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21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rawings/drawing1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9.xml" ContentType="application/vnd.openxmlformats-officedocument.drawingml.chart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2.xml" ContentType="application/vnd.openxmlformats-officedocument.drawingml.chart+xml"/>
  <Override PartName="/ppt/theme/themeOverride3.xml" ContentType="application/vnd.openxmlformats-officedocument.themeOverride+xml"/>
  <Override PartName="/ppt/notesSlides/notesSlide27.xml" ContentType="application/vnd.openxmlformats-officedocument.presentationml.notesSlide+xml"/>
  <Override PartName="/ppt/charts/chart33.xml" ContentType="application/vnd.openxmlformats-officedocument.drawingml.chart+xml"/>
  <Override PartName="/ppt/theme/themeOverride4.xml" ContentType="application/vnd.openxmlformats-officedocument.themeOverride+xml"/>
  <Override PartName="/ppt/charts/chart34.xml" ContentType="application/vnd.openxmlformats-officedocument.drawingml.chart+xml"/>
  <Override PartName="/ppt/theme/themeOverride5.xml" ContentType="application/vnd.openxmlformats-officedocument.themeOverride+xml"/>
  <Override PartName="/ppt/notesSlides/notesSlide28.xml" ContentType="application/vnd.openxmlformats-officedocument.presentationml.notesSlide+xml"/>
  <Override PartName="/ppt/charts/chart35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6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7.xml" ContentType="application/vnd.openxmlformats-officedocument.drawingml.chart+xml"/>
  <Override PartName="/ppt/theme/themeOverride6.xml" ContentType="application/vnd.openxmlformats-officedocument.themeOverride+xml"/>
  <Override PartName="/ppt/notesSlides/notesSlide33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34.xml" ContentType="application/vnd.openxmlformats-officedocument.presentationml.notesSlide+xml"/>
  <Override PartName="/ppt/charts/chart41.xml" ContentType="application/vnd.openxmlformats-officedocument.drawingml.chart+xml"/>
  <Override PartName="/ppt/drawings/drawing2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42.xml" ContentType="application/vnd.openxmlformats-officedocument.drawingml.chart+xml"/>
  <Override PartName="/ppt/notesSlides/notesSlide36.xml" ContentType="application/vnd.openxmlformats-officedocument.presentationml.notesSlide+xml"/>
  <Override PartName="/ppt/charts/chart43.xml" ContentType="application/vnd.openxmlformats-officedocument.drawingml.chart+xml"/>
  <Override PartName="/ppt/notesSlides/notesSlide37.xml" ContentType="application/vnd.openxmlformats-officedocument.presentationml.notesSlide+xml"/>
  <Override PartName="/ppt/charts/chart44.xml" ContentType="application/vnd.openxmlformats-officedocument.drawingml.chart+xml"/>
  <Override PartName="/ppt/drawings/drawing3.xml" ContentType="application/vnd.openxmlformats-officedocument.drawingml.chartshape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45.xml" ContentType="application/vnd.openxmlformats-officedocument.drawingml.chart+xml"/>
  <Override PartName="/ppt/notesSlides/notesSlide40.xml" ContentType="application/vnd.openxmlformats-officedocument.presentationml.notesSlide+xml"/>
  <Override PartName="/ppt/charts/chart46.xml" ContentType="application/vnd.openxmlformats-officedocument.drawingml.chart+xml"/>
  <Override PartName="/ppt/theme/themeOverride7.xml" ContentType="application/vnd.openxmlformats-officedocument.themeOverride+xml"/>
  <Override PartName="/ppt/notesSlides/notesSlide41.xml" ContentType="application/vnd.openxmlformats-officedocument.presentationml.notesSlide+xml"/>
  <Override PartName="/ppt/charts/chart47.xml" ContentType="application/vnd.openxmlformats-officedocument.drawingml.chart+xml"/>
  <Override PartName="/ppt/drawings/drawing4.xml" ContentType="application/vnd.openxmlformats-officedocument.drawingml.chartshapes+xml"/>
  <Override PartName="/ppt/notesSlides/notesSlide42.xml" ContentType="application/vnd.openxmlformats-officedocument.presentationml.notesSlide+xml"/>
  <Override PartName="/ppt/charts/chart48.xml" ContentType="application/vnd.openxmlformats-officedocument.drawingml.chart+xml"/>
  <Override PartName="/ppt/notesSlides/notesSlide43.xml" ContentType="application/vnd.openxmlformats-officedocument.presentationml.notesSlide+xml"/>
  <Override PartName="/ppt/charts/chart49.xml" ContentType="application/vnd.openxmlformats-officedocument.drawingml.chart+xml"/>
  <Override PartName="/ppt/notesSlides/notesSlide44.xml" ContentType="application/vnd.openxmlformats-officedocument.presentationml.notesSlide+xml"/>
  <Override PartName="/ppt/charts/chart50.xml" ContentType="application/vnd.openxmlformats-officedocument.drawingml.chart+xml"/>
  <Override PartName="/ppt/notesSlides/notesSlide45.xml" ContentType="application/vnd.openxmlformats-officedocument.presentationml.notesSlide+xml"/>
  <Override PartName="/ppt/charts/chart51.xml" ContentType="application/vnd.openxmlformats-officedocument.drawingml.chart+xml"/>
  <Override PartName="/ppt/notesSlides/notesSlide46.xml" ContentType="application/vnd.openxmlformats-officedocument.presentationml.notesSlide+xml"/>
  <Override PartName="/ppt/charts/chart52.xml" ContentType="application/vnd.openxmlformats-officedocument.drawingml.chart+xml"/>
  <Override PartName="/ppt/notesSlides/notesSlide47.xml" ContentType="application/vnd.openxmlformats-officedocument.presentationml.notesSlide+xml"/>
  <Override PartName="/ppt/charts/chart53.xml" ContentType="application/vnd.openxmlformats-officedocument.drawingml.chart+xml"/>
  <Override PartName="/ppt/notesSlides/notesSlide48.xml" ContentType="application/vnd.openxmlformats-officedocument.presentationml.notesSlide+xml"/>
  <Override PartName="/ppt/charts/chart54.xml" ContentType="application/vnd.openxmlformats-officedocument.drawingml.chart+xml"/>
  <Override PartName="/ppt/notesSlides/notesSlide49.xml" ContentType="application/vnd.openxmlformats-officedocument.presentationml.notesSlide+xml"/>
  <Override PartName="/ppt/charts/chart55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drawings/drawing5.xml" ContentType="application/vnd.openxmlformats-officedocument.drawingml.chartshapes+xml"/>
  <Override PartName="/ppt/charts/chart58.xml" ContentType="application/vnd.openxmlformats-officedocument.drawingml.chart+xml"/>
  <Override PartName="/ppt/notesSlides/notesSlide52.xml" ContentType="application/vnd.openxmlformats-officedocument.presentationml.notesSlide+xml"/>
  <Override PartName="/ppt/charts/chart59.xml" ContentType="application/vnd.openxmlformats-officedocument.drawingml.chart+xml"/>
  <Override PartName="/ppt/notesSlides/notesSlide53.xml" ContentType="application/vnd.openxmlformats-officedocument.presentationml.notesSlide+xml"/>
  <Override PartName="/ppt/charts/chart60.xml" ContentType="application/vnd.openxmlformats-officedocument.drawingml.chart+xml"/>
  <Override PartName="/ppt/notesSlides/notesSlide54.xml" ContentType="application/vnd.openxmlformats-officedocument.presentationml.notesSlide+xml"/>
  <Override PartName="/ppt/charts/chart61.xml" ContentType="application/vnd.openxmlformats-officedocument.drawingml.chart+xml"/>
  <Override PartName="/ppt/drawings/drawing6.xml" ContentType="application/vnd.openxmlformats-officedocument.drawingml.chartshapes+xml"/>
  <Override PartName="/ppt/notesSlides/notesSlide55.xml" ContentType="application/vnd.openxmlformats-officedocument.presentationml.notesSlide+xml"/>
  <Override PartName="/ppt/charts/chart62.xml" ContentType="application/vnd.openxmlformats-officedocument.drawingml.chart+xml"/>
  <Override PartName="/ppt/drawings/drawing7.xml" ContentType="application/vnd.openxmlformats-officedocument.drawingml.chartshapes+xml"/>
  <Override PartName="/ppt/notesSlides/notesSlide56.xml" ContentType="application/vnd.openxmlformats-officedocument.presentationml.notesSlide+xml"/>
  <Override PartName="/ppt/charts/chart63.xml" ContentType="application/vnd.openxmlformats-officedocument.drawingml.chart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70" r:id="rId2"/>
  </p:sldMasterIdLst>
  <p:notesMasterIdLst>
    <p:notesMasterId r:id="rId60"/>
  </p:notesMasterIdLst>
  <p:handoutMasterIdLst>
    <p:handoutMasterId r:id="rId61"/>
  </p:handoutMasterIdLst>
  <p:sldIdLst>
    <p:sldId id="2800" r:id="rId3"/>
    <p:sldId id="2692" r:id="rId4"/>
    <p:sldId id="2693" r:id="rId5"/>
    <p:sldId id="2732" r:id="rId6"/>
    <p:sldId id="2695" r:id="rId7"/>
    <p:sldId id="2733" r:id="rId8"/>
    <p:sldId id="2748" r:id="rId9"/>
    <p:sldId id="2697" r:id="rId10"/>
    <p:sldId id="2698" r:id="rId11"/>
    <p:sldId id="2701" r:id="rId12"/>
    <p:sldId id="2702" r:id="rId13"/>
    <p:sldId id="2709" r:id="rId14"/>
    <p:sldId id="2787" r:id="rId15"/>
    <p:sldId id="2710" r:id="rId16"/>
    <p:sldId id="2712" r:id="rId17"/>
    <p:sldId id="2707" r:id="rId18"/>
    <p:sldId id="2714" r:id="rId19"/>
    <p:sldId id="2769" r:id="rId20"/>
    <p:sldId id="2790" r:id="rId21"/>
    <p:sldId id="2734" r:id="rId22"/>
    <p:sldId id="2785" r:id="rId23"/>
    <p:sldId id="2725" r:id="rId24"/>
    <p:sldId id="2727" r:id="rId25"/>
    <p:sldId id="2786" r:id="rId26"/>
    <p:sldId id="2736" r:id="rId27"/>
    <p:sldId id="2737" r:id="rId28"/>
    <p:sldId id="2738" r:id="rId29"/>
    <p:sldId id="2739" r:id="rId30"/>
    <p:sldId id="2745" r:id="rId31"/>
    <p:sldId id="2749" r:id="rId32"/>
    <p:sldId id="2751" r:id="rId33"/>
    <p:sldId id="2752" r:id="rId34"/>
    <p:sldId id="2791" r:id="rId35"/>
    <p:sldId id="2777" r:id="rId36"/>
    <p:sldId id="2778" r:id="rId37"/>
    <p:sldId id="2788" r:id="rId38"/>
    <p:sldId id="2756" r:id="rId39"/>
    <p:sldId id="2675" r:id="rId40"/>
    <p:sldId id="2781" r:id="rId41"/>
    <p:sldId id="2799" r:id="rId42"/>
    <p:sldId id="2782" r:id="rId43"/>
    <p:sldId id="2672" r:id="rId44"/>
    <p:sldId id="2673" r:id="rId45"/>
    <p:sldId id="2657" r:id="rId46"/>
    <p:sldId id="2750" r:id="rId47"/>
    <p:sldId id="2794" r:id="rId48"/>
    <p:sldId id="2764" r:id="rId49"/>
    <p:sldId id="2796" r:id="rId50"/>
    <p:sldId id="2797" r:id="rId51"/>
    <p:sldId id="2690" r:id="rId52"/>
    <p:sldId id="2743" r:id="rId53"/>
    <p:sldId id="2744" r:id="rId54"/>
    <p:sldId id="2645" r:id="rId55"/>
    <p:sldId id="2646" r:id="rId56"/>
    <p:sldId id="2681" r:id="rId57"/>
    <p:sldId id="2691" r:id="rId58"/>
    <p:sldId id="2628" r:id="rId59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193264"/>
    <a:srgbClr val="558ED5"/>
    <a:srgbClr val="A88000"/>
    <a:srgbClr val="2C6AB6"/>
    <a:srgbClr val="17375E"/>
    <a:srgbClr val="EBFC10"/>
    <a:srgbClr val="C00000"/>
    <a:srgbClr val="0000FF"/>
    <a:srgbClr val="D84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85202" autoAdjust="0"/>
  </p:normalViewPr>
  <p:slideViewPr>
    <p:cSldViewPr>
      <p:cViewPr varScale="1">
        <p:scale>
          <a:sx n="114" d="100"/>
          <a:sy n="11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318" y="-96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dados\economia%20global\China%20Bloomberg%20Monthly%20GDP%20Estimate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apresenta&#231;&#245;es\2015%2009%20setembro\Dia%2015%20CAE\Material%20de%20apoio\Avulsos%20Chin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apresenta&#231;&#245;es\2015%2009%20setembro\Dia%2015%20CAE\Material%20de%20apoio\Avulsos%20Chin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dados\economia%20global\Commoditie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3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3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4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5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2.xlsx"/><Relationship Id="rId1" Type="http://schemas.openxmlformats.org/officeDocument/2006/relationships/themeOverride" Target="../theme/themeOverride6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apresenta&#231;&#245;es\2015%2009%20setembro\Dia%2015%20CAE\Material%20de%20apoio\Importacao%20e%20producao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apresenta&#231;&#245;es\2015%2009%20setembro\Dia%2015%20CAE\Material%20de%20apoio\Importacao%20e%20produca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apresenta&#231;&#245;es\2015%2009%20setembro\Dia%2015%20CAE\Material%20de%20apoio\Importacao%20e%20producao.xlsx" TargetMode="Externa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dados\setor%20externo\BP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dados\setor%20externo\BP.xlsx" TargetMode="External"/></Relationships>
</file>

<file path=ppt/charts/_rels/chart44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4.xlsx"/><Relationship Id="rId4" Type="http://schemas.microsoft.com/office/2011/relationships/chartStyle" Target="style1.xm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6.xlsx"/><Relationship Id="rId1" Type="http://schemas.openxmlformats.org/officeDocument/2006/relationships/themeOverride" Target="../theme/themeOverride7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sbcdf103\secrediretoria$\secreeconomia\apresenta&#231;&#245;es\2015%2009%20setembro\Dia%2015%20CAE\Material%20de%20apoio\energia%20eletrica%20ipca.xlsx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dados\setor%20externo\Taxa%20de%20c&#226;mbio%20e%20Termos%20de%20Troca.xlsx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economia$\dados\setor%20externo\Taxa%20de%20c&#226;mbio%20e%20Termos%20de%20Troc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dados\pre&#231;os\Pre&#231;os%20IPCA%20grupos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dados\monet&#225;ria\Monet&#225;ria%20Taxas%20de%20juros.xlsx" TargetMode="Externa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dados\pre&#231;os\Pre&#231;os%20Trajet&#243;ria%20IPCA.xlsx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060\demab$\codem\Estudos\Copom\Bloco%20de%20Planilhas\Apresenta&#231;&#227;o\2015\10\Ajuste%20Fiscal\Grafico%20Inclina&#231;&#227;o.xlsx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0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diretoria$\secreeconomia\Monitores%20di&#225;rios\C&#226;mbio%20e%20Leil&#245;es%20de%20Swap.xlsx" TargetMode="Externa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\\sbcdf103\secrediretoria$\secreeconomia\Monitores%20di&#225;rios\C&#226;mbio%20e%20Leil&#245;es%20de%20Swap.xlsx" TargetMode="External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\\sbcdf103\secreeconomia$\Monitores%20di&#225;rios\C&#226;mbio%20e%20Leil&#245;es%20de%20Swap.xlsx" TargetMode="Externa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economia$\dados\Fiscal\Fiscal%20notimp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bcdf103\secreeconomia$\dados\economia%20global\China%20Bloomberg%20Monthly%20GDP%20Estima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92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pPr>
            <a:r>
              <a:rPr lang="pt-BR" sz="192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Crescimento</a:t>
            </a:r>
            <a:r>
              <a:rPr lang="pt-BR" sz="1920" baseline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global e projeções do FMI</a:t>
            </a:r>
            <a:endParaRPr lang="pt-BR" sz="192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4773634794263114"/>
          <c:y val="1.98856575592807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856512269916309"/>
          <c:y val="0.10163012928611764"/>
          <c:w val="0.79964643411247971"/>
          <c:h val="0.74605184667102864"/>
        </c:manualLayout>
      </c:layout>
      <c:lineChart>
        <c:grouping val="standard"/>
        <c:varyColors val="0"/>
        <c:ser>
          <c:idx val="0"/>
          <c:order val="0"/>
          <c:tx>
            <c:strRef>
              <c:f>'g37'!$Q$4</c:f>
              <c:strCache>
                <c:ptCount val="1"/>
                <c:pt idx="0">
                  <c:v>Mundo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Pt>
            <c:idx val="5"/>
            <c:bubble3D val="0"/>
            <c:spPr>
              <a:ln w="63500">
                <a:solidFill>
                  <a:srgbClr val="193264"/>
                </a:solidFill>
                <a:prstDash val="sysDot"/>
              </a:ln>
            </c:spPr>
          </c:dPt>
          <c:dPt>
            <c:idx val="6"/>
            <c:bubble3D val="0"/>
            <c:spPr>
              <a:ln w="63500">
                <a:solidFill>
                  <a:srgbClr val="193264"/>
                </a:solidFill>
                <a:prstDash val="sysDot"/>
              </a:ln>
            </c:spPr>
          </c:dPt>
          <c:dPt>
            <c:idx val="7"/>
            <c:bubble3D val="0"/>
            <c:spPr>
              <a:ln w="63500">
                <a:solidFill>
                  <a:srgbClr val="193264"/>
                </a:solidFill>
                <a:prstDash val="solid"/>
              </a:ln>
            </c:spPr>
          </c:dPt>
          <c:dPt>
            <c:idx val="8"/>
            <c:bubble3D val="0"/>
            <c:spPr>
              <a:ln w="63500">
                <a:solidFill>
                  <a:srgbClr val="193264"/>
                </a:solidFill>
                <a:prstDash val="solid"/>
              </a:ln>
            </c:spPr>
          </c:dPt>
          <c:dPt>
            <c:idx val="9"/>
            <c:bubble3D val="0"/>
            <c:spPr>
              <a:ln w="63500">
                <a:solidFill>
                  <a:srgbClr val="193264"/>
                </a:solidFill>
                <a:prstDash val="sysDot"/>
              </a:ln>
            </c:spPr>
          </c:dPt>
          <c:dPt>
            <c:idx val="10"/>
            <c:bubble3D val="0"/>
            <c:spPr>
              <a:ln w="63500">
                <a:solidFill>
                  <a:srgbClr val="193264"/>
                </a:solidFill>
                <a:prstDash val="sysDot"/>
              </a:ln>
            </c:spPr>
          </c:dPt>
          <c:dLbls>
            <c:dLbl>
              <c:idx val="0"/>
              <c:layout>
                <c:manualLayout>
                  <c:x val="-1.1100832562442183E-2"/>
                  <c:y val="-3.4383954154727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8103607770582757E-2"/>
                  <c:y val="1.375358166189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8852913968547641E-2"/>
                  <c:y val="3.4383954154727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330249768732662E-2"/>
                  <c:y val="2.7507163323782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30249768732655E-2"/>
                  <c:y val="2.5214899713467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8501387604070306E-3"/>
                  <c:y val="1.8338108882521489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400" b="1">
                      <a:solidFill>
                        <a:srgbClr val="1932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515263644773358E-2"/>
                  <c:y val="2.7507163323782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7752081406105456E-2"/>
                  <c:y val="1.8338108882521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0351526364477335E-2"/>
                  <c:y val="2.2922636103151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193264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'g37'!$P$9:$P$15</c:f>
              <c:numCache>
                <c:formatCode>mmm\-yy</c:formatCode>
                <c:ptCount val="7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</c:numCache>
            </c:numRef>
          </c:cat>
          <c:val>
            <c:numRef>
              <c:f>'g37'!$Q$9:$Q$15</c:f>
              <c:numCache>
                <c:formatCode>0.0</c:formatCode>
                <c:ptCount val="7"/>
                <c:pt idx="0">
                  <c:v>5.3789999999999996</c:v>
                </c:pt>
                <c:pt idx="1">
                  <c:v>4.1689999999999996</c:v>
                </c:pt>
                <c:pt idx="2">
                  <c:v>3.4039999999999999</c:v>
                </c:pt>
                <c:pt idx="3">
                  <c:v>3.4079999999999999</c:v>
                </c:pt>
                <c:pt idx="4">
                  <c:v>3.3889999999999998</c:v>
                </c:pt>
                <c:pt idx="5">
                  <c:v>3.3</c:v>
                </c:pt>
                <c:pt idx="6">
                  <c:v>3.8400000000000003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14048"/>
        <c:axId val="5315584"/>
      </c:lineChart>
      <c:dateAx>
        <c:axId val="5314048"/>
        <c:scaling>
          <c:orientation val="minMax"/>
          <c:min val="40513"/>
        </c:scaling>
        <c:delete val="0"/>
        <c:axPos val="b"/>
        <c:numFmt formatCode="yy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6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5315584"/>
        <c:crosses val="autoZero"/>
        <c:auto val="1"/>
        <c:lblOffset val="100"/>
        <c:baseTimeUnit val="months"/>
        <c:majorUnit val="1"/>
        <c:majorTimeUnit val="years"/>
      </c:dateAx>
      <c:valAx>
        <c:axId val="5315584"/>
        <c:scaling>
          <c:orientation val="minMax"/>
          <c:max val="6"/>
          <c:min val="2.5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rgbClr val="193264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 b="0">
                    <a:solidFill>
                      <a:srgbClr val="1932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var.</a:t>
                </a:r>
                <a:r>
                  <a:rPr lang="en-US" sz="1600" b="0" baseline="0">
                    <a:solidFill>
                      <a:srgbClr val="1932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%</a:t>
                </a:r>
                <a:endParaRPr lang="en-US" sz="1600" b="0">
                  <a:solidFill>
                    <a:srgbClr val="19326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3948680369108589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5314048"/>
        <c:crosses val="autoZero"/>
        <c:crossBetween val="between"/>
        <c:majorUnit val="0.5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/>
            </a:pPr>
            <a:r>
              <a:rPr lang="pt-BR" sz="1920" b="1" dirty="0" smtClean="0"/>
              <a:t>Crescimento de vendas no varejo, investimento e produção industrial</a:t>
            </a:r>
            <a:endParaRPr lang="pt-BR" sz="1920" b="1" dirty="0"/>
          </a:p>
        </c:rich>
      </c:tx>
      <c:layout>
        <c:manualLayout>
          <c:xMode val="edge"/>
          <c:yMode val="edge"/>
          <c:x val="0.1552469953480952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281181957940096"/>
          <c:y val="0.12111974562408502"/>
          <c:w val="0.82930208609299827"/>
          <c:h val="0.65882031465872959"/>
        </c:manualLayout>
      </c:layout>
      <c:lineChart>
        <c:grouping val="standard"/>
        <c:varyColors val="0"/>
        <c:ser>
          <c:idx val="0"/>
          <c:order val="0"/>
          <c:tx>
            <c:strRef>
              <c:f>Bloomberg!$I$1</c:f>
              <c:strCache>
                <c:ptCount val="1"/>
                <c:pt idx="0">
                  <c:v>Vendas no varejo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126"/>
              <c:layout>
                <c:manualLayout>
                  <c:x val="0"/>
                  <c:y val="1.120448376973180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Bloomberg!$A$9:$A$137</c:f>
              <c:numCache>
                <c:formatCode>m/d/yyyy</c:formatCode>
                <c:ptCount val="129"/>
                <c:pt idx="0">
                  <c:v>38383</c:v>
                </c:pt>
                <c:pt idx="1">
                  <c:v>38411</c:v>
                </c:pt>
                <c:pt idx="2">
                  <c:v>38442</c:v>
                </c:pt>
                <c:pt idx="3">
                  <c:v>38472</c:v>
                </c:pt>
                <c:pt idx="4">
                  <c:v>38503</c:v>
                </c:pt>
                <c:pt idx="5">
                  <c:v>38533</c:v>
                </c:pt>
                <c:pt idx="6">
                  <c:v>38564</c:v>
                </c:pt>
                <c:pt idx="7">
                  <c:v>38595</c:v>
                </c:pt>
                <c:pt idx="8">
                  <c:v>38625</c:v>
                </c:pt>
                <c:pt idx="9">
                  <c:v>38656</c:v>
                </c:pt>
                <c:pt idx="10">
                  <c:v>38686</c:v>
                </c:pt>
                <c:pt idx="11">
                  <c:v>38717</c:v>
                </c:pt>
                <c:pt idx="12">
                  <c:v>38748</c:v>
                </c:pt>
                <c:pt idx="13">
                  <c:v>38776</c:v>
                </c:pt>
                <c:pt idx="14">
                  <c:v>38807</c:v>
                </c:pt>
                <c:pt idx="15">
                  <c:v>38837</c:v>
                </c:pt>
                <c:pt idx="16">
                  <c:v>38868</c:v>
                </c:pt>
                <c:pt idx="17">
                  <c:v>38898</c:v>
                </c:pt>
                <c:pt idx="18">
                  <c:v>38929</c:v>
                </c:pt>
                <c:pt idx="19">
                  <c:v>38960</c:v>
                </c:pt>
                <c:pt idx="20">
                  <c:v>38990</c:v>
                </c:pt>
                <c:pt idx="21">
                  <c:v>39021</c:v>
                </c:pt>
                <c:pt idx="22">
                  <c:v>39051</c:v>
                </c:pt>
                <c:pt idx="23">
                  <c:v>39082</c:v>
                </c:pt>
                <c:pt idx="24">
                  <c:v>39113</c:v>
                </c:pt>
                <c:pt idx="25">
                  <c:v>39141</c:v>
                </c:pt>
                <c:pt idx="26">
                  <c:v>39172</c:v>
                </c:pt>
                <c:pt idx="27">
                  <c:v>39202</c:v>
                </c:pt>
                <c:pt idx="28">
                  <c:v>39233</c:v>
                </c:pt>
                <c:pt idx="29">
                  <c:v>39263</c:v>
                </c:pt>
                <c:pt idx="30">
                  <c:v>39294</c:v>
                </c:pt>
                <c:pt idx="31">
                  <c:v>39325</c:v>
                </c:pt>
                <c:pt idx="32">
                  <c:v>39355</c:v>
                </c:pt>
                <c:pt idx="33">
                  <c:v>39386</c:v>
                </c:pt>
                <c:pt idx="34">
                  <c:v>39416</c:v>
                </c:pt>
                <c:pt idx="35">
                  <c:v>39447</c:v>
                </c:pt>
                <c:pt idx="36">
                  <c:v>39478</c:v>
                </c:pt>
                <c:pt idx="37">
                  <c:v>39507</c:v>
                </c:pt>
                <c:pt idx="38">
                  <c:v>39538</c:v>
                </c:pt>
                <c:pt idx="39">
                  <c:v>39568</c:v>
                </c:pt>
                <c:pt idx="40">
                  <c:v>39599</c:v>
                </c:pt>
                <c:pt idx="41">
                  <c:v>39629</c:v>
                </c:pt>
                <c:pt idx="42">
                  <c:v>39660</c:v>
                </c:pt>
                <c:pt idx="43">
                  <c:v>39691</c:v>
                </c:pt>
                <c:pt idx="44">
                  <c:v>39721</c:v>
                </c:pt>
                <c:pt idx="45">
                  <c:v>39752</c:v>
                </c:pt>
                <c:pt idx="46">
                  <c:v>39782</c:v>
                </c:pt>
                <c:pt idx="47">
                  <c:v>39813</c:v>
                </c:pt>
                <c:pt idx="48">
                  <c:v>39844</c:v>
                </c:pt>
                <c:pt idx="49">
                  <c:v>39872</c:v>
                </c:pt>
                <c:pt idx="50">
                  <c:v>39903</c:v>
                </c:pt>
                <c:pt idx="51">
                  <c:v>39933</c:v>
                </c:pt>
                <c:pt idx="52">
                  <c:v>39964</c:v>
                </c:pt>
                <c:pt idx="53">
                  <c:v>39994</c:v>
                </c:pt>
                <c:pt idx="54">
                  <c:v>40025</c:v>
                </c:pt>
                <c:pt idx="55">
                  <c:v>40056</c:v>
                </c:pt>
                <c:pt idx="56">
                  <c:v>40086</c:v>
                </c:pt>
                <c:pt idx="57">
                  <c:v>40117</c:v>
                </c:pt>
                <c:pt idx="58">
                  <c:v>40147</c:v>
                </c:pt>
                <c:pt idx="59">
                  <c:v>40178</c:v>
                </c:pt>
                <c:pt idx="60">
                  <c:v>40209</c:v>
                </c:pt>
                <c:pt idx="61">
                  <c:v>40237</c:v>
                </c:pt>
                <c:pt idx="62">
                  <c:v>40268</c:v>
                </c:pt>
                <c:pt idx="63">
                  <c:v>40298</c:v>
                </c:pt>
                <c:pt idx="64">
                  <c:v>40329</c:v>
                </c:pt>
                <c:pt idx="65">
                  <c:v>40359</c:v>
                </c:pt>
                <c:pt idx="66">
                  <c:v>40390</c:v>
                </c:pt>
                <c:pt idx="67">
                  <c:v>40421</c:v>
                </c:pt>
                <c:pt idx="68">
                  <c:v>40451</c:v>
                </c:pt>
                <c:pt idx="69">
                  <c:v>40482</c:v>
                </c:pt>
                <c:pt idx="70">
                  <c:v>40512</c:v>
                </c:pt>
                <c:pt idx="71">
                  <c:v>40543</c:v>
                </c:pt>
                <c:pt idx="72">
                  <c:v>40574</c:v>
                </c:pt>
                <c:pt idx="73">
                  <c:v>40602</c:v>
                </c:pt>
                <c:pt idx="74">
                  <c:v>40633</c:v>
                </c:pt>
                <c:pt idx="75">
                  <c:v>40663</c:v>
                </c:pt>
                <c:pt idx="76">
                  <c:v>40694</c:v>
                </c:pt>
                <c:pt idx="77">
                  <c:v>40724</c:v>
                </c:pt>
                <c:pt idx="78">
                  <c:v>40755</c:v>
                </c:pt>
                <c:pt idx="79">
                  <c:v>40786</c:v>
                </c:pt>
                <c:pt idx="80">
                  <c:v>40816</c:v>
                </c:pt>
                <c:pt idx="81">
                  <c:v>40847</c:v>
                </c:pt>
                <c:pt idx="82">
                  <c:v>40877</c:v>
                </c:pt>
                <c:pt idx="83">
                  <c:v>40908</c:v>
                </c:pt>
                <c:pt idx="84">
                  <c:v>40939</c:v>
                </c:pt>
                <c:pt idx="85">
                  <c:v>40968</c:v>
                </c:pt>
                <c:pt idx="86">
                  <c:v>40999</c:v>
                </c:pt>
                <c:pt idx="87">
                  <c:v>41029</c:v>
                </c:pt>
                <c:pt idx="88">
                  <c:v>41060</c:v>
                </c:pt>
                <c:pt idx="89">
                  <c:v>41090</c:v>
                </c:pt>
                <c:pt idx="90">
                  <c:v>41121</c:v>
                </c:pt>
                <c:pt idx="91">
                  <c:v>41152</c:v>
                </c:pt>
                <c:pt idx="92">
                  <c:v>41182</c:v>
                </c:pt>
                <c:pt idx="93">
                  <c:v>41213</c:v>
                </c:pt>
                <c:pt idx="94">
                  <c:v>41243</c:v>
                </c:pt>
                <c:pt idx="95">
                  <c:v>41274</c:v>
                </c:pt>
                <c:pt idx="96">
                  <c:v>41305</c:v>
                </c:pt>
                <c:pt idx="97">
                  <c:v>41333</c:v>
                </c:pt>
                <c:pt idx="98">
                  <c:v>41364</c:v>
                </c:pt>
                <c:pt idx="99">
                  <c:v>41394</c:v>
                </c:pt>
                <c:pt idx="100">
                  <c:v>41425</c:v>
                </c:pt>
                <c:pt idx="101">
                  <c:v>41455</c:v>
                </c:pt>
                <c:pt idx="102">
                  <c:v>41486</c:v>
                </c:pt>
                <c:pt idx="103">
                  <c:v>41517</c:v>
                </c:pt>
                <c:pt idx="104">
                  <c:v>41547</c:v>
                </c:pt>
                <c:pt idx="105">
                  <c:v>41578</c:v>
                </c:pt>
                <c:pt idx="106">
                  <c:v>41608</c:v>
                </c:pt>
                <c:pt idx="107">
                  <c:v>41639</c:v>
                </c:pt>
                <c:pt idx="108">
                  <c:v>41670</c:v>
                </c:pt>
                <c:pt idx="109">
                  <c:v>41698</c:v>
                </c:pt>
                <c:pt idx="110">
                  <c:v>41729</c:v>
                </c:pt>
                <c:pt idx="111">
                  <c:v>41759</c:v>
                </c:pt>
                <c:pt idx="112">
                  <c:v>41790</c:v>
                </c:pt>
                <c:pt idx="113">
                  <c:v>41820</c:v>
                </c:pt>
                <c:pt idx="114">
                  <c:v>41851</c:v>
                </c:pt>
                <c:pt idx="115">
                  <c:v>41882</c:v>
                </c:pt>
                <c:pt idx="116">
                  <c:v>41912</c:v>
                </c:pt>
                <c:pt idx="117">
                  <c:v>41943</c:v>
                </c:pt>
                <c:pt idx="118">
                  <c:v>41973</c:v>
                </c:pt>
                <c:pt idx="119">
                  <c:v>42004</c:v>
                </c:pt>
                <c:pt idx="120">
                  <c:v>42035</c:v>
                </c:pt>
                <c:pt idx="121">
                  <c:v>42063</c:v>
                </c:pt>
                <c:pt idx="122">
                  <c:v>42094</c:v>
                </c:pt>
                <c:pt idx="123">
                  <c:v>42124</c:v>
                </c:pt>
                <c:pt idx="124">
                  <c:v>42155</c:v>
                </c:pt>
                <c:pt idx="125">
                  <c:v>42185</c:v>
                </c:pt>
                <c:pt idx="126">
                  <c:v>42216</c:v>
                </c:pt>
                <c:pt idx="127">
                  <c:v>42247</c:v>
                </c:pt>
                <c:pt idx="128">
                  <c:v>42277</c:v>
                </c:pt>
              </c:numCache>
            </c:numRef>
          </c:cat>
          <c:val>
            <c:numRef>
              <c:f>Bloomberg!$I$9:$I$136</c:f>
              <c:numCache>
                <c:formatCode>0.00</c:formatCode>
                <c:ptCount val="128"/>
                <c:pt idx="0">
                  <c:v>11.5</c:v>
                </c:pt>
                <c:pt idx="1">
                  <c:v>13.6</c:v>
                </c:pt>
                <c:pt idx="2">
                  <c:v>13.9</c:v>
                </c:pt>
                <c:pt idx="3">
                  <c:v>12.2</c:v>
                </c:pt>
                <c:pt idx="4">
                  <c:v>12.8</c:v>
                </c:pt>
                <c:pt idx="5">
                  <c:v>12.9</c:v>
                </c:pt>
                <c:pt idx="6">
                  <c:v>12.7</c:v>
                </c:pt>
                <c:pt idx="7">
                  <c:v>12.5</c:v>
                </c:pt>
                <c:pt idx="8">
                  <c:v>12.7</c:v>
                </c:pt>
                <c:pt idx="9">
                  <c:v>12.8</c:v>
                </c:pt>
                <c:pt idx="10">
                  <c:v>12.4</c:v>
                </c:pt>
                <c:pt idx="11">
                  <c:v>12.5</c:v>
                </c:pt>
                <c:pt idx="12">
                  <c:v>15.5</c:v>
                </c:pt>
                <c:pt idx="13">
                  <c:v>12.5</c:v>
                </c:pt>
                <c:pt idx="14">
                  <c:v>13.5</c:v>
                </c:pt>
                <c:pt idx="15">
                  <c:v>13.6</c:v>
                </c:pt>
                <c:pt idx="16">
                  <c:v>14.2</c:v>
                </c:pt>
                <c:pt idx="17">
                  <c:v>13.9</c:v>
                </c:pt>
                <c:pt idx="18">
                  <c:v>13.7</c:v>
                </c:pt>
                <c:pt idx="19">
                  <c:v>13.8</c:v>
                </c:pt>
                <c:pt idx="20">
                  <c:v>13.9</c:v>
                </c:pt>
                <c:pt idx="21">
                  <c:v>14.3</c:v>
                </c:pt>
                <c:pt idx="22">
                  <c:v>14.1</c:v>
                </c:pt>
                <c:pt idx="23">
                  <c:v>14.6</c:v>
                </c:pt>
                <c:pt idx="24">
                  <c:v>12.7</c:v>
                </c:pt>
                <c:pt idx="25">
                  <c:v>14.7</c:v>
                </c:pt>
                <c:pt idx="26">
                  <c:v>15.3</c:v>
                </c:pt>
                <c:pt idx="27">
                  <c:v>15.5</c:v>
                </c:pt>
                <c:pt idx="28">
                  <c:v>15.9</c:v>
                </c:pt>
                <c:pt idx="29">
                  <c:v>16</c:v>
                </c:pt>
                <c:pt idx="30">
                  <c:v>16.399999999999999</c:v>
                </c:pt>
                <c:pt idx="31">
                  <c:v>17.100000000000001</c:v>
                </c:pt>
                <c:pt idx="32">
                  <c:v>17</c:v>
                </c:pt>
                <c:pt idx="33">
                  <c:v>18.100000000000001</c:v>
                </c:pt>
                <c:pt idx="34">
                  <c:v>18.8</c:v>
                </c:pt>
                <c:pt idx="35">
                  <c:v>20.2</c:v>
                </c:pt>
                <c:pt idx="36">
                  <c:v>21.2</c:v>
                </c:pt>
                <c:pt idx="37">
                  <c:v>20.2</c:v>
                </c:pt>
                <c:pt idx="38">
                  <c:v>21.5</c:v>
                </c:pt>
                <c:pt idx="39">
                  <c:v>22</c:v>
                </c:pt>
                <c:pt idx="40">
                  <c:v>21.6</c:v>
                </c:pt>
                <c:pt idx="41">
                  <c:v>23</c:v>
                </c:pt>
                <c:pt idx="42">
                  <c:v>23.3</c:v>
                </c:pt>
                <c:pt idx="43">
                  <c:v>23.2</c:v>
                </c:pt>
                <c:pt idx="44">
                  <c:v>23.2</c:v>
                </c:pt>
                <c:pt idx="45">
                  <c:v>22</c:v>
                </c:pt>
                <c:pt idx="46">
                  <c:v>20.8</c:v>
                </c:pt>
                <c:pt idx="47">
                  <c:v>19</c:v>
                </c:pt>
                <c:pt idx="48">
                  <c:v>18.5</c:v>
                </c:pt>
                <c:pt idx="49">
                  <c:v>15.2</c:v>
                </c:pt>
                <c:pt idx="50">
                  <c:v>14.7</c:v>
                </c:pt>
                <c:pt idx="51">
                  <c:v>14.8</c:v>
                </c:pt>
                <c:pt idx="52">
                  <c:v>15.2</c:v>
                </c:pt>
                <c:pt idx="53">
                  <c:v>15</c:v>
                </c:pt>
                <c:pt idx="54">
                  <c:v>15.2</c:v>
                </c:pt>
                <c:pt idx="55">
                  <c:v>15.4</c:v>
                </c:pt>
                <c:pt idx="56">
                  <c:v>15.5</c:v>
                </c:pt>
                <c:pt idx="57">
                  <c:v>16.2</c:v>
                </c:pt>
                <c:pt idx="58">
                  <c:v>15.8</c:v>
                </c:pt>
                <c:pt idx="59">
                  <c:v>17.5</c:v>
                </c:pt>
                <c:pt idx="60">
                  <c:v>14</c:v>
                </c:pt>
                <c:pt idx="61">
                  <c:v>17.899999999999999</c:v>
                </c:pt>
                <c:pt idx="62">
                  <c:v>18</c:v>
                </c:pt>
                <c:pt idx="63">
                  <c:v>18.5</c:v>
                </c:pt>
                <c:pt idx="64">
                  <c:v>18.7</c:v>
                </c:pt>
                <c:pt idx="65">
                  <c:v>18.3</c:v>
                </c:pt>
                <c:pt idx="66">
                  <c:v>17.899999999999999</c:v>
                </c:pt>
                <c:pt idx="67">
                  <c:v>18.399999999999999</c:v>
                </c:pt>
                <c:pt idx="68">
                  <c:v>18.8</c:v>
                </c:pt>
                <c:pt idx="69">
                  <c:v>18.600000000000001</c:v>
                </c:pt>
                <c:pt idx="70">
                  <c:v>18.7</c:v>
                </c:pt>
                <c:pt idx="71">
                  <c:v>19.100000000000001</c:v>
                </c:pt>
                <c:pt idx="72">
                  <c:v>19.899999999999999</c:v>
                </c:pt>
                <c:pt idx="73">
                  <c:v>15.8</c:v>
                </c:pt>
                <c:pt idx="74">
                  <c:v>17.399999999999999</c:v>
                </c:pt>
                <c:pt idx="75">
                  <c:v>17.100000000000001</c:v>
                </c:pt>
                <c:pt idx="76">
                  <c:v>16.899999999999999</c:v>
                </c:pt>
                <c:pt idx="77">
                  <c:v>17.7</c:v>
                </c:pt>
                <c:pt idx="78">
                  <c:v>17.2</c:v>
                </c:pt>
                <c:pt idx="79">
                  <c:v>17</c:v>
                </c:pt>
                <c:pt idx="80">
                  <c:v>17.7</c:v>
                </c:pt>
                <c:pt idx="81">
                  <c:v>17.2</c:v>
                </c:pt>
                <c:pt idx="82">
                  <c:v>17.3</c:v>
                </c:pt>
                <c:pt idx="83">
                  <c:v>18.100000000000001</c:v>
                </c:pt>
                <c:pt idx="84">
                  <c:v>14.7</c:v>
                </c:pt>
                <c:pt idx="85">
                  <c:v>14.7</c:v>
                </c:pt>
                <c:pt idx="86">
                  <c:v>15.2</c:v>
                </c:pt>
                <c:pt idx="87">
                  <c:v>14.1</c:v>
                </c:pt>
                <c:pt idx="88">
                  <c:v>13.8</c:v>
                </c:pt>
                <c:pt idx="89">
                  <c:v>13.7</c:v>
                </c:pt>
                <c:pt idx="90">
                  <c:v>13.1</c:v>
                </c:pt>
                <c:pt idx="91">
                  <c:v>13.2</c:v>
                </c:pt>
                <c:pt idx="92">
                  <c:v>14.2</c:v>
                </c:pt>
                <c:pt idx="93">
                  <c:v>14.5</c:v>
                </c:pt>
                <c:pt idx="94">
                  <c:v>14.9</c:v>
                </c:pt>
                <c:pt idx="95">
                  <c:v>15.2</c:v>
                </c:pt>
                <c:pt idx="96">
                  <c:v>12.3</c:v>
                </c:pt>
                <c:pt idx="97">
                  <c:v>12.3</c:v>
                </c:pt>
                <c:pt idx="98">
                  <c:v>12.6</c:v>
                </c:pt>
                <c:pt idx="99">
                  <c:v>12.8</c:v>
                </c:pt>
                <c:pt idx="100">
                  <c:v>12.9</c:v>
                </c:pt>
                <c:pt idx="101">
                  <c:v>13.3</c:v>
                </c:pt>
                <c:pt idx="102">
                  <c:v>13.2</c:v>
                </c:pt>
                <c:pt idx="103">
                  <c:v>13.4</c:v>
                </c:pt>
                <c:pt idx="104">
                  <c:v>13.3</c:v>
                </c:pt>
                <c:pt idx="105">
                  <c:v>13.3</c:v>
                </c:pt>
                <c:pt idx="106">
                  <c:v>13.7</c:v>
                </c:pt>
                <c:pt idx="107">
                  <c:v>13.6</c:v>
                </c:pt>
                <c:pt idx="108">
                  <c:v>11.8</c:v>
                </c:pt>
                <c:pt idx="109">
                  <c:v>11.8</c:v>
                </c:pt>
                <c:pt idx="110">
                  <c:v>12.2</c:v>
                </c:pt>
                <c:pt idx="111">
                  <c:v>11.9</c:v>
                </c:pt>
                <c:pt idx="112">
                  <c:v>12.5</c:v>
                </c:pt>
                <c:pt idx="113">
                  <c:v>12.4</c:v>
                </c:pt>
                <c:pt idx="114">
                  <c:v>12.2</c:v>
                </c:pt>
                <c:pt idx="115">
                  <c:v>11.9</c:v>
                </c:pt>
                <c:pt idx="116">
                  <c:v>11.6</c:v>
                </c:pt>
                <c:pt idx="117">
                  <c:v>11.5</c:v>
                </c:pt>
                <c:pt idx="118">
                  <c:v>11.7</c:v>
                </c:pt>
                <c:pt idx="119">
                  <c:v>11.9</c:v>
                </c:pt>
                <c:pt idx="120">
                  <c:v>10.7</c:v>
                </c:pt>
                <c:pt idx="121">
                  <c:v>10.7</c:v>
                </c:pt>
                <c:pt idx="122">
                  <c:v>10.199999999999999</c:v>
                </c:pt>
                <c:pt idx="123">
                  <c:v>10</c:v>
                </c:pt>
                <c:pt idx="124">
                  <c:v>10.1</c:v>
                </c:pt>
                <c:pt idx="125">
                  <c:v>10.6</c:v>
                </c:pt>
                <c:pt idx="126">
                  <c:v>10.5</c:v>
                </c:pt>
                <c:pt idx="127">
                  <c:v>10.8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Bloomberg!$M$3</c:f>
              <c:strCache>
                <c:ptCount val="1"/>
                <c:pt idx="0">
                  <c:v>Investimento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126"/>
              <c:layout>
                <c:manualLayout>
                  <c:x val="0"/>
                  <c:y val="-2.6890761047356323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Bloomberg!$A$9:$A$137</c:f>
              <c:numCache>
                <c:formatCode>m/d/yyyy</c:formatCode>
                <c:ptCount val="129"/>
                <c:pt idx="0">
                  <c:v>38383</c:v>
                </c:pt>
                <c:pt idx="1">
                  <c:v>38411</c:v>
                </c:pt>
                <c:pt idx="2">
                  <c:v>38442</c:v>
                </c:pt>
                <c:pt idx="3">
                  <c:v>38472</c:v>
                </c:pt>
                <c:pt idx="4">
                  <c:v>38503</c:v>
                </c:pt>
                <c:pt idx="5">
                  <c:v>38533</c:v>
                </c:pt>
                <c:pt idx="6">
                  <c:v>38564</c:v>
                </c:pt>
                <c:pt idx="7">
                  <c:v>38595</c:v>
                </c:pt>
                <c:pt idx="8">
                  <c:v>38625</c:v>
                </c:pt>
                <c:pt idx="9">
                  <c:v>38656</c:v>
                </c:pt>
                <c:pt idx="10">
                  <c:v>38686</c:v>
                </c:pt>
                <c:pt idx="11">
                  <c:v>38717</c:v>
                </c:pt>
                <c:pt idx="12">
                  <c:v>38748</c:v>
                </c:pt>
                <c:pt idx="13">
                  <c:v>38776</c:v>
                </c:pt>
                <c:pt idx="14">
                  <c:v>38807</c:v>
                </c:pt>
                <c:pt idx="15">
                  <c:v>38837</c:v>
                </c:pt>
                <c:pt idx="16">
                  <c:v>38868</c:v>
                </c:pt>
                <c:pt idx="17">
                  <c:v>38898</c:v>
                </c:pt>
                <c:pt idx="18">
                  <c:v>38929</c:v>
                </c:pt>
                <c:pt idx="19">
                  <c:v>38960</c:v>
                </c:pt>
                <c:pt idx="20">
                  <c:v>38990</c:v>
                </c:pt>
                <c:pt idx="21">
                  <c:v>39021</c:v>
                </c:pt>
                <c:pt idx="22">
                  <c:v>39051</c:v>
                </c:pt>
                <c:pt idx="23">
                  <c:v>39082</c:v>
                </c:pt>
                <c:pt idx="24">
                  <c:v>39113</c:v>
                </c:pt>
                <c:pt idx="25">
                  <c:v>39141</c:v>
                </c:pt>
                <c:pt idx="26">
                  <c:v>39172</c:v>
                </c:pt>
                <c:pt idx="27">
                  <c:v>39202</c:v>
                </c:pt>
                <c:pt idx="28">
                  <c:v>39233</c:v>
                </c:pt>
                <c:pt idx="29">
                  <c:v>39263</c:v>
                </c:pt>
                <c:pt idx="30">
                  <c:v>39294</c:v>
                </c:pt>
                <c:pt idx="31">
                  <c:v>39325</c:v>
                </c:pt>
                <c:pt idx="32">
                  <c:v>39355</c:v>
                </c:pt>
                <c:pt idx="33">
                  <c:v>39386</c:v>
                </c:pt>
                <c:pt idx="34">
                  <c:v>39416</c:v>
                </c:pt>
                <c:pt idx="35">
                  <c:v>39447</c:v>
                </c:pt>
                <c:pt idx="36">
                  <c:v>39478</c:v>
                </c:pt>
                <c:pt idx="37">
                  <c:v>39507</c:v>
                </c:pt>
                <c:pt idx="38">
                  <c:v>39538</c:v>
                </c:pt>
                <c:pt idx="39">
                  <c:v>39568</c:v>
                </c:pt>
                <c:pt idx="40">
                  <c:v>39599</c:v>
                </c:pt>
                <c:pt idx="41">
                  <c:v>39629</c:v>
                </c:pt>
                <c:pt idx="42">
                  <c:v>39660</c:v>
                </c:pt>
                <c:pt idx="43">
                  <c:v>39691</c:v>
                </c:pt>
                <c:pt idx="44">
                  <c:v>39721</c:v>
                </c:pt>
                <c:pt idx="45">
                  <c:v>39752</c:v>
                </c:pt>
                <c:pt idx="46">
                  <c:v>39782</c:v>
                </c:pt>
                <c:pt idx="47">
                  <c:v>39813</c:v>
                </c:pt>
                <c:pt idx="48">
                  <c:v>39844</c:v>
                </c:pt>
                <c:pt idx="49">
                  <c:v>39872</c:v>
                </c:pt>
                <c:pt idx="50">
                  <c:v>39903</c:v>
                </c:pt>
                <c:pt idx="51">
                  <c:v>39933</c:v>
                </c:pt>
                <c:pt idx="52">
                  <c:v>39964</c:v>
                </c:pt>
                <c:pt idx="53">
                  <c:v>39994</c:v>
                </c:pt>
                <c:pt idx="54">
                  <c:v>40025</c:v>
                </c:pt>
                <c:pt idx="55">
                  <c:v>40056</c:v>
                </c:pt>
                <c:pt idx="56">
                  <c:v>40086</c:v>
                </c:pt>
                <c:pt idx="57">
                  <c:v>40117</c:v>
                </c:pt>
                <c:pt idx="58">
                  <c:v>40147</c:v>
                </c:pt>
                <c:pt idx="59">
                  <c:v>40178</c:v>
                </c:pt>
                <c:pt idx="60">
                  <c:v>40209</c:v>
                </c:pt>
                <c:pt idx="61">
                  <c:v>40237</c:v>
                </c:pt>
                <c:pt idx="62">
                  <c:v>40268</c:v>
                </c:pt>
                <c:pt idx="63">
                  <c:v>40298</c:v>
                </c:pt>
                <c:pt idx="64">
                  <c:v>40329</c:v>
                </c:pt>
                <c:pt idx="65">
                  <c:v>40359</c:v>
                </c:pt>
                <c:pt idx="66">
                  <c:v>40390</c:v>
                </c:pt>
                <c:pt idx="67">
                  <c:v>40421</c:v>
                </c:pt>
                <c:pt idx="68">
                  <c:v>40451</c:v>
                </c:pt>
                <c:pt idx="69">
                  <c:v>40482</c:v>
                </c:pt>
                <c:pt idx="70">
                  <c:v>40512</c:v>
                </c:pt>
                <c:pt idx="71">
                  <c:v>40543</c:v>
                </c:pt>
                <c:pt idx="72">
                  <c:v>40574</c:v>
                </c:pt>
                <c:pt idx="73">
                  <c:v>40602</c:v>
                </c:pt>
                <c:pt idx="74">
                  <c:v>40633</c:v>
                </c:pt>
                <c:pt idx="75">
                  <c:v>40663</c:v>
                </c:pt>
                <c:pt idx="76">
                  <c:v>40694</c:v>
                </c:pt>
                <c:pt idx="77">
                  <c:v>40724</c:v>
                </c:pt>
                <c:pt idx="78">
                  <c:v>40755</c:v>
                </c:pt>
                <c:pt idx="79">
                  <c:v>40786</c:v>
                </c:pt>
                <c:pt idx="80">
                  <c:v>40816</c:v>
                </c:pt>
                <c:pt idx="81">
                  <c:v>40847</c:v>
                </c:pt>
                <c:pt idx="82">
                  <c:v>40877</c:v>
                </c:pt>
                <c:pt idx="83">
                  <c:v>40908</c:v>
                </c:pt>
                <c:pt idx="84">
                  <c:v>40939</c:v>
                </c:pt>
                <c:pt idx="85">
                  <c:v>40968</c:v>
                </c:pt>
                <c:pt idx="86">
                  <c:v>40999</c:v>
                </c:pt>
                <c:pt idx="87">
                  <c:v>41029</c:v>
                </c:pt>
                <c:pt idx="88">
                  <c:v>41060</c:v>
                </c:pt>
                <c:pt idx="89">
                  <c:v>41090</c:v>
                </c:pt>
                <c:pt idx="90">
                  <c:v>41121</c:v>
                </c:pt>
                <c:pt idx="91">
                  <c:v>41152</c:v>
                </c:pt>
                <c:pt idx="92">
                  <c:v>41182</c:v>
                </c:pt>
                <c:pt idx="93">
                  <c:v>41213</c:v>
                </c:pt>
                <c:pt idx="94">
                  <c:v>41243</c:v>
                </c:pt>
                <c:pt idx="95">
                  <c:v>41274</c:v>
                </c:pt>
                <c:pt idx="96">
                  <c:v>41305</c:v>
                </c:pt>
                <c:pt idx="97">
                  <c:v>41333</c:v>
                </c:pt>
                <c:pt idx="98">
                  <c:v>41364</c:v>
                </c:pt>
                <c:pt idx="99">
                  <c:v>41394</c:v>
                </c:pt>
                <c:pt idx="100">
                  <c:v>41425</c:v>
                </c:pt>
                <c:pt idx="101">
                  <c:v>41455</c:v>
                </c:pt>
                <c:pt idx="102">
                  <c:v>41486</c:v>
                </c:pt>
                <c:pt idx="103">
                  <c:v>41517</c:v>
                </c:pt>
                <c:pt idx="104">
                  <c:v>41547</c:v>
                </c:pt>
                <c:pt idx="105">
                  <c:v>41578</c:v>
                </c:pt>
                <c:pt idx="106">
                  <c:v>41608</c:v>
                </c:pt>
                <c:pt idx="107">
                  <c:v>41639</c:v>
                </c:pt>
                <c:pt idx="108">
                  <c:v>41670</c:v>
                </c:pt>
                <c:pt idx="109">
                  <c:v>41698</c:v>
                </c:pt>
                <c:pt idx="110">
                  <c:v>41729</c:v>
                </c:pt>
                <c:pt idx="111">
                  <c:v>41759</c:v>
                </c:pt>
                <c:pt idx="112">
                  <c:v>41790</c:v>
                </c:pt>
                <c:pt idx="113">
                  <c:v>41820</c:v>
                </c:pt>
                <c:pt idx="114">
                  <c:v>41851</c:v>
                </c:pt>
                <c:pt idx="115">
                  <c:v>41882</c:v>
                </c:pt>
                <c:pt idx="116">
                  <c:v>41912</c:v>
                </c:pt>
                <c:pt idx="117">
                  <c:v>41943</c:v>
                </c:pt>
                <c:pt idx="118">
                  <c:v>41973</c:v>
                </c:pt>
                <c:pt idx="119">
                  <c:v>42004</c:v>
                </c:pt>
                <c:pt idx="120">
                  <c:v>42035</c:v>
                </c:pt>
                <c:pt idx="121">
                  <c:v>42063</c:v>
                </c:pt>
                <c:pt idx="122">
                  <c:v>42094</c:v>
                </c:pt>
                <c:pt idx="123">
                  <c:v>42124</c:v>
                </c:pt>
                <c:pt idx="124">
                  <c:v>42155</c:v>
                </c:pt>
                <c:pt idx="125">
                  <c:v>42185</c:v>
                </c:pt>
                <c:pt idx="126">
                  <c:v>42216</c:v>
                </c:pt>
                <c:pt idx="127">
                  <c:v>42247</c:v>
                </c:pt>
                <c:pt idx="128">
                  <c:v>42277</c:v>
                </c:pt>
              </c:numCache>
            </c:numRef>
          </c:cat>
          <c:val>
            <c:numRef>
              <c:f>Bloomberg!$M$9:$M$135</c:f>
              <c:numCache>
                <c:formatCode>0.00</c:formatCode>
                <c:ptCount val="127"/>
                <c:pt idx="0">
                  <c:v>27.6</c:v>
                </c:pt>
                <c:pt idx="1">
                  <c:v>24.5</c:v>
                </c:pt>
                <c:pt idx="2">
                  <c:v>25.3</c:v>
                </c:pt>
                <c:pt idx="3">
                  <c:v>25.7</c:v>
                </c:pt>
                <c:pt idx="4">
                  <c:v>26.4</c:v>
                </c:pt>
                <c:pt idx="5">
                  <c:v>27.1</c:v>
                </c:pt>
                <c:pt idx="6">
                  <c:v>27.2</c:v>
                </c:pt>
                <c:pt idx="7">
                  <c:v>27.4</c:v>
                </c:pt>
                <c:pt idx="8">
                  <c:v>27.7</c:v>
                </c:pt>
                <c:pt idx="9">
                  <c:v>27.6</c:v>
                </c:pt>
                <c:pt idx="10">
                  <c:v>27.8</c:v>
                </c:pt>
                <c:pt idx="11">
                  <c:v>27.2</c:v>
                </c:pt>
                <c:pt idx="12">
                  <c:v>27.2</c:v>
                </c:pt>
                <c:pt idx="13">
                  <c:v>26.6</c:v>
                </c:pt>
                <c:pt idx="14">
                  <c:v>29.8</c:v>
                </c:pt>
                <c:pt idx="15">
                  <c:v>29.6</c:v>
                </c:pt>
                <c:pt idx="16">
                  <c:v>30.3</c:v>
                </c:pt>
                <c:pt idx="17">
                  <c:v>31.3</c:v>
                </c:pt>
                <c:pt idx="18">
                  <c:v>30.5</c:v>
                </c:pt>
                <c:pt idx="19">
                  <c:v>29.1</c:v>
                </c:pt>
                <c:pt idx="20">
                  <c:v>28.2</c:v>
                </c:pt>
                <c:pt idx="21">
                  <c:v>26.8</c:v>
                </c:pt>
                <c:pt idx="22">
                  <c:v>26.6</c:v>
                </c:pt>
                <c:pt idx="23">
                  <c:v>24.5</c:v>
                </c:pt>
                <c:pt idx="24">
                  <c:v>24.5</c:v>
                </c:pt>
                <c:pt idx="25">
                  <c:v>23.4</c:v>
                </c:pt>
                <c:pt idx="26">
                  <c:v>25.3</c:v>
                </c:pt>
                <c:pt idx="27">
                  <c:v>25.5</c:v>
                </c:pt>
                <c:pt idx="28">
                  <c:v>25.9</c:v>
                </c:pt>
                <c:pt idx="29">
                  <c:v>26.7</c:v>
                </c:pt>
                <c:pt idx="30">
                  <c:v>26.6</c:v>
                </c:pt>
                <c:pt idx="31">
                  <c:v>26.7</c:v>
                </c:pt>
                <c:pt idx="32">
                  <c:v>26.4</c:v>
                </c:pt>
                <c:pt idx="33">
                  <c:v>26.9</c:v>
                </c:pt>
                <c:pt idx="34">
                  <c:v>26.8</c:v>
                </c:pt>
                <c:pt idx="35">
                  <c:v>25.8</c:v>
                </c:pt>
                <c:pt idx="36">
                  <c:v>25.8</c:v>
                </c:pt>
                <c:pt idx="37">
                  <c:v>24.3</c:v>
                </c:pt>
                <c:pt idx="38">
                  <c:v>25.9</c:v>
                </c:pt>
                <c:pt idx="39">
                  <c:v>25.7</c:v>
                </c:pt>
                <c:pt idx="40">
                  <c:v>25.6</c:v>
                </c:pt>
                <c:pt idx="41">
                  <c:v>26.8</c:v>
                </c:pt>
                <c:pt idx="42">
                  <c:v>27.3</c:v>
                </c:pt>
                <c:pt idx="43">
                  <c:v>27.4</c:v>
                </c:pt>
                <c:pt idx="44">
                  <c:v>27.6</c:v>
                </c:pt>
                <c:pt idx="45">
                  <c:v>27.2</c:v>
                </c:pt>
                <c:pt idx="46">
                  <c:v>26.8</c:v>
                </c:pt>
                <c:pt idx="47">
                  <c:v>26.1</c:v>
                </c:pt>
                <c:pt idx="48">
                  <c:v>26.1</c:v>
                </c:pt>
                <c:pt idx="49">
                  <c:v>26.5</c:v>
                </c:pt>
                <c:pt idx="50">
                  <c:v>28.6</c:v>
                </c:pt>
                <c:pt idx="51">
                  <c:v>30.5</c:v>
                </c:pt>
                <c:pt idx="52">
                  <c:v>32.9</c:v>
                </c:pt>
                <c:pt idx="53">
                  <c:v>33.6</c:v>
                </c:pt>
                <c:pt idx="54">
                  <c:v>32.9</c:v>
                </c:pt>
                <c:pt idx="55">
                  <c:v>33</c:v>
                </c:pt>
                <c:pt idx="56">
                  <c:v>33.299999999999997</c:v>
                </c:pt>
                <c:pt idx="57">
                  <c:v>33.1</c:v>
                </c:pt>
                <c:pt idx="58">
                  <c:v>32.1</c:v>
                </c:pt>
                <c:pt idx="59">
                  <c:v>30.5</c:v>
                </c:pt>
                <c:pt idx="60">
                  <c:v>30.5</c:v>
                </c:pt>
                <c:pt idx="61">
                  <c:v>26.6</c:v>
                </c:pt>
                <c:pt idx="62">
                  <c:v>26.4</c:v>
                </c:pt>
                <c:pt idx="63">
                  <c:v>26.1</c:v>
                </c:pt>
                <c:pt idx="64">
                  <c:v>25.9</c:v>
                </c:pt>
                <c:pt idx="65">
                  <c:v>25.5</c:v>
                </c:pt>
                <c:pt idx="66">
                  <c:v>24.9</c:v>
                </c:pt>
                <c:pt idx="67">
                  <c:v>24.8</c:v>
                </c:pt>
                <c:pt idx="68">
                  <c:v>24.5</c:v>
                </c:pt>
                <c:pt idx="69">
                  <c:v>24.4</c:v>
                </c:pt>
                <c:pt idx="70">
                  <c:v>24.9</c:v>
                </c:pt>
                <c:pt idx="71">
                  <c:v>24.5</c:v>
                </c:pt>
                <c:pt idx="72">
                  <c:v>24.5</c:v>
                </c:pt>
                <c:pt idx="73">
                  <c:v>24.9</c:v>
                </c:pt>
                <c:pt idx="74">
                  <c:v>25</c:v>
                </c:pt>
                <c:pt idx="75">
                  <c:v>25.4</c:v>
                </c:pt>
                <c:pt idx="76">
                  <c:v>25.8</c:v>
                </c:pt>
                <c:pt idx="77">
                  <c:v>25.6</c:v>
                </c:pt>
                <c:pt idx="78">
                  <c:v>25.4</c:v>
                </c:pt>
                <c:pt idx="79">
                  <c:v>25</c:v>
                </c:pt>
                <c:pt idx="80">
                  <c:v>24.9</c:v>
                </c:pt>
                <c:pt idx="81">
                  <c:v>24.9</c:v>
                </c:pt>
                <c:pt idx="82">
                  <c:v>24.5</c:v>
                </c:pt>
                <c:pt idx="83">
                  <c:v>23.8</c:v>
                </c:pt>
                <c:pt idx="84">
                  <c:v>23.8</c:v>
                </c:pt>
                <c:pt idx="85">
                  <c:v>21.47</c:v>
                </c:pt>
                <c:pt idx="86">
                  <c:v>20.95</c:v>
                </c:pt>
                <c:pt idx="87">
                  <c:v>20.239999999999998</c:v>
                </c:pt>
                <c:pt idx="88">
                  <c:v>20.149999999999999</c:v>
                </c:pt>
                <c:pt idx="89">
                  <c:v>20.45</c:v>
                </c:pt>
                <c:pt idx="90">
                  <c:v>20.45</c:v>
                </c:pt>
                <c:pt idx="91">
                  <c:v>20.2</c:v>
                </c:pt>
                <c:pt idx="92">
                  <c:v>20.5</c:v>
                </c:pt>
                <c:pt idx="93">
                  <c:v>20.7</c:v>
                </c:pt>
                <c:pt idx="94">
                  <c:v>20.7</c:v>
                </c:pt>
                <c:pt idx="95">
                  <c:v>20.6</c:v>
                </c:pt>
                <c:pt idx="96">
                  <c:v>20.6</c:v>
                </c:pt>
                <c:pt idx="97">
                  <c:v>21.2</c:v>
                </c:pt>
                <c:pt idx="98">
                  <c:v>20.9</c:v>
                </c:pt>
                <c:pt idx="99">
                  <c:v>20.6</c:v>
                </c:pt>
                <c:pt idx="100">
                  <c:v>20.399999999999999</c:v>
                </c:pt>
                <c:pt idx="101">
                  <c:v>20.100000000000001</c:v>
                </c:pt>
                <c:pt idx="102">
                  <c:v>20.100000000000001</c:v>
                </c:pt>
                <c:pt idx="103">
                  <c:v>20.3</c:v>
                </c:pt>
                <c:pt idx="104">
                  <c:v>20.18</c:v>
                </c:pt>
                <c:pt idx="105">
                  <c:v>20.100000000000001</c:v>
                </c:pt>
                <c:pt idx="106">
                  <c:v>19.899999999999999</c:v>
                </c:pt>
                <c:pt idx="107">
                  <c:v>19.600000000000001</c:v>
                </c:pt>
                <c:pt idx="108">
                  <c:v>19.600000000000001</c:v>
                </c:pt>
                <c:pt idx="109">
                  <c:v>17.899999999999999</c:v>
                </c:pt>
                <c:pt idx="110">
                  <c:v>17.600000000000001</c:v>
                </c:pt>
                <c:pt idx="111">
                  <c:v>17.3</c:v>
                </c:pt>
                <c:pt idx="112">
                  <c:v>17.2</c:v>
                </c:pt>
                <c:pt idx="113">
                  <c:v>17.3</c:v>
                </c:pt>
                <c:pt idx="114">
                  <c:v>17</c:v>
                </c:pt>
                <c:pt idx="115">
                  <c:v>16.5</c:v>
                </c:pt>
                <c:pt idx="116">
                  <c:v>16.100000000000001</c:v>
                </c:pt>
                <c:pt idx="117">
                  <c:v>15.9</c:v>
                </c:pt>
                <c:pt idx="118">
                  <c:v>15.8</c:v>
                </c:pt>
                <c:pt idx="119">
                  <c:v>15.7</c:v>
                </c:pt>
                <c:pt idx="120">
                  <c:v>15.7</c:v>
                </c:pt>
                <c:pt idx="121">
                  <c:v>13.9</c:v>
                </c:pt>
                <c:pt idx="122">
                  <c:v>13.5</c:v>
                </c:pt>
                <c:pt idx="123">
                  <c:v>12</c:v>
                </c:pt>
                <c:pt idx="124">
                  <c:v>11.4</c:v>
                </c:pt>
                <c:pt idx="125">
                  <c:v>11.4</c:v>
                </c:pt>
                <c:pt idx="126">
                  <c:v>11.2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Bloomberg!$D$3</c:f>
              <c:strCache>
                <c:ptCount val="1"/>
                <c:pt idx="0">
                  <c:v>Produção industrial</c:v>
                </c:pt>
              </c:strCache>
            </c:strRef>
          </c:tx>
          <c:spPr>
            <a:ln w="63500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126"/>
              <c:layout>
                <c:manualLayout>
                  <c:x val="4.7654961414543683E-3"/>
                  <c:y val="-4.5959564774901727E-4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rgbClr val="FFC000"/>
                        </a:solidFill>
                      </a:defRPr>
                    </a:pPr>
                    <a:r>
                      <a:rPr lang="en-US" dirty="0" smtClean="0"/>
                      <a:t>6,1</a:t>
                    </a:r>
                    <a:endParaRPr lang="en-US" dirty="0"/>
                  </a:p>
                </c:rich>
              </c:tx>
              <c:numFmt formatCode="#,##0.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C000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Bloomberg!$A$9:$A$137</c:f>
              <c:numCache>
                <c:formatCode>m/d/yyyy</c:formatCode>
                <c:ptCount val="129"/>
                <c:pt idx="0">
                  <c:v>38383</c:v>
                </c:pt>
                <c:pt idx="1">
                  <c:v>38411</c:v>
                </c:pt>
                <c:pt idx="2">
                  <c:v>38442</c:v>
                </c:pt>
                <c:pt idx="3">
                  <c:v>38472</c:v>
                </c:pt>
                <c:pt idx="4">
                  <c:v>38503</c:v>
                </c:pt>
                <c:pt idx="5">
                  <c:v>38533</c:v>
                </c:pt>
                <c:pt idx="6">
                  <c:v>38564</c:v>
                </c:pt>
                <c:pt idx="7">
                  <c:v>38595</c:v>
                </c:pt>
                <c:pt idx="8">
                  <c:v>38625</c:v>
                </c:pt>
                <c:pt idx="9">
                  <c:v>38656</c:v>
                </c:pt>
                <c:pt idx="10">
                  <c:v>38686</c:v>
                </c:pt>
                <c:pt idx="11">
                  <c:v>38717</c:v>
                </c:pt>
                <c:pt idx="12">
                  <c:v>38748</c:v>
                </c:pt>
                <c:pt idx="13">
                  <c:v>38776</c:v>
                </c:pt>
                <c:pt idx="14">
                  <c:v>38807</c:v>
                </c:pt>
                <c:pt idx="15">
                  <c:v>38837</c:v>
                </c:pt>
                <c:pt idx="16">
                  <c:v>38868</c:v>
                </c:pt>
                <c:pt idx="17">
                  <c:v>38898</c:v>
                </c:pt>
                <c:pt idx="18">
                  <c:v>38929</c:v>
                </c:pt>
                <c:pt idx="19">
                  <c:v>38960</c:v>
                </c:pt>
                <c:pt idx="20">
                  <c:v>38990</c:v>
                </c:pt>
                <c:pt idx="21">
                  <c:v>39021</c:v>
                </c:pt>
                <c:pt idx="22">
                  <c:v>39051</c:v>
                </c:pt>
                <c:pt idx="23">
                  <c:v>39082</c:v>
                </c:pt>
                <c:pt idx="24">
                  <c:v>39113</c:v>
                </c:pt>
                <c:pt idx="25">
                  <c:v>39141</c:v>
                </c:pt>
                <c:pt idx="26">
                  <c:v>39172</c:v>
                </c:pt>
                <c:pt idx="27">
                  <c:v>39202</c:v>
                </c:pt>
                <c:pt idx="28">
                  <c:v>39233</c:v>
                </c:pt>
                <c:pt idx="29">
                  <c:v>39263</c:v>
                </c:pt>
                <c:pt idx="30">
                  <c:v>39294</c:v>
                </c:pt>
                <c:pt idx="31">
                  <c:v>39325</c:v>
                </c:pt>
                <c:pt idx="32">
                  <c:v>39355</c:v>
                </c:pt>
                <c:pt idx="33">
                  <c:v>39386</c:v>
                </c:pt>
                <c:pt idx="34">
                  <c:v>39416</c:v>
                </c:pt>
                <c:pt idx="35">
                  <c:v>39447</c:v>
                </c:pt>
                <c:pt idx="36">
                  <c:v>39478</c:v>
                </c:pt>
                <c:pt idx="37">
                  <c:v>39507</c:v>
                </c:pt>
                <c:pt idx="38">
                  <c:v>39538</c:v>
                </c:pt>
                <c:pt idx="39">
                  <c:v>39568</c:v>
                </c:pt>
                <c:pt idx="40">
                  <c:v>39599</c:v>
                </c:pt>
                <c:pt idx="41">
                  <c:v>39629</c:v>
                </c:pt>
                <c:pt idx="42">
                  <c:v>39660</c:v>
                </c:pt>
                <c:pt idx="43">
                  <c:v>39691</c:v>
                </c:pt>
                <c:pt idx="44">
                  <c:v>39721</c:v>
                </c:pt>
                <c:pt idx="45">
                  <c:v>39752</c:v>
                </c:pt>
                <c:pt idx="46">
                  <c:v>39782</c:v>
                </c:pt>
                <c:pt idx="47">
                  <c:v>39813</c:v>
                </c:pt>
                <c:pt idx="48">
                  <c:v>39844</c:v>
                </c:pt>
                <c:pt idx="49">
                  <c:v>39872</c:v>
                </c:pt>
                <c:pt idx="50">
                  <c:v>39903</c:v>
                </c:pt>
                <c:pt idx="51">
                  <c:v>39933</c:v>
                </c:pt>
                <c:pt idx="52">
                  <c:v>39964</c:v>
                </c:pt>
                <c:pt idx="53">
                  <c:v>39994</c:v>
                </c:pt>
                <c:pt idx="54">
                  <c:v>40025</c:v>
                </c:pt>
                <c:pt idx="55">
                  <c:v>40056</c:v>
                </c:pt>
                <c:pt idx="56">
                  <c:v>40086</c:v>
                </c:pt>
                <c:pt idx="57">
                  <c:v>40117</c:v>
                </c:pt>
                <c:pt idx="58">
                  <c:v>40147</c:v>
                </c:pt>
                <c:pt idx="59">
                  <c:v>40178</c:v>
                </c:pt>
                <c:pt idx="60">
                  <c:v>40209</c:v>
                </c:pt>
                <c:pt idx="61">
                  <c:v>40237</c:v>
                </c:pt>
                <c:pt idx="62">
                  <c:v>40268</c:v>
                </c:pt>
                <c:pt idx="63">
                  <c:v>40298</c:v>
                </c:pt>
                <c:pt idx="64">
                  <c:v>40329</c:v>
                </c:pt>
                <c:pt idx="65">
                  <c:v>40359</c:v>
                </c:pt>
                <c:pt idx="66">
                  <c:v>40390</c:v>
                </c:pt>
                <c:pt idx="67">
                  <c:v>40421</c:v>
                </c:pt>
                <c:pt idx="68">
                  <c:v>40451</c:v>
                </c:pt>
                <c:pt idx="69">
                  <c:v>40482</c:v>
                </c:pt>
                <c:pt idx="70">
                  <c:v>40512</c:v>
                </c:pt>
                <c:pt idx="71">
                  <c:v>40543</c:v>
                </c:pt>
                <c:pt idx="72">
                  <c:v>40574</c:v>
                </c:pt>
                <c:pt idx="73">
                  <c:v>40602</c:v>
                </c:pt>
                <c:pt idx="74">
                  <c:v>40633</c:v>
                </c:pt>
                <c:pt idx="75">
                  <c:v>40663</c:v>
                </c:pt>
                <c:pt idx="76">
                  <c:v>40694</c:v>
                </c:pt>
                <c:pt idx="77">
                  <c:v>40724</c:v>
                </c:pt>
                <c:pt idx="78">
                  <c:v>40755</c:v>
                </c:pt>
                <c:pt idx="79">
                  <c:v>40786</c:v>
                </c:pt>
                <c:pt idx="80">
                  <c:v>40816</c:v>
                </c:pt>
                <c:pt idx="81">
                  <c:v>40847</c:v>
                </c:pt>
                <c:pt idx="82">
                  <c:v>40877</c:v>
                </c:pt>
                <c:pt idx="83">
                  <c:v>40908</c:v>
                </c:pt>
                <c:pt idx="84">
                  <c:v>40939</c:v>
                </c:pt>
                <c:pt idx="85">
                  <c:v>40968</c:v>
                </c:pt>
                <c:pt idx="86">
                  <c:v>40999</c:v>
                </c:pt>
                <c:pt idx="87">
                  <c:v>41029</c:v>
                </c:pt>
                <c:pt idx="88">
                  <c:v>41060</c:v>
                </c:pt>
                <c:pt idx="89">
                  <c:v>41090</c:v>
                </c:pt>
                <c:pt idx="90">
                  <c:v>41121</c:v>
                </c:pt>
                <c:pt idx="91">
                  <c:v>41152</c:v>
                </c:pt>
                <c:pt idx="92">
                  <c:v>41182</c:v>
                </c:pt>
                <c:pt idx="93">
                  <c:v>41213</c:v>
                </c:pt>
                <c:pt idx="94">
                  <c:v>41243</c:v>
                </c:pt>
                <c:pt idx="95">
                  <c:v>41274</c:v>
                </c:pt>
                <c:pt idx="96">
                  <c:v>41305</c:v>
                </c:pt>
                <c:pt idx="97">
                  <c:v>41333</c:v>
                </c:pt>
                <c:pt idx="98">
                  <c:v>41364</c:v>
                </c:pt>
                <c:pt idx="99">
                  <c:v>41394</c:v>
                </c:pt>
                <c:pt idx="100">
                  <c:v>41425</c:v>
                </c:pt>
                <c:pt idx="101">
                  <c:v>41455</c:v>
                </c:pt>
                <c:pt idx="102">
                  <c:v>41486</c:v>
                </c:pt>
                <c:pt idx="103">
                  <c:v>41517</c:v>
                </c:pt>
                <c:pt idx="104">
                  <c:v>41547</c:v>
                </c:pt>
                <c:pt idx="105">
                  <c:v>41578</c:v>
                </c:pt>
                <c:pt idx="106">
                  <c:v>41608</c:v>
                </c:pt>
                <c:pt idx="107">
                  <c:v>41639</c:v>
                </c:pt>
                <c:pt idx="108">
                  <c:v>41670</c:v>
                </c:pt>
                <c:pt idx="109">
                  <c:v>41698</c:v>
                </c:pt>
                <c:pt idx="110">
                  <c:v>41729</c:v>
                </c:pt>
                <c:pt idx="111">
                  <c:v>41759</c:v>
                </c:pt>
                <c:pt idx="112">
                  <c:v>41790</c:v>
                </c:pt>
                <c:pt idx="113">
                  <c:v>41820</c:v>
                </c:pt>
                <c:pt idx="114">
                  <c:v>41851</c:v>
                </c:pt>
                <c:pt idx="115">
                  <c:v>41882</c:v>
                </c:pt>
                <c:pt idx="116">
                  <c:v>41912</c:v>
                </c:pt>
                <c:pt idx="117">
                  <c:v>41943</c:v>
                </c:pt>
                <c:pt idx="118">
                  <c:v>41973</c:v>
                </c:pt>
                <c:pt idx="119">
                  <c:v>42004</c:v>
                </c:pt>
                <c:pt idx="120">
                  <c:v>42035</c:v>
                </c:pt>
                <c:pt idx="121">
                  <c:v>42063</c:v>
                </c:pt>
                <c:pt idx="122">
                  <c:v>42094</c:v>
                </c:pt>
                <c:pt idx="123">
                  <c:v>42124</c:v>
                </c:pt>
                <c:pt idx="124">
                  <c:v>42155</c:v>
                </c:pt>
                <c:pt idx="125">
                  <c:v>42185</c:v>
                </c:pt>
                <c:pt idx="126">
                  <c:v>42216</c:v>
                </c:pt>
                <c:pt idx="127">
                  <c:v>42247</c:v>
                </c:pt>
                <c:pt idx="128">
                  <c:v>42277</c:v>
                </c:pt>
              </c:numCache>
            </c:numRef>
          </c:cat>
          <c:val>
            <c:numRef>
              <c:f>Bloomberg!$D$9:$D$136</c:f>
              <c:numCache>
                <c:formatCode>0.00</c:formatCode>
                <c:ptCount val="128"/>
                <c:pt idx="0">
                  <c:v>20.9</c:v>
                </c:pt>
                <c:pt idx="1">
                  <c:v>16.899999999999999</c:v>
                </c:pt>
                <c:pt idx="2">
                  <c:v>15.1</c:v>
                </c:pt>
                <c:pt idx="3">
                  <c:v>16</c:v>
                </c:pt>
                <c:pt idx="4">
                  <c:v>16.600000000000001</c:v>
                </c:pt>
                <c:pt idx="5">
                  <c:v>16.8</c:v>
                </c:pt>
                <c:pt idx="6">
                  <c:v>16.100000000000001</c:v>
                </c:pt>
                <c:pt idx="7">
                  <c:v>16</c:v>
                </c:pt>
                <c:pt idx="8">
                  <c:v>16.5</c:v>
                </c:pt>
                <c:pt idx="9">
                  <c:v>16.100000000000001</c:v>
                </c:pt>
                <c:pt idx="10">
                  <c:v>16.600000000000001</c:v>
                </c:pt>
                <c:pt idx="11">
                  <c:v>16.5</c:v>
                </c:pt>
                <c:pt idx="12">
                  <c:v>16.2</c:v>
                </c:pt>
                <c:pt idx="13">
                  <c:v>16.2</c:v>
                </c:pt>
                <c:pt idx="14">
                  <c:v>17.8</c:v>
                </c:pt>
                <c:pt idx="15">
                  <c:v>16.600000000000001</c:v>
                </c:pt>
                <c:pt idx="16">
                  <c:v>17.899999999999999</c:v>
                </c:pt>
                <c:pt idx="17">
                  <c:v>19.5</c:v>
                </c:pt>
                <c:pt idx="18">
                  <c:v>16.7</c:v>
                </c:pt>
                <c:pt idx="19">
                  <c:v>15.7</c:v>
                </c:pt>
                <c:pt idx="20">
                  <c:v>16.100000000000001</c:v>
                </c:pt>
                <c:pt idx="21">
                  <c:v>14.7</c:v>
                </c:pt>
                <c:pt idx="22">
                  <c:v>14.9</c:v>
                </c:pt>
                <c:pt idx="23">
                  <c:v>14.7</c:v>
                </c:pt>
                <c:pt idx="24">
                  <c:v>18.5</c:v>
                </c:pt>
                <c:pt idx="25">
                  <c:v>18.5</c:v>
                </c:pt>
                <c:pt idx="26">
                  <c:v>17.600000000000001</c:v>
                </c:pt>
                <c:pt idx="27">
                  <c:v>17.399999999999999</c:v>
                </c:pt>
                <c:pt idx="28">
                  <c:v>18.100000000000001</c:v>
                </c:pt>
                <c:pt idx="29">
                  <c:v>19.399999999999999</c:v>
                </c:pt>
                <c:pt idx="30">
                  <c:v>18</c:v>
                </c:pt>
                <c:pt idx="31">
                  <c:v>17.5</c:v>
                </c:pt>
                <c:pt idx="32">
                  <c:v>18.899999999999999</c:v>
                </c:pt>
                <c:pt idx="33">
                  <c:v>17.899999999999999</c:v>
                </c:pt>
                <c:pt idx="34">
                  <c:v>17.3</c:v>
                </c:pt>
                <c:pt idx="35">
                  <c:v>17.399999999999999</c:v>
                </c:pt>
                <c:pt idx="36">
                  <c:v>15.4</c:v>
                </c:pt>
                <c:pt idx="37">
                  <c:v>15.4</c:v>
                </c:pt>
                <c:pt idx="38">
                  <c:v>17.8</c:v>
                </c:pt>
                <c:pt idx="39">
                  <c:v>15.7</c:v>
                </c:pt>
                <c:pt idx="40">
                  <c:v>16</c:v>
                </c:pt>
                <c:pt idx="41">
                  <c:v>16</c:v>
                </c:pt>
                <c:pt idx="42">
                  <c:v>14.7</c:v>
                </c:pt>
                <c:pt idx="43">
                  <c:v>12.8</c:v>
                </c:pt>
                <c:pt idx="44">
                  <c:v>11.4</c:v>
                </c:pt>
                <c:pt idx="45">
                  <c:v>8.1999999999999993</c:v>
                </c:pt>
                <c:pt idx="46">
                  <c:v>5.4</c:v>
                </c:pt>
                <c:pt idx="47">
                  <c:v>5.7</c:v>
                </c:pt>
                <c:pt idx="48">
                  <c:v>3.8</c:v>
                </c:pt>
                <c:pt idx="49">
                  <c:v>3.8</c:v>
                </c:pt>
                <c:pt idx="50">
                  <c:v>8.3000000000000007</c:v>
                </c:pt>
                <c:pt idx="51">
                  <c:v>7.3</c:v>
                </c:pt>
                <c:pt idx="52">
                  <c:v>8.9</c:v>
                </c:pt>
                <c:pt idx="53">
                  <c:v>10.7</c:v>
                </c:pt>
                <c:pt idx="54">
                  <c:v>10.8</c:v>
                </c:pt>
                <c:pt idx="55">
                  <c:v>12.3</c:v>
                </c:pt>
                <c:pt idx="56">
                  <c:v>13.9</c:v>
                </c:pt>
                <c:pt idx="57">
                  <c:v>16.100000000000001</c:v>
                </c:pt>
                <c:pt idx="58">
                  <c:v>19.2</c:v>
                </c:pt>
                <c:pt idx="59">
                  <c:v>18.5</c:v>
                </c:pt>
                <c:pt idx="60">
                  <c:v>20.7</c:v>
                </c:pt>
                <c:pt idx="61">
                  <c:v>20.7</c:v>
                </c:pt>
                <c:pt idx="62">
                  <c:v>18.100000000000001</c:v>
                </c:pt>
                <c:pt idx="63">
                  <c:v>17.8</c:v>
                </c:pt>
                <c:pt idx="64">
                  <c:v>16.5</c:v>
                </c:pt>
                <c:pt idx="65">
                  <c:v>13.7</c:v>
                </c:pt>
                <c:pt idx="66">
                  <c:v>13.4</c:v>
                </c:pt>
                <c:pt idx="67">
                  <c:v>13.9</c:v>
                </c:pt>
                <c:pt idx="68">
                  <c:v>13.3</c:v>
                </c:pt>
                <c:pt idx="69">
                  <c:v>13.1</c:v>
                </c:pt>
                <c:pt idx="70">
                  <c:v>13.3</c:v>
                </c:pt>
                <c:pt idx="71">
                  <c:v>13.5</c:v>
                </c:pt>
                <c:pt idx="72">
                  <c:v>14.1</c:v>
                </c:pt>
                <c:pt idx="73">
                  <c:v>14.1</c:v>
                </c:pt>
                <c:pt idx="74">
                  <c:v>14.8</c:v>
                </c:pt>
                <c:pt idx="75">
                  <c:v>13.4</c:v>
                </c:pt>
                <c:pt idx="76">
                  <c:v>13.3</c:v>
                </c:pt>
                <c:pt idx="77">
                  <c:v>15.1</c:v>
                </c:pt>
                <c:pt idx="78">
                  <c:v>14</c:v>
                </c:pt>
                <c:pt idx="79">
                  <c:v>13.5</c:v>
                </c:pt>
                <c:pt idx="80">
                  <c:v>13.8</c:v>
                </c:pt>
                <c:pt idx="81">
                  <c:v>13.2</c:v>
                </c:pt>
                <c:pt idx="82">
                  <c:v>12.4</c:v>
                </c:pt>
                <c:pt idx="83">
                  <c:v>12.8</c:v>
                </c:pt>
                <c:pt idx="84">
                  <c:v>11.4</c:v>
                </c:pt>
                <c:pt idx="85">
                  <c:v>11.4</c:v>
                </c:pt>
                <c:pt idx="86">
                  <c:v>11.9</c:v>
                </c:pt>
                <c:pt idx="87">
                  <c:v>9.3000000000000007</c:v>
                </c:pt>
                <c:pt idx="88">
                  <c:v>9.6</c:v>
                </c:pt>
                <c:pt idx="89">
                  <c:v>9.5</c:v>
                </c:pt>
                <c:pt idx="90">
                  <c:v>9.1999999999999993</c:v>
                </c:pt>
                <c:pt idx="91">
                  <c:v>8.9</c:v>
                </c:pt>
                <c:pt idx="92">
                  <c:v>9.1999999999999993</c:v>
                </c:pt>
                <c:pt idx="93">
                  <c:v>9.6</c:v>
                </c:pt>
                <c:pt idx="94">
                  <c:v>10.1</c:v>
                </c:pt>
                <c:pt idx="95">
                  <c:v>10.3</c:v>
                </c:pt>
                <c:pt idx="96">
                  <c:v>9.9</c:v>
                </c:pt>
                <c:pt idx="97">
                  <c:v>9.9</c:v>
                </c:pt>
                <c:pt idx="98">
                  <c:v>8.9</c:v>
                </c:pt>
                <c:pt idx="99">
                  <c:v>9.3000000000000007</c:v>
                </c:pt>
                <c:pt idx="100">
                  <c:v>9.1999999999999993</c:v>
                </c:pt>
                <c:pt idx="101">
                  <c:v>8.9</c:v>
                </c:pt>
                <c:pt idx="102">
                  <c:v>9.6999999999999993</c:v>
                </c:pt>
                <c:pt idx="103">
                  <c:v>10.4</c:v>
                </c:pt>
                <c:pt idx="104">
                  <c:v>10.199999999999999</c:v>
                </c:pt>
                <c:pt idx="105">
                  <c:v>10.3</c:v>
                </c:pt>
                <c:pt idx="106">
                  <c:v>10</c:v>
                </c:pt>
                <c:pt idx="107">
                  <c:v>9.6999999999999993</c:v>
                </c:pt>
                <c:pt idx="108">
                  <c:v>8.6</c:v>
                </c:pt>
                <c:pt idx="109">
                  <c:v>8.6</c:v>
                </c:pt>
                <c:pt idx="110">
                  <c:v>8.8000000000000007</c:v>
                </c:pt>
                <c:pt idx="111">
                  <c:v>8.6999999999999993</c:v>
                </c:pt>
                <c:pt idx="112">
                  <c:v>8.8000000000000007</c:v>
                </c:pt>
                <c:pt idx="113">
                  <c:v>9.1999999999999993</c:v>
                </c:pt>
                <c:pt idx="114">
                  <c:v>9</c:v>
                </c:pt>
                <c:pt idx="115">
                  <c:v>6.9</c:v>
                </c:pt>
                <c:pt idx="116">
                  <c:v>8</c:v>
                </c:pt>
                <c:pt idx="117">
                  <c:v>7.7</c:v>
                </c:pt>
                <c:pt idx="118">
                  <c:v>7.2</c:v>
                </c:pt>
                <c:pt idx="119">
                  <c:v>7.9</c:v>
                </c:pt>
                <c:pt idx="120">
                  <c:v>6.8</c:v>
                </c:pt>
                <c:pt idx="121">
                  <c:v>6.8</c:v>
                </c:pt>
                <c:pt idx="122">
                  <c:v>5.6</c:v>
                </c:pt>
                <c:pt idx="123">
                  <c:v>5.9</c:v>
                </c:pt>
                <c:pt idx="124">
                  <c:v>6.1</c:v>
                </c:pt>
                <c:pt idx="125">
                  <c:v>6.8</c:v>
                </c:pt>
                <c:pt idx="126">
                  <c:v>6</c:v>
                </c:pt>
                <c:pt idx="127">
                  <c:v>6.1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321280"/>
        <c:axId val="94335360"/>
      </c:lineChart>
      <c:dateAx>
        <c:axId val="94321280"/>
        <c:scaling>
          <c:orientation val="minMax"/>
          <c:min val="38353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94335360"/>
        <c:crosses val="autoZero"/>
        <c:auto val="1"/>
        <c:lblOffset val="100"/>
        <c:baseTimeUnit val="months"/>
        <c:majorUnit val="12"/>
        <c:majorTimeUnit val="months"/>
      </c:dateAx>
      <c:valAx>
        <c:axId val="94335360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/>
                  <a:t>Var. % (a/a)</a:t>
                </a:r>
              </a:p>
            </c:rich>
          </c:tx>
          <c:layout>
            <c:manualLayout>
              <c:xMode val="edge"/>
              <c:yMode val="edge"/>
              <c:x val="5.4945054945054949E-3"/>
              <c:y val="0.3103634946273177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943212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4846413429085015E-5"/>
          <c:y val="0.93345383593883169"/>
          <c:w val="0.94673675405958868"/>
          <c:h val="5.3100783537490204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717016569417246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4041002633228228"/>
          <c:y val="8.223679705940648E-2"/>
          <c:w val="0.72051650425592828"/>
          <c:h val="0.67138110596587319"/>
        </c:manualLayout>
      </c:layout>
      <c:lineChart>
        <c:grouping val="standard"/>
        <c:varyColors val="0"/>
        <c:ser>
          <c:idx val="0"/>
          <c:order val="0"/>
          <c:tx>
            <c:strRef>
              <c:f>'China - Stock'!$K$4</c:f>
              <c:strCache>
                <c:ptCount val="1"/>
                <c:pt idx="0">
                  <c:v>Shanghai MSCI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3172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600" b="0" i="0" u="none" strike="noStrike" kern="1200" baseline="0">
                    <a:solidFill>
                      <a:srgbClr val="1932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'China - Stock'!$J$9:$J$2123</c:f>
              <c:numCache>
                <c:formatCode>[]mmm\ yy;@</c:formatCode>
                <c:ptCount val="2115"/>
                <c:pt idx="0">
                  <c:v>39086</c:v>
                </c:pt>
                <c:pt idx="1">
                  <c:v>39087</c:v>
                </c:pt>
                <c:pt idx="2">
                  <c:v>39090</c:v>
                </c:pt>
                <c:pt idx="3">
                  <c:v>39091</c:v>
                </c:pt>
                <c:pt idx="4">
                  <c:v>39092</c:v>
                </c:pt>
                <c:pt idx="5">
                  <c:v>39093</c:v>
                </c:pt>
                <c:pt idx="6">
                  <c:v>39094</c:v>
                </c:pt>
                <c:pt idx="7">
                  <c:v>39097</c:v>
                </c:pt>
                <c:pt idx="8">
                  <c:v>39098</c:v>
                </c:pt>
                <c:pt idx="9">
                  <c:v>39099</c:v>
                </c:pt>
                <c:pt idx="10">
                  <c:v>39100</c:v>
                </c:pt>
                <c:pt idx="11">
                  <c:v>39101</c:v>
                </c:pt>
                <c:pt idx="12">
                  <c:v>39104</c:v>
                </c:pt>
                <c:pt idx="13">
                  <c:v>39105</c:v>
                </c:pt>
                <c:pt idx="14">
                  <c:v>39106</c:v>
                </c:pt>
                <c:pt idx="15">
                  <c:v>39107</c:v>
                </c:pt>
                <c:pt idx="16">
                  <c:v>39108</c:v>
                </c:pt>
                <c:pt idx="17">
                  <c:v>39111</c:v>
                </c:pt>
                <c:pt idx="18">
                  <c:v>39112</c:v>
                </c:pt>
                <c:pt idx="19">
                  <c:v>39113</c:v>
                </c:pt>
                <c:pt idx="20">
                  <c:v>39114</c:v>
                </c:pt>
                <c:pt idx="21">
                  <c:v>39115</c:v>
                </c:pt>
                <c:pt idx="22">
                  <c:v>39118</c:v>
                </c:pt>
                <c:pt idx="23">
                  <c:v>39119</c:v>
                </c:pt>
                <c:pt idx="24">
                  <c:v>39120</c:v>
                </c:pt>
                <c:pt idx="25">
                  <c:v>39121</c:v>
                </c:pt>
                <c:pt idx="26">
                  <c:v>39122</c:v>
                </c:pt>
                <c:pt idx="27">
                  <c:v>39125</c:v>
                </c:pt>
                <c:pt idx="28">
                  <c:v>39126</c:v>
                </c:pt>
                <c:pt idx="29">
                  <c:v>39127</c:v>
                </c:pt>
                <c:pt idx="30">
                  <c:v>39128</c:v>
                </c:pt>
                <c:pt idx="31">
                  <c:v>39129</c:v>
                </c:pt>
                <c:pt idx="32">
                  <c:v>39139</c:v>
                </c:pt>
                <c:pt idx="33">
                  <c:v>39140</c:v>
                </c:pt>
                <c:pt idx="34">
                  <c:v>39141</c:v>
                </c:pt>
                <c:pt idx="35">
                  <c:v>39142</c:v>
                </c:pt>
                <c:pt idx="36">
                  <c:v>39143</c:v>
                </c:pt>
                <c:pt idx="37">
                  <c:v>39146</c:v>
                </c:pt>
                <c:pt idx="38">
                  <c:v>39147</c:v>
                </c:pt>
                <c:pt idx="39">
                  <c:v>39148</c:v>
                </c:pt>
                <c:pt idx="40">
                  <c:v>39149</c:v>
                </c:pt>
                <c:pt idx="41">
                  <c:v>39150</c:v>
                </c:pt>
                <c:pt idx="42">
                  <c:v>39153</c:v>
                </c:pt>
                <c:pt idx="43">
                  <c:v>39154</c:v>
                </c:pt>
                <c:pt idx="44">
                  <c:v>39155</c:v>
                </c:pt>
                <c:pt idx="45">
                  <c:v>39156</c:v>
                </c:pt>
                <c:pt idx="46">
                  <c:v>39157</c:v>
                </c:pt>
                <c:pt idx="47">
                  <c:v>39160</c:v>
                </c:pt>
                <c:pt idx="48">
                  <c:v>39161</c:v>
                </c:pt>
                <c:pt idx="49">
                  <c:v>39162</c:v>
                </c:pt>
                <c:pt idx="50">
                  <c:v>39163</c:v>
                </c:pt>
                <c:pt idx="51">
                  <c:v>39164</c:v>
                </c:pt>
                <c:pt idx="52">
                  <c:v>39167</c:v>
                </c:pt>
                <c:pt idx="53">
                  <c:v>39168</c:v>
                </c:pt>
                <c:pt idx="54">
                  <c:v>39169</c:v>
                </c:pt>
                <c:pt idx="55">
                  <c:v>39170</c:v>
                </c:pt>
                <c:pt idx="56">
                  <c:v>39171</c:v>
                </c:pt>
                <c:pt idx="57">
                  <c:v>39174</c:v>
                </c:pt>
                <c:pt idx="58">
                  <c:v>39175</c:v>
                </c:pt>
                <c:pt idx="59">
                  <c:v>39176</c:v>
                </c:pt>
                <c:pt idx="60">
                  <c:v>39177</c:v>
                </c:pt>
                <c:pt idx="61">
                  <c:v>39178</c:v>
                </c:pt>
                <c:pt idx="62">
                  <c:v>39181</c:v>
                </c:pt>
                <c:pt idx="63">
                  <c:v>39182</c:v>
                </c:pt>
                <c:pt idx="64">
                  <c:v>39183</c:v>
                </c:pt>
                <c:pt idx="65">
                  <c:v>39184</c:v>
                </c:pt>
                <c:pt idx="66">
                  <c:v>39185</c:v>
                </c:pt>
                <c:pt idx="67">
                  <c:v>39188</c:v>
                </c:pt>
                <c:pt idx="68">
                  <c:v>39189</c:v>
                </c:pt>
                <c:pt idx="69">
                  <c:v>39190</c:v>
                </c:pt>
                <c:pt idx="70">
                  <c:v>39191</c:v>
                </c:pt>
                <c:pt idx="71">
                  <c:v>39192</c:v>
                </c:pt>
                <c:pt idx="72">
                  <c:v>39195</c:v>
                </c:pt>
                <c:pt idx="73">
                  <c:v>39196</c:v>
                </c:pt>
                <c:pt idx="74">
                  <c:v>39197</c:v>
                </c:pt>
                <c:pt idx="75">
                  <c:v>39198</c:v>
                </c:pt>
                <c:pt idx="76">
                  <c:v>39199</c:v>
                </c:pt>
                <c:pt idx="77">
                  <c:v>39202</c:v>
                </c:pt>
                <c:pt idx="78">
                  <c:v>39210</c:v>
                </c:pt>
                <c:pt idx="79">
                  <c:v>39211</c:v>
                </c:pt>
                <c:pt idx="80">
                  <c:v>39212</c:v>
                </c:pt>
                <c:pt idx="81">
                  <c:v>39213</c:v>
                </c:pt>
                <c:pt idx="82">
                  <c:v>39216</c:v>
                </c:pt>
                <c:pt idx="83">
                  <c:v>39217</c:v>
                </c:pt>
                <c:pt idx="84">
                  <c:v>39218</c:v>
                </c:pt>
                <c:pt idx="85">
                  <c:v>39219</c:v>
                </c:pt>
                <c:pt idx="86">
                  <c:v>39220</c:v>
                </c:pt>
                <c:pt idx="87">
                  <c:v>39223</c:v>
                </c:pt>
                <c:pt idx="88">
                  <c:v>39224</c:v>
                </c:pt>
                <c:pt idx="89">
                  <c:v>39225</c:v>
                </c:pt>
                <c:pt idx="90">
                  <c:v>39226</c:v>
                </c:pt>
                <c:pt idx="91">
                  <c:v>39227</c:v>
                </c:pt>
                <c:pt idx="92">
                  <c:v>39230</c:v>
                </c:pt>
                <c:pt idx="93">
                  <c:v>39231</c:v>
                </c:pt>
                <c:pt idx="94">
                  <c:v>39232</c:v>
                </c:pt>
                <c:pt idx="95">
                  <c:v>39233</c:v>
                </c:pt>
                <c:pt idx="96">
                  <c:v>39234</c:v>
                </c:pt>
                <c:pt idx="97">
                  <c:v>39237</c:v>
                </c:pt>
                <c:pt idx="98">
                  <c:v>39238</c:v>
                </c:pt>
                <c:pt idx="99">
                  <c:v>39239</c:v>
                </c:pt>
                <c:pt idx="100">
                  <c:v>39240</c:v>
                </c:pt>
                <c:pt idx="101" formatCode="dd\ mmm\ yyyy">
                  <c:v>39241</c:v>
                </c:pt>
                <c:pt idx="102" formatCode="dd\ mmm\ yyyy">
                  <c:v>39244</c:v>
                </c:pt>
                <c:pt idx="103" formatCode="dd\ mmm\ yyyy">
                  <c:v>39245</c:v>
                </c:pt>
                <c:pt idx="104" formatCode="dd\ mmm\ yyyy">
                  <c:v>39246</c:v>
                </c:pt>
                <c:pt idx="105" formatCode="dd\ mmm\ yyyy">
                  <c:v>39247</c:v>
                </c:pt>
                <c:pt idx="106" formatCode="dd\ mmm\ yyyy">
                  <c:v>39248</c:v>
                </c:pt>
                <c:pt idx="107" formatCode="dd\ mmm\ yyyy">
                  <c:v>39251</c:v>
                </c:pt>
                <c:pt idx="108" formatCode="dd\ mmm\ yyyy">
                  <c:v>39252</c:v>
                </c:pt>
                <c:pt idx="109" formatCode="dd\ mmm\ yyyy">
                  <c:v>39253</c:v>
                </c:pt>
                <c:pt idx="110" formatCode="dd\ mmm\ yyyy">
                  <c:v>39254</c:v>
                </c:pt>
                <c:pt idx="111" formatCode="dd\ mmm\ yyyy">
                  <c:v>39255</c:v>
                </c:pt>
                <c:pt idx="112" formatCode="dd\ mmm\ yyyy">
                  <c:v>39258</c:v>
                </c:pt>
                <c:pt idx="113" formatCode="dd\ mmm\ yyyy">
                  <c:v>39259</c:v>
                </c:pt>
                <c:pt idx="114" formatCode="dd\ mmm\ yyyy">
                  <c:v>39260</c:v>
                </c:pt>
                <c:pt idx="115" formatCode="dd\ mmm\ yyyy">
                  <c:v>39261</c:v>
                </c:pt>
                <c:pt idx="116" formatCode="dd\ mmm\ yyyy">
                  <c:v>39262</c:v>
                </c:pt>
                <c:pt idx="117" formatCode="dd\ mmm\ yyyy">
                  <c:v>39265</c:v>
                </c:pt>
                <c:pt idx="118" formatCode="dd\ mmm\ yyyy">
                  <c:v>39266</c:v>
                </c:pt>
                <c:pt idx="119" formatCode="dd\ mmm\ yyyy">
                  <c:v>39267</c:v>
                </c:pt>
                <c:pt idx="120" formatCode="dd\ mmm\ yyyy">
                  <c:v>39268</c:v>
                </c:pt>
                <c:pt idx="121" formatCode="dd\ mmm\ yyyy">
                  <c:v>39269</c:v>
                </c:pt>
                <c:pt idx="122" formatCode="dd\ mmm\ yyyy">
                  <c:v>39272</c:v>
                </c:pt>
                <c:pt idx="123" formatCode="dd\ mmm\ yyyy">
                  <c:v>39273</c:v>
                </c:pt>
                <c:pt idx="124" formatCode="dd\ mmm\ yyyy">
                  <c:v>39274</c:v>
                </c:pt>
                <c:pt idx="125" formatCode="dd\ mmm\ yyyy">
                  <c:v>39275</c:v>
                </c:pt>
                <c:pt idx="126" formatCode="dd\ mmm\ yyyy">
                  <c:v>39276</c:v>
                </c:pt>
                <c:pt idx="127" formatCode="dd\ mmm\ yyyy">
                  <c:v>39279</c:v>
                </c:pt>
                <c:pt idx="128" formatCode="dd\ mmm\ yyyy">
                  <c:v>39280</c:v>
                </c:pt>
                <c:pt idx="129" formatCode="dd\ mmm\ yyyy">
                  <c:v>39281</c:v>
                </c:pt>
                <c:pt idx="130" formatCode="dd\ mmm\ yyyy">
                  <c:v>39282</c:v>
                </c:pt>
                <c:pt idx="131" formatCode="dd\ mmm\ yyyy">
                  <c:v>39283</c:v>
                </c:pt>
                <c:pt idx="132" formatCode="dd\ mmm\ yyyy">
                  <c:v>39286</c:v>
                </c:pt>
                <c:pt idx="133" formatCode="dd\ mmm\ yyyy">
                  <c:v>39287</c:v>
                </c:pt>
                <c:pt idx="134" formatCode="dd\ mmm\ yyyy">
                  <c:v>39288</c:v>
                </c:pt>
                <c:pt idx="135" formatCode="dd\ mmm\ yyyy">
                  <c:v>39289</c:v>
                </c:pt>
                <c:pt idx="136" formatCode="dd\ mmm\ yyyy">
                  <c:v>39290</c:v>
                </c:pt>
                <c:pt idx="137" formatCode="dd\ mmm\ yyyy">
                  <c:v>39293</c:v>
                </c:pt>
                <c:pt idx="138" formatCode="dd\ mmm\ yyyy">
                  <c:v>39294</c:v>
                </c:pt>
                <c:pt idx="139" formatCode="dd\ mmm\ yyyy">
                  <c:v>39295</c:v>
                </c:pt>
                <c:pt idx="140" formatCode="dd\ mmm\ yyyy">
                  <c:v>39296</c:v>
                </c:pt>
                <c:pt idx="141" formatCode="dd\ mmm\ yyyy">
                  <c:v>39297</c:v>
                </c:pt>
                <c:pt idx="142" formatCode="dd\ mmm\ yyyy">
                  <c:v>39300</c:v>
                </c:pt>
                <c:pt idx="143" formatCode="dd\ mmm\ yyyy">
                  <c:v>39301</c:v>
                </c:pt>
                <c:pt idx="144" formatCode="dd\ mmm\ yyyy">
                  <c:v>39302</c:v>
                </c:pt>
                <c:pt idx="145" formatCode="dd\ mmm\ yyyy">
                  <c:v>39303</c:v>
                </c:pt>
                <c:pt idx="146" formatCode="dd\ mmm\ yyyy">
                  <c:v>39304</c:v>
                </c:pt>
                <c:pt idx="147" formatCode="dd\ mmm\ yyyy">
                  <c:v>39307</c:v>
                </c:pt>
                <c:pt idx="148" formatCode="dd\ mmm\ yyyy">
                  <c:v>39308</c:v>
                </c:pt>
                <c:pt idx="149" formatCode="dd\ mmm\ yyyy">
                  <c:v>39309</c:v>
                </c:pt>
                <c:pt idx="150" formatCode="dd\ mmm\ yyyy">
                  <c:v>39310</c:v>
                </c:pt>
                <c:pt idx="151" formatCode="dd\ mmm\ yyyy">
                  <c:v>39311</c:v>
                </c:pt>
                <c:pt idx="152" formatCode="dd\ mmm\ yyyy">
                  <c:v>39314</c:v>
                </c:pt>
                <c:pt idx="153" formatCode="dd\ mmm\ yyyy">
                  <c:v>39315</c:v>
                </c:pt>
                <c:pt idx="154" formatCode="dd\ mmm\ yyyy">
                  <c:v>39316</c:v>
                </c:pt>
                <c:pt idx="155" formatCode="dd\ mmm\ yyyy">
                  <c:v>39317</c:v>
                </c:pt>
                <c:pt idx="156" formatCode="dd\ mmm\ yyyy">
                  <c:v>39318</c:v>
                </c:pt>
                <c:pt idx="157" formatCode="dd\ mmm\ yyyy">
                  <c:v>39321</c:v>
                </c:pt>
                <c:pt idx="158" formatCode="dd\ mmm\ yyyy">
                  <c:v>39322</c:v>
                </c:pt>
                <c:pt idx="159" formatCode="dd\ mmm\ yyyy">
                  <c:v>39323</c:v>
                </c:pt>
                <c:pt idx="160" formatCode="dd\ mmm\ yyyy">
                  <c:v>39324</c:v>
                </c:pt>
                <c:pt idx="161" formatCode="dd\ mmm\ yyyy">
                  <c:v>39325</c:v>
                </c:pt>
                <c:pt idx="162" formatCode="dd\ mmm\ yyyy">
                  <c:v>39328</c:v>
                </c:pt>
                <c:pt idx="163" formatCode="dd\ mmm\ yyyy">
                  <c:v>39329</c:v>
                </c:pt>
                <c:pt idx="164" formatCode="dd\ mmm\ yyyy">
                  <c:v>39330</c:v>
                </c:pt>
                <c:pt idx="165" formatCode="dd\ mmm\ yyyy">
                  <c:v>39331</c:v>
                </c:pt>
                <c:pt idx="166" formatCode="dd\ mmm\ yyyy">
                  <c:v>39332</c:v>
                </c:pt>
                <c:pt idx="167" formatCode="dd\ mmm\ yyyy">
                  <c:v>39335</c:v>
                </c:pt>
                <c:pt idx="168" formatCode="dd\ mmm\ yyyy">
                  <c:v>39336</c:v>
                </c:pt>
                <c:pt idx="169" formatCode="dd\ mmm\ yyyy">
                  <c:v>39337</c:v>
                </c:pt>
                <c:pt idx="170" formatCode="dd\ mmm\ yyyy">
                  <c:v>39338</c:v>
                </c:pt>
                <c:pt idx="171" formatCode="dd\ mmm\ yyyy">
                  <c:v>39339</c:v>
                </c:pt>
                <c:pt idx="172" formatCode="dd\ mmm\ yyyy">
                  <c:v>39342</c:v>
                </c:pt>
                <c:pt idx="173" formatCode="dd\ mmm\ yyyy">
                  <c:v>39343</c:v>
                </c:pt>
                <c:pt idx="174" formatCode="dd\ mmm\ yyyy">
                  <c:v>39344</c:v>
                </c:pt>
                <c:pt idx="175" formatCode="dd\ mmm\ yyyy">
                  <c:v>39345</c:v>
                </c:pt>
                <c:pt idx="176" formatCode="dd\ mmm\ yyyy">
                  <c:v>39346</c:v>
                </c:pt>
                <c:pt idx="177" formatCode="dd\ mmm\ yyyy">
                  <c:v>39349</c:v>
                </c:pt>
                <c:pt idx="178" formatCode="dd\ mmm\ yyyy">
                  <c:v>39350</c:v>
                </c:pt>
                <c:pt idx="179" formatCode="dd\ mmm\ yyyy">
                  <c:v>39351</c:v>
                </c:pt>
                <c:pt idx="180" formatCode="dd\ mmm\ yyyy">
                  <c:v>39352</c:v>
                </c:pt>
                <c:pt idx="181" formatCode="dd\ mmm\ yyyy">
                  <c:v>39353</c:v>
                </c:pt>
                <c:pt idx="182" formatCode="dd\ mmm\ yyyy">
                  <c:v>39363</c:v>
                </c:pt>
                <c:pt idx="183" formatCode="dd\ mmm\ yyyy">
                  <c:v>39364</c:v>
                </c:pt>
                <c:pt idx="184" formatCode="dd\ mmm\ yyyy">
                  <c:v>39365</c:v>
                </c:pt>
                <c:pt idx="185" formatCode="dd\ mmm\ yyyy">
                  <c:v>39366</c:v>
                </c:pt>
                <c:pt idx="186" formatCode="dd\ mmm\ yyyy">
                  <c:v>39367</c:v>
                </c:pt>
                <c:pt idx="187" formatCode="dd\ mmm\ yyyy">
                  <c:v>39370</c:v>
                </c:pt>
                <c:pt idx="188" formatCode="dd\ mmm\ yyyy">
                  <c:v>39371</c:v>
                </c:pt>
                <c:pt idx="189" formatCode="dd\ mmm\ yyyy">
                  <c:v>39372</c:v>
                </c:pt>
                <c:pt idx="190" formatCode="dd\ mmm\ yyyy">
                  <c:v>39373</c:v>
                </c:pt>
                <c:pt idx="191" formatCode="dd\ mmm\ yyyy">
                  <c:v>39374</c:v>
                </c:pt>
                <c:pt idx="192" formatCode="dd\ mmm\ yyyy">
                  <c:v>39377</c:v>
                </c:pt>
                <c:pt idx="193" formatCode="dd\ mmm\ yyyy">
                  <c:v>39378</c:v>
                </c:pt>
                <c:pt idx="194" formatCode="dd\ mmm\ yyyy">
                  <c:v>39379</c:v>
                </c:pt>
                <c:pt idx="195" formatCode="dd\ mmm\ yyyy">
                  <c:v>39380</c:v>
                </c:pt>
                <c:pt idx="196" formatCode="dd\ mmm\ yyyy">
                  <c:v>39381</c:v>
                </c:pt>
                <c:pt idx="197" formatCode="dd\ mmm\ yyyy">
                  <c:v>39384</c:v>
                </c:pt>
                <c:pt idx="198" formatCode="dd\ mmm\ yyyy">
                  <c:v>39385</c:v>
                </c:pt>
                <c:pt idx="199" formatCode="dd\ mmm\ yyyy">
                  <c:v>39386</c:v>
                </c:pt>
                <c:pt idx="200" formatCode="dd\ mmm\ yyyy">
                  <c:v>39387</c:v>
                </c:pt>
                <c:pt idx="201" formatCode="dd\ mmm\ yyyy">
                  <c:v>39388</c:v>
                </c:pt>
                <c:pt idx="202" formatCode="dd\ mmm\ yyyy">
                  <c:v>39391</c:v>
                </c:pt>
                <c:pt idx="203" formatCode="dd\ mmm\ yyyy">
                  <c:v>39392</c:v>
                </c:pt>
                <c:pt idx="204" formatCode="dd\ mmm\ yyyy">
                  <c:v>39393</c:v>
                </c:pt>
                <c:pt idx="205" formatCode="dd\ mmm\ yyyy">
                  <c:v>39394</c:v>
                </c:pt>
                <c:pt idx="206" formatCode="dd\ mmm\ yyyy">
                  <c:v>39395</c:v>
                </c:pt>
                <c:pt idx="207" formatCode="dd\ mmm\ yyyy">
                  <c:v>39398</c:v>
                </c:pt>
                <c:pt idx="208" formatCode="dd\ mmm\ yyyy">
                  <c:v>39399</c:v>
                </c:pt>
                <c:pt idx="209" formatCode="dd\ mmm\ yyyy">
                  <c:v>39400</c:v>
                </c:pt>
                <c:pt idx="210" formatCode="dd\ mmm\ yyyy">
                  <c:v>39401</c:v>
                </c:pt>
                <c:pt idx="211" formatCode="dd\ mmm\ yyyy">
                  <c:v>39402</c:v>
                </c:pt>
                <c:pt idx="212" formatCode="dd\ mmm\ yyyy">
                  <c:v>39405</c:v>
                </c:pt>
                <c:pt idx="213" formatCode="dd\ mmm\ yyyy">
                  <c:v>39406</c:v>
                </c:pt>
                <c:pt idx="214" formatCode="dd\ mmm\ yyyy">
                  <c:v>39407</c:v>
                </c:pt>
                <c:pt idx="215" formatCode="dd\ mmm\ yyyy">
                  <c:v>39408</c:v>
                </c:pt>
                <c:pt idx="216" formatCode="dd\ mmm\ yyyy">
                  <c:v>39409</c:v>
                </c:pt>
                <c:pt idx="217" formatCode="dd\ mmm\ yyyy">
                  <c:v>39412</c:v>
                </c:pt>
                <c:pt idx="218" formatCode="dd\ mmm\ yyyy">
                  <c:v>39413</c:v>
                </c:pt>
                <c:pt idx="219" formatCode="dd\ mmm\ yyyy">
                  <c:v>39414</c:v>
                </c:pt>
                <c:pt idx="220" formatCode="dd\ mmm\ yyyy">
                  <c:v>39415</c:v>
                </c:pt>
                <c:pt idx="221" formatCode="dd\ mmm\ yyyy">
                  <c:v>39416</c:v>
                </c:pt>
                <c:pt idx="222" formatCode="dd\ mmm\ yyyy">
                  <c:v>39419</c:v>
                </c:pt>
                <c:pt idx="223" formatCode="dd\ mmm\ yyyy">
                  <c:v>39420</c:v>
                </c:pt>
                <c:pt idx="224" formatCode="dd\ mmm\ yyyy">
                  <c:v>39421</c:v>
                </c:pt>
                <c:pt idx="225" formatCode="dd\ mmm\ yyyy">
                  <c:v>39422</c:v>
                </c:pt>
                <c:pt idx="226" formatCode="dd\ mmm\ yyyy">
                  <c:v>39423</c:v>
                </c:pt>
                <c:pt idx="227" formatCode="dd\ mmm\ yyyy">
                  <c:v>39426</c:v>
                </c:pt>
                <c:pt idx="228" formatCode="dd\ mmm\ yyyy">
                  <c:v>39427</c:v>
                </c:pt>
                <c:pt idx="229" formatCode="dd\ mmm\ yyyy">
                  <c:v>39428</c:v>
                </c:pt>
                <c:pt idx="230" formatCode="dd\ mmm\ yyyy">
                  <c:v>39429</c:v>
                </c:pt>
                <c:pt idx="231" formatCode="dd\ mmm\ yyyy">
                  <c:v>39430</c:v>
                </c:pt>
                <c:pt idx="232" formatCode="dd\ mmm\ yyyy">
                  <c:v>39433</c:v>
                </c:pt>
                <c:pt idx="233" formatCode="dd\ mmm\ yyyy">
                  <c:v>39434</c:v>
                </c:pt>
                <c:pt idx="234" formatCode="dd\ mmm\ yyyy">
                  <c:v>39435</c:v>
                </c:pt>
                <c:pt idx="235" formatCode="dd\ mmm\ yyyy">
                  <c:v>39436</c:v>
                </c:pt>
                <c:pt idx="236" formatCode="dd\ mmm\ yyyy">
                  <c:v>39437</c:v>
                </c:pt>
                <c:pt idx="237" formatCode="dd\ mmm\ yyyy">
                  <c:v>39440</c:v>
                </c:pt>
                <c:pt idx="238" formatCode="dd\ mmm\ yyyy">
                  <c:v>39441</c:v>
                </c:pt>
                <c:pt idx="239" formatCode="dd\ mmm\ yyyy">
                  <c:v>39442</c:v>
                </c:pt>
                <c:pt idx="240" formatCode="dd\ mmm\ yyyy">
                  <c:v>39443</c:v>
                </c:pt>
                <c:pt idx="241" formatCode="dd\ mmm\ yyyy">
                  <c:v>39444</c:v>
                </c:pt>
                <c:pt idx="242" formatCode="dd\ mmm\ yyyy">
                  <c:v>39449</c:v>
                </c:pt>
                <c:pt idx="243" formatCode="dd\ mmm\ yyyy">
                  <c:v>39450</c:v>
                </c:pt>
                <c:pt idx="244" formatCode="dd\ mmm\ yyyy">
                  <c:v>39451</c:v>
                </c:pt>
                <c:pt idx="245" formatCode="dd\ mmm\ yyyy">
                  <c:v>39454</c:v>
                </c:pt>
                <c:pt idx="246" formatCode="dd\ mmm\ yyyy">
                  <c:v>39455</c:v>
                </c:pt>
                <c:pt idx="247" formatCode="dd\ mmm\ yyyy">
                  <c:v>39456</c:v>
                </c:pt>
                <c:pt idx="248" formatCode="dd\ mmm\ yyyy">
                  <c:v>39457</c:v>
                </c:pt>
                <c:pt idx="249" formatCode="dd\ mmm\ yyyy">
                  <c:v>39458</c:v>
                </c:pt>
                <c:pt idx="250" formatCode="dd\ mmm\ yyyy">
                  <c:v>39461</c:v>
                </c:pt>
                <c:pt idx="251" formatCode="dd\ mmm\ yyyy">
                  <c:v>39462</c:v>
                </c:pt>
                <c:pt idx="252" formatCode="dd\ mmm\ yyyy">
                  <c:v>39463</c:v>
                </c:pt>
                <c:pt idx="253" formatCode="dd\ mmm\ yyyy">
                  <c:v>39464</c:v>
                </c:pt>
                <c:pt idx="254" formatCode="dd\ mmm\ yyyy">
                  <c:v>39465</c:v>
                </c:pt>
                <c:pt idx="255" formatCode="dd\ mmm\ yyyy">
                  <c:v>39468</c:v>
                </c:pt>
                <c:pt idx="256" formatCode="dd\ mmm\ yyyy">
                  <c:v>39469</c:v>
                </c:pt>
                <c:pt idx="257" formatCode="dd\ mmm\ yyyy">
                  <c:v>39470</c:v>
                </c:pt>
                <c:pt idx="258" formatCode="dd\ mmm\ yyyy">
                  <c:v>39471</c:v>
                </c:pt>
                <c:pt idx="259" formatCode="dd\ mmm\ yyyy">
                  <c:v>39472</c:v>
                </c:pt>
                <c:pt idx="260" formatCode="dd\ mmm\ yyyy">
                  <c:v>39475</c:v>
                </c:pt>
                <c:pt idx="261" formatCode="dd\ mmm\ yyyy">
                  <c:v>39476</c:v>
                </c:pt>
                <c:pt idx="262" formatCode="dd\ mmm\ yyyy">
                  <c:v>39477</c:v>
                </c:pt>
                <c:pt idx="263" formatCode="dd\ mmm\ yyyy">
                  <c:v>39478</c:v>
                </c:pt>
                <c:pt idx="264" formatCode="dd\ mmm\ yyyy">
                  <c:v>39479</c:v>
                </c:pt>
                <c:pt idx="265" formatCode="dd\ mmm\ yyyy">
                  <c:v>39482</c:v>
                </c:pt>
                <c:pt idx="266" formatCode="dd\ mmm\ yyyy">
                  <c:v>39483</c:v>
                </c:pt>
                <c:pt idx="267" formatCode="dd\ mmm\ yyyy">
                  <c:v>39491</c:v>
                </c:pt>
                <c:pt idx="268" formatCode="dd\ mmm\ yyyy">
                  <c:v>39492</c:v>
                </c:pt>
                <c:pt idx="269" formatCode="dd\ mmm\ yyyy">
                  <c:v>39493</c:v>
                </c:pt>
                <c:pt idx="270" formatCode="dd\ mmm\ yyyy">
                  <c:v>39496</c:v>
                </c:pt>
                <c:pt idx="271" formatCode="dd\ mmm\ yyyy">
                  <c:v>39497</c:v>
                </c:pt>
                <c:pt idx="272" formatCode="dd\ mmm\ yyyy">
                  <c:v>39498</c:v>
                </c:pt>
                <c:pt idx="273" formatCode="dd\ mmm\ yyyy">
                  <c:v>39499</c:v>
                </c:pt>
                <c:pt idx="274" formatCode="dd\ mmm\ yyyy">
                  <c:v>39500</c:v>
                </c:pt>
                <c:pt idx="275" formatCode="dd\ mmm\ yyyy">
                  <c:v>39503</c:v>
                </c:pt>
                <c:pt idx="276" formatCode="dd\ mmm\ yyyy">
                  <c:v>39504</c:v>
                </c:pt>
                <c:pt idx="277" formatCode="dd\ mmm\ yyyy">
                  <c:v>39505</c:v>
                </c:pt>
                <c:pt idx="278" formatCode="dd\ mmm\ yyyy">
                  <c:v>39506</c:v>
                </c:pt>
                <c:pt idx="279" formatCode="dd\ mmm\ yyyy">
                  <c:v>39507</c:v>
                </c:pt>
                <c:pt idx="280" formatCode="dd\ mmm\ yyyy">
                  <c:v>39510</c:v>
                </c:pt>
                <c:pt idx="281" formatCode="dd\ mmm\ yyyy">
                  <c:v>39511</c:v>
                </c:pt>
                <c:pt idx="282" formatCode="dd\ mmm\ yyyy">
                  <c:v>39512</c:v>
                </c:pt>
                <c:pt idx="283" formatCode="dd\ mmm\ yyyy">
                  <c:v>39513</c:v>
                </c:pt>
                <c:pt idx="284" formatCode="dd\ mmm\ yyyy">
                  <c:v>39514</c:v>
                </c:pt>
                <c:pt idx="285" formatCode="dd\ mmm\ yyyy">
                  <c:v>39517</c:v>
                </c:pt>
                <c:pt idx="286" formatCode="dd\ mmm\ yyyy">
                  <c:v>39518</c:v>
                </c:pt>
                <c:pt idx="287" formatCode="dd\ mmm\ yyyy">
                  <c:v>39519</c:v>
                </c:pt>
                <c:pt idx="288" formatCode="dd\ mmm\ yyyy">
                  <c:v>39520</c:v>
                </c:pt>
                <c:pt idx="289" formatCode="dd\ mmm\ yyyy">
                  <c:v>39521</c:v>
                </c:pt>
                <c:pt idx="290" formatCode="dd\ mmm\ yyyy">
                  <c:v>39524</c:v>
                </c:pt>
                <c:pt idx="291" formatCode="dd\ mmm\ yyyy">
                  <c:v>39525</c:v>
                </c:pt>
                <c:pt idx="292" formatCode="dd\ mmm\ yyyy">
                  <c:v>39526</c:v>
                </c:pt>
                <c:pt idx="293" formatCode="dd\ mmm\ yyyy">
                  <c:v>39527</c:v>
                </c:pt>
                <c:pt idx="294" formatCode="dd\ mmm\ yyyy">
                  <c:v>39528</c:v>
                </c:pt>
                <c:pt idx="295" formatCode="dd\ mmm\ yyyy">
                  <c:v>39531</c:v>
                </c:pt>
                <c:pt idx="296" formatCode="dd\ mmm\ yyyy">
                  <c:v>39532</c:v>
                </c:pt>
                <c:pt idx="297" formatCode="dd\ mmm\ yyyy">
                  <c:v>39533</c:v>
                </c:pt>
                <c:pt idx="298" formatCode="dd\ mmm\ yyyy">
                  <c:v>39534</c:v>
                </c:pt>
                <c:pt idx="299" formatCode="dd\ mmm\ yyyy">
                  <c:v>39535</c:v>
                </c:pt>
                <c:pt idx="300" formatCode="dd\ mmm\ yyyy">
                  <c:v>39538</c:v>
                </c:pt>
                <c:pt idx="301" formatCode="dd\ mmm\ yyyy">
                  <c:v>39539</c:v>
                </c:pt>
                <c:pt idx="302" formatCode="dd\ mmm\ yyyy">
                  <c:v>39540</c:v>
                </c:pt>
                <c:pt idx="303" formatCode="dd\ mmm\ yyyy">
                  <c:v>39541</c:v>
                </c:pt>
                <c:pt idx="304" formatCode="dd\ mmm\ yyyy">
                  <c:v>39545</c:v>
                </c:pt>
                <c:pt idx="305" formatCode="dd\ mmm\ yyyy">
                  <c:v>39546</c:v>
                </c:pt>
                <c:pt idx="306" formatCode="dd\ mmm\ yyyy">
                  <c:v>39547</c:v>
                </c:pt>
                <c:pt idx="307" formatCode="dd\ mmm\ yyyy">
                  <c:v>39548</c:v>
                </c:pt>
                <c:pt idx="308" formatCode="dd\ mmm\ yyyy">
                  <c:v>39549</c:v>
                </c:pt>
                <c:pt idx="309" formatCode="dd\ mmm\ yyyy">
                  <c:v>39552</c:v>
                </c:pt>
                <c:pt idx="310" formatCode="dd\ mmm\ yyyy">
                  <c:v>39553</c:v>
                </c:pt>
                <c:pt idx="311" formatCode="dd\ mmm\ yyyy">
                  <c:v>39554</c:v>
                </c:pt>
                <c:pt idx="312" formatCode="dd\ mmm\ yyyy">
                  <c:v>39555</c:v>
                </c:pt>
                <c:pt idx="313" formatCode="dd\ mmm\ yyyy">
                  <c:v>39556</c:v>
                </c:pt>
                <c:pt idx="314" formatCode="dd\ mmm\ yyyy">
                  <c:v>39559</c:v>
                </c:pt>
                <c:pt idx="315" formatCode="dd\ mmm\ yyyy">
                  <c:v>39560</c:v>
                </c:pt>
                <c:pt idx="316" formatCode="dd\ mmm\ yyyy">
                  <c:v>39561</c:v>
                </c:pt>
                <c:pt idx="317" formatCode="dd\ mmm\ yyyy">
                  <c:v>39562</c:v>
                </c:pt>
                <c:pt idx="318" formatCode="dd\ mmm\ yyyy">
                  <c:v>39563</c:v>
                </c:pt>
                <c:pt idx="319" formatCode="dd\ mmm\ yyyy">
                  <c:v>39566</c:v>
                </c:pt>
                <c:pt idx="320" formatCode="dd\ mmm\ yyyy">
                  <c:v>39567</c:v>
                </c:pt>
                <c:pt idx="321" formatCode="dd\ mmm\ yyyy">
                  <c:v>39568</c:v>
                </c:pt>
                <c:pt idx="322" formatCode="dd\ mmm\ yyyy">
                  <c:v>39573</c:v>
                </c:pt>
                <c:pt idx="323" formatCode="dd\ mmm\ yyyy">
                  <c:v>39574</c:v>
                </c:pt>
                <c:pt idx="324" formatCode="dd\ mmm\ yyyy">
                  <c:v>39575</c:v>
                </c:pt>
                <c:pt idx="325" formatCode="dd\ mmm\ yyyy">
                  <c:v>39576</c:v>
                </c:pt>
                <c:pt idx="326" formatCode="dd\ mmm\ yyyy">
                  <c:v>39577</c:v>
                </c:pt>
                <c:pt idx="327" formatCode="dd\ mmm\ yyyy">
                  <c:v>39580</c:v>
                </c:pt>
                <c:pt idx="328" formatCode="dd\ mmm\ yyyy">
                  <c:v>39581</c:v>
                </c:pt>
                <c:pt idx="329" formatCode="dd\ mmm\ yyyy">
                  <c:v>39582</c:v>
                </c:pt>
                <c:pt idx="330" formatCode="dd\ mmm\ yyyy">
                  <c:v>39583</c:v>
                </c:pt>
                <c:pt idx="331" formatCode="dd\ mmm\ yyyy">
                  <c:v>39584</c:v>
                </c:pt>
                <c:pt idx="332" formatCode="dd\ mmm\ yyyy">
                  <c:v>39587</c:v>
                </c:pt>
                <c:pt idx="333" formatCode="dd\ mmm\ yyyy">
                  <c:v>39588</c:v>
                </c:pt>
                <c:pt idx="334" formatCode="dd\ mmm\ yyyy">
                  <c:v>39589</c:v>
                </c:pt>
                <c:pt idx="335" formatCode="dd\ mmm\ yyyy">
                  <c:v>39590</c:v>
                </c:pt>
                <c:pt idx="336" formatCode="dd\ mmm\ yyyy">
                  <c:v>39591</c:v>
                </c:pt>
                <c:pt idx="337" formatCode="dd\ mmm\ yyyy">
                  <c:v>39594</c:v>
                </c:pt>
                <c:pt idx="338" formatCode="dd\ mmm\ yyyy">
                  <c:v>39595</c:v>
                </c:pt>
                <c:pt idx="339" formatCode="dd\ mmm\ yyyy">
                  <c:v>39596</c:v>
                </c:pt>
                <c:pt idx="340" formatCode="dd\ mmm\ yyyy">
                  <c:v>39597</c:v>
                </c:pt>
                <c:pt idx="341" formatCode="dd\ mmm\ yyyy">
                  <c:v>39598</c:v>
                </c:pt>
                <c:pt idx="342" formatCode="dd\ mmm\ yyyy">
                  <c:v>39601</c:v>
                </c:pt>
                <c:pt idx="343" formatCode="dd\ mmm\ yyyy">
                  <c:v>39602</c:v>
                </c:pt>
                <c:pt idx="344" formatCode="dd\ mmm\ yyyy">
                  <c:v>39603</c:v>
                </c:pt>
                <c:pt idx="345" formatCode="dd\ mmm\ yyyy">
                  <c:v>39604</c:v>
                </c:pt>
                <c:pt idx="346" formatCode="dd\ mmm\ yyyy">
                  <c:v>39605</c:v>
                </c:pt>
                <c:pt idx="347" formatCode="dd\ mmm\ yyyy">
                  <c:v>39609</c:v>
                </c:pt>
                <c:pt idx="348" formatCode="dd\ mmm\ yyyy">
                  <c:v>39610</c:v>
                </c:pt>
                <c:pt idx="349" formatCode="dd\ mmm\ yyyy">
                  <c:v>39611</c:v>
                </c:pt>
                <c:pt idx="350" formatCode="dd\ mmm\ yyyy">
                  <c:v>39612</c:v>
                </c:pt>
                <c:pt idx="351" formatCode="dd\ mmm\ yyyy">
                  <c:v>39615</c:v>
                </c:pt>
                <c:pt idx="352" formatCode="dd\ mmm\ yyyy">
                  <c:v>39616</c:v>
                </c:pt>
                <c:pt idx="353" formatCode="dd\ mmm\ yyyy">
                  <c:v>39617</c:v>
                </c:pt>
                <c:pt idx="354" formatCode="dd\ mmm\ yyyy">
                  <c:v>39618</c:v>
                </c:pt>
                <c:pt idx="355" formatCode="dd\ mmm\ yyyy">
                  <c:v>39619</c:v>
                </c:pt>
                <c:pt idx="356" formatCode="dd\ mmm\ yyyy">
                  <c:v>39622</c:v>
                </c:pt>
                <c:pt idx="357" formatCode="dd\ mmm\ yyyy">
                  <c:v>39623</c:v>
                </c:pt>
                <c:pt idx="358" formatCode="dd\ mmm\ yyyy">
                  <c:v>39624</c:v>
                </c:pt>
                <c:pt idx="359" formatCode="dd\ mmm\ yyyy">
                  <c:v>39625</c:v>
                </c:pt>
                <c:pt idx="360" formatCode="dd\ mmm\ yyyy">
                  <c:v>39626</c:v>
                </c:pt>
                <c:pt idx="361" formatCode="dd\ mmm\ yyyy">
                  <c:v>39629</c:v>
                </c:pt>
                <c:pt idx="362" formatCode="dd\ mmm\ yyyy">
                  <c:v>39630</c:v>
                </c:pt>
                <c:pt idx="363" formatCode="dd\ mmm\ yyyy">
                  <c:v>39631</c:v>
                </c:pt>
                <c:pt idx="364" formatCode="dd\ mmm\ yyyy">
                  <c:v>39632</c:v>
                </c:pt>
                <c:pt idx="365" formatCode="dd\ mmm\ yyyy">
                  <c:v>39633</c:v>
                </c:pt>
                <c:pt idx="366" formatCode="dd\ mmm\ yyyy">
                  <c:v>39636</c:v>
                </c:pt>
                <c:pt idx="367" formatCode="dd\ mmm\ yyyy">
                  <c:v>39637</c:v>
                </c:pt>
                <c:pt idx="368" formatCode="dd\ mmm\ yyyy">
                  <c:v>39638</c:v>
                </c:pt>
                <c:pt idx="369" formatCode="dd\ mmm\ yyyy">
                  <c:v>39639</c:v>
                </c:pt>
                <c:pt idx="370" formatCode="dd\ mmm\ yyyy">
                  <c:v>39640</c:v>
                </c:pt>
                <c:pt idx="371" formatCode="dd\ mmm\ yyyy">
                  <c:v>39643</c:v>
                </c:pt>
                <c:pt idx="372" formatCode="dd\ mmm\ yyyy">
                  <c:v>39644</c:v>
                </c:pt>
                <c:pt idx="373" formatCode="dd\ mmm\ yyyy">
                  <c:v>39645</c:v>
                </c:pt>
                <c:pt idx="374" formatCode="dd\ mmm\ yyyy">
                  <c:v>39646</c:v>
                </c:pt>
                <c:pt idx="375" formatCode="dd\ mmm\ yyyy">
                  <c:v>39647</c:v>
                </c:pt>
                <c:pt idx="376" formatCode="dd\ mmm\ yyyy">
                  <c:v>39650</c:v>
                </c:pt>
                <c:pt idx="377" formatCode="dd\ mmm\ yyyy">
                  <c:v>39651</c:v>
                </c:pt>
                <c:pt idx="378" formatCode="dd\ mmm\ yyyy">
                  <c:v>39652</c:v>
                </c:pt>
                <c:pt idx="379" formatCode="dd\ mmm\ yyyy">
                  <c:v>39653</c:v>
                </c:pt>
                <c:pt idx="380" formatCode="dd\ mmm\ yyyy">
                  <c:v>39654</c:v>
                </c:pt>
                <c:pt idx="381" formatCode="dd\ mmm\ yyyy">
                  <c:v>39657</c:v>
                </c:pt>
                <c:pt idx="382" formatCode="dd\ mmm\ yyyy">
                  <c:v>39658</c:v>
                </c:pt>
                <c:pt idx="383" formatCode="dd\ mmm\ yyyy">
                  <c:v>39659</c:v>
                </c:pt>
                <c:pt idx="384" formatCode="dd\ mmm\ yyyy">
                  <c:v>39660</c:v>
                </c:pt>
                <c:pt idx="385" formatCode="dd\ mmm\ yyyy">
                  <c:v>39661</c:v>
                </c:pt>
                <c:pt idx="386" formatCode="dd\ mmm\ yyyy">
                  <c:v>39664</c:v>
                </c:pt>
                <c:pt idx="387" formatCode="dd\ mmm\ yyyy">
                  <c:v>39665</c:v>
                </c:pt>
                <c:pt idx="388" formatCode="dd\ mmm\ yyyy">
                  <c:v>39666</c:v>
                </c:pt>
                <c:pt idx="389" formatCode="dd\ mmm\ yyyy">
                  <c:v>39667</c:v>
                </c:pt>
                <c:pt idx="390" formatCode="dd\ mmm\ yyyy">
                  <c:v>39668</c:v>
                </c:pt>
                <c:pt idx="391" formatCode="dd\ mmm\ yyyy">
                  <c:v>39671</c:v>
                </c:pt>
                <c:pt idx="392" formatCode="dd\ mmm\ yyyy">
                  <c:v>39672</c:v>
                </c:pt>
                <c:pt idx="393" formatCode="dd\ mmm\ yyyy">
                  <c:v>39673</c:v>
                </c:pt>
                <c:pt idx="394" formatCode="dd\ mmm\ yyyy">
                  <c:v>39674</c:v>
                </c:pt>
                <c:pt idx="395" formatCode="dd\ mmm\ yyyy">
                  <c:v>39675</c:v>
                </c:pt>
                <c:pt idx="396" formatCode="dd\ mmm\ yyyy">
                  <c:v>39678</c:v>
                </c:pt>
                <c:pt idx="397" formatCode="dd\ mmm\ yyyy">
                  <c:v>39679</c:v>
                </c:pt>
                <c:pt idx="398" formatCode="dd\ mmm\ yyyy">
                  <c:v>39680</c:v>
                </c:pt>
                <c:pt idx="399" formatCode="dd\ mmm\ yyyy">
                  <c:v>39681</c:v>
                </c:pt>
                <c:pt idx="400" formatCode="dd\ mmm\ yyyy">
                  <c:v>39682</c:v>
                </c:pt>
                <c:pt idx="401" formatCode="dd\ mmm\ yyyy">
                  <c:v>39685</c:v>
                </c:pt>
                <c:pt idx="402" formatCode="dd\ mmm\ yyyy">
                  <c:v>39686</c:v>
                </c:pt>
                <c:pt idx="403" formatCode="dd\ mmm\ yyyy">
                  <c:v>39687</c:v>
                </c:pt>
                <c:pt idx="404" formatCode="dd\ mmm\ yyyy">
                  <c:v>39688</c:v>
                </c:pt>
                <c:pt idx="405" formatCode="dd\ mmm\ yyyy">
                  <c:v>39689</c:v>
                </c:pt>
                <c:pt idx="406" formatCode="dd\ mmm\ yyyy">
                  <c:v>39692</c:v>
                </c:pt>
                <c:pt idx="407" formatCode="dd\ mmm\ yyyy">
                  <c:v>39693</c:v>
                </c:pt>
                <c:pt idx="408" formatCode="dd\ mmm\ yyyy">
                  <c:v>39694</c:v>
                </c:pt>
                <c:pt idx="409" formatCode="dd\ mmm\ yyyy">
                  <c:v>39695</c:v>
                </c:pt>
                <c:pt idx="410" formatCode="dd\ mmm\ yyyy">
                  <c:v>39696</c:v>
                </c:pt>
                <c:pt idx="411" formatCode="dd\ mmm\ yyyy">
                  <c:v>39699</c:v>
                </c:pt>
                <c:pt idx="412" formatCode="dd\ mmm\ yyyy">
                  <c:v>39700</c:v>
                </c:pt>
                <c:pt idx="413" formatCode="dd\ mmm\ yyyy">
                  <c:v>39701</c:v>
                </c:pt>
                <c:pt idx="414" formatCode="dd\ mmm\ yyyy">
                  <c:v>39702</c:v>
                </c:pt>
                <c:pt idx="415" formatCode="dd\ mmm\ yyyy">
                  <c:v>39703</c:v>
                </c:pt>
                <c:pt idx="416" formatCode="dd\ mmm\ yyyy">
                  <c:v>39707</c:v>
                </c:pt>
                <c:pt idx="417" formatCode="dd\ mmm\ yyyy">
                  <c:v>39708</c:v>
                </c:pt>
                <c:pt idx="418" formatCode="dd\ mmm\ yyyy">
                  <c:v>39709</c:v>
                </c:pt>
                <c:pt idx="419" formatCode="dd\ mmm\ yyyy">
                  <c:v>39710</c:v>
                </c:pt>
                <c:pt idx="420" formatCode="dd\ mmm\ yyyy">
                  <c:v>39713</c:v>
                </c:pt>
                <c:pt idx="421" formatCode="dd\ mmm\ yyyy">
                  <c:v>39714</c:v>
                </c:pt>
                <c:pt idx="422" formatCode="dd\ mmm\ yyyy">
                  <c:v>39715</c:v>
                </c:pt>
                <c:pt idx="423" formatCode="dd\ mmm\ yyyy">
                  <c:v>39716</c:v>
                </c:pt>
                <c:pt idx="424" formatCode="dd\ mmm\ yyyy">
                  <c:v>39717</c:v>
                </c:pt>
                <c:pt idx="425" formatCode="dd\ mmm\ yyyy">
                  <c:v>39727</c:v>
                </c:pt>
                <c:pt idx="426" formatCode="dd\ mmm\ yyyy">
                  <c:v>39728</c:v>
                </c:pt>
                <c:pt idx="427" formatCode="dd\ mmm\ yyyy">
                  <c:v>39729</c:v>
                </c:pt>
                <c:pt idx="428" formatCode="dd\ mmm\ yyyy">
                  <c:v>39730</c:v>
                </c:pt>
                <c:pt idx="429" formatCode="dd\ mmm\ yyyy">
                  <c:v>39731</c:v>
                </c:pt>
                <c:pt idx="430" formatCode="dd\ mmm\ yyyy">
                  <c:v>39734</c:v>
                </c:pt>
                <c:pt idx="431" formatCode="dd\ mmm\ yyyy">
                  <c:v>39735</c:v>
                </c:pt>
                <c:pt idx="432" formatCode="dd\ mmm\ yyyy">
                  <c:v>39736</c:v>
                </c:pt>
                <c:pt idx="433" formatCode="dd\ mmm\ yyyy">
                  <c:v>39737</c:v>
                </c:pt>
                <c:pt idx="434" formatCode="dd\ mmm\ yyyy">
                  <c:v>39738</c:v>
                </c:pt>
                <c:pt idx="435" formatCode="dd\ mmm\ yyyy">
                  <c:v>39741</c:v>
                </c:pt>
                <c:pt idx="436" formatCode="dd\ mmm\ yyyy">
                  <c:v>39742</c:v>
                </c:pt>
                <c:pt idx="437" formatCode="dd\ mmm\ yyyy">
                  <c:v>39743</c:v>
                </c:pt>
                <c:pt idx="438" formatCode="dd\ mmm\ yyyy">
                  <c:v>39744</c:v>
                </c:pt>
                <c:pt idx="439" formatCode="dd\ mmm\ yyyy">
                  <c:v>39745</c:v>
                </c:pt>
                <c:pt idx="440" formatCode="dd\ mmm\ yyyy">
                  <c:v>39748</c:v>
                </c:pt>
                <c:pt idx="441" formatCode="dd\ mmm\ yyyy">
                  <c:v>39749</c:v>
                </c:pt>
                <c:pt idx="442" formatCode="dd\ mmm\ yyyy">
                  <c:v>39750</c:v>
                </c:pt>
                <c:pt idx="443" formatCode="dd\ mmm\ yyyy">
                  <c:v>39751</c:v>
                </c:pt>
                <c:pt idx="444" formatCode="dd\ mmm\ yyyy">
                  <c:v>39752</c:v>
                </c:pt>
                <c:pt idx="445" formatCode="dd\ mmm\ yyyy">
                  <c:v>39755</c:v>
                </c:pt>
                <c:pt idx="446" formatCode="dd\ mmm\ yyyy">
                  <c:v>39756</c:v>
                </c:pt>
                <c:pt idx="447" formatCode="dd\ mmm\ yyyy">
                  <c:v>39757</c:v>
                </c:pt>
                <c:pt idx="448" formatCode="dd\ mmm\ yyyy">
                  <c:v>39758</c:v>
                </c:pt>
                <c:pt idx="449" formatCode="dd\ mmm\ yyyy">
                  <c:v>39759</c:v>
                </c:pt>
                <c:pt idx="450" formatCode="dd\ mmm\ yyyy">
                  <c:v>39762</c:v>
                </c:pt>
                <c:pt idx="451" formatCode="dd\ mmm\ yyyy">
                  <c:v>39763</c:v>
                </c:pt>
                <c:pt idx="452" formatCode="dd\ mmm\ yyyy">
                  <c:v>39764</c:v>
                </c:pt>
                <c:pt idx="453" formatCode="dd\ mmm\ yyyy">
                  <c:v>39765</c:v>
                </c:pt>
                <c:pt idx="454" formatCode="dd\ mmm\ yyyy">
                  <c:v>39766</c:v>
                </c:pt>
                <c:pt idx="455" formatCode="dd\ mmm\ yyyy">
                  <c:v>39769</c:v>
                </c:pt>
                <c:pt idx="456" formatCode="dd\ mmm\ yyyy">
                  <c:v>39770</c:v>
                </c:pt>
                <c:pt idx="457" formatCode="dd\ mmm\ yyyy">
                  <c:v>39771</c:v>
                </c:pt>
                <c:pt idx="458" formatCode="dd\ mmm\ yyyy">
                  <c:v>39772</c:v>
                </c:pt>
                <c:pt idx="459" formatCode="dd\ mmm\ yyyy">
                  <c:v>39773</c:v>
                </c:pt>
                <c:pt idx="460" formatCode="dd\ mmm\ yyyy">
                  <c:v>39776</c:v>
                </c:pt>
                <c:pt idx="461" formatCode="dd\ mmm\ yyyy">
                  <c:v>39777</c:v>
                </c:pt>
                <c:pt idx="462" formatCode="dd\ mmm\ yyyy">
                  <c:v>39778</c:v>
                </c:pt>
                <c:pt idx="463" formatCode="dd\ mmm\ yyyy">
                  <c:v>39779</c:v>
                </c:pt>
                <c:pt idx="464" formatCode="dd\ mmm\ yyyy">
                  <c:v>39780</c:v>
                </c:pt>
                <c:pt idx="465" formatCode="dd\ mmm\ yyyy">
                  <c:v>39783</c:v>
                </c:pt>
                <c:pt idx="466" formatCode="dd\ mmm\ yyyy">
                  <c:v>39784</c:v>
                </c:pt>
                <c:pt idx="467" formatCode="dd\ mmm\ yyyy">
                  <c:v>39785</c:v>
                </c:pt>
                <c:pt idx="468" formatCode="dd\ mmm\ yyyy">
                  <c:v>39786</c:v>
                </c:pt>
                <c:pt idx="469" formatCode="dd\ mmm\ yyyy">
                  <c:v>39787</c:v>
                </c:pt>
                <c:pt idx="470" formatCode="dd\ mmm\ yyyy">
                  <c:v>39790</c:v>
                </c:pt>
                <c:pt idx="471" formatCode="dd\ mmm\ yyyy">
                  <c:v>39791</c:v>
                </c:pt>
                <c:pt idx="472" formatCode="dd\ mmm\ yyyy">
                  <c:v>39792</c:v>
                </c:pt>
                <c:pt idx="473" formatCode="dd\ mmm\ yyyy">
                  <c:v>39793</c:v>
                </c:pt>
                <c:pt idx="474" formatCode="dd\ mmm\ yyyy">
                  <c:v>39794</c:v>
                </c:pt>
                <c:pt idx="475" formatCode="dd\ mmm\ yyyy">
                  <c:v>39797</c:v>
                </c:pt>
                <c:pt idx="476" formatCode="dd\ mmm\ yyyy">
                  <c:v>39798</c:v>
                </c:pt>
                <c:pt idx="477" formatCode="dd\ mmm\ yyyy">
                  <c:v>39799</c:v>
                </c:pt>
                <c:pt idx="478" formatCode="dd\ mmm\ yyyy">
                  <c:v>39800</c:v>
                </c:pt>
                <c:pt idx="479" formatCode="dd\ mmm\ yyyy">
                  <c:v>39801</c:v>
                </c:pt>
                <c:pt idx="480" formatCode="dd\ mmm\ yyyy">
                  <c:v>39804</c:v>
                </c:pt>
                <c:pt idx="481" formatCode="dd\ mmm\ yyyy">
                  <c:v>39805</c:v>
                </c:pt>
                <c:pt idx="482" formatCode="dd\ mmm\ yyyy">
                  <c:v>39806</c:v>
                </c:pt>
                <c:pt idx="483" formatCode="dd\ mmm\ yyyy">
                  <c:v>39807</c:v>
                </c:pt>
                <c:pt idx="484" formatCode="dd\ mmm\ yyyy">
                  <c:v>39808</c:v>
                </c:pt>
                <c:pt idx="485" formatCode="dd\ mmm\ yyyy">
                  <c:v>39811</c:v>
                </c:pt>
                <c:pt idx="486" formatCode="dd\ mmm\ yyyy">
                  <c:v>39812</c:v>
                </c:pt>
                <c:pt idx="487" formatCode="dd\ mmm\ yyyy">
                  <c:v>39813</c:v>
                </c:pt>
                <c:pt idx="488" formatCode="dd\ mmm\ yyyy">
                  <c:v>39818</c:v>
                </c:pt>
                <c:pt idx="489" formatCode="dd\ mmm\ yyyy">
                  <c:v>39819</c:v>
                </c:pt>
                <c:pt idx="490" formatCode="dd\ mmm\ yyyy">
                  <c:v>39820</c:v>
                </c:pt>
                <c:pt idx="491" formatCode="dd\ mmm\ yyyy">
                  <c:v>39821</c:v>
                </c:pt>
                <c:pt idx="492" formatCode="dd\ mmm\ yyyy">
                  <c:v>39822</c:v>
                </c:pt>
                <c:pt idx="493" formatCode="dd\ mmm\ yyyy">
                  <c:v>39825</c:v>
                </c:pt>
                <c:pt idx="494" formatCode="dd\ mmm\ yyyy">
                  <c:v>39826</c:v>
                </c:pt>
                <c:pt idx="495" formatCode="dd\ mmm\ yyyy">
                  <c:v>39827</c:v>
                </c:pt>
                <c:pt idx="496" formatCode="dd\ mmm\ yyyy">
                  <c:v>39828</c:v>
                </c:pt>
                <c:pt idx="497" formatCode="dd\ mmm\ yyyy">
                  <c:v>39829</c:v>
                </c:pt>
                <c:pt idx="498" formatCode="dd\ mmm\ yyyy">
                  <c:v>39832</c:v>
                </c:pt>
                <c:pt idx="499" formatCode="dd\ mmm\ yyyy">
                  <c:v>39833</c:v>
                </c:pt>
                <c:pt idx="500" formatCode="dd\ mmm\ yyyy">
                  <c:v>39834</c:v>
                </c:pt>
                <c:pt idx="501" formatCode="dd\ mmm\ yyyy">
                  <c:v>39835</c:v>
                </c:pt>
                <c:pt idx="502" formatCode="dd\ mmm\ yyyy">
                  <c:v>39836</c:v>
                </c:pt>
                <c:pt idx="503" formatCode="dd\ mmm\ yyyy">
                  <c:v>39846</c:v>
                </c:pt>
                <c:pt idx="504" formatCode="dd\ mmm\ yyyy">
                  <c:v>39847</c:v>
                </c:pt>
                <c:pt idx="505" formatCode="dd\ mmm\ yyyy">
                  <c:v>39848</c:v>
                </c:pt>
                <c:pt idx="506" formatCode="dd\ mmm\ yyyy">
                  <c:v>39849</c:v>
                </c:pt>
                <c:pt idx="507" formatCode="dd\ mmm\ yyyy">
                  <c:v>39850</c:v>
                </c:pt>
                <c:pt idx="508" formatCode="dd\ mmm\ yyyy">
                  <c:v>39853</c:v>
                </c:pt>
                <c:pt idx="509" formatCode="dd\ mmm\ yyyy">
                  <c:v>39854</c:v>
                </c:pt>
                <c:pt idx="510" formatCode="dd\ mmm\ yyyy">
                  <c:v>39855</c:v>
                </c:pt>
                <c:pt idx="511" formatCode="dd\ mmm\ yyyy">
                  <c:v>39856</c:v>
                </c:pt>
                <c:pt idx="512" formatCode="dd\ mmm\ yyyy">
                  <c:v>39857</c:v>
                </c:pt>
                <c:pt idx="513" formatCode="dd\ mmm\ yyyy">
                  <c:v>39860</c:v>
                </c:pt>
                <c:pt idx="514" formatCode="dd\ mmm\ yyyy">
                  <c:v>39861</c:v>
                </c:pt>
                <c:pt idx="515" formatCode="dd\ mmm\ yyyy">
                  <c:v>39862</c:v>
                </c:pt>
                <c:pt idx="516" formatCode="dd\ mmm\ yyyy">
                  <c:v>39863</c:v>
                </c:pt>
                <c:pt idx="517" formatCode="dd\ mmm\ yyyy">
                  <c:v>39864</c:v>
                </c:pt>
                <c:pt idx="518" formatCode="dd\ mmm\ yyyy">
                  <c:v>39867</c:v>
                </c:pt>
                <c:pt idx="519" formatCode="dd\ mmm\ yyyy">
                  <c:v>39868</c:v>
                </c:pt>
                <c:pt idx="520" formatCode="dd\ mmm\ yyyy">
                  <c:v>39869</c:v>
                </c:pt>
                <c:pt idx="521" formatCode="dd\ mmm\ yyyy">
                  <c:v>39870</c:v>
                </c:pt>
                <c:pt idx="522" formatCode="dd\ mmm\ yyyy">
                  <c:v>39871</c:v>
                </c:pt>
                <c:pt idx="523" formatCode="dd\ mmm\ yyyy">
                  <c:v>39874</c:v>
                </c:pt>
                <c:pt idx="524" formatCode="dd\ mmm\ yyyy">
                  <c:v>39875</c:v>
                </c:pt>
                <c:pt idx="525" formatCode="dd\ mmm\ yyyy">
                  <c:v>39876</c:v>
                </c:pt>
                <c:pt idx="526" formatCode="dd\ mmm\ yyyy">
                  <c:v>39877</c:v>
                </c:pt>
                <c:pt idx="527" formatCode="dd\ mmm\ yyyy">
                  <c:v>39878</c:v>
                </c:pt>
                <c:pt idx="528" formatCode="dd\ mmm\ yyyy">
                  <c:v>39881</c:v>
                </c:pt>
                <c:pt idx="529" formatCode="dd\ mmm\ yyyy">
                  <c:v>39882</c:v>
                </c:pt>
                <c:pt idx="530" formatCode="dd\ mmm\ yyyy">
                  <c:v>39883</c:v>
                </c:pt>
                <c:pt idx="531" formatCode="dd\ mmm\ yyyy">
                  <c:v>39884</c:v>
                </c:pt>
                <c:pt idx="532" formatCode="dd\ mmm\ yyyy">
                  <c:v>39885</c:v>
                </c:pt>
                <c:pt idx="533" formatCode="dd\ mmm\ yyyy">
                  <c:v>39888</c:v>
                </c:pt>
                <c:pt idx="534" formatCode="dd\ mmm\ yyyy">
                  <c:v>39889</c:v>
                </c:pt>
                <c:pt idx="535" formatCode="dd\ mmm\ yyyy">
                  <c:v>39890</c:v>
                </c:pt>
                <c:pt idx="536" formatCode="dd\ mmm\ yyyy">
                  <c:v>39891</c:v>
                </c:pt>
                <c:pt idx="537" formatCode="dd\ mmm\ yyyy">
                  <c:v>39892</c:v>
                </c:pt>
                <c:pt idx="538" formatCode="dd\ mmm\ yyyy">
                  <c:v>39895</c:v>
                </c:pt>
                <c:pt idx="539" formatCode="dd\ mmm\ yyyy">
                  <c:v>39896</c:v>
                </c:pt>
                <c:pt idx="540" formatCode="dd\ mmm\ yyyy">
                  <c:v>39897</c:v>
                </c:pt>
                <c:pt idx="541" formatCode="dd\ mmm\ yyyy">
                  <c:v>39898</c:v>
                </c:pt>
                <c:pt idx="542" formatCode="dd\ mmm\ yyyy">
                  <c:v>39899</c:v>
                </c:pt>
                <c:pt idx="543" formatCode="dd\ mmm\ yyyy">
                  <c:v>39902</c:v>
                </c:pt>
                <c:pt idx="544" formatCode="dd\ mmm\ yyyy">
                  <c:v>39903</c:v>
                </c:pt>
                <c:pt idx="545" formatCode="dd\ mmm\ yyyy">
                  <c:v>39904</c:v>
                </c:pt>
                <c:pt idx="546" formatCode="dd\ mmm\ yyyy">
                  <c:v>39905</c:v>
                </c:pt>
                <c:pt idx="547" formatCode="dd\ mmm\ yyyy">
                  <c:v>39906</c:v>
                </c:pt>
                <c:pt idx="548" formatCode="dd\ mmm\ yyyy">
                  <c:v>39910</c:v>
                </c:pt>
                <c:pt idx="549" formatCode="dd\ mmm\ yyyy">
                  <c:v>39911</c:v>
                </c:pt>
                <c:pt idx="550" formatCode="dd\ mmm\ yyyy">
                  <c:v>39912</c:v>
                </c:pt>
                <c:pt idx="551" formatCode="dd\ mmm\ yyyy">
                  <c:v>39913</c:v>
                </c:pt>
                <c:pt idx="552" formatCode="dd\ mmm\ yyyy">
                  <c:v>39916</c:v>
                </c:pt>
                <c:pt idx="553" formatCode="dd\ mmm\ yyyy">
                  <c:v>39917</c:v>
                </c:pt>
                <c:pt idx="554" formatCode="dd\ mmm\ yyyy">
                  <c:v>39918</c:v>
                </c:pt>
                <c:pt idx="555" formatCode="dd\ mmm\ yyyy">
                  <c:v>39919</c:v>
                </c:pt>
                <c:pt idx="556" formatCode="dd\ mmm\ yyyy">
                  <c:v>39920</c:v>
                </c:pt>
                <c:pt idx="557" formatCode="dd\ mmm\ yyyy">
                  <c:v>39923</c:v>
                </c:pt>
                <c:pt idx="558" formatCode="dd\ mmm\ yyyy">
                  <c:v>39924</c:v>
                </c:pt>
                <c:pt idx="559" formatCode="dd\ mmm\ yyyy">
                  <c:v>39925</c:v>
                </c:pt>
                <c:pt idx="560" formatCode="dd\ mmm\ yyyy">
                  <c:v>39926</c:v>
                </c:pt>
                <c:pt idx="561" formatCode="dd\ mmm\ yyyy">
                  <c:v>39927</c:v>
                </c:pt>
                <c:pt idx="562" formatCode="dd\ mmm\ yyyy">
                  <c:v>39930</c:v>
                </c:pt>
                <c:pt idx="563" formatCode="dd\ mmm\ yyyy">
                  <c:v>39931</c:v>
                </c:pt>
                <c:pt idx="564" formatCode="dd\ mmm\ yyyy">
                  <c:v>39932</c:v>
                </c:pt>
                <c:pt idx="565" formatCode="dd\ mmm\ yyyy">
                  <c:v>39933</c:v>
                </c:pt>
                <c:pt idx="566" formatCode="dd\ mmm\ yyyy">
                  <c:v>39937</c:v>
                </c:pt>
                <c:pt idx="567" formatCode="dd\ mmm\ yyyy">
                  <c:v>39938</c:v>
                </c:pt>
                <c:pt idx="568" formatCode="dd\ mmm\ yyyy">
                  <c:v>39939</c:v>
                </c:pt>
                <c:pt idx="569" formatCode="dd\ mmm\ yyyy">
                  <c:v>39940</c:v>
                </c:pt>
                <c:pt idx="570" formatCode="dd\ mmm\ yyyy">
                  <c:v>39941</c:v>
                </c:pt>
                <c:pt idx="571" formatCode="dd\ mmm\ yyyy">
                  <c:v>39944</c:v>
                </c:pt>
                <c:pt idx="572" formatCode="dd\ mmm\ yyyy">
                  <c:v>39945</c:v>
                </c:pt>
                <c:pt idx="573" formatCode="dd\ mmm\ yyyy">
                  <c:v>39946</c:v>
                </c:pt>
                <c:pt idx="574" formatCode="dd\ mmm\ yyyy">
                  <c:v>39947</c:v>
                </c:pt>
                <c:pt idx="575" formatCode="dd\ mmm\ yyyy">
                  <c:v>39948</c:v>
                </c:pt>
                <c:pt idx="576" formatCode="dd\ mmm\ yyyy">
                  <c:v>39951</c:v>
                </c:pt>
                <c:pt idx="577" formatCode="dd\ mmm\ yyyy">
                  <c:v>39952</c:v>
                </c:pt>
                <c:pt idx="578" formatCode="dd\ mmm\ yyyy">
                  <c:v>39953</c:v>
                </c:pt>
                <c:pt idx="579" formatCode="dd\ mmm\ yyyy">
                  <c:v>39954</c:v>
                </c:pt>
                <c:pt idx="580" formatCode="dd\ mmm\ yyyy">
                  <c:v>39955</c:v>
                </c:pt>
                <c:pt idx="581" formatCode="dd\ mmm\ yyyy">
                  <c:v>39958</c:v>
                </c:pt>
                <c:pt idx="582" formatCode="dd\ mmm\ yyyy">
                  <c:v>39959</c:v>
                </c:pt>
                <c:pt idx="583" formatCode="dd\ mmm\ yyyy">
                  <c:v>39960</c:v>
                </c:pt>
                <c:pt idx="584" formatCode="dd\ mmm\ yyyy">
                  <c:v>39965</c:v>
                </c:pt>
                <c:pt idx="585" formatCode="dd\ mmm\ yyyy">
                  <c:v>39966</c:v>
                </c:pt>
                <c:pt idx="586" formatCode="dd\ mmm\ yyyy">
                  <c:v>39967</c:v>
                </c:pt>
                <c:pt idx="587" formatCode="dd\ mmm\ yyyy">
                  <c:v>39968</c:v>
                </c:pt>
                <c:pt idx="588" formatCode="dd\ mmm\ yyyy">
                  <c:v>39969</c:v>
                </c:pt>
                <c:pt idx="589" formatCode="dd\ mmm\ yyyy">
                  <c:v>39972</c:v>
                </c:pt>
                <c:pt idx="590" formatCode="dd\ mmm\ yyyy">
                  <c:v>39973</c:v>
                </c:pt>
                <c:pt idx="591" formatCode="dd\ mmm\ yyyy">
                  <c:v>39974</c:v>
                </c:pt>
                <c:pt idx="592" formatCode="dd\ mmm\ yyyy">
                  <c:v>39975</c:v>
                </c:pt>
                <c:pt idx="593" formatCode="dd\ mmm\ yyyy">
                  <c:v>39976</c:v>
                </c:pt>
                <c:pt idx="594" formatCode="dd\ mmm\ yyyy">
                  <c:v>39979</c:v>
                </c:pt>
                <c:pt idx="595" formatCode="dd\ mmm\ yyyy">
                  <c:v>39980</c:v>
                </c:pt>
                <c:pt idx="596" formatCode="dd\ mmm\ yyyy">
                  <c:v>39981</c:v>
                </c:pt>
                <c:pt idx="597" formatCode="dd\ mmm\ yyyy">
                  <c:v>39982</c:v>
                </c:pt>
                <c:pt idx="598" formatCode="dd\ mmm\ yyyy">
                  <c:v>39983</c:v>
                </c:pt>
                <c:pt idx="599" formatCode="dd\ mmm\ yyyy">
                  <c:v>39986</c:v>
                </c:pt>
                <c:pt idx="600" formatCode="dd\ mmm\ yyyy">
                  <c:v>39987</c:v>
                </c:pt>
                <c:pt idx="601" formatCode="dd\ mmm\ yyyy">
                  <c:v>39988</c:v>
                </c:pt>
                <c:pt idx="602" formatCode="dd\ mmm\ yyyy">
                  <c:v>39989</c:v>
                </c:pt>
                <c:pt idx="603" formatCode="dd\ mmm\ yyyy">
                  <c:v>39990</c:v>
                </c:pt>
                <c:pt idx="604" formatCode="dd\ mmm\ yyyy">
                  <c:v>39993</c:v>
                </c:pt>
                <c:pt idx="605" formatCode="dd\ mmm\ yyyy">
                  <c:v>39994</c:v>
                </c:pt>
                <c:pt idx="606" formatCode="dd\ mmm\ yyyy">
                  <c:v>39995</c:v>
                </c:pt>
                <c:pt idx="607" formatCode="dd\ mmm\ yyyy">
                  <c:v>39996</c:v>
                </c:pt>
                <c:pt idx="608" formatCode="dd\ mmm\ yyyy">
                  <c:v>39997</c:v>
                </c:pt>
                <c:pt idx="609" formatCode="dd\ mmm\ yyyy">
                  <c:v>40000</c:v>
                </c:pt>
                <c:pt idx="610" formatCode="dd\ mmm\ yyyy">
                  <c:v>40001</c:v>
                </c:pt>
                <c:pt idx="611" formatCode="dd\ mmm\ yyyy">
                  <c:v>40002</c:v>
                </c:pt>
                <c:pt idx="612" formatCode="dd\ mmm\ yyyy">
                  <c:v>40003</c:v>
                </c:pt>
                <c:pt idx="613" formatCode="dd\ mmm\ yyyy">
                  <c:v>40004</c:v>
                </c:pt>
                <c:pt idx="614" formatCode="dd\ mmm\ yyyy">
                  <c:v>40007</c:v>
                </c:pt>
                <c:pt idx="615" formatCode="dd\ mmm\ yyyy">
                  <c:v>40008</c:v>
                </c:pt>
                <c:pt idx="616" formatCode="dd\ mmm\ yyyy">
                  <c:v>40009</c:v>
                </c:pt>
                <c:pt idx="617" formatCode="dd\ mmm\ yyyy">
                  <c:v>40010</c:v>
                </c:pt>
                <c:pt idx="618" formatCode="dd\ mmm\ yyyy">
                  <c:v>40011</c:v>
                </c:pt>
                <c:pt idx="619" formatCode="dd\ mmm\ yyyy">
                  <c:v>40014</c:v>
                </c:pt>
                <c:pt idx="620" formatCode="dd\ mmm\ yyyy">
                  <c:v>40015</c:v>
                </c:pt>
                <c:pt idx="621" formatCode="dd\ mmm\ yyyy">
                  <c:v>40016</c:v>
                </c:pt>
                <c:pt idx="622" formatCode="dd\ mmm\ yyyy">
                  <c:v>40017</c:v>
                </c:pt>
                <c:pt idx="623" formatCode="dd\ mmm\ yyyy">
                  <c:v>40018</c:v>
                </c:pt>
                <c:pt idx="624" formatCode="dd\ mmm\ yyyy">
                  <c:v>40021</c:v>
                </c:pt>
                <c:pt idx="625" formatCode="dd\ mmm\ yyyy">
                  <c:v>40022</c:v>
                </c:pt>
                <c:pt idx="626" formatCode="dd\ mmm\ yyyy">
                  <c:v>40023</c:v>
                </c:pt>
                <c:pt idx="627" formatCode="dd\ mmm\ yyyy">
                  <c:v>40024</c:v>
                </c:pt>
                <c:pt idx="628" formatCode="dd\ mmm\ yyyy">
                  <c:v>40025</c:v>
                </c:pt>
                <c:pt idx="629" formatCode="dd\ mmm\ yyyy">
                  <c:v>40028</c:v>
                </c:pt>
                <c:pt idx="630" formatCode="dd\ mmm\ yyyy">
                  <c:v>40029</c:v>
                </c:pt>
                <c:pt idx="631" formatCode="dd\ mmm\ yyyy">
                  <c:v>40030</c:v>
                </c:pt>
                <c:pt idx="632" formatCode="dd\ mmm\ yyyy">
                  <c:v>40031</c:v>
                </c:pt>
                <c:pt idx="633" formatCode="dd\ mmm\ yyyy">
                  <c:v>40032</c:v>
                </c:pt>
                <c:pt idx="634" formatCode="dd\ mmm\ yyyy">
                  <c:v>40035</c:v>
                </c:pt>
                <c:pt idx="635" formatCode="dd\ mmm\ yyyy">
                  <c:v>40036</c:v>
                </c:pt>
                <c:pt idx="636" formatCode="dd\ mmm\ yyyy">
                  <c:v>40037</c:v>
                </c:pt>
                <c:pt idx="637" formatCode="dd\ mmm\ yyyy">
                  <c:v>40038</c:v>
                </c:pt>
                <c:pt idx="638" formatCode="dd\ mmm\ yyyy">
                  <c:v>40039</c:v>
                </c:pt>
                <c:pt idx="639" formatCode="dd\ mmm\ yyyy">
                  <c:v>40042</c:v>
                </c:pt>
                <c:pt idx="640" formatCode="dd\ mmm\ yyyy">
                  <c:v>40043</c:v>
                </c:pt>
                <c:pt idx="641" formatCode="dd\ mmm\ yyyy">
                  <c:v>40044</c:v>
                </c:pt>
                <c:pt idx="642" formatCode="dd\ mmm\ yyyy">
                  <c:v>40045</c:v>
                </c:pt>
                <c:pt idx="643" formatCode="dd\ mmm\ yyyy">
                  <c:v>40046</c:v>
                </c:pt>
                <c:pt idx="644" formatCode="dd\ mmm\ yyyy">
                  <c:v>40049</c:v>
                </c:pt>
                <c:pt idx="645" formatCode="dd\ mmm\ yyyy">
                  <c:v>40050</c:v>
                </c:pt>
                <c:pt idx="646" formatCode="dd\ mmm\ yyyy">
                  <c:v>40051</c:v>
                </c:pt>
                <c:pt idx="647" formatCode="dd\ mmm\ yyyy">
                  <c:v>40052</c:v>
                </c:pt>
                <c:pt idx="648" formatCode="dd\ mmm\ yyyy">
                  <c:v>40053</c:v>
                </c:pt>
                <c:pt idx="649" formatCode="dd\ mmm\ yyyy">
                  <c:v>40056</c:v>
                </c:pt>
                <c:pt idx="650" formatCode="dd\ mmm\ yyyy">
                  <c:v>40057</c:v>
                </c:pt>
                <c:pt idx="651" formatCode="dd\ mmm\ yyyy">
                  <c:v>40058</c:v>
                </c:pt>
                <c:pt idx="652" formatCode="dd\ mmm\ yyyy">
                  <c:v>40059</c:v>
                </c:pt>
                <c:pt idx="653" formatCode="dd\ mmm\ yyyy">
                  <c:v>40060</c:v>
                </c:pt>
                <c:pt idx="654" formatCode="dd\ mmm\ yyyy">
                  <c:v>40063</c:v>
                </c:pt>
                <c:pt idx="655" formatCode="dd\ mmm\ yyyy">
                  <c:v>40064</c:v>
                </c:pt>
                <c:pt idx="656" formatCode="dd\ mmm\ yyyy">
                  <c:v>40065</c:v>
                </c:pt>
                <c:pt idx="657" formatCode="dd\ mmm\ yyyy">
                  <c:v>40066</c:v>
                </c:pt>
                <c:pt idx="658" formatCode="dd\ mmm\ yyyy">
                  <c:v>40067</c:v>
                </c:pt>
                <c:pt idx="659" formatCode="dd\ mmm\ yyyy">
                  <c:v>40070</c:v>
                </c:pt>
                <c:pt idx="660" formatCode="dd\ mmm\ yyyy">
                  <c:v>40071</c:v>
                </c:pt>
                <c:pt idx="661" formatCode="dd\ mmm\ yyyy">
                  <c:v>40072</c:v>
                </c:pt>
                <c:pt idx="662" formatCode="dd\ mmm\ yyyy">
                  <c:v>40073</c:v>
                </c:pt>
                <c:pt idx="663" formatCode="dd\ mmm\ yyyy">
                  <c:v>40074</c:v>
                </c:pt>
                <c:pt idx="664" formatCode="dd\ mmm\ yyyy">
                  <c:v>40077</c:v>
                </c:pt>
                <c:pt idx="665" formatCode="dd\ mmm\ yyyy">
                  <c:v>40078</c:v>
                </c:pt>
                <c:pt idx="666" formatCode="dd\ mmm\ yyyy">
                  <c:v>40079</c:v>
                </c:pt>
                <c:pt idx="667" formatCode="dd\ mmm\ yyyy">
                  <c:v>40080</c:v>
                </c:pt>
                <c:pt idx="668" formatCode="dd\ mmm\ yyyy">
                  <c:v>40081</c:v>
                </c:pt>
                <c:pt idx="669" formatCode="dd\ mmm\ yyyy">
                  <c:v>40084</c:v>
                </c:pt>
                <c:pt idx="670" formatCode="dd\ mmm\ yyyy">
                  <c:v>40085</c:v>
                </c:pt>
                <c:pt idx="671" formatCode="dd\ mmm\ yyyy">
                  <c:v>40086</c:v>
                </c:pt>
                <c:pt idx="672" formatCode="dd\ mmm\ yyyy">
                  <c:v>40095</c:v>
                </c:pt>
                <c:pt idx="673" formatCode="dd\ mmm\ yyyy">
                  <c:v>40098</c:v>
                </c:pt>
                <c:pt idx="674" formatCode="dd\ mmm\ yyyy">
                  <c:v>40099</c:v>
                </c:pt>
                <c:pt idx="675" formatCode="dd\ mmm\ yyyy">
                  <c:v>40100</c:v>
                </c:pt>
                <c:pt idx="676" formatCode="dd\ mmm\ yyyy">
                  <c:v>40101</c:v>
                </c:pt>
                <c:pt idx="677" formatCode="dd\ mmm\ yyyy">
                  <c:v>40102</c:v>
                </c:pt>
                <c:pt idx="678" formatCode="dd\ mmm\ yyyy">
                  <c:v>40105</c:v>
                </c:pt>
                <c:pt idx="679" formatCode="dd\ mmm\ yyyy">
                  <c:v>40106</c:v>
                </c:pt>
                <c:pt idx="680" formatCode="dd\ mmm\ yyyy">
                  <c:v>40107</c:v>
                </c:pt>
                <c:pt idx="681" formatCode="dd\ mmm\ yyyy">
                  <c:v>40108</c:v>
                </c:pt>
                <c:pt idx="682" formatCode="dd\ mmm\ yyyy">
                  <c:v>40109</c:v>
                </c:pt>
                <c:pt idx="683" formatCode="dd\ mmm\ yyyy">
                  <c:v>40112</c:v>
                </c:pt>
                <c:pt idx="684" formatCode="dd\ mmm\ yyyy">
                  <c:v>40113</c:v>
                </c:pt>
                <c:pt idx="685" formatCode="dd\ mmm\ yyyy">
                  <c:v>40114</c:v>
                </c:pt>
                <c:pt idx="686" formatCode="dd\ mmm\ yyyy">
                  <c:v>40115</c:v>
                </c:pt>
                <c:pt idx="687" formatCode="dd\ mmm\ yyyy">
                  <c:v>40116</c:v>
                </c:pt>
                <c:pt idx="688" formatCode="dd\ mmm\ yyyy">
                  <c:v>40119</c:v>
                </c:pt>
                <c:pt idx="689" formatCode="dd\ mmm\ yyyy">
                  <c:v>40120</c:v>
                </c:pt>
                <c:pt idx="690" formatCode="dd\ mmm\ yyyy">
                  <c:v>40121</c:v>
                </c:pt>
                <c:pt idx="691" formatCode="dd\ mmm\ yyyy">
                  <c:v>40122</c:v>
                </c:pt>
                <c:pt idx="692" formatCode="dd\ mmm\ yyyy">
                  <c:v>40123</c:v>
                </c:pt>
                <c:pt idx="693" formatCode="dd\ mmm\ yyyy">
                  <c:v>40126</c:v>
                </c:pt>
                <c:pt idx="694" formatCode="dd\ mmm\ yyyy">
                  <c:v>40127</c:v>
                </c:pt>
                <c:pt idx="695" formatCode="dd\ mmm\ yyyy">
                  <c:v>40128</c:v>
                </c:pt>
                <c:pt idx="696" formatCode="dd\ mmm\ yyyy">
                  <c:v>40129</c:v>
                </c:pt>
                <c:pt idx="697" formatCode="dd\ mmm\ yyyy">
                  <c:v>40130</c:v>
                </c:pt>
                <c:pt idx="698" formatCode="dd\ mmm\ yyyy">
                  <c:v>40133</c:v>
                </c:pt>
                <c:pt idx="699" formatCode="dd\ mmm\ yyyy">
                  <c:v>40134</c:v>
                </c:pt>
                <c:pt idx="700" formatCode="dd\ mmm\ yyyy">
                  <c:v>40135</c:v>
                </c:pt>
                <c:pt idx="701" formatCode="dd\ mmm\ yyyy">
                  <c:v>40136</c:v>
                </c:pt>
                <c:pt idx="702" formatCode="dd\ mmm\ yyyy">
                  <c:v>40137</c:v>
                </c:pt>
                <c:pt idx="703" formatCode="dd\ mmm\ yyyy">
                  <c:v>40140</c:v>
                </c:pt>
                <c:pt idx="704" formatCode="dd\ mmm\ yyyy">
                  <c:v>40141</c:v>
                </c:pt>
                <c:pt idx="705" formatCode="dd\ mmm\ yyyy">
                  <c:v>40142</c:v>
                </c:pt>
                <c:pt idx="706" formatCode="dd\ mmm\ yyyy">
                  <c:v>40143</c:v>
                </c:pt>
                <c:pt idx="707" formatCode="dd\ mmm\ yyyy">
                  <c:v>40144</c:v>
                </c:pt>
                <c:pt idx="708" formatCode="dd\ mmm\ yyyy">
                  <c:v>40147</c:v>
                </c:pt>
                <c:pt idx="709" formatCode="dd\ mmm\ yyyy">
                  <c:v>40148</c:v>
                </c:pt>
                <c:pt idx="710" formatCode="dd\ mmm\ yyyy">
                  <c:v>40149</c:v>
                </c:pt>
                <c:pt idx="711" formatCode="dd\ mmm\ yyyy">
                  <c:v>40150</c:v>
                </c:pt>
                <c:pt idx="712" formatCode="dd\ mmm\ yyyy">
                  <c:v>40151</c:v>
                </c:pt>
                <c:pt idx="713" formatCode="dd\ mmm\ yyyy">
                  <c:v>40154</c:v>
                </c:pt>
                <c:pt idx="714" formatCode="dd\ mmm\ yyyy">
                  <c:v>40155</c:v>
                </c:pt>
                <c:pt idx="715" formatCode="dd\ mmm\ yyyy">
                  <c:v>40156</c:v>
                </c:pt>
                <c:pt idx="716" formatCode="dd\ mmm\ yyyy">
                  <c:v>40157</c:v>
                </c:pt>
                <c:pt idx="717" formatCode="dd\ mmm\ yyyy">
                  <c:v>40158</c:v>
                </c:pt>
                <c:pt idx="718" formatCode="dd\ mmm\ yyyy">
                  <c:v>40161</c:v>
                </c:pt>
                <c:pt idx="719" formatCode="dd\ mmm\ yyyy">
                  <c:v>40162</c:v>
                </c:pt>
                <c:pt idx="720" formatCode="dd\ mmm\ yyyy">
                  <c:v>40163</c:v>
                </c:pt>
                <c:pt idx="721" formatCode="dd\ mmm\ yyyy">
                  <c:v>40164</c:v>
                </c:pt>
                <c:pt idx="722" formatCode="dd\ mmm\ yyyy">
                  <c:v>40165</c:v>
                </c:pt>
                <c:pt idx="723" formatCode="dd\ mmm\ yyyy">
                  <c:v>40168</c:v>
                </c:pt>
                <c:pt idx="724" formatCode="dd\ mmm\ yyyy">
                  <c:v>40169</c:v>
                </c:pt>
                <c:pt idx="725" formatCode="dd\ mmm\ yyyy">
                  <c:v>40170</c:v>
                </c:pt>
                <c:pt idx="726" formatCode="dd\ mmm\ yyyy">
                  <c:v>40171</c:v>
                </c:pt>
                <c:pt idx="727" formatCode="dd\ mmm\ yyyy">
                  <c:v>40172</c:v>
                </c:pt>
                <c:pt idx="728" formatCode="dd\ mmm\ yyyy">
                  <c:v>40175</c:v>
                </c:pt>
                <c:pt idx="729" formatCode="dd\ mmm\ yyyy">
                  <c:v>40176</c:v>
                </c:pt>
                <c:pt idx="730" formatCode="dd\ mmm\ yyyy">
                  <c:v>40177</c:v>
                </c:pt>
                <c:pt idx="731" formatCode="dd\ mmm\ yyyy">
                  <c:v>40178</c:v>
                </c:pt>
                <c:pt idx="732" formatCode="dd\ mmm\ yyyy">
                  <c:v>40182</c:v>
                </c:pt>
                <c:pt idx="733" formatCode="dd\ mmm\ yyyy">
                  <c:v>40183</c:v>
                </c:pt>
                <c:pt idx="734" formatCode="dd\ mmm\ yyyy">
                  <c:v>40184</c:v>
                </c:pt>
                <c:pt idx="735" formatCode="dd\ mmm\ yyyy">
                  <c:v>40185</c:v>
                </c:pt>
                <c:pt idx="736" formatCode="dd\ mmm\ yyyy">
                  <c:v>40186</c:v>
                </c:pt>
                <c:pt idx="737" formatCode="dd\ mmm\ yyyy">
                  <c:v>40189</c:v>
                </c:pt>
                <c:pt idx="738" formatCode="dd\ mmm\ yyyy">
                  <c:v>40190</c:v>
                </c:pt>
                <c:pt idx="739" formatCode="dd\ mmm\ yyyy">
                  <c:v>40191</c:v>
                </c:pt>
                <c:pt idx="740" formatCode="dd\ mmm\ yyyy">
                  <c:v>40192</c:v>
                </c:pt>
                <c:pt idx="741" formatCode="dd\ mmm\ yyyy">
                  <c:v>40193</c:v>
                </c:pt>
                <c:pt idx="742" formatCode="dd\ mmm\ yyyy">
                  <c:v>40196</c:v>
                </c:pt>
                <c:pt idx="743" formatCode="dd\ mmm\ yyyy">
                  <c:v>40197</c:v>
                </c:pt>
                <c:pt idx="744" formatCode="dd\ mmm\ yyyy">
                  <c:v>40198</c:v>
                </c:pt>
                <c:pt idx="745" formatCode="dd\ mmm\ yyyy">
                  <c:v>40199</c:v>
                </c:pt>
                <c:pt idx="746" formatCode="dd\ mmm\ yyyy">
                  <c:v>40200</c:v>
                </c:pt>
                <c:pt idx="747" formatCode="dd\ mmm\ yyyy">
                  <c:v>40203</c:v>
                </c:pt>
                <c:pt idx="748" formatCode="dd\ mmm\ yyyy">
                  <c:v>40204</c:v>
                </c:pt>
                <c:pt idx="749" formatCode="dd\ mmm\ yyyy">
                  <c:v>40205</c:v>
                </c:pt>
                <c:pt idx="750" formatCode="dd\ mmm\ yyyy">
                  <c:v>40206</c:v>
                </c:pt>
                <c:pt idx="751" formatCode="dd\ mmm\ yyyy">
                  <c:v>40207</c:v>
                </c:pt>
                <c:pt idx="752" formatCode="dd\ mmm\ yyyy">
                  <c:v>40210</c:v>
                </c:pt>
                <c:pt idx="753" formatCode="dd\ mmm\ yyyy">
                  <c:v>40211</c:v>
                </c:pt>
                <c:pt idx="754" formatCode="dd\ mmm\ yyyy">
                  <c:v>40212</c:v>
                </c:pt>
                <c:pt idx="755" formatCode="dd\ mmm\ yyyy">
                  <c:v>40213</c:v>
                </c:pt>
                <c:pt idx="756" formatCode="dd\ mmm\ yyyy">
                  <c:v>40214</c:v>
                </c:pt>
                <c:pt idx="757" formatCode="dd\ mmm\ yyyy">
                  <c:v>40217</c:v>
                </c:pt>
                <c:pt idx="758" formatCode="dd\ mmm\ yyyy">
                  <c:v>40218</c:v>
                </c:pt>
                <c:pt idx="759" formatCode="dd\ mmm\ yyyy">
                  <c:v>40219</c:v>
                </c:pt>
                <c:pt idx="760" formatCode="dd\ mmm\ yyyy">
                  <c:v>40220</c:v>
                </c:pt>
                <c:pt idx="761" formatCode="dd\ mmm\ yyyy">
                  <c:v>40221</c:v>
                </c:pt>
                <c:pt idx="762" formatCode="dd\ mmm\ yyyy">
                  <c:v>40231</c:v>
                </c:pt>
                <c:pt idx="763" formatCode="dd\ mmm\ yyyy">
                  <c:v>40232</c:v>
                </c:pt>
                <c:pt idx="764" formatCode="dd\ mmm\ yyyy">
                  <c:v>40233</c:v>
                </c:pt>
                <c:pt idx="765" formatCode="dd\ mmm\ yyyy">
                  <c:v>40234</c:v>
                </c:pt>
                <c:pt idx="766" formatCode="dd\ mmm\ yyyy">
                  <c:v>40235</c:v>
                </c:pt>
                <c:pt idx="767" formatCode="dd\ mmm\ yyyy">
                  <c:v>40238</c:v>
                </c:pt>
                <c:pt idx="768" formatCode="dd\ mmm\ yyyy">
                  <c:v>40239</c:v>
                </c:pt>
                <c:pt idx="769" formatCode="dd\ mmm\ yyyy">
                  <c:v>40240</c:v>
                </c:pt>
                <c:pt idx="770" formatCode="dd\ mmm\ yyyy">
                  <c:v>40241</c:v>
                </c:pt>
                <c:pt idx="771" formatCode="dd\ mmm\ yyyy">
                  <c:v>40242</c:v>
                </c:pt>
                <c:pt idx="772" formatCode="dd\ mmm\ yyyy">
                  <c:v>40245</c:v>
                </c:pt>
                <c:pt idx="773" formatCode="dd\ mmm\ yyyy">
                  <c:v>40246</c:v>
                </c:pt>
                <c:pt idx="774" formatCode="dd\ mmm\ yyyy">
                  <c:v>40247</c:v>
                </c:pt>
                <c:pt idx="775" formatCode="dd\ mmm\ yyyy">
                  <c:v>40248</c:v>
                </c:pt>
                <c:pt idx="776" formatCode="dd\ mmm\ yyyy">
                  <c:v>40249</c:v>
                </c:pt>
                <c:pt idx="777" formatCode="dd\ mmm\ yyyy">
                  <c:v>40252</c:v>
                </c:pt>
                <c:pt idx="778" formatCode="dd\ mmm\ yyyy">
                  <c:v>40253</c:v>
                </c:pt>
                <c:pt idx="779" formatCode="dd\ mmm\ yyyy">
                  <c:v>40254</c:v>
                </c:pt>
                <c:pt idx="780" formatCode="dd\ mmm\ yyyy">
                  <c:v>40255</c:v>
                </c:pt>
                <c:pt idx="781" formatCode="dd\ mmm\ yyyy">
                  <c:v>40256</c:v>
                </c:pt>
                <c:pt idx="782" formatCode="dd\ mmm\ yyyy">
                  <c:v>40259</c:v>
                </c:pt>
                <c:pt idx="783" formatCode="dd\ mmm\ yyyy">
                  <c:v>40260</c:v>
                </c:pt>
                <c:pt idx="784" formatCode="dd\ mmm\ yyyy">
                  <c:v>40261</c:v>
                </c:pt>
                <c:pt idx="785" formatCode="dd\ mmm\ yyyy">
                  <c:v>40262</c:v>
                </c:pt>
                <c:pt idx="786" formatCode="dd\ mmm\ yyyy">
                  <c:v>40263</c:v>
                </c:pt>
                <c:pt idx="787" formatCode="dd\ mmm\ yyyy">
                  <c:v>40266</c:v>
                </c:pt>
                <c:pt idx="788" formatCode="dd\ mmm\ yyyy">
                  <c:v>40267</c:v>
                </c:pt>
                <c:pt idx="789" formatCode="dd\ mmm\ yyyy">
                  <c:v>40268</c:v>
                </c:pt>
                <c:pt idx="790" formatCode="dd\ mmm\ yyyy">
                  <c:v>40269</c:v>
                </c:pt>
                <c:pt idx="791" formatCode="dd\ mmm\ yyyy">
                  <c:v>40270</c:v>
                </c:pt>
                <c:pt idx="792" formatCode="dd\ mmm\ yyyy">
                  <c:v>40274</c:v>
                </c:pt>
                <c:pt idx="793" formatCode="dd\ mmm\ yyyy">
                  <c:v>40275</c:v>
                </c:pt>
                <c:pt idx="794" formatCode="dd\ mmm\ yyyy">
                  <c:v>40276</c:v>
                </c:pt>
                <c:pt idx="795" formatCode="dd\ mmm\ yyyy">
                  <c:v>40277</c:v>
                </c:pt>
                <c:pt idx="796" formatCode="dd\ mmm\ yyyy">
                  <c:v>40280</c:v>
                </c:pt>
                <c:pt idx="797" formatCode="dd\ mmm\ yyyy">
                  <c:v>40281</c:v>
                </c:pt>
                <c:pt idx="798" formatCode="dd\ mmm\ yyyy">
                  <c:v>40282</c:v>
                </c:pt>
                <c:pt idx="799" formatCode="dd\ mmm\ yyyy">
                  <c:v>40283</c:v>
                </c:pt>
                <c:pt idx="800" formatCode="dd\ mmm\ yyyy">
                  <c:v>40284</c:v>
                </c:pt>
                <c:pt idx="801" formatCode="dd\ mmm\ yyyy">
                  <c:v>40287</c:v>
                </c:pt>
                <c:pt idx="802" formatCode="dd\ mmm\ yyyy">
                  <c:v>40288</c:v>
                </c:pt>
                <c:pt idx="803" formatCode="dd\ mmm\ yyyy">
                  <c:v>40289</c:v>
                </c:pt>
                <c:pt idx="804" formatCode="dd\ mmm\ yyyy">
                  <c:v>40290</c:v>
                </c:pt>
                <c:pt idx="805" formatCode="dd\ mmm\ yyyy">
                  <c:v>40291</c:v>
                </c:pt>
                <c:pt idx="806" formatCode="dd\ mmm\ yyyy">
                  <c:v>40294</c:v>
                </c:pt>
                <c:pt idx="807" formatCode="dd\ mmm\ yyyy">
                  <c:v>40295</c:v>
                </c:pt>
                <c:pt idx="808" formatCode="dd\ mmm\ yyyy">
                  <c:v>40296</c:v>
                </c:pt>
                <c:pt idx="809" formatCode="dd\ mmm\ yyyy">
                  <c:v>40297</c:v>
                </c:pt>
                <c:pt idx="810" formatCode="dd\ mmm\ yyyy">
                  <c:v>40298</c:v>
                </c:pt>
                <c:pt idx="811" formatCode="dd\ mmm\ yyyy">
                  <c:v>40302</c:v>
                </c:pt>
                <c:pt idx="812" formatCode="dd\ mmm\ yyyy">
                  <c:v>40303</c:v>
                </c:pt>
                <c:pt idx="813" formatCode="dd\ mmm\ yyyy">
                  <c:v>40304</c:v>
                </c:pt>
                <c:pt idx="814" formatCode="dd\ mmm\ yyyy">
                  <c:v>40305</c:v>
                </c:pt>
                <c:pt idx="815" formatCode="dd\ mmm\ yyyy">
                  <c:v>40308</c:v>
                </c:pt>
                <c:pt idx="816" formatCode="dd\ mmm\ yyyy">
                  <c:v>40309</c:v>
                </c:pt>
                <c:pt idx="817" formatCode="dd\ mmm\ yyyy">
                  <c:v>40310</c:v>
                </c:pt>
                <c:pt idx="818" formatCode="dd\ mmm\ yyyy">
                  <c:v>40311</c:v>
                </c:pt>
                <c:pt idx="819" formatCode="dd\ mmm\ yyyy">
                  <c:v>40312</c:v>
                </c:pt>
                <c:pt idx="820" formatCode="dd\ mmm\ yyyy">
                  <c:v>40315</c:v>
                </c:pt>
                <c:pt idx="821" formatCode="dd\ mmm\ yyyy">
                  <c:v>40316</c:v>
                </c:pt>
                <c:pt idx="822" formatCode="dd\ mmm\ yyyy">
                  <c:v>40317</c:v>
                </c:pt>
                <c:pt idx="823" formatCode="dd\ mmm\ yyyy">
                  <c:v>40318</c:v>
                </c:pt>
                <c:pt idx="824" formatCode="dd\ mmm\ yyyy">
                  <c:v>40319</c:v>
                </c:pt>
                <c:pt idx="825" formatCode="dd\ mmm\ yyyy">
                  <c:v>40322</c:v>
                </c:pt>
                <c:pt idx="826" formatCode="dd\ mmm\ yyyy">
                  <c:v>40323</c:v>
                </c:pt>
                <c:pt idx="827" formatCode="dd\ mmm\ yyyy">
                  <c:v>40324</c:v>
                </c:pt>
                <c:pt idx="828" formatCode="dd\ mmm\ yyyy">
                  <c:v>40325</c:v>
                </c:pt>
                <c:pt idx="829" formatCode="dd\ mmm\ yyyy">
                  <c:v>40326</c:v>
                </c:pt>
                <c:pt idx="830" formatCode="dd\ mmm\ yyyy">
                  <c:v>40329</c:v>
                </c:pt>
                <c:pt idx="831" formatCode="dd\ mmm\ yyyy">
                  <c:v>40330</c:v>
                </c:pt>
                <c:pt idx="832" formatCode="dd\ mmm\ yyyy">
                  <c:v>40331</c:v>
                </c:pt>
                <c:pt idx="833" formatCode="dd\ mmm\ yyyy">
                  <c:v>40332</c:v>
                </c:pt>
                <c:pt idx="834" formatCode="dd\ mmm\ yyyy">
                  <c:v>40333</c:v>
                </c:pt>
                <c:pt idx="835" formatCode="dd\ mmm\ yyyy">
                  <c:v>40336</c:v>
                </c:pt>
                <c:pt idx="836" formatCode="dd\ mmm\ yyyy">
                  <c:v>40337</c:v>
                </c:pt>
                <c:pt idx="837" formatCode="dd\ mmm\ yyyy">
                  <c:v>40338</c:v>
                </c:pt>
                <c:pt idx="838" formatCode="dd\ mmm\ yyyy">
                  <c:v>40339</c:v>
                </c:pt>
                <c:pt idx="839" formatCode="dd\ mmm\ yyyy">
                  <c:v>40340</c:v>
                </c:pt>
                <c:pt idx="840" formatCode="dd\ mmm\ yyyy">
                  <c:v>40346</c:v>
                </c:pt>
                <c:pt idx="841" formatCode="dd\ mmm\ yyyy">
                  <c:v>40347</c:v>
                </c:pt>
                <c:pt idx="842" formatCode="dd\ mmm\ yyyy">
                  <c:v>40350</c:v>
                </c:pt>
                <c:pt idx="843" formatCode="dd\ mmm\ yyyy">
                  <c:v>40351</c:v>
                </c:pt>
                <c:pt idx="844" formatCode="dd\ mmm\ yyyy">
                  <c:v>40352</c:v>
                </c:pt>
                <c:pt idx="845" formatCode="dd\ mmm\ yyyy">
                  <c:v>40353</c:v>
                </c:pt>
                <c:pt idx="846" formatCode="dd\ mmm\ yyyy">
                  <c:v>40354</c:v>
                </c:pt>
                <c:pt idx="847" formatCode="dd\ mmm\ yyyy">
                  <c:v>40357</c:v>
                </c:pt>
                <c:pt idx="848" formatCode="dd\ mmm\ yyyy">
                  <c:v>40358</c:v>
                </c:pt>
                <c:pt idx="849" formatCode="dd\ mmm\ yyyy">
                  <c:v>40359</c:v>
                </c:pt>
                <c:pt idx="850" formatCode="dd\ mmm\ yyyy">
                  <c:v>40360</c:v>
                </c:pt>
                <c:pt idx="851" formatCode="dd\ mmm\ yyyy">
                  <c:v>40361</c:v>
                </c:pt>
                <c:pt idx="852" formatCode="dd\ mmm\ yyyy">
                  <c:v>40364</c:v>
                </c:pt>
                <c:pt idx="853" formatCode="dd\ mmm\ yyyy">
                  <c:v>40365</c:v>
                </c:pt>
                <c:pt idx="854" formatCode="dd\ mmm\ yyyy">
                  <c:v>40366</c:v>
                </c:pt>
                <c:pt idx="855" formatCode="dd\ mmm\ yyyy">
                  <c:v>40367</c:v>
                </c:pt>
                <c:pt idx="856" formatCode="dd\ mmm\ yyyy">
                  <c:v>40368</c:v>
                </c:pt>
                <c:pt idx="857" formatCode="dd\ mmm\ yyyy">
                  <c:v>40371</c:v>
                </c:pt>
                <c:pt idx="858" formatCode="dd\ mmm\ yyyy">
                  <c:v>40372</c:v>
                </c:pt>
                <c:pt idx="859" formatCode="dd\ mmm\ yyyy">
                  <c:v>40373</c:v>
                </c:pt>
                <c:pt idx="860" formatCode="dd\ mmm\ yyyy">
                  <c:v>40374</c:v>
                </c:pt>
                <c:pt idx="861" formatCode="dd\ mmm\ yyyy">
                  <c:v>40375</c:v>
                </c:pt>
                <c:pt idx="862" formatCode="dd\ mmm\ yyyy">
                  <c:v>40378</c:v>
                </c:pt>
                <c:pt idx="863" formatCode="dd\ mmm\ yyyy">
                  <c:v>40379</c:v>
                </c:pt>
                <c:pt idx="864" formatCode="dd\ mmm\ yyyy">
                  <c:v>40380</c:v>
                </c:pt>
                <c:pt idx="865" formatCode="dd\ mmm\ yyyy">
                  <c:v>40381</c:v>
                </c:pt>
                <c:pt idx="866" formatCode="dd\ mmm\ yyyy">
                  <c:v>40382</c:v>
                </c:pt>
                <c:pt idx="867" formatCode="dd\ mmm\ yyyy">
                  <c:v>40385</c:v>
                </c:pt>
                <c:pt idx="868" formatCode="dd\ mmm\ yyyy">
                  <c:v>40386</c:v>
                </c:pt>
                <c:pt idx="869" formatCode="dd\ mmm\ yyyy">
                  <c:v>40387</c:v>
                </c:pt>
                <c:pt idx="870" formatCode="dd\ mmm\ yyyy">
                  <c:v>40388</c:v>
                </c:pt>
                <c:pt idx="871" formatCode="dd\ mmm\ yyyy">
                  <c:v>40389</c:v>
                </c:pt>
                <c:pt idx="872" formatCode="dd\ mmm\ yyyy">
                  <c:v>40392</c:v>
                </c:pt>
                <c:pt idx="873" formatCode="dd\ mmm\ yyyy">
                  <c:v>40393</c:v>
                </c:pt>
                <c:pt idx="874" formatCode="dd\ mmm\ yyyy">
                  <c:v>40394</c:v>
                </c:pt>
                <c:pt idx="875" formatCode="dd\ mmm\ yyyy">
                  <c:v>40395</c:v>
                </c:pt>
                <c:pt idx="876" formatCode="dd\ mmm\ yyyy">
                  <c:v>40396</c:v>
                </c:pt>
                <c:pt idx="877" formatCode="dd\ mmm\ yyyy">
                  <c:v>40399</c:v>
                </c:pt>
                <c:pt idx="878" formatCode="dd\ mmm\ yyyy">
                  <c:v>40400</c:v>
                </c:pt>
                <c:pt idx="879" formatCode="dd\ mmm\ yyyy">
                  <c:v>40401</c:v>
                </c:pt>
                <c:pt idx="880" formatCode="dd\ mmm\ yyyy">
                  <c:v>40402</c:v>
                </c:pt>
                <c:pt idx="881" formatCode="dd\ mmm\ yyyy">
                  <c:v>40403</c:v>
                </c:pt>
                <c:pt idx="882" formatCode="dd\ mmm\ yyyy">
                  <c:v>40406</c:v>
                </c:pt>
                <c:pt idx="883" formatCode="dd\ mmm\ yyyy">
                  <c:v>40407</c:v>
                </c:pt>
                <c:pt idx="884" formatCode="dd\ mmm\ yyyy">
                  <c:v>40408</c:v>
                </c:pt>
                <c:pt idx="885" formatCode="dd\ mmm\ yyyy">
                  <c:v>40409</c:v>
                </c:pt>
                <c:pt idx="886" formatCode="dd\ mmm\ yyyy">
                  <c:v>40410</c:v>
                </c:pt>
                <c:pt idx="887" formatCode="dd\ mmm\ yyyy">
                  <c:v>40413</c:v>
                </c:pt>
                <c:pt idx="888" formatCode="dd\ mmm\ yyyy">
                  <c:v>40414</c:v>
                </c:pt>
                <c:pt idx="889" formatCode="dd\ mmm\ yyyy">
                  <c:v>40415</c:v>
                </c:pt>
                <c:pt idx="890" formatCode="dd\ mmm\ yyyy">
                  <c:v>40416</c:v>
                </c:pt>
                <c:pt idx="891" formatCode="dd\ mmm\ yyyy">
                  <c:v>40417</c:v>
                </c:pt>
                <c:pt idx="892" formatCode="dd\ mmm\ yyyy">
                  <c:v>40420</c:v>
                </c:pt>
                <c:pt idx="893" formatCode="dd\ mmm\ yyyy">
                  <c:v>40421</c:v>
                </c:pt>
                <c:pt idx="894" formatCode="dd\ mmm\ yyyy">
                  <c:v>40422</c:v>
                </c:pt>
                <c:pt idx="895" formatCode="dd\ mmm\ yyyy">
                  <c:v>40423</c:v>
                </c:pt>
                <c:pt idx="896" formatCode="dd\ mmm\ yyyy">
                  <c:v>40424</c:v>
                </c:pt>
                <c:pt idx="897" formatCode="dd\ mmm\ yyyy">
                  <c:v>40427</c:v>
                </c:pt>
                <c:pt idx="898" formatCode="dd\ mmm\ yyyy">
                  <c:v>40428</c:v>
                </c:pt>
                <c:pt idx="899" formatCode="dd\ mmm\ yyyy">
                  <c:v>40429</c:v>
                </c:pt>
                <c:pt idx="900" formatCode="dd\ mmm\ yyyy">
                  <c:v>40430</c:v>
                </c:pt>
                <c:pt idx="901" formatCode="dd\ mmm\ yyyy">
                  <c:v>40431</c:v>
                </c:pt>
                <c:pt idx="902" formatCode="dd\ mmm\ yyyy">
                  <c:v>40434</c:v>
                </c:pt>
                <c:pt idx="903" formatCode="dd\ mmm\ yyyy">
                  <c:v>40435</c:v>
                </c:pt>
                <c:pt idx="904" formatCode="dd\ mmm\ yyyy">
                  <c:v>40436</c:v>
                </c:pt>
                <c:pt idx="905" formatCode="dd\ mmm\ yyyy">
                  <c:v>40437</c:v>
                </c:pt>
                <c:pt idx="906" formatCode="dd\ mmm\ yyyy">
                  <c:v>40438</c:v>
                </c:pt>
                <c:pt idx="907" formatCode="dd\ mmm\ yyyy">
                  <c:v>40441</c:v>
                </c:pt>
                <c:pt idx="908" formatCode="dd\ mmm\ yyyy">
                  <c:v>40442</c:v>
                </c:pt>
                <c:pt idx="909" formatCode="dd\ mmm\ yyyy">
                  <c:v>40448</c:v>
                </c:pt>
                <c:pt idx="910" formatCode="dd\ mmm\ yyyy">
                  <c:v>40449</c:v>
                </c:pt>
                <c:pt idx="911" formatCode="dd\ mmm\ yyyy">
                  <c:v>40450</c:v>
                </c:pt>
                <c:pt idx="912" formatCode="dd\ mmm\ yyyy">
                  <c:v>40451</c:v>
                </c:pt>
                <c:pt idx="913" formatCode="dd\ mmm\ yyyy">
                  <c:v>40459</c:v>
                </c:pt>
                <c:pt idx="914" formatCode="dd\ mmm\ yyyy">
                  <c:v>40462</c:v>
                </c:pt>
                <c:pt idx="915" formatCode="dd\ mmm\ yyyy">
                  <c:v>40463</c:v>
                </c:pt>
                <c:pt idx="916" formatCode="dd\ mmm\ yyyy">
                  <c:v>40464</c:v>
                </c:pt>
                <c:pt idx="917" formatCode="dd\ mmm\ yyyy">
                  <c:v>40465</c:v>
                </c:pt>
                <c:pt idx="918" formatCode="dd\ mmm\ yyyy">
                  <c:v>40466</c:v>
                </c:pt>
                <c:pt idx="919" formatCode="dd\ mmm\ yyyy">
                  <c:v>40469</c:v>
                </c:pt>
                <c:pt idx="920" formatCode="dd\ mmm\ yyyy">
                  <c:v>40470</c:v>
                </c:pt>
                <c:pt idx="921" formatCode="dd\ mmm\ yyyy">
                  <c:v>40471</c:v>
                </c:pt>
                <c:pt idx="922" formatCode="dd\ mmm\ yyyy">
                  <c:v>40472</c:v>
                </c:pt>
                <c:pt idx="923" formatCode="dd\ mmm\ yyyy">
                  <c:v>40473</c:v>
                </c:pt>
                <c:pt idx="924" formatCode="dd\ mmm\ yyyy">
                  <c:v>40476</c:v>
                </c:pt>
                <c:pt idx="925" formatCode="dd\ mmm\ yyyy">
                  <c:v>40477</c:v>
                </c:pt>
                <c:pt idx="926" formatCode="dd\ mmm\ yyyy">
                  <c:v>40478</c:v>
                </c:pt>
                <c:pt idx="927" formatCode="dd\ mmm\ yyyy">
                  <c:v>40479</c:v>
                </c:pt>
                <c:pt idx="928" formatCode="dd\ mmm\ yyyy">
                  <c:v>40480</c:v>
                </c:pt>
                <c:pt idx="929" formatCode="dd\ mmm\ yyyy">
                  <c:v>40483</c:v>
                </c:pt>
                <c:pt idx="930" formatCode="dd\ mmm\ yyyy">
                  <c:v>40484</c:v>
                </c:pt>
                <c:pt idx="931" formatCode="dd\ mmm\ yyyy">
                  <c:v>40485</c:v>
                </c:pt>
                <c:pt idx="932" formatCode="dd\ mmm\ yyyy">
                  <c:v>40486</c:v>
                </c:pt>
                <c:pt idx="933" formatCode="dd\ mmm\ yyyy">
                  <c:v>40487</c:v>
                </c:pt>
                <c:pt idx="934" formatCode="dd\ mmm\ yyyy">
                  <c:v>40490</c:v>
                </c:pt>
                <c:pt idx="935" formatCode="dd\ mmm\ yyyy">
                  <c:v>40491</c:v>
                </c:pt>
                <c:pt idx="936" formatCode="dd\ mmm\ yyyy">
                  <c:v>40492</c:v>
                </c:pt>
                <c:pt idx="937" formatCode="dd\ mmm\ yyyy">
                  <c:v>40493</c:v>
                </c:pt>
                <c:pt idx="938" formatCode="dd\ mmm\ yyyy">
                  <c:v>40494</c:v>
                </c:pt>
                <c:pt idx="939" formatCode="dd\ mmm\ yyyy">
                  <c:v>40497</c:v>
                </c:pt>
                <c:pt idx="940" formatCode="dd\ mmm\ yyyy">
                  <c:v>40498</c:v>
                </c:pt>
                <c:pt idx="941" formatCode="dd\ mmm\ yyyy">
                  <c:v>40499</c:v>
                </c:pt>
                <c:pt idx="942" formatCode="dd\ mmm\ yyyy">
                  <c:v>40500</c:v>
                </c:pt>
                <c:pt idx="943" formatCode="dd\ mmm\ yyyy">
                  <c:v>40501</c:v>
                </c:pt>
                <c:pt idx="944" formatCode="dd\ mmm\ yyyy">
                  <c:v>40504</c:v>
                </c:pt>
                <c:pt idx="945" formatCode="dd\ mmm\ yyyy">
                  <c:v>40505</c:v>
                </c:pt>
                <c:pt idx="946" formatCode="dd\ mmm\ yyyy">
                  <c:v>40506</c:v>
                </c:pt>
                <c:pt idx="947" formatCode="dd\ mmm\ yyyy">
                  <c:v>40507</c:v>
                </c:pt>
                <c:pt idx="948" formatCode="dd\ mmm\ yyyy">
                  <c:v>40508</c:v>
                </c:pt>
                <c:pt idx="949" formatCode="dd\ mmm\ yyyy">
                  <c:v>40511</c:v>
                </c:pt>
                <c:pt idx="950" formatCode="dd\ mmm\ yyyy">
                  <c:v>40512</c:v>
                </c:pt>
                <c:pt idx="951" formatCode="dd\ mmm\ yyyy">
                  <c:v>40513</c:v>
                </c:pt>
                <c:pt idx="952" formatCode="dd\ mmm\ yyyy">
                  <c:v>40514</c:v>
                </c:pt>
                <c:pt idx="953" formatCode="dd\ mmm\ yyyy">
                  <c:v>40515</c:v>
                </c:pt>
                <c:pt idx="954" formatCode="dd\ mmm\ yyyy">
                  <c:v>40518</c:v>
                </c:pt>
                <c:pt idx="955" formatCode="dd\ mmm\ yyyy">
                  <c:v>40519</c:v>
                </c:pt>
                <c:pt idx="956" formatCode="dd\ mmm\ yyyy">
                  <c:v>40520</c:v>
                </c:pt>
                <c:pt idx="957" formatCode="dd\ mmm\ yyyy">
                  <c:v>40521</c:v>
                </c:pt>
                <c:pt idx="958" formatCode="dd\ mmm\ yyyy">
                  <c:v>40522</c:v>
                </c:pt>
                <c:pt idx="959" formatCode="dd\ mmm\ yyyy">
                  <c:v>40525</c:v>
                </c:pt>
                <c:pt idx="960" formatCode="dd\ mmm\ yyyy">
                  <c:v>40526</c:v>
                </c:pt>
                <c:pt idx="961" formatCode="dd\ mmm\ yyyy">
                  <c:v>40527</c:v>
                </c:pt>
                <c:pt idx="962" formatCode="dd\ mmm\ yyyy">
                  <c:v>40528</c:v>
                </c:pt>
                <c:pt idx="963" formatCode="dd\ mmm\ yyyy">
                  <c:v>40529</c:v>
                </c:pt>
                <c:pt idx="964" formatCode="dd\ mmm\ yyyy">
                  <c:v>40532</c:v>
                </c:pt>
                <c:pt idx="965" formatCode="dd\ mmm\ yyyy">
                  <c:v>40533</c:v>
                </c:pt>
                <c:pt idx="966" formatCode="dd\ mmm\ yyyy">
                  <c:v>40534</c:v>
                </c:pt>
                <c:pt idx="967" formatCode="dd\ mmm\ yyyy">
                  <c:v>40535</c:v>
                </c:pt>
                <c:pt idx="968" formatCode="dd\ mmm\ yyyy">
                  <c:v>40536</c:v>
                </c:pt>
                <c:pt idx="969" formatCode="dd\ mmm\ yyyy">
                  <c:v>40539</c:v>
                </c:pt>
                <c:pt idx="970" formatCode="dd\ mmm\ yyyy">
                  <c:v>40540</c:v>
                </c:pt>
                <c:pt idx="971" formatCode="dd\ mmm\ yyyy">
                  <c:v>40541</c:v>
                </c:pt>
                <c:pt idx="972" formatCode="dd\ mmm\ yyyy">
                  <c:v>40542</c:v>
                </c:pt>
                <c:pt idx="973" formatCode="dd\ mmm\ yyyy">
                  <c:v>40543</c:v>
                </c:pt>
                <c:pt idx="974" formatCode="dd\ mmm\ yyyy">
                  <c:v>40547</c:v>
                </c:pt>
                <c:pt idx="975" formatCode="dd\ mmm\ yyyy">
                  <c:v>40548</c:v>
                </c:pt>
                <c:pt idx="976" formatCode="dd\ mmm\ yyyy">
                  <c:v>40549</c:v>
                </c:pt>
                <c:pt idx="977" formatCode="dd\ mmm\ yyyy">
                  <c:v>40550</c:v>
                </c:pt>
                <c:pt idx="978" formatCode="dd\ mmm\ yyyy">
                  <c:v>40553</c:v>
                </c:pt>
                <c:pt idx="979" formatCode="dd\ mmm\ yyyy">
                  <c:v>40554</c:v>
                </c:pt>
                <c:pt idx="980" formatCode="dd\ mmm\ yyyy">
                  <c:v>40555</c:v>
                </c:pt>
                <c:pt idx="981" formatCode="dd\ mmm\ yyyy">
                  <c:v>40556</c:v>
                </c:pt>
                <c:pt idx="982" formatCode="dd\ mmm\ yyyy">
                  <c:v>40557</c:v>
                </c:pt>
                <c:pt idx="983" formatCode="dd\ mmm\ yyyy">
                  <c:v>40560</c:v>
                </c:pt>
                <c:pt idx="984" formatCode="dd\ mmm\ yyyy">
                  <c:v>40561</c:v>
                </c:pt>
                <c:pt idx="985" formatCode="dd\ mmm\ yyyy">
                  <c:v>40562</c:v>
                </c:pt>
                <c:pt idx="986" formatCode="dd\ mmm\ yyyy">
                  <c:v>40563</c:v>
                </c:pt>
                <c:pt idx="987" formatCode="dd\ mmm\ yyyy">
                  <c:v>40564</c:v>
                </c:pt>
                <c:pt idx="988" formatCode="dd\ mmm\ yyyy">
                  <c:v>40567</c:v>
                </c:pt>
                <c:pt idx="989" formatCode="dd\ mmm\ yyyy">
                  <c:v>40568</c:v>
                </c:pt>
                <c:pt idx="990" formatCode="dd\ mmm\ yyyy">
                  <c:v>40569</c:v>
                </c:pt>
                <c:pt idx="991" formatCode="dd\ mmm\ yyyy">
                  <c:v>40570</c:v>
                </c:pt>
                <c:pt idx="992" formatCode="dd\ mmm\ yyyy">
                  <c:v>40571</c:v>
                </c:pt>
                <c:pt idx="993" formatCode="dd\ mmm\ yyyy">
                  <c:v>40574</c:v>
                </c:pt>
                <c:pt idx="994" formatCode="dd\ mmm\ yyyy">
                  <c:v>40575</c:v>
                </c:pt>
                <c:pt idx="995" formatCode="dd\ mmm\ yyyy">
                  <c:v>40583</c:v>
                </c:pt>
                <c:pt idx="996" formatCode="dd\ mmm\ yyyy">
                  <c:v>40584</c:v>
                </c:pt>
                <c:pt idx="997" formatCode="dd\ mmm\ yyyy">
                  <c:v>40585</c:v>
                </c:pt>
                <c:pt idx="998" formatCode="dd\ mmm\ yyyy">
                  <c:v>40588</c:v>
                </c:pt>
                <c:pt idx="999" formatCode="dd\ mmm\ yyyy">
                  <c:v>40589</c:v>
                </c:pt>
                <c:pt idx="1000" formatCode="dd\ mmm\ yyyy">
                  <c:v>40590</c:v>
                </c:pt>
                <c:pt idx="1001" formatCode="dd\ mmm\ yyyy">
                  <c:v>40591</c:v>
                </c:pt>
                <c:pt idx="1002" formatCode="dd\ mmm\ yyyy">
                  <c:v>40592</c:v>
                </c:pt>
                <c:pt idx="1003" formatCode="dd\ mmm\ yyyy">
                  <c:v>40595</c:v>
                </c:pt>
                <c:pt idx="1004" formatCode="dd\ mmm\ yyyy">
                  <c:v>40596</c:v>
                </c:pt>
                <c:pt idx="1005" formatCode="dd\ mmm\ yyyy">
                  <c:v>40597</c:v>
                </c:pt>
                <c:pt idx="1006" formatCode="dd\ mmm\ yyyy">
                  <c:v>40598</c:v>
                </c:pt>
                <c:pt idx="1007" formatCode="dd\ mmm\ yyyy">
                  <c:v>40599</c:v>
                </c:pt>
                <c:pt idx="1008" formatCode="dd\ mmm\ yyyy">
                  <c:v>40602</c:v>
                </c:pt>
                <c:pt idx="1009" formatCode="dd\ mmm\ yyyy">
                  <c:v>40603</c:v>
                </c:pt>
                <c:pt idx="1010" formatCode="dd\ mmm\ yyyy">
                  <c:v>40604</c:v>
                </c:pt>
                <c:pt idx="1011" formatCode="dd\ mmm\ yyyy">
                  <c:v>40605</c:v>
                </c:pt>
                <c:pt idx="1012" formatCode="dd\ mmm\ yyyy">
                  <c:v>40606</c:v>
                </c:pt>
                <c:pt idx="1013" formatCode="dd\ mmm\ yyyy">
                  <c:v>40609</c:v>
                </c:pt>
                <c:pt idx="1014" formatCode="dd\ mmm\ yyyy">
                  <c:v>40610</c:v>
                </c:pt>
                <c:pt idx="1015" formatCode="dd\ mmm\ yyyy">
                  <c:v>40611</c:v>
                </c:pt>
                <c:pt idx="1016" formatCode="dd\ mmm\ yyyy">
                  <c:v>40612</c:v>
                </c:pt>
                <c:pt idx="1017" formatCode="dd\ mmm\ yyyy">
                  <c:v>40613</c:v>
                </c:pt>
                <c:pt idx="1018" formatCode="dd\ mmm\ yyyy">
                  <c:v>40616</c:v>
                </c:pt>
                <c:pt idx="1019" formatCode="dd\ mmm\ yyyy">
                  <c:v>40617</c:v>
                </c:pt>
                <c:pt idx="1020" formatCode="dd\ mmm\ yyyy">
                  <c:v>40618</c:v>
                </c:pt>
                <c:pt idx="1021" formatCode="dd\ mmm\ yyyy">
                  <c:v>40619</c:v>
                </c:pt>
                <c:pt idx="1022" formatCode="dd\ mmm\ yyyy">
                  <c:v>40620</c:v>
                </c:pt>
                <c:pt idx="1023" formatCode="dd\ mmm\ yyyy">
                  <c:v>40623</c:v>
                </c:pt>
                <c:pt idx="1024" formatCode="dd\ mmm\ yyyy">
                  <c:v>40624</c:v>
                </c:pt>
                <c:pt idx="1025" formatCode="dd\ mmm\ yyyy">
                  <c:v>40625</c:v>
                </c:pt>
                <c:pt idx="1026" formatCode="dd\ mmm\ yyyy">
                  <c:v>40626</c:v>
                </c:pt>
                <c:pt idx="1027" formatCode="dd\ mmm\ yyyy">
                  <c:v>40627</c:v>
                </c:pt>
                <c:pt idx="1028" formatCode="dd\ mmm\ yyyy">
                  <c:v>40630</c:v>
                </c:pt>
                <c:pt idx="1029" formatCode="dd\ mmm\ yyyy">
                  <c:v>40631</c:v>
                </c:pt>
                <c:pt idx="1030" formatCode="dd\ mmm\ yyyy">
                  <c:v>40632</c:v>
                </c:pt>
                <c:pt idx="1031" formatCode="dd\ mmm\ yyyy">
                  <c:v>40633</c:v>
                </c:pt>
                <c:pt idx="1032" formatCode="dd\ mmm\ yyyy">
                  <c:v>40634</c:v>
                </c:pt>
                <c:pt idx="1033" formatCode="dd\ mmm\ yyyy">
                  <c:v>40639</c:v>
                </c:pt>
                <c:pt idx="1034" formatCode="dd\ mmm\ yyyy">
                  <c:v>40640</c:v>
                </c:pt>
                <c:pt idx="1035" formatCode="dd\ mmm\ yyyy">
                  <c:v>40641</c:v>
                </c:pt>
                <c:pt idx="1036" formatCode="dd\ mmm\ yyyy">
                  <c:v>40644</c:v>
                </c:pt>
                <c:pt idx="1037" formatCode="dd\ mmm\ yyyy">
                  <c:v>40645</c:v>
                </c:pt>
                <c:pt idx="1038" formatCode="dd\ mmm\ yyyy">
                  <c:v>40646</c:v>
                </c:pt>
                <c:pt idx="1039" formatCode="dd\ mmm\ yyyy">
                  <c:v>40647</c:v>
                </c:pt>
                <c:pt idx="1040" formatCode="dd\ mmm\ yyyy">
                  <c:v>40648</c:v>
                </c:pt>
                <c:pt idx="1041" formatCode="dd\ mmm\ yyyy">
                  <c:v>40651</c:v>
                </c:pt>
                <c:pt idx="1042" formatCode="dd\ mmm\ yyyy">
                  <c:v>40652</c:v>
                </c:pt>
                <c:pt idx="1043" formatCode="dd\ mmm\ yyyy">
                  <c:v>40653</c:v>
                </c:pt>
                <c:pt idx="1044" formatCode="dd\ mmm\ yyyy">
                  <c:v>40654</c:v>
                </c:pt>
                <c:pt idx="1045" formatCode="dd\ mmm\ yyyy">
                  <c:v>40655</c:v>
                </c:pt>
                <c:pt idx="1046" formatCode="dd\ mmm\ yyyy">
                  <c:v>40658</c:v>
                </c:pt>
                <c:pt idx="1047" formatCode="dd\ mmm\ yyyy">
                  <c:v>40659</c:v>
                </c:pt>
                <c:pt idx="1048" formatCode="dd\ mmm\ yyyy">
                  <c:v>40660</c:v>
                </c:pt>
                <c:pt idx="1049" formatCode="dd\ mmm\ yyyy">
                  <c:v>40661</c:v>
                </c:pt>
                <c:pt idx="1050" formatCode="dd\ mmm\ yyyy">
                  <c:v>40662</c:v>
                </c:pt>
                <c:pt idx="1051" formatCode="dd\ mmm\ yyyy">
                  <c:v>40666</c:v>
                </c:pt>
                <c:pt idx="1052" formatCode="dd\ mmm\ yyyy">
                  <c:v>40667</c:v>
                </c:pt>
                <c:pt idx="1053" formatCode="dd\ mmm\ yyyy">
                  <c:v>40668</c:v>
                </c:pt>
                <c:pt idx="1054" formatCode="dd\ mmm\ yyyy">
                  <c:v>40669</c:v>
                </c:pt>
                <c:pt idx="1055" formatCode="dd\ mmm\ yyyy">
                  <c:v>40672</c:v>
                </c:pt>
                <c:pt idx="1056" formatCode="dd\ mmm\ yyyy">
                  <c:v>40673</c:v>
                </c:pt>
                <c:pt idx="1057" formatCode="dd\ mmm\ yyyy">
                  <c:v>40674</c:v>
                </c:pt>
                <c:pt idx="1058" formatCode="dd\ mmm\ yyyy">
                  <c:v>40675</c:v>
                </c:pt>
                <c:pt idx="1059" formatCode="dd\ mmm\ yyyy">
                  <c:v>40676</c:v>
                </c:pt>
                <c:pt idx="1060" formatCode="dd\ mmm\ yyyy">
                  <c:v>40679</c:v>
                </c:pt>
                <c:pt idx="1061" formatCode="dd\ mmm\ yyyy">
                  <c:v>40680</c:v>
                </c:pt>
                <c:pt idx="1062" formatCode="dd\ mmm\ yyyy">
                  <c:v>40681</c:v>
                </c:pt>
                <c:pt idx="1063" formatCode="dd\ mmm\ yyyy">
                  <c:v>40682</c:v>
                </c:pt>
                <c:pt idx="1064" formatCode="dd\ mmm\ yyyy">
                  <c:v>40683</c:v>
                </c:pt>
                <c:pt idx="1065" formatCode="dd\ mmm\ yyyy">
                  <c:v>40686</c:v>
                </c:pt>
                <c:pt idx="1066" formatCode="dd\ mmm\ yyyy">
                  <c:v>40687</c:v>
                </c:pt>
                <c:pt idx="1067" formatCode="dd\ mmm\ yyyy">
                  <c:v>40688</c:v>
                </c:pt>
                <c:pt idx="1068" formatCode="dd\ mmm\ yyyy">
                  <c:v>40689</c:v>
                </c:pt>
                <c:pt idx="1069" formatCode="dd\ mmm\ yyyy">
                  <c:v>40690</c:v>
                </c:pt>
                <c:pt idx="1070" formatCode="dd\ mmm\ yyyy">
                  <c:v>40693</c:v>
                </c:pt>
                <c:pt idx="1071" formatCode="dd\ mmm\ yyyy">
                  <c:v>40694</c:v>
                </c:pt>
                <c:pt idx="1072" formatCode="dd\ mmm\ yyyy">
                  <c:v>40695</c:v>
                </c:pt>
                <c:pt idx="1073" formatCode="dd\ mmm\ yyyy">
                  <c:v>40696</c:v>
                </c:pt>
                <c:pt idx="1074" formatCode="dd\ mmm\ yyyy">
                  <c:v>40697</c:v>
                </c:pt>
                <c:pt idx="1075" formatCode="dd\ mmm\ yyyy">
                  <c:v>40701</c:v>
                </c:pt>
                <c:pt idx="1076" formatCode="dd\ mmm\ yyyy">
                  <c:v>40702</c:v>
                </c:pt>
                <c:pt idx="1077" formatCode="dd\ mmm\ yyyy">
                  <c:v>40703</c:v>
                </c:pt>
                <c:pt idx="1078" formatCode="dd\ mmm\ yyyy">
                  <c:v>40704</c:v>
                </c:pt>
                <c:pt idx="1079" formatCode="dd\ mmm\ yyyy">
                  <c:v>40707</c:v>
                </c:pt>
                <c:pt idx="1080" formatCode="dd\ mmm\ yyyy">
                  <c:v>40708</c:v>
                </c:pt>
                <c:pt idx="1081" formatCode="dd\ mmm\ yyyy">
                  <c:v>40709</c:v>
                </c:pt>
                <c:pt idx="1082" formatCode="dd\ mmm\ yyyy">
                  <c:v>40710</c:v>
                </c:pt>
                <c:pt idx="1083" formatCode="dd\ mmm\ yyyy">
                  <c:v>40711</c:v>
                </c:pt>
                <c:pt idx="1084" formatCode="dd\ mmm\ yyyy">
                  <c:v>40714</c:v>
                </c:pt>
                <c:pt idx="1085" formatCode="dd\ mmm\ yyyy">
                  <c:v>40715</c:v>
                </c:pt>
                <c:pt idx="1086" formatCode="dd\ mmm\ yyyy">
                  <c:v>40716</c:v>
                </c:pt>
                <c:pt idx="1087" formatCode="dd\ mmm\ yyyy">
                  <c:v>40717</c:v>
                </c:pt>
                <c:pt idx="1088" formatCode="dd\ mmm\ yyyy">
                  <c:v>40718</c:v>
                </c:pt>
                <c:pt idx="1089" formatCode="dd\ mmm\ yyyy">
                  <c:v>40721</c:v>
                </c:pt>
                <c:pt idx="1090" formatCode="dd\ mmm\ yyyy">
                  <c:v>40722</c:v>
                </c:pt>
                <c:pt idx="1091" formatCode="dd\ mmm\ yyyy">
                  <c:v>40723</c:v>
                </c:pt>
                <c:pt idx="1092" formatCode="dd\ mmm\ yyyy">
                  <c:v>40724</c:v>
                </c:pt>
                <c:pt idx="1093" formatCode="dd\ mmm\ yyyy">
                  <c:v>40725</c:v>
                </c:pt>
                <c:pt idx="1094" formatCode="dd\ mmm\ yyyy">
                  <c:v>40728</c:v>
                </c:pt>
                <c:pt idx="1095" formatCode="dd\ mmm\ yyyy">
                  <c:v>40729</c:v>
                </c:pt>
                <c:pt idx="1096" formatCode="dd\ mmm\ yyyy">
                  <c:v>40730</c:v>
                </c:pt>
                <c:pt idx="1097" formatCode="dd\ mmm\ yyyy">
                  <c:v>40731</c:v>
                </c:pt>
                <c:pt idx="1098" formatCode="dd\ mmm\ yyyy">
                  <c:v>40732</c:v>
                </c:pt>
                <c:pt idx="1099" formatCode="dd\ mmm\ yyyy">
                  <c:v>40735</c:v>
                </c:pt>
                <c:pt idx="1100" formatCode="dd\ mmm\ yyyy">
                  <c:v>40736</c:v>
                </c:pt>
                <c:pt idx="1101" formatCode="dd\ mmm\ yyyy">
                  <c:v>40737</c:v>
                </c:pt>
                <c:pt idx="1102" formatCode="dd\ mmm\ yyyy">
                  <c:v>40738</c:v>
                </c:pt>
                <c:pt idx="1103" formatCode="dd\ mmm\ yyyy">
                  <c:v>40739</c:v>
                </c:pt>
                <c:pt idx="1104" formatCode="dd\ mmm\ yyyy">
                  <c:v>40742</c:v>
                </c:pt>
                <c:pt idx="1105" formatCode="dd\ mmm\ yyyy">
                  <c:v>40743</c:v>
                </c:pt>
                <c:pt idx="1106" formatCode="dd\ mmm\ yyyy">
                  <c:v>40744</c:v>
                </c:pt>
                <c:pt idx="1107" formatCode="dd\ mmm\ yyyy">
                  <c:v>40745</c:v>
                </c:pt>
                <c:pt idx="1108" formatCode="dd\ mmm\ yyyy">
                  <c:v>40746</c:v>
                </c:pt>
                <c:pt idx="1109" formatCode="dd\ mmm\ yyyy">
                  <c:v>40749</c:v>
                </c:pt>
                <c:pt idx="1110" formatCode="dd\ mmm\ yyyy">
                  <c:v>40750</c:v>
                </c:pt>
                <c:pt idx="1111" formatCode="dd\ mmm\ yyyy">
                  <c:v>40751</c:v>
                </c:pt>
                <c:pt idx="1112" formatCode="dd\ mmm\ yyyy">
                  <c:v>40752</c:v>
                </c:pt>
                <c:pt idx="1113" formatCode="dd\ mmm\ yyyy">
                  <c:v>40753</c:v>
                </c:pt>
                <c:pt idx="1114" formatCode="dd\ mmm\ yyyy">
                  <c:v>40756</c:v>
                </c:pt>
                <c:pt idx="1115" formatCode="dd\ mmm\ yyyy">
                  <c:v>40757</c:v>
                </c:pt>
                <c:pt idx="1116" formatCode="dd\ mmm\ yyyy">
                  <c:v>40758</c:v>
                </c:pt>
                <c:pt idx="1117" formatCode="dd\ mmm\ yyyy">
                  <c:v>40759</c:v>
                </c:pt>
                <c:pt idx="1118" formatCode="dd\ mmm\ yyyy">
                  <c:v>40760</c:v>
                </c:pt>
                <c:pt idx="1119" formatCode="dd\ mmm\ yyyy">
                  <c:v>40763</c:v>
                </c:pt>
                <c:pt idx="1120" formatCode="dd\ mmm\ yyyy">
                  <c:v>40764</c:v>
                </c:pt>
                <c:pt idx="1121" formatCode="dd\ mmm\ yyyy">
                  <c:v>40765</c:v>
                </c:pt>
                <c:pt idx="1122" formatCode="dd\ mmm\ yyyy">
                  <c:v>40766</c:v>
                </c:pt>
                <c:pt idx="1123" formatCode="dd\ mmm\ yyyy">
                  <c:v>40767</c:v>
                </c:pt>
                <c:pt idx="1124" formatCode="dd\ mmm\ yyyy">
                  <c:v>40770</c:v>
                </c:pt>
                <c:pt idx="1125" formatCode="dd\ mmm\ yyyy">
                  <c:v>40771</c:v>
                </c:pt>
                <c:pt idx="1126" formatCode="dd\ mmm\ yyyy">
                  <c:v>40772</c:v>
                </c:pt>
                <c:pt idx="1127" formatCode="dd\ mmm\ yyyy">
                  <c:v>40773</c:v>
                </c:pt>
                <c:pt idx="1128" formatCode="dd\ mmm\ yyyy">
                  <c:v>40774</c:v>
                </c:pt>
                <c:pt idx="1129" formatCode="dd\ mmm\ yyyy">
                  <c:v>40777</c:v>
                </c:pt>
                <c:pt idx="1130" formatCode="dd\ mmm\ yyyy">
                  <c:v>40778</c:v>
                </c:pt>
                <c:pt idx="1131" formatCode="dd\ mmm\ yyyy">
                  <c:v>40779</c:v>
                </c:pt>
                <c:pt idx="1132" formatCode="dd\ mmm\ yyyy">
                  <c:v>40780</c:v>
                </c:pt>
                <c:pt idx="1133" formatCode="dd\ mmm\ yyyy">
                  <c:v>40781</c:v>
                </c:pt>
                <c:pt idx="1134" formatCode="dd\ mmm\ yyyy">
                  <c:v>40784</c:v>
                </c:pt>
                <c:pt idx="1135" formatCode="dd\ mmm\ yyyy">
                  <c:v>40785</c:v>
                </c:pt>
                <c:pt idx="1136" formatCode="dd\ mmm\ yyyy">
                  <c:v>40786</c:v>
                </c:pt>
                <c:pt idx="1137" formatCode="dd\ mmm\ yyyy">
                  <c:v>40787</c:v>
                </c:pt>
                <c:pt idx="1138" formatCode="dd\ mmm\ yyyy">
                  <c:v>40788</c:v>
                </c:pt>
                <c:pt idx="1139" formatCode="dd\ mmm\ yyyy">
                  <c:v>40791</c:v>
                </c:pt>
                <c:pt idx="1140" formatCode="dd\ mmm\ yyyy">
                  <c:v>40792</c:v>
                </c:pt>
                <c:pt idx="1141" formatCode="dd\ mmm\ yyyy">
                  <c:v>40793</c:v>
                </c:pt>
                <c:pt idx="1142" formatCode="dd\ mmm\ yyyy">
                  <c:v>40794</c:v>
                </c:pt>
                <c:pt idx="1143" formatCode="dd\ mmm\ yyyy">
                  <c:v>40795</c:v>
                </c:pt>
                <c:pt idx="1144" formatCode="dd\ mmm\ yyyy">
                  <c:v>40799</c:v>
                </c:pt>
                <c:pt idx="1145" formatCode="dd\ mmm\ yyyy">
                  <c:v>40800</c:v>
                </c:pt>
                <c:pt idx="1146" formatCode="dd\ mmm\ yyyy">
                  <c:v>40801</c:v>
                </c:pt>
                <c:pt idx="1147" formatCode="dd\ mmm\ yyyy">
                  <c:v>40802</c:v>
                </c:pt>
                <c:pt idx="1148" formatCode="dd\ mmm\ yyyy">
                  <c:v>40805</c:v>
                </c:pt>
                <c:pt idx="1149" formatCode="dd\ mmm\ yyyy">
                  <c:v>40806</c:v>
                </c:pt>
                <c:pt idx="1150" formatCode="dd\ mmm\ yyyy">
                  <c:v>40807</c:v>
                </c:pt>
                <c:pt idx="1151" formatCode="dd\ mmm\ yyyy">
                  <c:v>40808</c:v>
                </c:pt>
                <c:pt idx="1152" formatCode="dd\ mmm\ yyyy">
                  <c:v>40809</c:v>
                </c:pt>
                <c:pt idx="1153" formatCode="dd\ mmm\ yyyy">
                  <c:v>40812</c:v>
                </c:pt>
                <c:pt idx="1154" formatCode="dd\ mmm\ yyyy">
                  <c:v>40813</c:v>
                </c:pt>
                <c:pt idx="1155" formatCode="dd\ mmm\ yyyy">
                  <c:v>40814</c:v>
                </c:pt>
                <c:pt idx="1156" formatCode="dd\ mmm\ yyyy">
                  <c:v>40815</c:v>
                </c:pt>
                <c:pt idx="1157" formatCode="dd\ mmm\ yyyy">
                  <c:v>40816</c:v>
                </c:pt>
                <c:pt idx="1158" formatCode="dd\ mmm\ yyyy">
                  <c:v>40826</c:v>
                </c:pt>
                <c:pt idx="1159" formatCode="dd\ mmm\ yyyy">
                  <c:v>40827</c:v>
                </c:pt>
                <c:pt idx="1160" formatCode="dd\ mmm\ yyyy">
                  <c:v>40828</c:v>
                </c:pt>
                <c:pt idx="1161" formatCode="dd\ mmm\ yyyy">
                  <c:v>40829</c:v>
                </c:pt>
                <c:pt idx="1162" formatCode="dd\ mmm\ yyyy">
                  <c:v>40830</c:v>
                </c:pt>
                <c:pt idx="1163" formatCode="dd\ mmm\ yyyy">
                  <c:v>40833</c:v>
                </c:pt>
                <c:pt idx="1164" formatCode="dd\ mmm\ yyyy">
                  <c:v>40834</c:v>
                </c:pt>
                <c:pt idx="1165" formatCode="dd\ mmm\ yyyy">
                  <c:v>40835</c:v>
                </c:pt>
                <c:pt idx="1166" formatCode="dd\ mmm\ yyyy">
                  <c:v>40836</c:v>
                </c:pt>
                <c:pt idx="1167" formatCode="dd\ mmm\ yyyy">
                  <c:v>40837</c:v>
                </c:pt>
                <c:pt idx="1168" formatCode="dd\ mmm\ yyyy">
                  <c:v>40840</c:v>
                </c:pt>
                <c:pt idx="1169" formatCode="dd\ mmm\ yyyy">
                  <c:v>40841</c:v>
                </c:pt>
                <c:pt idx="1170" formatCode="dd\ mmm\ yyyy">
                  <c:v>40842</c:v>
                </c:pt>
                <c:pt idx="1171" formatCode="dd\ mmm\ yyyy">
                  <c:v>40843</c:v>
                </c:pt>
                <c:pt idx="1172" formatCode="dd\ mmm\ yyyy">
                  <c:v>40844</c:v>
                </c:pt>
                <c:pt idx="1173" formatCode="dd\ mmm\ yyyy">
                  <c:v>40847</c:v>
                </c:pt>
                <c:pt idx="1174" formatCode="dd\ mmm\ yyyy">
                  <c:v>40848</c:v>
                </c:pt>
                <c:pt idx="1175" formatCode="dd\ mmm\ yyyy">
                  <c:v>40849</c:v>
                </c:pt>
                <c:pt idx="1176" formatCode="dd\ mmm\ yyyy">
                  <c:v>40850</c:v>
                </c:pt>
                <c:pt idx="1177" formatCode="dd\ mmm\ yyyy">
                  <c:v>40851</c:v>
                </c:pt>
                <c:pt idx="1178" formatCode="dd\ mmm\ yyyy">
                  <c:v>40854</c:v>
                </c:pt>
                <c:pt idx="1179" formatCode="dd\ mmm\ yyyy">
                  <c:v>40855</c:v>
                </c:pt>
                <c:pt idx="1180" formatCode="dd\ mmm\ yyyy">
                  <c:v>40856</c:v>
                </c:pt>
                <c:pt idx="1181" formatCode="dd\ mmm\ yyyy">
                  <c:v>40857</c:v>
                </c:pt>
                <c:pt idx="1182" formatCode="dd\ mmm\ yyyy">
                  <c:v>40858</c:v>
                </c:pt>
                <c:pt idx="1183" formatCode="dd\ mmm\ yyyy">
                  <c:v>40861</c:v>
                </c:pt>
                <c:pt idx="1184" formatCode="dd\ mmm\ yyyy">
                  <c:v>40862</c:v>
                </c:pt>
                <c:pt idx="1185" formatCode="dd\ mmm\ yyyy">
                  <c:v>40863</c:v>
                </c:pt>
                <c:pt idx="1186" formatCode="dd\ mmm\ yyyy">
                  <c:v>40864</c:v>
                </c:pt>
                <c:pt idx="1187" formatCode="dd\ mmm\ yyyy">
                  <c:v>40865</c:v>
                </c:pt>
                <c:pt idx="1188" formatCode="dd\ mmm\ yyyy">
                  <c:v>40868</c:v>
                </c:pt>
                <c:pt idx="1189" formatCode="dd\ mmm\ yyyy">
                  <c:v>40869</c:v>
                </c:pt>
                <c:pt idx="1190" formatCode="dd\ mmm\ yyyy">
                  <c:v>40870</c:v>
                </c:pt>
                <c:pt idx="1191" formatCode="dd\ mmm\ yyyy">
                  <c:v>40871</c:v>
                </c:pt>
                <c:pt idx="1192" formatCode="dd\ mmm\ yyyy">
                  <c:v>40872</c:v>
                </c:pt>
                <c:pt idx="1193" formatCode="dd\ mmm\ yyyy">
                  <c:v>40875</c:v>
                </c:pt>
                <c:pt idx="1194" formatCode="dd\ mmm\ yyyy">
                  <c:v>40876</c:v>
                </c:pt>
                <c:pt idx="1195" formatCode="dd\ mmm\ yyyy">
                  <c:v>40877</c:v>
                </c:pt>
                <c:pt idx="1196" formatCode="dd\ mmm\ yyyy">
                  <c:v>40878</c:v>
                </c:pt>
                <c:pt idx="1197" formatCode="dd\ mmm\ yyyy">
                  <c:v>40879</c:v>
                </c:pt>
                <c:pt idx="1198" formatCode="dd\ mmm\ yyyy">
                  <c:v>40882</c:v>
                </c:pt>
                <c:pt idx="1199" formatCode="dd\ mmm\ yyyy">
                  <c:v>40883</c:v>
                </c:pt>
                <c:pt idx="1200" formatCode="dd\ mmm\ yyyy">
                  <c:v>40884</c:v>
                </c:pt>
                <c:pt idx="1201" formatCode="dd\ mmm\ yyyy">
                  <c:v>40885</c:v>
                </c:pt>
                <c:pt idx="1202" formatCode="dd\ mmm\ yyyy">
                  <c:v>40886</c:v>
                </c:pt>
                <c:pt idx="1203" formatCode="dd\ mmm\ yyyy">
                  <c:v>40889</c:v>
                </c:pt>
                <c:pt idx="1204" formatCode="dd\ mmm\ yyyy">
                  <c:v>40890</c:v>
                </c:pt>
                <c:pt idx="1205" formatCode="dd\ mmm\ yyyy">
                  <c:v>40891</c:v>
                </c:pt>
                <c:pt idx="1206" formatCode="dd\ mmm\ yyyy">
                  <c:v>40892</c:v>
                </c:pt>
                <c:pt idx="1207" formatCode="dd\ mmm\ yyyy">
                  <c:v>40893</c:v>
                </c:pt>
                <c:pt idx="1208" formatCode="dd\ mmm\ yyyy">
                  <c:v>40896</c:v>
                </c:pt>
                <c:pt idx="1209" formatCode="dd\ mmm\ yyyy">
                  <c:v>40897</c:v>
                </c:pt>
                <c:pt idx="1210" formatCode="dd\ mmm\ yyyy">
                  <c:v>40898</c:v>
                </c:pt>
                <c:pt idx="1211" formatCode="dd\ mmm\ yyyy">
                  <c:v>40899</c:v>
                </c:pt>
                <c:pt idx="1212" formatCode="dd\ mmm\ yyyy">
                  <c:v>40900</c:v>
                </c:pt>
                <c:pt idx="1213" formatCode="dd\ mmm\ yyyy">
                  <c:v>40903</c:v>
                </c:pt>
                <c:pt idx="1214" formatCode="dd\ mmm\ yyyy">
                  <c:v>40904</c:v>
                </c:pt>
                <c:pt idx="1215" formatCode="dd\ mmm\ yyyy">
                  <c:v>40905</c:v>
                </c:pt>
                <c:pt idx="1216" formatCode="dd\ mmm\ yyyy">
                  <c:v>40906</c:v>
                </c:pt>
                <c:pt idx="1217" formatCode="dd\ mmm\ yyyy">
                  <c:v>40907</c:v>
                </c:pt>
                <c:pt idx="1218" formatCode="dd\ mmm\ yyyy">
                  <c:v>40912</c:v>
                </c:pt>
                <c:pt idx="1219" formatCode="dd\ mmm\ yyyy">
                  <c:v>40913</c:v>
                </c:pt>
                <c:pt idx="1220" formatCode="dd\ mmm\ yyyy">
                  <c:v>40914</c:v>
                </c:pt>
                <c:pt idx="1221" formatCode="dd\ mmm\ yyyy">
                  <c:v>40917</c:v>
                </c:pt>
                <c:pt idx="1222" formatCode="dd\ mmm\ yyyy">
                  <c:v>40918</c:v>
                </c:pt>
                <c:pt idx="1223" formatCode="dd\ mmm\ yyyy">
                  <c:v>40919</c:v>
                </c:pt>
                <c:pt idx="1224" formatCode="dd\ mmm\ yyyy">
                  <c:v>40920</c:v>
                </c:pt>
                <c:pt idx="1225" formatCode="dd\ mmm\ yyyy">
                  <c:v>40921</c:v>
                </c:pt>
                <c:pt idx="1226" formatCode="dd\ mmm\ yyyy">
                  <c:v>40924</c:v>
                </c:pt>
                <c:pt idx="1227" formatCode="dd\ mmm\ yyyy">
                  <c:v>40925</c:v>
                </c:pt>
                <c:pt idx="1228" formatCode="dd\ mmm\ yyyy">
                  <c:v>40926</c:v>
                </c:pt>
                <c:pt idx="1229" formatCode="dd\ mmm\ yyyy">
                  <c:v>40927</c:v>
                </c:pt>
                <c:pt idx="1230" formatCode="dd\ mmm\ yyyy">
                  <c:v>40928</c:v>
                </c:pt>
                <c:pt idx="1231" formatCode="dd\ mmm\ yyyy">
                  <c:v>40938</c:v>
                </c:pt>
                <c:pt idx="1232" formatCode="dd\ mmm\ yyyy">
                  <c:v>40939</c:v>
                </c:pt>
                <c:pt idx="1233" formatCode="dd\ mmm\ yyyy">
                  <c:v>40940</c:v>
                </c:pt>
                <c:pt idx="1234" formatCode="dd\ mmm\ yyyy">
                  <c:v>40941</c:v>
                </c:pt>
                <c:pt idx="1235" formatCode="dd\ mmm\ yyyy">
                  <c:v>40942</c:v>
                </c:pt>
                <c:pt idx="1236" formatCode="dd\ mmm\ yyyy">
                  <c:v>40945</c:v>
                </c:pt>
                <c:pt idx="1237" formatCode="dd\ mmm\ yyyy">
                  <c:v>40946</c:v>
                </c:pt>
                <c:pt idx="1238" formatCode="dd\ mmm\ yyyy">
                  <c:v>40947</c:v>
                </c:pt>
                <c:pt idx="1239" formatCode="dd\ mmm\ yyyy">
                  <c:v>40948</c:v>
                </c:pt>
                <c:pt idx="1240" formatCode="dd\ mmm\ yyyy">
                  <c:v>40949</c:v>
                </c:pt>
                <c:pt idx="1241" formatCode="dd\ mmm\ yyyy">
                  <c:v>40952</c:v>
                </c:pt>
                <c:pt idx="1242" formatCode="dd\ mmm\ yyyy">
                  <c:v>40953</c:v>
                </c:pt>
                <c:pt idx="1243" formatCode="dd\ mmm\ yyyy">
                  <c:v>40954</c:v>
                </c:pt>
                <c:pt idx="1244" formatCode="dd\ mmm\ yyyy">
                  <c:v>40955</c:v>
                </c:pt>
                <c:pt idx="1245" formatCode="dd\ mmm\ yyyy">
                  <c:v>40956</c:v>
                </c:pt>
                <c:pt idx="1246" formatCode="dd\ mmm\ yyyy">
                  <c:v>40959</c:v>
                </c:pt>
                <c:pt idx="1247" formatCode="dd\ mmm\ yyyy">
                  <c:v>40960</c:v>
                </c:pt>
                <c:pt idx="1248" formatCode="dd\ mmm\ yyyy">
                  <c:v>40961</c:v>
                </c:pt>
                <c:pt idx="1249" formatCode="dd\ mmm\ yyyy">
                  <c:v>40962</c:v>
                </c:pt>
                <c:pt idx="1250" formatCode="dd\ mmm\ yyyy">
                  <c:v>40963</c:v>
                </c:pt>
                <c:pt idx="1251" formatCode="dd\ mmm\ yyyy">
                  <c:v>40966</c:v>
                </c:pt>
                <c:pt idx="1252" formatCode="dd\ mmm\ yyyy">
                  <c:v>40967</c:v>
                </c:pt>
                <c:pt idx="1253" formatCode="dd\ mmm\ yyyy">
                  <c:v>40968</c:v>
                </c:pt>
                <c:pt idx="1254" formatCode="dd\ mmm\ yyyy">
                  <c:v>40969</c:v>
                </c:pt>
                <c:pt idx="1255" formatCode="dd\ mmm\ yyyy">
                  <c:v>40970</c:v>
                </c:pt>
                <c:pt idx="1256" formatCode="dd\ mmm\ yyyy">
                  <c:v>40973</c:v>
                </c:pt>
                <c:pt idx="1257" formatCode="dd\ mmm\ yyyy">
                  <c:v>40974</c:v>
                </c:pt>
                <c:pt idx="1258" formatCode="dd\ mmm\ yyyy">
                  <c:v>40975</c:v>
                </c:pt>
                <c:pt idx="1259" formatCode="dd\ mmm\ yyyy">
                  <c:v>40976</c:v>
                </c:pt>
                <c:pt idx="1260" formatCode="dd\ mmm\ yyyy">
                  <c:v>40977</c:v>
                </c:pt>
                <c:pt idx="1261" formatCode="dd\ mmm\ yyyy">
                  <c:v>40980</c:v>
                </c:pt>
                <c:pt idx="1262" formatCode="dd\ mmm\ yyyy">
                  <c:v>40981</c:v>
                </c:pt>
                <c:pt idx="1263" formatCode="dd\ mmm\ yyyy">
                  <c:v>40982</c:v>
                </c:pt>
                <c:pt idx="1264" formatCode="dd\ mmm\ yyyy">
                  <c:v>40983</c:v>
                </c:pt>
                <c:pt idx="1265" formatCode="dd\ mmm\ yyyy">
                  <c:v>40984</c:v>
                </c:pt>
                <c:pt idx="1266" formatCode="dd\ mmm\ yyyy">
                  <c:v>40987</c:v>
                </c:pt>
                <c:pt idx="1267" formatCode="dd\ mmm\ yyyy">
                  <c:v>40988</c:v>
                </c:pt>
                <c:pt idx="1268" formatCode="dd\ mmm\ yyyy">
                  <c:v>40989</c:v>
                </c:pt>
                <c:pt idx="1269" formatCode="dd\ mmm\ yyyy">
                  <c:v>40990</c:v>
                </c:pt>
                <c:pt idx="1270" formatCode="dd\ mmm\ yyyy">
                  <c:v>40991</c:v>
                </c:pt>
                <c:pt idx="1271" formatCode="dd\ mmm\ yyyy">
                  <c:v>40994</c:v>
                </c:pt>
                <c:pt idx="1272" formatCode="dd\ mmm\ yyyy">
                  <c:v>40995</c:v>
                </c:pt>
                <c:pt idx="1273" formatCode="dd\ mmm\ yyyy">
                  <c:v>40996</c:v>
                </c:pt>
                <c:pt idx="1274" formatCode="dd\ mmm\ yyyy">
                  <c:v>40997</c:v>
                </c:pt>
                <c:pt idx="1275" formatCode="dd\ mmm\ yyyy">
                  <c:v>40998</c:v>
                </c:pt>
                <c:pt idx="1276" formatCode="dd\ mmm\ yyyy">
                  <c:v>41004</c:v>
                </c:pt>
                <c:pt idx="1277" formatCode="dd\ mmm\ yyyy">
                  <c:v>41005</c:v>
                </c:pt>
                <c:pt idx="1278" formatCode="dd\ mmm\ yyyy">
                  <c:v>41008</c:v>
                </c:pt>
                <c:pt idx="1279" formatCode="dd\ mmm\ yyyy">
                  <c:v>41009</c:v>
                </c:pt>
                <c:pt idx="1280" formatCode="dd\ mmm\ yyyy">
                  <c:v>41010</c:v>
                </c:pt>
                <c:pt idx="1281" formatCode="dd\ mmm\ yyyy">
                  <c:v>41011</c:v>
                </c:pt>
                <c:pt idx="1282" formatCode="dd\ mmm\ yyyy">
                  <c:v>41012</c:v>
                </c:pt>
                <c:pt idx="1283" formatCode="dd\ mmm\ yyyy">
                  <c:v>41015</c:v>
                </c:pt>
                <c:pt idx="1284" formatCode="dd\ mmm\ yyyy">
                  <c:v>41016</c:v>
                </c:pt>
                <c:pt idx="1285" formatCode="dd\ mmm\ yyyy">
                  <c:v>41017</c:v>
                </c:pt>
                <c:pt idx="1286" formatCode="dd\ mmm\ yyyy">
                  <c:v>41018</c:v>
                </c:pt>
                <c:pt idx="1287" formatCode="dd\ mmm\ yyyy">
                  <c:v>41019</c:v>
                </c:pt>
                <c:pt idx="1288" formatCode="dd\ mmm\ yyyy">
                  <c:v>41022</c:v>
                </c:pt>
                <c:pt idx="1289" formatCode="dd\ mmm\ yyyy">
                  <c:v>41023</c:v>
                </c:pt>
                <c:pt idx="1290" formatCode="dd\ mmm\ yyyy">
                  <c:v>41024</c:v>
                </c:pt>
                <c:pt idx="1291" formatCode="dd\ mmm\ yyyy">
                  <c:v>41025</c:v>
                </c:pt>
                <c:pt idx="1292" formatCode="dd\ mmm\ yyyy">
                  <c:v>41026</c:v>
                </c:pt>
                <c:pt idx="1293" formatCode="dd\ mmm\ yyyy">
                  <c:v>41031</c:v>
                </c:pt>
                <c:pt idx="1294" formatCode="dd\ mmm\ yyyy">
                  <c:v>41032</c:v>
                </c:pt>
                <c:pt idx="1295" formatCode="dd\ mmm\ yyyy">
                  <c:v>41033</c:v>
                </c:pt>
                <c:pt idx="1296" formatCode="dd\ mmm\ yyyy">
                  <c:v>41036</c:v>
                </c:pt>
                <c:pt idx="1297" formatCode="dd\ mmm\ yyyy">
                  <c:v>41037</c:v>
                </c:pt>
                <c:pt idx="1298" formatCode="dd\ mmm\ yyyy">
                  <c:v>41038</c:v>
                </c:pt>
                <c:pt idx="1299" formatCode="dd\ mmm\ yyyy">
                  <c:v>41039</c:v>
                </c:pt>
                <c:pt idx="1300" formatCode="dd\ mmm\ yyyy">
                  <c:v>41040</c:v>
                </c:pt>
                <c:pt idx="1301" formatCode="dd\ mmm\ yyyy">
                  <c:v>41043</c:v>
                </c:pt>
                <c:pt idx="1302" formatCode="dd\ mmm\ yyyy">
                  <c:v>41044</c:v>
                </c:pt>
                <c:pt idx="1303" formatCode="dd\ mmm\ yyyy">
                  <c:v>41045</c:v>
                </c:pt>
                <c:pt idx="1304" formatCode="dd\ mmm\ yyyy">
                  <c:v>41046</c:v>
                </c:pt>
                <c:pt idx="1305" formatCode="dd\ mmm\ yyyy">
                  <c:v>41047</c:v>
                </c:pt>
                <c:pt idx="1306" formatCode="dd\ mmm\ yyyy">
                  <c:v>41050</c:v>
                </c:pt>
                <c:pt idx="1307" formatCode="dd\ mmm\ yyyy">
                  <c:v>41051</c:v>
                </c:pt>
                <c:pt idx="1308" formatCode="dd\ mmm\ yyyy">
                  <c:v>41052</c:v>
                </c:pt>
                <c:pt idx="1309" formatCode="dd\ mmm\ yyyy">
                  <c:v>41053</c:v>
                </c:pt>
                <c:pt idx="1310" formatCode="dd\ mmm\ yyyy">
                  <c:v>41054</c:v>
                </c:pt>
                <c:pt idx="1311" formatCode="dd\ mmm\ yyyy">
                  <c:v>41057</c:v>
                </c:pt>
                <c:pt idx="1312" formatCode="dd\ mmm\ yyyy">
                  <c:v>41058</c:v>
                </c:pt>
                <c:pt idx="1313" formatCode="dd\ mmm\ yyyy">
                  <c:v>41059</c:v>
                </c:pt>
                <c:pt idx="1314" formatCode="dd\ mmm\ yyyy">
                  <c:v>41060</c:v>
                </c:pt>
                <c:pt idx="1315" formatCode="dd\ mmm\ yyyy">
                  <c:v>41061</c:v>
                </c:pt>
                <c:pt idx="1316" formatCode="dd\ mmm\ yyyy">
                  <c:v>41064</c:v>
                </c:pt>
                <c:pt idx="1317" formatCode="dd\ mmm\ yyyy">
                  <c:v>41065</c:v>
                </c:pt>
                <c:pt idx="1318" formatCode="dd\ mmm\ yyyy">
                  <c:v>41066</c:v>
                </c:pt>
                <c:pt idx="1319" formatCode="dd\ mmm\ yyyy">
                  <c:v>41067</c:v>
                </c:pt>
                <c:pt idx="1320" formatCode="dd\ mmm\ yyyy">
                  <c:v>41068</c:v>
                </c:pt>
                <c:pt idx="1321" formatCode="dd\ mmm\ yyyy">
                  <c:v>41071</c:v>
                </c:pt>
                <c:pt idx="1322" formatCode="dd\ mmm\ yyyy">
                  <c:v>41072</c:v>
                </c:pt>
                <c:pt idx="1323" formatCode="dd\ mmm\ yyyy">
                  <c:v>41073</c:v>
                </c:pt>
                <c:pt idx="1324" formatCode="dd\ mmm\ yyyy">
                  <c:v>41074</c:v>
                </c:pt>
                <c:pt idx="1325" formatCode="dd\ mmm\ yyyy">
                  <c:v>41075</c:v>
                </c:pt>
                <c:pt idx="1326" formatCode="dd\ mmm\ yyyy">
                  <c:v>41078</c:v>
                </c:pt>
                <c:pt idx="1327" formatCode="dd\ mmm\ yyyy">
                  <c:v>41079</c:v>
                </c:pt>
                <c:pt idx="1328" formatCode="dd\ mmm\ yyyy">
                  <c:v>41080</c:v>
                </c:pt>
                <c:pt idx="1329" formatCode="dd\ mmm\ yyyy">
                  <c:v>41081</c:v>
                </c:pt>
                <c:pt idx="1330" formatCode="dd\ mmm\ yyyy">
                  <c:v>41085</c:v>
                </c:pt>
                <c:pt idx="1331" formatCode="dd\ mmm\ yyyy">
                  <c:v>41086</c:v>
                </c:pt>
                <c:pt idx="1332" formatCode="dd\ mmm\ yyyy">
                  <c:v>41087</c:v>
                </c:pt>
                <c:pt idx="1333" formatCode="dd\ mmm\ yyyy">
                  <c:v>41088</c:v>
                </c:pt>
                <c:pt idx="1334" formatCode="dd\ mmm\ yyyy">
                  <c:v>41089</c:v>
                </c:pt>
                <c:pt idx="1335" formatCode="dd\ mmm\ yyyy">
                  <c:v>41092</c:v>
                </c:pt>
                <c:pt idx="1336" formatCode="dd\ mmm\ yyyy">
                  <c:v>41093</c:v>
                </c:pt>
                <c:pt idx="1337" formatCode="dd\ mmm\ yyyy">
                  <c:v>41094</c:v>
                </c:pt>
                <c:pt idx="1338" formatCode="dd\ mmm\ yyyy">
                  <c:v>41095</c:v>
                </c:pt>
                <c:pt idx="1339" formatCode="dd\ mmm\ yyyy">
                  <c:v>41096</c:v>
                </c:pt>
                <c:pt idx="1340" formatCode="dd\ mmm\ yyyy">
                  <c:v>41099</c:v>
                </c:pt>
                <c:pt idx="1341" formatCode="dd\ mmm\ yyyy">
                  <c:v>41100</c:v>
                </c:pt>
                <c:pt idx="1342" formatCode="dd\ mmm\ yyyy">
                  <c:v>41101</c:v>
                </c:pt>
                <c:pt idx="1343" formatCode="dd\ mmm\ yyyy">
                  <c:v>41102</c:v>
                </c:pt>
                <c:pt idx="1344" formatCode="dd\ mmm\ yyyy">
                  <c:v>41103</c:v>
                </c:pt>
                <c:pt idx="1345" formatCode="dd\ mmm\ yyyy">
                  <c:v>41106</c:v>
                </c:pt>
                <c:pt idx="1346" formatCode="dd\ mmm\ yyyy">
                  <c:v>41107</c:v>
                </c:pt>
                <c:pt idx="1347" formatCode="dd\ mmm\ yyyy">
                  <c:v>41108</c:v>
                </c:pt>
                <c:pt idx="1348" formatCode="dd\ mmm\ yyyy">
                  <c:v>41109</c:v>
                </c:pt>
                <c:pt idx="1349" formatCode="dd\ mmm\ yyyy">
                  <c:v>41110</c:v>
                </c:pt>
                <c:pt idx="1350" formatCode="dd\ mmm\ yyyy">
                  <c:v>41113</c:v>
                </c:pt>
                <c:pt idx="1351" formatCode="dd\ mmm\ yyyy">
                  <c:v>41114</c:v>
                </c:pt>
                <c:pt idx="1352" formatCode="dd\ mmm\ yyyy">
                  <c:v>41115</c:v>
                </c:pt>
                <c:pt idx="1353" formatCode="dd\ mmm\ yyyy">
                  <c:v>41116</c:v>
                </c:pt>
                <c:pt idx="1354" formatCode="dd\ mmm\ yyyy">
                  <c:v>41117</c:v>
                </c:pt>
                <c:pt idx="1355" formatCode="dd\ mmm\ yyyy">
                  <c:v>41120</c:v>
                </c:pt>
                <c:pt idx="1356" formatCode="dd\ mmm\ yyyy">
                  <c:v>41121</c:v>
                </c:pt>
                <c:pt idx="1357" formatCode="dd\ mmm\ yyyy">
                  <c:v>41122</c:v>
                </c:pt>
                <c:pt idx="1358" formatCode="dd\ mmm\ yyyy">
                  <c:v>41123</c:v>
                </c:pt>
                <c:pt idx="1359" formatCode="dd\ mmm\ yyyy">
                  <c:v>41124</c:v>
                </c:pt>
                <c:pt idx="1360" formatCode="dd\ mmm\ yyyy">
                  <c:v>41127</c:v>
                </c:pt>
                <c:pt idx="1361" formatCode="dd\ mmm\ yyyy">
                  <c:v>41128</c:v>
                </c:pt>
                <c:pt idx="1362" formatCode="dd\ mmm\ yyyy">
                  <c:v>41129</c:v>
                </c:pt>
                <c:pt idx="1363" formatCode="dd\ mmm\ yyyy">
                  <c:v>41130</c:v>
                </c:pt>
                <c:pt idx="1364" formatCode="dd\ mmm\ yyyy">
                  <c:v>41131</c:v>
                </c:pt>
                <c:pt idx="1365" formatCode="dd\ mmm\ yyyy">
                  <c:v>41134</c:v>
                </c:pt>
                <c:pt idx="1366" formatCode="dd\ mmm\ yyyy">
                  <c:v>41135</c:v>
                </c:pt>
                <c:pt idx="1367" formatCode="dd\ mmm\ yyyy">
                  <c:v>41136</c:v>
                </c:pt>
                <c:pt idx="1368" formatCode="dd\ mmm\ yyyy">
                  <c:v>41137</c:v>
                </c:pt>
                <c:pt idx="1369" formatCode="dd\ mmm\ yyyy">
                  <c:v>41138</c:v>
                </c:pt>
                <c:pt idx="1370" formatCode="dd\ mmm\ yyyy">
                  <c:v>41141</c:v>
                </c:pt>
                <c:pt idx="1371" formatCode="dd\ mmm\ yyyy">
                  <c:v>41142</c:v>
                </c:pt>
                <c:pt idx="1372" formatCode="dd\ mmm\ yyyy">
                  <c:v>41143</c:v>
                </c:pt>
                <c:pt idx="1373" formatCode="dd\ mmm\ yyyy">
                  <c:v>41144</c:v>
                </c:pt>
                <c:pt idx="1374" formatCode="dd\ mmm\ yyyy">
                  <c:v>41145</c:v>
                </c:pt>
                <c:pt idx="1375" formatCode="dd\ mmm\ yyyy">
                  <c:v>41148</c:v>
                </c:pt>
                <c:pt idx="1376" formatCode="dd\ mmm\ yyyy">
                  <c:v>41149</c:v>
                </c:pt>
                <c:pt idx="1377" formatCode="dd\ mmm\ yyyy">
                  <c:v>41150</c:v>
                </c:pt>
                <c:pt idx="1378" formatCode="dd\ mmm\ yyyy">
                  <c:v>41151</c:v>
                </c:pt>
                <c:pt idx="1379" formatCode="dd\ mmm\ yyyy">
                  <c:v>41152</c:v>
                </c:pt>
                <c:pt idx="1380" formatCode="dd\ mmm\ yyyy">
                  <c:v>41155</c:v>
                </c:pt>
                <c:pt idx="1381" formatCode="dd\ mmm\ yyyy">
                  <c:v>41156</c:v>
                </c:pt>
                <c:pt idx="1382" formatCode="dd\ mmm\ yyyy">
                  <c:v>41157</c:v>
                </c:pt>
                <c:pt idx="1383" formatCode="dd\ mmm\ yyyy">
                  <c:v>41158</c:v>
                </c:pt>
                <c:pt idx="1384" formatCode="dd\ mmm\ yyyy">
                  <c:v>41159</c:v>
                </c:pt>
                <c:pt idx="1385" formatCode="dd\ mmm\ yyyy">
                  <c:v>41162</c:v>
                </c:pt>
                <c:pt idx="1386" formatCode="dd\ mmm\ yyyy">
                  <c:v>41163</c:v>
                </c:pt>
                <c:pt idx="1387" formatCode="dd\ mmm\ yyyy">
                  <c:v>41164</c:v>
                </c:pt>
                <c:pt idx="1388" formatCode="dd\ mmm\ yyyy">
                  <c:v>41165</c:v>
                </c:pt>
                <c:pt idx="1389" formatCode="dd\ mmm\ yyyy">
                  <c:v>41166</c:v>
                </c:pt>
                <c:pt idx="1390" formatCode="dd\ mmm\ yyyy">
                  <c:v>41169</c:v>
                </c:pt>
                <c:pt idx="1391" formatCode="dd\ mmm\ yyyy">
                  <c:v>41170</c:v>
                </c:pt>
                <c:pt idx="1392" formatCode="dd\ mmm\ yyyy">
                  <c:v>41171</c:v>
                </c:pt>
                <c:pt idx="1393" formatCode="dd\ mmm\ yyyy">
                  <c:v>41172</c:v>
                </c:pt>
                <c:pt idx="1394" formatCode="dd\ mmm\ yyyy">
                  <c:v>41173</c:v>
                </c:pt>
                <c:pt idx="1395" formatCode="dd\ mmm\ yyyy">
                  <c:v>41176</c:v>
                </c:pt>
                <c:pt idx="1396" formatCode="dd\ mmm\ yyyy">
                  <c:v>41177</c:v>
                </c:pt>
                <c:pt idx="1397" formatCode="dd\ mmm\ yyyy">
                  <c:v>41178</c:v>
                </c:pt>
                <c:pt idx="1398" formatCode="dd\ mmm\ yyyy">
                  <c:v>41179</c:v>
                </c:pt>
                <c:pt idx="1399" formatCode="dd\ mmm\ yyyy">
                  <c:v>41180</c:v>
                </c:pt>
                <c:pt idx="1400" formatCode="dd\ mmm\ yyyy">
                  <c:v>41190</c:v>
                </c:pt>
                <c:pt idx="1401" formatCode="dd\ mmm\ yyyy">
                  <c:v>41191</c:v>
                </c:pt>
                <c:pt idx="1402" formatCode="dd\ mmm\ yyyy">
                  <c:v>41192</c:v>
                </c:pt>
                <c:pt idx="1403" formatCode="dd\ mmm\ yyyy">
                  <c:v>41193</c:v>
                </c:pt>
                <c:pt idx="1404" formatCode="dd\ mmm\ yyyy">
                  <c:v>41194</c:v>
                </c:pt>
                <c:pt idx="1405" formatCode="dd\ mmm\ yyyy">
                  <c:v>41197</c:v>
                </c:pt>
                <c:pt idx="1406" formatCode="dd\ mmm\ yyyy">
                  <c:v>41198</c:v>
                </c:pt>
                <c:pt idx="1407" formatCode="dd\ mmm\ yyyy">
                  <c:v>41199</c:v>
                </c:pt>
                <c:pt idx="1408" formatCode="dd\ mmm\ yyyy">
                  <c:v>41200</c:v>
                </c:pt>
                <c:pt idx="1409" formatCode="dd\ mmm\ yyyy">
                  <c:v>41201</c:v>
                </c:pt>
                <c:pt idx="1410" formatCode="dd\ mmm\ yyyy">
                  <c:v>41204</c:v>
                </c:pt>
                <c:pt idx="1411" formatCode="dd\ mmm\ yyyy">
                  <c:v>41205</c:v>
                </c:pt>
                <c:pt idx="1412" formatCode="dd\ mmm\ yyyy">
                  <c:v>41206</c:v>
                </c:pt>
                <c:pt idx="1413" formatCode="dd\ mmm\ yyyy">
                  <c:v>41207</c:v>
                </c:pt>
                <c:pt idx="1414" formatCode="dd\ mmm\ yyyy">
                  <c:v>41208</c:v>
                </c:pt>
                <c:pt idx="1415" formatCode="dd\ mmm\ yyyy">
                  <c:v>41211</c:v>
                </c:pt>
                <c:pt idx="1416" formatCode="dd\ mmm\ yyyy">
                  <c:v>41212</c:v>
                </c:pt>
                <c:pt idx="1417" formatCode="dd\ mmm\ yyyy">
                  <c:v>41213</c:v>
                </c:pt>
                <c:pt idx="1418" formatCode="dd\ mmm\ yyyy">
                  <c:v>41214</c:v>
                </c:pt>
                <c:pt idx="1419" formatCode="dd\ mmm\ yyyy">
                  <c:v>41215</c:v>
                </c:pt>
                <c:pt idx="1420" formatCode="dd\ mmm\ yyyy">
                  <c:v>41218</c:v>
                </c:pt>
                <c:pt idx="1421" formatCode="dd\ mmm\ yyyy">
                  <c:v>41219</c:v>
                </c:pt>
                <c:pt idx="1422" formatCode="dd\ mmm\ yyyy">
                  <c:v>41220</c:v>
                </c:pt>
                <c:pt idx="1423" formatCode="dd\ mmm\ yyyy">
                  <c:v>41221</c:v>
                </c:pt>
                <c:pt idx="1424" formatCode="dd\ mmm\ yyyy">
                  <c:v>41222</c:v>
                </c:pt>
                <c:pt idx="1425" formatCode="dd\ mmm\ yyyy">
                  <c:v>41225</c:v>
                </c:pt>
                <c:pt idx="1426" formatCode="dd\ mmm\ yyyy">
                  <c:v>41226</c:v>
                </c:pt>
                <c:pt idx="1427" formatCode="dd\ mmm\ yyyy">
                  <c:v>41227</c:v>
                </c:pt>
                <c:pt idx="1428" formatCode="dd\ mmm\ yyyy">
                  <c:v>41228</c:v>
                </c:pt>
                <c:pt idx="1429" formatCode="dd\ mmm\ yyyy">
                  <c:v>41229</c:v>
                </c:pt>
                <c:pt idx="1430" formatCode="dd\ mmm\ yyyy">
                  <c:v>41232</c:v>
                </c:pt>
                <c:pt idx="1431" formatCode="dd\ mmm\ yyyy">
                  <c:v>41233</c:v>
                </c:pt>
                <c:pt idx="1432" formatCode="dd\ mmm\ yyyy">
                  <c:v>41234</c:v>
                </c:pt>
                <c:pt idx="1433" formatCode="dd\ mmm\ yyyy">
                  <c:v>41235</c:v>
                </c:pt>
                <c:pt idx="1434" formatCode="dd\ mmm\ yyyy">
                  <c:v>41236</c:v>
                </c:pt>
                <c:pt idx="1435" formatCode="dd\ mmm\ yyyy">
                  <c:v>41239</c:v>
                </c:pt>
                <c:pt idx="1436" formatCode="dd\ mmm\ yyyy">
                  <c:v>41240</c:v>
                </c:pt>
                <c:pt idx="1437" formatCode="dd\ mmm\ yyyy">
                  <c:v>41241</c:v>
                </c:pt>
                <c:pt idx="1438" formatCode="dd\ mmm\ yyyy">
                  <c:v>41242</c:v>
                </c:pt>
                <c:pt idx="1439" formatCode="dd\ mmm\ yyyy">
                  <c:v>41243</c:v>
                </c:pt>
                <c:pt idx="1440" formatCode="dd\ mmm\ yyyy">
                  <c:v>41246</c:v>
                </c:pt>
                <c:pt idx="1441" formatCode="dd\ mmm\ yyyy">
                  <c:v>41247</c:v>
                </c:pt>
                <c:pt idx="1442" formatCode="dd\ mmm\ yyyy">
                  <c:v>41248</c:v>
                </c:pt>
                <c:pt idx="1443" formatCode="dd\ mmm\ yyyy">
                  <c:v>41249</c:v>
                </c:pt>
                <c:pt idx="1444" formatCode="dd\ mmm\ yyyy">
                  <c:v>41250</c:v>
                </c:pt>
                <c:pt idx="1445" formatCode="dd\ mmm\ yyyy">
                  <c:v>41253</c:v>
                </c:pt>
                <c:pt idx="1446" formatCode="dd\ mmm\ yyyy">
                  <c:v>41254</c:v>
                </c:pt>
                <c:pt idx="1447" formatCode="dd\ mmm\ yyyy">
                  <c:v>41255</c:v>
                </c:pt>
                <c:pt idx="1448" formatCode="dd\ mmm\ yyyy">
                  <c:v>41256</c:v>
                </c:pt>
                <c:pt idx="1449" formatCode="dd\ mmm\ yyyy">
                  <c:v>41257</c:v>
                </c:pt>
                <c:pt idx="1450" formatCode="dd\ mmm\ yyyy">
                  <c:v>41260</c:v>
                </c:pt>
                <c:pt idx="1451" formatCode="dd\ mmm\ yyyy">
                  <c:v>41261</c:v>
                </c:pt>
                <c:pt idx="1452" formatCode="dd\ mmm\ yyyy">
                  <c:v>41262</c:v>
                </c:pt>
                <c:pt idx="1453" formatCode="dd\ mmm\ yyyy">
                  <c:v>41263</c:v>
                </c:pt>
                <c:pt idx="1454" formatCode="dd\ mmm\ yyyy">
                  <c:v>41264</c:v>
                </c:pt>
                <c:pt idx="1455" formatCode="dd\ mmm\ yyyy">
                  <c:v>41267</c:v>
                </c:pt>
                <c:pt idx="1456" formatCode="dd\ mmm\ yyyy">
                  <c:v>41268</c:v>
                </c:pt>
                <c:pt idx="1457" formatCode="dd\ mmm\ yyyy">
                  <c:v>41269</c:v>
                </c:pt>
                <c:pt idx="1458" formatCode="dd\ mmm\ yyyy">
                  <c:v>41270</c:v>
                </c:pt>
                <c:pt idx="1459" formatCode="dd\ mmm\ yyyy">
                  <c:v>41271</c:v>
                </c:pt>
                <c:pt idx="1460" formatCode="dd\ mmm\ yyyy">
                  <c:v>41274</c:v>
                </c:pt>
                <c:pt idx="1461" formatCode="dd\ mmm\ yyyy">
                  <c:v>41278</c:v>
                </c:pt>
                <c:pt idx="1462" formatCode="dd\ mmm\ yyyy">
                  <c:v>41281</c:v>
                </c:pt>
                <c:pt idx="1463" formatCode="dd\ mmm\ yyyy">
                  <c:v>41282</c:v>
                </c:pt>
                <c:pt idx="1464" formatCode="dd\ mmm\ yyyy">
                  <c:v>41283</c:v>
                </c:pt>
                <c:pt idx="1465" formatCode="dd\ mmm\ yyyy">
                  <c:v>41284</c:v>
                </c:pt>
                <c:pt idx="1466" formatCode="dd\ mmm\ yyyy">
                  <c:v>41285</c:v>
                </c:pt>
                <c:pt idx="1467" formatCode="dd\ mmm\ yyyy">
                  <c:v>41288</c:v>
                </c:pt>
                <c:pt idx="1468" formatCode="dd\ mmm\ yyyy">
                  <c:v>41289</c:v>
                </c:pt>
                <c:pt idx="1469" formatCode="dd\ mmm\ yyyy">
                  <c:v>41290</c:v>
                </c:pt>
                <c:pt idx="1470" formatCode="dd\ mmm\ yyyy">
                  <c:v>41291</c:v>
                </c:pt>
                <c:pt idx="1471" formatCode="dd\ mmm\ yyyy">
                  <c:v>41292</c:v>
                </c:pt>
                <c:pt idx="1472" formatCode="dd\ mmm\ yyyy">
                  <c:v>41295</c:v>
                </c:pt>
                <c:pt idx="1473" formatCode="dd\ mmm\ yyyy">
                  <c:v>41296</c:v>
                </c:pt>
                <c:pt idx="1474" formatCode="dd\ mmm\ yyyy">
                  <c:v>41297</c:v>
                </c:pt>
                <c:pt idx="1475" formatCode="dd\ mmm\ yyyy">
                  <c:v>41298</c:v>
                </c:pt>
                <c:pt idx="1476" formatCode="dd\ mmm\ yyyy">
                  <c:v>41299</c:v>
                </c:pt>
                <c:pt idx="1477" formatCode="dd\ mmm\ yyyy">
                  <c:v>41302</c:v>
                </c:pt>
                <c:pt idx="1478" formatCode="dd\ mmm\ yyyy">
                  <c:v>41303</c:v>
                </c:pt>
                <c:pt idx="1479" formatCode="dd\ mmm\ yyyy">
                  <c:v>41304</c:v>
                </c:pt>
                <c:pt idx="1480" formatCode="dd\ mmm\ yyyy">
                  <c:v>41305</c:v>
                </c:pt>
                <c:pt idx="1481" formatCode="dd\ mmm\ yyyy">
                  <c:v>41306</c:v>
                </c:pt>
                <c:pt idx="1482" formatCode="dd\ mmm\ yyyy">
                  <c:v>41309</c:v>
                </c:pt>
                <c:pt idx="1483" formatCode="dd\ mmm\ yyyy">
                  <c:v>41310</c:v>
                </c:pt>
                <c:pt idx="1484" formatCode="dd\ mmm\ yyyy">
                  <c:v>41311</c:v>
                </c:pt>
                <c:pt idx="1485" formatCode="dd\ mmm\ yyyy">
                  <c:v>41312</c:v>
                </c:pt>
                <c:pt idx="1486" formatCode="dd\ mmm\ yyyy">
                  <c:v>41313</c:v>
                </c:pt>
                <c:pt idx="1487" formatCode="dd\ mmm\ yyyy">
                  <c:v>41323</c:v>
                </c:pt>
                <c:pt idx="1488" formatCode="dd\ mmm\ yyyy">
                  <c:v>41324</c:v>
                </c:pt>
                <c:pt idx="1489" formatCode="dd\ mmm\ yyyy">
                  <c:v>41325</c:v>
                </c:pt>
                <c:pt idx="1490" formatCode="dd\ mmm\ yyyy">
                  <c:v>41326</c:v>
                </c:pt>
                <c:pt idx="1491" formatCode="dd\ mmm\ yyyy">
                  <c:v>41327</c:v>
                </c:pt>
                <c:pt idx="1492" formatCode="dd\ mmm\ yyyy">
                  <c:v>41330</c:v>
                </c:pt>
                <c:pt idx="1493" formatCode="dd\ mmm\ yyyy">
                  <c:v>41331</c:v>
                </c:pt>
                <c:pt idx="1494" formatCode="dd\ mmm\ yyyy">
                  <c:v>41332</c:v>
                </c:pt>
                <c:pt idx="1495" formatCode="dd\ mmm\ yyyy">
                  <c:v>41333</c:v>
                </c:pt>
                <c:pt idx="1496" formatCode="dd\ mmm\ yyyy">
                  <c:v>41334</c:v>
                </c:pt>
                <c:pt idx="1497" formatCode="dd\ mmm\ yyyy">
                  <c:v>41337</c:v>
                </c:pt>
                <c:pt idx="1498" formatCode="dd\ mmm\ yyyy">
                  <c:v>41338</c:v>
                </c:pt>
                <c:pt idx="1499" formatCode="dd\ mmm\ yyyy">
                  <c:v>41339</c:v>
                </c:pt>
                <c:pt idx="1500" formatCode="dd\ mmm\ yyyy">
                  <c:v>41340</c:v>
                </c:pt>
                <c:pt idx="1501" formatCode="dd\ mmm\ yyyy">
                  <c:v>41341</c:v>
                </c:pt>
                <c:pt idx="1502" formatCode="dd\ mmm\ yyyy">
                  <c:v>41344</c:v>
                </c:pt>
                <c:pt idx="1503" formatCode="dd\ mmm\ yyyy">
                  <c:v>41345</c:v>
                </c:pt>
                <c:pt idx="1504" formatCode="dd\ mmm\ yyyy">
                  <c:v>41346</c:v>
                </c:pt>
                <c:pt idx="1505" formatCode="dd\ mmm\ yyyy">
                  <c:v>41347</c:v>
                </c:pt>
                <c:pt idx="1506" formatCode="dd\ mmm\ yyyy">
                  <c:v>41348</c:v>
                </c:pt>
                <c:pt idx="1507" formatCode="dd\ mmm\ yyyy">
                  <c:v>41351</c:v>
                </c:pt>
                <c:pt idx="1508" formatCode="dd\ mmm\ yyyy">
                  <c:v>41352</c:v>
                </c:pt>
                <c:pt idx="1509" formatCode="dd\ mmm\ yyyy">
                  <c:v>41353</c:v>
                </c:pt>
                <c:pt idx="1510" formatCode="dd\ mmm\ yyyy">
                  <c:v>41354</c:v>
                </c:pt>
                <c:pt idx="1511" formatCode="dd\ mmm\ yyyy">
                  <c:v>41355</c:v>
                </c:pt>
                <c:pt idx="1512" formatCode="dd\ mmm\ yyyy">
                  <c:v>41358</c:v>
                </c:pt>
                <c:pt idx="1513" formatCode="dd\ mmm\ yyyy">
                  <c:v>41359</c:v>
                </c:pt>
                <c:pt idx="1514" formatCode="dd\ mmm\ yyyy">
                  <c:v>41360</c:v>
                </c:pt>
                <c:pt idx="1515" formatCode="dd\ mmm\ yyyy">
                  <c:v>41361</c:v>
                </c:pt>
                <c:pt idx="1516" formatCode="dd\ mmm\ yyyy">
                  <c:v>41362</c:v>
                </c:pt>
                <c:pt idx="1517" formatCode="dd\ mmm\ yyyy">
                  <c:v>41365</c:v>
                </c:pt>
                <c:pt idx="1518" formatCode="dd\ mmm\ yyyy">
                  <c:v>41366</c:v>
                </c:pt>
                <c:pt idx="1519" formatCode="dd\ mmm\ yyyy">
                  <c:v>41367</c:v>
                </c:pt>
                <c:pt idx="1520" formatCode="dd\ mmm\ yyyy">
                  <c:v>41372</c:v>
                </c:pt>
                <c:pt idx="1521" formatCode="dd\ mmm\ yyyy">
                  <c:v>41373</c:v>
                </c:pt>
                <c:pt idx="1522" formatCode="dd\ mmm\ yyyy">
                  <c:v>41374</c:v>
                </c:pt>
                <c:pt idx="1523" formatCode="dd\ mmm\ yyyy">
                  <c:v>41375</c:v>
                </c:pt>
                <c:pt idx="1524" formatCode="dd\ mmm\ yyyy">
                  <c:v>41376</c:v>
                </c:pt>
                <c:pt idx="1525" formatCode="dd\ mmm\ yyyy">
                  <c:v>41379</c:v>
                </c:pt>
                <c:pt idx="1526" formatCode="dd\ mmm\ yyyy">
                  <c:v>41380</c:v>
                </c:pt>
                <c:pt idx="1527" formatCode="dd\ mmm\ yyyy">
                  <c:v>41381</c:v>
                </c:pt>
                <c:pt idx="1528" formatCode="dd\ mmm\ yyyy">
                  <c:v>41382</c:v>
                </c:pt>
                <c:pt idx="1529" formatCode="dd\ mmm\ yyyy">
                  <c:v>41383</c:v>
                </c:pt>
                <c:pt idx="1530" formatCode="dd\ mmm\ yyyy">
                  <c:v>41386</c:v>
                </c:pt>
                <c:pt idx="1531" formatCode="dd\ mmm\ yyyy">
                  <c:v>41387</c:v>
                </c:pt>
                <c:pt idx="1532" formatCode="dd\ mmm\ yyyy">
                  <c:v>41388</c:v>
                </c:pt>
                <c:pt idx="1533" formatCode="dd\ mmm\ yyyy">
                  <c:v>41389</c:v>
                </c:pt>
                <c:pt idx="1534" formatCode="dd\ mmm\ yyyy">
                  <c:v>41390</c:v>
                </c:pt>
                <c:pt idx="1535" formatCode="dd\ mmm\ yyyy">
                  <c:v>41396</c:v>
                </c:pt>
                <c:pt idx="1536" formatCode="dd\ mmm\ yyyy">
                  <c:v>41397</c:v>
                </c:pt>
                <c:pt idx="1537" formatCode="dd\ mmm\ yyyy">
                  <c:v>41400</c:v>
                </c:pt>
                <c:pt idx="1538" formatCode="dd\ mmm\ yyyy">
                  <c:v>41401</c:v>
                </c:pt>
                <c:pt idx="1539" formatCode="dd\ mmm\ yyyy">
                  <c:v>41402</c:v>
                </c:pt>
                <c:pt idx="1540" formatCode="dd\ mmm\ yyyy">
                  <c:v>41403</c:v>
                </c:pt>
                <c:pt idx="1541" formatCode="dd\ mmm\ yyyy">
                  <c:v>41404</c:v>
                </c:pt>
                <c:pt idx="1542" formatCode="dd\ mmm\ yyyy">
                  <c:v>41407</c:v>
                </c:pt>
                <c:pt idx="1543" formatCode="dd\ mmm\ yyyy">
                  <c:v>41408</c:v>
                </c:pt>
                <c:pt idx="1544" formatCode="dd\ mmm\ yyyy">
                  <c:v>41409</c:v>
                </c:pt>
                <c:pt idx="1545" formatCode="dd\ mmm\ yyyy">
                  <c:v>41410</c:v>
                </c:pt>
                <c:pt idx="1546" formatCode="dd\ mmm\ yyyy">
                  <c:v>41411</c:v>
                </c:pt>
                <c:pt idx="1547" formatCode="dd\ mmm\ yyyy">
                  <c:v>41414</c:v>
                </c:pt>
                <c:pt idx="1548" formatCode="dd\ mmm\ yyyy">
                  <c:v>41415</c:v>
                </c:pt>
                <c:pt idx="1549" formatCode="dd\ mmm\ yyyy">
                  <c:v>41416</c:v>
                </c:pt>
                <c:pt idx="1550" formatCode="dd\ mmm\ yyyy">
                  <c:v>41417</c:v>
                </c:pt>
                <c:pt idx="1551" formatCode="dd\ mmm\ yyyy">
                  <c:v>41418</c:v>
                </c:pt>
                <c:pt idx="1552" formatCode="dd\ mmm\ yyyy">
                  <c:v>41421</c:v>
                </c:pt>
                <c:pt idx="1553" formatCode="dd\ mmm\ yyyy">
                  <c:v>41422</c:v>
                </c:pt>
                <c:pt idx="1554" formatCode="dd\ mmm\ yyyy">
                  <c:v>41423</c:v>
                </c:pt>
                <c:pt idx="1555" formatCode="dd\ mmm\ yyyy">
                  <c:v>41424</c:v>
                </c:pt>
                <c:pt idx="1556" formatCode="dd\ mmm\ yyyy">
                  <c:v>41425</c:v>
                </c:pt>
                <c:pt idx="1557" formatCode="dd\ mmm\ yyyy">
                  <c:v>41428</c:v>
                </c:pt>
                <c:pt idx="1558" formatCode="dd\ mmm\ yyyy">
                  <c:v>41429</c:v>
                </c:pt>
                <c:pt idx="1559" formatCode="dd\ mmm\ yyyy">
                  <c:v>41430</c:v>
                </c:pt>
                <c:pt idx="1560" formatCode="dd\ mmm\ yyyy">
                  <c:v>41431</c:v>
                </c:pt>
                <c:pt idx="1561" formatCode="dd\ mmm\ yyyy">
                  <c:v>41432</c:v>
                </c:pt>
                <c:pt idx="1562" formatCode="dd\ mmm\ yyyy">
                  <c:v>41438</c:v>
                </c:pt>
                <c:pt idx="1563" formatCode="dd\ mmm\ yyyy">
                  <c:v>41439</c:v>
                </c:pt>
                <c:pt idx="1564" formatCode="dd\ mmm\ yyyy">
                  <c:v>41442</c:v>
                </c:pt>
                <c:pt idx="1565" formatCode="dd\ mmm\ yyyy">
                  <c:v>41443</c:v>
                </c:pt>
                <c:pt idx="1566" formatCode="dd\ mmm\ yyyy">
                  <c:v>41444</c:v>
                </c:pt>
                <c:pt idx="1567" formatCode="dd\ mmm\ yyyy">
                  <c:v>41445</c:v>
                </c:pt>
                <c:pt idx="1568" formatCode="dd\ mmm\ yyyy">
                  <c:v>41446</c:v>
                </c:pt>
                <c:pt idx="1569" formatCode="dd\ mmm\ yyyy">
                  <c:v>41449</c:v>
                </c:pt>
                <c:pt idx="1570" formatCode="dd\ mmm\ yyyy">
                  <c:v>41450</c:v>
                </c:pt>
                <c:pt idx="1571" formatCode="dd\ mmm\ yyyy">
                  <c:v>41451</c:v>
                </c:pt>
                <c:pt idx="1572" formatCode="dd\ mmm\ yyyy">
                  <c:v>41452</c:v>
                </c:pt>
                <c:pt idx="1573" formatCode="dd\ mmm\ yyyy">
                  <c:v>41453</c:v>
                </c:pt>
                <c:pt idx="1574" formatCode="dd\ mmm\ yyyy">
                  <c:v>41456</c:v>
                </c:pt>
                <c:pt idx="1575" formatCode="dd\ mmm\ yyyy">
                  <c:v>41457</c:v>
                </c:pt>
                <c:pt idx="1576" formatCode="dd\ mmm\ yyyy">
                  <c:v>41458</c:v>
                </c:pt>
                <c:pt idx="1577" formatCode="dd\ mmm\ yyyy">
                  <c:v>41459</c:v>
                </c:pt>
                <c:pt idx="1578" formatCode="dd\ mmm\ yyyy">
                  <c:v>41460</c:v>
                </c:pt>
                <c:pt idx="1579" formatCode="dd\ mmm\ yyyy">
                  <c:v>41463</c:v>
                </c:pt>
                <c:pt idx="1580" formatCode="dd\ mmm\ yyyy">
                  <c:v>41464</c:v>
                </c:pt>
                <c:pt idx="1581" formatCode="dd\ mmm\ yyyy">
                  <c:v>41465</c:v>
                </c:pt>
                <c:pt idx="1582" formatCode="dd\ mmm\ yyyy">
                  <c:v>41466</c:v>
                </c:pt>
                <c:pt idx="1583" formatCode="dd\ mmm\ yyyy">
                  <c:v>41467</c:v>
                </c:pt>
                <c:pt idx="1584" formatCode="dd\ mmm\ yyyy">
                  <c:v>41470</c:v>
                </c:pt>
                <c:pt idx="1585" formatCode="dd\ mmm\ yyyy">
                  <c:v>41471</c:v>
                </c:pt>
                <c:pt idx="1586" formatCode="dd\ mmm\ yyyy">
                  <c:v>41472</c:v>
                </c:pt>
                <c:pt idx="1587" formatCode="dd\ mmm\ yyyy">
                  <c:v>41473</c:v>
                </c:pt>
                <c:pt idx="1588" formatCode="dd\ mmm\ yyyy">
                  <c:v>41474</c:v>
                </c:pt>
                <c:pt idx="1589" formatCode="dd\ mmm\ yyyy">
                  <c:v>41477</c:v>
                </c:pt>
                <c:pt idx="1590" formatCode="dd\ mmm\ yyyy">
                  <c:v>41478</c:v>
                </c:pt>
                <c:pt idx="1591" formatCode="dd\ mmm\ yyyy">
                  <c:v>41479</c:v>
                </c:pt>
                <c:pt idx="1592" formatCode="dd\ mmm\ yyyy">
                  <c:v>41480</c:v>
                </c:pt>
                <c:pt idx="1593" formatCode="dd\ mmm\ yyyy">
                  <c:v>41481</c:v>
                </c:pt>
                <c:pt idx="1594" formatCode="dd\ mmm\ yyyy">
                  <c:v>41484</c:v>
                </c:pt>
                <c:pt idx="1595" formatCode="dd\ mmm\ yyyy">
                  <c:v>41485</c:v>
                </c:pt>
                <c:pt idx="1596" formatCode="dd\ mmm\ yyyy">
                  <c:v>41486</c:v>
                </c:pt>
                <c:pt idx="1597" formatCode="dd\ mmm\ yyyy">
                  <c:v>41487</c:v>
                </c:pt>
                <c:pt idx="1598" formatCode="dd\ mmm\ yyyy">
                  <c:v>41488</c:v>
                </c:pt>
                <c:pt idx="1599" formatCode="dd\ mmm\ yyyy">
                  <c:v>41491</c:v>
                </c:pt>
                <c:pt idx="1600" formatCode="dd\ mmm\ yyyy">
                  <c:v>41492</c:v>
                </c:pt>
                <c:pt idx="1601" formatCode="dd\ mmm\ yyyy">
                  <c:v>41493</c:v>
                </c:pt>
                <c:pt idx="1602" formatCode="dd\ mmm\ yyyy">
                  <c:v>41494</c:v>
                </c:pt>
                <c:pt idx="1603" formatCode="dd\ mmm\ yyyy">
                  <c:v>41495</c:v>
                </c:pt>
                <c:pt idx="1604" formatCode="dd\ mmm\ yyyy">
                  <c:v>41498</c:v>
                </c:pt>
                <c:pt idx="1605" formatCode="dd\ mmm\ yyyy">
                  <c:v>41499</c:v>
                </c:pt>
                <c:pt idx="1606" formatCode="dd\ mmm\ yyyy">
                  <c:v>41500</c:v>
                </c:pt>
                <c:pt idx="1607" formatCode="dd\ mmm\ yyyy">
                  <c:v>41501</c:v>
                </c:pt>
                <c:pt idx="1608" formatCode="dd\ mmm\ yyyy">
                  <c:v>41502</c:v>
                </c:pt>
                <c:pt idx="1609" formatCode="dd\ mmm\ yyyy">
                  <c:v>41505</c:v>
                </c:pt>
                <c:pt idx="1610" formatCode="dd\ mmm\ yyyy">
                  <c:v>41506</c:v>
                </c:pt>
                <c:pt idx="1611" formatCode="dd\ mmm\ yyyy">
                  <c:v>41507</c:v>
                </c:pt>
                <c:pt idx="1612" formatCode="dd\ mmm\ yyyy">
                  <c:v>41508</c:v>
                </c:pt>
                <c:pt idx="1613" formatCode="dd\ mmm\ yyyy">
                  <c:v>41509</c:v>
                </c:pt>
                <c:pt idx="1614" formatCode="dd\ mmm\ yyyy">
                  <c:v>41512</c:v>
                </c:pt>
                <c:pt idx="1615" formatCode="dd\ mmm\ yyyy">
                  <c:v>41513</c:v>
                </c:pt>
                <c:pt idx="1616" formatCode="dd\ mmm\ yyyy">
                  <c:v>41514</c:v>
                </c:pt>
                <c:pt idx="1617" formatCode="dd\ mmm\ yyyy">
                  <c:v>41515</c:v>
                </c:pt>
                <c:pt idx="1618" formatCode="dd\ mmm\ yyyy">
                  <c:v>41516</c:v>
                </c:pt>
                <c:pt idx="1619" formatCode="dd\ mmm\ yyyy">
                  <c:v>41519</c:v>
                </c:pt>
                <c:pt idx="1620" formatCode="dd\ mmm\ yyyy">
                  <c:v>41520</c:v>
                </c:pt>
                <c:pt idx="1621" formatCode="dd\ mmm\ yyyy">
                  <c:v>41521</c:v>
                </c:pt>
                <c:pt idx="1622" formatCode="dd\ mmm\ yyyy">
                  <c:v>41522</c:v>
                </c:pt>
                <c:pt idx="1623" formatCode="dd\ mmm\ yyyy">
                  <c:v>41523</c:v>
                </c:pt>
                <c:pt idx="1624" formatCode="dd\ mmm\ yyyy">
                  <c:v>41526</c:v>
                </c:pt>
                <c:pt idx="1625" formatCode="dd\ mmm\ yyyy">
                  <c:v>41527</c:v>
                </c:pt>
                <c:pt idx="1626" formatCode="dd\ mmm\ yyyy">
                  <c:v>41528</c:v>
                </c:pt>
                <c:pt idx="1627" formatCode="dd\ mmm\ yyyy">
                  <c:v>41529</c:v>
                </c:pt>
                <c:pt idx="1628" formatCode="dd\ mmm\ yyyy">
                  <c:v>41530</c:v>
                </c:pt>
                <c:pt idx="1629" formatCode="dd\ mmm\ yyyy">
                  <c:v>41533</c:v>
                </c:pt>
                <c:pt idx="1630" formatCode="dd\ mmm\ yyyy">
                  <c:v>41534</c:v>
                </c:pt>
                <c:pt idx="1631" formatCode="dd\ mmm\ yyyy">
                  <c:v>41535</c:v>
                </c:pt>
                <c:pt idx="1632" formatCode="dd\ mmm\ yyyy">
                  <c:v>41540</c:v>
                </c:pt>
                <c:pt idx="1633" formatCode="dd\ mmm\ yyyy">
                  <c:v>41541</c:v>
                </c:pt>
                <c:pt idx="1634" formatCode="dd\ mmm\ yyyy">
                  <c:v>41542</c:v>
                </c:pt>
                <c:pt idx="1635" formatCode="dd\ mmm\ yyyy">
                  <c:v>41543</c:v>
                </c:pt>
                <c:pt idx="1636" formatCode="dd\ mmm\ yyyy">
                  <c:v>41544</c:v>
                </c:pt>
                <c:pt idx="1637" formatCode="dd\ mmm\ yyyy">
                  <c:v>41547</c:v>
                </c:pt>
                <c:pt idx="1638" formatCode="dd\ mmm\ yyyy">
                  <c:v>41555</c:v>
                </c:pt>
                <c:pt idx="1639" formatCode="dd\ mmm\ yyyy">
                  <c:v>41556</c:v>
                </c:pt>
                <c:pt idx="1640" formatCode="dd\ mmm\ yyyy">
                  <c:v>41557</c:v>
                </c:pt>
                <c:pt idx="1641" formatCode="dd\ mmm\ yyyy">
                  <c:v>41558</c:v>
                </c:pt>
                <c:pt idx="1642" formatCode="dd\ mmm\ yyyy">
                  <c:v>41561</c:v>
                </c:pt>
                <c:pt idx="1643" formatCode="dd\ mmm\ yyyy">
                  <c:v>41562</c:v>
                </c:pt>
                <c:pt idx="1644" formatCode="dd\ mmm\ yyyy">
                  <c:v>41563</c:v>
                </c:pt>
                <c:pt idx="1645" formatCode="dd\ mmm\ yyyy">
                  <c:v>41564</c:v>
                </c:pt>
                <c:pt idx="1646" formatCode="dd\ mmm\ yyyy">
                  <c:v>41565</c:v>
                </c:pt>
                <c:pt idx="1647" formatCode="dd\ mmm\ yyyy">
                  <c:v>41568</c:v>
                </c:pt>
                <c:pt idx="1648" formatCode="dd\ mmm\ yyyy">
                  <c:v>41569</c:v>
                </c:pt>
                <c:pt idx="1649" formatCode="dd\ mmm\ yyyy">
                  <c:v>41570</c:v>
                </c:pt>
                <c:pt idx="1650" formatCode="dd\ mmm\ yyyy">
                  <c:v>41571</c:v>
                </c:pt>
                <c:pt idx="1651" formatCode="dd\ mmm\ yyyy">
                  <c:v>41572</c:v>
                </c:pt>
                <c:pt idx="1652" formatCode="dd\ mmm\ yyyy">
                  <c:v>41575</c:v>
                </c:pt>
                <c:pt idx="1653" formatCode="dd\ mmm\ yyyy">
                  <c:v>41576</c:v>
                </c:pt>
                <c:pt idx="1654" formatCode="dd\ mmm\ yyyy">
                  <c:v>41577</c:v>
                </c:pt>
                <c:pt idx="1655" formatCode="dd\ mmm\ yyyy">
                  <c:v>41578</c:v>
                </c:pt>
                <c:pt idx="1656" formatCode="dd\ mmm\ yyyy">
                  <c:v>41579</c:v>
                </c:pt>
                <c:pt idx="1657" formatCode="dd\ mmm\ yyyy">
                  <c:v>41582</c:v>
                </c:pt>
                <c:pt idx="1658" formatCode="dd\ mmm\ yyyy">
                  <c:v>41583</c:v>
                </c:pt>
                <c:pt idx="1659" formatCode="dd\ mmm\ yyyy">
                  <c:v>41584</c:v>
                </c:pt>
                <c:pt idx="1660" formatCode="dd\ mmm\ yyyy">
                  <c:v>41585</c:v>
                </c:pt>
                <c:pt idx="1661" formatCode="dd\ mmm\ yyyy">
                  <c:v>41586</c:v>
                </c:pt>
                <c:pt idx="1662" formatCode="dd\ mmm\ yyyy">
                  <c:v>41589</c:v>
                </c:pt>
                <c:pt idx="1663" formatCode="dd\ mmm\ yyyy">
                  <c:v>41590</c:v>
                </c:pt>
                <c:pt idx="1664" formatCode="dd\ mmm\ yyyy">
                  <c:v>41591</c:v>
                </c:pt>
                <c:pt idx="1665" formatCode="dd\ mmm\ yyyy">
                  <c:v>41592</c:v>
                </c:pt>
                <c:pt idx="1666" formatCode="dd\ mmm\ yyyy">
                  <c:v>41593</c:v>
                </c:pt>
                <c:pt idx="1667" formatCode="dd\ mmm\ yyyy">
                  <c:v>41596</c:v>
                </c:pt>
                <c:pt idx="1668" formatCode="dd\ mmm\ yyyy">
                  <c:v>41597</c:v>
                </c:pt>
                <c:pt idx="1669" formatCode="dd\ mmm\ yyyy">
                  <c:v>41598</c:v>
                </c:pt>
                <c:pt idx="1670" formatCode="dd\ mmm\ yyyy">
                  <c:v>41599</c:v>
                </c:pt>
                <c:pt idx="1671" formatCode="dd\ mmm\ yyyy">
                  <c:v>41600</c:v>
                </c:pt>
                <c:pt idx="1672" formatCode="dd\ mmm\ yyyy">
                  <c:v>41603</c:v>
                </c:pt>
                <c:pt idx="1673" formatCode="dd\ mmm\ yyyy">
                  <c:v>41604</c:v>
                </c:pt>
                <c:pt idx="1674" formatCode="dd\ mmm\ yyyy">
                  <c:v>41605</c:v>
                </c:pt>
                <c:pt idx="1675" formatCode="dd\ mmm\ yyyy">
                  <c:v>41606</c:v>
                </c:pt>
                <c:pt idx="1676" formatCode="dd\ mmm\ yyyy">
                  <c:v>41607</c:v>
                </c:pt>
                <c:pt idx="1677" formatCode="dd\ mmm\ yyyy">
                  <c:v>41610</c:v>
                </c:pt>
                <c:pt idx="1678" formatCode="dd\ mmm\ yyyy">
                  <c:v>41611</c:v>
                </c:pt>
                <c:pt idx="1679" formatCode="dd\ mmm\ yyyy">
                  <c:v>41612</c:v>
                </c:pt>
                <c:pt idx="1680" formatCode="dd\ mmm\ yyyy">
                  <c:v>41613</c:v>
                </c:pt>
                <c:pt idx="1681" formatCode="dd\ mmm\ yyyy">
                  <c:v>41614</c:v>
                </c:pt>
                <c:pt idx="1682" formatCode="dd\ mmm\ yyyy">
                  <c:v>41617</c:v>
                </c:pt>
                <c:pt idx="1683" formatCode="dd\ mmm\ yyyy">
                  <c:v>41618</c:v>
                </c:pt>
                <c:pt idx="1684" formatCode="dd\ mmm\ yyyy">
                  <c:v>41619</c:v>
                </c:pt>
                <c:pt idx="1685" formatCode="dd\ mmm\ yyyy">
                  <c:v>41620</c:v>
                </c:pt>
                <c:pt idx="1686" formatCode="dd\ mmm\ yyyy">
                  <c:v>41621</c:v>
                </c:pt>
                <c:pt idx="1687" formatCode="dd\ mmm\ yyyy">
                  <c:v>41624</c:v>
                </c:pt>
                <c:pt idx="1688" formatCode="dd\ mmm\ yyyy">
                  <c:v>41625</c:v>
                </c:pt>
                <c:pt idx="1689" formatCode="dd\ mmm\ yyyy">
                  <c:v>41626</c:v>
                </c:pt>
                <c:pt idx="1690" formatCode="dd\ mmm\ yyyy">
                  <c:v>41627</c:v>
                </c:pt>
                <c:pt idx="1691" formatCode="dd\ mmm\ yyyy">
                  <c:v>41628</c:v>
                </c:pt>
                <c:pt idx="1692" formatCode="dd\ mmm\ yyyy">
                  <c:v>41631</c:v>
                </c:pt>
                <c:pt idx="1693" formatCode="dd\ mmm\ yyyy">
                  <c:v>41632</c:v>
                </c:pt>
                <c:pt idx="1694" formatCode="dd\ mmm\ yyyy">
                  <c:v>41633</c:v>
                </c:pt>
                <c:pt idx="1695" formatCode="dd\ mmm\ yyyy">
                  <c:v>41634</c:v>
                </c:pt>
                <c:pt idx="1696" formatCode="dd\ mmm\ yyyy">
                  <c:v>41635</c:v>
                </c:pt>
                <c:pt idx="1697" formatCode="dd\ mmm\ yyyy">
                  <c:v>41638</c:v>
                </c:pt>
                <c:pt idx="1698" formatCode="dd\ mmm\ yyyy">
                  <c:v>41639</c:v>
                </c:pt>
                <c:pt idx="1699" formatCode="dd\ mmm\ yyyy">
                  <c:v>41641</c:v>
                </c:pt>
                <c:pt idx="1700" formatCode="dd\ mmm\ yyyy">
                  <c:v>41642</c:v>
                </c:pt>
                <c:pt idx="1701" formatCode="dd\ mmm\ yyyy">
                  <c:v>41645</c:v>
                </c:pt>
                <c:pt idx="1702" formatCode="dd\ mmm\ yyyy">
                  <c:v>41646</c:v>
                </c:pt>
                <c:pt idx="1703" formatCode="dd\ mmm\ yyyy">
                  <c:v>41647</c:v>
                </c:pt>
                <c:pt idx="1704" formatCode="dd\ mmm\ yyyy">
                  <c:v>41648</c:v>
                </c:pt>
                <c:pt idx="1705" formatCode="dd\ mmm\ yyyy">
                  <c:v>41649</c:v>
                </c:pt>
                <c:pt idx="1706" formatCode="dd\ mmm\ yyyy">
                  <c:v>41652</c:v>
                </c:pt>
                <c:pt idx="1707" formatCode="dd\ mmm\ yyyy">
                  <c:v>41653</c:v>
                </c:pt>
                <c:pt idx="1708" formatCode="dd\ mmm\ yyyy">
                  <c:v>41654</c:v>
                </c:pt>
                <c:pt idx="1709" formatCode="dd\ mmm\ yyyy">
                  <c:v>41655</c:v>
                </c:pt>
                <c:pt idx="1710" formatCode="dd\ mmm\ yyyy">
                  <c:v>41656</c:v>
                </c:pt>
                <c:pt idx="1711" formatCode="dd\ mmm\ yyyy">
                  <c:v>41659</c:v>
                </c:pt>
                <c:pt idx="1712" formatCode="dd\ mmm\ yyyy">
                  <c:v>41660</c:v>
                </c:pt>
                <c:pt idx="1713" formatCode="dd\ mmm\ yyyy">
                  <c:v>41661</c:v>
                </c:pt>
                <c:pt idx="1714" formatCode="dd\ mmm\ yyyy">
                  <c:v>41662</c:v>
                </c:pt>
                <c:pt idx="1715" formatCode="dd\ mmm\ yyyy">
                  <c:v>41663</c:v>
                </c:pt>
                <c:pt idx="1716" formatCode="dd\ mmm\ yyyy">
                  <c:v>41666</c:v>
                </c:pt>
                <c:pt idx="1717" formatCode="dd\ mmm\ yyyy">
                  <c:v>41667</c:v>
                </c:pt>
                <c:pt idx="1718" formatCode="dd\ mmm\ yyyy">
                  <c:v>41668</c:v>
                </c:pt>
                <c:pt idx="1719" formatCode="dd\ mmm\ yyyy">
                  <c:v>41669</c:v>
                </c:pt>
                <c:pt idx="1720" formatCode="dd\ mmm\ yyyy">
                  <c:v>41677</c:v>
                </c:pt>
                <c:pt idx="1721" formatCode="dd\ mmm\ yyyy">
                  <c:v>41680</c:v>
                </c:pt>
                <c:pt idx="1722" formatCode="dd\ mmm\ yyyy">
                  <c:v>41681</c:v>
                </c:pt>
                <c:pt idx="1723" formatCode="dd\ mmm\ yyyy">
                  <c:v>41682</c:v>
                </c:pt>
                <c:pt idx="1724" formatCode="dd\ mmm\ yyyy">
                  <c:v>41683</c:v>
                </c:pt>
                <c:pt idx="1725" formatCode="dd\ mmm\ yyyy">
                  <c:v>41684</c:v>
                </c:pt>
                <c:pt idx="1726" formatCode="dd\ mmm\ yyyy">
                  <c:v>41687</c:v>
                </c:pt>
                <c:pt idx="1727" formatCode="dd\ mmm\ yyyy">
                  <c:v>41688</c:v>
                </c:pt>
                <c:pt idx="1728" formatCode="dd\ mmm\ yyyy">
                  <c:v>41689</c:v>
                </c:pt>
                <c:pt idx="1729" formatCode="dd\ mmm\ yyyy">
                  <c:v>41690</c:v>
                </c:pt>
                <c:pt idx="1730" formatCode="dd\ mmm\ yyyy">
                  <c:v>41691</c:v>
                </c:pt>
                <c:pt idx="1731" formatCode="dd\ mmm\ yyyy">
                  <c:v>41694</c:v>
                </c:pt>
                <c:pt idx="1732" formatCode="dd\ mmm\ yyyy">
                  <c:v>41695</c:v>
                </c:pt>
                <c:pt idx="1733" formatCode="dd\ mmm\ yyyy">
                  <c:v>41696</c:v>
                </c:pt>
                <c:pt idx="1734" formatCode="dd\ mmm\ yyyy">
                  <c:v>41697</c:v>
                </c:pt>
                <c:pt idx="1735" formatCode="dd\ mmm\ yyyy">
                  <c:v>41698</c:v>
                </c:pt>
                <c:pt idx="1736" formatCode="dd\ mmm\ yyyy">
                  <c:v>41701</c:v>
                </c:pt>
                <c:pt idx="1737" formatCode="dd\ mmm\ yyyy">
                  <c:v>41702</c:v>
                </c:pt>
                <c:pt idx="1738" formatCode="dd\ mmm\ yyyy">
                  <c:v>41703</c:v>
                </c:pt>
                <c:pt idx="1739" formatCode="dd\ mmm\ yyyy">
                  <c:v>41704</c:v>
                </c:pt>
                <c:pt idx="1740" formatCode="dd\ mmm\ yyyy">
                  <c:v>41705</c:v>
                </c:pt>
                <c:pt idx="1741" formatCode="dd\ mmm\ yyyy">
                  <c:v>41708</c:v>
                </c:pt>
                <c:pt idx="1742" formatCode="dd\ mmm\ yyyy">
                  <c:v>41709</c:v>
                </c:pt>
                <c:pt idx="1743" formatCode="dd\ mmm\ yyyy">
                  <c:v>41710</c:v>
                </c:pt>
                <c:pt idx="1744" formatCode="dd\ mmm\ yyyy">
                  <c:v>41711</c:v>
                </c:pt>
                <c:pt idx="1745" formatCode="dd\ mmm\ yyyy">
                  <c:v>41712</c:v>
                </c:pt>
                <c:pt idx="1746" formatCode="dd\ mmm\ yyyy">
                  <c:v>41715</c:v>
                </c:pt>
                <c:pt idx="1747" formatCode="dd\ mmm\ yyyy">
                  <c:v>41716</c:v>
                </c:pt>
                <c:pt idx="1748" formatCode="dd\ mmm\ yyyy">
                  <c:v>41717</c:v>
                </c:pt>
                <c:pt idx="1749" formatCode="dd\ mmm\ yyyy">
                  <c:v>41718</c:v>
                </c:pt>
                <c:pt idx="1750" formatCode="dd\ mmm\ yyyy">
                  <c:v>41719</c:v>
                </c:pt>
                <c:pt idx="1751" formatCode="dd\ mmm\ yyyy">
                  <c:v>41722</c:v>
                </c:pt>
                <c:pt idx="1752" formatCode="dd\ mmm\ yyyy">
                  <c:v>41723</c:v>
                </c:pt>
                <c:pt idx="1753" formatCode="dd\ mmm\ yyyy">
                  <c:v>41724</c:v>
                </c:pt>
                <c:pt idx="1754" formatCode="dd\ mmm\ yyyy">
                  <c:v>41725</c:v>
                </c:pt>
                <c:pt idx="1755" formatCode="dd\ mmm\ yyyy">
                  <c:v>41726</c:v>
                </c:pt>
                <c:pt idx="1756" formatCode="dd\ mmm\ yyyy">
                  <c:v>41729</c:v>
                </c:pt>
                <c:pt idx="1757" formatCode="dd\ mmm\ yyyy">
                  <c:v>41730</c:v>
                </c:pt>
                <c:pt idx="1758" formatCode="dd\ mmm\ yyyy">
                  <c:v>41731</c:v>
                </c:pt>
                <c:pt idx="1759" formatCode="dd\ mmm\ yyyy">
                  <c:v>41732</c:v>
                </c:pt>
                <c:pt idx="1760" formatCode="dd\ mmm\ yyyy">
                  <c:v>41733</c:v>
                </c:pt>
                <c:pt idx="1761" formatCode="dd\ mmm\ yyyy">
                  <c:v>41737</c:v>
                </c:pt>
                <c:pt idx="1762" formatCode="dd\ mmm\ yyyy">
                  <c:v>41738</c:v>
                </c:pt>
                <c:pt idx="1763" formatCode="dd\ mmm\ yyyy">
                  <c:v>41739</c:v>
                </c:pt>
                <c:pt idx="1764" formatCode="dd\ mmm\ yyyy">
                  <c:v>41740</c:v>
                </c:pt>
                <c:pt idx="1765" formatCode="dd\ mmm\ yyyy">
                  <c:v>41743</c:v>
                </c:pt>
                <c:pt idx="1766" formatCode="dd\ mmm\ yyyy">
                  <c:v>41744</c:v>
                </c:pt>
                <c:pt idx="1767" formatCode="dd\ mmm\ yyyy">
                  <c:v>41745</c:v>
                </c:pt>
                <c:pt idx="1768" formatCode="dd\ mmm\ yyyy">
                  <c:v>41746</c:v>
                </c:pt>
                <c:pt idx="1769" formatCode="dd\ mmm\ yyyy">
                  <c:v>41747</c:v>
                </c:pt>
                <c:pt idx="1770" formatCode="dd\ mmm\ yyyy">
                  <c:v>41750</c:v>
                </c:pt>
                <c:pt idx="1771" formatCode="dd\ mmm\ yyyy">
                  <c:v>41751</c:v>
                </c:pt>
                <c:pt idx="1772" formatCode="dd\ mmm\ yyyy">
                  <c:v>41752</c:v>
                </c:pt>
                <c:pt idx="1773" formatCode="dd\ mmm\ yyyy">
                  <c:v>41753</c:v>
                </c:pt>
                <c:pt idx="1774" formatCode="dd\ mmm\ yyyy">
                  <c:v>41754</c:v>
                </c:pt>
                <c:pt idx="1775" formatCode="dd\ mmm\ yyyy">
                  <c:v>41757</c:v>
                </c:pt>
                <c:pt idx="1776" formatCode="dd\ mmm\ yyyy">
                  <c:v>41758</c:v>
                </c:pt>
                <c:pt idx="1777" formatCode="dd\ mmm\ yyyy">
                  <c:v>41759</c:v>
                </c:pt>
                <c:pt idx="1778" formatCode="dd\ mmm\ yyyy">
                  <c:v>41764</c:v>
                </c:pt>
                <c:pt idx="1779" formatCode="dd\ mmm\ yyyy">
                  <c:v>41765</c:v>
                </c:pt>
                <c:pt idx="1780" formatCode="dd\ mmm\ yyyy">
                  <c:v>41766</c:v>
                </c:pt>
                <c:pt idx="1781" formatCode="dd\ mmm\ yyyy">
                  <c:v>41767</c:v>
                </c:pt>
                <c:pt idx="1782" formatCode="dd\ mmm\ yyyy">
                  <c:v>41768</c:v>
                </c:pt>
                <c:pt idx="1783" formatCode="dd\ mmm\ yyyy">
                  <c:v>41771</c:v>
                </c:pt>
                <c:pt idx="1784" formatCode="dd\ mmm\ yyyy">
                  <c:v>41772</c:v>
                </c:pt>
                <c:pt idx="1785" formatCode="dd\ mmm\ yyyy">
                  <c:v>41773</c:v>
                </c:pt>
                <c:pt idx="1786" formatCode="dd\ mmm\ yyyy">
                  <c:v>41774</c:v>
                </c:pt>
                <c:pt idx="1787" formatCode="dd\ mmm\ yyyy">
                  <c:v>41775</c:v>
                </c:pt>
                <c:pt idx="1788" formatCode="dd\ mmm\ yyyy">
                  <c:v>41778</c:v>
                </c:pt>
                <c:pt idx="1789" formatCode="dd\ mmm\ yyyy">
                  <c:v>41779</c:v>
                </c:pt>
                <c:pt idx="1790" formatCode="dd\ mmm\ yyyy">
                  <c:v>41780</c:v>
                </c:pt>
                <c:pt idx="1791" formatCode="dd\ mmm\ yyyy">
                  <c:v>41781</c:v>
                </c:pt>
                <c:pt idx="1792" formatCode="dd\ mmm\ yyyy">
                  <c:v>41782</c:v>
                </c:pt>
                <c:pt idx="1793" formatCode="dd\ mmm\ yyyy">
                  <c:v>41785</c:v>
                </c:pt>
                <c:pt idx="1794" formatCode="dd\ mmm\ yyyy">
                  <c:v>41786</c:v>
                </c:pt>
                <c:pt idx="1795" formatCode="dd\ mmm\ yyyy">
                  <c:v>41787</c:v>
                </c:pt>
                <c:pt idx="1796" formatCode="dd\ mmm\ yyyy">
                  <c:v>41788</c:v>
                </c:pt>
                <c:pt idx="1797" formatCode="dd\ mmm\ yyyy">
                  <c:v>41789</c:v>
                </c:pt>
                <c:pt idx="1798" formatCode="dd\ mmm\ yyyy">
                  <c:v>41793</c:v>
                </c:pt>
                <c:pt idx="1799" formatCode="dd\ mmm\ yyyy">
                  <c:v>41794</c:v>
                </c:pt>
                <c:pt idx="1800" formatCode="dd\ mmm\ yyyy">
                  <c:v>41795</c:v>
                </c:pt>
                <c:pt idx="1801" formatCode="dd\ mmm\ yyyy">
                  <c:v>41796</c:v>
                </c:pt>
                <c:pt idx="1802" formatCode="dd\ mmm\ yyyy">
                  <c:v>41799</c:v>
                </c:pt>
                <c:pt idx="1803" formatCode="dd\ mmm\ yyyy">
                  <c:v>41800</c:v>
                </c:pt>
                <c:pt idx="1804" formatCode="dd\ mmm\ yyyy">
                  <c:v>41801</c:v>
                </c:pt>
                <c:pt idx="1805" formatCode="dd\ mmm\ yyyy">
                  <c:v>41802</c:v>
                </c:pt>
                <c:pt idx="1806" formatCode="dd\ mmm\ yyyy">
                  <c:v>41803</c:v>
                </c:pt>
                <c:pt idx="1807" formatCode="dd\ mmm\ yyyy">
                  <c:v>41806</c:v>
                </c:pt>
                <c:pt idx="1808" formatCode="dd\ mmm\ yyyy">
                  <c:v>41807</c:v>
                </c:pt>
                <c:pt idx="1809" formatCode="dd\ mmm\ yyyy">
                  <c:v>41808</c:v>
                </c:pt>
                <c:pt idx="1810" formatCode="dd\ mmm\ yyyy">
                  <c:v>41809</c:v>
                </c:pt>
                <c:pt idx="1811" formatCode="dd\ mmm\ yyyy">
                  <c:v>41810</c:v>
                </c:pt>
                <c:pt idx="1812" formatCode="dd\ mmm\ yyyy">
                  <c:v>41813</c:v>
                </c:pt>
                <c:pt idx="1813" formatCode="dd\ mmm\ yyyy">
                  <c:v>41814</c:v>
                </c:pt>
                <c:pt idx="1814" formatCode="dd\ mmm\ yyyy">
                  <c:v>41815</c:v>
                </c:pt>
                <c:pt idx="1815" formatCode="dd\ mmm\ yyyy">
                  <c:v>41816</c:v>
                </c:pt>
                <c:pt idx="1816" formatCode="dd\ mmm\ yyyy">
                  <c:v>41817</c:v>
                </c:pt>
                <c:pt idx="1817" formatCode="dd\ mmm\ yyyy">
                  <c:v>41820</c:v>
                </c:pt>
                <c:pt idx="1818" formatCode="dd\ mmm\ yyyy">
                  <c:v>41821</c:v>
                </c:pt>
                <c:pt idx="1819" formatCode="dd\ mmm\ yyyy">
                  <c:v>41822</c:v>
                </c:pt>
                <c:pt idx="1820" formatCode="dd\ mmm\ yyyy">
                  <c:v>41823</c:v>
                </c:pt>
                <c:pt idx="1821" formatCode="dd\ mmm\ yyyy">
                  <c:v>41824</c:v>
                </c:pt>
                <c:pt idx="1822" formatCode="dd\ mmm\ yyyy">
                  <c:v>41827</c:v>
                </c:pt>
                <c:pt idx="1823" formatCode="dd\ mmm\ yyyy">
                  <c:v>41828</c:v>
                </c:pt>
                <c:pt idx="1824" formatCode="dd\ mmm\ yyyy">
                  <c:v>41829</c:v>
                </c:pt>
                <c:pt idx="1825" formatCode="dd\ mmm\ yyyy">
                  <c:v>41830</c:v>
                </c:pt>
                <c:pt idx="1826" formatCode="dd\ mmm\ yyyy">
                  <c:v>41831</c:v>
                </c:pt>
                <c:pt idx="1827" formatCode="dd\ mmm\ yyyy">
                  <c:v>41834</c:v>
                </c:pt>
                <c:pt idx="1828" formatCode="dd\ mmm\ yyyy">
                  <c:v>41835</c:v>
                </c:pt>
                <c:pt idx="1829" formatCode="dd\ mmm\ yyyy">
                  <c:v>41836</c:v>
                </c:pt>
                <c:pt idx="1830" formatCode="dd\ mmm\ yyyy">
                  <c:v>41837</c:v>
                </c:pt>
                <c:pt idx="1831" formatCode="dd\ mmm\ yyyy">
                  <c:v>41838</c:v>
                </c:pt>
                <c:pt idx="1832" formatCode="dd\ mmm\ yyyy">
                  <c:v>41841</c:v>
                </c:pt>
                <c:pt idx="1833" formatCode="dd\ mmm\ yyyy">
                  <c:v>41842</c:v>
                </c:pt>
                <c:pt idx="1834" formatCode="dd\ mmm\ yyyy">
                  <c:v>41843</c:v>
                </c:pt>
                <c:pt idx="1835" formatCode="dd\ mmm\ yyyy">
                  <c:v>41844</c:v>
                </c:pt>
                <c:pt idx="1836" formatCode="dd\ mmm\ yyyy">
                  <c:v>41845</c:v>
                </c:pt>
                <c:pt idx="1837" formatCode="dd\ mmm\ yyyy">
                  <c:v>41848</c:v>
                </c:pt>
                <c:pt idx="1838" formatCode="dd\ mmm\ yyyy">
                  <c:v>41849</c:v>
                </c:pt>
                <c:pt idx="1839" formatCode="dd\ mmm\ yyyy">
                  <c:v>41850</c:v>
                </c:pt>
                <c:pt idx="1840" formatCode="dd\ mmm\ yyyy">
                  <c:v>41851</c:v>
                </c:pt>
                <c:pt idx="1841" formatCode="dd\ mmm\ yyyy">
                  <c:v>41852</c:v>
                </c:pt>
                <c:pt idx="1842" formatCode="dd\ mmm\ yyyy">
                  <c:v>41855</c:v>
                </c:pt>
                <c:pt idx="1843" formatCode="dd\ mmm\ yyyy">
                  <c:v>41856</c:v>
                </c:pt>
                <c:pt idx="1844" formatCode="dd\ mmm\ yyyy">
                  <c:v>41857</c:v>
                </c:pt>
                <c:pt idx="1845" formatCode="dd\ mmm\ yyyy">
                  <c:v>41858</c:v>
                </c:pt>
                <c:pt idx="1846" formatCode="dd\ mmm\ yyyy">
                  <c:v>41859</c:v>
                </c:pt>
                <c:pt idx="1847" formatCode="dd\ mmm\ yyyy">
                  <c:v>41862</c:v>
                </c:pt>
                <c:pt idx="1848" formatCode="dd\ mmm\ yyyy">
                  <c:v>41863</c:v>
                </c:pt>
                <c:pt idx="1849" formatCode="dd\ mmm\ yyyy">
                  <c:v>41864</c:v>
                </c:pt>
                <c:pt idx="1850" formatCode="dd\ mmm\ yyyy">
                  <c:v>41865</c:v>
                </c:pt>
                <c:pt idx="1851" formatCode="dd\ mmm\ yyyy">
                  <c:v>41866</c:v>
                </c:pt>
                <c:pt idx="1852" formatCode="dd\ mmm\ yyyy">
                  <c:v>41869</c:v>
                </c:pt>
                <c:pt idx="1853" formatCode="dd\ mmm\ yyyy">
                  <c:v>41870</c:v>
                </c:pt>
                <c:pt idx="1854" formatCode="dd\ mmm\ yyyy">
                  <c:v>41871</c:v>
                </c:pt>
                <c:pt idx="1855" formatCode="dd\ mmm\ yyyy">
                  <c:v>41872</c:v>
                </c:pt>
                <c:pt idx="1856" formatCode="dd\ mmm\ yyyy">
                  <c:v>41873</c:v>
                </c:pt>
                <c:pt idx="1857" formatCode="dd\ mmm\ yyyy">
                  <c:v>41876</c:v>
                </c:pt>
                <c:pt idx="1858" formatCode="dd\ mmm\ yyyy">
                  <c:v>41877</c:v>
                </c:pt>
                <c:pt idx="1859" formatCode="dd\ mmm\ yyyy">
                  <c:v>41878</c:v>
                </c:pt>
                <c:pt idx="1860" formatCode="dd\ mmm\ yyyy">
                  <c:v>41879</c:v>
                </c:pt>
                <c:pt idx="1861" formatCode="dd\ mmm\ yyyy">
                  <c:v>41880</c:v>
                </c:pt>
                <c:pt idx="1862" formatCode="dd\ mmm\ yyyy">
                  <c:v>41883</c:v>
                </c:pt>
                <c:pt idx="1863" formatCode="dd\ mmm\ yyyy">
                  <c:v>41884</c:v>
                </c:pt>
                <c:pt idx="1864" formatCode="dd\ mmm\ yyyy">
                  <c:v>41885</c:v>
                </c:pt>
                <c:pt idx="1865" formatCode="dd\ mmm\ yyyy">
                  <c:v>41886</c:v>
                </c:pt>
                <c:pt idx="1866" formatCode="dd\ mmm\ yyyy">
                  <c:v>41887</c:v>
                </c:pt>
                <c:pt idx="1867" formatCode="dd\ mmm\ yyyy">
                  <c:v>41891</c:v>
                </c:pt>
                <c:pt idx="1868" formatCode="dd\ mmm\ yyyy">
                  <c:v>41892</c:v>
                </c:pt>
                <c:pt idx="1869" formatCode="dd\ mmm\ yyyy">
                  <c:v>41893</c:v>
                </c:pt>
                <c:pt idx="1870" formatCode="dd\ mmm\ yyyy">
                  <c:v>41894</c:v>
                </c:pt>
                <c:pt idx="1871" formatCode="dd\ mmm\ yyyy">
                  <c:v>41897</c:v>
                </c:pt>
                <c:pt idx="1872" formatCode="dd\ mmm\ yyyy">
                  <c:v>41898</c:v>
                </c:pt>
                <c:pt idx="1873" formatCode="dd\ mmm\ yyyy">
                  <c:v>41899</c:v>
                </c:pt>
                <c:pt idx="1874" formatCode="dd\ mmm\ yyyy">
                  <c:v>41900</c:v>
                </c:pt>
                <c:pt idx="1875" formatCode="dd\ mmm\ yyyy">
                  <c:v>41901</c:v>
                </c:pt>
                <c:pt idx="1876" formatCode="dd\ mmm\ yyyy">
                  <c:v>41904</c:v>
                </c:pt>
                <c:pt idx="1877" formatCode="dd\ mmm\ yyyy">
                  <c:v>41905</c:v>
                </c:pt>
                <c:pt idx="1878" formatCode="dd\ mmm\ yyyy">
                  <c:v>41906</c:v>
                </c:pt>
                <c:pt idx="1879" formatCode="dd\ mmm\ yyyy">
                  <c:v>41907</c:v>
                </c:pt>
                <c:pt idx="1880" formatCode="dd\ mmm\ yyyy">
                  <c:v>41908</c:v>
                </c:pt>
                <c:pt idx="1881" formatCode="dd\ mmm\ yyyy">
                  <c:v>41911</c:v>
                </c:pt>
                <c:pt idx="1882" formatCode="dd\ mmm\ yyyy">
                  <c:v>41912</c:v>
                </c:pt>
                <c:pt idx="1883" formatCode="dd\ mmm\ yyyy">
                  <c:v>41920</c:v>
                </c:pt>
                <c:pt idx="1884" formatCode="dd\ mmm\ yyyy">
                  <c:v>41921</c:v>
                </c:pt>
                <c:pt idx="1885" formatCode="dd\ mmm\ yyyy">
                  <c:v>41922</c:v>
                </c:pt>
                <c:pt idx="1886" formatCode="dd\ mmm\ yyyy">
                  <c:v>41925</c:v>
                </c:pt>
                <c:pt idx="1887" formatCode="dd\ mmm\ yyyy">
                  <c:v>41926</c:v>
                </c:pt>
                <c:pt idx="1888" formatCode="dd\ mmm\ yyyy">
                  <c:v>41927</c:v>
                </c:pt>
                <c:pt idx="1889" formatCode="dd\ mmm\ yyyy">
                  <c:v>41928</c:v>
                </c:pt>
                <c:pt idx="1890" formatCode="dd\ mmm\ yyyy">
                  <c:v>41929</c:v>
                </c:pt>
                <c:pt idx="1891" formatCode="dd\ mmm\ yyyy">
                  <c:v>41932</c:v>
                </c:pt>
                <c:pt idx="1892" formatCode="dd\ mmm\ yyyy">
                  <c:v>41933</c:v>
                </c:pt>
                <c:pt idx="1893" formatCode="dd\ mmm\ yyyy">
                  <c:v>41934</c:v>
                </c:pt>
                <c:pt idx="1894" formatCode="dd\ mmm\ yyyy">
                  <c:v>41935</c:v>
                </c:pt>
                <c:pt idx="1895" formatCode="dd\ mmm\ yyyy">
                  <c:v>41936</c:v>
                </c:pt>
                <c:pt idx="1896" formatCode="dd\ mmm\ yyyy">
                  <c:v>41939</c:v>
                </c:pt>
                <c:pt idx="1897" formatCode="dd\ mmm\ yyyy">
                  <c:v>41940</c:v>
                </c:pt>
                <c:pt idx="1898" formatCode="dd\ mmm\ yyyy">
                  <c:v>41941</c:v>
                </c:pt>
                <c:pt idx="1899" formatCode="dd\ mmm\ yyyy">
                  <c:v>41942</c:v>
                </c:pt>
                <c:pt idx="1900" formatCode="dd\ mmm\ yyyy">
                  <c:v>41943</c:v>
                </c:pt>
                <c:pt idx="1901" formatCode="dd\ mmm\ yyyy">
                  <c:v>41946</c:v>
                </c:pt>
                <c:pt idx="1902" formatCode="dd\ mmm\ yyyy">
                  <c:v>41947</c:v>
                </c:pt>
                <c:pt idx="1903" formatCode="dd\ mmm\ yyyy">
                  <c:v>41948</c:v>
                </c:pt>
                <c:pt idx="1904" formatCode="dd\ mmm\ yyyy">
                  <c:v>41949</c:v>
                </c:pt>
                <c:pt idx="1905" formatCode="dd\ mmm\ yyyy">
                  <c:v>41950</c:v>
                </c:pt>
                <c:pt idx="1906" formatCode="dd\ mmm\ yyyy">
                  <c:v>41953</c:v>
                </c:pt>
                <c:pt idx="1907" formatCode="dd\ mmm\ yyyy">
                  <c:v>41954</c:v>
                </c:pt>
                <c:pt idx="1908" formatCode="dd\ mmm\ yyyy">
                  <c:v>41955</c:v>
                </c:pt>
                <c:pt idx="1909" formatCode="dd\ mmm\ yyyy">
                  <c:v>41956</c:v>
                </c:pt>
                <c:pt idx="1910" formatCode="dd\ mmm\ yyyy">
                  <c:v>41957</c:v>
                </c:pt>
                <c:pt idx="1911" formatCode="dd\ mmm\ yyyy">
                  <c:v>41960</c:v>
                </c:pt>
                <c:pt idx="1912" formatCode="dd\ mmm\ yyyy">
                  <c:v>41961</c:v>
                </c:pt>
                <c:pt idx="1913" formatCode="dd\ mmm\ yyyy">
                  <c:v>41962</c:v>
                </c:pt>
                <c:pt idx="1914" formatCode="dd\ mmm\ yyyy">
                  <c:v>41963</c:v>
                </c:pt>
                <c:pt idx="1915" formatCode="dd\ mmm\ yyyy">
                  <c:v>41964</c:v>
                </c:pt>
                <c:pt idx="1916" formatCode="dd\ mmm\ yyyy">
                  <c:v>41967</c:v>
                </c:pt>
                <c:pt idx="1917" formatCode="dd\ mmm\ yyyy">
                  <c:v>41968</c:v>
                </c:pt>
                <c:pt idx="1918" formatCode="dd\ mmm\ yyyy">
                  <c:v>41969</c:v>
                </c:pt>
                <c:pt idx="1919" formatCode="dd\ mmm\ yyyy">
                  <c:v>41970</c:v>
                </c:pt>
                <c:pt idx="1920" formatCode="dd\ mmm\ yyyy">
                  <c:v>41971</c:v>
                </c:pt>
                <c:pt idx="1921" formatCode="dd\ mmm\ yyyy">
                  <c:v>41974</c:v>
                </c:pt>
                <c:pt idx="1922" formatCode="dd\ mmm\ yyyy">
                  <c:v>41975</c:v>
                </c:pt>
                <c:pt idx="1923" formatCode="dd\ mmm\ yyyy">
                  <c:v>41976</c:v>
                </c:pt>
                <c:pt idx="1924" formatCode="dd\ mmm\ yyyy">
                  <c:v>41977</c:v>
                </c:pt>
                <c:pt idx="1925" formatCode="dd\ mmm\ yyyy">
                  <c:v>41978</c:v>
                </c:pt>
                <c:pt idx="1926" formatCode="dd\ mmm\ yyyy">
                  <c:v>41981</c:v>
                </c:pt>
                <c:pt idx="1927" formatCode="dd\ mmm\ yyyy">
                  <c:v>41982</c:v>
                </c:pt>
                <c:pt idx="1928" formatCode="dd\ mmm\ yyyy">
                  <c:v>41983</c:v>
                </c:pt>
                <c:pt idx="1929" formatCode="dd\ mmm\ yyyy">
                  <c:v>41984</c:v>
                </c:pt>
                <c:pt idx="1930" formatCode="dd\ mmm\ yyyy">
                  <c:v>41985</c:v>
                </c:pt>
                <c:pt idx="1931" formatCode="dd\ mmm\ yyyy">
                  <c:v>41988</c:v>
                </c:pt>
                <c:pt idx="1932" formatCode="dd\ mmm\ yyyy">
                  <c:v>41989</c:v>
                </c:pt>
                <c:pt idx="1933" formatCode="dd\ mmm\ yyyy">
                  <c:v>41990</c:v>
                </c:pt>
                <c:pt idx="1934" formatCode="dd\ mmm\ yyyy">
                  <c:v>41991</c:v>
                </c:pt>
                <c:pt idx="1935" formatCode="dd\ mmm\ yyyy">
                  <c:v>41992</c:v>
                </c:pt>
                <c:pt idx="1936" formatCode="dd\ mmm\ yyyy">
                  <c:v>41995</c:v>
                </c:pt>
                <c:pt idx="1937" formatCode="dd\ mmm\ yyyy">
                  <c:v>41996</c:v>
                </c:pt>
                <c:pt idx="1938" formatCode="dd\ mmm\ yyyy">
                  <c:v>41997</c:v>
                </c:pt>
                <c:pt idx="1939" formatCode="dd\ mmm\ yyyy">
                  <c:v>41998</c:v>
                </c:pt>
                <c:pt idx="1940" formatCode="dd\ mmm\ yyyy">
                  <c:v>41999</c:v>
                </c:pt>
                <c:pt idx="1941" formatCode="dd\ mmm\ yyyy">
                  <c:v>42002</c:v>
                </c:pt>
                <c:pt idx="1942" formatCode="dd\ mmm\ yyyy">
                  <c:v>42003</c:v>
                </c:pt>
                <c:pt idx="1943" formatCode="dd\ mmm\ yyyy">
                  <c:v>42004</c:v>
                </c:pt>
                <c:pt idx="1944" formatCode="dd\ mmm\ yyyy">
                  <c:v>42009</c:v>
                </c:pt>
                <c:pt idx="1945" formatCode="dd\ mmm\ yyyy">
                  <c:v>42010</c:v>
                </c:pt>
                <c:pt idx="1946" formatCode="dd\ mmm\ yyyy">
                  <c:v>42011</c:v>
                </c:pt>
                <c:pt idx="1947" formatCode="dd\ mmm\ yyyy">
                  <c:v>42012</c:v>
                </c:pt>
                <c:pt idx="1948" formatCode="dd\ mmm\ yyyy">
                  <c:v>42013</c:v>
                </c:pt>
                <c:pt idx="1949" formatCode="dd\ mmm\ yyyy">
                  <c:v>42016</c:v>
                </c:pt>
                <c:pt idx="1950" formatCode="dd\ mmm\ yyyy">
                  <c:v>42017</c:v>
                </c:pt>
                <c:pt idx="1951" formatCode="dd\ mmm\ yyyy">
                  <c:v>42018</c:v>
                </c:pt>
                <c:pt idx="1952" formatCode="dd\ mmm\ yyyy">
                  <c:v>42019</c:v>
                </c:pt>
                <c:pt idx="1953" formatCode="dd\ mmm\ yyyy">
                  <c:v>42020</c:v>
                </c:pt>
                <c:pt idx="1954" formatCode="dd\ mmm\ yyyy">
                  <c:v>42023</c:v>
                </c:pt>
                <c:pt idx="1955" formatCode="dd\ mmm\ yyyy">
                  <c:v>42024</c:v>
                </c:pt>
                <c:pt idx="1956" formatCode="dd\ mmm\ yyyy">
                  <c:v>42025</c:v>
                </c:pt>
                <c:pt idx="1957" formatCode="dd\ mmm\ yyyy">
                  <c:v>42026</c:v>
                </c:pt>
                <c:pt idx="1958" formatCode="dd\ mmm\ yyyy">
                  <c:v>42027</c:v>
                </c:pt>
                <c:pt idx="1959" formatCode="dd\ mmm\ yyyy">
                  <c:v>42030</c:v>
                </c:pt>
                <c:pt idx="1960" formatCode="dd\ mmm\ yyyy">
                  <c:v>42031</c:v>
                </c:pt>
                <c:pt idx="1961" formatCode="dd\ mmm\ yyyy">
                  <c:v>42032</c:v>
                </c:pt>
                <c:pt idx="1962" formatCode="dd\ mmm\ yyyy">
                  <c:v>42033</c:v>
                </c:pt>
                <c:pt idx="1963" formatCode="dd\ mmm\ yyyy">
                  <c:v>42034</c:v>
                </c:pt>
                <c:pt idx="1964" formatCode="dd\ mmm\ yyyy">
                  <c:v>42037</c:v>
                </c:pt>
                <c:pt idx="1965" formatCode="dd\ mmm\ yyyy">
                  <c:v>42038</c:v>
                </c:pt>
                <c:pt idx="1966" formatCode="dd\ mmm\ yyyy">
                  <c:v>42039</c:v>
                </c:pt>
                <c:pt idx="1967" formatCode="dd\ mmm\ yyyy">
                  <c:v>42040</c:v>
                </c:pt>
                <c:pt idx="1968" formatCode="dd\ mmm\ yyyy">
                  <c:v>42041</c:v>
                </c:pt>
                <c:pt idx="1969" formatCode="dd\ mmm\ yyyy">
                  <c:v>42044</c:v>
                </c:pt>
                <c:pt idx="1970" formatCode="dd\ mmm\ yyyy">
                  <c:v>42045</c:v>
                </c:pt>
                <c:pt idx="1971" formatCode="dd\ mmm\ yyyy">
                  <c:v>42046</c:v>
                </c:pt>
                <c:pt idx="1972" formatCode="dd\ mmm\ yyyy">
                  <c:v>42047</c:v>
                </c:pt>
                <c:pt idx="1973" formatCode="dd\ mmm\ yyyy">
                  <c:v>42048</c:v>
                </c:pt>
                <c:pt idx="1974" formatCode="dd\ mmm\ yyyy">
                  <c:v>42051</c:v>
                </c:pt>
                <c:pt idx="1975" formatCode="dd\ mmm\ yyyy">
                  <c:v>42052</c:v>
                </c:pt>
                <c:pt idx="1976" formatCode="dd\ mmm\ yyyy">
                  <c:v>42060</c:v>
                </c:pt>
                <c:pt idx="1977" formatCode="dd\ mmm\ yyyy">
                  <c:v>42061</c:v>
                </c:pt>
                <c:pt idx="1978" formatCode="dd\ mmm\ yyyy">
                  <c:v>42062</c:v>
                </c:pt>
                <c:pt idx="1979" formatCode="dd\ mmm\ yyyy">
                  <c:v>42065</c:v>
                </c:pt>
                <c:pt idx="1980" formatCode="dd\ mmm\ yyyy">
                  <c:v>42066</c:v>
                </c:pt>
                <c:pt idx="1981" formatCode="dd\ mmm\ yyyy">
                  <c:v>42067</c:v>
                </c:pt>
                <c:pt idx="1982" formatCode="dd\ mmm\ yyyy">
                  <c:v>42068</c:v>
                </c:pt>
                <c:pt idx="1983" formatCode="dd\ mmm\ yyyy">
                  <c:v>42069</c:v>
                </c:pt>
                <c:pt idx="1984" formatCode="dd\ mmm\ yyyy">
                  <c:v>42072</c:v>
                </c:pt>
                <c:pt idx="1985" formatCode="dd\ mmm\ yyyy">
                  <c:v>42073</c:v>
                </c:pt>
                <c:pt idx="1986" formatCode="dd\ mmm\ yyyy">
                  <c:v>42074</c:v>
                </c:pt>
                <c:pt idx="1987" formatCode="dd\ mmm\ yyyy">
                  <c:v>42075</c:v>
                </c:pt>
                <c:pt idx="1988" formatCode="dd\ mmm\ yyyy">
                  <c:v>42076</c:v>
                </c:pt>
                <c:pt idx="1989" formatCode="dd\ mmm\ yyyy">
                  <c:v>42079</c:v>
                </c:pt>
                <c:pt idx="1990" formatCode="dd\ mmm\ yyyy">
                  <c:v>42080</c:v>
                </c:pt>
                <c:pt idx="1991" formatCode="dd\ mmm\ yyyy">
                  <c:v>42081</c:v>
                </c:pt>
                <c:pt idx="1992" formatCode="dd\ mmm\ yyyy">
                  <c:v>42082</c:v>
                </c:pt>
                <c:pt idx="1993" formatCode="dd\ mmm\ yyyy">
                  <c:v>42083</c:v>
                </c:pt>
                <c:pt idx="1994" formatCode="dd\ mmm\ yyyy">
                  <c:v>42086</c:v>
                </c:pt>
                <c:pt idx="1995" formatCode="dd\ mmm\ yyyy">
                  <c:v>42087</c:v>
                </c:pt>
                <c:pt idx="1996" formatCode="dd\ mmm\ yyyy">
                  <c:v>42088</c:v>
                </c:pt>
                <c:pt idx="1997" formatCode="dd\ mmm\ yyyy">
                  <c:v>42089</c:v>
                </c:pt>
                <c:pt idx="1998" formatCode="dd\ mmm\ yyyy">
                  <c:v>42090</c:v>
                </c:pt>
                <c:pt idx="1999" formatCode="dd\ mmm\ yyyy">
                  <c:v>42093</c:v>
                </c:pt>
                <c:pt idx="2000" formatCode="dd\ mmm\ yyyy">
                  <c:v>42094</c:v>
                </c:pt>
                <c:pt idx="2001" formatCode="dd\ mmm\ yyyy">
                  <c:v>42095</c:v>
                </c:pt>
                <c:pt idx="2002" formatCode="dd\ mmm\ yyyy">
                  <c:v>42096</c:v>
                </c:pt>
                <c:pt idx="2003" formatCode="dd\ mmm\ yyyy">
                  <c:v>42097</c:v>
                </c:pt>
                <c:pt idx="2004" formatCode="dd\ mmm\ yyyy">
                  <c:v>42101</c:v>
                </c:pt>
                <c:pt idx="2005" formatCode="dd\ mmm\ yyyy">
                  <c:v>42102</c:v>
                </c:pt>
                <c:pt idx="2006" formatCode="dd\ mmm\ yyyy">
                  <c:v>42103</c:v>
                </c:pt>
                <c:pt idx="2007" formatCode="dd\ mmm\ yyyy">
                  <c:v>42104</c:v>
                </c:pt>
                <c:pt idx="2008" formatCode="dd\ mmm\ yyyy">
                  <c:v>42107</c:v>
                </c:pt>
                <c:pt idx="2009" formatCode="dd\ mmm\ yyyy">
                  <c:v>42108</c:v>
                </c:pt>
                <c:pt idx="2010" formatCode="dd\ mmm\ yyyy">
                  <c:v>42109</c:v>
                </c:pt>
                <c:pt idx="2011" formatCode="dd\ mmm\ yyyy">
                  <c:v>42110</c:v>
                </c:pt>
                <c:pt idx="2012" formatCode="dd\ mmm\ yyyy">
                  <c:v>42111</c:v>
                </c:pt>
                <c:pt idx="2013" formatCode="dd\ mmm\ yyyy">
                  <c:v>42114</c:v>
                </c:pt>
                <c:pt idx="2014" formatCode="dd\ mmm\ yyyy">
                  <c:v>42115</c:v>
                </c:pt>
                <c:pt idx="2015" formatCode="dd\ mmm\ yyyy">
                  <c:v>42116</c:v>
                </c:pt>
                <c:pt idx="2016" formatCode="dd\ mmm\ yyyy">
                  <c:v>42117</c:v>
                </c:pt>
                <c:pt idx="2017" formatCode="dd\ mmm\ yyyy">
                  <c:v>42118</c:v>
                </c:pt>
                <c:pt idx="2018" formatCode="dd\ mmm\ yyyy">
                  <c:v>42121</c:v>
                </c:pt>
                <c:pt idx="2019" formatCode="dd\ mmm\ yyyy">
                  <c:v>42122</c:v>
                </c:pt>
                <c:pt idx="2020" formatCode="dd\ mmm\ yyyy">
                  <c:v>42123</c:v>
                </c:pt>
                <c:pt idx="2021" formatCode="dd\ mmm\ yyyy">
                  <c:v>42124</c:v>
                </c:pt>
                <c:pt idx="2022" formatCode="dd\ mmm\ yyyy">
                  <c:v>42128</c:v>
                </c:pt>
                <c:pt idx="2023" formatCode="dd\ mmm\ yyyy">
                  <c:v>42129</c:v>
                </c:pt>
                <c:pt idx="2024" formatCode="dd\ mmm\ yyyy">
                  <c:v>42130</c:v>
                </c:pt>
                <c:pt idx="2025" formatCode="dd\ mmm\ yyyy">
                  <c:v>42131</c:v>
                </c:pt>
                <c:pt idx="2026" formatCode="dd\ mmm\ yyyy">
                  <c:v>42132</c:v>
                </c:pt>
                <c:pt idx="2027" formatCode="dd\ mmm\ yyyy">
                  <c:v>42135</c:v>
                </c:pt>
                <c:pt idx="2028" formatCode="dd\ mmm\ yyyy">
                  <c:v>42136</c:v>
                </c:pt>
                <c:pt idx="2029" formatCode="dd\ mmm\ yyyy">
                  <c:v>42137</c:v>
                </c:pt>
                <c:pt idx="2030" formatCode="dd\ mmm\ yyyy">
                  <c:v>42138</c:v>
                </c:pt>
                <c:pt idx="2031" formatCode="dd\ mmm\ yyyy">
                  <c:v>42139</c:v>
                </c:pt>
                <c:pt idx="2032" formatCode="dd\ mmm\ yyyy">
                  <c:v>42142</c:v>
                </c:pt>
                <c:pt idx="2033" formatCode="dd\ mmm\ yyyy">
                  <c:v>42143</c:v>
                </c:pt>
                <c:pt idx="2034" formatCode="dd\ mmm\ yyyy">
                  <c:v>42144</c:v>
                </c:pt>
                <c:pt idx="2035" formatCode="dd\ mmm\ yyyy">
                  <c:v>42145</c:v>
                </c:pt>
                <c:pt idx="2036" formatCode="dd\ mmm\ yyyy">
                  <c:v>42146</c:v>
                </c:pt>
                <c:pt idx="2037" formatCode="dd\ mmm\ yyyy">
                  <c:v>42149</c:v>
                </c:pt>
                <c:pt idx="2038" formatCode="dd\ mmm\ yyyy">
                  <c:v>42150</c:v>
                </c:pt>
                <c:pt idx="2039" formatCode="dd\ mmm\ yyyy">
                  <c:v>42151</c:v>
                </c:pt>
                <c:pt idx="2040" formatCode="dd\ mmm\ yyyy">
                  <c:v>42152</c:v>
                </c:pt>
                <c:pt idx="2041" formatCode="dd\ mmm\ yyyy">
                  <c:v>42153</c:v>
                </c:pt>
                <c:pt idx="2042" formatCode="dd\ mmm\ yyyy">
                  <c:v>42156</c:v>
                </c:pt>
                <c:pt idx="2043" formatCode="dd\ mmm\ yyyy">
                  <c:v>42157</c:v>
                </c:pt>
                <c:pt idx="2044" formatCode="dd\ mmm\ yyyy">
                  <c:v>42158</c:v>
                </c:pt>
                <c:pt idx="2045" formatCode="dd\ mmm\ yyyy">
                  <c:v>42159</c:v>
                </c:pt>
                <c:pt idx="2046" formatCode="dd\ mmm\ yyyy">
                  <c:v>42160</c:v>
                </c:pt>
                <c:pt idx="2047" formatCode="dd\ mmm\ yyyy">
                  <c:v>42163</c:v>
                </c:pt>
                <c:pt idx="2048" formatCode="dd\ mmm\ yyyy">
                  <c:v>42164</c:v>
                </c:pt>
                <c:pt idx="2049" formatCode="dd\ mmm\ yyyy">
                  <c:v>42165</c:v>
                </c:pt>
                <c:pt idx="2050" formatCode="dd\ mmm\ yyyy">
                  <c:v>42166</c:v>
                </c:pt>
                <c:pt idx="2051" formatCode="dd\ mmm\ yyyy">
                  <c:v>42167</c:v>
                </c:pt>
                <c:pt idx="2052" formatCode="dd\ mmm\ yyyy">
                  <c:v>42170</c:v>
                </c:pt>
                <c:pt idx="2053" formatCode="dd\ mmm\ yyyy">
                  <c:v>42171</c:v>
                </c:pt>
                <c:pt idx="2054" formatCode="dd\ mmm\ yyyy">
                  <c:v>42172</c:v>
                </c:pt>
                <c:pt idx="2055" formatCode="dd\ mmm\ yyyy">
                  <c:v>42173</c:v>
                </c:pt>
                <c:pt idx="2056" formatCode="dd\ mmm\ yyyy">
                  <c:v>42174</c:v>
                </c:pt>
                <c:pt idx="2057" formatCode="dd\ mmm\ yyyy">
                  <c:v>42178</c:v>
                </c:pt>
                <c:pt idx="2058" formatCode="dd\ mmm\ yyyy">
                  <c:v>42179</c:v>
                </c:pt>
                <c:pt idx="2059" formatCode="dd\ mmm\ yyyy">
                  <c:v>42180</c:v>
                </c:pt>
                <c:pt idx="2060" formatCode="dd\ mmm\ yyyy">
                  <c:v>42181</c:v>
                </c:pt>
                <c:pt idx="2061" formatCode="dd\ mmm\ yyyy">
                  <c:v>42184</c:v>
                </c:pt>
                <c:pt idx="2062" formatCode="dd\ mmm\ yyyy">
                  <c:v>42185</c:v>
                </c:pt>
                <c:pt idx="2063" formatCode="dd\ mmm\ yyyy">
                  <c:v>42186</c:v>
                </c:pt>
                <c:pt idx="2064" formatCode="dd\ mmm\ yyyy">
                  <c:v>42187</c:v>
                </c:pt>
                <c:pt idx="2065" formatCode="dd\ mmm\ yyyy">
                  <c:v>42188</c:v>
                </c:pt>
                <c:pt idx="2066" formatCode="dd\ mmm\ yyyy">
                  <c:v>42191</c:v>
                </c:pt>
                <c:pt idx="2067" formatCode="dd\ mmm\ yyyy">
                  <c:v>42192</c:v>
                </c:pt>
                <c:pt idx="2068" formatCode="dd\ mmm\ yyyy">
                  <c:v>42193</c:v>
                </c:pt>
                <c:pt idx="2069" formatCode="dd\ mmm\ yyyy">
                  <c:v>42194</c:v>
                </c:pt>
                <c:pt idx="2070" formatCode="dd\ mmm\ yyyy">
                  <c:v>42195</c:v>
                </c:pt>
                <c:pt idx="2071" formatCode="dd\ mmm\ yyyy">
                  <c:v>42198</c:v>
                </c:pt>
                <c:pt idx="2072" formatCode="dd\ mmm\ yyyy">
                  <c:v>42199</c:v>
                </c:pt>
                <c:pt idx="2073" formatCode="dd\ mmm\ yyyy">
                  <c:v>42200</c:v>
                </c:pt>
                <c:pt idx="2074" formatCode="dd\ mmm\ yyyy">
                  <c:v>42201</c:v>
                </c:pt>
                <c:pt idx="2075" formatCode="dd\ mmm\ yyyy">
                  <c:v>42202</c:v>
                </c:pt>
                <c:pt idx="2076" formatCode="dd\ mmm\ yyyy">
                  <c:v>42205</c:v>
                </c:pt>
                <c:pt idx="2077" formatCode="dd\ mmm\ yyyy">
                  <c:v>42206</c:v>
                </c:pt>
                <c:pt idx="2078" formatCode="dd\ mmm\ yyyy">
                  <c:v>42207</c:v>
                </c:pt>
                <c:pt idx="2079" formatCode="dd\ mmm\ yyyy">
                  <c:v>42208</c:v>
                </c:pt>
                <c:pt idx="2080" formatCode="dd\ mmm\ yyyy">
                  <c:v>42209</c:v>
                </c:pt>
                <c:pt idx="2081" formatCode="dd\ mmm\ yyyy">
                  <c:v>42212</c:v>
                </c:pt>
                <c:pt idx="2082" formatCode="dd\ mmm\ yyyy">
                  <c:v>42213</c:v>
                </c:pt>
                <c:pt idx="2083" formatCode="dd\ mmm\ yyyy">
                  <c:v>42214</c:v>
                </c:pt>
                <c:pt idx="2084" formatCode="dd\ mmm\ yyyy">
                  <c:v>42215</c:v>
                </c:pt>
                <c:pt idx="2085" formatCode="dd\ mmm\ yyyy">
                  <c:v>42216</c:v>
                </c:pt>
                <c:pt idx="2086" formatCode="dd\ mmm\ yyyy">
                  <c:v>42219</c:v>
                </c:pt>
                <c:pt idx="2087" formatCode="dd\ mmm\ yyyy">
                  <c:v>42220</c:v>
                </c:pt>
                <c:pt idx="2088" formatCode="dd\ mmm\ yyyy">
                  <c:v>42221</c:v>
                </c:pt>
                <c:pt idx="2089" formatCode="dd\ mmm\ yyyy">
                  <c:v>42222</c:v>
                </c:pt>
                <c:pt idx="2090" formatCode="dd\ mmm\ yyyy">
                  <c:v>42223</c:v>
                </c:pt>
                <c:pt idx="2091" formatCode="dd\ mmm\ yyyy">
                  <c:v>42226</c:v>
                </c:pt>
                <c:pt idx="2092" formatCode="dd\ mmm\ yyyy">
                  <c:v>42227</c:v>
                </c:pt>
                <c:pt idx="2093" formatCode="dd\ mmm\ yyyy">
                  <c:v>42228</c:v>
                </c:pt>
                <c:pt idx="2094" formatCode="dd\ mmm\ yyyy">
                  <c:v>42229</c:v>
                </c:pt>
                <c:pt idx="2095" formatCode="dd\ mmm\ yyyy">
                  <c:v>42230</c:v>
                </c:pt>
                <c:pt idx="2096" formatCode="dd\ mmm\ yyyy">
                  <c:v>42233</c:v>
                </c:pt>
                <c:pt idx="2097" formatCode="dd\ mmm\ yyyy">
                  <c:v>42234</c:v>
                </c:pt>
                <c:pt idx="2098" formatCode="dd\ mmm\ yyyy">
                  <c:v>42235</c:v>
                </c:pt>
                <c:pt idx="2099" formatCode="dd\ mmm\ yyyy">
                  <c:v>42236</c:v>
                </c:pt>
                <c:pt idx="2100" formatCode="dd\ mmm\ yyyy">
                  <c:v>42237</c:v>
                </c:pt>
                <c:pt idx="2101" formatCode="dd\ mmm\ yyyy">
                  <c:v>42240</c:v>
                </c:pt>
                <c:pt idx="2102" formatCode="dd\ mmm\ yyyy">
                  <c:v>42241</c:v>
                </c:pt>
                <c:pt idx="2103" formatCode="dd\ mmm\ yyyy">
                  <c:v>42242</c:v>
                </c:pt>
                <c:pt idx="2104" formatCode="dd\ mmm\ yyyy">
                  <c:v>42243</c:v>
                </c:pt>
                <c:pt idx="2105" formatCode="dd\ mmm\ yyyy">
                  <c:v>42244</c:v>
                </c:pt>
                <c:pt idx="2106" formatCode="dd\ mmm\ yyyy">
                  <c:v>42247</c:v>
                </c:pt>
                <c:pt idx="2107" formatCode="dd\ mmm\ yyyy">
                  <c:v>42248</c:v>
                </c:pt>
                <c:pt idx="2108" formatCode="dd\ mmm\ yyyy">
                  <c:v>42249</c:v>
                </c:pt>
                <c:pt idx="2109" formatCode="dd\ mmm\ yyyy">
                  <c:v>42254</c:v>
                </c:pt>
                <c:pt idx="2110" formatCode="dd\ mmm\ yyyy">
                  <c:v>42255</c:v>
                </c:pt>
                <c:pt idx="2111" formatCode="dd\ mmm\ yyyy">
                  <c:v>42256</c:v>
                </c:pt>
                <c:pt idx="2112" formatCode="dd\ mmm\ yyyy">
                  <c:v>42257</c:v>
                </c:pt>
                <c:pt idx="2113" formatCode="dd\ mmm\ yyyy">
                  <c:v>42258</c:v>
                </c:pt>
                <c:pt idx="2114" formatCode="dd\ mmm\ yyyy">
                  <c:v>42261</c:v>
                </c:pt>
              </c:numCache>
            </c:numRef>
          </c:cat>
          <c:val>
            <c:numRef>
              <c:f>'China - Stock'!$K$9:$K$2123</c:f>
              <c:numCache>
                <c:formatCode>0.00</c:formatCode>
                <c:ptCount val="2115"/>
                <c:pt idx="0">
                  <c:v>2715.7190000000001</c:v>
                </c:pt>
                <c:pt idx="1">
                  <c:v>2641.3339999999998</c:v>
                </c:pt>
                <c:pt idx="2">
                  <c:v>2707.1990000000001</c:v>
                </c:pt>
                <c:pt idx="3">
                  <c:v>2807.8040000000001</c:v>
                </c:pt>
                <c:pt idx="4">
                  <c:v>2825.576</c:v>
                </c:pt>
                <c:pt idx="5">
                  <c:v>2770.11</c:v>
                </c:pt>
                <c:pt idx="6">
                  <c:v>2668.11</c:v>
                </c:pt>
                <c:pt idx="7">
                  <c:v>2794.701</c:v>
                </c:pt>
                <c:pt idx="8">
                  <c:v>2821.0169999999998</c:v>
                </c:pt>
                <c:pt idx="9">
                  <c:v>2778.9</c:v>
                </c:pt>
                <c:pt idx="10">
                  <c:v>2756.9830000000002</c:v>
                </c:pt>
                <c:pt idx="11">
                  <c:v>2832.2069999999999</c:v>
                </c:pt>
                <c:pt idx="12">
                  <c:v>2933.19</c:v>
                </c:pt>
                <c:pt idx="13">
                  <c:v>2949.1439999999998</c:v>
                </c:pt>
                <c:pt idx="14">
                  <c:v>2975.1289999999999</c:v>
                </c:pt>
                <c:pt idx="15">
                  <c:v>2857.3649999999998</c:v>
                </c:pt>
                <c:pt idx="16">
                  <c:v>2882.558</c:v>
                </c:pt>
                <c:pt idx="17">
                  <c:v>2945.2629999999999</c:v>
                </c:pt>
                <c:pt idx="18">
                  <c:v>2930.5619999999999</c:v>
                </c:pt>
                <c:pt idx="19">
                  <c:v>2786.335</c:v>
                </c:pt>
                <c:pt idx="20">
                  <c:v>2785.4319999999998</c:v>
                </c:pt>
                <c:pt idx="21">
                  <c:v>2673.212</c:v>
                </c:pt>
                <c:pt idx="22">
                  <c:v>2612.5369999999998</c:v>
                </c:pt>
                <c:pt idx="23">
                  <c:v>2675.6970000000001</c:v>
                </c:pt>
                <c:pt idx="24">
                  <c:v>2716.1750000000002</c:v>
                </c:pt>
                <c:pt idx="25">
                  <c:v>2737.732</c:v>
                </c:pt>
                <c:pt idx="26">
                  <c:v>2730.386</c:v>
                </c:pt>
                <c:pt idx="27">
                  <c:v>2807.174</c:v>
                </c:pt>
                <c:pt idx="28">
                  <c:v>2831.8719999999998</c:v>
                </c:pt>
                <c:pt idx="29">
                  <c:v>2905.0929999999998</c:v>
                </c:pt>
                <c:pt idx="30">
                  <c:v>2993.0079999999998</c:v>
                </c:pt>
                <c:pt idx="31">
                  <c:v>2998.4740000000002</c:v>
                </c:pt>
                <c:pt idx="32">
                  <c:v>3040.5990000000002</c:v>
                </c:pt>
                <c:pt idx="33">
                  <c:v>2771.7910000000002</c:v>
                </c:pt>
                <c:pt idx="34">
                  <c:v>2881.0729999999999</c:v>
                </c:pt>
                <c:pt idx="35">
                  <c:v>2797.19</c:v>
                </c:pt>
                <c:pt idx="36">
                  <c:v>2831.5259999999998</c:v>
                </c:pt>
                <c:pt idx="37">
                  <c:v>2785.306</c:v>
                </c:pt>
                <c:pt idx="38">
                  <c:v>2840.1750000000002</c:v>
                </c:pt>
                <c:pt idx="39">
                  <c:v>2896.5940000000001</c:v>
                </c:pt>
                <c:pt idx="40">
                  <c:v>2928.0149999999999</c:v>
                </c:pt>
                <c:pt idx="41">
                  <c:v>2937.91</c:v>
                </c:pt>
                <c:pt idx="42">
                  <c:v>2954.9140000000002</c:v>
                </c:pt>
                <c:pt idx="43">
                  <c:v>2964.7939999999999</c:v>
                </c:pt>
                <c:pt idx="44">
                  <c:v>2906.3339999999998</c:v>
                </c:pt>
                <c:pt idx="45">
                  <c:v>2951.6979999999999</c:v>
                </c:pt>
                <c:pt idx="46">
                  <c:v>2930.4810000000002</c:v>
                </c:pt>
                <c:pt idx="47">
                  <c:v>3014.442</c:v>
                </c:pt>
                <c:pt idx="48">
                  <c:v>3032.1950000000002</c:v>
                </c:pt>
                <c:pt idx="49">
                  <c:v>3057.38</c:v>
                </c:pt>
                <c:pt idx="50">
                  <c:v>3071.2249999999999</c:v>
                </c:pt>
                <c:pt idx="51">
                  <c:v>3074.2860000000001</c:v>
                </c:pt>
                <c:pt idx="52">
                  <c:v>3122.8110000000001</c:v>
                </c:pt>
                <c:pt idx="53">
                  <c:v>3138.826</c:v>
                </c:pt>
                <c:pt idx="54">
                  <c:v>3173.018</c:v>
                </c:pt>
                <c:pt idx="55">
                  <c:v>3197.5369999999998</c:v>
                </c:pt>
                <c:pt idx="56">
                  <c:v>3183.9830000000002</c:v>
                </c:pt>
                <c:pt idx="57">
                  <c:v>3252.5949999999998</c:v>
                </c:pt>
                <c:pt idx="58">
                  <c:v>3291.299</c:v>
                </c:pt>
                <c:pt idx="59">
                  <c:v>3291.5419999999999</c:v>
                </c:pt>
                <c:pt idx="60">
                  <c:v>3319.14</c:v>
                </c:pt>
                <c:pt idx="61">
                  <c:v>3323.585</c:v>
                </c:pt>
                <c:pt idx="62">
                  <c:v>3398.95</c:v>
                </c:pt>
                <c:pt idx="63">
                  <c:v>3444.2910000000002</c:v>
                </c:pt>
                <c:pt idx="64">
                  <c:v>3495.2240000000002</c:v>
                </c:pt>
                <c:pt idx="65">
                  <c:v>3531.029</c:v>
                </c:pt>
                <c:pt idx="66">
                  <c:v>3518.2669999999998</c:v>
                </c:pt>
                <c:pt idx="67">
                  <c:v>3596.4409999999998</c:v>
                </c:pt>
                <c:pt idx="68">
                  <c:v>3611.87</c:v>
                </c:pt>
                <c:pt idx="69">
                  <c:v>3612.3960000000002</c:v>
                </c:pt>
                <c:pt idx="70">
                  <c:v>3449.0160000000001</c:v>
                </c:pt>
                <c:pt idx="71">
                  <c:v>3584.2040000000002</c:v>
                </c:pt>
                <c:pt idx="72">
                  <c:v>3710.886</c:v>
                </c:pt>
                <c:pt idx="73">
                  <c:v>3720.5320000000002</c:v>
                </c:pt>
                <c:pt idx="74">
                  <c:v>3743.9589999999998</c:v>
                </c:pt>
                <c:pt idx="75">
                  <c:v>3783.0630000000001</c:v>
                </c:pt>
                <c:pt idx="76">
                  <c:v>3759.8670000000002</c:v>
                </c:pt>
                <c:pt idx="77">
                  <c:v>3841.2719999999999</c:v>
                </c:pt>
                <c:pt idx="78">
                  <c:v>3950.011</c:v>
                </c:pt>
                <c:pt idx="79">
                  <c:v>4013.085</c:v>
                </c:pt>
                <c:pt idx="80">
                  <c:v>4049.701</c:v>
                </c:pt>
                <c:pt idx="81">
                  <c:v>4021.6779999999999</c:v>
                </c:pt>
                <c:pt idx="82">
                  <c:v>4046.3919999999998</c:v>
                </c:pt>
                <c:pt idx="83">
                  <c:v>3899.1779999999999</c:v>
                </c:pt>
                <c:pt idx="84">
                  <c:v>3986.0430000000001</c:v>
                </c:pt>
                <c:pt idx="85">
                  <c:v>4048.2930000000001</c:v>
                </c:pt>
                <c:pt idx="86">
                  <c:v>4030.2579999999998</c:v>
                </c:pt>
                <c:pt idx="87">
                  <c:v>4071.4580000000001</c:v>
                </c:pt>
                <c:pt idx="88">
                  <c:v>4110.3789999999999</c:v>
                </c:pt>
                <c:pt idx="89">
                  <c:v>4173.7089999999998</c:v>
                </c:pt>
                <c:pt idx="90">
                  <c:v>4151.1329999999998</c:v>
                </c:pt>
                <c:pt idx="91">
                  <c:v>4179.7759999999998</c:v>
                </c:pt>
                <c:pt idx="92">
                  <c:v>4272.1109999999999</c:v>
                </c:pt>
                <c:pt idx="93">
                  <c:v>4334.924</c:v>
                </c:pt>
                <c:pt idx="94">
                  <c:v>4053.0880000000002</c:v>
                </c:pt>
                <c:pt idx="95">
                  <c:v>4109.6540000000005</c:v>
                </c:pt>
                <c:pt idx="96">
                  <c:v>4000.7420000000002</c:v>
                </c:pt>
                <c:pt idx="97">
                  <c:v>3670.4009999999998</c:v>
                </c:pt>
                <c:pt idx="98">
                  <c:v>3767.1010000000001</c:v>
                </c:pt>
                <c:pt idx="99">
                  <c:v>3776.317</c:v>
                </c:pt>
                <c:pt idx="100">
                  <c:v>3890.8029999999999</c:v>
                </c:pt>
                <c:pt idx="101">
                  <c:v>3913.1350000000002</c:v>
                </c:pt>
                <c:pt idx="102">
                  <c:v>3995.68</c:v>
                </c:pt>
                <c:pt idx="103">
                  <c:v>4072.1379999999999</c:v>
                </c:pt>
                <c:pt idx="104">
                  <c:v>4176.4799999999996</c:v>
                </c:pt>
                <c:pt idx="105">
                  <c:v>4115.2089999999998</c:v>
                </c:pt>
                <c:pt idx="106">
                  <c:v>4132.8689999999997</c:v>
                </c:pt>
                <c:pt idx="107">
                  <c:v>4253.348</c:v>
                </c:pt>
                <c:pt idx="108">
                  <c:v>4269.5240000000003</c:v>
                </c:pt>
                <c:pt idx="109">
                  <c:v>4181.3230000000003</c:v>
                </c:pt>
                <c:pt idx="110">
                  <c:v>4230.8230000000003</c:v>
                </c:pt>
                <c:pt idx="111">
                  <c:v>4091.4450000000002</c:v>
                </c:pt>
                <c:pt idx="112">
                  <c:v>3941.0810000000001</c:v>
                </c:pt>
                <c:pt idx="113">
                  <c:v>3973.3710000000001</c:v>
                </c:pt>
                <c:pt idx="114">
                  <c:v>4078.5990000000002</c:v>
                </c:pt>
                <c:pt idx="115">
                  <c:v>3914.2040000000002</c:v>
                </c:pt>
                <c:pt idx="116">
                  <c:v>3820.703</c:v>
                </c:pt>
                <c:pt idx="117">
                  <c:v>3836.2939999999999</c:v>
                </c:pt>
                <c:pt idx="118">
                  <c:v>3899.7240000000002</c:v>
                </c:pt>
                <c:pt idx="119">
                  <c:v>3816.165</c:v>
                </c:pt>
                <c:pt idx="120">
                  <c:v>3615.8719999999998</c:v>
                </c:pt>
                <c:pt idx="121">
                  <c:v>3781.348</c:v>
                </c:pt>
                <c:pt idx="122">
                  <c:v>3883.2159999999999</c:v>
                </c:pt>
                <c:pt idx="123">
                  <c:v>3853.0210000000002</c:v>
                </c:pt>
                <c:pt idx="124">
                  <c:v>3865.723</c:v>
                </c:pt>
                <c:pt idx="125">
                  <c:v>3915.991</c:v>
                </c:pt>
                <c:pt idx="126">
                  <c:v>3914.395</c:v>
                </c:pt>
                <c:pt idx="127">
                  <c:v>3821.9160000000002</c:v>
                </c:pt>
                <c:pt idx="128">
                  <c:v>3896.1909999999998</c:v>
                </c:pt>
                <c:pt idx="129">
                  <c:v>3930.06</c:v>
                </c:pt>
                <c:pt idx="130">
                  <c:v>3912.9409999999998</c:v>
                </c:pt>
                <c:pt idx="131">
                  <c:v>4058.8530000000001</c:v>
                </c:pt>
                <c:pt idx="132">
                  <c:v>4213.3609999999999</c:v>
                </c:pt>
                <c:pt idx="133">
                  <c:v>4210.3289999999997</c:v>
                </c:pt>
                <c:pt idx="134">
                  <c:v>4323.9660000000003</c:v>
                </c:pt>
                <c:pt idx="135">
                  <c:v>4346.4579999999996</c:v>
                </c:pt>
                <c:pt idx="136">
                  <c:v>4345.357</c:v>
                </c:pt>
                <c:pt idx="137">
                  <c:v>4440.7690000000002</c:v>
                </c:pt>
                <c:pt idx="138">
                  <c:v>4471.0320000000002</c:v>
                </c:pt>
                <c:pt idx="139">
                  <c:v>4300.5630000000001</c:v>
                </c:pt>
                <c:pt idx="140">
                  <c:v>4407.7299999999996</c:v>
                </c:pt>
                <c:pt idx="141">
                  <c:v>4560.7740000000003</c:v>
                </c:pt>
                <c:pt idx="142">
                  <c:v>4628.1080000000002</c:v>
                </c:pt>
                <c:pt idx="143">
                  <c:v>4651.2250000000004</c:v>
                </c:pt>
                <c:pt idx="144">
                  <c:v>4663.1620000000003</c:v>
                </c:pt>
                <c:pt idx="145">
                  <c:v>4754.0950000000003</c:v>
                </c:pt>
                <c:pt idx="146">
                  <c:v>4749.3689999999997</c:v>
                </c:pt>
                <c:pt idx="147">
                  <c:v>4820.0640000000003</c:v>
                </c:pt>
                <c:pt idx="148">
                  <c:v>4872.7849999999999</c:v>
                </c:pt>
                <c:pt idx="149">
                  <c:v>4869.8829999999998</c:v>
                </c:pt>
                <c:pt idx="150">
                  <c:v>4765.4480000000003</c:v>
                </c:pt>
                <c:pt idx="151">
                  <c:v>4656.5739999999996</c:v>
                </c:pt>
                <c:pt idx="152">
                  <c:v>4904.8549999999996</c:v>
                </c:pt>
                <c:pt idx="153">
                  <c:v>4955.2070000000003</c:v>
                </c:pt>
                <c:pt idx="154">
                  <c:v>4980.0749999999998</c:v>
                </c:pt>
                <c:pt idx="155">
                  <c:v>5032.4939999999997</c:v>
                </c:pt>
                <c:pt idx="156">
                  <c:v>5107.6679999999997</c:v>
                </c:pt>
                <c:pt idx="157">
                  <c:v>5150.1180000000004</c:v>
                </c:pt>
                <c:pt idx="158">
                  <c:v>5194.6890000000003</c:v>
                </c:pt>
                <c:pt idx="159">
                  <c:v>5109.4269999999997</c:v>
                </c:pt>
                <c:pt idx="160">
                  <c:v>5167.884</c:v>
                </c:pt>
                <c:pt idx="161">
                  <c:v>5218.8249999999998</c:v>
                </c:pt>
                <c:pt idx="162">
                  <c:v>5321.0550000000003</c:v>
                </c:pt>
                <c:pt idx="163">
                  <c:v>5294.0450000000001</c:v>
                </c:pt>
                <c:pt idx="164">
                  <c:v>5310.7160000000003</c:v>
                </c:pt>
                <c:pt idx="165">
                  <c:v>5393.66</c:v>
                </c:pt>
                <c:pt idx="166">
                  <c:v>5277.1760000000004</c:v>
                </c:pt>
                <c:pt idx="167">
                  <c:v>5355.2870000000003</c:v>
                </c:pt>
                <c:pt idx="168">
                  <c:v>5113.9679999999998</c:v>
                </c:pt>
                <c:pt idx="169">
                  <c:v>5172.6270000000004</c:v>
                </c:pt>
                <c:pt idx="170">
                  <c:v>5273.5919999999996</c:v>
                </c:pt>
                <c:pt idx="171">
                  <c:v>5312.1819999999998</c:v>
                </c:pt>
                <c:pt idx="172">
                  <c:v>5421.3919999999998</c:v>
                </c:pt>
                <c:pt idx="173">
                  <c:v>5425.2079999999996</c:v>
                </c:pt>
                <c:pt idx="174">
                  <c:v>5395.2650000000003</c:v>
                </c:pt>
                <c:pt idx="175">
                  <c:v>5470.0649999999996</c:v>
                </c:pt>
                <c:pt idx="176">
                  <c:v>5454.674</c:v>
                </c:pt>
                <c:pt idx="177">
                  <c:v>5485.0129999999999</c:v>
                </c:pt>
                <c:pt idx="178">
                  <c:v>5425.88</c:v>
                </c:pt>
                <c:pt idx="179">
                  <c:v>5338.52</c:v>
                </c:pt>
                <c:pt idx="180">
                  <c:v>5409.4030000000002</c:v>
                </c:pt>
                <c:pt idx="181">
                  <c:v>5552.3010000000004</c:v>
                </c:pt>
                <c:pt idx="182">
                  <c:v>5692.7550000000001</c:v>
                </c:pt>
                <c:pt idx="183">
                  <c:v>5715.8919999999998</c:v>
                </c:pt>
                <c:pt idx="184">
                  <c:v>5771.4639999999999</c:v>
                </c:pt>
                <c:pt idx="185">
                  <c:v>5913.23</c:v>
                </c:pt>
                <c:pt idx="186">
                  <c:v>5903.2640000000001</c:v>
                </c:pt>
                <c:pt idx="187">
                  <c:v>6030.0860000000002</c:v>
                </c:pt>
                <c:pt idx="188">
                  <c:v>6092.0569999999998</c:v>
                </c:pt>
                <c:pt idx="189">
                  <c:v>6036.2809999999999</c:v>
                </c:pt>
                <c:pt idx="190">
                  <c:v>5825.2820000000002</c:v>
                </c:pt>
                <c:pt idx="191">
                  <c:v>5818.0469999999996</c:v>
                </c:pt>
                <c:pt idx="192">
                  <c:v>5667.3320000000003</c:v>
                </c:pt>
                <c:pt idx="193">
                  <c:v>5773.3869999999997</c:v>
                </c:pt>
                <c:pt idx="194">
                  <c:v>5843.1090000000004</c:v>
                </c:pt>
                <c:pt idx="195">
                  <c:v>5562.3940000000002</c:v>
                </c:pt>
                <c:pt idx="196">
                  <c:v>5589.6310000000003</c:v>
                </c:pt>
                <c:pt idx="197">
                  <c:v>5747.9970000000003</c:v>
                </c:pt>
                <c:pt idx="198">
                  <c:v>5897.1930000000002</c:v>
                </c:pt>
                <c:pt idx="199">
                  <c:v>5954.7650000000003</c:v>
                </c:pt>
                <c:pt idx="200">
                  <c:v>5914.2849999999999</c:v>
                </c:pt>
                <c:pt idx="201">
                  <c:v>5777.8090000000002</c:v>
                </c:pt>
                <c:pt idx="202">
                  <c:v>5634.4520000000002</c:v>
                </c:pt>
                <c:pt idx="203">
                  <c:v>5536.5690000000004</c:v>
                </c:pt>
                <c:pt idx="204">
                  <c:v>5601.7830000000004</c:v>
                </c:pt>
                <c:pt idx="205">
                  <c:v>5330.0230000000001</c:v>
                </c:pt>
                <c:pt idx="206">
                  <c:v>5315.54</c:v>
                </c:pt>
                <c:pt idx="207">
                  <c:v>5187.7349999999997</c:v>
                </c:pt>
                <c:pt idx="208">
                  <c:v>5158.1180000000004</c:v>
                </c:pt>
                <c:pt idx="209">
                  <c:v>5412.6940000000004</c:v>
                </c:pt>
                <c:pt idx="210">
                  <c:v>5365.2669999999998</c:v>
                </c:pt>
                <c:pt idx="211">
                  <c:v>5316.2740000000003</c:v>
                </c:pt>
                <c:pt idx="212">
                  <c:v>5269.817</c:v>
                </c:pt>
                <c:pt idx="213">
                  <c:v>5293.7030000000004</c:v>
                </c:pt>
                <c:pt idx="214">
                  <c:v>5214.2250000000004</c:v>
                </c:pt>
                <c:pt idx="215">
                  <c:v>4984.1610000000001</c:v>
                </c:pt>
                <c:pt idx="216">
                  <c:v>5032.13</c:v>
                </c:pt>
                <c:pt idx="217">
                  <c:v>4958.8490000000002</c:v>
                </c:pt>
                <c:pt idx="218">
                  <c:v>4861.1109999999999</c:v>
                </c:pt>
                <c:pt idx="219">
                  <c:v>4803.3940000000002</c:v>
                </c:pt>
                <c:pt idx="220">
                  <c:v>5003.3329999999996</c:v>
                </c:pt>
                <c:pt idx="221">
                  <c:v>4871.7780000000002</c:v>
                </c:pt>
                <c:pt idx="222">
                  <c:v>4868.6109999999999</c:v>
                </c:pt>
                <c:pt idx="223">
                  <c:v>4915.8890000000001</c:v>
                </c:pt>
                <c:pt idx="224">
                  <c:v>5042.6540000000005</c:v>
                </c:pt>
                <c:pt idx="225">
                  <c:v>5035.0730000000003</c:v>
                </c:pt>
                <c:pt idx="226">
                  <c:v>5091.7560000000003</c:v>
                </c:pt>
                <c:pt idx="227">
                  <c:v>5161.9189999999999</c:v>
                </c:pt>
                <c:pt idx="228">
                  <c:v>5175.076</c:v>
                </c:pt>
                <c:pt idx="229">
                  <c:v>5095.5429999999997</c:v>
                </c:pt>
                <c:pt idx="230">
                  <c:v>4958.0429999999997</c:v>
                </c:pt>
                <c:pt idx="231">
                  <c:v>5007.9110000000001</c:v>
                </c:pt>
                <c:pt idx="232">
                  <c:v>4876.7610000000004</c:v>
                </c:pt>
                <c:pt idx="233">
                  <c:v>4836.174</c:v>
                </c:pt>
                <c:pt idx="234">
                  <c:v>4941.7839999999997</c:v>
                </c:pt>
                <c:pt idx="235">
                  <c:v>5043.5349999999999</c:v>
                </c:pt>
                <c:pt idx="236">
                  <c:v>5101.7790000000005</c:v>
                </c:pt>
                <c:pt idx="237">
                  <c:v>5234.2619999999997</c:v>
                </c:pt>
                <c:pt idx="238">
                  <c:v>5201.1809999999996</c:v>
                </c:pt>
                <c:pt idx="239">
                  <c:v>5233.3509999999997</c:v>
                </c:pt>
                <c:pt idx="240">
                  <c:v>5308.8890000000001</c:v>
                </c:pt>
                <c:pt idx="241">
                  <c:v>5261.5630000000001</c:v>
                </c:pt>
                <c:pt idx="242">
                  <c:v>5272.8140000000003</c:v>
                </c:pt>
                <c:pt idx="243">
                  <c:v>5319.8609999999999</c:v>
                </c:pt>
                <c:pt idx="244">
                  <c:v>5361.5739999999996</c:v>
                </c:pt>
                <c:pt idx="245">
                  <c:v>5393.3429999999998</c:v>
                </c:pt>
                <c:pt idx="246">
                  <c:v>5386.5309999999999</c:v>
                </c:pt>
                <c:pt idx="247">
                  <c:v>5435.8069999999998</c:v>
                </c:pt>
                <c:pt idx="248">
                  <c:v>5456.5410000000002</c:v>
                </c:pt>
                <c:pt idx="249">
                  <c:v>5484.6769999999997</c:v>
                </c:pt>
                <c:pt idx="250">
                  <c:v>5497.9009999999998</c:v>
                </c:pt>
                <c:pt idx="251">
                  <c:v>5443.7910000000002</c:v>
                </c:pt>
                <c:pt idx="252">
                  <c:v>5290.6059999999998</c:v>
                </c:pt>
                <c:pt idx="253">
                  <c:v>5151.6260000000002</c:v>
                </c:pt>
                <c:pt idx="254">
                  <c:v>5180.5140000000001</c:v>
                </c:pt>
                <c:pt idx="255">
                  <c:v>4914.4350000000004</c:v>
                </c:pt>
                <c:pt idx="256">
                  <c:v>4559.7510000000002</c:v>
                </c:pt>
                <c:pt idx="257">
                  <c:v>4703.0469999999996</c:v>
                </c:pt>
                <c:pt idx="258">
                  <c:v>4717.7340000000004</c:v>
                </c:pt>
                <c:pt idx="259">
                  <c:v>4761.6880000000001</c:v>
                </c:pt>
                <c:pt idx="260">
                  <c:v>4419.2939999999999</c:v>
                </c:pt>
                <c:pt idx="261">
                  <c:v>4457.9440000000004</c:v>
                </c:pt>
                <c:pt idx="262">
                  <c:v>4417.8490000000002</c:v>
                </c:pt>
                <c:pt idx="263">
                  <c:v>4383.393</c:v>
                </c:pt>
                <c:pt idx="264">
                  <c:v>4320.7669999999998</c:v>
                </c:pt>
                <c:pt idx="265">
                  <c:v>4672.17</c:v>
                </c:pt>
                <c:pt idx="266">
                  <c:v>4599.6959999999999</c:v>
                </c:pt>
                <c:pt idx="267">
                  <c:v>4490.7209999999995</c:v>
                </c:pt>
                <c:pt idx="268">
                  <c:v>4552.3159999999998</c:v>
                </c:pt>
                <c:pt idx="269">
                  <c:v>4497.1270000000004</c:v>
                </c:pt>
                <c:pt idx="270">
                  <c:v>4568.1509999999998</c:v>
                </c:pt>
                <c:pt idx="271">
                  <c:v>4664.2950000000001</c:v>
                </c:pt>
                <c:pt idx="272">
                  <c:v>4567.0259999999998</c:v>
                </c:pt>
                <c:pt idx="273">
                  <c:v>4527.1769999999997</c:v>
                </c:pt>
                <c:pt idx="274">
                  <c:v>4370.2849999999999</c:v>
                </c:pt>
                <c:pt idx="275">
                  <c:v>4192.5330000000004</c:v>
                </c:pt>
                <c:pt idx="276">
                  <c:v>4238.1790000000001</c:v>
                </c:pt>
                <c:pt idx="277">
                  <c:v>4334.0469999999996</c:v>
                </c:pt>
                <c:pt idx="278">
                  <c:v>4299.5129999999999</c:v>
                </c:pt>
                <c:pt idx="279">
                  <c:v>4348.5429999999997</c:v>
                </c:pt>
                <c:pt idx="280">
                  <c:v>4438.2650000000003</c:v>
                </c:pt>
                <c:pt idx="281">
                  <c:v>4335.4459999999999</c:v>
                </c:pt>
                <c:pt idx="282">
                  <c:v>4292.6540000000005</c:v>
                </c:pt>
                <c:pt idx="283">
                  <c:v>4360.9859999999999</c:v>
                </c:pt>
                <c:pt idx="284">
                  <c:v>4300.5150000000003</c:v>
                </c:pt>
                <c:pt idx="285">
                  <c:v>4146.299</c:v>
                </c:pt>
                <c:pt idx="286">
                  <c:v>4165.8779999999997</c:v>
                </c:pt>
                <c:pt idx="287">
                  <c:v>4070.116</c:v>
                </c:pt>
                <c:pt idx="288">
                  <c:v>3971.2570000000001</c:v>
                </c:pt>
                <c:pt idx="289">
                  <c:v>3962.6729999999998</c:v>
                </c:pt>
                <c:pt idx="290">
                  <c:v>3820.0479999999998</c:v>
                </c:pt>
                <c:pt idx="291">
                  <c:v>3668.8969999999999</c:v>
                </c:pt>
                <c:pt idx="292">
                  <c:v>3761.605</c:v>
                </c:pt>
                <c:pt idx="293">
                  <c:v>3804.0540000000001</c:v>
                </c:pt>
                <c:pt idx="294">
                  <c:v>3796.576</c:v>
                </c:pt>
                <c:pt idx="295">
                  <c:v>3626.1880000000001</c:v>
                </c:pt>
                <c:pt idx="296">
                  <c:v>3629.6190000000001</c:v>
                </c:pt>
                <c:pt idx="297">
                  <c:v>3606.857</c:v>
                </c:pt>
                <c:pt idx="298">
                  <c:v>3411.4929999999999</c:v>
                </c:pt>
                <c:pt idx="299">
                  <c:v>3580.1460000000002</c:v>
                </c:pt>
                <c:pt idx="300">
                  <c:v>3472.7130000000002</c:v>
                </c:pt>
                <c:pt idx="301">
                  <c:v>3329.1619999999998</c:v>
                </c:pt>
                <c:pt idx="302">
                  <c:v>3347.8820000000001</c:v>
                </c:pt>
                <c:pt idx="303">
                  <c:v>3446.2440000000001</c:v>
                </c:pt>
                <c:pt idx="304">
                  <c:v>3599.6179999999999</c:v>
                </c:pt>
                <c:pt idx="305">
                  <c:v>3612.5390000000002</c:v>
                </c:pt>
                <c:pt idx="306">
                  <c:v>3413.9070000000002</c:v>
                </c:pt>
                <c:pt idx="307">
                  <c:v>3471.7429999999999</c:v>
                </c:pt>
                <c:pt idx="308">
                  <c:v>3492.893</c:v>
                </c:pt>
                <c:pt idx="309">
                  <c:v>3296.672</c:v>
                </c:pt>
                <c:pt idx="310">
                  <c:v>3348.3530000000001</c:v>
                </c:pt>
                <c:pt idx="311">
                  <c:v>3291.5990000000002</c:v>
                </c:pt>
                <c:pt idx="312">
                  <c:v>3222.741</c:v>
                </c:pt>
                <c:pt idx="313">
                  <c:v>3094.6680000000001</c:v>
                </c:pt>
                <c:pt idx="314">
                  <c:v>3116.9769999999999</c:v>
                </c:pt>
                <c:pt idx="315">
                  <c:v>3147.7930000000001</c:v>
                </c:pt>
                <c:pt idx="316">
                  <c:v>3278.33</c:v>
                </c:pt>
                <c:pt idx="317">
                  <c:v>3583.0279999999998</c:v>
                </c:pt>
                <c:pt idx="318">
                  <c:v>3557.7489999999998</c:v>
                </c:pt>
                <c:pt idx="319">
                  <c:v>3474.7220000000002</c:v>
                </c:pt>
                <c:pt idx="320">
                  <c:v>3523.4050000000002</c:v>
                </c:pt>
                <c:pt idx="321">
                  <c:v>3693.1060000000002</c:v>
                </c:pt>
                <c:pt idx="322">
                  <c:v>3761.009</c:v>
                </c:pt>
                <c:pt idx="323">
                  <c:v>3733.5030000000002</c:v>
                </c:pt>
                <c:pt idx="324">
                  <c:v>3579.1469999999999</c:v>
                </c:pt>
                <c:pt idx="325">
                  <c:v>3656.8389999999999</c:v>
                </c:pt>
                <c:pt idx="326">
                  <c:v>3613.4940000000001</c:v>
                </c:pt>
                <c:pt idx="327">
                  <c:v>3626.982</c:v>
                </c:pt>
                <c:pt idx="328">
                  <c:v>3560.2429999999999</c:v>
                </c:pt>
                <c:pt idx="329">
                  <c:v>3657.4319999999998</c:v>
                </c:pt>
                <c:pt idx="330">
                  <c:v>3637.3240000000001</c:v>
                </c:pt>
                <c:pt idx="331">
                  <c:v>3624.2330000000002</c:v>
                </c:pt>
                <c:pt idx="332">
                  <c:v>3604.761</c:v>
                </c:pt>
                <c:pt idx="333">
                  <c:v>3443.1619999999998</c:v>
                </c:pt>
                <c:pt idx="334">
                  <c:v>3544.1860000000001</c:v>
                </c:pt>
                <c:pt idx="335">
                  <c:v>3485.63</c:v>
                </c:pt>
                <c:pt idx="336">
                  <c:v>3473.0909999999999</c:v>
                </c:pt>
                <c:pt idx="337">
                  <c:v>3364.5439999999999</c:v>
                </c:pt>
                <c:pt idx="338">
                  <c:v>3375.4070000000002</c:v>
                </c:pt>
                <c:pt idx="339">
                  <c:v>3459.0259999999998</c:v>
                </c:pt>
                <c:pt idx="340">
                  <c:v>3401.4369999999999</c:v>
                </c:pt>
                <c:pt idx="341">
                  <c:v>3433.3539999999998</c:v>
                </c:pt>
                <c:pt idx="342">
                  <c:v>3459.0439999999999</c:v>
                </c:pt>
                <c:pt idx="343">
                  <c:v>3436.3980000000001</c:v>
                </c:pt>
                <c:pt idx="344">
                  <c:v>3369.913</c:v>
                </c:pt>
                <c:pt idx="345">
                  <c:v>3351.645</c:v>
                </c:pt>
                <c:pt idx="346">
                  <c:v>3329.67</c:v>
                </c:pt>
                <c:pt idx="347">
                  <c:v>3072.3330000000001</c:v>
                </c:pt>
                <c:pt idx="348">
                  <c:v>3024.24</c:v>
                </c:pt>
                <c:pt idx="349">
                  <c:v>2957.5320000000002</c:v>
                </c:pt>
                <c:pt idx="350">
                  <c:v>2868.8</c:v>
                </c:pt>
                <c:pt idx="351">
                  <c:v>2874.1030000000001</c:v>
                </c:pt>
                <c:pt idx="352">
                  <c:v>2794.7510000000002</c:v>
                </c:pt>
                <c:pt idx="353">
                  <c:v>2941.1149999999998</c:v>
                </c:pt>
                <c:pt idx="354">
                  <c:v>2748.8739999999998</c:v>
                </c:pt>
                <c:pt idx="355">
                  <c:v>2831.7359999999999</c:v>
                </c:pt>
                <c:pt idx="356">
                  <c:v>2760.4169999999999</c:v>
                </c:pt>
                <c:pt idx="357">
                  <c:v>2803.0189999999998</c:v>
                </c:pt>
                <c:pt idx="358">
                  <c:v>2905.0140000000001</c:v>
                </c:pt>
                <c:pt idx="359">
                  <c:v>2901.85</c:v>
                </c:pt>
                <c:pt idx="360">
                  <c:v>2748.4319999999998</c:v>
                </c:pt>
                <c:pt idx="361">
                  <c:v>2736.1030000000001</c:v>
                </c:pt>
                <c:pt idx="362">
                  <c:v>2651.605</c:v>
                </c:pt>
                <c:pt idx="363">
                  <c:v>2651.7249999999999</c:v>
                </c:pt>
                <c:pt idx="364">
                  <c:v>2703.529</c:v>
                </c:pt>
                <c:pt idx="365">
                  <c:v>2669.8919999999998</c:v>
                </c:pt>
                <c:pt idx="366">
                  <c:v>2792.3969999999999</c:v>
                </c:pt>
                <c:pt idx="367">
                  <c:v>2814.9470000000001</c:v>
                </c:pt>
                <c:pt idx="368">
                  <c:v>2920.5459999999998</c:v>
                </c:pt>
                <c:pt idx="369">
                  <c:v>2875.45</c:v>
                </c:pt>
                <c:pt idx="370">
                  <c:v>2856.634</c:v>
                </c:pt>
                <c:pt idx="371">
                  <c:v>2878.2559999999999</c:v>
                </c:pt>
                <c:pt idx="372">
                  <c:v>2779.4479999999999</c:v>
                </c:pt>
                <c:pt idx="373">
                  <c:v>2705.8670000000002</c:v>
                </c:pt>
                <c:pt idx="374">
                  <c:v>2684.7779999999998</c:v>
                </c:pt>
                <c:pt idx="375">
                  <c:v>2778.3670000000002</c:v>
                </c:pt>
                <c:pt idx="376">
                  <c:v>2861.4180000000001</c:v>
                </c:pt>
                <c:pt idx="377">
                  <c:v>2846.1170000000002</c:v>
                </c:pt>
                <c:pt idx="378">
                  <c:v>2837.8490000000002</c:v>
                </c:pt>
                <c:pt idx="379">
                  <c:v>2910.2919999999999</c:v>
                </c:pt>
                <c:pt idx="380">
                  <c:v>2865.1010000000001</c:v>
                </c:pt>
                <c:pt idx="381">
                  <c:v>2903.0120000000002</c:v>
                </c:pt>
                <c:pt idx="382">
                  <c:v>2850.3110000000001</c:v>
                </c:pt>
                <c:pt idx="383">
                  <c:v>2836.6680000000001</c:v>
                </c:pt>
                <c:pt idx="384">
                  <c:v>2775.7170000000001</c:v>
                </c:pt>
                <c:pt idx="385">
                  <c:v>2801.817</c:v>
                </c:pt>
                <c:pt idx="386">
                  <c:v>2741.74</c:v>
                </c:pt>
                <c:pt idx="387">
                  <c:v>2690.7460000000001</c:v>
                </c:pt>
                <c:pt idx="388">
                  <c:v>2719.3679999999999</c:v>
                </c:pt>
                <c:pt idx="389">
                  <c:v>2727.5770000000002</c:v>
                </c:pt>
                <c:pt idx="390">
                  <c:v>2605.7190000000001</c:v>
                </c:pt>
                <c:pt idx="391">
                  <c:v>2470.0740000000001</c:v>
                </c:pt>
                <c:pt idx="392">
                  <c:v>2457.1979999999999</c:v>
                </c:pt>
                <c:pt idx="393">
                  <c:v>2446.297</c:v>
                </c:pt>
                <c:pt idx="394">
                  <c:v>2437.0819999999999</c:v>
                </c:pt>
                <c:pt idx="395">
                  <c:v>2450.61</c:v>
                </c:pt>
                <c:pt idx="396">
                  <c:v>2319.8679999999999</c:v>
                </c:pt>
                <c:pt idx="397">
                  <c:v>2344.4690000000001</c:v>
                </c:pt>
                <c:pt idx="398">
                  <c:v>2523.2820000000002</c:v>
                </c:pt>
                <c:pt idx="399">
                  <c:v>2431.7159999999999</c:v>
                </c:pt>
                <c:pt idx="400">
                  <c:v>2405.2260000000001</c:v>
                </c:pt>
                <c:pt idx="401">
                  <c:v>2413.3739999999998</c:v>
                </c:pt>
                <c:pt idx="402">
                  <c:v>2350.0839999999998</c:v>
                </c:pt>
                <c:pt idx="403">
                  <c:v>2342.1469999999999</c:v>
                </c:pt>
                <c:pt idx="404">
                  <c:v>2350.143</c:v>
                </c:pt>
                <c:pt idx="405">
                  <c:v>2397.3690000000001</c:v>
                </c:pt>
                <c:pt idx="406">
                  <c:v>2325.1350000000002</c:v>
                </c:pt>
                <c:pt idx="407">
                  <c:v>2304.8910000000001</c:v>
                </c:pt>
                <c:pt idx="408">
                  <c:v>2276.672</c:v>
                </c:pt>
                <c:pt idx="409">
                  <c:v>2277.4110000000001</c:v>
                </c:pt>
                <c:pt idx="410">
                  <c:v>2202.4459999999999</c:v>
                </c:pt>
                <c:pt idx="411">
                  <c:v>2143.4209999999998</c:v>
                </c:pt>
                <c:pt idx="412">
                  <c:v>2145.779</c:v>
                </c:pt>
                <c:pt idx="413">
                  <c:v>2150.759</c:v>
                </c:pt>
                <c:pt idx="414">
                  <c:v>2078.9810000000002</c:v>
                </c:pt>
                <c:pt idx="415">
                  <c:v>2079.6729999999998</c:v>
                </c:pt>
                <c:pt idx="416">
                  <c:v>1986.636</c:v>
                </c:pt>
                <c:pt idx="417">
                  <c:v>1929.047</c:v>
                </c:pt>
                <c:pt idx="418">
                  <c:v>1895.837</c:v>
                </c:pt>
                <c:pt idx="419">
                  <c:v>2075.0909999999999</c:v>
                </c:pt>
                <c:pt idx="420">
                  <c:v>2236.41</c:v>
                </c:pt>
                <c:pt idx="421">
                  <c:v>2201.5100000000002</c:v>
                </c:pt>
                <c:pt idx="422">
                  <c:v>2216.8110000000001</c:v>
                </c:pt>
                <c:pt idx="423">
                  <c:v>2297.5010000000002</c:v>
                </c:pt>
                <c:pt idx="424">
                  <c:v>2293.7840000000001</c:v>
                </c:pt>
                <c:pt idx="425">
                  <c:v>2173.7379999999998</c:v>
                </c:pt>
                <c:pt idx="426">
                  <c:v>2157.8389999999999</c:v>
                </c:pt>
                <c:pt idx="427">
                  <c:v>2092.2240000000002</c:v>
                </c:pt>
                <c:pt idx="428">
                  <c:v>2074.5830000000001</c:v>
                </c:pt>
                <c:pt idx="429">
                  <c:v>2000.5719999999999</c:v>
                </c:pt>
                <c:pt idx="430">
                  <c:v>2073.5680000000002</c:v>
                </c:pt>
                <c:pt idx="431">
                  <c:v>2017.3209999999999</c:v>
                </c:pt>
                <c:pt idx="432">
                  <c:v>1994.6669999999999</c:v>
                </c:pt>
                <c:pt idx="433">
                  <c:v>1909.941</c:v>
                </c:pt>
                <c:pt idx="434">
                  <c:v>1930.6510000000001</c:v>
                </c:pt>
                <c:pt idx="435">
                  <c:v>1974.0060000000001</c:v>
                </c:pt>
                <c:pt idx="436">
                  <c:v>1958.529</c:v>
                </c:pt>
                <c:pt idx="437">
                  <c:v>1895.8219999999999</c:v>
                </c:pt>
                <c:pt idx="438">
                  <c:v>1875.5609999999999</c:v>
                </c:pt>
                <c:pt idx="439">
                  <c:v>1839.6210000000001</c:v>
                </c:pt>
                <c:pt idx="440">
                  <c:v>1723.3510000000001</c:v>
                </c:pt>
                <c:pt idx="441">
                  <c:v>1771.8209999999999</c:v>
                </c:pt>
                <c:pt idx="442">
                  <c:v>1719.8119999999999</c:v>
                </c:pt>
                <c:pt idx="443">
                  <c:v>1763.607</c:v>
                </c:pt>
                <c:pt idx="444">
                  <c:v>1728.7860000000001</c:v>
                </c:pt>
                <c:pt idx="445">
                  <c:v>1719.7739999999999</c:v>
                </c:pt>
                <c:pt idx="446">
                  <c:v>1706.703</c:v>
                </c:pt>
                <c:pt idx="447">
                  <c:v>1760.6089999999999</c:v>
                </c:pt>
                <c:pt idx="448">
                  <c:v>1717.722</c:v>
                </c:pt>
                <c:pt idx="449">
                  <c:v>1747.713</c:v>
                </c:pt>
                <c:pt idx="450">
                  <c:v>1874.8009999999999</c:v>
                </c:pt>
                <c:pt idx="451">
                  <c:v>1843.607</c:v>
                </c:pt>
                <c:pt idx="452">
                  <c:v>1859.11</c:v>
                </c:pt>
                <c:pt idx="453">
                  <c:v>1927.6130000000001</c:v>
                </c:pt>
                <c:pt idx="454">
                  <c:v>1986.4380000000001</c:v>
                </c:pt>
                <c:pt idx="455">
                  <c:v>2030.4849999999999</c:v>
                </c:pt>
                <c:pt idx="456">
                  <c:v>1902.43</c:v>
                </c:pt>
                <c:pt idx="457">
                  <c:v>2017.4739999999999</c:v>
                </c:pt>
                <c:pt idx="458">
                  <c:v>1983.76</c:v>
                </c:pt>
                <c:pt idx="459">
                  <c:v>1969.3889999999999</c:v>
                </c:pt>
                <c:pt idx="460">
                  <c:v>1897.06</c:v>
                </c:pt>
                <c:pt idx="461">
                  <c:v>1888.7149999999999</c:v>
                </c:pt>
                <c:pt idx="462">
                  <c:v>1897.884</c:v>
                </c:pt>
                <c:pt idx="463">
                  <c:v>1917.8610000000001</c:v>
                </c:pt>
                <c:pt idx="464">
                  <c:v>1871.1559999999999</c:v>
                </c:pt>
                <c:pt idx="465">
                  <c:v>1894.615</c:v>
                </c:pt>
                <c:pt idx="466">
                  <c:v>1889.6379999999999</c:v>
                </c:pt>
                <c:pt idx="467">
                  <c:v>1965.414</c:v>
                </c:pt>
                <c:pt idx="468">
                  <c:v>2001.5039999999999</c:v>
                </c:pt>
                <c:pt idx="469">
                  <c:v>2018.6559999999999</c:v>
                </c:pt>
                <c:pt idx="470">
                  <c:v>2090.7730000000001</c:v>
                </c:pt>
                <c:pt idx="471">
                  <c:v>2037.74</c:v>
                </c:pt>
                <c:pt idx="472">
                  <c:v>2079.1170000000002</c:v>
                </c:pt>
                <c:pt idx="473">
                  <c:v>2031.681</c:v>
                </c:pt>
                <c:pt idx="474">
                  <c:v>1954.2149999999999</c:v>
                </c:pt>
                <c:pt idx="475">
                  <c:v>1964.374</c:v>
                </c:pt>
                <c:pt idx="476">
                  <c:v>1975.0060000000001</c:v>
                </c:pt>
                <c:pt idx="477">
                  <c:v>1976.819</c:v>
                </c:pt>
                <c:pt idx="478">
                  <c:v>2015.694</c:v>
                </c:pt>
                <c:pt idx="479">
                  <c:v>2018.463</c:v>
                </c:pt>
                <c:pt idx="480">
                  <c:v>1987.7550000000001</c:v>
                </c:pt>
                <c:pt idx="481">
                  <c:v>1897.2249999999999</c:v>
                </c:pt>
                <c:pt idx="482">
                  <c:v>1863.8</c:v>
                </c:pt>
                <c:pt idx="483">
                  <c:v>1852.4190000000001</c:v>
                </c:pt>
                <c:pt idx="484">
                  <c:v>1851.518</c:v>
                </c:pt>
                <c:pt idx="485">
                  <c:v>1850.48</c:v>
                </c:pt>
                <c:pt idx="486">
                  <c:v>1832.91</c:v>
                </c:pt>
                <c:pt idx="487">
                  <c:v>1820.8050000000001</c:v>
                </c:pt>
                <c:pt idx="488">
                  <c:v>1880.7159999999999</c:v>
                </c:pt>
                <c:pt idx="489">
                  <c:v>1937.145</c:v>
                </c:pt>
                <c:pt idx="490">
                  <c:v>1924.0119999999999</c:v>
                </c:pt>
                <c:pt idx="491">
                  <c:v>1878.181</c:v>
                </c:pt>
                <c:pt idx="492">
                  <c:v>1904.8610000000001</c:v>
                </c:pt>
                <c:pt idx="493">
                  <c:v>1900.347</c:v>
                </c:pt>
                <c:pt idx="494">
                  <c:v>1863.367</c:v>
                </c:pt>
                <c:pt idx="495">
                  <c:v>1928.8689999999999</c:v>
                </c:pt>
                <c:pt idx="496">
                  <c:v>1920.2059999999999</c:v>
                </c:pt>
                <c:pt idx="497">
                  <c:v>1954.4380000000001</c:v>
                </c:pt>
                <c:pt idx="498">
                  <c:v>1986.672</c:v>
                </c:pt>
                <c:pt idx="499">
                  <c:v>1994.107</c:v>
                </c:pt>
                <c:pt idx="500">
                  <c:v>1985.0160000000001</c:v>
                </c:pt>
                <c:pt idx="501">
                  <c:v>2004.951</c:v>
                </c:pt>
                <c:pt idx="502">
                  <c:v>1990.6569999999999</c:v>
                </c:pt>
                <c:pt idx="503">
                  <c:v>2011.683</c:v>
                </c:pt>
                <c:pt idx="504">
                  <c:v>2060.808</c:v>
                </c:pt>
                <c:pt idx="505">
                  <c:v>2107.7489999999998</c:v>
                </c:pt>
                <c:pt idx="506">
                  <c:v>2098.018</c:v>
                </c:pt>
                <c:pt idx="507">
                  <c:v>2181.239</c:v>
                </c:pt>
                <c:pt idx="508">
                  <c:v>2224.7139999999999</c:v>
                </c:pt>
                <c:pt idx="509">
                  <c:v>2265.1610000000001</c:v>
                </c:pt>
                <c:pt idx="510">
                  <c:v>2260.8200000000002</c:v>
                </c:pt>
                <c:pt idx="511">
                  <c:v>2248.0909999999999</c:v>
                </c:pt>
                <c:pt idx="512">
                  <c:v>2320.7919999999999</c:v>
                </c:pt>
                <c:pt idx="513">
                  <c:v>2389.3870000000002</c:v>
                </c:pt>
                <c:pt idx="514">
                  <c:v>2319.4409999999998</c:v>
                </c:pt>
                <c:pt idx="515">
                  <c:v>2209.8620000000001</c:v>
                </c:pt>
                <c:pt idx="516">
                  <c:v>2227.125</c:v>
                </c:pt>
                <c:pt idx="517">
                  <c:v>2261.4780000000001</c:v>
                </c:pt>
                <c:pt idx="518">
                  <c:v>2305.777</c:v>
                </c:pt>
                <c:pt idx="519">
                  <c:v>2200.654</c:v>
                </c:pt>
                <c:pt idx="520">
                  <c:v>2206.5740000000001</c:v>
                </c:pt>
                <c:pt idx="521">
                  <c:v>2121.2510000000002</c:v>
                </c:pt>
                <c:pt idx="522">
                  <c:v>2082.8519999999999</c:v>
                </c:pt>
                <c:pt idx="523">
                  <c:v>2093.4470000000001</c:v>
                </c:pt>
                <c:pt idx="524">
                  <c:v>2071.431</c:v>
                </c:pt>
                <c:pt idx="525">
                  <c:v>2198.107</c:v>
                </c:pt>
                <c:pt idx="526">
                  <c:v>2221.076</c:v>
                </c:pt>
                <c:pt idx="527">
                  <c:v>2193.0070000000001</c:v>
                </c:pt>
                <c:pt idx="528">
                  <c:v>2118.748</c:v>
                </c:pt>
                <c:pt idx="529">
                  <c:v>2158.5680000000002</c:v>
                </c:pt>
                <c:pt idx="530">
                  <c:v>2139.0250000000001</c:v>
                </c:pt>
                <c:pt idx="531">
                  <c:v>2133.8809999999999</c:v>
                </c:pt>
                <c:pt idx="532">
                  <c:v>2128.848</c:v>
                </c:pt>
                <c:pt idx="533">
                  <c:v>2153.2910000000002</c:v>
                </c:pt>
                <c:pt idx="534">
                  <c:v>2218.326</c:v>
                </c:pt>
                <c:pt idx="535">
                  <c:v>2223.7249999999999</c:v>
                </c:pt>
                <c:pt idx="536">
                  <c:v>2265.759</c:v>
                </c:pt>
                <c:pt idx="537">
                  <c:v>2281.087</c:v>
                </c:pt>
                <c:pt idx="538">
                  <c:v>2325.48</c:v>
                </c:pt>
                <c:pt idx="539">
                  <c:v>2338.42</c:v>
                </c:pt>
                <c:pt idx="540">
                  <c:v>2291.5549999999998</c:v>
                </c:pt>
                <c:pt idx="541">
                  <c:v>2361.7040000000002</c:v>
                </c:pt>
                <c:pt idx="542">
                  <c:v>2374.4380000000001</c:v>
                </c:pt>
                <c:pt idx="543">
                  <c:v>2358.04</c:v>
                </c:pt>
                <c:pt idx="544">
                  <c:v>2373.2130000000002</c:v>
                </c:pt>
                <c:pt idx="545">
                  <c:v>2408.0169999999998</c:v>
                </c:pt>
                <c:pt idx="546">
                  <c:v>2425.2910000000002</c:v>
                </c:pt>
                <c:pt idx="547">
                  <c:v>2419.7779999999998</c:v>
                </c:pt>
                <c:pt idx="548">
                  <c:v>2439.1819999999998</c:v>
                </c:pt>
                <c:pt idx="549">
                  <c:v>2347.3850000000002</c:v>
                </c:pt>
                <c:pt idx="550">
                  <c:v>2379.8760000000002</c:v>
                </c:pt>
                <c:pt idx="551">
                  <c:v>2444.2260000000001</c:v>
                </c:pt>
                <c:pt idx="552">
                  <c:v>2513.701</c:v>
                </c:pt>
                <c:pt idx="553">
                  <c:v>2527.181</c:v>
                </c:pt>
                <c:pt idx="554">
                  <c:v>2536.056</c:v>
                </c:pt>
                <c:pt idx="555">
                  <c:v>2534.134</c:v>
                </c:pt>
                <c:pt idx="556">
                  <c:v>2503.9349999999999</c:v>
                </c:pt>
                <c:pt idx="557">
                  <c:v>2557.4560000000001</c:v>
                </c:pt>
                <c:pt idx="558">
                  <c:v>2535.828</c:v>
                </c:pt>
                <c:pt idx="559">
                  <c:v>2461.346</c:v>
                </c:pt>
                <c:pt idx="560">
                  <c:v>2463.9540000000002</c:v>
                </c:pt>
                <c:pt idx="561">
                  <c:v>2448.5949999999998</c:v>
                </c:pt>
                <c:pt idx="562">
                  <c:v>2405.348</c:v>
                </c:pt>
                <c:pt idx="563">
                  <c:v>2401.4380000000001</c:v>
                </c:pt>
                <c:pt idx="564">
                  <c:v>2468.192</c:v>
                </c:pt>
                <c:pt idx="565">
                  <c:v>2477.569</c:v>
                </c:pt>
                <c:pt idx="566">
                  <c:v>2559.9110000000001</c:v>
                </c:pt>
                <c:pt idx="567">
                  <c:v>2567.337</c:v>
                </c:pt>
                <c:pt idx="568">
                  <c:v>2592.52</c:v>
                </c:pt>
                <c:pt idx="569">
                  <c:v>2597.4470000000001</c:v>
                </c:pt>
                <c:pt idx="570">
                  <c:v>2625.645</c:v>
                </c:pt>
                <c:pt idx="571">
                  <c:v>2579.7469999999998</c:v>
                </c:pt>
                <c:pt idx="572">
                  <c:v>2618.172</c:v>
                </c:pt>
                <c:pt idx="573">
                  <c:v>2663.7660000000001</c:v>
                </c:pt>
                <c:pt idx="574">
                  <c:v>2639.8870000000002</c:v>
                </c:pt>
                <c:pt idx="575">
                  <c:v>2645.2629999999999</c:v>
                </c:pt>
                <c:pt idx="576">
                  <c:v>2652.779</c:v>
                </c:pt>
                <c:pt idx="577">
                  <c:v>2676.6819999999998</c:v>
                </c:pt>
                <c:pt idx="578">
                  <c:v>2651.4140000000002</c:v>
                </c:pt>
                <c:pt idx="579">
                  <c:v>2610.6219999999998</c:v>
                </c:pt>
                <c:pt idx="580">
                  <c:v>2597.6010000000001</c:v>
                </c:pt>
                <c:pt idx="581">
                  <c:v>2610.0100000000002</c:v>
                </c:pt>
                <c:pt idx="582">
                  <c:v>2588.5749999999998</c:v>
                </c:pt>
                <c:pt idx="583">
                  <c:v>2632.93</c:v>
                </c:pt>
                <c:pt idx="584">
                  <c:v>2721.28</c:v>
                </c:pt>
                <c:pt idx="585">
                  <c:v>2724.3020000000001</c:v>
                </c:pt>
                <c:pt idx="586">
                  <c:v>2778.5889999999999</c:v>
                </c:pt>
                <c:pt idx="587">
                  <c:v>2767.2440000000001</c:v>
                </c:pt>
                <c:pt idx="588">
                  <c:v>2753.8910000000001</c:v>
                </c:pt>
                <c:pt idx="589">
                  <c:v>2768.3359999999998</c:v>
                </c:pt>
                <c:pt idx="590">
                  <c:v>2787.8870000000002</c:v>
                </c:pt>
                <c:pt idx="591">
                  <c:v>2816.2469999999998</c:v>
                </c:pt>
                <c:pt idx="592">
                  <c:v>2797.32</c:v>
                </c:pt>
                <c:pt idx="593">
                  <c:v>2743.7620000000002</c:v>
                </c:pt>
                <c:pt idx="594">
                  <c:v>2789.549</c:v>
                </c:pt>
                <c:pt idx="595">
                  <c:v>2776.0219999999999</c:v>
                </c:pt>
                <c:pt idx="596">
                  <c:v>2810.123</c:v>
                </c:pt>
                <c:pt idx="597">
                  <c:v>2853.9029999999998</c:v>
                </c:pt>
                <c:pt idx="598">
                  <c:v>2880.4920000000002</c:v>
                </c:pt>
                <c:pt idx="599">
                  <c:v>2896.3020000000001</c:v>
                </c:pt>
                <c:pt idx="600">
                  <c:v>2892.6970000000001</c:v>
                </c:pt>
                <c:pt idx="601">
                  <c:v>2922.299</c:v>
                </c:pt>
                <c:pt idx="602">
                  <c:v>2925.0459999999998</c:v>
                </c:pt>
                <c:pt idx="603">
                  <c:v>2928.2109999999998</c:v>
                </c:pt>
                <c:pt idx="604">
                  <c:v>2975.3139999999999</c:v>
                </c:pt>
                <c:pt idx="605">
                  <c:v>2959.3620000000001</c:v>
                </c:pt>
                <c:pt idx="606">
                  <c:v>3008.15</c:v>
                </c:pt>
                <c:pt idx="607">
                  <c:v>3060.2539999999999</c:v>
                </c:pt>
                <c:pt idx="608">
                  <c:v>3088.3670000000002</c:v>
                </c:pt>
                <c:pt idx="609">
                  <c:v>3124.6669999999999</c:v>
                </c:pt>
                <c:pt idx="610">
                  <c:v>3089.45</c:v>
                </c:pt>
                <c:pt idx="611">
                  <c:v>3080.7739999999999</c:v>
                </c:pt>
                <c:pt idx="612">
                  <c:v>3123.0349999999999</c:v>
                </c:pt>
                <c:pt idx="613">
                  <c:v>3113.9319999999998</c:v>
                </c:pt>
                <c:pt idx="614">
                  <c:v>3080.556</c:v>
                </c:pt>
                <c:pt idx="615">
                  <c:v>3145.1570000000002</c:v>
                </c:pt>
                <c:pt idx="616">
                  <c:v>3188.5509999999999</c:v>
                </c:pt>
                <c:pt idx="617">
                  <c:v>3183.7420000000002</c:v>
                </c:pt>
                <c:pt idx="618">
                  <c:v>3189.741</c:v>
                </c:pt>
                <c:pt idx="619">
                  <c:v>3266.92</c:v>
                </c:pt>
                <c:pt idx="620">
                  <c:v>3213.2060000000001</c:v>
                </c:pt>
                <c:pt idx="621">
                  <c:v>3296.6149999999998</c:v>
                </c:pt>
                <c:pt idx="622">
                  <c:v>3328.49</c:v>
                </c:pt>
                <c:pt idx="623">
                  <c:v>3372.6030000000001</c:v>
                </c:pt>
                <c:pt idx="624">
                  <c:v>3435.212</c:v>
                </c:pt>
                <c:pt idx="625">
                  <c:v>3438.3710000000001</c:v>
                </c:pt>
                <c:pt idx="626">
                  <c:v>3266.4319999999998</c:v>
                </c:pt>
                <c:pt idx="627">
                  <c:v>3321.56</c:v>
                </c:pt>
                <c:pt idx="628">
                  <c:v>3412.0619999999999</c:v>
                </c:pt>
                <c:pt idx="629">
                  <c:v>3462.59</c:v>
                </c:pt>
                <c:pt idx="630">
                  <c:v>3471.442</c:v>
                </c:pt>
                <c:pt idx="631">
                  <c:v>3428.5010000000002</c:v>
                </c:pt>
                <c:pt idx="632">
                  <c:v>3356.33</c:v>
                </c:pt>
                <c:pt idx="633">
                  <c:v>3260.69</c:v>
                </c:pt>
                <c:pt idx="634">
                  <c:v>3249.76</c:v>
                </c:pt>
                <c:pt idx="635">
                  <c:v>3264.7260000000001</c:v>
                </c:pt>
                <c:pt idx="636">
                  <c:v>3112.7190000000001</c:v>
                </c:pt>
                <c:pt idx="637">
                  <c:v>3140.56</c:v>
                </c:pt>
                <c:pt idx="638">
                  <c:v>3046.9720000000002</c:v>
                </c:pt>
                <c:pt idx="639">
                  <c:v>2870.63</c:v>
                </c:pt>
                <c:pt idx="640">
                  <c:v>2910.884</c:v>
                </c:pt>
                <c:pt idx="641">
                  <c:v>2785.5839999999998</c:v>
                </c:pt>
                <c:pt idx="642">
                  <c:v>2911.5819999999999</c:v>
                </c:pt>
                <c:pt idx="643">
                  <c:v>2960.7710000000002</c:v>
                </c:pt>
                <c:pt idx="644">
                  <c:v>2993.4290000000001</c:v>
                </c:pt>
                <c:pt idx="645">
                  <c:v>2915.8029999999999</c:v>
                </c:pt>
                <c:pt idx="646">
                  <c:v>2967.5949999999998</c:v>
                </c:pt>
                <c:pt idx="647">
                  <c:v>2946.395</c:v>
                </c:pt>
                <c:pt idx="648">
                  <c:v>2860.6880000000001</c:v>
                </c:pt>
                <c:pt idx="649">
                  <c:v>2667.7449999999999</c:v>
                </c:pt>
                <c:pt idx="650">
                  <c:v>2683.7240000000002</c:v>
                </c:pt>
                <c:pt idx="651">
                  <c:v>2714.9740000000002</c:v>
                </c:pt>
                <c:pt idx="652">
                  <c:v>2845.0239999999999</c:v>
                </c:pt>
                <c:pt idx="653">
                  <c:v>2861.6089999999999</c:v>
                </c:pt>
                <c:pt idx="654">
                  <c:v>2881.116</c:v>
                </c:pt>
                <c:pt idx="655">
                  <c:v>2930.4749999999999</c:v>
                </c:pt>
                <c:pt idx="656">
                  <c:v>2946.259</c:v>
                </c:pt>
                <c:pt idx="657">
                  <c:v>2924.8829999999998</c:v>
                </c:pt>
                <c:pt idx="658">
                  <c:v>2989.7919999999999</c:v>
                </c:pt>
                <c:pt idx="659">
                  <c:v>3026.741</c:v>
                </c:pt>
                <c:pt idx="660">
                  <c:v>3033.7280000000001</c:v>
                </c:pt>
                <c:pt idx="661">
                  <c:v>2999.71</c:v>
                </c:pt>
                <c:pt idx="662">
                  <c:v>3060.26</c:v>
                </c:pt>
                <c:pt idx="663">
                  <c:v>2962.6669999999999</c:v>
                </c:pt>
                <c:pt idx="664">
                  <c:v>2967.011</c:v>
                </c:pt>
                <c:pt idx="665">
                  <c:v>2897.5529999999999</c:v>
                </c:pt>
                <c:pt idx="666">
                  <c:v>2842.721</c:v>
                </c:pt>
                <c:pt idx="667">
                  <c:v>2853.5540000000001</c:v>
                </c:pt>
                <c:pt idx="668">
                  <c:v>2838.8420000000001</c:v>
                </c:pt>
                <c:pt idx="669">
                  <c:v>2763.5250000000001</c:v>
                </c:pt>
                <c:pt idx="670">
                  <c:v>2754.54</c:v>
                </c:pt>
                <c:pt idx="671">
                  <c:v>2779.4259999999999</c:v>
                </c:pt>
                <c:pt idx="672">
                  <c:v>2911.7150000000001</c:v>
                </c:pt>
                <c:pt idx="673">
                  <c:v>2894.4830000000002</c:v>
                </c:pt>
                <c:pt idx="674">
                  <c:v>2936.1909999999998</c:v>
                </c:pt>
                <c:pt idx="675">
                  <c:v>2970.5320000000002</c:v>
                </c:pt>
                <c:pt idx="676">
                  <c:v>2979.788</c:v>
                </c:pt>
                <c:pt idx="677">
                  <c:v>2976.6329999999998</c:v>
                </c:pt>
                <c:pt idx="678">
                  <c:v>3038.2730000000001</c:v>
                </c:pt>
                <c:pt idx="679">
                  <c:v>3084.4540000000002</c:v>
                </c:pt>
                <c:pt idx="680">
                  <c:v>3070.5889999999999</c:v>
                </c:pt>
                <c:pt idx="681">
                  <c:v>3051.4119999999998</c:v>
                </c:pt>
                <c:pt idx="682">
                  <c:v>3107.8470000000002</c:v>
                </c:pt>
                <c:pt idx="683">
                  <c:v>3109.5659999999998</c:v>
                </c:pt>
                <c:pt idx="684">
                  <c:v>3021.4589999999998</c:v>
                </c:pt>
                <c:pt idx="685">
                  <c:v>3031.3290000000002</c:v>
                </c:pt>
                <c:pt idx="686">
                  <c:v>2960.4659999999999</c:v>
                </c:pt>
                <c:pt idx="687">
                  <c:v>2995.848</c:v>
                </c:pt>
                <c:pt idx="688">
                  <c:v>3076.6489999999999</c:v>
                </c:pt>
                <c:pt idx="689">
                  <c:v>3114.2269999999999</c:v>
                </c:pt>
                <c:pt idx="690">
                  <c:v>3128.5369999999998</c:v>
                </c:pt>
                <c:pt idx="691">
                  <c:v>3155.0529999999999</c:v>
                </c:pt>
                <c:pt idx="692">
                  <c:v>3164.0369999999998</c:v>
                </c:pt>
                <c:pt idx="693">
                  <c:v>3175.585</c:v>
                </c:pt>
                <c:pt idx="694">
                  <c:v>3178.61</c:v>
                </c:pt>
                <c:pt idx="695">
                  <c:v>3175.192</c:v>
                </c:pt>
                <c:pt idx="696">
                  <c:v>3172.9450000000002</c:v>
                </c:pt>
                <c:pt idx="697">
                  <c:v>3187.6469999999999</c:v>
                </c:pt>
                <c:pt idx="698">
                  <c:v>3275.0479999999998</c:v>
                </c:pt>
                <c:pt idx="699">
                  <c:v>3282.8890000000001</c:v>
                </c:pt>
                <c:pt idx="700">
                  <c:v>3303.2339999999999</c:v>
                </c:pt>
                <c:pt idx="701">
                  <c:v>3320.6120000000001</c:v>
                </c:pt>
                <c:pt idx="702">
                  <c:v>3308.346</c:v>
                </c:pt>
                <c:pt idx="703">
                  <c:v>3338.663</c:v>
                </c:pt>
                <c:pt idx="704">
                  <c:v>3223.5259999999998</c:v>
                </c:pt>
                <c:pt idx="705">
                  <c:v>3290.165</c:v>
                </c:pt>
                <c:pt idx="706">
                  <c:v>3170.9789999999998</c:v>
                </c:pt>
                <c:pt idx="707">
                  <c:v>3096.2649999999999</c:v>
                </c:pt>
                <c:pt idx="708">
                  <c:v>3195.3009999999999</c:v>
                </c:pt>
                <c:pt idx="709">
                  <c:v>3235.3629999999998</c:v>
                </c:pt>
                <c:pt idx="710">
                  <c:v>3269.7510000000002</c:v>
                </c:pt>
                <c:pt idx="711">
                  <c:v>3264.6280000000002</c:v>
                </c:pt>
                <c:pt idx="712">
                  <c:v>3317.0439999999999</c:v>
                </c:pt>
                <c:pt idx="713">
                  <c:v>3331.8969999999999</c:v>
                </c:pt>
                <c:pt idx="714">
                  <c:v>3296.6640000000002</c:v>
                </c:pt>
                <c:pt idx="715">
                  <c:v>3239.5680000000002</c:v>
                </c:pt>
                <c:pt idx="716">
                  <c:v>3254.2640000000001</c:v>
                </c:pt>
                <c:pt idx="717">
                  <c:v>3247.3180000000002</c:v>
                </c:pt>
                <c:pt idx="718">
                  <c:v>3302.904</c:v>
                </c:pt>
                <c:pt idx="719">
                  <c:v>3274.46</c:v>
                </c:pt>
                <c:pt idx="720">
                  <c:v>3255.212</c:v>
                </c:pt>
                <c:pt idx="721">
                  <c:v>3179.078</c:v>
                </c:pt>
                <c:pt idx="722">
                  <c:v>3113.886</c:v>
                </c:pt>
                <c:pt idx="723">
                  <c:v>3122.973</c:v>
                </c:pt>
                <c:pt idx="724">
                  <c:v>3050.52</c:v>
                </c:pt>
                <c:pt idx="725">
                  <c:v>3073.777</c:v>
                </c:pt>
                <c:pt idx="726">
                  <c:v>3153.41</c:v>
                </c:pt>
                <c:pt idx="727">
                  <c:v>3141.3530000000001</c:v>
                </c:pt>
                <c:pt idx="728">
                  <c:v>3188.7849999999999</c:v>
                </c:pt>
                <c:pt idx="729">
                  <c:v>3211.761</c:v>
                </c:pt>
                <c:pt idx="730">
                  <c:v>3262.6</c:v>
                </c:pt>
                <c:pt idx="731">
                  <c:v>3277.1390000000001</c:v>
                </c:pt>
                <c:pt idx="732">
                  <c:v>3243.76</c:v>
                </c:pt>
                <c:pt idx="733">
                  <c:v>3282.1790000000001</c:v>
                </c:pt>
                <c:pt idx="734">
                  <c:v>3254.2150000000001</c:v>
                </c:pt>
                <c:pt idx="735">
                  <c:v>3192.7759999999998</c:v>
                </c:pt>
                <c:pt idx="736">
                  <c:v>3195.998</c:v>
                </c:pt>
                <c:pt idx="737">
                  <c:v>3212.75</c:v>
                </c:pt>
                <c:pt idx="738">
                  <c:v>3273.9659999999999</c:v>
                </c:pt>
                <c:pt idx="739">
                  <c:v>3172.6579999999999</c:v>
                </c:pt>
                <c:pt idx="740">
                  <c:v>3215.55</c:v>
                </c:pt>
                <c:pt idx="741">
                  <c:v>3224.152</c:v>
                </c:pt>
                <c:pt idx="742">
                  <c:v>3237.098</c:v>
                </c:pt>
                <c:pt idx="743">
                  <c:v>3246.8739999999998</c:v>
                </c:pt>
                <c:pt idx="744">
                  <c:v>3151.85</c:v>
                </c:pt>
                <c:pt idx="745">
                  <c:v>3158.8629999999998</c:v>
                </c:pt>
                <c:pt idx="746">
                  <c:v>3128.5880000000002</c:v>
                </c:pt>
                <c:pt idx="747">
                  <c:v>3094.4119999999998</c:v>
                </c:pt>
                <c:pt idx="748">
                  <c:v>3019.3939999999998</c:v>
                </c:pt>
                <c:pt idx="749">
                  <c:v>2986.607</c:v>
                </c:pt>
                <c:pt idx="750">
                  <c:v>2994.143</c:v>
                </c:pt>
                <c:pt idx="751">
                  <c:v>2989.2919999999999</c:v>
                </c:pt>
                <c:pt idx="752">
                  <c:v>2941.36</c:v>
                </c:pt>
                <c:pt idx="753">
                  <c:v>2934.7130000000002</c:v>
                </c:pt>
                <c:pt idx="754">
                  <c:v>3003.8339999999998</c:v>
                </c:pt>
                <c:pt idx="755">
                  <c:v>2995.308</c:v>
                </c:pt>
                <c:pt idx="756">
                  <c:v>2939.402</c:v>
                </c:pt>
                <c:pt idx="757">
                  <c:v>2935.174</c:v>
                </c:pt>
                <c:pt idx="758">
                  <c:v>2948.8420000000001</c:v>
                </c:pt>
                <c:pt idx="759">
                  <c:v>2982.4989999999998</c:v>
                </c:pt>
                <c:pt idx="760">
                  <c:v>2985.4989999999998</c:v>
                </c:pt>
                <c:pt idx="761">
                  <c:v>3018.1329999999998</c:v>
                </c:pt>
                <c:pt idx="762">
                  <c:v>3003.3980000000001</c:v>
                </c:pt>
                <c:pt idx="763">
                  <c:v>2982.5749999999998</c:v>
                </c:pt>
                <c:pt idx="764">
                  <c:v>3022.1770000000001</c:v>
                </c:pt>
                <c:pt idx="765">
                  <c:v>3060.6179999999999</c:v>
                </c:pt>
                <c:pt idx="766">
                  <c:v>3051.9430000000002</c:v>
                </c:pt>
                <c:pt idx="767">
                  <c:v>3087.8420000000001</c:v>
                </c:pt>
                <c:pt idx="768">
                  <c:v>3073.1080000000002</c:v>
                </c:pt>
                <c:pt idx="769">
                  <c:v>3097.0050000000001</c:v>
                </c:pt>
                <c:pt idx="770">
                  <c:v>3023.3739999999998</c:v>
                </c:pt>
                <c:pt idx="771">
                  <c:v>3031.0650000000001</c:v>
                </c:pt>
                <c:pt idx="772">
                  <c:v>3053.232</c:v>
                </c:pt>
                <c:pt idx="773">
                  <c:v>3069.1410000000001</c:v>
                </c:pt>
                <c:pt idx="774">
                  <c:v>3048.9270000000001</c:v>
                </c:pt>
                <c:pt idx="775">
                  <c:v>3051.2820000000002</c:v>
                </c:pt>
                <c:pt idx="776">
                  <c:v>3013.4119999999998</c:v>
                </c:pt>
                <c:pt idx="777">
                  <c:v>2976.9389999999999</c:v>
                </c:pt>
                <c:pt idx="778">
                  <c:v>2992.8409999999999</c:v>
                </c:pt>
                <c:pt idx="779">
                  <c:v>3050.4789999999998</c:v>
                </c:pt>
                <c:pt idx="780">
                  <c:v>3046.0889999999999</c:v>
                </c:pt>
                <c:pt idx="781">
                  <c:v>3067.75</c:v>
                </c:pt>
                <c:pt idx="782">
                  <c:v>3074.576</c:v>
                </c:pt>
                <c:pt idx="783">
                  <c:v>3053.1260000000002</c:v>
                </c:pt>
                <c:pt idx="784">
                  <c:v>3056.8069999999998</c:v>
                </c:pt>
                <c:pt idx="785">
                  <c:v>3019.1750000000002</c:v>
                </c:pt>
                <c:pt idx="786">
                  <c:v>3059.7159999999999</c:v>
                </c:pt>
                <c:pt idx="787">
                  <c:v>3123.7979999999998</c:v>
                </c:pt>
                <c:pt idx="788">
                  <c:v>3128.4679999999998</c:v>
                </c:pt>
                <c:pt idx="789">
                  <c:v>3109.105</c:v>
                </c:pt>
                <c:pt idx="790">
                  <c:v>3147.415</c:v>
                </c:pt>
                <c:pt idx="791">
                  <c:v>3157.9569999999999</c:v>
                </c:pt>
                <c:pt idx="792">
                  <c:v>3158.681</c:v>
                </c:pt>
                <c:pt idx="793">
                  <c:v>3148.2220000000002</c:v>
                </c:pt>
                <c:pt idx="794">
                  <c:v>3118.7089999999998</c:v>
                </c:pt>
                <c:pt idx="795">
                  <c:v>3145.3470000000002</c:v>
                </c:pt>
                <c:pt idx="796">
                  <c:v>3129.2629999999999</c:v>
                </c:pt>
                <c:pt idx="797">
                  <c:v>3161.2510000000002</c:v>
                </c:pt>
                <c:pt idx="798">
                  <c:v>3166.183</c:v>
                </c:pt>
                <c:pt idx="799">
                  <c:v>3164.9659999999999</c:v>
                </c:pt>
                <c:pt idx="800">
                  <c:v>3130.3020000000001</c:v>
                </c:pt>
                <c:pt idx="801">
                  <c:v>2980.297</c:v>
                </c:pt>
                <c:pt idx="802">
                  <c:v>2979.5320000000002</c:v>
                </c:pt>
                <c:pt idx="803">
                  <c:v>3033.2779999999998</c:v>
                </c:pt>
                <c:pt idx="804">
                  <c:v>2999.4839999999999</c:v>
                </c:pt>
                <c:pt idx="805">
                  <c:v>2983.5369999999998</c:v>
                </c:pt>
                <c:pt idx="806">
                  <c:v>2969.5030000000002</c:v>
                </c:pt>
                <c:pt idx="807">
                  <c:v>2907.9279999999999</c:v>
                </c:pt>
                <c:pt idx="808">
                  <c:v>2900.3310000000001</c:v>
                </c:pt>
                <c:pt idx="809">
                  <c:v>2868.4319999999998</c:v>
                </c:pt>
                <c:pt idx="810">
                  <c:v>2870.6109999999999</c:v>
                </c:pt>
                <c:pt idx="811">
                  <c:v>2835.277</c:v>
                </c:pt>
                <c:pt idx="812">
                  <c:v>2857.1509999999998</c:v>
                </c:pt>
                <c:pt idx="813">
                  <c:v>2739.7020000000002</c:v>
                </c:pt>
                <c:pt idx="814">
                  <c:v>2688.3820000000001</c:v>
                </c:pt>
                <c:pt idx="815">
                  <c:v>2698.7570000000001</c:v>
                </c:pt>
                <c:pt idx="816">
                  <c:v>2647.5729999999999</c:v>
                </c:pt>
                <c:pt idx="817">
                  <c:v>2655.7139999999999</c:v>
                </c:pt>
                <c:pt idx="818">
                  <c:v>2710.5079999999998</c:v>
                </c:pt>
                <c:pt idx="819">
                  <c:v>2696.6289999999999</c:v>
                </c:pt>
                <c:pt idx="820">
                  <c:v>2559.931</c:v>
                </c:pt>
                <c:pt idx="821">
                  <c:v>2594.7829999999999</c:v>
                </c:pt>
                <c:pt idx="822">
                  <c:v>2587.8069999999998</c:v>
                </c:pt>
                <c:pt idx="823">
                  <c:v>2555.94</c:v>
                </c:pt>
                <c:pt idx="824">
                  <c:v>2583.5219999999999</c:v>
                </c:pt>
                <c:pt idx="825">
                  <c:v>2673.4229999999998</c:v>
                </c:pt>
                <c:pt idx="826">
                  <c:v>2622.63</c:v>
                </c:pt>
                <c:pt idx="827">
                  <c:v>2625.7930000000001</c:v>
                </c:pt>
                <c:pt idx="828">
                  <c:v>2655.9180000000001</c:v>
                </c:pt>
                <c:pt idx="829">
                  <c:v>2655.7669999999998</c:v>
                </c:pt>
                <c:pt idx="830">
                  <c:v>2592.1460000000002</c:v>
                </c:pt>
                <c:pt idx="831">
                  <c:v>2568.2829999999999</c:v>
                </c:pt>
                <c:pt idx="832">
                  <c:v>2571.4229999999998</c:v>
                </c:pt>
                <c:pt idx="833">
                  <c:v>2552.6559999999999</c:v>
                </c:pt>
                <c:pt idx="834">
                  <c:v>2553.5929999999998</c:v>
                </c:pt>
                <c:pt idx="835">
                  <c:v>2511.7289999999998</c:v>
                </c:pt>
                <c:pt idx="836">
                  <c:v>2513.9470000000001</c:v>
                </c:pt>
                <c:pt idx="837">
                  <c:v>2583.87</c:v>
                </c:pt>
                <c:pt idx="838">
                  <c:v>2562.5810000000001</c:v>
                </c:pt>
                <c:pt idx="839">
                  <c:v>2569.9409999999998</c:v>
                </c:pt>
                <c:pt idx="840">
                  <c:v>2560.2449999999999</c:v>
                </c:pt>
                <c:pt idx="841">
                  <c:v>2513.2220000000002</c:v>
                </c:pt>
                <c:pt idx="842">
                  <c:v>2586.2089999999998</c:v>
                </c:pt>
                <c:pt idx="843">
                  <c:v>2588.6979999999999</c:v>
                </c:pt>
                <c:pt idx="844">
                  <c:v>2569.8719999999998</c:v>
                </c:pt>
                <c:pt idx="845">
                  <c:v>2566.7449999999999</c:v>
                </c:pt>
                <c:pt idx="846">
                  <c:v>2552.817</c:v>
                </c:pt>
                <c:pt idx="847">
                  <c:v>2535.2779999999998</c:v>
                </c:pt>
                <c:pt idx="848">
                  <c:v>2427.0529999999999</c:v>
                </c:pt>
                <c:pt idx="849">
                  <c:v>2398.37</c:v>
                </c:pt>
                <c:pt idx="850">
                  <c:v>2373.7919999999999</c:v>
                </c:pt>
                <c:pt idx="851">
                  <c:v>2382.9009999999998</c:v>
                </c:pt>
                <c:pt idx="852">
                  <c:v>2363.9470000000001</c:v>
                </c:pt>
                <c:pt idx="853">
                  <c:v>2409.424</c:v>
                </c:pt>
                <c:pt idx="854">
                  <c:v>2421.1170000000002</c:v>
                </c:pt>
                <c:pt idx="855">
                  <c:v>2415.15</c:v>
                </c:pt>
                <c:pt idx="856">
                  <c:v>2470.9229999999998</c:v>
                </c:pt>
                <c:pt idx="857">
                  <c:v>2490.7179999999998</c:v>
                </c:pt>
                <c:pt idx="858">
                  <c:v>2450.2849999999999</c:v>
                </c:pt>
                <c:pt idx="859">
                  <c:v>2470.44</c:v>
                </c:pt>
                <c:pt idx="860">
                  <c:v>2424.3040000000001</c:v>
                </c:pt>
                <c:pt idx="861">
                  <c:v>2424.2710000000002</c:v>
                </c:pt>
                <c:pt idx="862">
                  <c:v>2475.4209999999998</c:v>
                </c:pt>
                <c:pt idx="863">
                  <c:v>2528.7289999999998</c:v>
                </c:pt>
                <c:pt idx="864">
                  <c:v>2535.3939999999998</c:v>
                </c:pt>
                <c:pt idx="865">
                  <c:v>2562.4059999999999</c:v>
                </c:pt>
                <c:pt idx="866">
                  <c:v>2572.0279999999998</c:v>
                </c:pt>
                <c:pt idx="867">
                  <c:v>2588.683</c:v>
                </c:pt>
                <c:pt idx="868">
                  <c:v>2575.3679999999999</c:v>
                </c:pt>
                <c:pt idx="869">
                  <c:v>2633.663</c:v>
                </c:pt>
                <c:pt idx="870">
                  <c:v>2648.116</c:v>
                </c:pt>
                <c:pt idx="871">
                  <c:v>2637.502</c:v>
                </c:pt>
                <c:pt idx="872">
                  <c:v>2672.5160000000001</c:v>
                </c:pt>
                <c:pt idx="873">
                  <c:v>2627.002</c:v>
                </c:pt>
                <c:pt idx="874">
                  <c:v>2638.5219999999999</c:v>
                </c:pt>
                <c:pt idx="875">
                  <c:v>2620.7570000000001</c:v>
                </c:pt>
                <c:pt idx="876">
                  <c:v>2658.3919999999998</c:v>
                </c:pt>
                <c:pt idx="877">
                  <c:v>2672.5320000000002</c:v>
                </c:pt>
                <c:pt idx="878">
                  <c:v>2595.2730000000001</c:v>
                </c:pt>
                <c:pt idx="879">
                  <c:v>2607.4969999999998</c:v>
                </c:pt>
                <c:pt idx="880">
                  <c:v>2575.4749999999999</c:v>
                </c:pt>
                <c:pt idx="881">
                  <c:v>2606.6999999999998</c:v>
                </c:pt>
                <c:pt idx="882">
                  <c:v>2661.7080000000001</c:v>
                </c:pt>
                <c:pt idx="883">
                  <c:v>2671.893</c:v>
                </c:pt>
                <c:pt idx="884">
                  <c:v>2666.3009999999999</c:v>
                </c:pt>
                <c:pt idx="885">
                  <c:v>2687.9789999999998</c:v>
                </c:pt>
                <c:pt idx="886">
                  <c:v>2642.3069999999998</c:v>
                </c:pt>
                <c:pt idx="887">
                  <c:v>2639.366</c:v>
                </c:pt>
                <c:pt idx="888">
                  <c:v>2650.3069999999998</c:v>
                </c:pt>
                <c:pt idx="889">
                  <c:v>2596.58</c:v>
                </c:pt>
                <c:pt idx="890">
                  <c:v>2603.4810000000002</c:v>
                </c:pt>
                <c:pt idx="891">
                  <c:v>2610.7420000000002</c:v>
                </c:pt>
                <c:pt idx="892">
                  <c:v>2652.6640000000002</c:v>
                </c:pt>
                <c:pt idx="893">
                  <c:v>2638.7979999999998</c:v>
                </c:pt>
                <c:pt idx="894">
                  <c:v>2622.8820000000001</c:v>
                </c:pt>
                <c:pt idx="895">
                  <c:v>2655.7759999999998</c:v>
                </c:pt>
                <c:pt idx="896">
                  <c:v>2655.3939999999998</c:v>
                </c:pt>
                <c:pt idx="897">
                  <c:v>2696.25</c:v>
                </c:pt>
                <c:pt idx="898">
                  <c:v>2698.3629999999998</c:v>
                </c:pt>
                <c:pt idx="899">
                  <c:v>2695.2910000000002</c:v>
                </c:pt>
                <c:pt idx="900">
                  <c:v>2656.3519999999999</c:v>
                </c:pt>
                <c:pt idx="901">
                  <c:v>2663.2089999999998</c:v>
                </c:pt>
                <c:pt idx="902">
                  <c:v>2688.32</c:v>
                </c:pt>
                <c:pt idx="903">
                  <c:v>2688.5210000000002</c:v>
                </c:pt>
                <c:pt idx="904">
                  <c:v>2652.5030000000002</c:v>
                </c:pt>
                <c:pt idx="905">
                  <c:v>2602.4650000000001</c:v>
                </c:pt>
                <c:pt idx="906">
                  <c:v>2598.6889999999999</c:v>
                </c:pt>
                <c:pt idx="907">
                  <c:v>2588.7130000000002</c:v>
                </c:pt>
                <c:pt idx="908">
                  <c:v>2591.5500000000002</c:v>
                </c:pt>
                <c:pt idx="909">
                  <c:v>2627.9670000000001</c:v>
                </c:pt>
                <c:pt idx="910">
                  <c:v>2611.3539999999998</c:v>
                </c:pt>
                <c:pt idx="911">
                  <c:v>2610.6779999999999</c:v>
                </c:pt>
                <c:pt idx="912">
                  <c:v>2655.6579999999999</c:v>
                </c:pt>
                <c:pt idx="913">
                  <c:v>2738.7440000000001</c:v>
                </c:pt>
                <c:pt idx="914">
                  <c:v>2806.942</c:v>
                </c:pt>
                <c:pt idx="915">
                  <c:v>2841.4070000000002</c:v>
                </c:pt>
                <c:pt idx="916">
                  <c:v>2861.3609999999999</c:v>
                </c:pt>
                <c:pt idx="917">
                  <c:v>2879.636</c:v>
                </c:pt>
                <c:pt idx="918">
                  <c:v>2971.16</c:v>
                </c:pt>
                <c:pt idx="919">
                  <c:v>2955.2269999999999</c:v>
                </c:pt>
                <c:pt idx="920">
                  <c:v>3001.8530000000001</c:v>
                </c:pt>
                <c:pt idx="921">
                  <c:v>3003.951</c:v>
                </c:pt>
                <c:pt idx="922">
                  <c:v>2983.5320000000002</c:v>
                </c:pt>
                <c:pt idx="923">
                  <c:v>2975.0430000000001</c:v>
                </c:pt>
                <c:pt idx="924">
                  <c:v>3051.4180000000001</c:v>
                </c:pt>
                <c:pt idx="925">
                  <c:v>3041.5430000000001</c:v>
                </c:pt>
                <c:pt idx="926">
                  <c:v>2997.0479999999998</c:v>
                </c:pt>
                <c:pt idx="927">
                  <c:v>2992.5790000000002</c:v>
                </c:pt>
                <c:pt idx="928">
                  <c:v>2978.835</c:v>
                </c:pt>
                <c:pt idx="929">
                  <c:v>3054.0210000000002</c:v>
                </c:pt>
                <c:pt idx="930">
                  <c:v>3045.4340000000002</c:v>
                </c:pt>
                <c:pt idx="931">
                  <c:v>3030.9879999999998</c:v>
                </c:pt>
                <c:pt idx="932">
                  <c:v>3086.9389999999999</c:v>
                </c:pt>
                <c:pt idx="933">
                  <c:v>3129.4969999999998</c:v>
                </c:pt>
                <c:pt idx="934">
                  <c:v>3159.5120000000002</c:v>
                </c:pt>
                <c:pt idx="935">
                  <c:v>3134.9989999999998</c:v>
                </c:pt>
                <c:pt idx="936">
                  <c:v>3115.3560000000002</c:v>
                </c:pt>
                <c:pt idx="937">
                  <c:v>3147.7440000000001</c:v>
                </c:pt>
                <c:pt idx="938">
                  <c:v>2985.4349999999999</c:v>
                </c:pt>
                <c:pt idx="939">
                  <c:v>3014.413</c:v>
                </c:pt>
                <c:pt idx="940">
                  <c:v>2894.538</c:v>
                </c:pt>
                <c:pt idx="941">
                  <c:v>2838.857</c:v>
                </c:pt>
                <c:pt idx="942">
                  <c:v>2865.4520000000002</c:v>
                </c:pt>
                <c:pt idx="943">
                  <c:v>2888.5659999999998</c:v>
                </c:pt>
                <c:pt idx="944">
                  <c:v>2884.3710000000001</c:v>
                </c:pt>
                <c:pt idx="945">
                  <c:v>2828.2820000000002</c:v>
                </c:pt>
                <c:pt idx="946">
                  <c:v>2859.9349999999999</c:v>
                </c:pt>
                <c:pt idx="947">
                  <c:v>2898.2620000000002</c:v>
                </c:pt>
                <c:pt idx="948">
                  <c:v>2871.6979999999999</c:v>
                </c:pt>
                <c:pt idx="949">
                  <c:v>2866.3560000000002</c:v>
                </c:pt>
                <c:pt idx="950">
                  <c:v>2820.181</c:v>
                </c:pt>
                <c:pt idx="951">
                  <c:v>2823.4490000000001</c:v>
                </c:pt>
                <c:pt idx="952">
                  <c:v>2843.607</c:v>
                </c:pt>
                <c:pt idx="953">
                  <c:v>2842.43</c:v>
                </c:pt>
                <c:pt idx="954">
                  <c:v>2857.1770000000001</c:v>
                </c:pt>
                <c:pt idx="955">
                  <c:v>2875.8609999999999</c:v>
                </c:pt>
                <c:pt idx="956">
                  <c:v>2848.5459999999998</c:v>
                </c:pt>
                <c:pt idx="957">
                  <c:v>2810.9490000000001</c:v>
                </c:pt>
                <c:pt idx="958">
                  <c:v>2841.04</c:v>
                </c:pt>
                <c:pt idx="959">
                  <c:v>2922.9540000000002</c:v>
                </c:pt>
                <c:pt idx="960">
                  <c:v>2927.0770000000002</c:v>
                </c:pt>
                <c:pt idx="961">
                  <c:v>2911.4140000000002</c:v>
                </c:pt>
                <c:pt idx="962">
                  <c:v>2898.1379999999999</c:v>
                </c:pt>
                <c:pt idx="963">
                  <c:v>2893.74</c:v>
                </c:pt>
                <c:pt idx="964">
                  <c:v>2852.9160000000002</c:v>
                </c:pt>
                <c:pt idx="965">
                  <c:v>2904.1149999999998</c:v>
                </c:pt>
                <c:pt idx="966">
                  <c:v>2877.8989999999999</c:v>
                </c:pt>
                <c:pt idx="967">
                  <c:v>2855.22</c:v>
                </c:pt>
                <c:pt idx="968">
                  <c:v>2835.1570000000002</c:v>
                </c:pt>
                <c:pt idx="969">
                  <c:v>2781.402</c:v>
                </c:pt>
                <c:pt idx="970">
                  <c:v>2732.99</c:v>
                </c:pt>
                <c:pt idx="971">
                  <c:v>2751.527</c:v>
                </c:pt>
                <c:pt idx="972">
                  <c:v>2759.5749999999998</c:v>
                </c:pt>
                <c:pt idx="973">
                  <c:v>2808.0770000000002</c:v>
                </c:pt>
                <c:pt idx="974">
                  <c:v>2852.6480000000001</c:v>
                </c:pt>
                <c:pt idx="975">
                  <c:v>2838.5929999999998</c:v>
                </c:pt>
                <c:pt idx="976">
                  <c:v>2824.1970000000001</c:v>
                </c:pt>
                <c:pt idx="977">
                  <c:v>2838.8009999999999</c:v>
                </c:pt>
                <c:pt idx="978">
                  <c:v>2791.8090000000002</c:v>
                </c:pt>
                <c:pt idx="979">
                  <c:v>2804.047</c:v>
                </c:pt>
                <c:pt idx="980">
                  <c:v>2821.3049999999998</c:v>
                </c:pt>
                <c:pt idx="981">
                  <c:v>2827.7130000000002</c:v>
                </c:pt>
                <c:pt idx="982">
                  <c:v>2791.3440000000001</c:v>
                </c:pt>
                <c:pt idx="983">
                  <c:v>2706.66</c:v>
                </c:pt>
                <c:pt idx="984">
                  <c:v>2708.9789999999998</c:v>
                </c:pt>
                <c:pt idx="985">
                  <c:v>2758.0970000000002</c:v>
                </c:pt>
                <c:pt idx="986">
                  <c:v>2677.6529999999998</c:v>
                </c:pt>
                <c:pt idx="987">
                  <c:v>2715.2939999999999</c:v>
                </c:pt>
                <c:pt idx="988">
                  <c:v>2695.72</c:v>
                </c:pt>
                <c:pt idx="989">
                  <c:v>2677.4319999999998</c:v>
                </c:pt>
                <c:pt idx="990">
                  <c:v>2708.8139999999999</c:v>
                </c:pt>
                <c:pt idx="991">
                  <c:v>2749.15</c:v>
                </c:pt>
                <c:pt idx="992">
                  <c:v>2752.7489999999998</c:v>
                </c:pt>
                <c:pt idx="993">
                  <c:v>2790.694</c:v>
                </c:pt>
                <c:pt idx="994">
                  <c:v>2798.96</c:v>
                </c:pt>
                <c:pt idx="995">
                  <c:v>2774.0650000000001</c:v>
                </c:pt>
                <c:pt idx="996">
                  <c:v>2818.163</c:v>
                </c:pt>
                <c:pt idx="997">
                  <c:v>2827.328</c:v>
                </c:pt>
                <c:pt idx="998">
                  <c:v>2899.134</c:v>
                </c:pt>
                <c:pt idx="999">
                  <c:v>2899.2370000000001</c:v>
                </c:pt>
                <c:pt idx="1000">
                  <c:v>2923.8960000000002</c:v>
                </c:pt>
                <c:pt idx="1001">
                  <c:v>2926.9639999999999</c:v>
                </c:pt>
                <c:pt idx="1002">
                  <c:v>2899.7919999999999</c:v>
                </c:pt>
                <c:pt idx="1003">
                  <c:v>2932.2460000000001</c:v>
                </c:pt>
                <c:pt idx="1004">
                  <c:v>2855.5160000000001</c:v>
                </c:pt>
                <c:pt idx="1005">
                  <c:v>2862.634</c:v>
                </c:pt>
                <c:pt idx="1006">
                  <c:v>2878.6030000000001</c:v>
                </c:pt>
                <c:pt idx="1007">
                  <c:v>2878.5650000000001</c:v>
                </c:pt>
                <c:pt idx="1008">
                  <c:v>2905.0529999999999</c:v>
                </c:pt>
                <c:pt idx="1009">
                  <c:v>2918.92</c:v>
                </c:pt>
                <c:pt idx="1010">
                  <c:v>2913.808</c:v>
                </c:pt>
                <c:pt idx="1011">
                  <c:v>2902.9780000000001</c:v>
                </c:pt>
                <c:pt idx="1012">
                  <c:v>2942.306</c:v>
                </c:pt>
                <c:pt idx="1013">
                  <c:v>2996.21</c:v>
                </c:pt>
                <c:pt idx="1014">
                  <c:v>2999.942</c:v>
                </c:pt>
                <c:pt idx="1015">
                  <c:v>3002.154</c:v>
                </c:pt>
                <c:pt idx="1016">
                  <c:v>2957.143</c:v>
                </c:pt>
                <c:pt idx="1017">
                  <c:v>2933.7959999999998</c:v>
                </c:pt>
                <c:pt idx="1018">
                  <c:v>2937.6260000000002</c:v>
                </c:pt>
                <c:pt idx="1019">
                  <c:v>2896.2559999999999</c:v>
                </c:pt>
                <c:pt idx="1020">
                  <c:v>2930.8040000000001</c:v>
                </c:pt>
                <c:pt idx="1021">
                  <c:v>2897.2979999999998</c:v>
                </c:pt>
                <c:pt idx="1022">
                  <c:v>2906.886</c:v>
                </c:pt>
                <c:pt idx="1023">
                  <c:v>2909.1370000000002</c:v>
                </c:pt>
                <c:pt idx="1024">
                  <c:v>2919.1419999999998</c:v>
                </c:pt>
                <c:pt idx="1025">
                  <c:v>2948.4769999999999</c:v>
                </c:pt>
                <c:pt idx="1026">
                  <c:v>2946.7060000000001</c:v>
                </c:pt>
                <c:pt idx="1027">
                  <c:v>2977.8139999999999</c:v>
                </c:pt>
                <c:pt idx="1028">
                  <c:v>2984.0050000000001</c:v>
                </c:pt>
                <c:pt idx="1029">
                  <c:v>2958.0770000000002</c:v>
                </c:pt>
                <c:pt idx="1030">
                  <c:v>2955.7710000000002</c:v>
                </c:pt>
                <c:pt idx="1031">
                  <c:v>2928.1109999999999</c:v>
                </c:pt>
                <c:pt idx="1032">
                  <c:v>2967.41</c:v>
                </c:pt>
                <c:pt idx="1033">
                  <c:v>3001.36</c:v>
                </c:pt>
                <c:pt idx="1034">
                  <c:v>3007.9090000000001</c:v>
                </c:pt>
                <c:pt idx="1035">
                  <c:v>3030.0210000000002</c:v>
                </c:pt>
                <c:pt idx="1036">
                  <c:v>3022.7460000000001</c:v>
                </c:pt>
                <c:pt idx="1037">
                  <c:v>3021.3690000000001</c:v>
                </c:pt>
                <c:pt idx="1038">
                  <c:v>3050.3969999999999</c:v>
                </c:pt>
                <c:pt idx="1039">
                  <c:v>3042.6350000000002</c:v>
                </c:pt>
                <c:pt idx="1040">
                  <c:v>3050.5259999999998</c:v>
                </c:pt>
                <c:pt idx="1041">
                  <c:v>3057.3290000000002</c:v>
                </c:pt>
                <c:pt idx="1042">
                  <c:v>2999.0410000000002</c:v>
                </c:pt>
                <c:pt idx="1043">
                  <c:v>3007.0369999999998</c:v>
                </c:pt>
                <c:pt idx="1044">
                  <c:v>3026.6680000000001</c:v>
                </c:pt>
                <c:pt idx="1045">
                  <c:v>3010.5169999999998</c:v>
                </c:pt>
                <c:pt idx="1046">
                  <c:v>2964.951</c:v>
                </c:pt>
                <c:pt idx="1047">
                  <c:v>2938.9810000000002</c:v>
                </c:pt>
                <c:pt idx="1048">
                  <c:v>2925.4079999999999</c:v>
                </c:pt>
                <c:pt idx="1049">
                  <c:v>2887.0430000000001</c:v>
                </c:pt>
                <c:pt idx="1050">
                  <c:v>2911.51</c:v>
                </c:pt>
                <c:pt idx="1051">
                  <c:v>2932.1880000000001</c:v>
                </c:pt>
                <c:pt idx="1052">
                  <c:v>2866.0169999999998</c:v>
                </c:pt>
                <c:pt idx="1053">
                  <c:v>2872.404</c:v>
                </c:pt>
                <c:pt idx="1054">
                  <c:v>2863.8870000000002</c:v>
                </c:pt>
                <c:pt idx="1055">
                  <c:v>2872.46</c:v>
                </c:pt>
                <c:pt idx="1056">
                  <c:v>2890.634</c:v>
                </c:pt>
                <c:pt idx="1057">
                  <c:v>2883.42</c:v>
                </c:pt>
                <c:pt idx="1058">
                  <c:v>2844.0819999999999</c:v>
                </c:pt>
                <c:pt idx="1059">
                  <c:v>2871.0309999999999</c:v>
                </c:pt>
                <c:pt idx="1060">
                  <c:v>2849.067</c:v>
                </c:pt>
                <c:pt idx="1061">
                  <c:v>2852.7730000000001</c:v>
                </c:pt>
                <c:pt idx="1062">
                  <c:v>2872.7710000000002</c:v>
                </c:pt>
                <c:pt idx="1063">
                  <c:v>2859.5740000000001</c:v>
                </c:pt>
                <c:pt idx="1064">
                  <c:v>2858.4589999999998</c:v>
                </c:pt>
                <c:pt idx="1065">
                  <c:v>2774.569</c:v>
                </c:pt>
                <c:pt idx="1066">
                  <c:v>2767.056</c:v>
                </c:pt>
                <c:pt idx="1067">
                  <c:v>2741.741</c:v>
                </c:pt>
                <c:pt idx="1068">
                  <c:v>2736.5259999999998</c:v>
                </c:pt>
                <c:pt idx="1069">
                  <c:v>2709.9470000000001</c:v>
                </c:pt>
                <c:pt idx="1070">
                  <c:v>2706.3609999999999</c:v>
                </c:pt>
                <c:pt idx="1071">
                  <c:v>2743.4720000000002</c:v>
                </c:pt>
                <c:pt idx="1072">
                  <c:v>2743.5720000000001</c:v>
                </c:pt>
                <c:pt idx="1073">
                  <c:v>2705.181</c:v>
                </c:pt>
                <c:pt idx="1074">
                  <c:v>2728.02</c:v>
                </c:pt>
                <c:pt idx="1075">
                  <c:v>2744.3009999999999</c:v>
                </c:pt>
                <c:pt idx="1076">
                  <c:v>2750.288</c:v>
                </c:pt>
                <c:pt idx="1077">
                  <c:v>2703.3449999999998</c:v>
                </c:pt>
                <c:pt idx="1078">
                  <c:v>2705.143</c:v>
                </c:pt>
                <c:pt idx="1079">
                  <c:v>2700.3789999999999</c:v>
                </c:pt>
                <c:pt idx="1080">
                  <c:v>2730.04</c:v>
                </c:pt>
                <c:pt idx="1081">
                  <c:v>2705.431</c:v>
                </c:pt>
                <c:pt idx="1082">
                  <c:v>2664.2820000000002</c:v>
                </c:pt>
                <c:pt idx="1083">
                  <c:v>2642.8180000000002</c:v>
                </c:pt>
                <c:pt idx="1084">
                  <c:v>2621.2530000000002</c:v>
                </c:pt>
                <c:pt idx="1085">
                  <c:v>2646.4830000000002</c:v>
                </c:pt>
                <c:pt idx="1086">
                  <c:v>2649.3209999999999</c:v>
                </c:pt>
                <c:pt idx="1087">
                  <c:v>2688.2489999999998</c:v>
                </c:pt>
                <c:pt idx="1088">
                  <c:v>2746.2109999999998</c:v>
                </c:pt>
                <c:pt idx="1089">
                  <c:v>2758.2310000000002</c:v>
                </c:pt>
                <c:pt idx="1090">
                  <c:v>2759.2020000000002</c:v>
                </c:pt>
                <c:pt idx="1091">
                  <c:v>2728.4830000000002</c:v>
                </c:pt>
                <c:pt idx="1092">
                  <c:v>2762.076</c:v>
                </c:pt>
                <c:pt idx="1093">
                  <c:v>2759.3620000000001</c:v>
                </c:pt>
                <c:pt idx="1094">
                  <c:v>2812.8180000000002</c:v>
                </c:pt>
                <c:pt idx="1095">
                  <c:v>2816.3539999999998</c:v>
                </c:pt>
                <c:pt idx="1096">
                  <c:v>2810.4789999999998</c:v>
                </c:pt>
                <c:pt idx="1097">
                  <c:v>2794.2669999999998</c:v>
                </c:pt>
                <c:pt idx="1098">
                  <c:v>2797.7730000000001</c:v>
                </c:pt>
                <c:pt idx="1099">
                  <c:v>2802.692</c:v>
                </c:pt>
                <c:pt idx="1100">
                  <c:v>2754.5819999999999</c:v>
                </c:pt>
                <c:pt idx="1101">
                  <c:v>2795.4760000000001</c:v>
                </c:pt>
                <c:pt idx="1102">
                  <c:v>2810.444</c:v>
                </c:pt>
                <c:pt idx="1103">
                  <c:v>2820.1689999999999</c:v>
                </c:pt>
                <c:pt idx="1104">
                  <c:v>2816.6880000000001</c:v>
                </c:pt>
                <c:pt idx="1105">
                  <c:v>2796.9830000000002</c:v>
                </c:pt>
                <c:pt idx="1106">
                  <c:v>2794.2049999999999</c:v>
                </c:pt>
                <c:pt idx="1107">
                  <c:v>2765.8939999999998</c:v>
                </c:pt>
                <c:pt idx="1108">
                  <c:v>2770.79</c:v>
                </c:pt>
                <c:pt idx="1109">
                  <c:v>2688.7460000000001</c:v>
                </c:pt>
                <c:pt idx="1110">
                  <c:v>2703.0259999999998</c:v>
                </c:pt>
                <c:pt idx="1111">
                  <c:v>2723.4920000000002</c:v>
                </c:pt>
                <c:pt idx="1112">
                  <c:v>2708.777</c:v>
                </c:pt>
                <c:pt idx="1113">
                  <c:v>2701.7289999999998</c:v>
                </c:pt>
                <c:pt idx="1114">
                  <c:v>2703.7829999999999</c:v>
                </c:pt>
                <c:pt idx="1115">
                  <c:v>2679.259</c:v>
                </c:pt>
                <c:pt idx="1116">
                  <c:v>2678.4850000000001</c:v>
                </c:pt>
                <c:pt idx="1117">
                  <c:v>2684.0390000000002</c:v>
                </c:pt>
                <c:pt idx="1118">
                  <c:v>2626.4229999999998</c:v>
                </c:pt>
                <c:pt idx="1119">
                  <c:v>2526.8159999999998</c:v>
                </c:pt>
                <c:pt idx="1120">
                  <c:v>2526.069</c:v>
                </c:pt>
                <c:pt idx="1121">
                  <c:v>2549.1759999999999</c:v>
                </c:pt>
                <c:pt idx="1122">
                  <c:v>2581.5079999999998</c:v>
                </c:pt>
                <c:pt idx="1123">
                  <c:v>2593.1729999999998</c:v>
                </c:pt>
                <c:pt idx="1124">
                  <c:v>2626.77</c:v>
                </c:pt>
                <c:pt idx="1125">
                  <c:v>2608.1660000000002</c:v>
                </c:pt>
                <c:pt idx="1126">
                  <c:v>2601.261</c:v>
                </c:pt>
                <c:pt idx="1127">
                  <c:v>2559.4720000000002</c:v>
                </c:pt>
                <c:pt idx="1128">
                  <c:v>2534.3580000000002</c:v>
                </c:pt>
                <c:pt idx="1129">
                  <c:v>2515.8629999999998</c:v>
                </c:pt>
                <c:pt idx="1130">
                  <c:v>2554.0189999999998</c:v>
                </c:pt>
                <c:pt idx="1131">
                  <c:v>2541.0909999999999</c:v>
                </c:pt>
                <c:pt idx="1132">
                  <c:v>2615.261</c:v>
                </c:pt>
                <c:pt idx="1133">
                  <c:v>2612.1880000000001</c:v>
                </c:pt>
                <c:pt idx="1134">
                  <c:v>2576.413</c:v>
                </c:pt>
                <c:pt idx="1135">
                  <c:v>2566.5949999999998</c:v>
                </c:pt>
                <c:pt idx="1136">
                  <c:v>2567.34</c:v>
                </c:pt>
                <c:pt idx="1137">
                  <c:v>2556.0430000000001</c:v>
                </c:pt>
                <c:pt idx="1138">
                  <c:v>2528.2800000000002</c:v>
                </c:pt>
                <c:pt idx="1139">
                  <c:v>2478.739</c:v>
                </c:pt>
                <c:pt idx="1140">
                  <c:v>2470.5239999999999</c:v>
                </c:pt>
                <c:pt idx="1141">
                  <c:v>2516.09</c:v>
                </c:pt>
                <c:pt idx="1142">
                  <c:v>2498.9430000000002</c:v>
                </c:pt>
                <c:pt idx="1143">
                  <c:v>2497.7530000000002</c:v>
                </c:pt>
                <c:pt idx="1144">
                  <c:v>2471.3049999999998</c:v>
                </c:pt>
                <c:pt idx="1145">
                  <c:v>2484.8270000000002</c:v>
                </c:pt>
                <c:pt idx="1146">
                  <c:v>2479.0540000000001</c:v>
                </c:pt>
                <c:pt idx="1147">
                  <c:v>2482.3429999999998</c:v>
                </c:pt>
                <c:pt idx="1148">
                  <c:v>2437.7950000000001</c:v>
                </c:pt>
                <c:pt idx="1149">
                  <c:v>2447.7550000000001</c:v>
                </c:pt>
                <c:pt idx="1150">
                  <c:v>2512.9630000000002</c:v>
                </c:pt>
                <c:pt idx="1151">
                  <c:v>2443.056</c:v>
                </c:pt>
                <c:pt idx="1152">
                  <c:v>2433.1590000000001</c:v>
                </c:pt>
                <c:pt idx="1153">
                  <c:v>2393.183</c:v>
                </c:pt>
                <c:pt idx="1154">
                  <c:v>2415.0540000000001</c:v>
                </c:pt>
                <c:pt idx="1155">
                  <c:v>2392.0619999999999</c:v>
                </c:pt>
                <c:pt idx="1156">
                  <c:v>2365.3429999999998</c:v>
                </c:pt>
                <c:pt idx="1157">
                  <c:v>2359.2199999999998</c:v>
                </c:pt>
                <c:pt idx="1158">
                  <c:v>2344.7869999999998</c:v>
                </c:pt>
                <c:pt idx="1159">
                  <c:v>2348.5160000000001</c:v>
                </c:pt>
                <c:pt idx="1160">
                  <c:v>2420</c:v>
                </c:pt>
                <c:pt idx="1161">
                  <c:v>2438.79</c:v>
                </c:pt>
                <c:pt idx="1162">
                  <c:v>2431.3739999999998</c:v>
                </c:pt>
                <c:pt idx="1163">
                  <c:v>2440.402</c:v>
                </c:pt>
                <c:pt idx="1164">
                  <c:v>2383.4850000000001</c:v>
                </c:pt>
                <c:pt idx="1165">
                  <c:v>2377.5120000000002</c:v>
                </c:pt>
                <c:pt idx="1166">
                  <c:v>2331.366</c:v>
                </c:pt>
                <c:pt idx="1167">
                  <c:v>2317.2750000000001</c:v>
                </c:pt>
                <c:pt idx="1168">
                  <c:v>2370.3330000000001</c:v>
                </c:pt>
                <c:pt idx="1169">
                  <c:v>2409.672</c:v>
                </c:pt>
                <c:pt idx="1170">
                  <c:v>2427.48</c:v>
                </c:pt>
                <c:pt idx="1171">
                  <c:v>2435.6149999999998</c:v>
                </c:pt>
                <c:pt idx="1172">
                  <c:v>2473.41</c:v>
                </c:pt>
                <c:pt idx="1173">
                  <c:v>2468.25</c:v>
                </c:pt>
                <c:pt idx="1174">
                  <c:v>2470.0189999999998</c:v>
                </c:pt>
                <c:pt idx="1175">
                  <c:v>2504.1080000000002</c:v>
                </c:pt>
                <c:pt idx="1176">
                  <c:v>2508.0889999999999</c:v>
                </c:pt>
                <c:pt idx="1177">
                  <c:v>2528.2939999999999</c:v>
                </c:pt>
                <c:pt idx="1178">
                  <c:v>2509.799</c:v>
                </c:pt>
                <c:pt idx="1179">
                  <c:v>2503.8359999999998</c:v>
                </c:pt>
                <c:pt idx="1180">
                  <c:v>2524.9189999999999</c:v>
                </c:pt>
                <c:pt idx="1181">
                  <c:v>2479.5360000000001</c:v>
                </c:pt>
                <c:pt idx="1182">
                  <c:v>2481.0839999999998</c:v>
                </c:pt>
                <c:pt idx="1183">
                  <c:v>2528.7139999999999</c:v>
                </c:pt>
                <c:pt idx="1184">
                  <c:v>2529.761</c:v>
                </c:pt>
                <c:pt idx="1185">
                  <c:v>2466.9589999999998</c:v>
                </c:pt>
                <c:pt idx="1186">
                  <c:v>2463.0459999999998</c:v>
                </c:pt>
                <c:pt idx="1187">
                  <c:v>2416.5619999999999</c:v>
                </c:pt>
                <c:pt idx="1188">
                  <c:v>2415.13</c:v>
                </c:pt>
                <c:pt idx="1189">
                  <c:v>2412.625</c:v>
                </c:pt>
                <c:pt idx="1190">
                  <c:v>2395.0639999999999</c:v>
                </c:pt>
                <c:pt idx="1191">
                  <c:v>2397.5540000000001</c:v>
                </c:pt>
                <c:pt idx="1192">
                  <c:v>2380.2240000000002</c:v>
                </c:pt>
                <c:pt idx="1193">
                  <c:v>2383.0340000000001</c:v>
                </c:pt>
                <c:pt idx="1194">
                  <c:v>2412.393</c:v>
                </c:pt>
                <c:pt idx="1195">
                  <c:v>2333.4140000000002</c:v>
                </c:pt>
                <c:pt idx="1196">
                  <c:v>2386.8609999999999</c:v>
                </c:pt>
                <c:pt idx="1197">
                  <c:v>2360.6640000000002</c:v>
                </c:pt>
                <c:pt idx="1198">
                  <c:v>2333.2289999999998</c:v>
                </c:pt>
                <c:pt idx="1199">
                  <c:v>2325.9050000000002</c:v>
                </c:pt>
                <c:pt idx="1200">
                  <c:v>2332.73</c:v>
                </c:pt>
                <c:pt idx="1201">
                  <c:v>2329.8200000000002</c:v>
                </c:pt>
                <c:pt idx="1202">
                  <c:v>2315.27</c:v>
                </c:pt>
                <c:pt idx="1203">
                  <c:v>2291.5450000000001</c:v>
                </c:pt>
                <c:pt idx="1204">
                  <c:v>2248.59</c:v>
                </c:pt>
                <c:pt idx="1205">
                  <c:v>2228.5250000000001</c:v>
                </c:pt>
                <c:pt idx="1206">
                  <c:v>2180.895</c:v>
                </c:pt>
                <c:pt idx="1207">
                  <c:v>2224.84</c:v>
                </c:pt>
                <c:pt idx="1208">
                  <c:v>2218.2350000000001</c:v>
                </c:pt>
                <c:pt idx="1209">
                  <c:v>2215.9299999999998</c:v>
                </c:pt>
                <c:pt idx="1210">
                  <c:v>2191.1480000000001</c:v>
                </c:pt>
                <c:pt idx="1211">
                  <c:v>2186.2959999999998</c:v>
                </c:pt>
                <c:pt idx="1212">
                  <c:v>2204.7840000000001</c:v>
                </c:pt>
                <c:pt idx="1213">
                  <c:v>2190.11</c:v>
                </c:pt>
                <c:pt idx="1214">
                  <c:v>2166.2049999999999</c:v>
                </c:pt>
                <c:pt idx="1215">
                  <c:v>2170.0129999999999</c:v>
                </c:pt>
                <c:pt idx="1216">
                  <c:v>2173.5610000000001</c:v>
                </c:pt>
                <c:pt idx="1217">
                  <c:v>2199.4169999999999</c:v>
                </c:pt>
                <c:pt idx="1218">
                  <c:v>2169.39</c:v>
                </c:pt>
                <c:pt idx="1219">
                  <c:v>2148.4520000000002</c:v>
                </c:pt>
                <c:pt idx="1220">
                  <c:v>2163.395</c:v>
                </c:pt>
                <c:pt idx="1221">
                  <c:v>2225.89</c:v>
                </c:pt>
                <c:pt idx="1222">
                  <c:v>2285.7440000000001</c:v>
                </c:pt>
                <c:pt idx="1223">
                  <c:v>2276.0459999999998</c:v>
                </c:pt>
                <c:pt idx="1224">
                  <c:v>2275.0100000000002</c:v>
                </c:pt>
                <c:pt idx="1225">
                  <c:v>2244.58</c:v>
                </c:pt>
                <c:pt idx="1226">
                  <c:v>2206.1930000000002</c:v>
                </c:pt>
                <c:pt idx="1227">
                  <c:v>2298.3760000000002</c:v>
                </c:pt>
                <c:pt idx="1228">
                  <c:v>2266.384</c:v>
                </c:pt>
                <c:pt idx="1229">
                  <c:v>2296.0749999999998</c:v>
                </c:pt>
                <c:pt idx="1230">
                  <c:v>2319.1179999999999</c:v>
                </c:pt>
                <c:pt idx="1231">
                  <c:v>2285.038</c:v>
                </c:pt>
                <c:pt idx="1232">
                  <c:v>2292.61</c:v>
                </c:pt>
                <c:pt idx="1233">
                  <c:v>2268.08</c:v>
                </c:pt>
                <c:pt idx="1234">
                  <c:v>2312.556</c:v>
                </c:pt>
                <c:pt idx="1235">
                  <c:v>2330.4050000000002</c:v>
                </c:pt>
                <c:pt idx="1236">
                  <c:v>2331.136</c:v>
                </c:pt>
                <c:pt idx="1237">
                  <c:v>2291.902</c:v>
                </c:pt>
                <c:pt idx="1238">
                  <c:v>2347.5300000000002</c:v>
                </c:pt>
                <c:pt idx="1239">
                  <c:v>2349.5889999999999</c:v>
                </c:pt>
                <c:pt idx="1240">
                  <c:v>2351.9810000000002</c:v>
                </c:pt>
                <c:pt idx="1241">
                  <c:v>2351.8539999999998</c:v>
                </c:pt>
                <c:pt idx="1242">
                  <c:v>2344.7710000000002</c:v>
                </c:pt>
                <c:pt idx="1243">
                  <c:v>2366.7020000000002</c:v>
                </c:pt>
                <c:pt idx="1244">
                  <c:v>2356.86</c:v>
                </c:pt>
                <c:pt idx="1245">
                  <c:v>2357.181</c:v>
                </c:pt>
                <c:pt idx="1246">
                  <c:v>2363.5970000000002</c:v>
                </c:pt>
                <c:pt idx="1247">
                  <c:v>2381.4299999999998</c:v>
                </c:pt>
                <c:pt idx="1248">
                  <c:v>2403.587</c:v>
                </c:pt>
                <c:pt idx="1249">
                  <c:v>2409.5540000000001</c:v>
                </c:pt>
                <c:pt idx="1250">
                  <c:v>2439.627</c:v>
                </c:pt>
                <c:pt idx="1251">
                  <c:v>2447.0569999999998</c:v>
                </c:pt>
                <c:pt idx="1252">
                  <c:v>2451.857</c:v>
                </c:pt>
                <c:pt idx="1253">
                  <c:v>2428.4870000000001</c:v>
                </c:pt>
                <c:pt idx="1254">
                  <c:v>2426.1149999999998</c:v>
                </c:pt>
                <c:pt idx="1255">
                  <c:v>2460.6930000000002</c:v>
                </c:pt>
                <c:pt idx="1256">
                  <c:v>2445.002</c:v>
                </c:pt>
                <c:pt idx="1257">
                  <c:v>2410.4450000000002</c:v>
                </c:pt>
                <c:pt idx="1258">
                  <c:v>2394.7939999999999</c:v>
                </c:pt>
                <c:pt idx="1259">
                  <c:v>2420.2759999999998</c:v>
                </c:pt>
                <c:pt idx="1260">
                  <c:v>2439.462</c:v>
                </c:pt>
                <c:pt idx="1261">
                  <c:v>2434.8589999999999</c:v>
                </c:pt>
                <c:pt idx="1262">
                  <c:v>2455.7950000000001</c:v>
                </c:pt>
                <c:pt idx="1263">
                  <c:v>2391.23</c:v>
                </c:pt>
                <c:pt idx="1264">
                  <c:v>2373.7739999999999</c:v>
                </c:pt>
                <c:pt idx="1265">
                  <c:v>2404.7359999999999</c:v>
                </c:pt>
                <c:pt idx="1266">
                  <c:v>2410.1840000000002</c:v>
                </c:pt>
                <c:pt idx="1267">
                  <c:v>2376.8389999999999</c:v>
                </c:pt>
                <c:pt idx="1268">
                  <c:v>2378.1950000000002</c:v>
                </c:pt>
                <c:pt idx="1269">
                  <c:v>2375.7719999999999</c:v>
                </c:pt>
                <c:pt idx="1270">
                  <c:v>2349.5390000000002</c:v>
                </c:pt>
                <c:pt idx="1271">
                  <c:v>2350.5990000000002</c:v>
                </c:pt>
                <c:pt idx="1272">
                  <c:v>2347.1790000000001</c:v>
                </c:pt>
                <c:pt idx="1273">
                  <c:v>2284.8809999999999</c:v>
                </c:pt>
                <c:pt idx="1274">
                  <c:v>2252.16</c:v>
                </c:pt>
                <c:pt idx="1275">
                  <c:v>2262.7890000000002</c:v>
                </c:pt>
                <c:pt idx="1276">
                  <c:v>2302.241</c:v>
                </c:pt>
                <c:pt idx="1277">
                  <c:v>2306.5529999999999</c:v>
                </c:pt>
                <c:pt idx="1278">
                  <c:v>2285.777</c:v>
                </c:pt>
                <c:pt idx="1279">
                  <c:v>2305.8629999999998</c:v>
                </c:pt>
                <c:pt idx="1280">
                  <c:v>2308.9250000000002</c:v>
                </c:pt>
                <c:pt idx="1281">
                  <c:v>2350.864</c:v>
                </c:pt>
                <c:pt idx="1282">
                  <c:v>2359.1610000000001</c:v>
                </c:pt>
                <c:pt idx="1283">
                  <c:v>2357.0259999999998</c:v>
                </c:pt>
                <c:pt idx="1284">
                  <c:v>2334.9850000000001</c:v>
                </c:pt>
                <c:pt idx="1285">
                  <c:v>2380.848</c:v>
                </c:pt>
                <c:pt idx="1286">
                  <c:v>2378.634</c:v>
                </c:pt>
                <c:pt idx="1287">
                  <c:v>2406.8629999999998</c:v>
                </c:pt>
                <c:pt idx="1288">
                  <c:v>2388.5880000000002</c:v>
                </c:pt>
                <c:pt idx="1289">
                  <c:v>2388.8339999999998</c:v>
                </c:pt>
                <c:pt idx="1290">
                  <c:v>2406.8130000000001</c:v>
                </c:pt>
                <c:pt idx="1291">
                  <c:v>2404.6970000000001</c:v>
                </c:pt>
                <c:pt idx="1292">
                  <c:v>2396.3159999999998</c:v>
                </c:pt>
                <c:pt idx="1293">
                  <c:v>2438.4360000000001</c:v>
                </c:pt>
                <c:pt idx="1294">
                  <c:v>2440.08</c:v>
                </c:pt>
                <c:pt idx="1295">
                  <c:v>2452.0140000000001</c:v>
                </c:pt>
                <c:pt idx="1296">
                  <c:v>2451.9470000000001</c:v>
                </c:pt>
                <c:pt idx="1297">
                  <c:v>2448.884</c:v>
                </c:pt>
                <c:pt idx="1298">
                  <c:v>2408.587</c:v>
                </c:pt>
                <c:pt idx="1299">
                  <c:v>2410.2289999999998</c:v>
                </c:pt>
                <c:pt idx="1300">
                  <c:v>2394.9830000000002</c:v>
                </c:pt>
                <c:pt idx="1301">
                  <c:v>2380.7249999999999</c:v>
                </c:pt>
                <c:pt idx="1302">
                  <c:v>2374.8429999999998</c:v>
                </c:pt>
                <c:pt idx="1303">
                  <c:v>2346.192</c:v>
                </c:pt>
                <c:pt idx="1304">
                  <c:v>2378.886</c:v>
                </c:pt>
                <c:pt idx="1305">
                  <c:v>2344.52</c:v>
                </c:pt>
                <c:pt idx="1306">
                  <c:v>2348.3000000000002</c:v>
                </c:pt>
                <c:pt idx="1307">
                  <c:v>2373.306</c:v>
                </c:pt>
                <c:pt idx="1308">
                  <c:v>2363.4369999999999</c:v>
                </c:pt>
                <c:pt idx="1309">
                  <c:v>2350.973</c:v>
                </c:pt>
                <c:pt idx="1310">
                  <c:v>2333.5529999999999</c:v>
                </c:pt>
                <c:pt idx="1311">
                  <c:v>2361.3670000000002</c:v>
                </c:pt>
                <c:pt idx="1312">
                  <c:v>2389.636</c:v>
                </c:pt>
                <c:pt idx="1313">
                  <c:v>2384.6680000000001</c:v>
                </c:pt>
                <c:pt idx="1314">
                  <c:v>2372.2339999999999</c:v>
                </c:pt>
                <c:pt idx="1315">
                  <c:v>2373.4360000000001</c:v>
                </c:pt>
                <c:pt idx="1316">
                  <c:v>2308.5500000000002</c:v>
                </c:pt>
                <c:pt idx="1317">
                  <c:v>2311.9160000000002</c:v>
                </c:pt>
                <c:pt idx="1318">
                  <c:v>2309.5549999999998</c:v>
                </c:pt>
                <c:pt idx="1319">
                  <c:v>2293.13</c:v>
                </c:pt>
                <c:pt idx="1320">
                  <c:v>2281.4470000000001</c:v>
                </c:pt>
                <c:pt idx="1321">
                  <c:v>2305.8560000000002</c:v>
                </c:pt>
                <c:pt idx="1322">
                  <c:v>2289.7910000000002</c:v>
                </c:pt>
                <c:pt idx="1323">
                  <c:v>2318.924</c:v>
                </c:pt>
                <c:pt idx="1324">
                  <c:v>2295.9459999999999</c:v>
                </c:pt>
                <c:pt idx="1325">
                  <c:v>2306.85</c:v>
                </c:pt>
                <c:pt idx="1326">
                  <c:v>2316.0520000000001</c:v>
                </c:pt>
                <c:pt idx="1327">
                  <c:v>2300.7950000000001</c:v>
                </c:pt>
                <c:pt idx="1328">
                  <c:v>2292.877</c:v>
                </c:pt>
                <c:pt idx="1329">
                  <c:v>2260.877</c:v>
                </c:pt>
                <c:pt idx="1330">
                  <c:v>2224.114</c:v>
                </c:pt>
                <c:pt idx="1331">
                  <c:v>2222.067</c:v>
                </c:pt>
                <c:pt idx="1332">
                  <c:v>2216.9340000000002</c:v>
                </c:pt>
                <c:pt idx="1333">
                  <c:v>2195.8429999999998</c:v>
                </c:pt>
                <c:pt idx="1334">
                  <c:v>2225.431</c:v>
                </c:pt>
                <c:pt idx="1335">
                  <c:v>2226.11</c:v>
                </c:pt>
                <c:pt idx="1336">
                  <c:v>2229.192</c:v>
                </c:pt>
                <c:pt idx="1337">
                  <c:v>2227.3139999999999</c:v>
                </c:pt>
                <c:pt idx="1338">
                  <c:v>2201.3530000000001</c:v>
                </c:pt>
                <c:pt idx="1339">
                  <c:v>2223.5790000000002</c:v>
                </c:pt>
                <c:pt idx="1340">
                  <c:v>2170.8139999999999</c:v>
                </c:pt>
                <c:pt idx="1341">
                  <c:v>2164.4380000000001</c:v>
                </c:pt>
                <c:pt idx="1342">
                  <c:v>2175.3829999999998</c:v>
                </c:pt>
                <c:pt idx="1343">
                  <c:v>2185.491</c:v>
                </c:pt>
                <c:pt idx="1344">
                  <c:v>2185.895</c:v>
                </c:pt>
                <c:pt idx="1345">
                  <c:v>2147.9549999999999</c:v>
                </c:pt>
                <c:pt idx="1346">
                  <c:v>2161.1860000000001</c:v>
                </c:pt>
                <c:pt idx="1347">
                  <c:v>2169.0990000000002</c:v>
                </c:pt>
                <c:pt idx="1348">
                  <c:v>2184.8409999999999</c:v>
                </c:pt>
                <c:pt idx="1349">
                  <c:v>2168.6379999999999</c:v>
                </c:pt>
                <c:pt idx="1350">
                  <c:v>2141.4009999999998</c:v>
                </c:pt>
                <c:pt idx="1351">
                  <c:v>2146.5880000000002</c:v>
                </c:pt>
                <c:pt idx="1352">
                  <c:v>2136.1509999999998</c:v>
                </c:pt>
                <c:pt idx="1353">
                  <c:v>2126.0039999999999</c:v>
                </c:pt>
                <c:pt idx="1354">
                  <c:v>2128.7649999999999</c:v>
                </c:pt>
                <c:pt idx="1355">
                  <c:v>2109.9140000000002</c:v>
                </c:pt>
                <c:pt idx="1356">
                  <c:v>2103.6350000000002</c:v>
                </c:pt>
                <c:pt idx="1357">
                  <c:v>2123.36</c:v>
                </c:pt>
                <c:pt idx="1358">
                  <c:v>2111.1819999999998</c:v>
                </c:pt>
                <c:pt idx="1359">
                  <c:v>2132.7959999999998</c:v>
                </c:pt>
                <c:pt idx="1360">
                  <c:v>2154.9160000000002</c:v>
                </c:pt>
                <c:pt idx="1361">
                  <c:v>2157.62</c:v>
                </c:pt>
                <c:pt idx="1362">
                  <c:v>2160.9899999999998</c:v>
                </c:pt>
                <c:pt idx="1363">
                  <c:v>2174.1019999999999</c:v>
                </c:pt>
                <c:pt idx="1364">
                  <c:v>2168.8139999999999</c:v>
                </c:pt>
                <c:pt idx="1365">
                  <c:v>2136.078</c:v>
                </c:pt>
                <c:pt idx="1366">
                  <c:v>2142.5239999999999</c:v>
                </c:pt>
                <c:pt idx="1367">
                  <c:v>2118.9450000000002</c:v>
                </c:pt>
                <c:pt idx="1368">
                  <c:v>2112.1970000000001</c:v>
                </c:pt>
                <c:pt idx="1369">
                  <c:v>2114.8910000000001</c:v>
                </c:pt>
                <c:pt idx="1370">
                  <c:v>2106.9569999999999</c:v>
                </c:pt>
                <c:pt idx="1371">
                  <c:v>2118.268</c:v>
                </c:pt>
                <c:pt idx="1372">
                  <c:v>2107.7109999999998</c:v>
                </c:pt>
                <c:pt idx="1373">
                  <c:v>2113.0720000000001</c:v>
                </c:pt>
                <c:pt idx="1374">
                  <c:v>2092.1039999999998</c:v>
                </c:pt>
                <c:pt idx="1375">
                  <c:v>2055.7089999999998</c:v>
                </c:pt>
                <c:pt idx="1376">
                  <c:v>2073.154</c:v>
                </c:pt>
                <c:pt idx="1377">
                  <c:v>2053.2350000000001</c:v>
                </c:pt>
                <c:pt idx="1378">
                  <c:v>2052.585</c:v>
                </c:pt>
                <c:pt idx="1379">
                  <c:v>2047.5219999999999</c:v>
                </c:pt>
                <c:pt idx="1380">
                  <c:v>2059.1469999999999</c:v>
                </c:pt>
                <c:pt idx="1381">
                  <c:v>2043.6489999999999</c:v>
                </c:pt>
                <c:pt idx="1382">
                  <c:v>2037.681</c:v>
                </c:pt>
                <c:pt idx="1383">
                  <c:v>2051.9180000000001</c:v>
                </c:pt>
                <c:pt idx="1384">
                  <c:v>2127.7620000000002</c:v>
                </c:pt>
                <c:pt idx="1385">
                  <c:v>2134.893</c:v>
                </c:pt>
                <c:pt idx="1386">
                  <c:v>2120.5540000000001</c:v>
                </c:pt>
                <c:pt idx="1387">
                  <c:v>2126.5540000000001</c:v>
                </c:pt>
                <c:pt idx="1388">
                  <c:v>2110.3789999999999</c:v>
                </c:pt>
                <c:pt idx="1389">
                  <c:v>2123.8470000000002</c:v>
                </c:pt>
                <c:pt idx="1390">
                  <c:v>2078.4989999999998</c:v>
                </c:pt>
                <c:pt idx="1391">
                  <c:v>2059.5430000000001</c:v>
                </c:pt>
                <c:pt idx="1392">
                  <c:v>2067.8310000000001</c:v>
                </c:pt>
                <c:pt idx="1393">
                  <c:v>2024.837</c:v>
                </c:pt>
                <c:pt idx="1394">
                  <c:v>2026.69</c:v>
                </c:pt>
                <c:pt idx="1395">
                  <c:v>2033.191</c:v>
                </c:pt>
                <c:pt idx="1396">
                  <c:v>2029.2929999999999</c:v>
                </c:pt>
                <c:pt idx="1397">
                  <c:v>2004.172</c:v>
                </c:pt>
                <c:pt idx="1398">
                  <c:v>2056.3229999999999</c:v>
                </c:pt>
                <c:pt idx="1399">
                  <c:v>2086.1689999999999</c:v>
                </c:pt>
                <c:pt idx="1400">
                  <c:v>2074.4189999999999</c:v>
                </c:pt>
                <c:pt idx="1401">
                  <c:v>2115.2289999999998</c:v>
                </c:pt>
                <c:pt idx="1402">
                  <c:v>2119.942</c:v>
                </c:pt>
                <c:pt idx="1403">
                  <c:v>2102.8679999999999</c:v>
                </c:pt>
                <c:pt idx="1404">
                  <c:v>2104.9319999999998</c:v>
                </c:pt>
                <c:pt idx="1405">
                  <c:v>2098.703</c:v>
                </c:pt>
                <c:pt idx="1406">
                  <c:v>2098.808</c:v>
                </c:pt>
                <c:pt idx="1407">
                  <c:v>2105.6179999999999</c:v>
                </c:pt>
                <c:pt idx="1408">
                  <c:v>2131.6880000000001</c:v>
                </c:pt>
                <c:pt idx="1409">
                  <c:v>2128.3020000000001</c:v>
                </c:pt>
                <c:pt idx="1410">
                  <c:v>2132.7579999999998</c:v>
                </c:pt>
                <c:pt idx="1411">
                  <c:v>2114.4470000000001</c:v>
                </c:pt>
                <c:pt idx="1412">
                  <c:v>2115.9899999999998</c:v>
                </c:pt>
                <c:pt idx="1413">
                  <c:v>2101.58</c:v>
                </c:pt>
                <c:pt idx="1414">
                  <c:v>2066.2089999999998</c:v>
                </c:pt>
                <c:pt idx="1415">
                  <c:v>2058.9430000000002</c:v>
                </c:pt>
                <c:pt idx="1416">
                  <c:v>2062.3470000000002</c:v>
                </c:pt>
                <c:pt idx="1417">
                  <c:v>2068.88</c:v>
                </c:pt>
                <c:pt idx="1418">
                  <c:v>2104.4270000000001</c:v>
                </c:pt>
                <c:pt idx="1419">
                  <c:v>2117.0459999999998</c:v>
                </c:pt>
                <c:pt idx="1420">
                  <c:v>2114.027</c:v>
                </c:pt>
                <c:pt idx="1421">
                  <c:v>2105.9989999999998</c:v>
                </c:pt>
                <c:pt idx="1422">
                  <c:v>2105.73</c:v>
                </c:pt>
                <c:pt idx="1423">
                  <c:v>2071.509</c:v>
                </c:pt>
                <c:pt idx="1424">
                  <c:v>2069.067</c:v>
                </c:pt>
                <c:pt idx="1425">
                  <c:v>2079.2730000000001</c:v>
                </c:pt>
                <c:pt idx="1426">
                  <c:v>2047.8889999999999</c:v>
                </c:pt>
                <c:pt idx="1427">
                  <c:v>2055.4189999999999</c:v>
                </c:pt>
                <c:pt idx="1428">
                  <c:v>2030.29</c:v>
                </c:pt>
                <c:pt idx="1429">
                  <c:v>2014.7249999999999</c:v>
                </c:pt>
                <c:pt idx="1430">
                  <c:v>2016.982</c:v>
                </c:pt>
                <c:pt idx="1431">
                  <c:v>2008.923</c:v>
                </c:pt>
                <c:pt idx="1432">
                  <c:v>2030.319</c:v>
                </c:pt>
                <c:pt idx="1433">
                  <c:v>2015.6110000000001</c:v>
                </c:pt>
                <c:pt idx="1434">
                  <c:v>2027.384</c:v>
                </c:pt>
                <c:pt idx="1435">
                  <c:v>2017.4639999999999</c:v>
                </c:pt>
                <c:pt idx="1436">
                  <c:v>1991.165</c:v>
                </c:pt>
                <c:pt idx="1437">
                  <c:v>1973.5229999999999</c:v>
                </c:pt>
                <c:pt idx="1438">
                  <c:v>1963.4880000000001</c:v>
                </c:pt>
                <c:pt idx="1439">
                  <c:v>1980.117</c:v>
                </c:pt>
                <c:pt idx="1440">
                  <c:v>1959.7670000000001</c:v>
                </c:pt>
                <c:pt idx="1441">
                  <c:v>1975.143</c:v>
                </c:pt>
                <c:pt idx="1442">
                  <c:v>2031.9069999999999</c:v>
                </c:pt>
                <c:pt idx="1443">
                  <c:v>2029.2370000000001</c:v>
                </c:pt>
                <c:pt idx="1444">
                  <c:v>2061.7860000000001</c:v>
                </c:pt>
                <c:pt idx="1445">
                  <c:v>2083.77</c:v>
                </c:pt>
                <c:pt idx="1446">
                  <c:v>2074.7040000000002</c:v>
                </c:pt>
                <c:pt idx="1447">
                  <c:v>2082.7260000000001</c:v>
                </c:pt>
                <c:pt idx="1448">
                  <c:v>2061.4760000000001</c:v>
                </c:pt>
                <c:pt idx="1449">
                  <c:v>2150.625</c:v>
                </c:pt>
                <c:pt idx="1450">
                  <c:v>2160.3420000000001</c:v>
                </c:pt>
                <c:pt idx="1451">
                  <c:v>2162.4639999999999</c:v>
                </c:pt>
                <c:pt idx="1452">
                  <c:v>2162.2379999999998</c:v>
                </c:pt>
                <c:pt idx="1453">
                  <c:v>2168.3530000000001</c:v>
                </c:pt>
                <c:pt idx="1454">
                  <c:v>2153.31</c:v>
                </c:pt>
                <c:pt idx="1455">
                  <c:v>2159.0529999999999</c:v>
                </c:pt>
                <c:pt idx="1456">
                  <c:v>2213.6109999999999</c:v>
                </c:pt>
                <c:pt idx="1457">
                  <c:v>2219.1320000000001</c:v>
                </c:pt>
                <c:pt idx="1458">
                  <c:v>2205.8969999999999</c:v>
                </c:pt>
                <c:pt idx="1459">
                  <c:v>2233.252</c:v>
                </c:pt>
                <c:pt idx="1460">
                  <c:v>2269.1280000000002</c:v>
                </c:pt>
                <c:pt idx="1461">
                  <c:v>2276.9920000000002</c:v>
                </c:pt>
                <c:pt idx="1462">
                  <c:v>2285.364</c:v>
                </c:pt>
                <c:pt idx="1463">
                  <c:v>2276.0700000000002</c:v>
                </c:pt>
                <c:pt idx="1464">
                  <c:v>2275.34</c:v>
                </c:pt>
                <c:pt idx="1465">
                  <c:v>2283.6570000000002</c:v>
                </c:pt>
                <c:pt idx="1466">
                  <c:v>2242.9969999999998</c:v>
                </c:pt>
                <c:pt idx="1467">
                  <c:v>2311.7399999999998</c:v>
                </c:pt>
                <c:pt idx="1468">
                  <c:v>2325.6819999999998</c:v>
                </c:pt>
                <c:pt idx="1469">
                  <c:v>2309.4989999999998</c:v>
                </c:pt>
                <c:pt idx="1470">
                  <c:v>2284.9090000000001</c:v>
                </c:pt>
                <c:pt idx="1471">
                  <c:v>2317.0700000000002</c:v>
                </c:pt>
                <c:pt idx="1472">
                  <c:v>2328.221</c:v>
                </c:pt>
                <c:pt idx="1473">
                  <c:v>2315.1390000000001</c:v>
                </c:pt>
                <c:pt idx="1474">
                  <c:v>2320.9110000000001</c:v>
                </c:pt>
                <c:pt idx="1475">
                  <c:v>2302.598</c:v>
                </c:pt>
                <c:pt idx="1476">
                  <c:v>2291.3040000000001</c:v>
                </c:pt>
                <c:pt idx="1477">
                  <c:v>2346.5050000000001</c:v>
                </c:pt>
                <c:pt idx="1478">
                  <c:v>2358.9769999999999</c:v>
                </c:pt>
                <c:pt idx="1479">
                  <c:v>2382.4749999999999</c:v>
                </c:pt>
                <c:pt idx="1480">
                  <c:v>2385.422</c:v>
                </c:pt>
                <c:pt idx="1481">
                  <c:v>2419.02</c:v>
                </c:pt>
                <c:pt idx="1482">
                  <c:v>2428.154</c:v>
                </c:pt>
                <c:pt idx="1483">
                  <c:v>2433.13</c:v>
                </c:pt>
                <c:pt idx="1484">
                  <c:v>2434.4769999999999</c:v>
                </c:pt>
                <c:pt idx="1485">
                  <c:v>2418.5300000000002</c:v>
                </c:pt>
                <c:pt idx="1486">
                  <c:v>2432.402</c:v>
                </c:pt>
                <c:pt idx="1487">
                  <c:v>2421.558</c:v>
                </c:pt>
                <c:pt idx="1488">
                  <c:v>2382.9140000000002</c:v>
                </c:pt>
                <c:pt idx="1489">
                  <c:v>2397.1779999999999</c:v>
                </c:pt>
                <c:pt idx="1490">
                  <c:v>2325.951</c:v>
                </c:pt>
                <c:pt idx="1491">
                  <c:v>2314.1640000000002</c:v>
                </c:pt>
                <c:pt idx="1492">
                  <c:v>2325.819</c:v>
                </c:pt>
                <c:pt idx="1493">
                  <c:v>2293.3409999999999</c:v>
                </c:pt>
                <c:pt idx="1494">
                  <c:v>2313.2199999999998</c:v>
                </c:pt>
                <c:pt idx="1495">
                  <c:v>2365.5929999999998</c:v>
                </c:pt>
                <c:pt idx="1496">
                  <c:v>2359.5059999999999</c:v>
                </c:pt>
                <c:pt idx="1497">
                  <c:v>2273.404</c:v>
                </c:pt>
                <c:pt idx="1498">
                  <c:v>2326.306</c:v>
                </c:pt>
                <c:pt idx="1499">
                  <c:v>2347.1790000000001</c:v>
                </c:pt>
                <c:pt idx="1500">
                  <c:v>2324.2930000000001</c:v>
                </c:pt>
                <c:pt idx="1501">
                  <c:v>2318.6109999999999</c:v>
                </c:pt>
                <c:pt idx="1502">
                  <c:v>2310.5929999999998</c:v>
                </c:pt>
                <c:pt idx="1503">
                  <c:v>2286.605</c:v>
                </c:pt>
                <c:pt idx="1504">
                  <c:v>2263.9679999999998</c:v>
                </c:pt>
                <c:pt idx="1505">
                  <c:v>2270.277</c:v>
                </c:pt>
                <c:pt idx="1506">
                  <c:v>2278.4009999999998</c:v>
                </c:pt>
                <c:pt idx="1507">
                  <c:v>2240.0160000000001</c:v>
                </c:pt>
                <c:pt idx="1508">
                  <c:v>2257.4340000000002</c:v>
                </c:pt>
                <c:pt idx="1509">
                  <c:v>2317.3739999999998</c:v>
                </c:pt>
                <c:pt idx="1510">
                  <c:v>2324.2420000000002</c:v>
                </c:pt>
                <c:pt idx="1511">
                  <c:v>2328.2779999999998</c:v>
                </c:pt>
                <c:pt idx="1512">
                  <c:v>2326.7150000000001</c:v>
                </c:pt>
                <c:pt idx="1513">
                  <c:v>2297.6689999999999</c:v>
                </c:pt>
                <c:pt idx="1514">
                  <c:v>2301.259</c:v>
                </c:pt>
                <c:pt idx="1515">
                  <c:v>2236.3020000000001</c:v>
                </c:pt>
                <c:pt idx="1516">
                  <c:v>2236.6210000000001</c:v>
                </c:pt>
                <c:pt idx="1517">
                  <c:v>2234.395</c:v>
                </c:pt>
                <c:pt idx="1518">
                  <c:v>2227.7399999999998</c:v>
                </c:pt>
                <c:pt idx="1519">
                  <c:v>2225.2950000000001</c:v>
                </c:pt>
                <c:pt idx="1520">
                  <c:v>2211.5920000000001</c:v>
                </c:pt>
                <c:pt idx="1521">
                  <c:v>2225.7750000000001</c:v>
                </c:pt>
                <c:pt idx="1522">
                  <c:v>2226.1260000000002</c:v>
                </c:pt>
                <c:pt idx="1523">
                  <c:v>2219.5529999999999</c:v>
                </c:pt>
                <c:pt idx="1524">
                  <c:v>2206.7800000000002</c:v>
                </c:pt>
                <c:pt idx="1525">
                  <c:v>2181.9409999999998</c:v>
                </c:pt>
                <c:pt idx="1526">
                  <c:v>2194.8449999999998</c:v>
                </c:pt>
                <c:pt idx="1527">
                  <c:v>2193.7950000000001</c:v>
                </c:pt>
                <c:pt idx="1528">
                  <c:v>2197.6019999999999</c:v>
                </c:pt>
                <c:pt idx="1529">
                  <c:v>2244.643</c:v>
                </c:pt>
                <c:pt idx="1530">
                  <c:v>2242.1689999999999</c:v>
                </c:pt>
                <c:pt idx="1531">
                  <c:v>2184.538</c:v>
                </c:pt>
                <c:pt idx="1532">
                  <c:v>2218.3180000000002</c:v>
                </c:pt>
                <c:pt idx="1533">
                  <c:v>2199.3069999999998</c:v>
                </c:pt>
                <c:pt idx="1534">
                  <c:v>2177.9119999999998</c:v>
                </c:pt>
                <c:pt idx="1535">
                  <c:v>2174.123</c:v>
                </c:pt>
                <c:pt idx="1536">
                  <c:v>2205.4969999999998</c:v>
                </c:pt>
                <c:pt idx="1537">
                  <c:v>2231.1660000000002</c:v>
                </c:pt>
                <c:pt idx="1538">
                  <c:v>2235.5740000000001</c:v>
                </c:pt>
                <c:pt idx="1539">
                  <c:v>2246.3000000000002</c:v>
                </c:pt>
                <c:pt idx="1540">
                  <c:v>2232.971</c:v>
                </c:pt>
                <c:pt idx="1541">
                  <c:v>2246.8310000000001</c:v>
                </c:pt>
                <c:pt idx="1542">
                  <c:v>2241.92</c:v>
                </c:pt>
                <c:pt idx="1543">
                  <c:v>2217.0100000000002</c:v>
                </c:pt>
                <c:pt idx="1544">
                  <c:v>2224.7979999999998</c:v>
                </c:pt>
                <c:pt idx="1545">
                  <c:v>2251.8049999999998</c:v>
                </c:pt>
                <c:pt idx="1546">
                  <c:v>2282.87</c:v>
                </c:pt>
                <c:pt idx="1547">
                  <c:v>2299.9859999999999</c:v>
                </c:pt>
                <c:pt idx="1548">
                  <c:v>2305.1129999999998</c:v>
                </c:pt>
                <c:pt idx="1549">
                  <c:v>2302.4029999999998</c:v>
                </c:pt>
                <c:pt idx="1550">
                  <c:v>2275.6660000000002</c:v>
                </c:pt>
                <c:pt idx="1551">
                  <c:v>2288.5329999999999</c:v>
                </c:pt>
                <c:pt idx="1552">
                  <c:v>2293.0770000000002</c:v>
                </c:pt>
                <c:pt idx="1553">
                  <c:v>2321.3180000000002</c:v>
                </c:pt>
                <c:pt idx="1554">
                  <c:v>2324.0169999999998</c:v>
                </c:pt>
                <c:pt idx="1555">
                  <c:v>2317.7489999999998</c:v>
                </c:pt>
                <c:pt idx="1556">
                  <c:v>2300.5949999999998</c:v>
                </c:pt>
                <c:pt idx="1557">
                  <c:v>2299.252</c:v>
                </c:pt>
                <c:pt idx="1558">
                  <c:v>2272.4160000000002</c:v>
                </c:pt>
                <c:pt idx="1559">
                  <c:v>2270.931</c:v>
                </c:pt>
                <c:pt idx="1560">
                  <c:v>2242.1089999999999</c:v>
                </c:pt>
                <c:pt idx="1561">
                  <c:v>2210.8980000000001</c:v>
                </c:pt>
                <c:pt idx="1562">
                  <c:v>2148.355</c:v>
                </c:pt>
                <c:pt idx="1563">
                  <c:v>2162.0410000000002</c:v>
                </c:pt>
                <c:pt idx="1564">
                  <c:v>2156.2150000000001</c:v>
                </c:pt>
                <c:pt idx="1565">
                  <c:v>2159.2910000000002</c:v>
                </c:pt>
                <c:pt idx="1566">
                  <c:v>2143.4540000000002</c:v>
                </c:pt>
                <c:pt idx="1567">
                  <c:v>2084.0210000000002</c:v>
                </c:pt>
                <c:pt idx="1568">
                  <c:v>2073.0949999999998</c:v>
                </c:pt>
                <c:pt idx="1569">
                  <c:v>1963.2349999999999</c:v>
                </c:pt>
                <c:pt idx="1570">
                  <c:v>1959.508</c:v>
                </c:pt>
                <c:pt idx="1571">
                  <c:v>1951.4949999999999</c:v>
                </c:pt>
                <c:pt idx="1572">
                  <c:v>1950.0119999999999</c:v>
                </c:pt>
                <c:pt idx="1573">
                  <c:v>1979.2059999999999</c:v>
                </c:pt>
                <c:pt idx="1574">
                  <c:v>1995.242</c:v>
                </c:pt>
                <c:pt idx="1575">
                  <c:v>2006.56</c:v>
                </c:pt>
                <c:pt idx="1576">
                  <c:v>1994.268</c:v>
                </c:pt>
                <c:pt idx="1577">
                  <c:v>2006.098</c:v>
                </c:pt>
                <c:pt idx="1578">
                  <c:v>2007.1990000000001</c:v>
                </c:pt>
                <c:pt idx="1579">
                  <c:v>1958.2729999999999</c:v>
                </c:pt>
                <c:pt idx="1580">
                  <c:v>1965.454</c:v>
                </c:pt>
                <c:pt idx="1581">
                  <c:v>2008.126</c:v>
                </c:pt>
                <c:pt idx="1582">
                  <c:v>2072.991</c:v>
                </c:pt>
                <c:pt idx="1583">
                  <c:v>2039.4860000000001</c:v>
                </c:pt>
                <c:pt idx="1584">
                  <c:v>2059.39</c:v>
                </c:pt>
                <c:pt idx="1585">
                  <c:v>2065.7199999999998</c:v>
                </c:pt>
                <c:pt idx="1586">
                  <c:v>2044.922</c:v>
                </c:pt>
                <c:pt idx="1587">
                  <c:v>2023.396</c:v>
                </c:pt>
                <c:pt idx="1588">
                  <c:v>1992.6479999999999</c:v>
                </c:pt>
                <c:pt idx="1589">
                  <c:v>2004.7619999999999</c:v>
                </c:pt>
                <c:pt idx="1590">
                  <c:v>2043.876</c:v>
                </c:pt>
                <c:pt idx="1591">
                  <c:v>2033.329</c:v>
                </c:pt>
                <c:pt idx="1592">
                  <c:v>2021.174</c:v>
                </c:pt>
                <c:pt idx="1593">
                  <c:v>2010.85</c:v>
                </c:pt>
                <c:pt idx="1594">
                  <c:v>1976.306</c:v>
                </c:pt>
                <c:pt idx="1595">
                  <c:v>1990.0640000000001</c:v>
                </c:pt>
                <c:pt idx="1596">
                  <c:v>1993.799</c:v>
                </c:pt>
                <c:pt idx="1597">
                  <c:v>2029.067</c:v>
                </c:pt>
                <c:pt idx="1598">
                  <c:v>2029.4179999999999</c:v>
                </c:pt>
                <c:pt idx="1599">
                  <c:v>2050.4810000000002</c:v>
                </c:pt>
                <c:pt idx="1600">
                  <c:v>2060.5</c:v>
                </c:pt>
                <c:pt idx="1601">
                  <c:v>2046.778</c:v>
                </c:pt>
                <c:pt idx="1602">
                  <c:v>2044.895</c:v>
                </c:pt>
                <c:pt idx="1603">
                  <c:v>2052.2350000000001</c:v>
                </c:pt>
                <c:pt idx="1604">
                  <c:v>2101.2829999999999</c:v>
                </c:pt>
                <c:pt idx="1605">
                  <c:v>2106.1559999999999</c:v>
                </c:pt>
                <c:pt idx="1606">
                  <c:v>2100.1370000000002</c:v>
                </c:pt>
                <c:pt idx="1607">
                  <c:v>2081.88</c:v>
                </c:pt>
                <c:pt idx="1608">
                  <c:v>2068.4520000000002</c:v>
                </c:pt>
                <c:pt idx="1609">
                  <c:v>2085.6019999999999</c:v>
                </c:pt>
                <c:pt idx="1610">
                  <c:v>2072.5949999999998</c:v>
                </c:pt>
                <c:pt idx="1611">
                  <c:v>2072.9609999999998</c:v>
                </c:pt>
                <c:pt idx="1612">
                  <c:v>2067.1239999999998</c:v>
                </c:pt>
                <c:pt idx="1613">
                  <c:v>2057.4580000000001</c:v>
                </c:pt>
                <c:pt idx="1614">
                  <c:v>2096.4740000000002</c:v>
                </c:pt>
                <c:pt idx="1615">
                  <c:v>2103.567</c:v>
                </c:pt>
                <c:pt idx="1616">
                  <c:v>2101.3009999999999</c:v>
                </c:pt>
                <c:pt idx="1617">
                  <c:v>2097.2269999999999</c:v>
                </c:pt>
                <c:pt idx="1618">
                  <c:v>2098.3820000000001</c:v>
                </c:pt>
                <c:pt idx="1619">
                  <c:v>2098.4479999999999</c:v>
                </c:pt>
                <c:pt idx="1620">
                  <c:v>2123.1120000000001</c:v>
                </c:pt>
                <c:pt idx="1621">
                  <c:v>2127.6179999999999</c:v>
                </c:pt>
                <c:pt idx="1622">
                  <c:v>2122.4299999999998</c:v>
                </c:pt>
                <c:pt idx="1623">
                  <c:v>2139.9929999999999</c:v>
                </c:pt>
                <c:pt idx="1624">
                  <c:v>2212.5160000000001</c:v>
                </c:pt>
                <c:pt idx="1625">
                  <c:v>2237.9839999999999</c:v>
                </c:pt>
                <c:pt idx="1626">
                  <c:v>2241.268</c:v>
                </c:pt>
                <c:pt idx="1627">
                  <c:v>2255.6039999999998</c:v>
                </c:pt>
                <c:pt idx="1628">
                  <c:v>2236.2179999999998</c:v>
                </c:pt>
                <c:pt idx="1629">
                  <c:v>2231.4009999999998</c:v>
                </c:pt>
                <c:pt idx="1630">
                  <c:v>2185.56</c:v>
                </c:pt>
                <c:pt idx="1631">
                  <c:v>2191.8510000000001</c:v>
                </c:pt>
                <c:pt idx="1632">
                  <c:v>2221.0439999999999</c:v>
                </c:pt>
                <c:pt idx="1633">
                  <c:v>2207.5309999999999</c:v>
                </c:pt>
                <c:pt idx="1634">
                  <c:v>2198.5149999999999</c:v>
                </c:pt>
                <c:pt idx="1635">
                  <c:v>2155.8090000000002</c:v>
                </c:pt>
                <c:pt idx="1636">
                  <c:v>2160.027</c:v>
                </c:pt>
                <c:pt idx="1637">
                  <c:v>2174.665</c:v>
                </c:pt>
                <c:pt idx="1638">
                  <c:v>2198.1990000000001</c:v>
                </c:pt>
                <c:pt idx="1639">
                  <c:v>2211.7689999999998</c:v>
                </c:pt>
                <c:pt idx="1640">
                  <c:v>2190.9290000000001</c:v>
                </c:pt>
                <c:pt idx="1641">
                  <c:v>2228.1460000000002</c:v>
                </c:pt>
                <c:pt idx="1642">
                  <c:v>2237.7730000000001</c:v>
                </c:pt>
                <c:pt idx="1643">
                  <c:v>2233.413</c:v>
                </c:pt>
                <c:pt idx="1644">
                  <c:v>2193.0740000000001</c:v>
                </c:pt>
                <c:pt idx="1645">
                  <c:v>2188.5419999999999</c:v>
                </c:pt>
                <c:pt idx="1646">
                  <c:v>2193.7800000000002</c:v>
                </c:pt>
                <c:pt idx="1647">
                  <c:v>2229.2379999999998</c:v>
                </c:pt>
                <c:pt idx="1648">
                  <c:v>2210.652</c:v>
                </c:pt>
                <c:pt idx="1649">
                  <c:v>2183.107</c:v>
                </c:pt>
                <c:pt idx="1650">
                  <c:v>2164.3220000000001</c:v>
                </c:pt>
                <c:pt idx="1651">
                  <c:v>2132.9549999999999</c:v>
                </c:pt>
                <c:pt idx="1652">
                  <c:v>2133.8690000000001</c:v>
                </c:pt>
                <c:pt idx="1653">
                  <c:v>2128.864</c:v>
                </c:pt>
                <c:pt idx="1654">
                  <c:v>2160.4630000000002</c:v>
                </c:pt>
                <c:pt idx="1655">
                  <c:v>2141.614</c:v>
                </c:pt>
                <c:pt idx="1656">
                  <c:v>2149.5619999999999</c:v>
                </c:pt>
                <c:pt idx="1657">
                  <c:v>2149.6350000000002</c:v>
                </c:pt>
                <c:pt idx="1658">
                  <c:v>2157.2399999999998</c:v>
                </c:pt>
                <c:pt idx="1659">
                  <c:v>2139.607</c:v>
                </c:pt>
                <c:pt idx="1660">
                  <c:v>2129.4</c:v>
                </c:pt>
                <c:pt idx="1661">
                  <c:v>2106.127</c:v>
                </c:pt>
                <c:pt idx="1662">
                  <c:v>2109.471</c:v>
                </c:pt>
                <c:pt idx="1663">
                  <c:v>2126.7719999999999</c:v>
                </c:pt>
                <c:pt idx="1664">
                  <c:v>2087.9409999999998</c:v>
                </c:pt>
                <c:pt idx="1665">
                  <c:v>2100.5059999999999</c:v>
                </c:pt>
                <c:pt idx="1666">
                  <c:v>2135.8270000000002</c:v>
                </c:pt>
                <c:pt idx="1667">
                  <c:v>2197.2190000000001</c:v>
                </c:pt>
                <c:pt idx="1668">
                  <c:v>2193.125</c:v>
                </c:pt>
                <c:pt idx="1669">
                  <c:v>2206.6129999999998</c:v>
                </c:pt>
                <c:pt idx="1670">
                  <c:v>2205.7660000000001</c:v>
                </c:pt>
                <c:pt idx="1671">
                  <c:v>2196.3780000000002</c:v>
                </c:pt>
                <c:pt idx="1672">
                  <c:v>2186.1149999999998</c:v>
                </c:pt>
                <c:pt idx="1673">
                  <c:v>2183.0729999999999</c:v>
                </c:pt>
                <c:pt idx="1674">
                  <c:v>2201.0700000000002</c:v>
                </c:pt>
                <c:pt idx="1675">
                  <c:v>2219.3719999999998</c:v>
                </c:pt>
                <c:pt idx="1676">
                  <c:v>2220.5039999999999</c:v>
                </c:pt>
                <c:pt idx="1677">
                  <c:v>2207.3710000000001</c:v>
                </c:pt>
                <c:pt idx="1678">
                  <c:v>2222.67</c:v>
                </c:pt>
                <c:pt idx="1679">
                  <c:v>2251.7620000000002</c:v>
                </c:pt>
                <c:pt idx="1680">
                  <c:v>2247.0630000000001</c:v>
                </c:pt>
                <c:pt idx="1681">
                  <c:v>2237.1080000000002</c:v>
                </c:pt>
                <c:pt idx="1682">
                  <c:v>2238.1999999999998</c:v>
                </c:pt>
                <c:pt idx="1683">
                  <c:v>2237.4920000000002</c:v>
                </c:pt>
                <c:pt idx="1684">
                  <c:v>2204.1660000000002</c:v>
                </c:pt>
                <c:pt idx="1685">
                  <c:v>2202.7959999999998</c:v>
                </c:pt>
                <c:pt idx="1686">
                  <c:v>2196.0749999999998</c:v>
                </c:pt>
                <c:pt idx="1687">
                  <c:v>2160.8609999999999</c:v>
                </c:pt>
                <c:pt idx="1688">
                  <c:v>2151.0790000000002</c:v>
                </c:pt>
                <c:pt idx="1689">
                  <c:v>2148.2849999999999</c:v>
                </c:pt>
                <c:pt idx="1690">
                  <c:v>2127.7919999999999</c:v>
                </c:pt>
                <c:pt idx="1691">
                  <c:v>2084.7939999999999</c:v>
                </c:pt>
                <c:pt idx="1692">
                  <c:v>2089.7069999999999</c:v>
                </c:pt>
                <c:pt idx="1693">
                  <c:v>2092.9050000000002</c:v>
                </c:pt>
                <c:pt idx="1694">
                  <c:v>2106.3539999999998</c:v>
                </c:pt>
                <c:pt idx="1695">
                  <c:v>2073.0990000000002</c:v>
                </c:pt>
                <c:pt idx="1696">
                  <c:v>2101.2510000000002</c:v>
                </c:pt>
                <c:pt idx="1697">
                  <c:v>2097.529</c:v>
                </c:pt>
                <c:pt idx="1698">
                  <c:v>2115.9780000000001</c:v>
                </c:pt>
                <c:pt idx="1699">
                  <c:v>2109.3870000000002</c:v>
                </c:pt>
                <c:pt idx="1700">
                  <c:v>2083.1350000000002</c:v>
                </c:pt>
                <c:pt idx="1701">
                  <c:v>2045.7080000000001</c:v>
                </c:pt>
                <c:pt idx="1702">
                  <c:v>2047.317</c:v>
                </c:pt>
                <c:pt idx="1703">
                  <c:v>2044.34</c:v>
                </c:pt>
                <c:pt idx="1704">
                  <c:v>2027.6220000000001</c:v>
                </c:pt>
                <c:pt idx="1705">
                  <c:v>2013.298</c:v>
                </c:pt>
                <c:pt idx="1706">
                  <c:v>2009.5640000000001</c:v>
                </c:pt>
                <c:pt idx="1707">
                  <c:v>2026.8420000000001</c:v>
                </c:pt>
                <c:pt idx="1708">
                  <c:v>2023.348</c:v>
                </c:pt>
                <c:pt idx="1709">
                  <c:v>2023.701</c:v>
                </c:pt>
                <c:pt idx="1710">
                  <c:v>2004.9490000000001</c:v>
                </c:pt>
                <c:pt idx="1711">
                  <c:v>1991.2529999999999</c:v>
                </c:pt>
                <c:pt idx="1712">
                  <c:v>2008.3130000000001</c:v>
                </c:pt>
                <c:pt idx="1713">
                  <c:v>2051.7489999999998</c:v>
                </c:pt>
                <c:pt idx="1714">
                  <c:v>2042.18</c:v>
                </c:pt>
                <c:pt idx="1715">
                  <c:v>2054.3919999999998</c:v>
                </c:pt>
                <c:pt idx="1716">
                  <c:v>2033.3</c:v>
                </c:pt>
                <c:pt idx="1717">
                  <c:v>2038.5129999999999</c:v>
                </c:pt>
                <c:pt idx="1718">
                  <c:v>2049.9140000000002</c:v>
                </c:pt>
                <c:pt idx="1719">
                  <c:v>2033.0830000000001</c:v>
                </c:pt>
                <c:pt idx="1720">
                  <c:v>2044.4970000000001</c:v>
                </c:pt>
                <c:pt idx="1721">
                  <c:v>2086.067</c:v>
                </c:pt>
                <c:pt idx="1722">
                  <c:v>2103.6709999999998</c:v>
                </c:pt>
                <c:pt idx="1723">
                  <c:v>2109.9549999999999</c:v>
                </c:pt>
                <c:pt idx="1724">
                  <c:v>2098.4009999999998</c:v>
                </c:pt>
                <c:pt idx="1725">
                  <c:v>2115.848</c:v>
                </c:pt>
                <c:pt idx="1726">
                  <c:v>2135.415</c:v>
                </c:pt>
                <c:pt idx="1727">
                  <c:v>2119.0650000000001</c:v>
                </c:pt>
                <c:pt idx="1728">
                  <c:v>2142.5540000000001</c:v>
                </c:pt>
                <c:pt idx="1729">
                  <c:v>2138.7820000000002</c:v>
                </c:pt>
                <c:pt idx="1730">
                  <c:v>2113.6930000000002</c:v>
                </c:pt>
                <c:pt idx="1731">
                  <c:v>2076.6860000000001</c:v>
                </c:pt>
                <c:pt idx="1732">
                  <c:v>2034.2190000000001</c:v>
                </c:pt>
                <c:pt idx="1733">
                  <c:v>2041.2539999999999</c:v>
                </c:pt>
                <c:pt idx="1734">
                  <c:v>2047.354</c:v>
                </c:pt>
                <c:pt idx="1735">
                  <c:v>2056.3020000000001</c:v>
                </c:pt>
                <c:pt idx="1736">
                  <c:v>2075.2350000000001</c:v>
                </c:pt>
                <c:pt idx="1737">
                  <c:v>2071.473</c:v>
                </c:pt>
                <c:pt idx="1738">
                  <c:v>2053.0839999999998</c:v>
                </c:pt>
                <c:pt idx="1739">
                  <c:v>2059.578</c:v>
                </c:pt>
                <c:pt idx="1740">
                  <c:v>2057.9079999999999</c:v>
                </c:pt>
                <c:pt idx="1741">
                  <c:v>1999.0650000000001</c:v>
                </c:pt>
                <c:pt idx="1742">
                  <c:v>2001.1569999999999</c:v>
                </c:pt>
                <c:pt idx="1743">
                  <c:v>1997.692</c:v>
                </c:pt>
                <c:pt idx="1744">
                  <c:v>2019.1110000000001</c:v>
                </c:pt>
                <c:pt idx="1745">
                  <c:v>2004.3389999999999</c:v>
                </c:pt>
                <c:pt idx="1746">
                  <c:v>2023.672</c:v>
                </c:pt>
                <c:pt idx="1747">
                  <c:v>2025.1959999999999</c:v>
                </c:pt>
                <c:pt idx="1748">
                  <c:v>2021.7339999999999</c:v>
                </c:pt>
                <c:pt idx="1749">
                  <c:v>1993.479</c:v>
                </c:pt>
                <c:pt idx="1750">
                  <c:v>2047.6189999999999</c:v>
                </c:pt>
                <c:pt idx="1751">
                  <c:v>2066.279</c:v>
                </c:pt>
                <c:pt idx="1752">
                  <c:v>2067.3110000000001</c:v>
                </c:pt>
                <c:pt idx="1753">
                  <c:v>2063.67</c:v>
                </c:pt>
                <c:pt idx="1754">
                  <c:v>2046.588</c:v>
                </c:pt>
                <c:pt idx="1755">
                  <c:v>2041.712</c:v>
                </c:pt>
                <c:pt idx="1756">
                  <c:v>2033.306</c:v>
                </c:pt>
                <c:pt idx="1757">
                  <c:v>2047.46</c:v>
                </c:pt>
                <c:pt idx="1758">
                  <c:v>2058.9879999999998</c:v>
                </c:pt>
                <c:pt idx="1759">
                  <c:v>2043.702</c:v>
                </c:pt>
                <c:pt idx="1760">
                  <c:v>2058.8310000000001</c:v>
                </c:pt>
                <c:pt idx="1761">
                  <c:v>2098.2840000000001</c:v>
                </c:pt>
                <c:pt idx="1762">
                  <c:v>2105.2370000000001</c:v>
                </c:pt>
                <c:pt idx="1763">
                  <c:v>2134.3000000000002</c:v>
                </c:pt>
                <c:pt idx="1764">
                  <c:v>2130.5419999999999</c:v>
                </c:pt>
                <c:pt idx="1765">
                  <c:v>2131.5390000000002</c:v>
                </c:pt>
                <c:pt idx="1766">
                  <c:v>2101.6010000000001</c:v>
                </c:pt>
                <c:pt idx="1767">
                  <c:v>2105.1210000000001</c:v>
                </c:pt>
                <c:pt idx="1768">
                  <c:v>2098.8850000000002</c:v>
                </c:pt>
                <c:pt idx="1769">
                  <c:v>2097.748</c:v>
                </c:pt>
                <c:pt idx="1770">
                  <c:v>2065.826</c:v>
                </c:pt>
                <c:pt idx="1771">
                  <c:v>2072.8310000000001</c:v>
                </c:pt>
                <c:pt idx="1772">
                  <c:v>2067.3820000000001</c:v>
                </c:pt>
                <c:pt idx="1773">
                  <c:v>2057.0329999999999</c:v>
                </c:pt>
                <c:pt idx="1774">
                  <c:v>2036.519</c:v>
                </c:pt>
                <c:pt idx="1775">
                  <c:v>2003.4870000000001</c:v>
                </c:pt>
                <c:pt idx="1776">
                  <c:v>2020.3409999999999</c:v>
                </c:pt>
                <c:pt idx="1777">
                  <c:v>2026.3579999999999</c:v>
                </c:pt>
                <c:pt idx="1778">
                  <c:v>2027.3530000000001</c:v>
                </c:pt>
                <c:pt idx="1779">
                  <c:v>2028.038</c:v>
                </c:pt>
                <c:pt idx="1780">
                  <c:v>2010.0830000000001</c:v>
                </c:pt>
                <c:pt idx="1781">
                  <c:v>2015.2739999999999</c:v>
                </c:pt>
                <c:pt idx="1782">
                  <c:v>2011.135</c:v>
                </c:pt>
                <c:pt idx="1783">
                  <c:v>2052.8710000000001</c:v>
                </c:pt>
                <c:pt idx="1784">
                  <c:v>2050.7280000000001</c:v>
                </c:pt>
                <c:pt idx="1785">
                  <c:v>2047.91</c:v>
                </c:pt>
                <c:pt idx="1786">
                  <c:v>2024.9739999999999</c:v>
                </c:pt>
                <c:pt idx="1787">
                  <c:v>2026.5039999999999</c:v>
                </c:pt>
                <c:pt idx="1788">
                  <c:v>2005.183</c:v>
                </c:pt>
                <c:pt idx="1789">
                  <c:v>2008.1189999999999</c:v>
                </c:pt>
                <c:pt idx="1790">
                  <c:v>2024.951</c:v>
                </c:pt>
                <c:pt idx="1791">
                  <c:v>2021.2850000000001</c:v>
                </c:pt>
                <c:pt idx="1792">
                  <c:v>2034.569</c:v>
                </c:pt>
                <c:pt idx="1793">
                  <c:v>2041.4760000000001</c:v>
                </c:pt>
                <c:pt idx="1794">
                  <c:v>2034.5650000000001</c:v>
                </c:pt>
                <c:pt idx="1795">
                  <c:v>2050.2280000000001</c:v>
                </c:pt>
                <c:pt idx="1796">
                  <c:v>2040.595</c:v>
                </c:pt>
                <c:pt idx="1797">
                  <c:v>2039.213</c:v>
                </c:pt>
                <c:pt idx="1798">
                  <c:v>2038.3050000000001</c:v>
                </c:pt>
                <c:pt idx="1799">
                  <c:v>2024.8340000000001</c:v>
                </c:pt>
                <c:pt idx="1800">
                  <c:v>2040.8779999999999</c:v>
                </c:pt>
                <c:pt idx="1801">
                  <c:v>2029.9559999999999</c:v>
                </c:pt>
                <c:pt idx="1802">
                  <c:v>2030.502</c:v>
                </c:pt>
                <c:pt idx="1803">
                  <c:v>2052.5320000000002</c:v>
                </c:pt>
                <c:pt idx="1804">
                  <c:v>2054.9479999999999</c:v>
                </c:pt>
                <c:pt idx="1805">
                  <c:v>2051.7130000000002</c:v>
                </c:pt>
                <c:pt idx="1806">
                  <c:v>2070.7150000000001</c:v>
                </c:pt>
                <c:pt idx="1807">
                  <c:v>2085.9830000000002</c:v>
                </c:pt>
                <c:pt idx="1808">
                  <c:v>2066.6979999999999</c:v>
                </c:pt>
                <c:pt idx="1809">
                  <c:v>2055.5189999999998</c:v>
                </c:pt>
                <c:pt idx="1810">
                  <c:v>2023.7349999999999</c:v>
                </c:pt>
                <c:pt idx="1811">
                  <c:v>2026.674</c:v>
                </c:pt>
                <c:pt idx="1812">
                  <c:v>2024.366</c:v>
                </c:pt>
                <c:pt idx="1813">
                  <c:v>2033.931</c:v>
                </c:pt>
                <c:pt idx="1814">
                  <c:v>2025.502</c:v>
                </c:pt>
                <c:pt idx="1815">
                  <c:v>2038.6769999999999</c:v>
                </c:pt>
                <c:pt idx="1816">
                  <c:v>2036.51</c:v>
                </c:pt>
                <c:pt idx="1817">
                  <c:v>2048.3270000000002</c:v>
                </c:pt>
                <c:pt idx="1818">
                  <c:v>2050.3809999999999</c:v>
                </c:pt>
                <c:pt idx="1819">
                  <c:v>2059.4180000000001</c:v>
                </c:pt>
                <c:pt idx="1820">
                  <c:v>2063.2289999999998</c:v>
                </c:pt>
                <c:pt idx="1821">
                  <c:v>2059.3739999999998</c:v>
                </c:pt>
                <c:pt idx="1822">
                  <c:v>2059.9270000000001</c:v>
                </c:pt>
                <c:pt idx="1823">
                  <c:v>2064.0210000000002</c:v>
                </c:pt>
                <c:pt idx="1824">
                  <c:v>2038.6120000000001</c:v>
                </c:pt>
                <c:pt idx="1825">
                  <c:v>2038.3420000000001</c:v>
                </c:pt>
                <c:pt idx="1826">
                  <c:v>2046.961</c:v>
                </c:pt>
                <c:pt idx="1827">
                  <c:v>2066.6460000000002</c:v>
                </c:pt>
                <c:pt idx="1828">
                  <c:v>2070.357</c:v>
                </c:pt>
                <c:pt idx="1829">
                  <c:v>2067.2759999999998</c:v>
                </c:pt>
                <c:pt idx="1830">
                  <c:v>2055.5909999999999</c:v>
                </c:pt>
                <c:pt idx="1831">
                  <c:v>2059.067</c:v>
                </c:pt>
                <c:pt idx="1832">
                  <c:v>2054.4789999999998</c:v>
                </c:pt>
                <c:pt idx="1833">
                  <c:v>2075.4810000000002</c:v>
                </c:pt>
                <c:pt idx="1834">
                  <c:v>2078.4899999999998</c:v>
                </c:pt>
                <c:pt idx="1835">
                  <c:v>2105.0619999999999</c:v>
                </c:pt>
                <c:pt idx="1836">
                  <c:v>2126.614</c:v>
                </c:pt>
                <c:pt idx="1837">
                  <c:v>2177.9479999999999</c:v>
                </c:pt>
                <c:pt idx="1838">
                  <c:v>2183.192</c:v>
                </c:pt>
                <c:pt idx="1839">
                  <c:v>2181.2429999999999</c:v>
                </c:pt>
                <c:pt idx="1840">
                  <c:v>2201.5619999999999</c:v>
                </c:pt>
                <c:pt idx="1841">
                  <c:v>2185.3029999999999</c:v>
                </c:pt>
                <c:pt idx="1842">
                  <c:v>2223.3310000000001</c:v>
                </c:pt>
                <c:pt idx="1843">
                  <c:v>2219.9450000000002</c:v>
                </c:pt>
                <c:pt idx="1844">
                  <c:v>2217.4650000000001</c:v>
                </c:pt>
                <c:pt idx="1845">
                  <c:v>2187.6689999999999</c:v>
                </c:pt>
                <c:pt idx="1846">
                  <c:v>2194.4250000000002</c:v>
                </c:pt>
                <c:pt idx="1847">
                  <c:v>2224.6529999999998</c:v>
                </c:pt>
                <c:pt idx="1848">
                  <c:v>2221.5949999999998</c:v>
                </c:pt>
                <c:pt idx="1849">
                  <c:v>2222.877</c:v>
                </c:pt>
                <c:pt idx="1850">
                  <c:v>2206.4659999999999</c:v>
                </c:pt>
                <c:pt idx="1851">
                  <c:v>2226.7330000000002</c:v>
                </c:pt>
                <c:pt idx="1852">
                  <c:v>2239.4659999999999</c:v>
                </c:pt>
                <c:pt idx="1853">
                  <c:v>2245.33</c:v>
                </c:pt>
                <c:pt idx="1854">
                  <c:v>2240.2109999999998</c:v>
                </c:pt>
                <c:pt idx="1855">
                  <c:v>2230.4580000000001</c:v>
                </c:pt>
                <c:pt idx="1856">
                  <c:v>2240.8119999999999</c:v>
                </c:pt>
                <c:pt idx="1857">
                  <c:v>2229.2739999999999</c:v>
                </c:pt>
                <c:pt idx="1858">
                  <c:v>2207.1060000000002</c:v>
                </c:pt>
                <c:pt idx="1859">
                  <c:v>2209.4650000000001</c:v>
                </c:pt>
                <c:pt idx="1860">
                  <c:v>2195.8180000000002</c:v>
                </c:pt>
                <c:pt idx="1861">
                  <c:v>2217.1999999999998</c:v>
                </c:pt>
                <c:pt idx="1862">
                  <c:v>2235.511</c:v>
                </c:pt>
                <c:pt idx="1863">
                  <c:v>2266.0459999999998</c:v>
                </c:pt>
                <c:pt idx="1864">
                  <c:v>2288.6260000000002</c:v>
                </c:pt>
                <c:pt idx="1865">
                  <c:v>2306.8620000000001</c:v>
                </c:pt>
                <c:pt idx="1866">
                  <c:v>2326.4319999999998</c:v>
                </c:pt>
                <c:pt idx="1867">
                  <c:v>2326.527</c:v>
                </c:pt>
                <c:pt idx="1868">
                  <c:v>2318.3049999999998</c:v>
                </c:pt>
                <c:pt idx="1869">
                  <c:v>2311.6790000000001</c:v>
                </c:pt>
                <c:pt idx="1870">
                  <c:v>2331.9499999999998</c:v>
                </c:pt>
                <c:pt idx="1871">
                  <c:v>2339.14</c:v>
                </c:pt>
                <c:pt idx="1872">
                  <c:v>2296.5549999999998</c:v>
                </c:pt>
                <c:pt idx="1873">
                  <c:v>2307.893</c:v>
                </c:pt>
                <c:pt idx="1874">
                  <c:v>2315.9270000000001</c:v>
                </c:pt>
                <c:pt idx="1875">
                  <c:v>2329.451</c:v>
                </c:pt>
                <c:pt idx="1876">
                  <c:v>2289.8649999999998</c:v>
                </c:pt>
                <c:pt idx="1877">
                  <c:v>2309.7179999999998</c:v>
                </c:pt>
                <c:pt idx="1878">
                  <c:v>2343.5749999999998</c:v>
                </c:pt>
                <c:pt idx="1879">
                  <c:v>2345.1030000000001</c:v>
                </c:pt>
                <c:pt idx="1880">
                  <c:v>2347.7179999999998</c:v>
                </c:pt>
                <c:pt idx="1881">
                  <c:v>2357.71</c:v>
                </c:pt>
                <c:pt idx="1882">
                  <c:v>2363.87</c:v>
                </c:pt>
                <c:pt idx="1883">
                  <c:v>2382.7939999999999</c:v>
                </c:pt>
                <c:pt idx="1884">
                  <c:v>2389.3710000000001</c:v>
                </c:pt>
                <c:pt idx="1885">
                  <c:v>2374.54</c:v>
                </c:pt>
                <c:pt idx="1886">
                  <c:v>2366.009</c:v>
                </c:pt>
                <c:pt idx="1887">
                  <c:v>2359.4749999999999</c:v>
                </c:pt>
                <c:pt idx="1888">
                  <c:v>2373.67</c:v>
                </c:pt>
                <c:pt idx="1889">
                  <c:v>2356.4989999999998</c:v>
                </c:pt>
                <c:pt idx="1890">
                  <c:v>2341.1840000000002</c:v>
                </c:pt>
                <c:pt idx="1891">
                  <c:v>2356.7280000000001</c:v>
                </c:pt>
                <c:pt idx="1892">
                  <c:v>2339.6570000000002</c:v>
                </c:pt>
                <c:pt idx="1893">
                  <c:v>2326.5529999999999</c:v>
                </c:pt>
                <c:pt idx="1894">
                  <c:v>2302.4180000000001</c:v>
                </c:pt>
                <c:pt idx="1895">
                  <c:v>2302.2800000000002</c:v>
                </c:pt>
                <c:pt idx="1896">
                  <c:v>2290.4369999999999</c:v>
                </c:pt>
                <c:pt idx="1897">
                  <c:v>2337.8710000000001</c:v>
                </c:pt>
                <c:pt idx="1898">
                  <c:v>2373.0300000000002</c:v>
                </c:pt>
                <c:pt idx="1899">
                  <c:v>2391.076</c:v>
                </c:pt>
                <c:pt idx="1900">
                  <c:v>2420.1779999999999</c:v>
                </c:pt>
                <c:pt idx="1901">
                  <c:v>2430.0320000000002</c:v>
                </c:pt>
                <c:pt idx="1902">
                  <c:v>2430.6770000000001</c:v>
                </c:pt>
                <c:pt idx="1903">
                  <c:v>2419.2539999999999</c:v>
                </c:pt>
                <c:pt idx="1904">
                  <c:v>2425.864</c:v>
                </c:pt>
                <c:pt idx="1905">
                  <c:v>2418.1709999999998</c:v>
                </c:pt>
                <c:pt idx="1906">
                  <c:v>2473.6729999999998</c:v>
                </c:pt>
                <c:pt idx="1907">
                  <c:v>2469.6729999999998</c:v>
                </c:pt>
                <c:pt idx="1908">
                  <c:v>2494.4760000000001</c:v>
                </c:pt>
                <c:pt idx="1909">
                  <c:v>2485.6060000000002</c:v>
                </c:pt>
                <c:pt idx="1910">
                  <c:v>2478.8240000000001</c:v>
                </c:pt>
                <c:pt idx="1911">
                  <c:v>2474.009</c:v>
                </c:pt>
                <c:pt idx="1912">
                  <c:v>2456.366</c:v>
                </c:pt>
                <c:pt idx="1913">
                  <c:v>2450.9859999999999</c:v>
                </c:pt>
                <c:pt idx="1914">
                  <c:v>2452.66</c:v>
                </c:pt>
                <c:pt idx="1915">
                  <c:v>2486.7910000000002</c:v>
                </c:pt>
                <c:pt idx="1916">
                  <c:v>2532.8789999999999</c:v>
                </c:pt>
                <c:pt idx="1917">
                  <c:v>2567.5970000000002</c:v>
                </c:pt>
                <c:pt idx="1918">
                  <c:v>2604.3449999999998</c:v>
                </c:pt>
                <c:pt idx="1919">
                  <c:v>2630.4859999999999</c:v>
                </c:pt>
                <c:pt idx="1920">
                  <c:v>2682.835</c:v>
                </c:pt>
                <c:pt idx="1921">
                  <c:v>2680.1550000000002</c:v>
                </c:pt>
                <c:pt idx="1922">
                  <c:v>2763.5450000000001</c:v>
                </c:pt>
                <c:pt idx="1923">
                  <c:v>2779.5250000000001</c:v>
                </c:pt>
                <c:pt idx="1924">
                  <c:v>2899.4560000000001</c:v>
                </c:pt>
                <c:pt idx="1925">
                  <c:v>2937.6469999999999</c:v>
                </c:pt>
                <c:pt idx="1926">
                  <c:v>3020.259</c:v>
                </c:pt>
                <c:pt idx="1927">
                  <c:v>2856.2689999999998</c:v>
                </c:pt>
                <c:pt idx="1928">
                  <c:v>2940.0059999999999</c:v>
                </c:pt>
                <c:pt idx="1929">
                  <c:v>2925.7429999999999</c:v>
                </c:pt>
                <c:pt idx="1930">
                  <c:v>2938.1729999999998</c:v>
                </c:pt>
                <c:pt idx="1931">
                  <c:v>2953.4209999999998</c:v>
                </c:pt>
                <c:pt idx="1932">
                  <c:v>3021.518</c:v>
                </c:pt>
                <c:pt idx="1933">
                  <c:v>3061.02</c:v>
                </c:pt>
                <c:pt idx="1934">
                  <c:v>3057.5210000000002</c:v>
                </c:pt>
                <c:pt idx="1935">
                  <c:v>3108.596</c:v>
                </c:pt>
                <c:pt idx="1936">
                  <c:v>3127.4450000000002</c:v>
                </c:pt>
                <c:pt idx="1937">
                  <c:v>3032.6120000000001</c:v>
                </c:pt>
                <c:pt idx="1938">
                  <c:v>2972.5320000000002</c:v>
                </c:pt>
                <c:pt idx="1939">
                  <c:v>3072.5360000000001</c:v>
                </c:pt>
                <c:pt idx="1940">
                  <c:v>3157.6030000000001</c:v>
                </c:pt>
                <c:pt idx="1941">
                  <c:v>3168.0160000000001</c:v>
                </c:pt>
                <c:pt idx="1942">
                  <c:v>3165.8139999999999</c:v>
                </c:pt>
                <c:pt idx="1943">
                  <c:v>3234.6770000000001</c:v>
                </c:pt>
                <c:pt idx="1944">
                  <c:v>3350.5189999999998</c:v>
                </c:pt>
                <c:pt idx="1945">
                  <c:v>3351.4459999999999</c:v>
                </c:pt>
                <c:pt idx="1946">
                  <c:v>3373.9540000000002</c:v>
                </c:pt>
                <c:pt idx="1947">
                  <c:v>3293.4560000000001</c:v>
                </c:pt>
                <c:pt idx="1948">
                  <c:v>3285.4119999999998</c:v>
                </c:pt>
                <c:pt idx="1949">
                  <c:v>3229.3159999999998</c:v>
                </c:pt>
                <c:pt idx="1950">
                  <c:v>3235.3009999999999</c:v>
                </c:pt>
                <c:pt idx="1951">
                  <c:v>3222.4369999999999</c:v>
                </c:pt>
                <c:pt idx="1952">
                  <c:v>3336.4549999999999</c:v>
                </c:pt>
                <c:pt idx="1953">
                  <c:v>3376.4949999999999</c:v>
                </c:pt>
                <c:pt idx="1954">
                  <c:v>3116.35</c:v>
                </c:pt>
                <c:pt idx="1955">
                  <c:v>3173.0520000000001</c:v>
                </c:pt>
                <c:pt idx="1956">
                  <c:v>3323.6109999999999</c:v>
                </c:pt>
                <c:pt idx="1957">
                  <c:v>3343.3429999999998</c:v>
                </c:pt>
                <c:pt idx="1958">
                  <c:v>3351.7640000000001</c:v>
                </c:pt>
                <c:pt idx="1959">
                  <c:v>3383.1819999999998</c:v>
                </c:pt>
                <c:pt idx="1960">
                  <c:v>3352.96</c:v>
                </c:pt>
                <c:pt idx="1961">
                  <c:v>3305.7379999999998</c:v>
                </c:pt>
                <c:pt idx="1962">
                  <c:v>3262.3049999999998</c:v>
                </c:pt>
                <c:pt idx="1963">
                  <c:v>3210.3629999999998</c:v>
                </c:pt>
                <c:pt idx="1964">
                  <c:v>3128.3</c:v>
                </c:pt>
                <c:pt idx="1965">
                  <c:v>3204.9070000000002</c:v>
                </c:pt>
                <c:pt idx="1966">
                  <c:v>3174.1260000000002</c:v>
                </c:pt>
                <c:pt idx="1967">
                  <c:v>3136.5309999999999</c:v>
                </c:pt>
                <c:pt idx="1968">
                  <c:v>3075.9070000000002</c:v>
                </c:pt>
                <c:pt idx="1969">
                  <c:v>3095.1239999999998</c:v>
                </c:pt>
                <c:pt idx="1970">
                  <c:v>3141.5929999999998</c:v>
                </c:pt>
                <c:pt idx="1971">
                  <c:v>3157.7040000000002</c:v>
                </c:pt>
                <c:pt idx="1972">
                  <c:v>3173.4160000000002</c:v>
                </c:pt>
                <c:pt idx="1973">
                  <c:v>3203.8270000000002</c:v>
                </c:pt>
                <c:pt idx="1974">
                  <c:v>3222.3629999999998</c:v>
                </c:pt>
                <c:pt idx="1975">
                  <c:v>3246.9050000000002</c:v>
                </c:pt>
                <c:pt idx="1976">
                  <c:v>3228.8429999999998</c:v>
                </c:pt>
                <c:pt idx="1977">
                  <c:v>3298.3580000000002</c:v>
                </c:pt>
                <c:pt idx="1978">
                  <c:v>3310.3029999999999</c:v>
                </c:pt>
                <c:pt idx="1979">
                  <c:v>3336.2849999999999</c:v>
                </c:pt>
                <c:pt idx="1980">
                  <c:v>3263.0520000000001</c:v>
                </c:pt>
                <c:pt idx="1981">
                  <c:v>3279.5320000000002</c:v>
                </c:pt>
                <c:pt idx="1982">
                  <c:v>3248.4760000000001</c:v>
                </c:pt>
                <c:pt idx="1983">
                  <c:v>3241.1880000000001</c:v>
                </c:pt>
                <c:pt idx="1984">
                  <c:v>3302.4079999999999</c:v>
                </c:pt>
                <c:pt idx="1985">
                  <c:v>3286.0680000000002</c:v>
                </c:pt>
                <c:pt idx="1986">
                  <c:v>3290.9</c:v>
                </c:pt>
                <c:pt idx="1987">
                  <c:v>3349.3229999999999</c:v>
                </c:pt>
                <c:pt idx="1988">
                  <c:v>3372.9110000000001</c:v>
                </c:pt>
                <c:pt idx="1989">
                  <c:v>3449.3049999999998</c:v>
                </c:pt>
                <c:pt idx="1990">
                  <c:v>3502.8470000000002</c:v>
                </c:pt>
                <c:pt idx="1991">
                  <c:v>3577.3020000000001</c:v>
                </c:pt>
                <c:pt idx="1992">
                  <c:v>3582.2710000000002</c:v>
                </c:pt>
                <c:pt idx="1993">
                  <c:v>3617.3180000000002</c:v>
                </c:pt>
                <c:pt idx="1994">
                  <c:v>3687.7280000000001</c:v>
                </c:pt>
                <c:pt idx="1995">
                  <c:v>3691.41</c:v>
                </c:pt>
                <c:pt idx="1996">
                  <c:v>3660.7269999999999</c:v>
                </c:pt>
                <c:pt idx="1997">
                  <c:v>3682.0949999999998</c:v>
                </c:pt>
                <c:pt idx="1998">
                  <c:v>3691.096</c:v>
                </c:pt>
                <c:pt idx="1999">
                  <c:v>3786.5680000000002</c:v>
                </c:pt>
                <c:pt idx="2000">
                  <c:v>3747.8989999999999</c:v>
                </c:pt>
                <c:pt idx="2001">
                  <c:v>3810.2939999999999</c:v>
                </c:pt>
                <c:pt idx="2002">
                  <c:v>3825.7840000000001</c:v>
                </c:pt>
                <c:pt idx="2003">
                  <c:v>3863.9290000000001</c:v>
                </c:pt>
                <c:pt idx="2004">
                  <c:v>3961.3780000000002</c:v>
                </c:pt>
                <c:pt idx="2005">
                  <c:v>3994.8110000000001</c:v>
                </c:pt>
                <c:pt idx="2006">
                  <c:v>3957.5340000000001</c:v>
                </c:pt>
                <c:pt idx="2007">
                  <c:v>4034.3090000000002</c:v>
                </c:pt>
                <c:pt idx="2008">
                  <c:v>4121.7139999999999</c:v>
                </c:pt>
                <c:pt idx="2009">
                  <c:v>4135.5649999999996</c:v>
                </c:pt>
                <c:pt idx="2010">
                  <c:v>4084.163</c:v>
                </c:pt>
                <c:pt idx="2011">
                  <c:v>4194.8220000000001</c:v>
                </c:pt>
                <c:pt idx="2012">
                  <c:v>4287.2950000000001</c:v>
                </c:pt>
                <c:pt idx="2013">
                  <c:v>4217.0780000000004</c:v>
                </c:pt>
                <c:pt idx="2014">
                  <c:v>4293.6229999999996</c:v>
                </c:pt>
                <c:pt idx="2015">
                  <c:v>4398.4949999999999</c:v>
                </c:pt>
                <c:pt idx="2016">
                  <c:v>4414.5069999999996</c:v>
                </c:pt>
                <c:pt idx="2017">
                  <c:v>4393.6859999999997</c:v>
                </c:pt>
                <c:pt idx="2018">
                  <c:v>4527.3959999999997</c:v>
                </c:pt>
                <c:pt idx="2019">
                  <c:v>4476.2139999999999</c:v>
                </c:pt>
                <c:pt idx="2020">
                  <c:v>4476.62</c:v>
                </c:pt>
                <c:pt idx="2021">
                  <c:v>4441.6549999999997</c:v>
                </c:pt>
                <c:pt idx="2022">
                  <c:v>4480.4639999999999</c:v>
                </c:pt>
                <c:pt idx="2023">
                  <c:v>4298.7060000000001</c:v>
                </c:pt>
                <c:pt idx="2024">
                  <c:v>4229.2659999999996</c:v>
                </c:pt>
                <c:pt idx="2025">
                  <c:v>4112.2139999999999</c:v>
                </c:pt>
                <c:pt idx="2026">
                  <c:v>4205.9170000000004</c:v>
                </c:pt>
                <c:pt idx="2027">
                  <c:v>4333.5829999999996</c:v>
                </c:pt>
                <c:pt idx="2028">
                  <c:v>4401.22</c:v>
                </c:pt>
                <c:pt idx="2029">
                  <c:v>4375.76</c:v>
                </c:pt>
                <c:pt idx="2030">
                  <c:v>4378.3109999999997</c:v>
                </c:pt>
                <c:pt idx="2031">
                  <c:v>4308.6909999999998</c:v>
                </c:pt>
                <c:pt idx="2032">
                  <c:v>4283.491</c:v>
                </c:pt>
                <c:pt idx="2033">
                  <c:v>4417.5519999999997</c:v>
                </c:pt>
                <c:pt idx="2034">
                  <c:v>4446.2879999999996</c:v>
                </c:pt>
                <c:pt idx="2035">
                  <c:v>4529.4210000000003</c:v>
                </c:pt>
                <c:pt idx="2036">
                  <c:v>4657.5959999999995</c:v>
                </c:pt>
                <c:pt idx="2037">
                  <c:v>4813.7969999999996</c:v>
                </c:pt>
                <c:pt idx="2038">
                  <c:v>4910.8969999999999</c:v>
                </c:pt>
                <c:pt idx="2039">
                  <c:v>4941.7139999999999</c:v>
                </c:pt>
                <c:pt idx="2040">
                  <c:v>4620.2659999999996</c:v>
                </c:pt>
                <c:pt idx="2041">
                  <c:v>4611.7439999999997</c:v>
                </c:pt>
                <c:pt idx="2042">
                  <c:v>4828.7380000000003</c:v>
                </c:pt>
                <c:pt idx="2043">
                  <c:v>4910.527</c:v>
                </c:pt>
                <c:pt idx="2044">
                  <c:v>4909.9780000000001</c:v>
                </c:pt>
                <c:pt idx="2045">
                  <c:v>4947.1019999999999</c:v>
                </c:pt>
                <c:pt idx="2046">
                  <c:v>5023.0950000000003</c:v>
                </c:pt>
                <c:pt idx="2047">
                  <c:v>5131.8810000000003</c:v>
                </c:pt>
                <c:pt idx="2048">
                  <c:v>5113.5339999999997</c:v>
                </c:pt>
                <c:pt idx="2049">
                  <c:v>5106.0360000000001</c:v>
                </c:pt>
                <c:pt idx="2050">
                  <c:v>5121.5929999999998</c:v>
                </c:pt>
                <c:pt idx="2051">
                  <c:v>5166.3500000000004</c:v>
                </c:pt>
                <c:pt idx="2052">
                  <c:v>5062.9930000000004</c:v>
                </c:pt>
                <c:pt idx="2053">
                  <c:v>4887.4319999999998</c:v>
                </c:pt>
                <c:pt idx="2054">
                  <c:v>4967.8980000000001</c:v>
                </c:pt>
                <c:pt idx="2055">
                  <c:v>4785.3559999999998</c:v>
                </c:pt>
                <c:pt idx="2056">
                  <c:v>4478.3639999999996</c:v>
                </c:pt>
                <c:pt idx="2057">
                  <c:v>4576.4920000000002</c:v>
                </c:pt>
                <c:pt idx="2058">
                  <c:v>4690.1499999999996</c:v>
                </c:pt>
                <c:pt idx="2059">
                  <c:v>4527.7790000000005</c:v>
                </c:pt>
                <c:pt idx="2060">
                  <c:v>4192.8729999999996</c:v>
                </c:pt>
                <c:pt idx="2061">
                  <c:v>4053.03</c:v>
                </c:pt>
                <c:pt idx="2062">
                  <c:v>4277.2219999999998</c:v>
                </c:pt>
                <c:pt idx="2063">
                  <c:v>4053.7</c:v>
                </c:pt>
                <c:pt idx="2064">
                  <c:v>3912.7669999999998</c:v>
                </c:pt>
                <c:pt idx="2065">
                  <c:v>3686.915</c:v>
                </c:pt>
                <c:pt idx="2066">
                  <c:v>3775.9119999999998</c:v>
                </c:pt>
                <c:pt idx="2067">
                  <c:v>3727.125</c:v>
                </c:pt>
                <c:pt idx="2068">
                  <c:v>3507.192</c:v>
                </c:pt>
                <c:pt idx="2069">
                  <c:v>3709.3310000000001</c:v>
                </c:pt>
                <c:pt idx="2070">
                  <c:v>3877.8029999999999</c:v>
                </c:pt>
                <c:pt idx="2071">
                  <c:v>3970.3879999999999</c:v>
                </c:pt>
                <c:pt idx="2072">
                  <c:v>3924.4870000000001</c:v>
                </c:pt>
                <c:pt idx="2073">
                  <c:v>3805.703</c:v>
                </c:pt>
                <c:pt idx="2074">
                  <c:v>3823.1750000000002</c:v>
                </c:pt>
                <c:pt idx="2075">
                  <c:v>3957.3519999999999</c:v>
                </c:pt>
                <c:pt idx="2076">
                  <c:v>3992.1089999999999</c:v>
                </c:pt>
                <c:pt idx="2077">
                  <c:v>4017.6750000000002</c:v>
                </c:pt>
                <c:pt idx="2078">
                  <c:v>4026.0450000000001</c:v>
                </c:pt>
                <c:pt idx="2079">
                  <c:v>4123.9229999999998</c:v>
                </c:pt>
                <c:pt idx="2080">
                  <c:v>4070.9079999999999</c:v>
                </c:pt>
                <c:pt idx="2081">
                  <c:v>3725.558</c:v>
                </c:pt>
                <c:pt idx="2082">
                  <c:v>3663.002</c:v>
                </c:pt>
                <c:pt idx="2083">
                  <c:v>3789.1680000000001</c:v>
                </c:pt>
                <c:pt idx="2084">
                  <c:v>3705.7660000000001</c:v>
                </c:pt>
                <c:pt idx="2085">
                  <c:v>3663.7249999999999</c:v>
                </c:pt>
                <c:pt idx="2086">
                  <c:v>3622.9050000000002</c:v>
                </c:pt>
                <c:pt idx="2087">
                  <c:v>3756.5450000000001</c:v>
                </c:pt>
                <c:pt idx="2088">
                  <c:v>3694.5729999999999</c:v>
                </c:pt>
                <c:pt idx="2089">
                  <c:v>3661.5390000000002</c:v>
                </c:pt>
                <c:pt idx="2090">
                  <c:v>3744.2049999999999</c:v>
                </c:pt>
                <c:pt idx="2091">
                  <c:v>3928.415</c:v>
                </c:pt>
                <c:pt idx="2092">
                  <c:v>3927.9079999999999</c:v>
                </c:pt>
                <c:pt idx="2093">
                  <c:v>3886.32</c:v>
                </c:pt>
                <c:pt idx="2094">
                  <c:v>3954.556</c:v>
                </c:pt>
                <c:pt idx="2095">
                  <c:v>3965.335</c:v>
                </c:pt>
                <c:pt idx="2096">
                  <c:v>3993.6680000000001</c:v>
                </c:pt>
                <c:pt idx="2097">
                  <c:v>3748.1640000000002</c:v>
                </c:pt>
                <c:pt idx="2098">
                  <c:v>3794.1089999999999</c:v>
                </c:pt>
                <c:pt idx="2099">
                  <c:v>3664.2910000000002</c:v>
                </c:pt>
                <c:pt idx="2100">
                  <c:v>3507.7440000000001</c:v>
                </c:pt>
                <c:pt idx="2101">
                  <c:v>3209.9050000000002</c:v>
                </c:pt>
                <c:pt idx="2102">
                  <c:v>2964.9670000000001</c:v>
                </c:pt>
                <c:pt idx="2103">
                  <c:v>2927.288</c:v>
                </c:pt>
                <c:pt idx="2104">
                  <c:v>3083.5909999999999</c:v>
                </c:pt>
                <c:pt idx="2105">
                  <c:v>3232.3490000000002</c:v>
                </c:pt>
                <c:pt idx="2106">
                  <c:v>3205.9859999999999</c:v>
                </c:pt>
                <c:pt idx="2107">
                  <c:v>3166.6239999999998</c:v>
                </c:pt>
                <c:pt idx="2108">
                  <c:v>3160.1669999999999</c:v>
                </c:pt>
                <c:pt idx="2109">
                  <c:v>3080.42</c:v>
                </c:pt>
                <c:pt idx="2110">
                  <c:v>3170.4520000000002</c:v>
                </c:pt>
                <c:pt idx="2111">
                  <c:v>3243.0889999999999</c:v>
                </c:pt>
                <c:pt idx="2112">
                  <c:v>3197.893</c:v>
                </c:pt>
                <c:pt idx="2113">
                  <c:v>3200.2339999999999</c:v>
                </c:pt>
                <c:pt idx="2114">
                  <c:v>3114.7979999999998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644160"/>
        <c:axId val="99645696"/>
      </c:lineChart>
      <c:dateAx>
        <c:axId val="99644160"/>
        <c:scaling>
          <c:orientation val="minMax"/>
          <c:min val="41640"/>
        </c:scaling>
        <c:delete val="0"/>
        <c:axPos val="b"/>
        <c:numFmt formatCode="[]mmm\ yy;@" sourceLinked="1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99645696"/>
        <c:crosses val="autoZero"/>
        <c:auto val="1"/>
        <c:lblOffset val="100"/>
        <c:baseTimeUnit val="days"/>
        <c:majorUnit val="3"/>
        <c:majorTimeUnit val="months"/>
      </c:dateAx>
      <c:valAx>
        <c:axId val="99645696"/>
        <c:scaling>
          <c:orientation val="minMax"/>
          <c:max val="6000"/>
          <c:min val="100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Pontos</a:t>
                </a:r>
              </a:p>
            </c:rich>
          </c:tx>
          <c:layout>
            <c:manualLayout>
              <c:xMode val="edge"/>
              <c:yMode val="edge"/>
              <c:x val="1.5329464727050201E-2"/>
              <c:y val="0.2988444836843906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996441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6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pPr>
            <a:r>
              <a:rPr lang="pt-BR" sz="1920" dirty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Inflação</a:t>
            </a:r>
            <a:r>
              <a:rPr lang="pt-BR" sz="1920" baseline="0" dirty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dos preços ao consumidor na China</a:t>
            </a:r>
            <a:endParaRPr lang="pt-BR" sz="1920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1055092319177013"/>
          <c:y val="2.216862606886946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832569005797353"/>
          <c:y val="9.8881431767337824E-2"/>
          <c:w val="0.78009921836693485"/>
          <c:h val="0.72985925417040987"/>
        </c:manualLayout>
      </c:layout>
      <c:lineChart>
        <c:grouping val="standard"/>
        <c:varyColors val="0"/>
        <c:ser>
          <c:idx val="0"/>
          <c:order val="0"/>
          <c:tx>
            <c:strRef>
              <c:f>'CPI YoY'!$F$2</c:f>
              <c:strCache>
                <c:ptCount val="1"/>
                <c:pt idx="0">
                  <c:v>China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216"/>
              <c:layout>
                <c:manualLayout>
                  <c:x val="-2.0112287718518491E-2"/>
                  <c:y val="4.677080720889131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3"/>
              <c:layout>
                <c:manualLayout>
                  <c:x val="-2.7472527472527472E-2"/>
                  <c:y val="-4.0268456375838924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193264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193264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'CPI YoY'!$A$17:$A$240</c:f>
              <c:numCache>
                <c:formatCode>mmm\ yy</c:formatCode>
                <c:ptCount val="224"/>
                <c:pt idx="0">
                  <c:v>35461</c:v>
                </c:pt>
                <c:pt idx="1">
                  <c:v>35489</c:v>
                </c:pt>
                <c:pt idx="2">
                  <c:v>35520</c:v>
                </c:pt>
                <c:pt idx="3">
                  <c:v>35550</c:v>
                </c:pt>
                <c:pt idx="4">
                  <c:v>35581</c:v>
                </c:pt>
                <c:pt idx="5">
                  <c:v>35611</c:v>
                </c:pt>
                <c:pt idx="6">
                  <c:v>35642</c:v>
                </c:pt>
                <c:pt idx="7">
                  <c:v>35673</c:v>
                </c:pt>
                <c:pt idx="8">
                  <c:v>35703</c:v>
                </c:pt>
                <c:pt idx="9">
                  <c:v>35734</c:v>
                </c:pt>
                <c:pt idx="10">
                  <c:v>35764</c:v>
                </c:pt>
                <c:pt idx="11">
                  <c:v>35795</c:v>
                </c:pt>
                <c:pt idx="12">
                  <c:v>35826</c:v>
                </c:pt>
                <c:pt idx="13">
                  <c:v>35854</c:v>
                </c:pt>
                <c:pt idx="14">
                  <c:v>35885</c:v>
                </c:pt>
                <c:pt idx="15">
                  <c:v>35915</c:v>
                </c:pt>
                <c:pt idx="16">
                  <c:v>35946</c:v>
                </c:pt>
                <c:pt idx="17">
                  <c:v>35976</c:v>
                </c:pt>
                <c:pt idx="18">
                  <c:v>36007</c:v>
                </c:pt>
                <c:pt idx="19">
                  <c:v>36038</c:v>
                </c:pt>
                <c:pt idx="20">
                  <c:v>36068</c:v>
                </c:pt>
                <c:pt idx="21">
                  <c:v>36099</c:v>
                </c:pt>
                <c:pt idx="22">
                  <c:v>36129</c:v>
                </c:pt>
                <c:pt idx="23">
                  <c:v>36160</c:v>
                </c:pt>
                <c:pt idx="24">
                  <c:v>36191</c:v>
                </c:pt>
                <c:pt idx="25">
                  <c:v>36219</c:v>
                </c:pt>
                <c:pt idx="26">
                  <c:v>36250</c:v>
                </c:pt>
                <c:pt idx="27">
                  <c:v>36280</c:v>
                </c:pt>
                <c:pt idx="28">
                  <c:v>36311</c:v>
                </c:pt>
                <c:pt idx="29">
                  <c:v>36341</c:v>
                </c:pt>
                <c:pt idx="30">
                  <c:v>36372</c:v>
                </c:pt>
                <c:pt idx="31">
                  <c:v>36403</c:v>
                </c:pt>
                <c:pt idx="32">
                  <c:v>36433</c:v>
                </c:pt>
                <c:pt idx="33">
                  <c:v>36464</c:v>
                </c:pt>
                <c:pt idx="34">
                  <c:v>36494</c:v>
                </c:pt>
                <c:pt idx="35">
                  <c:v>36525</c:v>
                </c:pt>
                <c:pt idx="36">
                  <c:v>36556</c:v>
                </c:pt>
                <c:pt idx="37">
                  <c:v>36585</c:v>
                </c:pt>
                <c:pt idx="38">
                  <c:v>36616</c:v>
                </c:pt>
                <c:pt idx="39">
                  <c:v>36646</c:v>
                </c:pt>
                <c:pt idx="40">
                  <c:v>36677</c:v>
                </c:pt>
                <c:pt idx="41">
                  <c:v>36707</c:v>
                </c:pt>
                <c:pt idx="42">
                  <c:v>36738</c:v>
                </c:pt>
                <c:pt idx="43">
                  <c:v>36769</c:v>
                </c:pt>
                <c:pt idx="44">
                  <c:v>36799</c:v>
                </c:pt>
                <c:pt idx="45">
                  <c:v>36830</c:v>
                </c:pt>
                <c:pt idx="46">
                  <c:v>36860</c:v>
                </c:pt>
                <c:pt idx="47">
                  <c:v>36891</c:v>
                </c:pt>
                <c:pt idx="48">
                  <c:v>36922</c:v>
                </c:pt>
                <c:pt idx="49">
                  <c:v>36950</c:v>
                </c:pt>
                <c:pt idx="50">
                  <c:v>36981</c:v>
                </c:pt>
                <c:pt idx="51">
                  <c:v>37011</c:v>
                </c:pt>
                <c:pt idx="52">
                  <c:v>37042</c:v>
                </c:pt>
                <c:pt idx="53">
                  <c:v>37072</c:v>
                </c:pt>
                <c:pt idx="54">
                  <c:v>37103</c:v>
                </c:pt>
                <c:pt idx="55">
                  <c:v>37134</c:v>
                </c:pt>
                <c:pt idx="56">
                  <c:v>37164</c:v>
                </c:pt>
                <c:pt idx="57">
                  <c:v>37195</c:v>
                </c:pt>
                <c:pt idx="58">
                  <c:v>37225</c:v>
                </c:pt>
                <c:pt idx="59">
                  <c:v>37256</c:v>
                </c:pt>
                <c:pt idx="60">
                  <c:v>37287</c:v>
                </c:pt>
                <c:pt idx="61">
                  <c:v>37315</c:v>
                </c:pt>
                <c:pt idx="62">
                  <c:v>37346</c:v>
                </c:pt>
                <c:pt idx="63">
                  <c:v>37376</c:v>
                </c:pt>
                <c:pt idx="64">
                  <c:v>37407</c:v>
                </c:pt>
                <c:pt idx="65">
                  <c:v>37437</c:v>
                </c:pt>
                <c:pt idx="66">
                  <c:v>37468</c:v>
                </c:pt>
                <c:pt idx="67">
                  <c:v>37499</c:v>
                </c:pt>
                <c:pt idx="68">
                  <c:v>37529</c:v>
                </c:pt>
                <c:pt idx="69">
                  <c:v>37560</c:v>
                </c:pt>
                <c:pt idx="70">
                  <c:v>37590</c:v>
                </c:pt>
                <c:pt idx="71">
                  <c:v>37621</c:v>
                </c:pt>
                <c:pt idx="72">
                  <c:v>37652</c:v>
                </c:pt>
                <c:pt idx="73">
                  <c:v>37680</c:v>
                </c:pt>
                <c:pt idx="74">
                  <c:v>37711</c:v>
                </c:pt>
                <c:pt idx="75">
                  <c:v>37741</c:v>
                </c:pt>
                <c:pt idx="76">
                  <c:v>37772</c:v>
                </c:pt>
                <c:pt idx="77">
                  <c:v>37802</c:v>
                </c:pt>
                <c:pt idx="78">
                  <c:v>37833</c:v>
                </c:pt>
                <c:pt idx="79">
                  <c:v>37864</c:v>
                </c:pt>
                <c:pt idx="80">
                  <c:v>37894</c:v>
                </c:pt>
                <c:pt idx="81">
                  <c:v>37925</c:v>
                </c:pt>
                <c:pt idx="82">
                  <c:v>37955</c:v>
                </c:pt>
                <c:pt idx="83">
                  <c:v>37986</c:v>
                </c:pt>
                <c:pt idx="84">
                  <c:v>38017</c:v>
                </c:pt>
                <c:pt idx="85">
                  <c:v>38046</c:v>
                </c:pt>
                <c:pt idx="86">
                  <c:v>38077</c:v>
                </c:pt>
                <c:pt idx="87">
                  <c:v>38107</c:v>
                </c:pt>
                <c:pt idx="88">
                  <c:v>38138</c:v>
                </c:pt>
                <c:pt idx="89">
                  <c:v>38168</c:v>
                </c:pt>
                <c:pt idx="90">
                  <c:v>38199</c:v>
                </c:pt>
                <c:pt idx="91">
                  <c:v>38230</c:v>
                </c:pt>
                <c:pt idx="92">
                  <c:v>38260</c:v>
                </c:pt>
                <c:pt idx="93">
                  <c:v>38291</c:v>
                </c:pt>
                <c:pt idx="94">
                  <c:v>38321</c:v>
                </c:pt>
                <c:pt idx="95">
                  <c:v>38352</c:v>
                </c:pt>
                <c:pt idx="96">
                  <c:v>38383</c:v>
                </c:pt>
                <c:pt idx="97">
                  <c:v>38411</c:v>
                </c:pt>
                <c:pt idx="98">
                  <c:v>38442</c:v>
                </c:pt>
                <c:pt idx="99">
                  <c:v>38472</c:v>
                </c:pt>
                <c:pt idx="100">
                  <c:v>38503</c:v>
                </c:pt>
                <c:pt idx="101">
                  <c:v>38533</c:v>
                </c:pt>
                <c:pt idx="102">
                  <c:v>38564</c:v>
                </c:pt>
                <c:pt idx="103">
                  <c:v>38595</c:v>
                </c:pt>
                <c:pt idx="104">
                  <c:v>38625</c:v>
                </c:pt>
                <c:pt idx="105">
                  <c:v>38656</c:v>
                </c:pt>
                <c:pt idx="106">
                  <c:v>38686</c:v>
                </c:pt>
                <c:pt idx="107">
                  <c:v>38717</c:v>
                </c:pt>
                <c:pt idx="108">
                  <c:v>38748</c:v>
                </c:pt>
                <c:pt idx="109">
                  <c:v>38776</c:v>
                </c:pt>
                <c:pt idx="110">
                  <c:v>38807</c:v>
                </c:pt>
                <c:pt idx="111">
                  <c:v>38837</c:v>
                </c:pt>
                <c:pt idx="112">
                  <c:v>38868</c:v>
                </c:pt>
                <c:pt idx="113">
                  <c:v>38898</c:v>
                </c:pt>
                <c:pt idx="114">
                  <c:v>38929</c:v>
                </c:pt>
                <c:pt idx="115">
                  <c:v>38960</c:v>
                </c:pt>
                <c:pt idx="116">
                  <c:v>38990</c:v>
                </c:pt>
                <c:pt idx="117">
                  <c:v>39021</c:v>
                </c:pt>
                <c:pt idx="118">
                  <c:v>39051</c:v>
                </c:pt>
                <c:pt idx="119">
                  <c:v>39082</c:v>
                </c:pt>
                <c:pt idx="120">
                  <c:v>39113</c:v>
                </c:pt>
                <c:pt idx="121">
                  <c:v>39141</c:v>
                </c:pt>
                <c:pt idx="122">
                  <c:v>39172</c:v>
                </c:pt>
                <c:pt idx="123">
                  <c:v>39202</c:v>
                </c:pt>
                <c:pt idx="124">
                  <c:v>39233</c:v>
                </c:pt>
                <c:pt idx="125">
                  <c:v>39263</c:v>
                </c:pt>
                <c:pt idx="126">
                  <c:v>39294</c:v>
                </c:pt>
                <c:pt idx="127">
                  <c:v>39325</c:v>
                </c:pt>
                <c:pt idx="128">
                  <c:v>39355</c:v>
                </c:pt>
                <c:pt idx="129">
                  <c:v>39386</c:v>
                </c:pt>
                <c:pt idx="130">
                  <c:v>39416</c:v>
                </c:pt>
                <c:pt idx="131">
                  <c:v>39447</c:v>
                </c:pt>
                <c:pt idx="132">
                  <c:v>39478</c:v>
                </c:pt>
                <c:pt idx="133">
                  <c:v>39507</c:v>
                </c:pt>
                <c:pt idx="134">
                  <c:v>39538</c:v>
                </c:pt>
                <c:pt idx="135">
                  <c:v>39568</c:v>
                </c:pt>
                <c:pt idx="136">
                  <c:v>39599</c:v>
                </c:pt>
                <c:pt idx="137">
                  <c:v>39629</c:v>
                </c:pt>
                <c:pt idx="138">
                  <c:v>39660</c:v>
                </c:pt>
                <c:pt idx="139">
                  <c:v>39691</c:v>
                </c:pt>
                <c:pt idx="140">
                  <c:v>39721</c:v>
                </c:pt>
                <c:pt idx="141">
                  <c:v>39752</c:v>
                </c:pt>
                <c:pt idx="142">
                  <c:v>39782</c:v>
                </c:pt>
                <c:pt idx="143">
                  <c:v>39813</c:v>
                </c:pt>
                <c:pt idx="144">
                  <c:v>39844</c:v>
                </c:pt>
                <c:pt idx="145">
                  <c:v>39872</c:v>
                </c:pt>
                <c:pt idx="146">
                  <c:v>39903</c:v>
                </c:pt>
                <c:pt idx="147">
                  <c:v>39933</c:v>
                </c:pt>
                <c:pt idx="148">
                  <c:v>39964</c:v>
                </c:pt>
                <c:pt idx="149">
                  <c:v>39994</c:v>
                </c:pt>
                <c:pt idx="150">
                  <c:v>40025</c:v>
                </c:pt>
                <c:pt idx="151">
                  <c:v>40056</c:v>
                </c:pt>
                <c:pt idx="152">
                  <c:v>40086</c:v>
                </c:pt>
                <c:pt idx="153">
                  <c:v>40117</c:v>
                </c:pt>
                <c:pt idx="154">
                  <c:v>40147</c:v>
                </c:pt>
                <c:pt idx="155">
                  <c:v>40178</c:v>
                </c:pt>
                <c:pt idx="156">
                  <c:v>40209</c:v>
                </c:pt>
                <c:pt idx="157">
                  <c:v>40237</c:v>
                </c:pt>
                <c:pt idx="158">
                  <c:v>40268</c:v>
                </c:pt>
                <c:pt idx="159">
                  <c:v>40298</c:v>
                </c:pt>
                <c:pt idx="160">
                  <c:v>40329</c:v>
                </c:pt>
                <c:pt idx="161">
                  <c:v>40359</c:v>
                </c:pt>
                <c:pt idx="162">
                  <c:v>40390</c:v>
                </c:pt>
                <c:pt idx="163">
                  <c:v>40421</c:v>
                </c:pt>
                <c:pt idx="164">
                  <c:v>40451</c:v>
                </c:pt>
                <c:pt idx="165">
                  <c:v>40482</c:v>
                </c:pt>
                <c:pt idx="166">
                  <c:v>40512</c:v>
                </c:pt>
                <c:pt idx="167">
                  <c:v>40543</c:v>
                </c:pt>
                <c:pt idx="168">
                  <c:v>40574</c:v>
                </c:pt>
                <c:pt idx="169">
                  <c:v>40602</c:v>
                </c:pt>
                <c:pt idx="170">
                  <c:v>40633</c:v>
                </c:pt>
                <c:pt idx="171">
                  <c:v>40663</c:v>
                </c:pt>
                <c:pt idx="172">
                  <c:v>40694</c:v>
                </c:pt>
                <c:pt idx="173">
                  <c:v>40724</c:v>
                </c:pt>
                <c:pt idx="174">
                  <c:v>40755</c:v>
                </c:pt>
                <c:pt idx="175">
                  <c:v>40786</c:v>
                </c:pt>
                <c:pt idx="176">
                  <c:v>40816</c:v>
                </c:pt>
                <c:pt idx="177">
                  <c:v>40847</c:v>
                </c:pt>
                <c:pt idx="178">
                  <c:v>40877</c:v>
                </c:pt>
                <c:pt idx="179">
                  <c:v>40908</c:v>
                </c:pt>
                <c:pt idx="180">
                  <c:v>40939</c:v>
                </c:pt>
                <c:pt idx="181">
                  <c:v>40968</c:v>
                </c:pt>
                <c:pt idx="182">
                  <c:v>40999</c:v>
                </c:pt>
                <c:pt idx="183">
                  <c:v>41029</c:v>
                </c:pt>
                <c:pt idx="184">
                  <c:v>41060</c:v>
                </c:pt>
                <c:pt idx="185">
                  <c:v>41090</c:v>
                </c:pt>
                <c:pt idx="186">
                  <c:v>41121</c:v>
                </c:pt>
                <c:pt idx="187">
                  <c:v>41152</c:v>
                </c:pt>
                <c:pt idx="188">
                  <c:v>41182</c:v>
                </c:pt>
                <c:pt idx="189">
                  <c:v>41213</c:v>
                </c:pt>
                <c:pt idx="190">
                  <c:v>41243</c:v>
                </c:pt>
                <c:pt idx="191">
                  <c:v>41274</c:v>
                </c:pt>
                <c:pt idx="192">
                  <c:v>41305</c:v>
                </c:pt>
                <c:pt idx="193">
                  <c:v>41333</c:v>
                </c:pt>
                <c:pt idx="194">
                  <c:v>41364</c:v>
                </c:pt>
                <c:pt idx="195">
                  <c:v>41394</c:v>
                </c:pt>
                <c:pt idx="196">
                  <c:v>41425</c:v>
                </c:pt>
                <c:pt idx="197">
                  <c:v>41455</c:v>
                </c:pt>
                <c:pt idx="198">
                  <c:v>41486</c:v>
                </c:pt>
                <c:pt idx="199">
                  <c:v>41517</c:v>
                </c:pt>
                <c:pt idx="200">
                  <c:v>41547</c:v>
                </c:pt>
                <c:pt idx="201">
                  <c:v>41578</c:v>
                </c:pt>
                <c:pt idx="202">
                  <c:v>41608</c:v>
                </c:pt>
                <c:pt idx="203">
                  <c:v>41639</c:v>
                </c:pt>
                <c:pt idx="204">
                  <c:v>41670</c:v>
                </c:pt>
                <c:pt idx="205">
                  <c:v>41698</c:v>
                </c:pt>
                <c:pt idx="206">
                  <c:v>41729</c:v>
                </c:pt>
                <c:pt idx="207">
                  <c:v>41759</c:v>
                </c:pt>
                <c:pt idx="208">
                  <c:v>41790</c:v>
                </c:pt>
                <c:pt idx="209">
                  <c:v>41820</c:v>
                </c:pt>
                <c:pt idx="210">
                  <c:v>41851</c:v>
                </c:pt>
                <c:pt idx="211">
                  <c:v>41882</c:v>
                </c:pt>
                <c:pt idx="212">
                  <c:v>41912</c:v>
                </c:pt>
                <c:pt idx="213">
                  <c:v>41943</c:v>
                </c:pt>
                <c:pt idx="214">
                  <c:v>41973</c:v>
                </c:pt>
                <c:pt idx="215">
                  <c:v>42004</c:v>
                </c:pt>
                <c:pt idx="216">
                  <c:v>42035</c:v>
                </c:pt>
                <c:pt idx="217">
                  <c:v>42063</c:v>
                </c:pt>
                <c:pt idx="218">
                  <c:v>42094</c:v>
                </c:pt>
                <c:pt idx="219">
                  <c:v>42124</c:v>
                </c:pt>
                <c:pt idx="220">
                  <c:v>42155</c:v>
                </c:pt>
                <c:pt idx="221">
                  <c:v>42185</c:v>
                </c:pt>
                <c:pt idx="222">
                  <c:v>42216</c:v>
                </c:pt>
                <c:pt idx="223">
                  <c:v>42247</c:v>
                </c:pt>
              </c:numCache>
            </c:numRef>
          </c:cat>
          <c:val>
            <c:numRef>
              <c:f>'CPI YoY'!$F$17:$F$240</c:f>
              <c:numCache>
                <c:formatCode>General</c:formatCode>
                <c:ptCount val="224"/>
                <c:pt idx="0">
                  <c:v>5.9</c:v>
                </c:pt>
                <c:pt idx="1">
                  <c:v>5.6</c:v>
                </c:pt>
                <c:pt idx="2">
                  <c:v>4</c:v>
                </c:pt>
                <c:pt idx="3">
                  <c:v>3.2</c:v>
                </c:pt>
                <c:pt idx="4">
                  <c:v>2.8</c:v>
                </c:pt>
                <c:pt idx="5">
                  <c:v>2.8</c:v>
                </c:pt>
                <c:pt idx="6">
                  <c:v>2.7</c:v>
                </c:pt>
                <c:pt idx="7">
                  <c:v>1.9</c:v>
                </c:pt>
                <c:pt idx="8">
                  <c:v>1.8</c:v>
                </c:pt>
                <c:pt idx="9">
                  <c:v>1.5</c:v>
                </c:pt>
                <c:pt idx="10">
                  <c:v>1.1000000000000001</c:v>
                </c:pt>
                <c:pt idx="11">
                  <c:v>0.4</c:v>
                </c:pt>
                <c:pt idx="12">
                  <c:v>0.3</c:v>
                </c:pt>
                <c:pt idx="13">
                  <c:v>-0.1</c:v>
                </c:pt>
                <c:pt idx="14">
                  <c:v>0.7</c:v>
                </c:pt>
                <c:pt idx="15">
                  <c:v>-0.3</c:v>
                </c:pt>
                <c:pt idx="16">
                  <c:v>-1</c:v>
                </c:pt>
                <c:pt idx="17">
                  <c:v>-1.3</c:v>
                </c:pt>
                <c:pt idx="18">
                  <c:v>-1.4</c:v>
                </c:pt>
                <c:pt idx="19">
                  <c:v>-1.4</c:v>
                </c:pt>
                <c:pt idx="20">
                  <c:v>-1.5</c:v>
                </c:pt>
                <c:pt idx="21">
                  <c:v>-1.1000000000000001</c:v>
                </c:pt>
                <c:pt idx="22">
                  <c:v>-1.2</c:v>
                </c:pt>
                <c:pt idx="23">
                  <c:v>-1</c:v>
                </c:pt>
                <c:pt idx="24">
                  <c:v>-1.2</c:v>
                </c:pt>
                <c:pt idx="25">
                  <c:v>-1.3</c:v>
                </c:pt>
                <c:pt idx="26">
                  <c:v>-1.8</c:v>
                </c:pt>
                <c:pt idx="27">
                  <c:v>-2.2000000000000002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-1.4</c:v>
                </c:pt>
                <c:pt idx="31">
                  <c:v>-1.3</c:v>
                </c:pt>
                <c:pt idx="32">
                  <c:v>-0.8</c:v>
                </c:pt>
                <c:pt idx="33">
                  <c:v>-0.6</c:v>
                </c:pt>
                <c:pt idx="34">
                  <c:v>-0.9</c:v>
                </c:pt>
                <c:pt idx="35">
                  <c:v>-1</c:v>
                </c:pt>
                <c:pt idx="36">
                  <c:v>-0.2</c:v>
                </c:pt>
                <c:pt idx="37">
                  <c:v>0.7</c:v>
                </c:pt>
                <c:pt idx="38">
                  <c:v>-0.2</c:v>
                </c:pt>
                <c:pt idx="39">
                  <c:v>-0.3</c:v>
                </c:pt>
                <c:pt idx="40">
                  <c:v>0.1</c:v>
                </c:pt>
                <c:pt idx="41">
                  <c:v>0.5</c:v>
                </c:pt>
                <c:pt idx="42">
                  <c:v>0.5</c:v>
                </c:pt>
                <c:pt idx="43">
                  <c:v>0.3</c:v>
                </c:pt>
                <c:pt idx="44">
                  <c:v>0</c:v>
                </c:pt>
                <c:pt idx="45">
                  <c:v>0</c:v>
                </c:pt>
                <c:pt idx="46">
                  <c:v>1.3</c:v>
                </c:pt>
                <c:pt idx="47">
                  <c:v>1.5</c:v>
                </c:pt>
                <c:pt idx="48">
                  <c:v>1.2</c:v>
                </c:pt>
                <c:pt idx="49">
                  <c:v>0</c:v>
                </c:pt>
                <c:pt idx="50">
                  <c:v>0.8</c:v>
                </c:pt>
                <c:pt idx="51">
                  <c:v>1.6</c:v>
                </c:pt>
                <c:pt idx="52">
                  <c:v>1.7</c:v>
                </c:pt>
                <c:pt idx="53">
                  <c:v>1.4</c:v>
                </c:pt>
                <c:pt idx="54">
                  <c:v>1.5</c:v>
                </c:pt>
                <c:pt idx="55">
                  <c:v>1</c:v>
                </c:pt>
                <c:pt idx="56">
                  <c:v>-0.1</c:v>
                </c:pt>
                <c:pt idx="57">
                  <c:v>0.2</c:v>
                </c:pt>
                <c:pt idx="58">
                  <c:v>-0.3</c:v>
                </c:pt>
                <c:pt idx="59">
                  <c:v>-0.3</c:v>
                </c:pt>
                <c:pt idx="60">
                  <c:v>-1</c:v>
                </c:pt>
                <c:pt idx="61">
                  <c:v>0</c:v>
                </c:pt>
                <c:pt idx="62">
                  <c:v>-0.8</c:v>
                </c:pt>
                <c:pt idx="63">
                  <c:v>-1.3</c:v>
                </c:pt>
                <c:pt idx="64">
                  <c:v>-1.1000000000000001</c:v>
                </c:pt>
                <c:pt idx="65">
                  <c:v>-0.8</c:v>
                </c:pt>
                <c:pt idx="66">
                  <c:v>-0.9</c:v>
                </c:pt>
                <c:pt idx="67">
                  <c:v>-0.7</c:v>
                </c:pt>
                <c:pt idx="68">
                  <c:v>-0.7</c:v>
                </c:pt>
                <c:pt idx="69">
                  <c:v>-0.8</c:v>
                </c:pt>
                <c:pt idx="70">
                  <c:v>-0.7</c:v>
                </c:pt>
                <c:pt idx="71">
                  <c:v>-0.4</c:v>
                </c:pt>
                <c:pt idx="72">
                  <c:v>0.4</c:v>
                </c:pt>
                <c:pt idx="73">
                  <c:v>0.2</c:v>
                </c:pt>
                <c:pt idx="74">
                  <c:v>0.9</c:v>
                </c:pt>
                <c:pt idx="75">
                  <c:v>1</c:v>
                </c:pt>
                <c:pt idx="76">
                  <c:v>0.7</c:v>
                </c:pt>
                <c:pt idx="77">
                  <c:v>0.3</c:v>
                </c:pt>
                <c:pt idx="78">
                  <c:v>0.5</c:v>
                </c:pt>
                <c:pt idx="79">
                  <c:v>0.9</c:v>
                </c:pt>
                <c:pt idx="80">
                  <c:v>1.1000000000000001</c:v>
                </c:pt>
                <c:pt idx="81">
                  <c:v>1.8</c:v>
                </c:pt>
                <c:pt idx="82">
                  <c:v>3</c:v>
                </c:pt>
                <c:pt idx="83">
                  <c:v>3.2</c:v>
                </c:pt>
                <c:pt idx="84">
                  <c:v>3.2</c:v>
                </c:pt>
                <c:pt idx="85">
                  <c:v>2.1</c:v>
                </c:pt>
                <c:pt idx="86">
                  <c:v>3</c:v>
                </c:pt>
                <c:pt idx="87">
                  <c:v>3.8</c:v>
                </c:pt>
                <c:pt idx="88">
                  <c:v>4.4000000000000004</c:v>
                </c:pt>
                <c:pt idx="89">
                  <c:v>5</c:v>
                </c:pt>
                <c:pt idx="90">
                  <c:v>5.3</c:v>
                </c:pt>
                <c:pt idx="91">
                  <c:v>5.3</c:v>
                </c:pt>
                <c:pt idx="92">
                  <c:v>5.2</c:v>
                </c:pt>
                <c:pt idx="93">
                  <c:v>4.3</c:v>
                </c:pt>
                <c:pt idx="94">
                  <c:v>2.8</c:v>
                </c:pt>
                <c:pt idx="95">
                  <c:v>2.4</c:v>
                </c:pt>
                <c:pt idx="96">
                  <c:v>1.9</c:v>
                </c:pt>
                <c:pt idx="97">
                  <c:v>3.9</c:v>
                </c:pt>
                <c:pt idx="98">
                  <c:v>2.7</c:v>
                </c:pt>
                <c:pt idx="99">
                  <c:v>1.8</c:v>
                </c:pt>
                <c:pt idx="100">
                  <c:v>1.8</c:v>
                </c:pt>
                <c:pt idx="101">
                  <c:v>1.6</c:v>
                </c:pt>
                <c:pt idx="102">
                  <c:v>1.8</c:v>
                </c:pt>
                <c:pt idx="103">
                  <c:v>1.3</c:v>
                </c:pt>
                <c:pt idx="104">
                  <c:v>0.9</c:v>
                </c:pt>
                <c:pt idx="105">
                  <c:v>1.2</c:v>
                </c:pt>
                <c:pt idx="106">
                  <c:v>1.3</c:v>
                </c:pt>
                <c:pt idx="107">
                  <c:v>1.6</c:v>
                </c:pt>
                <c:pt idx="108">
                  <c:v>1.9</c:v>
                </c:pt>
                <c:pt idx="109">
                  <c:v>0.9</c:v>
                </c:pt>
                <c:pt idx="110">
                  <c:v>0.8</c:v>
                </c:pt>
                <c:pt idx="111">
                  <c:v>1.2</c:v>
                </c:pt>
                <c:pt idx="112">
                  <c:v>1.4</c:v>
                </c:pt>
                <c:pt idx="113">
                  <c:v>1.5</c:v>
                </c:pt>
                <c:pt idx="114">
                  <c:v>1</c:v>
                </c:pt>
                <c:pt idx="115">
                  <c:v>1.3</c:v>
                </c:pt>
                <c:pt idx="116">
                  <c:v>1.5</c:v>
                </c:pt>
                <c:pt idx="117">
                  <c:v>1.4</c:v>
                </c:pt>
                <c:pt idx="118">
                  <c:v>1.9</c:v>
                </c:pt>
                <c:pt idx="119">
                  <c:v>2.8</c:v>
                </c:pt>
                <c:pt idx="120">
                  <c:v>2.2000000000000002</c:v>
                </c:pt>
                <c:pt idx="121">
                  <c:v>2.7</c:v>
                </c:pt>
                <c:pt idx="122">
                  <c:v>3.3</c:v>
                </c:pt>
                <c:pt idx="123">
                  <c:v>3</c:v>
                </c:pt>
                <c:pt idx="124">
                  <c:v>3.4</c:v>
                </c:pt>
                <c:pt idx="125">
                  <c:v>4.4000000000000004</c:v>
                </c:pt>
                <c:pt idx="126">
                  <c:v>5.6</c:v>
                </c:pt>
                <c:pt idx="127">
                  <c:v>6.5</c:v>
                </c:pt>
                <c:pt idx="128">
                  <c:v>6.2</c:v>
                </c:pt>
                <c:pt idx="129">
                  <c:v>6.5</c:v>
                </c:pt>
                <c:pt idx="130">
                  <c:v>6.9</c:v>
                </c:pt>
                <c:pt idx="131">
                  <c:v>6.5</c:v>
                </c:pt>
                <c:pt idx="132">
                  <c:v>7.1</c:v>
                </c:pt>
                <c:pt idx="133">
                  <c:v>8.6999999999999993</c:v>
                </c:pt>
                <c:pt idx="134">
                  <c:v>8.3000000000000007</c:v>
                </c:pt>
                <c:pt idx="135">
                  <c:v>8.5</c:v>
                </c:pt>
                <c:pt idx="136">
                  <c:v>7.7</c:v>
                </c:pt>
                <c:pt idx="137">
                  <c:v>7.1</c:v>
                </c:pt>
                <c:pt idx="138">
                  <c:v>6.3</c:v>
                </c:pt>
                <c:pt idx="139">
                  <c:v>4.9000000000000004</c:v>
                </c:pt>
                <c:pt idx="140">
                  <c:v>4.5999999999999996</c:v>
                </c:pt>
                <c:pt idx="141">
                  <c:v>4</c:v>
                </c:pt>
                <c:pt idx="142">
                  <c:v>2.4</c:v>
                </c:pt>
                <c:pt idx="143">
                  <c:v>1.2</c:v>
                </c:pt>
                <c:pt idx="144">
                  <c:v>1</c:v>
                </c:pt>
                <c:pt idx="145">
                  <c:v>-1.6</c:v>
                </c:pt>
                <c:pt idx="146">
                  <c:v>-1.2</c:v>
                </c:pt>
                <c:pt idx="147">
                  <c:v>-1.5</c:v>
                </c:pt>
                <c:pt idx="148">
                  <c:v>-1.4</c:v>
                </c:pt>
                <c:pt idx="149">
                  <c:v>-1.7</c:v>
                </c:pt>
                <c:pt idx="150">
                  <c:v>-1.8</c:v>
                </c:pt>
                <c:pt idx="151">
                  <c:v>-1.2</c:v>
                </c:pt>
                <c:pt idx="152">
                  <c:v>-0.8</c:v>
                </c:pt>
                <c:pt idx="153">
                  <c:v>-0.5</c:v>
                </c:pt>
                <c:pt idx="154">
                  <c:v>0.6</c:v>
                </c:pt>
                <c:pt idx="155">
                  <c:v>1.9</c:v>
                </c:pt>
                <c:pt idx="156">
                  <c:v>1.5</c:v>
                </c:pt>
                <c:pt idx="157">
                  <c:v>2.7</c:v>
                </c:pt>
                <c:pt idx="158">
                  <c:v>2.4</c:v>
                </c:pt>
                <c:pt idx="159">
                  <c:v>2.8</c:v>
                </c:pt>
                <c:pt idx="160">
                  <c:v>3.1</c:v>
                </c:pt>
                <c:pt idx="161">
                  <c:v>2.9</c:v>
                </c:pt>
                <c:pt idx="162">
                  <c:v>3.3</c:v>
                </c:pt>
                <c:pt idx="163">
                  <c:v>3.5</c:v>
                </c:pt>
                <c:pt idx="164">
                  <c:v>3.6</c:v>
                </c:pt>
                <c:pt idx="165">
                  <c:v>4.4000000000000004</c:v>
                </c:pt>
                <c:pt idx="166">
                  <c:v>5.0999999999999996</c:v>
                </c:pt>
                <c:pt idx="167">
                  <c:v>4.5999999999999996</c:v>
                </c:pt>
                <c:pt idx="168">
                  <c:v>4.9000000000000004</c:v>
                </c:pt>
                <c:pt idx="169">
                  <c:v>4.9000000000000004</c:v>
                </c:pt>
                <c:pt idx="170">
                  <c:v>5.4</c:v>
                </c:pt>
                <c:pt idx="171">
                  <c:v>5.3</c:v>
                </c:pt>
                <c:pt idx="172">
                  <c:v>5.5</c:v>
                </c:pt>
                <c:pt idx="173">
                  <c:v>6.4</c:v>
                </c:pt>
                <c:pt idx="174">
                  <c:v>6.5</c:v>
                </c:pt>
                <c:pt idx="175">
                  <c:v>6.2</c:v>
                </c:pt>
                <c:pt idx="176">
                  <c:v>6.1</c:v>
                </c:pt>
                <c:pt idx="177">
                  <c:v>5.5</c:v>
                </c:pt>
                <c:pt idx="178">
                  <c:v>4.2</c:v>
                </c:pt>
                <c:pt idx="179">
                  <c:v>4.0999999999999996</c:v>
                </c:pt>
                <c:pt idx="180">
                  <c:v>4.5</c:v>
                </c:pt>
                <c:pt idx="181">
                  <c:v>3.2</c:v>
                </c:pt>
                <c:pt idx="182">
                  <c:v>3.6</c:v>
                </c:pt>
                <c:pt idx="183">
                  <c:v>3.4</c:v>
                </c:pt>
                <c:pt idx="184">
                  <c:v>3</c:v>
                </c:pt>
                <c:pt idx="185">
                  <c:v>2.2000000000000002</c:v>
                </c:pt>
                <c:pt idx="186">
                  <c:v>1.8</c:v>
                </c:pt>
                <c:pt idx="187">
                  <c:v>2</c:v>
                </c:pt>
                <c:pt idx="188">
                  <c:v>1.9</c:v>
                </c:pt>
                <c:pt idx="189">
                  <c:v>1.7</c:v>
                </c:pt>
                <c:pt idx="190">
                  <c:v>2</c:v>
                </c:pt>
                <c:pt idx="191">
                  <c:v>2.5</c:v>
                </c:pt>
                <c:pt idx="192">
                  <c:v>2</c:v>
                </c:pt>
                <c:pt idx="193">
                  <c:v>3.2</c:v>
                </c:pt>
                <c:pt idx="194">
                  <c:v>2.1</c:v>
                </c:pt>
                <c:pt idx="195">
                  <c:v>2.4</c:v>
                </c:pt>
                <c:pt idx="196">
                  <c:v>2.1</c:v>
                </c:pt>
                <c:pt idx="197">
                  <c:v>2.7</c:v>
                </c:pt>
                <c:pt idx="198">
                  <c:v>2.7</c:v>
                </c:pt>
                <c:pt idx="199">
                  <c:v>2.6</c:v>
                </c:pt>
                <c:pt idx="200" formatCode="0.00">
                  <c:v>3.1</c:v>
                </c:pt>
                <c:pt idx="201" formatCode="0.00">
                  <c:v>3.2</c:v>
                </c:pt>
                <c:pt idx="202" formatCode="0.00">
                  <c:v>3</c:v>
                </c:pt>
                <c:pt idx="203" formatCode="0.00">
                  <c:v>2.5</c:v>
                </c:pt>
                <c:pt idx="204" formatCode="0.00">
                  <c:v>2.5</c:v>
                </c:pt>
                <c:pt idx="205" formatCode="0.00">
                  <c:v>2</c:v>
                </c:pt>
                <c:pt idx="206" formatCode="0.00">
                  <c:v>2.4</c:v>
                </c:pt>
                <c:pt idx="207" formatCode="0.00">
                  <c:v>1.8</c:v>
                </c:pt>
                <c:pt idx="208" formatCode="0.00">
                  <c:v>2.5</c:v>
                </c:pt>
                <c:pt idx="209">
                  <c:v>2.2999999999999998</c:v>
                </c:pt>
                <c:pt idx="210">
                  <c:v>2.2999999999999998</c:v>
                </c:pt>
                <c:pt idx="211">
                  <c:v>2</c:v>
                </c:pt>
                <c:pt idx="212">
                  <c:v>1.6</c:v>
                </c:pt>
                <c:pt idx="213">
                  <c:v>1.6</c:v>
                </c:pt>
                <c:pt idx="214">
                  <c:v>1.4</c:v>
                </c:pt>
                <c:pt idx="215">
                  <c:v>1.5</c:v>
                </c:pt>
                <c:pt idx="216">
                  <c:v>0.8</c:v>
                </c:pt>
                <c:pt idx="217">
                  <c:v>1.4</c:v>
                </c:pt>
                <c:pt idx="218">
                  <c:v>1.4</c:v>
                </c:pt>
                <c:pt idx="219">
                  <c:v>1.5</c:v>
                </c:pt>
                <c:pt idx="220">
                  <c:v>1.2</c:v>
                </c:pt>
                <c:pt idx="221">
                  <c:v>1.4</c:v>
                </c:pt>
                <c:pt idx="222">
                  <c:v>1.6</c:v>
                </c:pt>
                <c:pt idx="223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384640"/>
        <c:axId val="134387968"/>
      </c:lineChart>
      <c:dateAx>
        <c:axId val="134384640"/>
        <c:scaling>
          <c:orientation val="minMax"/>
          <c:min val="40026"/>
        </c:scaling>
        <c:delete val="0"/>
        <c:axPos val="b"/>
        <c:numFmt formatCode="mmm\ yy" sourceLinked="1"/>
        <c:majorTickMark val="out"/>
        <c:minorTickMark val="none"/>
        <c:tickLblPos val="low"/>
        <c:txPr>
          <a:bodyPr rot="-5400000" vert="horz"/>
          <a:lstStyle/>
          <a:p>
            <a:pPr>
              <a:defRPr sz="16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34387968"/>
        <c:crosses val="autoZero"/>
        <c:auto val="1"/>
        <c:lblOffset val="100"/>
        <c:baseTimeUnit val="months"/>
      </c:dateAx>
      <c:valAx>
        <c:axId val="134387968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 b="0">
                    <a:solidFill>
                      <a:srgbClr val="193264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 b="0">
                    <a:solidFill>
                      <a:srgbClr val="19326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var. % em 12 meses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pPr>
            <a:endParaRPr lang="pt-BR"/>
          </a:p>
        </c:txPr>
        <c:crossAx val="1343846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63571729292137"/>
          <c:y val="5.2488513306546067E-2"/>
          <c:w val="0.77596157759672046"/>
          <c:h val="0.65536279932971753"/>
        </c:manualLayout>
      </c:layout>
      <c:lineChart>
        <c:grouping val="standard"/>
        <c:varyColors val="0"/>
        <c:ser>
          <c:idx val="0"/>
          <c:order val="0"/>
          <c:tx>
            <c:strRef>
              <c:f>'China - Polmon'!$B$5</c:f>
              <c:strCache>
                <c:ptCount val="1"/>
                <c:pt idx="0">
                  <c:v>Taxa básica de juros sobre depósitos (1 ano)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3172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600" b="0" i="0" u="none" strike="noStrike" kern="1200" baseline="0">
                    <a:solidFill>
                      <a:srgbClr val="1932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'China - Polmon'!$A$9:$A$3181</c:f>
              <c:numCache>
                <c:formatCode>m/d/yyyy</c:formatCode>
                <c:ptCount val="3173"/>
                <c:pt idx="0">
                  <c:v>39084</c:v>
                </c:pt>
                <c:pt idx="1">
                  <c:v>39085</c:v>
                </c:pt>
                <c:pt idx="2">
                  <c:v>39086</c:v>
                </c:pt>
                <c:pt idx="3">
                  <c:v>39087</c:v>
                </c:pt>
                <c:pt idx="4">
                  <c:v>39088</c:v>
                </c:pt>
                <c:pt idx="5">
                  <c:v>39089</c:v>
                </c:pt>
                <c:pt idx="6">
                  <c:v>39090</c:v>
                </c:pt>
                <c:pt idx="7">
                  <c:v>39091</c:v>
                </c:pt>
                <c:pt idx="8">
                  <c:v>39092</c:v>
                </c:pt>
                <c:pt idx="9">
                  <c:v>39093</c:v>
                </c:pt>
                <c:pt idx="10">
                  <c:v>39094</c:v>
                </c:pt>
                <c:pt idx="11">
                  <c:v>39095</c:v>
                </c:pt>
                <c:pt idx="12">
                  <c:v>39096</c:v>
                </c:pt>
                <c:pt idx="13">
                  <c:v>39097</c:v>
                </c:pt>
                <c:pt idx="14">
                  <c:v>39098</c:v>
                </c:pt>
                <c:pt idx="15">
                  <c:v>39099</c:v>
                </c:pt>
                <c:pt idx="16">
                  <c:v>39100</c:v>
                </c:pt>
                <c:pt idx="17">
                  <c:v>39101</c:v>
                </c:pt>
                <c:pt idx="18">
                  <c:v>39102</c:v>
                </c:pt>
                <c:pt idx="19">
                  <c:v>39103</c:v>
                </c:pt>
                <c:pt idx="20">
                  <c:v>39104</c:v>
                </c:pt>
                <c:pt idx="21">
                  <c:v>39105</c:v>
                </c:pt>
                <c:pt idx="22">
                  <c:v>39106</c:v>
                </c:pt>
                <c:pt idx="23">
                  <c:v>39107</c:v>
                </c:pt>
                <c:pt idx="24">
                  <c:v>39108</c:v>
                </c:pt>
                <c:pt idx="25">
                  <c:v>39109</c:v>
                </c:pt>
                <c:pt idx="26">
                  <c:v>39110</c:v>
                </c:pt>
                <c:pt idx="27">
                  <c:v>39111</c:v>
                </c:pt>
                <c:pt idx="28">
                  <c:v>39112</c:v>
                </c:pt>
                <c:pt idx="29">
                  <c:v>39113</c:v>
                </c:pt>
                <c:pt idx="30">
                  <c:v>39114</c:v>
                </c:pt>
                <c:pt idx="31">
                  <c:v>39115</c:v>
                </c:pt>
                <c:pt idx="32">
                  <c:v>39116</c:v>
                </c:pt>
                <c:pt idx="33">
                  <c:v>39117</c:v>
                </c:pt>
                <c:pt idx="34">
                  <c:v>39118</c:v>
                </c:pt>
                <c:pt idx="35">
                  <c:v>39119</c:v>
                </c:pt>
                <c:pt idx="36">
                  <c:v>39120</c:v>
                </c:pt>
                <c:pt idx="37">
                  <c:v>39121</c:v>
                </c:pt>
                <c:pt idx="38">
                  <c:v>39122</c:v>
                </c:pt>
                <c:pt idx="39">
                  <c:v>39123</c:v>
                </c:pt>
                <c:pt idx="40">
                  <c:v>39124</c:v>
                </c:pt>
                <c:pt idx="41">
                  <c:v>39125</c:v>
                </c:pt>
                <c:pt idx="42">
                  <c:v>39126</c:v>
                </c:pt>
                <c:pt idx="43">
                  <c:v>39127</c:v>
                </c:pt>
                <c:pt idx="44">
                  <c:v>39128</c:v>
                </c:pt>
                <c:pt idx="45">
                  <c:v>39129</c:v>
                </c:pt>
                <c:pt idx="46">
                  <c:v>39130</c:v>
                </c:pt>
                <c:pt idx="47">
                  <c:v>39131</c:v>
                </c:pt>
                <c:pt idx="48">
                  <c:v>39132</c:v>
                </c:pt>
                <c:pt idx="49">
                  <c:v>39133</c:v>
                </c:pt>
                <c:pt idx="50">
                  <c:v>39134</c:v>
                </c:pt>
                <c:pt idx="51">
                  <c:v>39135</c:v>
                </c:pt>
                <c:pt idx="52">
                  <c:v>39136</c:v>
                </c:pt>
                <c:pt idx="53">
                  <c:v>39137</c:v>
                </c:pt>
                <c:pt idx="54">
                  <c:v>39138</c:v>
                </c:pt>
                <c:pt idx="55">
                  <c:v>39139</c:v>
                </c:pt>
                <c:pt idx="56">
                  <c:v>39140</c:v>
                </c:pt>
                <c:pt idx="57">
                  <c:v>39141</c:v>
                </c:pt>
                <c:pt idx="58">
                  <c:v>39142</c:v>
                </c:pt>
                <c:pt idx="59">
                  <c:v>39143</c:v>
                </c:pt>
                <c:pt idx="60">
                  <c:v>39144</c:v>
                </c:pt>
                <c:pt idx="61">
                  <c:v>39145</c:v>
                </c:pt>
                <c:pt idx="62">
                  <c:v>39146</c:v>
                </c:pt>
                <c:pt idx="63">
                  <c:v>39147</c:v>
                </c:pt>
                <c:pt idx="64">
                  <c:v>39148</c:v>
                </c:pt>
                <c:pt idx="65">
                  <c:v>39149</c:v>
                </c:pt>
                <c:pt idx="66">
                  <c:v>39150</c:v>
                </c:pt>
                <c:pt idx="67">
                  <c:v>39151</c:v>
                </c:pt>
                <c:pt idx="68">
                  <c:v>39152</c:v>
                </c:pt>
                <c:pt idx="69">
                  <c:v>39153</c:v>
                </c:pt>
                <c:pt idx="70">
                  <c:v>39154</c:v>
                </c:pt>
                <c:pt idx="71">
                  <c:v>39155</c:v>
                </c:pt>
                <c:pt idx="72">
                  <c:v>39156</c:v>
                </c:pt>
                <c:pt idx="73">
                  <c:v>39157</c:v>
                </c:pt>
                <c:pt idx="74">
                  <c:v>39158</c:v>
                </c:pt>
                <c:pt idx="75">
                  <c:v>39159</c:v>
                </c:pt>
                <c:pt idx="76">
                  <c:v>39160</c:v>
                </c:pt>
                <c:pt idx="77">
                  <c:v>39161</c:v>
                </c:pt>
                <c:pt idx="78">
                  <c:v>39162</c:v>
                </c:pt>
                <c:pt idx="79">
                  <c:v>39163</c:v>
                </c:pt>
                <c:pt idx="80">
                  <c:v>39164</c:v>
                </c:pt>
                <c:pt idx="81">
                  <c:v>39165</c:v>
                </c:pt>
                <c:pt idx="82">
                  <c:v>39166</c:v>
                </c:pt>
                <c:pt idx="83">
                  <c:v>39167</c:v>
                </c:pt>
                <c:pt idx="84">
                  <c:v>39168</c:v>
                </c:pt>
                <c:pt idx="85">
                  <c:v>39169</c:v>
                </c:pt>
                <c:pt idx="86">
                  <c:v>39170</c:v>
                </c:pt>
                <c:pt idx="87">
                  <c:v>39171</c:v>
                </c:pt>
                <c:pt idx="88">
                  <c:v>39172</c:v>
                </c:pt>
                <c:pt idx="89">
                  <c:v>39173</c:v>
                </c:pt>
                <c:pt idx="90">
                  <c:v>39174</c:v>
                </c:pt>
                <c:pt idx="91">
                  <c:v>39175</c:v>
                </c:pt>
                <c:pt idx="92">
                  <c:v>39176</c:v>
                </c:pt>
                <c:pt idx="93">
                  <c:v>39177</c:v>
                </c:pt>
                <c:pt idx="94">
                  <c:v>39178</c:v>
                </c:pt>
                <c:pt idx="95">
                  <c:v>39179</c:v>
                </c:pt>
                <c:pt idx="96">
                  <c:v>39180</c:v>
                </c:pt>
                <c:pt idx="97">
                  <c:v>39181</c:v>
                </c:pt>
                <c:pt idx="98">
                  <c:v>39182</c:v>
                </c:pt>
                <c:pt idx="99">
                  <c:v>39183</c:v>
                </c:pt>
                <c:pt idx="100">
                  <c:v>39184</c:v>
                </c:pt>
                <c:pt idx="101">
                  <c:v>39185</c:v>
                </c:pt>
                <c:pt idx="102">
                  <c:v>39186</c:v>
                </c:pt>
                <c:pt idx="103">
                  <c:v>39187</c:v>
                </c:pt>
                <c:pt idx="104">
                  <c:v>39188</c:v>
                </c:pt>
                <c:pt idx="105">
                  <c:v>39189</c:v>
                </c:pt>
                <c:pt idx="106">
                  <c:v>39190</c:v>
                </c:pt>
                <c:pt idx="107">
                  <c:v>39191</c:v>
                </c:pt>
                <c:pt idx="108">
                  <c:v>39192</c:v>
                </c:pt>
                <c:pt idx="109">
                  <c:v>39193</c:v>
                </c:pt>
                <c:pt idx="110">
                  <c:v>39194</c:v>
                </c:pt>
                <c:pt idx="111">
                  <c:v>39195</c:v>
                </c:pt>
                <c:pt idx="112">
                  <c:v>39196</c:v>
                </c:pt>
                <c:pt idx="113">
                  <c:v>39197</c:v>
                </c:pt>
                <c:pt idx="114">
                  <c:v>39198</c:v>
                </c:pt>
                <c:pt idx="115">
                  <c:v>39199</c:v>
                </c:pt>
                <c:pt idx="116">
                  <c:v>39200</c:v>
                </c:pt>
                <c:pt idx="117">
                  <c:v>39201</c:v>
                </c:pt>
                <c:pt idx="118">
                  <c:v>39202</c:v>
                </c:pt>
                <c:pt idx="119">
                  <c:v>39203</c:v>
                </c:pt>
                <c:pt idx="120">
                  <c:v>39204</c:v>
                </c:pt>
                <c:pt idx="121">
                  <c:v>39205</c:v>
                </c:pt>
                <c:pt idx="122">
                  <c:v>39206</c:v>
                </c:pt>
                <c:pt idx="123">
                  <c:v>39207</c:v>
                </c:pt>
                <c:pt idx="124">
                  <c:v>39208</c:v>
                </c:pt>
                <c:pt idx="125">
                  <c:v>39209</c:v>
                </c:pt>
                <c:pt idx="126">
                  <c:v>39210</c:v>
                </c:pt>
                <c:pt idx="127">
                  <c:v>39211</c:v>
                </c:pt>
                <c:pt idx="128">
                  <c:v>39212</c:v>
                </c:pt>
                <c:pt idx="129">
                  <c:v>39213</c:v>
                </c:pt>
                <c:pt idx="130">
                  <c:v>39214</c:v>
                </c:pt>
                <c:pt idx="131">
                  <c:v>39215</c:v>
                </c:pt>
                <c:pt idx="132">
                  <c:v>39216</c:v>
                </c:pt>
                <c:pt idx="133">
                  <c:v>39217</c:v>
                </c:pt>
                <c:pt idx="134">
                  <c:v>39218</c:v>
                </c:pt>
                <c:pt idx="135">
                  <c:v>39219</c:v>
                </c:pt>
                <c:pt idx="136">
                  <c:v>39220</c:v>
                </c:pt>
                <c:pt idx="137">
                  <c:v>39221</c:v>
                </c:pt>
                <c:pt idx="138">
                  <c:v>39222</c:v>
                </c:pt>
                <c:pt idx="139">
                  <c:v>39223</c:v>
                </c:pt>
                <c:pt idx="140">
                  <c:v>39224</c:v>
                </c:pt>
                <c:pt idx="141">
                  <c:v>39225</c:v>
                </c:pt>
                <c:pt idx="142">
                  <c:v>39226</c:v>
                </c:pt>
                <c:pt idx="143">
                  <c:v>39227</c:v>
                </c:pt>
                <c:pt idx="144">
                  <c:v>39228</c:v>
                </c:pt>
                <c:pt idx="145">
                  <c:v>39229</c:v>
                </c:pt>
                <c:pt idx="146">
                  <c:v>39230</c:v>
                </c:pt>
                <c:pt idx="147">
                  <c:v>39231</c:v>
                </c:pt>
                <c:pt idx="148">
                  <c:v>39232</c:v>
                </c:pt>
                <c:pt idx="149">
                  <c:v>39233</c:v>
                </c:pt>
                <c:pt idx="150">
                  <c:v>39234</c:v>
                </c:pt>
                <c:pt idx="151">
                  <c:v>39235</c:v>
                </c:pt>
                <c:pt idx="152">
                  <c:v>39236</c:v>
                </c:pt>
                <c:pt idx="153">
                  <c:v>39237</c:v>
                </c:pt>
                <c:pt idx="154">
                  <c:v>39238</c:v>
                </c:pt>
                <c:pt idx="155">
                  <c:v>39239</c:v>
                </c:pt>
                <c:pt idx="156">
                  <c:v>39240</c:v>
                </c:pt>
                <c:pt idx="157">
                  <c:v>39241</c:v>
                </c:pt>
                <c:pt idx="158">
                  <c:v>39242</c:v>
                </c:pt>
                <c:pt idx="159">
                  <c:v>39243</c:v>
                </c:pt>
                <c:pt idx="160">
                  <c:v>39244</c:v>
                </c:pt>
                <c:pt idx="161">
                  <c:v>39245</c:v>
                </c:pt>
                <c:pt idx="162">
                  <c:v>39246</c:v>
                </c:pt>
                <c:pt idx="163">
                  <c:v>39247</c:v>
                </c:pt>
                <c:pt idx="164">
                  <c:v>39248</c:v>
                </c:pt>
                <c:pt idx="165">
                  <c:v>39249</c:v>
                </c:pt>
                <c:pt idx="166">
                  <c:v>39250</c:v>
                </c:pt>
                <c:pt idx="167">
                  <c:v>39251</c:v>
                </c:pt>
                <c:pt idx="168">
                  <c:v>39252</c:v>
                </c:pt>
                <c:pt idx="169">
                  <c:v>39253</c:v>
                </c:pt>
                <c:pt idx="170">
                  <c:v>39254</c:v>
                </c:pt>
                <c:pt idx="171">
                  <c:v>39255</c:v>
                </c:pt>
                <c:pt idx="172">
                  <c:v>39256</c:v>
                </c:pt>
                <c:pt idx="173">
                  <c:v>39257</c:v>
                </c:pt>
                <c:pt idx="174">
                  <c:v>39258</c:v>
                </c:pt>
                <c:pt idx="175">
                  <c:v>39259</c:v>
                </c:pt>
                <c:pt idx="176">
                  <c:v>39260</c:v>
                </c:pt>
                <c:pt idx="177">
                  <c:v>39261</c:v>
                </c:pt>
                <c:pt idx="178">
                  <c:v>39262</c:v>
                </c:pt>
                <c:pt idx="179">
                  <c:v>39263</c:v>
                </c:pt>
                <c:pt idx="180">
                  <c:v>39264</c:v>
                </c:pt>
                <c:pt idx="181">
                  <c:v>39265</c:v>
                </c:pt>
                <c:pt idx="182">
                  <c:v>39266</c:v>
                </c:pt>
                <c:pt idx="183">
                  <c:v>39267</c:v>
                </c:pt>
                <c:pt idx="184">
                  <c:v>39268</c:v>
                </c:pt>
                <c:pt idx="185">
                  <c:v>39269</c:v>
                </c:pt>
                <c:pt idx="186">
                  <c:v>39270</c:v>
                </c:pt>
                <c:pt idx="187">
                  <c:v>39271</c:v>
                </c:pt>
                <c:pt idx="188">
                  <c:v>39272</c:v>
                </c:pt>
                <c:pt idx="189">
                  <c:v>39273</c:v>
                </c:pt>
                <c:pt idx="190">
                  <c:v>39274</c:v>
                </c:pt>
                <c:pt idx="191">
                  <c:v>39275</c:v>
                </c:pt>
                <c:pt idx="192">
                  <c:v>39276</c:v>
                </c:pt>
                <c:pt idx="193">
                  <c:v>39277</c:v>
                </c:pt>
                <c:pt idx="194">
                  <c:v>39278</c:v>
                </c:pt>
                <c:pt idx="195">
                  <c:v>39279</c:v>
                </c:pt>
                <c:pt idx="196">
                  <c:v>39280</c:v>
                </c:pt>
                <c:pt idx="197">
                  <c:v>39281</c:v>
                </c:pt>
                <c:pt idx="198">
                  <c:v>39282</c:v>
                </c:pt>
                <c:pt idx="199">
                  <c:v>39283</c:v>
                </c:pt>
                <c:pt idx="200">
                  <c:v>39284</c:v>
                </c:pt>
                <c:pt idx="201">
                  <c:v>39285</c:v>
                </c:pt>
                <c:pt idx="202">
                  <c:v>39286</c:v>
                </c:pt>
                <c:pt idx="203">
                  <c:v>39287</c:v>
                </c:pt>
                <c:pt idx="204">
                  <c:v>39288</c:v>
                </c:pt>
                <c:pt idx="205">
                  <c:v>39289</c:v>
                </c:pt>
                <c:pt idx="206">
                  <c:v>39290</c:v>
                </c:pt>
                <c:pt idx="207">
                  <c:v>39291</c:v>
                </c:pt>
                <c:pt idx="208">
                  <c:v>39292</c:v>
                </c:pt>
                <c:pt idx="209">
                  <c:v>39293</c:v>
                </c:pt>
                <c:pt idx="210">
                  <c:v>39294</c:v>
                </c:pt>
                <c:pt idx="211">
                  <c:v>39295</c:v>
                </c:pt>
                <c:pt idx="212">
                  <c:v>39296</c:v>
                </c:pt>
                <c:pt idx="213">
                  <c:v>39297</c:v>
                </c:pt>
                <c:pt idx="214">
                  <c:v>39298</c:v>
                </c:pt>
                <c:pt idx="215">
                  <c:v>39299</c:v>
                </c:pt>
                <c:pt idx="216">
                  <c:v>39300</c:v>
                </c:pt>
                <c:pt idx="217">
                  <c:v>39301</c:v>
                </c:pt>
                <c:pt idx="218">
                  <c:v>39302</c:v>
                </c:pt>
                <c:pt idx="219">
                  <c:v>39303</c:v>
                </c:pt>
                <c:pt idx="220">
                  <c:v>39304</c:v>
                </c:pt>
                <c:pt idx="221">
                  <c:v>39305</c:v>
                </c:pt>
                <c:pt idx="222">
                  <c:v>39306</c:v>
                </c:pt>
                <c:pt idx="223">
                  <c:v>39307</c:v>
                </c:pt>
                <c:pt idx="224">
                  <c:v>39308</c:v>
                </c:pt>
                <c:pt idx="225">
                  <c:v>39309</c:v>
                </c:pt>
                <c:pt idx="226">
                  <c:v>39310</c:v>
                </c:pt>
                <c:pt idx="227">
                  <c:v>39311</c:v>
                </c:pt>
                <c:pt idx="228">
                  <c:v>39312</c:v>
                </c:pt>
                <c:pt idx="229">
                  <c:v>39313</c:v>
                </c:pt>
                <c:pt idx="230">
                  <c:v>39314</c:v>
                </c:pt>
                <c:pt idx="231">
                  <c:v>39315</c:v>
                </c:pt>
                <c:pt idx="232">
                  <c:v>39316</c:v>
                </c:pt>
                <c:pt idx="233">
                  <c:v>39317</c:v>
                </c:pt>
                <c:pt idx="234">
                  <c:v>39318</c:v>
                </c:pt>
                <c:pt idx="235">
                  <c:v>39319</c:v>
                </c:pt>
                <c:pt idx="236">
                  <c:v>39320</c:v>
                </c:pt>
                <c:pt idx="237">
                  <c:v>39321</c:v>
                </c:pt>
                <c:pt idx="238">
                  <c:v>39322</c:v>
                </c:pt>
                <c:pt idx="239">
                  <c:v>39323</c:v>
                </c:pt>
                <c:pt idx="240">
                  <c:v>39324</c:v>
                </c:pt>
                <c:pt idx="241">
                  <c:v>39325</c:v>
                </c:pt>
                <c:pt idx="242">
                  <c:v>39326</c:v>
                </c:pt>
                <c:pt idx="243">
                  <c:v>39327</c:v>
                </c:pt>
                <c:pt idx="244">
                  <c:v>39328</c:v>
                </c:pt>
                <c:pt idx="245">
                  <c:v>39329</c:v>
                </c:pt>
                <c:pt idx="246">
                  <c:v>39330</c:v>
                </c:pt>
                <c:pt idx="247">
                  <c:v>39331</c:v>
                </c:pt>
                <c:pt idx="248">
                  <c:v>39332</c:v>
                </c:pt>
                <c:pt idx="249">
                  <c:v>39333</c:v>
                </c:pt>
                <c:pt idx="250">
                  <c:v>39334</c:v>
                </c:pt>
                <c:pt idx="251">
                  <c:v>39335</c:v>
                </c:pt>
                <c:pt idx="252">
                  <c:v>39336</c:v>
                </c:pt>
                <c:pt idx="253">
                  <c:v>39337</c:v>
                </c:pt>
                <c:pt idx="254">
                  <c:v>39338</c:v>
                </c:pt>
                <c:pt idx="255">
                  <c:v>39339</c:v>
                </c:pt>
                <c:pt idx="256">
                  <c:v>39340</c:v>
                </c:pt>
                <c:pt idx="257">
                  <c:v>39341</c:v>
                </c:pt>
                <c:pt idx="258">
                  <c:v>39342</c:v>
                </c:pt>
                <c:pt idx="259">
                  <c:v>39343</c:v>
                </c:pt>
                <c:pt idx="260">
                  <c:v>39344</c:v>
                </c:pt>
                <c:pt idx="261">
                  <c:v>39345</c:v>
                </c:pt>
                <c:pt idx="262">
                  <c:v>39346</c:v>
                </c:pt>
                <c:pt idx="263">
                  <c:v>39347</c:v>
                </c:pt>
                <c:pt idx="264">
                  <c:v>39348</c:v>
                </c:pt>
                <c:pt idx="265">
                  <c:v>39349</c:v>
                </c:pt>
                <c:pt idx="266">
                  <c:v>39350</c:v>
                </c:pt>
                <c:pt idx="267">
                  <c:v>39351</c:v>
                </c:pt>
                <c:pt idx="268">
                  <c:v>39352</c:v>
                </c:pt>
                <c:pt idx="269">
                  <c:v>39353</c:v>
                </c:pt>
                <c:pt idx="270">
                  <c:v>39354</c:v>
                </c:pt>
                <c:pt idx="271">
                  <c:v>39355</c:v>
                </c:pt>
                <c:pt idx="272">
                  <c:v>39356</c:v>
                </c:pt>
                <c:pt idx="273">
                  <c:v>39357</c:v>
                </c:pt>
                <c:pt idx="274">
                  <c:v>39358</c:v>
                </c:pt>
                <c:pt idx="275">
                  <c:v>39359</c:v>
                </c:pt>
                <c:pt idx="276">
                  <c:v>39360</c:v>
                </c:pt>
                <c:pt idx="277">
                  <c:v>39361</c:v>
                </c:pt>
                <c:pt idx="278">
                  <c:v>39362</c:v>
                </c:pt>
                <c:pt idx="279">
                  <c:v>39363</c:v>
                </c:pt>
                <c:pt idx="280">
                  <c:v>39364</c:v>
                </c:pt>
                <c:pt idx="281">
                  <c:v>39365</c:v>
                </c:pt>
                <c:pt idx="282">
                  <c:v>39366</c:v>
                </c:pt>
                <c:pt idx="283">
                  <c:v>39367</c:v>
                </c:pt>
                <c:pt idx="284">
                  <c:v>39368</c:v>
                </c:pt>
                <c:pt idx="285">
                  <c:v>39369</c:v>
                </c:pt>
                <c:pt idx="286">
                  <c:v>39370</c:v>
                </c:pt>
                <c:pt idx="287">
                  <c:v>39371</c:v>
                </c:pt>
                <c:pt idx="288">
                  <c:v>39372</c:v>
                </c:pt>
                <c:pt idx="289">
                  <c:v>39373</c:v>
                </c:pt>
                <c:pt idx="290">
                  <c:v>39374</c:v>
                </c:pt>
                <c:pt idx="291">
                  <c:v>39375</c:v>
                </c:pt>
                <c:pt idx="292">
                  <c:v>39376</c:v>
                </c:pt>
                <c:pt idx="293">
                  <c:v>39377</c:v>
                </c:pt>
                <c:pt idx="294">
                  <c:v>39378</c:v>
                </c:pt>
                <c:pt idx="295">
                  <c:v>39379</c:v>
                </c:pt>
                <c:pt idx="296">
                  <c:v>39380</c:v>
                </c:pt>
                <c:pt idx="297">
                  <c:v>39381</c:v>
                </c:pt>
                <c:pt idx="298">
                  <c:v>39382</c:v>
                </c:pt>
                <c:pt idx="299">
                  <c:v>39383</c:v>
                </c:pt>
                <c:pt idx="300">
                  <c:v>39384</c:v>
                </c:pt>
                <c:pt idx="301">
                  <c:v>39385</c:v>
                </c:pt>
                <c:pt idx="302">
                  <c:v>39386</c:v>
                </c:pt>
                <c:pt idx="303">
                  <c:v>39387</c:v>
                </c:pt>
                <c:pt idx="304">
                  <c:v>39388</c:v>
                </c:pt>
                <c:pt idx="305">
                  <c:v>39389</c:v>
                </c:pt>
                <c:pt idx="306">
                  <c:v>39390</c:v>
                </c:pt>
                <c:pt idx="307">
                  <c:v>39391</c:v>
                </c:pt>
                <c:pt idx="308">
                  <c:v>39392</c:v>
                </c:pt>
                <c:pt idx="309">
                  <c:v>39393</c:v>
                </c:pt>
                <c:pt idx="310">
                  <c:v>39394</c:v>
                </c:pt>
                <c:pt idx="311">
                  <c:v>39395</c:v>
                </c:pt>
                <c:pt idx="312">
                  <c:v>39396</c:v>
                </c:pt>
                <c:pt idx="313">
                  <c:v>39397</c:v>
                </c:pt>
                <c:pt idx="314">
                  <c:v>39398</c:v>
                </c:pt>
                <c:pt idx="315">
                  <c:v>39399</c:v>
                </c:pt>
                <c:pt idx="316">
                  <c:v>39400</c:v>
                </c:pt>
                <c:pt idx="317">
                  <c:v>39401</c:v>
                </c:pt>
                <c:pt idx="318">
                  <c:v>39402</c:v>
                </c:pt>
                <c:pt idx="319">
                  <c:v>39403</c:v>
                </c:pt>
                <c:pt idx="320">
                  <c:v>39404</c:v>
                </c:pt>
                <c:pt idx="321">
                  <c:v>39405</c:v>
                </c:pt>
                <c:pt idx="322">
                  <c:v>39406</c:v>
                </c:pt>
                <c:pt idx="323">
                  <c:v>39407</c:v>
                </c:pt>
                <c:pt idx="324">
                  <c:v>39408</c:v>
                </c:pt>
                <c:pt idx="325">
                  <c:v>39409</c:v>
                </c:pt>
                <c:pt idx="326">
                  <c:v>39410</c:v>
                </c:pt>
                <c:pt idx="327">
                  <c:v>39411</c:v>
                </c:pt>
                <c:pt idx="328">
                  <c:v>39412</c:v>
                </c:pt>
                <c:pt idx="329">
                  <c:v>39413</c:v>
                </c:pt>
                <c:pt idx="330">
                  <c:v>39414</c:v>
                </c:pt>
                <c:pt idx="331">
                  <c:v>39415</c:v>
                </c:pt>
                <c:pt idx="332">
                  <c:v>39416</c:v>
                </c:pt>
                <c:pt idx="333">
                  <c:v>39417</c:v>
                </c:pt>
                <c:pt idx="334">
                  <c:v>39418</c:v>
                </c:pt>
                <c:pt idx="335">
                  <c:v>39419</c:v>
                </c:pt>
                <c:pt idx="336">
                  <c:v>39420</c:v>
                </c:pt>
                <c:pt idx="337">
                  <c:v>39421</c:v>
                </c:pt>
                <c:pt idx="338">
                  <c:v>39422</c:v>
                </c:pt>
                <c:pt idx="339">
                  <c:v>39423</c:v>
                </c:pt>
                <c:pt idx="340">
                  <c:v>39424</c:v>
                </c:pt>
                <c:pt idx="341">
                  <c:v>39425</c:v>
                </c:pt>
                <c:pt idx="342">
                  <c:v>39426</c:v>
                </c:pt>
                <c:pt idx="343">
                  <c:v>39427</c:v>
                </c:pt>
                <c:pt idx="344">
                  <c:v>39428</c:v>
                </c:pt>
                <c:pt idx="345">
                  <c:v>39429</c:v>
                </c:pt>
                <c:pt idx="346">
                  <c:v>39430</c:v>
                </c:pt>
                <c:pt idx="347">
                  <c:v>39431</c:v>
                </c:pt>
                <c:pt idx="348">
                  <c:v>39432</c:v>
                </c:pt>
                <c:pt idx="349">
                  <c:v>39433</c:v>
                </c:pt>
                <c:pt idx="350">
                  <c:v>39434</c:v>
                </c:pt>
                <c:pt idx="351">
                  <c:v>39435</c:v>
                </c:pt>
                <c:pt idx="352">
                  <c:v>39436</c:v>
                </c:pt>
                <c:pt idx="353">
                  <c:v>39437</c:v>
                </c:pt>
                <c:pt idx="354">
                  <c:v>39438</c:v>
                </c:pt>
                <c:pt idx="355">
                  <c:v>39439</c:v>
                </c:pt>
                <c:pt idx="356">
                  <c:v>39440</c:v>
                </c:pt>
                <c:pt idx="357">
                  <c:v>39441</c:v>
                </c:pt>
                <c:pt idx="358">
                  <c:v>39442</c:v>
                </c:pt>
                <c:pt idx="359">
                  <c:v>39443</c:v>
                </c:pt>
                <c:pt idx="360">
                  <c:v>39444</c:v>
                </c:pt>
                <c:pt idx="361">
                  <c:v>39445</c:v>
                </c:pt>
                <c:pt idx="362">
                  <c:v>39446</c:v>
                </c:pt>
                <c:pt idx="363">
                  <c:v>39447</c:v>
                </c:pt>
                <c:pt idx="364">
                  <c:v>39448</c:v>
                </c:pt>
                <c:pt idx="365">
                  <c:v>39449</c:v>
                </c:pt>
                <c:pt idx="366">
                  <c:v>39450</c:v>
                </c:pt>
                <c:pt idx="367">
                  <c:v>39451</c:v>
                </c:pt>
                <c:pt idx="368">
                  <c:v>39452</c:v>
                </c:pt>
                <c:pt idx="369">
                  <c:v>39453</c:v>
                </c:pt>
                <c:pt idx="370">
                  <c:v>39454</c:v>
                </c:pt>
                <c:pt idx="371">
                  <c:v>39455</c:v>
                </c:pt>
                <c:pt idx="372">
                  <c:v>39456</c:v>
                </c:pt>
                <c:pt idx="373">
                  <c:v>39457</c:v>
                </c:pt>
                <c:pt idx="374">
                  <c:v>39458</c:v>
                </c:pt>
                <c:pt idx="375">
                  <c:v>39459</c:v>
                </c:pt>
                <c:pt idx="376">
                  <c:v>39460</c:v>
                </c:pt>
                <c:pt idx="377">
                  <c:v>39461</c:v>
                </c:pt>
                <c:pt idx="378">
                  <c:v>39462</c:v>
                </c:pt>
                <c:pt idx="379">
                  <c:v>39463</c:v>
                </c:pt>
                <c:pt idx="380">
                  <c:v>39464</c:v>
                </c:pt>
                <c:pt idx="381">
                  <c:v>39465</c:v>
                </c:pt>
                <c:pt idx="382">
                  <c:v>39466</c:v>
                </c:pt>
                <c:pt idx="383">
                  <c:v>39467</c:v>
                </c:pt>
                <c:pt idx="384">
                  <c:v>39468</c:v>
                </c:pt>
                <c:pt idx="385">
                  <c:v>39469</c:v>
                </c:pt>
                <c:pt idx="386">
                  <c:v>39470</c:v>
                </c:pt>
                <c:pt idx="387">
                  <c:v>39471</c:v>
                </c:pt>
                <c:pt idx="388">
                  <c:v>39472</c:v>
                </c:pt>
                <c:pt idx="389">
                  <c:v>39473</c:v>
                </c:pt>
                <c:pt idx="390">
                  <c:v>39474</c:v>
                </c:pt>
                <c:pt idx="391">
                  <c:v>39475</c:v>
                </c:pt>
                <c:pt idx="392">
                  <c:v>39476</c:v>
                </c:pt>
                <c:pt idx="393">
                  <c:v>39477</c:v>
                </c:pt>
                <c:pt idx="394">
                  <c:v>39478</c:v>
                </c:pt>
                <c:pt idx="395">
                  <c:v>39479</c:v>
                </c:pt>
                <c:pt idx="396">
                  <c:v>39480</c:v>
                </c:pt>
                <c:pt idx="397">
                  <c:v>39481</c:v>
                </c:pt>
                <c:pt idx="398">
                  <c:v>39482</c:v>
                </c:pt>
                <c:pt idx="399">
                  <c:v>39483</c:v>
                </c:pt>
                <c:pt idx="400">
                  <c:v>39484</c:v>
                </c:pt>
                <c:pt idx="401">
                  <c:v>39485</c:v>
                </c:pt>
                <c:pt idx="402">
                  <c:v>39486</c:v>
                </c:pt>
                <c:pt idx="403">
                  <c:v>39487</c:v>
                </c:pt>
                <c:pt idx="404">
                  <c:v>39488</c:v>
                </c:pt>
                <c:pt idx="405">
                  <c:v>39489</c:v>
                </c:pt>
                <c:pt idx="406">
                  <c:v>39490</c:v>
                </c:pt>
                <c:pt idx="407">
                  <c:v>39491</c:v>
                </c:pt>
                <c:pt idx="408">
                  <c:v>39492</c:v>
                </c:pt>
                <c:pt idx="409">
                  <c:v>39493</c:v>
                </c:pt>
                <c:pt idx="410">
                  <c:v>39494</c:v>
                </c:pt>
                <c:pt idx="411">
                  <c:v>39495</c:v>
                </c:pt>
                <c:pt idx="412">
                  <c:v>39496</c:v>
                </c:pt>
                <c:pt idx="413">
                  <c:v>39497</c:v>
                </c:pt>
                <c:pt idx="414">
                  <c:v>39498</c:v>
                </c:pt>
                <c:pt idx="415">
                  <c:v>39499</c:v>
                </c:pt>
                <c:pt idx="416">
                  <c:v>39500</c:v>
                </c:pt>
                <c:pt idx="417">
                  <c:v>39501</c:v>
                </c:pt>
                <c:pt idx="418">
                  <c:v>39502</c:v>
                </c:pt>
                <c:pt idx="419">
                  <c:v>39503</c:v>
                </c:pt>
                <c:pt idx="420">
                  <c:v>39504</c:v>
                </c:pt>
                <c:pt idx="421">
                  <c:v>39505</c:v>
                </c:pt>
                <c:pt idx="422">
                  <c:v>39506</c:v>
                </c:pt>
                <c:pt idx="423">
                  <c:v>39507</c:v>
                </c:pt>
                <c:pt idx="424">
                  <c:v>39508</c:v>
                </c:pt>
                <c:pt idx="425">
                  <c:v>39509</c:v>
                </c:pt>
                <c:pt idx="426">
                  <c:v>39510</c:v>
                </c:pt>
                <c:pt idx="427">
                  <c:v>39511</c:v>
                </c:pt>
                <c:pt idx="428">
                  <c:v>39512</c:v>
                </c:pt>
                <c:pt idx="429">
                  <c:v>39513</c:v>
                </c:pt>
                <c:pt idx="430">
                  <c:v>39514</c:v>
                </c:pt>
                <c:pt idx="431">
                  <c:v>39515</c:v>
                </c:pt>
                <c:pt idx="432">
                  <c:v>39516</c:v>
                </c:pt>
                <c:pt idx="433">
                  <c:v>39517</c:v>
                </c:pt>
                <c:pt idx="434">
                  <c:v>39518</c:v>
                </c:pt>
                <c:pt idx="435">
                  <c:v>39519</c:v>
                </c:pt>
                <c:pt idx="436">
                  <c:v>39520</c:v>
                </c:pt>
                <c:pt idx="437">
                  <c:v>39521</c:v>
                </c:pt>
                <c:pt idx="438">
                  <c:v>39522</c:v>
                </c:pt>
                <c:pt idx="439">
                  <c:v>39523</c:v>
                </c:pt>
                <c:pt idx="440">
                  <c:v>39524</c:v>
                </c:pt>
                <c:pt idx="441">
                  <c:v>39525</c:v>
                </c:pt>
                <c:pt idx="442">
                  <c:v>39526</c:v>
                </c:pt>
                <c:pt idx="443">
                  <c:v>39527</c:v>
                </c:pt>
                <c:pt idx="444">
                  <c:v>39528</c:v>
                </c:pt>
                <c:pt idx="445">
                  <c:v>39529</c:v>
                </c:pt>
                <c:pt idx="446">
                  <c:v>39530</c:v>
                </c:pt>
                <c:pt idx="447">
                  <c:v>39531</c:v>
                </c:pt>
                <c:pt idx="448">
                  <c:v>39532</c:v>
                </c:pt>
                <c:pt idx="449">
                  <c:v>39533</c:v>
                </c:pt>
                <c:pt idx="450">
                  <c:v>39534</c:v>
                </c:pt>
                <c:pt idx="451">
                  <c:v>39535</c:v>
                </c:pt>
                <c:pt idx="452">
                  <c:v>39536</c:v>
                </c:pt>
                <c:pt idx="453">
                  <c:v>39537</c:v>
                </c:pt>
                <c:pt idx="454">
                  <c:v>39538</c:v>
                </c:pt>
                <c:pt idx="455">
                  <c:v>39539</c:v>
                </c:pt>
                <c:pt idx="456">
                  <c:v>39540</c:v>
                </c:pt>
                <c:pt idx="457">
                  <c:v>39541</c:v>
                </c:pt>
                <c:pt idx="458">
                  <c:v>39542</c:v>
                </c:pt>
                <c:pt idx="459">
                  <c:v>39543</c:v>
                </c:pt>
                <c:pt idx="460">
                  <c:v>39544</c:v>
                </c:pt>
                <c:pt idx="461">
                  <c:v>39545</c:v>
                </c:pt>
                <c:pt idx="462">
                  <c:v>39546</c:v>
                </c:pt>
                <c:pt idx="463">
                  <c:v>39547</c:v>
                </c:pt>
                <c:pt idx="464">
                  <c:v>39548</c:v>
                </c:pt>
                <c:pt idx="465">
                  <c:v>39549</c:v>
                </c:pt>
                <c:pt idx="466">
                  <c:v>39550</c:v>
                </c:pt>
                <c:pt idx="467">
                  <c:v>39551</c:v>
                </c:pt>
                <c:pt idx="468">
                  <c:v>39552</c:v>
                </c:pt>
                <c:pt idx="469">
                  <c:v>39553</c:v>
                </c:pt>
                <c:pt idx="470">
                  <c:v>39554</c:v>
                </c:pt>
                <c:pt idx="471">
                  <c:v>39555</c:v>
                </c:pt>
                <c:pt idx="472">
                  <c:v>39556</c:v>
                </c:pt>
                <c:pt idx="473">
                  <c:v>39557</c:v>
                </c:pt>
                <c:pt idx="474">
                  <c:v>39558</c:v>
                </c:pt>
                <c:pt idx="475">
                  <c:v>39559</c:v>
                </c:pt>
                <c:pt idx="476">
                  <c:v>39560</c:v>
                </c:pt>
                <c:pt idx="477">
                  <c:v>39561</c:v>
                </c:pt>
                <c:pt idx="478">
                  <c:v>39562</c:v>
                </c:pt>
                <c:pt idx="479">
                  <c:v>39563</c:v>
                </c:pt>
                <c:pt idx="480">
                  <c:v>39564</c:v>
                </c:pt>
                <c:pt idx="481">
                  <c:v>39565</c:v>
                </c:pt>
                <c:pt idx="482">
                  <c:v>39566</c:v>
                </c:pt>
                <c:pt idx="483">
                  <c:v>39567</c:v>
                </c:pt>
                <c:pt idx="484">
                  <c:v>39568</c:v>
                </c:pt>
                <c:pt idx="485">
                  <c:v>39569</c:v>
                </c:pt>
                <c:pt idx="486">
                  <c:v>39570</c:v>
                </c:pt>
                <c:pt idx="487">
                  <c:v>39571</c:v>
                </c:pt>
                <c:pt idx="488">
                  <c:v>39572</c:v>
                </c:pt>
                <c:pt idx="489">
                  <c:v>39573</c:v>
                </c:pt>
                <c:pt idx="490">
                  <c:v>39574</c:v>
                </c:pt>
                <c:pt idx="491">
                  <c:v>39575</c:v>
                </c:pt>
                <c:pt idx="492">
                  <c:v>39576</c:v>
                </c:pt>
                <c:pt idx="493">
                  <c:v>39577</c:v>
                </c:pt>
                <c:pt idx="494">
                  <c:v>39578</c:v>
                </c:pt>
                <c:pt idx="495">
                  <c:v>39579</c:v>
                </c:pt>
                <c:pt idx="496">
                  <c:v>39580</c:v>
                </c:pt>
                <c:pt idx="497">
                  <c:v>39581</c:v>
                </c:pt>
                <c:pt idx="498">
                  <c:v>39582</c:v>
                </c:pt>
                <c:pt idx="499">
                  <c:v>39583</c:v>
                </c:pt>
                <c:pt idx="500">
                  <c:v>39584</c:v>
                </c:pt>
                <c:pt idx="501">
                  <c:v>39585</c:v>
                </c:pt>
                <c:pt idx="502">
                  <c:v>39586</c:v>
                </c:pt>
                <c:pt idx="503">
                  <c:v>39587</c:v>
                </c:pt>
                <c:pt idx="504">
                  <c:v>39588</c:v>
                </c:pt>
                <c:pt idx="505">
                  <c:v>39589</c:v>
                </c:pt>
                <c:pt idx="506">
                  <c:v>39590</c:v>
                </c:pt>
                <c:pt idx="507">
                  <c:v>39591</c:v>
                </c:pt>
                <c:pt idx="508">
                  <c:v>39592</c:v>
                </c:pt>
                <c:pt idx="509">
                  <c:v>39593</c:v>
                </c:pt>
                <c:pt idx="510">
                  <c:v>39594</c:v>
                </c:pt>
                <c:pt idx="511">
                  <c:v>39595</c:v>
                </c:pt>
                <c:pt idx="512">
                  <c:v>39596</c:v>
                </c:pt>
                <c:pt idx="513">
                  <c:v>39597</c:v>
                </c:pt>
                <c:pt idx="514">
                  <c:v>39598</c:v>
                </c:pt>
                <c:pt idx="515">
                  <c:v>39599</c:v>
                </c:pt>
                <c:pt idx="516">
                  <c:v>39600</c:v>
                </c:pt>
                <c:pt idx="517">
                  <c:v>39601</c:v>
                </c:pt>
                <c:pt idx="518">
                  <c:v>39602</c:v>
                </c:pt>
                <c:pt idx="519">
                  <c:v>39603</c:v>
                </c:pt>
                <c:pt idx="520">
                  <c:v>39604</c:v>
                </c:pt>
                <c:pt idx="521">
                  <c:v>39605</c:v>
                </c:pt>
                <c:pt idx="522">
                  <c:v>39606</c:v>
                </c:pt>
                <c:pt idx="523">
                  <c:v>39607</c:v>
                </c:pt>
                <c:pt idx="524">
                  <c:v>39608</c:v>
                </c:pt>
                <c:pt idx="525">
                  <c:v>39609</c:v>
                </c:pt>
                <c:pt idx="526">
                  <c:v>39610</c:v>
                </c:pt>
                <c:pt idx="527">
                  <c:v>39611</c:v>
                </c:pt>
                <c:pt idx="528">
                  <c:v>39612</c:v>
                </c:pt>
                <c:pt idx="529">
                  <c:v>39613</c:v>
                </c:pt>
                <c:pt idx="530">
                  <c:v>39614</c:v>
                </c:pt>
                <c:pt idx="531">
                  <c:v>39615</c:v>
                </c:pt>
                <c:pt idx="532">
                  <c:v>39616</c:v>
                </c:pt>
                <c:pt idx="533">
                  <c:v>39617</c:v>
                </c:pt>
                <c:pt idx="534">
                  <c:v>39618</c:v>
                </c:pt>
                <c:pt idx="535">
                  <c:v>39619</c:v>
                </c:pt>
                <c:pt idx="536">
                  <c:v>39620</c:v>
                </c:pt>
                <c:pt idx="537">
                  <c:v>39621</c:v>
                </c:pt>
                <c:pt idx="538">
                  <c:v>39622</c:v>
                </c:pt>
                <c:pt idx="539">
                  <c:v>39623</c:v>
                </c:pt>
                <c:pt idx="540">
                  <c:v>39624</c:v>
                </c:pt>
                <c:pt idx="541">
                  <c:v>39625</c:v>
                </c:pt>
                <c:pt idx="542">
                  <c:v>39626</c:v>
                </c:pt>
                <c:pt idx="543">
                  <c:v>39627</c:v>
                </c:pt>
                <c:pt idx="544">
                  <c:v>39628</c:v>
                </c:pt>
                <c:pt idx="545">
                  <c:v>39629</c:v>
                </c:pt>
                <c:pt idx="546">
                  <c:v>39630</c:v>
                </c:pt>
                <c:pt idx="547">
                  <c:v>39631</c:v>
                </c:pt>
                <c:pt idx="548">
                  <c:v>39632</c:v>
                </c:pt>
                <c:pt idx="549">
                  <c:v>39633</c:v>
                </c:pt>
                <c:pt idx="550">
                  <c:v>39634</c:v>
                </c:pt>
                <c:pt idx="551">
                  <c:v>39635</c:v>
                </c:pt>
                <c:pt idx="552">
                  <c:v>39636</c:v>
                </c:pt>
                <c:pt idx="553">
                  <c:v>39637</c:v>
                </c:pt>
                <c:pt idx="554">
                  <c:v>39638</c:v>
                </c:pt>
                <c:pt idx="555">
                  <c:v>39639</c:v>
                </c:pt>
                <c:pt idx="556">
                  <c:v>39640</c:v>
                </c:pt>
                <c:pt idx="557">
                  <c:v>39641</c:v>
                </c:pt>
                <c:pt idx="558">
                  <c:v>39642</c:v>
                </c:pt>
                <c:pt idx="559">
                  <c:v>39643</c:v>
                </c:pt>
                <c:pt idx="560">
                  <c:v>39644</c:v>
                </c:pt>
                <c:pt idx="561">
                  <c:v>39645</c:v>
                </c:pt>
                <c:pt idx="562">
                  <c:v>39646</c:v>
                </c:pt>
                <c:pt idx="563">
                  <c:v>39647</c:v>
                </c:pt>
                <c:pt idx="564">
                  <c:v>39648</c:v>
                </c:pt>
                <c:pt idx="565">
                  <c:v>39649</c:v>
                </c:pt>
                <c:pt idx="566">
                  <c:v>39650</c:v>
                </c:pt>
                <c:pt idx="567">
                  <c:v>39651</c:v>
                </c:pt>
                <c:pt idx="568">
                  <c:v>39652</c:v>
                </c:pt>
                <c:pt idx="569">
                  <c:v>39653</c:v>
                </c:pt>
                <c:pt idx="570">
                  <c:v>39654</c:v>
                </c:pt>
                <c:pt idx="571">
                  <c:v>39655</c:v>
                </c:pt>
                <c:pt idx="572">
                  <c:v>39656</c:v>
                </c:pt>
                <c:pt idx="573">
                  <c:v>39657</c:v>
                </c:pt>
                <c:pt idx="574">
                  <c:v>39658</c:v>
                </c:pt>
                <c:pt idx="575">
                  <c:v>39659</c:v>
                </c:pt>
                <c:pt idx="576">
                  <c:v>39660</c:v>
                </c:pt>
                <c:pt idx="577">
                  <c:v>39661</c:v>
                </c:pt>
                <c:pt idx="578">
                  <c:v>39662</c:v>
                </c:pt>
                <c:pt idx="579">
                  <c:v>39663</c:v>
                </c:pt>
                <c:pt idx="580">
                  <c:v>39664</c:v>
                </c:pt>
                <c:pt idx="581">
                  <c:v>39665</c:v>
                </c:pt>
                <c:pt idx="582">
                  <c:v>39666</c:v>
                </c:pt>
                <c:pt idx="583">
                  <c:v>39667</c:v>
                </c:pt>
                <c:pt idx="584">
                  <c:v>39668</c:v>
                </c:pt>
                <c:pt idx="585">
                  <c:v>39669</c:v>
                </c:pt>
                <c:pt idx="586">
                  <c:v>39670</c:v>
                </c:pt>
                <c:pt idx="587">
                  <c:v>39671</c:v>
                </c:pt>
                <c:pt idx="588">
                  <c:v>39672</c:v>
                </c:pt>
                <c:pt idx="589">
                  <c:v>39673</c:v>
                </c:pt>
                <c:pt idx="590">
                  <c:v>39674</c:v>
                </c:pt>
                <c:pt idx="591">
                  <c:v>39675</c:v>
                </c:pt>
                <c:pt idx="592">
                  <c:v>39676</c:v>
                </c:pt>
                <c:pt idx="593">
                  <c:v>39677</c:v>
                </c:pt>
                <c:pt idx="594">
                  <c:v>39678</c:v>
                </c:pt>
                <c:pt idx="595">
                  <c:v>39679</c:v>
                </c:pt>
                <c:pt idx="596">
                  <c:v>39680</c:v>
                </c:pt>
                <c:pt idx="597">
                  <c:v>39681</c:v>
                </c:pt>
                <c:pt idx="598">
                  <c:v>39682</c:v>
                </c:pt>
                <c:pt idx="599">
                  <c:v>39683</c:v>
                </c:pt>
                <c:pt idx="600">
                  <c:v>39684</c:v>
                </c:pt>
                <c:pt idx="601">
                  <c:v>39685</c:v>
                </c:pt>
                <c:pt idx="602">
                  <c:v>39686</c:v>
                </c:pt>
                <c:pt idx="603">
                  <c:v>39687</c:v>
                </c:pt>
                <c:pt idx="604">
                  <c:v>39688</c:v>
                </c:pt>
                <c:pt idx="605">
                  <c:v>39689</c:v>
                </c:pt>
                <c:pt idx="606">
                  <c:v>39690</c:v>
                </c:pt>
                <c:pt idx="607">
                  <c:v>39691</c:v>
                </c:pt>
                <c:pt idx="608">
                  <c:v>39692</c:v>
                </c:pt>
                <c:pt idx="609">
                  <c:v>39693</c:v>
                </c:pt>
                <c:pt idx="610">
                  <c:v>39694</c:v>
                </c:pt>
                <c:pt idx="611">
                  <c:v>39695</c:v>
                </c:pt>
                <c:pt idx="612">
                  <c:v>39696</c:v>
                </c:pt>
                <c:pt idx="613">
                  <c:v>39697</c:v>
                </c:pt>
                <c:pt idx="614">
                  <c:v>39698</c:v>
                </c:pt>
                <c:pt idx="615">
                  <c:v>39699</c:v>
                </c:pt>
                <c:pt idx="616">
                  <c:v>39700</c:v>
                </c:pt>
                <c:pt idx="617">
                  <c:v>39701</c:v>
                </c:pt>
                <c:pt idx="618">
                  <c:v>39702</c:v>
                </c:pt>
                <c:pt idx="619">
                  <c:v>39703</c:v>
                </c:pt>
                <c:pt idx="620">
                  <c:v>39704</c:v>
                </c:pt>
                <c:pt idx="621">
                  <c:v>39705</c:v>
                </c:pt>
                <c:pt idx="622">
                  <c:v>39706</c:v>
                </c:pt>
                <c:pt idx="623">
                  <c:v>39707</c:v>
                </c:pt>
                <c:pt idx="624">
                  <c:v>39708</c:v>
                </c:pt>
                <c:pt idx="625">
                  <c:v>39709</c:v>
                </c:pt>
                <c:pt idx="626">
                  <c:v>39710</c:v>
                </c:pt>
                <c:pt idx="627">
                  <c:v>39711</c:v>
                </c:pt>
                <c:pt idx="628">
                  <c:v>39712</c:v>
                </c:pt>
                <c:pt idx="629">
                  <c:v>39713</c:v>
                </c:pt>
                <c:pt idx="630">
                  <c:v>39714</c:v>
                </c:pt>
                <c:pt idx="631">
                  <c:v>39715</c:v>
                </c:pt>
                <c:pt idx="632">
                  <c:v>39716</c:v>
                </c:pt>
                <c:pt idx="633">
                  <c:v>39717</c:v>
                </c:pt>
                <c:pt idx="634">
                  <c:v>39718</c:v>
                </c:pt>
                <c:pt idx="635">
                  <c:v>39719</c:v>
                </c:pt>
                <c:pt idx="636">
                  <c:v>39720</c:v>
                </c:pt>
                <c:pt idx="637">
                  <c:v>39721</c:v>
                </c:pt>
                <c:pt idx="638">
                  <c:v>39722</c:v>
                </c:pt>
                <c:pt idx="639">
                  <c:v>39723</c:v>
                </c:pt>
                <c:pt idx="640">
                  <c:v>39724</c:v>
                </c:pt>
                <c:pt idx="641">
                  <c:v>39725</c:v>
                </c:pt>
                <c:pt idx="642">
                  <c:v>39726</c:v>
                </c:pt>
                <c:pt idx="643">
                  <c:v>39727</c:v>
                </c:pt>
                <c:pt idx="644">
                  <c:v>39728</c:v>
                </c:pt>
                <c:pt idx="645">
                  <c:v>39729</c:v>
                </c:pt>
                <c:pt idx="646">
                  <c:v>39730</c:v>
                </c:pt>
                <c:pt idx="647">
                  <c:v>39731</c:v>
                </c:pt>
                <c:pt idx="648">
                  <c:v>39732</c:v>
                </c:pt>
                <c:pt idx="649">
                  <c:v>39733</c:v>
                </c:pt>
                <c:pt idx="650">
                  <c:v>39734</c:v>
                </c:pt>
                <c:pt idx="651">
                  <c:v>39735</c:v>
                </c:pt>
                <c:pt idx="652">
                  <c:v>39736</c:v>
                </c:pt>
                <c:pt idx="653">
                  <c:v>39737</c:v>
                </c:pt>
                <c:pt idx="654">
                  <c:v>39738</c:v>
                </c:pt>
                <c:pt idx="655">
                  <c:v>39739</c:v>
                </c:pt>
                <c:pt idx="656">
                  <c:v>39740</c:v>
                </c:pt>
                <c:pt idx="657">
                  <c:v>39741</c:v>
                </c:pt>
                <c:pt idx="658">
                  <c:v>39742</c:v>
                </c:pt>
                <c:pt idx="659">
                  <c:v>39743</c:v>
                </c:pt>
                <c:pt idx="660">
                  <c:v>39744</c:v>
                </c:pt>
                <c:pt idx="661">
                  <c:v>39745</c:v>
                </c:pt>
                <c:pt idx="662">
                  <c:v>39746</c:v>
                </c:pt>
                <c:pt idx="663">
                  <c:v>39747</c:v>
                </c:pt>
                <c:pt idx="664">
                  <c:v>39748</c:v>
                </c:pt>
                <c:pt idx="665">
                  <c:v>39749</c:v>
                </c:pt>
                <c:pt idx="666">
                  <c:v>39750</c:v>
                </c:pt>
                <c:pt idx="667">
                  <c:v>39751</c:v>
                </c:pt>
                <c:pt idx="668">
                  <c:v>39752</c:v>
                </c:pt>
                <c:pt idx="669">
                  <c:v>39753</c:v>
                </c:pt>
                <c:pt idx="670">
                  <c:v>39754</c:v>
                </c:pt>
                <c:pt idx="671">
                  <c:v>39755</c:v>
                </c:pt>
                <c:pt idx="672">
                  <c:v>39756</c:v>
                </c:pt>
                <c:pt idx="673">
                  <c:v>39757</c:v>
                </c:pt>
                <c:pt idx="674">
                  <c:v>39758</c:v>
                </c:pt>
                <c:pt idx="675">
                  <c:v>39759</c:v>
                </c:pt>
                <c:pt idx="676">
                  <c:v>39760</c:v>
                </c:pt>
                <c:pt idx="677">
                  <c:v>39761</c:v>
                </c:pt>
                <c:pt idx="678">
                  <c:v>39762</c:v>
                </c:pt>
                <c:pt idx="679">
                  <c:v>39763</c:v>
                </c:pt>
                <c:pt idx="680">
                  <c:v>39764</c:v>
                </c:pt>
                <c:pt idx="681">
                  <c:v>39765</c:v>
                </c:pt>
                <c:pt idx="682">
                  <c:v>39766</c:v>
                </c:pt>
                <c:pt idx="683">
                  <c:v>39767</c:v>
                </c:pt>
                <c:pt idx="684">
                  <c:v>39768</c:v>
                </c:pt>
                <c:pt idx="685">
                  <c:v>39769</c:v>
                </c:pt>
                <c:pt idx="686">
                  <c:v>39770</c:v>
                </c:pt>
                <c:pt idx="687">
                  <c:v>39771</c:v>
                </c:pt>
                <c:pt idx="688">
                  <c:v>39772</c:v>
                </c:pt>
                <c:pt idx="689">
                  <c:v>39773</c:v>
                </c:pt>
                <c:pt idx="690">
                  <c:v>39774</c:v>
                </c:pt>
                <c:pt idx="691">
                  <c:v>39775</c:v>
                </c:pt>
                <c:pt idx="692">
                  <c:v>39776</c:v>
                </c:pt>
                <c:pt idx="693">
                  <c:v>39777</c:v>
                </c:pt>
                <c:pt idx="694">
                  <c:v>39778</c:v>
                </c:pt>
                <c:pt idx="695">
                  <c:v>39779</c:v>
                </c:pt>
                <c:pt idx="696">
                  <c:v>39780</c:v>
                </c:pt>
                <c:pt idx="697">
                  <c:v>39781</c:v>
                </c:pt>
                <c:pt idx="698">
                  <c:v>39782</c:v>
                </c:pt>
                <c:pt idx="699">
                  <c:v>39783</c:v>
                </c:pt>
                <c:pt idx="700">
                  <c:v>39784</c:v>
                </c:pt>
                <c:pt idx="701">
                  <c:v>39785</c:v>
                </c:pt>
                <c:pt idx="702">
                  <c:v>39786</c:v>
                </c:pt>
                <c:pt idx="703">
                  <c:v>39787</c:v>
                </c:pt>
                <c:pt idx="704">
                  <c:v>39788</c:v>
                </c:pt>
                <c:pt idx="705">
                  <c:v>39789</c:v>
                </c:pt>
                <c:pt idx="706">
                  <c:v>39790</c:v>
                </c:pt>
                <c:pt idx="707">
                  <c:v>39791</c:v>
                </c:pt>
                <c:pt idx="708">
                  <c:v>39792</c:v>
                </c:pt>
                <c:pt idx="709">
                  <c:v>39793</c:v>
                </c:pt>
                <c:pt idx="710">
                  <c:v>39794</c:v>
                </c:pt>
                <c:pt idx="711">
                  <c:v>39795</c:v>
                </c:pt>
                <c:pt idx="712">
                  <c:v>39796</c:v>
                </c:pt>
                <c:pt idx="713">
                  <c:v>39797</c:v>
                </c:pt>
                <c:pt idx="714">
                  <c:v>39798</c:v>
                </c:pt>
                <c:pt idx="715">
                  <c:v>39799</c:v>
                </c:pt>
                <c:pt idx="716">
                  <c:v>39800</c:v>
                </c:pt>
                <c:pt idx="717">
                  <c:v>39801</c:v>
                </c:pt>
                <c:pt idx="718">
                  <c:v>39802</c:v>
                </c:pt>
                <c:pt idx="719">
                  <c:v>39803</c:v>
                </c:pt>
                <c:pt idx="720">
                  <c:v>39804</c:v>
                </c:pt>
                <c:pt idx="721">
                  <c:v>39805</c:v>
                </c:pt>
                <c:pt idx="722">
                  <c:v>39806</c:v>
                </c:pt>
                <c:pt idx="723">
                  <c:v>39807</c:v>
                </c:pt>
                <c:pt idx="724">
                  <c:v>39808</c:v>
                </c:pt>
                <c:pt idx="725">
                  <c:v>39809</c:v>
                </c:pt>
                <c:pt idx="726">
                  <c:v>39810</c:v>
                </c:pt>
                <c:pt idx="727">
                  <c:v>39811</c:v>
                </c:pt>
                <c:pt idx="728">
                  <c:v>39812</c:v>
                </c:pt>
                <c:pt idx="729">
                  <c:v>39813</c:v>
                </c:pt>
                <c:pt idx="730">
                  <c:v>39814</c:v>
                </c:pt>
                <c:pt idx="731">
                  <c:v>39815</c:v>
                </c:pt>
                <c:pt idx="732">
                  <c:v>39816</c:v>
                </c:pt>
                <c:pt idx="733">
                  <c:v>39817</c:v>
                </c:pt>
                <c:pt idx="734">
                  <c:v>39818</c:v>
                </c:pt>
                <c:pt idx="735">
                  <c:v>39819</c:v>
                </c:pt>
                <c:pt idx="736">
                  <c:v>39820</c:v>
                </c:pt>
                <c:pt idx="737">
                  <c:v>39821</c:v>
                </c:pt>
                <c:pt idx="738">
                  <c:v>39822</c:v>
                </c:pt>
                <c:pt idx="739">
                  <c:v>39823</c:v>
                </c:pt>
                <c:pt idx="740">
                  <c:v>39824</c:v>
                </c:pt>
                <c:pt idx="741">
                  <c:v>39825</c:v>
                </c:pt>
                <c:pt idx="742">
                  <c:v>39826</c:v>
                </c:pt>
                <c:pt idx="743">
                  <c:v>39827</c:v>
                </c:pt>
                <c:pt idx="744">
                  <c:v>39828</c:v>
                </c:pt>
                <c:pt idx="745">
                  <c:v>39829</c:v>
                </c:pt>
                <c:pt idx="746">
                  <c:v>39830</c:v>
                </c:pt>
                <c:pt idx="747">
                  <c:v>39831</c:v>
                </c:pt>
                <c:pt idx="748">
                  <c:v>39832</c:v>
                </c:pt>
                <c:pt idx="749">
                  <c:v>39833</c:v>
                </c:pt>
                <c:pt idx="750">
                  <c:v>39834</c:v>
                </c:pt>
                <c:pt idx="751">
                  <c:v>39835</c:v>
                </c:pt>
                <c:pt idx="752">
                  <c:v>39836</c:v>
                </c:pt>
                <c:pt idx="753">
                  <c:v>39837</c:v>
                </c:pt>
                <c:pt idx="754">
                  <c:v>39838</c:v>
                </c:pt>
                <c:pt idx="755">
                  <c:v>39839</c:v>
                </c:pt>
                <c:pt idx="756">
                  <c:v>39840</c:v>
                </c:pt>
                <c:pt idx="757">
                  <c:v>39841</c:v>
                </c:pt>
                <c:pt idx="758">
                  <c:v>39842</c:v>
                </c:pt>
                <c:pt idx="759">
                  <c:v>39843</c:v>
                </c:pt>
                <c:pt idx="760">
                  <c:v>39844</c:v>
                </c:pt>
                <c:pt idx="761">
                  <c:v>39845</c:v>
                </c:pt>
                <c:pt idx="762">
                  <c:v>39846</c:v>
                </c:pt>
                <c:pt idx="763">
                  <c:v>39847</c:v>
                </c:pt>
                <c:pt idx="764">
                  <c:v>39848</c:v>
                </c:pt>
                <c:pt idx="765">
                  <c:v>39849</c:v>
                </c:pt>
                <c:pt idx="766">
                  <c:v>39850</c:v>
                </c:pt>
                <c:pt idx="767">
                  <c:v>39851</c:v>
                </c:pt>
                <c:pt idx="768">
                  <c:v>39852</c:v>
                </c:pt>
                <c:pt idx="769">
                  <c:v>39853</c:v>
                </c:pt>
                <c:pt idx="770">
                  <c:v>39854</c:v>
                </c:pt>
                <c:pt idx="771">
                  <c:v>39855</c:v>
                </c:pt>
                <c:pt idx="772">
                  <c:v>39856</c:v>
                </c:pt>
                <c:pt idx="773">
                  <c:v>39857</c:v>
                </c:pt>
                <c:pt idx="774">
                  <c:v>39858</c:v>
                </c:pt>
                <c:pt idx="775">
                  <c:v>39859</c:v>
                </c:pt>
                <c:pt idx="776">
                  <c:v>39860</c:v>
                </c:pt>
                <c:pt idx="777">
                  <c:v>39861</c:v>
                </c:pt>
                <c:pt idx="778">
                  <c:v>39862</c:v>
                </c:pt>
                <c:pt idx="779">
                  <c:v>39863</c:v>
                </c:pt>
                <c:pt idx="780">
                  <c:v>39864</c:v>
                </c:pt>
                <c:pt idx="781">
                  <c:v>39865</c:v>
                </c:pt>
                <c:pt idx="782">
                  <c:v>39866</c:v>
                </c:pt>
                <c:pt idx="783">
                  <c:v>39867</c:v>
                </c:pt>
                <c:pt idx="784">
                  <c:v>39868</c:v>
                </c:pt>
                <c:pt idx="785">
                  <c:v>39869</c:v>
                </c:pt>
                <c:pt idx="786">
                  <c:v>39870</c:v>
                </c:pt>
                <c:pt idx="787">
                  <c:v>39871</c:v>
                </c:pt>
                <c:pt idx="788">
                  <c:v>39872</c:v>
                </c:pt>
                <c:pt idx="789">
                  <c:v>39873</c:v>
                </c:pt>
                <c:pt idx="790">
                  <c:v>39874</c:v>
                </c:pt>
                <c:pt idx="791">
                  <c:v>39875</c:v>
                </c:pt>
                <c:pt idx="792">
                  <c:v>39876</c:v>
                </c:pt>
                <c:pt idx="793">
                  <c:v>39877</c:v>
                </c:pt>
                <c:pt idx="794">
                  <c:v>39878</c:v>
                </c:pt>
                <c:pt idx="795">
                  <c:v>39879</c:v>
                </c:pt>
                <c:pt idx="796">
                  <c:v>39880</c:v>
                </c:pt>
                <c:pt idx="797">
                  <c:v>39881</c:v>
                </c:pt>
                <c:pt idx="798">
                  <c:v>39882</c:v>
                </c:pt>
                <c:pt idx="799">
                  <c:v>39883</c:v>
                </c:pt>
                <c:pt idx="800">
                  <c:v>39884</c:v>
                </c:pt>
                <c:pt idx="801">
                  <c:v>39885</c:v>
                </c:pt>
                <c:pt idx="802">
                  <c:v>39886</c:v>
                </c:pt>
                <c:pt idx="803">
                  <c:v>39887</c:v>
                </c:pt>
                <c:pt idx="804">
                  <c:v>39888</c:v>
                </c:pt>
                <c:pt idx="805">
                  <c:v>39889</c:v>
                </c:pt>
                <c:pt idx="806">
                  <c:v>39890</c:v>
                </c:pt>
                <c:pt idx="807">
                  <c:v>39891</c:v>
                </c:pt>
                <c:pt idx="808">
                  <c:v>39892</c:v>
                </c:pt>
                <c:pt idx="809">
                  <c:v>39893</c:v>
                </c:pt>
                <c:pt idx="810">
                  <c:v>39894</c:v>
                </c:pt>
                <c:pt idx="811">
                  <c:v>39895</c:v>
                </c:pt>
                <c:pt idx="812">
                  <c:v>39896</c:v>
                </c:pt>
                <c:pt idx="813">
                  <c:v>39897</c:v>
                </c:pt>
                <c:pt idx="814">
                  <c:v>39898</c:v>
                </c:pt>
                <c:pt idx="815">
                  <c:v>39899</c:v>
                </c:pt>
                <c:pt idx="816">
                  <c:v>39900</c:v>
                </c:pt>
                <c:pt idx="817">
                  <c:v>39901</c:v>
                </c:pt>
                <c:pt idx="818">
                  <c:v>39902</c:v>
                </c:pt>
                <c:pt idx="819">
                  <c:v>39903</c:v>
                </c:pt>
                <c:pt idx="820">
                  <c:v>39904</c:v>
                </c:pt>
                <c:pt idx="821">
                  <c:v>39905</c:v>
                </c:pt>
                <c:pt idx="822">
                  <c:v>39906</c:v>
                </c:pt>
                <c:pt idx="823">
                  <c:v>39907</c:v>
                </c:pt>
                <c:pt idx="824">
                  <c:v>39908</c:v>
                </c:pt>
                <c:pt idx="825">
                  <c:v>39909</c:v>
                </c:pt>
                <c:pt idx="826">
                  <c:v>39910</c:v>
                </c:pt>
                <c:pt idx="827">
                  <c:v>39911</c:v>
                </c:pt>
                <c:pt idx="828">
                  <c:v>39912</c:v>
                </c:pt>
                <c:pt idx="829">
                  <c:v>39913</c:v>
                </c:pt>
                <c:pt idx="830">
                  <c:v>39914</c:v>
                </c:pt>
                <c:pt idx="831">
                  <c:v>39915</c:v>
                </c:pt>
                <c:pt idx="832">
                  <c:v>39916</c:v>
                </c:pt>
                <c:pt idx="833">
                  <c:v>39917</c:v>
                </c:pt>
                <c:pt idx="834">
                  <c:v>39918</c:v>
                </c:pt>
                <c:pt idx="835">
                  <c:v>39919</c:v>
                </c:pt>
                <c:pt idx="836">
                  <c:v>39920</c:v>
                </c:pt>
                <c:pt idx="837">
                  <c:v>39921</c:v>
                </c:pt>
                <c:pt idx="838">
                  <c:v>39922</c:v>
                </c:pt>
                <c:pt idx="839">
                  <c:v>39923</c:v>
                </c:pt>
                <c:pt idx="840">
                  <c:v>39924</c:v>
                </c:pt>
                <c:pt idx="841">
                  <c:v>39925</c:v>
                </c:pt>
                <c:pt idx="842">
                  <c:v>39926</c:v>
                </c:pt>
                <c:pt idx="843">
                  <c:v>39927</c:v>
                </c:pt>
                <c:pt idx="844">
                  <c:v>39928</c:v>
                </c:pt>
                <c:pt idx="845">
                  <c:v>39929</c:v>
                </c:pt>
                <c:pt idx="846">
                  <c:v>39930</c:v>
                </c:pt>
                <c:pt idx="847">
                  <c:v>39931</c:v>
                </c:pt>
                <c:pt idx="848">
                  <c:v>39932</c:v>
                </c:pt>
                <c:pt idx="849">
                  <c:v>39933</c:v>
                </c:pt>
                <c:pt idx="850">
                  <c:v>39934</c:v>
                </c:pt>
                <c:pt idx="851">
                  <c:v>39935</c:v>
                </c:pt>
                <c:pt idx="852">
                  <c:v>39936</c:v>
                </c:pt>
                <c:pt idx="853">
                  <c:v>39937</c:v>
                </c:pt>
                <c:pt idx="854">
                  <c:v>39938</c:v>
                </c:pt>
                <c:pt idx="855">
                  <c:v>39939</c:v>
                </c:pt>
                <c:pt idx="856">
                  <c:v>39940</c:v>
                </c:pt>
                <c:pt idx="857">
                  <c:v>39941</c:v>
                </c:pt>
                <c:pt idx="858">
                  <c:v>39942</c:v>
                </c:pt>
                <c:pt idx="859">
                  <c:v>39943</c:v>
                </c:pt>
                <c:pt idx="860">
                  <c:v>39944</c:v>
                </c:pt>
                <c:pt idx="861">
                  <c:v>39945</c:v>
                </c:pt>
                <c:pt idx="862">
                  <c:v>39946</c:v>
                </c:pt>
                <c:pt idx="863">
                  <c:v>39947</c:v>
                </c:pt>
                <c:pt idx="864">
                  <c:v>39948</c:v>
                </c:pt>
                <c:pt idx="865">
                  <c:v>39949</c:v>
                </c:pt>
                <c:pt idx="866">
                  <c:v>39950</c:v>
                </c:pt>
                <c:pt idx="867">
                  <c:v>39951</c:v>
                </c:pt>
                <c:pt idx="868">
                  <c:v>39952</c:v>
                </c:pt>
                <c:pt idx="869">
                  <c:v>39953</c:v>
                </c:pt>
                <c:pt idx="870">
                  <c:v>39954</c:v>
                </c:pt>
                <c:pt idx="871">
                  <c:v>39955</c:v>
                </c:pt>
                <c:pt idx="872">
                  <c:v>39956</c:v>
                </c:pt>
                <c:pt idx="873">
                  <c:v>39957</c:v>
                </c:pt>
                <c:pt idx="874">
                  <c:v>39958</c:v>
                </c:pt>
                <c:pt idx="875">
                  <c:v>39959</c:v>
                </c:pt>
                <c:pt idx="876">
                  <c:v>39960</c:v>
                </c:pt>
                <c:pt idx="877">
                  <c:v>39961</c:v>
                </c:pt>
                <c:pt idx="878">
                  <c:v>39962</c:v>
                </c:pt>
                <c:pt idx="879">
                  <c:v>39963</c:v>
                </c:pt>
                <c:pt idx="880">
                  <c:v>39964</c:v>
                </c:pt>
                <c:pt idx="881">
                  <c:v>39965</c:v>
                </c:pt>
                <c:pt idx="882">
                  <c:v>39966</c:v>
                </c:pt>
                <c:pt idx="883">
                  <c:v>39967</c:v>
                </c:pt>
                <c:pt idx="884">
                  <c:v>39968</c:v>
                </c:pt>
                <c:pt idx="885">
                  <c:v>39969</c:v>
                </c:pt>
                <c:pt idx="886">
                  <c:v>39970</c:v>
                </c:pt>
                <c:pt idx="887">
                  <c:v>39971</c:v>
                </c:pt>
                <c:pt idx="888">
                  <c:v>39972</c:v>
                </c:pt>
                <c:pt idx="889">
                  <c:v>39973</c:v>
                </c:pt>
                <c:pt idx="890">
                  <c:v>39974</c:v>
                </c:pt>
                <c:pt idx="891">
                  <c:v>39975</c:v>
                </c:pt>
                <c:pt idx="892">
                  <c:v>39976</c:v>
                </c:pt>
                <c:pt idx="893">
                  <c:v>39977</c:v>
                </c:pt>
                <c:pt idx="894">
                  <c:v>39978</c:v>
                </c:pt>
                <c:pt idx="895">
                  <c:v>39979</c:v>
                </c:pt>
                <c:pt idx="896">
                  <c:v>39980</c:v>
                </c:pt>
                <c:pt idx="897">
                  <c:v>39981</c:v>
                </c:pt>
                <c:pt idx="898">
                  <c:v>39982</c:v>
                </c:pt>
                <c:pt idx="899">
                  <c:v>39983</c:v>
                </c:pt>
                <c:pt idx="900">
                  <c:v>39984</c:v>
                </c:pt>
                <c:pt idx="901">
                  <c:v>39985</c:v>
                </c:pt>
                <c:pt idx="902">
                  <c:v>39986</c:v>
                </c:pt>
                <c:pt idx="903">
                  <c:v>39987</c:v>
                </c:pt>
                <c:pt idx="904">
                  <c:v>39988</c:v>
                </c:pt>
                <c:pt idx="905">
                  <c:v>39989</c:v>
                </c:pt>
                <c:pt idx="906">
                  <c:v>39990</c:v>
                </c:pt>
                <c:pt idx="907">
                  <c:v>39991</c:v>
                </c:pt>
                <c:pt idx="908">
                  <c:v>39992</c:v>
                </c:pt>
                <c:pt idx="909">
                  <c:v>39993</c:v>
                </c:pt>
                <c:pt idx="910">
                  <c:v>39994</c:v>
                </c:pt>
                <c:pt idx="911">
                  <c:v>39995</c:v>
                </c:pt>
                <c:pt idx="912">
                  <c:v>39996</c:v>
                </c:pt>
                <c:pt idx="913">
                  <c:v>39997</c:v>
                </c:pt>
                <c:pt idx="914">
                  <c:v>39998</c:v>
                </c:pt>
                <c:pt idx="915">
                  <c:v>39999</c:v>
                </c:pt>
                <c:pt idx="916">
                  <c:v>40000</c:v>
                </c:pt>
                <c:pt idx="917">
                  <c:v>40001</c:v>
                </c:pt>
                <c:pt idx="918">
                  <c:v>40002</c:v>
                </c:pt>
                <c:pt idx="919">
                  <c:v>40003</c:v>
                </c:pt>
                <c:pt idx="920">
                  <c:v>40004</c:v>
                </c:pt>
                <c:pt idx="921">
                  <c:v>40005</c:v>
                </c:pt>
                <c:pt idx="922">
                  <c:v>40006</c:v>
                </c:pt>
                <c:pt idx="923">
                  <c:v>40007</c:v>
                </c:pt>
                <c:pt idx="924">
                  <c:v>40008</c:v>
                </c:pt>
                <c:pt idx="925">
                  <c:v>40009</c:v>
                </c:pt>
                <c:pt idx="926">
                  <c:v>40010</c:v>
                </c:pt>
                <c:pt idx="927">
                  <c:v>40011</c:v>
                </c:pt>
                <c:pt idx="928">
                  <c:v>40012</c:v>
                </c:pt>
                <c:pt idx="929">
                  <c:v>40013</c:v>
                </c:pt>
                <c:pt idx="930">
                  <c:v>40014</c:v>
                </c:pt>
                <c:pt idx="931">
                  <c:v>40015</c:v>
                </c:pt>
                <c:pt idx="932">
                  <c:v>40016</c:v>
                </c:pt>
                <c:pt idx="933">
                  <c:v>40017</c:v>
                </c:pt>
                <c:pt idx="934">
                  <c:v>40018</c:v>
                </c:pt>
                <c:pt idx="935">
                  <c:v>40019</c:v>
                </c:pt>
                <c:pt idx="936">
                  <c:v>40020</c:v>
                </c:pt>
                <c:pt idx="937">
                  <c:v>40021</c:v>
                </c:pt>
                <c:pt idx="938">
                  <c:v>40022</c:v>
                </c:pt>
                <c:pt idx="939">
                  <c:v>40023</c:v>
                </c:pt>
                <c:pt idx="940">
                  <c:v>40024</c:v>
                </c:pt>
                <c:pt idx="941">
                  <c:v>40025</c:v>
                </c:pt>
                <c:pt idx="942">
                  <c:v>40026</c:v>
                </c:pt>
                <c:pt idx="943">
                  <c:v>40027</c:v>
                </c:pt>
                <c:pt idx="944">
                  <c:v>40028</c:v>
                </c:pt>
                <c:pt idx="945">
                  <c:v>40029</c:v>
                </c:pt>
                <c:pt idx="946">
                  <c:v>40030</c:v>
                </c:pt>
                <c:pt idx="947">
                  <c:v>40031</c:v>
                </c:pt>
                <c:pt idx="948">
                  <c:v>40032</c:v>
                </c:pt>
                <c:pt idx="949">
                  <c:v>40033</c:v>
                </c:pt>
                <c:pt idx="950">
                  <c:v>40034</c:v>
                </c:pt>
                <c:pt idx="951">
                  <c:v>40035</c:v>
                </c:pt>
                <c:pt idx="952">
                  <c:v>40036</c:v>
                </c:pt>
                <c:pt idx="953">
                  <c:v>40037</c:v>
                </c:pt>
                <c:pt idx="954">
                  <c:v>40038</c:v>
                </c:pt>
                <c:pt idx="955">
                  <c:v>40039</c:v>
                </c:pt>
                <c:pt idx="956">
                  <c:v>40040</c:v>
                </c:pt>
                <c:pt idx="957">
                  <c:v>40041</c:v>
                </c:pt>
                <c:pt idx="958">
                  <c:v>40042</c:v>
                </c:pt>
                <c:pt idx="959">
                  <c:v>40043</c:v>
                </c:pt>
                <c:pt idx="960">
                  <c:v>40044</c:v>
                </c:pt>
                <c:pt idx="961">
                  <c:v>40045</c:v>
                </c:pt>
                <c:pt idx="962">
                  <c:v>40046</c:v>
                </c:pt>
                <c:pt idx="963">
                  <c:v>40047</c:v>
                </c:pt>
                <c:pt idx="964">
                  <c:v>40048</c:v>
                </c:pt>
                <c:pt idx="965">
                  <c:v>40049</c:v>
                </c:pt>
                <c:pt idx="966">
                  <c:v>40050</c:v>
                </c:pt>
                <c:pt idx="967">
                  <c:v>40051</c:v>
                </c:pt>
                <c:pt idx="968">
                  <c:v>40052</c:v>
                </c:pt>
                <c:pt idx="969">
                  <c:v>40053</c:v>
                </c:pt>
                <c:pt idx="970">
                  <c:v>40054</c:v>
                </c:pt>
                <c:pt idx="971">
                  <c:v>40055</c:v>
                </c:pt>
                <c:pt idx="972">
                  <c:v>40056</c:v>
                </c:pt>
                <c:pt idx="973">
                  <c:v>40057</c:v>
                </c:pt>
                <c:pt idx="974">
                  <c:v>40058</c:v>
                </c:pt>
                <c:pt idx="975">
                  <c:v>40059</c:v>
                </c:pt>
                <c:pt idx="976">
                  <c:v>40060</c:v>
                </c:pt>
                <c:pt idx="977">
                  <c:v>40061</c:v>
                </c:pt>
                <c:pt idx="978">
                  <c:v>40062</c:v>
                </c:pt>
                <c:pt idx="979">
                  <c:v>40063</c:v>
                </c:pt>
                <c:pt idx="980">
                  <c:v>40064</c:v>
                </c:pt>
                <c:pt idx="981">
                  <c:v>40065</c:v>
                </c:pt>
                <c:pt idx="982">
                  <c:v>40066</c:v>
                </c:pt>
                <c:pt idx="983">
                  <c:v>40067</c:v>
                </c:pt>
                <c:pt idx="984">
                  <c:v>40068</c:v>
                </c:pt>
                <c:pt idx="985">
                  <c:v>40069</c:v>
                </c:pt>
                <c:pt idx="986">
                  <c:v>40070</c:v>
                </c:pt>
                <c:pt idx="987">
                  <c:v>40071</c:v>
                </c:pt>
                <c:pt idx="988">
                  <c:v>40072</c:v>
                </c:pt>
                <c:pt idx="989">
                  <c:v>40073</c:v>
                </c:pt>
                <c:pt idx="990">
                  <c:v>40074</c:v>
                </c:pt>
                <c:pt idx="991">
                  <c:v>40075</c:v>
                </c:pt>
                <c:pt idx="992">
                  <c:v>40076</c:v>
                </c:pt>
                <c:pt idx="993">
                  <c:v>40077</c:v>
                </c:pt>
                <c:pt idx="994">
                  <c:v>40078</c:v>
                </c:pt>
                <c:pt idx="995">
                  <c:v>40079</c:v>
                </c:pt>
                <c:pt idx="996">
                  <c:v>40080</c:v>
                </c:pt>
                <c:pt idx="997">
                  <c:v>40081</c:v>
                </c:pt>
                <c:pt idx="998">
                  <c:v>40082</c:v>
                </c:pt>
                <c:pt idx="999">
                  <c:v>40083</c:v>
                </c:pt>
                <c:pt idx="1000">
                  <c:v>40084</c:v>
                </c:pt>
                <c:pt idx="1001">
                  <c:v>40085</c:v>
                </c:pt>
                <c:pt idx="1002">
                  <c:v>40086</c:v>
                </c:pt>
                <c:pt idx="1003">
                  <c:v>40087</c:v>
                </c:pt>
                <c:pt idx="1004">
                  <c:v>40088</c:v>
                </c:pt>
                <c:pt idx="1005">
                  <c:v>40089</c:v>
                </c:pt>
                <c:pt idx="1006">
                  <c:v>40090</c:v>
                </c:pt>
                <c:pt idx="1007">
                  <c:v>40091</c:v>
                </c:pt>
                <c:pt idx="1008">
                  <c:v>40092</c:v>
                </c:pt>
                <c:pt idx="1009">
                  <c:v>40093</c:v>
                </c:pt>
                <c:pt idx="1010">
                  <c:v>40094</c:v>
                </c:pt>
                <c:pt idx="1011">
                  <c:v>40095</c:v>
                </c:pt>
                <c:pt idx="1012">
                  <c:v>40096</c:v>
                </c:pt>
                <c:pt idx="1013">
                  <c:v>40097</c:v>
                </c:pt>
                <c:pt idx="1014">
                  <c:v>40098</c:v>
                </c:pt>
                <c:pt idx="1015">
                  <c:v>40099</c:v>
                </c:pt>
                <c:pt idx="1016">
                  <c:v>40100</c:v>
                </c:pt>
                <c:pt idx="1017">
                  <c:v>40101</c:v>
                </c:pt>
                <c:pt idx="1018">
                  <c:v>40102</c:v>
                </c:pt>
                <c:pt idx="1019">
                  <c:v>40103</c:v>
                </c:pt>
                <c:pt idx="1020">
                  <c:v>40104</c:v>
                </c:pt>
                <c:pt idx="1021">
                  <c:v>40105</c:v>
                </c:pt>
                <c:pt idx="1022">
                  <c:v>40106</c:v>
                </c:pt>
                <c:pt idx="1023">
                  <c:v>40107</c:v>
                </c:pt>
                <c:pt idx="1024">
                  <c:v>40108</c:v>
                </c:pt>
                <c:pt idx="1025">
                  <c:v>40109</c:v>
                </c:pt>
                <c:pt idx="1026">
                  <c:v>40110</c:v>
                </c:pt>
                <c:pt idx="1027">
                  <c:v>40111</c:v>
                </c:pt>
                <c:pt idx="1028">
                  <c:v>40112</c:v>
                </c:pt>
                <c:pt idx="1029">
                  <c:v>40113</c:v>
                </c:pt>
                <c:pt idx="1030">
                  <c:v>40114</c:v>
                </c:pt>
                <c:pt idx="1031">
                  <c:v>40115</c:v>
                </c:pt>
                <c:pt idx="1032">
                  <c:v>40116</c:v>
                </c:pt>
                <c:pt idx="1033">
                  <c:v>40117</c:v>
                </c:pt>
                <c:pt idx="1034">
                  <c:v>40118</c:v>
                </c:pt>
                <c:pt idx="1035">
                  <c:v>40119</c:v>
                </c:pt>
                <c:pt idx="1036">
                  <c:v>40120</c:v>
                </c:pt>
                <c:pt idx="1037">
                  <c:v>40121</c:v>
                </c:pt>
                <c:pt idx="1038">
                  <c:v>40122</c:v>
                </c:pt>
                <c:pt idx="1039">
                  <c:v>40123</c:v>
                </c:pt>
                <c:pt idx="1040">
                  <c:v>40124</c:v>
                </c:pt>
                <c:pt idx="1041">
                  <c:v>40125</c:v>
                </c:pt>
                <c:pt idx="1042">
                  <c:v>40126</c:v>
                </c:pt>
                <c:pt idx="1043">
                  <c:v>40127</c:v>
                </c:pt>
                <c:pt idx="1044">
                  <c:v>40128</c:v>
                </c:pt>
                <c:pt idx="1045">
                  <c:v>40129</c:v>
                </c:pt>
                <c:pt idx="1046">
                  <c:v>40130</c:v>
                </c:pt>
                <c:pt idx="1047">
                  <c:v>40131</c:v>
                </c:pt>
                <c:pt idx="1048">
                  <c:v>40132</c:v>
                </c:pt>
                <c:pt idx="1049">
                  <c:v>40133</c:v>
                </c:pt>
                <c:pt idx="1050">
                  <c:v>40134</c:v>
                </c:pt>
                <c:pt idx="1051">
                  <c:v>40135</c:v>
                </c:pt>
                <c:pt idx="1052">
                  <c:v>40136</c:v>
                </c:pt>
                <c:pt idx="1053">
                  <c:v>40137</c:v>
                </c:pt>
                <c:pt idx="1054">
                  <c:v>40138</c:v>
                </c:pt>
                <c:pt idx="1055">
                  <c:v>40139</c:v>
                </c:pt>
                <c:pt idx="1056">
                  <c:v>40140</c:v>
                </c:pt>
                <c:pt idx="1057">
                  <c:v>40141</c:v>
                </c:pt>
                <c:pt idx="1058">
                  <c:v>40142</c:v>
                </c:pt>
                <c:pt idx="1059">
                  <c:v>40143</c:v>
                </c:pt>
                <c:pt idx="1060">
                  <c:v>40144</c:v>
                </c:pt>
                <c:pt idx="1061">
                  <c:v>40145</c:v>
                </c:pt>
                <c:pt idx="1062">
                  <c:v>40146</c:v>
                </c:pt>
                <c:pt idx="1063">
                  <c:v>40147</c:v>
                </c:pt>
                <c:pt idx="1064">
                  <c:v>40148</c:v>
                </c:pt>
                <c:pt idx="1065">
                  <c:v>40149</c:v>
                </c:pt>
                <c:pt idx="1066">
                  <c:v>40150</c:v>
                </c:pt>
                <c:pt idx="1067">
                  <c:v>40151</c:v>
                </c:pt>
                <c:pt idx="1068">
                  <c:v>40152</c:v>
                </c:pt>
                <c:pt idx="1069">
                  <c:v>40153</c:v>
                </c:pt>
                <c:pt idx="1070">
                  <c:v>40154</c:v>
                </c:pt>
                <c:pt idx="1071">
                  <c:v>40155</c:v>
                </c:pt>
                <c:pt idx="1072">
                  <c:v>40156</c:v>
                </c:pt>
                <c:pt idx="1073">
                  <c:v>40157</c:v>
                </c:pt>
                <c:pt idx="1074">
                  <c:v>40158</c:v>
                </c:pt>
                <c:pt idx="1075">
                  <c:v>40159</c:v>
                </c:pt>
                <c:pt idx="1076">
                  <c:v>40160</c:v>
                </c:pt>
                <c:pt idx="1077">
                  <c:v>40161</c:v>
                </c:pt>
                <c:pt idx="1078">
                  <c:v>40162</c:v>
                </c:pt>
                <c:pt idx="1079">
                  <c:v>40163</c:v>
                </c:pt>
                <c:pt idx="1080">
                  <c:v>40164</c:v>
                </c:pt>
                <c:pt idx="1081">
                  <c:v>40165</c:v>
                </c:pt>
                <c:pt idx="1082">
                  <c:v>40166</c:v>
                </c:pt>
                <c:pt idx="1083">
                  <c:v>40167</c:v>
                </c:pt>
                <c:pt idx="1084">
                  <c:v>40168</c:v>
                </c:pt>
                <c:pt idx="1085">
                  <c:v>40169</c:v>
                </c:pt>
                <c:pt idx="1086">
                  <c:v>40170</c:v>
                </c:pt>
                <c:pt idx="1087">
                  <c:v>40171</c:v>
                </c:pt>
                <c:pt idx="1088">
                  <c:v>40172</c:v>
                </c:pt>
                <c:pt idx="1089">
                  <c:v>40173</c:v>
                </c:pt>
                <c:pt idx="1090">
                  <c:v>40174</c:v>
                </c:pt>
                <c:pt idx="1091">
                  <c:v>40175</c:v>
                </c:pt>
                <c:pt idx="1092">
                  <c:v>40176</c:v>
                </c:pt>
                <c:pt idx="1093">
                  <c:v>40177</c:v>
                </c:pt>
                <c:pt idx="1094">
                  <c:v>40178</c:v>
                </c:pt>
                <c:pt idx="1095">
                  <c:v>40179</c:v>
                </c:pt>
                <c:pt idx="1096">
                  <c:v>40180</c:v>
                </c:pt>
                <c:pt idx="1097">
                  <c:v>40181</c:v>
                </c:pt>
                <c:pt idx="1098">
                  <c:v>40182</c:v>
                </c:pt>
                <c:pt idx="1099">
                  <c:v>40183</c:v>
                </c:pt>
                <c:pt idx="1100">
                  <c:v>40184</c:v>
                </c:pt>
                <c:pt idx="1101">
                  <c:v>40185</c:v>
                </c:pt>
                <c:pt idx="1102">
                  <c:v>40186</c:v>
                </c:pt>
                <c:pt idx="1103">
                  <c:v>40187</c:v>
                </c:pt>
                <c:pt idx="1104">
                  <c:v>40188</c:v>
                </c:pt>
                <c:pt idx="1105">
                  <c:v>40189</c:v>
                </c:pt>
                <c:pt idx="1106">
                  <c:v>40190</c:v>
                </c:pt>
                <c:pt idx="1107">
                  <c:v>40191</c:v>
                </c:pt>
                <c:pt idx="1108">
                  <c:v>40192</c:v>
                </c:pt>
                <c:pt idx="1109">
                  <c:v>40193</c:v>
                </c:pt>
                <c:pt idx="1110">
                  <c:v>40194</c:v>
                </c:pt>
                <c:pt idx="1111">
                  <c:v>40195</c:v>
                </c:pt>
                <c:pt idx="1112">
                  <c:v>40196</c:v>
                </c:pt>
                <c:pt idx="1113">
                  <c:v>40197</c:v>
                </c:pt>
                <c:pt idx="1114">
                  <c:v>40198</c:v>
                </c:pt>
                <c:pt idx="1115">
                  <c:v>40199</c:v>
                </c:pt>
                <c:pt idx="1116">
                  <c:v>40200</c:v>
                </c:pt>
                <c:pt idx="1117">
                  <c:v>40201</c:v>
                </c:pt>
                <c:pt idx="1118">
                  <c:v>40202</c:v>
                </c:pt>
                <c:pt idx="1119">
                  <c:v>40203</c:v>
                </c:pt>
                <c:pt idx="1120">
                  <c:v>40204</c:v>
                </c:pt>
                <c:pt idx="1121">
                  <c:v>40205</c:v>
                </c:pt>
                <c:pt idx="1122">
                  <c:v>40206</c:v>
                </c:pt>
                <c:pt idx="1123">
                  <c:v>40207</c:v>
                </c:pt>
                <c:pt idx="1124">
                  <c:v>40208</c:v>
                </c:pt>
                <c:pt idx="1125">
                  <c:v>40209</c:v>
                </c:pt>
                <c:pt idx="1126">
                  <c:v>40210</c:v>
                </c:pt>
                <c:pt idx="1127">
                  <c:v>40211</c:v>
                </c:pt>
                <c:pt idx="1128">
                  <c:v>40212</c:v>
                </c:pt>
                <c:pt idx="1129">
                  <c:v>40213</c:v>
                </c:pt>
                <c:pt idx="1130">
                  <c:v>40214</c:v>
                </c:pt>
                <c:pt idx="1131">
                  <c:v>40215</c:v>
                </c:pt>
                <c:pt idx="1132">
                  <c:v>40216</c:v>
                </c:pt>
                <c:pt idx="1133">
                  <c:v>40217</c:v>
                </c:pt>
                <c:pt idx="1134">
                  <c:v>40218</c:v>
                </c:pt>
                <c:pt idx="1135">
                  <c:v>40219</c:v>
                </c:pt>
                <c:pt idx="1136">
                  <c:v>40220</c:v>
                </c:pt>
                <c:pt idx="1137">
                  <c:v>40221</c:v>
                </c:pt>
                <c:pt idx="1138">
                  <c:v>40222</c:v>
                </c:pt>
                <c:pt idx="1139">
                  <c:v>40223</c:v>
                </c:pt>
                <c:pt idx="1140">
                  <c:v>40224</c:v>
                </c:pt>
                <c:pt idx="1141">
                  <c:v>40225</c:v>
                </c:pt>
                <c:pt idx="1142">
                  <c:v>40226</c:v>
                </c:pt>
                <c:pt idx="1143">
                  <c:v>40227</c:v>
                </c:pt>
                <c:pt idx="1144">
                  <c:v>40228</c:v>
                </c:pt>
                <c:pt idx="1145">
                  <c:v>40229</c:v>
                </c:pt>
                <c:pt idx="1146">
                  <c:v>40230</c:v>
                </c:pt>
                <c:pt idx="1147">
                  <c:v>40231</c:v>
                </c:pt>
                <c:pt idx="1148">
                  <c:v>40232</c:v>
                </c:pt>
                <c:pt idx="1149">
                  <c:v>40233</c:v>
                </c:pt>
                <c:pt idx="1150">
                  <c:v>40234</c:v>
                </c:pt>
                <c:pt idx="1151">
                  <c:v>40235</c:v>
                </c:pt>
                <c:pt idx="1152">
                  <c:v>40236</c:v>
                </c:pt>
                <c:pt idx="1153">
                  <c:v>40237</c:v>
                </c:pt>
                <c:pt idx="1154">
                  <c:v>40238</c:v>
                </c:pt>
                <c:pt idx="1155">
                  <c:v>40239</c:v>
                </c:pt>
                <c:pt idx="1156">
                  <c:v>40240</c:v>
                </c:pt>
                <c:pt idx="1157">
                  <c:v>40241</c:v>
                </c:pt>
                <c:pt idx="1158">
                  <c:v>40242</c:v>
                </c:pt>
                <c:pt idx="1159">
                  <c:v>40243</c:v>
                </c:pt>
                <c:pt idx="1160">
                  <c:v>40244</c:v>
                </c:pt>
                <c:pt idx="1161">
                  <c:v>40245</c:v>
                </c:pt>
                <c:pt idx="1162">
                  <c:v>40246</c:v>
                </c:pt>
                <c:pt idx="1163">
                  <c:v>40247</c:v>
                </c:pt>
                <c:pt idx="1164">
                  <c:v>40248</c:v>
                </c:pt>
                <c:pt idx="1165">
                  <c:v>40249</c:v>
                </c:pt>
                <c:pt idx="1166">
                  <c:v>40250</c:v>
                </c:pt>
                <c:pt idx="1167">
                  <c:v>40251</c:v>
                </c:pt>
                <c:pt idx="1168">
                  <c:v>40252</c:v>
                </c:pt>
                <c:pt idx="1169">
                  <c:v>40253</c:v>
                </c:pt>
                <c:pt idx="1170">
                  <c:v>40254</c:v>
                </c:pt>
                <c:pt idx="1171">
                  <c:v>40255</c:v>
                </c:pt>
                <c:pt idx="1172">
                  <c:v>40256</c:v>
                </c:pt>
                <c:pt idx="1173">
                  <c:v>40257</c:v>
                </c:pt>
                <c:pt idx="1174">
                  <c:v>40258</c:v>
                </c:pt>
                <c:pt idx="1175">
                  <c:v>40259</c:v>
                </c:pt>
                <c:pt idx="1176">
                  <c:v>40260</c:v>
                </c:pt>
                <c:pt idx="1177">
                  <c:v>40261</c:v>
                </c:pt>
                <c:pt idx="1178">
                  <c:v>40262</c:v>
                </c:pt>
                <c:pt idx="1179">
                  <c:v>40263</c:v>
                </c:pt>
                <c:pt idx="1180">
                  <c:v>40264</c:v>
                </c:pt>
                <c:pt idx="1181">
                  <c:v>40265</c:v>
                </c:pt>
                <c:pt idx="1182">
                  <c:v>40266</c:v>
                </c:pt>
                <c:pt idx="1183">
                  <c:v>40267</c:v>
                </c:pt>
                <c:pt idx="1184">
                  <c:v>40268</c:v>
                </c:pt>
                <c:pt idx="1185">
                  <c:v>40269</c:v>
                </c:pt>
                <c:pt idx="1186">
                  <c:v>40270</c:v>
                </c:pt>
                <c:pt idx="1187">
                  <c:v>40271</c:v>
                </c:pt>
                <c:pt idx="1188">
                  <c:v>40272</c:v>
                </c:pt>
                <c:pt idx="1189">
                  <c:v>40273</c:v>
                </c:pt>
                <c:pt idx="1190">
                  <c:v>40274</c:v>
                </c:pt>
                <c:pt idx="1191">
                  <c:v>40275</c:v>
                </c:pt>
                <c:pt idx="1192">
                  <c:v>40276</c:v>
                </c:pt>
                <c:pt idx="1193">
                  <c:v>40277</c:v>
                </c:pt>
                <c:pt idx="1194">
                  <c:v>40278</c:v>
                </c:pt>
                <c:pt idx="1195">
                  <c:v>40279</c:v>
                </c:pt>
                <c:pt idx="1196">
                  <c:v>40280</c:v>
                </c:pt>
                <c:pt idx="1197">
                  <c:v>40281</c:v>
                </c:pt>
                <c:pt idx="1198">
                  <c:v>40282</c:v>
                </c:pt>
                <c:pt idx="1199">
                  <c:v>40283</c:v>
                </c:pt>
                <c:pt idx="1200">
                  <c:v>40284</c:v>
                </c:pt>
                <c:pt idx="1201">
                  <c:v>40285</c:v>
                </c:pt>
                <c:pt idx="1202">
                  <c:v>40286</c:v>
                </c:pt>
                <c:pt idx="1203">
                  <c:v>40287</c:v>
                </c:pt>
                <c:pt idx="1204">
                  <c:v>40288</c:v>
                </c:pt>
                <c:pt idx="1205">
                  <c:v>40289</c:v>
                </c:pt>
                <c:pt idx="1206">
                  <c:v>40290</c:v>
                </c:pt>
                <c:pt idx="1207">
                  <c:v>40291</c:v>
                </c:pt>
                <c:pt idx="1208">
                  <c:v>40292</c:v>
                </c:pt>
                <c:pt idx="1209">
                  <c:v>40293</c:v>
                </c:pt>
                <c:pt idx="1210">
                  <c:v>40294</c:v>
                </c:pt>
                <c:pt idx="1211">
                  <c:v>40295</c:v>
                </c:pt>
                <c:pt idx="1212">
                  <c:v>40296</c:v>
                </c:pt>
                <c:pt idx="1213">
                  <c:v>40297</c:v>
                </c:pt>
                <c:pt idx="1214">
                  <c:v>40298</c:v>
                </c:pt>
                <c:pt idx="1215">
                  <c:v>40299</c:v>
                </c:pt>
                <c:pt idx="1216">
                  <c:v>40300</c:v>
                </c:pt>
                <c:pt idx="1217">
                  <c:v>40301</c:v>
                </c:pt>
                <c:pt idx="1218">
                  <c:v>40302</c:v>
                </c:pt>
                <c:pt idx="1219">
                  <c:v>40303</c:v>
                </c:pt>
                <c:pt idx="1220">
                  <c:v>40304</c:v>
                </c:pt>
                <c:pt idx="1221">
                  <c:v>40305</c:v>
                </c:pt>
                <c:pt idx="1222">
                  <c:v>40306</c:v>
                </c:pt>
                <c:pt idx="1223">
                  <c:v>40307</c:v>
                </c:pt>
                <c:pt idx="1224">
                  <c:v>40308</c:v>
                </c:pt>
                <c:pt idx="1225">
                  <c:v>40309</c:v>
                </c:pt>
                <c:pt idx="1226">
                  <c:v>40310</c:v>
                </c:pt>
                <c:pt idx="1227">
                  <c:v>40311</c:v>
                </c:pt>
                <c:pt idx="1228">
                  <c:v>40312</c:v>
                </c:pt>
                <c:pt idx="1229">
                  <c:v>40313</c:v>
                </c:pt>
                <c:pt idx="1230">
                  <c:v>40314</c:v>
                </c:pt>
                <c:pt idx="1231">
                  <c:v>40315</c:v>
                </c:pt>
                <c:pt idx="1232">
                  <c:v>40316</c:v>
                </c:pt>
                <c:pt idx="1233">
                  <c:v>40317</c:v>
                </c:pt>
                <c:pt idx="1234">
                  <c:v>40318</c:v>
                </c:pt>
                <c:pt idx="1235">
                  <c:v>40319</c:v>
                </c:pt>
                <c:pt idx="1236">
                  <c:v>40320</c:v>
                </c:pt>
                <c:pt idx="1237">
                  <c:v>40321</c:v>
                </c:pt>
                <c:pt idx="1238">
                  <c:v>40322</c:v>
                </c:pt>
                <c:pt idx="1239">
                  <c:v>40323</c:v>
                </c:pt>
                <c:pt idx="1240">
                  <c:v>40324</c:v>
                </c:pt>
                <c:pt idx="1241">
                  <c:v>40325</c:v>
                </c:pt>
                <c:pt idx="1242">
                  <c:v>40326</c:v>
                </c:pt>
                <c:pt idx="1243">
                  <c:v>40327</c:v>
                </c:pt>
                <c:pt idx="1244">
                  <c:v>40328</c:v>
                </c:pt>
                <c:pt idx="1245">
                  <c:v>40329</c:v>
                </c:pt>
                <c:pt idx="1246">
                  <c:v>40330</c:v>
                </c:pt>
                <c:pt idx="1247">
                  <c:v>40331</c:v>
                </c:pt>
                <c:pt idx="1248">
                  <c:v>40332</c:v>
                </c:pt>
                <c:pt idx="1249">
                  <c:v>40333</c:v>
                </c:pt>
                <c:pt idx="1250">
                  <c:v>40334</c:v>
                </c:pt>
                <c:pt idx="1251">
                  <c:v>40335</c:v>
                </c:pt>
                <c:pt idx="1252">
                  <c:v>40336</c:v>
                </c:pt>
                <c:pt idx="1253">
                  <c:v>40337</c:v>
                </c:pt>
                <c:pt idx="1254">
                  <c:v>40338</c:v>
                </c:pt>
                <c:pt idx="1255">
                  <c:v>40339</c:v>
                </c:pt>
                <c:pt idx="1256">
                  <c:v>40340</c:v>
                </c:pt>
                <c:pt idx="1257">
                  <c:v>40341</c:v>
                </c:pt>
                <c:pt idx="1258">
                  <c:v>40342</c:v>
                </c:pt>
                <c:pt idx="1259">
                  <c:v>40343</c:v>
                </c:pt>
                <c:pt idx="1260">
                  <c:v>40344</c:v>
                </c:pt>
                <c:pt idx="1261">
                  <c:v>40345</c:v>
                </c:pt>
                <c:pt idx="1262">
                  <c:v>40346</c:v>
                </c:pt>
                <c:pt idx="1263">
                  <c:v>40347</c:v>
                </c:pt>
                <c:pt idx="1264">
                  <c:v>40348</c:v>
                </c:pt>
                <c:pt idx="1265">
                  <c:v>40349</c:v>
                </c:pt>
                <c:pt idx="1266">
                  <c:v>40350</c:v>
                </c:pt>
                <c:pt idx="1267">
                  <c:v>40351</c:v>
                </c:pt>
                <c:pt idx="1268">
                  <c:v>40352</c:v>
                </c:pt>
                <c:pt idx="1269">
                  <c:v>40353</c:v>
                </c:pt>
                <c:pt idx="1270">
                  <c:v>40354</c:v>
                </c:pt>
                <c:pt idx="1271">
                  <c:v>40355</c:v>
                </c:pt>
                <c:pt idx="1272">
                  <c:v>40356</c:v>
                </c:pt>
                <c:pt idx="1273">
                  <c:v>40357</c:v>
                </c:pt>
                <c:pt idx="1274">
                  <c:v>40358</c:v>
                </c:pt>
                <c:pt idx="1275">
                  <c:v>40359</c:v>
                </c:pt>
                <c:pt idx="1276">
                  <c:v>40360</c:v>
                </c:pt>
                <c:pt idx="1277">
                  <c:v>40361</c:v>
                </c:pt>
                <c:pt idx="1278">
                  <c:v>40362</c:v>
                </c:pt>
                <c:pt idx="1279">
                  <c:v>40363</c:v>
                </c:pt>
                <c:pt idx="1280">
                  <c:v>40364</c:v>
                </c:pt>
                <c:pt idx="1281">
                  <c:v>40365</c:v>
                </c:pt>
                <c:pt idx="1282">
                  <c:v>40366</c:v>
                </c:pt>
                <c:pt idx="1283">
                  <c:v>40367</c:v>
                </c:pt>
                <c:pt idx="1284">
                  <c:v>40368</c:v>
                </c:pt>
                <c:pt idx="1285">
                  <c:v>40369</c:v>
                </c:pt>
                <c:pt idx="1286">
                  <c:v>40370</c:v>
                </c:pt>
                <c:pt idx="1287">
                  <c:v>40371</c:v>
                </c:pt>
                <c:pt idx="1288">
                  <c:v>40372</c:v>
                </c:pt>
                <c:pt idx="1289">
                  <c:v>40373</c:v>
                </c:pt>
                <c:pt idx="1290">
                  <c:v>40374</c:v>
                </c:pt>
                <c:pt idx="1291">
                  <c:v>40375</c:v>
                </c:pt>
                <c:pt idx="1292">
                  <c:v>40376</c:v>
                </c:pt>
                <c:pt idx="1293">
                  <c:v>40377</c:v>
                </c:pt>
                <c:pt idx="1294">
                  <c:v>40378</c:v>
                </c:pt>
                <c:pt idx="1295">
                  <c:v>40379</c:v>
                </c:pt>
                <c:pt idx="1296">
                  <c:v>40380</c:v>
                </c:pt>
                <c:pt idx="1297">
                  <c:v>40381</c:v>
                </c:pt>
                <c:pt idx="1298">
                  <c:v>40382</c:v>
                </c:pt>
                <c:pt idx="1299">
                  <c:v>40383</c:v>
                </c:pt>
                <c:pt idx="1300">
                  <c:v>40384</c:v>
                </c:pt>
                <c:pt idx="1301">
                  <c:v>40385</c:v>
                </c:pt>
                <c:pt idx="1302">
                  <c:v>40386</c:v>
                </c:pt>
                <c:pt idx="1303">
                  <c:v>40387</c:v>
                </c:pt>
                <c:pt idx="1304">
                  <c:v>40388</c:v>
                </c:pt>
                <c:pt idx="1305">
                  <c:v>40389</c:v>
                </c:pt>
                <c:pt idx="1306">
                  <c:v>40390</c:v>
                </c:pt>
                <c:pt idx="1307">
                  <c:v>40391</c:v>
                </c:pt>
                <c:pt idx="1308">
                  <c:v>40392</c:v>
                </c:pt>
                <c:pt idx="1309">
                  <c:v>40393</c:v>
                </c:pt>
                <c:pt idx="1310">
                  <c:v>40394</c:v>
                </c:pt>
                <c:pt idx="1311">
                  <c:v>40395</c:v>
                </c:pt>
                <c:pt idx="1312">
                  <c:v>40396</c:v>
                </c:pt>
                <c:pt idx="1313">
                  <c:v>40397</c:v>
                </c:pt>
                <c:pt idx="1314">
                  <c:v>40398</c:v>
                </c:pt>
                <c:pt idx="1315">
                  <c:v>40399</c:v>
                </c:pt>
                <c:pt idx="1316">
                  <c:v>40400</c:v>
                </c:pt>
                <c:pt idx="1317">
                  <c:v>40401</c:v>
                </c:pt>
                <c:pt idx="1318">
                  <c:v>40402</c:v>
                </c:pt>
                <c:pt idx="1319">
                  <c:v>40403</c:v>
                </c:pt>
                <c:pt idx="1320">
                  <c:v>40404</c:v>
                </c:pt>
                <c:pt idx="1321">
                  <c:v>40405</c:v>
                </c:pt>
                <c:pt idx="1322">
                  <c:v>40406</c:v>
                </c:pt>
                <c:pt idx="1323">
                  <c:v>40407</c:v>
                </c:pt>
                <c:pt idx="1324">
                  <c:v>40408</c:v>
                </c:pt>
                <c:pt idx="1325">
                  <c:v>40409</c:v>
                </c:pt>
                <c:pt idx="1326">
                  <c:v>40410</c:v>
                </c:pt>
                <c:pt idx="1327">
                  <c:v>40411</c:v>
                </c:pt>
                <c:pt idx="1328">
                  <c:v>40412</c:v>
                </c:pt>
                <c:pt idx="1329">
                  <c:v>40413</c:v>
                </c:pt>
                <c:pt idx="1330">
                  <c:v>40414</c:v>
                </c:pt>
                <c:pt idx="1331">
                  <c:v>40415</c:v>
                </c:pt>
                <c:pt idx="1332">
                  <c:v>40416</c:v>
                </c:pt>
                <c:pt idx="1333">
                  <c:v>40417</c:v>
                </c:pt>
                <c:pt idx="1334">
                  <c:v>40418</c:v>
                </c:pt>
                <c:pt idx="1335">
                  <c:v>40419</c:v>
                </c:pt>
                <c:pt idx="1336">
                  <c:v>40420</c:v>
                </c:pt>
                <c:pt idx="1337">
                  <c:v>40421</c:v>
                </c:pt>
                <c:pt idx="1338">
                  <c:v>40422</c:v>
                </c:pt>
                <c:pt idx="1339">
                  <c:v>40423</c:v>
                </c:pt>
                <c:pt idx="1340">
                  <c:v>40424</c:v>
                </c:pt>
                <c:pt idx="1341">
                  <c:v>40425</c:v>
                </c:pt>
                <c:pt idx="1342">
                  <c:v>40426</c:v>
                </c:pt>
                <c:pt idx="1343">
                  <c:v>40427</c:v>
                </c:pt>
                <c:pt idx="1344">
                  <c:v>40428</c:v>
                </c:pt>
                <c:pt idx="1345">
                  <c:v>40429</c:v>
                </c:pt>
                <c:pt idx="1346">
                  <c:v>40430</c:v>
                </c:pt>
                <c:pt idx="1347">
                  <c:v>40431</c:v>
                </c:pt>
                <c:pt idx="1348">
                  <c:v>40432</c:v>
                </c:pt>
                <c:pt idx="1349">
                  <c:v>40433</c:v>
                </c:pt>
                <c:pt idx="1350">
                  <c:v>40434</c:v>
                </c:pt>
                <c:pt idx="1351">
                  <c:v>40435</c:v>
                </c:pt>
                <c:pt idx="1352">
                  <c:v>40436</c:v>
                </c:pt>
                <c:pt idx="1353">
                  <c:v>40437</c:v>
                </c:pt>
                <c:pt idx="1354">
                  <c:v>40438</c:v>
                </c:pt>
                <c:pt idx="1355">
                  <c:v>40439</c:v>
                </c:pt>
                <c:pt idx="1356">
                  <c:v>40440</c:v>
                </c:pt>
                <c:pt idx="1357">
                  <c:v>40441</c:v>
                </c:pt>
                <c:pt idx="1358">
                  <c:v>40442</c:v>
                </c:pt>
                <c:pt idx="1359">
                  <c:v>40443</c:v>
                </c:pt>
                <c:pt idx="1360">
                  <c:v>40444</c:v>
                </c:pt>
                <c:pt idx="1361">
                  <c:v>40445</c:v>
                </c:pt>
                <c:pt idx="1362">
                  <c:v>40446</c:v>
                </c:pt>
                <c:pt idx="1363">
                  <c:v>40447</c:v>
                </c:pt>
                <c:pt idx="1364">
                  <c:v>40448</c:v>
                </c:pt>
                <c:pt idx="1365">
                  <c:v>40449</c:v>
                </c:pt>
                <c:pt idx="1366">
                  <c:v>40450</c:v>
                </c:pt>
                <c:pt idx="1367">
                  <c:v>40451</c:v>
                </c:pt>
                <c:pt idx="1368">
                  <c:v>40452</c:v>
                </c:pt>
                <c:pt idx="1369">
                  <c:v>40453</c:v>
                </c:pt>
                <c:pt idx="1370">
                  <c:v>40454</c:v>
                </c:pt>
                <c:pt idx="1371">
                  <c:v>40455</c:v>
                </c:pt>
                <c:pt idx="1372">
                  <c:v>40456</c:v>
                </c:pt>
                <c:pt idx="1373">
                  <c:v>40457</c:v>
                </c:pt>
                <c:pt idx="1374">
                  <c:v>40458</c:v>
                </c:pt>
                <c:pt idx="1375">
                  <c:v>40459</c:v>
                </c:pt>
                <c:pt idx="1376">
                  <c:v>40460</c:v>
                </c:pt>
                <c:pt idx="1377">
                  <c:v>40461</c:v>
                </c:pt>
                <c:pt idx="1378">
                  <c:v>40462</c:v>
                </c:pt>
                <c:pt idx="1379">
                  <c:v>40463</c:v>
                </c:pt>
                <c:pt idx="1380">
                  <c:v>40464</c:v>
                </c:pt>
                <c:pt idx="1381">
                  <c:v>40465</c:v>
                </c:pt>
                <c:pt idx="1382">
                  <c:v>40466</c:v>
                </c:pt>
                <c:pt idx="1383">
                  <c:v>40467</c:v>
                </c:pt>
                <c:pt idx="1384">
                  <c:v>40468</c:v>
                </c:pt>
                <c:pt idx="1385">
                  <c:v>40469</c:v>
                </c:pt>
                <c:pt idx="1386">
                  <c:v>40470</c:v>
                </c:pt>
                <c:pt idx="1387">
                  <c:v>40471</c:v>
                </c:pt>
                <c:pt idx="1388">
                  <c:v>40472</c:v>
                </c:pt>
                <c:pt idx="1389">
                  <c:v>40473</c:v>
                </c:pt>
                <c:pt idx="1390">
                  <c:v>40474</c:v>
                </c:pt>
                <c:pt idx="1391">
                  <c:v>40475</c:v>
                </c:pt>
                <c:pt idx="1392">
                  <c:v>40476</c:v>
                </c:pt>
                <c:pt idx="1393">
                  <c:v>40477</c:v>
                </c:pt>
                <c:pt idx="1394">
                  <c:v>40478</c:v>
                </c:pt>
                <c:pt idx="1395">
                  <c:v>40479</c:v>
                </c:pt>
                <c:pt idx="1396">
                  <c:v>40480</c:v>
                </c:pt>
                <c:pt idx="1397">
                  <c:v>40481</c:v>
                </c:pt>
                <c:pt idx="1398">
                  <c:v>40482</c:v>
                </c:pt>
                <c:pt idx="1399">
                  <c:v>40483</c:v>
                </c:pt>
                <c:pt idx="1400">
                  <c:v>40484</c:v>
                </c:pt>
                <c:pt idx="1401">
                  <c:v>40485</c:v>
                </c:pt>
                <c:pt idx="1402">
                  <c:v>40486</c:v>
                </c:pt>
                <c:pt idx="1403">
                  <c:v>40487</c:v>
                </c:pt>
                <c:pt idx="1404">
                  <c:v>40488</c:v>
                </c:pt>
                <c:pt idx="1405">
                  <c:v>40489</c:v>
                </c:pt>
                <c:pt idx="1406">
                  <c:v>40490</c:v>
                </c:pt>
                <c:pt idx="1407">
                  <c:v>40491</c:v>
                </c:pt>
                <c:pt idx="1408">
                  <c:v>40492</c:v>
                </c:pt>
                <c:pt idx="1409">
                  <c:v>40493</c:v>
                </c:pt>
                <c:pt idx="1410">
                  <c:v>40494</c:v>
                </c:pt>
                <c:pt idx="1411">
                  <c:v>40495</c:v>
                </c:pt>
                <c:pt idx="1412">
                  <c:v>40496</c:v>
                </c:pt>
                <c:pt idx="1413">
                  <c:v>40497</c:v>
                </c:pt>
                <c:pt idx="1414">
                  <c:v>40498</c:v>
                </c:pt>
                <c:pt idx="1415">
                  <c:v>40499</c:v>
                </c:pt>
                <c:pt idx="1416">
                  <c:v>40500</c:v>
                </c:pt>
                <c:pt idx="1417">
                  <c:v>40501</c:v>
                </c:pt>
                <c:pt idx="1418">
                  <c:v>40502</c:v>
                </c:pt>
                <c:pt idx="1419">
                  <c:v>40503</c:v>
                </c:pt>
                <c:pt idx="1420">
                  <c:v>40504</c:v>
                </c:pt>
                <c:pt idx="1421">
                  <c:v>40505</c:v>
                </c:pt>
                <c:pt idx="1422">
                  <c:v>40506</c:v>
                </c:pt>
                <c:pt idx="1423">
                  <c:v>40507</c:v>
                </c:pt>
                <c:pt idx="1424">
                  <c:v>40508</c:v>
                </c:pt>
                <c:pt idx="1425">
                  <c:v>40509</c:v>
                </c:pt>
                <c:pt idx="1426">
                  <c:v>40510</c:v>
                </c:pt>
                <c:pt idx="1427">
                  <c:v>40511</c:v>
                </c:pt>
                <c:pt idx="1428">
                  <c:v>40512</c:v>
                </c:pt>
                <c:pt idx="1429">
                  <c:v>40513</c:v>
                </c:pt>
                <c:pt idx="1430">
                  <c:v>40514</c:v>
                </c:pt>
                <c:pt idx="1431">
                  <c:v>40515</c:v>
                </c:pt>
                <c:pt idx="1432">
                  <c:v>40516</c:v>
                </c:pt>
                <c:pt idx="1433">
                  <c:v>40517</c:v>
                </c:pt>
                <c:pt idx="1434">
                  <c:v>40518</c:v>
                </c:pt>
                <c:pt idx="1435">
                  <c:v>40519</c:v>
                </c:pt>
                <c:pt idx="1436">
                  <c:v>40520</c:v>
                </c:pt>
                <c:pt idx="1437">
                  <c:v>40521</c:v>
                </c:pt>
                <c:pt idx="1438">
                  <c:v>40522</c:v>
                </c:pt>
                <c:pt idx="1439">
                  <c:v>40523</c:v>
                </c:pt>
                <c:pt idx="1440">
                  <c:v>40524</c:v>
                </c:pt>
                <c:pt idx="1441">
                  <c:v>40525</c:v>
                </c:pt>
                <c:pt idx="1442">
                  <c:v>40526</c:v>
                </c:pt>
                <c:pt idx="1443">
                  <c:v>40527</c:v>
                </c:pt>
                <c:pt idx="1444">
                  <c:v>40528</c:v>
                </c:pt>
                <c:pt idx="1445">
                  <c:v>40529</c:v>
                </c:pt>
                <c:pt idx="1446">
                  <c:v>40530</c:v>
                </c:pt>
                <c:pt idx="1447">
                  <c:v>40531</c:v>
                </c:pt>
                <c:pt idx="1448">
                  <c:v>40532</c:v>
                </c:pt>
                <c:pt idx="1449">
                  <c:v>40533</c:v>
                </c:pt>
                <c:pt idx="1450">
                  <c:v>40534</c:v>
                </c:pt>
                <c:pt idx="1451">
                  <c:v>40535</c:v>
                </c:pt>
                <c:pt idx="1452">
                  <c:v>40536</c:v>
                </c:pt>
                <c:pt idx="1453">
                  <c:v>40537</c:v>
                </c:pt>
                <c:pt idx="1454">
                  <c:v>40538</c:v>
                </c:pt>
                <c:pt idx="1455">
                  <c:v>40539</c:v>
                </c:pt>
                <c:pt idx="1456">
                  <c:v>40540</c:v>
                </c:pt>
                <c:pt idx="1457">
                  <c:v>40541</c:v>
                </c:pt>
                <c:pt idx="1458">
                  <c:v>40542</c:v>
                </c:pt>
                <c:pt idx="1459">
                  <c:v>40543</c:v>
                </c:pt>
                <c:pt idx="1460">
                  <c:v>40544</c:v>
                </c:pt>
                <c:pt idx="1461">
                  <c:v>40545</c:v>
                </c:pt>
                <c:pt idx="1462">
                  <c:v>40546</c:v>
                </c:pt>
                <c:pt idx="1463">
                  <c:v>40547</c:v>
                </c:pt>
                <c:pt idx="1464">
                  <c:v>40548</c:v>
                </c:pt>
                <c:pt idx="1465">
                  <c:v>40549</c:v>
                </c:pt>
                <c:pt idx="1466">
                  <c:v>40550</c:v>
                </c:pt>
                <c:pt idx="1467">
                  <c:v>40551</c:v>
                </c:pt>
                <c:pt idx="1468">
                  <c:v>40552</c:v>
                </c:pt>
                <c:pt idx="1469">
                  <c:v>40553</c:v>
                </c:pt>
                <c:pt idx="1470">
                  <c:v>40554</c:v>
                </c:pt>
                <c:pt idx="1471">
                  <c:v>40555</c:v>
                </c:pt>
                <c:pt idx="1472">
                  <c:v>40556</c:v>
                </c:pt>
                <c:pt idx="1473">
                  <c:v>40557</c:v>
                </c:pt>
                <c:pt idx="1474">
                  <c:v>40558</c:v>
                </c:pt>
                <c:pt idx="1475">
                  <c:v>40559</c:v>
                </c:pt>
                <c:pt idx="1476">
                  <c:v>40560</c:v>
                </c:pt>
                <c:pt idx="1477">
                  <c:v>40561</c:v>
                </c:pt>
                <c:pt idx="1478">
                  <c:v>40562</c:v>
                </c:pt>
                <c:pt idx="1479">
                  <c:v>40563</c:v>
                </c:pt>
                <c:pt idx="1480">
                  <c:v>40564</c:v>
                </c:pt>
                <c:pt idx="1481">
                  <c:v>40565</c:v>
                </c:pt>
                <c:pt idx="1482">
                  <c:v>40566</c:v>
                </c:pt>
                <c:pt idx="1483">
                  <c:v>40567</c:v>
                </c:pt>
                <c:pt idx="1484">
                  <c:v>40568</c:v>
                </c:pt>
                <c:pt idx="1485">
                  <c:v>40569</c:v>
                </c:pt>
                <c:pt idx="1486">
                  <c:v>40570</c:v>
                </c:pt>
                <c:pt idx="1487">
                  <c:v>40571</c:v>
                </c:pt>
                <c:pt idx="1488">
                  <c:v>40572</c:v>
                </c:pt>
                <c:pt idx="1489">
                  <c:v>40573</c:v>
                </c:pt>
                <c:pt idx="1490">
                  <c:v>40574</c:v>
                </c:pt>
                <c:pt idx="1491">
                  <c:v>40575</c:v>
                </c:pt>
                <c:pt idx="1492">
                  <c:v>40576</c:v>
                </c:pt>
                <c:pt idx="1493">
                  <c:v>40577</c:v>
                </c:pt>
                <c:pt idx="1494">
                  <c:v>40578</c:v>
                </c:pt>
                <c:pt idx="1495">
                  <c:v>40579</c:v>
                </c:pt>
                <c:pt idx="1496">
                  <c:v>40580</c:v>
                </c:pt>
                <c:pt idx="1497">
                  <c:v>40581</c:v>
                </c:pt>
                <c:pt idx="1498">
                  <c:v>40582</c:v>
                </c:pt>
                <c:pt idx="1499">
                  <c:v>40583</c:v>
                </c:pt>
                <c:pt idx="1500">
                  <c:v>40584</c:v>
                </c:pt>
                <c:pt idx="1501">
                  <c:v>40585</c:v>
                </c:pt>
                <c:pt idx="1502">
                  <c:v>40586</c:v>
                </c:pt>
                <c:pt idx="1503">
                  <c:v>40587</c:v>
                </c:pt>
                <c:pt idx="1504">
                  <c:v>40588</c:v>
                </c:pt>
                <c:pt idx="1505">
                  <c:v>40589</c:v>
                </c:pt>
                <c:pt idx="1506">
                  <c:v>40590</c:v>
                </c:pt>
                <c:pt idx="1507">
                  <c:v>40591</c:v>
                </c:pt>
                <c:pt idx="1508">
                  <c:v>40592</c:v>
                </c:pt>
                <c:pt idx="1509">
                  <c:v>40593</c:v>
                </c:pt>
                <c:pt idx="1510">
                  <c:v>40594</c:v>
                </c:pt>
                <c:pt idx="1511">
                  <c:v>40595</c:v>
                </c:pt>
                <c:pt idx="1512">
                  <c:v>40596</c:v>
                </c:pt>
                <c:pt idx="1513">
                  <c:v>40597</c:v>
                </c:pt>
                <c:pt idx="1514">
                  <c:v>40598</c:v>
                </c:pt>
                <c:pt idx="1515">
                  <c:v>40599</c:v>
                </c:pt>
                <c:pt idx="1516">
                  <c:v>40600</c:v>
                </c:pt>
                <c:pt idx="1517">
                  <c:v>40601</c:v>
                </c:pt>
                <c:pt idx="1518">
                  <c:v>40602</c:v>
                </c:pt>
                <c:pt idx="1519">
                  <c:v>40603</c:v>
                </c:pt>
                <c:pt idx="1520">
                  <c:v>40604</c:v>
                </c:pt>
                <c:pt idx="1521">
                  <c:v>40605</c:v>
                </c:pt>
                <c:pt idx="1522">
                  <c:v>40606</c:v>
                </c:pt>
                <c:pt idx="1523">
                  <c:v>40607</c:v>
                </c:pt>
                <c:pt idx="1524">
                  <c:v>40608</c:v>
                </c:pt>
                <c:pt idx="1525">
                  <c:v>40609</c:v>
                </c:pt>
                <c:pt idx="1526">
                  <c:v>40610</c:v>
                </c:pt>
                <c:pt idx="1527">
                  <c:v>40611</c:v>
                </c:pt>
                <c:pt idx="1528">
                  <c:v>40612</c:v>
                </c:pt>
                <c:pt idx="1529">
                  <c:v>40613</c:v>
                </c:pt>
                <c:pt idx="1530">
                  <c:v>40614</c:v>
                </c:pt>
                <c:pt idx="1531">
                  <c:v>40615</c:v>
                </c:pt>
                <c:pt idx="1532">
                  <c:v>40616</c:v>
                </c:pt>
                <c:pt idx="1533">
                  <c:v>40617</c:v>
                </c:pt>
                <c:pt idx="1534">
                  <c:v>40618</c:v>
                </c:pt>
                <c:pt idx="1535">
                  <c:v>40619</c:v>
                </c:pt>
                <c:pt idx="1536">
                  <c:v>40620</c:v>
                </c:pt>
                <c:pt idx="1537">
                  <c:v>40621</c:v>
                </c:pt>
                <c:pt idx="1538">
                  <c:v>40622</c:v>
                </c:pt>
                <c:pt idx="1539">
                  <c:v>40623</c:v>
                </c:pt>
                <c:pt idx="1540">
                  <c:v>40624</c:v>
                </c:pt>
                <c:pt idx="1541">
                  <c:v>40625</c:v>
                </c:pt>
                <c:pt idx="1542">
                  <c:v>40626</c:v>
                </c:pt>
                <c:pt idx="1543">
                  <c:v>40627</c:v>
                </c:pt>
                <c:pt idx="1544">
                  <c:v>40628</c:v>
                </c:pt>
                <c:pt idx="1545">
                  <c:v>40629</c:v>
                </c:pt>
                <c:pt idx="1546">
                  <c:v>40630</c:v>
                </c:pt>
                <c:pt idx="1547">
                  <c:v>40631</c:v>
                </c:pt>
                <c:pt idx="1548">
                  <c:v>40632</c:v>
                </c:pt>
                <c:pt idx="1549">
                  <c:v>40633</c:v>
                </c:pt>
                <c:pt idx="1550">
                  <c:v>40634</c:v>
                </c:pt>
                <c:pt idx="1551">
                  <c:v>40635</c:v>
                </c:pt>
                <c:pt idx="1552">
                  <c:v>40636</c:v>
                </c:pt>
                <c:pt idx="1553">
                  <c:v>40637</c:v>
                </c:pt>
                <c:pt idx="1554">
                  <c:v>40638</c:v>
                </c:pt>
                <c:pt idx="1555">
                  <c:v>40639</c:v>
                </c:pt>
                <c:pt idx="1556">
                  <c:v>40640</c:v>
                </c:pt>
                <c:pt idx="1557">
                  <c:v>40641</c:v>
                </c:pt>
                <c:pt idx="1558">
                  <c:v>40642</c:v>
                </c:pt>
                <c:pt idx="1559">
                  <c:v>40643</c:v>
                </c:pt>
                <c:pt idx="1560">
                  <c:v>40644</c:v>
                </c:pt>
                <c:pt idx="1561">
                  <c:v>40645</c:v>
                </c:pt>
                <c:pt idx="1562">
                  <c:v>40646</c:v>
                </c:pt>
                <c:pt idx="1563">
                  <c:v>40647</c:v>
                </c:pt>
                <c:pt idx="1564">
                  <c:v>40648</c:v>
                </c:pt>
                <c:pt idx="1565">
                  <c:v>40649</c:v>
                </c:pt>
                <c:pt idx="1566">
                  <c:v>40650</c:v>
                </c:pt>
                <c:pt idx="1567">
                  <c:v>40651</c:v>
                </c:pt>
                <c:pt idx="1568">
                  <c:v>40652</c:v>
                </c:pt>
                <c:pt idx="1569">
                  <c:v>40653</c:v>
                </c:pt>
                <c:pt idx="1570">
                  <c:v>40654</c:v>
                </c:pt>
                <c:pt idx="1571">
                  <c:v>40655</c:v>
                </c:pt>
                <c:pt idx="1572">
                  <c:v>40656</c:v>
                </c:pt>
                <c:pt idx="1573">
                  <c:v>40657</c:v>
                </c:pt>
                <c:pt idx="1574">
                  <c:v>40658</c:v>
                </c:pt>
                <c:pt idx="1575">
                  <c:v>40659</c:v>
                </c:pt>
                <c:pt idx="1576">
                  <c:v>40660</c:v>
                </c:pt>
                <c:pt idx="1577">
                  <c:v>40661</c:v>
                </c:pt>
                <c:pt idx="1578">
                  <c:v>40662</c:v>
                </c:pt>
                <c:pt idx="1579">
                  <c:v>40663</c:v>
                </c:pt>
                <c:pt idx="1580">
                  <c:v>40664</c:v>
                </c:pt>
                <c:pt idx="1581">
                  <c:v>40665</c:v>
                </c:pt>
                <c:pt idx="1582">
                  <c:v>40666</c:v>
                </c:pt>
                <c:pt idx="1583">
                  <c:v>40667</c:v>
                </c:pt>
                <c:pt idx="1584">
                  <c:v>40668</c:v>
                </c:pt>
                <c:pt idx="1585">
                  <c:v>40669</c:v>
                </c:pt>
                <c:pt idx="1586">
                  <c:v>40670</c:v>
                </c:pt>
                <c:pt idx="1587">
                  <c:v>40671</c:v>
                </c:pt>
                <c:pt idx="1588">
                  <c:v>40672</c:v>
                </c:pt>
                <c:pt idx="1589">
                  <c:v>40673</c:v>
                </c:pt>
                <c:pt idx="1590">
                  <c:v>40674</c:v>
                </c:pt>
                <c:pt idx="1591">
                  <c:v>40675</c:v>
                </c:pt>
                <c:pt idx="1592">
                  <c:v>40676</c:v>
                </c:pt>
                <c:pt idx="1593">
                  <c:v>40677</c:v>
                </c:pt>
                <c:pt idx="1594">
                  <c:v>40678</c:v>
                </c:pt>
                <c:pt idx="1595">
                  <c:v>40679</c:v>
                </c:pt>
                <c:pt idx="1596">
                  <c:v>40680</c:v>
                </c:pt>
                <c:pt idx="1597">
                  <c:v>40681</c:v>
                </c:pt>
                <c:pt idx="1598">
                  <c:v>40682</c:v>
                </c:pt>
                <c:pt idx="1599">
                  <c:v>40683</c:v>
                </c:pt>
                <c:pt idx="1600">
                  <c:v>40684</c:v>
                </c:pt>
                <c:pt idx="1601">
                  <c:v>40685</c:v>
                </c:pt>
                <c:pt idx="1602">
                  <c:v>40686</c:v>
                </c:pt>
                <c:pt idx="1603">
                  <c:v>40687</c:v>
                </c:pt>
                <c:pt idx="1604">
                  <c:v>40688</c:v>
                </c:pt>
                <c:pt idx="1605">
                  <c:v>40689</c:v>
                </c:pt>
                <c:pt idx="1606">
                  <c:v>40690</c:v>
                </c:pt>
                <c:pt idx="1607">
                  <c:v>40691</c:v>
                </c:pt>
                <c:pt idx="1608">
                  <c:v>40692</c:v>
                </c:pt>
                <c:pt idx="1609">
                  <c:v>40693</c:v>
                </c:pt>
                <c:pt idx="1610">
                  <c:v>40694</c:v>
                </c:pt>
                <c:pt idx="1611">
                  <c:v>40695</c:v>
                </c:pt>
                <c:pt idx="1612">
                  <c:v>40696</c:v>
                </c:pt>
                <c:pt idx="1613">
                  <c:v>40697</c:v>
                </c:pt>
                <c:pt idx="1614">
                  <c:v>40698</c:v>
                </c:pt>
                <c:pt idx="1615">
                  <c:v>40699</c:v>
                </c:pt>
                <c:pt idx="1616">
                  <c:v>40700</c:v>
                </c:pt>
                <c:pt idx="1617">
                  <c:v>40701</c:v>
                </c:pt>
                <c:pt idx="1618">
                  <c:v>40702</c:v>
                </c:pt>
                <c:pt idx="1619">
                  <c:v>40703</c:v>
                </c:pt>
                <c:pt idx="1620">
                  <c:v>40704</c:v>
                </c:pt>
                <c:pt idx="1621">
                  <c:v>40705</c:v>
                </c:pt>
                <c:pt idx="1622">
                  <c:v>40706</c:v>
                </c:pt>
                <c:pt idx="1623">
                  <c:v>40707</c:v>
                </c:pt>
                <c:pt idx="1624">
                  <c:v>40708</c:v>
                </c:pt>
                <c:pt idx="1625">
                  <c:v>40709</c:v>
                </c:pt>
                <c:pt idx="1626">
                  <c:v>40710</c:v>
                </c:pt>
                <c:pt idx="1627">
                  <c:v>40711</c:v>
                </c:pt>
                <c:pt idx="1628">
                  <c:v>40712</c:v>
                </c:pt>
                <c:pt idx="1629">
                  <c:v>40713</c:v>
                </c:pt>
                <c:pt idx="1630">
                  <c:v>40714</c:v>
                </c:pt>
                <c:pt idx="1631">
                  <c:v>40715</c:v>
                </c:pt>
                <c:pt idx="1632">
                  <c:v>40716</c:v>
                </c:pt>
                <c:pt idx="1633">
                  <c:v>40717</c:v>
                </c:pt>
                <c:pt idx="1634">
                  <c:v>40718</c:v>
                </c:pt>
                <c:pt idx="1635">
                  <c:v>40719</c:v>
                </c:pt>
                <c:pt idx="1636">
                  <c:v>40720</c:v>
                </c:pt>
                <c:pt idx="1637">
                  <c:v>40721</c:v>
                </c:pt>
                <c:pt idx="1638">
                  <c:v>40722</c:v>
                </c:pt>
                <c:pt idx="1639">
                  <c:v>40723</c:v>
                </c:pt>
                <c:pt idx="1640">
                  <c:v>40724</c:v>
                </c:pt>
                <c:pt idx="1641">
                  <c:v>40725</c:v>
                </c:pt>
                <c:pt idx="1642">
                  <c:v>40726</c:v>
                </c:pt>
                <c:pt idx="1643">
                  <c:v>40727</c:v>
                </c:pt>
                <c:pt idx="1644">
                  <c:v>40728</c:v>
                </c:pt>
                <c:pt idx="1645">
                  <c:v>40729</c:v>
                </c:pt>
                <c:pt idx="1646">
                  <c:v>40730</c:v>
                </c:pt>
                <c:pt idx="1647">
                  <c:v>40731</c:v>
                </c:pt>
                <c:pt idx="1648">
                  <c:v>40732</c:v>
                </c:pt>
                <c:pt idx="1649">
                  <c:v>40733</c:v>
                </c:pt>
                <c:pt idx="1650">
                  <c:v>40734</c:v>
                </c:pt>
                <c:pt idx="1651">
                  <c:v>40735</c:v>
                </c:pt>
                <c:pt idx="1652">
                  <c:v>40736</c:v>
                </c:pt>
                <c:pt idx="1653">
                  <c:v>40737</c:v>
                </c:pt>
                <c:pt idx="1654">
                  <c:v>40738</c:v>
                </c:pt>
                <c:pt idx="1655">
                  <c:v>40739</c:v>
                </c:pt>
                <c:pt idx="1656">
                  <c:v>40740</c:v>
                </c:pt>
                <c:pt idx="1657">
                  <c:v>40741</c:v>
                </c:pt>
                <c:pt idx="1658">
                  <c:v>40742</c:v>
                </c:pt>
                <c:pt idx="1659">
                  <c:v>40743</c:v>
                </c:pt>
                <c:pt idx="1660">
                  <c:v>40744</c:v>
                </c:pt>
                <c:pt idx="1661">
                  <c:v>40745</c:v>
                </c:pt>
                <c:pt idx="1662">
                  <c:v>40746</c:v>
                </c:pt>
                <c:pt idx="1663">
                  <c:v>40747</c:v>
                </c:pt>
                <c:pt idx="1664">
                  <c:v>40748</c:v>
                </c:pt>
                <c:pt idx="1665">
                  <c:v>40749</c:v>
                </c:pt>
                <c:pt idx="1666">
                  <c:v>40750</c:v>
                </c:pt>
                <c:pt idx="1667">
                  <c:v>40751</c:v>
                </c:pt>
                <c:pt idx="1668">
                  <c:v>40752</c:v>
                </c:pt>
                <c:pt idx="1669">
                  <c:v>40753</c:v>
                </c:pt>
                <c:pt idx="1670">
                  <c:v>40754</c:v>
                </c:pt>
                <c:pt idx="1671">
                  <c:v>40755</c:v>
                </c:pt>
                <c:pt idx="1672">
                  <c:v>40756</c:v>
                </c:pt>
                <c:pt idx="1673">
                  <c:v>40757</c:v>
                </c:pt>
                <c:pt idx="1674">
                  <c:v>40758</c:v>
                </c:pt>
                <c:pt idx="1675">
                  <c:v>40759</c:v>
                </c:pt>
                <c:pt idx="1676">
                  <c:v>40760</c:v>
                </c:pt>
                <c:pt idx="1677">
                  <c:v>40761</c:v>
                </c:pt>
                <c:pt idx="1678">
                  <c:v>40762</c:v>
                </c:pt>
                <c:pt idx="1679">
                  <c:v>40763</c:v>
                </c:pt>
                <c:pt idx="1680">
                  <c:v>40764</c:v>
                </c:pt>
                <c:pt idx="1681">
                  <c:v>40765</c:v>
                </c:pt>
                <c:pt idx="1682">
                  <c:v>40766</c:v>
                </c:pt>
                <c:pt idx="1683">
                  <c:v>40767</c:v>
                </c:pt>
                <c:pt idx="1684">
                  <c:v>40768</c:v>
                </c:pt>
                <c:pt idx="1685">
                  <c:v>40769</c:v>
                </c:pt>
                <c:pt idx="1686">
                  <c:v>40770</c:v>
                </c:pt>
                <c:pt idx="1687">
                  <c:v>40771</c:v>
                </c:pt>
                <c:pt idx="1688">
                  <c:v>40772</c:v>
                </c:pt>
                <c:pt idx="1689">
                  <c:v>40773</c:v>
                </c:pt>
                <c:pt idx="1690">
                  <c:v>40774</c:v>
                </c:pt>
                <c:pt idx="1691">
                  <c:v>40775</c:v>
                </c:pt>
                <c:pt idx="1692">
                  <c:v>40776</c:v>
                </c:pt>
                <c:pt idx="1693">
                  <c:v>40777</c:v>
                </c:pt>
                <c:pt idx="1694">
                  <c:v>40778</c:v>
                </c:pt>
                <c:pt idx="1695">
                  <c:v>40779</c:v>
                </c:pt>
                <c:pt idx="1696">
                  <c:v>40780</c:v>
                </c:pt>
                <c:pt idx="1697">
                  <c:v>40781</c:v>
                </c:pt>
                <c:pt idx="1698">
                  <c:v>40782</c:v>
                </c:pt>
                <c:pt idx="1699">
                  <c:v>40783</c:v>
                </c:pt>
                <c:pt idx="1700">
                  <c:v>40784</c:v>
                </c:pt>
                <c:pt idx="1701">
                  <c:v>40785</c:v>
                </c:pt>
                <c:pt idx="1702">
                  <c:v>40786</c:v>
                </c:pt>
                <c:pt idx="1703">
                  <c:v>40787</c:v>
                </c:pt>
                <c:pt idx="1704">
                  <c:v>40788</c:v>
                </c:pt>
                <c:pt idx="1705">
                  <c:v>40789</c:v>
                </c:pt>
                <c:pt idx="1706">
                  <c:v>40790</c:v>
                </c:pt>
                <c:pt idx="1707">
                  <c:v>40791</c:v>
                </c:pt>
                <c:pt idx="1708">
                  <c:v>40792</c:v>
                </c:pt>
                <c:pt idx="1709">
                  <c:v>40793</c:v>
                </c:pt>
                <c:pt idx="1710">
                  <c:v>40794</c:v>
                </c:pt>
                <c:pt idx="1711">
                  <c:v>40795</c:v>
                </c:pt>
                <c:pt idx="1712">
                  <c:v>40796</c:v>
                </c:pt>
                <c:pt idx="1713">
                  <c:v>40797</c:v>
                </c:pt>
                <c:pt idx="1714">
                  <c:v>40798</c:v>
                </c:pt>
                <c:pt idx="1715">
                  <c:v>40799</c:v>
                </c:pt>
                <c:pt idx="1716">
                  <c:v>40800</c:v>
                </c:pt>
                <c:pt idx="1717">
                  <c:v>40801</c:v>
                </c:pt>
                <c:pt idx="1718">
                  <c:v>40802</c:v>
                </c:pt>
                <c:pt idx="1719">
                  <c:v>40803</c:v>
                </c:pt>
                <c:pt idx="1720">
                  <c:v>40804</c:v>
                </c:pt>
                <c:pt idx="1721">
                  <c:v>40805</c:v>
                </c:pt>
                <c:pt idx="1722">
                  <c:v>40806</c:v>
                </c:pt>
                <c:pt idx="1723">
                  <c:v>40807</c:v>
                </c:pt>
                <c:pt idx="1724">
                  <c:v>40808</c:v>
                </c:pt>
                <c:pt idx="1725">
                  <c:v>40809</c:v>
                </c:pt>
                <c:pt idx="1726">
                  <c:v>40810</c:v>
                </c:pt>
                <c:pt idx="1727">
                  <c:v>40811</c:v>
                </c:pt>
                <c:pt idx="1728">
                  <c:v>40812</c:v>
                </c:pt>
                <c:pt idx="1729">
                  <c:v>40813</c:v>
                </c:pt>
                <c:pt idx="1730">
                  <c:v>40814</c:v>
                </c:pt>
                <c:pt idx="1731">
                  <c:v>40815</c:v>
                </c:pt>
                <c:pt idx="1732">
                  <c:v>40816</c:v>
                </c:pt>
                <c:pt idx="1733">
                  <c:v>40817</c:v>
                </c:pt>
                <c:pt idx="1734">
                  <c:v>40818</c:v>
                </c:pt>
                <c:pt idx="1735">
                  <c:v>40819</c:v>
                </c:pt>
                <c:pt idx="1736">
                  <c:v>40820</c:v>
                </c:pt>
                <c:pt idx="1737">
                  <c:v>40821</c:v>
                </c:pt>
                <c:pt idx="1738">
                  <c:v>40822</c:v>
                </c:pt>
                <c:pt idx="1739">
                  <c:v>40823</c:v>
                </c:pt>
                <c:pt idx="1740">
                  <c:v>40824</c:v>
                </c:pt>
                <c:pt idx="1741">
                  <c:v>40825</c:v>
                </c:pt>
                <c:pt idx="1742">
                  <c:v>40826</c:v>
                </c:pt>
                <c:pt idx="1743">
                  <c:v>40827</c:v>
                </c:pt>
                <c:pt idx="1744">
                  <c:v>40828</c:v>
                </c:pt>
                <c:pt idx="1745">
                  <c:v>40829</c:v>
                </c:pt>
                <c:pt idx="1746">
                  <c:v>40830</c:v>
                </c:pt>
                <c:pt idx="1747">
                  <c:v>40831</c:v>
                </c:pt>
                <c:pt idx="1748">
                  <c:v>40832</c:v>
                </c:pt>
                <c:pt idx="1749">
                  <c:v>40833</c:v>
                </c:pt>
                <c:pt idx="1750">
                  <c:v>40834</c:v>
                </c:pt>
                <c:pt idx="1751">
                  <c:v>40835</c:v>
                </c:pt>
                <c:pt idx="1752">
                  <c:v>40836</c:v>
                </c:pt>
                <c:pt idx="1753">
                  <c:v>40837</c:v>
                </c:pt>
                <c:pt idx="1754">
                  <c:v>40838</c:v>
                </c:pt>
                <c:pt idx="1755">
                  <c:v>40839</c:v>
                </c:pt>
                <c:pt idx="1756">
                  <c:v>40840</c:v>
                </c:pt>
                <c:pt idx="1757">
                  <c:v>40841</c:v>
                </c:pt>
                <c:pt idx="1758">
                  <c:v>40842</c:v>
                </c:pt>
                <c:pt idx="1759">
                  <c:v>40843</c:v>
                </c:pt>
                <c:pt idx="1760">
                  <c:v>40844</c:v>
                </c:pt>
                <c:pt idx="1761">
                  <c:v>40845</c:v>
                </c:pt>
                <c:pt idx="1762">
                  <c:v>40846</c:v>
                </c:pt>
                <c:pt idx="1763">
                  <c:v>40847</c:v>
                </c:pt>
                <c:pt idx="1764">
                  <c:v>40848</c:v>
                </c:pt>
                <c:pt idx="1765">
                  <c:v>40849</c:v>
                </c:pt>
                <c:pt idx="1766">
                  <c:v>40850</c:v>
                </c:pt>
                <c:pt idx="1767">
                  <c:v>40851</c:v>
                </c:pt>
                <c:pt idx="1768">
                  <c:v>40852</c:v>
                </c:pt>
                <c:pt idx="1769">
                  <c:v>40853</c:v>
                </c:pt>
                <c:pt idx="1770">
                  <c:v>40854</c:v>
                </c:pt>
                <c:pt idx="1771">
                  <c:v>40855</c:v>
                </c:pt>
                <c:pt idx="1772">
                  <c:v>40856</c:v>
                </c:pt>
                <c:pt idx="1773">
                  <c:v>40857</c:v>
                </c:pt>
                <c:pt idx="1774">
                  <c:v>40858</c:v>
                </c:pt>
                <c:pt idx="1775">
                  <c:v>40859</c:v>
                </c:pt>
                <c:pt idx="1776">
                  <c:v>40860</c:v>
                </c:pt>
                <c:pt idx="1777">
                  <c:v>40861</c:v>
                </c:pt>
                <c:pt idx="1778">
                  <c:v>40862</c:v>
                </c:pt>
                <c:pt idx="1779">
                  <c:v>40863</c:v>
                </c:pt>
                <c:pt idx="1780">
                  <c:v>40864</c:v>
                </c:pt>
                <c:pt idx="1781">
                  <c:v>40865</c:v>
                </c:pt>
                <c:pt idx="1782">
                  <c:v>40866</c:v>
                </c:pt>
                <c:pt idx="1783">
                  <c:v>40867</c:v>
                </c:pt>
                <c:pt idx="1784">
                  <c:v>40868</c:v>
                </c:pt>
                <c:pt idx="1785">
                  <c:v>40869</c:v>
                </c:pt>
                <c:pt idx="1786">
                  <c:v>40870</c:v>
                </c:pt>
                <c:pt idx="1787">
                  <c:v>40871</c:v>
                </c:pt>
                <c:pt idx="1788">
                  <c:v>40872</c:v>
                </c:pt>
                <c:pt idx="1789">
                  <c:v>40873</c:v>
                </c:pt>
                <c:pt idx="1790">
                  <c:v>40874</c:v>
                </c:pt>
                <c:pt idx="1791">
                  <c:v>40875</c:v>
                </c:pt>
                <c:pt idx="1792">
                  <c:v>40876</c:v>
                </c:pt>
                <c:pt idx="1793">
                  <c:v>40877</c:v>
                </c:pt>
                <c:pt idx="1794">
                  <c:v>40878</c:v>
                </c:pt>
                <c:pt idx="1795">
                  <c:v>40879</c:v>
                </c:pt>
                <c:pt idx="1796">
                  <c:v>40880</c:v>
                </c:pt>
                <c:pt idx="1797">
                  <c:v>40881</c:v>
                </c:pt>
                <c:pt idx="1798">
                  <c:v>40882</c:v>
                </c:pt>
                <c:pt idx="1799">
                  <c:v>40883</c:v>
                </c:pt>
                <c:pt idx="1800">
                  <c:v>40884</c:v>
                </c:pt>
                <c:pt idx="1801">
                  <c:v>40885</c:v>
                </c:pt>
                <c:pt idx="1802">
                  <c:v>40886</c:v>
                </c:pt>
                <c:pt idx="1803">
                  <c:v>40887</c:v>
                </c:pt>
                <c:pt idx="1804">
                  <c:v>40888</c:v>
                </c:pt>
                <c:pt idx="1805">
                  <c:v>40889</c:v>
                </c:pt>
                <c:pt idx="1806">
                  <c:v>40890</c:v>
                </c:pt>
                <c:pt idx="1807">
                  <c:v>40891</c:v>
                </c:pt>
                <c:pt idx="1808">
                  <c:v>40892</c:v>
                </c:pt>
                <c:pt idx="1809">
                  <c:v>40893</c:v>
                </c:pt>
                <c:pt idx="1810">
                  <c:v>40894</c:v>
                </c:pt>
                <c:pt idx="1811">
                  <c:v>40895</c:v>
                </c:pt>
                <c:pt idx="1812">
                  <c:v>40896</c:v>
                </c:pt>
                <c:pt idx="1813">
                  <c:v>40897</c:v>
                </c:pt>
                <c:pt idx="1814">
                  <c:v>40898</c:v>
                </c:pt>
                <c:pt idx="1815">
                  <c:v>40899</c:v>
                </c:pt>
                <c:pt idx="1816">
                  <c:v>40900</c:v>
                </c:pt>
                <c:pt idx="1817">
                  <c:v>40901</c:v>
                </c:pt>
                <c:pt idx="1818">
                  <c:v>40902</c:v>
                </c:pt>
                <c:pt idx="1819">
                  <c:v>40903</c:v>
                </c:pt>
                <c:pt idx="1820">
                  <c:v>40904</c:v>
                </c:pt>
                <c:pt idx="1821">
                  <c:v>40905</c:v>
                </c:pt>
                <c:pt idx="1822">
                  <c:v>40906</c:v>
                </c:pt>
                <c:pt idx="1823">
                  <c:v>40907</c:v>
                </c:pt>
                <c:pt idx="1824">
                  <c:v>40908</c:v>
                </c:pt>
                <c:pt idx="1825">
                  <c:v>40909</c:v>
                </c:pt>
                <c:pt idx="1826">
                  <c:v>40910</c:v>
                </c:pt>
                <c:pt idx="1827">
                  <c:v>40911</c:v>
                </c:pt>
                <c:pt idx="1828">
                  <c:v>40912</c:v>
                </c:pt>
                <c:pt idx="1829">
                  <c:v>40913</c:v>
                </c:pt>
                <c:pt idx="1830">
                  <c:v>40914</c:v>
                </c:pt>
                <c:pt idx="1831">
                  <c:v>40915</c:v>
                </c:pt>
                <c:pt idx="1832">
                  <c:v>40916</c:v>
                </c:pt>
                <c:pt idx="1833">
                  <c:v>40917</c:v>
                </c:pt>
                <c:pt idx="1834">
                  <c:v>40918</c:v>
                </c:pt>
                <c:pt idx="1835">
                  <c:v>40919</c:v>
                </c:pt>
                <c:pt idx="1836">
                  <c:v>40920</c:v>
                </c:pt>
                <c:pt idx="1837">
                  <c:v>40921</c:v>
                </c:pt>
                <c:pt idx="1838">
                  <c:v>40922</c:v>
                </c:pt>
                <c:pt idx="1839">
                  <c:v>40923</c:v>
                </c:pt>
                <c:pt idx="1840">
                  <c:v>40924</c:v>
                </c:pt>
                <c:pt idx="1841">
                  <c:v>40925</c:v>
                </c:pt>
                <c:pt idx="1842">
                  <c:v>40926</c:v>
                </c:pt>
                <c:pt idx="1843">
                  <c:v>40927</c:v>
                </c:pt>
                <c:pt idx="1844">
                  <c:v>40928</c:v>
                </c:pt>
                <c:pt idx="1845">
                  <c:v>40929</c:v>
                </c:pt>
                <c:pt idx="1846">
                  <c:v>40930</c:v>
                </c:pt>
                <c:pt idx="1847">
                  <c:v>40931</c:v>
                </c:pt>
                <c:pt idx="1848">
                  <c:v>40932</c:v>
                </c:pt>
                <c:pt idx="1849">
                  <c:v>40933</c:v>
                </c:pt>
                <c:pt idx="1850">
                  <c:v>40934</c:v>
                </c:pt>
                <c:pt idx="1851">
                  <c:v>40935</c:v>
                </c:pt>
                <c:pt idx="1852">
                  <c:v>40936</c:v>
                </c:pt>
                <c:pt idx="1853">
                  <c:v>40937</c:v>
                </c:pt>
                <c:pt idx="1854">
                  <c:v>40938</c:v>
                </c:pt>
                <c:pt idx="1855">
                  <c:v>40939</c:v>
                </c:pt>
                <c:pt idx="1856">
                  <c:v>40940</c:v>
                </c:pt>
                <c:pt idx="1857">
                  <c:v>40941</c:v>
                </c:pt>
                <c:pt idx="1858">
                  <c:v>40942</c:v>
                </c:pt>
                <c:pt idx="1859">
                  <c:v>40943</c:v>
                </c:pt>
                <c:pt idx="1860">
                  <c:v>40944</c:v>
                </c:pt>
                <c:pt idx="1861">
                  <c:v>40945</c:v>
                </c:pt>
                <c:pt idx="1862">
                  <c:v>40946</c:v>
                </c:pt>
                <c:pt idx="1863">
                  <c:v>40947</c:v>
                </c:pt>
                <c:pt idx="1864">
                  <c:v>40948</c:v>
                </c:pt>
                <c:pt idx="1865">
                  <c:v>40949</c:v>
                </c:pt>
                <c:pt idx="1866">
                  <c:v>40950</c:v>
                </c:pt>
                <c:pt idx="1867">
                  <c:v>40951</c:v>
                </c:pt>
                <c:pt idx="1868">
                  <c:v>40952</c:v>
                </c:pt>
                <c:pt idx="1869">
                  <c:v>40953</c:v>
                </c:pt>
                <c:pt idx="1870">
                  <c:v>40954</c:v>
                </c:pt>
                <c:pt idx="1871">
                  <c:v>40955</c:v>
                </c:pt>
                <c:pt idx="1872">
                  <c:v>40956</c:v>
                </c:pt>
                <c:pt idx="1873">
                  <c:v>40957</c:v>
                </c:pt>
                <c:pt idx="1874">
                  <c:v>40958</c:v>
                </c:pt>
                <c:pt idx="1875">
                  <c:v>40959</c:v>
                </c:pt>
                <c:pt idx="1876">
                  <c:v>40960</c:v>
                </c:pt>
                <c:pt idx="1877">
                  <c:v>40961</c:v>
                </c:pt>
                <c:pt idx="1878">
                  <c:v>40962</c:v>
                </c:pt>
                <c:pt idx="1879">
                  <c:v>40963</c:v>
                </c:pt>
                <c:pt idx="1880">
                  <c:v>40964</c:v>
                </c:pt>
                <c:pt idx="1881">
                  <c:v>40965</c:v>
                </c:pt>
                <c:pt idx="1882">
                  <c:v>40966</c:v>
                </c:pt>
                <c:pt idx="1883">
                  <c:v>40967</c:v>
                </c:pt>
                <c:pt idx="1884">
                  <c:v>40968</c:v>
                </c:pt>
                <c:pt idx="1885">
                  <c:v>40969</c:v>
                </c:pt>
                <c:pt idx="1886">
                  <c:v>40970</c:v>
                </c:pt>
                <c:pt idx="1887">
                  <c:v>40971</c:v>
                </c:pt>
                <c:pt idx="1888">
                  <c:v>40972</c:v>
                </c:pt>
                <c:pt idx="1889">
                  <c:v>40973</c:v>
                </c:pt>
                <c:pt idx="1890">
                  <c:v>40974</c:v>
                </c:pt>
                <c:pt idx="1891">
                  <c:v>40975</c:v>
                </c:pt>
                <c:pt idx="1892">
                  <c:v>40976</c:v>
                </c:pt>
                <c:pt idx="1893">
                  <c:v>40977</c:v>
                </c:pt>
                <c:pt idx="1894">
                  <c:v>40978</c:v>
                </c:pt>
                <c:pt idx="1895">
                  <c:v>40979</c:v>
                </c:pt>
                <c:pt idx="1896">
                  <c:v>40980</c:v>
                </c:pt>
                <c:pt idx="1897">
                  <c:v>40981</c:v>
                </c:pt>
                <c:pt idx="1898">
                  <c:v>40982</c:v>
                </c:pt>
                <c:pt idx="1899">
                  <c:v>40983</c:v>
                </c:pt>
                <c:pt idx="1900">
                  <c:v>40984</c:v>
                </c:pt>
                <c:pt idx="1901">
                  <c:v>40985</c:v>
                </c:pt>
                <c:pt idx="1902">
                  <c:v>40986</c:v>
                </c:pt>
                <c:pt idx="1903">
                  <c:v>40987</c:v>
                </c:pt>
                <c:pt idx="1904">
                  <c:v>40988</c:v>
                </c:pt>
                <c:pt idx="1905">
                  <c:v>40989</c:v>
                </c:pt>
                <c:pt idx="1906">
                  <c:v>40990</c:v>
                </c:pt>
                <c:pt idx="1907">
                  <c:v>40991</c:v>
                </c:pt>
                <c:pt idx="1908">
                  <c:v>40992</c:v>
                </c:pt>
                <c:pt idx="1909">
                  <c:v>40993</c:v>
                </c:pt>
                <c:pt idx="1910">
                  <c:v>40994</c:v>
                </c:pt>
                <c:pt idx="1911">
                  <c:v>40995</c:v>
                </c:pt>
                <c:pt idx="1912">
                  <c:v>40996</c:v>
                </c:pt>
                <c:pt idx="1913">
                  <c:v>40997</c:v>
                </c:pt>
                <c:pt idx="1914">
                  <c:v>40998</c:v>
                </c:pt>
                <c:pt idx="1915">
                  <c:v>40999</c:v>
                </c:pt>
                <c:pt idx="1916">
                  <c:v>41000</c:v>
                </c:pt>
                <c:pt idx="1917">
                  <c:v>41001</c:v>
                </c:pt>
                <c:pt idx="1918">
                  <c:v>41002</c:v>
                </c:pt>
                <c:pt idx="1919">
                  <c:v>41003</c:v>
                </c:pt>
                <c:pt idx="1920">
                  <c:v>41004</c:v>
                </c:pt>
                <c:pt idx="1921">
                  <c:v>41005</c:v>
                </c:pt>
                <c:pt idx="1922">
                  <c:v>41006</c:v>
                </c:pt>
                <c:pt idx="1923">
                  <c:v>41007</c:v>
                </c:pt>
                <c:pt idx="1924">
                  <c:v>41008</c:v>
                </c:pt>
                <c:pt idx="1925">
                  <c:v>41009</c:v>
                </c:pt>
                <c:pt idx="1926">
                  <c:v>41010</c:v>
                </c:pt>
                <c:pt idx="1927">
                  <c:v>41011</c:v>
                </c:pt>
                <c:pt idx="1928">
                  <c:v>41012</c:v>
                </c:pt>
                <c:pt idx="1929">
                  <c:v>41013</c:v>
                </c:pt>
                <c:pt idx="1930">
                  <c:v>41014</c:v>
                </c:pt>
                <c:pt idx="1931">
                  <c:v>41015</c:v>
                </c:pt>
                <c:pt idx="1932">
                  <c:v>41016</c:v>
                </c:pt>
                <c:pt idx="1933">
                  <c:v>41017</c:v>
                </c:pt>
                <c:pt idx="1934">
                  <c:v>41018</c:v>
                </c:pt>
                <c:pt idx="1935">
                  <c:v>41019</c:v>
                </c:pt>
                <c:pt idx="1936">
                  <c:v>41020</c:v>
                </c:pt>
                <c:pt idx="1937">
                  <c:v>41021</c:v>
                </c:pt>
                <c:pt idx="1938">
                  <c:v>41022</c:v>
                </c:pt>
                <c:pt idx="1939">
                  <c:v>41023</c:v>
                </c:pt>
                <c:pt idx="1940">
                  <c:v>41024</c:v>
                </c:pt>
                <c:pt idx="1941">
                  <c:v>41025</c:v>
                </c:pt>
                <c:pt idx="1942">
                  <c:v>41026</c:v>
                </c:pt>
                <c:pt idx="1943">
                  <c:v>41027</c:v>
                </c:pt>
                <c:pt idx="1944">
                  <c:v>41028</c:v>
                </c:pt>
                <c:pt idx="1945">
                  <c:v>41029</c:v>
                </c:pt>
                <c:pt idx="1946">
                  <c:v>41030</c:v>
                </c:pt>
                <c:pt idx="1947">
                  <c:v>41031</c:v>
                </c:pt>
                <c:pt idx="1948">
                  <c:v>41032</c:v>
                </c:pt>
                <c:pt idx="1949">
                  <c:v>41033</c:v>
                </c:pt>
                <c:pt idx="1950">
                  <c:v>41034</c:v>
                </c:pt>
                <c:pt idx="1951">
                  <c:v>41035</c:v>
                </c:pt>
                <c:pt idx="1952">
                  <c:v>41036</c:v>
                </c:pt>
                <c:pt idx="1953">
                  <c:v>41037</c:v>
                </c:pt>
                <c:pt idx="1954">
                  <c:v>41038</c:v>
                </c:pt>
                <c:pt idx="1955">
                  <c:v>41039</c:v>
                </c:pt>
                <c:pt idx="1956">
                  <c:v>41040</c:v>
                </c:pt>
                <c:pt idx="1957">
                  <c:v>41041</c:v>
                </c:pt>
                <c:pt idx="1958">
                  <c:v>41042</c:v>
                </c:pt>
                <c:pt idx="1959">
                  <c:v>41043</c:v>
                </c:pt>
                <c:pt idx="1960">
                  <c:v>41044</c:v>
                </c:pt>
                <c:pt idx="1961">
                  <c:v>41045</c:v>
                </c:pt>
                <c:pt idx="1962">
                  <c:v>41046</c:v>
                </c:pt>
                <c:pt idx="1963">
                  <c:v>41047</c:v>
                </c:pt>
                <c:pt idx="1964">
                  <c:v>41048</c:v>
                </c:pt>
                <c:pt idx="1965">
                  <c:v>41049</c:v>
                </c:pt>
                <c:pt idx="1966">
                  <c:v>41050</c:v>
                </c:pt>
                <c:pt idx="1967">
                  <c:v>41051</c:v>
                </c:pt>
                <c:pt idx="1968">
                  <c:v>41052</c:v>
                </c:pt>
                <c:pt idx="1969">
                  <c:v>41053</c:v>
                </c:pt>
                <c:pt idx="1970">
                  <c:v>41054</c:v>
                </c:pt>
                <c:pt idx="1971">
                  <c:v>41055</c:v>
                </c:pt>
                <c:pt idx="1972">
                  <c:v>41056</c:v>
                </c:pt>
                <c:pt idx="1973">
                  <c:v>41057</c:v>
                </c:pt>
                <c:pt idx="1974">
                  <c:v>41058</c:v>
                </c:pt>
                <c:pt idx="1975">
                  <c:v>41059</c:v>
                </c:pt>
                <c:pt idx="1976">
                  <c:v>41060</c:v>
                </c:pt>
                <c:pt idx="1977">
                  <c:v>41061</c:v>
                </c:pt>
                <c:pt idx="1978">
                  <c:v>41062</c:v>
                </c:pt>
                <c:pt idx="1979">
                  <c:v>41063</c:v>
                </c:pt>
                <c:pt idx="1980">
                  <c:v>41064</c:v>
                </c:pt>
                <c:pt idx="1981">
                  <c:v>41065</c:v>
                </c:pt>
                <c:pt idx="1982">
                  <c:v>41066</c:v>
                </c:pt>
                <c:pt idx="1983">
                  <c:v>41067</c:v>
                </c:pt>
                <c:pt idx="1984">
                  <c:v>41068</c:v>
                </c:pt>
                <c:pt idx="1985">
                  <c:v>41069</c:v>
                </c:pt>
                <c:pt idx="1986">
                  <c:v>41070</c:v>
                </c:pt>
                <c:pt idx="1987">
                  <c:v>41071</c:v>
                </c:pt>
                <c:pt idx="1988">
                  <c:v>41072</c:v>
                </c:pt>
                <c:pt idx="1989">
                  <c:v>41073</c:v>
                </c:pt>
                <c:pt idx="1990">
                  <c:v>41074</c:v>
                </c:pt>
                <c:pt idx="1991">
                  <c:v>41075</c:v>
                </c:pt>
                <c:pt idx="1992">
                  <c:v>41076</c:v>
                </c:pt>
                <c:pt idx="1993">
                  <c:v>41077</c:v>
                </c:pt>
                <c:pt idx="1994">
                  <c:v>41078</c:v>
                </c:pt>
                <c:pt idx="1995">
                  <c:v>41079</c:v>
                </c:pt>
                <c:pt idx="1996">
                  <c:v>41080</c:v>
                </c:pt>
                <c:pt idx="1997">
                  <c:v>41081</c:v>
                </c:pt>
                <c:pt idx="1998">
                  <c:v>41082</c:v>
                </c:pt>
                <c:pt idx="1999">
                  <c:v>41083</c:v>
                </c:pt>
                <c:pt idx="2000">
                  <c:v>41084</c:v>
                </c:pt>
                <c:pt idx="2001">
                  <c:v>41085</c:v>
                </c:pt>
                <c:pt idx="2002">
                  <c:v>41086</c:v>
                </c:pt>
                <c:pt idx="2003">
                  <c:v>41087</c:v>
                </c:pt>
                <c:pt idx="2004">
                  <c:v>41088</c:v>
                </c:pt>
                <c:pt idx="2005">
                  <c:v>41089</c:v>
                </c:pt>
                <c:pt idx="2006">
                  <c:v>41090</c:v>
                </c:pt>
                <c:pt idx="2007">
                  <c:v>41091</c:v>
                </c:pt>
                <c:pt idx="2008">
                  <c:v>41092</c:v>
                </c:pt>
                <c:pt idx="2009">
                  <c:v>41093</c:v>
                </c:pt>
                <c:pt idx="2010">
                  <c:v>41094</c:v>
                </c:pt>
                <c:pt idx="2011">
                  <c:v>41095</c:v>
                </c:pt>
                <c:pt idx="2012">
                  <c:v>41096</c:v>
                </c:pt>
                <c:pt idx="2013">
                  <c:v>41097</c:v>
                </c:pt>
                <c:pt idx="2014">
                  <c:v>41098</c:v>
                </c:pt>
                <c:pt idx="2015">
                  <c:v>41099</c:v>
                </c:pt>
                <c:pt idx="2016">
                  <c:v>41100</c:v>
                </c:pt>
                <c:pt idx="2017">
                  <c:v>41101</c:v>
                </c:pt>
                <c:pt idx="2018">
                  <c:v>41102</c:v>
                </c:pt>
                <c:pt idx="2019">
                  <c:v>41103</c:v>
                </c:pt>
                <c:pt idx="2020">
                  <c:v>41104</c:v>
                </c:pt>
                <c:pt idx="2021">
                  <c:v>41105</c:v>
                </c:pt>
                <c:pt idx="2022">
                  <c:v>41106</c:v>
                </c:pt>
                <c:pt idx="2023">
                  <c:v>41107</c:v>
                </c:pt>
                <c:pt idx="2024">
                  <c:v>41108</c:v>
                </c:pt>
                <c:pt idx="2025">
                  <c:v>41109</c:v>
                </c:pt>
                <c:pt idx="2026">
                  <c:v>41110</c:v>
                </c:pt>
                <c:pt idx="2027">
                  <c:v>41111</c:v>
                </c:pt>
                <c:pt idx="2028">
                  <c:v>41112</c:v>
                </c:pt>
                <c:pt idx="2029">
                  <c:v>41113</c:v>
                </c:pt>
                <c:pt idx="2030">
                  <c:v>41114</c:v>
                </c:pt>
                <c:pt idx="2031">
                  <c:v>41115</c:v>
                </c:pt>
                <c:pt idx="2032">
                  <c:v>41116</c:v>
                </c:pt>
                <c:pt idx="2033">
                  <c:v>41117</c:v>
                </c:pt>
                <c:pt idx="2034">
                  <c:v>41118</c:v>
                </c:pt>
                <c:pt idx="2035">
                  <c:v>41119</c:v>
                </c:pt>
                <c:pt idx="2036">
                  <c:v>41120</c:v>
                </c:pt>
                <c:pt idx="2037">
                  <c:v>41121</c:v>
                </c:pt>
                <c:pt idx="2038">
                  <c:v>41122</c:v>
                </c:pt>
                <c:pt idx="2039">
                  <c:v>41123</c:v>
                </c:pt>
                <c:pt idx="2040">
                  <c:v>41124</c:v>
                </c:pt>
                <c:pt idx="2041">
                  <c:v>41125</c:v>
                </c:pt>
                <c:pt idx="2042">
                  <c:v>41126</c:v>
                </c:pt>
                <c:pt idx="2043">
                  <c:v>41127</c:v>
                </c:pt>
                <c:pt idx="2044">
                  <c:v>41128</c:v>
                </c:pt>
                <c:pt idx="2045">
                  <c:v>41129</c:v>
                </c:pt>
                <c:pt idx="2046">
                  <c:v>41130</c:v>
                </c:pt>
                <c:pt idx="2047">
                  <c:v>41131</c:v>
                </c:pt>
                <c:pt idx="2048">
                  <c:v>41132</c:v>
                </c:pt>
                <c:pt idx="2049">
                  <c:v>41133</c:v>
                </c:pt>
                <c:pt idx="2050">
                  <c:v>41134</c:v>
                </c:pt>
                <c:pt idx="2051">
                  <c:v>41135</c:v>
                </c:pt>
                <c:pt idx="2052">
                  <c:v>41136</c:v>
                </c:pt>
                <c:pt idx="2053">
                  <c:v>41137</c:v>
                </c:pt>
                <c:pt idx="2054">
                  <c:v>41138</c:v>
                </c:pt>
                <c:pt idx="2055">
                  <c:v>41139</c:v>
                </c:pt>
                <c:pt idx="2056">
                  <c:v>41140</c:v>
                </c:pt>
                <c:pt idx="2057">
                  <c:v>41141</c:v>
                </c:pt>
                <c:pt idx="2058">
                  <c:v>41142</c:v>
                </c:pt>
                <c:pt idx="2059">
                  <c:v>41143</c:v>
                </c:pt>
                <c:pt idx="2060">
                  <c:v>41144</c:v>
                </c:pt>
                <c:pt idx="2061">
                  <c:v>41145</c:v>
                </c:pt>
                <c:pt idx="2062">
                  <c:v>41146</c:v>
                </c:pt>
                <c:pt idx="2063">
                  <c:v>41147</c:v>
                </c:pt>
                <c:pt idx="2064">
                  <c:v>41148</c:v>
                </c:pt>
                <c:pt idx="2065">
                  <c:v>41149</c:v>
                </c:pt>
                <c:pt idx="2066">
                  <c:v>41150</c:v>
                </c:pt>
                <c:pt idx="2067">
                  <c:v>41151</c:v>
                </c:pt>
                <c:pt idx="2068">
                  <c:v>41152</c:v>
                </c:pt>
                <c:pt idx="2069">
                  <c:v>41153</c:v>
                </c:pt>
                <c:pt idx="2070">
                  <c:v>41154</c:v>
                </c:pt>
                <c:pt idx="2071">
                  <c:v>41155</c:v>
                </c:pt>
                <c:pt idx="2072">
                  <c:v>41156</c:v>
                </c:pt>
                <c:pt idx="2073">
                  <c:v>41157</c:v>
                </c:pt>
                <c:pt idx="2074">
                  <c:v>41158</c:v>
                </c:pt>
                <c:pt idx="2075">
                  <c:v>41159</c:v>
                </c:pt>
                <c:pt idx="2076">
                  <c:v>41160</c:v>
                </c:pt>
                <c:pt idx="2077">
                  <c:v>41161</c:v>
                </c:pt>
                <c:pt idx="2078">
                  <c:v>41162</c:v>
                </c:pt>
                <c:pt idx="2079">
                  <c:v>41163</c:v>
                </c:pt>
                <c:pt idx="2080">
                  <c:v>41164</c:v>
                </c:pt>
                <c:pt idx="2081">
                  <c:v>41165</c:v>
                </c:pt>
                <c:pt idx="2082">
                  <c:v>41166</c:v>
                </c:pt>
                <c:pt idx="2083">
                  <c:v>41167</c:v>
                </c:pt>
                <c:pt idx="2084">
                  <c:v>41168</c:v>
                </c:pt>
                <c:pt idx="2085">
                  <c:v>41169</c:v>
                </c:pt>
                <c:pt idx="2086">
                  <c:v>41170</c:v>
                </c:pt>
                <c:pt idx="2087">
                  <c:v>41171</c:v>
                </c:pt>
                <c:pt idx="2088">
                  <c:v>41172</c:v>
                </c:pt>
                <c:pt idx="2089">
                  <c:v>41173</c:v>
                </c:pt>
                <c:pt idx="2090">
                  <c:v>41174</c:v>
                </c:pt>
                <c:pt idx="2091">
                  <c:v>41175</c:v>
                </c:pt>
                <c:pt idx="2092">
                  <c:v>41176</c:v>
                </c:pt>
                <c:pt idx="2093">
                  <c:v>41177</c:v>
                </c:pt>
                <c:pt idx="2094">
                  <c:v>41178</c:v>
                </c:pt>
                <c:pt idx="2095">
                  <c:v>41179</c:v>
                </c:pt>
                <c:pt idx="2096">
                  <c:v>41180</c:v>
                </c:pt>
                <c:pt idx="2097">
                  <c:v>41181</c:v>
                </c:pt>
                <c:pt idx="2098">
                  <c:v>41182</c:v>
                </c:pt>
                <c:pt idx="2099">
                  <c:v>41183</c:v>
                </c:pt>
                <c:pt idx="2100">
                  <c:v>41184</c:v>
                </c:pt>
                <c:pt idx="2101">
                  <c:v>41185</c:v>
                </c:pt>
                <c:pt idx="2102">
                  <c:v>41186</c:v>
                </c:pt>
                <c:pt idx="2103">
                  <c:v>41187</c:v>
                </c:pt>
                <c:pt idx="2104">
                  <c:v>41188</c:v>
                </c:pt>
                <c:pt idx="2105">
                  <c:v>41189</c:v>
                </c:pt>
                <c:pt idx="2106">
                  <c:v>41190</c:v>
                </c:pt>
                <c:pt idx="2107">
                  <c:v>41191</c:v>
                </c:pt>
                <c:pt idx="2108">
                  <c:v>41192</c:v>
                </c:pt>
                <c:pt idx="2109">
                  <c:v>41193</c:v>
                </c:pt>
                <c:pt idx="2110">
                  <c:v>41194</c:v>
                </c:pt>
                <c:pt idx="2111">
                  <c:v>41195</c:v>
                </c:pt>
                <c:pt idx="2112">
                  <c:v>41196</c:v>
                </c:pt>
                <c:pt idx="2113">
                  <c:v>41197</c:v>
                </c:pt>
                <c:pt idx="2114">
                  <c:v>41198</c:v>
                </c:pt>
                <c:pt idx="2115">
                  <c:v>41199</c:v>
                </c:pt>
                <c:pt idx="2116">
                  <c:v>41200</c:v>
                </c:pt>
                <c:pt idx="2117">
                  <c:v>41201</c:v>
                </c:pt>
                <c:pt idx="2118">
                  <c:v>41202</c:v>
                </c:pt>
                <c:pt idx="2119">
                  <c:v>41203</c:v>
                </c:pt>
                <c:pt idx="2120">
                  <c:v>41204</c:v>
                </c:pt>
                <c:pt idx="2121">
                  <c:v>41205</c:v>
                </c:pt>
                <c:pt idx="2122">
                  <c:v>41206</c:v>
                </c:pt>
                <c:pt idx="2123">
                  <c:v>41207</c:v>
                </c:pt>
                <c:pt idx="2124">
                  <c:v>41208</c:v>
                </c:pt>
                <c:pt idx="2125">
                  <c:v>41209</c:v>
                </c:pt>
                <c:pt idx="2126">
                  <c:v>41210</c:v>
                </c:pt>
                <c:pt idx="2127">
                  <c:v>41211</c:v>
                </c:pt>
                <c:pt idx="2128">
                  <c:v>41212</c:v>
                </c:pt>
                <c:pt idx="2129">
                  <c:v>41213</c:v>
                </c:pt>
                <c:pt idx="2130">
                  <c:v>41214</c:v>
                </c:pt>
                <c:pt idx="2131">
                  <c:v>41215</c:v>
                </c:pt>
                <c:pt idx="2132">
                  <c:v>41216</c:v>
                </c:pt>
                <c:pt idx="2133">
                  <c:v>41217</c:v>
                </c:pt>
                <c:pt idx="2134">
                  <c:v>41218</c:v>
                </c:pt>
                <c:pt idx="2135">
                  <c:v>41219</c:v>
                </c:pt>
                <c:pt idx="2136">
                  <c:v>41220</c:v>
                </c:pt>
                <c:pt idx="2137">
                  <c:v>41221</c:v>
                </c:pt>
                <c:pt idx="2138">
                  <c:v>41222</c:v>
                </c:pt>
                <c:pt idx="2139">
                  <c:v>41223</c:v>
                </c:pt>
                <c:pt idx="2140">
                  <c:v>41224</c:v>
                </c:pt>
                <c:pt idx="2141">
                  <c:v>41225</c:v>
                </c:pt>
                <c:pt idx="2142">
                  <c:v>41226</c:v>
                </c:pt>
                <c:pt idx="2143">
                  <c:v>41227</c:v>
                </c:pt>
                <c:pt idx="2144">
                  <c:v>41228</c:v>
                </c:pt>
                <c:pt idx="2145">
                  <c:v>41229</c:v>
                </c:pt>
                <c:pt idx="2146">
                  <c:v>41230</c:v>
                </c:pt>
                <c:pt idx="2147">
                  <c:v>41231</c:v>
                </c:pt>
                <c:pt idx="2148">
                  <c:v>41232</c:v>
                </c:pt>
                <c:pt idx="2149">
                  <c:v>41233</c:v>
                </c:pt>
                <c:pt idx="2150">
                  <c:v>41234</c:v>
                </c:pt>
                <c:pt idx="2151">
                  <c:v>41235</c:v>
                </c:pt>
                <c:pt idx="2152">
                  <c:v>41236</c:v>
                </c:pt>
                <c:pt idx="2153">
                  <c:v>41237</c:v>
                </c:pt>
                <c:pt idx="2154">
                  <c:v>41238</c:v>
                </c:pt>
                <c:pt idx="2155">
                  <c:v>41239</c:v>
                </c:pt>
                <c:pt idx="2156">
                  <c:v>41240</c:v>
                </c:pt>
                <c:pt idx="2157">
                  <c:v>41241</c:v>
                </c:pt>
                <c:pt idx="2158">
                  <c:v>41242</c:v>
                </c:pt>
                <c:pt idx="2159">
                  <c:v>41243</c:v>
                </c:pt>
                <c:pt idx="2160">
                  <c:v>41244</c:v>
                </c:pt>
                <c:pt idx="2161">
                  <c:v>41245</c:v>
                </c:pt>
                <c:pt idx="2162">
                  <c:v>41246</c:v>
                </c:pt>
                <c:pt idx="2163">
                  <c:v>41247</c:v>
                </c:pt>
                <c:pt idx="2164">
                  <c:v>41248</c:v>
                </c:pt>
                <c:pt idx="2165">
                  <c:v>41249</c:v>
                </c:pt>
                <c:pt idx="2166">
                  <c:v>41250</c:v>
                </c:pt>
                <c:pt idx="2167">
                  <c:v>41251</c:v>
                </c:pt>
                <c:pt idx="2168">
                  <c:v>41252</c:v>
                </c:pt>
                <c:pt idx="2169">
                  <c:v>41253</c:v>
                </c:pt>
                <c:pt idx="2170">
                  <c:v>41254</c:v>
                </c:pt>
                <c:pt idx="2171">
                  <c:v>41255</c:v>
                </c:pt>
                <c:pt idx="2172">
                  <c:v>41256</c:v>
                </c:pt>
                <c:pt idx="2173">
                  <c:v>41257</c:v>
                </c:pt>
                <c:pt idx="2174">
                  <c:v>41258</c:v>
                </c:pt>
                <c:pt idx="2175">
                  <c:v>41259</c:v>
                </c:pt>
                <c:pt idx="2176">
                  <c:v>41260</c:v>
                </c:pt>
                <c:pt idx="2177">
                  <c:v>41261</c:v>
                </c:pt>
                <c:pt idx="2178">
                  <c:v>41262</c:v>
                </c:pt>
                <c:pt idx="2179">
                  <c:v>41263</c:v>
                </c:pt>
                <c:pt idx="2180">
                  <c:v>41264</c:v>
                </c:pt>
                <c:pt idx="2181">
                  <c:v>41265</c:v>
                </c:pt>
                <c:pt idx="2182">
                  <c:v>41266</c:v>
                </c:pt>
                <c:pt idx="2183">
                  <c:v>41267</c:v>
                </c:pt>
                <c:pt idx="2184">
                  <c:v>41268</c:v>
                </c:pt>
                <c:pt idx="2185">
                  <c:v>41269</c:v>
                </c:pt>
                <c:pt idx="2186">
                  <c:v>41270</c:v>
                </c:pt>
                <c:pt idx="2187">
                  <c:v>41271</c:v>
                </c:pt>
                <c:pt idx="2188">
                  <c:v>41272</c:v>
                </c:pt>
                <c:pt idx="2189">
                  <c:v>41273</c:v>
                </c:pt>
                <c:pt idx="2190">
                  <c:v>41274</c:v>
                </c:pt>
                <c:pt idx="2191">
                  <c:v>41275</c:v>
                </c:pt>
                <c:pt idx="2192">
                  <c:v>41276</c:v>
                </c:pt>
                <c:pt idx="2193">
                  <c:v>41277</c:v>
                </c:pt>
                <c:pt idx="2194">
                  <c:v>41278</c:v>
                </c:pt>
                <c:pt idx="2195">
                  <c:v>41279</c:v>
                </c:pt>
                <c:pt idx="2196">
                  <c:v>41280</c:v>
                </c:pt>
                <c:pt idx="2197">
                  <c:v>41281</c:v>
                </c:pt>
                <c:pt idx="2198">
                  <c:v>41282</c:v>
                </c:pt>
                <c:pt idx="2199">
                  <c:v>41283</c:v>
                </c:pt>
                <c:pt idx="2200">
                  <c:v>41284</c:v>
                </c:pt>
                <c:pt idx="2201">
                  <c:v>41285</c:v>
                </c:pt>
                <c:pt idx="2202">
                  <c:v>41286</c:v>
                </c:pt>
                <c:pt idx="2203">
                  <c:v>41287</c:v>
                </c:pt>
                <c:pt idx="2204">
                  <c:v>41288</c:v>
                </c:pt>
                <c:pt idx="2205">
                  <c:v>41289</c:v>
                </c:pt>
                <c:pt idx="2206">
                  <c:v>41290</c:v>
                </c:pt>
                <c:pt idx="2207">
                  <c:v>41291</c:v>
                </c:pt>
                <c:pt idx="2208">
                  <c:v>41292</c:v>
                </c:pt>
                <c:pt idx="2209">
                  <c:v>41293</c:v>
                </c:pt>
                <c:pt idx="2210">
                  <c:v>41294</c:v>
                </c:pt>
                <c:pt idx="2211">
                  <c:v>41295</c:v>
                </c:pt>
                <c:pt idx="2212">
                  <c:v>41296</c:v>
                </c:pt>
                <c:pt idx="2213">
                  <c:v>41297</c:v>
                </c:pt>
                <c:pt idx="2214">
                  <c:v>41298</c:v>
                </c:pt>
                <c:pt idx="2215">
                  <c:v>41299</c:v>
                </c:pt>
                <c:pt idx="2216">
                  <c:v>41300</c:v>
                </c:pt>
                <c:pt idx="2217">
                  <c:v>41301</c:v>
                </c:pt>
                <c:pt idx="2218">
                  <c:v>41302</c:v>
                </c:pt>
                <c:pt idx="2219">
                  <c:v>41303</c:v>
                </c:pt>
                <c:pt idx="2220">
                  <c:v>41304</c:v>
                </c:pt>
                <c:pt idx="2221">
                  <c:v>41305</c:v>
                </c:pt>
                <c:pt idx="2222">
                  <c:v>41306</c:v>
                </c:pt>
                <c:pt idx="2223">
                  <c:v>41307</c:v>
                </c:pt>
                <c:pt idx="2224">
                  <c:v>41308</c:v>
                </c:pt>
                <c:pt idx="2225">
                  <c:v>41309</c:v>
                </c:pt>
                <c:pt idx="2226">
                  <c:v>41310</c:v>
                </c:pt>
                <c:pt idx="2227">
                  <c:v>41311</c:v>
                </c:pt>
                <c:pt idx="2228">
                  <c:v>41312</c:v>
                </c:pt>
                <c:pt idx="2229">
                  <c:v>41313</c:v>
                </c:pt>
                <c:pt idx="2230">
                  <c:v>41314</c:v>
                </c:pt>
                <c:pt idx="2231">
                  <c:v>41315</c:v>
                </c:pt>
                <c:pt idx="2232">
                  <c:v>41316</c:v>
                </c:pt>
                <c:pt idx="2233">
                  <c:v>41317</c:v>
                </c:pt>
                <c:pt idx="2234">
                  <c:v>41318</c:v>
                </c:pt>
                <c:pt idx="2235">
                  <c:v>41319</c:v>
                </c:pt>
                <c:pt idx="2236">
                  <c:v>41320</c:v>
                </c:pt>
                <c:pt idx="2237">
                  <c:v>41321</c:v>
                </c:pt>
                <c:pt idx="2238">
                  <c:v>41322</c:v>
                </c:pt>
                <c:pt idx="2239">
                  <c:v>41323</c:v>
                </c:pt>
                <c:pt idx="2240">
                  <c:v>41324</c:v>
                </c:pt>
                <c:pt idx="2241">
                  <c:v>41325</c:v>
                </c:pt>
                <c:pt idx="2242">
                  <c:v>41326</c:v>
                </c:pt>
                <c:pt idx="2243">
                  <c:v>41327</c:v>
                </c:pt>
                <c:pt idx="2244">
                  <c:v>41328</c:v>
                </c:pt>
                <c:pt idx="2245">
                  <c:v>41329</c:v>
                </c:pt>
                <c:pt idx="2246">
                  <c:v>41330</c:v>
                </c:pt>
                <c:pt idx="2247">
                  <c:v>41331</c:v>
                </c:pt>
                <c:pt idx="2248">
                  <c:v>41332</c:v>
                </c:pt>
                <c:pt idx="2249">
                  <c:v>41333</c:v>
                </c:pt>
                <c:pt idx="2250">
                  <c:v>41334</c:v>
                </c:pt>
                <c:pt idx="2251">
                  <c:v>41335</c:v>
                </c:pt>
                <c:pt idx="2252">
                  <c:v>41336</c:v>
                </c:pt>
                <c:pt idx="2253">
                  <c:v>41337</c:v>
                </c:pt>
                <c:pt idx="2254">
                  <c:v>41338</c:v>
                </c:pt>
                <c:pt idx="2255">
                  <c:v>41339</c:v>
                </c:pt>
                <c:pt idx="2256">
                  <c:v>41340</c:v>
                </c:pt>
                <c:pt idx="2257">
                  <c:v>41341</c:v>
                </c:pt>
                <c:pt idx="2258">
                  <c:v>41342</c:v>
                </c:pt>
                <c:pt idx="2259">
                  <c:v>41343</c:v>
                </c:pt>
                <c:pt idx="2260">
                  <c:v>41344</c:v>
                </c:pt>
                <c:pt idx="2261">
                  <c:v>41345</c:v>
                </c:pt>
                <c:pt idx="2262">
                  <c:v>41346</c:v>
                </c:pt>
                <c:pt idx="2263">
                  <c:v>41347</c:v>
                </c:pt>
                <c:pt idx="2264">
                  <c:v>41348</c:v>
                </c:pt>
                <c:pt idx="2265">
                  <c:v>41349</c:v>
                </c:pt>
                <c:pt idx="2266">
                  <c:v>41350</c:v>
                </c:pt>
                <c:pt idx="2267">
                  <c:v>41351</c:v>
                </c:pt>
                <c:pt idx="2268">
                  <c:v>41352</c:v>
                </c:pt>
                <c:pt idx="2269">
                  <c:v>41353</c:v>
                </c:pt>
                <c:pt idx="2270">
                  <c:v>41354</c:v>
                </c:pt>
                <c:pt idx="2271">
                  <c:v>41355</c:v>
                </c:pt>
                <c:pt idx="2272">
                  <c:v>41356</c:v>
                </c:pt>
                <c:pt idx="2273">
                  <c:v>41357</c:v>
                </c:pt>
                <c:pt idx="2274">
                  <c:v>41358</c:v>
                </c:pt>
                <c:pt idx="2275">
                  <c:v>41359</c:v>
                </c:pt>
                <c:pt idx="2276">
                  <c:v>41360</c:v>
                </c:pt>
                <c:pt idx="2277">
                  <c:v>41361</c:v>
                </c:pt>
                <c:pt idx="2278">
                  <c:v>41362</c:v>
                </c:pt>
                <c:pt idx="2279">
                  <c:v>41363</c:v>
                </c:pt>
                <c:pt idx="2280">
                  <c:v>41364</c:v>
                </c:pt>
                <c:pt idx="2281">
                  <c:v>41365</c:v>
                </c:pt>
                <c:pt idx="2282">
                  <c:v>41366</c:v>
                </c:pt>
                <c:pt idx="2283">
                  <c:v>41367</c:v>
                </c:pt>
                <c:pt idx="2284">
                  <c:v>41368</c:v>
                </c:pt>
                <c:pt idx="2285">
                  <c:v>41369</c:v>
                </c:pt>
                <c:pt idx="2286">
                  <c:v>41370</c:v>
                </c:pt>
                <c:pt idx="2287">
                  <c:v>41371</c:v>
                </c:pt>
                <c:pt idx="2288">
                  <c:v>41372</c:v>
                </c:pt>
                <c:pt idx="2289">
                  <c:v>41373</c:v>
                </c:pt>
                <c:pt idx="2290">
                  <c:v>41374</c:v>
                </c:pt>
                <c:pt idx="2291">
                  <c:v>41375</c:v>
                </c:pt>
                <c:pt idx="2292">
                  <c:v>41376</c:v>
                </c:pt>
                <c:pt idx="2293">
                  <c:v>41377</c:v>
                </c:pt>
                <c:pt idx="2294">
                  <c:v>41378</c:v>
                </c:pt>
                <c:pt idx="2295">
                  <c:v>41379</c:v>
                </c:pt>
                <c:pt idx="2296">
                  <c:v>41380</c:v>
                </c:pt>
                <c:pt idx="2297">
                  <c:v>41381</c:v>
                </c:pt>
                <c:pt idx="2298">
                  <c:v>41382</c:v>
                </c:pt>
                <c:pt idx="2299">
                  <c:v>41383</c:v>
                </c:pt>
                <c:pt idx="2300">
                  <c:v>41384</c:v>
                </c:pt>
                <c:pt idx="2301">
                  <c:v>41385</c:v>
                </c:pt>
                <c:pt idx="2302">
                  <c:v>41386</c:v>
                </c:pt>
                <c:pt idx="2303">
                  <c:v>41387</c:v>
                </c:pt>
                <c:pt idx="2304">
                  <c:v>41388</c:v>
                </c:pt>
                <c:pt idx="2305">
                  <c:v>41389</c:v>
                </c:pt>
                <c:pt idx="2306">
                  <c:v>41390</c:v>
                </c:pt>
                <c:pt idx="2307">
                  <c:v>41391</c:v>
                </c:pt>
                <c:pt idx="2308">
                  <c:v>41392</c:v>
                </c:pt>
                <c:pt idx="2309">
                  <c:v>41393</c:v>
                </c:pt>
                <c:pt idx="2310">
                  <c:v>41394</c:v>
                </c:pt>
                <c:pt idx="2311">
                  <c:v>41395</c:v>
                </c:pt>
                <c:pt idx="2312">
                  <c:v>41396</c:v>
                </c:pt>
                <c:pt idx="2313">
                  <c:v>41397</c:v>
                </c:pt>
                <c:pt idx="2314">
                  <c:v>41398</c:v>
                </c:pt>
                <c:pt idx="2315">
                  <c:v>41399</c:v>
                </c:pt>
                <c:pt idx="2316">
                  <c:v>41400</c:v>
                </c:pt>
                <c:pt idx="2317">
                  <c:v>41401</c:v>
                </c:pt>
                <c:pt idx="2318">
                  <c:v>41402</c:v>
                </c:pt>
                <c:pt idx="2319">
                  <c:v>41403</c:v>
                </c:pt>
                <c:pt idx="2320">
                  <c:v>41404</c:v>
                </c:pt>
                <c:pt idx="2321">
                  <c:v>41405</c:v>
                </c:pt>
                <c:pt idx="2322">
                  <c:v>41406</c:v>
                </c:pt>
                <c:pt idx="2323">
                  <c:v>41407</c:v>
                </c:pt>
                <c:pt idx="2324">
                  <c:v>41408</c:v>
                </c:pt>
                <c:pt idx="2325">
                  <c:v>41409</c:v>
                </c:pt>
                <c:pt idx="2326">
                  <c:v>41410</c:v>
                </c:pt>
                <c:pt idx="2327">
                  <c:v>41411</c:v>
                </c:pt>
                <c:pt idx="2328">
                  <c:v>41412</c:v>
                </c:pt>
                <c:pt idx="2329">
                  <c:v>41413</c:v>
                </c:pt>
                <c:pt idx="2330">
                  <c:v>41414</c:v>
                </c:pt>
                <c:pt idx="2331">
                  <c:v>41415</c:v>
                </c:pt>
                <c:pt idx="2332">
                  <c:v>41416</c:v>
                </c:pt>
                <c:pt idx="2333">
                  <c:v>41417</c:v>
                </c:pt>
                <c:pt idx="2334">
                  <c:v>41418</c:v>
                </c:pt>
                <c:pt idx="2335">
                  <c:v>41419</c:v>
                </c:pt>
                <c:pt idx="2336">
                  <c:v>41420</c:v>
                </c:pt>
                <c:pt idx="2337">
                  <c:v>41421</c:v>
                </c:pt>
                <c:pt idx="2338">
                  <c:v>41422</c:v>
                </c:pt>
                <c:pt idx="2339">
                  <c:v>41423</c:v>
                </c:pt>
                <c:pt idx="2340">
                  <c:v>41424</c:v>
                </c:pt>
                <c:pt idx="2341">
                  <c:v>41425</c:v>
                </c:pt>
                <c:pt idx="2342">
                  <c:v>41426</c:v>
                </c:pt>
                <c:pt idx="2343">
                  <c:v>41427</c:v>
                </c:pt>
                <c:pt idx="2344">
                  <c:v>41428</c:v>
                </c:pt>
                <c:pt idx="2345">
                  <c:v>41429</c:v>
                </c:pt>
                <c:pt idx="2346">
                  <c:v>41430</c:v>
                </c:pt>
                <c:pt idx="2347">
                  <c:v>41431</c:v>
                </c:pt>
                <c:pt idx="2348">
                  <c:v>41432</c:v>
                </c:pt>
                <c:pt idx="2349">
                  <c:v>41433</c:v>
                </c:pt>
                <c:pt idx="2350">
                  <c:v>41434</c:v>
                </c:pt>
                <c:pt idx="2351">
                  <c:v>41435</c:v>
                </c:pt>
                <c:pt idx="2352">
                  <c:v>41436</c:v>
                </c:pt>
                <c:pt idx="2353">
                  <c:v>41437</c:v>
                </c:pt>
                <c:pt idx="2354">
                  <c:v>41438</c:v>
                </c:pt>
                <c:pt idx="2355">
                  <c:v>41439</c:v>
                </c:pt>
                <c:pt idx="2356">
                  <c:v>41440</c:v>
                </c:pt>
                <c:pt idx="2357">
                  <c:v>41441</c:v>
                </c:pt>
                <c:pt idx="2358">
                  <c:v>41442</c:v>
                </c:pt>
                <c:pt idx="2359">
                  <c:v>41443</c:v>
                </c:pt>
                <c:pt idx="2360">
                  <c:v>41444</c:v>
                </c:pt>
                <c:pt idx="2361">
                  <c:v>41445</c:v>
                </c:pt>
                <c:pt idx="2362">
                  <c:v>41446</c:v>
                </c:pt>
                <c:pt idx="2363">
                  <c:v>41447</c:v>
                </c:pt>
                <c:pt idx="2364">
                  <c:v>41448</c:v>
                </c:pt>
                <c:pt idx="2365">
                  <c:v>41449</c:v>
                </c:pt>
                <c:pt idx="2366">
                  <c:v>41450</c:v>
                </c:pt>
                <c:pt idx="2367">
                  <c:v>41451</c:v>
                </c:pt>
                <c:pt idx="2368">
                  <c:v>41452</c:v>
                </c:pt>
                <c:pt idx="2369">
                  <c:v>41453</c:v>
                </c:pt>
                <c:pt idx="2370">
                  <c:v>41454</c:v>
                </c:pt>
                <c:pt idx="2371">
                  <c:v>41455</c:v>
                </c:pt>
                <c:pt idx="2372">
                  <c:v>41456</c:v>
                </c:pt>
                <c:pt idx="2373">
                  <c:v>41457</c:v>
                </c:pt>
                <c:pt idx="2374">
                  <c:v>41458</c:v>
                </c:pt>
                <c:pt idx="2375">
                  <c:v>41459</c:v>
                </c:pt>
                <c:pt idx="2376">
                  <c:v>41460</c:v>
                </c:pt>
                <c:pt idx="2377">
                  <c:v>41461</c:v>
                </c:pt>
                <c:pt idx="2378">
                  <c:v>41462</c:v>
                </c:pt>
                <c:pt idx="2379">
                  <c:v>41463</c:v>
                </c:pt>
                <c:pt idx="2380">
                  <c:v>41464</c:v>
                </c:pt>
                <c:pt idx="2381">
                  <c:v>41465</c:v>
                </c:pt>
                <c:pt idx="2382">
                  <c:v>41466</c:v>
                </c:pt>
                <c:pt idx="2383">
                  <c:v>41467</c:v>
                </c:pt>
                <c:pt idx="2384">
                  <c:v>41468</c:v>
                </c:pt>
                <c:pt idx="2385">
                  <c:v>41469</c:v>
                </c:pt>
                <c:pt idx="2386">
                  <c:v>41470</c:v>
                </c:pt>
                <c:pt idx="2387">
                  <c:v>41471</c:v>
                </c:pt>
                <c:pt idx="2388">
                  <c:v>41472</c:v>
                </c:pt>
                <c:pt idx="2389">
                  <c:v>41473</c:v>
                </c:pt>
                <c:pt idx="2390">
                  <c:v>41474</c:v>
                </c:pt>
                <c:pt idx="2391">
                  <c:v>41475</c:v>
                </c:pt>
                <c:pt idx="2392">
                  <c:v>41476</c:v>
                </c:pt>
                <c:pt idx="2393">
                  <c:v>41477</c:v>
                </c:pt>
                <c:pt idx="2394">
                  <c:v>41478</c:v>
                </c:pt>
                <c:pt idx="2395">
                  <c:v>41479</c:v>
                </c:pt>
                <c:pt idx="2396">
                  <c:v>41480</c:v>
                </c:pt>
                <c:pt idx="2397">
                  <c:v>41481</c:v>
                </c:pt>
                <c:pt idx="2398">
                  <c:v>41482</c:v>
                </c:pt>
                <c:pt idx="2399">
                  <c:v>41483</c:v>
                </c:pt>
                <c:pt idx="2400">
                  <c:v>41484</c:v>
                </c:pt>
                <c:pt idx="2401">
                  <c:v>41485</c:v>
                </c:pt>
                <c:pt idx="2402">
                  <c:v>41486</c:v>
                </c:pt>
                <c:pt idx="2403">
                  <c:v>41487</c:v>
                </c:pt>
                <c:pt idx="2404">
                  <c:v>41488</c:v>
                </c:pt>
                <c:pt idx="2405">
                  <c:v>41489</c:v>
                </c:pt>
                <c:pt idx="2406">
                  <c:v>41490</c:v>
                </c:pt>
                <c:pt idx="2407">
                  <c:v>41491</c:v>
                </c:pt>
                <c:pt idx="2408">
                  <c:v>41492</c:v>
                </c:pt>
                <c:pt idx="2409">
                  <c:v>41493</c:v>
                </c:pt>
                <c:pt idx="2410">
                  <c:v>41494</c:v>
                </c:pt>
                <c:pt idx="2411">
                  <c:v>41495</c:v>
                </c:pt>
                <c:pt idx="2412">
                  <c:v>41496</c:v>
                </c:pt>
                <c:pt idx="2413">
                  <c:v>41497</c:v>
                </c:pt>
                <c:pt idx="2414">
                  <c:v>41498</c:v>
                </c:pt>
                <c:pt idx="2415">
                  <c:v>41499</c:v>
                </c:pt>
                <c:pt idx="2416">
                  <c:v>41500</c:v>
                </c:pt>
                <c:pt idx="2417">
                  <c:v>41501</c:v>
                </c:pt>
                <c:pt idx="2418">
                  <c:v>41502</c:v>
                </c:pt>
                <c:pt idx="2419">
                  <c:v>41503</c:v>
                </c:pt>
                <c:pt idx="2420">
                  <c:v>41504</c:v>
                </c:pt>
                <c:pt idx="2421">
                  <c:v>41505</c:v>
                </c:pt>
                <c:pt idx="2422">
                  <c:v>41506</c:v>
                </c:pt>
                <c:pt idx="2423">
                  <c:v>41507</c:v>
                </c:pt>
                <c:pt idx="2424">
                  <c:v>41508</c:v>
                </c:pt>
                <c:pt idx="2425">
                  <c:v>41509</c:v>
                </c:pt>
                <c:pt idx="2426">
                  <c:v>41510</c:v>
                </c:pt>
                <c:pt idx="2427">
                  <c:v>41511</c:v>
                </c:pt>
                <c:pt idx="2428">
                  <c:v>41512</c:v>
                </c:pt>
                <c:pt idx="2429">
                  <c:v>41513</c:v>
                </c:pt>
                <c:pt idx="2430">
                  <c:v>41514</c:v>
                </c:pt>
                <c:pt idx="2431">
                  <c:v>41515</c:v>
                </c:pt>
                <c:pt idx="2432">
                  <c:v>41516</c:v>
                </c:pt>
                <c:pt idx="2433">
                  <c:v>41517</c:v>
                </c:pt>
                <c:pt idx="2434">
                  <c:v>41518</c:v>
                </c:pt>
                <c:pt idx="2435">
                  <c:v>41519</c:v>
                </c:pt>
                <c:pt idx="2436">
                  <c:v>41520</c:v>
                </c:pt>
                <c:pt idx="2437">
                  <c:v>41521</c:v>
                </c:pt>
                <c:pt idx="2438">
                  <c:v>41522</c:v>
                </c:pt>
                <c:pt idx="2439">
                  <c:v>41523</c:v>
                </c:pt>
                <c:pt idx="2440">
                  <c:v>41524</c:v>
                </c:pt>
                <c:pt idx="2441">
                  <c:v>41525</c:v>
                </c:pt>
                <c:pt idx="2442">
                  <c:v>41526</c:v>
                </c:pt>
                <c:pt idx="2443">
                  <c:v>41527</c:v>
                </c:pt>
                <c:pt idx="2444">
                  <c:v>41528</c:v>
                </c:pt>
                <c:pt idx="2445">
                  <c:v>41529</c:v>
                </c:pt>
                <c:pt idx="2446">
                  <c:v>41530</c:v>
                </c:pt>
                <c:pt idx="2447">
                  <c:v>41531</c:v>
                </c:pt>
                <c:pt idx="2448">
                  <c:v>41532</c:v>
                </c:pt>
                <c:pt idx="2449">
                  <c:v>41533</c:v>
                </c:pt>
                <c:pt idx="2450">
                  <c:v>41534</c:v>
                </c:pt>
                <c:pt idx="2451">
                  <c:v>41535</c:v>
                </c:pt>
                <c:pt idx="2452">
                  <c:v>41536</c:v>
                </c:pt>
                <c:pt idx="2453">
                  <c:v>41537</c:v>
                </c:pt>
                <c:pt idx="2454">
                  <c:v>41538</c:v>
                </c:pt>
                <c:pt idx="2455">
                  <c:v>41539</c:v>
                </c:pt>
                <c:pt idx="2456">
                  <c:v>41540</c:v>
                </c:pt>
                <c:pt idx="2457">
                  <c:v>41541</c:v>
                </c:pt>
                <c:pt idx="2458">
                  <c:v>41542</c:v>
                </c:pt>
                <c:pt idx="2459">
                  <c:v>41543</c:v>
                </c:pt>
                <c:pt idx="2460">
                  <c:v>41544</c:v>
                </c:pt>
                <c:pt idx="2461">
                  <c:v>41545</c:v>
                </c:pt>
                <c:pt idx="2462">
                  <c:v>41546</c:v>
                </c:pt>
                <c:pt idx="2463">
                  <c:v>41547</c:v>
                </c:pt>
                <c:pt idx="2464">
                  <c:v>41548</c:v>
                </c:pt>
                <c:pt idx="2465">
                  <c:v>41549</c:v>
                </c:pt>
                <c:pt idx="2466">
                  <c:v>41550</c:v>
                </c:pt>
                <c:pt idx="2467">
                  <c:v>41551</c:v>
                </c:pt>
                <c:pt idx="2468">
                  <c:v>41552</c:v>
                </c:pt>
                <c:pt idx="2469">
                  <c:v>41553</c:v>
                </c:pt>
                <c:pt idx="2470">
                  <c:v>41554</c:v>
                </c:pt>
                <c:pt idx="2471">
                  <c:v>41555</c:v>
                </c:pt>
                <c:pt idx="2472">
                  <c:v>41556</c:v>
                </c:pt>
                <c:pt idx="2473">
                  <c:v>41557</c:v>
                </c:pt>
                <c:pt idx="2474">
                  <c:v>41558</c:v>
                </c:pt>
                <c:pt idx="2475">
                  <c:v>41559</c:v>
                </c:pt>
                <c:pt idx="2476">
                  <c:v>41560</c:v>
                </c:pt>
                <c:pt idx="2477">
                  <c:v>41561</c:v>
                </c:pt>
                <c:pt idx="2478">
                  <c:v>41562</c:v>
                </c:pt>
                <c:pt idx="2479">
                  <c:v>41563</c:v>
                </c:pt>
                <c:pt idx="2480">
                  <c:v>41564</c:v>
                </c:pt>
                <c:pt idx="2481">
                  <c:v>41565</c:v>
                </c:pt>
                <c:pt idx="2482">
                  <c:v>41566</c:v>
                </c:pt>
                <c:pt idx="2483">
                  <c:v>41567</c:v>
                </c:pt>
                <c:pt idx="2484">
                  <c:v>41568</c:v>
                </c:pt>
                <c:pt idx="2485">
                  <c:v>41569</c:v>
                </c:pt>
                <c:pt idx="2486">
                  <c:v>41570</c:v>
                </c:pt>
                <c:pt idx="2487">
                  <c:v>41571</c:v>
                </c:pt>
                <c:pt idx="2488">
                  <c:v>41572</c:v>
                </c:pt>
                <c:pt idx="2489">
                  <c:v>41573</c:v>
                </c:pt>
                <c:pt idx="2490">
                  <c:v>41574</c:v>
                </c:pt>
                <c:pt idx="2491">
                  <c:v>41575</c:v>
                </c:pt>
                <c:pt idx="2492">
                  <c:v>41576</c:v>
                </c:pt>
                <c:pt idx="2493">
                  <c:v>41577</c:v>
                </c:pt>
                <c:pt idx="2494">
                  <c:v>41578</c:v>
                </c:pt>
                <c:pt idx="2495">
                  <c:v>41579</c:v>
                </c:pt>
                <c:pt idx="2496">
                  <c:v>41580</c:v>
                </c:pt>
                <c:pt idx="2497">
                  <c:v>41581</c:v>
                </c:pt>
                <c:pt idx="2498">
                  <c:v>41582</c:v>
                </c:pt>
                <c:pt idx="2499">
                  <c:v>41583</c:v>
                </c:pt>
                <c:pt idx="2500">
                  <c:v>41584</c:v>
                </c:pt>
                <c:pt idx="2501">
                  <c:v>41585</c:v>
                </c:pt>
                <c:pt idx="2502">
                  <c:v>41586</c:v>
                </c:pt>
                <c:pt idx="2503">
                  <c:v>41587</c:v>
                </c:pt>
                <c:pt idx="2504">
                  <c:v>41588</c:v>
                </c:pt>
                <c:pt idx="2505">
                  <c:v>41589</c:v>
                </c:pt>
                <c:pt idx="2506">
                  <c:v>41590</c:v>
                </c:pt>
                <c:pt idx="2507">
                  <c:v>41591</c:v>
                </c:pt>
                <c:pt idx="2508">
                  <c:v>41592</c:v>
                </c:pt>
                <c:pt idx="2509">
                  <c:v>41593</c:v>
                </c:pt>
                <c:pt idx="2510">
                  <c:v>41594</c:v>
                </c:pt>
                <c:pt idx="2511">
                  <c:v>41595</c:v>
                </c:pt>
                <c:pt idx="2512">
                  <c:v>41596</c:v>
                </c:pt>
                <c:pt idx="2513">
                  <c:v>41597</c:v>
                </c:pt>
                <c:pt idx="2514">
                  <c:v>41598</c:v>
                </c:pt>
                <c:pt idx="2515">
                  <c:v>41599</c:v>
                </c:pt>
                <c:pt idx="2516">
                  <c:v>41600</c:v>
                </c:pt>
                <c:pt idx="2517">
                  <c:v>41601</c:v>
                </c:pt>
                <c:pt idx="2518">
                  <c:v>41602</c:v>
                </c:pt>
                <c:pt idx="2519">
                  <c:v>41603</c:v>
                </c:pt>
                <c:pt idx="2520">
                  <c:v>41604</c:v>
                </c:pt>
                <c:pt idx="2521">
                  <c:v>41605</c:v>
                </c:pt>
                <c:pt idx="2522">
                  <c:v>41606</c:v>
                </c:pt>
                <c:pt idx="2523">
                  <c:v>41607</c:v>
                </c:pt>
                <c:pt idx="2524">
                  <c:v>41608</c:v>
                </c:pt>
                <c:pt idx="2525">
                  <c:v>41609</c:v>
                </c:pt>
                <c:pt idx="2526">
                  <c:v>41610</c:v>
                </c:pt>
                <c:pt idx="2527">
                  <c:v>41611</c:v>
                </c:pt>
                <c:pt idx="2528">
                  <c:v>41612</c:v>
                </c:pt>
                <c:pt idx="2529">
                  <c:v>41613</c:v>
                </c:pt>
                <c:pt idx="2530">
                  <c:v>41614</c:v>
                </c:pt>
                <c:pt idx="2531">
                  <c:v>41615</c:v>
                </c:pt>
                <c:pt idx="2532">
                  <c:v>41616</c:v>
                </c:pt>
                <c:pt idx="2533">
                  <c:v>41617</c:v>
                </c:pt>
                <c:pt idx="2534">
                  <c:v>41618</c:v>
                </c:pt>
                <c:pt idx="2535">
                  <c:v>41619</c:v>
                </c:pt>
                <c:pt idx="2536">
                  <c:v>41620</c:v>
                </c:pt>
                <c:pt idx="2537">
                  <c:v>41621</c:v>
                </c:pt>
                <c:pt idx="2538">
                  <c:v>41622</c:v>
                </c:pt>
                <c:pt idx="2539">
                  <c:v>41623</c:v>
                </c:pt>
                <c:pt idx="2540">
                  <c:v>41624</c:v>
                </c:pt>
                <c:pt idx="2541">
                  <c:v>41625</c:v>
                </c:pt>
                <c:pt idx="2542">
                  <c:v>41626</c:v>
                </c:pt>
                <c:pt idx="2543">
                  <c:v>41627</c:v>
                </c:pt>
                <c:pt idx="2544">
                  <c:v>41628</c:v>
                </c:pt>
                <c:pt idx="2545">
                  <c:v>41629</c:v>
                </c:pt>
                <c:pt idx="2546">
                  <c:v>41630</c:v>
                </c:pt>
                <c:pt idx="2547">
                  <c:v>41631</c:v>
                </c:pt>
                <c:pt idx="2548">
                  <c:v>41632</c:v>
                </c:pt>
                <c:pt idx="2549">
                  <c:v>41633</c:v>
                </c:pt>
                <c:pt idx="2550">
                  <c:v>41634</c:v>
                </c:pt>
                <c:pt idx="2551">
                  <c:v>41635</c:v>
                </c:pt>
                <c:pt idx="2552">
                  <c:v>41636</c:v>
                </c:pt>
                <c:pt idx="2553">
                  <c:v>41637</c:v>
                </c:pt>
                <c:pt idx="2554">
                  <c:v>41638</c:v>
                </c:pt>
                <c:pt idx="2555">
                  <c:v>41639</c:v>
                </c:pt>
                <c:pt idx="2556">
                  <c:v>41640</c:v>
                </c:pt>
                <c:pt idx="2557">
                  <c:v>41641</c:v>
                </c:pt>
                <c:pt idx="2558">
                  <c:v>41642</c:v>
                </c:pt>
                <c:pt idx="2559">
                  <c:v>41643</c:v>
                </c:pt>
                <c:pt idx="2560">
                  <c:v>41644</c:v>
                </c:pt>
                <c:pt idx="2561">
                  <c:v>41645</c:v>
                </c:pt>
                <c:pt idx="2562">
                  <c:v>41646</c:v>
                </c:pt>
                <c:pt idx="2563">
                  <c:v>41647</c:v>
                </c:pt>
                <c:pt idx="2564">
                  <c:v>41648</c:v>
                </c:pt>
                <c:pt idx="2565">
                  <c:v>41649</c:v>
                </c:pt>
                <c:pt idx="2566">
                  <c:v>41650</c:v>
                </c:pt>
                <c:pt idx="2567">
                  <c:v>41651</c:v>
                </c:pt>
                <c:pt idx="2568">
                  <c:v>41652</c:v>
                </c:pt>
                <c:pt idx="2569">
                  <c:v>41653</c:v>
                </c:pt>
                <c:pt idx="2570">
                  <c:v>41654</c:v>
                </c:pt>
                <c:pt idx="2571">
                  <c:v>41655</c:v>
                </c:pt>
                <c:pt idx="2572">
                  <c:v>41656</c:v>
                </c:pt>
                <c:pt idx="2573">
                  <c:v>41657</c:v>
                </c:pt>
                <c:pt idx="2574">
                  <c:v>41658</c:v>
                </c:pt>
                <c:pt idx="2575">
                  <c:v>41659</c:v>
                </c:pt>
                <c:pt idx="2576">
                  <c:v>41660</c:v>
                </c:pt>
                <c:pt idx="2577">
                  <c:v>41661</c:v>
                </c:pt>
                <c:pt idx="2578">
                  <c:v>41662</c:v>
                </c:pt>
                <c:pt idx="2579">
                  <c:v>41663</c:v>
                </c:pt>
                <c:pt idx="2580">
                  <c:v>41664</c:v>
                </c:pt>
                <c:pt idx="2581">
                  <c:v>41665</c:v>
                </c:pt>
                <c:pt idx="2582">
                  <c:v>41666</c:v>
                </c:pt>
                <c:pt idx="2583">
                  <c:v>41667</c:v>
                </c:pt>
                <c:pt idx="2584">
                  <c:v>41668</c:v>
                </c:pt>
                <c:pt idx="2585">
                  <c:v>41669</c:v>
                </c:pt>
                <c:pt idx="2586">
                  <c:v>41670</c:v>
                </c:pt>
                <c:pt idx="2587">
                  <c:v>41671</c:v>
                </c:pt>
                <c:pt idx="2588">
                  <c:v>41672</c:v>
                </c:pt>
                <c:pt idx="2589">
                  <c:v>41673</c:v>
                </c:pt>
                <c:pt idx="2590">
                  <c:v>41674</c:v>
                </c:pt>
                <c:pt idx="2591">
                  <c:v>41675</c:v>
                </c:pt>
                <c:pt idx="2592">
                  <c:v>41676</c:v>
                </c:pt>
                <c:pt idx="2593">
                  <c:v>41677</c:v>
                </c:pt>
                <c:pt idx="2594">
                  <c:v>41678</c:v>
                </c:pt>
                <c:pt idx="2595">
                  <c:v>41679</c:v>
                </c:pt>
                <c:pt idx="2596">
                  <c:v>41680</c:v>
                </c:pt>
                <c:pt idx="2597">
                  <c:v>41681</c:v>
                </c:pt>
                <c:pt idx="2598">
                  <c:v>41682</c:v>
                </c:pt>
                <c:pt idx="2599">
                  <c:v>41683</c:v>
                </c:pt>
                <c:pt idx="2600">
                  <c:v>41684</c:v>
                </c:pt>
                <c:pt idx="2601">
                  <c:v>41685</c:v>
                </c:pt>
                <c:pt idx="2602">
                  <c:v>41686</c:v>
                </c:pt>
                <c:pt idx="2603">
                  <c:v>41687</c:v>
                </c:pt>
                <c:pt idx="2604">
                  <c:v>41688</c:v>
                </c:pt>
                <c:pt idx="2605">
                  <c:v>41689</c:v>
                </c:pt>
                <c:pt idx="2606">
                  <c:v>41690</c:v>
                </c:pt>
                <c:pt idx="2607">
                  <c:v>41691</c:v>
                </c:pt>
                <c:pt idx="2608">
                  <c:v>41692</c:v>
                </c:pt>
                <c:pt idx="2609">
                  <c:v>41693</c:v>
                </c:pt>
                <c:pt idx="2610">
                  <c:v>41694</c:v>
                </c:pt>
                <c:pt idx="2611">
                  <c:v>41695</c:v>
                </c:pt>
                <c:pt idx="2612">
                  <c:v>41696</c:v>
                </c:pt>
                <c:pt idx="2613">
                  <c:v>41697</c:v>
                </c:pt>
                <c:pt idx="2614">
                  <c:v>41698</c:v>
                </c:pt>
                <c:pt idx="2615">
                  <c:v>41699</c:v>
                </c:pt>
                <c:pt idx="2616">
                  <c:v>41700</c:v>
                </c:pt>
                <c:pt idx="2617">
                  <c:v>41701</c:v>
                </c:pt>
                <c:pt idx="2618">
                  <c:v>41702</c:v>
                </c:pt>
                <c:pt idx="2619">
                  <c:v>41703</c:v>
                </c:pt>
                <c:pt idx="2620">
                  <c:v>41704</c:v>
                </c:pt>
                <c:pt idx="2621">
                  <c:v>41705</c:v>
                </c:pt>
                <c:pt idx="2622">
                  <c:v>41706</c:v>
                </c:pt>
                <c:pt idx="2623">
                  <c:v>41707</c:v>
                </c:pt>
                <c:pt idx="2624">
                  <c:v>41708</c:v>
                </c:pt>
                <c:pt idx="2625">
                  <c:v>41709</c:v>
                </c:pt>
                <c:pt idx="2626">
                  <c:v>41710</c:v>
                </c:pt>
                <c:pt idx="2627">
                  <c:v>41711</c:v>
                </c:pt>
                <c:pt idx="2628">
                  <c:v>41712</c:v>
                </c:pt>
                <c:pt idx="2629">
                  <c:v>41713</c:v>
                </c:pt>
                <c:pt idx="2630">
                  <c:v>41714</c:v>
                </c:pt>
                <c:pt idx="2631">
                  <c:v>41715</c:v>
                </c:pt>
                <c:pt idx="2632">
                  <c:v>41716</c:v>
                </c:pt>
                <c:pt idx="2633">
                  <c:v>41717</c:v>
                </c:pt>
                <c:pt idx="2634">
                  <c:v>41718</c:v>
                </c:pt>
                <c:pt idx="2635">
                  <c:v>41719</c:v>
                </c:pt>
                <c:pt idx="2636">
                  <c:v>41720</c:v>
                </c:pt>
                <c:pt idx="2637">
                  <c:v>41721</c:v>
                </c:pt>
                <c:pt idx="2638">
                  <c:v>41722</c:v>
                </c:pt>
                <c:pt idx="2639">
                  <c:v>41723</c:v>
                </c:pt>
                <c:pt idx="2640">
                  <c:v>41724</c:v>
                </c:pt>
                <c:pt idx="2641">
                  <c:v>41725</c:v>
                </c:pt>
                <c:pt idx="2642">
                  <c:v>41726</c:v>
                </c:pt>
                <c:pt idx="2643">
                  <c:v>41727</c:v>
                </c:pt>
                <c:pt idx="2644">
                  <c:v>41728</c:v>
                </c:pt>
                <c:pt idx="2645">
                  <c:v>41729</c:v>
                </c:pt>
                <c:pt idx="2646">
                  <c:v>41730</c:v>
                </c:pt>
                <c:pt idx="2647">
                  <c:v>41731</c:v>
                </c:pt>
                <c:pt idx="2648">
                  <c:v>41732</c:v>
                </c:pt>
                <c:pt idx="2649">
                  <c:v>41733</c:v>
                </c:pt>
                <c:pt idx="2650">
                  <c:v>41734</c:v>
                </c:pt>
                <c:pt idx="2651">
                  <c:v>41735</c:v>
                </c:pt>
                <c:pt idx="2652">
                  <c:v>41736</c:v>
                </c:pt>
                <c:pt idx="2653">
                  <c:v>41737</c:v>
                </c:pt>
                <c:pt idx="2654">
                  <c:v>41738</c:v>
                </c:pt>
                <c:pt idx="2655">
                  <c:v>41739</c:v>
                </c:pt>
                <c:pt idx="2656">
                  <c:v>41740</c:v>
                </c:pt>
                <c:pt idx="2657">
                  <c:v>41741</c:v>
                </c:pt>
                <c:pt idx="2658">
                  <c:v>41742</c:v>
                </c:pt>
                <c:pt idx="2659">
                  <c:v>41743</c:v>
                </c:pt>
                <c:pt idx="2660">
                  <c:v>41744</c:v>
                </c:pt>
                <c:pt idx="2661">
                  <c:v>41745</c:v>
                </c:pt>
                <c:pt idx="2662">
                  <c:v>41746</c:v>
                </c:pt>
                <c:pt idx="2663">
                  <c:v>41747</c:v>
                </c:pt>
                <c:pt idx="2664">
                  <c:v>41748</c:v>
                </c:pt>
                <c:pt idx="2665">
                  <c:v>41749</c:v>
                </c:pt>
                <c:pt idx="2666">
                  <c:v>41750</c:v>
                </c:pt>
                <c:pt idx="2667">
                  <c:v>41751</c:v>
                </c:pt>
                <c:pt idx="2668">
                  <c:v>41752</c:v>
                </c:pt>
                <c:pt idx="2669">
                  <c:v>41753</c:v>
                </c:pt>
                <c:pt idx="2670">
                  <c:v>41754</c:v>
                </c:pt>
                <c:pt idx="2671">
                  <c:v>41755</c:v>
                </c:pt>
                <c:pt idx="2672">
                  <c:v>41756</c:v>
                </c:pt>
                <c:pt idx="2673">
                  <c:v>41757</c:v>
                </c:pt>
                <c:pt idx="2674">
                  <c:v>41758</c:v>
                </c:pt>
                <c:pt idx="2675">
                  <c:v>41759</c:v>
                </c:pt>
                <c:pt idx="2676">
                  <c:v>41760</c:v>
                </c:pt>
                <c:pt idx="2677">
                  <c:v>41761</c:v>
                </c:pt>
                <c:pt idx="2678">
                  <c:v>41762</c:v>
                </c:pt>
                <c:pt idx="2679">
                  <c:v>41763</c:v>
                </c:pt>
                <c:pt idx="2680">
                  <c:v>41764</c:v>
                </c:pt>
                <c:pt idx="2681">
                  <c:v>41765</c:v>
                </c:pt>
                <c:pt idx="2682">
                  <c:v>41766</c:v>
                </c:pt>
                <c:pt idx="2683">
                  <c:v>41767</c:v>
                </c:pt>
                <c:pt idx="2684">
                  <c:v>41768</c:v>
                </c:pt>
                <c:pt idx="2685">
                  <c:v>41769</c:v>
                </c:pt>
                <c:pt idx="2686">
                  <c:v>41770</c:v>
                </c:pt>
                <c:pt idx="2687">
                  <c:v>41771</c:v>
                </c:pt>
                <c:pt idx="2688">
                  <c:v>41772</c:v>
                </c:pt>
                <c:pt idx="2689">
                  <c:v>41773</c:v>
                </c:pt>
                <c:pt idx="2690">
                  <c:v>41774</c:v>
                </c:pt>
                <c:pt idx="2691">
                  <c:v>41775</c:v>
                </c:pt>
                <c:pt idx="2692">
                  <c:v>41776</c:v>
                </c:pt>
                <c:pt idx="2693">
                  <c:v>41777</c:v>
                </c:pt>
                <c:pt idx="2694">
                  <c:v>41778</c:v>
                </c:pt>
                <c:pt idx="2695">
                  <c:v>41779</c:v>
                </c:pt>
                <c:pt idx="2696">
                  <c:v>41780</c:v>
                </c:pt>
                <c:pt idx="2697">
                  <c:v>41781</c:v>
                </c:pt>
                <c:pt idx="2698">
                  <c:v>41782</c:v>
                </c:pt>
                <c:pt idx="2699">
                  <c:v>41783</c:v>
                </c:pt>
                <c:pt idx="2700">
                  <c:v>41784</c:v>
                </c:pt>
                <c:pt idx="2701">
                  <c:v>41785</c:v>
                </c:pt>
                <c:pt idx="2702">
                  <c:v>41786</c:v>
                </c:pt>
                <c:pt idx="2703">
                  <c:v>41787</c:v>
                </c:pt>
                <c:pt idx="2704">
                  <c:v>41788</c:v>
                </c:pt>
                <c:pt idx="2705">
                  <c:v>41789</c:v>
                </c:pt>
                <c:pt idx="2706">
                  <c:v>41790</c:v>
                </c:pt>
                <c:pt idx="2707">
                  <c:v>41791</c:v>
                </c:pt>
                <c:pt idx="2708">
                  <c:v>41792</c:v>
                </c:pt>
                <c:pt idx="2709">
                  <c:v>41793</c:v>
                </c:pt>
                <c:pt idx="2710">
                  <c:v>41794</c:v>
                </c:pt>
                <c:pt idx="2711">
                  <c:v>41795</c:v>
                </c:pt>
                <c:pt idx="2712">
                  <c:v>41796</c:v>
                </c:pt>
                <c:pt idx="2713">
                  <c:v>41797</c:v>
                </c:pt>
                <c:pt idx="2714">
                  <c:v>41798</c:v>
                </c:pt>
                <c:pt idx="2715">
                  <c:v>41799</c:v>
                </c:pt>
                <c:pt idx="2716">
                  <c:v>41800</c:v>
                </c:pt>
                <c:pt idx="2717">
                  <c:v>41801</c:v>
                </c:pt>
                <c:pt idx="2718">
                  <c:v>41802</c:v>
                </c:pt>
                <c:pt idx="2719">
                  <c:v>41803</c:v>
                </c:pt>
                <c:pt idx="2720">
                  <c:v>41804</c:v>
                </c:pt>
                <c:pt idx="2721">
                  <c:v>41805</c:v>
                </c:pt>
                <c:pt idx="2722">
                  <c:v>41806</c:v>
                </c:pt>
                <c:pt idx="2723">
                  <c:v>41807</c:v>
                </c:pt>
                <c:pt idx="2724">
                  <c:v>41808</c:v>
                </c:pt>
                <c:pt idx="2725">
                  <c:v>41809</c:v>
                </c:pt>
                <c:pt idx="2726">
                  <c:v>41810</c:v>
                </c:pt>
                <c:pt idx="2727">
                  <c:v>41811</c:v>
                </c:pt>
                <c:pt idx="2728">
                  <c:v>41812</c:v>
                </c:pt>
                <c:pt idx="2729">
                  <c:v>41813</c:v>
                </c:pt>
                <c:pt idx="2730">
                  <c:v>41814</c:v>
                </c:pt>
                <c:pt idx="2731">
                  <c:v>41815</c:v>
                </c:pt>
                <c:pt idx="2732">
                  <c:v>41816</c:v>
                </c:pt>
                <c:pt idx="2733">
                  <c:v>41817</c:v>
                </c:pt>
                <c:pt idx="2734">
                  <c:v>41818</c:v>
                </c:pt>
                <c:pt idx="2735">
                  <c:v>41819</c:v>
                </c:pt>
                <c:pt idx="2736">
                  <c:v>41820</c:v>
                </c:pt>
                <c:pt idx="2737">
                  <c:v>41821</c:v>
                </c:pt>
                <c:pt idx="2738">
                  <c:v>41822</c:v>
                </c:pt>
                <c:pt idx="2739">
                  <c:v>41823</c:v>
                </c:pt>
                <c:pt idx="2740">
                  <c:v>41824</c:v>
                </c:pt>
                <c:pt idx="2741">
                  <c:v>41825</c:v>
                </c:pt>
                <c:pt idx="2742">
                  <c:v>41826</c:v>
                </c:pt>
                <c:pt idx="2743">
                  <c:v>41827</c:v>
                </c:pt>
                <c:pt idx="2744">
                  <c:v>41828</c:v>
                </c:pt>
                <c:pt idx="2745">
                  <c:v>41829</c:v>
                </c:pt>
                <c:pt idx="2746">
                  <c:v>41830</c:v>
                </c:pt>
                <c:pt idx="2747">
                  <c:v>41831</c:v>
                </c:pt>
                <c:pt idx="2748">
                  <c:v>41832</c:v>
                </c:pt>
                <c:pt idx="2749">
                  <c:v>41833</c:v>
                </c:pt>
                <c:pt idx="2750">
                  <c:v>41834</c:v>
                </c:pt>
                <c:pt idx="2751">
                  <c:v>41835</c:v>
                </c:pt>
                <c:pt idx="2752">
                  <c:v>41836</c:v>
                </c:pt>
                <c:pt idx="2753">
                  <c:v>41837</c:v>
                </c:pt>
                <c:pt idx="2754">
                  <c:v>41838</c:v>
                </c:pt>
                <c:pt idx="2755">
                  <c:v>41839</c:v>
                </c:pt>
                <c:pt idx="2756">
                  <c:v>41840</c:v>
                </c:pt>
                <c:pt idx="2757">
                  <c:v>41841</c:v>
                </c:pt>
                <c:pt idx="2758">
                  <c:v>41842</c:v>
                </c:pt>
                <c:pt idx="2759">
                  <c:v>41843</c:v>
                </c:pt>
                <c:pt idx="2760">
                  <c:v>41844</c:v>
                </c:pt>
                <c:pt idx="2761">
                  <c:v>41845</c:v>
                </c:pt>
                <c:pt idx="2762">
                  <c:v>41846</c:v>
                </c:pt>
                <c:pt idx="2763">
                  <c:v>41847</c:v>
                </c:pt>
                <c:pt idx="2764">
                  <c:v>41848</c:v>
                </c:pt>
                <c:pt idx="2765">
                  <c:v>41849</c:v>
                </c:pt>
                <c:pt idx="2766">
                  <c:v>41850</c:v>
                </c:pt>
                <c:pt idx="2767">
                  <c:v>41851</c:v>
                </c:pt>
                <c:pt idx="2768">
                  <c:v>41852</c:v>
                </c:pt>
                <c:pt idx="2769">
                  <c:v>41853</c:v>
                </c:pt>
                <c:pt idx="2770">
                  <c:v>41854</c:v>
                </c:pt>
                <c:pt idx="2771">
                  <c:v>41855</c:v>
                </c:pt>
                <c:pt idx="2772">
                  <c:v>41856</c:v>
                </c:pt>
                <c:pt idx="2773">
                  <c:v>41857</c:v>
                </c:pt>
                <c:pt idx="2774">
                  <c:v>41858</c:v>
                </c:pt>
                <c:pt idx="2775">
                  <c:v>41859</c:v>
                </c:pt>
                <c:pt idx="2776">
                  <c:v>41860</c:v>
                </c:pt>
                <c:pt idx="2777">
                  <c:v>41861</c:v>
                </c:pt>
                <c:pt idx="2778">
                  <c:v>41862</c:v>
                </c:pt>
                <c:pt idx="2779">
                  <c:v>41863</c:v>
                </c:pt>
                <c:pt idx="2780">
                  <c:v>41864</c:v>
                </c:pt>
                <c:pt idx="2781">
                  <c:v>41865</c:v>
                </c:pt>
                <c:pt idx="2782">
                  <c:v>41866</c:v>
                </c:pt>
                <c:pt idx="2783">
                  <c:v>41867</c:v>
                </c:pt>
                <c:pt idx="2784">
                  <c:v>41868</c:v>
                </c:pt>
                <c:pt idx="2785">
                  <c:v>41869</c:v>
                </c:pt>
                <c:pt idx="2786">
                  <c:v>41870</c:v>
                </c:pt>
                <c:pt idx="2787">
                  <c:v>41871</c:v>
                </c:pt>
                <c:pt idx="2788">
                  <c:v>41872</c:v>
                </c:pt>
                <c:pt idx="2789">
                  <c:v>41873</c:v>
                </c:pt>
                <c:pt idx="2790">
                  <c:v>41874</c:v>
                </c:pt>
                <c:pt idx="2791">
                  <c:v>41875</c:v>
                </c:pt>
                <c:pt idx="2792">
                  <c:v>41876</c:v>
                </c:pt>
                <c:pt idx="2793">
                  <c:v>41877</c:v>
                </c:pt>
                <c:pt idx="2794">
                  <c:v>41878</c:v>
                </c:pt>
                <c:pt idx="2795">
                  <c:v>41879</c:v>
                </c:pt>
                <c:pt idx="2796">
                  <c:v>41880</c:v>
                </c:pt>
                <c:pt idx="2797">
                  <c:v>41881</c:v>
                </c:pt>
                <c:pt idx="2798">
                  <c:v>41882</c:v>
                </c:pt>
                <c:pt idx="2799">
                  <c:v>41883</c:v>
                </c:pt>
                <c:pt idx="2800">
                  <c:v>41884</c:v>
                </c:pt>
                <c:pt idx="2801">
                  <c:v>41885</c:v>
                </c:pt>
                <c:pt idx="2802">
                  <c:v>41886</c:v>
                </c:pt>
                <c:pt idx="2803">
                  <c:v>41887</c:v>
                </c:pt>
                <c:pt idx="2804">
                  <c:v>41888</c:v>
                </c:pt>
                <c:pt idx="2805">
                  <c:v>41889</c:v>
                </c:pt>
                <c:pt idx="2806">
                  <c:v>41890</c:v>
                </c:pt>
                <c:pt idx="2807">
                  <c:v>41891</c:v>
                </c:pt>
                <c:pt idx="2808">
                  <c:v>41892</c:v>
                </c:pt>
                <c:pt idx="2809">
                  <c:v>41893</c:v>
                </c:pt>
                <c:pt idx="2810">
                  <c:v>41894</c:v>
                </c:pt>
                <c:pt idx="2811">
                  <c:v>41895</c:v>
                </c:pt>
                <c:pt idx="2812">
                  <c:v>41896</c:v>
                </c:pt>
                <c:pt idx="2813">
                  <c:v>41897</c:v>
                </c:pt>
                <c:pt idx="2814">
                  <c:v>41898</c:v>
                </c:pt>
                <c:pt idx="2815">
                  <c:v>41899</c:v>
                </c:pt>
                <c:pt idx="2816">
                  <c:v>41900</c:v>
                </c:pt>
                <c:pt idx="2817">
                  <c:v>41901</c:v>
                </c:pt>
                <c:pt idx="2818">
                  <c:v>41902</c:v>
                </c:pt>
                <c:pt idx="2819">
                  <c:v>41903</c:v>
                </c:pt>
                <c:pt idx="2820">
                  <c:v>41904</c:v>
                </c:pt>
                <c:pt idx="2821">
                  <c:v>41905</c:v>
                </c:pt>
                <c:pt idx="2822">
                  <c:v>41906</c:v>
                </c:pt>
                <c:pt idx="2823">
                  <c:v>41907</c:v>
                </c:pt>
                <c:pt idx="2824">
                  <c:v>41908</c:v>
                </c:pt>
                <c:pt idx="2825">
                  <c:v>41909</c:v>
                </c:pt>
                <c:pt idx="2826">
                  <c:v>41910</c:v>
                </c:pt>
                <c:pt idx="2827">
                  <c:v>41911</c:v>
                </c:pt>
                <c:pt idx="2828">
                  <c:v>41912</c:v>
                </c:pt>
                <c:pt idx="2829">
                  <c:v>41913</c:v>
                </c:pt>
                <c:pt idx="2830">
                  <c:v>41914</c:v>
                </c:pt>
                <c:pt idx="2831">
                  <c:v>41915</c:v>
                </c:pt>
                <c:pt idx="2832">
                  <c:v>41916</c:v>
                </c:pt>
                <c:pt idx="2833">
                  <c:v>41917</c:v>
                </c:pt>
                <c:pt idx="2834">
                  <c:v>41918</c:v>
                </c:pt>
                <c:pt idx="2835">
                  <c:v>41919</c:v>
                </c:pt>
                <c:pt idx="2836">
                  <c:v>41920</c:v>
                </c:pt>
                <c:pt idx="2837">
                  <c:v>41921</c:v>
                </c:pt>
                <c:pt idx="2838">
                  <c:v>41922</c:v>
                </c:pt>
                <c:pt idx="2839">
                  <c:v>41923</c:v>
                </c:pt>
                <c:pt idx="2840">
                  <c:v>41924</c:v>
                </c:pt>
                <c:pt idx="2841">
                  <c:v>41925</c:v>
                </c:pt>
                <c:pt idx="2842">
                  <c:v>41926</c:v>
                </c:pt>
                <c:pt idx="2843">
                  <c:v>41927</c:v>
                </c:pt>
                <c:pt idx="2844">
                  <c:v>41928</c:v>
                </c:pt>
                <c:pt idx="2845">
                  <c:v>41929</c:v>
                </c:pt>
                <c:pt idx="2846">
                  <c:v>41930</c:v>
                </c:pt>
                <c:pt idx="2847">
                  <c:v>41931</c:v>
                </c:pt>
                <c:pt idx="2848">
                  <c:v>41932</c:v>
                </c:pt>
                <c:pt idx="2849">
                  <c:v>41933</c:v>
                </c:pt>
                <c:pt idx="2850">
                  <c:v>41934</c:v>
                </c:pt>
                <c:pt idx="2851">
                  <c:v>41935</c:v>
                </c:pt>
                <c:pt idx="2852">
                  <c:v>41936</c:v>
                </c:pt>
                <c:pt idx="2853">
                  <c:v>41937</c:v>
                </c:pt>
                <c:pt idx="2854">
                  <c:v>41938</c:v>
                </c:pt>
                <c:pt idx="2855">
                  <c:v>41939</c:v>
                </c:pt>
                <c:pt idx="2856">
                  <c:v>41940</c:v>
                </c:pt>
                <c:pt idx="2857">
                  <c:v>41941</c:v>
                </c:pt>
                <c:pt idx="2858">
                  <c:v>41942</c:v>
                </c:pt>
                <c:pt idx="2859">
                  <c:v>41943</c:v>
                </c:pt>
                <c:pt idx="2860">
                  <c:v>41944</c:v>
                </c:pt>
                <c:pt idx="2861">
                  <c:v>41945</c:v>
                </c:pt>
                <c:pt idx="2862">
                  <c:v>41946</c:v>
                </c:pt>
                <c:pt idx="2863">
                  <c:v>41947</c:v>
                </c:pt>
                <c:pt idx="2864">
                  <c:v>41948</c:v>
                </c:pt>
                <c:pt idx="2865">
                  <c:v>41949</c:v>
                </c:pt>
                <c:pt idx="2866">
                  <c:v>41950</c:v>
                </c:pt>
                <c:pt idx="2867">
                  <c:v>41951</c:v>
                </c:pt>
                <c:pt idx="2868">
                  <c:v>41952</c:v>
                </c:pt>
                <c:pt idx="2869">
                  <c:v>41953</c:v>
                </c:pt>
                <c:pt idx="2870">
                  <c:v>41954</c:v>
                </c:pt>
                <c:pt idx="2871">
                  <c:v>41955</c:v>
                </c:pt>
                <c:pt idx="2872">
                  <c:v>41956</c:v>
                </c:pt>
                <c:pt idx="2873">
                  <c:v>41957</c:v>
                </c:pt>
                <c:pt idx="2874">
                  <c:v>41958</c:v>
                </c:pt>
                <c:pt idx="2875">
                  <c:v>41959</c:v>
                </c:pt>
                <c:pt idx="2876">
                  <c:v>41960</c:v>
                </c:pt>
                <c:pt idx="2877">
                  <c:v>41961</c:v>
                </c:pt>
                <c:pt idx="2878">
                  <c:v>41962</c:v>
                </c:pt>
                <c:pt idx="2879">
                  <c:v>41963</c:v>
                </c:pt>
                <c:pt idx="2880">
                  <c:v>41964</c:v>
                </c:pt>
                <c:pt idx="2881">
                  <c:v>41965</c:v>
                </c:pt>
                <c:pt idx="2882">
                  <c:v>41966</c:v>
                </c:pt>
                <c:pt idx="2883">
                  <c:v>41967</c:v>
                </c:pt>
                <c:pt idx="2884">
                  <c:v>41968</c:v>
                </c:pt>
                <c:pt idx="2885">
                  <c:v>41969</c:v>
                </c:pt>
                <c:pt idx="2886">
                  <c:v>41970</c:v>
                </c:pt>
                <c:pt idx="2887">
                  <c:v>41971</c:v>
                </c:pt>
                <c:pt idx="2888">
                  <c:v>41972</c:v>
                </c:pt>
                <c:pt idx="2889">
                  <c:v>41973</c:v>
                </c:pt>
                <c:pt idx="2890">
                  <c:v>41974</c:v>
                </c:pt>
                <c:pt idx="2891">
                  <c:v>41975</c:v>
                </c:pt>
                <c:pt idx="2892">
                  <c:v>41976</c:v>
                </c:pt>
                <c:pt idx="2893">
                  <c:v>41977</c:v>
                </c:pt>
                <c:pt idx="2894">
                  <c:v>41978</c:v>
                </c:pt>
                <c:pt idx="2895">
                  <c:v>41979</c:v>
                </c:pt>
                <c:pt idx="2896">
                  <c:v>41980</c:v>
                </c:pt>
                <c:pt idx="2897">
                  <c:v>41981</c:v>
                </c:pt>
                <c:pt idx="2898">
                  <c:v>41982</c:v>
                </c:pt>
                <c:pt idx="2899">
                  <c:v>41983</c:v>
                </c:pt>
                <c:pt idx="2900">
                  <c:v>41984</c:v>
                </c:pt>
                <c:pt idx="2901">
                  <c:v>41985</c:v>
                </c:pt>
                <c:pt idx="2902">
                  <c:v>41986</c:v>
                </c:pt>
                <c:pt idx="2903">
                  <c:v>41987</c:v>
                </c:pt>
                <c:pt idx="2904">
                  <c:v>41988</c:v>
                </c:pt>
                <c:pt idx="2905">
                  <c:v>41989</c:v>
                </c:pt>
                <c:pt idx="2906">
                  <c:v>41990</c:v>
                </c:pt>
                <c:pt idx="2907">
                  <c:v>41991</c:v>
                </c:pt>
                <c:pt idx="2908">
                  <c:v>41992</c:v>
                </c:pt>
                <c:pt idx="2909">
                  <c:v>41993</c:v>
                </c:pt>
                <c:pt idx="2910">
                  <c:v>41994</c:v>
                </c:pt>
                <c:pt idx="2911">
                  <c:v>41995</c:v>
                </c:pt>
                <c:pt idx="2912">
                  <c:v>41996</c:v>
                </c:pt>
                <c:pt idx="2913">
                  <c:v>41997</c:v>
                </c:pt>
                <c:pt idx="2914">
                  <c:v>41998</c:v>
                </c:pt>
                <c:pt idx="2915">
                  <c:v>41999</c:v>
                </c:pt>
                <c:pt idx="2916">
                  <c:v>42000</c:v>
                </c:pt>
                <c:pt idx="2917">
                  <c:v>42001</c:v>
                </c:pt>
                <c:pt idx="2918">
                  <c:v>42002</c:v>
                </c:pt>
                <c:pt idx="2919">
                  <c:v>42003</c:v>
                </c:pt>
                <c:pt idx="2920">
                  <c:v>42004</c:v>
                </c:pt>
                <c:pt idx="2921">
                  <c:v>42005</c:v>
                </c:pt>
                <c:pt idx="2922">
                  <c:v>42006</c:v>
                </c:pt>
                <c:pt idx="2923">
                  <c:v>42007</c:v>
                </c:pt>
                <c:pt idx="2924">
                  <c:v>42008</c:v>
                </c:pt>
                <c:pt idx="2925">
                  <c:v>42009</c:v>
                </c:pt>
                <c:pt idx="2926">
                  <c:v>42010</c:v>
                </c:pt>
                <c:pt idx="2927">
                  <c:v>42011</c:v>
                </c:pt>
                <c:pt idx="2928">
                  <c:v>42012</c:v>
                </c:pt>
                <c:pt idx="2929">
                  <c:v>42013</c:v>
                </c:pt>
                <c:pt idx="2930">
                  <c:v>42014</c:v>
                </c:pt>
                <c:pt idx="2931">
                  <c:v>42015</c:v>
                </c:pt>
                <c:pt idx="2932">
                  <c:v>42016</c:v>
                </c:pt>
                <c:pt idx="2933">
                  <c:v>42017</c:v>
                </c:pt>
                <c:pt idx="2934">
                  <c:v>42018</c:v>
                </c:pt>
                <c:pt idx="2935">
                  <c:v>42019</c:v>
                </c:pt>
                <c:pt idx="2936">
                  <c:v>42020</c:v>
                </c:pt>
                <c:pt idx="2937">
                  <c:v>42021</c:v>
                </c:pt>
                <c:pt idx="2938">
                  <c:v>42022</c:v>
                </c:pt>
                <c:pt idx="2939">
                  <c:v>42023</c:v>
                </c:pt>
                <c:pt idx="2940">
                  <c:v>42024</c:v>
                </c:pt>
                <c:pt idx="2941">
                  <c:v>42025</c:v>
                </c:pt>
                <c:pt idx="2942">
                  <c:v>42026</c:v>
                </c:pt>
                <c:pt idx="2943">
                  <c:v>42027</c:v>
                </c:pt>
                <c:pt idx="2944">
                  <c:v>42028</c:v>
                </c:pt>
                <c:pt idx="2945">
                  <c:v>42029</c:v>
                </c:pt>
                <c:pt idx="2946">
                  <c:v>42030</c:v>
                </c:pt>
                <c:pt idx="2947">
                  <c:v>42031</c:v>
                </c:pt>
                <c:pt idx="2948">
                  <c:v>42032</c:v>
                </c:pt>
                <c:pt idx="2949">
                  <c:v>42033</c:v>
                </c:pt>
                <c:pt idx="2950">
                  <c:v>42034</c:v>
                </c:pt>
                <c:pt idx="2951">
                  <c:v>42035</c:v>
                </c:pt>
                <c:pt idx="2952">
                  <c:v>42036</c:v>
                </c:pt>
                <c:pt idx="2953">
                  <c:v>42037</c:v>
                </c:pt>
                <c:pt idx="2954">
                  <c:v>42038</c:v>
                </c:pt>
                <c:pt idx="2955">
                  <c:v>42039</c:v>
                </c:pt>
                <c:pt idx="2956">
                  <c:v>42040</c:v>
                </c:pt>
                <c:pt idx="2957">
                  <c:v>42041</c:v>
                </c:pt>
                <c:pt idx="2958">
                  <c:v>42042</c:v>
                </c:pt>
                <c:pt idx="2959">
                  <c:v>42043</c:v>
                </c:pt>
                <c:pt idx="2960">
                  <c:v>42044</c:v>
                </c:pt>
                <c:pt idx="2961">
                  <c:v>42045</c:v>
                </c:pt>
                <c:pt idx="2962">
                  <c:v>42046</c:v>
                </c:pt>
                <c:pt idx="2963">
                  <c:v>42047</c:v>
                </c:pt>
                <c:pt idx="2964">
                  <c:v>42048</c:v>
                </c:pt>
                <c:pt idx="2965">
                  <c:v>42049</c:v>
                </c:pt>
                <c:pt idx="2966">
                  <c:v>42050</c:v>
                </c:pt>
                <c:pt idx="2967">
                  <c:v>42051</c:v>
                </c:pt>
                <c:pt idx="2968">
                  <c:v>42052</c:v>
                </c:pt>
                <c:pt idx="2969">
                  <c:v>42053</c:v>
                </c:pt>
                <c:pt idx="2970">
                  <c:v>42054</c:v>
                </c:pt>
                <c:pt idx="2971">
                  <c:v>42055</c:v>
                </c:pt>
                <c:pt idx="2972">
                  <c:v>42056</c:v>
                </c:pt>
                <c:pt idx="2973">
                  <c:v>42057</c:v>
                </c:pt>
                <c:pt idx="2974">
                  <c:v>42058</c:v>
                </c:pt>
                <c:pt idx="2975">
                  <c:v>42059</c:v>
                </c:pt>
                <c:pt idx="2976">
                  <c:v>42060</c:v>
                </c:pt>
                <c:pt idx="2977">
                  <c:v>42061</c:v>
                </c:pt>
                <c:pt idx="2978">
                  <c:v>42062</c:v>
                </c:pt>
                <c:pt idx="2979">
                  <c:v>42063</c:v>
                </c:pt>
                <c:pt idx="2980">
                  <c:v>42064</c:v>
                </c:pt>
                <c:pt idx="2981">
                  <c:v>42065</c:v>
                </c:pt>
                <c:pt idx="2982">
                  <c:v>42066</c:v>
                </c:pt>
                <c:pt idx="2983">
                  <c:v>42067</c:v>
                </c:pt>
                <c:pt idx="2984">
                  <c:v>42068</c:v>
                </c:pt>
                <c:pt idx="2985">
                  <c:v>42069</c:v>
                </c:pt>
                <c:pt idx="2986">
                  <c:v>42070</c:v>
                </c:pt>
                <c:pt idx="2987">
                  <c:v>42071</c:v>
                </c:pt>
                <c:pt idx="2988">
                  <c:v>42072</c:v>
                </c:pt>
                <c:pt idx="2989">
                  <c:v>42073</c:v>
                </c:pt>
                <c:pt idx="2990">
                  <c:v>42074</c:v>
                </c:pt>
                <c:pt idx="2991">
                  <c:v>42075</c:v>
                </c:pt>
                <c:pt idx="2992">
                  <c:v>42076</c:v>
                </c:pt>
                <c:pt idx="2993">
                  <c:v>42077</c:v>
                </c:pt>
                <c:pt idx="2994">
                  <c:v>42078</c:v>
                </c:pt>
                <c:pt idx="2995">
                  <c:v>42079</c:v>
                </c:pt>
                <c:pt idx="2996">
                  <c:v>42080</c:v>
                </c:pt>
                <c:pt idx="2997">
                  <c:v>42081</c:v>
                </c:pt>
                <c:pt idx="2998">
                  <c:v>42082</c:v>
                </c:pt>
                <c:pt idx="2999">
                  <c:v>42083</c:v>
                </c:pt>
                <c:pt idx="3000">
                  <c:v>42084</c:v>
                </c:pt>
                <c:pt idx="3001">
                  <c:v>42085</c:v>
                </c:pt>
                <c:pt idx="3002">
                  <c:v>42086</c:v>
                </c:pt>
                <c:pt idx="3003">
                  <c:v>42087</c:v>
                </c:pt>
                <c:pt idx="3004">
                  <c:v>42088</c:v>
                </c:pt>
                <c:pt idx="3005">
                  <c:v>42089</c:v>
                </c:pt>
                <c:pt idx="3006">
                  <c:v>42090</c:v>
                </c:pt>
                <c:pt idx="3007">
                  <c:v>42091</c:v>
                </c:pt>
                <c:pt idx="3008">
                  <c:v>42092</c:v>
                </c:pt>
                <c:pt idx="3009">
                  <c:v>42093</c:v>
                </c:pt>
                <c:pt idx="3010">
                  <c:v>42094</c:v>
                </c:pt>
                <c:pt idx="3011">
                  <c:v>42095</c:v>
                </c:pt>
                <c:pt idx="3012">
                  <c:v>42096</c:v>
                </c:pt>
                <c:pt idx="3013">
                  <c:v>42097</c:v>
                </c:pt>
                <c:pt idx="3014">
                  <c:v>42098</c:v>
                </c:pt>
                <c:pt idx="3015">
                  <c:v>42099</c:v>
                </c:pt>
                <c:pt idx="3016">
                  <c:v>42100</c:v>
                </c:pt>
                <c:pt idx="3017">
                  <c:v>42101</c:v>
                </c:pt>
                <c:pt idx="3018">
                  <c:v>42102</c:v>
                </c:pt>
                <c:pt idx="3019">
                  <c:v>42103</c:v>
                </c:pt>
                <c:pt idx="3020">
                  <c:v>42104</c:v>
                </c:pt>
                <c:pt idx="3021">
                  <c:v>42105</c:v>
                </c:pt>
                <c:pt idx="3022">
                  <c:v>42106</c:v>
                </c:pt>
                <c:pt idx="3023">
                  <c:v>42107</c:v>
                </c:pt>
                <c:pt idx="3024">
                  <c:v>42108</c:v>
                </c:pt>
                <c:pt idx="3025">
                  <c:v>42109</c:v>
                </c:pt>
                <c:pt idx="3026">
                  <c:v>42110</c:v>
                </c:pt>
                <c:pt idx="3027">
                  <c:v>42111</c:v>
                </c:pt>
                <c:pt idx="3028">
                  <c:v>42112</c:v>
                </c:pt>
                <c:pt idx="3029">
                  <c:v>42113</c:v>
                </c:pt>
                <c:pt idx="3030">
                  <c:v>42114</c:v>
                </c:pt>
                <c:pt idx="3031">
                  <c:v>42115</c:v>
                </c:pt>
                <c:pt idx="3032">
                  <c:v>42116</c:v>
                </c:pt>
                <c:pt idx="3033">
                  <c:v>42117</c:v>
                </c:pt>
                <c:pt idx="3034">
                  <c:v>42118</c:v>
                </c:pt>
                <c:pt idx="3035">
                  <c:v>42119</c:v>
                </c:pt>
                <c:pt idx="3036">
                  <c:v>42120</c:v>
                </c:pt>
                <c:pt idx="3037">
                  <c:v>42121</c:v>
                </c:pt>
                <c:pt idx="3038">
                  <c:v>42122</c:v>
                </c:pt>
                <c:pt idx="3039">
                  <c:v>42123</c:v>
                </c:pt>
                <c:pt idx="3040">
                  <c:v>42124</c:v>
                </c:pt>
                <c:pt idx="3041">
                  <c:v>42125</c:v>
                </c:pt>
                <c:pt idx="3042">
                  <c:v>42126</c:v>
                </c:pt>
                <c:pt idx="3043">
                  <c:v>42127</c:v>
                </c:pt>
                <c:pt idx="3044">
                  <c:v>42128</c:v>
                </c:pt>
                <c:pt idx="3045">
                  <c:v>42129</c:v>
                </c:pt>
                <c:pt idx="3046">
                  <c:v>42130</c:v>
                </c:pt>
                <c:pt idx="3047">
                  <c:v>42131</c:v>
                </c:pt>
                <c:pt idx="3048">
                  <c:v>42132</c:v>
                </c:pt>
                <c:pt idx="3049">
                  <c:v>42133</c:v>
                </c:pt>
                <c:pt idx="3050">
                  <c:v>42134</c:v>
                </c:pt>
                <c:pt idx="3051">
                  <c:v>42135</c:v>
                </c:pt>
                <c:pt idx="3052">
                  <c:v>42136</c:v>
                </c:pt>
                <c:pt idx="3053">
                  <c:v>42137</c:v>
                </c:pt>
                <c:pt idx="3054">
                  <c:v>42138</c:v>
                </c:pt>
                <c:pt idx="3055">
                  <c:v>42139</c:v>
                </c:pt>
                <c:pt idx="3056">
                  <c:v>42140</c:v>
                </c:pt>
                <c:pt idx="3057">
                  <c:v>42141</c:v>
                </c:pt>
                <c:pt idx="3058">
                  <c:v>42142</c:v>
                </c:pt>
                <c:pt idx="3059">
                  <c:v>42143</c:v>
                </c:pt>
                <c:pt idx="3060">
                  <c:v>42144</c:v>
                </c:pt>
                <c:pt idx="3061">
                  <c:v>42145</c:v>
                </c:pt>
                <c:pt idx="3062">
                  <c:v>42146</c:v>
                </c:pt>
                <c:pt idx="3063">
                  <c:v>42147</c:v>
                </c:pt>
                <c:pt idx="3064">
                  <c:v>42148</c:v>
                </c:pt>
                <c:pt idx="3065">
                  <c:v>42149</c:v>
                </c:pt>
                <c:pt idx="3066">
                  <c:v>42150</c:v>
                </c:pt>
                <c:pt idx="3067">
                  <c:v>42151</c:v>
                </c:pt>
                <c:pt idx="3068">
                  <c:v>42152</c:v>
                </c:pt>
                <c:pt idx="3069">
                  <c:v>42153</c:v>
                </c:pt>
                <c:pt idx="3070">
                  <c:v>42154</c:v>
                </c:pt>
                <c:pt idx="3071">
                  <c:v>42155</c:v>
                </c:pt>
                <c:pt idx="3072">
                  <c:v>42156</c:v>
                </c:pt>
                <c:pt idx="3073">
                  <c:v>42157</c:v>
                </c:pt>
                <c:pt idx="3074">
                  <c:v>42158</c:v>
                </c:pt>
                <c:pt idx="3075">
                  <c:v>42159</c:v>
                </c:pt>
                <c:pt idx="3076">
                  <c:v>42160</c:v>
                </c:pt>
                <c:pt idx="3077">
                  <c:v>42161</c:v>
                </c:pt>
                <c:pt idx="3078">
                  <c:v>42162</c:v>
                </c:pt>
                <c:pt idx="3079">
                  <c:v>42163</c:v>
                </c:pt>
                <c:pt idx="3080">
                  <c:v>42164</c:v>
                </c:pt>
                <c:pt idx="3081">
                  <c:v>42165</c:v>
                </c:pt>
                <c:pt idx="3082">
                  <c:v>42166</c:v>
                </c:pt>
                <c:pt idx="3083">
                  <c:v>42167</c:v>
                </c:pt>
                <c:pt idx="3084">
                  <c:v>42168</c:v>
                </c:pt>
                <c:pt idx="3085">
                  <c:v>42169</c:v>
                </c:pt>
                <c:pt idx="3086">
                  <c:v>42170</c:v>
                </c:pt>
                <c:pt idx="3087">
                  <c:v>42171</c:v>
                </c:pt>
                <c:pt idx="3088">
                  <c:v>42172</c:v>
                </c:pt>
                <c:pt idx="3089">
                  <c:v>42173</c:v>
                </c:pt>
                <c:pt idx="3090">
                  <c:v>42174</c:v>
                </c:pt>
                <c:pt idx="3091">
                  <c:v>42175</c:v>
                </c:pt>
                <c:pt idx="3092">
                  <c:v>42176</c:v>
                </c:pt>
                <c:pt idx="3093">
                  <c:v>42177</c:v>
                </c:pt>
                <c:pt idx="3094">
                  <c:v>42178</c:v>
                </c:pt>
                <c:pt idx="3095">
                  <c:v>42179</c:v>
                </c:pt>
                <c:pt idx="3096">
                  <c:v>42180</c:v>
                </c:pt>
                <c:pt idx="3097">
                  <c:v>42181</c:v>
                </c:pt>
                <c:pt idx="3098">
                  <c:v>42182</c:v>
                </c:pt>
                <c:pt idx="3099">
                  <c:v>42183</c:v>
                </c:pt>
                <c:pt idx="3100">
                  <c:v>42184</c:v>
                </c:pt>
                <c:pt idx="3101">
                  <c:v>42185</c:v>
                </c:pt>
                <c:pt idx="3102">
                  <c:v>42186</c:v>
                </c:pt>
                <c:pt idx="3103">
                  <c:v>42187</c:v>
                </c:pt>
                <c:pt idx="3104">
                  <c:v>42188</c:v>
                </c:pt>
                <c:pt idx="3105">
                  <c:v>42189</c:v>
                </c:pt>
                <c:pt idx="3106">
                  <c:v>42190</c:v>
                </c:pt>
                <c:pt idx="3107">
                  <c:v>42191</c:v>
                </c:pt>
                <c:pt idx="3108">
                  <c:v>42192</c:v>
                </c:pt>
                <c:pt idx="3109">
                  <c:v>42193</c:v>
                </c:pt>
                <c:pt idx="3110">
                  <c:v>42194</c:v>
                </c:pt>
                <c:pt idx="3111">
                  <c:v>42195</c:v>
                </c:pt>
                <c:pt idx="3112">
                  <c:v>42196</c:v>
                </c:pt>
                <c:pt idx="3113">
                  <c:v>42197</c:v>
                </c:pt>
                <c:pt idx="3114">
                  <c:v>42198</c:v>
                </c:pt>
                <c:pt idx="3115">
                  <c:v>42199</c:v>
                </c:pt>
                <c:pt idx="3116">
                  <c:v>42200</c:v>
                </c:pt>
                <c:pt idx="3117">
                  <c:v>42201</c:v>
                </c:pt>
                <c:pt idx="3118">
                  <c:v>42202</c:v>
                </c:pt>
                <c:pt idx="3119">
                  <c:v>42203</c:v>
                </c:pt>
                <c:pt idx="3120">
                  <c:v>42204</c:v>
                </c:pt>
                <c:pt idx="3121">
                  <c:v>42205</c:v>
                </c:pt>
                <c:pt idx="3122">
                  <c:v>42206</c:v>
                </c:pt>
                <c:pt idx="3123">
                  <c:v>42207</c:v>
                </c:pt>
                <c:pt idx="3124">
                  <c:v>42208</c:v>
                </c:pt>
                <c:pt idx="3125">
                  <c:v>42209</c:v>
                </c:pt>
                <c:pt idx="3126">
                  <c:v>42210</c:v>
                </c:pt>
                <c:pt idx="3127">
                  <c:v>42211</c:v>
                </c:pt>
                <c:pt idx="3128">
                  <c:v>42212</c:v>
                </c:pt>
                <c:pt idx="3129">
                  <c:v>42213</c:v>
                </c:pt>
                <c:pt idx="3130">
                  <c:v>42214</c:v>
                </c:pt>
                <c:pt idx="3131">
                  <c:v>42215</c:v>
                </c:pt>
                <c:pt idx="3132">
                  <c:v>42216</c:v>
                </c:pt>
                <c:pt idx="3133">
                  <c:v>42217</c:v>
                </c:pt>
                <c:pt idx="3134">
                  <c:v>42218</c:v>
                </c:pt>
                <c:pt idx="3135">
                  <c:v>42219</c:v>
                </c:pt>
                <c:pt idx="3136">
                  <c:v>42220</c:v>
                </c:pt>
                <c:pt idx="3137">
                  <c:v>42221</c:v>
                </c:pt>
                <c:pt idx="3138">
                  <c:v>42222</c:v>
                </c:pt>
                <c:pt idx="3139">
                  <c:v>42223</c:v>
                </c:pt>
                <c:pt idx="3140">
                  <c:v>42224</c:v>
                </c:pt>
                <c:pt idx="3141">
                  <c:v>42225</c:v>
                </c:pt>
                <c:pt idx="3142">
                  <c:v>42226</c:v>
                </c:pt>
                <c:pt idx="3143">
                  <c:v>42227</c:v>
                </c:pt>
                <c:pt idx="3144">
                  <c:v>42228</c:v>
                </c:pt>
                <c:pt idx="3145">
                  <c:v>42229</c:v>
                </c:pt>
                <c:pt idx="3146">
                  <c:v>42230</c:v>
                </c:pt>
                <c:pt idx="3147">
                  <c:v>42231</c:v>
                </c:pt>
                <c:pt idx="3148">
                  <c:v>42232</c:v>
                </c:pt>
                <c:pt idx="3149">
                  <c:v>42233</c:v>
                </c:pt>
                <c:pt idx="3150">
                  <c:v>42234</c:v>
                </c:pt>
                <c:pt idx="3151">
                  <c:v>42235</c:v>
                </c:pt>
                <c:pt idx="3152">
                  <c:v>42236</c:v>
                </c:pt>
                <c:pt idx="3153">
                  <c:v>42237</c:v>
                </c:pt>
                <c:pt idx="3154">
                  <c:v>42238</c:v>
                </c:pt>
                <c:pt idx="3155">
                  <c:v>42239</c:v>
                </c:pt>
                <c:pt idx="3156">
                  <c:v>42240</c:v>
                </c:pt>
                <c:pt idx="3157">
                  <c:v>42241</c:v>
                </c:pt>
                <c:pt idx="3158">
                  <c:v>42242</c:v>
                </c:pt>
                <c:pt idx="3159">
                  <c:v>42243</c:v>
                </c:pt>
                <c:pt idx="3160">
                  <c:v>42244</c:v>
                </c:pt>
                <c:pt idx="3161">
                  <c:v>42245</c:v>
                </c:pt>
                <c:pt idx="3162">
                  <c:v>42246</c:v>
                </c:pt>
                <c:pt idx="3163">
                  <c:v>42247</c:v>
                </c:pt>
                <c:pt idx="3164">
                  <c:v>42248</c:v>
                </c:pt>
                <c:pt idx="3165">
                  <c:v>42249</c:v>
                </c:pt>
                <c:pt idx="3166">
                  <c:v>42250</c:v>
                </c:pt>
                <c:pt idx="3167">
                  <c:v>42251</c:v>
                </c:pt>
                <c:pt idx="3168">
                  <c:v>42252</c:v>
                </c:pt>
                <c:pt idx="3169">
                  <c:v>42253</c:v>
                </c:pt>
                <c:pt idx="3170">
                  <c:v>42254</c:v>
                </c:pt>
                <c:pt idx="3171">
                  <c:v>42255</c:v>
                </c:pt>
                <c:pt idx="3172">
                  <c:v>42256</c:v>
                </c:pt>
              </c:numCache>
            </c:numRef>
          </c:cat>
          <c:val>
            <c:numRef>
              <c:f>'China - Polmon'!$B$8:$B$3181</c:f>
              <c:numCache>
                <c:formatCode>0.00</c:formatCode>
                <c:ptCount val="3174"/>
                <c:pt idx="0">
                  <c:v>2.52</c:v>
                </c:pt>
                <c:pt idx="1">
                  <c:v>2.52</c:v>
                </c:pt>
                <c:pt idx="2">
                  <c:v>2.52</c:v>
                </c:pt>
                <c:pt idx="3">
                  <c:v>2.52</c:v>
                </c:pt>
                <c:pt idx="4">
                  <c:v>2.52</c:v>
                </c:pt>
                <c:pt idx="5">
                  <c:v>2.52</c:v>
                </c:pt>
                <c:pt idx="6">
                  <c:v>2.52</c:v>
                </c:pt>
                <c:pt idx="7">
                  <c:v>2.52</c:v>
                </c:pt>
                <c:pt idx="8">
                  <c:v>2.52</c:v>
                </c:pt>
                <c:pt idx="9">
                  <c:v>2.52</c:v>
                </c:pt>
                <c:pt idx="10">
                  <c:v>2.52</c:v>
                </c:pt>
                <c:pt idx="11">
                  <c:v>2.52</c:v>
                </c:pt>
                <c:pt idx="12">
                  <c:v>2.52</c:v>
                </c:pt>
                <c:pt idx="13">
                  <c:v>2.52</c:v>
                </c:pt>
                <c:pt idx="14">
                  <c:v>2.52</c:v>
                </c:pt>
                <c:pt idx="15">
                  <c:v>2.52</c:v>
                </c:pt>
                <c:pt idx="16">
                  <c:v>2.52</c:v>
                </c:pt>
                <c:pt idx="17">
                  <c:v>2.52</c:v>
                </c:pt>
                <c:pt idx="18">
                  <c:v>2.52</c:v>
                </c:pt>
                <c:pt idx="19">
                  <c:v>2.52</c:v>
                </c:pt>
                <c:pt idx="20">
                  <c:v>2.52</c:v>
                </c:pt>
                <c:pt idx="21">
                  <c:v>2.52</c:v>
                </c:pt>
                <c:pt idx="22">
                  <c:v>2.52</c:v>
                </c:pt>
                <c:pt idx="23">
                  <c:v>2.52</c:v>
                </c:pt>
                <c:pt idx="24">
                  <c:v>2.52</c:v>
                </c:pt>
                <c:pt idx="25">
                  <c:v>2.52</c:v>
                </c:pt>
                <c:pt idx="26">
                  <c:v>2.52</c:v>
                </c:pt>
                <c:pt idx="27">
                  <c:v>2.52</c:v>
                </c:pt>
                <c:pt idx="28">
                  <c:v>2.52</c:v>
                </c:pt>
                <c:pt idx="29">
                  <c:v>2.52</c:v>
                </c:pt>
                <c:pt idx="30">
                  <c:v>2.52</c:v>
                </c:pt>
                <c:pt idx="31">
                  <c:v>2.52</c:v>
                </c:pt>
                <c:pt idx="32">
                  <c:v>2.52</c:v>
                </c:pt>
                <c:pt idx="33">
                  <c:v>2.52</c:v>
                </c:pt>
                <c:pt idx="34">
                  <c:v>2.52</c:v>
                </c:pt>
                <c:pt idx="35">
                  <c:v>2.52</c:v>
                </c:pt>
                <c:pt idx="36">
                  <c:v>2.52</c:v>
                </c:pt>
                <c:pt idx="37">
                  <c:v>2.52</c:v>
                </c:pt>
                <c:pt idx="38">
                  <c:v>2.52</c:v>
                </c:pt>
                <c:pt idx="39">
                  <c:v>2.52</c:v>
                </c:pt>
                <c:pt idx="40">
                  <c:v>2.52</c:v>
                </c:pt>
                <c:pt idx="41">
                  <c:v>2.52</c:v>
                </c:pt>
                <c:pt idx="42">
                  <c:v>2.52</c:v>
                </c:pt>
                <c:pt idx="43">
                  <c:v>2.52</c:v>
                </c:pt>
                <c:pt idx="44">
                  <c:v>2.52</c:v>
                </c:pt>
                <c:pt idx="45">
                  <c:v>2.52</c:v>
                </c:pt>
                <c:pt idx="46">
                  <c:v>2.52</c:v>
                </c:pt>
                <c:pt idx="47">
                  <c:v>2.52</c:v>
                </c:pt>
                <c:pt idx="48">
                  <c:v>2.52</c:v>
                </c:pt>
                <c:pt idx="49">
                  <c:v>2.52</c:v>
                </c:pt>
                <c:pt idx="50">
                  <c:v>2.52</c:v>
                </c:pt>
                <c:pt idx="51">
                  <c:v>2.52</c:v>
                </c:pt>
                <c:pt idx="52">
                  <c:v>2.52</c:v>
                </c:pt>
                <c:pt idx="53">
                  <c:v>2.52</c:v>
                </c:pt>
                <c:pt idx="54">
                  <c:v>2.52</c:v>
                </c:pt>
                <c:pt idx="55">
                  <c:v>2.52</c:v>
                </c:pt>
                <c:pt idx="56">
                  <c:v>2.52</c:v>
                </c:pt>
                <c:pt idx="57">
                  <c:v>2.52</c:v>
                </c:pt>
                <c:pt idx="58">
                  <c:v>2.52</c:v>
                </c:pt>
                <c:pt idx="59">
                  <c:v>2.52</c:v>
                </c:pt>
                <c:pt idx="60">
                  <c:v>2.52</c:v>
                </c:pt>
                <c:pt idx="61">
                  <c:v>2.52</c:v>
                </c:pt>
                <c:pt idx="62">
                  <c:v>2.52</c:v>
                </c:pt>
                <c:pt idx="63">
                  <c:v>2.52</c:v>
                </c:pt>
                <c:pt idx="64">
                  <c:v>2.52</c:v>
                </c:pt>
                <c:pt idx="65">
                  <c:v>2.52</c:v>
                </c:pt>
                <c:pt idx="66">
                  <c:v>2.52</c:v>
                </c:pt>
                <c:pt idx="67">
                  <c:v>2.52</c:v>
                </c:pt>
                <c:pt idx="68">
                  <c:v>2.52</c:v>
                </c:pt>
                <c:pt idx="69">
                  <c:v>2.52</c:v>
                </c:pt>
                <c:pt idx="70">
                  <c:v>2.52</c:v>
                </c:pt>
                <c:pt idx="71">
                  <c:v>2.52</c:v>
                </c:pt>
                <c:pt idx="72">
                  <c:v>2.52</c:v>
                </c:pt>
                <c:pt idx="73">
                  <c:v>2.52</c:v>
                </c:pt>
                <c:pt idx="74">
                  <c:v>2.52</c:v>
                </c:pt>
                <c:pt idx="75">
                  <c:v>2.52</c:v>
                </c:pt>
                <c:pt idx="76">
                  <c:v>2.52</c:v>
                </c:pt>
                <c:pt idx="77">
                  <c:v>2.79</c:v>
                </c:pt>
                <c:pt idx="78">
                  <c:v>2.79</c:v>
                </c:pt>
                <c:pt idx="79">
                  <c:v>2.79</c:v>
                </c:pt>
                <c:pt idx="80">
                  <c:v>2.79</c:v>
                </c:pt>
                <c:pt idx="81">
                  <c:v>2.79</c:v>
                </c:pt>
                <c:pt idx="82">
                  <c:v>2.79</c:v>
                </c:pt>
                <c:pt idx="83">
                  <c:v>2.79</c:v>
                </c:pt>
                <c:pt idx="84">
                  <c:v>2.79</c:v>
                </c:pt>
                <c:pt idx="85">
                  <c:v>2.79</c:v>
                </c:pt>
                <c:pt idx="86">
                  <c:v>2.79</c:v>
                </c:pt>
                <c:pt idx="87">
                  <c:v>2.79</c:v>
                </c:pt>
                <c:pt idx="88">
                  <c:v>2.79</c:v>
                </c:pt>
                <c:pt idx="89">
                  <c:v>2.79</c:v>
                </c:pt>
                <c:pt idx="90">
                  <c:v>2.79</c:v>
                </c:pt>
                <c:pt idx="91">
                  <c:v>2.79</c:v>
                </c:pt>
                <c:pt idx="92">
                  <c:v>2.79</c:v>
                </c:pt>
                <c:pt idx="93">
                  <c:v>2.79</c:v>
                </c:pt>
                <c:pt idx="94">
                  <c:v>2.79</c:v>
                </c:pt>
                <c:pt idx="95">
                  <c:v>2.79</c:v>
                </c:pt>
                <c:pt idx="96">
                  <c:v>2.79</c:v>
                </c:pt>
                <c:pt idx="97">
                  <c:v>2.79</c:v>
                </c:pt>
                <c:pt idx="98">
                  <c:v>2.79</c:v>
                </c:pt>
                <c:pt idx="99">
                  <c:v>2.79</c:v>
                </c:pt>
                <c:pt idx="100">
                  <c:v>2.79</c:v>
                </c:pt>
                <c:pt idx="101">
                  <c:v>2.79</c:v>
                </c:pt>
                <c:pt idx="102">
                  <c:v>2.79</c:v>
                </c:pt>
                <c:pt idx="103">
                  <c:v>2.79</c:v>
                </c:pt>
                <c:pt idx="104">
                  <c:v>2.79</c:v>
                </c:pt>
                <c:pt idx="105">
                  <c:v>2.79</c:v>
                </c:pt>
                <c:pt idx="106">
                  <c:v>2.79</c:v>
                </c:pt>
                <c:pt idx="107">
                  <c:v>2.79</c:v>
                </c:pt>
                <c:pt idx="108">
                  <c:v>2.79</c:v>
                </c:pt>
                <c:pt idx="109">
                  <c:v>2.79</c:v>
                </c:pt>
                <c:pt idx="110">
                  <c:v>2.79</c:v>
                </c:pt>
                <c:pt idx="111">
                  <c:v>2.79</c:v>
                </c:pt>
                <c:pt idx="112">
                  <c:v>2.79</c:v>
                </c:pt>
                <c:pt idx="113">
                  <c:v>2.79</c:v>
                </c:pt>
                <c:pt idx="114">
                  <c:v>2.79</c:v>
                </c:pt>
                <c:pt idx="115">
                  <c:v>2.79</c:v>
                </c:pt>
                <c:pt idx="116">
                  <c:v>2.79</c:v>
                </c:pt>
                <c:pt idx="117">
                  <c:v>2.79</c:v>
                </c:pt>
                <c:pt idx="118">
                  <c:v>2.79</c:v>
                </c:pt>
                <c:pt idx="119">
                  <c:v>2.79</c:v>
                </c:pt>
                <c:pt idx="120">
                  <c:v>2.79</c:v>
                </c:pt>
                <c:pt idx="121">
                  <c:v>2.79</c:v>
                </c:pt>
                <c:pt idx="122">
                  <c:v>2.79</c:v>
                </c:pt>
                <c:pt idx="123">
                  <c:v>2.79</c:v>
                </c:pt>
                <c:pt idx="124">
                  <c:v>2.79</c:v>
                </c:pt>
                <c:pt idx="125">
                  <c:v>2.79</c:v>
                </c:pt>
                <c:pt idx="126">
                  <c:v>2.79</c:v>
                </c:pt>
                <c:pt idx="127">
                  <c:v>2.79</c:v>
                </c:pt>
                <c:pt idx="128">
                  <c:v>2.79</c:v>
                </c:pt>
                <c:pt idx="129">
                  <c:v>2.79</c:v>
                </c:pt>
                <c:pt idx="130">
                  <c:v>2.79</c:v>
                </c:pt>
                <c:pt idx="131">
                  <c:v>2.79</c:v>
                </c:pt>
                <c:pt idx="132">
                  <c:v>2.79</c:v>
                </c:pt>
                <c:pt idx="133">
                  <c:v>2.79</c:v>
                </c:pt>
                <c:pt idx="134">
                  <c:v>2.79</c:v>
                </c:pt>
                <c:pt idx="135">
                  <c:v>2.79</c:v>
                </c:pt>
                <c:pt idx="136">
                  <c:v>2.79</c:v>
                </c:pt>
                <c:pt idx="137">
                  <c:v>2.79</c:v>
                </c:pt>
                <c:pt idx="138">
                  <c:v>2.79</c:v>
                </c:pt>
                <c:pt idx="139">
                  <c:v>2.79</c:v>
                </c:pt>
                <c:pt idx="140">
                  <c:v>3.06</c:v>
                </c:pt>
                <c:pt idx="141">
                  <c:v>3.06</c:v>
                </c:pt>
                <c:pt idx="142">
                  <c:v>3.06</c:v>
                </c:pt>
                <c:pt idx="143">
                  <c:v>3.06</c:v>
                </c:pt>
                <c:pt idx="144">
                  <c:v>3.06</c:v>
                </c:pt>
                <c:pt idx="145">
                  <c:v>3.06</c:v>
                </c:pt>
                <c:pt idx="146">
                  <c:v>3.06</c:v>
                </c:pt>
                <c:pt idx="147">
                  <c:v>3.06</c:v>
                </c:pt>
                <c:pt idx="148">
                  <c:v>3.06</c:v>
                </c:pt>
                <c:pt idx="149">
                  <c:v>3.06</c:v>
                </c:pt>
                <c:pt idx="150">
                  <c:v>3.06</c:v>
                </c:pt>
                <c:pt idx="151">
                  <c:v>3.06</c:v>
                </c:pt>
                <c:pt idx="152">
                  <c:v>3.06</c:v>
                </c:pt>
                <c:pt idx="153">
                  <c:v>3.06</c:v>
                </c:pt>
                <c:pt idx="154">
                  <c:v>3.06</c:v>
                </c:pt>
                <c:pt idx="155">
                  <c:v>3.06</c:v>
                </c:pt>
                <c:pt idx="156">
                  <c:v>3.06</c:v>
                </c:pt>
                <c:pt idx="157">
                  <c:v>3.06</c:v>
                </c:pt>
                <c:pt idx="158">
                  <c:v>3.06</c:v>
                </c:pt>
                <c:pt idx="159">
                  <c:v>3.06</c:v>
                </c:pt>
                <c:pt idx="160">
                  <c:v>3.06</c:v>
                </c:pt>
                <c:pt idx="161">
                  <c:v>3.06</c:v>
                </c:pt>
                <c:pt idx="162">
                  <c:v>3.06</c:v>
                </c:pt>
                <c:pt idx="163">
                  <c:v>3.06</c:v>
                </c:pt>
                <c:pt idx="164">
                  <c:v>3.06</c:v>
                </c:pt>
                <c:pt idx="165">
                  <c:v>3.06</c:v>
                </c:pt>
                <c:pt idx="166">
                  <c:v>3.06</c:v>
                </c:pt>
                <c:pt idx="167">
                  <c:v>3.06</c:v>
                </c:pt>
                <c:pt idx="168">
                  <c:v>3.06</c:v>
                </c:pt>
                <c:pt idx="169">
                  <c:v>3.06</c:v>
                </c:pt>
                <c:pt idx="170">
                  <c:v>3.06</c:v>
                </c:pt>
                <c:pt idx="171">
                  <c:v>3.06</c:v>
                </c:pt>
                <c:pt idx="172">
                  <c:v>3.06</c:v>
                </c:pt>
                <c:pt idx="173">
                  <c:v>3.06</c:v>
                </c:pt>
                <c:pt idx="174">
                  <c:v>3.06</c:v>
                </c:pt>
                <c:pt idx="175">
                  <c:v>3.06</c:v>
                </c:pt>
                <c:pt idx="176">
                  <c:v>3.06</c:v>
                </c:pt>
                <c:pt idx="177">
                  <c:v>3.06</c:v>
                </c:pt>
                <c:pt idx="178">
                  <c:v>3.06</c:v>
                </c:pt>
                <c:pt idx="179">
                  <c:v>3.06</c:v>
                </c:pt>
                <c:pt idx="180">
                  <c:v>3.06</c:v>
                </c:pt>
                <c:pt idx="181">
                  <c:v>3.06</c:v>
                </c:pt>
                <c:pt idx="182">
                  <c:v>3.06</c:v>
                </c:pt>
                <c:pt idx="183">
                  <c:v>3.06</c:v>
                </c:pt>
                <c:pt idx="184">
                  <c:v>3.06</c:v>
                </c:pt>
                <c:pt idx="185">
                  <c:v>3.06</c:v>
                </c:pt>
                <c:pt idx="186">
                  <c:v>3.06</c:v>
                </c:pt>
                <c:pt idx="187">
                  <c:v>3.06</c:v>
                </c:pt>
                <c:pt idx="188">
                  <c:v>3.06</c:v>
                </c:pt>
                <c:pt idx="189">
                  <c:v>3.06</c:v>
                </c:pt>
                <c:pt idx="190">
                  <c:v>3.06</c:v>
                </c:pt>
                <c:pt idx="191">
                  <c:v>3.06</c:v>
                </c:pt>
                <c:pt idx="192">
                  <c:v>3.06</c:v>
                </c:pt>
                <c:pt idx="193">
                  <c:v>3.06</c:v>
                </c:pt>
                <c:pt idx="194">
                  <c:v>3.06</c:v>
                </c:pt>
                <c:pt idx="195">
                  <c:v>3.06</c:v>
                </c:pt>
                <c:pt idx="196">
                  <c:v>3.06</c:v>
                </c:pt>
                <c:pt idx="197">
                  <c:v>3.06</c:v>
                </c:pt>
                <c:pt idx="198">
                  <c:v>3.06</c:v>
                </c:pt>
                <c:pt idx="199">
                  <c:v>3.06</c:v>
                </c:pt>
                <c:pt idx="200">
                  <c:v>3.06</c:v>
                </c:pt>
                <c:pt idx="201">
                  <c:v>3.06</c:v>
                </c:pt>
                <c:pt idx="202">
                  <c:v>3.06</c:v>
                </c:pt>
                <c:pt idx="203">
                  <c:v>3.33</c:v>
                </c:pt>
                <c:pt idx="204">
                  <c:v>3.33</c:v>
                </c:pt>
                <c:pt idx="205">
                  <c:v>3.33</c:v>
                </c:pt>
                <c:pt idx="206">
                  <c:v>3.33</c:v>
                </c:pt>
                <c:pt idx="207">
                  <c:v>3.33</c:v>
                </c:pt>
                <c:pt idx="208">
                  <c:v>3.33</c:v>
                </c:pt>
                <c:pt idx="209">
                  <c:v>3.33</c:v>
                </c:pt>
                <c:pt idx="210">
                  <c:v>3.33</c:v>
                </c:pt>
                <c:pt idx="211">
                  <c:v>3.33</c:v>
                </c:pt>
                <c:pt idx="212">
                  <c:v>3.33</c:v>
                </c:pt>
                <c:pt idx="213">
                  <c:v>3.33</c:v>
                </c:pt>
                <c:pt idx="214">
                  <c:v>3.33</c:v>
                </c:pt>
                <c:pt idx="215">
                  <c:v>3.33</c:v>
                </c:pt>
                <c:pt idx="216">
                  <c:v>3.33</c:v>
                </c:pt>
                <c:pt idx="217">
                  <c:v>3.33</c:v>
                </c:pt>
                <c:pt idx="218">
                  <c:v>3.33</c:v>
                </c:pt>
                <c:pt idx="219">
                  <c:v>3.33</c:v>
                </c:pt>
                <c:pt idx="220">
                  <c:v>3.33</c:v>
                </c:pt>
                <c:pt idx="221">
                  <c:v>3.33</c:v>
                </c:pt>
                <c:pt idx="222">
                  <c:v>3.33</c:v>
                </c:pt>
                <c:pt idx="223">
                  <c:v>3.33</c:v>
                </c:pt>
                <c:pt idx="224">
                  <c:v>3.33</c:v>
                </c:pt>
                <c:pt idx="225">
                  <c:v>3.33</c:v>
                </c:pt>
                <c:pt idx="226">
                  <c:v>3.33</c:v>
                </c:pt>
                <c:pt idx="227">
                  <c:v>3.33</c:v>
                </c:pt>
                <c:pt idx="228">
                  <c:v>3.33</c:v>
                </c:pt>
                <c:pt idx="229">
                  <c:v>3.33</c:v>
                </c:pt>
                <c:pt idx="230">
                  <c:v>3.33</c:v>
                </c:pt>
                <c:pt idx="231">
                  <c:v>3.33</c:v>
                </c:pt>
                <c:pt idx="232">
                  <c:v>3.33</c:v>
                </c:pt>
                <c:pt idx="233">
                  <c:v>3.6</c:v>
                </c:pt>
                <c:pt idx="234">
                  <c:v>3.6</c:v>
                </c:pt>
                <c:pt idx="235">
                  <c:v>3.6</c:v>
                </c:pt>
                <c:pt idx="236">
                  <c:v>3.6</c:v>
                </c:pt>
                <c:pt idx="237">
                  <c:v>3.6</c:v>
                </c:pt>
                <c:pt idx="238">
                  <c:v>3.6</c:v>
                </c:pt>
                <c:pt idx="239">
                  <c:v>3.6</c:v>
                </c:pt>
                <c:pt idx="240">
                  <c:v>3.6</c:v>
                </c:pt>
                <c:pt idx="241">
                  <c:v>3.6</c:v>
                </c:pt>
                <c:pt idx="242">
                  <c:v>3.6</c:v>
                </c:pt>
                <c:pt idx="243">
                  <c:v>3.6</c:v>
                </c:pt>
                <c:pt idx="244">
                  <c:v>3.6</c:v>
                </c:pt>
                <c:pt idx="245">
                  <c:v>3.6</c:v>
                </c:pt>
                <c:pt idx="246">
                  <c:v>3.6</c:v>
                </c:pt>
                <c:pt idx="247">
                  <c:v>3.6</c:v>
                </c:pt>
                <c:pt idx="248">
                  <c:v>3.6</c:v>
                </c:pt>
                <c:pt idx="249">
                  <c:v>3.6</c:v>
                </c:pt>
                <c:pt idx="250">
                  <c:v>3.6</c:v>
                </c:pt>
                <c:pt idx="251">
                  <c:v>3.6</c:v>
                </c:pt>
                <c:pt idx="252">
                  <c:v>3.6</c:v>
                </c:pt>
                <c:pt idx="253">
                  <c:v>3.6</c:v>
                </c:pt>
                <c:pt idx="254">
                  <c:v>3.6</c:v>
                </c:pt>
                <c:pt idx="255">
                  <c:v>3.6</c:v>
                </c:pt>
                <c:pt idx="256">
                  <c:v>3.6</c:v>
                </c:pt>
                <c:pt idx="257">
                  <c:v>3.6</c:v>
                </c:pt>
                <c:pt idx="258">
                  <c:v>3.6</c:v>
                </c:pt>
                <c:pt idx="259">
                  <c:v>3.87</c:v>
                </c:pt>
                <c:pt idx="260">
                  <c:v>3.87</c:v>
                </c:pt>
                <c:pt idx="261">
                  <c:v>3.87</c:v>
                </c:pt>
                <c:pt idx="262">
                  <c:v>3.87</c:v>
                </c:pt>
                <c:pt idx="263">
                  <c:v>3.87</c:v>
                </c:pt>
                <c:pt idx="264">
                  <c:v>3.87</c:v>
                </c:pt>
                <c:pt idx="265">
                  <c:v>3.87</c:v>
                </c:pt>
                <c:pt idx="266">
                  <c:v>3.87</c:v>
                </c:pt>
                <c:pt idx="267">
                  <c:v>3.87</c:v>
                </c:pt>
                <c:pt idx="268">
                  <c:v>3.87</c:v>
                </c:pt>
                <c:pt idx="269">
                  <c:v>3.87</c:v>
                </c:pt>
                <c:pt idx="270">
                  <c:v>3.87</c:v>
                </c:pt>
                <c:pt idx="271">
                  <c:v>3.87</c:v>
                </c:pt>
                <c:pt idx="272">
                  <c:v>3.87</c:v>
                </c:pt>
                <c:pt idx="273">
                  <c:v>3.87</c:v>
                </c:pt>
                <c:pt idx="274">
                  <c:v>3.87</c:v>
                </c:pt>
                <c:pt idx="275">
                  <c:v>3.87</c:v>
                </c:pt>
                <c:pt idx="276">
                  <c:v>3.87</c:v>
                </c:pt>
                <c:pt idx="277">
                  <c:v>3.87</c:v>
                </c:pt>
                <c:pt idx="278">
                  <c:v>3.87</c:v>
                </c:pt>
                <c:pt idx="279">
                  <c:v>3.87</c:v>
                </c:pt>
                <c:pt idx="280">
                  <c:v>3.87</c:v>
                </c:pt>
                <c:pt idx="281">
                  <c:v>3.87</c:v>
                </c:pt>
                <c:pt idx="282">
                  <c:v>3.87</c:v>
                </c:pt>
                <c:pt idx="283">
                  <c:v>3.87</c:v>
                </c:pt>
                <c:pt idx="284">
                  <c:v>3.87</c:v>
                </c:pt>
                <c:pt idx="285">
                  <c:v>3.87</c:v>
                </c:pt>
                <c:pt idx="286">
                  <c:v>3.87</c:v>
                </c:pt>
                <c:pt idx="287">
                  <c:v>3.87</c:v>
                </c:pt>
                <c:pt idx="288">
                  <c:v>3.87</c:v>
                </c:pt>
                <c:pt idx="289">
                  <c:v>3.87</c:v>
                </c:pt>
                <c:pt idx="290">
                  <c:v>3.87</c:v>
                </c:pt>
                <c:pt idx="291">
                  <c:v>3.87</c:v>
                </c:pt>
                <c:pt idx="292">
                  <c:v>3.87</c:v>
                </c:pt>
                <c:pt idx="293">
                  <c:v>3.87</c:v>
                </c:pt>
                <c:pt idx="294">
                  <c:v>3.87</c:v>
                </c:pt>
                <c:pt idx="295">
                  <c:v>3.87</c:v>
                </c:pt>
                <c:pt idx="296">
                  <c:v>3.87</c:v>
                </c:pt>
                <c:pt idx="297">
                  <c:v>3.87</c:v>
                </c:pt>
                <c:pt idx="298">
                  <c:v>3.87</c:v>
                </c:pt>
                <c:pt idx="299">
                  <c:v>3.87</c:v>
                </c:pt>
                <c:pt idx="300">
                  <c:v>3.87</c:v>
                </c:pt>
                <c:pt idx="301">
                  <c:v>3.87</c:v>
                </c:pt>
                <c:pt idx="302">
                  <c:v>3.87</c:v>
                </c:pt>
                <c:pt idx="303">
                  <c:v>3.87</c:v>
                </c:pt>
                <c:pt idx="304">
                  <c:v>3.87</c:v>
                </c:pt>
                <c:pt idx="305">
                  <c:v>3.87</c:v>
                </c:pt>
                <c:pt idx="306">
                  <c:v>3.87</c:v>
                </c:pt>
                <c:pt idx="307">
                  <c:v>3.87</c:v>
                </c:pt>
                <c:pt idx="308">
                  <c:v>3.87</c:v>
                </c:pt>
                <c:pt idx="309">
                  <c:v>3.87</c:v>
                </c:pt>
                <c:pt idx="310">
                  <c:v>3.87</c:v>
                </c:pt>
                <c:pt idx="311">
                  <c:v>3.87</c:v>
                </c:pt>
                <c:pt idx="312">
                  <c:v>3.87</c:v>
                </c:pt>
                <c:pt idx="313">
                  <c:v>3.87</c:v>
                </c:pt>
                <c:pt idx="314">
                  <c:v>3.87</c:v>
                </c:pt>
                <c:pt idx="315">
                  <c:v>3.87</c:v>
                </c:pt>
                <c:pt idx="316">
                  <c:v>3.87</c:v>
                </c:pt>
                <c:pt idx="317">
                  <c:v>3.87</c:v>
                </c:pt>
                <c:pt idx="318">
                  <c:v>3.87</c:v>
                </c:pt>
                <c:pt idx="319">
                  <c:v>3.87</c:v>
                </c:pt>
                <c:pt idx="320">
                  <c:v>3.87</c:v>
                </c:pt>
                <c:pt idx="321">
                  <c:v>3.87</c:v>
                </c:pt>
                <c:pt idx="322">
                  <c:v>3.87</c:v>
                </c:pt>
                <c:pt idx="323">
                  <c:v>3.87</c:v>
                </c:pt>
                <c:pt idx="324">
                  <c:v>3.87</c:v>
                </c:pt>
                <c:pt idx="325">
                  <c:v>3.87</c:v>
                </c:pt>
                <c:pt idx="326">
                  <c:v>3.87</c:v>
                </c:pt>
                <c:pt idx="327">
                  <c:v>3.87</c:v>
                </c:pt>
                <c:pt idx="328">
                  <c:v>3.87</c:v>
                </c:pt>
                <c:pt idx="329">
                  <c:v>3.87</c:v>
                </c:pt>
                <c:pt idx="330">
                  <c:v>3.87</c:v>
                </c:pt>
                <c:pt idx="331">
                  <c:v>3.87</c:v>
                </c:pt>
                <c:pt idx="332">
                  <c:v>3.87</c:v>
                </c:pt>
                <c:pt idx="333">
                  <c:v>3.87</c:v>
                </c:pt>
                <c:pt idx="334">
                  <c:v>3.87</c:v>
                </c:pt>
                <c:pt idx="335">
                  <c:v>3.87</c:v>
                </c:pt>
                <c:pt idx="336">
                  <c:v>3.87</c:v>
                </c:pt>
                <c:pt idx="337">
                  <c:v>3.87</c:v>
                </c:pt>
                <c:pt idx="338">
                  <c:v>3.87</c:v>
                </c:pt>
                <c:pt idx="339">
                  <c:v>3.87</c:v>
                </c:pt>
                <c:pt idx="340">
                  <c:v>3.87</c:v>
                </c:pt>
                <c:pt idx="341">
                  <c:v>3.87</c:v>
                </c:pt>
                <c:pt idx="342">
                  <c:v>3.87</c:v>
                </c:pt>
                <c:pt idx="343">
                  <c:v>3.87</c:v>
                </c:pt>
                <c:pt idx="344">
                  <c:v>3.87</c:v>
                </c:pt>
                <c:pt idx="345">
                  <c:v>3.87</c:v>
                </c:pt>
                <c:pt idx="346">
                  <c:v>3.87</c:v>
                </c:pt>
                <c:pt idx="347">
                  <c:v>3.87</c:v>
                </c:pt>
                <c:pt idx="348">
                  <c:v>3.87</c:v>
                </c:pt>
                <c:pt idx="349">
                  <c:v>3.87</c:v>
                </c:pt>
                <c:pt idx="350">
                  <c:v>3.87</c:v>
                </c:pt>
                <c:pt idx="351">
                  <c:v>3.87</c:v>
                </c:pt>
                <c:pt idx="352">
                  <c:v>3.87</c:v>
                </c:pt>
                <c:pt idx="353">
                  <c:v>3.87</c:v>
                </c:pt>
                <c:pt idx="354">
                  <c:v>4.1399999999999997</c:v>
                </c:pt>
                <c:pt idx="355">
                  <c:v>4.1399999999999997</c:v>
                </c:pt>
                <c:pt idx="356">
                  <c:v>4.1399999999999997</c:v>
                </c:pt>
                <c:pt idx="357">
                  <c:v>4.1399999999999997</c:v>
                </c:pt>
                <c:pt idx="358">
                  <c:v>4.1399999999999997</c:v>
                </c:pt>
                <c:pt idx="359">
                  <c:v>4.1399999999999997</c:v>
                </c:pt>
                <c:pt idx="360">
                  <c:v>4.1399999999999997</c:v>
                </c:pt>
                <c:pt idx="361">
                  <c:v>4.1399999999999997</c:v>
                </c:pt>
                <c:pt idx="362">
                  <c:v>4.1399999999999997</c:v>
                </c:pt>
                <c:pt idx="363">
                  <c:v>4.1399999999999997</c:v>
                </c:pt>
                <c:pt idx="364">
                  <c:v>4.1399999999999997</c:v>
                </c:pt>
                <c:pt idx="365">
                  <c:v>4.1399999999999997</c:v>
                </c:pt>
                <c:pt idx="366">
                  <c:v>4.1399999999999997</c:v>
                </c:pt>
                <c:pt idx="367">
                  <c:v>4.1399999999999997</c:v>
                </c:pt>
                <c:pt idx="368">
                  <c:v>4.1399999999999997</c:v>
                </c:pt>
                <c:pt idx="369">
                  <c:v>4.1399999999999997</c:v>
                </c:pt>
                <c:pt idx="370">
                  <c:v>4.1399999999999997</c:v>
                </c:pt>
                <c:pt idx="371">
                  <c:v>4.1399999999999997</c:v>
                </c:pt>
                <c:pt idx="372">
                  <c:v>4.1399999999999997</c:v>
                </c:pt>
                <c:pt idx="373">
                  <c:v>4.1399999999999997</c:v>
                </c:pt>
                <c:pt idx="374">
                  <c:v>4.1399999999999997</c:v>
                </c:pt>
                <c:pt idx="375">
                  <c:v>4.1399999999999997</c:v>
                </c:pt>
                <c:pt idx="376">
                  <c:v>4.1399999999999997</c:v>
                </c:pt>
                <c:pt idx="377">
                  <c:v>4.1399999999999997</c:v>
                </c:pt>
                <c:pt idx="378">
                  <c:v>4.1399999999999997</c:v>
                </c:pt>
                <c:pt idx="379">
                  <c:v>4.1399999999999997</c:v>
                </c:pt>
                <c:pt idx="380">
                  <c:v>4.1399999999999997</c:v>
                </c:pt>
                <c:pt idx="381">
                  <c:v>4.1399999999999997</c:v>
                </c:pt>
                <c:pt idx="382">
                  <c:v>4.1399999999999997</c:v>
                </c:pt>
                <c:pt idx="383">
                  <c:v>4.1399999999999997</c:v>
                </c:pt>
                <c:pt idx="384">
                  <c:v>4.1399999999999997</c:v>
                </c:pt>
                <c:pt idx="385">
                  <c:v>4.1399999999999997</c:v>
                </c:pt>
                <c:pt idx="386">
                  <c:v>4.1399999999999997</c:v>
                </c:pt>
                <c:pt idx="387">
                  <c:v>4.1399999999999997</c:v>
                </c:pt>
                <c:pt idx="388">
                  <c:v>4.1399999999999997</c:v>
                </c:pt>
                <c:pt idx="389">
                  <c:v>4.1399999999999997</c:v>
                </c:pt>
                <c:pt idx="390">
                  <c:v>4.1399999999999997</c:v>
                </c:pt>
                <c:pt idx="391">
                  <c:v>4.1399999999999997</c:v>
                </c:pt>
                <c:pt idx="392">
                  <c:v>4.1399999999999997</c:v>
                </c:pt>
                <c:pt idx="393">
                  <c:v>4.1399999999999997</c:v>
                </c:pt>
                <c:pt idx="394">
                  <c:v>4.1399999999999997</c:v>
                </c:pt>
                <c:pt idx="395">
                  <c:v>4.1399999999999997</c:v>
                </c:pt>
                <c:pt idx="396">
                  <c:v>4.1399999999999997</c:v>
                </c:pt>
                <c:pt idx="397">
                  <c:v>4.1399999999999997</c:v>
                </c:pt>
                <c:pt idx="398">
                  <c:v>4.1399999999999997</c:v>
                </c:pt>
                <c:pt idx="399">
                  <c:v>4.1399999999999997</c:v>
                </c:pt>
                <c:pt idx="400">
                  <c:v>4.1399999999999997</c:v>
                </c:pt>
                <c:pt idx="401">
                  <c:v>4.1399999999999997</c:v>
                </c:pt>
                <c:pt idx="402">
                  <c:v>4.1399999999999997</c:v>
                </c:pt>
                <c:pt idx="403">
                  <c:v>4.1399999999999997</c:v>
                </c:pt>
                <c:pt idx="404">
                  <c:v>4.1399999999999997</c:v>
                </c:pt>
                <c:pt idx="405">
                  <c:v>4.1399999999999997</c:v>
                </c:pt>
                <c:pt idx="406">
                  <c:v>4.1399999999999997</c:v>
                </c:pt>
                <c:pt idx="407">
                  <c:v>4.1399999999999997</c:v>
                </c:pt>
                <c:pt idx="408">
                  <c:v>4.1399999999999997</c:v>
                </c:pt>
                <c:pt idx="409">
                  <c:v>4.1399999999999997</c:v>
                </c:pt>
                <c:pt idx="410">
                  <c:v>4.1399999999999997</c:v>
                </c:pt>
                <c:pt idx="411">
                  <c:v>4.1399999999999997</c:v>
                </c:pt>
                <c:pt idx="412">
                  <c:v>4.1399999999999997</c:v>
                </c:pt>
                <c:pt idx="413">
                  <c:v>4.1399999999999997</c:v>
                </c:pt>
                <c:pt idx="414">
                  <c:v>4.1399999999999997</c:v>
                </c:pt>
                <c:pt idx="415">
                  <c:v>4.1399999999999997</c:v>
                </c:pt>
                <c:pt idx="416">
                  <c:v>4.1399999999999997</c:v>
                </c:pt>
                <c:pt idx="417">
                  <c:v>4.1399999999999997</c:v>
                </c:pt>
                <c:pt idx="418">
                  <c:v>4.1399999999999997</c:v>
                </c:pt>
                <c:pt idx="419">
                  <c:v>4.1399999999999997</c:v>
                </c:pt>
                <c:pt idx="420">
                  <c:v>4.1399999999999997</c:v>
                </c:pt>
                <c:pt idx="421">
                  <c:v>4.1399999999999997</c:v>
                </c:pt>
                <c:pt idx="422">
                  <c:v>4.1399999999999997</c:v>
                </c:pt>
                <c:pt idx="423">
                  <c:v>4.1399999999999997</c:v>
                </c:pt>
                <c:pt idx="424">
                  <c:v>4.1399999999999997</c:v>
                </c:pt>
                <c:pt idx="425">
                  <c:v>4.1399999999999997</c:v>
                </c:pt>
                <c:pt idx="426">
                  <c:v>4.1399999999999997</c:v>
                </c:pt>
                <c:pt idx="427">
                  <c:v>4.1399999999999997</c:v>
                </c:pt>
                <c:pt idx="428">
                  <c:v>4.1399999999999997</c:v>
                </c:pt>
                <c:pt idx="429">
                  <c:v>4.1399999999999997</c:v>
                </c:pt>
                <c:pt idx="430">
                  <c:v>4.1399999999999997</c:v>
                </c:pt>
                <c:pt idx="431">
                  <c:v>4.1399999999999997</c:v>
                </c:pt>
                <c:pt idx="432">
                  <c:v>4.1399999999999997</c:v>
                </c:pt>
                <c:pt idx="433">
                  <c:v>4.1399999999999997</c:v>
                </c:pt>
                <c:pt idx="434">
                  <c:v>4.1399999999999997</c:v>
                </c:pt>
                <c:pt idx="435">
                  <c:v>4.1399999999999997</c:v>
                </c:pt>
                <c:pt idx="436">
                  <c:v>4.1399999999999997</c:v>
                </c:pt>
                <c:pt idx="437">
                  <c:v>4.1399999999999997</c:v>
                </c:pt>
                <c:pt idx="438">
                  <c:v>4.1399999999999997</c:v>
                </c:pt>
                <c:pt idx="439">
                  <c:v>4.1399999999999997</c:v>
                </c:pt>
                <c:pt idx="440">
                  <c:v>4.1399999999999997</c:v>
                </c:pt>
                <c:pt idx="441">
                  <c:v>4.1399999999999997</c:v>
                </c:pt>
                <c:pt idx="442">
                  <c:v>4.1399999999999997</c:v>
                </c:pt>
                <c:pt idx="443">
                  <c:v>4.1399999999999997</c:v>
                </c:pt>
                <c:pt idx="444">
                  <c:v>4.1399999999999997</c:v>
                </c:pt>
                <c:pt idx="445">
                  <c:v>4.1399999999999997</c:v>
                </c:pt>
                <c:pt idx="446">
                  <c:v>4.1399999999999997</c:v>
                </c:pt>
                <c:pt idx="447">
                  <c:v>4.1399999999999997</c:v>
                </c:pt>
                <c:pt idx="448">
                  <c:v>4.1399999999999997</c:v>
                </c:pt>
                <c:pt idx="449">
                  <c:v>4.1399999999999997</c:v>
                </c:pt>
                <c:pt idx="450">
                  <c:v>4.1399999999999997</c:v>
                </c:pt>
                <c:pt idx="451">
                  <c:v>4.1399999999999997</c:v>
                </c:pt>
                <c:pt idx="452">
                  <c:v>4.1399999999999997</c:v>
                </c:pt>
                <c:pt idx="453">
                  <c:v>4.1399999999999997</c:v>
                </c:pt>
                <c:pt idx="454">
                  <c:v>4.1399999999999997</c:v>
                </c:pt>
                <c:pt idx="455">
                  <c:v>4.1399999999999997</c:v>
                </c:pt>
                <c:pt idx="456">
                  <c:v>4.1399999999999997</c:v>
                </c:pt>
                <c:pt idx="457">
                  <c:v>4.1399999999999997</c:v>
                </c:pt>
                <c:pt idx="458">
                  <c:v>4.1399999999999997</c:v>
                </c:pt>
                <c:pt idx="459">
                  <c:v>4.1399999999999997</c:v>
                </c:pt>
                <c:pt idx="460">
                  <c:v>4.1399999999999997</c:v>
                </c:pt>
                <c:pt idx="461">
                  <c:v>4.1399999999999997</c:v>
                </c:pt>
                <c:pt idx="462">
                  <c:v>4.1399999999999997</c:v>
                </c:pt>
                <c:pt idx="463">
                  <c:v>4.1399999999999997</c:v>
                </c:pt>
                <c:pt idx="464">
                  <c:v>4.1399999999999997</c:v>
                </c:pt>
                <c:pt idx="465">
                  <c:v>4.1399999999999997</c:v>
                </c:pt>
                <c:pt idx="466">
                  <c:v>4.1399999999999997</c:v>
                </c:pt>
                <c:pt idx="467">
                  <c:v>4.1399999999999997</c:v>
                </c:pt>
                <c:pt idx="468">
                  <c:v>4.1399999999999997</c:v>
                </c:pt>
                <c:pt idx="469">
                  <c:v>4.1399999999999997</c:v>
                </c:pt>
                <c:pt idx="470">
                  <c:v>4.1399999999999997</c:v>
                </c:pt>
                <c:pt idx="471">
                  <c:v>4.1399999999999997</c:v>
                </c:pt>
                <c:pt idx="472">
                  <c:v>4.1399999999999997</c:v>
                </c:pt>
                <c:pt idx="473">
                  <c:v>4.1399999999999997</c:v>
                </c:pt>
                <c:pt idx="474">
                  <c:v>4.1399999999999997</c:v>
                </c:pt>
                <c:pt idx="475">
                  <c:v>4.1399999999999997</c:v>
                </c:pt>
                <c:pt idx="476">
                  <c:v>4.1399999999999997</c:v>
                </c:pt>
                <c:pt idx="477">
                  <c:v>4.1399999999999997</c:v>
                </c:pt>
                <c:pt idx="478">
                  <c:v>4.1399999999999997</c:v>
                </c:pt>
                <c:pt idx="479">
                  <c:v>4.1399999999999997</c:v>
                </c:pt>
                <c:pt idx="480">
                  <c:v>4.1399999999999997</c:v>
                </c:pt>
                <c:pt idx="481">
                  <c:v>4.1399999999999997</c:v>
                </c:pt>
                <c:pt idx="482">
                  <c:v>4.1399999999999997</c:v>
                </c:pt>
                <c:pt idx="483">
                  <c:v>4.1399999999999997</c:v>
                </c:pt>
                <c:pt idx="484">
                  <c:v>4.1399999999999997</c:v>
                </c:pt>
                <c:pt idx="485">
                  <c:v>4.1399999999999997</c:v>
                </c:pt>
                <c:pt idx="486">
                  <c:v>4.1399999999999997</c:v>
                </c:pt>
                <c:pt idx="487">
                  <c:v>4.1399999999999997</c:v>
                </c:pt>
                <c:pt idx="488">
                  <c:v>4.1399999999999997</c:v>
                </c:pt>
                <c:pt idx="489">
                  <c:v>4.1399999999999997</c:v>
                </c:pt>
                <c:pt idx="490">
                  <c:v>4.1399999999999997</c:v>
                </c:pt>
                <c:pt idx="491">
                  <c:v>4.1399999999999997</c:v>
                </c:pt>
                <c:pt idx="492">
                  <c:v>4.1399999999999997</c:v>
                </c:pt>
                <c:pt idx="493">
                  <c:v>4.1399999999999997</c:v>
                </c:pt>
                <c:pt idx="494">
                  <c:v>4.1399999999999997</c:v>
                </c:pt>
                <c:pt idx="495">
                  <c:v>4.1399999999999997</c:v>
                </c:pt>
                <c:pt idx="496">
                  <c:v>4.1399999999999997</c:v>
                </c:pt>
                <c:pt idx="497">
                  <c:v>4.1399999999999997</c:v>
                </c:pt>
                <c:pt idx="498">
                  <c:v>4.1399999999999997</c:v>
                </c:pt>
                <c:pt idx="499">
                  <c:v>4.1399999999999997</c:v>
                </c:pt>
                <c:pt idx="500">
                  <c:v>4.1399999999999997</c:v>
                </c:pt>
                <c:pt idx="501">
                  <c:v>4.1399999999999997</c:v>
                </c:pt>
                <c:pt idx="502">
                  <c:v>4.1399999999999997</c:v>
                </c:pt>
                <c:pt idx="503">
                  <c:v>4.1399999999999997</c:v>
                </c:pt>
                <c:pt idx="504">
                  <c:v>4.1399999999999997</c:v>
                </c:pt>
                <c:pt idx="505">
                  <c:v>4.1399999999999997</c:v>
                </c:pt>
                <c:pt idx="506">
                  <c:v>4.1399999999999997</c:v>
                </c:pt>
                <c:pt idx="507">
                  <c:v>4.1399999999999997</c:v>
                </c:pt>
                <c:pt idx="508">
                  <c:v>4.1399999999999997</c:v>
                </c:pt>
                <c:pt idx="509">
                  <c:v>4.1399999999999997</c:v>
                </c:pt>
                <c:pt idx="510">
                  <c:v>4.1399999999999997</c:v>
                </c:pt>
                <c:pt idx="511">
                  <c:v>4.1399999999999997</c:v>
                </c:pt>
                <c:pt idx="512">
                  <c:v>4.1399999999999997</c:v>
                </c:pt>
                <c:pt idx="513">
                  <c:v>4.1399999999999997</c:v>
                </c:pt>
                <c:pt idx="514">
                  <c:v>4.1399999999999997</c:v>
                </c:pt>
                <c:pt idx="515">
                  <c:v>4.1399999999999997</c:v>
                </c:pt>
                <c:pt idx="516">
                  <c:v>4.1399999999999997</c:v>
                </c:pt>
                <c:pt idx="517">
                  <c:v>4.1399999999999997</c:v>
                </c:pt>
                <c:pt idx="518">
                  <c:v>4.1399999999999997</c:v>
                </c:pt>
                <c:pt idx="519">
                  <c:v>4.1399999999999997</c:v>
                </c:pt>
                <c:pt idx="520">
                  <c:v>4.1399999999999997</c:v>
                </c:pt>
                <c:pt idx="521">
                  <c:v>4.1399999999999997</c:v>
                </c:pt>
                <c:pt idx="522">
                  <c:v>4.1399999999999997</c:v>
                </c:pt>
                <c:pt idx="523">
                  <c:v>4.1399999999999997</c:v>
                </c:pt>
                <c:pt idx="524">
                  <c:v>4.1399999999999997</c:v>
                </c:pt>
                <c:pt idx="525">
                  <c:v>4.1399999999999997</c:v>
                </c:pt>
                <c:pt idx="526">
                  <c:v>4.1399999999999997</c:v>
                </c:pt>
                <c:pt idx="527">
                  <c:v>4.1399999999999997</c:v>
                </c:pt>
                <c:pt idx="528">
                  <c:v>4.1399999999999997</c:v>
                </c:pt>
                <c:pt idx="529">
                  <c:v>4.1399999999999997</c:v>
                </c:pt>
                <c:pt idx="530">
                  <c:v>4.1399999999999997</c:v>
                </c:pt>
                <c:pt idx="531">
                  <c:v>4.1399999999999997</c:v>
                </c:pt>
                <c:pt idx="532">
                  <c:v>4.1399999999999997</c:v>
                </c:pt>
                <c:pt idx="533">
                  <c:v>4.1399999999999997</c:v>
                </c:pt>
                <c:pt idx="534">
                  <c:v>4.1399999999999997</c:v>
                </c:pt>
                <c:pt idx="535">
                  <c:v>4.1399999999999997</c:v>
                </c:pt>
                <c:pt idx="536">
                  <c:v>4.1399999999999997</c:v>
                </c:pt>
                <c:pt idx="537">
                  <c:v>4.1399999999999997</c:v>
                </c:pt>
                <c:pt idx="538">
                  <c:v>4.1399999999999997</c:v>
                </c:pt>
                <c:pt idx="539">
                  <c:v>4.1399999999999997</c:v>
                </c:pt>
                <c:pt idx="540">
                  <c:v>4.1399999999999997</c:v>
                </c:pt>
                <c:pt idx="541">
                  <c:v>4.1399999999999997</c:v>
                </c:pt>
                <c:pt idx="542">
                  <c:v>4.1399999999999997</c:v>
                </c:pt>
                <c:pt idx="543">
                  <c:v>4.1399999999999997</c:v>
                </c:pt>
                <c:pt idx="544">
                  <c:v>4.1399999999999997</c:v>
                </c:pt>
                <c:pt idx="545">
                  <c:v>4.1399999999999997</c:v>
                </c:pt>
                <c:pt idx="546">
                  <c:v>4.1399999999999997</c:v>
                </c:pt>
                <c:pt idx="547">
                  <c:v>4.1399999999999997</c:v>
                </c:pt>
                <c:pt idx="548">
                  <c:v>4.1399999999999997</c:v>
                </c:pt>
                <c:pt idx="549">
                  <c:v>4.1399999999999997</c:v>
                </c:pt>
                <c:pt idx="550">
                  <c:v>4.1399999999999997</c:v>
                </c:pt>
                <c:pt idx="551">
                  <c:v>4.1399999999999997</c:v>
                </c:pt>
                <c:pt idx="552">
                  <c:v>4.1399999999999997</c:v>
                </c:pt>
                <c:pt idx="553">
                  <c:v>4.1399999999999997</c:v>
                </c:pt>
                <c:pt idx="554">
                  <c:v>4.1399999999999997</c:v>
                </c:pt>
                <c:pt idx="555">
                  <c:v>4.1399999999999997</c:v>
                </c:pt>
                <c:pt idx="556">
                  <c:v>4.1399999999999997</c:v>
                </c:pt>
                <c:pt idx="557">
                  <c:v>4.1399999999999997</c:v>
                </c:pt>
                <c:pt idx="558">
                  <c:v>4.1399999999999997</c:v>
                </c:pt>
                <c:pt idx="559">
                  <c:v>4.1399999999999997</c:v>
                </c:pt>
                <c:pt idx="560">
                  <c:v>4.1399999999999997</c:v>
                </c:pt>
                <c:pt idx="561">
                  <c:v>4.1399999999999997</c:v>
                </c:pt>
                <c:pt idx="562">
                  <c:v>4.1399999999999997</c:v>
                </c:pt>
                <c:pt idx="563">
                  <c:v>4.1399999999999997</c:v>
                </c:pt>
                <c:pt idx="564">
                  <c:v>4.1399999999999997</c:v>
                </c:pt>
                <c:pt idx="565">
                  <c:v>4.1399999999999997</c:v>
                </c:pt>
                <c:pt idx="566">
                  <c:v>4.1399999999999997</c:v>
                </c:pt>
                <c:pt idx="567">
                  <c:v>4.1399999999999997</c:v>
                </c:pt>
                <c:pt idx="568">
                  <c:v>4.1399999999999997</c:v>
                </c:pt>
                <c:pt idx="569">
                  <c:v>4.1399999999999997</c:v>
                </c:pt>
                <c:pt idx="570">
                  <c:v>4.1399999999999997</c:v>
                </c:pt>
                <c:pt idx="571">
                  <c:v>4.1399999999999997</c:v>
                </c:pt>
                <c:pt idx="572">
                  <c:v>4.1399999999999997</c:v>
                </c:pt>
                <c:pt idx="573">
                  <c:v>4.1399999999999997</c:v>
                </c:pt>
                <c:pt idx="574">
                  <c:v>4.1399999999999997</c:v>
                </c:pt>
                <c:pt idx="575">
                  <c:v>4.1399999999999997</c:v>
                </c:pt>
                <c:pt idx="576">
                  <c:v>4.1399999999999997</c:v>
                </c:pt>
                <c:pt idx="577">
                  <c:v>4.1399999999999997</c:v>
                </c:pt>
                <c:pt idx="578">
                  <c:v>4.1399999999999997</c:v>
                </c:pt>
                <c:pt idx="579">
                  <c:v>4.1399999999999997</c:v>
                </c:pt>
                <c:pt idx="580">
                  <c:v>4.1399999999999997</c:v>
                </c:pt>
                <c:pt idx="581">
                  <c:v>4.1399999999999997</c:v>
                </c:pt>
                <c:pt idx="582">
                  <c:v>4.1399999999999997</c:v>
                </c:pt>
                <c:pt idx="583">
                  <c:v>4.1399999999999997</c:v>
                </c:pt>
                <c:pt idx="584">
                  <c:v>4.1399999999999997</c:v>
                </c:pt>
                <c:pt idx="585">
                  <c:v>4.1399999999999997</c:v>
                </c:pt>
                <c:pt idx="586">
                  <c:v>4.1399999999999997</c:v>
                </c:pt>
                <c:pt idx="587">
                  <c:v>4.1399999999999997</c:v>
                </c:pt>
                <c:pt idx="588">
                  <c:v>4.1399999999999997</c:v>
                </c:pt>
                <c:pt idx="589">
                  <c:v>4.1399999999999997</c:v>
                </c:pt>
                <c:pt idx="590">
                  <c:v>4.1399999999999997</c:v>
                </c:pt>
                <c:pt idx="591">
                  <c:v>4.1399999999999997</c:v>
                </c:pt>
                <c:pt idx="592">
                  <c:v>4.1399999999999997</c:v>
                </c:pt>
                <c:pt idx="593">
                  <c:v>4.1399999999999997</c:v>
                </c:pt>
                <c:pt idx="594">
                  <c:v>4.1399999999999997</c:v>
                </c:pt>
                <c:pt idx="595">
                  <c:v>4.1399999999999997</c:v>
                </c:pt>
                <c:pt idx="596">
                  <c:v>4.1399999999999997</c:v>
                </c:pt>
                <c:pt idx="597">
                  <c:v>4.1399999999999997</c:v>
                </c:pt>
                <c:pt idx="598">
                  <c:v>4.1399999999999997</c:v>
                </c:pt>
                <c:pt idx="599">
                  <c:v>4.1399999999999997</c:v>
                </c:pt>
                <c:pt idx="600">
                  <c:v>4.1399999999999997</c:v>
                </c:pt>
                <c:pt idx="601">
                  <c:v>4.1399999999999997</c:v>
                </c:pt>
                <c:pt idx="602">
                  <c:v>4.1399999999999997</c:v>
                </c:pt>
                <c:pt idx="603">
                  <c:v>4.1399999999999997</c:v>
                </c:pt>
                <c:pt idx="604">
                  <c:v>4.1399999999999997</c:v>
                </c:pt>
                <c:pt idx="605">
                  <c:v>4.1399999999999997</c:v>
                </c:pt>
                <c:pt idx="606">
                  <c:v>4.1399999999999997</c:v>
                </c:pt>
                <c:pt idx="607">
                  <c:v>4.1399999999999997</c:v>
                </c:pt>
                <c:pt idx="608">
                  <c:v>4.1399999999999997</c:v>
                </c:pt>
                <c:pt idx="609">
                  <c:v>4.1399999999999997</c:v>
                </c:pt>
                <c:pt idx="610">
                  <c:v>4.1399999999999997</c:v>
                </c:pt>
                <c:pt idx="611">
                  <c:v>4.1399999999999997</c:v>
                </c:pt>
                <c:pt idx="612">
                  <c:v>4.1399999999999997</c:v>
                </c:pt>
                <c:pt idx="613">
                  <c:v>4.1399999999999997</c:v>
                </c:pt>
                <c:pt idx="614">
                  <c:v>4.1399999999999997</c:v>
                </c:pt>
                <c:pt idx="615">
                  <c:v>4.1399999999999997</c:v>
                </c:pt>
                <c:pt idx="616">
                  <c:v>4.1399999999999997</c:v>
                </c:pt>
                <c:pt idx="617">
                  <c:v>4.1399999999999997</c:v>
                </c:pt>
                <c:pt idx="618">
                  <c:v>4.1399999999999997</c:v>
                </c:pt>
                <c:pt idx="619">
                  <c:v>4.1399999999999997</c:v>
                </c:pt>
                <c:pt idx="620">
                  <c:v>4.1399999999999997</c:v>
                </c:pt>
                <c:pt idx="621">
                  <c:v>4.1399999999999997</c:v>
                </c:pt>
                <c:pt idx="622">
                  <c:v>4.1399999999999997</c:v>
                </c:pt>
                <c:pt idx="623">
                  <c:v>4.1399999999999997</c:v>
                </c:pt>
                <c:pt idx="624">
                  <c:v>4.1399999999999997</c:v>
                </c:pt>
                <c:pt idx="625">
                  <c:v>4.1399999999999997</c:v>
                </c:pt>
                <c:pt idx="626">
                  <c:v>4.1399999999999997</c:v>
                </c:pt>
                <c:pt idx="627">
                  <c:v>4.1399999999999997</c:v>
                </c:pt>
                <c:pt idx="628">
                  <c:v>4.1399999999999997</c:v>
                </c:pt>
                <c:pt idx="629">
                  <c:v>4.1399999999999997</c:v>
                </c:pt>
                <c:pt idx="630">
                  <c:v>4.1399999999999997</c:v>
                </c:pt>
                <c:pt idx="631">
                  <c:v>4.1399999999999997</c:v>
                </c:pt>
                <c:pt idx="632">
                  <c:v>4.1399999999999997</c:v>
                </c:pt>
                <c:pt idx="633">
                  <c:v>4.1399999999999997</c:v>
                </c:pt>
                <c:pt idx="634">
                  <c:v>4.1399999999999997</c:v>
                </c:pt>
                <c:pt idx="635">
                  <c:v>4.1399999999999997</c:v>
                </c:pt>
                <c:pt idx="636">
                  <c:v>4.1399999999999997</c:v>
                </c:pt>
                <c:pt idx="637">
                  <c:v>4.1399999999999997</c:v>
                </c:pt>
                <c:pt idx="638">
                  <c:v>4.1399999999999997</c:v>
                </c:pt>
                <c:pt idx="639">
                  <c:v>4.1399999999999997</c:v>
                </c:pt>
                <c:pt idx="640">
                  <c:v>4.1399999999999997</c:v>
                </c:pt>
                <c:pt idx="641">
                  <c:v>4.1399999999999997</c:v>
                </c:pt>
                <c:pt idx="642">
                  <c:v>4.1399999999999997</c:v>
                </c:pt>
                <c:pt idx="643">
                  <c:v>4.1399999999999997</c:v>
                </c:pt>
                <c:pt idx="644">
                  <c:v>4.1399999999999997</c:v>
                </c:pt>
                <c:pt idx="645">
                  <c:v>4.1399999999999997</c:v>
                </c:pt>
                <c:pt idx="646">
                  <c:v>4.1399999999999997</c:v>
                </c:pt>
                <c:pt idx="647">
                  <c:v>3.87</c:v>
                </c:pt>
                <c:pt idx="648">
                  <c:v>3.87</c:v>
                </c:pt>
                <c:pt idx="649">
                  <c:v>3.87</c:v>
                </c:pt>
                <c:pt idx="650">
                  <c:v>3.87</c:v>
                </c:pt>
                <c:pt idx="651">
                  <c:v>3.87</c:v>
                </c:pt>
                <c:pt idx="652">
                  <c:v>3.87</c:v>
                </c:pt>
                <c:pt idx="653">
                  <c:v>3.87</c:v>
                </c:pt>
                <c:pt idx="654">
                  <c:v>3.87</c:v>
                </c:pt>
                <c:pt idx="655">
                  <c:v>3.87</c:v>
                </c:pt>
                <c:pt idx="656">
                  <c:v>3.87</c:v>
                </c:pt>
                <c:pt idx="657">
                  <c:v>3.87</c:v>
                </c:pt>
                <c:pt idx="658">
                  <c:v>3.87</c:v>
                </c:pt>
                <c:pt idx="659">
                  <c:v>3.87</c:v>
                </c:pt>
                <c:pt idx="660">
                  <c:v>3.87</c:v>
                </c:pt>
                <c:pt idx="661">
                  <c:v>3.87</c:v>
                </c:pt>
                <c:pt idx="662">
                  <c:v>3.87</c:v>
                </c:pt>
                <c:pt idx="663">
                  <c:v>3.87</c:v>
                </c:pt>
                <c:pt idx="664">
                  <c:v>3.87</c:v>
                </c:pt>
                <c:pt idx="665">
                  <c:v>3.87</c:v>
                </c:pt>
                <c:pt idx="666">
                  <c:v>3.87</c:v>
                </c:pt>
                <c:pt idx="667">
                  <c:v>3.87</c:v>
                </c:pt>
                <c:pt idx="668">
                  <c:v>3.6</c:v>
                </c:pt>
                <c:pt idx="669">
                  <c:v>3.6</c:v>
                </c:pt>
                <c:pt idx="670">
                  <c:v>3.6</c:v>
                </c:pt>
                <c:pt idx="671">
                  <c:v>3.6</c:v>
                </c:pt>
                <c:pt idx="672">
                  <c:v>3.6</c:v>
                </c:pt>
                <c:pt idx="673">
                  <c:v>3.6</c:v>
                </c:pt>
                <c:pt idx="674">
                  <c:v>3.6</c:v>
                </c:pt>
                <c:pt idx="675">
                  <c:v>3.6</c:v>
                </c:pt>
                <c:pt idx="676">
                  <c:v>3.6</c:v>
                </c:pt>
                <c:pt idx="677">
                  <c:v>3.6</c:v>
                </c:pt>
                <c:pt idx="678">
                  <c:v>3.6</c:v>
                </c:pt>
                <c:pt idx="679">
                  <c:v>3.6</c:v>
                </c:pt>
                <c:pt idx="680">
                  <c:v>3.6</c:v>
                </c:pt>
                <c:pt idx="681">
                  <c:v>3.6</c:v>
                </c:pt>
                <c:pt idx="682">
                  <c:v>3.6</c:v>
                </c:pt>
                <c:pt idx="683">
                  <c:v>3.6</c:v>
                </c:pt>
                <c:pt idx="684">
                  <c:v>3.6</c:v>
                </c:pt>
                <c:pt idx="685">
                  <c:v>3.6</c:v>
                </c:pt>
                <c:pt idx="686">
                  <c:v>3.6</c:v>
                </c:pt>
                <c:pt idx="687">
                  <c:v>3.6</c:v>
                </c:pt>
                <c:pt idx="688">
                  <c:v>3.6</c:v>
                </c:pt>
                <c:pt idx="689">
                  <c:v>3.6</c:v>
                </c:pt>
                <c:pt idx="690">
                  <c:v>3.6</c:v>
                </c:pt>
                <c:pt idx="691">
                  <c:v>3.6</c:v>
                </c:pt>
                <c:pt idx="692">
                  <c:v>3.6</c:v>
                </c:pt>
                <c:pt idx="693">
                  <c:v>3.6</c:v>
                </c:pt>
                <c:pt idx="694">
                  <c:v>3.6</c:v>
                </c:pt>
                <c:pt idx="695">
                  <c:v>3.6</c:v>
                </c:pt>
                <c:pt idx="696">
                  <c:v>2.52</c:v>
                </c:pt>
                <c:pt idx="697">
                  <c:v>2.52</c:v>
                </c:pt>
                <c:pt idx="698">
                  <c:v>2.52</c:v>
                </c:pt>
                <c:pt idx="699">
                  <c:v>2.52</c:v>
                </c:pt>
                <c:pt idx="700">
                  <c:v>2.52</c:v>
                </c:pt>
                <c:pt idx="701">
                  <c:v>2.52</c:v>
                </c:pt>
                <c:pt idx="702">
                  <c:v>2.52</c:v>
                </c:pt>
                <c:pt idx="703">
                  <c:v>2.52</c:v>
                </c:pt>
                <c:pt idx="704">
                  <c:v>2.52</c:v>
                </c:pt>
                <c:pt idx="705">
                  <c:v>2.52</c:v>
                </c:pt>
                <c:pt idx="706">
                  <c:v>2.52</c:v>
                </c:pt>
                <c:pt idx="707">
                  <c:v>2.52</c:v>
                </c:pt>
                <c:pt idx="708">
                  <c:v>2.52</c:v>
                </c:pt>
                <c:pt idx="709">
                  <c:v>2.52</c:v>
                </c:pt>
                <c:pt idx="710">
                  <c:v>2.52</c:v>
                </c:pt>
                <c:pt idx="711">
                  <c:v>2.52</c:v>
                </c:pt>
                <c:pt idx="712">
                  <c:v>2.52</c:v>
                </c:pt>
                <c:pt idx="713">
                  <c:v>2.52</c:v>
                </c:pt>
                <c:pt idx="714">
                  <c:v>2.52</c:v>
                </c:pt>
                <c:pt idx="715">
                  <c:v>2.52</c:v>
                </c:pt>
                <c:pt idx="716">
                  <c:v>2.52</c:v>
                </c:pt>
                <c:pt idx="717">
                  <c:v>2.52</c:v>
                </c:pt>
                <c:pt idx="718">
                  <c:v>2.52</c:v>
                </c:pt>
                <c:pt idx="719">
                  <c:v>2.52</c:v>
                </c:pt>
                <c:pt idx="720">
                  <c:v>2.52</c:v>
                </c:pt>
                <c:pt idx="721">
                  <c:v>2.52</c:v>
                </c:pt>
                <c:pt idx="722">
                  <c:v>2.25</c:v>
                </c:pt>
                <c:pt idx="723">
                  <c:v>2.25</c:v>
                </c:pt>
                <c:pt idx="724">
                  <c:v>2.25</c:v>
                </c:pt>
                <c:pt idx="725">
                  <c:v>2.25</c:v>
                </c:pt>
                <c:pt idx="726">
                  <c:v>2.25</c:v>
                </c:pt>
                <c:pt idx="727">
                  <c:v>2.25</c:v>
                </c:pt>
                <c:pt idx="728">
                  <c:v>2.25</c:v>
                </c:pt>
                <c:pt idx="729">
                  <c:v>2.25</c:v>
                </c:pt>
                <c:pt idx="730">
                  <c:v>2.25</c:v>
                </c:pt>
                <c:pt idx="731">
                  <c:v>2.25</c:v>
                </c:pt>
                <c:pt idx="732">
                  <c:v>2.25</c:v>
                </c:pt>
                <c:pt idx="733">
                  <c:v>2.25</c:v>
                </c:pt>
                <c:pt idx="734">
                  <c:v>2.25</c:v>
                </c:pt>
                <c:pt idx="735">
                  <c:v>2.25</c:v>
                </c:pt>
                <c:pt idx="736">
                  <c:v>2.25</c:v>
                </c:pt>
                <c:pt idx="737">
                  <c:v>2.25</c:v>
                </c:pt>
                <c:pt idx="738">
                  <c:v>2.25</c:v>
                </c:pt>
                <c:pt idx="739">
                  <c:v>2.25</c:v>
                </c:pt>
                <c:pt idx="740">
                  <c:v>2.25</c:v>
                </c:pt>
                <c:pt idx="741">
                  <c:v>2.25</c:v>
                </c:pt>
                <c:pt idx="742">
                  <c:v>2.25</c:v>
                </c:pt>
                <c:pt idx="743">
                  <c:v>2.25</c:v>
                </c:pt>
                <c:pt idx="744">
                  <c:v>2.25</c:v>
                </c:pt>
                <c:pt idx="745">
                  <c:v>2.25</c:v>
                </c:pt>
                <c:pt idx="746">
                  <c:v>2.25</c:v>
                </c:pt>
                <c:pt idx="747">
                  <c:v>2.25</c:v>
                </c:pt>
                <c:pt idx="748">
                  <c:v>2.25</c:v>
                </c:pt>
                <c:pt idx="749">
                  <c:v>2.25</c:v>
                </c:pt>
                <c:pt idx="750">
                  <c:v>2.25</c:v>
                </c:pt>
                <c:pt idx="751">
                  <c:v>2.25</c:v>
                </c:pt>
                <c:pt idx="752">
                  <c:v>2.25</c:v>
                </c:pt>
                <c:pt idx="753">
                  <c:v>2.25</c:v>
                </c:pt>
                <c:pt idx="754">
                  <c:v>2.25</c:v>
                </c:pt>
                <c:pt idx="755">
                  <c:v>2.25</c:v>
                </c:pt>
                <c:pt idx="756">
                  <c:v>2.25</c:v>
                </c:pt>
                <c:pt idx="757">
                  <c:v>2.25</c:v>
                </c:pt>
                <c:pt idx="758">
                  <c:v>2.25</c:v>
                </c:pt>
                <c:pt idx="759">
                  <c:v>2.25</c:v>
                </c:pt>
                <c:pt idx="760">
                  <c:v>2.25</c:v>
                </c:pt>
                <c:pt idx="761">
                  <c:v>2.25</c:v>
                </c:pt>
                <c:pt idx="762">
                  <c:v>2.25</c:v>
                </c:pt>
                <c:pt idx="763">
                  <c:v>2.25</c:v>
                </c:pt>
                <c:pt idx="764">
                  <c:v>2.25</c:v>
                </c:pt>
                <c:pt idx="765">
                  <c:v>2.25</c:v>
                </c:pt>
                <c:pt idx="766">
                  <c:v>2.25</c:v>
                </c:pt>
                <c:pt idx="767">
                  <c:v>2.25</c:v>
                </c:pt>
                <c:pt idx="768">
                  <c:v>2.25</c:v>
                </c:pt>
                <c:pt idx="769">
                  <c:v>2.25</c:v>
                </c:pt>
                <c:pt idx="770">
                  <c:v>2.25</c:v>
                </c:pt>
                <c:pt idx="771">
                  <c:v>2.25</c:v>
                </c:pt>
                <c:pt idx="772">
                  <c:v>2.25</c:v>
                </c:pt>
                <c:pt idx="773">
                  <c:v>2.25</c:v>
                </c:pt>
                <c:pt idx="774">
                  <c:v>2.25</c:v>
                </c:pt>
                <c:pt idx="775">
                  <c:v>2.25</c:v>
                </c:pt>
                <c:pt idx="776">
                  <c:v>2.25</c:v>
                </c:pt>
                <c:pt idx="777">
                  <c:v>2.25</c:v>
                </c:pt>
                <c:pt idx="778">
                  <c:v>2.25</c:v>
                </c:pt>
                <c:pt idx="779">
                  <c:v>2.25</c:v>
                </c:pt>
                <c:pt idx="780">
                  <c:v>2.25</c:v>
                </c:pt>
                <c:pt idx="781">
                  <c:v>2.25</c:v>
                </c:pt>
                <c:pt idx="782">
                  <c:v>2.25</c:v>
                </c:pt>
                <c:pt idx="783">
                  <c:v>2.25</c:v>
                </c:pt>
                <c:pt idx="784">
                  <c:v>2.25</c:v>
                </c:pt>
                <c:pt idx="785">
                  <c:v>2.25</c:v>
                </c:pt>
                <c:pt idx="786">
                  <c:v>2.25</c:v>
                </c:pt>
                <c:pt idx="787">
                  <c:v>2.25</c:v>
                </c:pt>
                <c:pt idx="788">
                  <c:v>2.25</c:v>
                </c:pt>
                <c:pt idx="789">
                  <c:v>2.25</c:v>
                </c:pt>
                <c:pt idx="790">
                  <c:v>2.25</c:v>
                </c:pt>
                <c:pt idx="791">
                  <c:v>2.25</c:v>
                </c:pt>
                <c:pt idx="792">
                  <c:v>2.25</c:v>
                </c:pt>
                <c:pt idx="793">
                  <c:v>2.25</c:v>
                </c:pt>
                <c:pt idx="794">
                  <c:v>2.25</c:v>
                </c:pt>
                <c:pt idx="795">
                  <c:v>2.25</c:v>
                </c:pt>
                <c:pt idx="796">
                  <c:v>2.25</c:v>
                </c:pt>
                <c:pt idx="797">
                  <c:v>2.25</c:v>
                </c:pt>
                <c:pt idx="798">
                  <c:v>2.25</c:v>
                </c:pt>
                <c:pt idx="799">
                  <c:v>2.25</c:v>
                </c:pt>
                <c:pt idx="800">
                  <c:v>2.25</c:v>
                </c:pt>
                <c:pt idx="801">
                  <c:v>2.25</c:v>
                </c:pt>
                <c:pt idx="802">
                  <c:v>2.25</c:v>
                </c:pt>
                <c:pt idx="803">
                  <c:v>2.25</c:v>
                </c:pt>
                <c:pt idx="804">
                  <c:v>2.25</c:v>
                </c:pt>
                <c:pt idx="805">
                  <c:v>2.25</c:v>
                </c:pt>
                <c:pt idx="806">
                  <c:v>2.25</c:v>
                </c:pt>
                <c:pt idx="807">
                  <c:v>2.25</c:v>
                </c:pt>
                <c:pt idx="808">
                  <c:v>2.25</c:v>
                </c:pt>
                <c:pt idx="809">
                  <c:v>2.25</c:v>
                </c:pt>
                <c:pt idx="810">
                  <c:v>2.25</c:v>
                </c:pt>
                <c:pt idx="811">
                  <c:v>2.25</c:v>
                </c:pt>
                <c:pt idx="812">
                  <c:v>2.25</c:v>
                </c:pt>
                <c:pt idx="813">
                  <c:v>2.25</c:v>
                </c:pt>
                <c:pt idx="814">
                  <c:v>2.25</c:v>
                </c:pt>
                <c:pt idx="815">
                  <c:v>2.25</c:v>
                </c:pt>
                <c:pt idx="816">
                  <c:v>2.25</c:v>
                </c:pt>
                <c:pt idx="817">
                  <c:v>2.25</c:v>
                </c:pt>
                <c:pt idx="818">
                  <c:v>2.25</c:v>
                </c:pt>
                <c:pt idx="819">
                  <c:v>2.25</c:v>
                </c:pt>
                <c:pt idx="820">
                  <c:v>2.25</c:v>
                </c:pt>
                <c:pt idx="821">
                  <c:v>2.25</c:v>
                </c:pt>
                <c:pt idx="822">
                  <c:v>2.25</c:v>
                </c:pt>
                <c:pt idx="823">
                  <c:v>2.25</c:v>
                </c:pt>
                <c:pt idx="824">
                  <c:v>2.25</c:v>
                </c:pt>
                <c:pt idx="825">
                  <c:v>2.25</c:v>
                </c:pt>
                <c:pt idx="826">
                  <c:v>2.25</c:v>
                </c:pt>
                <c:pt idx="827">
                  <c:v>2.25</c:v>
                </c:pt>
                <c:pt idx="828">
                  <c:v>2.25</c:v>
                </c:pt>
                <c:pt idx="829">
                  <c:v>2.25</c:v>
                </c:pt>
                <c:pt idx="830">
                  <c:v>2.25</c:v>
                </c:pt>
                <c:pt idx="831">
                  <c:v>2.25</c:v>
                </c:pt>
                <c:pt idx="832">
                  <c:v>2.25</c:v>
                </c:pt>
                <c:pt idx="833">
                  <c:v>2.25</c:v>
                </c:pt>
                <c:pt idx="834">
                  <c:v>2.25</c:v>
                </c:pt>
                <c:pt idx="835">
                  <c:v>2.25</c:v>
                </c:pt>
                <c:pt idx="836">
                  <c:v>2.25</c:v>
                </c:pt>
                <c:pt idx="837">
                  <c:v>2.25</c:v>
                </c:pt>
                <c:pt idx="838">
                  <c:v>2.25</c:v>
                </c:pt>
                <c:pt idx="839">
                  <c:v>2.25</c:v>
                </c:pt>
                <c:pt idx="840">
                  <c:v>2.25</c:v>
                </c:pt>
                <c:pt idx="841">
                  <c:v>2.25</c:v>
                </c:pt>
                <c:pt idx="842">
                  <c:v>2.25</c:v>
                </c:pt>
                <c:pt idx="843">
                  <c:v>2.25</c:v>
                </c:pt>
                <c:pt idx="844">
                  <c:v>2.25</c:v>
                </c:pt>
                <c:pt idx="845">
                  <c:v>2.25</c:v>
                </c:pt>
                <c:pt idx="846">
                  <c:v>2.25</c:v>
                </c:pt>
                <c:pt idx="847">
                  <c:v>2.25</c:v>
                </c:pt>
                <c:pt idx="848">
                  <c:v>2.25</c:v>
                </c:pt>
                <c:pt idx="849">
                  <c:v>2.25</c:v>
                </c:pt>
                <c:pt idx="850">
                  <c:v>2.25</c:v>
                </c:pt>
                <c:pt idx="851">
                  <c:v>2.25</c:v>
                </c:pt>
                <c:pt idx="852">
                  <c:v>2.25</c:v>
                </c:pt>
                <c:pt idx="853">
                  <c:v>2.25</c:v>
                </c:pt>
                <c:pt idx="854">
                  <c:v>2.25</c:v>
                </c:pt>
                <c:pt idx="855">
                  <c:v>2.25</c:v>
                </c:pt>
                <c:pt idx="856">
                  <c:v>2.25</c:v>
                </c:pt>
                <c:pt idx="857">
                  <c:v>2.25</c:v>
                </c:pt>
                <c:pt idx="858">
                  <c:v>2.25</c:v>
                </c:pt>
                <c:pt idx="859">
                  <c:v>2.25</c:v>
                </c:pt>
                <c:pt idx="860">
                  <c:v>2.25</c:v>
                </c:pt>
                <c:pt idx="861">
                  <c:v>2.25</c:v>
                </c:pt>
                <c:pt idx="862">
                  <c:v>2.25</c:v>
                </c:pt>
                <c:pt idx="863">
                  <c:v>2.25</c:v>
                </c:pt>
                <c:pt idx="864">
                  <c:v>2.25</c:v>
                </c:pt>
                <c:pt idx="865">
                  <c:v>2.25</c:v>
                </c:pt>
                <c:pt idx="866">
                  <c:v>2.25</c:v>
                </c:pt>
                <c:pt idx="867">
                  <c:v>2.25</c:v>
                </c:pt>
                <c:pt idx="868">
                  <c:v>2.25</c:v>
                </c:pt>
                <c:pt idx="869">
                  <c:v>2.25</c:v>
                </c:pt>
                <c:pt idx="870">
                  <c:v>2.25</c:v>
                </c:pt>
                <c:pt idx="871">
                  <c:v>2.25</c:v>
                </c:pt>
                <c:pt idx="872">
                  <c:v>2.25</c:v>
                </c:pt>
                <c:pt idx="873">
                  <c:v>2.25</c:v>
                </c:pt>
                <c:pt idx="874">
                  <c:v>2.25</c:v>
                </c:pt>
                <c:pt idx="875">
                  <c:v>2.25</c:v>
                </c:pt>
                <c:pt idx="876">
                  <c:v>2.25</c:v>
                </c:pt>
                <c:pt idx="877">
                  <c:v>2.25</c:v>
                </c:pt>
                <c:pt idx="878">
                  <c:v>2.25</c:v>
                </c:pt>
                <c:pt idx="879">
                  <c:v>2.25</c:v>
                </c:pt>
                <c:pt idx="880">
                  <c:v>2.25</c:v>
                </c:pt>
                <c:pt idx="881">
                  <c:v>2.25</c:v>
                </c:pt>
                <c:pt idx="882">
                  <c:v>2.25</c:v>
                </c:pt>
                <c:pt idx="883">
                  <c:v>2.25</c:v>
                </c:pt>
                <c:pt idx="884">
                  <c:v>2.25</c:v>
                </c:pt>
                <c:pt idx="885">
                  <c:v>2.25</c:v>
                </c:pt>
                <c:pt idx="886">
                  <c:v>2.25</c:v>
                </c:pt>
                <c:pt idx="887">
                  <c:v>2.25</c:v>
                </c:pt>
                <c:pt idx="888">
                  <c:v>2.25</c:v>
                </c:pt>
                <c:pt idx="889">
                  <c:v>2.25</c:v>
                </c:pt>
                <c:pt idx="890">
                  <c:v>2.25</c:v>
                </c:pt>
                <c:pt idx="891">
                  <c:v>2.25</c:v>
                </c:pt>
                <c:pt idx="892">
                  <c:v>2.25</c:v>
                </c:pt>
                <c:pt idx="893">
                  <c:v>2.25</c:v>
                </c:pt>
                <c:pt idx="894">
                  <c:v>2.25</c:v>
                </c:pt>
                <c:pt idx="895">
                  <c:v>2.25</c:v>
                </c:pt>
                <c:pt idx="896">
                  <c:v>2.25</c:v>
                </c:pt>
                <c:pt idx="897">
                  <c:v>2.25</c:v>
                </c:pt>
                <c:pt idx="898">
                  <c:v>2.25</c:v>
                </c:pt>
                <c:pt idx="899">
                  <c:v>2.25</c:v>
                </c:pt>
                <c:pt idx="900">
                  <c:v>2.25</c:v>
                </c:pt>
                <c:pt idx="901">
                  <c:v>2.25</c:v>
                </c:pt>
                <c:pt idx="902">
                  <c:v>2.25</c:v>
                </c:pt>
                <c:pt idx="903">
                  <c:v>2.25</c:v>
                </c:pt>
                <c:pt idx="904">
                  <c:v>2.25</c:v>
                </c:pt>
                <c:pt idx="905">
                  <c:v>2.25</c:v>
                </c:pt>
                <c:pt idx="906">
                  <c:v>2.25</c:v>
                </c:pt>
                <c:pt idx="907">
                  <c:v>2.25</c:v>
                </c:pt>
                <c:pt idx="908">
                  <c:v>2.25</c:v>
                </c:pt>
                <c:pt idx="909">
                  <c:v>2.25</c:v>
                </c:pt>
                <c:pt idx="910">
                  <c:v>2.25</c:v>
                </c:pt>
                <c:pt idx="911">
                  <c:v>2.25</c:v>
                </c:pt>
                <c:pt idx="912">
                  <c:v>2.25</c:v>
                </c:pt>
                <c:pt idx="913">
                  <c:v>2.25</c:v>
                </c:pt>
                <c:pt idx="914">
                  <c:v>2.25</c:v>
                </c:pt>
                <c:pt idx="915">
                  <c:v>2.25</c:v>
                </c:pt>
                <c:pt idx="916">
                  <c:v>2.25</c:v>
                </c:pt>
                <c:pt idx="917">
                  <c:v>2.25</c:v>
                </c:pt>
                <c:pt idx="918">
                  <c:v>2.25</c:v>
                </c:pt>
                <c:pt idx="919">
                  <c:v>2.25</c:v>
                </c:pt>
                <c:pt idx="920">
                  <c:v>2.25</c:v>
                </c:pt>
                <c:pt idx="921">
                  <c:v>2.25</c:v>
                </c:pt>
                <c:pt idx="922">
                  <c:v>2.25</c:v>
                </c:pt>
                <c:pt idx="923">
                  <c:v>2.25</c:v>
                </c:pt>
                <c:pt idx="924">
                  <c:v>2.25</c:v>
                </c:pt>
                <c:pt idx="925">
                  <c:v>2.25</c:v>
                </c:pt>
                <c:pt idx="926">
                  <c:v>2.25</c:v>
                </c:pt>
                <c:pt idx="927">
                  <c:v>2.25</c:v>
                </c:pt>
                <c:pt idx="928">
                  <c:v>2.25</c:v>
                </c:pt>
                <c:pt idx="929">
                  <c:v>2.25</c:v>
                </c:pt>
                <c:pt idx="930">
                  <c:v>2.25</c:v>
                </c:pt>
                <c:pt idx="931">
                  <c:v>2.25</c:v>
                </c:pt>
                <c:pt idx="932">
                  <c:v>2.25</c:v>
                </c:pt>
                <c:pt idx="933">
                  <c:v>2.25</c:v>
                </c:pt>
                <c:pt idx="934">
                  <c:v>2.25</c:v>
                </c:pt>
                <c:pt idx="935">
                  <c:v>2.25</c:v>
                </c:pt>
                <c:pt idx="936">
                  <c:v>2.25</c:v>
                </c:pt>
                <c:pt idx="937">
                  <c:v>2.25</c:v>
                </c:pt>
                <c:pt idx="938">
                  <c:v>2.25</c:v>
                </c:pt>
                <c:pt idx="939">
                  <c:v>2.25</c:v>
                </c:pt>
                <c:pt idx="940">
                  <c:v>2.25</c:v>
                </c:pt>
                <c:pt idx="941">
                  <c:v>2.25</c:v>
                </c:pt>
                <c:pt idx="942">
                  <c:v>2.25</c:v>
                </c:pt>
                <c:pt idx="943">
                  <c:v>2.25</c:v>
                </c:pt>
                <c:pt idx="944">
                  <c:v>2.25</c:v>
                </c:pt>
                <c:pt idx="945">
                  <c:v>2.25</c:v>
                </c:pt>
                <c:pt idx="946">
                  <c:v>2.25</c:v>
                </c:pt>
                <c:pt idx="947">
                  <c:v>2.25</c:v>
                </c:pt>
                <c:pt idx="948">
                  <c:v>2.25</c:v>
                </c:pt>
                <c:pt idx="949">
                  <c:v>2.25</c:v>
                </c:pt>
                <c:pt idx="950">
                  <c:v>2.25</c:v>
                </c:pt>
                <c:pt idx="951">
                  <c:v>2.25</c:v>
                </c:pt>
                <c:pt idx="952">
                  <c:v>2.25</c:v>
                </c:pt>
                <c:pt idx="953">
                  <c:v>2.25</c:v>
                </c:pt>
                <c:pt idx="954">
                  <c:v>2.25</c:v>
                </c:pt>
                <c:pt idx="955">
                  <c:v>2.25</c:v>
                </c:pt>
                <c:pt idx="956">
                  <c:v>2.25</c:v>
                </c:pt>
                <c:pt idx="957">
                  <c:v>2.25</c:v>
                </c:pt>
                <c:pt idx="958">
                  <c:v>2.25</c:v>
                </c:pt>
                <c:pt idx="959">
                  <c:v>2.25</c:v>
                </c:pt>
                <c:pt idx="960">
                  <c:v>2.25</c:v>
                </c:pt>
                <c:pt idx="961">
                  <c:v>2.25</c:v>
                </c:pt>
                <c:pt idx="962">
                  <c:v>2.25</c:v>
                </c:pt>
                <c:pt idx="963">
                  <c:v>2.25</c:v>
                </c:pt>
                <c:pt idx="964">
                  <c:v>2.25</c:v>
                </c:pt>
                <c:pt idx="965">
                  <c:v>2.25</c:v>
                </c:pt>
                <c:pt idx="966">
                  <c:v>2.25</c:v>
                </c:pt>
                <c:pt idx="967">
                  <c:v>2.25</c:v>
                </c:pt>
                <c:pt idx="968">
                  <c:v>2.25</c:v>
                </c:pt>
                <c:pt idx="969">
                  <c:v>2.25</c:v>
                </c:pt>
                <c:pt idx="970">
                  <c:v>2.25</c:v>
                </c:pt>
                <c:pt idx="971">
                  <c:v>2.25</c:v>
                </c:pt>
                <c:pt idx="972">
                  <c:v>2.25</c:v>
                </c:pt>
                <c:pt idx="973">
                  <c:v>2.25</c:v>
                </c:pt>
                <c:pt idx="974">
                  <c:v>2.25</c:v>
                </c:pt>
                <c:pt idx="975">
                  <c:v>2.25</c:v>
                </c:pt>
                <c:pt idx="976">
                  <c:v>2.25</c:v>
                </c:pt>
                <c:pt idx="977">
                  <c:v>2.25</c:v>
                </c:pt>
                <c:pt idx="978">
                  <c:v>2.25</c:v>
                </c:pt>
                <c:pt idx="979">
                  <c:v>2.25</c:v>
                </c:pt>
                <c:pt idx="980">
                  <c:v>2.25</c:v>
                </c:pt>
                <c:pt idx="981">
                  <c:v>2.25</c:v>
                </c:pt>
                <c:pt idx="982">
                  <c:v>2.25</c:v>
                </c:pt>
                <c:pt idx="983">
                  <c:v>2.25</c:v>
                </c:pt>
                <c:pt idx="984">
                  <c:v>2.25</c:v>
                </c:pt>
                <c:pt idx="985">
                  <c:v>2.25</c:v>
                </c:pt>
                <c:pt idx="986">
                  <c:v>2.25</c:v>
                </c:pt>
                <c:pt idx="987">
                  <c:v>2.25</c:v>
                </c:pt>
                <c:pt idx="988">
                  <c:v>2.25</c:v>
                </c:pt>
                <c:pt idx="989">
                  <c:v>2.25</c:v>
                </c:pt>
                <c:pt idx="990">
                  <c:v>2.25</c:v>
                </c:pt>
                <c:pt idx="991">
                  <c:v>2.25</c:v>
                </c:pt>
                <c:pt idx="992">
                  <c:v>2.25</c:v>
                </c:pt>
                <c:pt idx="993">
                  <c:v>2.25</c:v>
                </c:pt>
                <c:pt idx="994">
                  <c:v>2.25</c:v>
                </c:pt>
                <c:pt idx="995">
                  <c:v>2.25</c:v>
                </c:pt>
                <c:pt idx="996">
                  <c:v>2.25</c:v>
                </c:pt>
                <c:pt idx="997">
                  <c:v>2.25</c:v>
                </c:pt>
                <c:pt idx="998">
                  <c:v>2.25</c:v>
                </c:pt>
                <c:pt idx="999">
                  <c:v>2.25</c:v>
                </c:pt>
                <c:pt idx="1000">
                  <c:v>2.25</c:v>
                </c:pt>
                <c:pt idx="1001">
                  <c:v>2.25</c:v>
                </c:pt>
                <c:pt idx="1002">
                  <c:v>2.25</c:v>
                </c:pt>
                <c:pt idx="1003">
                  <c:v>2.25</c:v>
                </c:pt>
                <c:pt idx="1004">
                  <c:v>2.25</c:v>
                </c:pt>
                <c:pt idx="1005">
                  <c:v>2.25</c:v>
                </c:pt>
                <c:pt idx="1006">
                  <c:v>2.25</c:v>
                </c:pt>
                <c:pt idx="1007">
                  <c:v>2.25</c:v>
                </c:pt>
                <c:pt idx="1008">
                  <c:v>2.25</c:v>
                </c:pt>
                <c:pt idx="1009">
                  <c:v>2.25</c:v>
                </c:pt>
                <c:pt idx="1010">
                  <c:v>2.25</c:v>
                </c:pt>
                <c:pt idx="1011">
                  <c:v>2.25</c:v>
                </c:pt>
                <c:pt idx="1012">
                  <c:v>2.25</c:v>
                </c:pt>
                <c:pt idx="1013">
                  <c:v>2.25</c:v>
                </c:pt>
                <c:pt idx="1014">
                  <c:v>2.25</c:v>
                </c:pt>
                <c:pt idx="1015">
                  <c:v>2.25</c:v>
                </c:pt>
                <c:pt idx="1016">
                  <c:v>2.25</c:v>
                </c:pt>
                <c:pt idx="1017">
                  <c:v>2.25</c:v>
                </c:pt>
                <c:pt idx="1018">
                  <c:v>2.25</c:v>
                </c:pt>
                <c:pt idx="1019">
                  <c:v>2.25</c:v>
                </c:pt>
                <c:pt idx="1020">
                  <c:v>2.25</c:v>
                </c:pt>
                <c:pt idx="1021">
                  <c:v>2.25</c:v>
                </c:pt>
                <c:pt idx="1022">
                  <c:v>2.25</c:v>
                </c:pt>
                <c:pt idx="1023">
                  <c:v>2.25</c:v>
                </c:pt>
                <c:pt idx="1024">
                  <c:v>2.25</c:v>
                </c:pt>
                <c:pt idx="1025">
                  <c:v>2.25</c:v>
                </c:pt>
                <c:pt idx="1026">
                  <c:v>2.25</c:v>
                </c:pt>
                <c:pt idx="1027">
                  <c:v>2.25</c:v>
                </c:pt>
                <c:pt idx="1028">
                  <c:v>2.25</c:v>
                </c:pt>
                <c:pt idx="1029">
                  <c:v>2.25</c:v>
                </c:pt>
                <c:pt idx="1030">
                  <c:v>2.25</c:v>
                </c:pt>
                <c:pt idx="1031">
                  <c:v>2.25</c:v>
                </c:pt>
                <c:pt idx="1032">
                  <c:v>2.25</c:v>
                </c:pt>
                <c:pt idx="1033">
                  <c:v>2.25</c:v>
                </c:pt>
                <c:pt idx="1034">
                  <c:v>2.25</c:v>
                </c:pt>
                <c:pt idx="1035">
                  <c:v>2.25</c:v>
                </c:pt>
                <c:pt idx="1036">
                  <c:v>2.25</c:v>
                </c:pt>
                <c:pt idx="1037">
                  <c:v>2.25</c:v>
                </c:pt>
                <c:pt idx="1038">
                  <c:v>2.25</c:v>
                </c:pt>
                <c:pt idx="1039">
                  <c:v>2.25</c:v>
                </c:pt>
                <c:pt idx="1040">
                  <c:v>2.25</c:v>
                </c:pt>
                <c:pt idx="1041">
                  <c:v>2.25</c:v>
                </c:pt>
                <c:pt idx="1042">
                  <c:v>2.25</c:v>
                </c:pt>
                <c:pt idx="1043">
                  <c:v>2.25</c:v>
                </c:pt>
                <c:pt idx="1044">
                  <c:v>2.25</c:v>
                </c:pt>
                <c:pt idx="1045">
                  <c:v>2.25</c:v>
                </c:pt>
                <c:pt idx="1046">
                  <c:v>2.25</c:v>
                </c:pt>
                <c:pt idx="1047">
                  <c:v>2.25</c:v>
                </c:pt>
                <c:pt idx="1048">
                  <c:v>2.25</c:v>
                </c:pt>
                <c:pt idx="1049">
                  <c:v>2.25</c:v>
                </c:pt>
                <c:pt idx="1050">
                  <c:v>2.25</c:v>
                </c:pt>
                <c:pt idx="1051">
                  <c:v>2.25</c:v>
                </c:pt>
                <c:pt idx="1052">
                  <c:v>2.25</c:v>
                </c:pt>
                <c:pt idx="1053">
                  <c:v>2.25</c:v>
                </c:pt>
                <c:pt idx="1054">
                  <c:v>2.25</c:v>
                </c:pt>
                <c:pt idx="1055">
                  <c:v>2.25</c:v>
                </c:pt>
                <c:pt idx="1056">
                  <c:v>2.25</c:v>
                </c:pt>
                <c:pt idx="1057">
                  <c:v>2.25</c:v>
                </c:pt>
                <c:pt idx="1058">
                  <c:v>2.25</c:v>
                </c:pt>
                <c:pt idx="1059">
                  <c:v>2.25</c:v>
                </c:pt>
                <c:pt idx="1060">
                  <c:v>2.25</c:v>
                </c:pt>
                <c:pt idx="1061">
                  <c:v>2.25</c:v>
                </c:pt>
                <c:pt idx="1062">
                  <c:v>2.25</c:v>
                </c:pt>
                <c:pt idx="1063">
                  <c:v>2.25</c:v>
                </c:pt>
                <c:pt idx="1064">
                  <c:v>2.25</c:v>
                </c:pt>
                <c:pt idx="1065">
                  <c:v>2.25</c:v>
                </c:pt>
                <c:pt idx="1066">
                  <c:v>2.25</c:v>
                </c:pt>
                <c:pt idx="1067">
                  <c:v>2.25</c:v>
                </c:pt>
                <c:pt idx="1068">
                  <c:v>2.25</c:v>
                </c:pt>
                <c:pt idx="1069">
                  <c:v>2.25</c:v>
                </c:pt>
                <c:pt idx="1070">
                  <c:v>2.25</c:v>
                </c:pt>
                <c:pt idx="1071">
                  <c:v>2.25</c:v>
                </c:pt>
                <c:pt idx="1072">
                  <c:v>2.25</c:v>
                </c:pt>
                <c:pt idx="1073">
                  <c:v>2.25</c:v>
                </c:pt>
                <c:pt idx="1074">
                  <c:v>2.25</c:v>
                </c:pt>
                <c:pt idx="1075">
                  <c:v>2.25</c:v>
                </c:pt>
                <c:pt idx="1076">
                  <c:v>2.25</c:v>
                </c:pt>
                <c:pt idx="1077">
                  <c:v>2.25</c:v>
                </c:pt>
                <c:pt idx="1078">
                  <c:v>2.25</c:v>
                </c:pt>
                <c:pt idx="1079">
                  <c:v>2.25</c:v>
                </c:pt>
                <c:pt idx="1080">
                  <c:v>2.25</c:v>
                </c:pt>
                <c:pt idx="1081">
                  <c:v>2.25</c:v>
                </c:pt>
                <c:pt idx="1082">
                  <c:v>2.25</c:v>
                </c:pt>
                <c:pt idx="1083">
                  <c:v>2.25</c:v>
                </c:pt>
                <c:pt idx="1084">
                  <c:v>2.25</c:v>
                </c:pt>
                <c:pt idx="1085">
                  <c:v>2.25</c:v>
                </c:pt>
                <c:pt idx="1086">
                  <c:v>2.25</c:v>
                </c:pt>
                <c:pt idx="1087">
                  <c:v>2.25</c:v>
                </c:pt>
                <c:pt idx="1088">
                  <c:v>2.25</c:v>
                </c:pt>
                <c:pt idx="1089">
                  <c:v>2.25</c:v>
                </c:pt>
                <c:pt idx="1090">
                  <c:v>2.25</c:v>
                </c:pt>
                <c:pt idx="1091">
                  <c:v>2.25</c:v>
                </c:pt>
                <c:pt idx="1092">
                  <c:v>2.25</c:v>
                </c:pt>
                <c:pt idx="1093">
                  <c:v>2.25</c:v>
                </c:pt>
                <c:pt idx="1094">
                  <c:v>2.25</c:v>
                </c:pt>
                <c:pt idx="1095">
                  <c:v>2.25</c:v>
                </c:pt>
                <c:pt idx="1096">
                  <c:v>2.25</c:v>
                </c:pt>
                <c:pt idx="1097">
                  <c:v>2.25</c:v>
                </c:pt>
                <c:pt idx="1098">
                  <c:v>2.25</c:v>
                </c:pt>
                <c:pt idx="1099">
                  <c:v>2.25</c:v>
                </c:pt>
                <c:pt idx="1100">
                  <c:v>2.25</c:v>
                </c:pt>
                <c:pt idx="1101">
                  <c:v>2.25</c:v>
                </c:pt>
                <c:pt idx="1102">
                  <c:v>2.25</c:v>
                </c:pt>
                <c:pt idx="1103">
                  <c:v>2.25</c:v>
                </c:pt>
                <c:pt idx="1104">
                  <c:v>2.25</c:v>
                </c:pt>
                <c:pt idx="1105">
                  <c:v>2.25</c:v>
                </c:pt>
                <c:pt idx="1106">
                  <c:v>2.25</c:v>
                </c:pt>
                <c:pt idx="1107">
                  <c:v>2.25</c:v>
                </c:pt>
                <c:pt idx="1108">
                  <c:v>2.25</c:v>
                </c:pt>
                <c:pt idx="1109">
                  <c:v>2.25</c:v>
                </c:pt>
                <c:pt idx="1110">
                  <c:v>2.25</c:v>
                </c:pt>
                <c:pt idx="1111">
                  <c:v>2.25</c:v>
                </c:pt>
                <c:pt idx="1112">
                  <c:v>2.25</c:v>
                </c:pt>
                <c:pt idx="1113">
                  <c:v>2.25</c:v>
                </c:pt>
                <c:pt idx="1114">
                  <c:v>2.25</c:v>
                </c:pt>
                <c:pt idx="1115">
                  <c:v>2.25</c:v>
                </c:pt>
                <c:pt idx="1116">
                  <c:v>2.25</c:v>
                </c:pt>
                <c:pt idx="1117">
                  <c:v>2.25</c:v>
                </c:pt>
                <c:pt idx="1118">
                  <c:v>2.25</c:v>
                </c:pt>
                <c:pt idx="1119">
                  <c:v>2.25</c:v>
                </c:pt>
                <c:pt idx="1120">
                  <c:v>2.25</c:v>
                </c:pt>
                <c:pt idx="1121">
                  <c:v>2.25</c:v>
                </c:pt>
                <c:pt idx="1122">
                  <c:v>2.25</c:v>
                </c:pt>
                <c:pt idx="1123">
                  <c:v>2.25</c:v>
                </c:pt>
                <c:pt idx="1124">
                  <c:v>2.25</c:v>
                </c:pt>
                <c:pt idx="1125">
                  <c:v>2.25</c:v>
                </c:pt>
                <c:pt idx="1126">
                  <c:v>2.25</c:v>
                </c:pt>
                <c:pt idx="1127">
                  <c:v>2.25</c:v>
                </c:pt>
                <c:pt idx="1128">
                  <c:v>2.25</c:v>
                </c:pt>
                <c:pt idx="1129">
                  <c:v>2.25</c:v>
                </c:pt>
                <c:pt idx="1130">
                  <c:v>2.25</c:v>
                </c:pt>
                <c:pt idx="1131">
                  <c:v>2.25</c:v>
                </c:pt>
                <c:pt idx="1132">
                  <c:v>2.25</c:v>
                </c:pt>
                <c:pt idx="1133">
                  <c:v>2.25</c:v>
                </c:pt>
                <c:pt idx="1134">
                  <c:v>2.25</c:v>
                </c:pt>
                <c:pt idx="1135">
                  <c:v>2.25</c:v>
                </c:pt>
                <c:pt idx="1136">
                  <c:v>2.25</c:v>
                </c:pt>
                <c:pt idx="1137">
                  <c:v>2.25</c:v>
                </c:pt>
                <c:pt idx="1138">
                  <c:v>2.25</c:v>
                </c:pt>
                <c:pt idx="1139">
                  <c:v>2.25</c:v>
                </c:pt>
                <c:pt idx="1140">
                  <c:v>2.25</c:v>
                </c:pt>
                <c:pt idx="1141">
                  <c:v>2.25</c:v>
                </c:pt>
                <c:pt idx="1142">
                  <c:v>2.25</c:v>
                </c:pt>
                <c:pt idx="1143">
                  <c:v>2.25</c:v>
                </c:pt>
                <c:pt idx="1144">
                  <c:v>2.25</c:v>
                </c:pt>
                <c:pt idx="1145">
                  <c:v>2.25</c:v>
                </c:pt>
                <c:pt idx="1146">
                  <c:v>2.25</c:v>
                </c:pt>
                <c:pt idx="1147">
                  <c:v>2.25</c:v>
                </c:pt>
                <c:pt idx="1148">
                  <c:v>2.25</c:v>
                </c:pt>
                <c:pt idx="1149">
                  <c:v>2.25</c:v>
                </c:pt>
                <c:pt idx="1150">
                  <c:v>2.25</c:v>
                </c:pt>
                <c:pt idx="1151">
                  <c:v>2.25</c:v>
                </c:pt>
                <c:pt idx="1152">
                  <c:v>2.25</c:v>
                </c:pt>
                <c:pt idx="1153">
                  <c:v>2.25</c:v>
                </c:pt>
                <c:pt idx="1154">
                  <c:v>2.25</c:v>
                </c:pt>
                <c:pt idx="1155">
                  <c:v>2.25</c:v>
                </c:pt>
                <c:pt idx="1156">
                  <c:v>2.25</c:v>
                </c:pt>
                <c:pt idx="1157">
                  <c:v>2.25</c:v>
                </c:pt>
                <c:pt idx="1158">
                  <c:v>2.25</c:v>
                </c:pt>
                <c:pt idx="1159">
                  <c:v>2.25</c:v>
                </c:pt>
                <c:pt idx="1160">
                  <c:v>2.25</c:v>
                </c:pt>
                <c:pt idx="1161">
                  <c:v>2.25</c:v>
                </c:pt>
                <c:pt idx="1162">
                  <c:v>2.25</c:v>
                </c:pt>
                <c:pt idx="1163">
                  <c:v>2.25</c:v>
                </c:pt>
                <c:pt idx="1164">
                  <c:v>2.25</c:v>
                </c:pt>
                <c:pt idx="1165">
                  <c:v>2.25</c:v>
                </c:pt>
                <c:pt idx="1166">
                  <c:v>2.25</c:v>
                </c:pt>
                <c:pt idx="1167">
                  <c:v>2.25</c:v>
                </c:pt>
                <c:pt idx="1168">
                  <c:v>2.25</c:v>
                </c:pt>
                <c:pt idx="1169">
                  <c:v>2.25</c:v>
                </c:pt>
                <c:pt idx="1170">
                  <c:v>2.25</c:v>
                </c:pt>
                <c:pt idx="1171">
                  <c:v>2.25</c:v>
                </c:pt>
                <c:pt idx="1172">
                  <c:v>2.25</c:v>
                </c:pt>
                <c:pt idx="1173">
                  <c:v>2.25</c:v>
                </c:pt>
                <c:pt idx="1174">
                  <c:v>2.25</c:v>
                </c:pt>
                <c:pt idx="1175">
                  <c:v>2.25</c:v>
                </c:pt>
                <c:pt idx="1176">
                  <c:v>2.25</c:v>
                </c:pt>
                <c:pt idx="1177">
                  <c:v>2.25</c:v>
                </c:pt>
                <c:pt idx="1178">
                  <c:v>2.25</c:v>
                </c:pt>
                <c:pt idx="1179">
                  <c:v>2.25</c:v>
                </c:pt>
                <c:pt idx="1180">
                  <c:v>2.25</c:v>
                </c:pt>
                <c:pt idx="1181">
                  <c:v>2.25</c:v>
                </c:pt>
                <c:pt idx="1182">
                  <c:v>2.25</c:v>
                </c:pt>
                <c:pt idx="1183">
                  <c:v>2.25</c:v>
                </c:pt>
                <c:pt idx="1184">
                  <c:v>2.25</c:v>
                </c:pt>
                <c:pt idx="1185">
                  <c:v>2.25</c:v>
                </c:pt>
                <c:pt idx="1186">
                  <c:v>2.25</c:v>
                </c:pt>
                <c:pt idx="1187">
                  <c:v>2.25</c:v>
                </c:pt>
                <c:pt idx="1188">
                  <c:v>2.25</c:v>
                </c:pt>
                <c:pt idx="1189">
                  <c:v>2.25</c:v>
                </c:pt>
                <c:pt idx="1190">
                  <c:v>2.25</c:v>
                </c:pt>
                <c:pt idx="1191">
                  <c:v>2.25</c:v>
                </c:pt>
                <c:pt idx="1192">
                  <c:v>2.25</c:v>
                </c:pt>
                <c:pt idx="1193">
                  <c:v>2.25</c:v>
                </c:pt>
                <c:pt idx="1194">
                  <c:v>2.25</c:v>
                </c:pt>
                <c:pt idx="1195">
                  <c:v>2.25</c:v>
                </c:pt>
                <c:pt idx="1196">
                  <c:v>2.25</c:v>
                </c:pt>
                <c:pt idx="1197">
                  <c:v>2.25</c:v>
                </c:pt>
                <c:pt idx="1198">
                  <c:v>2.25</c:v>
                </c:pt>
                <c:pt idx="1199">
                  <c:v>2.25</c:v>
                </c:pt>
                <c:pt idx="1200">
                  <c:v>2.25</c:v>
                </c:pt>
                <c:pt idx="1201">
                  <c:v>2.25</c:v>
                </c:pt>
                <c:pt idx="1202">
                  <c:v>2.25</c:v>
                </c:pt>
                <c:pt idx="1203">
                  <c:v>2.25</c:v>
                </c:pt>
                <c:pt idx="1204">
                  <c:v>2.25</c:v>
                </c:pt>
                <c:pt idx="1205">
                  <c:v>2.25</c:v>
                </c:pt>
                <c:pt idx="1206">
                  <c:v>2.25</c:v>
                </c:pt>
                <c:pt idx="1207">
                  <c:v>2.25</c:v>
                </c:pt>
                <c:pt idx="1208">
                  <c:v>2.25</c:v>
                </c:pt>
                <c:pt idx="1209">
                  <c:v>2.25</c:v>
                </c:pt>
                <c:pt idx="1210">
                  <c:v>2.25</c:v>
                </c:pt>
                <c:pt idx="1211">
                  <c:v>2.25</c:v>
                </c:pt>
                <c:pt idx="1212">
                  <c:v>2.25</c:v>
                </c:pt>
                <c:pt idx="1213">
                  <c:v>2.25</c:v>
                </c:pt>
                <c:pt idx="1214">
                  <c:v>2.25</c:v>
                </c:pt>
                <c:pt idx="1215">
                  <c:v>2.25</c:v>
                </c:pt>
                <c:pt idx="1216">
                  <c:v>2.25</c:v>
                </c:pt>
                <c:pt idx="1217">
                  <c:v>2.25</c:v>
                </c:pt>
                <c:pt idx="1218">
                  <c:v>2.25</c:v>
                </c:pt>
                <c:pt idx="1219">
                  <c:v>2.25</c:v>
                </c:pt>
                <c:pt idx="1220">
                  <c:v>2.25</c:v>
                </c:pt>
                <c:pt idx="1221">
                  <c:v>2.25</c:v>
                </c:pt>
                <c:pt idx="1222">
                  <c:v>2.25</c:v>
                </c:pt>
                <c:pt idx="1223">
                  <c:v>2.25</c:v>
                </c:pt>
                <c:pt idx="1224">
                  <c:v>2.25</c:v>
                </c:pt>
                <c:pt idx="1225">
                  <c:v>2.25</c:v>
                </c:pt>
                <c:pt idx="1226">
                  <c:v>2.25</c:v>
                </c:pt>
                <c:pt idx="1227">
                  <c:v>2.25</c:v>
                </c:pt>
                <c:pt idx="1228">
                  <c:v>2.25</c:v>
                </c:pt>
                <c:pt idx="1229">
                  <c:v>2.25</c:v>
                </c:pt>
                <c:pt idx="1230">
                  <c:v>2.25</c:v>
                </c:pt>
                <c:pt idx="1231">
                  <c:v>2.25</c:v>
                </c:pt>
                <c:pt idx="1232">
                  <c:v>2.25</c:v>
                </c:pt>
                <c:pt idx="1233">
                  <c:v>2.25</c:v>
                </c:pt>
                <c:pt idx="1234">
                  <c:v>2.25</c:v>
                </c:pt>
                <c:pt idx="1235">
                  <c:v>2.25</c:v>
                </c:pt>
                <c:pt idx="1236">
                  <c:v>2.25</c:v>
                </c:pt>
                <c:pt idx="1237">
                  <c:v>2.25</c:v>
                </c:pt>
                <c:pt idx="1238">
                  <c:v>2.25</c:v>
                </c:pt>
                <c:pt idx="1239">
                  <c:v>2.25</c:v>
                </c:pt>
                <c:pt idx="1240">
                  <c:v>2.25</c:v>
                </c:pt>
                <c:pt idx="1241">
                  <c:v>2.25</c:v>
                </c:pt>
                <c:pt idx="1242">
                  <c:v>2.25</c:v>
                </c:pt>
                <c:pt idx="1243">
                  <c:v>2.25</c:v>
                </c:pt>
                <c:pt idx="1244">
                  <c:v>2.25</c:v>
                </c:pt>
                <c:pt idx="1245">
                  <c:v>2.25</c:v>
                </c:pt>
                <c:pt idx="1246">
                  <c:v>2.25</c:v>
                </c:pt>
                <c:pt idx="1247">
                  <c:v>2.25</c:v>
                </c:pt>
                <c:pt idx="1248">
                  <c:v>2.25</c:v>
                </c:pt>
                <c:pt idx="1249">
                  <c:v>2.25</c:v>
                </c:pt>
                <c:pt idx="1250">
                  <c:v>2.25</c:v>
                </c:pt>
                <c:pt idx="1251">
                  <c:v>2.25</c:v>
                </c:pt>
                <c:pt idx="1252">
                  <c:v>2.25</c:v>
                </c:pt>
                <c:pt idx="1253">
                  <c:v>2.25</c:v>
                </c:pt>
                <c:pt idx="1254">
                  <c:v>2.25</c:v>
                </c:pt>
                <c:pt idx="1255">
                  <c:v>2.25</c:v>
                </c:pt>
                <c:pt idx="1256">
                  <c:v>2.25</c:v>
                </c:pt>
                <c:pt idx="1257">
                  <c:v>2.25</c:v>
                </c:pt>
                <c:pt idx="1258">
                  <c:v>2.25</c:v>
                </c:pt>
                <c:pt idx="1259">
                  <c:v>2.25</c:v>
                </c:pt>
                <c:pt idx="1260">
                  <c:v>2.25</c:v>
                </c:pt>
                <c:pt idx="1261">
                  <c:v>2.25</c:v>
                </c:pt>
                <c:pt idx="1262">
                  <c:v>2.25</c:v>
                </c:pt>
                <c:pt idx="1263">
                  <c:v>2.25</c:v>
                </c:pt>
                <c:pt idx="1264">
                  <c:v>2.25</c:v>
                </c:pt>
                <c:pt idx="1265">
                  <c:v>2.25</c:v>
                </c:pt>
                <c:pt idx="1266">
                  <c:v>2.25</c:v>
                </c:pt>
                <c:pt idx="1267">
                  <c:v>2.25</c:v>
                </c:pt>
                <c:pt idx="1268">
                  <c:v>2.25</c:v>
                </c:pt>
                <c:pt idx="1269">
                  <c:v>2.25</c:v>
                </c:pt>
                <c:pt idx="1270">
                  <c:v>2.25</c:v>
                </c:pt>
                <c:pt idx="1271">
                  <c:v>2.25</c:v>
                </c:pt>
                <c:pt idx="1272">
                  <c:v>2.25</c:v>
                </c:pt>
                <c:pt idx="1273">
                  <c:v>2.25</c:v>
                </c:pt>
                <c:pt idx="1274">
                  <c:v>2.25</c:v>
                </c:pt>
                <c:pt idx="1275">
                  <c:v>2.25</c:v>
                </c:pt>
                <c:pt idx="1276">
                  <c:v>2.25</c:v>
                </c:pt>
                <c:pt idx="1277">
                  <c:v>2.25</c:v>
                </c:pt>
                <c:pt idx="1278">
                  <c:v>2.25</c:v>
                </c:pt>
                <c:pt idx="1279">
                  <c:v>2.25</c:v>
                </c:pt>
                <c:pt idx="1280">
                  <c:v>2.25</c:v>
                </c:pt>
                <c:pt idx="1281">
                  <c:v>2.25</c:v>
                </c:pt>
                <c:pt idx="1282">
                  <c:v>2.25</c:v>
                </c:pt>
                <c:pt idx="1283">
                  <c:v>2.25</c:v>
                </c:pt>
                <c:pt idx="1284">
                  <c:v>2.25</c:v>
                </c:pt>
                <c:pt idx="1285">
                  <c:v>2.25</c:v>
                </c:pt>
                <c:pt idx="1286">
                  <c:v>2.25</c:v>
                </c:pt>
                <c:pt idx="1287">
                  <c:v>2.25</c:v>
                </c:pt>
                <c:pt idx="1288">
                  <c:v>2.25</c:v>
                </c:pt>
                <c:pt idx="1289">
                  <c:v>2.25</c:v>
                </c:pt>
                <c:pt idx="1290">
                  <c:v>2.25</c:v>
                </c:pt>
                <c:pt idx="1291">
                  <c:v>2.25</c:v>
                </c:pt>
                <c:pt idx="1292">
                  <c:v>2.25</c:v>
                </c:pt>
                <c:pt idx="1293">
                  <c:v>2.25</c:v>
                </c:pt>
                <c:pt idx="1294">
                  <c:v>2.25</c:v>
                </c:pt>
                <c:pt idx="1295">
                  <c:v>2.25</c:v>
                </c:pt>
                <c:pt idx="1296">
                  <c:v>2.25</c:v>
                </c:pt>
                <c:pt idx="1297">
                  <c:v>2.25</c:v>
                </c:pt>
                <c:pt idx="1298">
                  <c:v>2.25</c:v>
                </c:pt>
                <c:pt idx="1299">
                  <c:v>2.25</c:v>
                </c:pt>
                <c:pt idx="1300">
                  <c:v>2.25</c:v>
                </c:pt>
                <c:pt idx="1301">
                  <c:v>2.25</c:v>
                </c:pt>
                <c:pt idx="1302">
                  <c:v>2.25</c:v>
                </c:pt>
                <c:pt idx="1303">
                  <c:v>2.25</c:v>
                </c:pt>
                <c:pt idx="1304">
                  <c:v>2.25</c:v>
                </c:pt>
                <c:pt idx="1305">
                  <c:v>2.25</c:v>
                </c:pt>
                <c:pt idx="1306">
                  <c:v>2.25</c:v>
                </c:pt>
                <c:pt idx="1307">
                  <c:v>2.25</c:v>
                </c:pt>
                <c:pt idx="1308">
                  <c:v>2.25</c:v>
                </c:pt>
                <c:pt idx="1309">
                  <c:v>2.25</c:v>
                </c:pt>
                <c:pt idx="1310">
                  <c:v>2.25</c:v>
                </c:pt>
                <c:pt idx="1311">
                  <c:v>2.25</c:v>
                </c:pt>
                <c:pt idx="1312">
                  <c:v>2.25</c:v>
                </c:pt>
                <c:pt idx="1313">
                  <c:v>2.25</c:v>
                </c:pt>
                <c:pt idx="1314">
                  <c:v>2.25</c:v>
                </c:pt>
                <c:pt idx="1315">
                  <c:v>2.25</c:v>
                </c:pt>
                <c:pt idx="1316">
                  <c:v>2.25</c:v>
                </c:pt>
                <c:pt idx="1317">
                  <c:v>2.25</c:v>
                </c:pt>
                <c:pt idx="1318">
                  <c:v>2.25</c:v>
                </c:pt>
                <c:pt idx="1319">
                  <c:v>2.25</c:v>
                </c:pt>
                <c:pt idx="1320">
                  <c:v>2.25</c:v>
                </c:pt>
                <c:pt idx="1321">
                  <c:v>2.25</c:v>
                </c:pt>
                <c:pt idx="1322">
                  <c:v>2.25</c:v>
                </c:pt>
                <c:pt idx="1323">
                  <c:v>2.25</c:v>
                </c:pt>
                <c:pt idx="1324">
                  <c:v>2.25</c:v>
                </c:pt>
                <c:pt idx="1325">
                  <c:v>2.25</c:v>
                </c:pt>
                <c:pt idx="1326">
                  <c:v>2.25</c:v>
                </c:pt>
                <c:pt idx="1327">
                  <c:v>2.25</c:v>
                </c:pt>
                <c:pt idx="1328">
                  <c:v>2.25</c:v>
                </c:pt>
                <c:pt idx="1329">
                  <c:v>2.25</c:v>
                </c:pt>
                <c:pt idx="1330">
                  <c:v>2.25</c:v>
                </c:pt>
                <c:pt idx="1331">
                  <c:v>2.25</c:v>
                </c:pt>
                <c:pt idx="1332">
                  <c:v>2.25</c:v>
                </c:pt>
                <c:pt idx="1333">
                  <c:v>2.25</c:v>
                </c:pt>
                <c:pt idx="1334">
                  <c:v>2.25</c:v>
                </c:pt>
                <c:pt idx="1335">
                  <c:v>2.25</c:v>
                </c:pt>
                <c:pt idx="1336">
                  <c:v>2.25</c:v>
                </c:pt>
                <c:pt idx="1337">
                  <c:v>2.25</c:v>
                </c:pt>
                <c:pt idx="1338">
                  <c:v>2.25</c:v>
                </c:pt>
                <c:pt idx="1339">
                  <c:v>2.25</c:v>
                </c:pt>
                <c:pt idx="1340">
                  <c:v>2.25</c:v>
                </c:pt>
                <c:pt idx="1341">
                  <c:v>2.25</c:v>
                </c:pt>
                <c:pt idx="1342">
                  <c:v>2.25</c:v>
                </c:pt>
                <c:pt idx="1343">
                  <c:v>2.25</c:v>
                </c:pt>
                <c:pt idx="1344">
                  <c:v>2.25</c:v>
                </c:pt>
                <c:pt idx="1345">
                  <c:v>2.25</c:v>
                </c:pt>
                <c:pt idx="1346">
                  <c:v>2.25</c:v>
                </c:pt>
                <c:pt idx="1347">
                  <c:v>2.25</c:v>
                </c:pt>
                <c:pt idx="1348">
                  <c:v>2.25</c:v>
                </c:pt>
                <c:pt idx="1349">
                  <c:v>2.25</c:v>
                </c:pt>
                <c:pt idx="1350">
                  <c:v>2.25</c:v>
                </c:pt>
                <c:pt idx="1351">
                  <c:v>2.25</c:v>
                </c:pt>
                <c:pt idx="1352">
                  <c:v>2.25</c:v>
                </c:pt>
                <c:pt idx="1353">
                  <c:v>2.25</c:v>
                </c:pt>
                <c:pt idx="1354">
                  <c:v>2.25</c:v>
                </c:pt>
                <c:pt idx="1355">
                  <c:v>2.25</c:v>
                </c:pt>
                <c:pt idx="1356">
                  <c:v>2.25</c:v>
                </c:pt>
                <c:pt idx="1357">
                  <c:v>2.25</c:v>
                </c:pt>
                <c:pt idx="1358">
                  <c:v>2.25</c:v>
                </c:pt>
                <c:pt idx="1359">
                  <c:v>2.25</c:v>
                </c:pt>
                <c:pt idx="1360">
                  <c:v>2.25</c:v>
                </c:pt>
                <c:pt idx="1361">
                  <c:v>2.25</c:v>
                </c:pt>
                <c:pt idx="1362">
                  <c:v>2.25</c:v>
                </c:pt>
                <c:pt idx="1363">
                  <c:v>2.25</c:v>
                </c:pt>
                <c:pt idx="1364">
                  <c:v>2.25</c:v>
                </c:pt>
                <c:pt idx="1365">
                  <c:v>2.25</c:v>
                </c:pt>
                <c:pt idx="1366">
                  <c:v>2.25</c:v>
                </c:pt>
                <c:pt idx="1367">
                  <c:v>2.25</c:v>
                </c:pt>
                <c:pt idx="1368">
                  <c:v>2.25</c:v>
                </c:pt>
                <c:pt idx="1369">
                  <c:v>2.25</c:v>
                </c:pt>
                <c:pt idx="1370">
                  <c:v>2.25</c:v>
                </c:pt>
                <c:pt idx="1371">
                  <c:v>2.25</c:v>
                </c:pt>
                <c:pt idx="1372">
                  <c:v>2.25</c:v>
                </c:pt>
                <c:pt idx="1373">
                  <c:v>2.25</c:v>
                </c:pt>
                <c:pt idx="1374">
                  <c:v>2.25</c:v>
                </c:pt>
                <c:pt idx="1375">
                  <c:v>2.25</c:v>
                </c:pt>
                <c:pt idx="1376">
                  <c:v>2.25</c:v>
                </c:pt>
                <c:pt idx="1377">
                  <c:v>2.25</c:v>
                </c:pt>
                <c:pt idx="1378">
                  <c:v>2.25</c:v>
                </c:pt>
                <c:pt idx="1379">
                  <c:v>2.25</c:v>
                </c:pt>
                <c:pt idx="1380">
                  <c:v>2.25</c:v>
                </c:pt>
                <c:pt idx="1381">
                  <c:v>2.25</c:v>
                </c:pt>
                <c:pt idx="1382">
                  <c:v>2.25</c:v>
                </c:pt>
                <c:pt idx="1383">
                  <c:v>2.25</c:v>
                </c:pt>
                <c:pt idx="1384">
                  <c:v>2.25</c:v>
                </c:pt>
                <c:pt idx="1385">
                  <c:v>2.25</c:v>
                </c:pt>
                <c:pt idx="1386">
                  <c:v>2.25</c:v>
                </c:pt>
                <c:pt idx="1387">
                  <c:v>2.25</c:v>
                </c:pt>
                <c:pt idx="1388">
                  <c:v>2.5</c:v>
                </c:pt>
                <c:pt idx="1389">
                  <c:v>2.5</c:v>
                </c:pt>
                <c:pt idx="1390">
                  <c:v>2.5</c:v>
                </c:pt>
                <c:pt idx="1391">
                  <c:v>2.5</c:v>
                </c:pt>
                <c:pt idx="1392">
                  <c:v>2.5</c:v>
                </c:pt>
                <c:pt idx="1393">
                  <c:v>2.5</c:v>
                </c:pt>
                <c:pt idx="1394">
                  <c:v>2.5</c:v>
                </c:pt>
                <c:pt idx="1395">
                  <c:v>2.5</c:v>
                </c:pt>
                <c:pt idx="1396">
                  <c:v>2.5</c:v>
                </c:pt>
                <c:pt idx="1397">
                  <c:v>2.5</c:v>
                </c:pt>
                <c:pt idx="1398">
                  <c:v>2.5</c:v>
                </c:pt>
                <c:pt idx="1399">
                  <c:v>2.5</c:v>
                </c:pt>
                <c:pt idx="1400">
                  <c:v>2.5</c:v>
                </c:pt>
                <c:pt idx="1401">
                  <c:v>2.5</c:v>
                </c:pt>
                <c:pt idx="1402">
                  <c:v>2.5</c:v>
                </c:pt>
                <c:pt idx="1403">
                  <c:v>2.5</c:v>
                </c:pt>
                <c:pt idx="1404">
                  <c:v>2.5</c:v>
                </c:pt>
                <c:pt idx="1405">
                  <c:v>2.5</c:v>
                </c:pt>
                <c:pt idx="1406">
                  <c:v>2.5</c:v>
                </c:pt>
                <c:pt idx="1407">
                  <c:v>2.5</c:v>
                </c:pt>
                <c:pt idx="1408">
                  <c:v>2.5</c:v>
                </c:pt>
                <c:pt idx="1409">
                  <c:v>2.5</c:v>
                </c:pt>
                <c:pt idx="1410">
                  <c:v>2.5</c:v>
                </c:pt>
                <c:pt idx="1411">
                  <c:v>2.5</c:v>
                </c:pt>
                <c:pt idx="1412">
                  <c:v>2.5</c:v>
                </c:pt>
                <c:pt idx="1413">
                  <c:v>2.5</c:v>
                </c:pt>
                <c:pt idx="1414">
                  <c:v>2.5</c:v>
                </c:pt>
                <c:pt idx="1415">
                  <c:v>2.5</c:v>
                </c:pt>
                <c:pt idx="1416">
                  <c:v>2.5</c:v>
                </c:pt>
                <c:pt idx="1417">
                  <c:v>2.5</c:v>
                </c:pt>
                <c:pt idx="1418">
                  <c:v>2.5</c:v>
                </c:pt>
                <c:pt idx="1419">
                  <c:v>2.5</c:v>
                </c:pt>
                <c:pt idx="1420">
                  <c:v>2.5</c:v>
                </c:pt>
                <c:pt idx="1421">
                  <c:v>2.5</c:v>
                </c:pt>
                <c:pt idx="1422">
                  <c:v>2.5</c:v>
                </c:pt>
                <c:pt idx="1423">
                  <c:v>2.5</c:v>
                </c:pt>
                <c:pt idx="1424">
                  <c:v>2.5</c:v>
                </c:pt>
                <c:pt idx="1425">
                  <c:v>2.5</c:v>
                </c:pt>
                <c:pt idx="1426">
                  <c:v>2.5</c:v>
                </c:pt>
                <c:pt idx="1427">
                  <c:v>2.5</c:v>
                </c:pt>
                <c:pt idx="1428">
                  <c:v>2.5</c:v>
                </c:pt>
                <c:pt idx="1429">
                  <c:v>2.5</c:v>
                </c:pt>
                <c:pt idx="1430">
                  <c:v>2.5</c:v>
                </c:pt>
                <c:pt idx="1431">
                  <c:v>2.5</c:v>
                </c:pt>
                <c:pt idx="1432">
                  <c:v>2.5</c:v>
                </c:pt>
                <c:pt idx="1433">
                  <c:v>2.5</c:v>
                </c:pt>
                <c:pt idx="1434">
                  <c:v>2.5</c:v>
                </c:pt>
                <c:pt idx="1435">
                  <c:v>2.5</c:v>
                </c:pt>
                <c:pt idx="1436">
                  <c:v>2.5</c:v>
                </c:pt>
                <c:pt idx="1437">
                  <c:v>2.5</c:v>
                </c:pt>
                <c:pt idx="1438">
                  <c:v>2.5</c:v>
                </c:pt>
                <c:pt idx="1439">
                  <c:v>2.5</c:v>
                </c:pt>
                <c:pt idx="1440">
                  <c:v>2.5</c:v>
                </c:pt>
                <c:pt idx="1441">
                  <c:v>2.5</c:v>
                </c:pt>
                <c:pt idx="1442">
                  <c:v>2.5</c:v>
                </c:pt>
                <c:pt idx="1443">
                  <c:v>2.5</c:v>
                </c:pt>
                <c:pt idx="1444">
                  <c:v>2.5</c:v>
                </c:pt>
                <c:pt idx="1445">
                  <c:v>2.5</c:v>
                </c:pt>
                <c:pt idx="1446">
                  <c:v>2.5</c:v>
                </c:pt>
                <c:pt idx="1447">
                  <c:v>2.5</c:v>
                </c:pt>
                <c:pt idx="1448">
                  <c:v>2.5</c:v>
                </c:pt>
                <c:pt idx="1449">
                  <c:v>2.5</c:v>
                </c:pt>
                <c:pt idx="1450">
                  <c:v>2.5</c:v>
                </c:pt>
                <c:pt idx="1451">
                  <c:v>2.5</c:v>
                </c:pt>
                <c:pt idx="1452">
                  <c:v>2.5</c:v>
                </c:pt>
                <c:pt idx="1453">
                  <c:v>2.5</c:v>
                </c:pt>
                <c:pt idx="1454">
                  <c:v>2.5</c:v>
                </c:pt>
                <c:pt idx="1455">
                  <c:v>2.75</c:v>
                </c:pt>
                <c:pt idx="1456">
                  <c:v>2.75</c:v>
                </c:pt>
                <c:pt idx="1457">
                  <c:v>2.75</c:v>
                </c:pt>
                <c:pt idx="1458">
                  <c:v>2.75</c:v>
                </c:pt>
                <c:pt idx="1459">
                  <c:v>2.75</c:v>
                </c:pt>
                <c:pt idx="1460">
                  <c:v>2.75</c:v>
                </c:pt>
                <c:pt idx="1461">
                  <c:v>2.75</c:v>
                </c:pt>
                <c:pt idx="1462">
                  <c:v>2.75</c:v>
                </c:pt>
                <c:pt idx="1463">
                  <c:v>2.75</c:v>
                </c:pt>
                <c:pt idx="1464">
                  <c:v>2.75</c:v>
                </c:pt>
                <c:pt idx="1465">
                  <c:v>2.75</c:v>
                </c:pt>
                <c:pt idx="1466">
                  <c:v>2.75</c:v>
                </c:pt>
                <c:pt idx="1467">
                  <c:v>2.75</c:v>
                </c:pt>
                <c:pt idx="1468">
                  <c:v>2.75</c:v>
                </c:pt>
                <c:pt idx="1469">
                  <c:v>2.75</c:v>
                </c:pt>
                <c:pt idx="1470">
                  <c:v>2.75</c:v>
                </c:pt>
                <c:pt idx="1471">
                  <c:v>2.75</c:v>
                </c:pt>
                <c:pt idx="1472">
                  <c:v>2.75</c:v>
                </c:pt>
                <c:pt idx="1473">
                  <c:v>2.75</c:v>
                </c:pt>
                <c:pt idx="1474">
                  <c:v>2.75</c:v>
                </c:pt>
                <c:pt idx="1475">
                  <c:v>2.75</c:v>
                </c:pt>
                <c:pt idx="1476">
                  <c:v>2.75</c:v>
                </c:pt>
                <c:pt idx="1477">
                  <c:v>2.75</c:v>
                </c:pt>
                <c:pt idx="1478">
                  <c:v>2.75</c:v>
                </c:pt>
                <c:pt idx="1479">
                  <c:v>2.75</c:v>
                </c:pt>
                <c:pt idx="1480">
                  <c:v>2.75</c:v>
                </c:pt>
                <c:pt idx="1481">
                  <c:v>2.75</c:v>
                </c:pt>
                <c:pt idx="1482">
                  <c:v>2.75</c:v>
                </c:pt>
                <c:pt idx="1483">
                  <c:v>2.75</c:v>
                </c:pt>
                <c:pt idx="1484">
                  <c:v>2.75</c:v>
                </c:pt>
                <c:pt idx="1485">
                  <c:v>2.75</c:v>
                </c:pt>
                <c:pt idx="1486">
                  <c:v>2.75</c:v>
                </c:pt>
                <c:pt idx="1487">
                  <c:v>2.75</c:v>
                </c:pt>
                <c:pt idx="1488">
                  <c:v>2.75</c:v>
                </c:pt>
                <c:pt idx="1489">
                  <c:v>2.75</c:v>
                </c:pt>
                <c:pt idx="1490">
                  <c:v>2.75</c:v>
                </c:pt>
                <c:pt idx="1491">
                  <c:v>2.75</c:v>
                </c:pt>
                <c:pt idx="1492">
                  <c:v>2.75</c:v>
                </c:pt>
                <c:pt idx="1493">
                  <c:v>2.75</c:v>
                </c:pt>
                <c:pt idx="1494">
                  <c:v>2.75</c:v>
                </c:pt>
                <c:pt idx="1495">
                  <c:v>2.75</c:v>
                </c:pt>
                <c:pt idx="1496">
                  <c:v>2.75</c:v>
                </c:pt>
                <c:pt idx="1497">
                  <c:v>2.75</c:v>
                </c:pt>
                <c:pt idx="1498">
                  <c:v>2.75</c:v>
                </c:pt>
                <c:pt idx="1499">
                  <c:v>2.75</c:v>
                </c:pt>
                <c:pt idx="1500">
                  <c:v>3</c:v>
                </c:pt>
                <c:pt idx="1501">
                  <c:v>3</c:v>
                </c:pt>
                <c:pt idx="1502">
                  <c:v>3</c:v>
                </c:pt>
                <c:pt idx="1503">
                  <c:v>3</c:v>
                </c:pt>
                <c:pt idx="1504">
                  <c:v>3</c:v>
                </c:pt>
                <c:pt idx="1505">
                  <c:v>3</c:v>
                </c:pt>
                <c:pt idx="1506">
                  <c:v>3</c:v>
                </c:pt>
                <c:pt idx="1507">
                  <c:v>3</c:v>
                </c:pt>
                <c:pt idx="1508">
                  <c:v>3</c:v>
                </c:pt>
                <c:pt idx="1509">
                  <c:v>3</c:v>
                </c:pt>
                <c:pt idx="1510">
                  <c:v>3</c:v>
                </c:pt>
                <c:pt idx="1511">
                  <c:v>3</c:v>
                </c:pt>
                <c:pt idx="1512">
                  <c:v>3</c:v>
                </c:pt>
                <c:pt idx="1513">
                  <c:v>3</c:v>
                </c:pt>
                <c:pt idx="1514">
                  <c:v>3</c:v>
                </c:pt>
                <c:pt idx="1515">
                  <c:v>3</c:v>
                </c:pt>
                <c:pt idx="1516">
                  <c:v>3</c:v>
                </c:pt>
                <c:pt idx="1517">
                  <c:v>3</c:v>
                </c:pt>
                <c:pt idx="1518">
                  <c:v>3</c:v>
                </c:pt>
                <c:pt idx="1519">
                  <c:v>3</c:v>
                </c:pt>
                <c:pt idx="1520">
                  <c:v>3</c:v>
                </c:pt>
                <c:pt idx="1521">
                  <c:v>3</c:v>
                </c:pt>
                <c:pt idx="1522">
                  <c:v>3</c:v>
                </c:pt>
                <c:pt idx="1523">
                  <c:v>3</c:v>
                </c:pt>
                <c:pt idx="1524">
                  <c:v>3</c:v>
                </c:pt>
                <c:pt idx="1525">
                  <c:v>3</c:v>
                </c:pt>
                <c:pt idx="1526">
                  <c:v>3</c:v>
                </c:pt>
                <c:pt idx="1527">
                  <c:v>3</c:v>
                </c:pt>
                <c:pt idx="1528">
                  <c:v>3</c:v>
                </c:pt>
                <c:pt idx="1529">
                  <c:v>3</c:v>
                </c:pt>
                <c:pt idx="1530">
                  <c:v>3</c:v>
                </c:pt>
                <c:pt idx="1531">
                  <c:v>3</c:v>
                </c:pt>
                <c:pt idx="1532">
                  <c:v>3</c:v>
                </c:pt>
                <c:pt idx="1533">
                  <c:v>3</c:v>
                </c:pt>
                <c:pt idx="1534">
                  <c:v>3</c:v>
                </c:pt>
                <c:pt idx="1535">
                  <c:v>3</c:v>
                </c:pt>
                <c:pt idx="1536">
                  <c:v>3</c:v>
                </c:pt>
                <c:pt idx="1537">
                  <c:v>3</c:v>
                </c:pt>
                <c:pt idx="1538">
                  <c:v>3</c:v>
                </c:pt>
                <c:pt idx="1539">
                  <c:v>3</c:v>
                </c:pt>
                <c:pt idx="1540">
                  <c:v>3</c:v>
                </c:pt>
                <c:pt idx="1541">
                  <c:v>3</c:v>
                </c:pt>
                <c:pt idx="1542">
                  <c:v>3</c:v>
                </c:pt>
                <c:pt idx="1543">
                  <c:v>3</c:v>
                </c:pt>
                <c:pt idx="1544">
                  <c:v>3</c:v>
                </c:pt>
                <c:pt idx="1545">
                  <c:v>3</c:v>
                </c:pt>
                <c:pt idx="1546">
                  <c:v>3</c:v>
                </c:pt>
                <c:pt idx="1547">
                  <c:v>3</c:v>
                </c:pt>
                <c:pt idx="1548">
                  <c:v>3</c:v>
                </c:pt>
                <c:pt idx="1549">
                  <c:v>3</c:v>
                </c:pt>
                <c:pt idx="1550">
                  <c:v>3</c:v>
                </c:pt>
                <c:pt idx="1551">
                  <c:v>3</c:v>
                </c:pt>
                <c:pt idx="1552">
                  <c:v>3</c:v>
                </c:pt>
                <c:pt idx="1553">
                  <c:v>3</c:v>
                </c:pt>
                <c:pt idx="1554">
                  <c:v>3</c:v>
                </c:pt>
                <c:pt idx="1555">
                  <c:v>3</c:v>
                </c:pt>
                <c:pt idx="1556">
                  <c:v>3.25</c:v>
                </c:pt>
                <c:pt idx="1557">
                  <c:v>3.25</c:v>
                </c:pt>
                <c:pt idx="1558">
                  <c:v>3.25</c:v>
                </c:pt>
                <c:pt idx="1559">
                  <c:v>3.25</c:v>
                </c:pt>
                <c:pt idx="1560">
                  <c:v>3.25</c:v>
                </c:pt>
                <c:pt idx="1561">
                  <c:v>3.25</c:v>
                </c:pt>
                <c:pt idx="1562">
                  <c:v>3.25</c:v>
                </c:pt>
                <c:pt idx="1563">
                  <c:v>3.25</c:v>
                </c:pt>
                <c:pt idx="1564">
                  <c:v>3.25</c:v>
                </c:pt>
                <c:pt idx="1565">
                  <c:v>3.25</c:v>
                </c:pt>
                <c:pt idx="1566">
                  <c:v>3.25</c:v>
                </c:pt>
                <c:pt idx="1567">
                  <c:v>3.25</c:v>
                </c:pt>
                <c:pt idx="1568">
                  <c:v>3.25</c:v>
                </c:pt>
                <c:pt idx="1569">
                  <c:v>3.25</c:v>
                </c:pt>
                <c:pt idx="1570">
                  <c:v>3.25</c:v>
                </c:pt>
                <c:pt idx="1571">
                  <c:v>3.25</c:v>
                </c:pt>
                <c:pt idx="1572">
                  <c:v>3.25</c:v>
                </c:pt>
                <c:pt idx="1573">
                  <c:v>3.25</c:v>
                </c:pt>
                <c:pt idx="1574">
                  <c:v>3.25</c:v>
                </c:pt>
                <c:pt idx="1575">
                  <c:v>3.25</c:v>
                </c:pt>
                <c:pt idx="1576">
                  <c:v>3.25</c:v>
                </c:pt>
                <c:pt idx="1577">
                  <c:v>3.25</c:v>
                </c:pt>
                <c:pt idx="1578">
                  <c:v>3.25</c:v>
                </c:pt>
                <c:pt idx="1579">
                  <c:v>3.25</c:v>
                </c:pt>
                <c:pt idx="1580">
                  <c:v>3.25</c:v>
                </c:pt>
                <c:pt idx="1581">
                  <c:v>3.25</c:v>
                </c:pt>
                <c:pt idx="1582">
                  <c:v>3.25</c:v>
                </c:pt>
                <c:pt idx="1583">
                  <c:v>3.25</c:v>
                </c:pt>
                <c:pt idx="1584">
                  <c:v>3.25</c:v>
                </c:pt>
                <c:pt idx="1585">
                  <c:v>3.25</c:v>
                </c:pt>
                <c:pt idx="1586">
                  <c:v>3.25</c:v>
                </c:pt>
                <c:pt idx="1587">
                  <c:v>3.25</c:v>
                </c:pt>
                <c:pt idx="1588">
                  <c:v>3.25</c:v>
                </c:pt>
                <c:pt idx="1589">
                  <c:v>3.25</c:v>
                </c:pt>
                <c:pt idx="1590">
                  <c:v>3.25</c:v>
                </c:pt>
                <c:pt idx="1591">
                  <c:v>3.25</c:v>
                </c:pt>
                <c:pt idx="1592">
                  <c:v>3.25</c:v>
                </c:pt>
                <c:pt idx="1593">
                  <c:v>3.25</c:v>
                </c:pt>
                <c:pt idx="1594">
                  <c:v>3.25</c:v>
                </c:pt>
                <c:pt idx="1595">
                  <c:v>3.25</c:v>
                </c:pt>
                <c:pt idx="1596">
                  <c:v>3.25</c:v>
                </c:pt>
                <c:pt idx="1597">
                  <c:v>3.25</c:v>
                </c:pt>
                <c:pt idx="1598">
                  <c:v>3.25</c:v>
                </c:pt>
                <c:pt idx="1599">
                  <c:v>3.25</c:v>
                </c:pt>
                <c:pt idx="1600">
                  <c:v>3.25</c:v>
                </c:pt>
                <c:pt idx="1601">
                  <c:v>3.25</c:v>
                </c:pt>
                <c:pt idx="1602">
                  <c:v>3.25</c:v>
                </c:pt>
                <c:pt idx="1603">
                  <c:v>3.25</c:v>
                </c:pt>
                <c:pt idx="1604">
                  <c:v>3.25</c:v>
                </c:pt>
                <c:pt idx="1605">
                  <c:v>3.25</c:v>
                </c:pt>
                <c:pt idx="1606">
                  <c:v>3.25</c:v>
                </c:pt>
                <c:pt idx="1607">
                  <c:v>3.25</c:v>
                </c:pt>
                <c:pt idx="1608">
                  <c:v>3.25</c:v>
                </c:pt>
                <c:pt idx="1609">
                  <c:v>3.25</c:v>
                </c:pt>
                <c:pt idx="1610">
                  <c:v>3.25</c:v>
                </c:pt>
                <c:pt idx="1611">
                  <c:v>3.25</c:v>
                </c:pt>
                <c:pt idx="1612">
                  <c:v>3.25</c:v>
                </c:pt>
                <c:pt idx="1613">
                  <c:v>3.25</c:v>
                </c:pt>
                <c:pt idx="1614">
                  <c:v>3.25</c:v>
                </c:pt>
                <c:pt idx="1615">
                  <c:v>3.25</c:v>
                </c:pt>
                <c:pt idx="1616">
                  <c:v>3.25</c:v>
                </c:pt>
                <c:pt idx="1617">
                  <c:v>3.25</c:v>
                </c:pt>
                <c:pt idx="1618">
                  <c:v>3.25</c:v>
                </c:pt>
                <c:pt idx="1619">
                  <c:v>3.25</c:v>
                </c:pt>
                <c:pt idx="1620">
                  <c:v>3.25</c:v>
                </c:pt>
                <c:pt idx="1621">
                  <c:v>3.25</c:v>
                </c:pt>
                <c:pt idx="1622">
                  <c:v>3.25</c:v>
                </c:pt>
                <c:pt idx="1623">
                  <c:v>3.25</c:v>
                </c:pt>
                <c:pt idx="1624">
                  <c:v>3.25</c:v>
                </c:pt>
                <c:pt idx="1625">
                  <c:v>3.25</c:v>
                </c:pt>
                <c:pt idx="1626">
                  <c:v>3.25</c:v>
                </c:pt>
                <c:pt idx="1627">
                  <c:v>3.25</c:v>
                </c:pt>
                <c:pt idx="1628">
                  <c:v>3.25</c:v>
                </c:pt>
                <c:pt idx="1629">
                  <c:v>3.25</c:v>
                </c:pt>
                <c:pt idx="1630">
                  <c:v>3.25</c:v>
                </c:pt>
                <c:pt idx="1631">
                  <c:v>3.25</c:v>
                </c:pt>
                <c:pt idx="1632">
                  <c:v>3.25</c:v>
                </c:pt>
                <c:pt idx="1633">
                  <c:v>3.25</c:v>
                </c:pt>
                <c:pt idx="1634">
                  <c:v>3.25</c:v>
                </c:pt>
                <c:pt idx="1635">
                  <c:v>3.25</c:v>
                </c:pt>
                <c:pt idx="1636">
                  <c:v>3.25</c:v>
                </c:pt>
                <c:pt idx="1637">
                  <c:v>3.25</c:v>
                </c:pt>
                <c:pt idx="1638">
                  <c:v>3.25</c:v>
                </c:pt>
                <c:pt idx="1639">
                  <c:v>3.25</c:v>
                </c:pt>
                <c:pt idx="1640">
                  <c:v>3.25</c:v>
                </c:pt>
                <c:pt idx="1641">
                  <c:v>3.25</c:v>
                </c:pt>
                <c:pt idx="1642">
                  <c:v>3.25</c:v>
                </c:pt>
                <c:pt idx="1643">
                  <c:v>3.25</c:v>
                </c:pt>
                <c:pt idx="1644">
                  <c:v>3.25</c:v>
                </c:pt>
                <c:pt idx="1645">
                  <c:v>3.25</c:v>
                </c:pt>
                <c:pt idx="1646">
                  <c:v>3.25</c:v>
                </c:pt>
                <c:pt idx="1647">
                  <c:v>3.25</c:v>
                </c:pt>
                <c:pt idx="1648">
                  <c:v>3.5</c:v>
                </c:pt>
                <c:pt idx="1649">
                  <c:v>3.5</c:v>
                </c:pt>
                <c:pt idx="1650">
                  <c:v>3.5</c:v>
                </c:pt>
                <c:pt idx="1651">
                  <c:v>3.5</c:v>
                </c:pt>
                <c:pt idx="1652">
                  <c:v>3.5</c:v>
                </c:pt>
                <c:pt idx="1653">
                  <c:v>3.5</c:v>
                </c:pt>
                <c:pt idx="1654">
                  <c:v>3.5</c:v>
                </c:pt>
                <c:pt idx="1655">
                  <c:v>3.5</c:v>
                </c:pt>
                <c:pt idx="1656">
                  <c:v>3.5</c:v>
                </c:pt>
                <c:pt idx="1657">
                  <c:v>3.5</c:v>
                </c:pt>
                <c:pt idx="1658">
                  <c:v>3.5</c:v>
                </c:pt>
                <c:pt idx="1659">
                  <c:v>3.5</c:v>
                </c:pt>
                <c:pt idx="1660">
                  <c:v>3.5</c:v>
                </c:pt>
                <c:pt idx="1661">
                  <c:v>3.5</c:v>
                </c:pt>
                <c:pt idx="1662">
                  <c:v>3.5</c:v>
                </c:pt>
                <c:pt idx="1663">
                  <c:v>3.5</c:v>
                </c:pt>
                <c:pt idx="1664">
                  <c:v>3.5</c:v>
                </c:pt>
                <c:pt idx="1665">
                  <c:v>3.5</c:v>
                </c:pt>
                <c:pt idx="1666">
                  <c:v>3.5</c:v>
                </c:pt>
                <c:pt idx="1667">
                  <c:v>3.5</c:v>
                </c:pt>
                <c:pt idx="1668">
                  <c:v>3.5</c:v>
                </c:pt>
                <c:pt idx="1669">
                  <c:v>3.5</c:v>
                </c:pt>
                <c:pt idx="1670">
                  <c:v>3.5</c:v>
                </c:pt>
                <c:pt idx="1671">
                  <c:v>3.5</c:v>
                </c:pt>
                <c:pt idx="1672">
                  <c:v>3.5</c:v>
                </c:pt>
                <c:pt idx="1673">
                  <c:v>3.5</c:v>
                </c:pt>
                <c:pt idx="1674">
                  <c:v>3.5</c:v>
                </c:pt>
                <c:pt idx="1675">
                  <c:v>3.5</c:v>
                </c:pt>
                <c:pt idx="1676">
                  <c:v>3.5</c:v>
                </c:pt>
                <c:pt idx="1677">
                  <c:v>3.5</c:v>
                </c:pt>
                <c:pt idx="1678">
                  <c:v>3.5</c:v>
                </c:pt>
                <c:pt idx="1679">
                  <c:v>3.5</c:v>
                </c:pt>
                <c:pt idx="1680">
                  <c:v>3.5</c:v>
                </c:pt>
                <c:pt idx="1681">
                  <c:v>3.5</c:v>
                </c:pt>
                <c:pt idx="1682">
                  <c:v>3.5</c:v>
                </c:pt>
                <c:pt idx="1683">
                  <c:v>3.5</c:v>
                </c:pt>
                <c:pt idx="1684">
                  <c:v>3.5</c:v>
                </c:pt>
                <c:pt idx="1685">
                  <c:v>3.5</c:v>
                </c:pt>
                <c:pt idx="1686">
                  <c:v>3.5</c:v>
                </c:pt>
                <c:pt idx="1687">
                  <c:v>3.5</c:v>
                </c:pt>
                <c:pt idx="1688">
                  <c:v>3.5</c:v>
                </c:pt>
                <c:pt idx="1689">
                  <c:v>3.5</c:v>
                </c:pt>
                <c:pt idx="1690">
                  <c:v>3.5</c:v>
                </c:pt>
                <c:pt idx="1691">
                  <c:v>3.5</c:v>
                </c:pt>
                <c:pt idx="1692">
                  <c:v>3.5</c:v>
                </c:pt>
                <c:pt idx="1693">
                  <c:v>3.5</c:v>
                </c:pt>
                <c:pt idx="1694">
                  <c:v>3.5</c:v>
                </c:pt>
                <c:pt idx="1695">
                  <c:v>3.5</c:v>
                </c:pt>
                <c:pt idx="1696">
                  <c:v>3.5</c:v>
                </c:pt>
                <c:pt idx="1697">
                  <c:v>3.5</c:v>
                </c:pt>
                <c:pt idx="1698">
                  <c:v>3.5</c:v>
                </c:pt>
                <c:pt idx="1699">
                  <c:v>3.5</c:v>
                </c:pt>
                <c:pt idx="1700">
                  <c:v>3.5</c:v>
                </c:pt>
                <c:pt idx="1701">
                  <c:v>3.5</c:v>
                </c:pt>
                <c:pt idx="1702">
                  <c:v>3.5</c:v>
                </c:pt>
                <c:pt idx="1703">
                  <c:v>3.5</c:v>
                </c:pt>
                <c:pt idx="1704">
                  <c:v>3.5</c:v>
                </c:pt>
                <c:pt idx="1705">
                  <c:v>3.5</c:v>
                </c:pt>
                <c:pt idx="1706">
                  <c:v>3.5</c:v>
                </c:pt>
                <c:pt idx="1707">
                  <c:v>3.5</c:v>
                </c:pt>
                <c:pt idx="1708">
                  <c:v>3.5</c:v>
                </c:pt>
                <c:pt idx="1709">
                  <c:v>3.5</c:v>
                </c:pt>
                <c:pt idx="1710">
                  <c:v>3.5</c:v>
                </c:pt>
                <c:pt idx="1711">
                  <c:v>3.5</c:v>
                </c:pt>
                <c:pt idx="1712">
                  <c:v>3.5</c:v>
                </c:pt>
                <c:pt idx="1713">
                  <c:v>3.5</c:v>
                </c:pt>
                <c:pt idx="1714">
                  <c:v>3.5</c:v>
                </c:pt>
                <c:pt idx="1715">
                  <c:v>3.5</c:v>
                </c:pt>
                <c:pt idx="1716">
                  <c:v>3.5</c:v>
                </c:pt>
                <c:pt idx="1717">
                  <c:v>3.5</c:v>
                </c:pt>
                <c:pt idx="1718">
                  <c:v>3.5</c:v>
                </c:pt>
                <c:pt idx="1719">
                  <c:v>3.5</c:v>
                </c:pt>
                <c:pt idx="1720">
                  <c:v>3.5</c:v>
                </c:pt>
                <c:pt idx="1721">
                  <c:v>3.5</c:v>
                </c:pt>
                <c:pt idx="1722">
                  <c:v>3.5</c:v>
                </c:pt>
                <c:pt idx="1723">
                  <c:v>3.5</c:v>
                </c:pt>
                <c:pt idx="1724">
                  <c:v>3.5</c:v>
                </c:pt>
                <c:pt idx="1725">
                  <c:v>3.5</c:v>
                </c:pt>
                <c:pt idx="1726">
                  <c:v>3.5</c:v>
                </c:pt>
                <c:pt idx="1727">
                  <c:v>3.5</c:v>
                </c:pt>
                <c:pt idx="1728">
                  <c:v>3.5</c:v>
                </c:pt>
                <c:pt idx="1729">
                  <c:v>3.5</c:v>
                </c:pt>
                <c:pt idx="1730">
                  <c:v>3.5</c:v>
                </c:pt>
                <c:pt idx="1731">
                  <c:v>3.5</c:v>
                </c:pt>
                <c:pt idx="1732">
                  <c:v>3.5</c:v>
                </c:pt>
                <c:pt idx="1733">
                  <c:v>3.5</c:v>
                </c:pt>
                <c:pt idx="1734">
                  <c:v>3.5</c:v>
                </c:pt>
                <c:pt idx="1735">
                  <c:v>3.5</c:v>
                </c:pt>
                <c:pt idx="1736">
                  <c:v>3.5</c:v>
                </c:pt>
                <c:pt idx="1737">
                  <c:v>3.5</c:v>
                </c:pt>
                <c:pt idx="1738">
                  <c:v>3.5</c:v>
                </c:pt>
                <c:pt idx="1739">
                  <c:v>3.5</c:v>
                </c:pt>
                <c:pt idx="1740">
                  <c:v>3.5</c:v>
                </c:pt>
                <c:pt idx="1741">
                  <c:v>3.5</c:v>
                </c:pt>
                <c:pt idx="1742">
                  <c:v>3.5</c:v>
                </c:pt>
                <c:pt idx="1743">
                  <c:v>3.5</c:v>
                </c:pt>
                <c:pt idx="1744">
                  <c:v>3.5</c:v>
                </c:pt>
                <c:pt idx="1745">
                  <c:v>3.5</c:v>
                </c:pt>
                <c:pt idx="1746">
                  <c:v>3.5</c:v>
                </c:pt>
                <c:pt idx="1747">
                  <c:v>3.5</c:v>
                </c:pt>
                <c:pt idx="1748">
                  <c:v>3.5</c:v>
                </c:pt>
                <c:pt idx="1749">
                  <c:v>3.5</c:v>
                </c:pt>
                <c:pt idx="1750">
                  <c:v>3.5</c:v>
                </c:pt>
                <c:pt idx="1751">
                  <c:v>3.5</c:v>
                </c:pt>
                <c:pt idx="1752">
                  <c:v>3.5</c:v>
                </c:pt>
                <c:pt idx="1753">
                  <c:v>3.5</c:v>
                </c:pt>
                <c:pt idx="1754">
                  <c:v>3.5</c:v>
                </c:pt>
                <c:pt idx="1755">
                  <c:v>3.5</c:v>
                </c:pt>
                <c:pt idx="1756">
                  <c:v>3.5</c:v>
                </c:pt>
                <c:pt idx="1757">
                  <c:v>3.5</c:v>
                </c:pt>
                <c:pt idx="1758">
                  <c:v>3.5</c:v>
                </c:pt>
                <c:pt idx="1759">
                  <c:v>3.5</c:v>
                </c:pt>
                <c:pt idx="1760">
                  <c:v>3.5</c:v>
                </c:pt>
                <c:pt idx="1761">
                  <c:v>3.5</c:v>
                </c:pt>
                <c:pt idx="1762">
                  <c:v>3.5</c:v>
                </c:pt>
                <c:pt idx="1763">
                  <c:v>3.5</c:v>
                </c:pt>
                <c:pt idx="1764">
                  <c:v>3.5</c:v>
                </c:pt>
                <c:pt idx="1765">
                  <c:v>3.5</c:v>
                </c:pt>
                <c:pt idx="1766">
                  <c:v>3.5</c:v>
                </c:pt>
                <c:pt idx="1767">
                  <c:v>3.5</c:v>
                </c:pt>
                <c:pt idx="1768">
                  <c:v>3.5</c:v>
                </c:pt>
                <c:pt idx="1769">
                  <c:v>3.5</c:v>
                </c:pt>
                <c:pt idx="1770">
                  <c:v>3.5</c:v>
                </c:pt>
                <c:pt idx="1771">
                  <c:v>3.5</c:v>
                </c:pt>
                <c:pt idx="1772">
                  <c:v>3.5</c:v>
                </c:pt>
                <c:pt idx="1773">
                  <c:v>3.5</c:v>
                </c:pt>
                <c:pt idx="1774">
                  <c:v>3.5</c:v>
                </c:pt>
                <c:pt idx="1775">
                  <c:v>3.5</c:v>
                </c:pt>
                <c:pt idx="1776">
                  <c:v>3.5</c:v>
                </c:pt>
                <c:pt idx="1777">
                  <c:v>3.5</c:v>
                </c:pt>
                <c:pt idx="1778">
                  <c:v>3.5</c:v>
                </c:pt>
                <c:pt idx="1779">
                  <c:v>3.5</c:v>
                </c:pt>
                <c:pt idx="1780">
                  <c:v>3.5</c:v>
                </c:pt>
                <c:pt idx="1781">
                  <c:v>3.5</c:v>
                </c:pt>
                <c:pt idx="1782">
                  <c:v>3.5</c:v>
                </c:pt>
                <c:pt idx="1783">
                  <c:v>3.5</c:v>
                </c:pt>
                <c:pt idx="1784">
                  <c:v>3.5</c:v>
                </c:pt>
                <c:pt idx="1785">
                  <c:v>3.5</c:v>
                </c:pt>
                <c:pt idx="1786">
                  <c:v>3.5</c:v>
                </c:pt>
                <c:pt idx="1787">
                  <c:v>3.5</c:v>
                </c:pt>
                <c:pt idx="1788">
                  <c:v>3.5</c:v>
                </c:pt>
                <c:pt idx="1789">
                  <c:v>3.5</c:v>
                </c:pt>
                <c:pt idx="1790">
                  <c:v>3.5</c:v>
                </c:pt>
                <c:pt idx="1791">
                  <c:v>3.5</c:v>
                </c:pt>
                <c:pt idx="1792">
                  <c:v>3.5</c:v>
                </c:pt>
                <c:pt idx="1793">
                  <c:v>3.5</c:v>
                </c:pt>
                <c:pt idx="1794">
                  <c:v>3.5</c:v>
                </c:pt>
                <c:pt idx="1795">
                  <c:v>3.5</c:v>
                </c:pt>
                <c:pt idx="1796">
                  <c:v>3.5</c:v>
                </c:pt>
                <c:pt idx="1797">
                  <c:v>3.5</c:v>
                </c:pt>
                <c:pt idx="1798">
                  <c:v>3.5</c:v>
                </c:pt>
                <c:pt idx="1799">
                  <c:v>3.5</c:v>
                </c:pt>
                <c:pt idx="1800">
                  <c:v>3.5</c:v>
                </c:pt>
                <c:pt idx="1801">
                  <c:v>3.5</c:v>
                </c:pt>
                <c:pt idx="1802">
                  <c:v>3.5</c:v>
                </c:pt>
                <c:pt idx="1803">
                  <c:v>3.5</c:v>
                </c:pt>
                <c:pt idx="1804">
                  <c:v>3.5</c:v>
                </c:pt>
                <c:pt idx="1805">
                  <c:v>3.5</c:v>
                </c:pt>
                <c:pt idx="1806">
                  <c:v>3.5</c:v>
                </c:pt>
                <c:pt idx="1807">
                  <c:v>3.5</c:v>
                </c:pt>
                <c:pt idx="1808">
                  <c:v>3.5</c:v>
                </c:pt>
                <c:pt idx="1809">
                  <c:v>3.5</c:v>
                </c:pt>
                <c:pt idx="1810">
                  <c:v>3.5</c:v>
                </c:pt>
                <c:pt idx="1811">
                  <c:v>3.5</c:v>
                </c:pt>
                <c:pt idx="1812">
                  <c:v>3.5</c:v>
                </c:pt>
                <c:pt idx="1813">
                  <c:v>3.5</c:v>
                </c:pt>
                <c:pt idx="1814">
                  <c:v>3.5</c:v>
                </c:pt>
                <c:pt idx="1815">
                  <c:v>3.5</c:v>
                </c:pt>
                <c:pt idx="1816">
                  <c:v>3.5</c:v>
                </c:pt>
                <c:pt idx="1817">
                  <c:v>3.5</c:v>
                </c:pt>
                <c:pt idx="1818">
                  <c:v>3.5</c:v>
                </c:pt>
                <c:pt idx="1819">
                  <c:v>3.5</c:v>
                </c:pt>
                <c:pt idx="1820">
                  <c:v>3.5</c:v>
                </c:pt>
                <c:pt idx="1821">
                  <c:v>3.5</c:v>
                </c:pt>
                <c:pt idx="1822">
                  <c:v>3.5</c:v>
                </c:pt>
                <c:pt idx="1823">
                  <c:v>3.5</c:v>
                </c:pt>
                <c:pt idx="1824">
                  <c:v>3.5</c:v>
                </c:pt>
                <c:pt idx="1825">
                  <c:v>3.5</c:v>
                </c:pt>
                <c:pt idx="1826">
                  <c:v>3.5</c:v>
                </c:pt>
                <c:pt idx="1827">
                  <c:v>3.5</c:v>
                </c:pt>
                <c:pt idx="1828">
                  <c:v>3.5</c:v>
                </c:pt>
                <c:pt idx="1829">
                  <c:v>3.5</c:v>
                </c:pt>
                <c:pt idx="1830">
                  <c:v>3.5</c:v>
                </c:pt>
                <c:pt idx="1831">
                  <c:v>3.5</c:v>
                </c:pt>
                <c:pt idx="1832">
                  <c:v>3.5</c:v>
                </c:pt>
                <c:pt idx="1833">
                  <c:v>3.5</c:v>
                </c:pt>
                <c:pt idx="1834">
                  <c:v>3.5</c:v>
                </c:pt>
                <c:pt idx="1835">
                  <c:v>3.5</c:v>
                </c:pt>
                <c:pt idx="1836">
                  <c:v>3.5</c:v>
                </c:pt>
                <c:pt idx="1837">
                  <c:v>3.5</c:v>
                </c:pt>
                <c:pt idx="1838">
                  <c:v>3.5</c:v>
                </c:pt>
                <c:pt idx="1839">
                  <c:v>3.5</c:v>
                </c:pt>
                <c:pt idx="1840">
                  <c:v>3.5</c:v>
                </c:pt>
                <c:pt idx="1841">
                  <c:v>3.5</c:v>
                </c:pt>
                <c:pt idx="1842">
                  <c:v>3.5</c:v>
                </c:pt>
                <c:pt idx="1843">
                  <c:v>3.5</c:v>
                </c:pt>
                <c:pt idx="1844">
                  <c:v>3.5</c:v>
                </c:pt>
                <c:pt idx="1845">
                  <c:v>3.5</c:v>
                </c:pt>
                <c:pt idx="1846">
                  <c:v>3.5</c:v>
                </c:pt>
                <c:pt idx="1847">
                  <c:v>3.5</c:v>
                </c:pt>
                <c:pt idx="1848">
                  <c:v>3.5</c:v>
                </c:pt>
                <c:pt idx="1849">
                  <c:v>3.5</c:v>
                </c:pt>
                <c:pt idx="1850">
                  <c:v>3.5</c:v>
                </c:pt>
                <c:pt idx="1851">
                  <c:v>3.5</c:v>
                </c:pt>
                <c:pt idx="1852">
                  <c:v>3.5</c:v>
                </c:pt>
                <c:pt idx="1853">
                  <c:v>3.5</c:v>
                </c:pt>
                <c:pt idx="1854">
                  <c:v>3.5</c:v>
                </c:pt>
                <c:pt idx="1855">
                  <c:v>3.5</c:v>
                </c:pt>
                <c:pt idx="1856">
                  <c:v>3.5</c:v>
                </c:pt>
                <c:pt idx="1857">
                  <c:v>3.5</c:v>
                </c:pt>
                <c:pt idx="1858">
                  <c:v>3.5</c:v>
                </c:pt>
                <c:pt idx="1859">
                  <c:v>3.5</c:v>
                </c:pt>
                <c:pt idx="1860">
                  <c:v>3.5</c:v>
                </c:pt>
                <c:pt idx="1861">
                  <c:v>3.5</c:v>
                </c:pt>
                <c:pt idx="1862">
                  <c:v>3.5</c:v>
                </c:pt>
                <c:pt idx="1863">
                  <c:v>3.5</c:v>
                </c:pt>
                <c:pt idx="1864">
                  <c:v>3.5</c:v>
                </c:pt>
                <c:pt idx="1865">
                  <c:v>3.5</c:v>
                </c:pt>
                <c:pt idx="1866">
                  <c:v>3.5</c:v>
                </c:pt>
                <c:pt idx="1867">
                  <c:v>3.5</c:v>
                </c:pt>
                <c:pt idx="1868">
                  <c:v>3.5</c:v>
                </c:pt>
                <c:pt idx="1869">
                  <c:v>3.5</c:v>
                </c:pt>
                <c:pt idx="1870">
                  <c:v>3.5</c:v>
                </c:pt>
                <c:pt idx="1871">
                  <c:v>3.5</c:v>
                </c:pt>
                <c:pt idx="1872">
                  <c:v>3.5</c:v>
                </c:pt>
                <c:pt idx="1873">
                  <c:v>3.5</c:v>
                </c:pt>
                <c:pt idx="1874">
                  <c:v>3.5</c:v>
                </c:pt>
                <c:pt idx="1875">
                  <c:v>3.5</c:v>
                </c:pt>
                <c:pt idx="1876">
                  <c:v>3.5</c:v>
                </c:pt>
                <c:pt idx="1877">
                  <c:v>3.5</c:v>
                </c:pt>
                <c:pt idx="1878">
                  <c:v>3.5</c:v>
                </c:pt>
                <c:pt idx="1879">
                  <c:v>3.5</c:v>
                </c:pt>
                <c:pt idx="1880">
                  <c:v>3.5</c:v>
                </c:pt>
                <c:pt idx="1881">
                  <c:v>3.5</c:v>
                </c:pt>
                <c:pt idx="1882">
                  <c:v>3.5</c:v>
                </c:pt>
                <c:pt idx="1883">
                  <c:v>3.5</c:v>
                </c:pt>
                <c:pt idx="1884">
                  <c:v>3.5</c:v>
                </c:pt>
                <c:pt idx="1885">
                  <c:v>3.5</c:v>
                </c:pt>
                <c:pt idx="1886">
                  <c:v>3.5</c:v>
                </c:pt>
                <c:pt idx="1887">
                  <c:v>3.5</c:v>
                </c:pt>
                <c:pt idx="1888">
                  <c:v>3.5</c:v>
                </c:pt>
                <c:pt idx="1889">
                  <c:v>3.5</c:v>
                </c:pt>
                <c:pt idx="1890">
                  <c:v>3.5</c:v>
                </c:pt>
                <c:pt idx="1891">
                  <c:v>3.5</c:v>
                </c:pt>
                <c:pt idx="1892">
                  <c:v>3.5</c:v>
                </c:pt>
                <c:pt idx="1893">
                  <c:v>3.5</c:v>
                </c:pt>
                <c:pt idx="1894">
                  <c:v>3.5</c:v>
                </c:pt>
                <c:pt idx="1895">
                  <c:v>3.5</c:v>
                </c:pt>
                <c:pt idx="1896">
                  <c:v>3.5</c:v>
                </c:pt>
                <c:pt idx="1897">
                  <c:v>3.5</c:v>
                </c:pt>
                <c:pt idx="1898">
                  <c:v>3.5</c:v>
                </c:pt>
                <c:pt idx="1899">
                  <c:v>3.5</c:v>
                </c:pt>
                <c:pt idx="1900">
                  <c:v>3.5</c:v>
                </c:pt>
                <c:pt idx="1901">
                  <c:v>3.5</c:v>
                </c:pt>
                <c:pt idx="1902">
                  <c:v>3.5</c:v>
                </c:pt>
                <c:pt idx="1903">
                  <c:v>3.5</c:v>
                </c:pt>
                <c:pt idx="1904">
                  <c:v>3.5</c:v>
                </c:pt>
                <c:pt idx="1905">
                  <c:v>3.5</c:v>
                </c:pt>
                <c:pt idx="1906">
                  <c:v>3.5</c:v>
                </c:pt>
                <c:pt idx="1907">
                  <c:v>3.5</c:v>
                </c:pt>
                <c:pt idx="1908">
                  <c:v>3.5</c:v>
                </c:pt>
                <c:pt idx="1909">
                  <c:v>3.5</c:v>
                </c:pt>
                <c:pt idx="1910">
                  <c:v>3.5</c:v>
                </c:pt>
                <c:pt idx="1911">
                  <c:v>3.5</c:v>
                </c:pt>
                <c:pt idx="1912">
                  <c:v>3.5</c:v>
                </c:pt>
                <c:pt idx="1913">
                  <c:v>3.5</c:v>
                </c:pt>
                <c:pt idx="1914">
                  <c:v>3.5</c:v>
                </c:pt>
                <c:pt idx="1915">
                  <c:v>3.5</c:v>
                </c:pt>
                <c:pt idx="1916">
                  <c:v>3.5</c:v>
                </c:pt>
                <c:pt idx="1917">
                  <c:v>3.5</c:v>
                </c:pt>
                <c:pt idx="1918">
                  <c:v>3.5</c:v>
                </c:pt>
                <c:pt idx="1919">
                  <c:v>3.5</c:v>
                </c:pt>
                <c:pt idx="1920">
                  <c:v>3.5</c:v>
                </c:pt>
                <c:pt idx="1921">
                  <c:v>3.5</c:v>
                </c:pt>
                <c:pt idx="1922">
                  <c:v>3.5</c:v>
                </c:pt>
                <c:pt idx="1923">
                  <c:v>3.5</c:v>
                </c:pt>
                <c:pt idx="1924">
                  <c:v>3.5</c:v>
                </c:pt>
                <c:pt idx="1925">
                  <c:v>3.5</c:v>
                </c:pt>
                <c:pt idx="1926">
                  <c:v>3.5</c:v>
                </c:pt>
                <c:pt idx="1927">
                  <c:v>3.5</c:v>
                </c:pt>
                <c:pt idx="1928">
                  <c:v>3.5</c:v>
                </c:pt>
                <c:pt idx="1929">
                  <c:v>3.5</c:v>
                </c:pt>
                <c:pt idx="1930">
                  <c:v>3.5</c:v>
                </c:pt>
                <c:pt idx="1931">
                  <c:v>3.5</c:v>
                </c:pt>
                <c:pt idx="1932">
                  <c:v>3.5</c:v>
                </c:pt>
                <c:pt idx="1933">
                  <c:v>3.5</c:v>
                </c:pt>
                <c:pt idx="1934">
                  <c:v>3.5</c:v>
                </c:pt>
                <c:pt idx="1935">
                  <c:v>3.5</c:v>
                </c:pt>
                <c:pt idx="1936">
                  <c:v>3.5</c:v>
                </c:pt>
                <c:pt idx="1937">
                  <c:v>3.5</c:v>
                </c:pt>
                <c:pt idx="1938">
                  <c:v>3.5</c:v>
                </c:pt>
                <c:pt idx="1939">
                  <c:v>3.5</c:v>
                </c:pt>
                <c:pt idx="1940">
                  <c:v>3.5</c:v>
                </c:pt>
                <c:pt idx="1941">
                  <c:v>3.5</c:v>
                </c:pt>
                <c:pt idx="1942">
                  <c:v>3.5</c:v>
                </c:pt>
                <c:pt idx="1943">
                  <c:v>3.5</c:v>
                </c:pt>
                <c:pt idx="1944">
                  <c:v>3.5</c:v>
                </c:pt>
                <c:pt idx="1945">
                  <c:v>3.5</c:v>
                </c:pt>
                <c:pt idx="1946">
                  <c:v>3.5</c:v>
                </c:pt>
                <c:pt idx="1947">
                  <c:v>3.5</c:v>
                </c:pt>
                <c:pt idx="1948">
                  <c:v>3.5</c:v>
                </c:pt>
                <c:pt idx="1949">
                  <c:v>3.5</c:v>
                </c:pt>
                <c:pt idx="1950">
                  <c:v>3.5</c:v>
                </c:pt>
                <c:pt idx="1951">
                  <c:v>3.5</c:v>
                </c:pt>
                <c:pt idx="1952">
                  <c:v>3.5</c:v>
                </c:pt>
                <c:pt idx="1953">
                  <c:v>3.5</c:v>
                </c:pt>
                <c:pt idx="1954">
                  <c:v>3.5</c:v>
                </c:pt>
                <c:pt idx="1955">
                  <c:v>3.5</c:v>
                </c:pt>
                <c:pt idx="1956">
                  <c:v>3.5</c:v>
                </c:pt>
                <c:pt idx="1957">
                  <c:v>3.5</c:v>
                </c:pt>
                <c:pt idx="1958">
                  <c:v>3.5</c:v>
                </c:pt>
                <c:pt idx="1959">
                  <c:v>3.5</c:v>
                </c:pt>
                <c:pt idx="1960">
                  <c:v>3.5</c:v>
                </c:pt>
                <c:pt idx="1961">
                  <c:v>3.5</c:v>
                </c:pt>
                <c:pt idx="1962">
                  <c:v>3.5</c:v>
                </c:pt>
                <c:pt idx="1963">
                  <c:v>3.5</c:v>
                </c:pt>
                <c:pt idx="1964">
                  <c:v>3.5</c:v>
                </c:pt>
                <c:pt idx="1965">
                  <c:v>3.5</c:v>
                </c:pt>
                <c:pt idx="1966">
                  <c:v>3.5</c:v>
                </c:pt>
                <c:pt idx="1967">
                  <c:v>3.5</c:v>
                </c:pt>
                <c:pt idx="1968">
                  <c:v>3.5</c:v>
                </c:pt>
                <c:pt idx="1969">
                  <c:v>3.5</c:v>
                </c:pt>
                <c:pt idx="1970">
                  <c:v>3.5</c:v>
                </c:pt>
                <c:pt idx="1971">
                  <c:v>3.5</c:v>
                </c:pt>
                <c:pt idx="1972">
                  <c:v>3.5</c:v>
                </c:pt>
                <c:pt idx="1973">
                  <c:v>3.5</c:v>
                </c:pt>
                <c:pt idx="1974">
                  <c:v>3.5</c:v>
                </c:pt>
                <c:pt idx="1975">
                  <c:v>3.5</c:v>
                </c:pt>
                <c:pt idx="1976">
                  <c:v>3.5</c:v>
                </c:pt>
                <c:pt idx="1977">
                  <c:v>3.5</c:v>
                </c:pt>
                <c:pt idx="1978">
                  <c:v>3.5</c:v>
                </c:pt>
                <c:pt idx="1979">
                  <c:v>3.5</c:v>
                </c:pt>
                <c:pt idx="1980">
                  <c:v>3.5</c:v>
                </c:pt>
                <c:pt idx="1981">
                  <c:v>3.5</c:v>
                </c:pt>
                <c:pt idx="1982">
                  <c:v>3.5</c:v>
                </c:pt>
                <c:pt idx="1983">
                  <c:v>3.5</c:v>
                </c:pt>
                <c:pt idx="1984">
                  <c:v>3.5</c:v>
                </c:pt>
                <c:pt idx="1985">
                  <c:v>3.25</c:v>
                </c:pt>
                <c:pt idx="1986">
                  <c:v>3.25</c:v>
                </c:pt>
                <c:pt idx="1987">
                  <c:v>3.25</c:v>
                </c:pt>
                <c:pt idx="1988">
                  <c:v>3.25</c:v>
                </c:pt>
                <c:pt idx="1989">
                  <c:v>3.25</c:v>
                </c:pt>
                <c:pt idx="1990">
                  <c:v>3.25</c:v>
                </c:pt>
                <c:pt idx="1991">
                  <c:v>3.25</c:v>
                </c:pt>
                <c:pt idx="1992">
                  <c:v>3.25</c:v>
                </c:pt>
                <c:pt idx="1993">
                  <c:v>3.25</c:v>
                </c:pt>
                <c:pt idx="1994">
                  <c:v>3.25</c:v>
                </c:pt>
                <c:pt idx="1995">
                  <c:v>3.25</c:v>
                </c:pt>
                <c:pt idx="1996">
                  <c:v>3.25</c:v>
                </c:pt>
                <c:pt idx="1997">
                  <c:v>3.25</c:v>
                </c:pt>
                <c:pt idx="1998">
                  <c:v>3.25</c:v>
                </c:pt>
                <c:pt idx="1999">
                  <c:v>3.25</c:v>
                </c:pt>
                <c:pt idx="2000">
                  <c:v>3.25</c:v>
                </c:pt>
                <c:pt idx="2001">
                  <c:v>3.25</c:v>
                </c:pt>
                <c:pt idx="2002">
                  <c:v>3.25</c:v>
                </c:pt>
                <c:pt idx="2003">
                  <c:v>3.25</c:v>
                </c:pt>
                <c:pt idx="2004">
                  <c:v>3.25</c:v>
                </c:pt>
                <c:pt idx="2005">
                  <c:v>3.25</c:v>
                </c:pt>
                <c:pt idx="2006">
                  <c:v>3.25</c:v>
                </c:pt>
                <c:pt idx="2007">
                  <c:v>3.25</c:v>
                </c:pt>
                <c:pt idx="2008">
                  <c:v>3.25</c:v>
                </c:pt>
                <c:pt idx="2009">
                  <c:v>3.25</c:v>
                </c:pt>
                <c:pt idx="2010">
                  <c:v>3.25</c:v>
                </c:pt>
                <c:pt idx="2011">
                  <c:v>3.25</c:v>
                </c:pt>
                <c:pt idx="2012">
                  <c:v>3.25</c:v>
                </c:pt>
                <c:pt idx="2013">
                  <c:v>3</c:v>
                </c:pt>
                <c:pt idx="2014">
                  <c:v>3</c:v>
                </c:pt>
                <c:pt idx="2015">
                  <c:v>3</c:v>
                </c:pt>
                <c:pt idx="2016">
                  <c:v>3</c:v>
                </c:pt>
                <c:pt idx="2017">
                  <c:v>3</c:v>
                </c:pt>
                <c:pt idx="2018">
                  <c:v>3</c:v>
                </c:pt>
                <c:pt idx="2019">
                  <c:v>3</c:v>
                </c:pt>
                <c:pt idx="2020">
                  <c:v>3</c:v>
                </c:pt>
                <c:pt idx="2021">
                  <c:v>3</c:v>
                </c:pt>
                <c:pt idx="2022">
                  <c:v>3</c:v>
                </c:pt>
                <c:pt idx="2023">
                  <c:v>3</c:v>
                </c:pt>
                <c:pt idx="2024">
                  <c:v>3</c:v>
                </c:pt>
                <c:pt idx="2025">
                  <c:v>3</c:v>
                </c:pt>
                <c:pt idx="2026">
                  <c:v>3</c:v>
                </c:pt>
                <c:pt idx="2027">
                  <c:v>3</c:v>
                </c:pt>
                <c:pt idx="2028">
                  <c:v>3</c:v>
                </c:pt>
                <c:pt idx="2029">
                  <c:v>3</c:v>
                </c:pt>
                <c:pt idx="2030">
                  <c:v>3</c:v>
                </c:pt>
                <c:pt idx="2031">
                  <c:v>3</c:v>
                </c:pt>
                <c:pt idx="2032">
                  <c:v>3</c:v>
                </c:pt>
                <c:pt idx="2033">
                  <c:v>3</c:v>
                </c:pt>
                <c:pt idx="2034">
                  <c:v>3</c:v>
                </c:pt>
                <c:pt idx="2035">
                  <c:v>3</c:v>
                </c:pt>
                <c:pt idx="2036">
                  <c:v>3</c:v>
                </c:pt>
                <c:pt idx="2037">
                  <c:v>3</c:v>
                </c:pt>
                <c:pt idx="2038">
                  <c:v>3</c:v>
                </c:pt>
                <c:pt idx="2039">
                  <c:v>3</c:v>
                </c:pt>
                <c:pt idx="2040">
                  <c:v>3</c:v>
                </c:pt>
                <c:pt idx="2041">
                  <c:v>3</c:v>
                </c:pt>
                <c:pt idx="2042">
                  <c:v>3</c:v>
                </c:pt>
                <c:pt idx="2043">
                  <c:v>3</c:v>
                </c:pt>
                <c:pt idx="2044">
                  <c:v>3</c:v>
                </c:pt>
                <c:pt idx="2045">
                  <c:v>3</c:v>
                </c:pt>
                <c:pt idx="2046">
                  <c:v>3</c:v>
                </c:pt>
                <c:pt idx="2047">
                  <c:v>3</c:v>
                </c:pt>
                <c:pt idx="2048">
                  <c:v>3</c:v>
                </c:pt>
                <c:pt idx="2049">
                  <c:v>3</c:v>
                </c:pt>
                <c:pt idx="2050">
                  <c:v>3</c:v>
                </c:pt>
                <c:pt idx="2051">
                  <c:v>3</c:v>
                </c:pt>
                <c:pt idx="2052">
                  <c:v>3</c:v>
                </c:pt>
                <c:pt idx="2053">
                  <c:v>3</c:v>
                </c:pt>
                <c:pt idx="2054">
                  <c:v>3</c:v>
                </c:pt>
                <c:pt idx="2055">
                  <c:v>3</c:v>
                </c:pt>
                <c:pt idx="2056">
                  <c:v>3</c:v>
                </c:pt>
                <c:pt idx="2057">
                  <c:v>3</c:v>
                </c:pt>
                <c:pt idx="2058">
                  <c:v>3</c:v>
                </c:pt>
                <c:pt idx="2059">
                  <c:v>3</c:v>
                </c:pt>
                <c:pt idx="2060">
                  <c:v>3</c:v>
                </c:pt>
                <c:pt idx="2061">
                  <c:v>3</c:v>
                </c:pt>
                <c:pt idx="2062">
                  <c:v>3</c:v>
                </c:pt>
                <c:pt idx="2063">
                  <c:v>3</c:v>
                </c:pt>
                <c:pt idx="2064">
                  <c:v>3</c:v>
                </c:pt>
                <c:pt idx="2065">
                  <c:v>3</c:v>
                </c:pt>
                <c:pt idx="2066">
                  <c:v>3</c:v>
                </c:pt>
                <c:pt idx="2067">
                  <c:v>3</c:v>
                </c:pt>
                <c:pt idx="2068">
                  <c:v>3</c:v>
                </c:pt>
                <c:pt idx="2069">
                  <c:v>3</c:v>
                </c:pt>
                <c:pt idx="2070">
                  <c:v>3</c:v>
                </c:pt>
                <c:pt idx="2071">
                  <c:v>3</c:v>
                </c:pt>
                <c:pt idx="2072">
                  <c:v>3</c:v>
                </c:pt>
                <c:pt idx="2073">
                  <c:v>3</c:v>
                </c:pt>
                <c:pt idx="2074">
                  <c:v>3</c:v>
                </c:pt>
                <c:pt idx="2075">
                  <c:v>3</c:v>
                </c:pt>
                <c:pt idx="2076">
                  <c:v>3</c:v>
                </c:pt>
                <c:pt idx="2077">
                  <c:v>3</c:v>
                </c:pt>
                <c:pt idx="2078">
                  <c:v>3</c:v>
                </c:pt>
                <c:pt idx="2079">
                  <c:v>3</c:v>
                </c:pt>
                <c:pt idx="2080">
                  <c:v>3</c:v>
                </c:pt>
                <c:pt idx="2081">
                  <c:v>3</c:v>
                </c:pt>
                <c:pt idx="2082">
                  <c:v>3</c:v>
                </c:pt>
                <c:pt idx="2083">
                  <c:v>3</c:v>
                </c:pt>
                <c:pt idx="2084">
                  <c:v>3</c:v>
                </c:pt>
                <c:pt idx="2085">
                  <c:v>3</c:v>
                </c:pt>
                <c:pt idx="2086">
                  <c:v>3</c:v>
                </c:pt>
                <c:pt idx="2087">
                  <c:v>3</c:v>
                </c:pt>
                <c:pt idx="2088">
                  <c:v>3</c:v>
                </c:pt>
                <c:pt idx="2089">
                  <c:v>3</c:v>
                </c:pt>
                <c:pt idx="2090">
                  <c:v>3</c:v>
                </c:pt>
                <c:pt idx="2091">
                  <c:v>3</c:v>
                </c:pt>
                <c:pt idx="2092">
                  <c:v>3</c:v>
                </c:pt>
                <c:pt idx="2093">
                  <c:v>3</c:v>
                </c:pt>
                <c:pt idx="2094">
                  <c:v>3</c:v>
                </c:pt>
                <c:pt idx="2095">
                  <c:v>3</c:v>
                </c:pt>
                <c:pt idx="2096">
                  <c:v>3</c:v>
                </c:pt>
                <c:pt idx="2097">
                  <c:v>3</c:v>
                </c:pt>
                <c:pt idx="2098">
                  <c:v>3</c:v>
                </c:pt>
                <c:pt idx="2099">
                  <c:v>3</c:v>
                </c:pt>
                <c:pt idx="2100">
                  <c:v>3</c:v>
                </c:pt>
                <c:pt idx="2101">
                  <c:v>3</c:v>
                </c:pt>
                <c:pt idx="2102">
                  <c:v>3</c:v>
                </c:pt>
                <c:pt idx="2103">
                  <c:v>3</c:v>
                </c:pt>
                <c:pt idx="2104">
                  <c:v>3</c:v>
                </c:pt>
                <c:pt idx="2105">
                  <c:v>3</c:v>
                </c:pt>
                <c:pt idx="2106">
                  <c:v>3</c:v>
                </c:pt>
                <c:pt idx="2107">
                  <c:v>3</c:v>
                </c:pt>
                <c:pt idx="2108">
                  <c:v>3</c:v>
                </c:pt>
                <c:pt idx="2109">
                  <c:v>3</c:v>
                </c:pt>
                <c:pt idx="2110">
                  <c:v>3</c:v>
                </c:pt>
                <c:pt idx="2111">
                  <c:v>3</c:v>
                </c:pt>
                <c:pt idx="2112">
                  <c:v>3</c:v>
                </c:pt>
                <c:pt idx="2113">
                  <c:v>3</c:v>
                </c:pt>
                <c:pt idx="2114">
                  <c:v>3</c:v>
                </c:pt>
                <c:pt idx="2115">
                  <c:v>3</c:v>
                </c:pt>
                <c:pt idx="2116">
                  <c:v>3</c:v>
                </c:pt>
                <c:pt idx="2117">
                  <c:v>3</c:v>
                </c:pt>
                <c:pt idx="2118">
                  <c:v>3</c:v>
                </c:pt>
                <c:pt idx="2119">
                  <c:v>3</c:v>
                </c:pt>
                <c:pt idx="2120">
                  <c:v>3</c:v>
                </c:pt>
                <c:pt idx="2121">
                  <c:v>3</c:v>
                </c:pt>
                <c:pt idx="2122">
                  <c:v>3</c:v>
                </c:pt>
                <c:pt idx="2123">
                  <c:v>3</c:v>
                </c:pt>
                <c:pt idx="2124">
                  <c:v>3</c:v>
                </c:pt>
                <c:pt idx="2125">
                  <c:v>3</c:v>
                </c:pt>
                <c:pt idx="2126">
                  <c:v>3</c:v>
                </c:pt>
                <c:pt idx="2127">
                  <c:v>3</c:v>
                </c:pt>
                <c:pt idx="2128">
                  <c:v>3</c:v>
                </c:pt>
                <c:pt idx="2129">
                  <c:v>3</c:v>
                </c:pt>
                <c:pt idx="2130">
                  <c:v>3</c:v>
                </c:pt>
                <c:pt idx="2131">
                  <c:v>3</c:v>
                </c:pt>
                <c:pt idx="2132">
                  <c:v>3</c:v>
                </c:pt>
                <c:pt idx="2133">
                  <c:v>3</c:v>
                </c:pt>
                <c:pt idx="2134">
                  <c:v>3</c:v>
                </c:pt>
                <c:pt idx="2135">
                  <c:v>3</c:v>
                </c:pt>
                <c:pt idx="2136">
                  <c:v>3</c:v>
                </c:pt>
                <c:pt idx="2137">
                  <c:v>3</c:v>
                </c:pt>
                <c:pt idx="2138">
                  <c:v>3</c:v>
                </c:pt>
                <c:pt idx="2139">
                  <c:v>3</c:v>
                </c:pt>
                <c:pt idx="2140">
                  <c:v>3</c:v>
                </c:pt>
                <c:pt idx="2141">
                  <c:v>3</c:v>
                </c:pt>
                <c:pt idx="2142">
                  <c:v>3</c:v>
                </c:pt>
                <c:pt idx="2143">
                  <c:v>3</c:v>
                </c:pt>
                <c:pt idx="2144">
                  <c:v>3</c:v>
                </c:pt>
                <c:pt idx="2145">
                  <c:v>3</c:v>
                </c:pt>
                <c:pt idx="2146">
                  <c:v>3</c:v>
                </c:pt>
                <c:pt idx="2147">
                  <c:v>3</c:v>
                </c:pt>
                <c:pt idx="2148">
                  <c:v>3</c:v>
                </c:pt>
                <c:pt idx="2149">
                  <c:v>3</c:v>
                </c:pt>
                <c:pt idx="2150">
                  <c:v>3</c:v>
                </c:pt>
                <c:pt idx="2151">
                  <c:v>3</c:v>
                </c:pt>
                <c:pt idx="2152">
                  <c:v>3</c:v>
                </c:pt>
                <c:pt idx="2153">
                  <c:v>3</c:v>
                </c:pt>
                <c:pt idx="2154">
                  <c:v>3</c:v>
                </c:pt>
                <c:pt idx="2155">
                  <c:v>3</c:v>
                </c:pt>
                <c:pt idx="2156">
                  <c:v>3</c:v>
                </c:pt>
                <c:pt idx="2157">
                  <c:v>3</c:v>
                </c:pt>
                <c:pt idx="2158">
                  <c:v>3</c:v>
                </c:pt>
                <c:pt idx="2159">
                  <c:v>3</c:v>
                </c:pt>
                <c:pt idx="2160">
                  <c:v>3</c:v>
                </c:pt>
                <c:pt idx="2161">
                  <c:v>3</c:v>
                </c:pt>
                <c:pt idx="2162">
                  <c:v>3</c:v>
                </c:pt>
                <c:pt idx="2163">
                  <c:v>3</c:v>
                </c:pt>
                <c:pt idx="2164">
                  <c:v>3</c:v>
                </c:pt>
                <c:pt idx="2165">
                  <c:v>3</c:v>
                </c:pt>
                <c:pt idx="2166">
                  <c:v>3</c:v>
                </c:pt>
                <c:pt idx="2167">
                  <c:v>3</c:v>
                </c:pt>
                <c:pt idx="2168">
                  <c:v>3</c:v>
                </c:pt>
                <c:pt idx="2169">
                  <c:v>3</c:v>
                </c:pt>
                <c:pt idx="2170">
                  <c:v>3</c:v>
                </c:pt>
                <c:pt idx="2171">
                  <c:v>3</c:v>
                </c:pt>
                <c:pt idx="2172">
                  <c:v>3</c:v>
                </c:pt>
                <c:pt idx="2173">
                  <c:v>3</c:v>
                </c:pt>
                <c:pt idx="2174">
                  <c:v>3</c:v>
                </c:pt>
                <c:pt idx="2175">
                  <c:v>3</c:v>
                </c:pt>
                <c:pt idx="2176">
                  <c:v>3</c:v>
                </c:pt>
                <c:pt idx="2177">
                  <c:v>3</c:v>
                </c:pt>
                <c:pt idx="2178">
                  <c:v>3</c:v>
                </c:pt>
                <c:pt idx="2179">
                  <c:v>3</c:v>
                </c:pt>
                <c:pt idx="2180">
                  <c:v>3</c:v>
                </c:pt>
                <c:pt idx="2181">
                  <c:v>3</c:v>
                </c:pt>
                <c:pt idx="2182">
                  <c:v>3</c:v>
                </c:pt>
                <c:pt idx="2183">
                  <c:v>3</c:v>
                </c:pt>
                <c:pt idx="2184">
                  <c:v>3</c:v>
                </c:pt>
                <c:pt idx="2185">
                  <c:v>3</c:v>
                </c:pt>
                <c:pt idx="2186">
                  <c:v>3</c:v>
                </c:pt>
                <c:pt idx="2187">
                  <c:v>3</c:v>
                </c:pt>
                <c:pt idx="2188">
                  <c:v>3</c:v>
                </c:pt>
                <c:pt idx="2189">
                  <c:v>3</c:v>
                </c:pt>
                <c:pt idx="2190">
                  <c:v>3</c:v>
                </c:pt>
                <c:pt idx="2191">
                  <c:v>3</c:v>
                </c:pt>
                <c:pt idx="2192">
                  <c:v>3</c:v>
                </c:pt>
                <c:pt idx="2193">
                  <c:v>3</c:v>
                </c:pt>
                <c:pt idx="2194">
                  <c:v>3</c:v>
                </c:pt>
                <c:pt idx="2195">
                  <c:v>3</c:v>
                </c:pt>
                <c:pt idx="2196">
                  <c:v>3</c:v>
                </c:pt>
                <c:pt idx="2197">
                  <c:v>3</c:v>
                </c:pt>
                <c:pt idx="2198">
                  <c:v>3</c:v>
                </c:pt>
                <c:pt idx="2199">
                  <c:v>3</c:v>
                </c:pt>
                <c:pt idx="2200">
                  <c:v>3</c:v>
                </c:pt>
                <c:pt idx="2201">
                  <c:v>3</c:v>
                </c:pt>
                <c:pt idx="2202">
                  <c:v>3</c:v>
                </c:pt>
                <c:pt idx="2203">
                  <c:v>3</c:v>
                </c:pt>
                <c:pt idx="2204">
                  <c:v>3</c:v>
                </c:pt>
                <c:pt idx="2205">
                  <c:v>3</c:v>
                </c:pt>
                <c:pt idx="2206">
                  <c:v>3</c:v>
                </c:pt>
                <c:pt idx="2207">
                  <c:v>3</c:v>
                </c:pt>
                <c:pt idx="2208">
                  <c:v>3</c:v>
                </c:pt>
                <c:pt idx="2209">
                  <c:v>3</c:v>
                </c:pt>
                <c:pt idx="2210">
                  <c:v>3</c:v>
                </c:pt>
                <c:pt idx="2211">
                  <c:v>3</c:v>
                </c:pt>
                <c:pt idx="2212">
                  <c:v>3</c:v>
                </c:pt>
                <c:pt idx="2213">
                  <c:v>3</c:v>
                </c:pt>
                <c:pt idx="2214">
                  <c:v>3</c:v>
                </c:pt>
                <c:pt idx="2215">
                  <c:v>3</c:v>
                </c:pt>
                <c:pt idx="2216">
                  <c:v>3</c:v>
                </c:pt>
                <c:pt idx="2217">
                  <c:v>3</c:v>
                </c:pt>
                <c:pt idx="2218">
                  <c:v>3</c:v>
                </c:pt>
                <c:pt idx="2219">
                  <c:v>3</c:v>
                </c:pt>
                <c:pt idx="2220">
                  <c:v>3</c:v>
                </c:pt>
                <c:pt idx="2221">
                  <c:v>3</c:v>
                </c:pt>
                <c:pt idx="2222">
                  <c:v>3</c:v>
                </c:pt>
                <c:pt idx="2223">
                  <c:v>3</c:v>
                </c:pt>
                <c:pt idx="2224">
                  <c:v>3</c:v>
                </c:pt>
                <c:pt idx="2225">
                  <c:v>3</c:v>
                </c:pt>
                <c:pt idx="2226">
                  <c:v>3</c:v>
                </c:pt>
                <c:pt idx="2227">
                  <c:v>3</c:v>
                </c:pt>
                <c:pt idx="2228">
                  <c:v>3</c:v>
                </c:pt>
                <c:pt idx="2229">
                  <c:v>3</c:v>
                </c:pt>
                <c:pt idx="2230">
                  <c:v>3</c:v>
                </c:pt>
                <c:pt idx="2231">
                  <c:v>3</c:v>
                </c:pt>
                <c:pt idx="2232">
                  <c:v>3</c:v>
                </c:pt>
                <c:pt idx="2233">
                  <c:v>3</c:v>
                </c:pt>
                <c:pt idx="2234">
                  <c:v>3</c:v>
                </c:pt>
                <c:pt idx="2235">
                  <c:v>3</c:v>
                </c:pt>
                <c:pt idx="2236">
                  <c:v>3</c:v>
                </c:pt>
                <c:pt idx="2237">
                  <c:v>3</c:v>
                </c:pt>
                <c:pt idx="2238">
                  <c:v>3</c:v>
                </c:pt>
                <c:pt idx="2239">
                  <c:v>3</c:v>
                </c:pt>
                <c:pt idx="2240">
                  <c:v>3</c:v>
                </c:pt>
                <c:pt idx="2241">
                  <c:v>3</c:v>
                </c:pt>
                <c:pt idx="2242">
                  <c:v>3</c:v>
                </c:pt>
                <c:pt idx="2243">
                  <c:v>3</c:v>
                </c:pt>
                <c:pt idx="2244">
                  <c:v>3</c:v>
                </c:pt>
                <c:pt idx="2245">
                  <c:v>3</c:v>
                </c:pt>
                <c:pt idx="2246">
                  <c:v>3</c:v>
                </c:pt>
                <c:pt idx="2247">
                  <c:v>3</c:v>
                </c:pt>
                <c:pt idx="2248">
                  <c:v>3</c:v>
                </c:pt>
                <c:pt idx="2249">
                  <c:v>3</c:v>
                </c:pt>
                <c:pt idx="2250">
                  <c:v>3</c:v>
                </c:pt>
                <c:pt idx="2251">
                  <c:v>3</c:v>
                </c:pt>
                <c:pt idx="2252">
                  <c:v>3</c:v>
                </c:pt>
                <c:pt idx="2253">
                  <c:v>3</c:v>
                </c:pt>
                <c:pt idx="2254">
                  <c:v>3</c:v>
                </c:pt>
                <c:pt idx="2255">
                  <c:v>3</c:v>
                </c:pt>
                <c:pt idx="2256">
                  <c:v>3</c:v>
                </c:pt>
                <c:pt idx="2257">
                  <c:v>3</c:v>
                </c:pt>
                <c:pt idx="2258">
                  <c:v>3</c:v>
                </c:pt>
                <c:pt idx="2259">
                  <c:v>3</c:v>
                </c:pt>
                <c:pt idx="2260">
                  <c:v>3</c:v>
                </c:pt>
                <c:pt idx="2261">
                  <c:v>3</c:v>
                </c:pt>
                <c:pt idx="2262">
                  <c:v>3</c:v>
                </c:pt>
                <c:pt idx="2263">
                  <c:v>3</c:v>
                </c:pt>
                <c:pt idx="2264">
                  <c:v>3</c:v>
                </c:pt>
                <c:pt idx="2265">
                  <c:v>3</c:v>
                </c:pt>
                <c:pt idx="2266">
                  <c:v>3</c:v>
                </c:pt>
                <c:pt idx="2267">
                  <c:v>3</c:v>
                </c:pt>
                <c:pt idx="2268">
                  <c:v>3</c:v>
                </c:pt>
                <c:pt idx="2269">
                  <c:v>3</c:v>
                </c:pt>
                <c:pt idx="2270">
                  <c:v>3</c:v>
                </c:pt>
                <c:pt idx="2271">
                  <c:v>3</c:v>
                </c:pt>
                <c:pt idx="2272">
                  <c:v>3</c:v>
                </c:pt>
                <c:pt idx="2273">
                  <c:v>3</c:v>
                </c:pt>
                <c:pt idx="2274">
                  <c:v>3</c:v>
                </c:pt>
                <c:pt idx="2275">
                  <c:v>3</c:v>
                </c:pt>
                <c:pt idx="2276">
                  <c:v>3</c:v>
                </c:pt>
                <c:pt idx="2277">
                  <c:v>3</c:v>
                </c:pt>
                <c:pt idx="2278">
                  <c:v>3</c:v>
                </c:pt>
                <c:pt idx="2279">
                  <c:v>3</c:v>
                </c:pt>
                <c:pt idx="2280">
                  <c:v>3</c:v>
                </c:pt>
                <c:pt idx="2281">
                  <c:v>3</c:v>
                </c:pt>
                <c:pt idx="2282">
                  <c:v>3</c:v>
                </c:pt>
                <c:pt idx="2283">
                  <c:v>3</c:v>
                </c:pt>
                <c:pt idx="2284">
                  <c:v>3</c:v>
                </c:pt>
                <c:pt idx="2285">
                  <c:v>3</c:v>
                </c:pt>
                <c:pt idx="2286">
                  <c:v>3</c:v>
                </c:pt>
                <c:pt idx="2287">
                  <c:v>3</c:v>
                </c:pt>
                <c:pt idx="2288">
                  <c:v>3</c:v>
                </c:pt>
                <c:pt idx="2289">
                  <c:v>3</c:v>
                </c:pt>
                <c:pt idx="2290">
                  <c:v>3</c:v>
                </c:pt>
                <c:pt idx="2291">
                  <c:v>3</c:v>
                </c:pt>
                <c:pt idx="2292">
                  <c:v>3</c:v>
                </c:pt>
                <c:pt idx="2293">
                  <c:v>3</c:v>
                </c:pt>
                <c:pt idx="2294">
                  <c:v>3</c:v>
                </c:pt>
                <c:pt idx="2295">
                  <c:v>3</c:v>
                </c:pt>
                <c:pt idx="2296">
                  <c:v>3</c:v>
                </c:pt>
                <c:pt idx="2297">
                  <c:v>3</c:v>
                </c:pt>
                <c:pt idx="2298">
                  <c:v>3</c:v>
                </c:pt>
                <c:pt idx="2299">
                  <c:v>3</c:v>
                </c:pt>
                <c:pt idx="2300">
                  <c:v>3</c:v>
                </c:pt>
                <c:pt idx="2301">
                  <c:v>3</c:v>
                </c:pt>
                <c:pt idx="2302">
                  <c:v>3</c:v>
                </c:pt>
                <c:pt idx="2303">
                  <c:v>3</c:v>
                </c:pt>
                <c:pt idx="2304">
                  <c:v>3</c:v>
                </c:pt>
                <c:pt idx="2305">
                  <c:v>3</c:v>
                </c:pt>
                <c:pt idx="2306">
                  <c:v>3</c:v>
                </c:pt>
                <c:pt idx="2307">
                  <c:v>3</c:v>
                </c:pt>
                <c:pt idx="2308">
                  <c:v>3</c:v>
                </c:pt>
                <c:pt idx="2309">
                  <c:v>3</c:v>
                </c:pt>
                <c:pt idx="2310">
                  <c:v>3</c:v>
                </c:pt>
                <c:pt idx="2311">
                  <c:v>3</c:v>
                </c:pt>
                <c:pt idx="2312">
                  <c:v>3</c:v>
                </c:pt>
                <c:pt idx="2313">
                  <c:v>3</c:v>
                </c:pt>
                <c:pt idx="2314">
                  <c:v>3</c:v>
                </c:pt>
                <c:pt idx="2315">
                  <c:v>3</c:v>
                </c:pt>
                <c:pt idx="2316">
                  <c:v>3</c:v>
                </c:pt>
                <c:pt idx="2317">
                  <c:v>3</c:v>
                </c:pt>
                <c:pt idx="2318">
                  <c:v>3</c:v>
                </c:pt>
                <c:pt idx="2319">
                  <c:v>3</c:v>
                </c:pt>
                <c:pt idx="2320">
                  <c:v>3</c:v>
                </c:pt>
                <c:pt idx="2321">
                  <c:v>3</c:v>
                </c:pt>
                <c:pt idx="2322">
                  <c:v>3</c:v>
                </c:pt>
                <c:pt idx="2323">
                  <c:v>3</c:v>
                </c:pt>
                <c:pt idx="2324">
                  <c:v>3</c:v>
                </c:pt>
                <c:pt idx="2325">
                  <c:v>3</c:v>
                </c:pt>
                <c:pt idx="2326">
                  <c:v>3</c:v>
                </c:pt>
                <c:pt idx="2327">
                  <c:v>3</c:v>
                </c:pt>
                <c:pt idx="2328">
                  <c:v>3</c:v>
                </c:pt>
                <c:pt idx="2329">
                  <c:v>3</c:v>
                </c:pt>
                <c:pt idx="2330">
                  <c:v>3</c:v>
                </c:pt>
                <c:pt idx="2331">
                  <c:v>3</c:v>
                </c:pt>
                <c:pt idx="2332">
                  <c:v>3</c:v>
                </c:pt>
                <c:pt idx="2333">
                  <c:v>3</c:v>
                </c:pt>
                <c:pt idx="2334">
                  <c:v>3</c:v>
                </c:pt>
                <c:pt idx="2335">
                  <c:v>3</c:v>
                </c:pt>
                <c:pt idx="2336">
                  <c:v>3</c:v>
                </c:pt>
                <c:pt idx="2337">
                  <c:v>3</c:v>
                </c:pt>
                <c:pt idx="2338">
                  <c:v>3</c:v>
                </c:pt>
                <c:pt idx="2339">
                  <c:v>3</c:v>
                </c:pt>
                <c:pt idx="2340">
                  <c:v>3</c:v>
                </c:pt>
                <c:pt idx="2341">
                  <c:v>3</c:v>
                </c:pt>
                <c:pt idx="2342">
                  <c:v>3</c:v>
                </c:pt>
                <c:pt idx="2343">
                  <c:v>3</c:v>
                </c:pt>
                <c:pt idx="2344">
                  <c:v>3</c:v>
                </c:pt>
                <c:pt idx="2345">
                  <c:v>3</c:v>
                </c:pt>
                <c:pt idx="2346">
                  <c:v>3</c:v>
                </c:pt>
                <c:pt idx="2347">
                  <c:v>3</c:v>
                </c:pt>
                <c:pt idx="2348">
                  <c:v>3</c:v>
                </c:pt>
                <c:pt idx="2349">
                  <c:v>3</c:v>
                </c:pt>
                <c:pt idx="2350">
                  <c:v>3</c:v>
                </c:pt>
                <c:pt idx="2351">
                  <c:v>3</c:v>
                </c:pt>
                <c:pt idx="2352">
                  <c:v>3</c:v>
                </c:pt>
                <c:pt idx="2353">
                  <c:v>3</c:v>
                </c:pt>
                <c:pt idx="2354">
                  <c:v>3</c:v>
                </c:pt>
                <c:pt idx="2355">
                  <c:v>3</c:v>
                </c:pt>
                <c:pt idx="2356">
                  <c:v>3</c:v>
                </c:pt>
                <c:pt idx="2357">
                  <c:v>3</c:v>
                </c:pt>
                <c:pt idx="2358">
                  <c:v>3</c:v>
                </c:pt>
                <c:pt idx="2359">
                  <c:v>3</c:v>
                </c:pt>
                <c:pt idx="2360">
                  <c:v>3</c:v>
                </c:pt>
                <c:pt idx="2361">
                  <c:v>3</c:v>
                </c:pt>
                <c:pt idx="2362">
                  <c:v>3</c:v>
                </c:pt>
                <c:pt idx="2363">
                  <c:v>3</c:v>
                </c:pt>
                <c:pt idx="2364">
                  <c:v>3</c:v>
                </c:pt>
                <c:pt idx="2365">
                  <c:v>3</c:v>
                </c:pt>
                <c:pt idx="2366">
                  <c:v>3</c:v>
                </c:pt>
                <c:pt idx="2367">
                  <c:v>3</c:v>
                </c:pt>
                <c:pt idx="2368">
                  <c:v>3</c:v>
                </c:pt>
                <c:pt idx="2369">
                  <c:v>3</c:v>
                </c:pt>
                <c:pt idx="2370">
                  <c:v>3</c:v>
                </c:pt>
                <c:pt idx="2371">
                  <c:v>3</c:v>
                </c:pt>
                <c:pt idx="2372">
                  <c:v>3</c:v>
                </c:pt>
                <c:pt idx="2373">
                  <c:v>3</c:v>
                </c:pt>
                <c:pt idx="2374">
                  <c:v>3</c:v>
                </c:pt>
                <c:pt idx="2375">
                  <c:v>3</c:v>
                </c:pt>
                <c:pt idx="2376">
                  <c:v>3</c:v>
                </c:pt>
                <c:pt idx="2377">
                  <c:v>3</c:v>
                </c:pt>
                <c:pt idx="2378">
                  <c:v>3</c:v>
                </c:pt>
                <c:pt idx="2379">
                  <c:v>3</c:v>
                </c:pt>
                <c:pt idx="2380">
                  <c:v>3</c:v>
                </c:pt>
                <c:pt idx="2381">
                  <c:v>3</c:v>
                </c:pt>
                <c:pt idx="2382">
                  <c:v>3</c:v>
                </c:pt>
                <c:pt idx="2383">
                  <c:v>3</c:v>
                </c:pt>
                <c:pt idx="2384">
                  <c:v>3</c:v>
                </c:pt>
                <c:pt idx="2385">
                  <c:v>3</c:v>
                </c:pt>
                <c:pt idx="2386">
                  <c:v>3</c:v>
                </c:pt>
                <c:pt idx="2387">
                  <c:v>3</c:v>
                </c:pt>
                <c:pt idx="2388">
                  <c:v>3</c:v>
                </c:pt>
                <c:pt idx="2389">
                  <c:v>3</c:v>
                </c:pt>
                <c:pt idx="2390">
                  <c:v>3</c:v>
                </c:pt>
                <c:pt idx="2391">
                  <c:v>3</c:v>
                </c:pt>
                <c:pt idx="2392">
                  <c:v>3</c:v>
                </c:pt>
                <c:pt idx="2393">
                  <c:v>3</c:v>
                </c:pt>
                <c:pt idx="2394">
                  <c:v>3</c:v>
                </c:pt>
                <c:pt idx="2395">
                  <c:v>3</c:v>
                </c:pt>
                <c:pt idx="2396">
                  <c:v>3</c:v>
                </c:pt>
                <c:pt idx="2397">
                  <c:v>3</c:v>
                </c:pt>
                <c:pt idx="2398">
                  <c:v>3</c:v>
                </c:pt>
                <c:pt idx="2399">
                  <c:v>3</c:v>
                </c:pt>
                <c:pt idx="2400">
                  <c:v>3</c:v>
                </c:pt>
                <c:pt idx="2401">
                  <c:v>3</c:v>
                </c:pt>
                <c:pt idx="2402">
                  <c:v>3</c:v>
                </c:pt>
                <c:pt idx="2403">
                  <c:v>3</c:v>
                </c:pt>
                <c:pt idx="2404">
                  <c:v>3</c:v>
                </c:pt>
                <c:pt idx="2405">
                  <c:v>3</c:v>
                </c:pt>
                <c:pt idx="2406">
                  <c:v>3</c:v>
                </c:pt>
                <c:pt idx="2407">
                  <c:v>3</c:v>
                </c:pt>
                <c:pt idx="2408">
                  <c:v>3</c:v>
                </c:pt>
                <c:pt idx="2409">
                  <c:v>3</c:v>
                </c:pt>
                <c:pt idx="2410">
                  <c:v>3</c:v>
                </c:pt>
                <c:pt idx="2411">
                  <c:v>3</c:v>
                </c:pt>
                <c:pt idx="2412">
                  <c:v>3</c:v>
                </c:pt>
                <c:pt idx="2413">
                  <c:v>3</c:v>
                </c:pt>
                <c:pt idx="2414">
                  <c:v>3</c:v>
                </c:pt>
                <c:pt idx="2415">
                  <c:v>3</c:v>
                </c:pt>
                <c:pt idx="2416">
                  <c:v>3</c:v>
                </c:pt>
                <c:pt idx="2417">
                  <c:v>3</c:v>
                </c:pt>
                <c:pt idx="2418">
                  <c:v>3</c:v>
                </c:pt>
                <c:pt idx="2419">
                  <c:v>3</c:v>
                </c:pt>
                <c:pt idx="2420">
                  <c:v>3</c:v>
                </c:pt>
                <c:pt idx="2421">
                  <c:v>3</c:v>
                </c:pt>
                <c:pt idx="2422">
                  <c:v>3</c:v>
                </c:pt>
                <c:pt idx="2423">
                  <c:v>3</c:v>
                </c:pt>
                <c:pt idx="2424">
                  <c:v>3</c:v>
                </c:pt>
                <c:pt idx="2425">
                  <c:v>3</c:v>
                </c:pt>
                <c:pt idx="2426">
                  <c:v>3</c:v>
                </c:pt>
                <c:pt idx="2427">
                  <c:v>3</c:v>
                </c:pt>
                <c:pt idx="2428">
                  <c:v>3</c:v>
                </c:pt>
                <c:pt idx="2429">
                  <c:v>3</c:v>
                </c:pt>
                <c:pt idx="2430">
                  <c:v>3</c:v>
                </c:pt>
                <c:pt idx="2431">
                  <c:v>3</c:v>
                </c:pt>
                <c:pt idx="2432">
                  <c:v>3</c:v>
                </c:pt>
                <c:pt idx="2433">
                  <c:v>3</c:v>
                </c:pt>
                <c:pt idx="2434">
                  <c:v>3</c:v>
                </c:pt>
                <c:pt idx="2435">
                  <c:v>3</c:v>
                </c:pt>
                <c:pt idx="2436">
                  <c:v>3</c:v>
                </c:pt>
                <c:pt idx="2437">
                  <c:v>3</c:v>
                </c:pt>
                <c:pt idx="2438">
                  <c:v>3</c:v>
                </c:pt>
                <c:pt idx="2439">
                  <c:v>3</c:v>
                </c:pt>
                <c:pt idx="2440">
                  <c:v>3</c:v>
                </c:pt>
                <c:pt idx="2441">
                  <c:v>3</c:v>
                </c:pt>
                <c:pt idx="2442">
                  <c:v>3</c:v>
                </c:pt>
                <c:pt idx="2443">
                  <c:v>3</c:v>
                </c:pt>
                <c:pt idx="2444">
                  <c:v>3</c:v>
                </c:pt>
                <c:pt idx="2445">
                  <c:v>3</c:v>
                </c:pt>
                <c:pt idx="2446">
                  <c:v>3</c:v>
                </c:pt>
                <c:pt idx="2447">
                  <c:v>3</c:v>
                </c:pt>
                <c:pt idx="2448">
                  <c:v>3</c:v>
                </c:pt>
                <c:pt idx="2449">
                  <c:v>3</c:v>
                </c:pt>
                <c:pt idx="2450">
                  <c:v>3</c:v>
                </c:pt>
                <c:pt idx="2451">
                  <c:v>3</c:v>
                </c:pt>
                <c:pt idx="2452">
                  <c:v>3</c:v>
                </c:pt>
                <c:pt idx="2453">
                  <c:v>3</c:v>
                </c:pt>
                <c:pt idx="2454">
                  <c:v>3</c:v>
                </c:pt>
                <c:pt idx="2455">
                  <c:v>3</c:v>
                </c:pt>
                <c:pt idx="2456">
                  <c:v>3</c:v>
                </c:pt>
                <c:pt idx="2457">
                  <c:v>3</c:v>
                </c:pt>
                <c:pt idx="2458" formatCode="General">
                  <c:v>3</c:v>
                </c:pt>
                <c:pt idx="2459" formatCode="General">
                  <c:v>3</c:v>
                </c:pt>
                <c:pt idx="2460" formatCode="General">
                  <c:v>3</c:v>
                </c:pt>
                <c:pt idx="2461" formatCode="General">
                  <c:v>3</c:v>
                </c:pt>
                <c:pt idx="2462" formatCode="General">
                  <c:v>3</c:v>
                </c:pt>
                <c:pt idx="2463" formatCode="General">
                  <c:v>3</c:v>
                </c:pt>
                <c:pt idx="2464" formatCode="General">
                  <c:v>3</c:v>
                </c:pt>
                <c:pt idx="2465" formatCode="General">
                  <c:v>3</c:v>
                </c:pt>
                <c:pt idx="2466" formatCode="General">
                  <c:v>3</c:v>
                </c:pt>
                <c:pt idx="2467" formatCode="General">
                  <c:v>3</c:v>
                </c:pt>
                <c:pt idx="2468" formatCode="General">
                  <c:v>3</c:v>
                </c:pt>
                <c:pt idx="2469" formatCode="General">
                  <c:v>3</c:v>
                </c:pt>
                <c:pt idx="2470" formatCode="General">
                  <c:v>3</c:v>
                </c:pt>
                <c:pt idx="2471" formatCode="General">
                  <c:v>3</c:v>
                </c:pt>
                <c:pt idx="2472" formatCode="General">
                  <c:v>3</c:v>
                </c:pt>
                <c:pt idx="2473" formatCode="General">
                  <c:v>3</c:v>
                </c:pt>
                <c:pt idx="2474" formatCode="General">
                  <c:v>3</c:v>
                </c:pt>
                <c:pt idx="2475" formatCode="General">
                  <c:v>3</c:v>
                </c:pt>
                <c:pt idx="2476" formatCode="General">
                  <c:v>3</c:v>
                </c:pt>
                <c:pt idx="2477" formatCode="General">
                  <c:v>3</c:v>
                </c:pt>
                <c:pt idx="2478" formatCode="General">
                  <c:v>3</c:v>
                </c:pt>
                <c:pt idx="2479" formatCode="General">
                  <c:v>3</c:v>
                </c:pt>
                <c:pt idx="2480" formatCode="General">
                  <c:v>3</c:v>
                </c:pt>
                <c:pt idx="2481" formatCode="General">
                  <c:v>3</c:v>
                </c:pt>
                <c:pt idx="2482" formatCode="General">
                  <c:v>3</c:v>
                </c:pt>
                <c:pt idx="2483" formatCode="General">
                  <c:v>3</c:v>
                </c:pt>
                <c:pt idx="2484" formatCode="General">
                  <c:v>3</c:v>
                </c:pt>
                <c:pt idx="2485" formatCode="General">
                  <c:v>3</c:v>
                </c:pt>
                <c:pt idx="2486" formatCode="General">
                  <c:v>3</c:v>
                </c:pt>
                <c:pt idx="2487" formatCode="General">
                  <c:v>3</c:v>
                </c:pt>
                <c:pt idx="2488" formatCode="General">
                  <c:v>3</c:v>
                </c:pt>
                <c:pt idx="2489" formatCode="General">
                  <c:v>3</c:v>
                </c:pt>
                <c:pt idx="2490" formatCode="General">
                  <c:v>3</c:v>
                </c:pt>
                <c:pt idx="2491" formatCode="General">
                  <c:v>3</c:v>
                </c:pt>
                <c:pt idx="2492" formatCode="General">
                  <c:v>3</c:v>
                </c:pt>
                <c:pt idx="2493" formatCode="General">
                  <c:v>3</c:v>
                </c:pt>
                <c:pt idx="2494" formatCode="General">
                  <c:v>3</c:v>
                </c:pt>
                <c:pt idx="2495" formatCode="General">
                  <c:v>3</c:v>
                </c:pt>
                <c:pt idx="2496" formatCode="General">
                  <c:v>3</c:v>
                </c:pt>
                <c:pt idx="2497" formatCode="General">
                  <c:v>3</c:v>
                </c:pt>
                <c:pt idx="2498" formatCode="General">
                  <c:v>3</c:v>
                </c:pt>
                <c:pt idx="2499" formatCode="General">
                  <c:v>3</c:v>
                </c:pt>
                <c:pt idx="2500" formatCode="General">
                  <c:v>3</c:v>
                </c:pt>
                <c:pt idx="2501" formatCode="General">
                  <c:v>3</c:v>
                </c:pt>
                <c:pt idx="2502" formatCode="General">
                  <c:v>3</c:v>
                </c:pt>
                <c:pt idx="2503" formatCode="General">
                  <c:v>3</c:v>
                </c:pt>
                <c:pt idx="2504" formatCode="General">
                  <c:v>3</c:v>
                </c:pt>
                <c:pt idx="2505" formatCode="General">
                  <c:v>3</c:v>
                </c:pt>
                <c:pt idx="2506" formatCode="General">
                  <c:v>3</c:v>
                </c:pt>
                <c:pt idx="2507" formatCode="General">
                  <c:v>3</c:v>
                </c:pt>
                <c:pt idx="2508" formatCode="General">
                  <c:v>3</c:v>
                </c:pt>
                <c:pt idx="2509" formatCode="General">
                  <c:v>3</c:v>
                </c:pt>
                <c:pt idx="2510" formatCode="General">
                  <c:v>3</c:v>
                </c:pt>
                <c:pt idx="2511" formatCode="General">
                  <c:v>3</c:v>
                </c:pt>
                <c:pt idx="2512" formatCode="General">
                  <c:v>3</c:v>
                </c:pt>
                <c:pt idx="2513" formatCode="General">
                  <c:v>3</c:v>
                </c:pt>
                <c:pt idx="2514" formatCode="General">
                  <c:v>3</c:v>
                </c:pt>
                <c:pt idx="2515" formatCode="General">
                  <c:v>3</c:v>
                </c:pt>
                <c:pt idx="2516" formatCode="General">
                  <c:v>3</c:v>
                </c:pt>
                <c:pt idx="2517" formatCode="General">
                  <c:v>3</c:v>
                </c:pt>
                <c:pt idx="2518" formatCode="General">
                  <c:v>3</c:v>
                </c:pt>
                <c:pt idx="2519" formatCode="General">
                  <c:v>3</c:v>
                </c:pt>
                <c:pt idx="2520" formatCode="General">
                  <c:v>3</c:v>
                </c:pt>
                <c:pt idx="2521" formatCode="General">
                  <c:v>3</c:v>
                </c:pt>
                <c:pt idx="2522" formatCode="General">
                  <c:v>3</c:v>
                </c:pt>
                <c:pt idx="2523" formatCode="General">
                  <c:v>3</c:v>
                </c:pt>
                <c:pt idx="2524" formatCode="General">
                  <c:v>3</c:v>
                </c:pt>
                <c:pt idx="2525" formatCode="General">
                  <c:v>3</c:v>
                </c:pt>
                <c:pt idx="2526" formatCode="General">
                  <c:v>3</c:v>
                </c:pt>
                <c:pt idx="2527" formatCode="General">
                  <c:v>3</c:v>
                </c:pt>
                <c:pt idx="2528" formatCode="General">
                  <c:v>3</c:v>
                </c:pt>
                <c:pt idx="2529" formatCode="General">
                  <c:v>3</c:v>
                </c:pt>
                <c:pt idx="2530" formatCode="General">
                  <c:v>3</c:v>
                </c:pt>
                <c:pt idx="2531" formatCode="General">
                  <c:v>3</c:v>
                </c:pt>
                <c:pt idx="2532" formatCode="General">
                  <c:v>3</c:v>
                </c:pt>
                <c:pt idx="2533" formatCode="General">
                  <c:v>3</c:v>
                </c:pt>
                <c:pt idx="2534" formatCode="General">
                  <c:v>3</c:v>
                </c:pt>
                <c:pt idx="2535" formatCode="General">
                  <c:v>3</c:v>
                </c:pt>
                <c:pt idx="2536" formatCode="General">
                  <c:v>3</c:v>
                </c:pt>
                <c:pt idx="2537" formatCode="General">
                  <c:v>3</c:v>
                </c:pt>
                <c:pt idx="2538" formatCode="General">
                  <c:v>3</c:v>
                </c:pt>
                <c:pt idx="2539" formatCode="General">
                  <c:v>3</c:v>
                </c:pt>
                <c:pt idx="2540" formatCode="General">
                  <c:v>3</c:v>
                </c:pt>
                <c:pt idx="2541" formatCode="General">
                  <c:v>3</c:v>
                </c:pt>
                <c:pt idx="2542" formatCode="General">
                  <c:v>3</c:v>
                </c:pt>
                <c:pt idx="2543" formatCode="General">
                  <c:v>3</c:v>
                </c:pt>
                <c:pt idx="2544" formatCode="General">
                  <c:v>3</c:v>
                </c:pt>
                <c:pt idx="2545" formatCode="General">
                  <c:v>3</c:v>
                </c:pt>
                <c:pt idx="2546" formatCode="General">
                  <c:v>3</c:v>
                </c:pt>
                <c:pt idx="2547" formatCode="General">
                  <c:v>3</c:v>
                </c:pt>
                <c:pt idx="2548" formatCode="General">
                  <c:v>3</c:v>
                </c:pt>
                <c:pt idx="2549" formatCode="General">
                  <c:v>3</c:v>
                </c:pt>
                <c:pt idx="2550" formatCode="General">
                  <c:v>3</c:v>
                </c:pt>
                <c:pt idx="2551" formatCode="General">
                  <c:v>3</c:v>
                </c:pt>
                <c:pt idx="2552" formatCode="General">
                  <c:v>3</c:v>
                </c:pt>
                <c:pt idx="2553" formatCode="General">
                  <c:v>3</c:v>
                </c:pt>
                <c:pt idx="2554" formatCode="General">
                  <c:v>3</c:v>
                </c:pt>
                <c:pt idx="2555" formatCode="General">
                  <c:v>3</c:v>
                </c:pt>
                <c:pt idx="2556" formatCode="General">
                  <c:v>3</c:v>
                </c:pt>
                <c:pt idx="2557" formatCode="General">
                  <c:v>3</c:v>
                </c:pt>
                <c:pt idx="2558" formatCode="General">
                  <c:v>3</c:v>
                </c:pt>
                <c:pt idx="2559" formatCode="General">
                  <c:v>3</c:v>
                </c:pt>
                <c:pt idx="2560" formatCode="General">
                  <c:v>3</c:v>
                </c:pt>
                <c:pt idx="2561" formatCode="General">
                  <c:v>3</c:v>
                </c:pt>
                <c:pt idx="2562" formatCode="General">
                  <c:v>3</c:v>
                </c:pt>
                <c:pt idx="2563" formatCode="General">
                  <c:v>3</c:v>
                </c:pt>
                <c:pt idx="2564" formatCode="General">
                  <c:v>3</c:v>
                </c:pt>
                <c:pt idx="2565" formatCode="General">
                  <c:v>3</c:v>
                </c:pt>
                <c:pt idx="2566" formatCode="General">
                  <c:v>3</c:v>
                </c:pt>
                <c:pt idx="2567" formatCode="General">
                  <c:v>3</c:v>
                </c:pt>
                <c:pt idx="2568" formatCode="General">
                  <c:v>3</c:v>
                </c:pt>
                <c:pt idx="2569" formatCode="General">
                  <c:v>3</c:v>
                </c:pt>
                <c:pt idx="2570" formatCode="General">
                  <c:v>3</c:v>
                </c:pt>
                <c:pt idx="2571" formatCode="General">
                  <c:v>3</c:v>
                </c:pt>
                <c:pt idx="2572" formatCode="General">
                  <c:v>3</c:v>
                </c:pt>
                <c:pt idx="2573" formatCode="General">
                  <c:v>3</c:v>
                </c:pt>
                <c:pt idx="2574" formatCode="General">
                  <c:v>3</c:v>
                </c:pt>
                <c:pt idx="2575" formatCode="General">
                  <c:v>3</c:v>
                </c:pt>
                <c:pt idx="2576" formatCode="General">
                  <c:v>3</c:v>
                </c:pt>
                <c:pt idx="2577" formatCode="General">
                  <c:v>3</c:v>
                </c:pt>
                <c:pt idx="2578" formatCode="General">
                  <c:v>3</c:v>
                </c:pt>
                <c:pt idx="2579" formatCode="General">
                  <c:v>3</c:v>
                </c:pt>
                <c:pt idx="2580" formatCode="General">
                  <c:v>3</c:v>
                </c:pt>
                <c:pt idx="2581" formatCode="General">
                  <c:v>3</c:v>
                </c:pt>
                <c:pt idx="2582" formatCode="General">
                  <c:v>3</c:v>
                </c:pt>
                <c:pt idx="2583" formatCode="General">
                  <c:v>3</c:v>
                </c:pt>
                <c:pt idx="2584" formatCode="General">
                  <c:v>3</c:v>
                </c:pt>
                <c:pt idx="2585" formatCode="General">
                  <c:v>3</c:v>
                </c:pt>
                <c:pt idx="2586" formatCode="General">
                  <c:v>3</c:v>
                </c:pt>
                <c:pt idx="2587" formatCode="General">
                  <c:v>3</c:v>
                </c:pt>
                <c:pt idx="2588" formatCode="General">
                  <c:v>3</c:v>
                </c:pt>
                <c:pt idx="2589" formatCode="General">
                  <c:v>3</c:v>
                </c:pt>
                <c:pt idx="2590" formatCode="General">
                  <c:v>3</c:v>
                </c:pt>
                <c:pt idx="2591" formatCode="General">
                  <c:v>3</c:v>
                </c:pt>
                <c:pt idx="2592" formatCode="General">
                  <c:v>3</c:v>
                </c:pt>
                <c:pt idx="2593" formatCode="General">
                  <c:v>3</c:v>
                </c:pt>
                <c:pt idx="2594" formatCode="General">
                  <c:v>3</c:v>
                </c:pt>
                <c:pt idx="2595" formatCode="General">
                  <c:v>3</c:v>
                </c:pt>
                <c:pt idx="2596" formatCode="General">
                  <c:v>3</c:v>
                </c:pt>
                <c:pt idx="2597" formatCode="General">
                  <c:v>3</c:v>
                </c:pt>
                <c:pt idx="2598" formatCode="General">
                  <c:v>3</c:v>
                </c:pt>
                <c:pt idx="2599" formatCode="General">
                  <c:v>3</c:v>
                </c:pt>
                <c:pt idx="2600" formatCode="General">
                  <c:v>3</c:v>
                </c:pt>
                <c:pt idx="2601" formatCode="General">
                  <c:v>3</c:v>
                </c:pt>
                <c:pt idx="2602" formatCode="General">
                  <c:v>3</c:v>
                </c:pt>
                <c:pt idx="2603" formatCode="General">
                  <c:v>3</c:v>
                </c:pt>
                <c:pt idx="2604" formatCode="General">
                  <c:v>3</c:v>
                </c:pt>
                <c:pt idx="2605" formatCode="General">
                  <c:v>3</c:v>
                </c:pt>
                <c:pt idx="2606" formatCode="General">
                  <c:v>3</c:v>
                </c:pt>
                <c:pt idx="2607" formatCode="General">
                  <c:v>3</c:v>
                </c:pt>
                <c:pt idx="2608" formatCode="General">
                  <c:v>3</c:v>
                </c:pt>
                <c:pt idx="2609" formatCode="General">
                  <c:v>3</c:v>
                </c:pt>
                <c:pt idx="2610" formatCode="General">
                  <c:v>3</c:v>
                </c:pt>
                <c:pt idx="2611" formatCode="General">
                  <c:v>3</c:v>
                </c:pt>
                <c:pt idx="2612" formatCode="General">
                  <c:v>3</c:v>
                </c:pt>
                <c:pt idx="2613" formatCode="General">
                  <c:v>3</c:v>
                </c:pt>
                <c:pt idx="2614" formatCode="General">
                  <c:v>3</c:v>
                </c:pt>
                <c:pt idx="2615" formatCode="General">
                  <c:v>3</c:v>
                </c:pt>
                <c:pt idx="2616" formatCode="General">
                  <c:v>3</c:v>
                </c:pt>
                <c:pt idx="2617" formatCode="General">
                  <c:v>3</c:v>
                </c:pt>
                <c:pt idx="2618" formatCode="General">
                  <c:v>3</c:v>
                </c:pt>
                <c:pt idx="2619" formatCode="General">
                  <c:v>3</c:v>
                </c:pt>
                <c:pt idx="2620" formatCode="General">
                  <c:v>3</c:v>
                </c:pt>
                <c:pt idx="2621" formatCode="General">
                  <c:v>3</c:v>
                </c:pt>
                <c:pt idx="2622" formatCode="General">
                  <c:v>3</c:v>
                </c:pt>
                <c:pt idx="2623" formatCode="General">
                  <c:v>3</c:v>
                </c:pt>
                <c:pt idx="2624" formatCode="General">
                  <c:v>3</c:v>
                </c:pt>
                <c:pt idx="2625" formatCode="General">
                  <c:v>3</c:v>
                </c:pt>
                <c:pt idx="2626" formatCode="General">
                  <c:v>3</c:v>
                </c:pt>
                <c:pt idx="2627" formatCode="General">
                  <c:v>3</c:v>
                </c:pt>
                <c:pt idx="2628" formatCode="General">
                  <c:v>3</c:v>
                </c:pt>
                <c:pt idx="2629" formatCode="General">
                  <c:v>3</c:v>
                </c:pt>
                <c:pt idx="2630" formatCode="General">
                  <c:v>3</c:v>
                </c:pt>
                <c:pt idx="2631" formatCode="General">
                  <c:v>3</c:v>
                </c:pt>
                <c:pt idx="2632" formatCode="General">
                  <c:v>3</c:v>
                </c:pt>
                <c:pt idx="2633" formatCode="General">
                  <c:v>3</c:v>
                </c:pt>
                <c:pt idx="2634" formatCode="General">
                  <c:v>3</c:v>
                </c:pt>
                <c:pt idx="2635" formatCode="General">
                  <c:v>3</c:v>
                </c:pt>
                <c:pt idx="2636" formatCode="General">
                  <c:v>3</c:v>
                </c:pt>
                <c:pt idx="2637" formatCode="General">
                  <c:v>3</c:v>
                </c:pt>
                <c:pt idx="2638" formatCode="General">
                  <c:v>3</c:v>
                </c:pt>
                <c:pt idx="2639" formatCode="General">
                  <c:v>3</c:v>
                </c:pt>
                <c:pt idx="2640" formatCode="General">
                  <c:v>3</c:v>
                </c:pt>
                <c:pt idx="2641" formatCode="General">
                  <c:v>3</c:v>
                </c:pt>
                <c:pt idx="2642" formatCode="General">
                  <c:v>3</c:v>
                </c:pt>
                <c:pt idx="2643" formatCode="General">
                  <c:v>3</c:v>
                </c:pt>
                <c:pt idx="2644" formatCode="General">
                  <c:v>3</c:v>
                </c:pt>
                <c:pt idx="2645" formatCode="General">
                  <c:v>3</c:v>
                </c:pt>
                <c:pt idx="2646" formatCode="General">
                  <c:v>3</c:v>
                </c:pt>
                <c:pt idx="2647" formatCode="General">
                  <c:v>3</c:v>
                </c:pt>
                <c:pt idx="2648" formatCode="General">
                  <c:v>3</c:v>
                </c:pt>
                <c:pt idx="2649" formatCode="General">
                  <c:v>3</c:v>
                </c:pt>
                <c:pt idx="2650" formatCode="General">
                  <c:v>3</c:v>
                </c:pt>
                <c:pt idx="2651" formatCode="General">
                  <c:v>3</c:v>
                </c:pt>
                <c:pt idx="2652" formatCode="General">
                  <c:v>3</c:v>
                </c:pt>
                <c:pt idx="2653" formatCode="General">
                  <c:v>3</c:v>
                </c:pt>
                <c:pt idx="2654" formatCode="General">
                  <c:v>3</c:v>
                </c:pt>
                <c:pt idx="2655" formatCode="General">
                  <c:v>3</c:v>
                </c:pt>
                <c:pt idx="2656" formatCode="General">
                  <c:v>3</c:v>
                </c:pt>
                <c:pt idx="2657" formatCode="General">
                  <c:v>3</c:v>
                </c:pt>
                <c:pt idx="2658" formatCode="General">
                  <c:v>3</c:v>
                </c:pt>
                <c:pt idx="2659" formatCode="General">
                  <c:v>3</c:v>
                </c:pt>
                <c:pt idx="2660" formatCode="General">
                  <c:v>3</c:v>
                </c:pt>
                <c:pt idx="2661" formatCode="General">
                  <c:v>3</c:v>
                </c:pt>
                <c:pt idx="2662" formatCode="General">
                  <c:v>3</c:v>
                </c:pt>
                <c:pt idx="2663" formatCode="General">
                  <c:v>3</c:v>
                </c:pt>
                <c:pt idx="2664" formatCode="General">
                  <c:v>3</c:v>
                </c:pt>
                <c:pt idx="2665" formatCode="General">
                  <c:v>3</c:v>
                </c:pt>
                <c:pt idx="2666" formatCode="General">
                  <c:v>3</c:v>
                </c:pt>
                <c:pt idx="2667" formatCode="General">
                  <c:v>3</c:v>
                </c:pt>
                <c:pt idx="2668" formatCode="General">
                  <c:v>3</c:v>
                </c:pt>
                <c:pt idx="2669" formatCode="General">
                  <c:v>3</c:v>
                </c:pt>
                <c:pt idx="2670" formatCode="General">
                  <c:v>3</c:v>
                </c:pt>
                <c:pt idx="2671" formatCode="General">
                  <c:v>3</c:v>
                </c:pt>
                <c:pt idx="2672" formatCode="General">
                  <c:v>3</c:v>
                </c:pt>
                <c:pt idx="2673" formatCode="General">
                  <c:v>3</c:v>
                </c:pt>
                <c:pt idx="2674" formatCode="General">
                  <c:v>3</c:v>
                </c:pt>
                <c:pt idx="2675" formatCode="General">
                  <c:v>3</c:v>
                </c:pt>
                <c:pt idx="2676" formatCode="General">
                  <c:v>3</c:v>
                </c:pt>
                <c:pt idx="2677" formatCode="General">
                  <c:v>3</c:v>
                </c:pt>
                <c:pt idx="2678" formatCode="General">
                  <c:v>3</c:v>
                </c:pt>
                <c:pt idx="2679" formatCode="General">
                  <c:v>3</c:v>
                </c:pt>
                <c:pt idx="2680" formatCode="General">
                  <c:v>3</c:v>
                </c:pt>
                <c:pt idx="2681" formatCode="General">
                  <c:v>3</c:v>
                </c:pt>
                <c:pt idx="2682" formatCode="General">
                  <c:v>3</c:v>
                </c:pt>
                <c:pt idx="2683" formatCode="General">
                  <c:v>3</c:v>
                </c:pt>
                <c:pt idx="2684" formatCode="General">
                  <c:v>3</c:v>
                </c:pt>
                <c:pt idx="2685" formatCode="General">
                  <c:v>3</c:v>
                </c:pt>
                <c:pt idx="2686" formatCode="General">
                  <c:v>3</c:v>
                </c:pt>
                <c:pt idx="2687" formatCode="General">
                  <c:v>3</c:v>
                </c:pt>
                <c:pt idx="2688" formatCode="General">
                  <c:v>3</c:v>
                </c:pt>
                <c:pt idx="2689" formatCode="General">
                  <c:v>3</c:v>
                </c:pt>
                <c:pt idx="2690" formatCode="General">
                  <c:v>3</c:v>
                </c:pt>
                <c:pt idx="2691" formatCode="General">
                  <c:v>3</c:v>
                </c:pt>
                <c:pt idx="2692" formatCode="General">
                  <c:v>3</c:v>
                </c:pt>
                <c:pt idx="2693" formatCode="General">
                  <c:v>3</c:v>
                </c:pt>
                <c:pt idx="2694" formatCode="General">
                  <c:v>3</c:v>
                </c:pt>
                <c:pt idx="2695" formatCode="General">
                  <c:v>3</c:v>
                </c:pt>
                <c:pt idx="2696" formatCode="General">
                  <c:v>3</c:v>
                </c:pt>
                <c:pt idx="2697" formatCode="General">
                  <c:v>3</c:v>
                </c:pt>
                <c:pt idx="2698" formatCode="General">
                  <c:v>3</c:v>
                </c:pt>
                <c:pt idx="2699" formatCode="General">
                  <c:v>3</c:v>
                </c:pt>
                <c:pt idx="2700" formatCode="General">
                  <c:v>3</c:v>
                </c:pt>
                <c:pt idx="2701" formatCode="General">
                  <c:v>3</c:v>
                </c:pt>
                <c:pt idx="2702" formatCode="General">
                  <c:v>3</c:v>
                </c:pt>
                <c:pt idx="2703" formatCode="General">
                  <c:v>3</c:v>
                </c:pt>
                <c:pt idx="2704" formatCode="General">
                  <c:v>3</c:v>
                </c:pt>
                <c:pt idx="2705" formatCode="General">
                  <c:v>3</c:v>
                </c:pt>
                <c:pt idx="2706" formatCode="General">
                  <c:v>3</c:v>
                </c:pt>
                <c:pt idx="2707" formatCode="General">
                  <c:v>3</c:v>
                </c:pt>
                <c:pt idx="2708" formatCode="General">
                  <c:v>3</c:v>
                </c:pt>
                <c:pt idx="2709" formatCode="General">
                  <c:v>3</c:v>
                </c:pt>
                <c:pt idx="2710" formatCode="General">
                  <c:v>3</c:v>
                </c:pt>
                <c:pt idx="2711" formatCode="General">
                  <c:v>3</c:v>
                </c:pt>
                <c:pt idx="2712" formatCode="General">
                  <c:v>3</c:v>
                </c:pt>
                <c:pt idx="2713" formatCode="General">
                  <c:v>3</c:v>
                </c:pt>
                <c:pt idx="2714" formatCode="General">
                  <c:v>3</c:v>
                </c:pt>
                <c:pt idx="2715" formatCode="General">
                  <c:v>3</c:v>
                </c:pt>
                <c:pt idx="2716" formatCode="General">
                  <c:v>3</c:v>
                </c:pt>
                <c:pt idx="2717" formatCode="General">
                  <c:v>3</c:v>
                </c:pt>
                <c:pt idx="2718" formatCode="General">
                  <c:v>3</c:v>
                </c:pt>
                <c:pt idx="2719" formatCode="General">
                  <c:v>3</c:v>
                </c:pt>
                <c:pt idx="2720" formatCode="General">
                  <c:v>3</c:v>
                </c:pt>
                <c:pt idx="2721" formatCode="General">
                  <c:v>3</c:v>
                </c:pt>
                <c:pt idx="2722" formatCode="General">
                  <c:v>3</c:v>
                </c:pt>
                <c:pt idx="2723" formatCode="General">
                  <c:v>3</c:v>
                </c:pt>
                <c:pt idx="2724" formatCode="General">
                  <c:v>3</c:v>
                </c:pt>
                <c:pt idx="2725" formatCode="General">
                  <c:v>3</c:v>
                </c:pt>
                <c:pt idx="2726" formatCode="General">
                  <c:v>3</c:v>
                </c:pt>
                <c:pt idx="2727" formatCode="General">
                  <c:v>3</c:v>
                </c:pt>
                <c:pt idx="2728" formatCode="General">
                  <c:v>3</c:v>
                </c:pt>
                <c:pt idx="2729" formatCode="General">
                  <c:v>3</c:v>
                </c:pt>
                <c:pt idx="2730" formatCode="General">
                  <c:v>3</c:v>
                </c:pt>
                <c:pt idx="2731" formatCode="General">
                  <c:v>3</c:v>
                </c:pt>
                <c:pt idx="2732" formatCode="General">
                  <c:v>3</c:v>
                </c:pt>
                <c:pt idx="2733" formatCode="General">
                  <c:v>3</c:v>
                </c:pt>
                <c:pt idx="2734" formatCode="General">
                  <c:v>3</c:v>
                </c:pt>
                <c:pt idx="2735" formatCode="General">
                  <c:v>3</c:v>
                </c:pt>
                <c:pt idx="2736" formatCode="General">
                  <c:v>3</c:v>
                </c:pt>
                <c:pt idx="2737" formatCode="General">
                  <c:v>3</c:v>
                </c:pt>
                <c:pt idx="2738" formatCode="General">
                  <c:v>3</c:v>
                </c:pt>
                <c:pt idx="2739" formatCode="General">
                  <c:v>3</c:v>
                </c:pt>
                <c:pt idx="2740" formatCode="General">
                  <c:v>3</c:v>
                </c:pt>
                <c:pt idx="2741" formatCode="General">
                  <c:v>3</c:v>
                </c:pt>
                <c:pt idx="2742" formatCode="General">
                  <c:v>3</c:v>
                </c:pt>
                <c:pt idx="2743" formatCode="General">
                  <c:v>3</c:v>
                </c:pt>
                <c:pt idx="2744" formatCode="General">
                  <c:v>3</c:v>
                </c:pt>
                <c:pt idx="2745" formatCode="General">
                  <c:v>3</c:v>
                </c:pt>
                <c:pt idx="2746" formatCode="General">
                  <c:v>3</c:v>
                </c:pt>
                <c:pt idx="2747" formatCode="General">
                  <c:v>3</c:v>
                </c:pt>
                <c:pt idx="2748" formatCode="General">
                  <c:v>3</c:v>
                </c:pt>
                <c:pt idx="2749" formatCode="General">
                  <c:v>3</c:v>
                </c:pt>
                <c:pt idx="2750" formatCode="General">
                  <c:v>3</c:v>
                </c:pt>
                <c:pt idx="2751" formatCode="General">
                  <c:v>3</c:v>
                </c:pt>
                <c:pt idx="2752" formatCode="General">
                  <c:v>3</c:v>
                </c:pt>
                <c:pt idx="2753" formatCode="General">
                  <c:v>3</c:v>
                </c:pt>
                <c:pt idx="2754" formatCode="General">
                  <c:v>3</c:v>
                </c:pt>
                <c:pt idx="2755" formatCode="General">
                  <c:v>3</c:v>
                </c:pt>
                <c:pt idx="2756" formatCode="General">
                  <c:v>3</c:v>
                </c:pt>
                <c:pt idx="2757" formatCode="General">
                  <c:v>3</c:v>
                </c:pt>
                <c:pt idx="2758" formatCode="General">
                  <c:v>3</c:v>
                </c:pt>
                <c:pt idx="2759" formatCode="General">
                  <c:v>3</c:v>
                </c:pt>
                <c:pt idx="2760" formatCode="General">
                  <c:v>3</c:v>
                </c:pt>
                <c:pt idx="2761" formatCode="General">
                  <c:v>3</c:v>
                </c:pt>
                <c:pt idx="2762" formatCode="General">
                  <c:v>3</c:v>
                </c:pt>
                <c:pt idx="2763" formatCode="General">
                  <c:v>3</c:v>
                </c:pt>
                <c:pt idx="2764" formatCode="General">
                  <c:v>3</c:v>
                </c:pt>
                <c:pt idx="2765" formatCode="General">
                  <c:v>3</c:v>
                </c:pt>
                <c:pt idx="2766" formatCode="General">
                  <c:v>3</c:v>
                </c:pt>
                <c:pt idx="2767" formatCode="General">
                  <c:v>3</c:v>
                </c:pt>
                <c:pt idx="2768" formatCode="General">
                  <c:v>3</c:v>
                </c:pt>
                <c:pt idx="2769" formatCode="General">
                  <c:v>3</c:v>
                </c:pt>
                <c:pt idx="2770" formatCode="General">
                  <c:v>3</c:v>
                </c:pt>
                <c:pt idx="2771" formatCode="General">
                  <c:v>3</c:v>
                </c:pt>
                <c:pt idx="2772" formatCode="General">
                  <c:v>3</c:v>
                </c:pt>
                <c:pt idx="2773" formatCode="General">
                  <c:v>3</c:v>
                </c:pt>
                <c:pt idx="2774" formatCode="General">
                  <c:v>3</c:v>
                </c:pt>
                <c:pt idx="2775" formatCode="General">
                  <c:v>3</c:v>
                </c:pt>
                <c:pt idx="2776" formatCode="General">
                  <c:v>3</c:v>
                </c:pt>
                <c:pt idx="2777" formatCode="General">
                  <c:v>3</c:v>
                </c:pt>
                <c:pt idx="2778" formatCode="General">
                  <c:v>3</c:v>
                </c:pt>
                <c:pt idx="2779" formatCode="General">
                  <c:v>3</c:v>
                </c:pt>
                <c:pt idx="2780" formatCode="General">
                  <c:v>3</c:v>
                </c:pt>
                <c:pt idx="2781" formatCode="General">
                  <c:v>3</c:v>
                </c:pt>
                <c:pt idx="2782" formatCode="General">
                  <c:v>3</c:v>
                </c:pt>
                <c:pt idx="2783" formatCode="General">
                  <c:v>3</c:v>
                </c:pt>
                <c:pt idx="2784" formatCode="General">
                  <c:v>3</c:v>
                </c:pt>
                <c:pt idx="2785" formatCode="General">
                  <c:v>3</c:v>
                </c:pt>
                <c:pt idx="2786" formatCode="General">
                  <c:v>3</c:v>
                </c:pt>
                <c:pt idx="2787" formatCode="General">
                  <c:v>3</c:v>
                </c:pt>
                <c:pt idx="2788" formatCode="General">
                  <c:v>3</c:v>
                </c:pt>
                <c:pt idx="2789" formatCode="General">
                  <c:v>3</c:v>
                </c:pt>
                <c:pt idx="2790" formatCode="General">
                  <c:v>3</c:v>
                </c:pt>
                <c:pt idx="2791" formatCode="General">
                  <c:v>3</c:v>
                </c:pt>
                <c:pt idx="2792" formatCode="General">
                  <c:v>3</c:v>
                </c:pt>
                <c:pt idx="2793" formatCode="General">
                  <c:v>3</c:v>
                </c:pt>
                <c:pt idx="2794" formatCode="General">
                  <c:v>3</c:v>
                </c:pt>
                <c:pt idx="2795" formatCode="General">
                  <c:v>3</c:v>
                </c:pt>
                <c:pt idx="2796" formatCode="General">
                  <c:v>3</c:v>
                </c:pt>
                <c:pt idx="2797" formatCode="General">
                  <c:v>3</c:v>
                </c:pt>
                <c:pt idx="2798" formatCode="General">
                  <c:v>3</c:v>
                </c:pt>
                <c:pt idx="2799" formatCode="General">
                  <c:v>3</c:v>
                </c:pt>
                <c:pt idx="2800" formatCode="General">
                  <c:v>3</c:v>
                </c:pt>
                <c:pt idx="2801" formatCode="General">
                  <c:v>3</c:v>
                </c:pt>
                <c:pt idx="2802" formatCode="General">
                  <c:v>3</c:v>
                </c:pt>
                <c:pt idx="2803" formatCode="General">
                  <c:v>3</c:v>
                </c:pt>
                <c:pt idx="2804" formatCode="General">
                  <c:v>3</c:v>
                </c:pt>
                <c:pt idx="2805" formatCode="General">
                  <c:v>3</c:v>
                </c:pt>
                <c:pt idx="2806" formatCode="General">
                  <c:v>3</c:v>
                </c:pt>
                <c:pt idx="2807" formatCode="General">
                  <c:v>3</c:v>
                </c:pt>
                <c:pt idx="2808" formatCode="General">
                  <c:v>3</c:v>
                </c:pt>
                <c:pt idx="2809" formatCode="General">
                  <c:v>3</c:v>
                </c:pt>
                <c:pt idx="2810" formatCode="General">
                  <c:v>3</c:v>
                </c:pt>
                <c:pt idx="2811" formatCode="General">
                  <c:v>3</c:v>
                </c:pt>
                <c:pt idx="2812" formatCode="General">
                  <c:v>3</c:v>
                </c:pt>
                <c:pt idx="2813" formatCode="General">
                  <c:v>3</c:v>
                </c:pt>
                <c:pt idx="2814" formatCode="General">
                  <c:v>3</c:v>
                </c:pt>
                <c:pt idx="2815" formatCode="General">
                  <c:v>3</c:v>
                </c:pt>
                <c:pt idx="2816" formatCode="General">
                  <c:v>3</c:v>
                </c:pt>
                <c:pt idx="2817" formatCode="General">
                  <c:v>3</c:v>
                </c:pt>
                <c:pt idx="2818" formatCode="General">
                  <c:v>3</c:v>
                </c:pt>
                <c:pt idx="2819" formatCode="General">
                  <c:v>3</c:v>
                </c:pt>
                <c:pt idx="2820" formatCode="General">
                  <c:v>3</c:v>
                </c:pt>
                <c:pt idx="2821" formatCode="General">
                  <c:v>3</c:v>
                </c:pt>
                <c:pt idx="2822" formatCode="General">
                  <c:v>3</c:v>
                </c:pt>
                <c:pt idx="2823" formatCode="General">
                  <c:v>3</c:v>
                </c:pt>
                <c:pt idx="2824" formatCode="General">
                  <c:v>3</c:v>
                </c:pt>
                <c:pt idx="2825" formatCode="General">
                  <c:v>3</c:v>
                </c:pt>
                <c:pt idx="2826" formatCode="General">
                  <c:v>3</c:v>
                </c:pt>
                <c:pt idx="2827" formatCode="General">
                  <c:v>3</c:v>
                </c:pt>
                <c:pt idx="2828" formatCode="General">
                  <c:v>3</c:v>
                </c:pt>
                <c:pt idx="2829" formatCode="General">
                  <c:v>3</c:v>
                </c:pt>
                <c:pt idx="2830" formatCode="General">
                  <c:v>3</c:v>
                </c:pt>
                <c:pt idx="2831" formatCode="General">
                  <c:v>3</c:v>
                </c:pt>
                <c:pt idx="2832" formatCode="General">
                  <c:v>3</c:v>
                </c:pt>
                <c:pt idx="2833" formatCode="General">
                  <c:v>3</c:v>
                </c:pt>
                <c:pt idx="2834" formatCode="General">
                  <c:v>3</c:v>
                </c:pt>
                <c:pt idx="2835" formatCode="General">
                  <c:v>3</c:v>
                </c:pt>
                <c:pt idx="2836" formatCode="General">
                  <c:v>3</c:v>
                </c:pt>
                <c:pt idx="2837" formatCode="General">
                  <c:v>3</c:v>
                </c:pt>
                <c:pt idx="2838" formatCode="General">
                  <c:v>3</c:v>
                </c:pt>
                <c:pt idx="2839" formatCode="General">
                  <c:v>3</c:v>
                </c:pt>
                <c:pt idx="2840" formatCode="General">
                  <c:v>3</c:v>
                </c:pt>
                <c:pt idx="2841" formatCode="General">
                  <c:v>3</c:v>
                </c:pt>
                <c:pt idx="2842" formatCode="General">
                  <c:v>3</c:v>
                </c:pt>
                <c:pt idx="2843" formatCode="General">
                  <c:v>3</c:v>
                </c:pt>
                <c:pt idx="2844" formatCode="General">
                  <c:v>3</c:v>
                </c:pt>
                <c:pt idx="2845" formatCode="General">
                  <c:v>3</c:v>
                </c:pt>
                <c:pt idx="2846" formatCode="General">
                  <c:v>3</c:v>
                </c:pt>
                <c:pt idx="2847" formatCode="General">
                  <c:v>3</c:v>
                </c:pt>
                <c:pt idx="2848" formatCode="General">
                  <c:v>3</c:v>
                </c:pt>
                <c:pt idx="2849" formatCode="General">
                  <c:v>3</c:v>
                </c:pt>
                <c:pt idx="2850" formatCode="General">
                  <c:v>3</c:v>
                </c:pt>
                <c:pt idx="2851" formatCode="General">
                  <c:v>3</c:v>
                </c:pt>
                <c:pt idx="2852" formatCode="General">
                  <c:v>3</c:v>
                </c:pt>
                <c:pt idx="2853" formatCode="General">
                  <c:v>3</c:v>
                </c:pt>
                <c:pt idx="2854" formatCode="General">
                  <c:v>3</c:v>
                </c:pt>
                <c:pt idx="2855" formatCode="General">
                  <c:v>3</c:v>
                </c:pt>
                <c:pt idx="2856" formatCode="General">
                  <c:v>3</c:v>
                </c:pt>
                <c:pt idx="2857" formatCode="General">
                  <c:v>3</c:v>
                </c:pt>
                <c:pt idx="2858" formatCode="General">
                  <c:v>3</c:v>
                </c:pt>
                <c:pt idx="2859" formatCode="General">
                  <c:v>3</c:v>
                </c:pt>
                <c:pt idx="2860" formatCode="General">
                  <c:v>3</c:v>
                </c:pt>
                <c:pt idx="2861" formatCode="General">
                  <c:v>3</c:v>
                </c:pt>
                <c:pt idx="2862" formatCode="General">
                  <c:v>3</c:v>
                </c:pt>
                <c:pt idx="2863" formatCode="General">
                  <c:v>3</c:v>
                </c:pt>
                <c:pt idx="2864" formatCode="General">
                  <c:v>3</c:v>
                </c:pt>
                <c:pt idx="2865" formatCode="General">
                  <c:v>3</c:v>
                </c:pt>
                <c:pt idx="2866" formatCode="General">
                  <c:v>3</c:v>
                </c:pt>
                <c:pt idx="2867" formatCode="General">
                  <c:v>3</c:v>
                </c:pt>
                <c:pt idx="2868" formatCode="General">
                  <c:v>3</c:v>
                </c:pt>
                <c:pt idx="2869" formatCode="General">
                  <c:v>3</c:v>
                </c:pt>
                <c:pt idx="2870" formatCode="General">
                  <c:v>3</c:v>
                </c:pt>
                <c:pt idx="2871" formatCode="General">
                  <c:v>3</c:v>
                </c:pt>
                <c:pt idx="2872" formatCode="General">
                  <c:v>3</c:v>
                </c:pt>
                <c:pt idx="2873" formatCode="General">
                  <c:v>3</c:v>
                </c:pt>
                <c:pt idx="2874" formatCode="General">
                  <c:v>3</c:v>
                </c:pt>
                <c:pt idx="2875" formatCode="General">
                  <c:v>3</c:v>
                </c:pt>
                <c:pt idx="2876" formatCode="General">
                  <c:v>3</c:v>
                </c:pt>
                <c:pt idx="2877" formatCode="General">
                  <c:v>3</c:v>
                </c:pt>
                <c:pt idx="2878" formatCode="General">
                  <c:v>3</c:v>
                </c:pt>
                <c:pt idx="2879" formatCode="General">
                  <c:v>3</c:v>
                </c:pt>
                <c:pt idx="2880" formatCode="General">
                  <c:v>3</c:v>
                </c:pt>
                <c:pt idx="2881" formatCode="General">
                  <c:v>3</c:v>
                </c:pt>
                <c:pt idx="2882" formatCode="General">
                  <c:v>3</c:v>
                </c:pt>
                <c:pt idx="2883" formatCode="General">
                  <c:v>3</c:v>
                </c:pt>
                <c:pt idx="2884" formatCode="General">
                  <c:v>2.75</c:v>
                </c:pt>
                <c:pt idx="2885" formatCode="General">
                  <c:v>2.75</c:v>
                </c:pt>
                <c:pt idx="2886" formatCode="General">
                  <c:v>2.75</c:v>
                </c:pt>
                <c:pt idx="2887" formatCode="General">
                  <c:v>2.75</c:v>
                </c:pt>
                <c:pt idx="2888" formatCode="General">
                  <c:v>2.75</c:v>
                </c:pt>
                <c:pt idx="2889" formatCode="General">
                  <c:v>2.75</c:v>
                </c:pt>
                <c:pt idx="2890" formatCode="General">
                  <c:v>2.75</c:v>
                </c:pt>
                <c:pt idx="2891" formatCode="General">
                  <c:v>2.75</c:v>
                </c:pt>
                <c:pt idx="2892" formatCode="General">
                  <c:v>2.75</c:v>
                </c:pt>
                <c:pt idx="2893" formatCode="General">
                  <c:v>2.75</c:v>
                </c:pt>
                <c:pt idx="2894" formatCode="General">
                  <c:v>2.75</c:v>
                </c:pt>
                <c:pt idx="2895" formatCode="General">
                  <c:v>2.75</c:v>
                </c:pt>
                <c:pt idx="2896" formatCode="General">
                  <c:v>2.75</c:v>
                </c:pt>
                <c:pt idx="2897" formatCode="General">
                  <c:v>2.75</c:v>
                </c:pt>
                <c:pt idx="2898" formatCode="General">
                  <c:v>2.75</c:v>
                </c:pt>
                <c:pt idx="2899" formatCode="General">
                  <c:v>2.75</c:v>
                </c:pt>
                <c:pt idx="2900" formatCode="General">
                  <c:v>2.75</c:v>
                </c:pt>
                <c:pt idx="2901" formatCode="General">
                  <c:v>2.75</c:v>
                </c:pt>
                <c:pt idx="2902" formatCode="General">
                  <c:v>2.75</c:v>
                </c:pt>
                <c:pt idx="2903" formatCode="General">
                  <c:v>2.75</c:v>
                </c:pt>
                <c:pt idx="2904" formatCode="General">
                  <c:v>2.75</c:v>
                </c:pt>
                <c:pt idx="2905" formatCode="General">
                  <c:v>2.75</c:v>
                </c:pt>
                <c:pt idx="2906" formatCode="General">
                  <c:v>2.75</c:v>
                </c:pt>
                <c:pt idx="2907" formatCode="General">
                  <c:v>2.75</c:v>
                </c:pt>
                <c:pt idx="2908" formatCode="General">
                  <c:v>2.75</c:v>
                </c:pt>
                <c:pt idx="2909" formatCode="General">
                  <c:v>2.75</c:v>
                </c:pt>
                <c:pt idx="2910" formatCode="General">
                  <c:v>2.75</c:v>
                </c:pt>
                <c:pt idx="2911" formatCode="General">
                  <c:v>2.75</c:v>
                </c:pt>
                <c:pt idx="2912" formatCode="General">
                  <c:v>2.75</c:v>
                </c:pt>
                <c:pt idx="2913" formatCode="General">
                  <c:v>2.75</c:v>
                </c:pt>
                <c:pt idx="2914" formatCode="General">
                  <c:v>2.75</c:v>
                </c:pt>
                <c:pt idx="2915" formatCode="General">
                  <c:v>2.75</c:v>
                </c:pt>
                <c:pt idx="2916" formatCode="General">
                  <c:v>2.75</c:v>
                </c:pt>
                <c:pt idx="2917" formatCode="General">
                  <c:v>2.75</c:v>
                </c:pt>
                <c:pt idx="2918" formatCode="General">
                  <c:v>2.75</c:v>
                </c:pt>
                <c:pt idx="2919" formatCode="General">
                  <c:v>2.75</c:v>
                </c:pt>
                <c:pt idx="2920" formatCode="General">
                  <c:v>2.75</c:v>
                </c:pt>
                <c:pt idx="2921" formatCode="General">
                  <c:v>2.75</c:v>
                </c:pt>
                <c:pt idx="2922" formatCode="General">
                  <c:v>2.75</c:v>
                </c:pt>
                <c:pt idx="2923" formatCode="General">
                  <c:v>2.75</c:v>
                </c:pt>
                <c:pt idx="2924" formatCode="General">
                  <c:v>2.75</c:v>
                </c:pt>
                <c:pt idx="2925" formatCode="General">
                  <c:v>2.75</c:v>
                </c:pt>
                <c:pt idx="2926" formatCode="General">
                  <c:v>2.75</c:v>
                </c:pt>
                <c:pt idx="2927" formatCode="General">
                  <c:v>2.75</c:v>
                </c:pt>
                <c:pt idx="2928" formatCode="General">
                  <c:v>2.75</c:v>
                </c:pt>
                <c:pt idx="2929" formatCode="General">
                  <c:v>2.75</c:v>
                </c:pt>
                <c:pt idx="2930" formatCode="General">
                  <c:v>2.75</c:v>
                </c:pt>
                <c:pt idx="2931" formatCode="General">
                  <c:v>2.75</c:v>
                </c:pt>
                <c:pt idx="2932" formatCode="General">
                  <c:v>2.75</c:v>
                </c:pt>
                <c:pt idx="2933" formatCode="General">
                  <c:v>2.75</c:v>
                </c:pt>
                <c:pt idx="2934" formatCode="General">
                  <c:v>2.75</c:v>
                </c:pt>
                <c:pt idx="2935" formatCode="General">
                  <c:v>2.75</c:v>
                </c:pt>
                <c:pt idx="2936" formatCode="General">
                  <c:v>2.75</c:v>
                </c:pt>
                <c:pt idx="2937" formatCode="General">
                  <c:v>2.75</c:v>
                </c:pt>
                <c:pt idx="2938" formatCode="General">
                  <c:v>2.75</c:v>
                </c:pt>
                <c:pt idx="2939" formatCode="General">
                  <c:v>2.75</c:v>
                </c:pt>
                <c:pt idx="2940" formatCode="General">
                  <c:v>2.75</c:v>
                </c:pt>
                <c:pt idx="2941" formatCode="General">
                  <c:v>2.75</c:v>
                </c:pt>
                <c:pt idx="2942" formatCode="General">
                  <c:v>2.75</c:v>
                </c:pt>
                <c:pt idx="2943" formatCode="General">
                  <c:v>2.75</c:v>
                </c:pt>
                <c:pt idx="2944" formatCode="General">
                  <c:v>2.75</c:v>
                </c:pt>
                <c:pt idx="2945" formatCode="General">
                  <c:v>2.75</c:v>
                </c:pt>
                <c:pt idx="2946" formatCode="General">
                  <c:v>2.75</c:v>
                </c:pt>
                <c:pt idx="2947" formatCode="General">
                  <c:v>2.75</c:v>
                </c:pt>
                <c:pt idx="2948" formatCode="General">
                  <c:v>2.75</c:v>
                </c:pt>
                <c:pt idx="2949" formatCode="General">
                  <c:v>2.75</c:v>
                </c:pt>
                <c:pt idx="2950" formatCode="General">
                  <c:v>2.75</c:v>
                </c:pt>
                <c:pt idx="2951" formatCode="General">
                  <c:v>2.75</c:v>
                </c:pt>
                <c:pt idx="2952" formatCode="General">
                  <c:v>2.75</c:v>
                </c:pt>
                <c:pt idx="2953" formatCode="General">
                  <c:v>2.75</c:v>
                </c:pt>
                <c:pt idx="2954" formatCode="General">
                  <c:v>2.75</c:v>
                </c:pt>
                <c:pt idx="2955" formatCode="General">
                  <c:v>2.75</c:v>
                </c:pt>
                <c:pt idx="2956" formatCode="General">
                  <c:v>2.75</c:v>
                </c:pt>
                <c:pt idx="2957" formatCode="General">
                  <c:v>2.75</c:v>
                </c:pt>
                <c:pt idx="2958" formatCode="General">
                  <c:v>2.75</c:v>
                </c:pt>
                <c:pt idx="2959" formatCode="General">
                  <c:v>2.75</c:v>
                </c:pt>
                <c:pt idx="2960" formatCode="General">
                  <c:v>2.75</c:v>
                </c:pt>
                <c:pt idx="2961" formatCode="General">
                  <c:v>2.75</c:v>
                </c:pt>
                <c:pt idx="2962" formatCode="General">
                  <c:v>2.75</c:v>
                </c:pt>
                <c:pt idx="2963" formatCode="General">
                  <c:v>2.75</c:v>
                </c:pt>
                <c:pt idx="2964" formatCode="General">
                  <c:v>2.75</c:v>
                </c:pt>
                <c:pt idx="2965" formatCode="General">
                  <c:v>2.75</c:v>
                </c:pt>
                <c:pt idx="2966" formatCode="General">
                  <c:v>2.75</c:v>
                </c:pt>
                <c:pt idx="2967" formatCode="General">
                  <c:v>2.75</c:v>
                </c:pt>
                <c:pt idx="2968" formatCode="General">
                  <c:v>2.75</c:v>
                </c:pt>
                <c:pt idx="2969" formatCode="General">
                  <c:v>2.75</c:v>
                </c:pt>
                <c:pt idx="2970" formatCode="General">
                  <c:v>2.75</c:v>
                </c:pt>
                <c:pt idx="2971" formatCode="General">
                  <c:v>2.75</c:v>
                </c:pt>
                <c:pt idx="2972" formatCode="General">
                  <c:v>2.75</c:v>
                </c:pt>
                <c:pt idx="2973" formatCode="General">
                  <c:v>2.75</c:v>
                </c:pt>
                <c:pt idx="2974" formatCode="General">
                  <c:v>2.75</c:v>
                </c:pt>
                <c:pt idx="2975" formatCode="General">
                  <c:v>2.75</c:v>
                </c:pt>
                <c:pt idx="2976" formatCode="General">
                  <c:v>2.75</c:v>
                </c:pt>
                <c:pt idx="2977" formatCode="General">
                  <c:v>2.75</c:v>
                </c:pt>
                <c:pt idx="2978" formatCode="General">
                  <c:v>2.75</c:v>
                </c:pt>
                <c:pt idx="2979" formatCode="General">
                  <c:v>2.75</c:v>
                </c:pt>
                <c:pt idx="2980" formatCode="General">
                  <c:v>2.75</c:v>
                </c:pt>
                <c:pt idx="2981" formatCode="General">
                  <c:v>2.75</c:v>
                </c:pt>
                <c:pt idx="2982" formatCode="General">
                  <c:v>2.5</c:v>
                </c:pt>
                <c:pt idx="2983" formatCode="General">
                  <c:v>2.5</c:v>
                </c:pt>
                <c:pt idx="2984" formatCode="General">
                  <c:v>2.5</c:v>
                </c:pt>
                <c:pt idx="2985" formatCode="General">
                  <c:v>2.5</c:v>
                </c:pt>
                <c:pt idx="2986" formatCode="General">
                  <c:v>2.5</c:v>
                </c:pt>
                <c:pt idx="2987" formatCode="General">
                  <c:v>2.5</c:v>
                </c:pt>
                <c:pt idx="2988" formatCode="General">
                  <c:v>2.5</c:v>
                </c:pt>
                <c:pt idx="2989" formatCode="General">
                  <c:v>2.5</c:v>
                </c:pt>
                <c:pt idx="2990" formatCode="General">
                  <c:v>2.5</c:v>
                </c:pt>
                <c:pt idx="2991" formatCode="General">
                  <c:v>2.5</c:v>
                </c:pt>
                <c:pt idx="2992" formatCode="General">
                  <c:v>2.5</c:v>
                </c:pt>
                <c:pt idx="2993" formatCode="General">
                  <c:v>2.5</c:v>
                </c:pt>
                <c:pt idx="2994" formatCode="General">
                  <c:v>2.5</c:v>
                </c:pt>
                <c:pt idx="2995" formatCode="General">
                  <c:v>2.5</c:v>
                </c:pt>
                <c:pt idx="2996" formatCode="General">
                  <c:v>2.5</c:v>
                </c:pt>
                <c:pt idx="2997" formatCode="General">
                  <c:v>2.5</c:v>
                </c:pt>
                <c:pt idx="2998" formatCode="General">
                  <c:v>2.5</c:v>
                </c:pt>
                <c:pt idx="2999" formatCode="General">
                  <c:v>2.5</c:v>
                </c:pt>
                <c:pt idx="3000" formatCode="General">
                  <c:v>2.5</c:v>
                </c:pt>
                <c:pt idx="3001" formatCode="General">
                  <c:v>2.5</c:v>
                </c:pt>
                <c:pt idx="3002" formatCode="General">
                  <c:v>2.5</c:v>
                </c:pt>
                <c:pt idx="3003" formatCode="General">
                  <c:v>2.5</c:v>
                </c:pt>
                <c:pt idx="3004" formatCode="General">
                  <c:v>2.5</c:v>
                </c:pt>
                <c:pt idx="3005" formatCode="General">
                  <c:v>2.5</c:v>
                </c:pt>
                <c:pt idx="3006" formatCode="General">
                  <c:v>2.5</c:v>
                </c:pt>
                <c:pt idx="3007" formatCode="General">
                  <c:v>2.5</c:v>
                </c:pt>
                <c:pt idx="3008" formatCode="General">
                  <c:v>2.5</c:v>
                </c:pt>
                <c:pt idx="3009" formatCode="General">
                  <c:v>2.5</c:v>
                </c:pt>
                <c:pt idx="3010" formatCode="General">
                  <c:v>2.5</c:v>
                </c:pt>
                <c:pt idx="3011" formatCode="General">
                  <c:v>2.5</c:v>
                </c:pt>
                <c:pt idx="3012" formatCode="General">
                  <c:v>2.5</c:v>
                </c:pt>
                <c:pt idx="3013" formatCode="General">
                  <c:v>2.5</c:v>
                </c:pt>
                <c:pt idx="3014" formatCode="General">
                  <c:v>2.5</c:v>
                </c:pt>
                <c:pt idx="3015" formatCode="General">
                  <c:v>2.5</c:v>
                </c:pt>
                <c:pt idx="3016" formatCode="General">
                  <c:v>2.5</c:v>
                </c:pt>
                <c:pt idx="3017" formatCode="General">
                  <c:v>2.5</c:v>
                </c:pt>
                <c:pt idx="3018" formatCode="General">
                  <c:v>2.5</c:v>
                </c:pt>
                <c:pt idx="3019" formatCode="General">
                  <c:v>2.5</c:v>
                </c:pt>
                <c:pt idx="3020" formatCode="General">
                  <c:v>2.5</c:v>
                </c:pt>
                <c:pt idx="3021" formatCode="General">
                  <c:v>2.5</c:v>
                </c:pt>
                <c:pt idx="3022" formatCode="General">
                  <c:v>2.5</c:v>
                </c:pt>
                <c:pt idx="3023" formatCode="General">
                  <c:v>2.5</c:v>
                </c:pt>
                <c:pt idx="3024" formatCode="General">
                  <c:v>2.5</c:v>
                </c:pt>
                <c:pt idx="3025" formatCode="General">
                  <c:v>2.5</c:v>
                </c:pt>
                <c:pt idx="3026" formatCode="General">
                  <c:v>2.5</c:v>
                </c:pt>
                <c:pt idx="3027" formatCode="General">
                  <c:v>2.5</c:v>
                </c:pt>
                <c:pt idx="3028" formatCode="General">
                  <c:v>2.5</c:v>
                </c:pt>
                <c:pt idx="3029" formatCode="General">
                  <c:v>2.5</c:v>
                </c:pt>
                <c:pt idx="3030" formatCode="General">
                  <c:v>2.5</c:v>
                </c:pt>
                <c:pt idx="3031" formatCode="General">
                  <c:v>2.5</c:v>
                </c:pt>
                <c:pt idx="3032" formatCode="General">
                  <c:v>2.5</c:v>
                </c:pt>
                <c:pt idx="3033" formatCode="General">
                  <c:v>2.5</c:v>
                </c:pt>
                <c:pt idx="3034" formatCode="General">
                  <c:v>2.5</c:v>
                </c:pt>
                <c:pt idx="3035" formatCode="General">
                  <c:v>2.5</c:v>
                </c:pt>
                <c:pt idx="3036" formatCode="General">
                  <c:v>2.5</c:v>
                </c:pt>
                <c:pt idx="3037" formatCode="General">
                  <c:v>2.5</c:v>
                </c:pt>
                <c:pt idx="3038" formatCode="General">
                  <c:v>2.5</c:v>
                </c:pt>
                <c:pt idx="3039" formatCode="General">
                  <c:v>2.5</c:v>
                </c:pt>
                <c:pt idx="3040" formatCode="General">
                  <c:v>2.5</c:v>
                </c:pt>
                <c:pt idx="3041" formatCode="General">
                  <c:v>2.5</c:v>
                </c:pt>
                <c:pt idx="3042" formatCode="General">
                  <c:v>2.5</c:v>
                </c:pt>
                <c:pt idx="3043" formatCode="General">
                  <c:v>2.5</c:v>
                </c:pt>
                <c:pt idx="3044" formatCode="General">
                  <c:v>2.5</c:v>
                </c:pt>
                <c:pt idx="3045" formatCode="General">
                  <c:v>2.5</c:v>
                </c:pt>
                <c:pt idx="3046" formatCode="General">
                  <c:v>2.5</c:v>
                </c:pt>
                <c:pt idx="3047" formatCode="General">
                  <c:v>2.5</c:v>
                </c:pt>
                <c:pt idx="3048" formatCode="General">
                  <c:v>2.5</c:v>
                </c:pt>
                <c:pt idx="3049" formatCode="General">
                  <c:v>2.5</c:v>
                </c:pt>
                <c:pt idx="3050" formatCode="General">
                  <c:v>2.5</c:v>
                </c:pt>
                <c:pt idx="3051" formatCode="General">
                  <c:v>2.5</c:v>
                </c:pt>
                <c:pt idx="3052" formatCode="General">
                  <c:v>2.25</c:v>
                </c:pt>
                <c:pt idx="3053" formatCode="General">
                  <c:v>2.25</c:v>
                </c:pt>
                <c:pt idx="3054" formatCode="General">
                  <c:v>2.25</c:v>
                </c:pt>
                <c:pt idx="3055" formatCode="General">
                  <c:v>2.25</c:v>
                </c:pt>
                <c:pt idx="3056" formatCode="General">
                  <c:v>2.25</c:v>
                </c:pt>
                <c:pt idx="3057" formatCode="General">
                  <c:v>2.25</c:v>
                </c:pt>
                <c:pt idx="3058" formatCode="General">
                  <c:v>2.25</c:v>
                </c:pt>
                <c:pt idx="3059" formatCode="General">
                  <c:v>2.25</c:v>
                </c:pt>
                <c:pt idx="3060" formatCode="General">
                  <c:v>2.25</c:v>
                </c:pt>
                <c:pt idx="3061" formatCode="General">
                  <c:v>2.25</c:v>
                </c:pt>
                <c:pt idx="3062" formatCode="General">
                  <c:v>2.25</c:v>
                </c:pt>
                <c:pt idx="3063" formatCode="General">
                  <c:v>2.25</c:v>
                </c:pt>
                <c:pt idx="3064" formatCode="General">
                  <c:v>2.25</c:v>
                </c:pt>
                <c:pt idx="3065" formatCode="General">
                  <c:v>2.25</c:v>
                </c:pt>
                <c:pt idx="3066" formatCode="General">
                  <c:v>2.25</c:v>
                </c:pt>
                <c:pt idx="3067" formatCode="General">
                  <c:v>2.25</c:v>
                </c:pt>
                <c:pt idx="3068" formatCode="General">
                  <c:v>2.25</c:v>
                </c:pt>
                <c:pt idx="3069" formatCode="General">
                  <c:v>2.25</c:v>
                </c:pt>
                <c:pt idx="3070" formatCode="General">
                  <c:v>2.25</c:v>
                </c:pt>
                <c:pt idx="3071" formatCode="General">
                  <c:v>2.25</c:v>
                </c:pt>
                <c:pt idx="3072" formatCode="General">
                  <c:v>2.25</c:v>
                </c:pt>
                <c:pt idx="3073" formatCode="General">
                  <c:v>2.25</c:v>
                </c:pt>
                <c:pt idx="3074" formatCode="General">
                  <c:v>2.25</c:v>
                </c:pt>
                <c:pt idx="3075" formatCode="General">
                  <c:v>2.25</c:v>
                </c:pt>
                <c:pt idx="3076" formatCode="General">
                  <c:v>2.25</c:v>
                </c:pt>
                <c:pt idx="3077" formatCode="General">
                  <c:v>2.25</c:v>
                </c:pt>
                <c:pt idx="3078" formatCode="General">
                  <c:v>2.25</c:v>
                </c:pt>
                <c:pt idx="3079" formatCode="General">
                  <c:v>2.25</c:v>
                </c:pt>
                <c:pt idx="3080" formatCode="General">
                  <c:v>2.25</c:v>
                </c:pt>
                <c:pt idx="3081" formatCode="General">
                  <c:v>2.25</c:v>
                </c:pt>
                <c:pt idx="3082" formatCode="General">
                  <c:v>2.25</c:v>
                </c:pt>
                <c:pt idx="3083" formatCode="General">
                  <c:v>2.25</c:v>
                </c:pt>
                <c:pt idx="3084" formatCode="General">
                  <c:v>2.25</c:v>
                </c:pt>
                <c:pt idx="3085" formatCode="General">
                  <c:v>2.25</c:v>
                </c:pt>
                <c:pt idx="3086" formatCode="General">
                  <c:v>2.25</c:v>
                </c:pt>
                <c:pt idx="3087" formatCode="General">
                  <c:v>2.25</c:v>
                </c:pt>
                <c:pt idx="3088" formatCode="General">
                  <c:v>2.25</c:v>
                </c:pt>
                <c:pt idx="3089" formatCode="General">
                  <c:v>2.25</c:v>
                </c:pt>
                <c:pt idx="3090" formatCode="General">
                  <c:v>2.25</c:v>
                </c:pt>
                <c:pt idx="3091" formatCode="General">
                  <c:v>2.25</c:v>
                </c:pt>
                <c:pt idx="3092" formatCode="General">
                  <c:v>2.25</c:v>
                </c:pt>
                <c:pt idx="3093" formatCode="General">
                  <c:v>2.25</c:v>
                </c:pt>
                <c:pt idx="3094" formatCode="General">
                  <c:v>2.25</c:v>
                </c:pt>
                <c:pt idx="3095" formatCode="General">
                  <c:v>2.25</c:v>
                </c:pt>
                <c:pt idx="3096" formatCode="General">
                  <c:v>2.25</c:v>
                </c:pt>
                <c:pt idx="3097" formatCode="General">
                  <c:v>2.25</c:v>
                </c:pt>
                <c:pt idx="3098" formatCode="General">
                  <c:v>2.25</c:v>
                </c:pt>
                <c:pt idx="3099" formatCode="General">
                  <c:v>2.25</c:v>
                </c:pt>
                <c:pt idx="3100" formatCode="General">
                  <c:v>2.25</c:v>
                </c:pt>
                <c:pt idx="3101" formatCode="General">
                  <c:v>2</c:v>
                </c:pt>
                <c:pt idx="3102" formatCode="General">
                  <c:v>2</c:v>
                </c:pt>
                <c:pt idx="3103" formatCode="General">
                  <c:v>2</c:v>
                </c:pt>
                <c:pt idx="3104" formatCode="General">
                  <c:v>2</c:v>
                </c:pt>
                <c:pt idx="3105" formatCode="General">
                  <c:v>2</c:v>
                </c:pt>
                <c:pt idx="3106" formatCode="General">
                  <c:v>2</c:v>
                </c:pt>
                <c:pt idx="3107" formatCode="General">
                  <c:v>2</c:v>
                </c:pt>
                <c:pt idx="3108" formatCode="General">
                  <c:v>2</c:v>
                </c:pt>
                <c:pt idx="3109" formatCode="General">
                  <c:v>2</c:v>
                </c:pt>
                <c:pt idx="3110" formatCode="General">
                  <c:v>2</c:v>
                </c:pt>
                <c:pt idx="3111" formatCode="General">
                  <c:v>2</c:v>
                </c:pt>
                <c:pt idx="3112" formatCode="General">
                  <c:v>2</c:v>
                </c:pt>
                <c:pt idx="3113" formatCode="General">
                  <c:v>2</c:v>
                </c:pt>
                <c:pt idx="3114" formatCode="General">
                  <c:v>2</c:v>
                </c:pt>
                <c:pt idx="3115" formatCode="General">
                  <c:v>2</c:v>
                </c:pt>
                <c:pt idx="3116" formatCode="General">
                  <c:v>2</c:v>
                </c:pt>
                <c:pt idx="3117" formatCode="General">
                  <c:v>2</c:v>
                </c:pt>
                <c:pt idx="3118" formatCode="General">
                  <c:v>2</c:v>
                </c:pt>
                <c:pt idx="3119" formatCode="General">
                  <c:v>2</c:v>
                </c:pt>
                <c:pt idx="3120" formatCode="General">
                  <c:v>2</c:v>
                </c:pt>
                <c:pt idx="3121" formatCode="General">
                  <c:v>2</c:v>
                </c:pt>
                <c:pt idx="3122" formatCode="General">
                  <c:v>2</c:v>
                </c:pt>
                <c:pt idx="3123" formatCode="General">
                  <c:v>2</c:v>
                </c:pt>
                <c:pt idx="3124" formatCode="General">
                  <c:v>2</c:v>
                </c:pt>
                <c:pt idx="3125" formatCode="General">
                  <c:v>2</c:v>
                </c:pt>
                <c:pt idx="3126" formatCode="General">
                  <c:v>2</c:v>
                </c:pt>
                <c:pt idx="3127" formatCode="General">
                  <c:v>2</c:v>
                </c:pt>
                <c:pt idx="3128" formatCode="General">
                  <c:v>2</c:v>
                </c:pt>
                <c:pt idx="3129" formatCode="General">
                  <c:v>2</c:v>
                </c:pt>
                <c:pt idx="3130" formatCode="General">
                  <c:v>2</c:v>
                </c:pt>
                <c:pt idx="3131" formatCode="General">
                  <c:v>2</c:v>
                </c:pt>
                <c:pt idx="3132" formatCode="General">
                  <c:v>2</c:v>
                </c:pt>
                <c:pt idx="3133" formatCode="General">
                  <c:v>2</c:v>
                </c:pt>
                <c:pt idx="3134" formatCode="General">
                  <c:v>2</c:v>
                </c:pt>
                <c:pt idx="3135" formatCode="General">
                  <c:v>2</c:v>
                </c:pt>
                <c:pt idx="3136" formatCode="General">
                  <c:v>2</c:v>
                </c:pt>
                <c:pt idx="3137" formatCode="General">
                  <c:v>2</c:v>
                </c:pt>
                <c:pt idx="3138" formatCode="General">
                  <c:v>2</c:v>
                </c:pt>
                <c:pt idx="3139" formatCode="General">
                  <c:v>2</c:v>
                </c:pt>
                <c:pt idx="3140" formatCode="General">
                  <c:v>2</c:v>
                </c:pt>
                <c:pt idx="3141" formatCode="General">
                  <c:v>2</c:v>
                </c:pt>
                <c:pt idx="3142" formatCode="General">
                  <c:v>2</c:v>
                </c:pt>
                <c:pt idx="3143" formatCode="General">
                  <c:v>2</c:v>
                </c:pt>
                <c:pt idx="3144" formatCode="General">
                  <c:v>2</c:v>
                </c:pt>
                <c:pt idx="3145" formatCode="General">
                  <c:v>2</c:v>
                </c:pt>
                <c:pt idx="3146" formatCode="General">
                  <c:v>2</c:v>
                </c:pt>
                <c:pt idx="3147" formatCode="General">
                  <c:v>2</c:v>
                </c:pt>
                <c:pt idx="3148" formatCode="General">
                  <c:v>2</c:v>
                </c:pt>
                <c:pt idx="3149" formatCode="General">
                  <c:v>2</c:v>
                </c:pt>
                <c:pt idx="3150" formatCode="General">
                  <c:v>2</c:v>
                </c:pt>
                <c:pt idx="3151" formatCode="General">
                  <c:v>2</c:v>
                </c:pt>
                <c:pt idx="3152" formatCode="General">
                  <c:v>2</c:v>
                </c:pt>
                <c:pt idx="3153" formatCode="General">
                  <c:v>2</c:v>
                </c:pt>
                <c:pt idx="3154" formatCode="General">
                  <c:v>2</c:v>
                </c:pt>
                <c:pt idx="3155" formatCode="General">
                  <c:v>2</c:v>
                </c:pt>
                <c:pt idx="3156" formatCode="General">
                  <c:v>2</c:v>
                </c:pt>
                <c:pt idx="3157" formatCode="General">
                  <c:v>2</c:v>
                </c:pt>
                <c:pt idx="3158" formatCode="General">
                  <c:v>2</c:v>
                </c:pt>
                <c:pt idx="3159" formatCode="General">
                  <c:v>1.75</c:v>
                </c:pt>
                <c:pt idx="3160" formatCode="General">
                  <c:v>1.75</c:v>
                </c:pt>
                <c:pt idx="3161" formatCode="General">
                  <c:v>1.75</c:v>
                </c:pt>
                <c:pt idx="3162" formatCode="General">
                  <c:v>1.75</c:v>
                </c:pt>
                <c:pt idx="3163" formatCode="General">
                  <c:v>1.75</c:v>
                </c:pt>
                <c:pt idx="3164" formatCode="General">
                  <c:v>1.75</c:v>
                </c:pt>
                <c:pt idx="3165" formatCode="General">
                  <c:v>1.75</c:v>
                </c:pt>
                <c:pt idx="3166" formatCode="General">
                  <c:v>1.75</c:v>
                </c:pt>
                <c:pt idx="3167" formatCode="General">
                  <c:v>1.75</c:v>
                </c:pt>
                <c:pt idx="3168" formatCode="General">
                  <c:v>1.75</c:v>
                </c:pt>
                <c:pt idx="3169" formatCode="General">
                  <c:v>1.75</c:v>
                </c:pt>
                <c:pt idx="3170" formatCode="General">
                  <c:v>1.75</c:v>
                </c:pt>
                <c:pt idx="3171" formatCode="General">
                  <c:v>1.75</c:v>
                </c:pt>
                <c:pt idx="3172" formatCode="General">
                  <c:v>1.75</c:v>
                </c:pt>
                <c:pt idx="3173" formatCode="General">
                  <c:v>1.75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'China - Polmon'!$C$5</c:f>
              <c:strCache>
                <c:ptCount val="1"/>
                <c:pt idx="0">
                  <c:v>Taxa básica de juros sobre empréstimos (1 ano)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3164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'China - Polmon'!$A$9:$A$3181</c:f>
              <c:numCache>
                <c:formatCode>m/d/yyyy</c:formatCode>
                <c:ptCount val="3173"/>
                <c:pt idx="0">
                  <c:v>39084</c:v>
                </c:pt>
                <c:pt idx="1">
                  <c:v>39085</c:v>
                </c:pt>
                <c:pt idx="2">
                  <c:v>39086</c:v>
                </c:pt>
                <c:pt idx="3">
                  <c:v>39087</c:v>
                </c:pt>
                <c:pt idx="4">
                  <c:v>39088</c:v>
                </c:pt>
                <c:pt idx="5">
                  <c:v>39089</c:v>
                </c:pt>
                <c:pt idx="6">
                  <c:v>39090</c:v>
                </c:pt>
                <c:pt idx="7">
                  <c:v>39091</c:v>
                </c:pt>
                <c:pt idx="8">
                  <c:v>39092</c:v>
                </c:pt>
                <c:pt idx="9">
                  <c:v>39093</c:v>
                </c:pt>
                <c:pt idx="10">
                  <c:v>39094</c:v>
                </c:pt>
                <c:pt idx="11">
                  <c:v>39095</c:v>
                </c:pt>
                <c:pt idx="12">
                  <c:v>39096</c:v>
                </c:pt>
                <c:pt idx="13">
                  <c:v>39097</c:v>
                </c:pt>
                <c:pt idx="14">
                  <c:v>39098</c:v>
                </c:pt>
                <c:pt idx="15">
                  <c:v>39099</c:v>
                </c:pt>
                <c:pt idx="16">
                  <c:v>39100</c:v>
                </c:pt>
                <c:pt idx="17">
                  <c:v>39101</c:v>
                </c:pt>
                <c:pt idx="18">
                  <c:v>39102</c:v>
                </c:pt>
                <c:pt idx="19">
                  <c:v>39103</c:v>
                </c:pt>
                <c:pt idx="20">
                  <c:v>39104</c:v>
                </c:pt>
                <c:pt idx="21">
                  <c:v>39105</c:v>
                </c:pt>
                <c:pt idx="22">
                  <c:v>39106</c:v>
                </c:pt>
                <c:pt idx="23">
                  <c:v>39107</c:v>
                </c:pt>
                <c:pt idx="24">
                  <c:v>39108</c:v>
                </c:pt>
                <c:pt idx="25">
                  <c:v>39109</c:v>
                </c:pt>
                <c:pt idx="26">
                  <c:v>39110</c:v>
                </c:pt>
                <c:pt idx="27">
                  <c:v>39111</c:v>
                </c:pt>
                <c:pt idx="28">
                  <c:v>39112</c:v>
                </c:pt>
                <c:pt idx="29">
                  <c:v>39113</c:v>
                </c:pt>
                <c:pt idx="30">
                  <c:v>39114</c:v>
                </c:pt>
                <c:pt idx="31">
                  <c:v>39115</c:v>
                </c:pt>
                <c:pt idx="32">
                  <c:v>39116</c:v>
                </c:pt>
                <c:pt idx="33">
                  <c:v>39117</c:v>
                </c:pt>
                <c:pt idx="34">
                  <c:v>39118</c:v>
                </c:pt>
                <c:pt idx="35">
                  <c:v>39119</c:v>
                </c:pt>
                <c:pt idx="36">
                  <c:v>39120</c:v>
                </c:pt>
                <c:pt idx="37">
                  <c:v>39121</c:v>
                </c:pt>
                <c:pt idx="38">
                  <c:v>39122</c:v>
                </c:pt>
                <c:pt idx="39">
                  <c:v>39123</c:v>
                </c:pt>
                <c:pt idx="40">
                  <c:v>39124</c:v>
                </c:pt>
                <c:pt idx="41">
                  <c:v>39125</c:v>
                </c:pt>
                <c:pt idx="42">
                  <c:v>39126</c:v>
                </c:pt>
                <c:pt idx="43">
                  <c:v>39127</c:v>
                </c:pt>
                <c:pt idx="44">
                  <c:v>39128</c:v>
                </c:pt>
                <c:pt idx="45">
                  <c:v>39129</c:v>
                </c:pt>
                <c:pt idx="46">
                  <c:v>39130</c:v>
                </c:pt>
                <c:pt idx="47">
                  <c:v>39131</c:v>
                </c:pt>
                <c:pt idx="48">
                  <c:v>39132</c:v>
                </c:pt>
                <c:pt idx="49">
                  <c:v>39133</c:v>
                </c:pt>
                <c:pt idx="50">
                  <c:v>39134</c:v>
                </c:pt>
                <c:pt idx="51">
                  <c:v>39135</c:v>
                </c:pt>
                <c:pt idx="52">
                  <c:v>39136</c:v>
                </c:pt>
                <c:pt idx="53">
                  <c:v>39137</c:v>
                </c:pt>
                <c:pt idx="54">
                  <c:v>39138</c:v>
                </c:pt>
                <c:pt idx="55">
                  <c:v>39139</c:v>
                </c:pt>
                <c:pt idx="56">
                  <c:v>39140</c:v>
                </c:pt>
                <c:pt idx="57">
                  <c:v>39141</c:v>
                </c:pt>
                <c:pt idx="58">
                  <c:v>39142</c:v>
                </c:pt>
                <c:pt idx="59">
                  <c:v>39143</c:v>
                </c:pt>
                <c:pt idx="60">
                  <c:v>39144</c:v>
                </c:pt>
                <c:pt idx="61">
                  <c:v>39145</c:v>
                </c:pt>
                <c:pt idx="62">
                  <c:v>39146</c:v>
                </c:pt>
                <c:pt idx="63">
                  <c:v>39147</c:v>
                </c:pt>
                <c:pt idx="64">
                  <c:v>39148</c:v>
                </c:pt>
                <c:pt idx="65">
                  <c:v>39149</c:v>
                </c:pt>
                <c:pt idx="66">
                  <c:v>39150</c:v>
                </c:pt>
                <c:pt idx="67">
                  <c:v>39151</c:v>
                </c:pt>
                <c:pt idx="68">
                  <c:v>39152</c:v>
                </c:pt>
                <c:pt idx="69">
                  <c:v>39153</c:v>
                </c:pt>
                <c:pt idx="70">
                  <c:v>39154</c:v>
                </c:pt>
                <c:pt idx="71">
                  <c:v>39155</c:v>
                </c:pt>
                <c:pt idx="72">
                  <c:v>39156</c:v>
                </c:pt>
                <c:pt idx="73">
                  <c:v>39157</c:v>
                </c:pt>
                <c:pt idx="74">
                  <c:v>39158</c:v>
                </c:pt>
                <c:pt idx="75">
                  <c:v>39159</c:v>
                </c:pt>
                <c:pt idx="76">
                  <c:v>39160</c:v>
                </c:pt>
                <c:pt idx="77">
                  <c:v>39161</c:v>
                </c:pt>
                <c:pt idx="78">
                  <c:v>39162</c:v>
                </c:pt>
                <c:pt idx="79">
                  <c:v>39163</c:v>
                </c:pt>
                <c:pt idx="80">
                  <c:v>39164</c:v>
                </c:pt>
                <c:pt idx="81">
                  <c:v>39165</c:v>
                </c:pt>
                <c:pt idx="82">
                  <c:v>39166</c:v>
                </c:pt>
                <c:pt idx="83">
                  <c:v>39167</c:v>
                </c:pt>
                <c:pt idx="84">
                  <c:v>39168</c:v>
                </c:pt>
                <c:pt idx="85">
                  <c:v>39169</c:v>
                </c:pt>
                <c:pt idx="86">
                  <c:v>39170</c:v>
                </c:pt>
                <c:pt idx="87">
                  <c:v>39171</c:v>
                </c:pt>
                <c:pt idx="88">
                  <c:v>39172</c:v>
                </c:pt>
                <c:pt idx="89">
                  <c:v>39173</c:v>
                </c:pt>
                <c:pt idx="90">
                  <c:v>39174</c:v>
                </c:pt>
                <c:pt idx="91">
                  <c:v>39175</c:v>
                </c:pt>
                <c:pt idx="92">
                  <c:v>39176</c:v>
                </c:pt>
                <c:pt idx="93">
                  <c:v>39177</c:v>
                </c:pt>
                <c:pt idx="94">
                  <c:v>39178</c:v>
                </c:pt>
                <c:pt idx="95">
                  <c:v>39179</c:v>
                </c:pt>
                <c:pt idx="96">
                  <c:v>39180</c:v>
                </c:pt>
                <c:pt idx="97">
                  <c:v>39181</c:v>
                </c:pt>
                <c:pt idx="98">
                  <c:v>39182</c:v>
                </c:pt>
                <c:pt idx="99">
                  <c:v>39183</c:v>
                </c:pt>
                <c:pt idx="100">
                  <c:v>39184</c:v>
                </c:pt>
                <c:pt idx="101">
                  <c:v>39185</c:v>
                </c:pt>
                <c:pt idx="102">
                  <c:v>39186</c:v>
                </c:pt>
                <c:pt idx="103">
                  <c:v>39187</c:v>
                </c:pt>
                <c:pt idx="104">
                  <c:v>39188</c:v>
                </c:pt>
                <c:pt idx="105">
                  <c:v>39189</c:v>
                </c:pt>
                <c:pt idx="106">
                  <c:v>39190</c:v>
                </c:pt>
                <c:pt idx="107">
                  <c:v>39191</c:v>
                </c:pt>
                <c:pt idx="108">
                  <c:v>39192</c:v>
                </c:pt>
                <c:pt idx="109">
                  <c:v>39193</c:v>
                </c:pt>
                <c:pt idx="110">
                  <c:v>39194</c:v>
                </c:pt>
                <c:pt idx="111">
                  <c:v>39195</c:v>
                </c:pt>
                <c:pt idx="112">
                  <c:v>39196</c:v>
                </c:pt>
                <c:pt idx="113">
                  <c:v>39197</c:v>
                </c:pt>
                <c:pt idx="114">
                  <c:v>39198</c:v>
                </c:pt>
                <c:pt idx="115">
                  <c:v>39199</c:v>
                </c:pt>
                <c:pt idx="116">
                  <c:v>39200</c:v>
                </c:pt>
                <c:pt idx="117">
                  <c:v>39201</c:v>
                </c:pt>
                <c:pt idx="118">
                  <c:v>39202</c:v>
                </c:pt>
                <c:pt idx="119">
                  <c:v>39203</c:v>
                </c:pt>
                <c:pt idx="120">
                  <c:v>39204</c:v>
                </c:pt>
                <c:pt idx="121">
                  <c:v>39205</c:v>
                </c:pt>
                <c:pt idx="122">
                  <c:v>39206</c:v>
                </c:pt>
                <c:pt idx="123">
                  <c:v>39207</c:v>
                </c:pt>
                <c:pt idx="124">
                  <c:v>39208</c:v>
                </c:pt>
                <c:pt idx="125">
                  <c:v>39209</c:v>
                </c:pt>
                <c:pt idx="126">
                  <c:v>39210</c:v>
                </c:pt>
                <c:pt idx="127">
                  <c:v>39211</c:v>
                </c:pt>
                <c:pt idx="128">
                  <c:v>39212</c:v>
                </c:pt>
                <c:pt idx="129">
                  <c:v>39213</c:v>
                </c:pt>
                <c:pt idx="130">
                  <c:v>39214</c:v>
                </c:pt>
                <c:pt idx="131">
                  <c:v>39215</c:v>
                </c:pt>
                <c:pt idx="132">
                  <c:v>39216</c:v>
                </c:pt>
                <c:pt idx="133">
                  <c:v>39217</c:v>
                </c:pt>
                <c:pt idx="134">
                  <c:v>39218</c:v>
                </c:pt>
                <c:pt idx="135">
                  <c:v>39219</c:v>
                </c:pt>
                <c:pt idx="136">
                  <c:v>39220</c:v>
                </c:pt>
                <c:pt idx="137">
                  <c:v>39221</c:v>
                </c:pt>
                <c:pt idx="138">
                  <c:v>39222</c:v>
                </c:pt>
                <c:pt idx="139">
                  <c:v>39223</c:v>
                </c:pt>
                <c:pt idx="140">
                  <c:v>39224</c:v>
                </c:pt>
                <c:pt idx="141">
                  <c:v>39225</c:v>
                </c:pt>
                <c:pt idx="142">
                  <c:v>39226</c:v>
                </c:pt>
                <c:pt idx="143">
                  <c:v>39227</c:v>
                </c:pt>
                <c:pt idx="144">
                  <c:v>39228</c:v>
                </c:pt>
                <c:pt idx="145">
                  <c:v>39229</c:v>
                </c:pt>
                <c:pt idx="146">
                  <c:v>39230</c:v>
                </c:pt>
                <c:pt idx="147">
                  <c:v>39231</c:v>
                </c:pt>
                <c:pt idx="148">
                  <c:v>39232</c:v>
                </c:pt>
                <c:pt idx="149">
                  <c:v>39233</c:v>
                </c:pt>
                <c:pt idx="150">
                  <c:v>39234</c:v>
                </c:pt>
                <c:pt idx="151">
                  <c:v>39235</c:v>
                </c:pt>
                <c:pt idx="152">
                  <c:v>39236</c:v>
                </c:pt>
                <c:pt idx="153">
                  <c:v>39237</c:v>
                </c:pt>
                <c:pt idx="154">
                  <c:v>39238</c:v>
                </c:pt>
                <c:pt idx="155">
                  <c:v>39239</c:v>
                </c:pt>
                <c:pt idx="156">
                  <c:v>39240</c:v>
                </c:pt>
                <c:pt idx="157">
                  <c:v>39241</c:v>
                </c:pt>
                <c:pt idx="158">
                  <c:v>39242</c:v>
                </c:pt>
                <c:pt idx="159">
                  <c:v>39243</c:v>
                </c:pt>
                <c:pt idx="160">
                  <c:v>39244</c:v>
                </c:pt>
                <c:pt idx="161">
                  <c:v>39245</c:v>
                </c:pt>
                <c:pt idx="162">
                  <c:v>39246</c:v>
                </c:pt>
                <c:pt idx="163">
                  <c:v>39247</c:v>
                </c:pt>
                <c:pt idx="164">
                  <c:v>39248</c:v>
                </c:pt>
                <c:pt idx="165">
                  <c:v>39249</c:v>
                </c:pt>
                <c:pt idx="166">
                  <c:v>39250</c:v>
                </c:pt>
                <c:pt idx="167">
                  <c:v>39251</c:v>
                </c:pt>
                <c:pt idx="168">
                  <c:v>39252</c:v>
                </c:pt>
                <c:pt idx="169">
                  <c:v>39253</c:v>
                </c:pt>
                <c:pt idx="170">
                  <c:v>39254</c:v>
                </c:pt>
                <c:pt idx="171">
                  <c:v>39255</c:v>
                </c:pt>
                <c:pt idx="172">
                  <c:v>39256</c:v>
                </c:pt>
                <c:pt idx="173">
                  <c:v>39257</c:v>
                </c:pt>
                <c:pt idx="174">
                  <c:v>39258</c:v>
                </c:pt>
                <c:pt idx="175">
                  <c:v>39259</c:v>
                </c:pt>
                <c:pt idx="176">
                  <c:v>39260</c:v>
                </c:pt>
                <c:pt idx="177">
                  <c:v>39261</c:v>
                </c:pt>
                <c:pt idx="178">
                  <c:v>39262</c:v>
                </c:pt>
                <c:pt idx="179">
                  <c:v>39263</c:v>
                </c:pt>
                <c:pt idx="180">
                  <c:v>39264</c:v>
                </c:pt>
                <c:pt idx="181">
                  <c:v>39265</c:v>
                </c:pt>
                <c:pt idx="182">
                  <c:v>39266</c:v>
                </c:pt>
                <c:pt idx="183">
                  <c:v>39267</c:v>
                </c:pt>
                <c:pt idx="184">
                  <c:v>39268</c:v>
                </c:pt>
                <c:pt idx="185">
                  <c:v>39269</c:v>
                </c:pt>
                <c:pt idx="186">
                  <c:v>39270</c:v>
                </c:pt>
                <c:pt idx="187">
                  <c:v>39271</c:v>
                </c:pt>
                <c:pt idx="188">
                  <c:v>39272</c:v>
                </c:pt>
                <c:pt idx="189">
                  <c:v>39273</c:v>
                </c:pt>
                <c:pt idx="190">
                  <c:v>39274</c:v>
                </c:pt>
                <c:pt idx="191">
                  <c:v>39275</c:v>
                </c:pt>
                <c:pt idx="192">
                  <c:v>39276</c:v>
                </c:pt>
                <c:pt idx="193">
                  <c:v>39277</c:v>
                </c:pt>
                <c:pt idx="194">
                  <c:v>39278</c:v>
                </c:pt>
                <c:pt idx="195">
                  <c:v>39279</c:v>
                </c:pt>
                <c:pt idx="196">
                  <c:v>39280</c:v>
                </c:pt>
                <c:pt idx="197">
                  <c:v>39281</c:v>
                </c:pt>
                <c:pt idx="198">
                  <c:v>39282</c:v>
                </c:pt>
                <c:pt idx="199">
                  <c:v>39283</c:v>
                </c:pt>
                <c:pt idx="200">
                  <c:v>39284</c:v>
                </c:pt>
                <c:pt idx="201">
                  <c:v>39285</c:v>
                </c:pt>
                <c:pt idx="202">
                  <c:v>39286</c:v>
                </c:pt>
                <c:pt idx="203">
                  <c:v>39287</c:v>
                </c:pt>
                <c:pt idx="204">
                  <c:v>39288</c:v>
                </c:pt>
                <c:pt idx="205">
                  <c:v>39289</c:v>
                </c:pt>
                <c:pt idx="206">
                  <c:v>39290</c:v>
                </c:pt>
                <c:pt idx="207">
                  <c:v>39291</c:v>
                </c:pt>
                <c:pt idx="208">
                  <c:v>39292</c:v>
                </c:pt>
                <c:pt idx="209">
                  <c:v>39293</c:v>
                </c:pt>
                <c:pt idx="210">
                  <c:v>39294</c:v>
                </c:pt>
                <c:pt idx="211">
                  <c:v>39295</c:v>
                </c:pt>
                <c:pt idx="212">
                  <c:v>39296</c:v>
                </c:pt>
                <c:pt idx="213">
                  <c:v>39297</c:v>
                </c:pt>
                <c:pt idx="214">
                  <c:v>39298</c:v>
                </c:pt>
                <c:pt idx="215">
                  <c:v>39299</c:v>
                </c:pt>
                <c:pt idx="216">
                  <c:v>39300</c:v>
                </c:pt>
                <c:pt idx="217">
                  <c:v>39301</c:v>
                </c:pt>
                <c:pt idx="218">
                  <c:v>39302</c:v>
                </c:pt>
                <c:pt idx="219">
                  <c:v>39303</c:v>
                </c:pt>
                <c:pt idx="220">
                  <c:v>39304</c:v>
                </c:pt>
                <c:pt idx="221">
                  <c:v>39305</c:v>
                </c:pt>
                <c:pt idx="222">
                  <c:v>39306</c:v>
                </c:pt>
                <c:pt idx="223">
                  <c:v>39307</c:v>
                </c:pt>
                <c:pt idx="224">
                  <c:v>39308</c:v>
                </c:pt>
                <c:pt idx="225">
                  <c:v>39309</c:v>
                </c:pt>
                <c:pt idx="226">
                  <c:v>39310</c:v>
                </c:pt>
                <c:pt idx="227">
                  <c:v>39311</c:v>
                </c:pt>
                <c:pt idx="228">
                  <c:v>39312</c:v>
                </c:pt>
                <c:pt idx="229">
                  <c:v>39313</c:v>
                </c:pt>
                <c:pt idx="230">
                  <c:v>39314</c:v>
                </c:pt>
                <c:pt idx="231">
                  <c:v>39315</c:v>
                </c:pt>
                <c:pt idx="232">
                  <c:v>39316</c:v>
                </c:pt>
                <c:pt idx="233">
                  <c:v>39317</c:v>
                </c:pt>
                <c:pt idx="234">
                  <c:v>39318</c:v>
                </c:pt>
                <c:pt idx="235">
                  <c:v>39319</c:v>
                </c:pt>
                <c:pt idx="236">
                  <c:v>39320</c:v>
                </c:pt>
                <c:pt idx="237">
                  <c:v>39321</c:v>
                </c:pt>
                <c:pt idx="238">
                  <c:v>39322</c:v>
                </c:pt>
                <c:pt idx="239">
                  <c:v>39323</c:v>
                </c:pt>
                <c:pt idx="240">
                  <c:v>39324</c:v>
                </c:pt>
                <c:pt idx="241">
                  <c:v>39325</c:v>
                </c:pt>
                <c:pt idx="242">
                  <c:v>39326</c:v>
                </c:pt>
                <c:pt idx="243">
                  <c:v>39327</c:v>
                </c:pt>
                <c:pt idx="244">
                  <c:v>39328</c:v>
                </c:pt>
                <c:pt idx="245">
                  <c:v>39329</c:v>
                </c:pt>
                <c:pt idx="246">
                  <c:v>39330</c:v>
                </c:pt>
                <c:pt idx="247">
                  <c:v>39331</c:v>
                </c:pt>
                <c:pt idx="248">
                  <c:v>39332</c:v>
                </c:pt>
                <c:pt idx="249">
                  <c:v>39333</c:v>
                </c:pt>
                <c:pt idx="250">
                  <c:v>39334</c:v>
                </c:pt>
                <c:pt idx="251">
                  <c:v>39335</c:v>
                </c:pt>
                <c:pt idx="252">
                  <c:v>39336</c:v>
                </c:pt>
                <c:pt idx="253">
                  <c:v>39337</c:v>
                </c:pt>
                <c:pt idx="254">
                  <c:v>39338</c:v>
                </c:pt>
                <c:pt idx="255">
                  <c:v>39339</c:v>
                </c:pt>
                <c:pt idx="256">
                  <c:v>39340</c:v>
                </c:pt>
                <c:pt idx="257">
                  <c:v>39341</c:v>
                </c:pt>
                <c:pt idx="258">
                  <c:v>39342</c:v>
                </c:pt>
                <c:pt idx="259">
                  <c:v>39343</c:v>
                </c:pt>
                <c:pt idx="260">
                  <c:v>39344</c:v>
                </c:pt>
                <c:pt idx="261">
                  <c:v>39345</c:v>
                </c:pt>
                <c:pt idx="262">
                  <c:v>39346</c:v>
                </c:pt>
                <c:pt idx="263">
                  <c:v>39347</c:v>
                </c:pt>
                <c:pt idx="264">
                  <c:v>39348</c:v>
                </c:pt>
                <c:pt idx="265">
                  <c:v>39349</c:v>
                </c:pt>
                <c:pt idx="266">
                  <c:v>39350</c:v>
                </c:pt>
                <c:pt idx="267">
                  <c:v>39351</c:v>
                </c:pt>
                <c:pt idx="268">
                  <c:v>39352</c:v>
                </c:pt>
                <c:pt idx="269">
                  <c:v>39353</c:v>
                </c:pt>
                <c:pt idx="270">
                  <c:v>39354</c:v>
                </c:pt>
                <c:pt idx="271">
                  <c:v>39355</c:v>
                </c:pt>
                <c:pt idx="272">
                  <c:v>39356</c:v>
                </c:pt>
                <c:pt idx="273">
                  <c:v>39357</c:v>
                </c:pt>
                <c:pt idx="274">
                  <c:v>39358</c:v>
                </c:pt>
                <c:pt idx="275">
                  <c:v>39359</c:v>
                </c:pt>
                <c:pt idx="276">
                  <c:v>39360</c:v>
                </c:pt>
                <c:pt idx="277">
                  <c:v>39361</c:v>
                </c:pt>
                <c:pt idx="278">
                  <c:v>39362</c:v>
                </c:pt>
                <c:pt idx="279">
                  <c:v>39363</c:v>
                </c:pt>
                <c:pt idx="280">
                  <c:v>39364</c:v>
                </c:pt>
                <c:pt idx="281">
                  <c:v>39365</c:v>
                </c:pt>
                <c:pt idx="282">
                  <c:v>39366</c:v>
                </c:pt>
                <c:pt idx="283">
                  <c:v>39367</c:v>
                </c:pt>
                <c:pt idx="284">
                  <c:v>39368</c:v>
                </c:pt>
                <c:pt idx="285">
                  <c:v>39369</c:v>
                </c:pt>
                <c:pt idx="286">
                  <c:v>39370</c:v>
                </c:pt>
                <c:pt idx="287">
                  <c:v>39371</c:v>
                </c:pt>
                <c:pt idx="288">
                  <c:v>39372</c:v>
                </c:pt>
                <c:pt idx="289">
                  <c:v>39373</c:v>
                </c:pt>
                <c:pt idx="290">
                  <c:v>39374</c:v>
                </c:pt>
                <c:pt idx="291">
                  <c:v>39375</c:v>
                </c:pt>
                <c:pt idx="292">
                  <c:v>39376</c:v>
                </c:pt>
                <c:pt idx="293">
                  <c:v>39377</c:v>
                </c:pt>
                <c:pt idx="294">
                  <c:v>39378</c:v>
                </c:pt>
                <c:pt idx="295">
                  <c:v>39379</c:v>
                </c:pt>
                <c:pt idx="296">
                  <c:v>39380</c:v>
                </c:pt>
                <c:pt idx="297">
                  <c:v>39381</c:v>
                </c:pt>
                <c:pt idx="298">
                  <c:v>39382</c:v>
                </c:pt>
                <c:pt idx="299">
                  <c:v>39383</c:v>
                </c:pt>
                <c:pt idx="300">
                  <c:v>39384</c:v>
                </c:pt>
                <c:pt idx="301">
                  <c:v>39385</c:v>
                </c:pt>
                <c:pt idx="302">
                  <c:v>39386</c:v>
                </c:pt>
                <c:pt idx="303">
                  <c:v>39387</c:v>
                </c:pt>
                <c:pt idx="304">
                  <c:v>39388</c:v>
                </c:pt>
                <c:pt idx="305">
                  <c:v>39389</c:v>
                </c:pt>
                <c:pt idx="306">
                  <c:v>39390</c:v>
                </c:pt>
                <c:pt idx="307">
                  <c:v>39391</c:v>
                </c:pt>
                <c:pt idx="308">
                  <c:v>39392</c:v>
                </c:pt>
                <c:pt idx="309">
                  <c:v>39393</c:v>
                </c:pt>
                <c:pt idx="310">
                  <c:v>39394</c:v>
                </c:pt>
                <c:pt idx="311">
                  <c:v>39395</c:v>
                </c:pt>
                <c:pt idx="312">
                  <c:v>39396</c:v>
                </c:pt>
                <c:pt idx="313">
                  <c:v>39397</c:v>
                </c:pt>
                <c:pt idx="314">
                  <c:v>39398</c:v>
                </c:pt>
                <c:pt idx="315">
                  <c:v>39399</c:v>
                </c:pt>
                <c:pt idx="316">
                  <c:v>39400</c:v>
                </c:pt>
                <c:pt idx="317">
                  <c:v>39401</c:v>
                </c:pt>
                <c:pt idx="318">
                  <c:v>39402</c:v>
                </c:pt>
                <c:pt idx="319">
                  <c:v>39403</c:v>
                </c:pt>
                <c:pt idx="320">
                  <c:v>39404</c:v>
                </c:pt>
                <c:pt idx="321">
                  <c:v>39405</c:v>
                </c:pt>
                <c:pt idx="322">
                  <c:v>39406</c:v>
                </c:pt>
                <c:pt idx="323">
                  <c:v>39407</c:v>
                </c:pt>
                <c:pt idx="324">
                  <c:v>39408</c:v>
                </c:pt>
                <c:pt idx="325">
                  <c:v>39409</c:v>
                </c:pt>
                <c:pt idx="326">
                  <c:v>39410</c:v>
                </c:pt>
                <c:pt idx="327">
                  <c:v>39411</c:v>
                </c:pt>
                <c:pt idx="328">
                  <c:v>39412</c:v>
                </c:pt>
                <c:pt idx="329">
                  <c:v>39413</c:v>
                </c:pt>
                <c:pt idx="330">
                  <c:v>39414</c:v>
                </c:pt>
                <c:pt idx="331">
                  <c:v>39415</c:v>
                </c:pt>
                <c:pt idx="332">
                  <c:v>39416</c:v>
                </c:pt>
                <c:pt idx="333">
                  <c:v>39417</c:v>
                </c:pt>
                <c:pt idx="334">
                  <c:v>39418</c:v>
                </c:pt>
                <c:pt idx="335">
                  <c:v>39419</c:v>
                </c:pt>
                <c:pt idx="336">
                  <c:v>39420</c:v>
                </c:pt>
                <c:pt idx="337">
                  <c:v>39421</c:v>
                </c:pt>
                <c:pt idx="338">
                  <c:v>39422</c:v>
                </c:pt>
                <c:pt idx="339">
                  <c:v>39423</c:v>
                </c:pt>
                <c:pt idx="340">
                  <c:v>39424</c:v>
                </c:pt>
                <c:pt idx="341">
                  <c:v>39425</c:v>
                </c:pt>
                <c:pt idx="342">
                  <c:v>39426</c:v>
                </c:pt>
                <c:pt idx="343">
                  <c:v>39427</c:v>
                </c:pt>
                <c:pt idx="344">
                  <c:v>39428</c:v>
                </c:pt>
                <c:pt idx="345">
                  <c:v>39429</c:v>
                </c:pt>
                <c:pt idx="346">
                  <c:v>39430</c:v>
                </c:pt>
                <c:pt idx="347">
                  <c:v>39431</c:v>
                </c:pt>
                <c:pt idx="348">
                  <c:v>39432</c:v>
                </c:pt>
                <c:pt idx="349">
                  <c:v>39433</c:v>
                </c:pt>
                <c:pt idx="350">
                  <c:v>39434</c:v>
                </c:pt>
                <c:pt idx="351">
                  <c:v>39435</c:v>
                </c:pt>
                <c:pt idx="352">
                  <c:v>39436</c:v>
                </c:pt>
                <c:pt idx="353">
                  <c:v>39437</c:v>
                </c:pt>
                <c:pt idx="354">
                  <c:v>39438</c:v>
                </c:pt>
                <c:pt idx="355">
                  <c:v>39439</c:v>
                </c:pt>
                <c:pt idx="356">
                  <c:v>39440</c:v>
                </c:pt>
                <c:pt idx="357">
                  <c:v>39441</c:v>
                </c:pt>
                <c:pt idx="358">
                  <c:v>39442</c:v>
                </c:pt>
                <c:pt idx="359">
                  <c:v>39443</c:v>
                </c:pt>
                <c:pt idx="360">
                  <c:v>39444</c:v>
                </c:pt>
                <c:pt idx="361">
                  <c:v>39445</c:v>
                </c:pt>
                <c:pt idx="362">
                  <c:v>39446</c:v>
                </c:pt>
                <c:pt idx="363">
                  <c:v>39447</c:v>
                </c:pt>
                <c:pt idx="364">
                  <c:v>39448</c:v>
                </c:pt>
                <c:pt idx="365">
                  <c:v>39449</c:v>
                </c:pt>
                <c:pt idx="366">
                  <c:v>39450</c:v>
                </c:pt>
                <c:pt idx="367">
                  <c:v>39451</c:v>
                </c:pt>
                <c:pt idx="368">
                  <c:v>39452</c:v>
                </c:pt>
                <c:pt idx="369">
                  <c:v>39453</c:v>
                </c:pt>
                <c:pt idx="370">
                  <c:v>39454</c:v>
                </c:pt>
                <c:pt idx="371">
                  <c:v>39455</c:v>
                </c:pt>
                <c:pt idx="372">
                  <c:v>39456</c:v>
                </c:pt>
                <c:pt idx="373">
                  <c:v>39457</c:v>
                </c:pt>
                <c:pt idx="374">
                  <c:v>39458</c:v>
                </c:pt>
                <c:pt idx="375">
                  <c:v>39459</c:v>
                </c:pt>
                <c:pt idx="376">
                  <c:v>39460</c:v>
                </c:pt>
                <c:pt idx="377">
                  <c:v>39461</c:v>
                </c:pt>
                <c:pt idx="378">
                  <c:v>39462</c:v>
                </c:pt>
                <c:pt idx="379">
                  <c:v>39463</c:v>
                </c:pt>
                <c:pt idx="380">
                  <c:v>39464</c:v>
                </c:pt>
                <c:pt idx="381">
                  <c:v>39465</c:v>
                </c:pt>
                <c:pt idx="382">
                  <c:v>39466</c:v>
                </c:pt>
                <c:pt idx="383">
                  <c:v>39467</c:v>
                </c:pt>
                <c:pt idx="384">
                  <c:v>39468</c:v>
                </c:pt>
                <c:pt idx="385">
                  <c:v>39469</c:v>
                </c:pt>
                <c:pt idx="386">
                  <c:v>39470</c:v>
                </c:pt>
                <c:pt idx="387">
                  <c:v>39471</c:v>
                </c:pt>
                <c:pt idx="388">
                  <c:v>39472</c:v>
                </c:pt>
                <c:pt idx="389">
                  <c:v>39473</c:v>
                </c:pt>
                <c:pt idx="390">
                  <c:v>39474</c:v>
                </c:pt>
                <c:pt idx="391">
                  <c:v>39475</c:v>
                </c:pt>
                <c:pt idx="392">
                  <c:v>39476</c:v>
                </c:pt>
                <c:pt idx="393">
                  <c:v>39477</c:v>
                </c:pt>
                <c:pt idx="394">
                  <c:v>39478</c:v>
                </c:pt>
                <c:pt idx="395">
                  <c:v>39479</c:v>
                </c:pt>
                <c:pt idx="396">
                  <c:v>39480</c:v>
                </c:pt>
                <c:pt idx="397">
                  <c:v>39481</c:v>
                </c:pt>
                <c:pt idx="398">
                  <c:v>39482</c:v>
                </c:pt>
                <c:pt idx="399">
                  <c:v>39483</c:v>
                </c:pt>
                <c:pt idx="400">
                  <c:v>39484</c:v>
                </c:pt>
                <c:pt idx="401">
                  <c:v>39485</c:v>
                </c:pt>
                <c:pt idx="402">
                  <c:v>39486</c:v>
                </c:pt>
                <c:pt idx="403">
                  <c:v>39487</c:v>
                </c:pt>
                <c:pt idx="404">
                  <c:v>39488</c:v>
                </c:pt>
                <c:pt idx="405">
                  <c:v>39489</c:v>
                </c:pt>
                <c:pt idx="406">
                  <c:v>39490</c:v>
                </c:pt>
                <c:pt idx="407">
                  <c:v>39491</c:v>
                </c:pt>
                <c:pt idx="408">
                  <c:v>39492</c:v>
                </c:pt>
                <c:pt idx="409">
                  <c:v>39493</c:v>
                </c:pt>
                <c:pt idx="410">
                  <c:v>39494</c:v>
                </c:pt>
                <c:pt idx="411">
                  <c:v>39495</c:v>
                </c:pt>
                <c:pt idx="412">
                  <c:v>39496</c:v>
                </c:pt>
                <c:pt idx="413">
                  <c:v>39497</c:v>
                </c:pt>
                <c:pt idx="414">
                  <c:v>39498</c:v>
                </c:pt>
                <c:pt idx="415">
                  <c:v>39499</c:v>
                </c:pt>
                <c:pt idx="416">
                  <c:v>39500</c:v>
                </c:pt>
                <c:pt idx="417">
                  <c:v>39501</c:v>
                </c:pt>
                <c:pt idx="418">
                  <c:v>39502</c:v>
                </c:pt>
                <c:pt idx="419">
                  <c:v>39503</c:v>
                </c:pt>
                <c:pt idx="420">
                  <c:v>39504</c:v>
                </c:pt>
                <c:pt idx="421">
                  <c:v>39505</c:v>
                </c:pt>
                <c:pt idx="422">
                  <c:v>39506</c:v>
                </c:pt>
                <c:pt idx="423">
                  <c:v>39507</c:v>
                </c:pt>
                <c:pt idx="424">
                  <c:v>39508</c:v>
                </c:pt>
                <c:pt idx="425">
                  <c:v>39509</c:v>
                </c:pt>
                <c:pt idx="426">
                  <c:v>39510</c:v>
                </c:pt>
                <c:pt idx="427">
                  <c:v>39511</c:v>
                </c:pt>
                <c:pt idx="428">
                  <c:v>39512</c:v>
                </c:pt>
                <c:pt idx="429">
                  <c:v>39513</c:v>
                </c:pt>
                <c:pt idx="430">
                  <c:v>39514</c:v>
                </c:pt>
                <c:pt idx="431">
                  <c:v>39515</c:v>
                </c:pt>
                <c:pt idx="432">
                  <c:v>39516</c:v>
                </c:pt>
                <c:pt idx="433">
                  <c:v>39517</c:v>
                </c:pt>
                <c:pt idx="434">
                  <c:v>39518</c:v>
                </c:pt>
                <c:pt idx="435">
                  <c:v>39519</c:v>
                </c:pt>
                <c:pt idx="436">
                  <c:v>39520</c:v>
                </c:pt>
                <c:pt idx="437">
                  <c:v>39521</c:v>
                </c:pt>
                <c:pt idx="438">
                  <c:v>39522</c:v>
                </c:pt>
                <c:pt idx="439">
                  <c:v>39523</c:v>
                </c:pt>
                <c:pt idx="440">
                  <c:v>39524</c:v>
                </c:pt>
                <c:pt idx="441">
                  <c:v>39525</c:v>
                </c:pt>
                <c:pt idx="442">
                  <c:v>39526</c:v>
                </c:pt>
                <c:pt idx="443">
                  <c:v>39527</c:v>
                </c:pt>
                <c:pt idx="444">
                  <c:v>39528</c:v>
                </c:pt>
                <c:pt idx="445">
                  <c:v>39529</c:v>
                </c:pt>
                <c:pt idx="446">
                  <c:v>39530</c:v>
                </c:pt>
                <c:pt idx="447">
                  <c:v>39531</c:v>
                </c:pt>
                <c:pt idx="448">
                  <c:v>39532</c:v>
                </c:pt>
                <c:pt idx="449">
                  <c:v>39533</c:v>
                </c:pt>
                <c:pt idx="450">
                  <c:v>39534</c:v>
                </c:pt>
                <c:pt idx="451">
                  <c:v>39535</c:v>
                </c:pt>
                <c:pt idx="452">
                  <c:v>39536</c:v>
                </c:pt>
                <c:pt idx="453">
                  <c:v>39537</c:v>
                </c:pt>
                <c:pt idx="454">
                  <c:v>39538</c:v>
                </c:pt>
                <c:pt idx="455">
                  <c:v>39539</c:v>
                </c:pt>
                <c:pt idx="456">
                  <c:v>39540</c:v>
                </c:pt>
                <c:pt idx="457">
                  <c:v>39541</c:v>
                </c:pt>
                <c:pt idx="458">
                  <c:v>39542</c:v>
                </c:pt>
                <c:pt idx="459">
                  <c:v>39543</c:v>
                </c:pt>
                <c:pt idx="460">
                  <c:v>39544</c:v>
                </c:pt>
                <c:pt idx="461">
                  <c:v>39545</c:v>
                </c:pt>
                <c:pt idx="462">
                  <c:v>39546</c:v>
                </c:pt>
                <c:pt idx="463">
                  <c:v>39547</c:v>
                </c:pt>
                <c:pt idx="464">
                  <c:v>39548</c:v>
                </c:pt>
                <c:pt idx="465">
                  <c:v>39549</c:v>
                </c:pt>
                <c:pt idx="466">
                  <c:v>39550</c:v>
                </c:pt>
                <c:pt idx="467">
                  <c:v>39551</c:v>
                </c:pt>
                <c:pt idx="468">
                  <c:v>39552</c:v>
                </c:pt>
                <c:pt idx="469">
                  <c:v>39553</c:v>
                </c:pt>
                <c:pt idx="470">
                  <c:v>39554</c:v>
                </c:pt>
                <c:pt idx="471">
                  <c:v>39555</c:v>
                </c:pt>
                <c:pt idx="472">
                  <c:v>39556</c:v>
                </c:pt>
                <c:pt idx="473">
                  <c:v>39557</c:v>
                </c:pt>
                <c:pt idx="474">
                  <c:v>39558</c:v>
                </c:pt>
                <c:pt idx="475">
                  <c:v>39559</c:v>
                </c:pt>
                <c:pt idx="476">
                  <c:v>39560</c:v>
                </c:pt>
                <c:pt idx="477">
                  <c:v>39561</c:v>
                </c:pt>
                <c:pt idx="478">
                  <c:v>39562</c:v>
                </c:pt>
                <c:pt idx="479">
                  <c:v>39563</c:v>
                </c:pt>
                <c:pt idx="480">
                  <c:v>39564</c:v>
                </c:pt>
                <c:pt idx="481">
                  <c:v>39565</c:v>
                </c:pt>
                <c:pt idx="482">
                  <c:v>39566</c:v>
                </c:pt>
                <c:pt idx="483">
                  <c:v>39567</c:v>
                </c:pt>
                <c:pt idx="484">
                  <c:v>39568</c:v>
                </c:pt>
                <c:pt idx="485">
                  <c:v>39569</c:v>
                </c:pt>
                <c:pt idx="486">
                  <c:v>39570</c:v>
                </c:pt>
                <c:pt idx="487">
                  <c:v>39571</c:v>
                </c:pt>
                <c:pt idx="488">
                  <c:v>39572</c:v>
                </c:pt>
                <c:pt idx="489">
                  <c:v>39573</c:v>
                </c:pt>
                <c:pt idx="490">
                  <c:v>39574</c:v>
                </c:pt>
                <c:pt idx="491">
                  <c:v>39575</c:v>
                </c:pt>
                <c:pt idx="492">
                  <c:v>39576</c:v>
                </c:pt>
                <c:pt idx="493">
                  <c:v>39577</c:v>
                </c:pt>
                <c:pt idx="494">
                  <c:v>39578</c:v>
                </c:pt>
                <c:pt idx="495">
                  <c:v>39579</c:v>
                </c:pt>
                <c:pt idx="496">
                  <c:v>39580</c:v>
                </c:pt>
                <c:pt idx="497">
                  <c:v>39581</c:v>
                </c:pt>
                <c:pt idx="498">
                  <c:v>39582</c:v>
                </c:pt>
                <c:pt idx="499">
                  <c:v>39583</c:v>
                </c:pt>
                <c:pt idx="500">
                  <c:v>39584</c:v>
                </c:pt>
                <c:pt idx="501">
                  <c:v>39585</c:v>
                </c:pt>
                <c:pt idx="502">
                  <c:v>39586</c:v>
                </c:pt>
                <c:pt idx="503">
                  <c:v>39587</c:v>
                </c:pt>
                <c:pt idx="504">
                  <c:v>39588</c:v>
                </c:pt>
                <c:pt idx="505">
                  <c:v>39589</c:v>
                </c:pt>
                <c:pt idx="506">
                  <c:v>39590</c:v>
                </c:pt>
                <c:pt idx="507">
                  <c:v>39591</c:v>
                </c:pt>
                <c:pt idx="508">
                  <c:v>39592</c:v>
                </c:pt>
                <c:pt idx="509">
                  <c:v>39593</c:v>
                </c:pt>
                <c:pt idx="510">
                  <c:v>39594</c:v>
                </c:pt>
                <c:pt idx="511">
                  <c:v>39595</c:v>
                </c:pt>
                <c:pt idx="512">
                  <c:v>39596</c:v>
                </c:pt>
                <c:pt idx="513">
                  <c:v>39597</c:v>
                </c:pt>
                <c:pt idx="514">
                  <c:v>39598</c:v>
                </c:pt>
                <c:pt idx="515">
                  <c:v>39599</c:v>
                </c:pt>
                <c:pt idx="516">
                  <c:v>39600</c:v>
                </c:pt>
                <c:pt idx="517">
                  <c:v>39601</c:v>
                </c:pt>
                <c:pt idx="518">
                  <c:v>39602</c:v>
                </c:pt>
                <c:pt idx="519">
                  <c:v>39603</c:v>
                </c:pt>
                <c:pt idx="520">
                  <c:v>39604</c:v>
                </c:pt>
                <c:pt idx="521">
                  <c:v>39605</c:v>
                </c:pt>
                <c:pt idx="522">
                  <c:v>39606</c:v>
                </c:pt>
                <c:pt idx="523">
                  <c:v>39607</c:v>
                </c:pt>
                <c:pt idx="524">
                  <c:v>39608</c:v>
                </c:pt>
                <c:pt idx="525">
                  <c:v>39609</c:v>
                </c:pt>
                <c:pt idx="526">
                  <c:v>39610</c:v>
                </c:pt>
                <c:pt idx="527">
                  <c:v>39611</c:v>
                </c:pt>
                <c:pt idx="528">
                  <c:v>39612</c:v>
                </c:pt>
                <c:pt idx="529">
                  <c:v>39613</c:v>
                </c:pt>
                <c:pt idx="530">
                  <c:v>39614</c:v>
                </c:pt>
                <c:pt idx="531">
                  <c:v>39615</c:v>
                </c:pt>
                <c:pt idx="532">
                  <c:v>39616</c:v>
                </c:pt>
                <c:pt idx="533">
                  <c:v>39617</c:v>
                </c:pt>
                <c:pt idx="534">
                  <c:v>39618</c:v>
                </c:pt>
                <c:pt idx="535">
                  <c:v>39619</c:v>
                </c:pt>
                <c:pt idx="536">
                  <c:v>39620</c:v>
                </c:pt>
                <c:pt idx="537">
                  <c:v>39621</c:v>
                </c:pt>
                <c:pt idx="538">
                  <c:v>39622</c:v>
                </c:pt>
                <c:pt idx="539">
                  <c:v>39623</c:v>
                </c:pt>
                <c:pt idx="540">
                  <c:v>39624</c:v>
                </c:pt>
                <c:pt idx="541">
                  <c:v>39625</c:v>
                </c:pt>
                <c:pt idx="542">
                  <c:v>39626</c:v>
                </c:pt>
                <c:pt idx="543">
                  <c:v>39627</c:v>
                </c:pt>
                <c:pt idx="544">
                  <c:v>39628</c:v>
                </c:pt>
                <c:pt idx="545">
                  <c:v>39629</c:v>
                </c:pt>
                <c:pt idx="546">
                  <c:v>39630</c:v>
                </c:pt>
                <c:pt idx="547">
                  <c:v>39631</c:v>
                </c:pt>
                <c:pt idx="548">
                  <c:v>39632</c:v>
                </c:pt>
                <c:pt idx="549">
                  <c:v>39633</c:v>
                </c:pt>
                <c:pt idx="550">
                  <c:v>39634</c:v>
                </c:pt>
                <c:pt idx="551">
                  <c:v>39635</c:v>
                </c:pt>
                <c:pt idx="552">
                  <c:v>39636</c:v>
                </c:pt>
                <c:pt idx="553">
                  <c:v>39637</c:v>
                </c:pt>
                <c:pt idx="554">
                  <c:v>39638</c:v>
                </c:pt>
                <c:pt idx="555">
                  <c:v>39639</c:v>
                </c:pt>
                <c:pt idx="556">
                  <c:v>39640</c:v>
                </c:pt>
                <c:pt idx="557">
                  <c:v>39641</c:v>
                </c:pt>
                <c:pt idx="558">
                  <c:v>39642</c:v>
                </c:pt>
                <c:pt idx="559">
                  <c:v>39643</c:v>
                </c:pt>
                <c:pt idx="560">
                  <c:v>39644</c:v>
                </c:pt>
                <c:pt idx="561">
                  <c:v>39645</c:v>
                </c:pt>
                <c:pt idx="562">
                  <c:v>39646</c:v>
                </c:pt>
                <c:pt idx="563">
                  <c:v>39647</c:v>
                </c:pt>
                <c:pt idx="564">
                  <c:v>39648</c:v>
                </c:pt>
                <c:pt idx="565">
                  <c:v>39649</c:v>
                </c:pt>
                <c:pt idx="566">
                  <c:v>39650</c:v>
                </c:pt>
                <c:pt idx="567">
                  <c:v>39651</c:v>
                </c:pt>
                <c:pt idx="568">
                  <c:v>39652</c:v>
                </c:pt>
                <c:pt idx="569">
                  <c:v>39653</c:v>
                </c:pt>
                <c:pt idx="570">
                  <c:v>39654</c:v>
                </c:pt>
                <c:pt idx="571">
                  <c:v>39655</c:v>
                </c:pt>
                <c:pt idx="572">
                  <c:v>39656</c:v>
                </c:pt>
                <c:pt idx="573">
                  <c:v>39657</c:v>
                </c:pt>
                <c:pt idx="574">
                  <c:v>39658</c:v>
                </c:pt>
                <c:pt idx="575">
                  <c:v>39659</c:v>
                </c:pt>
                <c:pt idx="576">
                  <c:v>39660</c:v>
                </c:pt>
                <c:pt idx="577">
                  <c:v>39661</c:v>
                </c:pt>
                <c:pt idx="578">
                  <c:v>39662</c:v>
                </c:pt>
                <c:pt idx="579">
                  <c:v>39663</c:v>
                </c:pt>
                <c:pt idx="580">
                  <c:v>39664</c:v>
                </c:pt>
                <c:pt idx="581">
                  <c:v>39665</c:v>
                </c:pt>
                <c:pt idx="582">
                  <c:v>39666</c:v>
                </c:pt>
                <c:pt idx="583">
                  <c:v>39667</c:v>
                </c:pt>
                <c:pt idx="584">
                  <c:v>39668</c:v>
                </c:pt>
                <c:pt idx="585">
                  <c:v>39669</c:v>
                </c:pt>
                <c:pt idx="586">
                  <c:v>39670</c:v>
                </c:pt>
                <c:pt idx="587">
                  <c:v>39671</c:v>
                </c:pt>
                <c:pt idx="588">
                  <c:v>39672</c:v>
                </c:pt>
                <c:pt idx="589">
                  <c:v>39673</c:v>
                </c:pt>
                <c:pt idx="590">
                  <c:v>39674</c:v>
                </c:pt>
                <c:pt idx="591">
                  <c:v>39675</c:v>
                </c:pt>
                <c:pt idx="592">
                  <c:v>39676</c:v>
                </c:pt>
                <c:pt idx="593">
                  <c:v>39677</c:v>
                </c:pt>
                <c:pt idx="594">
                  <c:v>39678</c:v>
                </c:pt>
                <c:pt idx="595">
                  <c:v>39679</c:v>
                </c:pt>
                <c:pt idx="596">
                  <c:v>39680</c:v>
                </c:pt>
                <c:pt idx="597">
                  <c:v>39681</c:v>
                </c:pt>
                <c:pt idx="598">
                  <c:v>39682</c:v>
                </c:pt>
                <c:pt idx="599">
                  <c:v>39683</c:v>
                </c:pt>
                <c:pt idx="600">
                  <c:v>39684</c:v>
                </c:pt>
                <c:pt idx="601">
                  <c:v>39685</c:v>
                </c:pt>
                <c:pt idx="602">
                  <c:v>39686</c:v>
                </c:pt>
                <c:pt idx="603">
                  <c:v>39687</c:v>
                </c:pt>
                <c:pt idx="604">
                  <c:v>39688</c:v>
                </c:pt>
                <c:pt idx="605">
                  <c:v>39689</c:v>
                </c:pt>
                <c:pt idx="606">
                  <c:v>39690</c:v>
                </c:pt>
                <c:pt idx="607">
                  <c:v>39691</c:v>
                </c:pt>
                <c:pt idx="608">
                  <c:v>39692</c:v>
                </c:pt>
                <c:pt idx="609">
                  <c:v>39693</c:v>
                </c:pt>
                <c:pt idx="610">
                  <c:v>39694</c:v>
                </c:pt>
                <c:pt idx="611">
                  <c:v>39695</c:v>
                </c:pt>
                <c:pt idx="612">
                  <c:v>39696</c:v>
                </c:pt>
                <c:pt idx="613">
                  <c:v>39697</c:v>
                </c:pt>
                <c:pt idx="614">
                  <c:v>39698</c:v>
                </c:pt>
                <c:pt idx="615">
                  <c:v>39699</c:v>
                </c:pt>
                <c:pt idx="616">
                  <c:v>39700</c:v>
                </c:pt>
                <c:pt idx="617">
                  <c:v>39701</c:v>
                </c:pt>
                <c:pt idx="618">
                  <c:v>39702</c:v>
                </c:pt>
                <c:pt idx="619">
                  <c:v>39703</c:v>
                </c:pt>
                <c:pt idx="620">
                  <c:v>39704</c:v>
                </c:pt>
                <c:pt idx="621">
                  <c:v>39705</c:v>
                </c:pt>
                <c:pt idx="622">
                  <c:v>39706</c:v>
                </c:pt>
                <c:pt idx="623">
                  <c:v>39707</c:v>
                </c:pt>
                <c:pt idx="624">
                  <c:v>39708</c:v>
                </c:pt>
                <c:pt idx="625">
                  <c:v>39709</c:v>
                </c:pt>
                <c:pt idx="626">
                  <c:v>39710</c:v>
                </c:pt>
                <c:pt idx="627">
                  <c:v>39711</c:v>
                </c:pt>
                <c:pt idx="628">
                  <c:v>39712</c:v>
                </c:pt>
                <c:pt idx="629">
                  <c:v>39713</c:v>
                </c:pt>
                <c:pt idx="630">
                  <c:v>39714</c:v>
                </c:pt>
                <c:pt idx="631">
                  <c:v>39715</c:v>
                </c:pt>
                <c:pt idx="632">
                  <c:v>39716</c:v>
                </c:pt>
                <c:pt idx="633">
                  <c:v>39717</c:v>
                </c:pt>
                <c:pt idx="634">
                  <c:v>39718</c:v>
                </c:pt>
                <c:pt idx="635">
                  <c:v>39719</c:v>
                </c:pt>
                <c:pt idx="636">
                  <c:v>39720</c:v>
                </c:pt>
                <c:pt idx="637">
                  <c:v>39721</c:v>
                </c:pt>
                <c:pt idx="638">
                  <c:v>39722</c:v>
                </c:pt>
                <c:pt idx="639">
                  <c:v>39723</c:v>
                </c:pt>
                <c:pt idx="640">
                  <c:v>39724</c:v>
                </c:pt>
                <c:pt idx="641">
                  <c:v>39725</c:v>
                </c:pt>
                <c:pt idx="642">
                  <c:v>39726</c:v>
                </c:pt>
                <c:pt idx="643">
                  <c:v>39727</c:v>
                </c:pt>
                <c:pt idx="644">
                  <c:v>39728</c:v>
                </c:pt>
                <c:pt idx="645">
                  <c:v>39729</c:v>
                </c:pt>
                <c:pt idx="646">
                  <c:v>39730</c:v>
                </c:pt>
                <c:pt idx="647">
                  <c:v>39731</c:v>
                </c:pt>
                <c:pt idx="648">
                  <c:v>39732</c:v>
                </c:pt>
                <c:pt idx="649">
                  <c:v>39733</c:v>
                </c:pt>
                <c:pt idx="650">
                  <c:v>39734</c:v>
                </c:pt>
                <c:pt idx="651">
                  <c:v>39735</c:v>
                </c:pt>
                <c:pt idx="652">
                  <c:v>39736</c:v>
                </c:pt>
                <c:pt idx="653">
                  <c:v>39737</c:v>
                </c:pt>
                <c:pt idx="654">
                  <c:v>39738</c:v>
                </c:pt>
                <c:pt idx="655">
                  <c:v>39739</c:v>
                </c:pt>
                <c:pt idx="656">
                  <c:v>39740</c:v>
                </c:pt>
                <c:pt idx="657">
                  <c:v>39741</c:v>
                </c:pt>
                <c:pt idx="658">
                  <c:v>39742</c:v>
                </c:pt>
                <c:pt idx="659">
                  <c:v>39743</c:v>
                </c:pt>
                <c:pt idx="660">
                  <c:v>39744</c:v>
                </c:pt>
                <c:pt idx="661">
                  <c:v>39745</c:v>
                </c:pt>
                <c:pt idx="662">
                  <c:v>39746</c:v>
                </c:pt>
                <c:pt idx="663">
                  <c:v>39747</c:v>
                </c:pt>
                <c:pt idx="664">
                  <c:v>39748</c:v>
                </c:pt>
                <c:pt idx="665">
                  <c:v>39749</c:v>
                </c:pt>
                <c:pt idx="666">
                  <c:v>39750</c:v>
                </c:pt>
                <c:pt idx="667">
                  <c:v>39751</c:v>
                </c:pt>
                <c:pt idx="668">
                  <c:v>39752</c:v>
                </c:pt>
                <c:pt idx="669">
                  <c:v>39753</c:v>
                </c:pt>
                <c:pt idx="670">
                  <c:v>39754</c:v>
                </c:pt>
                <c:pt idx="671">
                  <c:v>39755</c:v>
                </c:pt>
                <c:pt idx="672">
                  <c:v>39756</c:v>
                </c:pt>
                <c:pt idx="673">
                  <c:v>39757</c:v>
                </c:pt>
                <c:pt idx="674">
                  <c:v>39758</c:v>
                </c:pt>
                <c:pt idx="675">
                  <c:v>39759</c:v>
                </c:pt>
                <c:pt idx="676">
                  <c:v>39760</c:v>
                </c:pt>
                <c:pt idx="677">
                  <c:v>39761</c:v>
                </c:pt>
                <c:pt idx="678">
                  <c:v>39762</c:v>
                </c:pt>
                <c:pt idx="679">
                  <c:v>39763</c:v>
                </c:pt>
                <c:pt idx="680">
                  <c:v>39764</c:v>
                </c:pt>
                <c:pt idx="681">
                  <c:v>39765</c:v>
                </c:pt>
                <c:pt idx="682">
                  <c:v>39766</c:v>
                </c:pt>
                <c:pt idx="683">
                  <c:v>39767</c:v>
                </c:pt>
                <c:pt idx="684">
                  <c:v>39768</c:v>
                </c:pt>
                <c:pt idx="685">
                  <c:v>39769</c:v>
                </c:pt>
                <c:pt idx="686">
                  <c:v>39770</c:v>
                </c:pt>
                <c:pt idx="687">
                  <c:v>39771</c:v>
                </c:pt>
                <c:pt idx="688">
                  <c:v>39772</c:v>
                </c:pt>
                <c:pt idx="689">
                  <c:v>39773</c:v>
                </c:pt>
                <c:pt idx="690">
                  <c:v>39774</c:v>
                </c:pt>
                <c:pt idx="691">
                  <c:v>39775</c:v>
                </c:pt>
                <c:pt idx="692">
                  <c:v>39776</c:v>
                </c:pt>
                <c:pt idx="693">
                  <c:v>39777</c:v>
                </c:pt>
                <c:pt idx="694">
                  <c:v>39778</c:v>
                </c:pt>
                <c:pt idx="695">
                  <c:v>39779</c:v>
                </c:pt>
                <c:pt idx="696">
                  <c:v>39780</c:v>
                </c:pt>
                <c:pt idx="697">
                  <c:v>39781</c:v>
                </c:pt>
                <c:pt idx="698">
                  <c:v>39782</c:v>
                </c:pt>
                <c:pt idx="699">
                  <c:v>39783</c:v>
                </c:pt>
                <c:pt idx="700">
                  <c:v>39784</c:v>
                </c:pt>
                <c:pt idx="701">
                  <c:v>39785</c:v>
                </c:pt>
                <c:pt idx="702">
                  <c:v>39786</c:v>
                </c:pt>
                <c:pt idx="703">
                  <c:v>39787</c:v>
                </c:pt>
                <c:pt idx="704">
                  <c:v>39788</c:v>
                </c:pt>
                <c:pt idx="705">
                  <c:v>39789</c:v>
                </c:pt>
                <c:pt idx="706">
                  <c:v>39790</c:v>
                </c:pt>
                <c:pt idx="707">
                  <c:v>39791</c:v>
                </c:pt>
                <c:pt idx="708">
                  <c:v>39792</c:v>
                </c:pt>
                <c:pt idx="709">
                  <c:v>39793</c:v>
                </c:pt>
                <c:pt idx="710">
                  <c:v>39794</c:v>
                </c:pt>
                <c:pt idx="711">
                  <c:v>39795</c:v>
                </c:pt>
                <c:pt idx="712">
                  <c:v>39796</c:v>
                </c:pt>
                <c:pt idx="713">
                  <c:v>39797</c:v>
                </c:pt>
                <c:pt idx="714">
                  <c:v>39798</c:v>
                </c:pt>
                <c:pt idx="715">
                  <c:v>39799</c:v>
                </c:pt>
                <c:pt idx="716">
                  <c:v>39800</c:v>
                </c:pt>
                <c:pt idx="717">
                  <c:v>39801</c:v>
                </c:pt>
                <c:pt idx="718">
                  <c:v>39802</c:v>
                </c:pt>
                <c:pt idx="719">
                  <c:v>39803</c:v>
                </c:pt>
                <c:pt idx="720">
                  <c:v>39804</c:v>
                </c:pt>
                <c:pt idx="721">
                  <c:v>39805</c:v>
                </c:pt>
                <c:pt idx="722">
                  <c:v>39806</c:v>
                </c:pt>
                <c:pt idx="723">
                  <c:v>39807</c:v>
                </c:pt>
                <c:pt idx="724">
                  <c:v>39808</c:v>
                </c:pt>
                <c:pt idx="725">
                  <c:v>39809</c:v>
                </c:pt>
                <c:pt idx="726">
                  <c:v>39810</c:v>
                </c:pt>
                <c:pt idx="727">
                  <c:v>39811</c:v>
                </c:pt>
                <c:pt idx="728">
                  <c:v>39812</c:v>
                </c:pt>
                <c:pt idx="729">
                  <c:v>39813</c:v>
                </c:pt>
                <c:pt idx="730">
                  <c:v>39814</c:v>
                </c:pt>
                <c:pt idx="731">
                  <c:v>39815</c:v>
                </c:pt>
                <c:pt idx="732">
                  <c:v>39816</c:v>
                </c:pt>
                <c:pt idx="733">
                  <c:v>39817</c:v>
                </c:pt>
                <c:pt idx="734">
                  <c:v>39818</c:v>
                </c:pt>
                <c:pt idx="735">
                  <c:v>39819</c:v>
                </c:pt>
                <c:pt idx="736">
                  <c:v>39820</c:v>
                </c:pt>
                <c:pt idx="737">
                  <c:v>39821</c:v>
                </c:pt>
                <c:pt idx="738">
                  <c:v>39822</c:v>
                </c:pt>
                <c:pt idx="739">
                  <c:v>39823</c:v>
                </c:pt>
                <c:pt idx="740">
                  <c:v>39824</c:v>
                </c:pt>
                <c:pt idx="741">
                  <c:v>39825</c:v>
                </c:pt>
                <c:pt idx="742">
                  <c:v>39826</c:v>
                </c:pt>
                <c:pt idx="743">
                  <c:v>39827</c:v>
                </c:pt>
                <c:pt idx="744">
                  <c:v>39828</c:v>
                </c:pt>
                <c:pt idx="745">
                  <c:v>39829</c:v>
                </c:pt>
                <c:pt idx="746">
                  <c:v>39830</c:v>
                </c:pt>
                <c:pt idx="747">
                  <c:v>39831</c:v>
                </c:pt>
                <c:pt idx="748">
                  <c:v>39832</c:v>
                </c:pt>
                <c:pt idx="749">
                  <c:v>39833</c:v>
                </c:pt>
                <c:pt idx="750">
                  <c:v>39834</c:v>
                </c:pt>
                <c:pt idx="751">
                  <c:v>39835</c:v>
                </c:pt>
                <c:pt idx="752">
                  <c:v>39836</c:v>
                </c:pt>
                <c:pt idx="753">
                  <c:v>39837</c:v>
                </c:pt>
                <c:pt idx="754">
                  <c:v>39838</c:v>
                </c:pt>
                <c:pt idx="755">
                  <c:v>39839</c:v>
                </c:pt>
                <c:pt idx="756">
                  <c:v>39840</c:v>
                </c:pt>
                <c:pt idx="757">
                  <c:v>39841</c:v>
                </c:pt>
                <c:pt idx="758">
                  <c:v>39842</c:v>
                </c:pt>
                <c:pt idx="759">
                  <c:v>39843</c:v>
                </c:pt>
                <c:pt idx="760">
                  <c:v>39844</c:v>
                </c:pt>
                <c:pt idx="761">
                  <c:v>39845</c:v>
                </c:pt>
                <c:pt idx="762">
                  <c:v>39846</c:v>
                </c:pt>
                <c:pt idx="763">
                  <c:v>39847</c:v>
                </c:pt>
                <c:pt idx="764">
                  <c:v>39848</c:v>
                </c:pt>
                <c:pt idx="765">
                  <c:v>39849</c:v>
                </c:pt>
                <c:pt idx="766">
                  <c:v>39850</c:v>
                </c:pt>
                <c:pt idx="767">
                  <c:v>39851</c:v>
                </c:pt>
                <c:pt idx="768">
                  <c:v>39852</c:v>
                </c:pt>
                <c:pt idx="769">
                  <c:v>39853</c:v>
                </c:pt>
                <c:pt idx="770">
                  <c:v>39854</c:v>
                </c:pt>
                <c:pt idx="771">
                  <c:v>39855</c:v>
                </c:pt>
                <c:pt idx="772">
                  <c:v>39856</c:v>
                </c:pt>
                <c:pt idx="773">
                  <c:v>39857</c:v>
                </c:pt>
                <c:pt idx="774">
                  <c:v>39858</c:v>
                </c:pt>
                <c:pt idx="775">
                  <c:v>39859</c:v>
                </c:pt>
                <c:pt idx="776">
                  <c:v>39860</c:v>
                </c:pt>
                <c:pt idx="777">
                  <c:v>39861</c:v>
                </c:pt>
                <c:pt idx="778">
                  <c:v>39862</c:v>
                </c:pt>
                <c:pt idx="779">
                  <c:v>39863</c:v>
                </c:pt>
                <c:pt idx="780">
                  <c:v>39864</c:v>
                </c:pt>
                <c:pt idx="781">
                  <c:v>39865</c:v>
                </c:pt>
                <c:pt idx="782">
                  <c:v>39866</c:v>
                </c:pt>
                <c:pt idx="783">
                  <c:v>39867</c:v>
                </c:pt>
                <c:pt idx="784">
                  <c:v>39868</c:v>
                </c:pt>
                <c:pt idx="785">
                  <c:v>39869</c:v>
                </c:pt>
                <c:pt idx="786">
                  <c:v>39870</c:v>
                </c:pt>
                <c:pt idx="787">
                  <c:v>39871</c:v>
                </c:pt>
                <c:pt idx="788">
                  <c:v>39872</c:v>
                </c:pt>
                <c:pt idx="789">
                  <c:v>39873</c:v>
                </c:pt>
                <c:pt idx="790">
                  <c:v>39874</c:v>
                </c:pt>
                <c:pt idx="791">
                  <c:v>39875</c:v>
                </c:pt>
                <c:pt idx="792">
                  <c:v>39876</c:v>
                </c:pt>
                <c:pt idx="793">
                  <c:v>39877</c:v>
                </c:pt>
                <c:pt idx="794">
                  <c:v>39878</c:v>
                </c:pt>
                <c:pt idx="795">
                  <c:v>39879</c:v>
                </c:pt>
                <c:pt idx="796">
                  <c:v>39880</c:v>
                </c:pt>
                <c:pt idx="797">
                  <c:v>39881</c:v>
                </c:pt>
                <c:pt idx="798">
                  <c:v>39882</c:v>
                </c:pt>
                <c:pt idx="799">
                  <c:v>39883</c:v>
                </c:pt>
                <c:pt idx="800">
                  <c:v>39884</c:v>
                </c:pt>
                <c:pt idx="801">
                  <c:v>39885</c:v>
                </c:pt>
                <c:pt idx="802">
                  <c:v>39886</c:v>
                </c:pt>
                <c:pt idx="803">
                  <c:v>39887</c:v>
                </c:pt>
                <c:pt idx="804">
                  <c:v>39888</c:v>
                </c:pt>
                <c:pt idx="805">
                  <c:v>39889</c:v>
                </c:pt>
                <c:pt idx="806">
                  <c:v>39890</c:v>
                </c:pt>
                <c:pt idx="807">
                  <c:v>39891</c:v>
                </c:pt>
                <c:pt idx="808">
                  <c:v>39892</c:v>
                </c:pt>
                <c:pt idx="809">
                  <c:v>39893</c:v>
                </c:pt>
                <c:pt idx="810">
                  <c:v>39894</c:v>
                </c:pt>
                <c:pt idx="811">
                  <c:v>39895</c:v>
                </c:pt>
                <c:pt idx="812">
                  <c:v>39896</c:v>
                </c:pt>
                <c:pt idx="813">
                  <c:v>39897</c:v>
                </c:pt>
                <c:pt idx="814">
                  <c:v>39898</c:v>
                </c:pt>
                <c:pt idx="815">
                  <c:v>39899</c:v>
                </c:pt>
                <c:pt idx="816">
                  <c:v>39900</c:v>
                </c:pt>
                <c:pt idx="817">
                  <c:v>39901</c:v>
                </c:pt>
                <c:pt idx="818">
                  <c:v>39902</c:v>
                </c:pt>
                <c:pt idx="819">
                  <c:v>39903</c:v>
                </c:pt>
                <c:pt idx="820">
                  <c:v>39904</c:v>
                </c:pt>
                <c:pt idx="821">
                  <c:v>39905</c:v>
                </c:pt>
                <c:pt idx="822">
                  <c:v>39906</c:v>
                </c:pt>
                <c:pt idx="823">
                  <c:v>39907</c:v>
                </c:pt>
                <c:pt idx="824">
                  <c:v>39908</c:v>
                </c:pt>
                <c:pt idx="825">
                  <c:v>39909</c:v>
                </c:pt>
                <c:pt idx="826">
                  <c:v>39910</c:v>
                </c:pt>
                <c:pt idx="827">
                  <c:v>39911</c:v>
                </c:pt>
                <c:pt idx="828">
                  <c:v>39912</c:v>
                </c:pt>
                <c:pt idx="829">
                  <c:v>39913</c:v>
                </c:pt>
                <c:pt idx="830">
                  <c:v>39914</c:v>
                </c:pt>
                <c:pt idx="831">
                  <c:v>39915</c:v>
                </c:pt>
                <c:pt idx="832">
                  <c:v>39916</c:v>
                </c:pt>
                <c:pt idx="833">
                  <c:v>39917</c:v>
                </c:pt>
                <c:pt idx="834">
                  <c:v>39918</c:v>
                </c:pt>
                <c:pt idx="835">
                  <c:v>39919</c:v>
                </c:pt>
                <c:pt idx="836">
                  <c:v>39920</c:v>
                </c:pt>
                <c:pt idx="837">
                  <c:v>39921</c:v>
                </c:pt>
                <c:pt idx="838">
                  <c:v>39922</c:v>
                </c:pt>
                <c:pt idx="839">
                  <c:v>39923</c:v>
                </c:pt>
                <c:pt idx="840">
                  <c:v>39924</c:v>
                </c:pt>
                <c:pt idx="841">
                  <c:v>39925</c:v>
                </c:pt>
                <c:pt idx="842">
                  <c:v>39926</c:v>
                </c:pt>
                <c:pt idx="843">
                  <c:v>39927</c:v>
                </c:pt>
                <c:pt idx="844">
                  <c:v>39928</c:v>
                </c:pt>
                <c:pt idx="845">
                  <c:v>39929</c:v>
                </c:pt>
                <c:pt idx="846">
                  <c:v>39930</c:v>
                </c:pt>
                <c:pt idx="847">
                  <c:v>39931</c:v>
                </c:pt>
                <c:pt idx="848">
                  <c:v>39932</c:v>
                </c:pt>
                <c:pt idx="849">
                  <c:v>39933</c:v>
                </c:pt>
                <c:pt idx="850">
                  <c:v>39934</c:v>
                </c:pt>
                <c:pt idx="851">
                  <c:v>39935</c:v>
                </c:pt>
                <c:pt idx="852">
                  <c:v>39936</c:v>
                </c:pt>
                <c:pt idx="853">
                  <c:v>39937</c:v>
                </c:pt>
                <c:pt idx="854">
                  <c:v>39938</c:v>
                </c:pt>
                <c:pt idx="855">
                  <c:v>39939</c:v>
                </c:pt>
                <c:pt idx="856">
                  <c:v>39940</c:v>
                </c:pt>
                <c:pt idx="857">
                  <c:v>39941</c:v>
                </c:pt>
                <c:pt idx="858">
                  <c:v>39942</c:v>
                </c:pt>
                <c:pt idx="859">
                  <c:v>39943</c:v>
                </c:pt>
                <c:pt idx="860">
                  <c:v>39944</c:v>
                </c:pt>
                <c:pt idx="861">
                  <c:v>39945</c:v>
                </c:pt>
                <c:pt idx="862">
                  <c:v>39946</c:v>
                </c:pt>
                <c:pt idx="863">
                  <c:v>39947</c:v>
                </c:pt>
                <c:pt idx="864">
                  <c:v>39948</c:v>
                </c:pt>
                <c:pt idx="865">
                  <c:v>39949</c:v>
                </c:pt>
                <c:pt idx="866">
                  <c:v>39950</c:v>
                </c:pt>
                <c:pt idx="867">
                  <c:v>39951</c:v>
                </c:pt>
                <c:pt idx="868">
                  <c:v>39952</c:v>
                </c:pt>
                <c:pt idx="869">
                  <c:v>39953</c:v>
                </c:pt>
                <c:pt idx="870">
                  <c:v>39954</c:v>
                </c:pt>
                <c:pt idx="871">
                  <c:v>39955</c:v>
                </c:pt>
                <c:pt idx="872">
                  <c:v>39956</c:v>
                </c:pt>
                <c:pt idx="873">
                  <c:v>39957</c:v>
                </c:pt>
                <c:pt idx="874">
                  <c:v>39958</c:v>
                </c:pt>
                <c:pt idx="875">
                  <c:v>39959</c:v>
                </c:pt>
                <c:pt idx="876">
                  <c:v>39960</c:v>
                </c:pt>
                <c:pt idx="877">
                  <c:v>39961</c:v>
                </c:pt>
                <c:pt idx="878">
                  <c:v>39962</c:v>
                </c:pt>
                <c:pt idx="879">
                  <c:v>39963</c:v>
                </c:pt>
                <c:pt idx="880">
                  <c:v>39964</c:v>
                </c:pt>
                <c:pt idx="881">
                  <c:v>39965</c:v>
                </c:pt>
                <c:pt idx="882">
                  <c:v>39966</c:v>
                </c:pt>
                <c:pt idx="883">
                  <c:v>39967</c:v>
                </c:pt>
                <c:pt idx="884">
                  <c:v>39968</c:v>
                </c:pt>
                <c:pt idx="885">
                  <c:v>39969</c:v>
                </c:pt>
                <c:pt idx="886">
                  <c:v>39970</c:v>
                </c:pt>
                <c:pt idx="887">
                  <c:v>39971</c:v>
                </c:pt>
                <c:pt idx="888">
                  <c:v>39972</c:v>
                </c:pt>
                <c:pt idx="889">
                  <c:v>39973</c:v>
                </c:pt>
                <c:pt idx="890">
                  <c:v>39974</c:v>
                </c:pt>
                <c:pt idx="891">
                  <c:v>39975</c:v>
                </c:pt>
                <c:pt idx="892">
                  <c:v>39976</c:v>
                </c:pt>
                <c:pt idx="893">
                  <c:v>39977</c:v>
                </c:pt>
                <c:pt idx="894">
                  <c:v>39978</c:v>
                </c:pt>
                <c:pt idx="895">
                  <c:v>39979</c:v>
                </c:pt>
                <c:pt idx="896">
                  <c:v>39980</c:v>
                </c:pt>
                <c:pt idx="897">
                  <c:v>39981</c:v>
                </c:pt>
                <c:pt idx="898">
                  <c:v>39982</c:v>
                </c:pt>
                <c:pt idx="899">
                  <c:v>39983</c:v>
                </c:pt>
                <c:pt idx="900">
                  <c:v>39984</c:v>
                </c:pt>
                <c:pt idx="901">
                  <c:v>39985</c:v>
                </c:pt>
                <c:pt idx="902">
                  <c:v>39986</c:v>
                </c:pt>
                <c:pt idx="903">
                  <c:v>39987</c:v>
                </c:pt>
                <c:pt idx="904">
                  <c:v>39988</c:v>
                </c:pt>
                <c:pt idx="905">
                  <c:v>39989</c:v>
                </c:pt>
                <c:pt idx="906">
                  <c:v>39990</c:v>
                </c:pt>
                <c:pt idx="907">
                  <c:v>39991</c:v>
                </c:pt>
                <c:pt idx="908">
                  <c:v>39992</c:v>
                </c:pt>
                <c:pt idx="909">
                  <c:v>39993</c:v>
                </c:pt>
                <c:pt idx="910">
                  <c:v>39994</c:v>
                </c:pt>
                <c:pt idx="911">
                  <c:v>39995</c:v>
                </c:pt>
                <c:pt idx="912">
                  <c:v>39996</c:v>
                </c:pt>
                <c:pt idx="913">
                  <c:v>39997</c:v>
                </c:pt>
                <c:pt idx="914">
                  <c:v>39998</c:v>
                </c:pt>
                <c:pt idx="915">
                  <c:v>39999</c:v>
                </c:pt>
                <c:pt idx="916">
                  <c:v>40000</c:v>
                </c:pt>
                <c:pt idx="917">
                  <c:v>40001</c:v>
                </c:pt>
                <c:pt idx="918">
                  <c:v>40002</c:v>
                </c:pt>
                <c:pt idx="919">
                  <c:v>40003</c:v>
                </c:pt>
                <c:pt idx="920">
                  <c:v>40004</c:v>
                </c:pt>
                <c:pt idx="921">
                  <c:v>40005</c:v>
                </c:pt>
                <c:pt idx="922">
                  <c:v>40006</c:v>
                </c:pt>
                <c:pt idx="923">
                  <c:v>40007</c:v>
                </c:pt>
                <c:pt idx="924">
                  <c:v>40008</c:v>
                </c:pt>
                <c:pt idx="925">
                  <c:v>40009</c:v>
                </c:pt>
                <c:pt idx="926">
                  <c:v>40010</c:v>
                </c:pt>
                <c:pt idx="927">
                  <c:v>40011</c:v>
                </c:pt>
                <c:pt idx="928">
                  <c:v>40012</c:v>
                </c:pt>
                <c:pt idx="929">
                  <c:v>40013</c:v>
                </c:pt>
                <c:pt idx="930">
                  <c:v>40014</c:v>
                </c:pt>
                <c:pt idx="931">
                  <c:v>40015</c:v>
                </c:pt>
                <c:pt idx="932">
                  <c:v>40016</c:v>
                </c:pt>
                <c:pt idx="933">
                  <c:v>40017</c:v>
                </c:pt>
                <c:pt idx="934">
                  <c:v>40018</c:v>
                </c:pt>
                <c:pt idx="935">
                  <c:v>40019</c:v>
                </c:pt>
                <c:pt idx="936">
                  <c:v>40020</c:v>
                </c:pt>
                <c:pt idx="937">
                  <c:v>40021</c:v>
                </c:pt>
                <c:pt idx="938">
                  <c:v>40022</c:v>
                </c:pt>
                <c:pt idx="939">
                  <c:v>40023</c:v>
                </c:pt>
                <c:pt idx="940">
                  <c:v>40024</c:v>
                </c:pt>
                <c:pt idx="941">
                  <c:v>40025</c:v>
                </c:pt>
                <c:pt idx="942">
                  <c:v>40026</c:v>
                </c:pt>
                <c:pt idx="943">
                  <c:v>40027</c:v>
                </c:pt>
                <c:pt idx="944">
                  <c:v>40028</c:v>
                </c:pt>
                <c:pt idx="945">
                  <c:v>40029</c:v>
                </c:pt>
                <c:pt idx="946">
                  <c:v>40030</c:v>
                </c:pt>
                <c:pt idx="947">
                  <c:v>40031</c:v>
                </c:pt>
                <c:pt idx="948">
                  <c:v>40032</c:v>
                </c:pt>
                <c:pt idx="949">
                  <c:v>40033</c:v>
                </c:pt>
                <c:pt idx="950">
                  <c:v>40034</c:v>
                </c:pt>
                <c:pt idx="951">
                  <c:v>40035</c:v>
                </c:pt>
                <c:pt idx="952">
                  <c:v>40036</c:v>
                </c:pt>
                <c:pt idx="953">
                  <c:v>40037</c:v>
                </c:pt>
                <c:pt idx="954">
                  <c:v>40038</c:v>
                </c:pt>
                <c:pt idx="955">
                  <c:v>40039</c:v>
                </c:pt>
                <c:pt idx="956">
                  <c:v>40040</c:v>
                </c:pt>
                <c:pt idx="957">
                  <c:v>40041</c:v>
                </c:pt>
                <c:pt idx="958">
                  <c:v>40042</c:v>
                </c:pt>
                <c:pt idx="959">
                  <c:v>40043</c:v>
                </c:pt>
                <c:pt idx="960">
                  <c:v>40044</c:v>
                </c:pt>
                <c:pt idx="961">
                  <c:v>40045</c:v>
                </c:pt>
                <c:pt idx="962">
                  <c:v>40046</c:v>
                </c:pt>
                <c:pt idx="963">
                  <c:v>40047</c:v>
                </c:pt>
                <c:pt idx="964">
                  <c:v>40048</c:v>
                </c:pt>
                <c:pt idx="965">
                  <c:v>40049</c:v>
                </c:pt>
                <c:pt idx="966">
                  <c:v>40050</c:v>
                </c:pt>
                <c:pt idx="967">
                  <c:v>40051</c:v>
                </c:pt>
                <c:pt idx="968">
                  <c:v>40052</c:v>
                </c:pt>
                <c:pt idx="969">
                  <c:v>40053</c:v>
                </c:pt>
                <c:pt idx="970">
                  <c:v>40054</c:v>
                </c:pt>
                <c:pt idx="971">
                  <c:v>40055</c:v>
                </c:pt>
                <c:pt idx="972">
                  <c:v>40056</c:v>
                </c:pt>
                <c:pt idx="973">
                  <c:v>40057</c:v>
                </c:pt>
                <c:pt idx="974">
                  <c:v>40058</c:v>
                </c:pt>
                <c:pt idx="975">
                  <c:v>40059</c:v>
                </c:pt>
                <c:pt idx="976">
                  <c:v>40060</c:v>
                </c:pt>
                <c:pt idx="977">
                  <c:v>40061</c:v>
                </c:pt>
                <c:pt idx="978">
                  <c:v>40062</c:v>
                </c:pt>
                <c:pt idx="979">
                  <c:v>40063</c:v>
                </c:pt>
                <c:pt idx="980">
                  <c:v>40064</c:v>
                </c:pt>
                <c:pt idx="981">
                  <c:v>40065</c:v>
                </c:pt>
                <c:pt idx="982">
                  <c:v>40066</c:v>
                </c:pt>
                <c:pt idx="983">
                  <c:v>40067</c:v>
                </c:pt>
                <c:pt idx="984">
                  <c:v>40068</c:v>
                </c:pt>
                <c:pt idx="985">
                  <c:v>40069</c:v>
                </c:pt>
                <c:pt idx="986">
                  <c:v>40070</c:v>
                </c:pt>
                <c:pt idx="987">
                  <c:v>40071</c:v>
                </c:pt>
                <c:pt idx="988">
                  <c:v>40072</c:v>
                </c:pt>
                <c:pt idx="989">
                  <c:v>40073</c:v>
                </c:pt>
                <c:pt idx="990">
                  <c:v>40074</c:v>
                </c:pt>
                <c:pt idx="991">
                  <c:v>40075</c:v>
                </c:pt>
                <c:pt idx="992">
                  <c:v>40076</c:v>
                </c:pt>
                <c:pt idx="993">
                  <c:v>40077</c:v>
                </c:pt>
                <c:pt idx="994">
                  <c:v>40078</c:v>
                </c:pt>
                <c:pt idx="995">
                  <c:v>40079</c:v>
                </c:pt>
                <c:pt idx="996">
                  <c:v>40080</c:v>
                </c:pt>
                <c:pt idx="997">
                  <c:v>40081</c:v>
                </c:pt>
                <c:pt idx="998">
                  <c:v>40082</c:v>
                </c:pt>
                <c:pt idx="999">
                  <c:v>40083</c:v>
                </c:pt>
                <c:pt idx="1000">
                  <c:v>40084</c:v>
                </c:pt>
                <c:pt idx="1001">
                  <c:v>40085</c:v>
                </c:pt>
                <c:pt idx="1002">
                  <c:v>40086</c:v>
                </c:pt>
                <c:pt idx="1003">
                  <c:v>40087</c:v>
                </c:pt>
                <c:pt idx="1004">
                  <c:v>40088</c:v>
                </c:pt>
                <c:pt idx="1005">
                  <c:v>40089</c:v>
                </c:pt>
                <c:pt idx="1006">
                  <c:v>40090</c:v>
                </c:pt>
                <c:pt idx="1007">
                  <c:v>40091</c:v>
                </c:pt>
                <c:pt idx="1008">
                  <c:v>40092</c:v>
                </c:pt>
                <c:pt idx="1009">
                  <c:v>40093</c:v>
                </c:pt>
                <c:pt idx="1010">
                  <c:v>40094</c:v>
                </c:pt>
                <c:pt idx="1011">
                  <c:v>40095</c:v>
                </c:pt>
                <c:pt idx="1012">
                  <c:v>40096</c:v>
                </c:pt>
                <c:pt idx="1013">
                  <c:v>40097</c:v>
                </c:pt>
                <c:pt idx="1014">
                  <c:v>40098</c:v>
                </c:pt>
                <c:pt idx="1015">
                  <c:v>40099</c:v>
                </c:pt>
                <c:pt idx="1016">
                  <c:v>40100</c:v>
                </c:pt>
                <c:pt idx="1017">
                  <c:v>40101</c:v>
                </c:pt>
                <c:pt idx="1018">
                  <c:v>40102</c:v>
                </c:pt>
                <c:pt idx="1019">
                  <c:v>40103</c:v>
                </c:pt>
                <c:pt idx="1020">
                  <c:v>40104</c:v>
                </c:pt>
                <c:pt idx="1021">
                  <c:v>40105</c:v>
                </c:pt>
                <c:pt idx="1022">
                  <c:v>40106</c:v>
                </c:pt>
                <c:pt idx="1023">
                  <c:v>40107</c:v>
                </c:pt>
                <c:pt idx="1024">
                  <c:v>40108</c:v>
                </c:pt>
                <c:pt idx="1025">
                  <c:v>40109</c:v>
                </c:pt>
                <c:pt idx="1026">
                  <c:v>40110</c:v>
                </c:pt>
                <c:pt idx="1027">
                  <c:v>40111</c:v>
                </c:pt>
                <c:pt idx="1028">
                  <c:v>40112</c:v>
                </c:pt>
                <c:pt idx="1029">
                  <c:v>40113</c:v>
                </c:pt>
                <c:pt idx="1030">
                  <c:v>40114</c:v>
                </c:pt>
                <c:pt idx="1031">
                  <c:v>40115</c:v>
                </c:pt>
                <c:pt idx="1032">
                  <c:v>40116</c:v>
                </c:pt>
                <c:pt idx="1033">
                  <c:v>40117</c:v>
                </c:pt>
                <c:pt idx="1034">
                  <c:v>40118</c:v>
                </c:pt>
                <c:pt idx="1035">
                  <c:v>40119</c:v>
                </c:pt>
                <c:pt idx="1036">
                  <c:v>40120</c:v>
                </c:pt>
                <c:pt idx="1037">
                  <c:v>40121</c:v>
                </c:pt>
                <c:pt idx="1038">
                  <c:v>40122</c:v>
                </c:pt>
                <c:pt idx="1039">
                  <c:v>40123</c:v>
                </c:pt>
                <c:pt idx="1040">
                  <c:v>40124</c:v>
                </c:pt>
                <c:pt idx="1041">
                  <c:v>40125</c:v>
                </c:pt>
                <c:pt idx="1042">
                  <c:v>40126</c:v>
                </c:pt>
                <c:pt idx="1043">
                  <c:v>40127</c:v>
                </c:pt>
                <c:pt idx="1044">
                  <c:v>40128</c:v>
                </c:pt>
                <c:pt idx="1045">
                  <c:v>40129</c:v>
                </c:pt>
                <c:pt idx="1046">
                  <c:v>40130</c:v>
                </c:pt>
                <c:pt idx="1047">
                  <c:v>40131</c:v>
                </c:pt>
                <c:pt idx="1048">
                  <c:v>40132</c:v>
                </c:pt>
                <c:pt idx="1049">
                  <c:v>40133</c:v>
                </c:pt>
                <c:pt idx="1050">
                  <c:v>40134</c:v>
                </c:pt>
                <c:pt idx="1051">
                  <c:v>40135</c:v>
                </c:pt>
                <c:pt idx="1052">
                  <c:v>40136</c:v>
                </c:pt>
                <c:pt idx="1053">
                  <c:v>40137</c:v>
                </c:pt>
                <c:pt idx="1054">
                  <c:v>40138</c:v>
                </c:pt>
                <c:pt idx="1055">
                  <c:v>40139</c:v>
                </c:pt>
                <c:pt idx="1056">
                  <c:v>40140</c:v>
                </c:pt>
                <c:pt idx="1057">
                  <c:v>40141</c:v>
                </c:pt>
                <c:pt idx="1058">
                  <c:v>40142</c:v>
                </c:pt>
                <c:pt idx="1059">
                  <c:v>40143</c:v>
                </c:pt>
                <c:pt idx="1060">
                  <c:v>40144</c:v>
                </c:pt>
                <c:pt idx="1061">
                  <c:v>40145</c:v>
                </c:pt>
                <c:pt idx="1062">
                  <c:v>40146</c:v>
                </c:pt>
                <c:pt idx="1063">
                  <c:v>40147</c:v>
                </c:pt>
                <c:pt idx="1064">
                  <c:v>40148</c:v>
                </c:pt>
                <c:pt idx="1065">
                  <c:v>40149</c:v>
                </c:pt>
                <c:pt idx="1066">
                  <c:v>40150</c:v>
                </c:pt>
                <c:pt idx="1067">
                  <c:v>40151</c:v>
                </c:pt>
                <c:pt idx="1068">
                  <c:v>40152</c:v>
                </c:pt>
                <c:pt idx="1069">
                  <c:v>40153</c:v>
                </c:pt>
                <c:pt idx="1070">
                  <c:v>40154</c:v>
                </c:pt>
                <c:pt idx="1071">
                  <c:v>40155</c:v>
                </c:pt>
                <c:pt idx="1072">
                  <c:v>40156</c:v>
                </c:pt>
                <c:pt idx="1073">
                  <c:v>40157</c:v>
                </c:pt>
                <c:pt idx="1074">
                  <c:v>40158</c:v>
                </c:pt>
                <c:pt idx="1075">
                  <c:v>40159</c:v>
                </c:pt>
                <c:pt idx="1076">
                  <c:v>40160</c:v>
                </c:pt>
                <c:pt idx="1077">
                  <c:v>40161</c:v>
                </c:pt>
                <c:pt idx="1078">
                  <c:v>40162</c:v>
                </c:pt>
                <c:pt idx="1079">
                  <c:v>40163</c:v>
                </c:pt>
                <c:pt idx="1080">
                  <c:v>40164</c:v>
                </c:pt>
                <c:pt idx="1081">
                  <c:v>40165</c:v>
                </c:pt>
                <c:pt idx="1082">
                  <c:v>40166</c:v>
                </c:pt>
                <c:pt idx="1083">
                  <c:v>40167</c:v>
                </c:pt>
                <c:pt idx="1084">
                  <c:v>40168</c:v>
                </c:pt>
                <c:pt idx="1085">
                  <c:v>40169</c:v>
                </c:pt>
                <c:pt idx="1086">
                  <c:v>40170</c:v>
                </c:pt>
                <c:pt idx="1087">
                  <c:v>40171</c:v>
                </c:pt>
                <c:pt idx="1088">
                  <c:v>40172</c:v>
                </c:pt>
                <c:pt idx="1089">
                  <c:v>40173</c:v>
                </c:pt>
                <c:pt idx="1090">
                  <c:v>40174</c:v>
                </c:pt>
                <c:pt idx="1091">
                  <c:v>40175</c:v>
                </c:pt>
                <c:pt idx="1092">
                  <c:v>40176</c:v>
                </c:pt>
                <c:pt idx="1093">
                  <c:v>40177</c:v>
                </c:pt>
                <c:pt idx="1094">
                  <c:v>40178</c:v>
                </c:pt>
                <c:pt idx="1095">
                  <c:v>40179</c:v>
                </c:pt>
                <c:pt idx="1096">
                  <c:v>40180</c:v>
                </c:pt>
                <c:pt idx="1097">
                  <c:v>40181</c:v>
                </c:pt>
                <c:pt idx="1098">
                  <c:v>40182</c:v>
                </c:pt>
                <c:pt idx="1099">
                  <c:v>40183</c:v>
                </c:pt>
                <c:pt idx="1100">
                  <c:v>40184</c:v>
                </c:pt>
                <c:pt idx="1101">
                  <c:v>40185</c:v>
                </c:pt>
                <c:pt idx="1102">
                  <c:v>40186</c:v>
                </c:pt>
                <c:pt idx="1103">
                  <c:v>40187</c:v>
                </c:pt>
                <c:pt idx="1104">
                  <c:v>40188</c:v>
                </c:pt>
                <c:pt idx="1105">
                  <c:v>40189</c:v>
                </c:pt>
                <c:pt idx="1106">
                  <c:v>40190</c:v>
                </c:pt>
                <c:pt idx="1107">
                  <c:v>40191</c:v>
                </c:pt>
                <c:pt idx="1108">
                  <c:v>40192</c:v>
                </c:pt>
                <c:pt idx="1109">
                  <c:v>40193</c:v>
                </c:pt>
                <c:pt idx="1110">
                  <c:v>40194</c:v>
                </c:pt>
                <c:pt idx="1111">
                  <c:v>40195</c:v>
                </c:pt>
                <c:pt idx="1112">
                  <c:v>40196</c:v>
                </c:pt>
                <c:pt idx="1113">
                  <c:v>40197</c:v>
                </c:pt>
                <c:pt idx="1114">
                  <c:v>40198</c:v>
                </c:pt>
                <c:pt idx="1115">
                  <c:v>40199</c:v>
                </c:pt>
                <c:pt idx="1116">
                  <c:v>40200</c:v>
                </c:pt>
                <c:pt idx="1117">
                  <c:v>40201</c:v>
                </c:pt>
                <c:pt idx="1118">
                  <c:v>40202</c:v>
                </c:pt>
                <c:pt idx="1119">
                  <c:v>40203</c:v>
                </c:pt>
                <c:pt idx="1120">
                  <c:v>40204</c:v>
                </c:pt>
                <c:pt idx="1121">
                  <c:v>40205</c:v>
                </c:pt>
                <c:pt idx="1122">
                  <c:v>40206</c:v>
                </c:pt>
                <c:pt idx="1123">
                  <c:v>40207</c:v>
                </c:pt>
                <c:pt idx="1124">
                  <c:v>40208</c:v>
                </c:pt>
                <c:pt idx="1125">
                  <c:v>40209</c:v>
                </c:pt>
                <c:pt idx="1126">
                  <c:v>40210</c:v>
                </c:pt>
                <c:pt idx="1127">
                  <c:v>40211</c:v>
                </c:pt>
                <c:pt idx="1128">
                  <c:v>40212</c:v>
                </c:pt>
                <c:pt idx="1129">
                  <c:v>40213</c:v>
                </c:pt>
                <c:pt idx="1130">
                  <c:v>40214</c:v>
                </c:pt>
                <c:pt idx="1131">
                  <c:v>40215</c:v>
                </c:pt>
                <c:pt idx="1132">
                  <c:v>40216</c:v>
                </c:pt>
                <c:pt idx="1133">
                  <c:v>40217</c:v>
                </c:pt>
                <c:pt idx="1134">
                  <c:v>40218</c:v>
                </c:pt>
                <c:pt idx="1135">
                  <c:v>40219</c:v>
                </c:pt>
                <c:pt idx="1136">
                  <c:v>40220</c:v>
                </c:pt>
                <c:pt idx="1137">
                  <c:v>40221</c:v>
                </c:pt>
                <c:pt idx="1138">
                  <c:v>40222</c:v>
                </c:pt>
                <c:pt idx="1139">
                  <c:v>40223</c:v>
                </c:pt>
                <c:pt idx="1140">
                  <c:v>40224</c:v>
                </c:pt>
                <c:pt idx="1141">
                  <c:v>40225</c:v>
                </c:pt>
                <c:pt idx="1142">
                  <c:v>40226</c:v>
                </c:pt>
                <c:pt idx="1143">
                  <c:v>40227</c:v>
                </c:pt>
                <c:pt idx="1144">
                  <c:v>40228</c:v>
                </c:pt>
                <c:pt idx="1145">
                  <c:v>40229</c:v>
                </c:pt>
                <c:pt idx="1146">
                  <c:v>40230</c:v>
                </c:pt>
                <c:pt idx="1147">
                  <c:v>40231</c:v>
                </c:pt>
                <c:pt idx="1148">
                  <c:v>40232</c:v>
                </c:pt>
                <c:pt idx="1149">
                  <c:v>40233</c:v>
                </c:pt>
                <c:pt idx="1150">
                  <c:v>40234</c:v>
                </c:pt>
                <c:pt idx="1151">
                  <c:v>40235</c:v>
                </c:pt>
                <c:pt idx="1152">
                  <c:v>40236</c:v>
                </c:pt>
                <c:pt idx="1153">
                  <c:v>40237</c:v>
                </c:pt>
                <c:pt idx="1154">
                  <c:v>40238</c:v>
                </c:pt>
                <c:pt idx="1155">
                  <c:v>40239</c:v>
                </c:pt>
                <c:pt idx="1156">
                  <c:v>40240</c:v>
                </c:pt>
                <c:pt idx="1157">
                  <c:v>40241</c:v>
                </c:pt>
                <c:pt idx="1158">
                  <c:v>40242</c:v>
                </c:pt>
                <c:pt idx="1159">
                  <c:v>40243</c:v>
                </c:pt>
                <c:pt idx="1160">
                  <c:v>40244</c:v>
                </c:pt>
                <c:pt idx="1161">
                  <c:v>40245</c:v>
                </c:pt>
                <c:pt idx="1162">
                  <c:v>40246</c:v>
                </c:pt>
                <c:pt idx="1163">
                  <c:v>40247</c:v>
                </c:pt>
                <c:pt idx="1164">
                  <c:v>40248</c:v>
                </c:pt>
                <c:pt idx="1165">
                  <c:v>40249</c:v>
                </c:pt>
                <c:pt idx="1166">
                  <c:v>40250</c:v>
                </c:pt>
                <c:pt idx="1167">
                  <c:v>40251</c:v>
                </c:pt>
                <c:pt idx="1168">
                  <c:v>40252</c:v>
                </c:pt>
                <c:pt idx="1169">
                  <c:v>40253</c:v>
                </c:pt>
                <c:pt idx="1170">
                  <c:v>40254</c:v>
                </c:pt>
                <c:pt idx="1171">
                  <c:v>40255</c:v>
                </c:pt>
                <c:pt idx="1172">
                  <c:v>40256</c:v>
                </c:pt>
                <c:pt idx="1173">
                  <c:v>40257</c:v>
                </c:pt>
                <c:pt idx="1174">
                  <c:v>40258</c:v>
                </c:pt>
                <c:pt idx="1175">
                  <c:v>40259</c:v>
                </c:pt>
                <c:pt idx="1176">
                  <c:v>40260</c:v>
                </c:pt>
                <c:pt idx="1177">
                  <c:v>40261</c:v>
                </c:pt>
                <c:pt idx="1178">
                  <c:v>40262</c:v>
                </c:pt>
                <c:pt idx="1179">
                  <c:v>40263</c:v>
                </c:pt>
                <c:pt idx="1180">
                  <c:v>40264</c:v>
                </c:pt>
                <c:pt idx="1181">
                  <c:v>40265</c:v>
                </c:pt>
                <c:pt idx="1182">
                  <c:v>40266</c:v>
                </c:pt>
                <c:pt idx="1183">
                  <c:v>40267</c:v>
                </c:pt>
                <c:pt idx="1184">
                  <c:v>40268</c:v>
                </c:pt>
                <c:pt idx="1185">
                  <c:v>40269</c:v>
                </c:pt>
                <c:pt idx="1186">
                  <c:v>40270</c:v>
                </c:pt>
                <c:pt idx="1187">
                  <c:v>40271</c:v>
                </c:pt>
                <c:pt idx="1188">
                  <c:v>40272</c:v>
                </c:pt>
                <c:pt idx="1189">
                  <c:v>40273</c:v>
                </c:pt>
                <c:pt idx="1190">
                  <c:v>40274</c:v>
                </c:pt>
                <c:pt idx="1191">
                  <c:v>40275</c:v>
                </c:pt>
                <c:pt idx="1192">
                  <c:v>40276</c:v>
                </c:pt>
                <c:pt idx="1193">
                  <c:v>40277</c:v>
                </c:pt>
                <c:pt idx="1194">
                  <c:v>40278</c:v>
                </c:pt>
                <c:pt idx="1195">
                  <c:v>40279</c:v>
                </c:pt>
                <c:pt idx="1196">
                  <c:v>40280</c:v>
                </c:pt>
                <c:pt idx="1197">
                  <c:v>40281</c:v>
                </c:pt>
                <c:pt idx="1198">
                  <c:v>40282</c:v>
                </c:pt>
                <c:pt idx="1199">
                  <c:v>40283</c:v>
                </c:pt>
                <c:pt idx="1200">
                  <c:v>40284</c:v>
                </c:pt>
                <c:pt idx="1201">
                  <c:v>40285</c:v>
                </c:pt>
                <c:pt idx="1202">
                  <c:v>40286</c:v>
                </c:pt>
                <c:pt idx="1203">
                  <c:v>40287</c:v>
                </c:pt>
                <c:pt idx="1204">
                  <c:v>40288</c:v>
                </c:pt>
                <c:pt idx="1205">
                  <c:v>40289</c:v>
                </c:pt>
                <c:pt idx="1206">
                  <c:v>40290</c:v>
                </c:pt>
                <c:pt idx="1207">
                  <c:v>40291</c:v>
                </c:pt>
                <c:pt idx="1208">
                  <c:v>40292</c:v>
                </c:pt>
                <c:pt idx="1209">
                  <c:v>40293</c:v>
                </c:pt>
                <c:pt idx="1210">
                  <c:v>40294</c:v>
                </c:pt>
                <c:pt idx="1211">
                  <c:v>40295</c:v>
                </c:pt>
                <c:pt idx="1212">
                  <c:v>40296</c:v>
                </c:pt>
                <c:pt idx="1213">
                  <c:v>40297</c:v>
                </c:pt>
                <c:pt idx="1214">
                  <c:v>40298</c:v>
                </c:pt>
                <c:pt idx="1215">
                  <c:v>40299</c:v>
                </c:pt>
                <c:pt idx="1216">
                  <c:v>40300</c:v>
                </c:pt>
                <c:pt idx="1217">
                  <c:v>40301</c:v>
                </c:pt>
                <c:pt idx="1218">
                  <c:v>40302</c:v>
                </c:pt>
                <c:pt idx="1219">
                  <c:v>40303</c:v>
                </c:pt>
                <c:pt idx="1220">
                  <c:v>40304</c:v>
                </c:pt>
                <c:pt idx="1221">
                  <c:v>40305</c:v>
                </c:pt>
                <c:pt idx="1222">
                  <c:v>40306</c:v>
                </c:pt>
                <c:pt idx="1223">
                  <c:v>40307</c:v>
                </c:pt>
                <c:pt idx="1224">
                  <c:v>40308</c:v>
                </c:pt>
                <c:pt idx="1225">
                  <c:v>40309</c:v>
                </c:pt>
                <c:pt idx="1226">
                  <c:v>40310</c:v>
                </c:pt>
                <c:pt idx="1227">
                  <c:v>40311</c:v>
                </c:pt>
                <c:pt idx="1228">
                  <c:v>40312</c:v>
                </c:pt>
                <c:pt idx="1229">
                  <c:v>40313</c:v>
                </c:pt>
                <c:pt idx="1230">
                  <c:v>40314</c:v>
                </c:pt>
                <c:pt idx="1231">
                  <c:v>40315</c:v>
                </c:pt>
                <c:pt idx="1232">
                  <c:v>40316</c:v>
                </c:pt>
                <c:pt idx="1233">
                  <c:v>40317</c:v>
                </c:pt>
                <c:pt idx="1234">
                  <c:v>40318</c:v>
                </c:pt>
                <c:pt idx="1235">
                  <c:v>40319</c:v>
                </c:pt>
                <c:pt idx="1236">
                  <c:v>40320</c:v>
                </c:pt>
                <c:pt idx="1237">
                  <c:v>40321</c:v>
                </c:pt>
                <c:pt idx="1238">
                  <c:v>40322</c:v>
                </c:pt>
                <c:pt idx="1239">
                  <c:v>40323</c:v>
                </c:pt>
                <c:pt idx="1240">
                  <c:v>40324</c:v>
                </c:pt>
                <c:pt idx="1241">
                  <c:v>40325</c:v>
                </c:pt>
                <c:pt idx="1242">
                  <c:v>40326</c:v>
                </c:pt>
                <c:pt idx="1243">
                  <c:v>40327</c:v>
                </c:pt>
                <c:pt idx="1244">
                  <c:v>40328</c:v>
                </c:pt>
                <c:pt idx="1245">
                  <c:v>40329</c:v>
                </c:pt>
                <c:pt idx="1246">
                  <c:v>40330</c:v>
                </c:pt>
                <c:pt idx="1247">
                  <c:v>40331</c:v>
                </c:pt>
                <c:pt idx="1248">
                  <c:v>40332</c:v>
                </c:pt>
                <c:pt idx="1249">
                  <c:v>40333</c:v>
                </c:pt>
                <c:pt idx="1250">
                  <c:v>40334</c:v>
                </c:pt>
                <c:pt idx="1251">
                  <c:v>40335</c:v>
                </c:pt>
                <c:pt idx="1252">
                  <c:v>40336</c:v>
                </c:pt>
                <c:pt idx="1253">
                  <c:v>40337</c:v>
                </c:pt>
                <c:pt idx="1254">
                  <c:v>40338</c:v>
                </c:pt>
                <c:pt idx="1255">
                  <c:v>40339</c:v>
                </c:pt>
                <c:pt idx="1256">
                  <c:v>40340</c:v>
                </c:pt>
                <c:pt idx="1257">
                  <c:v>40341</c:v>
                </c:pt>
                <c:pt idx="1258">
                  <c:v>40342</c:v>
                </c:pt>
                <c:pt idx="1259">
                  <c:v>40343</c:v>
                </c:pt>
                <c:pt idx="1260">
                  <c:v>40344</c:v>
                </c:pt>
                <c:pt idx="1261">
                  <c:v>40345</c:v>
                </c:pt>
                <c:pt idx="1262">
                  <c:v>40346</c:v>
                </c:pt>
                <c:pt idx="1263">
                  <c:v>40347</c:v>
                </c:pt>
                <c:pt idx="1264">
                  <c:v>40348</c:v>
                </c:pt>
                <c:pt idx="1265">
                  <c:v>40349</c:v>
                </c:pt>
                <c:pt idx="1266">
                  <c:v>40350</c:v>
                </c:pt>
                <c:pt idx="1267">
                  <c:v>40351</c:v>
                </c:pt>
                <c:pt idx="1268">
                  <c:v>40352</c:v>
                </c:pt>
                <c:pt idx="1269">
                  <c:v>40353</c:v>
                </c:pt>
                <c:pt idx="1270">
                  <c:v>40354</c:v>
                </c:pt>
                <c:pt idx="1271">
                  <c:v>40355</c:v>
                </c:pt>
                <c:pt idx="1272">
                  <c:v>40356</c:v>
                </c:pt>
                <c:pt idx="1273">
                  <c:v>40357</c:v>
                </c:pt>
                <c:pt idx="1274">
                  <c:v>40358</c:v>
                </c:pt>
                <c:pt idx="1275">
                  <c:v>40359</c:v>
                </c:pt>
                <c:pt idx="1276">
                  <c:v>40360</c:v>
                </c:pt>
                <c:pt idx="1277">
                  <c:v>40361</c:v>
                </c:pt>
                <c:pt idx="1278">
                  <c:v>40362</c:v>
                </c:pt>
                <c:pt idx="1279">
                  <c:v>40363</c:v>
                </c:pt>
                <c:pt idx="1280">
                  <c:v>40364</c:v>
                </c:pt>
                <c:pt idx="1281">
                  <c:v>40365</c:v>
                </c:pt>
                <c:pt idx="1282">
                  <c:v>40366</c:v>
                </c:pt>
                <c:pt idx="1283">
                  <c:v>40367</c:v>
                </c:pt>
                <c:pt idx="1284">
                  <c:v>40368</c:v>
                </c:pt>
                <c:pt idx="1285">
                  <c:v>40369</c:v>
                </c:pt>
                <c:pt idx="1286">
                  <c:v>40370</c:v>
                </c:pt>
                <c:pt idx="1287">
                  <c:v>40371</c:v>
                </c:pt>
                <c:pt idx="1288">
                  <c:v>40372</c:v>
                </c:pt>
                <c:pt idx="1289">
                  <c:v>40373</c:v>
                </c:pt>
                <c:pt idx="1290">
                  <c:v>40374</c:v>
                </c:pt>
                <c:pt idx="1291">
                  <c:v>40375</c:v>
                </c:pt>
                <c:pt idx="1292">
                  <c:v>40376</c:v>
                </c:pt>
                <c:pt idx="1293">
                  <c:v>40377</c:v>
                </c:pt>
                <c:pt idx="1294">
                  <c:v>40378</c:v>
                </c:pt>
                <c:pt idx="1295">
                  <c:v>40379</c:v>
                </c:pt>
                <c:pt idx="1296">
                  <c:v>40380</c:v>
                </c:pt>
                <c:pt idx="1297">
                  <c:v>40381</c:v>
                </c:pt>
                <c:pt idx="1298">
                  <c:v>40382</c:v>
                </c:pt>
                <c:pt idx="1299">
                  <c:v>40383</c:v>
                </c:pt>
                <c:pt idx="1300">
                  <c:v>40384</c:v>
                </c:pt>
                <c:pt idx="1301">
                  <c:v>40385</c:v>
                </c:pt>
                <c:pt idx="1302">
                  <c:v>40386</c:v>
                </c:pt>
                <c:pt idx="1303">
                  <c:v>40387</c:v>
                </c:pt>
                <c:pt idx="1304">
                  <c:v>40388</c:v>
                </c:pt>
                <c:pt idx="1305">
                  <c:v>40389</c:v>
                </c:pt>
                <c:pt idx="1306">
                  <c:v>40390</c:v>
                </c:pt>
                <c:pt idx="1307">
                  <c:v>40391</c:v>
                </c:pt>
                <c:pt idx="1308">
                  <c:v>40392</c:v>
                </c:pt>
                <c:pt idx="1309">
                  <c:v>40393</c:v>
                </c:pt>
                <c:pt idx="1310">
                  <c:v>40394</c:v>
                </c:pt>
                <c:pt idx="1311">
                  <c:v>40395</c:v>
                </c:pt>
                <c:pt idx="1312">
                  <c:v>40396</c:v>
                </c:pt>
                <c:pt idx="1313">
                  <c:v>40397</c:v>
                </c:pt>
                <c:pt idx="1314">
                  <c:v>40398</c:v>
                </c:pt>
                <c:pt idx="1315">
                  <c:v>40399</c:v>
                </c:pt>
                <c:pt idx="1316">
                  <c:v>40400</c:v>
                </c:pt>
                <c:pt idx="1317">
                  <c:v>40401</c:v>
                </c:pt>
                <c:pt idx="1318">
                  <c:v>40402</c:v>
                </c:pt>
                <c:pt idx="1319">
                  <c:v>40403</c:v>
                </c:pt>
                <c:pt idx="1320">
                  <c:v>40404</c:v>
                </c:pt>
                <c:pt idx="1321">
                  <c:v>40405</c:v>
                </c:pt>
                <c:pt idx="1322">
                  <c:v>40406</c:v>
                </c:pt>
                <c:pt idx="1323">
                  <c:v>40407</c:v>
                </c:pt>
                <c:pt idx="1324">
                  <c:v>40408</c:v>
                </c:pt>
                <c:pt idx="1325">
                  <c:v>40409</c:v>
                </c:pt>
                <c:pt idx="1326">
                  <c:v>40410</c:v>
                </c:pt>
                <c:pt idx="1327">
                  <c:v>40411</c:v>
                </c:pt>
                <c:pt idx="1328">
                  <c:v>40412</c:v>
                </c:pt>
                <c:pt idx="1329">
                  <c:v>40413</c:v>
                </c:pt>
                <c:pt idx="1330">
                  <c:v>40414</c:v>
                </c:pt>
                <c:pt idx="1331">
                  <c:v>40415</c:v>
                </c:pt>
                <c:pt idx="1332">
                  <c:v>40416</c:v>
                </c:pt>
                <c:pt idx="1333">
                  <c:v>40417</c:v>
                </c:pt>
                <c:pt idx="1334">
                  <c:v>40418</c:v>
                </c:pt>
                <c:pt idx="1335">
                  <c:v>40419</c:v>
                </c:pt>
                <c:pt idx="1336">
                  <c:v>40420</c:v>
                </c:pt>
                <c:pt idx="1337">
                  <c:v>40421</c:v>
                </c:pt>
                <c:pt idx="1338">
                  <c:v>40422</c:v>
                </c:pt>
                <c:pt idx="1339">
                  <c:v>40423</c:v>
                </c:pt>
                <c:pt idx="1340">
                  <c:v>40424</c:v>
                </c:pt>
                <c:pt idx="1341">
                  <c:v>40425</c:v>
                </c:pt>
                <c:pt idx="1342">
                  <c:v>40426</c:v>
                </c:pt>
                <c:pt idx="1343">
                  <c:v>40427</c:v>
                </c:pt>
                <c:pt idx="1344">
                  <c:v>40428</c:v>
                </c:pt>
                <c:pt idx="1345">
                  <c:v>40429</c:v>
                </c:pt>
                <c:pt idx="1346">
                  <c:v>40430</c:v>
                </c:pt>
                <c:pt idx="1347">
                  <c:v>40431</c:v>
                </c:pt>
                <c:pt idx="1348">
                  <c:v>40432</c:v>
                </c:pt>
                <c:pt idx="1349">
                  <c:v>40433</c:v>
                </c:pt>
                <c:pt idx="1350">
                  <c:v>40434</c:v>
                </c:pt>
                <c:pt idx="1351">
                  <c:v>40435</c:v>
                </c:pt>
                <c:pt idx="1352">
                  <c:v>40436</c:v>
                </c:pt>
                <c:pt idx="1353">
                  <c:v>40437</c:v>
                </c:pt>
                <c:pt idx="1354">
                  <c:v>40438</c:v>
                </c:pt>
                <c:pt idx="1355">
                  <c:v>40439</c:v>
                </c:pt>
                <c:pt idx="1356">
                  <c:v>40440</c:v>
                </c:pt>
                <c:pt idx="1357">
                  <c:v>40441</c:v>
                </c:pt>
                <c:pt idx="1358">
                  <c:v>40442</c:v>
                </c:pt>
                <c:pt idx="1359">
                  <c:v>40443</c:v>
                </c:pt>
                <c:pt idx="1360">
                  <c:v>40444</c:v>
                </c:pt>
                <c:pt idx="1361">
                  <c:v>40445</c:v>
                </c:pt>
                <c:pt idx="1362">
                  <c:v>40446</c:v>
                </c:pt>
                <c:pt idx="1363">
                  <c:v>40447</c:v>
                </c:pt>
                <c:pt idx="1364">
                  <c:v>40448</c:v>
                </c:pt>
                <c:pt idx="1365">
                  <c:v>40449</c:v>
                </c:pt>
                <c:pt idx="1366">
                  <c:v>40450</c:v>
                </c:pt>
                <c:pt idx="1367">
                  <c:v>40451</c:v>
                </c:pt>
                <c:pt idx="1368">
                  <c:v>40452</c:v>
                </c:pt>
                <c:pt idx="1369">
                  <c:v>40453</c:v>
                </c:pt>
                <c:pt idx="1370">
                  <c:v>40454</c:v>
                </c:pt>
                <c:pt idx="1371">
                  <c:v>40455</c:v>
                </c:pt>
                <c:pt idx="1372">
                  <c:v>40456</c:v>
                </c:pt>
                <c:pt idx="1373">
                  <c:v>40457</c:v>
                </c:pt>
                <c:pt idx="1374">
                  <c:v>40458</c:v>
                </c:pt>
                <c:pt idx="1375">
                  <c:v>40459</c:v>
                </c:pt>
                <c:pt idx="1376">
                  <c:v>40460</c:v>
                </c:pt>
                <c:pt idx="1377">
                  <c:v>40461</c:v>
                </c:pt>
                <c:pt idx="1378">
                  <c:v>40462</c:v>
                </c:pt>
                <c:pt idx="1379">
                  <c:v>40463</c:v>
                </c:pt>
                <c:pt idx="1380">
                  <c:v>40464</c:v>
                </c:pt>
                <c:pt idx="1381">
                  <c:v>40465</c:v>
                </c:pt>
                <c:pt idx="1382">
                  <c:v>40466</c:v>
                </c:pt>
                <c:pt idx="1383">
                  <c:v>40467</c:v>
                </c:pt>
                <c:pt idx="1384">
                  <c:v>40468</c:v>
                </c:pt>
                <c:pt idx="1385">
                  <c:v>40469</c:v>
                </c:pt>
                <c:pt idx="1386">
                  <c:v>40470</c:v>
                </c:pt>
                <c:pt idx="1387">
                  <c:v>40471</c:v>
                </c:pt>
                <c:pt idx="1388">
                  <c:v>40472</c:v>
                </c:pt>
                <c:pt idx="1389">
                  <c:v>40473</c:v>
                </c:pt>
                <c:pt idx="1390">
                  <c:v>40474</c:v>
                </c:pt>
                <c:pt idx="1391">
                  <c:v>40475</c:v>
                </c:pt>
                <c:pt idx="1392">
                  <c:v>40476</c:v>
                </c:pt>
                <c:pt idx="1393">
                  <c:v>40477</c:v>
                </c:pt>
                <c:pt idx="1394">
                  <c:v>40478</c:v>
                </c:pt>
                <c:pt idx="1395">
                  <c:v>40479</c:v>
                </c:pt>
                <c:pt idx="1396">
                  <c:v>40480</c:v>
                </c:pt>
                <c:pt idx="1397">
                  <c:v>40481</c:v>
                </c:pt>
                <c:pt idx="1398">
                  <c:v>40482</c:v>
                </c:pt>
                <c:pt idx="1399">
                  <c:v>40483</c:v>
                </c:pt>
                <c:pt idx="1400">
                  <c:v>40484</c:v>
                </c:pt>
                <c:pt idx="1401">
                  <c:v>40485</c:v>
                </c:pt>
                <c:pt idx="1402">
                  <c:v>40486</c:v>
                </c:pt>
                <c:pt idx="1403">
                  <c:v>40487</c:v>
                </c:pt>
                <c:pt idx="1404">
                  <c:v>40488</c:v>
                </c:pt>
                <c:pt idx="1405">
                  <c:v>40489</c:v>
                </c:pt>
                <c:pt idx="1406">
                  <c:v>40490</c:v>
                </c:pt>
                <c:pt idx="1407">
                  <c:v>40491</c:v>
                </c:pt>
                <c:pt idx="1408">
                  <c:v>40492</c:v>
                </c:pt>
                <c:pt idx="1409">
                  <c:v>40493</c:v>
                </c:pt>
                <c:pt idx="1410">
                  <c:v>40494</c:v>
                </c:pt>
                <c:pt idx="1411">
                  <c:v>40495</c:v>
                </c:pt>
                <c:pt idx="1412">
                  <c:v>40496</c:v>
                </c:pt>
                <c:pt idx="1413">
                  <c:v>40497</c:v>
                </c:pt>
                <c:pt idx="1414">
                  <c:v>40498</c:v>
                </c:pt>
                <c:pt idx="1415">
                  <c:v>40499</c:v>
                </c:pt>
                <c:pt idx="1416">
                  <c:v>40500</c:v>
                </c:pt>
                <c:pt idx="1417">
                  <c:v>40501</c:v>
                </c:pt>
                <c:pt idx="1418">
                  <c:v>40502</c:v>
                </c:pt>
                <c:pt idx="1419">
                  <c:v>40503</c:v>
                </c:pt>
                <c:pt idx="1420">
                  <c:v>40504</c:v>
                </c:pt>
                <c:pt idx="1421">
                  <c:v>40505</c:v>
                </c:pt>
                <c:pt idx="1422">
                  <c:v>40506</c:v>
                </c:pt>
                <c:pt idx="1423">
                  <c:v>40507</c:v>
                </c:pt>
                <c:pt idx="1424">
                  <c:v>40508</c:v>
                </c:pt>
                <c:pt idx="1425">
                  <c:v>40509</c:v>
                </c:pt>
                <c:pt idx="1426">
                  <c:v>40510</c:v>
                </c:pt>
                <c:pt idx="1427">
                  <c:v>40511</c:v>
                </c:pt>
                <c:pt idx="1428">
                  <c:v>40512</c:v>
                </c:pt>
                <c:pt idx="1429">
                  <c:v>40513</c:v>
                </c:pt>
                <c:pt idx="1430">
                  <c:v>40514</c:v>
                </c:pt>
                <c:pt idx="1431">
                  <c:v>40515</c:v>
                </c:pt>
                <c:pt idx="1432">
                  <c:v>40516</c:v>
                </c:pt>
                <c:pt idx="1433">
                  <c:v>40517</c:v>
                </c:pt>
                <c:pt idx="1434">
                  <c:v>40518</c:v>
                </c:pt>
                <c:pt idx="1435">
                  <c:v>40519</c:v>
                </c:pt>
                <c:pt idx="1436">
                  <c:v>40520</c:v>
                </c:pt>
                <c:pt idx="1437">
                  <c:v>40521</c:v>
                </c:pt>
                <c:pt idx="1438">
                  <c:v>40522</c:v>
                </c:pt>
                <c:pt idx="1439">
                  <c:v>40523</c:v>
                </c:pt>
                <c:pt idx="1440">
                  <c:v>40524</c:v>
                </c:pt>
                <c:pt idx="1441">
                  <c:v>40525</c:v>
                </c:pt>
                <c:pt idx="1442">
                  <c:v>40526</c:v>
                </c:pt>
                <c:pt idx="1443">
                  <c:v>40527</c:v>
                </c:pt>
                <c:pt idx="1444">
                  <c:v>40528</c:v>
                </c:pt>
                <c:pt idx="1445">
                  <c:v>40529</c:v>
                </c:pt>
                <c:pt idx="1446">
                  <c:v>40530</c:v>
                </c:pt>
                <c:pt idx="1447">
                  <c:v>40531</c:v>
                </c:pt>
                <c:pt idx="1448">
                  <c:v>40532</c:v>
                </c:pt>
                <c:pt idx="1449">
                  <c:v>40533</c:v>
                </c:pt>
                <c:pt idx="1450">
                  <c:v>40534</c:v>
                </c:pt>
                <c:pt idx="1451">
                  <c:v>40535</c:v>
                </c:pt>
                <c:pt idx="1452">
                  <c:v>40536</c:v>
                </c:pt>
                <c:pt idx="1453">
                  <c:v>40537</c:v>
                </c:pt>
                <c:pt idx="1454">
                  <c:v>40538</c:v>
                </c:pt>
                <c:pt idx="1455">
                  <c:v>40539</c:v>
                </c:pt>
                <c:pt idx="1456">
                  <c:v>40540</c:v>
                </c:pt>
                <c:pt idx="1457">
                  <c:v>40541</c:v>
                </c:pt>
                <c:pt idx="1458">
                  <c:v>40542</c:v>
                </c:pt>
                <c:pt idx="1459">
                  <c:v>40543</c:v>
                </c:pt>
                <c:pt idx="1460">
                  <c:v>40544</c:v>
                </c:pt>
                <c:pt idx="1461">
                  <c:v>40545</c:v>
                </c:pt>
                <c:pt idx="1462">
                  <c:v>40546</c:v>
                </c:pt>
                <c:pt idx="1463">
                  <c:v>40547</c:v>
                </c:pt>
                <c:pt idx="1464">
                  <c:v>40548</c:v>
                </c:pt>
                <c:pt idx="1465">
                  <c:v>40549</c:v>
                </c:pt>
                <c:pt idx="1466">
                  <c:v>40550</c:v>
                </c:pt>
                <c:pt idx="1467">
                  <c:v>40551</c:v>
                </c:pt>
                <c:pt idx="1468">
                  <c:v>40552</c:v>
                </c:pt>
                <c:pt idx="1469">
                  <c:v>40553</c:v>
                </c:pt>
                <c:pt idx="1470">
                  <c:v>40554</c:v>
                </c:pt>
                <c:pt idx="1471">
                  <c:v>40555</c:v>
                </c:pt>
                <c:pt idx="1472">
                  <c:v>40556</c:v>
                </c:pt>
                <c:pt idx="1473">
                  <c:v>40557</c:v>
                </c:pt>
                <c:pt idx="1474">
                  <c:v>40558</c:v>
                </c:pt>
                <c:pt idx="1475">
                  <c:v>40559</c:v>
                </c:pt>
                <c:pt idx="1476">
                  <c:v>40560</c:v>
                </c:pt>
                <c:pt idx="1477">
                  <c:v>40561</c:v>
                </c:pt>
                <c:pt idx="1478">
                  <c:v>40562</c:v>
                </c:pt>
                <c:pt idx="1479">
                  <c:v>40563</c:v>
                </c:pt>
                <c:pt idx="1480">
                  <c:v>40564</c:v>
                </c:pt>
                <c:pt idx="1481">
                  <c:v>40565</c:v>
                </c:pt>
                <c:pt idx="1482">
                  <c:v>40566</c:v>
                </c:pt>
                <c:pt idx="1483">
                  <c:v>40567</c:v>
                </c:pt>
                <c:pt idx="1484">
                  <c:v>40568</c:v>
                </c:pt>
                <c:pt idx="1485">
                  <c:v>40569</c:v>
                </c:pt>
                <c:pt idx="1486">
                  <c:v>40570</c:v>
                </c:pt>
                <c:pt idx="1487">
                  <c:v>40571</c:v>
                </c:pt>
                <c:pt idx="1488">
                  <c:v>40572</c:v>
                </c:pt>
                <c:pt idx="1489">
                  <c:v>40573</c:v>
                </c:pt>
                <c:pt idx="1490">
                  <c:v>40574</c:v>
                </c:pt>
                <c:pt idx="1491">
                  <c:v>40575</c:v>
                </c:pt>
                <c:pt idx="1492">
                  <c:v>40576</c:v>
                </c:pt>
                <c:pt idx="1493">
                  <c:v>40577</c:v>
                </c:pt>
                <c:pt idx="1494">
                  <c:v>40578</c:v>
                </c:pt>
                <c:pt idx="1495">
                  <c:v>40579</c:v>
                </c:pt>
                <c:pt idx="1496">
                  <c:v>40580</c:v>
                </c:pt>
                <c:pt idx="1497">
                  <c:v>40581</c:v>
                </c:pt>
                <c:pt idx="1498">
                  <c:v>40582</c:v>
                </c:pt>
                <c:pt idx="1499">
                  <c:v>40583</c:v>
                </c:pt>
                <c:pt idx="1500">
                  <c:v>40584</c:v>
                </c:pt>
                <c:pt idx="1501">
                  <c:v>40585</c:v>
                </c:pt>
                <c:pt idx="1502">
                  <c:v>40586</c:v>
                </c:pt>
                <c:pt idx="1503">
                  <c:v>40587</c:v>
                </c:pt>
                <c:pt idx="1504">
                  <c:v>40588</c:v>
                </c:pt>
                <c:pt idx="1505">
                  <c:v>40589</c:v>
                </c:pt>
                <c:pt idx="1506">
                  <c:v>40590</c:v>
                </c:pt>
                <c:pt idx="1507">
                  <c:v>40591</c:v>
                </c:pt>
                <c:pt idx="1508">
                  <c:v>40592</c:v>
                </c:pt>
                <c:pt idx="1509">
                  <c:v>40593</c:v>
                </c:pt>
                <c:pt idx="1510">
                  <c:v>40594</c:v>
                </c:pt>
                <c:pt idx="1511">
                  <c:v>40595</c:v>
                </c:pt>
                <c:pt idx="1512">
                  <c:v>40596</c:v>
                </c:pt>
                <c:pt idx="1513">
                  <c:v>40597</c:v>
                </c:pt>
                <c:pt idx="1514">
                  <c:v>40598</c:v>
                </c:pt>
                <c:pt idx="1515">
                  <c:v>40599</c:v>
                </c:pt>
                <c:pt idx="1516">
                  <c:v>40600</c:v>
                </c:pt>
                <c:pt idx="1517">
                  <c:v>40601</c:v>
                </c:pt>
                <c:pt idx="1518">
                  <c:v>40602</c:v>
                </c:pt>
                <c:pt idx="1519">
                  <c:v>40603</c:v>
                </c:pt>
                <c:pt idx="1520">
                  <c:v>40604</c:v>
                </c:pt>
                <c:pt idx="1521">
                  <c:v>40605</c:v>
                </c:pt>
                <c:pt idx="1522">
                  <c:v>40606</c:v>
                </c:pt>
                <c:pt idx="1523">
                  <c:v>40607</c:v>
                </c:pt>
                <c:pt idx="1524">
                  <c:v>40608</c:v>
                </c:pt>
                <c:pt idx="1525">
                  <c:v>40609</c:v>
                </c:pt>
                <c:pt idx="1526">
                  <c:v>40610</c:v>
                </c:pt>
                <c:pt idx="1527">
                  <c:v>40611</c:v>
                </c:pt>
                <c:pt idx="1528">
                  <c:v>40612</c:v>
                </c:pt>
                <c:pt idx="1529">
                  <c:v>40613</c:v>
                </c:pt>
                <c:pt idx="1530">
                  <c:v>40614</c:v>
                </c:pt>
                <c:pt idx="1531">
                  <c:v>40615</c:v>
                </c:pt>
                <c:pt idx="1532">
                  <c:v>40616</c:v>
                </c:pt>
                <c:pt idx="1533">
                  <c:v>40617</c:v>
                </c:pt>
                <c:pt idx="1534">
                  <c:v>40618</c:v>
                </c:pt>
                <c:pt idx="1535">
                  <c:v>40619</c:v>
                </c:pt>
                <c:pt idx="1536">
                  <c:v>40620</c:v>
                </c:pt>
                <c:pt idx="1537">
                  <c:v>40621</c:v>
                </c:pt>
                <c:pt idx="1538">
                  <c:v>40622</c:v>
                </c:pt>
                <c:pt idx="1539">
                  <c:v>40623</c:v>
                </c:pt>
                <c:pt idx="1540">
                  <c:v>40624</c:v>
                </c:pt>
                <c:pt idx="1541">
                  <c:v>40625</c:v>
                </c:pt>
                <c:pt idx="1542">
                  <c:v>40626</c:v>
                </c:pt>
                <c:pt idx="1543">
                  <c:v>40627</c:v>
                </c:pt>
                <c:pt idx="1544">
                  <c:v>40628</c:v>
                </c:pt>
                <c:pt idx="1545">
                  <c:v>40629</c:v>
                </c:pt>
                <c:pt idx="1546">
                  <c:v>40630</c:v>
                </c:pt>
                <c:pt idx="1547">
                  <c:v>40631</c:v>
                </c:pt>
                <c:pt idx="1548">
                  <c:v>40632</c:v>
                </c:pt>
                <c:pt idx="1549">
                  <c:v>40633</c:v>
                </c:pt>
                <c:pt idx="1550">
                  <c:v>40634</c:v>
                </c:pt>
                <c:pt idx="1551">
                  <c:v>40635</c:v>
                </c:pt>
                <c:pt idx="1552">
                  <c:v>40636</c:v>
                </c:pt>
                <c:pt idx="1553">
                  <c:v>40637</c:v>
                </c:pt>
                <c:pt idx="1554">
                  <c:v>40638</c:v>
                </c:pt>
                <c:pt idx="1555">
                  <c:v>40639</c:v>
                </c:pt>
                <c:pt idx="1556">
                  <c:v>40640</c:v>
                </c:pt>
                <c:pt idx="1557">
                  <c:v>40641</c:v>
                </c:pt>
                <c:pt idx="1558">
                  <c:v>40642</c:v>
                </c:pt>
                <c:pt idx="1559">
                  <c:v>40643</c:v>
                </c:pt>
                <c:pt idx="1560">
                  <c:v>40644</c:v>
                </c:pt>
                <c:pt idx="1561">
                  <c:v>40645</c:v>
                </c:pt>
                <c:pt idx="1562">
                  <c:v>40646</c:v>
                </c:pt>
                <c:pt idx="1563">
                  <c:v>40647</c:v>
                </c:pt>
                <c:pt idx="1564">
                  <c:v>40648</c:v>
                </c:pt>
                <c:pt idx="1565">
                  <c:v>40649</c:v>
                </c:pt>
                <c:pt idx="1566">
                  <c:v>40650</c:v>
                </c:pt>
                <c:pt idx="1567">
                  <c:v>40651</c:v>
                </c:pt>
                <c:pt idx="1568">
                  <c:v>40652</c:v>
                </c:pt>
                <c:pt idx="1569">
                  <c:v>40653</c:v>
                </c:pt>
                <c:pt idx="1570">
                  <c:v>40654</c:v>
                </c:pt>
                <c:pt idx="1571">
                  <c:v>40655</c:v>
                </c:pt>
                <c:pt idx="1572">
                  <c:v>40656</c:v>
                </c:pt>
                <c:pt idx="1573">
                  <c:v>40657</c:v>
                </c:pt>
                <c:pt idx="1574">
                  <c:v>40658</c:v>
                </c:pt>
                <c:pt idx="1575">
                  <c:v>40659</c:v>
                </c:pt>
                <c:pt idx="1576">
                  <c:v>40660</c:v>
                </c:pt>
                <c:pt idx="1577">
                  <c:v>40661</c:v>
                </c:pt>
                <c:pt idx="1578">
                  <c:v>40662</c:v>
                </c:pt>
                <c:pt idx="1579">
                  <c:v>40663</c:v>
                </c:pt>
                <c:pt idx="1580">
                  <c:v>40664</c:v>
                </c:pt>
                <c:pt idx="1581">
                  <c:v>40665</c:v>
                </c:pt>
                <c:pt idx="1582">
                  <c:v>40666</c:v>
                </c:pt>
                <c:pt idx="1583">
                  <c:v>40667</c:v>
                </c:pt>
                <c:pt idx="1584">
                  <c:v>40668</c:v>
                </c:pt>
                <c:pt idx="1585">
                  <c:v>40669</c:v>
                </c:pt>
                <c:pt idx="1586">
                  <c:v>40670</c:v>
                </c:pt>
                <c:pt idx="1587">
                  <c:v>40671</c:v>
                </c:pt>
                <c:pt idx="1588">
                  <c:v>40672</c:v>
                </c:pt>
                <c:pt idx="1589">
                  <c:v>40673</c:v>
                </c:pt>
                <c:pt idx="1590">
                  <c:v>40674</c:v>
                </c:pt>
                <c:pt idx="1591">
                  <c:v>40675</c:v>
                </c:pt>
                <c:pt idx="1592">
                  <c:v>40676</c:v>
                </c:pt>
                <c:pt idx="1593">
                  <c:v>40677</c:v>
                </c:pt>
                <c:pt idx="1594">
                  <c:v>40678</c:v>
                </c:pt>
                <c:pt idx="1595">
                  <c:v>40679</c:v>
                </c:pt>
                <c:pt idx="1596">
                  <c:v>40680</c:v>
                </c:pt>
                <c:pt idx="1597">
                  <c:v>40681</c:v>
                </c:pt>
                <c:pt idx="1598">
                  <c:v>40682</c:v>
                </c:pt>
                <c:pt idx="1599">
                  <c:v>40683</c:v>
                </c:pt>
                <c:pt idx="1600">
                  <c:v>40684</c:v>
                </c:pt>
                <c:pt idx="1601">
                  <c:v>40685</c:v>
                </c:pt>
                <c:pt idx="1602">
                  <c:v>40686</c:v>
                </c:pt>
                <c:pt idx="1603">
                  <c:v>40687</c:v>
                </c:pt>
                <c:pt idx="1604">
                  <c:v>40688</c:v>
                </c:pt>
                <c:pt idx="1605">
                  <c:v>40689</c:v>
                </c:pt>
                <c:pt idx="1606">
                  <c:v>40690</c:v>
                </c:pt>
                <c:pt idx="1607">
                  <c:v>40691</c:v>
                </c:pt>
                <c:pt idx="1608">
                  <c:v>40692</c:v>
                </c:pt>
                <c:pt idx="1609">
                  <c:v>40693</c:v>
                </c:pt>
                <c:pt idx="1610">
                  <c:v>40694</c:v>
                </c:pt>
                <c:pt idx="1611">
                  <c:v>40695</c:v>
                </c:pt>
                <c:pt idx="1612">
                  <c:v>40696</c:v>
                </c:pt>
                <c:pt idx="1613">
                  <c:v>40697</c:v>
                </c:pt>
                <c:pt idx="1614">
                  <c:v>40698</c:v>
                </c:pt>
                <c:pt idx="1615">
                  <c:v>40699</c:v>
                </c:pt>
                <c:pt idx="1616">
                  <c:v>40700</c:v>
                </c:pt>
                <c:pt idx="1617">
                  <c:v>40701</c:v>
                </c:pt>
                <c:pt idx="1618">
                  <c:v>40702</c:v>
                </c:pt>
                <c:pt idx="1619">
                  <c:v>40703</c:v>
                </c:pt>
                <c:pt idx="1620">
                  <c:v>40704</c:v>
                </c:pt>
                <c:pt idx="1621">
                  <c:v>40705</c:v>
                </c:pt>
                <c:pt idx="1622">
                  <c:v>40706</c:v>
                </c:pt>
                <c:pt idx="1623">
                  <c:v>40707</c:v>
                </c:pt>
                <c:pt idx="1624">
                  <c:v>40708</c:v>
                </c:pt>
                <c:pt idx="1625">
                  <c:v>40709</c:v>
                </c:pt>
                <c:pt idx="1626">
                  <c:v>40710</c:v>
                </c:pt>
                <c:pt idx="1627">
                  <c:v>40711</c:v>
                </c:pt>
                <c:pt idx="1628">
                  <c:v>40712</c:v>
                </c:pt>
                <c:pt idx="1629">
                  <c:v>40713</c:v>
                </c:pt>
                <c:pt idx="1630">
                  <c:v>40714</c:v>
                </c:pt>
                <c:pt idx="1631">
                  <c:v>40715</c:v>
                </c:pt>
                <c:pt idx="1632">
                  <c:v>40716</c:v>
                </c:pt>
                <c:pt idx="1633">
                  <c:v>40717</c:v>
                </c:pt>
                <c:pt idx="1634">
                  <c:v>40718</c:v>
                </c:pt>
                <c:pt idx="1635">
                  <c:v>40719</c:v>
                </c:pt>
                <c:pt idx="1636">
                  <c:v>40720</c:v>
                </c:pt>
                <c:pt idx="1637">
                  <c:v>40721</c:v>
                </c:pt>
                <c:pt idx="1638">
                  <c:v>40722</c:v>
                </c:pt>
                <c:pt idx="1639">
                  <c:v>40723</c:v>
                </c:pt>
                <c:pt idx="1640">
                  <c:v>40724</c:v>
                </c:pt>
                <c:pt idx="1641">
                  <c:v>40725</c:v>
                </c:pt>
                <c:pt idx="1642">
                  <c:v>40726</c:v>
                </c:pt>
                <c:pt idx="1643">
                  <c:v>40727</c:v>
                </c:pt>
                <c:pt idx="1644">
                  <c:v>40728</c:v>
                </c:pt>
                <c:pt idx="1645">
                  <c:v>40729</c:v>
                </c:pt>
                <c:pt idx="1646">
                  <c:v>40730</c:v>
                </c:pt>
                <c:pt idx="1647">
                  <c:v>40731</c:v>
                </c:pt>
                <c:pt idx="1648">
                  <c:v>40732</c:v>
                </c:pt>
                <c:pt idx="1649">
                  <c:v>40733</c:v>
                </c:pt>
                <c:pt idx="1650">
                  <c:v>40734</c:v>
                </c:pt>
                <c:pt idx="1651">
                  <c:v>40735</c:v>
                </c:pt>
                <c:pt idx="1652">
                  <c:v>40736</c:v>
                </c:pt>
                <c:pt idx="1653">
                  <c:v>40737</c:v>
                </c:pt>
                <c:pt idx="1654">
                  <c:v>40738</c:v>
                </c:pt>
                <c:pt idx="1655">
                  <c:v>40739</c:v>
                </c:pt>
                <c:pt idx="1656">
                  <c:v>40740</c:v>
                </c:pt>
                <c:pt idx="1657">
                  <c:v>40741</c:v>
                </c:pt>
                <c:pt idx="1658">
                  <c:v>40742</c:v>
                </c:pt>
                <c:pt idx="1659">
                  <c:v>40743</c:v>
                </c:pt>
                <c:pt idx="1660">
                  <c:v>40744</c:v>
                </c:pt>
                <c:pt idx="1661">
                  <c:v>40745</c:v>
                </c:pt>
                <c:pt idx="1662">
                  <c:v>40746</c:v>
                </c:pt>
                <c:pt idx="1663">
                  <c:v>40747</c:v>
                </c:pt>
                <c:pt idx="1664">
                  <c:v>40748</c:v>
                </c:pt>
                <c:pt idx="1665">
                  <c:v>40749</c:v>
                </c:pt>
                <c:pt idx="1666">
                  <c:v>40750</c:v>
                </c:pt>
                <c:pt idx="1667">
                  <c:v>40751</c:v>
                </c:pt>
                <c:pt idx="1668">
                  <c:v>40752</c:v>
                </c:pt>
                <c:pt idx="1669">
                  <c:v>40753</c:v>
                </c:pt>
                <c:pt idx="1670">
                  <c:v>40754</c:v>
                </c:pt>
                <c:pt idx="1671">
                  <c:v>40755</c:v>
                </c:pt>
                <c:pt idx="1672">
                  <c:v>40756</c:v>
                </c:pt>
                <c:pt idx="1673">
                  <c:v>40757</c:v>
                </c:pt>
                <c:pt idx="1674">
                  <c:v>40758</c:v>
                </c:pt>
                <c:pt idx="1675">
                  <c:v>40759</c:v>
                </c:pt>
                <c:pt idx="1676">
                  <c:v>40760</c:v>
                </c:pt>
                <c:pt idx="1677">
                  <c:v>40761</c:v>
                </c:pt>
                <c:pt idx="1678">
                  <c:v>40762</c:v>
                </c:pt>
                <c:pt idx="1679">
                  <c:v>40763</c:v>
                </c:pt>
                <c:pt idx="1680">
                  <c:v>40764</c:v>
                </c:pt>
                <c:pt idx="1681">
                  <c:v>40765</c:v>
                </c:pt>
                <c:pt idx="1682">
                  <c:v>40766</c:v>
                </c:pt>
                <c:pt idx="1683">
                  <c:v>40767</c:v>
                </c:pt>
                <c:pt idx="1684">
                  <c:v>40768</c:v>
                </c:pt>
                <c:pt idx="1685">
                  <c:v>40769</c:v>
                </c:pt>
                <c:pt idx="1686">
                  <c:v>40770</c:v>
                </c:pt>
                <c:pt idx="1687">
                  <c:v>40771</c:v>
                </c:pt>
                <c:pt idx="1688">
                  <c:v>40772</c:v>
                </c:pt>
                <c:pt idx="1689">
                  <c:v>40773</c:v>
                </c:pt>
                <c:pt idx="1690">
                  <c:v>40774</c:v>
                </c:pt>
                <c:pt idx="1691">
                  <c:v>40775</c:v>
                </c:pt>
                <c:pt idx="1692">
                  <c:v>40776</c:v>
                </c:pt>
                <c:pt idx="1693">
                  <c:v>40777</c:v>
                </c:pt>
                <c:pt idx="1694">
                  <c:v>40778</c:v>
                </c:pt>
                <c:pt idx="1695">
                  <c:v>40779</c:v>
                </c:pt>
                <c:pt idx="1696">
                  <c:v>40780</c:v>
                </c:pt>
                <c:pt idx="1697">
                  <c:v>40781</c:v>
                </c:pt>
                <c:pt idx="1698">
                  <c:v>40782</c:v>
                </c:pt>
                <c:pt idx="1699">
                  <c:v>40783</c:v>
                </c:pt>
                <c:pt idx="1700">
                  <c:v>40784</c:v>
                </c:pt>
                <c:pt idx="1701">
                  <c:v>40785</c:v>
                </c:pt>
                <c:pt idx="1702">
                  <c:v>40786</c:v>
                </c:pt>
                <c:pt idx="1703">
                  <c:v>40787</c:v>
                </c:pt>
                <c:pt idx="1704">
                  <c:v>40788</c:v>
                </c:pt>
                <c:pt idx="1705">
                  <c:v>40789</c:v>
                </c:pt>
                <c:pt idx="1706">
                  <c:v>40790</c:v>
                </c:pt>
                <c:pt idx="1707">
                  <c:v>40791</c:v>
                </c:pt>
                <c:pt idx="1708">
                  <c:v>40792</c:v>
                </c:pt>
                <c:pt idx="1709">
                  <c:v>40793</c:v>
                </c:pt>
                <c:pt idx="1710">
                  <c:v>40794</c:v>
                </c:pt>
                <c:pt idx="1711">
                  <c:v>40795</c:v>
                </c:pt>
                <c:pt idx="1712">
                  <c:v>40796</c:v>
                </c:pt>
                <c:pt idx="1713">
                  <c:v>40797</c:v>
                </c:pt>
                <c:pt idx="1714">
                  <c:v>40798</c:v>
                </c:pt>
                <c:pt idx="1715">
                  <c:v>40799</c:v>
                </c:pt>
                <c:pt idx="1716">
                  <c:v>40800</c:v>
                </c:pt>
                <c:pt idx="1717">
                  <c:v>40801</c:v>
                </c:pt>
                <c:pt idx="1718">
                  <c:v>40802</c:v>
                </c:pt>
                <c:pt idx="1719">
                  <c:v>40803</c:v>
                </c:pt>
                <c:pt idx="1720">
                  <c:v>40804</c:v>
                </c:pt>
                <c:pt idx="1721">
                  <c:v>40805</c:v>
                </c:pt>
                <c:pt idx="1722">
                  <c:v>40806</c:v>
                </c:pt>
                <c:pt idx="1723">
                  <c:v>40807</c:v>
                </c:pt>
                <c:pt idx="1724">
                  <c:v>40808</c:v>
                </c:pt>
                <c:pt idx="1725">
                  <c:v>40809</c:v>
                </c:pt>
                <c:pt idx="1726">
                  <c:v>40810</c:v>
                </c:pt>
                <c:pt idx="1727">
                  <c:v>40811</c:v>
                </c:pt>
                <c:pt idx="1728">
                  <c:v>40812</c:v>
                </c:pt>
                <c:pt idx="1729">
                  <c:v>40813</c:v>
                </c:pt>
                <c:pt idx="1730">
                  <c:v>40814</c:v>
                </c:pt>
                <c:pt idx="1731">
                  <c:v>40815</c:v>
                </c:pt>
                <c:pt idx="1732">
                  <c:v>40816</c:v>
                </c:pt>
                <c:pt idx="1733">
                  <c:v>40817</c:v>
                </c:pt>
                <c:pt idx="1734">
                  <c:v>40818</c:v>
                </c:pt>
                <c:pt idx="1735">
                  <c:v>40819</c:v>
                </c:pt>
                <c:pt idx="1736">
                  <c:v>40820</c:v>
                </c:pt>
                <c:pt idx="1737">
                  <c:v>40821</c:v>
                </c:pt>
                <c:pt idx="1738">
                  <c:v>40822</c:v>
                </c:pt>
                <c:pt idx="1739">
                  <c:v>40823</c:v>
                </c:pt>
                <c:pt idx="1740">
                  <c:v>40824</c:v>
                </c:pt>
                <c:pt idx="1741">
                  <c:v>40825</c:v>
                </c:pt>
                <c:pt idx="1742">
                  <c:v>40826</c:v>
                </c:pt>
                <c:pt idx="1743">
                  <c:v>40827</c:v>
                </c:pt>
                <c:pt idx="1744">
                  <c:v>40828</c:v>
                </c:pt>
                <c:pt idx="1745">
                  <c:v>40829</c:v>
                </c:pt>
                <c:pt idx="1746">
                  <c:v>40830</c:v>
                </c:pt>
                <c:pt idx="1747">
                  <c:v>40831</c:v>
                </c:pt>
                <c:pt idx="1748">
                  <c:v>40832</c:v>
                </c:pt>
                <c:pt idx="1749">
                  <c:v>40833</c:v>
                </c:pt>
                <c:pt idx="1750">
                  <c:v>40834</c:v>
                </c:pt>
                <c:pt idx="1751">
                  <c:v>40835</c:v>
                </c:pt>
                <c:pt idx="1752">
                  <c:v>40836</c:v>
                </c:pt>
                <c:pt idx="1753">
                  <c:v>40837</c:v>
                </c:pt>
                <c:pt idx="1754">
                  <c:v>40838</c:v>
                </c:pt>
                <c:pt idx="1755">
                  <c:v>40839</c:v>
                </c:pt>
                <c:pt idx="1756">
                  <c:v>40840</c:v>
                </c:pt>
                <c:pt idx="1757">
                  <c:v>40841</c:v>
                </c:pt>
                <c:pt idx="1758">
                  <c:v>40842</c:v>
                </c:pt>
                <c:pt idx="1759">
                  <c:v>40843</c:v>
                </c:pt>
                <c:pt idx="1760">
                  <c:v>40844</c:v>
                </c:pt>
                <c:pt idx="1761">
                  <c:v>40845</c:v>
                </c:pt>
                <c:pt idx="1762">
                  <c:v>40846</c:v>
                </c:pt>
                <c:pt idx="1763">
                  <c:v>40847</c:v>
                </c:pt>
                <c:pt idx="1764">
                  <c:v>40848</c:v>
                </c:pt>
                <c:pt idx="1765">
                  <c:v>40849</c:v>
                </c:pt>
                <c:pt idx="1766">
                  <c:v>40850</c:v>
                </c:pt>
                <c:pt idx="1767">
                  <c:v>40851</c:v>
                </c:pt>
                <c:pt idx="1768">
                  <c:v>40852</c:v>
                </c:pt>
                <c:pt idx="1769">
                  <c:v>40853</c:v>
                </c:pt>
                <c:pt idx="1770">
                  <c:v>40854</c:v>
                </c:pt>
                <c:pt idx="1771">
                  <c:v>40855</c:v>
                </c:pt>
                <c:pt idx="1772">
                  <c:v>40856</c:v>
                </c:pt>
                <c:pt idx="1773">
                  <c:v>40857</c:v>
                </c:pt>
                <c:pt idx="1774">
                  <c:v>40858</c:v>
                </c:pt>
                <c:pt idx="1775">
                  <c:v>40859</c:v>
                </c:pt>
                <c:pt idx="1776">
                  <c:v>40860</c:v>
                </c:pt>
                <c:pt idx="1777">
                  <c:v>40861</c:v>
                </c:pt>
                <c:pt idx="1778">
                  <c:v>40862</c:v>
                </c:pt>
                <c:pt idx="1779">
                  <c:v>40863</c:v>
                </c:pt>
                <c:pt idx="1780">
                  <c:v>40864</c:v>
                </c:pt>
                <c:pt idx="1781">
                  <c:v>40865</c:v>
                </c:pt>
                <c:pt idx="1782">
                  <c:v>40866</c:v>
                </c:pt>
                <c:pt idx="1783">
                  <c:v>40867</c:v>
                </c:pt>
                <c:pt idx="1784">
                  <c:v>40868</c:v>
                </c:pt>
                <c:pt idx="1785">
                  <c:v>40869</c:v>
                </c:pt>
                <c:pt idx="1786">
                  <c:v>40870</c:v>
                </c:pt>
                <c:pt idx="1787">
                  <c:v>40871</c:v>
                </c:pt>
                <c:pt idx="1788">
                  <c:v>40872</c:v>
                </c:pt>
                <c:pt idx="1789">
                  <c:v>40873</c:v>
                </c:pt>
                <c:pt idx="1790">
                  <c:v>40874</c:v>
                </c:pt>
                <c:pt idx="1791">
                  <c:v>40875</c:v>
                </c:pt>
                <c:pt idx="1792">
                  <c:v>40876</c:v>
                </c:pt>
                <c:pt idx="1793">
                  <c:v>40877</c:v>
                </c:pt>
                <c:pt idx="1794">
                  <c:v>40878</c:v>
                </c:pt>
                <c:pt idx="1795">
                  <c:v>40879</c:v>
                </c:pt>
                <c:pt idx="1796">
                  <c:v>40880</c:v>
                </c:pt>
                <c:pt idx="1797">
                  <c:v>40881</c:v>
                </c:pt>
                <c:pt idx="1798">
                  <c:v>40882</c:v>
                </c:pt>
                <c:pt idx="1799">
                  <c:v>40883</c:v>
                </c:pt>
                <c:pt idx="1800">
                  <c:v>40884</c:v>
                </c:pt>
                <c:pt idx="1801">
                  <c:v>40885</c:v>
                </c:pt>
                <c:pt idx="1802">
                  <c:v>40886</c:v>
                </c:pt>
                <c:pt idx="1803">
                  <c:v>40887</c:v>
                </c:pt>
                <c:pt idx="1804">
                  <c:v>40888</c:v>
                </c:pt>
                <c:pt idx="1805">
                  <c:v>40889</c:v>
                </c:pt>
                <c:pt idx="1806">
                  <c:v>40890</c:v>
                </c:pt>
                <c:pt idx="1807">
                  <c:v>40891</c:v>
                </c:pt>
                <c:pt idx="1808">
                  <c:v>40892</c:v>
                </c:pt>
                <c:pt idx="1809">
                  <c:v>40893</c:v>
                </c:pt>
                <c:pt idx="1810">
                  <c:v>40894</c:v>
                </c:pt>
                <c:pt idx="1811">
                  <c:v>40895</c:v>
                </c:pt>
                <c:pt idx="1812">
                  <c:v>40896</c:v>
                </c:pt>
                <c:pt idx="1813">
                  <c:v>40897</c:v>
                </c:pt>
                <c:pt idx="1814">
                  <c:v>40898</c:v>
                </c:pt>
                <c:pt idx="1815">
                  <c:v>40899</c:v>
                </c:pt>
                <c:pt idx="1816">
                  <c:v>40900</c:v>
                </c:pt>
                <c:pt idx="1817">
                  <c:v>40901</c:v>
                </c:pt>
                <c:pt idx="1818">
                  <c:v>40902</c:v>
                </c:pt>
                <c:pt idx="1819">
                  <c:v>40903</c:v>
                </c:pt>
                <c:pt idx="1820">
                  <c:v>40904</c:v>
                </c:pt>
                <c:pt idx="1821">
                  <c:v>40905</c:v>
                </c:pt>
                <c:pt idx="1822">
                  <c:v>40906</c:v>
                </c:pt>
                <c:pt idx="1823">
                  <c:v>40907</c:v>
                </c:pt>
                <c:pt idx="1824">
                  <c:v>40908</c:v>
                </c:pt>
                <c:pt idx="1825">
                  <c:v>40909</c:v>
                </c:pt>
                <c:pt idx="1826">
                  <c:v>40910</c:v>
                </c:pt>
                <c:pt idx="1827">
                  <c:v>40911</c:v>
                </c:pt>
                <c:pt idx="1828">
                  <c:v>40912</c:v>
                </c:pt>
                <c:pt idx="1829">
                  <c:v>40913</c:v>
                </c:pt>
                <c:pt idx="1830">
                  <c:v>40914</c:v>
                </c:pt>
                <c:pt idx="1831">
                  <c:v>40915</c:v>
                </c:pt>
                <c:pt idx="1832">
                  <c:v>40916</c:v>
                </c:pt>
                <c:pt idx="1833">
                  <c:v>40917</c:v>
                </c:pt>
                <c:pt idx="1834">
                  <c:v>40918</c:v>
                </c:pt>
                <c:pt idx="1835">
                  <c:v>40919</c:v>
                </c:pt>
                <c:pt idx="1836">
                  <c:v>40920</c:v>
                </c:pt>
                <c:pt idx="1837">
                  <c:v>40921</c:v>
                </c:pt>
                <c:pt idx="1838">
                  <c:v>40922</c:v>
                </c:pt>
                <c:pt idx="1839">
                  <c:v>40923</c:v>
                </c:pt>
                <c:pt idx="1840">
                  <c:v>40924</c:v>
                </c:pt>
                <c:pt idx="1841">
                  <c:v>40925</c:v>
                </c:pt>
                <c:pt idx="1842">
                  <c:v>40926</c:v>
                </c:pt>
                <c:pt idx="1843">
                  <c:v>40927</c:v>
                </c:pt>
                <c:pt idx="1844">
                  <c:v>40928</c:v>
                </c:pt>
                <c:pt idx="1845">
                  <c:v>40929</c:v>
                </c:pt>
                <c:pt idx="1846">
                  <c:v>40930</c:v>
                </c:pt>
                <c:pt idx="1847">
                  <c:v>40931</c:v>
                </c:pt>
                <c:pt idx="1848">
                  <c:v>40932</c:v>
                </c:pt>
                <c:pt idx="1849">
                  <c:v>40933</c:v>
                </c:pt>
                <c:pt idx="1850">
                  <c:v>40934</c:v>
                </c:pt>
                <c:pt idx="1851">
                  <c:v>40935</c:v>
                </c:pt>
                <c:pt idx="1852">
                  <c:v>40936</c:v>
                </c:pt>
                <c:pt idx="1853">
                  <c:v>40937</c:v>
                </c:pt>
                <c:pt idx="1854">
                  <c:v>40938</c:v>
                </c:pt>
                <c:pt idx="1855">
                  <c:v>40939</c:v>
                </c:pt>
                <c:pt idx="1856">
                  <c:v>40940</c:v>
                </c:pt>
                <c:pt idx="1857">
                  <c:v>40941</c:v>
                </c:pt>
                <c:pt idx="1858">
                  <c:v>40942</c:v>
                </c:pt>
                <c:pt idx="1859">
                  <c:v>40943</c:v>
                </c:pt>
                <c:pt idx="1860">
                  <c:v>40944</c:v>
                </c:pt>
                <c:pt idx="1861">
                  <c:v>40945</c:v>
                </c:pt>
                <c:pt idx="1862">
                  <c:v>40946</c:v>
                </c:pt>
                <c:pt idx="1863">
                  <c:v>40947</c:v>
                </c:pt>
                <c:pt idx="1864">
                  <c:v>40948</c:v>
                </c:pt>
                <c:pt idx="1865">
                  <c:v>40949</c:v>
                </c:pt>
                <c:pt idx="1866">
                  <c:v>40950</c:v>
                </c:pt>
                <c:pt idx="1867">
                  <c:v>40951</c:v>
                </c:pt>
                <c:pt idx="1868">
                  <c:v>40952</c:v>
                </c:pt>
                <c:pt idx="1869">
                  <c:v>40953</c:v>
                </c:pt>
                <c:pt idx="1870">
                  <c:v>40954</c:v>
                </c:pt>
                <c:pt idx="1871">
                  <c:v>40955</c:v>
                </c:pt>
                <c:pt idx="1872">
                  <c:v>40956</c:v>
                </c:pt>
                <c:pt idx="1873">
                  <c:v>40957</c:v>
                </c:pt>
                <c:pt idx="1874">
                  <c:v>40958</c:v>
                </c:pt>
                <c:pt idx="1875">
                  <c:v>40959</c:v>
                </c:pt>
                <c:pt idx="1876">
                  <c:v>40960</c:v>
                </c:pt>
                <c:pt idx="1877">
                  <c:v>40961</c:v>
                </c:pt>
                <c:pt idx="1878">
                  <c:v>40962</c:v>
                </c:pt>
                <c:pt idx="1879">
                  <c:v>40963</c:v>
                </c:pt>
                <c:pt idx="1880">
                  <c:v>40964</c:v>
                </c:pt>
                <c:pt idx="1881">
                  <c:v>40965</c:v>
                </c:pt>
                <c:pt idx="1882">
                  <c:v>40966</c:v>
                </c:pt>
                <c:pt idx="1883">
                  <c:v>40967</c:v>
                </c:pt>
                <c:pt idx="1884">
                  <c:v>40968</c:v>
                </c:pt>
                <c:pt idx="1885">
                  <c:v>40969</c:v>
                </c:pt>
                <c:pt idx="1886">
                  <c:v>40970</c:v>
                </c:pt>
                <c:pt idx="1887">
                  <c:v>40971</c:v>
                </c:pt>
                <c:pt idx="1888">
                  <c:v>40972</c:v>
                </c:pt>
                <c:pt idx="1889">
                  <c:v>40973</c:v>
                </c:pt>
                <c:pt idx="1890">
                  <c:v>40974</c:v>
                </c:pt>
                <c:pt idx="1891">
                  <c:v>40975</c:v>
                </c:pt>
                <c:pt idx="1892">
                  <c:v>40976</c:v>
                </c:pt>
                <c:pt idx="1893">
                  <c:v>40977</c:v>
                </c:pt>
                <c:pt idx="1894">
                  <c:v>40978</c:v>
                </c:pt>
                <c:pt idx="1895">
                  <c:v>40979</c:v>
                </c:pt>
                <c:pt idx="1896">
                  <c:v>40980</c:v>
                </c:pt>
                <c:pt idx="1897">
                  <c:v>40981</c:v>
                </c:pt>
                <c:pt idx="1898">
                  <c:v>40982</c:v>
                </c:pt>
                <c:pt idx="1899">
                  <c:v>40983</c:v>
                </c:pt>
                <c:pt idx="1900">
                  <c:v>40984</c:v>
                </c:pt>
                <c:pt idx="1901">
                  <c:v>40985</c:v>
                </c:pt>
                <c:pt idx="1902">
                  <c:v>40986</c:v>
                </c:pt>
                <c:pt idx="1903">
                  <c:v>40987</c:v>
                </c:pt>
                <c:pt idx="1904">
                  <c:v>40988</c:v>
                </c:pt>
                <c:pt idx="1905">
                  <c:v>40989</c:v>
                </c:pt>
                <c:pt idx="1906">
                  <c:v>40990</c:v>
                </c:pt>
                <c:pt idx="1907">
                  <c:v>40991</c:v>
                </c:pt>
                <c:pt idx="1908">
                  <c:v>40992</c:v>
                </c:pt>
                <c:pt idx="1909">
                  <c:v>40993</c:v>
                </c:pt>
                <c:pt idx="1910">
                  <c:v>40994</c:v>
                </c:pt>
                <c:pt idx="1911">
                  <c:v>40995</c:v>
                </c:pt>
                <c:pt idx="1912">
                  <c:v>40996</c:v>
                </c:pt>
                <c:pt idx="1913">
                  <c:v>40997</c:v>
                </c:pt>
                <c:pt idx="1914">
                  <c:v>40998</c:v>
                </c:pt>
                <c:pt idx="1915">
                  <c:v>40999</c:v>
                </c:pt>
                <c:pt idx="1916">
                  <c:v>41000</c:v>
                </c:pt>
                <c:pt idx="1917">
                  <c:v>41001</c:v>
                </c:pt>
                <c:pt idx="1918">
                  <c:v>41002</c:v>
                </c:pt>
                <c:pt idx="1919">
                  <c:v>41003</c:v>
                </c:pt>
                <c:pt idx="1920">
                  <c:v>41004</c:v>
                </c:pt>
                <c:pt idx="1921">
                  <c:v>41005</c:v>
                </c:pt>
                <c:pt idx="1922">
                  <c:v>41006</c:v>
                </c:pt>
                <c:pt idx="1923">
                  <c:v>41007</c:v>
                </c:pt>
                <c:pt idx="1924">
                  <c:v>41008</c:v>
                </c:pt>
                <c:pt idx="1925">
                  <c:v>41009</c:v>
                </c:pt>
                <c:pt idx="1926">
                  <c:v>41010</c:v>
                </c:pt>
                <c:pt idx="1927">
                  <c:v>41011</c:v>
                </c:pt>
                <c:pt idx="1928">
                  <c:v>41012</c:v>
                </c:pt>
                <c:pt idx="1929">
                  <c:v>41013</c:v>
                </c:pt>
                <c:pt idx="1930">
                  <c:v>41014</c:v>
                </c:pt>
                <c:pt idx="1931">
                  <c:v>41015</c:v>
                </c:pt>
                <c:pt idx="1932">
                  <c:v>41016</c:v>
                </c:pt>
                <c:pt idx="1933">
                  <c:v>41017</c:v>
                </c:pt>
                <c:pt idx="1934">
                  <c:v>41018</c:v>
                </c:pt>
                <c:pt idx="1935">
                  <c:v>41019</c:v>
                </c:pt>
                <c:pt idx="1936">
                  <c:v>41020</c:v>
                </c:pt>
                <c:pt idx="1937">
                  <c:v>41021</c:v>
                </c:pt>
                <c:pt idx="1938">
                  <c:v>41022</c:v>
                </c:pt>
                <c:pt idx="1939">
                  <c:v>41023</c:v>
                </c:pt>
                <c:pt idx="1940">
                  <c:v>41024</c:v>
                </c:pt>
                <c:pt idx="1941">
                  <c:v>41025</c:v>
                </c:pt>
                <c:pt idx="1942">
                  <c:v>41026</c:v>
                </c:pt>
                <c:pt idx="1943">
                  <c:v>41027</c:v>
                </c:pt>
                <c:pt idx="1944">
                  <c:v>41028</c:v>
                </c:pt>
                <c:pt idx="1945">
                  <c:v>41029</c:v>
                </c:pt>
                <c:pt idx="1946">
                  <c:v>41030</c:v>
                </c:pt>
                <c:pt idx="1947">
                  <c:v>41031</c:v>
                </c:pt>
                <c:pt idx="1948">
                  <c:v>41032</c:v>
                </c:pt>
                <c:pt idx="1949">
                  <c:v>41033</c:v>
                </c:pt>
                <c:pt idx="1950">
                  <c:v>41034</c:v>
                </c:pt>
                <c:pt idx="1951">
                  <c:v>41035</c:v>
                </c:pt>
                <c:pt idx="1952">
                  <c:v>41036</c:v>
                </c:pt>
                <c:pt idx="1953">
                  <c:v>41037</c:v>
                </c:pt>
                <c:pt idx="1954">
                  <c:v>41038</c:v>
                </c:pt>
                <c:pt idx="1955">
                  <c:v>41039</c:v>
                </c:pt>
                <c:pt idx="1956">
                  <c:v>41040</c:v>
                </c:pt>
                <c:pt idx="1957">
                  <c:v>41041</c:v>
                </c:pt>
                <c:pt idx="1958">
                  <c:v>41042</c:v>
                </c:pt>
                <c:pt idx="1959">
                  <c:v>41043</c:v>
                </c:pt>
                <c:pt idx="1960">
                  <c:v>41044</c:v>
                </c:pt>
                <c:pt idx="1961">
                  <c:v>41045</c:v>
                </c:pt>
                <c:pt idx="1962">
                  <c:v>41046</c:v>
                </c:pt>
                <c:pt idx="1963">
                  <c:v>41047</c:v>
                </c:pt>
                <c:pt idx="1964">
                  <c:v>41048</c:v>
                </c:pt>
                <c:pt idx="1965">
                  <c:v>41049</c:v>
                </c:pt>
                <c:pt idx="1966">
                  <c:v>41050</c:v>
                </c:pt>
                <c:pt idx="1967">
                  <c:v>41051</c:v>
                </c:pt>
                <c:pt idx="1968">
                  <c:v>41052</c:v>
                </c:pt>
                <c:pt idx="1969">
                  <c:v>41053</c:v>
                </c:pt>
                <c:pt idx="1970">
                  <c:v>41054</c:v>
                </c:pt>
                <c:pt idx="1971">
                  <c:v>41055</c:v>
                </c:pt>
                <c:pt idx="1972">
                  <c:v>41056</c:v>
                </c:pt>
                <c:pt idx="1973">
                  <c:v>41057</c:v>
                </c:pt>
                <c:pt idx="1974">
                  <c:v>41058</c:v>
                </c:pt>
                <c:pt idx="1975">
                  <c:v>41059</c:v>
                </c:pt>
                <c:pt idx="1976">
                  <c:v>41060</c:v>
                </c:pt>
                <c:pt idx="1977">
                  <c:v>41061</c:v>
                </c:pt>
                <c:pt idx="1978">
                  <c:v>41062</c:v>
                </c:pt>
                <c:pt idx="1979">
                  <c:v>41063</c:v>
                </c:pt>
                <c:pt idx="1980">
                  <c:v>41064</c:v>
                </c:pt>
                <c:pt idx="1981">
                  <c:v>41065</c:v>
                </c:pt>
                <c:pt idx="1982">
                  <c:v>41066</c:v>
                </c:pt>
                <c:pt idx="1983">
                  <c:v>41067</c:v>
                </c:pt>
                <c:pt idx="1984">
                  <c:v>41068</c:v>
                </c:pt>
                <c:pt idx="1985">
                  <c:v>41069</c:v>
                </c:pt>
                <c:pt idx="1986">
                  <c:v>41070</c:v>
                </c:pt>
                <c:pt idx="1987">
                  <c:v>41071</c:v>
                </c:pt>
                <c:pt idx="1988">
                  <c:v>41072</c:v>
                </c:pt>
                <c:pt idx="1989">
                  <c:v>41073</c:v>
                </c:pt>
                <c:pt idx="1990">
                  <c:v>41074</c:v>
                </c:pt>
                <c:pt idx="1991">
                  <c:v>41075</c:v>
                </c:pt>
                <c:pt idx="1992">
                  <c:v>41076</c:v>
                </c:pt>
                <c:pt idx="1993">
                  <c:v>41077</c:v>
                </c:pt>
                <c:pt idx="1994">
                  <c:v>41078</c:v>
                </c:pt>
                <c:pt idx="1995">
                  <c:v>41079</c:v>
                </c:pt>
                <c:pt idx="1996">
                  <c:v>41080</c:v>
                </c:pt>
                <c:pt idx="1997">
                  <c:v>41081</c:v>
                </c:pt>
                <c:pt idx="1998">
                  <c:v>41082</c:v>
                </c:pt>
                <c:pt idx="1999">
                  <c:v>41083</c:v>
                </c:pt>
                <c:pt idx="2000">
                  <c:v>41084</c:v>
                </c:pt>
                <c:pt idx="2001">
                  <c:v>41085</c:v>
                </c:pt>
                <c:pt idx="2002">
                  <c:v>41086</c:v>
                </c:pt>
                <c:pt idx="2003">
                  <c:v>41087</c:v>
                </c:pt>
                <c:pt idx="2004">
                  <c:v>41088</c:v>
                </c:pt>
                <c:pt idx="2005">
                  <c:v>41089</c:v>
                </c:pt>
                <c:pt idx="2006">
                  <c:v>41090</c:v>
                </c:pt>
                <c:pt idx="2007">
                  <c:v>41091</c:v>
                </c:pt>
                <c:pt idx="2008">
                  <c:v>41092</c:v>
                </c:pt>
                <c:pt idx="2009">
                  <c:v>41093</c:v>
                </c:pt>
                <c:pt idx="2010">
                  <c:v>41094</c:v>
                </c:pt>
                <c:pt idx="2011">
                  <c:v>41095</c:v>
                </c:pt>
                <c:pt idx="2012">
                  <c:v>41096</c:v>
                </c:pt>
                <c:pt idx="2013">
                  <c:v>41097</c:v>
                </c:pt>
                <c:pt idx="2014">
                  <c:v>41098</c:v>
                </c:pt>
                <c:pt idx="2015">
                  <c:v>41099</c:v>
                </c:pt>
                <c:pt idx="2016">
                  <c:v>41100</c:v>
                </c:pt>
                <c:pt idx="2017">
                  <c:v>41101</c:v>
                </c:pt>
                <c:pt idx="2018">
                  <c:v>41102</c:v>
                </c:pt>
                <c:pt idx="2019">
                  <c:v>41103</c:v>
                </c:pt>
                <c:pt idx="2020">
                  <c:v>41104</c:v>
                </c:pt>
                <c:pt idx="2021">
                  <c:v>41105</c:v>
                </c:pt>
                <c:pt idx="2022">
                  <c:v>41106</c:v>
                </c:pt>
                <c:pt idx="2023">
                  <c:v>41107</c:v>
                </c:pt>
                <c:pt idx="2024">
                  <c:v>41108</c:v>
                </c:pt>
                <c:pt idx="2025">
                  <c:v>41109</c:v>
                </c:pt>
                <c:pt idx="2026">
                  <c:v>41110</c:v>
                </c:pt>
                <c:pt idx="2027">
                  <c:v>41111</c:v>
                </c:pt>
                <c:pt idx="2028">
                  <c:v>41112</c:v>
                </c:pt>
                <c:pt idx="2029">
                  <c:v>41113</c:v>
                </c:pt>
                <c:pt idx="2030">
                  <c:v>41114</c:v>
                </c:pt>
                <c:pt idx="2031">
                  <c:v>41115</c:v>
                </c:pt>
                <c:pt idx="2032">
                  <c:v>41116</c:v>
                </c:pt>
                <c:pt idx="2033">
                  <c:v>41117</c:v>
                </c:pt>
                <c:pt idx="2034">
                  <c:v>41118</c:v>
                </c:pt>
                <c:pt idx="2035">
                  <c:v>41119</c:v>
                </c:pt>
                <c:pt idx="2036">
                  <c:v>41120</c:v>
                </c:pt>
                <c:pt idx="2037">
                  <c:v>41121</c:v>
                </c:pt>
                <c:pt idx="2038">
                  <c:v>41122</c:v>
                </c:pt>
                <c:pt idx="2039">
                  <c:v>41123</c:v>
                </c:pt>
                <c:pt idx="2040">
                  <c:v>41124</c:v>
                </c:pt>
                <c:pt idx="2041">
                  <c:v>41125</c:v>
                </c:pt>
                <c:pt idx="2042">
                  <c:v>41126</c:v>
                </c:pt>
                <c:pt idx="2043">
                  <c:v>41127</c:v>
                </c:pt>
                <c:pt idx="2044">
                  <c:v>41128</c:v>
                </c:pt>
                <c:pt idx="2045">
                  <c:v>41129</c:v>
                </c:pt>
                <c:pt idx="2046">
                  <c:v>41130</c:v>
                </c:pt>
                <c:pt idx="2047">
                  <c:v>41131</c:v>
                </c:pt>
                <c:pt idx="2048">
                  <c:v>41132</c:v>
                </c:pt>
                <c:pt idx="2049">
                  <c:v>41133</c:v>
                </c:pt>
                <c:pt idx="2050">
                  <c:v>41134</c:v>
                </c:pt>
                <c:pt idx="2051">
                  <c:v>41135</c:v>
                </c:pt>
                <c:pt idx="2052">
                  <c:v>41136</c:v>
                </c:pt>
                <c:pt idx="2053">
                  <c:v>41137</c:v>
                </c:pt>
                <c:pt idx="2054">
                  <c:v>41138</c:v>
                </c:pt>
                <c:pt idx="2055">
                  <c:v>41139</c:v>
                </c:pt>
                <c:pt idx="2056">
                  <c:v>41140</c:v>
                </c:pt>
                <c:pt idx="2057">
                  <c:v>41141</c:v>
                </c:pt>
                <c:pt idx="2058">
                  <c:v>41142</c:v>
                </c:pt>
                <c:pt idx="2059">
                  <c:v>41143</c:v>
                </c:pt>
                <c:pt idx="2060">
                  <c:v>41144</c:v>
                </c:pt>
                <c:pt idx="2061">
                  <c:v>41145</c:v>
                </c:pt>
                <c:pt idx="2062">
                  <c:v>41146</c:v>
                </c:pt>
                <c:pt idx="2063">
                  <c:v>41147</c:v>
                </c:pt>
                <c:pt idx="2064">
                  <c:v>41148</c:v>
                </c:pt>
                <c:pt idx="2065">
                  <c:v>41149</c:v>
                </c:pt>
                <c:pt idx="2066">
                  <c:v>41150</c:v>
                </c:pt>
                <c:pt idx="2067">
                  <c:v>41151</c:v>
                </c:pt>
                <c:pt idx="2068">
                  <c:v>41152</c:v>
                </c:pt>
                <c:pt idx="2069">
                  <c:v>41153</c:v>
                </c:pt>
                <c:pt idx="2070">
                  <c:v>41154</c:v>
                </c:pt>
                <c:pt idx="2071">
                  <c:v>41155</c:v>
                </c:pt>
                <c:pt idx="2072">
                  <c:v>41156</c:v>
                </c:pt>
                <c:pt idx="2073">
                  <c:v>41157</c:v>
                </c:pt>
                <c:pt idx="2074">
                  <c:v>41158</c:v>
                </c:pt>
                <c:pt idx="2075">
                  <c:v>41159</c:v>
                </c:pt>
                <c:pt idx="2076">
                  <c:v>41160</c:v>
                </c:pt>
                <c:pt idx="2077">
                  <c:v>41161</c:v>
                </c:pt>
                <c:pt idx="2078">
                  <c:v>41162</c:v>
                </c:pt>
                <c:pt idx="2079">
                  <c:v>41163</c:v>
                </c:pt>
                <c:pt idx="2080">
                  <c:v>41164</c:v>
                </c:pt>
                <c:pt idx="2081">
                  <c:v>41165</c:v>
                </c:pt>
                <c:pt idx="2082">
                  <c:v>41166</c:v>
                </c:pt>
                <c:pt idx="2083">
                  <c:v>41167</c:v>
                </c:pt>
                <c:pt idx="2084">
                  <c:v>41168</c:v>
                </c:pt>
                <c:pt idx="2085">
                  <c:v>41169</c:v>
                </c:pt>
                <c:pt idx="2086">
                  <c:v>41170</c:v>
                </c:pt>
                <c:pt idx="2087">
                  <c:v>41171</c:v>
                </c:pt>
                <c:pt idx="2088">
                  <c:v>41172</c:v>
                </c:pt>
                <c:pt idx="2089">
                  <c:v>41173</c:v>
                </c:pt>
                <c:pt idx="2090">
                  <c:v>41174</c:v>
                </c:pt>
                <c:pt idx="2091">
                  <c:v>41175</c:v>
                </c:pt>
                <c:pt idx="2092">
                  <c:v>41176</c:v>
                </c:pt>
                <c:pt idx="2093">
                  <c:v>41177</c:v>
                </c:pt>
                <c:pt idx="2094">
                  <c:v>41178</c:v>
                </c:pt>
                <c:pt idx="2095">
                  <c:v>41179</c:v>
                </c:pt>
                <c:pt idx="2096">
                  <c:v>41180</c:v>
                </c:pt>
                <c:pt idx="2097">
                  <c:v>41181</c:v>
                </c:pt>
                <c:pt idx="2098">
                  <c:v>41182</c:v>
                </c:pt>
                <c:pt idx="2099">
                  <c:v>41183</c:v>
                </c:pt>
                <c:pt idx="2100">
                  <c:v>41184</c:v>
                </c:pt>
                <c:pt idx="2101">
                  <c:v>41185</c:v>
                </c:pt>
                <c:pt idx="2102">
                  <c:v>41186</c:v>
                </c:pt>
                <c:pt idx="2103">
                  <c:v>41187</c:v>
                </c:pt>
                <c:pt idx="2104">
                  <c:v>41188</c:v>
                </c:pt>
                <c:pt idx="2105">
                  <c:v>41189</c:v>
                </c:pt>
                <c:pt idx="2106">
                  <c:v>41190</c:v>
                </c:pt>
                <c:pt idx="2107">
                  <c:v>41191</c:v>
                </c:pt>
                <c:pt idx="2108">
                  <c:v>41192</c:v>
                </c:pt>
                <c:pt idx="2109">
                  <c:v>41193</c:v>
                </c:pt>
                <c:pt idx="2110">
                  <c:v>41194</c:v>
                </c:pt>
                <c:pt idx="2111">
                  <c:v>41195</c:v>
                </c:pt>
                <c:pt idx="2112">
                  <c:v>41196</c:v>
                </c:pt>
                <c:pt idx="2113">
                  <c:v>41197</c:v>
                </c:pt>
                <c:pt idx="2114">
                  <c:v>41198</c:v>
                </c:pt>
                <c:pt idx="2115">
                  <c:v>41199</c:v>
                </c:pt>
                <c:pt idx="2116">
                  <c:v>41200</c:v>
                </c:pt>
                <c:pt idx="2117">
                  <c:v>41201</c:v>
                </c:pt>
                <c:pt idx="2118">
                  <c:v>41202</c:v>
                </c:pt>
                <c:pt idx="2119">
                  <c:v>41203</c:v>
                </c:pt>
                <c:pt idx="2120">
                  <c:v>41204</c:v>
                </c:pt>
                <c:pt idx="2121">
                  <c:v>41205</c:v>
                </c:pt>
                <c:pt idx="2122">
                  <c:v>41206</c:v>
                </c:pt>
                <c:pt idx="2123">
                  <c:v>41207</c:v>
                </c:pt>
                <c:pt idx="2124">
                  <c:v>41208</c:v>
                </c:pt>
                <c:pt idx="2125">
                  <c:v>41209</c:v>
                </c:pt>
                <c:pt idx="2126">
                  <c:v>41210</c:v>
                </c:pt>
                <c:pt idx="2127">
                  <c:v>41211</c:v>
                </c:pt>
                <c:pt idx="2128">
                  <c:v>41212</c:v>
                </c:pt>
                <c:pt idx="2129">
                  <c:v>41213</c:v>
                </c:pt>
                <c:pt idx="2130">
                  <c:v>41214</c:v>
                </c:pt>
                <c:pt idx="2131">
                  <c:v>41215</c:v>
                </c:pt>
                <c:pt idx="2132">
                  <c:v>41216</c:v>
                </c:pt>
                <c:pt idx="2133">
                  <c:v>41217</c:v>
                </c:pt>
                <c:pt idx="2134">
                  <c:v>41218</c:v>
                </c:pt>
                <c:pt idx="2135">
                  <c:v>41219</c:v>
                </c:pt>
                <c:pt idx="2136">
                  <c:v>41220</c:v>
                </c:pt>
                <c:pt idx="2137">
                  <c:v>41221</c:v>
                </c:pt>
                <c:pt idx="2138">
                  <c:v>41222</c:v>
                </c:pt>
                <c:pt idx="2139">
                  <c:v>41223</c:v>
                </c:pt>
                <c:pt idx="2140">
                  <c:v>41224</c:v>
                </c:pt>
                <c:pt idx="2141">
                  <c:v>41225</c:v>
                </c:pt>
                <c:pt idx="2142">
                  <c:v>41226</c:v>
                </c:pt>
                <c:pt idx="2143">
                  <c:v>41227</c:v>
                </c:pt>
                <c:pt idx="2144">
                  <c:v>41228</c:v>
                </c:pt>
                <c:pt idx="2145">
                  <c:v>41229</c:v>
                </c:pt>
                <c:pt idx="2146">
                  <c:v>41230</c:v>
                </c:pt>
                <c:pt idx="2147">
                  <c:v>41231</c:v>
                </c:pt>
                <c:pt idx="2148">
                  <c:v>41232</c:v>
                </c:pt>
                <c:pt idx="2149">
                  <c:v>41233</c:v>
                </c:pt>
                <c:pt idx="2150">
                  <c:v>41234</c:v>
                </c:pt>
                <c:pt idx="2151">
                  <c:v>41235</c:v>
                </c:pt>
                <c:pt idx="2152">
                  <c:v>41236</c:v>
                </c:pt>
                <c:pt idx="2153">
                  <c:v>41237</c:v>
                </c:pt>
                <c:pt idx="2154">
                  <c:v>41238</c:v>
                </c:pt>
                <c:pt idx="2155">
                  <c:v>41239</c:v>
                </c:pt>
                <c:pt idx="2156">
                  <c:v>41240</c:v>
                </c:pt>
                <c:pt idx="2157">
                  <c:v>41241</c:v>
                </c:pt>
                <c:pt idx="2158">
                  <c:v>41242</c:v>
                </c:pt>
                <c:pt idx="2159">
                  <c:v>41243</c:v>
                </c:pt>
                <c:pt idx="2160">
                  <c:v>41244</c:v>
                </c:pt>
                <c:pt idx="2161">
                  <c:v>41245</c:v>
                </c:pt>
                <c:pt idx="2162">
                  <c:v>41246</c:v>
                </c:pt>
                <c:pt idx="2163">
                  <c:v>41247</c:v>
                </c:pt>
                <c:pt idx="2164">
                  <c:v>41248</c:v>
                </c:pt>
                <c:pt idx="2165">
                  <c:v>41249</c:v>
                </c:pt>
                <c:pt idx="2166">
                  <c:v>41250</c:v>
                </c:pt>
                <c:pt idx="2167">
                  <c:v>41251</c:v>
                </c:pt>
                <c:pt idx="2168">
                  <c:v>41252</c:v>
                </c:pt>
                <c:pt idx="2169">
                  <c:v>41253</c:v>
                </c:pt>
                <c:pt idx="2170">
                  <c:v>41254</c:v>
                </c:pt>
                <c:pt idx="2171">
                  <c:v>41255</c:v>
                </c:pt>
                <c:pt idx="2172">
                  <c:v>41256</c:v>
                </c:pt>
                <c:pt idx="2173">
                  <c:v>41257</c:v>
                </c:pt>
                <c:pt idx="2174">
                  <c:v>41258</c:v>
                </c:pt>
                <c:pt idx="2175">
                  <c:v>41259</c:v>
                </c:pt>
                <c:pt idx="2176">
                  <c:v>41260</c:v>
                </c:pt>
                <c:pt idx="2177">
                  <c:v>41261</c:v>
                </c:pt>
                <c:pt idx="2178">
                  <c:v>41262</c:v>
                </c:pt>
                <c:pt idx="2179">
                  <c:v>41263</c:v>
                </c:pt>
                <c:pt idx="2180">
                  <c:v>41264</c:v>
                </c:pt>
                <c:pt idx="2181">
                  <c:v>41265</c:v>
                </c:pt>
                <c:pt idx="2182">
                  <c:v>41266</c:v>
                </c:pt>
                <c:pt idx="2183">
                  <c:v>41267</c:v>
                </c:pt>
                <c:pt idx="2184">
                  <c:v>41268</c:v>
                </c:pt>
                <c:pt idx="2185">
                  <c:v>41269</c:v>
                </c:pt>
                <c:pt idx="2186">
                  <c:v>41270</c:v>
                </c:pt>
                <c:pt idx="2187">
                  <c:v>41271</c:v>
                </c:pt>
                <c:pt idx="2188">
                  <c:v>41272</c:v>
                </c:pt>
                <c:pt idx="2189">
                  <c:v>41273</c:v>
                </c:pt>
                <c:pt idx="2190">
                  <c:v>41274</c:v>
                </c:pt>
                <c:pt idx="2191">
                  <c:v>41275</c:v>
                </c:pt>
                <c:pt idx="2192">
                  <c:v>41276</c:v>
                </c:pt>
                <c:pt idx="2193">
                  <c:v>41277</c:v>
                </c:pt>
                <c:pt idx="2194">
                  <c:v>41278</c:v>
                </c:pt>
                <c:pt idx="2195">
                  <c:v>41279</c:v>
                </c:pt>
                <c:pt idx="2196">
                  <c:v>41280</c:v>
                </c:pt>
                <c:pt idx="2197">
                  <c:v>41281</c:v>
                </c:pt>
                <c:pt idx="2198">
                  <c:v>41282</c:v>
                </c:pt>
                <c:pt idx="2199">
                  <c:v>41283</c:v>
                </c:pt>
                <c:pt idx="2200">
                  <c:v>41284</c:v>
                </c:pt>
                <c:pt idx="2201">
                  <c:v>41285</c:v>
                </c:pt>
                <c:pt idx="2202">
                  <c:v>41286</c:v>
                </c:pt>
                <c:pt idx="2203">
                  <c:v>41287</c:v>
                </c:pt>
                <c:pt idx="2204">
                  <c:v>41288</c:v>
                </c:pt>
                <c:pt idx="2205">
                  <c:v>41289</c:v>
                </c:pt>
                <c:pt idx="2206">
                  <c:v>41290</c:v>
                </c:pt>
                <c:pt idx="2207">
                  <c:v>41291</c:v>
                </c:pt>
                <c:pt idx="2208">
                  <c:v>41292</c:v>
                </c:pt>
                <c:pt idx="2209">
                  <c:v>41293</c:v>
                </c:pt>
                <c:pt idx="2210">
                  <c:v>41294</c:v>
                </c:pt>
                <c:pt idx="2211">
                  <c:v>41295</c:v>
                </c:pt>
                <c:pt idx="2212">
                  <c:v>41296</c:v>
                </c:pt>
                <c:pt idx="2213">
                  <c:v>41297</c:v>
                </c:pt>
                <c:pt idx="2214">
                  <c:v>41298</c:v>
                </c:pt>
                <c:pt idx="2215">
                  <c:v>41299</c:v>
                </c:pt>
                <c:pt idx="2216">
                  <c:v>41300</c:v>
                </c:pt>
                <c:pt idx="2217">
                  <c:v>41301</c:v>
                </c:pt>
                <c:pt idx="2218">
                  <c:v>41302</c:v>
                </c:pt>
                <c:pt idx="2219">
                  <c:v>41303</c:v>
                </c:pt>
                <c:pt idx="2220">
                  <c:v>41304</c:v>
                </c:pt>
                <c:pt idx="2221">
                  <c:v>41305</c:v>
                </c:pt>
                <c:pt idx="2222">
                  <c:v>41306</c:v>
                </c:pt>
                <c:pt idx="2223">
                  <c:v>41307</c:v>
                </c:pt>
                <c:pt idx="2224">
                  <c:v>41308</c:v>
                </c:pt>
                <c:pt idx="2225">
                  <c:v>41309</c:v>
                </c:pt>
                <c:pt idx="2226">
                  <c:v>41310</c:v>
                </c:pt>
                <c:pt idx="2227">
                  <c:v>41311</c:v>
                </c:pt>
                <c:pt idx="2228">
                  <c:v>41312</c:v>
                </c:pt>
                <c:pt idx="2229">
                  <c:v>41313</c:v>
                </c:pt>
                <c:pt idx="2230">
                  <c:v>41314</c:v>
                </c:pt>
                <c:pt idx="2231">
                  <c:v>41315</c:v>
                </c:pt>
                <c:pt idx="2232">
                  <c:v>41316</c:v>
                </c:pt>
                <c:pt idx="2233">
                  <c:v>41317</c:v>
                </c:pt>
                <c:pt idx="2234">
                  <c:v>41318</c:v>
                </c:pt>
                <c:pt idx="2235">
                  <c:v>41319</c:v>
                </c:pt>
                <c:pt idx="2236">
                  <c:v>41320</c:v>
                </c:pt>
                <c:pt idx="2237">
                  <c:v>41321</c:v>
                </c:pt>
                <c:pt idx="2238">
                  <c:v>41322</c:v>
                </c:pt>
                <c:pt idx="2239">
                  <c:v>41323</c:v>
                </c:pt>
                <c:pt idx="2240">
                  <c:v>41324</c:v>
                </c:pt>
                <c:pt idx="2241">
                  <c:v>41325</c:v>
                </c:pt>
                <c:pt idx="2242">
                  <c:v>41326</c:v>
                </c:pt>
                <c:pt idx="2243">
                  <c:v>41327</c:v>
                </c:pt>
                <c:pt idx="2244">
                  <c:v>41328</c:v>
                </c:pt>
                <c:pt idx="2245">
                  <c:v>41329</c:v>
                </c:pt>
                <c:pt idx="2246">
                  <c:v>41330</c:v>
                </c:pt>
                <c:pt idx="2247">
                  <c:v>41331</c:v>
                </c:pt>
                <c:pt idx="2248">
                  <c:v>41332</c:v>
                </c:pt>
                <c:pt idx="2249">
                  <c:v>41333</c:v>
                </c:pt>
                <c:pt idx="2250">
                  <c:v>41334</c:v>
                </c:pt>
                <c:pt idx="2251">
                  <c:v>41335</c:v>
                </c:pt>
                <c:pt idx="2252">
                  <c:v>41336</c:v>
                </c:pt>
                <c:pt idx="2253">
                  <c:v>41337</c:v>
                </c:pt>
                <c:pt idx="2254">
                  <c:v>41338</c:v>
                </c:pt>
                <c:pt idx="2255">
                  <c:v>41339</c:v>
                </c:pt>
                <c:pt idx="2256">
                  <c:v>41340</c:v>
                </c:pt>
                <c:pt idx="2257">
                  <c:v>41341</c:v>
                </c:pt>
                <c:pt idx="2258">
                  <c:v>41342</c:v>
                </c:pt>
                <c:pt idx="2259">
                  <c:v>41343</c:v>
                </c:pt>
                <c:pt idx="2260">
                  <c:v>41344</c:v>
                </c:pt>
                <c:pt idx="2261">
                  <c:v>41345</c:v>
                </c:pt>
                <c:pt idx="2262">
                  <c:v>41346</c:v>
                </c:pt>
                <c:pt idx="2263">
                  <c:v>41347</c:v>
                </c:pt>
                <c:pt idx="2264">
                  <c:v>41348</c:v>
                </c:pt>
                <c:pt idx="2265">
                  <c:v>41349</c:v>
                </c:pt>
                <c:pt idx="2266">
                  <c:v>41350</c:v>
                </c:pt>
                <c:pt idx="2267">
                  <c:v>41351</c:v>
                </c:pt>
                <c:pt idx="2268">
                  <c:v>41352</c:v>
                </c:pt>
                <c:pt idx="2269">
                  <c:v>41353</c:v>
                </c:pt>
                <c:pt idx="2270">
                  <c:v>41354</c:v>
                </c:pt>
                <c:pt idx="2271">
                  <c:v>41355</c:v>
                </c:pt>
                <c:pt idx="2272">
                  <c:v>41356</c:v>
                </c:pt>
                <c:pt idx="2273">
                  <c:v>41357</c:v>
                </c:pt>
                <c:pt idx="2274">
                  <c:v>41358</c:v>
                </c:pt>
                <c:pt idx="2275">
                  <c:v>41359</c:v>
                </c:pt>
                <c:pt idx="2276">
                  <c:v>41360</c:v>
                </c:pt>
                <c:pt idx="2277">
                  <c:v>41361</c:v>
                </c:pt>
                <c:pt idx="2278">
                  <c:v>41362</c:v>
                </c:pt>
                <c:pt idx="2279">
                  <c:v>41363</c:v>
                </c:pt>
                <c:pt idx="2280">
                  <c:v>41364</c:v>
                </c:pt>
                <c:pt idx="2281">
                  <c:v>41365</c:v>
                </c:pt>
                <c:pt idx="2282">
                  <c:v>41366</c:v>
                </c:pt>
                <c:pt idx="2283">
                  <c:v>41367</c:v>
                </c:pt>
                <c:pt idx="2284">
                  <c:v>41368</c:v>
                </c:pt>
                <c:pt idx="2285">
                  <c:v>41369</c:v>
                </c:pt>
                <c:pt idx="2286">
                  <c:v>41370</c:v>
                </c:pt>
                <c:pt idx="2287">
                  <c:v>41371</c:v>
                </c:pt>
                <c:pt idx="2288">
                  <c:v>41372</c:v>
                </c:pt>
                <c:pt idx="2289">
                  <c:v>41373</c:v>
                </c:pt>
                <c:pt idx="2290">
                  <c:v>41374</c:v>
                </c:pt>
                <c:pt idx="2291">
                  <c:v>41375</c:v>
                </c:pt>
                <c:pt idx="2292">
                  <c:v>41376</c:v>
                </c:pt>
                <c:pt idx="2293">
                  <c:v>41377</c:v>
                </c:pt>
                <c:pt idx="2294">
                  <c:v>41378</c:v>
                </c:pt>
                <c:pt idx="2295">
                  <c:v>41379</c:v>
                </c:pt>
                <c:pt idx="2296">
                  <c:v>41380</c:v>
                </c:pt>
                <c:pt idx="2297">
                  <c:v>41381</c:v>
                </c:pt>
                <c:pt idx="2298">
                  <c:v>41382</c:v>
                </c:pt>
                <c:pt idx="2299">
                  <c:v>41383</c:v>
                </c:pt>
                <c:pt idx="2300">
                  <c:v>41384</c:v>
                </c:pt>
                <c:pt idx="2301">
                  <c:v>41385</c:v>
                </c:pt>
                <c:pt idx="2302">
                  <c:v>41386</c:v>
                </c:pt>
                <c:pt idx="2303">
                  <c:v>41387</c:v>
                </c:pt>
                <c:pt idx="2304">
                  <c:v>41388</c:v>
                </c:pt>
                <c:pt idx="2305">
                  <c:v>41389</c:v>
                </c:pt>
                <c:pt idx="2306">
                  <c:v>41390</c:v>
                </c:pt>
                <c:pt idx="2307">
                  <c:v>41391</c:v>
                </c:pt>
                <c:pt idx="2308">
                  <c:v>41392</c:v>
                </c:pt>
                <c:pt idx="2309">
                  <c:v>41393</c:v>
                </c:pt>
                <c:pt idx="2310">
                  <c:v>41394</c:v>
                </c:pt>
                <c:pt idx="2311">
                  <c:v>41395</c:v>
                </c:pt>
                <c:pt idx="2312">
                  <c:v>41396</c:v>
                </c:pt>
                <c:pt idx="2313">
                  <c:v>41397</c:v>
                </c:pt>
                <c:pt idx="2314">
                  <c:v>41398</c:v>
                </c:pt>
                <c:pt idx="2315">
                  <c:v>41399</c:v>
                </c:pt>
                <c:pt idx="2316">
                  <c:v>41400</c:v>
                </c:pt>
                <c:pt idx="2317">
                  <c:v>41401</c:v>
                </c:pt>
                <c:pt idx="2318">
                  <c:v>41402</c:v>
                </c:pt>
                <c:pt idx="2319">
                  <c:v>41403</c:v>
                </c:pt>
                <c:pt idx="2320">
                  <c:v>41404</c:v>
                </c:pt>
                <c:pt idx="2321">
                  <c:v>41405</c:v>
                </c:pt>
                <c:pt idx="2322">
                  <c:v>41406</c:v>
                </c:pt>
                <c:pt idx="2323">
                  <c:v>41407</c:v>
                </c:pt>
                <c:pt idx="2324">
                  <c:v>41408</c:v>
                </c:pt>
                <c:pt idx="2325">
                  <c:v>41409</c:v>
                </c:pt>
                <c:pt idx="2326">
                  <c:v>41410</c:v>
                </c:pt>
                <c:pt idx="2327">
                  <c:v>41411</c:v>
                </c:pt>
                <c:pt idx="2328">
                  <c:v>41412</c:v>
                </c:pt>
                <c:pt idx="2329">
                  <c:v>41413</c:v>
                </c:pt>
                <c:pt idx="2330">
                  <c:v>41414</c:v>
                </c:pt>
                <c:pt idx="2331">
                  <c:v>41415</c:v>
                </c:pt>
                <c:pt idx="2332">
                  <c:v>41416</c:v>
                </c:pt>
                <c:pt idx="2333">
                  <c:v>41417</c:v>
                </c:pt>
                <c:pt idx="2334">
                  <c:v>41418</c:v>
                </c:pt>
                <c:pt idx="2335">
                  <c:v>41419</c:v>
                </c:pt>
                <c:pt idx="2336">
                  <c:v>41420</c:v>
                </c:pt>
                <c:pt idx="2337">
                  <c:v>41421</c:v>
                </c:pt>
                <c:pt idx="2338">
                  <c:v>41422</c:v>
                </c:pt>
                <c:pt idx="2339">
                  <c:v>41423</c:v>
                </c:pt>
                <c:pt idx="2340">
                  <c:v>41424</c:v>
                </c:pt>
                <c:pt idx="2341">
                  <c:v>41425</c:v>
                </c:pt>
                <c:pt idx="2342">
                  <c:v>41426</c:v>
                </c:pt>
                <c:pt idx="2343">
                  <c:v>41427</c:v>
                </c:pt>
                <c:pt idx="2344">
                  <c:v>41428</c:v>
                </c:pt>
                <c:pt idx="2345">
                  <c:v>41429</c:v>
                </c:pt>
                <c:pt idx="2346">
                  <c:v>41430</c:v>
                </c:pt>
                <c:pt idx="2347">
                  <c:v>41431</c:v>
                </c:pt>
                <c:pt idx="2348">
                  <c:v>41432</c:v>
                </c:pt>
                <c:pt idx="2349">
                  <c:v>41433</c:v>
                </c:pt>
                <c:pt idx="2350">
                  <c:v>41434</c:v>
                </c:pt>
                <c:pt idx="2351">
                  <c:v>41435</c:v>
                </c:pt>
                <c:pt idx="2352">
                  <c:v>41436</c:v>
                </c:pt>
                <c:pt idx="2353">
                  <c:v>41437</c:v>
                </c:pt>
                <c:pt idx="2354">
                  <c:v>41438</c:v>
                </c:pt>
                <c:pt idx="2355">
                  <c:v>41439</c:v>
                </c:pt>
                <c:pt idx="2356">
                  <c:v>41440</c:v>
                </c:pt>
                <c:pt idx="2357">
                  <c:v>41441</c:v>
                </c:pt>
                <c:pt idx="2358">
                  <c:v>41442</c:v>
                </c:pt>
                <c:pt idx="2359">
                  <c:v>41443</c:v>
                </c:pt>
                <c:pt idx="2360">
                  <c:v>41444</c:v>
                </c:pt>
                <c:pt idx="2361">
                  <c:v>41445</c:v>
                </c:pt>
                <c:pt idx="2362">
                  <c:v>41446</c:v>
                </c:pt>
                <c:pt idx="2363">
                  <c:v>41447</c:v>
                </c:pt>
                <c:pt idx="2364">
                  <c:v>41448</c:v>
                </c:pt>
                <c:pt idx="2365">
                  <c:v>41449</c:v>
                </c:pt>
                <c:pt idx="2366">
                  <c:v>41450</c:v>
                </c:pt>
                <c:pt idx="2367">
                  <c:v>41451</c:v>
                </c:pt>
                <c:pt idx="2368">
                  <c:v>41452</c:v>
                </c:pt>
                <c:pt idx="2369">
                  <c:v>41453</c:v>
                </c:pt>
                <c:pt idx="2370">
                  <c:v>41454</c:v>
                </c:pt>
                <c:pt idx="2371">
                  <c:v>41455</c:v>
                </c:pt>
                <c:pt idx="2372">
                  <c:v>41456</c:v>
                </c:pt>
                <c:pt idx="2373">
                  <c:v>41457</c:v>
                </c:pt>
                <c:pt idx="2374">
                  <c:v>41458</c:v>
                </c:pt>
                <c:pt idx="2375">
                  <c:v>41459</c:v>
                </c:pt>
                <c:pt idx="2376">
                  <c:v>41460</c:v>
                </c:pt>
                <c:pt idx="2377">
                  <c:v>41461</c:v>
                </c:pt>
                <c:pt idx="2378">
                  <c:v>41462</c:v>
                </c:pt>
                <c:pt idx="2379">
                  <c:v>41463</c:v>
                </c:pt>
                <c:pt idx="2380">
                  <c:v>41464</c:v>
                </c:pt>
                <c:pt idx="2381">
                  <c:v>41465</c:v>
                </c:pt>
                <c:pt idx="2382">
                  <c:v>41466</c:v>
                </c:pt>
                <c:pt idx="2383">
                  <c:v>41467</c:v>
                </c:pt>
                <c:pt idx="2384">
                  <c:v>41468</c:v>
                </c:pt>
                <c:pt idx="2385">
                  <c:v>41469</c:v>
                </c:pt>
                <c:pt idx="2386">
                  <c:v>41470</c:v>
                </c:pt>
                <c:pt idx="2387">
                  <c:v>41471</c:v>
                </c:pt>
                <c:pt idx="2388">
                  <c:v>41472</c:v>
                </c:pt>
                <c:pt idx="2389">
                  <c:v>41473</c:v>
                </c:pt>
                <c:pt idx="2390">
                  <c:v>41474</c:v>
                </c:pt>
                <c:pt idx="2391">
                  <c:v>41475</c:v>
                </c:pt>
                <c:pt idx="2392">
                  <c:v>41476</c:v>
                </c:pt>
                <c:pt idx="2393">
                  <c:v>41477</c:v>
                </c:pt>
                <c:pt idx="2394">
                  <c:v>41478</c:v>
                </c:pt>
                <c:pt idx="2395">
                  <c:v>41479</c:v>
                </c:pt>
                <c:pt idx="2396">
                  <c:v>41480</c:v>
                </c:pt>
                <c:pt idx="2397">
                  <c:v>41481</c:v>
                </c:pt>
                <c:pt idx="2398">
                  <c:v>41482</c:v>
                </c:pt>
                <c:pt idx="2399">
                  <c:v>41483</c:v>
                </c:pt>
                <c:pt idx="2400">
                  <c:v>41484</c:v>
                </c:pt>
                <c:pt idx="2401">
                  <c:v>41485</c:v>
                </c:pt>
                <c:pt idx="2402">
                  <c:v>41486</c:v>
                </c:pt>
                <c:pt idx="2403">
                  <c:v>41487</c:v>
                </c:pt>
                <c:pt idx="2404">
                  <c:v>41488</c:v>
                </c:pt>
                <c:pt idx="2405">
                  <c:v>41489</c:v>
                </c:pt>
                <c:pt idx="2406">
                  <c:v>41490</c:v>
                </c:pt>
                <c:pt idx="2407">
                  <c:v>41491</c:v>
                </c:pt>
                <c:pt idx="2408">
                  <c:v>41492</c:v>
                </c:pt>
                <c:pt idx="2409">
                  <c:v>41493</c:v>
                </c:pt>
                <c:pt idx="2410">
                  <c:v>41494</c:v>
                </c:pt>
                <c:pt idx="2411">
                  <c:v>41495</c:v>
                </c:pt>
                <c:pt idx="2412">
                  <c:v>41496</c:v>
                </c:pt>
                <c:pt idx="2413">
                  <c:v>41497</c:v>
                </c:pt>
                <c:pt idx="2414">
                  <c:v>41498</c:v>
                </c:pt>
                <c:pt idx="2415">
                  <c:v>41499</c:v>
                </c:pt>
                <c:pt idx="2416">
                  <c:v>41500</c:v>
                </c:pt>
                <c:pt idx="2417">
                  <c:v>41501</c:v>
                </c:pt>
                <c:pt idx="2418">
                  <c:v>41502</c:v>
                </c:pt>
                <c:pt idx="2419">
                  <c:v>41503</c:v>
                </c:pt>
                <c:pt idx="2420">
                  <c:v>41504</c:v>
                </c:pt>
                <c:pt idx="2421">
                  <c:v>41505</c:v>
                </c:pt>
                <c:pt idx="2422">
                  <c:v>41506</c:v>
                </c:pt>
                <c:pt idx="2423">
                  <c:v>41507</c:v>
                </c:pt>
                <c:pt idx="2424">
                  <c:v>41508</c:v>
                </c:pt>
                <c:pt idx="2425">
                  <c:v>41509</c:v>
                </c:pt>
                <c:pt idx="2426">
                  <c:v>41510</c:v>
                </c:pt>
                <c:pt idx="2427">
                  <c:v>41511</c:v>
                </c:pt>
                <c:pt idx="2428">
                  <c:v>41512</c:v>
                </c:pt>
                <c:pt idx="2429">
                  <c:v>41513</c:v>
                </c:pt>
                <c:pt idx="2430">
                  <c:v>41514</c:v>
                </c:pt>
                <c:pt idx="2431">
                  <c:v>41515</c:v>
                </c:pt>
                <c:pt idx="2432">
                  <c:v>41516</c:v>
                </c:pt>
                <c:pt idx="2433">
                  <c:v>41517</c:v>
                </c:pt>
                <c:pt idx="2434">
                  <c:v>41518</c:v>
                </c:pt>
                <c:pt idx="2435">
                  <c:v>41519</c:v>
                </c:pt>
                <c:pt idx="2436">
                  <c:v>41520</c:v>
                </c:pt>
                <c:pt idx="2437">
                  <c:v>41521</c:v>
                </c:pt>
                <c:pt idx="2438">
                  <c:v>41522</c:v>
                </c:pt>
                <c:pt idx="2439">
                  <c:v>41523</c:v>
                </c:pt>
                <c:pt idx="2440">
                  <c:v>41524</c:v>
                </c:pt>
                <c:pt idx="2441">
                  <c:v>41525</c:v>
                </c:pt>
                <c:pt idx="2442">
                  <c:v>41526</c:v>
                </c:pt>
                <c:pt idx="2443">
                  <c:v>41527</c:v>
                </c:pt>
                <c:pt idx="2444">
                  <c:v>41528</c:v>
                </c:pt>
                <c:pt idx="2445">
                  <c:v>41529</c:v>
                </c:pt>
                <c:pt idx="2446">
                  <c:v>41530</c:v>
                </c:pt>
                <c:pt idx="2447">
                  <c:v>41531</c:v>
                </c:pt>
                <c:pt idx="2448">
                  <c:v>41532</c:v>
                </c:pt>
                <c:pt idx="2449">
                  <c:v>41533</c:v>
                </c:pt>
                <c:pt idx="2450">
                  <c:v>41534</c:v>
                </c:pt>
                <c:pt idx="2451">
                  <c:v>41535</c:v>
                </c:pt>
                <c:pt idx="2452">
                  <c:v>41536</c:v>
                </c:pt>
                <c:pt idx="2453">
                  <c:v>41537</c:v>
                </c:pt>
                <c:pt idx="2454">
                  <c:v>41538</c:v>
                </c:pt>
                <c:pt idx="2455">
                  <c:v>41539</c:v>
                </c:pt>
                <c:pt idx="2456">
                  <c:v>41540</c:v>
                </c:pt>
                <c:pt idx="2457">
                  <c:v>41541</c:v>
                </c:pt>
                <c:pt idx="2458">
                  <c:v>41542</c:v>
                </c:pt>
                <c:pt idx="2459">
                  <c:v>41543</c:v>
                </c:pt>
                <c:pt idx="2460">
                  <c:v>41544</c:v>
                </c:pt>
                <c:pt idx="2461">
                  <c:v>41545</c:v>
                </c:pt>
                <c:pt idx="2462">
                  <c:v>41546</c:v>
                </c:pt>
                <c:pt idx="2463">
                  <c:v>41547</c:v>
                </c:pt>
                <c:pt idx="2464">
                  <c:v>41548</c:v>
                </c:pt>
                <c:pt idx="2465">
                  <c:v>41549</c:v>
                </c:pt>
                <c:pt idx="2466">
                  <c:v>41550</c:v>
                </c:pt>
                <c:pt idx="2467">
                  <c:v>41551</c:v>
                </c:pt>
                <c:pt idx="2468">
                  <c:v>41552</c:v>
                </c:pt>
                <c:pt idx="2469">
                  <c:v>41553</c:v>
                </c:pt>
                <c:pt idx="2470">
                  <c:v>41554</c:v>
                </c:pt>
                <c:pt idx="2471">
                  <c:v>41555</c:v>
                </c:pt>
                <c:pt idx="2472">
                  <c:v>41556</c:v>
                </c:pt>
                <c:pt idx="2473">
                  <c:v>41557</c:v>
                </c:pt>
                <c:pt idx="2474">
                  <c:v>41558</c:v>
                </c:pt>
                <c:pt idx="2475">
                  <c:v>41559</c:v>
                </c:pt>
                <c:pt idx="2476">
                  <c:v>41560</c:v>
                </c:pt>
                <c:pt idx="2477">
                  <c:v>41561</c:v>
                </c:pt>
                <c:pt idx="2478">
                  <c:v>41562</c:v>
                </c:pt>
                <c:pt idx="2479">
                  <c:v>41563</c:v>
                </c:pt>
                <c:pt idx="2480">
                  <c:v>41564</c:v>
                </c:pt>
                <c:pt idx="2481">
                  <c:v>41565</c:v>
                </c:pt>
                <c:pt idx="2482">
                  <c:v>41566</c:v>
                </c:pt>
                <c:pt idx="2483">
                  <c:v>41567</c:v>
                </c:pt>
                <c:pt idx="2484">
                  <c:v>41568</c:v>
                </c:pt>
                <c:pt idx="2485">
                  <c:v>41569</c:v>
                </c:pt>
                <c:pt idx="2486">
                  <c:v>41570</c:v>
                </c:pt>
                <c:pt idx="2487">
                  <c:v>41571</c:v>
                </c:pt>
                <c:pt idx="2488">
                  <c:v>41572</c:v>
                </c:pt>
                <c:pt idx="2489">
                  <c:v>41573</c:v>
                </c:pt>
                <c:pt idx="2490">
                  <c:v>41574</c:v>
                </c:pt>
                <c:pt idx="2491">
                  <c:v>41575</c:v>
                </c:pt>
                <c:pt idx="2492">
                  <c:v>41576</c:v>
                </c:pt>
                <c:pt idx="2493">
                  <c:v>41577</c:v>
                </c:pt>
                <c:pt idx="2494">
                  <c:v>41578</c:v>
                </c:pt>
                <c:pt idx="2495">
                  <c:v>41579</c:v>
                </c:pt>
                <c:pt idx="2496">
                  <c:v>41580</c:v>
                </c:pt>
                <c:pt idx="2497">
                  <c:v>41581</c:v>
                </c:pt>
                <c:pt idx="2498">
                  <c:v>41582</c:v>
                </c:pt>
                <c:pt idx="2499">
                  <c:v>41583</c:v>
                </c:pt>
                <c:pt idx="2500">
                  <c:v>41584</c:v>
                </c:pt>
                <c:pt idx="2501">
                  <c:v>41585</c:v>
                </c:pt>
                <c:pt idx="2502">
                  <c:v>41586</c:v>
                </c:pt>
                <c:pt idx="2503">
                  <c:v>41587</c:v>
                </c:pt>
                <c:pt idx="2504">
                  <c:v>41588</c:v>
                </c:pt>
                <c:pt idx="2505">
                  <c:v>41589</c:v>
                </c:pt>
                <c:pt idx="2506">
                  <c:v>41590</c:v>
                </c:pt>
                <c:pt idx="2507">
                  <c:v>41591</c:v>
                </c:pt>
                <c:pt idx="2508">
                  <c:v>41592</c:v>
                </c:pt>
                <c:pt idx="2509">
                  <c:v>41593</c:v>
                </c:pt>
                <c:pt idx="2510">
                  <c:v>41594</c:v>
                </c:pt>
                <c:pt idx="2511">
                  <c:v>41595</c:v>
                </c:pt>
                <c:pt idx="2512">
                  <c:v>41596</c:v>
                </c:pt>
                <c:pt idx="2513">
                  <c:v>41597</c:v>
                </c:pt>
                <c:pt idx="2514">
                  <c:v>41598</c:v>
                </c:pt>
                <c:pt idx="2515">
                  <c:v>41599</c:v>
                </c:pt>
                <c:pt idx="2516">
                  <c:v>41600</c:v>
                </c:pt>
                <c:pt idx="2517">
                  <c:v>41601</c:v>
                </c:pt>
                <c:pt idx="2518">
                  <c:v>41602</c:v>
                </c:pt>
                <c:pt idx="2519">
                  <c:v>41603</c:v>
                </c:pt>
                <c:pt idx="2520">
                  <c:v>41604</c:v>
                </c:pt>
                <c:pt idx="2521">
                  <c:v>41605</c:v>
                </c:pt>
                <c:pt idx="2522">
                  <c:v>41606</c:v>
                </c:pt>
                <c:pt idx="2523">
                  <c:v>41607</c:v>
                </c:pt>
                <c:pt idx="2524">
                  <c:v>41608</c:v>
                </c:pt>
                <c:pt idx="2525">
                  <c:v>41609</c:v>
                </c:pt>
                <c:pt idx="2526">
                  <c:v>41610</c:v>
                </c:pt>
                <c:pt idx="2527">
                  <c:v>41611</c:v>
                </c:pt>
                <c:pt idx="2528">
                  <c:v>41612</c:v>
                </c:pt>
                <c:pt idx="2529">
                  <c:v>41613</c:v>
                </c:pt>
                <c:pt idx="2530">
                  <c:v>41614</c:v>
                </c:pt>
                <c:pt idx="2531">
                  <c:v>41615</c:v>
                </c:pt>
                <c:pt idx="2532">
                  <c:v>41616</c:v>
                </c:pt>
                <c:pt idx="2533">
                  <c:v>41617</c:v>
                </c:pt>
                <c:pt idx="2534">
                  <c:v>41618</c:v>
                </c:pt>
                <c:pt idx="2535">
                  <c:v>41619</c:v>
                </c:pt>
                <c:pt idx="2536">
                  <c:v>41620</c:v>
                </c:pt>
                <c:pt idx="2537">
                  <c:v>41621</c:v>
                </c:pt>
                <c:pt idx="2538">
                  <c:v>41622</c:v>
                </c:pt>
                <c:pt idx="2539">
                  <c:v>41623</c:v>
                </c:pt>
                <c:pt idx="2540">
                  <c:v>41624</c:v>
                </c:pt>
                <c:pt idx="2541">
                  <c:v>41625</c:v>
                </c:pt>
                <c:pt idx="2542">
                  <c:v>41626</c:v>
                </c:pt>
                <c:pt idx="2543">
                  <c:v>41627</c:v>
                </c:pt>
                <c:pt idx="2544">
                  <c:v>41628</c:v>
                </c:pt>
                <c:pt idx="2545">
                  <c:v>41629</c:v>
                </c:pt>
                <c:pt idx="2546">
                  <c:v>41630</c:v>
                </c:pt>
                <c:pt idx="2547">
                  <c:v>41631</c:v>
                </c:pt>
                <c:pt idx="2548">
                  <c:v>41632</c:v>
                </c:pt>
                <c:pt idx="2549">
                  <c:v>41633</c:v>
                </c:pt>
                <c:pt idx="2550">
                  <c:v>41634</c:v>
                </c:pt>
                <c:pt idx="2551">
                  <c:v>41635</c:v>
                </c:pt>
                <c:pt idx="2552">
                  <c:v>41636</c:v>
                </c:pt>
                <c:pt idx="2553">
                  <c:v>41637</c:v>
                </c:pt>
                <c:pt idx="2554">
                  <c:v>41638</c:v>
                </c:pt>
                <c:pt idx="2555">
                  <c:v>41639</c:v>
                </c:pt>
                <c:pt idx="2556">
                  <c:v>41640</c:v>
                </c:pt>
                <c:pt idx="2557">
                  <c:v>41641</c:v>
                </c:pt>
                <c:pt idx="2558">
                  <c:v>41642</c:v>
                </c:pt>
                <c:pt idx="2559">
                  <c:v>41643</c:v>
                </c:pt>
                <c:pt idx="2560">
                  <c:v>41644</c:v>
                </c:pt>
                <c:pt idx="2561">
                  <c:v>41645</c:v>
                </c:pt>
                <c:pt idx="2562">
                  <c:v>41646</c:v>
                </c:pt>
                <c:pt idx="2563">
                  <c:v>41647</c:v>
                </c:pt>
                <c:pt idx="2564">
                  <c:v>41648</c:v>
                </c:pt>
                <c:pt idx="2565">
                  <c:v>41649</c:v>
                </c:pt>
                <c:pt idx="2566">
                  <c:v>41650</c:v>
                </c:pt>
                <c:pt idx="2567">
                  <c:v>41651</c:v>
                </c:pt>
                <c:pt idx="2568">
                  <c:v>41652</c:v>
                </c:pt>
                <c:pt idx="2569">
                  <c:v>41653</c:v>
                </c:pt>
                <c:pt idx="2570">
                  <c:v>41654</c:v>
                </c:pt>
                <c:pt idx="2571">
                  <c:v>41655</c:v>
                </c:pt>
                <c:pt idx="2572">
                  <c:v>41656</c:v>
                </c:pt>
                <c:pt idx="2573">
                  <c:v>41657</c:v>
                </c:pt>
                <c:pt idx="2574">
                  <c:v>41658</c:v>
                </c:pt>
                <c:pt idx="2575">
                  <c:v>41659</c:v>
                </c:pt>
                <c:pt idx="2576">
                  <c:v>41660</c:v>
                </c:pt>
                <c:pt idx="2577">
                  <c:v>41661</c:v>
                </c:pt>
                <c:pt idx="2578">
                  <c:v>41662</c:v>
                </c:pt>
                <c:pt idx="2579">
                  <c:v>41663</c:v>
                </c:pt>
                <c:pt idx="2580">
                  <c:v>41664</c:v>
                </c:pt>
                <c:pt idx="2581">
                  <c:v>41665</c:v>
                </c:pt>
                <c:pt idx="2582">
                  <c:v>41666</c:v>
                </c:pt>
                <c:pt idx="2583">
                  <c:v>41667</c:v>
                </c:pt>
                <c:pt idx="2584">
                  <c:v>41668</c:v>
                </c:pt>
                <c:pt idx="2585">
                  <c:v>41669</c:v>
                </c:pt>
                <c:pt idx="2586">
                  <c:v>41670</c:v>
                </c:pt>
                <c:pt idx="2587">
                  <c:v>41671</c:v>
                </c:pt>
                <c:pt idx="2588">
                  <c:v>41672</c:v>
                </c:pt>
                <c:pt idx="2589">
                  <c:v>41673</c:v>
                </c:pt>
                <c:pt idx="2590">
                  <c:v>41674</c:v>
                </c:pt>
                <c:pt idx="2591">
                  <c:v>41675</c:v>
                </c:pt>
                <c:pt idx="2592">
                  <c:v>41676</c:v>
                </c:pt>
                <c:pt idx="2593">
                  <c:v>41677</c:v>
                </c:pt>
                <c:pt idx="2594">
                  <c:v>41678</c:v>
                </c:pt>
                <c:pt idx="2595">
                  <c:v>41679</c:v>
                </c:pt>
                <c:pt idx="2596">
                  <c:v>41680</c:v>
                </c:pt>
                <c:pt idx="2597">
                  <c:v>41681</c:v>
                </c:pt>
                <c:pt idx="2598">
                  <c:v>41682</c:v>
                </c:pt>
                <c:pt idx="2599">
                  <c:v>41683</c:v>
                </c:pt>
                <c:pt idx="2600">
                  <c:v>41684</c:v>
                </c:pt>
                <c:pt idx="2601">
                  <c:v>41685</c:v>
                </c:pt>
                <c:pt idx="2602">
                  <c:v>41686</c:v>
                </c:pt>
                <c:pt idx="2603">
                  <c:v>41687</c:v>
                </c:pt>
                <c:pt idx="2604">
                  <c:v>41688</c:v>
                </c:pt>
                <c:pt idx="2605">
                  <c:v>41689</c:v>
                </c:pt>
                <c:pt idx="2606">
                  <c:v>41690</c:v>
                </c:pt>
                <c:pt idx="2607">
                  <c:v>41691</c:v>
                </c:pt>
                <c:pt idx="2608">
                  <c:v>41692</c:v>
                </c:pt>
                <c:pt idx="2609">
                  <c:v>41693</c:v>
                </c:pt>
                <c:pt idx="2610">
                  <c:v>41694</c:v>
                </c:pt>
                <c:pt idx="2611">
                  <c:v>41695</c:v>
                </c:pt>
                <c:pt idx="2612">
                  <c:v>41696</c:v>
                </c:pt>
                <c:pt idx="2613">
                  <c:v>41697</c:v>
                </c:pt>
                <c:pt idx="2614">
                  <c:v>41698</c:v>
                </c:pt>
                <c:pt idx="2615">
                  <c:v>41699</c:v>
                </c:pt>
                <c:pt idx="2616">
                  <c:v>41700</c:v>
                </c:pt>
                <c:pt idx="2617">
                  <c:v>41701</c:v>
                </c:pt>
                <c:pt idx="2618">
                  <c:v>41702</c:v>
                </c:pt>
                <c:pt idx="2619">
                  <c:v>41703</c:v>
                </c:pt>
                <c:pt idx="2620">
                  <c:v>41704</c:v>
                </c:pt>
                <c:pt idx="2621">
                  <c:v>41705</c:v>
                </c:pt>
                <c:pt idx="2622">
                  <c:v>41706</c:v>
                </c:pt>
                <c:pt idx="2623">
                  <c:v>41707</c:v>
                </c:pt>
                <c:pt idx="2624">
                  <c:v>41708</c:v>
                </c:pt>
                <c:pt idx="2625">
                  <c:v>41709</c:v>
                </c:pt>
                <c:pt idx="2626">
                  <c:v>41710</c:v>
                </c:pt>
                <c:pt idx="2627">
                  <c:v>41711</c:v>
                </c:pt>
                <c:pt idx="2628">
                  <c:v>41712</c:v>
                </c:pt>
                <c:pt idx="2629">
                  <c:v>41713</c:v>
                </c:pt>
                <c:pt idx="2630">
                  <c:v>41714</c:v>
                </c:pt>
                <c:pt idx="2631">
                  <c:v>41715</c:v>
                </c:pt>
                <c:pt idx="2632">
                  <c:v>41716</c:v>
                </c:pt>
                <c:pt idx="2633">
                  <c:v>41717</c:v>
                </c:pt>
                <c:pt idx="2634">
                  <c:v>41718</c:v>
                </c:pt>
                <c:pt idx="2635">
                  <c:v>41719</c:v>
                </c:pt>
                <c:pt idx="2636">
                  <c:v>41720</c:v>
                </c:pt>
                <c:pt idx="2637">
                  <c:v>41721</c:v>
                </c:pt>
                <c:pt idx="2638">
                  <c:v>41722</c:v>
                </c:pt>
                <c:pt idx="2639">
                  <c:v>41723</c:v>
                </c:pt>
                <c:pt idx="2640">
                  <c:v>41724</c:v>
                </c:pt>
                <c:pt idx="2641">
                  <c:v>41725</c:v>
                </c:pt>
                <c:pt idx="2642">
                  <c:v>41726</c:v>
                </c:pt>
                <c:pt idx="2643">
                  <c:v>41727</c:v>
                </c:pt>
                <c:pt idx="2644">
                  <c:v>41728</c:v>
                </c:pt>
                <c:pt idx="2645">
                  <c:v>41729</c:v>
                </c:pt>
                <c:pt idx="2646">
                  <c:v>41730</c:v>
                </c:pt>
                <c:pt idx="2647">
                  <c:v>41731</c:v>
                </c:pt>
                <c:pt idx="2648">
                  <c:v>41732</c:v>
                </c:pt>
                <c:pt idx="2649">
                  <c:v>41733</c:v>
                </c:pt>
                <c:pt idx="2650">
                  <c:v>41734</c:v>
                </c:pt>
                <c:pt idx="2651">
                  <c:v>41735</c:v>
                </c:pt>
                <c:pt idx="2652">
                  <c:v>41736</c:v>
                </c:pt>
                <c:pt idx="2653">
                  <c:v>41737</c:v>
                </c:pt>
                <c:pt idx="2654">
                  <c:v>41738</c:v>
                </c:pt>
                <c:pt idx="2655">
                  <c:v>41739</c:v>
                </c:pt>
                <c:pt idx="2656">
                  <c:v>41740</c:v>
                </c:pt>
                <c:pt idx="2657">
                  <c:v>41741</c:v>
                </c:pt>
                <c:pt idx="2658">
                  <c:v>41742</c:v>
                </c:pt>
                <c:pt idx="2659">
                  <c:v>41743</c:v>
                </c:pt>
                <c:pt idx="2660">
                  <c:v>41744</c:v>
                </c:pt>
                <c:pt idx="2661">
                  <c:v>41745</c:v>
                </c:pt>
                <c:pt idx="2662">
                  <c:v>41746</c:v>
                </c:pt>
                <c:pt idx="2663">
                  <c:v>41747</c:v>
                </c:pt>
                <c:pt idx="2664">
                  <c:v>41748</c:v>
                </c:pt>
                <c:pt idx="2665">
                  <c:v>41749</c:v>
                </c:pt>
                <c:pt idx="2666">
                  <c:v>41750</c:v>
                </c:pt>
                <c:pt idx="2667">
                  <c:v>41751</c:v>
                </c:pt>
                <c:pt idx="2668">
                  <c:v>41752</c:v>
                </c:pt>
                <c:pt idx="2669">
                  <c:v>41753</c:v>
                </c:pt>
                <c:pt idx="2670">
                  <c:v>41754</c:v>
                </c:pt>
                <c:pt idx="2671">
                  <c:v>41755</c:v>
                </c:pt>
                <c:pt idx="2672">
                  <c:v>41756</c:v>
                </c:pt>
                <c:pt idx="2673">
                  <c:v>41757</c:v>
                </c:pt>
                <c:pt idx="2674">
                  <c:v>41758</c:v>
                </c:pt>
                <c:pt idx="2675">
                  <c:v>41759</c:v>
                </c:pt>
                <c:pt idx="2676">
                  <c:v>41760</c:v>
                </c:pt>
                <c:pt idx="2677">
                  <c:v>41761</c:v>
                </c:pt>
                <c:pt idx="2678">
                  <c:v>41762</c:v>
                </c:pt>
                <c:pt idx="2679">
                  <c:v>41763</c:v>
                </c:pt>
                <c:pt idx="2680">
                  <c:v>41764</c:v>
                </c:pt>
                <c:pt idx="2681">
                  <c:v>41765</c:v>
                </c:pt>
                <c:pt idx="2682">
                  <c:v>41766</c:v>
                </c:pt>
                <c:pt idx="2683">
                  <c:v>41767</c:v>
                </c:pt>
                <c:pt idx="2684">
                  <c:v>41768</c:v>
                </c:pt>
                <c:pt idx="2685">
                  <c:v>41769</c:v>
                </c:pt>
                <c:pt idx="2686">
                  <c:v>41770</c:v>
                </c:pt>
                <c:pt idx="2687">
                  <c:v>41771</c:v>
                </c:pt>
                <c:pt idx="2688">
                  <c:v>41772</c:v>
                </c:pt>
                <c:pt idx="2689">
                  <c:v>41773</c:v>
                </c:pt>
                <c:pt idx="2690">
                  <c:v>41774</c:v>
                </c:pt>
                <c:pt idx="2691">
                  <c:v>41775</c:v>
                </c:pt>
                <c:pt idx="2692">
                  <c:v>41776</c:v>
                </c:pt>
                <c:pt idx="2693">
                  <c:v>41777</c:v>
                </c:pt>
                <c:pt idx="2694">
                  <c:v>41778</c:v>
                </c:pt>
                <c:pt idx="2695">
                  <c:v>41779</c:v>
                </c:pt>
                <c:pt idx="2696">
                  <c:v>41780</c:v>
                </c:pt>
                <c:pt idx="2697">
                  <c:v>41781</c:v>
                </c:pt>
                <c:pt idx="2698">
                  <c:v>41782</c:v>
                </c:pt>
                <c:pt idx="2699">
                  <c:v>41783</c:v>
                </c:pt>
                <c:pt idx="2700">
                  <c:v>41784</c:v>
                </c:pt>
                <c:pt idx="2701">
                  <c:v>41785</c:v>
                </c:pt>
                <c:pt idx="2702">
                  <c:v>41786</c:v>
                </c:pt>
                <c:pt idx="2703">
                  <c:v>41787</c:v>
                </c:pt>
                <c:pt idx="2704">
                  <c:v>41788</c:v>
                </c:pt>
                <c:pt idx="2705">
                  <c:v>41789</c:v>
                </c:pt>
                <c:pt idx="2706">
                  <c:v>41790</c:v>
                </c:pt>
                <c:pt idx="2707">
                  <c:v>41791</c:v>
                </c:pt>
                <c:pt idx="2708">
                  <c:v>41792</c:v>
                </c:pt>
                <c:pt idx="2709">
                  <c:v>41793</c:v>
                </c:pt>
                <c:pt idx="2710">
                  <c:v>41794</c:v>
                </c:pt>
                <c:pt idx="2711">
                  <c:v>41795</c:v>
                </c:pt>
                <c:pt idx="2712">
                  <c:v>41796</c:v>
                </c:pt>
                <c:pt idx="2713">
                  <c:v>41797</c:v>
                </c:pt>
                <c:pt idx="2714">
                  <c:v>41798</c:v>
                </c:pt>
                <c:pt idx="2715">
                  <c:v>41799</c:v>
                </c:pt>
                <c:pt idx="2716">
                  <c:v>41800</c:v>
                </c:pt>
                <c:pt idx="2717">
                  <c:v>41801</c:v>
                </c:pt>
                <c:pt idx="2718">
                  <c:v>41802</c:v>
                </c:pt>
                <c:pt idx="2719">
                  <c:v>41803</c:v>
                </c:pt>
                <c:pt idx="2720">
                  <c:v>41804</c:v>
                </c:pt>
                <c:pt idx="2721">
                  <c:v>41805</c:v>
                </c:pt>
                <c:pt idx="2722">
                  <c:v>41806</c:v>
                </c:pt>
                <c:pt idx="2723">
                  <c:v>41807</c:v>
                </c:pt>
                <c:pt idx="2724">
                  <c:v>41808</c:v>
                </c:pt>
                <c:pt idx="2725">
                  <c:v>41809</c:v>
                </c:pt>
                <c:pt idx="2726">
                  <c:v>41810</c:v>
                </c:pt>
                <c:pt idx="2727">
                  <c:v>41811</c:v>
                </c:pt>
                <c:pt idx="2728">
                  <c:v>41812</c:v>
                </c:pt>
                <c:pt idx="2729">
                  <c:v>41813</c:v>
                </c:pt>
                <c:pt idx="2730">
                  <c:v>41814</c:v>
                </c:pt>
                <c:pt idx="2731">
                  <c:v>41815</c:v>
                </c:pt>
                <c:pt idx="2732">
                  <c:v>41816</c:v>
                </c:pt>
                <c:pt idx="2733">
                  <c:v>41817</c:v>
                </c:pt>
                <c:pt idx="2734">
                  <c:v>41818</c:v>
                </c:pt>
                <c:pt idx="2735">
                  <c:v>41819</c:v>
                </c:pt>
                <c:pt idx="2736">
                  <c:v>41820</c:v>
                </c:pt>
                <c:pt idx="2737">
                  <c:v>41821</c:v>
                </c:pt>
                <c:pt idx="2738">
                  <c:v>41822</c:v>
                </c:pt>
                <c:pt idx="2739">
                  <c:v>41823</c:v>
                </c:pt>
                <c:pt idx="2740">
                  <c:v>41824</c:v>
                </c:pt>
                <c:pt idx="2741">
                  <c:v>41825</c:v>
                </c:pt>
                <c:pt idx="2742">
                  <c:v>41826</c:v>
                </c:pt>
                <c:pt idx="2743">
                  <c:v>41827</c:v>
                </c:pt>
                <c:pt idx="2744">
                  <c:v>41828</c:v>
                </c:pt>
                <c:pt idx="2745">
                  <c:v>41829</c:v>
                </c:pt>
                <c:pt idx="2746">
                  <c:v>41830</c:v>
                </c:pt>
                <c:pt idx="2747">
                  <c:v>41831</c:v>
                </c:pt>
                <c:pt idx="2748">
                  <c:v>41832</c:v>
                </c:pt>
                <c:pt idx="2749">
                  <c:v>41833</c:v>
                </c:pt>
                <c:pt idx="2750">
                  <c:v>41834</c:v>
                </c:pt>
                <c:pt idx="2751">
                  <c:v>41835</c:v>
                </c:pt>
                <c:pt idx="2752">
                  <c:v>41836</c:v>
                </c:pt>
                <c:pt idx="2753">
                  <c:v>41837</c:v>
                </c:pt>
                <c:pt idx="2754">
                  <c:v>41838</c:v>
                </c:pt>
                <c:pt idx="2755">
                  <c:v>41839</c:v>
                </c:pt>
                <c:pt idx="2756">
                  <c:v>41840</c:v>
                </c:pt>
                <c:pt idx="2757">
                  <c:v>41841</c:v>
                </c:pt>
                <c:pt idx="2758">
                  <c:v>41842</c:v>
                </c:pt>
                <c:pt idx="2759">
                  <c:v>41843</c:v>
                </c:pt>
                <c:pt idx="2760">
                  <c:v>41844</c:v>
                </c:pt>
                <c:pt idx="2761">
                  <c:v>41845</c:v>
                </c:pt>
                <c:pt idx="2762">
                  <c:v>41846</c:v>
                </c:pt>
                <c:pt idx="2763">
                  <c:v>41847</c:v>
                </c:pt>
                <c:pt idx="2764">
                  <c:v>41848</c:v>
                </c:pt>
                <c:pt idx="2765">
                  <c:v>41849</c:v>
                </c:pt>
                <c:pt idx="2766">
                  <c:v>41850</c:v>
                </c:pt>
                <c:pt idx="2767">
                  <c:v>41851</c:v>
                </c:pt>
                <c:pt idx="2768">
                  <c:v>41852</c:v>
                </c:pt>
                <c:pt idx="2769">
                  <c:v>41853</c:v>
                </c:pt>
                <c:pt idx="2770">
                  <c:v>41854</c:v>
                </c:pt>
                <c:pt idx="2771">
                  <c:v>41855</c:v>
                </c:pt>
                <c:pt idx="2772">
                  <c:v>41856</c:v>
                </c:pt>
                <c:pt idx="2773">
                  <c:v>41857</c:v>
                </c:pt>
                <c:pt idx="2774">
                  <c:v>41858</c:v>
                </c:pt>
                <c:pt idx="2775">
                  <c:v>41859</c:v>
                </c:pt>
                <c:pt idx="2776">
                  <c:v>41860</c:v>
                </c:pt>
                <c:pt idx="2777">
                  <c:v>41861</c:v>
                </c:pt>
                <c:pt idx="2778">
                  <c:v>41862</c:v>
                </c:pt>
                <c:pt idx="2779">
                  <c:v>41863</c:v>
                </c:pt>
                <c:pt idx="2780">
                  <c:v>41864</c:v>
                </c:pt>
                <c:pt idx="2781">
                  <c:v>41865</c:v>
                </c:pt>
                <c:pt idx="2782">
                  <c:v>41866</c:v>
                </c:pt>
                <c:pt idx="2783">
                  <c:v>41867</c:v>
                </c:pt>
                <c:pt idx="2784">
                  <c:v>41868</c:v>
                </c:pt>
                <c:pt idx="2785">
                  <c:v>41869</c:v>
                </c:pt>
                <c:pt idx="2786">
                  <c:v>41870</c:v>
                </c:pt>
                <c:pt idx="2787">
                  <c:v>41871</c:v>
                </c:pt>
                <c:pt idx="2788">
                  <c:v>41872</c:v>
                </c:pt>
                <c:pt idx="2789">
                  <c:v>41873</c:v>
                </c:pt>
                <c:pt idx="2790">
                  <c:v>41874</c:v>
                </c:pt>
                <c:pt idx="2791">
                  <c:v>41875</c:v>
                </c:pt>
                <c:pt idx="2792">
                  <c:v>41876</c:v>
                </c:pt>
                <c:pt idx="2793">
                  <c:v>41877</c:v>
                </c:pt>
                <c:pt idx="2794">
                  <c:v>41878</c:v>
                </c:pt>
                <c:pt idx="2795">
                  <c:v>41879</c:v>
                </c:pt>
                <c:pt idx="2796">
                  <c:v>41880</c:v>
                </c:pt>
                <c:pt idx="2797">
                  <c:v>41881</c:v>
                </c:pt>
                <c:pt idx="2798">
                  <c:v>41882</c:v>
                </c:pt>
                <c:pt idx="2799">
                  <c:v>41883</c:v>
                </c:pt>
                <c:pt idx="2800">
                  <c:v>41884</c:v>
                </c:pt>
                <c:pt idx="2801">
                  <c:v>41885</c:v>
                </c:pt>
                <c:pt idx="2802">
                  <c:v>41886</c:v>
                </c:pt>
                <c:pt idx="2803">
                  <c:v>41887</c:v>
                </c:pt>
                <c:pt idx="2804">
                  <c:v>41888</c:v>
                </c:pt>
                <c:pt idx="2805">
                  <c:v>41889</c:v>
                </c:pt>
                <c:pt idx="2806">
                  <c:v>41890</c:v>
                </c:pt>
                <c:pt idx="2807">
                  <c:v>41891</c:v>
                </c:pt>
                <c:pt idx="2808">
                  <c:v>41892</c:v>
                </c:pt>
                <c:pt idx="2809">
                  <c:v>41893</c:v>
                </c:pt>
                <c:pt idx="2810">
                  <c:v>41894</c:v>
                </c:pt>
                <c:pt idx="2811">
                  <c:v>41895</c:v>
                </c:pt>
                <c:pt idx="2812">
                  <c:v>41896</c:v>
                </c:pt>
                <c:pt idx="2813">
                  <c:v>41897</c:v>
                </c:pt>
                <c:pt idx="2814">
                  <c:v>41898</c:v>
                </c:pt>
                <c:pt idx="2815">
                  <c:v>41899</c:v>
                </c:pt>
                <c:pt idx="2816">
                  <c:v>41900</c:v>
                </c:pt>
                <c:pt idx="2817">
                  <c:v>41901</c:v>
                </c:pt>
                <c:pt idx="2818">
                  <c:v>41902</c:v>
                </c:pt>
                <c:pt idx="2819">
                  <c:v>41903</c:v>
                </c:pt>
                <c:pt idx="2820">
                  <c:v>41904</c:v>
                </c:pt>
                <c:pt idx="2821">
                  <c:v>41905</c:v>
                </c:pt>
                <c:pt idx="2822">
                  <c:v>41906</c:v>
                </c:pt>
                <c:pt idx="2823">
                  <c:v>41907</c:v>
                </c:pt>
                <c:pt idx="2824">
                  <c:v>41908</c:v>
                </c:pt>
                <c:pt idx="2825">
                  <c:v>41909</c:v>
                </c:pt>
                <c:pt idx="2826">
                  <c:v>41910</c:v>
                </c:pt>
                <c:pt idx="2827">
                  <c:v>41911</c:v>
                </c:pt>
                <c:pt idx="2828">
                  <c:v>41912</c:v>
                </c:pt>
                <c:pt idx="2829">
                  <c:v>41913</c:v>
                </c:pt>
                <c:pt idx="2830">
                  <c:v>41914</c:v>
                </c:pt>
                <c:pt idx="2831">
                  <c:v>41915</c:v>
                </c:pt>
                <c:pt idx="2832">
                  <c:v>41916</c:v>
                </c:pt>
                <c:pt idx="2833">
                  <c:v>41917</c:v>
                </c:pt>
                <c:pt idx="2834">
                  <c:v>41918</c:v>
                </c:pt>
                <c:pt idx="2835">
                  <c:v>41919</c:v>
                </c:pt>
                <c:pt idx="2836">
                  <c:v>41920</c:v>
                </c:pt>
                <c:pt idx="2837">
                  <c:v>41921</c:v>
                </c:pt>
                <c:pt idx="2838">
                  <c:v>41922</c:v>
                </c:pt>
                <c:pt idx="2839">
                  <c:v>41923</c:v>
                </c:pt>
                <c:pt idx="2840">
                  <c:v>41924</c:v>
                </c:pt>
                <c:pt idx="2841">
                  <c:v>41925</c:v>
                </c:pt>
                <c:pt idx="2842">
                  <c:v>41926</c:v>
                </c:pt>
                <c:pt idx="2843">
                  <c:v>41927</c:v>
                </c:pt>
                <c:pt idx="2844">
                  <c:v>41928</c:v>
                </c:pt>
                <c:pt idx="2845">
                  <c:v>41929</c:v>
                </c:pt>
                <c:pt idx="2846">
                  <c:v>41930</c:v>
                </c:pt>
                <c:pt idx="2847">
                  <c:v>41931</c:v>
                </c:pt>
                <c:pt idx="2848">
                  <c:v>41932</c:v>
                </c:pt>
                <c:pt idx="2849">
                  <c:v>41933</c:v>
                </c:pt>
                <c:pt idx="2850">
                  <c:v>41934</c:v>
                </c:pt>
                <c:pt idx="2851">
                  <c:v>41935</c:v>
                </c:pt>
                <c:pt idx="2852">
                  <c:v>41936</c:v>
                </c:pt>
                <c:pt idx="2853">
                  <c:v>41937</c:v>
                </c:pt>
                <c:pt idx="2854">
                  <c:v>41938</c:v>
                </c:pt>
                <c:pt idx="2855">
                  <c:v>41939</c:v>
                </c:pt>
                <c:pt idx="2856">
                  <c:v>41940</c:v>
                </c:pt>
                <c:pt idx="2857">
                  <c:v>41941</c:v>
                </c:pt>
                <c:pt idx="2858">
                  <c:v>41942</c:v>
                </c:pt>
                <c:pt idx="2859">
                  <c:v>41943</c:v>
                </c:pt>
                <c:pt idx="2860">
                  <c:v>41944</c:v>
                </c:pt>
                <c:pt idx="2861">
                  <c:v>41945</c:v>
                </c:pt>
                <c:pt idx="2862">
                  <c:v>41946</c:v>
                </c:pt>
                <c:pt idx="2863">
                  <c:v>41947</c:v>
                </c:pt>
                <c:pt idx="2864">
                  <c:v>41948</c:v>
                </c:pt>
                <c:pt idx="2865">
                  <c:v>41949</c:v>
                </c:pt>
                <c:pt idx="2866">
                  <c:v>41950</c:v>
                </c:pt>
                <c:pt idx="2867">
                  <c:v>41951</c:v>
                </c:pt>
                <c:pt idx="2868">
                  <c:v>41952</c:v>
                </c:pt>
                <c:pt idx="2869">
                  <c:v>41953</c:v>
                </c:pt>
                <c:pt idx="2870">
                  <c:v>41954</c:v>
                </c:pt>
                <c:pt idx="2871">
                  <c:v>41955</c:v>
                </c:pt>
                <c:pt idx="2872">
                  <c:v>41956</c:v>
                </c:pt>
                <c:pt idx="2873">
                  <c:v>41957</c:v>
                </c:pt>
                <c:pt idx="2874">
                  <c:v>41958</c:v>
                </c:pt>
                <c:pt idx="2875">
                  <c:v>41959</c:v>
                </c:pt>
                <c:pt idx="2876">
                  <c:v>41960</c:v>
                </c:pt>
                <c:pt idx="2877">
                  <c:v>41961</c:v>
                </c:pt>
                <c:pt idx="2878">
                  <c:v>41962</c:v>
                </c:pt>
                <c:pt idx="2879">
                  <c:v>41963</c:v>
                </c:pt>
                <c:pt idx="2880">
                  <c:v>41964</c:v>
                </c:pt>
                <c:pt idx="2881">
                  <c:v>41965</c:v>
                </c:pt>
                <c:pt idx="2882">
                  <c:v>41966</c:v>
                </c:pt>
                <c:pt idx="2883">
                  <c:v>41967</c:v>
                </c:pt>
                <c:pt idx="2884">
                  <c:v>41968</c:v>
                </c:pt>
                <c:pt idx="2885">
                  <c:v>41969</c:v>
                </c:pt>
                <c:pt idx="2886">
                  <c:v>41970</c:v>
                </c:pt>
                <c:pt idx="2887">
                  <c:v>41971</c:v>
                </c:pt>
                <c:pt idx="2888">
                  <c:v>41972</c:v>
                </c:pt>
                <c:pt idx="2889">
                  <c:v>41973</c:v>
                </c:pt>
                <c:pt idx="2890">
                  <c:v>41974</c:v>
                </c:pt>
                <c:pt idx="2891">
                  <c:v>41975</c:v>
                </c:pt>
                <c:pt idx="2892">
                  <c:v>41976</c:v>
                </c:pt>
                <c:pt idx="2893">
                  <c:v>41977</c:v>
                </c:pt>
                <c:pt idx="2894">
                  <c:v>41978</c:v>
                </c:pt>
                <c:pt idx="2895">
                  <c:v>41979</c:v>
                </c:pt>
                <c:pt idx="2896">
                  <c:v>41980</c:v>
                </c:pt>
                <c:pt idx="2897">
                  <c:v>41981</c:v>
                </c:pt>
                <c:pt idx="2898">
                  <c:v>41982</c:v>
                </c:pt>
                <c:pt idx="2899">
                  <c:v>41983</c:v>
                </c:pt>
                <c:pt idx="2900">
                  <c:v>41984</c:v>
                </c:pt>
                <c:pt idx="2901">
                  <c:v>41985</c:v>
                </c:pt>
                <c:pt idx="2902">
                  <c:v>41986</c:v>
                </c:pt>
                <c:pt idx="2903">
                  <c:v>41987</c:v>
                </c:pt>
                <c:pt idx="2904">
                  <c:v>41988</c:v>
                </c:pt>
                <c:pt idx="2905">
                  <c:v>41989</c:v>
                </c:pt>
                <c:pt idx="2906">
                  <c:v>41990</c:v>
                </c:pt>
                <c:pt idx="2907">
                  <c:v>41991</c:v>
                </c:pt>
                <c:pt idx="2908">
                  <c:v>41992</c:v>
                </c:pt>
                <c:pt idx="2909">
                  <c:v>41993</c:v>
                </c:pt>
                <c:pt idx="2910">
                  <c:v>41994</c:v>
                </c:pt>
                <c:pt idx="2911">
                  <c:v>41995</c:v>
                </c:pt>
                <c:pt idx="2912">
                  <c:v>41996</c:v>
                </c:pt>
                <c:pt idx="2913">
                  <c:v>41997</c:v>
                </c:pt>
                <c:pt idx="2914">
                  <c:v>41998</c:v>
                </c:pt>
                <c:pt idx="2915">
                  <c:v>41999</c:v>
                </c:pt>
                <c:pt idx="2916">
                  <c:v>42000</c:v>
                </c:pt>
                <c:pt idx="2917">
                  <c:v>42001</c:v>
                </c:pt>
                <c:pt idx="2918">
                  <c:v>42002</c:v>
                </c:pt>
                <c:pt idx="2919">
                  <c:v>42003</c:v>
                </c:pt>
                <c:pt idx="2920">
                  <c:v>42004</c:v>
                </c:pt>
                <c:pt idx="2921">
                  <c:v>42005</c:v>
                </c:pt>
                <c:pt idx="2922">
                  <c:v>42006</c:v>
                </c:pt>
                <c:pt idx="2923">
                  <c:v>42007</c:v>
                </c:pt>
                <c:pt idx="2924">
                  <c:v>42008</c:v>
                </c:pt>
                <c:pt idx="2925">
                  <c:v>42009</c:v>
                </c:pt>
                <c:pt idx="2926">
                  <c:v>42010</c:v>
                </c:pt>
                <c:pt idx="2927">
                  <c:v>42011</c:v>
                </c:pt>
                <c:pt idx="2928">
                  <c:v>42012</c:v>
                </c:pt>
                <c:pt idx="2929">
                  <c:v>42013</c:v>
                </c:pt>
                <c:pt idx="2930">
                  <c:v>42014</c:v>
                </c:pt>
                <c:pt idx="2931">
                  <c:v>42015</c:v>
                </c:pt>
                <c:pt idx="2932">
                  <c:v>42016</c:v>
                </c:pt>
                <c:pt idx="2933">
                  <c:v>42017</c:v>
                </c:pt>
                <c:pt idx="2934">
                  <c:v>42018</c:v>
                </c:pt>
                <c:pt idx="2935">
                  <c:v>42019</c:v>
                </c:pt>
                <c:pt idx="2936">
                  <c:v>42020</c:v>
                </c:pt>
                <c:pt idx="2937">
                  <c:v>42021</c:v>
                </c:pt>
                <c:pt idx="2938">
                  <c:v>42022</c:v>
                </c:pt>
                <c:pt idx="2939">
                  <c:v>42023</c:v>
                </c:pt>
                <c:pt idx="2940">
                  <c:v>42024</c:v>
                </c:pt>
                <c:pt idx="2941">
                  <c:v>42025</c:v>
                </c:pt>
                <c:pt idx="2942">
                  <c:v>42026</c:v>
                </c:pt>
                <c:pt idx="2943">
                  <c:v>42027</c:v>
                </c:pt>
                <c:pt idx="2944">
                  <c:v>42028</c:v>
                </c:pt>
                <c:pt idx="2945">
                  <c:v>42029</c:v>
                </c:pt>
                <c:pt idx="2946">
                  <c:v>42030</c:v>
                </c:pt>
                <c:pt idx="2947">
                  <c:v>42031</c:v>
                </c:pt>
                <c:pt idx="2948">
                  <c:v>42032</c:v>
                </c:pt>
                <c:pt idx="2949">
                  <c:v>42033</c:v>
                </c:pt>
                <c:pt idx="2950">
                  <c:v>42034</c:v>
                </c:pt>
                <c:pt idx="2951">
                  <c:v>42035</c:v>
                </c:pt>
                <c:pt idx="2952">
                  <c:v>42036</c:v>
                </c:pt>
                <c:pt idx="2953">
                  <c:v>42037</c:v>
                </c:pt>
                <c:pt idx="2954">
                  <c:v>42038</c:v>
                </c:pt>
                <c:pt idx="2955">
                  <c:v>42039</c:v>
                </c:pt>
                <c:pt idx="2956">
                  <c:v>42040</c:v>
                </c:pt>
                <c:pt idx="2957">
                  <c:v>42041</c:v>
                </c:pt>
                <c:pt idx="2958">
                  <c:v>42042</c:v>
                </c:pt>
                <c:pt idx="2959">
                  <c:v>42043</c:v>
                </c:pt>
                <c:pt idx="2960">
                  <c:v>42044</c:v>
                </c:pt>
                <c:pt idx="2961">
                  <c:v>42045</c:v>
                </c:pt>
                <c:pt idx="2962">
                  <c:v>42046</c:v>
                </c:pt>
                <c:pt idx="2963">
                  <c:v>42047</c:v>
                </c:pt>
                <c:pt idx="2964">
                  <c:v>42048</c:v>
                </c:pt>
                <c:pt idx="2965">
                  <c:v>42049</c:v>
                </c:pt>
                <c:pt idx="2966">
                  <c:v>42050</c:v>
                </c:pt>
                <c:pt idx="2967">
                  <c:v>42051</c:v>
                </c:pt>
                <c:pt idx="2968">
                  <c:v>42052</c:v>
                </c:pt>
                <c:pt idx="2969">
                  <c:v>42053</c:v>
                </c:pt>
                <c:pt idx="2970">
                  <c:v>42054</c:v>
                </c:pt>
                <c:pt idx="2971">
                  <c:v>42055</c:v>
                </c:pt>
                <c:pt idx="2972">
                  <c:v>42056</c:v>
                </c:pt>
                <c:pt idx="2973">
                  <c:v>42057</c:v>
                </c:pt>
                <c:pt idx="2974">
                  <c:v>42058</c:v>
                </c:pt>
                <c:pt idx="2975">
                  <c:v>42059</c:v>
                </c:pt>
                <c:pt idx="2976">
                  <c:v>42060</c:v>
                </c:pt>
                <c:pt idx="2977">
                  <c:v>42061</c:v>
                </c:pt>
                <c:pt idx="2978">
                  <c:v>42062</c:v>
                </c:pt>
                <c:pt idx="2979">
                  <c:v>42063</c:v>
                </c:pt>
                <c:pt idx="2980">
                  <c:v>42064</c:v>
                </c:pt>
                <c:pt idx="2981">
                  <c:v>42065</c:v>
                </c:pt>
                <c:pt idx="2982">
                  <c:v>42066</c:v>
                </c:pt>
                <c:pt idx="2983">
                  <c:v>42067</c:v>
                </c:pt>
                <c:pt idx="2984">
                  <c:v>42068</c:v>
                </c:pt>
                <c:pt idx="2985">
                  <c:v>42069</c:v>
                </c:pt>
                <c:pt idx="2986">
                  <c:v>42070</c:v>
                </c:pt>
                <c:pt idx="2987">
                  <c:v>42071</c:v>
                </c:pt>
                <c:pt idx="2988">
                  <c:v>42072</c:v>
                </c:pt>
                <c:pt idx="2989">
                  <c:v>42073</c:v>
                </c:pt>
                <c:pt idx="2990">
                  <c:v>42074</c:v>
                </c:pt>
                <c:pt idx="2991">
                  <c:v>42075</c:v>
                </c:pt>
                <c:pt idx="2992">
                  <c:v>42076</c:v>
                </c:pt>
                <c:pt idx="2993">
                  <c:v>42077</c:v>
                </c:pt>
                <c:pt idx="2994">
                  <c:v>42078</c:v>
                </c:pt>
                <c:pt idx="2995">
                  <c:v>42079</c:v>
                </c:pt>
                <c:pt idx="2996">
                  <c:v>42080</c:v>
                </c:pt>
                <c:pt idx="2997">
                  <c:v>42081</c:v>
                </c:pt>
                <c:pt idx="2998">
                  <c:v>42082</c:v>
                </c:pt>
                <c:pt idx="2999">
                  <c:v>42083</c:v>
                </c:pt>
                <c:pt idx="3000">
                  <c:v>42084</c:v>
                </c:pt>
                <c:pt idx="3001">
                  <c:v>42085</c:v>
                </c:pt>
                <c:pt idx="3002">
                  <c:v>42086</c:v>
                </c:pt>
                <c:pt idx="3003">
                  <c:v>42087</c:v>
                </c:pt>
                <c:pt idx="3004">
                  <c:v>42088</c:v>
                </c:pt>
                <c:pt idx="3005">
                  <c:v>42089</c:v>
                </c:pt>
                <c:pt idx="3006">
                  <c:v>42090</c:v>
                </c:pt>
                <c:pt idx="3007">
                  <c:v>42091</c:v>
                </c:pt>
                <c:pt idx="3008">
                  <c:v>42092</c:v>
                </c:pt>
                <c:pt idx="3009">
                  <c:v>42093</c:v>
                </c:pt>
                <c:pt idx="3010">
                  <c:v>42094</c:v>
                </c:pt>
                <c:pt idx="3011">
                  <c:v>42095</c:v>
                </c:pt>
                <c:pt idx="3012">
                  <c:v>42096</c:v>
                </c:pt>
                <c:pt idx="3013">
                  <c:v>42097</c:v>
                </c:pt>
                <c:pt idx="3014">
                  <c:v>42098</c:v>
                </c:pt>
                <c:pt idx="3015">
                  <c:v>42099</c:v>
                </c:pt>
                <c:pt idx="3016">
                  <c:v>42100</c:v>
                </c:pt>
                <c:pt idx="3017">
                  <c:v>42101</c:v>
                </c:pt>
                <c:pt idx="3018">
                  <c:v>42102</c:v>
                </c:pt>
                <c:pt idx="3019">
                  <c:v>42103</c:v>
                </c:pt>
                <c:pt idx="3020">
                  <c:v>42104</c:v>
                </c:pt>
                <c:pt idx="3021">
                  <c:v>42105</c:v>
                </c:pt>
                <c:pt idx="3022">
                  <c:v>42106</c:v>
                </c:pt>
                <c:pt idx="3023">
                  <c:v>42107</c:v>
                </c:pt>
                <c:pt idx="3024">
                  <c:v>42108</c:v>
                </c:pt>
                <c:pt idx="3025">
                  <c:v>42109</c:v>
                </c:pt>
                <c:pt idx="3026">
                  <c:v>42110</c:v>
                </c:pt>
                <c:pt idx="3027">
                  <c:v>42111</c:v>
                </c:pt>
                <c:pt idx="3028">
                  <c:v>42112</c:v>
                </c:pt>
                <c:pt idx="3029">
                  <c:v>42113</c:v>
                </c:pt>
                <c:pt idx="3030">
                  <c:v>42114</c:v>
                </c:pt>
                <c:pt idx="3031">
                  <c:v>42115</c:v>
                </c:pt>
                <c:pt idx="3032">
                  <c:v>42116</c:v>
                </c:pt>
                <c:pt idx="3033">
                  <c:v>42117</c:v>
                </c:pt>
                <c:pt idx="3034">
                  <c:v>42118</c:v>
                </c:pt>
                <c:pt idx="3035">
                  <c:v>42119</c:v>
                </c:pt>
                <c:pt idx="3036">
                  <c:v>42120</c:v>
                </c:pt>
                <c:pt idx="3037">
                  <c:v>42121</c:v>
                </c:pt>
                <c:pt idx="3038">
                  <c:v>42122</c:v>
                </c:pt>
                <c:pt idx="3039">
                  <c:v>42123</c:v>
                </c:pt>
                <c:pt idx="3040">
                  <c:v>42124</c:v>
                </c:pt>
                <c:pt idx="3041">
                  <c:v>42125</c:v>
                </c:pt>
                <c:pt idx="3042">
                  <c:v>42126</c:v>
                </c:pt>
                <c:pt idx="3043">
                  <c:v>42127</c:v>
                </c:pt>
                <c:pt idx="3044">
                  <c:v>42128</c:v>
                </c:pt>
                <c:pt idx="3045">
                  <c:v>42129</c:v>
                </c:pt>
                <c:pt idx="3046">
                  <c:v>42130</c:v>
                </c:pt>
                <c:pt idx="3047">
                  <c:v>42131</c:v>
                </c:pt>
                <c:pt idx="3048">
                  <c:v>42132</c:v>
                </c:pt>
                <c:pt idx="3049">
                  <c:v>42133</c:v>
                </c:pt>
                <c:pt idx="3050">
                  <c:v>42134</c:v>
                </c:pt>
                <c:pt idx="3051">
                  <c:v>42135</c:v>
                </c:pt>
                <c:pt idx="3052">
                  <c:v>42136</c:v>
                </c:pt>
                <c:pt idx="3053">
                  <c:v>42137</c:v>
                </c:pt>
                <c:pt idx="3054">
                  <c:v>42138</c:v>
                </c:pt>
                <c:pt idx="3055">
                  <c:v>42139</c:v>
                </c:pt>
                <c:pt idx="3056">
                  <c:v>42140</c:v>
                </c:pt>
                <c:pt idx="3057">
                  <c:v>42141</c:v>
                </c:pt>
                <c:pt idx="3058">
                  <c:v>42142</c:v>
                </c:pt>
                <c:pt idx="3059">
                  <c:v>42143</c:v>
                </c:pt>
                <c:pt idx="3060">
                  <c:v>42144</c:v>
                </c:pt>
                <c:pt idx="3061">
                  <c:v>42145</c:v>
                </c:pt>
                <c:pt idx="3062">
                  <c:v>42146</c:v>
                </c:pt>
                <c:pt idx="3063">
                  <c:v>42147</c:v>
                </c:pt>
                <c:pt idx="3064">
                  <c:v>42148</c:v>
                </c:pt>
                <c:pt idx="3065">
                  <c:v>42149</c:v>
                </c:pt>
                <c:pt idx="3066">
                  <c:v>42150</c:v>
                </c:pt>
                <c:pt idx="3067">
                  <c:v>42151</c:v>
                </c:pt>
                <c:pt idx="3068">
                  <c:v>42152</c:v>
                </c:pt>
                <c:pt idx="3069">
                  <c:v>42153</c:v>
                </c:pt>
                <c:pt idx="3070">
                  <c:v>42154</c:v>
                </c:pt>
                <c:pt idx="3071">
                  <c:v>42155</c:v>
                </c:pt>
                <c:pt idx="3072">
                  <c:v>42156</c:v>
                </c:pt>
                <c:pt idx="3073">
                  <c:v>42157</c:v>
                </c:pt>
                <c:pt idx="3074">
                  <c:v>42158</c:v>
                </c:pt>
                <c:pt idx="3075">
                  <c:v>42159</c:v>
                </c:pt>
                <c:pt idx="3076">
                  <c:v>42160</c:v>
                </c:pt>
                <c:pt idx="3077">
                  <c:v>42161</c:v>
                </c:pt>
                <c:pt idx="3078">
                  <c:v>42162</c:v>
                </c:pt>
                <c:pt idx="3079">
                  <c:v>42163</c:v>
                </c:pt>
                <c:pt idx="3080">
                  <c:v>42164</c:v>
                </c:pt>
                <c:pt idx="3081">
                  <c:v>42165</c:v>
                </c:pt>
                <c:pt idx="3082">
                  <c:v>42166</c:v>
                </c:pt>
                <c:pt idx="3083">
                  <c:v>42167</c:v>
                </c:pt>
                <c:pt idx="3084">
                  <c:v>42168</c:v>
                </c:pt>
                <c:pt idx="3085">
                  <c:v>42169</c:v>
                </c:pt>
                <c:pt idx="3086">
                  <c:v>42170</c:v>
                </c:pt>
                <c:pt idx="3087">
                  <c:v>42171</c:v>
                </c:pt>
                <c:pt idx="3088">
                  <c:v>42172</c:v>
                </c:pt>
                <c:pt idx="3089">
                  <c:v>42173</c:v>
                </c:pt>
                <c:pt idx="3090">
                  <c:v>42174</c:v>
                </c:pt>
                <c:pt idx="3091">
                  <c:v>42175</c:v>
                </c:pt>
                <c:pt idx="3092">
                  <c:v>42176</c:v>
                </c:pt>
                <c:pt idx="3093">
                  <c:v>42177</c:v>
                </c:pt>
                <c:pt idx="3094">
                  <c:v>42178</c:v>
                </c:pt>
                <c:pt idx="3095">
                  <c:v>42179</c:v>
                </c:pt>
                <c:pt idx="3096">
                  <c:v>42180</c:v>
                </c:pt>
                <c:pt idx="3097">
                  <c:v>42181</c:v>
                </c:pt>
                <c:pt idx="3098">
                  <c:v>42182</c:v>
                </c:pt>
                <c:pt idx="3099">
                  <c:v>42183</c:v>
                </c:pt>
                <c:pt idx="3100">
                  <c:v>42184</c:v>
                </c:pt>
                <c:pt idx="3101">
                  <c:v>42185</c:v>
                </c:pt>
                <c:pt idx="3102">
                  <c:v>42186</c:v>
                </c:pt>
                <c:pt idx="3103">
                  <c:v>42187</c:v>
                </c:pt>
                <c:pt idx="3104">
                  <c:v>42188</c:v>
                </c:pt>
                <c:pt idx="3105">
                  <c:v>42189</c:v>
                </c:pt>
                <c:pt idx="3106">
                  <c:v>42190</c:v>
                </c:pt>
                <c:pt idx="3107">
                  <c:v>42191</c:v>
                </c:pt>
                <c:pt idx="3108">
                  <c:v>42192</c:v>
                </c:pt>
                <c:pt idx="3109">
                  <c:v>42193</c:v>
                </c:pt>
                <c:pt idx="3110">
                  <c:v>42194</c:v>
                </c:pt>
                <c:pt idx="3111">
                  <c:v>42195</c:v>
                </c:pt>
                <c:pt idx="3112">
                  <c:v>42196</c:v>
                </c:pt>
                <c:pt idx="3113">
                  <c:v>42197</c:v>
                </c:pt>
                <c:pt idx="3114">
                  <c:v>42198</c:v>
                </c:pt>
                <c:pt idx="3115">
                  <c:v>42199</c:v>
                </c:pt>
                <c:pt idx="3116">
                  <c:v>42200</c:v>
                </c:pt>
                <c:pt idx="3117">
                  <c:v>42201</c:v>
                </c:pt>
                <c:pt idx="3118">
                  <c:v>42202</c:v>
                </c:pt>
                <c:pt idx="3119">
                  <c:v>42203</c:v>
                </c:pt>
                <c:pt idx="3120">
                  <c:v>42204</c:v>
                </c:pt>
                <c:pt idx="3121">
                  <c:v>42205</c:v>
                </c:pt>
                <c:pt idx="3122">
                  <c:v>42206</c:v>
                </c:pt>
                <c:pt idx="3123">
                  <c:v>42207</c:v>
                </c:pt>
                <c:pt idx="3124">
                  <c:v>42208</c:v>
                </c:pt>
                <c:pt idx="3125">
                  <c:v>42209</c:v>
                </c:pt>
                <c:pt idx="3126">
                  <c:v>42210</c:v>
                </c:pt>
                <c:pt idx="3127">
                  <c:v>42211</c:v>
                </c:pt>
                <c:pt idx="3128">
                  <c:v>42212</c:v>
                </c:pt>
                <c:pt idx="3129">
                  <c:v>42213</c:v>
                </c:pt>
                <c:pt idx="3130">
                  <c:v>42214</c:v>
                </c:pt>
                <c:pt idx="3131">
                  <c:v>42215</c:v>
                </c:pt>
                <c:pt idx="3132">
                  <c:v>42216</c:v>
                </c:pt>
                <c:pt idx="3133">
                  <c:v>42217</c:v>
                </c:pt>
                <c:pt idx="3134">
                  <c:v>42218</c:v>
                </c:pt>
                <c:pt idx="3135">
                  <c:v>42219</c:v>
                </c:pt>
                <c:pt idx="3136">
                  <c:v>42220</c:v>
                </c:pt>
                <c:pt idx="3137">
                  <c:v>42221</c:v>
                </c:pt>
                <c:pt idx="3138">
                  <c:v>42222</c:v>
                </c:pt>
                <c:pt idx="3139">
                  <c:v>42223</c:v>
                </c:pt>
                <c:pt idx="3140">
                  <c:v>42224</c:v>
                </c:pt>
                <c:pt idx="3141">
                  <c:v>42225</c:v>
                </c:pt>
                <c:pt idx="3142">
                  <c:v>42226</c:v>
                </c:pt>
                <c:pt idx="3143">
                  <c:v>42227</c:v>
                </c:pt>
                <c:pt idx="3144">
                  <c:v>42228</c:v>
                </c:pt>
                <c:pt idx="3145">
                  <c:v>42229</c:v>
                </c:pt>
                <c:pt idx="3146">
                  <c:v>42230</c:v>
                </c:pt>
                <c:pt idx="3147">
                  <c:v>42231</c:v>
                </c:pt>
                <c:pt idx="3148">
                  <c:v>42232</c:v>
                </c:pt>
                <c:pt idx="3149">
                  <c:v>42233</c:v>
                </c:pt>
                <c:pt idx="3150">
                  <c:v>42234</c:v>
                </c:pt>
                <c:pt idx="3151">
                  <c:v>42235</c:v>
                </c:pt>
                <c:pt idx="3152">
                  <c:v>42236</c:v>
                </c:pt>
                <c:pt idx="3153">
                  <c:v>42237</c:v>
                </c:pt>
                <c:pt idx="3154">
                  <c:v>42238</c:v>
                </c:pt>
                <c:pt idx="3155">
                  <c:v>42239</c:v>
                </c:pt>
                <c:pt idx="3156">
                  <c:v>42240</c:v>
                </c:pt>
                <c:pt idx="3157">
                  <c:v>42241</c:v>
                </c:pt>
                <c:pt idx="3158">
                  <c:v>42242</c:v>
                </c:pt>
                <c:pt idx="3159">
                  <c:v>42243</c:v>
                </c:pt>
                <c:pt idx="3160">
                  <c:v>42244</c:v>
                </c:pt>
                <c:pt idx="3161">
                  <c:v>42245</c:v>
                </c:pt>
                <c:pt idx="3162">
                  <c:v>42246</c:v>
                </c:pt>
                <c:pt idx="3163">
                  <c:v>42247</c:v>
                </c:pt>
                <c:pt idx="3164">
                  <c:v>42248</c:v>
                </c:pt>
                <c:pt idx="3165">
                  <c:v>42249</c:v>
                </c:pt>
                <c:pt idx="3166">
                  <c:v>42250</c:v>
                </c:pt>
                <c:pt idx="3167">
                  <c:v>42251</c:v>
                </c:pt>
                <c:pt idx="3168">
                  <c:v>42252</c:v>
                </c:pt>
                <c:pt idx="3169">
                  <c:v>42253</c:v>
                </c:pt>
                <c:pt idx="3170">
                  <c:v>42254</c:v>
                </c:pt>
                <c:pt idx="3171">
                  <c:v>42255</c:v>
                </c:pt>
                <c:pt idx="3172">
                  <c:v>42256</c:v>
                </c:pt>
              </c:numCache>
            </c:numRef>
          </c:cat>
          <c:val>
            <c:numRef>
              <c:f>'China - Polmon'!$C$9:$C$3181</c:f>
              <c:numCache>
                <c:formatCode>0.00</c:formatCode>
                <c:ptCount val="3173"/>
                <c:pt idx="0">
                  <c:v>6.12</c:v>
                </c:pt>
                <c:pt idx="1">
                  <c:v>6.12</c:v>
                </c:pt>
                <c:pt idx="2">
                  <c:v>6.12</c:v>
                </c:pt>
                <c:pt idx="3">
                  <c:v>6.12</c:v>
                </c:pt>
                <c:pt idx="4">
                  <c:v>6.12</c:v>
                </c:pt>
                <c:pt idx="5">
                  <c:v>6.12</c:v>
                </c:pt>
                <c:pt idx="6">
                  <c:v>6.12</c:v>
                </c:pt>
                <c:pt idx="7">
                  <c:v>6.12</c:v>
                </c:pt>
                <c:pt idx="8">
                  <c:v>6.12</c:v>
                </c:pt>
                <c:pt idx="9">
                  <c:v>6.12</c:v>
                </c:pt>
                <c:pt idx="10">
                  <c:v>6.12</c:v>
                </c:pt>
                <c:pt idx="11">
                  <c:v>6.12</c:v>
                </c:pt>
                <c:pt idx="12">
                  <c:v>6.12</c:v>
                </c:pt>
                <c:pt idx="13">
                  <c:v>6.12</c:v>
                </c:pt>
                <c:pt idx="14">
                  <c:v>6.12</c:v>
                </c:pt>
                <c:pt idx="15">
                  <c:v>6.12</c:v>
                </c:pt>
                <c:pt idx="16">
                  <c:v>6.12</c:v>
                </c:pt>
                <c:pt idx="17">
                  <c:v>6.12</c:v>
                </c:pt>
                <c:pt idx="18">
                  <c:v>6.12</c:v>
                </c:pt>
                <c:pt idx="19">
                  <c:v>6.12</c:v>
                </c:pt>
                <c:pt idx="20">
                  <c:v>6.12</c:v>
                </c:pt>
                <c:pt idx="21">
                  <c:v>6.12</c:v>
                </c:pt>
                <c:pt idx="22">
                  <c:v>6.12</c:v>
                </c:pt>
                <c:pt idx="23">
                  <c:v>6.12</c:v>
                </c:pt>
                <c:pt idx="24">
                  <c:v>6.12</c:v>
                </c:pt>
                <c:pt idx="25">
                  <c:v>6.12</c:v>
                </c:pt>
                <c:pt idx="26">
                  <c:v>6.12</c:v>
                </c:pt>
                <c:pt idx="27">
                  <c:v>6.12</c:v>
                </c:pt>
                <c:pt idx="28">
                  <c:v>6.12</c:v>
                </c:pt>
                <c:pt idx="29">
                  <c:v>6.12</c:v>
                </c:pt>
                <c:pt idx="30">
                  <c:v>6.12</c:v>
                </c:pt>
                <c:pt idx="31">
                  <c:v>6.12</c:v>
                </c:pt>
                <c:pt idx="32">
                  <c:v>6.12</c:v>
                </c:pt>
                <c:pt idx="33">
                  <c:v>6.12</c:v>
                </c:pt>
                <c:pt idx="34">
                  <c:v>6.12</c:v>
                </c:pt>
                <c:pt idx="35">
                  <c:v>6.12</c:v>
                </c:pt>
                <c:pt idx="36">
                  <c:v>6.12</c:v>
                </c:pt>
                <c:pt idx="37">
                  <c:v>6.12</c:v>
                </c:pt>
                <c:pt idx="38">
                  <c:v>6.12</c:v>
                </c:pt>
                <c:pt idx="39">
                  <c:v>6.12</c:v>
                </c:pt>
                <c:pt idx="40">
                  <c:v>6.12</c:v>
                </c:pt>
                <c:pt idx="41">
                  <c:v>6.12</c:v>
                </c:pt>
                <c:pt idx="42">
                  <c:v>6.12</c:v>
                </c:pt>
                <c:pt idx="43">
                  <c:v>6.12</c:v>
                </c:pt>
                <c:pt idx="44">
                  <c:v>6.12</c:v>
                </c:pt>
                <c:pt idx="45">
                  <c:v>6.12</c:v>
                </c:pt>
                <c:pt idx="46">
                  <c:v>6.12</c:v>
                </c:pt>
                <c:pt idx="47">
                  <c:v>6.12</c:v>
                </c:pt>
                <c:pt idx="48">
                  <c:v>6.12</c:v>
                </c:pt>
                <c:pt idx="49">
                  <c:v>6.12</c:v>
                </c:pt>
                <c:pt idx="50">
                  <c:v>6.12</c:v>
                </c:pt>
                <c:pt idx="51">
                  <c:v>6.12</c:v>
                </c:pt>
                <c:pt idx="52">
                  <c:v>6.12</c:v>
                </c:pt>
                <c:pt idx="53">
                  <c:v>6.12</c:v>
                </c:pt>
                <c:pt idx="54">
                  <c:v>6.12</c:v>
                </c:pt>
                <c:pt idx="55">
                  <c:v>6.12</c:v>
                </c:pt>
                <c:pt idx="56">
                  <c:v>6.12</c:v>
                </c:pt>
                <c:pt idx="57">
                  <c:v>6.12</c:v>
                </c:pt>
                <c:pt idx="58">
                  <c:v>6.12</c:v>
                </c:pt>
                <c:pt idx="59">
                  <c:v>6.12</c:v>
                </c:pt>
                <c:pt idx="60">
                  <c:v>6.12</c:v>
                </c:pt>
                <c:pt idx="61">
                  <c:v>6.12</c:v>
                </c:pt>
                <c:pt idx="62">
                  <c:v>6.12</c:v>
                </c:pt>
                <c:pt idx="63">
                  <c:v>6.12</c:v>
                </c:pt>
                <c:pt idx="64">
                  <c:v>6.12</c:v>
                </c:pt>
                <c:pt idx="65">
                  <c:v>6.12</c:v>
                </c:pt>
                <c:pt idx="66">
                  <c:v>6.12</c:v>
                </c:pt>
                <c:pt idx="67">
                  <c:v>6.12</c:v>
                </c:pt>
                <c:pt idx="68">
                  <c:v>6.12</c:v>
                </c:pt>
                <c:pt idx="69">
                  <c:v>6.12</c:v>
                </c:pt>
                <c:pt idx="70">
                  <c:v>6.12</c:v>
                </c:pt>
                <c:pt idx="71">
                  <c:v>6.12</c:v>
                </c:pt>
                <c:pt idx="72">
                  <c:v>6.12</c:v>
                </c:pt>
                <c:pt idx="73">
                  <c:v>6.12</c:v>
                </c:pt>
                <c:pt idx="74">
                  <c:v>6.12</c:v>
                </c:pt>
                <c:pt idx="75">
                  <c:v>6.12</c:v>
                </c:pt>
                <c:pt idx="76">
                  <c:v>6.39</c:v>
                </c:pt>
                <c:pt idx="77">
                  <c:v>6.39</c:v>
                </c:pt>
                <c:pt idx="78">
                  <c:v>6.39</c:v>
                </c:pt>
                <c:pt idx="79">
                  <c:v>6.39</c:v>
                </c:pt>
                <c:pt idx="80">
                  <c:v>6.39</c:v>
                </c:pt>
                <c:pt idx="81">
                  <c:v>6.39</c:v>
                </c:pt>
                <c:pt idx="82">
                  <c:v>6.39</c:v>
                </c:pt>
                <c:pt idx="83">
                  <c:v>6.39</c:v>
                </c:pt>
                <c:pt idx="84">
                  <c:v>6.39</c:v>
                </c:pt>
                <c:pt idx="85">
                  <c:v>6.39</c:v>
                </c:pt>
                <c:pt idx="86">
                  <c:v>6.39</c:v>
                </c:pt>
                <c:pt idx="87">
                  <c:v>6.39</c:v>
                </c:pt>
                <c:pt idx="88">
                  <c:v>6.39</c:v>
                </c:pt>
                <c:pt idx="89">
                  <c:v>6.39</c:v>
                </c:pt>
                <c:pt idx="90">
                  <c:v>6.39</c:v>
                </c:pt>
                <c:pt idx="91">
                  <c:v>6.39</c:v>
                </c:pt>
                <c:pt idx="92">
                  <c:v>6.39</c:v>
                </c:pt>
                <c:pt idx="93">
                  <c:v>6.39</c:v>
                </c:pt>
                <c:pt idx="94">
                  <c:v>6.39</c:v>
                </c:pt>
                <c:pt idx="95">
                  <c:v>6.39</c:v>
                </c:pt>
                <c:pt idx="96">
                  <c:v>6.39</c:v>
                </c:pt>
                <c:pt idx="97">
                  <c:v>6.39</c:v>
                </c:pt>
                <c:pt idx="98">
                  <c:v>6.39</c:v>
                </c:pt>
                <c:pt idx="99">
                  <c:v>6.39</c:v>
                </c:pt>
                <c:pt idx="100">
                  <c:v>6.39</c:v>
                </c:pt>
                <c:pt idx="101">
                  <c:v>6.39</c:v>
                </c:pt>
                <c:pt idx="102">
                  <c:v>6.39</c:v>
                </c:pt>
                <c:pt idx="103">
                  <c:v>6.39</c:v>
                </c:pt>
                <c:pt idx="104">
                  <c:v>6.39</c:v>
                </c:pt>
                <c:pt idx="105">
                  <c:v>6.39</c:v>
                </c:pt>
                <c:pt idx="106">
                  <c:v>6.39</c:v>
                </c:pt>
                <c:pt idx="107">
                  <c:v>6.39</c:v>
                </c:pt>
                <c:pt idx="108">
                  <c:v>6.39</c:v>
                </c:pt>
                <c:pt idx="109">
                  <c:v>6.39</c:v>
                </c:pt>
                <c:pt idx="110">
                  <c:v>6.39</c:v>
                </c:pt>
                <c:pt idx="111">
                  <c:v>6.39</c:v>
                </c:pt>
                <c:pt idx="112">
                  <c:v>6.39</c:v>
                </c:pt>
                <c:pt idx="113">
                  <c:v>6.39</c:v>
                </c:pt>
                <c:pt idx="114">
                  <c:v>6.39</c:v>
                </c:pt>
                <c:pt idx="115">
                  <c:v>6.39</c:v>
                </c:pt>
                <c:pt idx="116">
                  <c:v>6.39</c:v>
                </c:pt>
                <c:pt idx="117">
                  <c:v>6.39</c:v>
                </c:pt>
                <c:pt idx="118">
                  <c:v>6.39</c:v>
                </c:pt>
                <c:pt idx="119">
                  <c:v>6.39</c:v>
                </c:pt>
                <c:pt idx="120">
                  <c:v>6.39</c:v>
                </c:pt>
                <c:pt idx="121">
                  <c:v>6.39</c:v>
                </c:pt>
                <c:pt idx="122">
                  <c:v>6.39</c:v>
                </c:pt>
                <c:pt idx="123">
                  <c:v>6.39</c:v>
                </c:pt>
                <c:pt idx="124">
                  <c:v>6.39</c:v>
                </c:pt>
                <c:pt idx="125">
                  <c:v>6.39</c:v>
                </c:pt>
                <c:pt idx="126">
                  <c:v>6.39</c:v>
                </c:pt>
                <c:pt idx="127">
                  <c:v>6.39</c:v>
                </c:pt>
                <c:pt idx="128">
                  <c:v>6.39</c:v>
                </c:pt>
                <c:pt idx="129">
                  <c:v>6.39</c:v>
                </c:pt>
                <c:pt idx="130">
                  <c:v>6.39</c:v>
                </c:pt>
                <c:pt idx="131">
                  <c:v>6.39</c:v>
                </c:pt>
                <c:pt idx="132">
                  <c:v>6.39</c:v>
                </c:pt>
                <c:pt idx="133">
                  <c:v>6.39</c:v>
                </c:pt>
                <c:pt idx="134">
                  <c:v>6.39</c:v>
                </c:pt>
                <c:pt idx="135">
                  <c:v>6.39</c:v>
                </c:pt>
                <c:pt idx="136">
                  <c:v>6.39</c:v>
                </c:pt>
                <c:pt idx="137">
                  <c:v>6.39</c:v>
                </c:pt>
                <c:pt idx="138">
                  <c:v>6.39</c:v>
                </c:pt>
                <c:pt idx="139">
                  <c:v>6.57</c:v>
                </c:pt>
                <c:pt idx="140">
                  <c:v>6.57</c:v>
                </c:pt>
                <c:pt idx="141">
                  <c:v>6.57</c:v>
                </c:pt>
                <c:pt idx="142">
                  <c:v>6.57</c:v>
                </c:pt>
                <c:pt idx="143">
                  <c:v>6.57</c:v>
                </c:pt>
                <c:pt idx="144">
                  <c:v>6.57</c:v>
                </c:pt>
                <c:pt idx="145">
                  <c:v>6.57</c:v>
                </c:pt>
                <c:pt idx="146">
                  <c:v>6.57</c:v>
                </c:pt>
                <c:pt idx="147">
                  <c:v>6.57</c:v>
                </c:pt>
                <c:pt idx="148">
                  <c:v>6.57</c:v>
                </c:pt>
                <c:pt idx="149">
                  <c:v>6.57</c:v>
                </c:pt>
                <c:pt idx="150">
                  <c:v>6.57</c:v>
                </c:pt>
                <c:pt idx="151">
                  <c:v>6.57</c:v>
                </c:pt>
                <c:pt idx="152">
                  <c:v>6.57</c:v>
                </c:pt>
                <c:pt idx="153">
                  <c:v>6.57</c:v>
                </c:pt>
                <c:pt idx="154">
                  <c:v>6.57</c:v>
                </c:pt>
                <c:pt idx="155">
                  <c:v>6.57</c:v>
                </c:pt>
                <c:pt idx="156">
                  <c:v>6.57</c:v>
                </c:pt>
                <c:pt idx="157">
                  <c:v>6.57</c:v>
                </c:pt>
                <c:pt idx="158">
                  <c:v>6.57</c:v>
                </c:pt>
                <c:pt idx="159">
                  <c:v>6.57</c:v>
                </c:pt>
                <c:pt idx="160">
                  <c:v>6.57</c:v>
                </c:pt>
                <c:pt idx="161">
                  <c:v>6.57</c:v>
                </c:pt>
                <c:pt idx="162">
                  <c:v>6.57</c:v>
                </c:pt>
                <c:pt idx="163">
                  <c:v>6.57</c:v>
                </c:pt>
                <c:pt idx="164">
                  <c:v>6.57</c:v>
                </c:pt>
                <c:pt idx="165">
                  <c:v>6.57</c:v>
                </c:pt>
                <c:pt idx="166">
                  <c:v>6.57</c:v>
                </c:pt>
                <c:pt idx="167">
                  <c:v>6.57</c:v>
                </c:pt>
                <c:pt idx="168">
                  <c:v>6.57</c:v>
                </c:pt>
                <c:pt idx="169">
                  <c:v>6.57</c:v>
                </c:pt>
                <c:pt idx="170">
                  <c:v>6.57</c:v>
                </c:pt>
                <c:pt idx="171">
                  <c:v>6.57</c:v>
                </c:pt>
                <c:pt idx="172">
                  <c:v>6.57</c:v>
                </c:pt>
                <c:pt idx="173">
                  <c:v>6.57</c:v>
                </c:pt>
                <c:pt idx="174">
                  <c:v>6.57</c:v>
                </c:pt>
                <c:pt idx="175">
                  <c:v>6.57</c:v>
                </c:pt>
                <c:pt idx="176">
                  <c:v>6.57</c:v>
                </c:pt>
                <c:pt idx="177">
                  <c:v>6.57</c:v>
                </c:pt>
                <c:pt idx="178">
                  <c:v>6.57</c:v>
                </c:pt>
                <c:pt idx="179">
                  <c:v>6.57</c:v>
                </c:pt>
                <c:pt idx="180">
                  <c:v>6.57</c:v>
                </c:pt>
                <c:pt idx="181">
                  <c:v>6.57</c:v>
                </c:pt>
                <c:pt idx="182">
                  <c:v>6.57</c:v>
                </c:pt>
                <c:pt idx="183">
                  <c:v>6.57</c:v>
                </c:pt>
                <c:pt idx="184">
                  <c:v>6.57</c:v>
                </c:pt>
                <c:pt idx="185">
                  <c:v>6.57</c:v>
                </c:pt>
                <c:pt idx="186">
                  <c:v>6.57</c:v>
                </c:pt>
                <c:pt idx="187">
                  <c:v>6.57</c:v>
                </c:pt>
                <c:pt idx="188">
                  <c:v>6.57</c:v>
                </c:pt>
                <c:pt idx="189">
                  <c:v>6.57</c:v>
                </c:pt>
                <c:pt idx="190">
                  <c:v>6.57</c:v>
                </c:pt>
                <c:pt idx="191">
                  <c:v>6.57</c:v>
                </c:pt>
                <c:pt idx="192">
                  <c:v>6.57</c:v>
                </c:pt>
                <c:pt idx="193">
                  <c:v>6.57</c:v>
                </c:pt>
                <c:pt idx="194">
                  <c:v>6.57</c:v>
                </c:pt>
                <c:pt idx="195">
                  <c:v>6.57</c:v>
                </c:pt>
                <c:pt idx="196">
                  <c:v>6.57</c:v>
                </c:pt>
                <c:pt idx="197">
                  <c:v>6.57</c:v>
                </c:pt>
                <c:pt idx="198">
                  <c:v>6.57</c:v>
                </c:pt>
                <c:pt idx="199">
                  <c:v>6.57</c:v>
                </c:pt>
                <c:pt idx="200">
                  <c:v>6.57</c:v>
                </c:pt>
                <c:pt idx="201">
                  <c:v>6.57</c:v>
                </c:pt>
                <c:pt idx="202">
                  <c:v>6.84</c:v>
                </c:pt>
                <c:pt idx="203">
                  <c:v>6.84</c:v>
                </c:pt>
                <c:pt idx="204">
                  <c:v>6.84</c:v>
                </c:pt>
                <c:pt idx="205">
                  <c:v>6.84</c:v>
                </c:pt>
                <c:pt idx="206">
                  <c:v>6.84</c:v>
                </c:pt>
                <c:pt idx="207">
                  <c:v>6.84</c:v>
                </c:pt>
                <c:pt idx="208">
                  <c:v>6.84</c:v>
                </c:pt>
                <c:pt idx="209">
                  <c:v>6.84</c:v>
                </c:pt>
                <c:pt idx="210">
                  <c:v>6.84</c:v>
                </c:pt>
                <c:pt idx="211">
                  <c:v>6.84</c:v>
                </c:pt>
                <c:pt idx="212">
                  <c:v>6.84</c:v>
                </c:pt>
                <c:pt idx="213">
                  <c:v>6.84</c:v>
                </c:pt>
                <c:pt idx="214">
                  <c:v>6.84</c:v>
                </c:pt>
                <c:pt idx="215">
                  <c:v>6.84</c:v>
                </c:pt>
                <c:pt idx="216">
                  <c:v>6.84</c:v>
                </c:pt>
                <c:pt idx="217">
                  <c:v>6.84</c:v>
                </c:pt>
                <c:pt idx="218">
                  <c:v>6.84</c:v>
                </c:pt>
                <c:pt idx="219">
                  <c:v>6.84</c:v>
                </c:pt>
                <c:pt idx="220">
                  <c:v>6.84</c:v>
                </c:pt>
                <c:pt idx="221">
                  <c:v>6.84</c:v>
                </c:pt>
                <c:pt idx="222">
                  <c:v>6.84</c:v>
                </c:pt>
                <c:pt idx="223">
                  <c:v>6.84</c:v>
                </c:pt>
                <c:pt idx="224">
                  <c:v>6.84</c:v>
                </c:pt>
                <c:pt idx="225">
                  <c:v>6.84</c:v>
                </c:pt>
                <c:pt idx="226">
                  <c:v>6.84</c:v>
                </c:pt>
                <c:pt idx="227">
                  <c:v>6.84</c:v>
                </c:pt>
                <c:pt idx="228">
                  <c:v>6.84</c:v>
                </c:pt>
                <c:pt idx="229">
                  <c:v>6.84</c:v>
                </c:pt>
                <c:pt idx="230">
                  <c:v>6.84</c:v>
                </c:pt>
                <c:pt idx="231">
                  <c:v>6.84</c:v>
                </c:pt>
                <c:pt idx="232">
                  <c:v>6.84</c:v>
                </c:pt>
                <c:pt idx="233">
                  <c:v>7.02</c:v>
                </c:pt>
                <c:pt idx="234">
                  <c:v>7.02</c:v>
                </c:pt>
                <c:pt idx="235">
                  <c:v>7.02</c:v>
                </c:pt>
                <c:pt idx="236">
                  <c:v>7.02</c:v>
                </c:pt>
                <c:pt idx="237">
                  <c:v>7.02</c:v>
                </c:pt>
                <c:pt idx="238">
                  <c:v>7.02</c:v>
                </c:pt>
                <c:pt idx="239">
                  <c:v>7.02</c:v>
                </c:pt>
                <c:pt idx="240">
                  <c:v>7.02</c:v>
                </c:pt>
                <c:pt idx="241">
                  <c:v>7.02</c:v>
                </c:pt>
                <c:pt idx="242">
                  <c:v>7.02</c:v>
                </c:pt>
                <c:pt idx="243">
                  <c:v>7.02</c:v>
                </c:pt>
                <c:pt idx="244">
                  <c:v>7.02</c:v>
                </c:pt>
                <c:pt idx="245">
                  <c:v>7.02</c:v>
                </c:pt>
                <c:pt idx="246">
                  <c:v>7.02</c:v>
                </c:pt>
                <c:pt idx="247">
                  <c:v>7.02</c:v>
                </c:pt>
                <c:pt idx="248">
                  <c:v>7.02</c:v>
                </c:pt>
                <c:pt idx="249">
                  <c:v>7.02</c:v>
                </c:pt>
                <c:pt idx="250">
                  <c:v>7.02</c:v>
                </c:pt>
                <c:pt idx="251">
                  <c:v>7.02</c:v>
                </c:pt>
                <c:pt idx="252">
                  <c:v>7.02</c:v>
                </c:pt>
                <c:pt idx="253">
                  <c:v>7.02</c:v>
                </c:pt>
                <c:pt idx="254">
                  <c:v>7.02</c:v>
                </c:pt>
                <c:pt idx="255">
                  <c:v>7.02</c:v>
                </c:pt>
                <c:pt idx="256">
                  <c:v>7.02</c:v>
                </c:pt>
                <c:pt idx="257">
                  <c:v>7.02</c:v>
                </c:pt>
                <c:pt idx="258">
                  <c:v>7.29</c:v>
                </c:pt>
                <c:pt idx="259">
                  <c:v>7.29</c:v>
                </c:pt>
                <c:pt idx="260">
                  <c:v>7.29</c:v>
                </c:pt>
                <c:pt idx="261">
                  <c:v>7.29</c:v>
                </c:pt>
                <c:pt idx="262">
                  <c:v>7.29</c:v>
                </c:pt>
                <c:pt idx="263">
                  <c:v>7.29</c:v>
                </c:pt>
                <c:pt idx="264">
                  <c:v>7.29</c:v>
                </c:pt>
                <c:pt idx="265">
                  <c:v>7.29</c:v>
                </c:pt>
                <c:pt idx="266">
                  <c:v>7.29</c:v>
                </c:pt>
                <c:pt idx="267">
                  <c:v>7.29</c:v>
                </c:pt>
                <c:pt idx="268">
                  <c:v>7.29</c:v>
                </c:pt>
                <c:pt idx="269">
                  <c:v>7.29</c:v>
                </c:pt>
                <c:pt idx="270">
                  <c:v>7.29</c:v>
                </c:pt>
                <c:pt idx="271">
                  <c:v>7.29</c:v>
                </c:pt>
                <c:pt idx="272">
                  <c:v>7.29</c:v>
                </c:pt>
                <c:pt idx="273">
                  <c:v>7.29</c:v>
                </c:pt>
                <c:pt idx="274">
                  <c:v>7.29</c:v>
                </c:pt>
                <c:pt idx="275">
                  <c:v>7.29</c:v>
                </c:pt>
                <c:pt idx="276">
                  <c:v>7.29</c:v>
                </c:pt>
                <c:pt idx="277">
                  <c:v>7.29</c:v>
                </c:pt>
                <c:pt idx="278">
                  <c:v>7.29</c:v>
                </c:pt>
                <c:pt idx="279">
                  <c:v>7.29</c:v>
                </c:pt>
                <c:pt idx="280">
                  <c:v>7.29</c:v>
                </c:pt>
                <c:pt idx="281">
                  <c:v>7.29</c:v>
                </c:pt>
                <c:pt idx="282">
                  <c:v>7.29</c:v>
                </c:pt>
                <c:pt idx="283">
                  <c:v>7.29</c:v>
                </c:pt>
                <c:pt idx="284">
                  <c:v>7.29</c:v>
                </c:pt>
                <c:pt idx="285">
                  <c:v>7.29</c:v>
                </c:pt>
                <c:pt idx="286">
                  <c:v>7.29</c:v>
                </c:pt>
                <c:pt idx="287">
                  <c:v>7.29</c:v>
                </c:pt>
                <c:pt idx="288">
                  <c:v>7.29</c:v>
                </c:pt>
                <c:pt idx="289">
                  <c:v>7.29</c:v>
                </c:pt>
                <c:pt idx="290">
                  <c:v>7.29</c:v>
                </c:pt>
                <c:pt idx="291">
                  <c:v>7.29</c:v>
                </c:pt>
                <c:pt idx="292">
                  <c:v>7.29</c:v>
                </c:pt>
                <c:pt idx="293">
                  <c:v>7.29</c:v>
                </c:pt>
                <c:pt idx="294">
                  <c:v>7.29</c:v>
                </c:pt>
                <c:pt idx="295">
                  <c:v>7.29</c:v>
                </c:pt>
                <c:pt idx="296">
                  <c:v>7.29</c:v>
                </c:pt>
                <c:pt idx="297">
                  <c:v>7.29</c:v>
                </c:pt>
                <c:pt idx="298">
                  <c:v>7.29</c:v>
                </c:pt>
                <c:pt idx="299">
                  <c:v>7.29</c:v>
                </c:pt>
                <c:pt idx="300">
                  <c:v>7.29</c:v>
                </c:pt>
                <c:pt idx="301">
                  <c:v>7.29</c:v>
                </c:pt>
                <c:pt idx="302">
                  <c:v>7.29</c:v>
                </c:pt>
                <c:pt idx="303">
                  <c:v>7.29</c:v>
                </c:pt>
                <c:pt idx="304">
                  <c:v>7.29</c:v>
                </c:pt>
                <c:pt idx="305">
                  <c:v>7.29</c:v>
                </c:pt>
                <c:pt idx="306">
                  <c:v>7.29</c:v>
                </c:pt>
                <c:pt idx="307">
                  <c:v>7.29</c:v>
                </c:pt>
                <c:pt idx="308">
                  <c:v>7.29</c:v>
                </c:pt>
                <c:pt idx="309">
                  <c:v>7.29</c:v>
                </c:pt>
                <c:pt idx="310">
                  <c:v>7.29</c:v>
                </c:pt>
                <c:pt idx="311">
                  <c:v>7.29</c:v>
                </c:pt>
                <c:pt idx="312">
                  <c:v>7.29</c:v>
                </c:pt>
                <c:pt idx="313">
                  <c:v>7.29</c:v>
                </c:pt>
                <c:pt idx="314">
                  <c:v>7.29</c:v>
                </c:pt>
                <c:pt idx="315">
                  <c:v>7.29</c:v>
                </c:pt>
                <c:pt idx="316">
                  <c:v>7.29</c:v>
                </c:pt>
                <c:pt idx="317">
                  <c:v>7.29</c:v>
                </c:pt>
                <c:pt idx="318">
                  <c:v>7.29</c:v>
                </c:pt>
                <c:pt idx="319">
                  <c:v>7.29</c:v>
                </c:pt>
                <c:pt idx="320">
                  <c:v>7.29</c:v>
                </c:pt>
                <c:pt idx="321">
                  <c:v>7.29</c:v>
                </c:pt>
                <c:pt idx="322">
                  <c:v>7.29</c:v>
                </c:pt>
                <c:pt idx="323">
                  <c:v>7.29</c:v>
                </c:pt>
                <c:pt idx="324">
                  <c:v>7.29</c:v>
                </c:pt>
                <c:pt idx="325">
                  <c:v>7.29</c:v>
                </c:pt>
                <c:pt idx="326">
                  <c:v>7.29</c:v>
                </c:pt>
                <c:pt idx="327">
                  <c:v>7.29</c:v>
                </c:pt>
                <c:pt idx="328">
                  <c:v>7.29</c:v>
                </c:pt>
                <c:pt idx="329">
                  <c:v>7.29</c:v>
                </c:pt>
                <c:pt idx="330">
                  <c:v>7.29</c:v>
                </c:pt>
                <c:pt idx="331">
                  <c:v>7.29</c:v>
                </c:pt>
                <c:pt idx="332">
                  <c:v>7.29</c:v>
                </c:pt>
                <c:pt idx="333">
                  <c:v>7.29</c:v>
                </c:pt>
                <c:pt idx="334">
                  <c:v>7.29</c:v>
                </c:pt>
                <c:pt idx="335">
                  <c:v>7.29</c:v>
                </c:pt>
                <c:pt idx="336">
                  <c:v>7.29</c:v>
                </c:pt>
                <c:pt idx="337">
                  <c:v>7.29</c:v>
                </c:pt>
                <c:pt idx="338">
                  <c:v>7.29</c:v>
                </c:pt>
                <c:pt idx="339">
                  <c:v>7.29</c:v>
                </c:pt>
                <c:pt idx="340">
                  <c:v>7.29</c:v>
                </c:pt>
                <c:pt idx="341">
                  <c:v>7.29</c:v>
                </c:pt>
                <c:pt idx="342">
                  <c:v>7.29</c:v>
                </c:pt>
                <c:pt idx="343">
                  <c:v>7.29</c:v>
                </c:pt>
                <c:pt idx="344">
                  <c:v>7.29</c:v>
                </c:pt>
                <c:pt idx="345">
                  <c:v>7.29</c:v>
                </c:pt>
                <c:pt idx="346">
                  <c:v>7.29</c:v>
                </c:pt>
                <c:pt idx="347">
                  <c:v>7.29</c:v>
                </c:pt>
                <c:pt idx="348">
                  <c:v>7.29</c:v>
                </c:pt>
                <c:pt idx="349">
                  <c:v>7.29</c:v>
                </c:pt>
                <c:pt idx="350">
                  <c:v>7.29</c:v>
                </c:pt>
                <c:pt idx="351">
                  <c:v>7.29</c:v>
                </c:pt>
                <c:pt idx="352">
                  <c:v>7.29</c:v>
                </c:pt>
                <c:pt idx="353">
                  <c:v>7.29</c:v>
                </c:pt>
                <c:pt idx="354">
                  <c:v>7.29</c:v>
                </c:pt>
                <c:pt idx="355">
                  <c:v>7.29</c:v>
                </c:pt>
                <c:pt idx="356">
                  <c:v>7.47</c:v>
                </c:pt>
                <c:pt idx="357">
                  <c:v>7.47</c:v>
                </c:pt>
                <c:pt idx="358">
                  <c:v>7.47</c:v>
                </c:pt>
                <c:pt idx="359">
                  <c:v>7.47</c:v>
                </c:pt>
                <c:pt idx="360">
                  <c:v>7.47</c:v>
                </c:pt>
                <c:pt idx="361">
                  <c:v>7.47</c:v>
                </c:pt>
                <c:pt idx="362">
                  <c:v>7.47</c:v>
                </c:pt>
                <c:pt idx="363">
                  <c:v>7.47</c:v>
                </c:pt>
                <c:pt idx="364">
                  <c:v>7.47</c:v>
                </c:pt>
                <c:pt idx="365">
                  <c:v>7.47</c:v>
                </c:pt>
                <c:pt idx="366">
                  <c:v>7.47</c:v>
                </c:pt>
                <c:pt idx="367">
                  <c:v>7.47</c:v>
                </c:pt>
                <c:pt idx="368">
                  <c:v>7.47</c:v>
                </c:pt>
                <c:pt idx="369">
                  <c:v>7.47</c:v>
                </c:pt>
                <c:pt idx="370">
                  <c:v>7.47</c:v>
                </c:pt>
                <c:pt idx="371">
                  <c:v>7.47</c:v>
                </c:pt>
                <c:pt idx="372">
                  <c:v>7.47</c:v>
                </c:pt>
                <c:pt idx="373">
                  <c:v>7.47</c:v>
                </c:pt>
                <c:pt idx="374">
                  <c:v>7.47</c:v>
                </c:pt>
                <c:pt idx="375">
                  <c:v>7.47</c:v>
                </c:pt>
                <c:pt idx="376">
                  <c:v>7.47</c:v>
                </c:pt>
                <c:pt idx="377">
                  <c:v>7.47</c:v>
                </c:pt>
                <c:pt idx="378">
                  <c:v>7.47</c:v>
                </c:pt>
                <c:pt idx="379">
                  <c:v>7.47</c:v>
                </c:pt>
                <c:pt idx="380">
                  <c:v>7.47</c:v>
                </c:pt>
                <c:pt idx="381">
                  <c:v>7.47</c:v>
                </c:pt>
                <c:pt idx="382">
                  <c:v>7.47</c:v>
                </c:pt>
                <c:pt idx="383">
                  <c:v>7.47</c:v>
                </c:pt>
                <c:pt idx="384">
                  <c:v>7.47</c:v>
                </c:pt>
                <c:pt idx="385">
                  <c:v>7.47</c:v>
                </c:pt>
                <c:pt idx="386">
                  <c:v>7.47</c:v>
                </c:pt>
                <c:pt idx="387">
                  <c:v>7.47</c:v>
                </c:pt>
                <c:pt idx="388">
                  <c:v>7.47</c:v>
                </c:pt>
                <c:pt idx="389">
                  <c:v>7.47</c:v>
                </c:pt>
                <c:pt idx="390">
                  <c:v>7.47</c:v>
                </c:pt>
                <c:pt idx="391">
                  <c:v>7.47</c:v>
                </c:pt>
                <c:pt idx="392">
                  <c:v>7.47</c:v>
                </c:pt>
                <c:pt idx="393">
                  <c:v>7.47</c:v>
                </c:pt>
                <c:pt idx="394">
                  <c:v>7.47</c:v>
                </c:pt>
                <c:pt idx="395">
                  <c:v>7.47</c:v>
                </c:pt>
                <c:pt idx="396">
                  <c:v>7.47</c:v>
                </c:pt>
                <c:pt idx="397">
                  <c:v>7.47</c:v>
                </c:pt>
                <c:pt idx="398">
                  <c:v>7.47</c:v>
                </c:pt>
                <c:pt idx="399">
                  <c:v>7.47</c:v>
                </c:pt>
                <c:pt idx="400">
                  <c:v>7.47</c:v>
                </c:pt>
                <c:pt idx="401">
                  <c:v>7.47</c:v>
                </c:pt>
                <c:pt idx="402">
                  <c:v>7.47</c:v>
                </c:pt>
                <c:pt idx="403">
                  <c:v>7.47</c:v>
                </c:pt>
                <c:pt idx="404">
                  <c:v>7.47</c:v>
                </c:pt>
                <c:pt idx="405">
                  <c:v>7.47</c:v>
                </c:pt>
                <c:pt idx="406">
                  <c:v>7.47</c:v>
                </c:pt>
                <c:pt idx="407">
                  <c:v>7.47</c:v>
                </c:pt>
                <c:pt idx="408">
                  <c:v>7.47</c:v>
                </c:pt>
                <c:pt idx="409">
                  <c:v>7.47</c:v>
                </c:pt>
                <c:pt idx="410">
                  <c:v>7.47</c:v>
                </c:pt>
                <c:pt idx="411">
                  <c:v>7.47</c:v>
                </c:pt>
                <c:pt idx="412">
                  <c:v>7.47</c:v>
                </c:pt>
                <c:pt idx="413">
                  <c:v>7.47</c:v>
                </c:pt>
                <c:pt idx="414">
                  <c:v>7.47</c:v>
                </c:pt>
                <c:pt idx="415">
                  <c:v>7.47</c:v>
                </c:pt>
                <c:pt idx="416">
                  <c:v>7.47</c:v>
                </c:pt>
                <c:pt idx="417">
                  <c:v>7.47</c:v>
                </c:pt>
                <c:pt idx="418">
                  <c:v>7.47</c:v>
                </c:pt>
                <c:pt idx="419">
                  <c:v>7.47</c:v>
                </c:pt>
                <c:pt idx="420">
                  <c:v>7.47</c:v>
                </c:pt>
                <c:pt idx="421">
                  <c:v>7.47</c:v>
                </c:pt>
                <c:pt idx="422">
                  <c:v>7.47</c:v>
                </c:pt>
                <c:pt idx="423">
                  <c:v>7.47</c:v>
                </c:pt>
                <c:pt idx="424">
                  <c:v>7.47</c:v>
                </c:pt>
                <c:pt idx="425">
                  <c:v>7.47</c:v>
                </c:pt>
                <c:pt idx="426">
                  <c:v>7.47</c:v>
                </c:pt>
                <c:pt idx="427">
                  <c:v>7.47</c:v>
                </c:pt>
                <c:pt idx="428">
                  <c:v>7.47</c:v>
                </c:pt>
                <c:pt idx="429">
                  <c:v>7.47</c:v>
                </c:pt>
                <c:pt idx="430">
                  <c:v>7.47</c:v>
                </c:pt>
                <c:pt idx="431">
                  <c:v>7.47</c:v>
                </c:pt>
                <c:pt idx="432">
                  <c:v>7.47</c:v>
                </c:pt>
                <c:pt idx="433">
                  <c:v>7.47</c:v>
                </c:pt>
                <c:pt idx="434">
                  <c:v>7.47</c:v>
                </c:pt>
                <c:pt idx="435">
                  <c:v>7.47</c:v>
                </c:pt>
                <c:pt idx="436">
                  <c:v>7.47</c:v>
                </c:pt>
                <c:pt idx="437">
                  <c:v>7.47</c:v>
                </c:pt>
                <c:pt idx="438">
                  <c:v>7.47</c:v>
                </c:pt>
                <c:pt idx="439">
                  <c:v>7.47</c:v>
                </c:pt>
                <c:pt idx="440">
                  <c:v>7.47</c:v>
                </c:pt>
                <c:pt idx="441">
                  <c:v>7.47</c:v>
                </c:pt>
                <c:pt idx="442">
                  <c:v>7.47</c:v>
                </c:pt>
                <c:pt idx="443">
                  <c:v>7.47</c:v>
                </c:pt>
                <c:pt idx="444">
                  <c:v>7.47</c:v>
                </c:pt>
                <c:pt idx="445">
                  <c:v>7.47</c:v>
                </c:pt>
                <c:pt idx="446">
                  <c:v>7.47</c:v>
                </c:pt>
                <c:pt idx="447">
                  <c:v>7.47</c:v>
                </c:pt>
                <c:pt idx="448">
                  <c:v>7.47</c:v>
                </c:pt>
                <c:pt idx="449">
                  <c:v>7.47</c:v>
                </c:pt>
                <c:pt idx="450">
                  <c:v>7.47</c:v>
                </c:pt>
                <c:pt idx="451">
                  <c:v>7.47</c:v>
                </c:pt>
                <c:pt idx="452">
                  <c:v>7.47</c:v>
                </c:pt>
                <c:pt idx="453">
                  <c:v>7.47</c:v>
                </c:pt>
                <c:pt idx="454">
                  <c:v>7.47</c:v>
                </c:pt>
                <c:pt idx="455">
                  <c:v>7.47</c:v>
                </c:pt>
                <c:pt idx="456">
                  <c:v>7.47</c:v>
                </c:pt>
                <c:pt idx="457">
                  <c:v>7.47</c:v>
                </c:pt>
                <c:pt idx="458">
                  <c:v>7.47</c:v>
                </c:pt>
                <c:pt idx="459">
                  <c:v>7.47</c:v>
                </c:pt>
                <c:pt idx="460">
                  <c:v>7.47</c:v>
                </c:pt>
                <c:pt idx="461">
                  <c:v>7.47</c:v>
                </c:pt>
                <c:pt idx="462">
                  <c:v>7.47</c:v>
                </c:pt>
                <c:pt idx="463">
                  <c:v>7.47</c:v>
                </c:pt>
                <c:pt idx="464">
                  <c:v>7.47</c:v>
                </c:pt>
                <c:pt idx="465">
                  <c:v>7.47</c:v>
                </c:pt>
                <c:pt idx="466">
                  <c:v>7.47</c:v>
                </c:pt>
                <c:pt idx="467">
                  <c:v>7.47</c:v>
                </c:pt>
                <c:pt idx="468">
                  <c:v>7.47</c:v>
                </c:pt>
                <c:pt idx="469">
                  <c:v>7.47</c:v>
                </c:pt>
                <c:pt idx="470">
                  <c:v>7.47</c:v>
                </c:pt>
                <c:pt idx="471">
                  <c:v>7.47</c:v>
                </c:pt>
                <c:pt idx="472">
                  <c:v>7.47</c:v>
                </c:pt>
                <c:pt idx="473">
                  <c:v>7.47</c:v>
                </c:pt>
                <c:pt idx="474">
                  <c:v>7.47</c:v>
                </c:pt>
                <c:pt idx="475">
                  <c:v>7.47</c:v>
                </c:pt>
                <c:pt idx="476">
                  <c:v>7.47</c:v>
                </c:pt>
                <c:pt idx="477">
                  <c:v>7.47</c:v>
                </c:pt>
                <c:pt idx="478">
                  <c:v>7.47</c:v>
                </c:pt>
                <c:pt idx="479">
                  <c:v>7.47</c:v>
                </c:pt>
                <c:pt idx="480">
                  <c:v>7.47</c:v>
                </c:pt>
                <c:pt idx="481">
                  <c:v>7.47</c:v>
                </c:pt>
                <c:pt idx="482">
                  <c:v>7.47</c:v>
                </c:pt>
                <c:pt idx="483">
                  <c:v>7.47</c:v>
                </c:pt>
                <c:pt idx="484">
                  <c:v>7.47</c:v>
                </c:pt>
                <c:pt idx="485">
                  <c:v>7.47</c:v>
                </c:pt>
                <c:pt idx="486">
                  <c:v>7.47</c:v>
                </c:pt>
                <c:pt idx="487">
                  <c:v>7.47</c:v>
                </c:pt>
                <c:pt idx="488">
                  <c:v>7.47</c:v>
                </c:pt>
                <c:pt idx="489">
                  <c:v>7.47</c:v>
                </c:pt>
                <c:pt idx="490">
                  <c:v>7.47</c:v>
                </c:pt>
                <c:pt idx="491">
                  <c:v>7.47</c:v>
                </c:pt>
                <c:pt idx="492">
                  <c:v>7.47</c:v>
                </c:pt>
                <c:pt idx="493">
                  <c:v>7.47</c:v>
                </c:pt>
                <c:pt idx="494">
                  <c:v>7.47</c:v>
                </c:pt>
                <c:pt idx="495">
                  <c:v>7.47</c:v>
                </c:pt>
                <c:pt idx="496">
                  <c:v>7.47</c:v>
                </c:pt>
                <c:pt idx="497">
                  <c:v>7.47</c:v>
                </c:pt>
                <c:pt idx="498">
                  <c:v>7.47</c:v>
                </c:pt>
                <c:pt idx="499">
                  <c:v>7.47</c:v>
                </c:pt>
                <c:pt idx="500">
                  <c:v>7.47</c:v>
                </c:pt>
                <c:pt idx="501">
                  <c:v>7.47</c:v>
                </c:pt>
                <c:pt idx="502">
                  <c:v>7.47</c:v>
                </c:pt>
                <c:pt idx="503">
                  <c:v>7.47</c:v>
                </c:pt>
                <c:pt idx="504">
                  <c:v>7.47</c:v>
                </c:pt>
                <c:pt idx="505">
                  <c:v>7.47</c:v>
                </c:pt>
                <c:pt idx="506">
                  <c:v>7.47</c:v>
                </c:pt>
                <c:pt idx="507">
                  <c:v>7.47</c:v>
                </c:pt>
                <c:pt idx="508">
                  <c:v>7.47</c:v>
                </c:pt>
                <c:pt idx="509">
                  <c:v>7.47</c:v>
                </c:pt>
                <c:pt idx="510">
                  <c:v>7.47</c:v>
                </c:pt>
                <c:pt idx="511">
                  <c:v>7.47</c:v>
                </c:pt>
                <c:pt idx="512">
                  <c:v>7.47</c:v>
                </c:pt>
                <c:pt idx="513">
                  <c:v>7.47</c:v>
                </c:pt>
                <c:pt idx="514">
                  <c:v>7.47</c:v>
                </c:pt>
                <c:pt idx="515">
                  <c:v>7.47</c:v>
                </c:pt>
                <c:pt idx="516">
                  <c:v>7.47</c:v>
                </c:pt>
                <c:pt idx="517">
                  <c:v>7.47</c:v>
                </c:pt>
                <c:pt idx="518">
                  <c:v>7.47</c:v>
                </c:pt>
                <c:pt idx="519">
                  <c:v>7.47</c:v>
                </c:pt>
                <c:pt idx="520">
                  <c:v>7.47</c:v>
                </c:pt>
                <c:pt idx="521">
                  <c:v>7.47</c:v>
                </c:pt>
                <c:pt idx="522">
                  <c:v>7.47</c:v>
                </c:pt>
                <c:pt idx="523">
                  <c:v>7.47</c:v>
                </c:pt>
                <c:pt idx="524">
                  <c:v>7.47</c:v>
                </c:pt>
                <c:pt idx="525">
                  <c:v>7.47</c:v>
                </c:pt>
                <c:pt idx="526">
                  <c:v>7.47</c:v>
                </c:pt>
                <c:pt idx="527">
                  <c:v>7.47</c:v>
                </c:pt>
                <c:pt idx="528">
                  <c:v>7.47</c:v>
                </c:pt>
                <c:pt idx="529">
                  <c:v>7.47</c:v>
                </c:pt>
                <c:pt idx="530">
                  <c:v>7.47</c:v>
                </c:pt>
                <c:pt idx="531">
                  <c:v>7.47</c:v>
                </c:pt>
                <c:pt idx="532">
                  <c:v>7.47</c:v>
                </c:pt>
                <c:pt idx="533">
                  <c:v>7.47</c:v>
                </c:pt>
                <c:pt idx="534">
                  <c:v>7.47</c:v>
                </c:pt>
                <c:pt idx="535">
                  <c:v>7.47</c:v>
                </c:pt>
                <c:pt idx="536">
                  <c:v>7.47</c:v>
                </c:pt>
                <c:pt idx="537">
                  <c:v>7.47</c:v>
                </c:pt>
                <c:pt idx="538">
                  <c:v>7.47</c:v>
                </c:pt>
                <c:pt idx="539">
                  <c:v>7.47</c:v>
                </c:pt>
                <c:pt idx="540">
                  <c:v>7.47</c:v>
                </c:pt>
                <c:pt idx="541">
                  <c:v>7.47</c:v>
                </c:pt>
                <c:pt idx="542">
                  <c:v>7.47</c:v>
                </c:pt>
                <c:pt idx="543">
                  <c:v>7.47</c:v>
                </c:pt>
                <c:pt idx="544">
                  <c:v>7.47</c:v>
                </c:pt>
                <c:pt idx="545">
                  <c:v>7.47</c:v>
                </c:pt>
                <c:pt idx="546">
                  <c:v>7.47</c:v>
                </c:pt>
                <c:pt idx="547">
                  <c:v>7.47</c:v>
                </c:pt>
                <c:pt idx="548">
                  <c:v>7.47</c:v>
                </c:pt>
                <c:pt idx="549">
                  <c:v>7.47</c:v>
                </c:pt>
                <c:pt idx="550">
                  <c:v>7.47</c:v>
                </c:pt>
                <c:pt idx="551">
                  <c:v>7.47</c:v>
                </c:pt>
                <c:pt idx="552">
                  <c:v>7.47</c:v>
                </c:pt>
                <c:pt idx="553">
                  <c:v>7.47</c:v>
                </c:pt>
                <c:pt idx="554">
                  <c:v>7.47</c:v>
                </c:pt>
                <c:pt idx="555">
                  <c:v>7.47</c:v>
                </c:pt>
                <c:pt idx="556">
                  <c:v>7.47</c:v>
                </c:pt>
                <c:pt idx="557">
                  <c:v>7.47</c:v>
                </c:pt>
                <c:pt idx="558">
                  <c:v>7.47</c:v>
                </c:pt>
                <c:pt idx="559">
                  <c:v>7.47</c:v>
                </c:pt>
                <c:pt idx="560">
                  <c:v>7.47</c:v>
                </c:pt>
                <c:pt idx="561">
                  <c:v>7.47</c:v>
                </c:pt>
                <c:pt idx="562">
                  <c:v>7.47</c:v>
                </c:pt>
                <c:pt idx="563">
                  <c:v>7.47</c:v>
                </c:pt>
                <c:pt idx="564">
                  <c:v>7.47</c:v>
                </c:pt>
                <c:pt idx="565">
                  <c:v>7.47</c:v>
                </c:pt>
                <c:pt idx="566">
                  <c:v>7.47</c:v>
                </c:pt>
                <c:pt idx="567">
                  <c:v>7.47</c:v>
                </c:pt>
                <c:pt idx="568">
                  <c:v>7.47</c:v>
                </c:pt>
                <c:pt idx="569">
                  <c:v>7.47</c:v>
                </c:pt>
                <c:pt idx="570">
                  <c:v>7.47</c:v>
                </c:pt>
                <c:pt idx="571">
                  <c:v>7.47</c:v>
                </c:pt>
                <c:pt idx="572">
                  <c:v>7.47</c:v>
                </c:pt>
                <c:pt idx="573">
                  <c:v>7.47</c:v>
                </c:pt>
                <c:pt idx="574">
                  <c:v>7.47</c:v>
                </c:pt>
                <c:pt idx="575">
                  <c:v>7.47</c:v>
                </c:pt>
                <c:pt idx="576">
                  <c:v>7.47</c:v>
                </c:pt>
                <c:pt idx="577">
                  <c:v>7.47</c:v>
                </c:pt>
                <c:pt idx="578">
                  <c:v>7.47</c:v>
                </c:pt>
                <c:pt idx="579">
                  <c:v>7.47</c:v>
                </c:pt>
                <c:pt idx="580">
                  <c:v>7.47</c:v>
                </c:pt>
                <c:pt idx="581">
                  <c:v>7.47</c:v>
                </c:pt>
                <c:pt idx="582">
                  <c:v>7.47</c:v>
                </c:pt>
                <c:pt idx="583">
                  <c:v>7.47</c:v>
                </c:pt>
                <c:pt idx="584">
                  <c:v>7.47</c:v>
                </c:pt>
                <c:pt idx="585">
                  <c:v>7.47</c:v>
                </c:pt>
                <c:pt idx="586">
                  <c:v>7.47</c:v>
                </c:pt>
                <c:pt idx="587">
                  <c:v>7.47</c:v>
                </c:pt>
                <c:pt idx="588">
                  <c:v>7.47</c:v>
                </c:pt>
                <c:pt idx="589">
                  <c:v>7.47</c:v>
                </c:pt>
                <c:pt idx="590">
                  <c:v>7.47</c:v>
                </c:pt>
                <c:pt idx="591">
                  <c:v>7.47</c:v>
                </c:pt>
                <c:pt idx="592">
                  <c:v>7.47</c:v>
                </c:pt>
                <c:pt idx="593">
                  <c:v>7.47</c:v>
                </c:pt>
                <c:pt idx="594">
                  <c:v>7.47</c:v>
                </c:pt>
                <c:pt idx="595">
                  <c:v>7.47</c:v>
                </c:pt>
                <c:pt idx="596">
                  <c:v>7.47</c:v>
                </c:pt>
                <c:pt idx="597">
                  <c:v>7.47</c:v>
                </c:pt>
                <c:pt idx="598">
                  <c:v>7.47</c:v>
                </c:pt>
                <c:pt idx="599">
                  <c:v>7.47</c:v>
                </c:pt>
                <c:pt idx="600">
                  <c:v>7.47</c:v>
                </c:pt>
                <c:pt idx="601">
                  <c:v>7.47</c:v>
                </c:pt>
                <c:pt idx="602">
                  <c:v>7.47</c:v>
                </c:pt>
                <c:pt idx="603">
                  <c:v>7.47</c:v>
                </c:pt>
                <c:pt idx="604">
                  <c:v>7.47</c:v>
                </c:pt>
                <c:pt idx="605">
                  <c:v>7.47</c:v>
                </c:pt>
                <c:pt idx="606">
                  <c:v>7.47</c:v>
                </c:pt>
                <c:pt idx="607">
                  <c:v>7.47</c:v>
                </c:pt>
                <c:pt idx="608">
                  <c:v>7.47</c:v>
                </c:pt>
                <c:pt idx="609">
                  <c:v>7.47</c:v>
                </c:pt>
                <c:pt idx="610">
                  <c:v>7.47</c:v>
                </c:pt>
                <c:pt idx="611">
                  <c:v>7.47</c:v>
                </c:pt>
                <c:pt idx="612">
                  <c:v>7.47</c:v>
                </c:pt>
                <c:pt idx="613">
                  <c:v>7.47</c:v>
                </c:pt>
                <c:pt idx="614">
                  <c:v>7.47</c:v>
                </c:pt>
                <c:pt idx="615">
                  <c:v>7.47</c:v>
                </c:pt>
                <c:pt idx="616">
                  <c:v>7.47</c:v>
                </c:pt>
                <c:pt idx="617">
                  <c:v>7.47</c:v>
                </c:pt>
                <c:pt idx="618">
                  <c:v>7.47</c:v>
                </c:pt>
                <c:pt idx="619">
                  <c:v>7.47</c:v>
                </c:pt>
                <c:pt idx="620">
                  <c:v>7.47</c:v>
                </c:pt>
                <c:pt idx="621">
                  <c:v>7.47</c:v>
                </c:pt>
                <c:pt idx="622">
                  <c:v>7.47</c:v>
                </c:pt>
                <c:pt idx="623">
                  <c:v>7.47</c:v>
                </c:pt>
                <c:pt idx="624">
                  <c:v>7.2</c:v>
                </c:pt>
                <c:pt idx="625">
                  <c:v>7.2</c:v>
                </c:pt>
                <c:pt idx="626">
                  <c:v>7.2</c:v>
                </c:pt>
                <c:pt idx="627">
                  <c:v>7.2</c:v>
                </c:pt>
                <c:pt idx="628">
                  <c:v>7.2</c:v>
                </c:pt>
                <c:pt idx="629">
                  <c:v>7.2</c:v>
                </c:pt>
                <c:pt idx="630">
                  <c:v>7.2</c:v>
                </c:pt>
                <c:pt idx="631">
                  <c:v>7.2</c:v>
                </c:pt>
                <c:pt idx="632">
                  <c:v>7.2</c:v>
                </c:pt>
                <c:pt idx="633">
                  <c:v>7.2</c:v>
                </c:pt>
                <c:pt idx="634">
                  <c:v>7.2</c:v>
                </c:pt>
                <c:pt idx="635">
                  <c:v>7.2</c:v>
                </c:pt>
                <c:pt idx="636">
                  <c:v>7.2</c:v>
                </c:pt>
                <c:pt idx="637">
                  <c:v>7.2</c:v>
                </c:pt>
                <c:pt idx="638">
                  <c:v>7.2</c:v>
                </c:pt>
                <c:pt idx="639">
                  <c:v>7.2</c:v>
                </c:pt>
                <c:pt idx="640">
                  <c:v>7.2</c:v>
                </c:pt>
                <c:pt idx="641">
                  <c:v>7.2</c:v>
                </c:pt>
                <c:pt idx="642">
                  <c:v>7.2</c:v>
                </c:pt>
                <c:pt idx="643">
                  <c:v>7.2</c:v>
                </c:pt>
                <c:pt idx="644">
                  <c:v>7.2</c:v>
                </c:pt>
                <c:pt idx="645">
                  <c:v>7.2</c:v>
                </c:pt>
                <c:pt idx="646">
                  <c:v>6.93</c:v>
                </c:pt>
                <c:pt idx="647">
                  <c:v>6.93</c:v>
                </c:pt>
                <c:pt idx="648">
                  <c:v>6.93</c:v>
                </c:pt>
                <c:pt idx="649">
                  <c:v>6.93</c:v>
                </c:pt>
                <c:pt idx="650">
                  <c:v>6.93</c:v>
                </c:pt>
                <c:pt idx="651">
                  <c:v>6.93</c:v>
                </c:pt>
                <c:pt idx="652">
                  <c:v>6.93</c:v>
                </c:pt>
                <c:pt idx="653">
                  <c:v>6.93</c:v>
                </c:pt>
                <c:pt idx="654">
                  <c:v>6.93</c:v>
                </c:pt>
                <c:pt idx="655">
                  <c:v>6.93</c:v>
                </c:pt>
                <c:pt idx="656">
                  <c:v>6.93</c:v>
                </c:pt>
                <c:pt idx="657">
                  <c:v>6.93</c:v>
                </c:pt>
                <c:pt idx="658">
                  <c:v>6.93</c:v>
                </c:pt>
                <c:pt idx="659">
                  <c:v>6.93</c:v>
                </c:pt>
                <c:pt idx="660">
                  <c:v>6.93</c:v>
                </c:pt>
                <c:pt idx="661">
                  <c:v>6.93</c:v>
                </c:pt>
                <c:pt idx="662">
                  <c:v>6.93</c:v>
                </c:pt>
                <c:pt idx="663">
                  <c:v>6.93</c:v>
                </c:pt>
                <c:pt idx="664">
                  <c:v>6.93</c:v>
                </c:pt>
                <c:pt idx="665">
                  <c:v>6.93</c:v>
                </c:pt>
                <c:pt idx="666">
                  <c:v>6.93</c:v>
                </c:pt>
                <c:pt idx="667">
                  <c:v>6.93</c:v>
                </c:pt>
                <c:pt idx="668">
                  <c:v>6.66</c:v>
                </c:pt>
                <c:pt idx="669">
                  <c:v>6.66</c:v>
                </c:pt>
                <c:pt idx="670">
                  <c:v>6.66</c:v>
                </c:pt>
                <c:pt idx="671">
                  <c:v>6.66</c:v>
                </c:pt>
                <c:pt idx="672">
                  <c:v>6.66</c:v>
                </c:pt>
                <c:pt idx="673">
                  <c:v>6.66</c:v>
                </c:pt>
                <c:pt idx="674">
                  <c:v>6.66</c:v>
                </c:pt>
                <c:pt idx="675">
                  <c:v>6.66</c:v>
                </c:pt>
                <c:pt idx="676">
                  <c:v>6.66</c:v>
                </c:pt>
                <c:pt idx="677">
                  <c:v>6.66</c:v>
                </c:pt>
                <c:pt idx="678">
                  <c:v>6.66</c:v>
                </c:pt>
                <c:pt idx="679">
                  <c:v>6.66</c:v>
                </c:pt>
                <c:pt idx="680">
                  <c:v>6.66</c:v>
                </c:pt>
                <c:pt idx="681">
                  <c:v>6.66</c:v>
                </c:pt>
                <c:pt idx="682">
                  <c:v>6.66</c:v>
                </c:pt>
                <c:pt idx="683">
                  <c:v>6.66</c:v>
                </c:pt>
                <c:pt idx="684">
                  <c:v>6.66</c:v>
                </c:pt>
                <c:pt idx="685">
                  <c:v>6.66</c:v>
                </c:pt>
                <c:pt idx="686">
                  <c:v>6.66</c:v>
                </c:pt>
                <c:pt idx="687">
                  <c:v>6.66</c:v>
                </c:pt>
                <c:pt idx="688">
                  <c:v>6.66</c:v>
                </c:pt>
                <c:pt idx="689">
                  <c:v>6.66</c:v>
                </c:pt>
                <c:pt idx="690">
                  <c:v>6.66</c:v>
                </c:pt>
                <c:pt idx="691">
                  <c:v>6.66</c:v>
                </c:pt>
                <c:pt idx="692">
                  <c:v>6.66</c:v>
                </c:pt>
                <c:pt idx="693">
                  <c:v>6.66</c:v>
                </c:pt>
                <c:pt idx="694">
                  <c:v>6.66</c:v>
                </c:pt>
                <c:pt idx="695">
                  <c:v>5.58</c:v>
                </c:pt>
                <c:pt idx="696">
                  <c:v>5.58</c:v>
                </c:pt>
                <c:pt idx="697">
                  <c:v>5.58</c:v>
                </c:pt>
                <c:pt idx="698">
                  <c:v>5.58</c:v>
                </c:pt>
                <c:pt idx="699">
                  <c:v>5.58</c:v>
                </c:pt>
                <c:pt idx="700">
                  <c:v>5.58</c:v>
                </c:pt>
                <c:pt idx="701">
                  <c:v>5.58</c:v>
                </c:pt>
                <c:pt idx="702">
                  <c:v>5.58</c:v>
                </c:pt>
                <c:pt idx="703">
                  <c:v>5.58</c:v>
                </c:pt>
                <c:pt idx="704">
                  <c:v>5.58</c:v>
                </c:pt>
                <c:pt idx="705">
                  <c:v>5.58</c:v>
                </c:pt>
                <c:pt idx="706">
                  <c:v>5.58</c:v>
                </c:pt>
                <c:pt idx="707">
                  <c:v>5.58</c:v>
                </c:pt>
                <c:pt idx="708">
                  <c:v>5.58</c:v>
                </c:pt>
                <c:pt idx="709">
                  <c:v>5.58</c:v>
                </c:pt>
                <c:pt idx="710">
                  <c:v>5.58</c:v>
                </c:pt>
                <c:pt idx="711">
                  <c:v>5.58</c:v>
                </c:pt>
                <c:pt idx="712">
                  <c:v>5.58</c:v>
                </c:pt>
                <c:pt idx="713">
                  <c:v>5.58</c:v>
                </c:pt>
                <c:pt idx="714">
                  <c:v>5.58</c:v>
                </c:pt>
                <c:pt idx="715">
                  <c:v>5.58</c:v>
                </c:pt>
                <c:pt idx="716">
                  <c:v>5.58</c:v>
                </c:pt>
                <c:pt idx="717">
                  <c:v>5.58</c:v>
                </c:pt>
                <c:pt idx="718">
                  <c:v>5.58</c:v>
                </c:pt>
                <c:pt idx="719">
                  <c:v>5.58</c:v>
                </c:pt>
                <c:pt idx="720">
                  <c:v>5.58</c:v>
                </c:pt>
                <c:pt idx="721">
                  <c:v>5.31</c:v>
                </c:pt>
                <c:pt idx="722">
                  <c:v>5.31</c:v>
                </c:pt>
                <c:pt idx="723">
                  <c:v>5.31</c:v>
                </c:pt>
                <c:pt idx="724">
                  <c:v>5.31</c:v>
                </c:pt>
                <c:pt idx="725">
                  <c:v>5.31</c:v>
                </c:pt>
                <c:pt idx="726">
                  <c:v>5.31</c:v>
                </c:pt>
                <c:pt idx="727">
                  <c:v>5.31</c:v>
                </c:pt>
                <c:pt idx="728">
                  <c:v>5.31</c:v>
                </c:pt>
                <c:pt idx="729">
                  <c:v>5.31</c:v>
                </c:pt>
                <c:pt idx="730">
                  <c:v>5.31</c:v>
                </c:pt>
                <c:pt idx="731">
                  <c:v>5.31</c:v>
                </c:pt>
                <c:pt idx="732">
                  <c:v>5.31</c:v>
                </c:pt>
                <c:pt idx="733">
                  <c:v>5.31</c:v>
                </c:pt>
                <c:pt idx="734">
                  <c:v>5.31</c:v>
                </c:pt>
                <c:pt idx="735">
                  <c:v>5.31</c:v>
                </c:pt>
                <c:pt idx="736">
                  <c:v>5.31</c:v>
                </c:pt>
                <c:pt idx="737">
                  <c:v>5.31</c:v>
                </c:pt>
                <c:pt idx="738">
                  <c:v>5.31</c:v>
                </c:pt>
                <c:pt idx="739">
                  <c:v>5.31</c:v>
                </c:pt>
                <c:pt idx="740">
                  <c:v>5.31</c:v>
                </c:pt>
                <c:pt idx="741">
                  <c:v>5.31</c:v>
                </c:pt>
                <c:pt idx="742">
                  <c:v>5.31</c:v>
                </c:pt>
                <c:pt idx="743">
                  <c:v>5.31</c:v>
                </c:pt>
                <c:pt idx="744">
                  <c:v>5.31</c:v>
                </c:pt>
                <c:pt idx="745">
                  <c:v>5.31</c:v>
                </c:pt>
                <c:pt idx="746">
                  <c:v>5.31</c:v>
                </c:pt>
                <c:pt idx="747">
                  <c:v>5.31</c:v>
                </c:pt>
                <c:pt idx="748">
                  <c:v>5.31</c:v>
                </c:pt>
                <c:pt idx="749">
                  <c:v>5.31</c:v>
                </c:pt>
                <c:pt idx="750">
                  <c:v>5.31</c:v>
                </c:pt>
                <c:pt idx="751">
                  <c:v>5.31</c:v>
                </c:pt>
                <c:pt idx="752">
                  <c:v>5.31</c:v>
                </c:pt>
                <c:pt idx="753">
                  <c:v>5.31</c:v>
                </c:pt>
                <c:pt idx="754">
                  <c:v>5.31</c:v>
                </c:pt>
                <c:pt idx="755">
                  <c:v>5.31</c:v>
                </c:pt>
                <c:pt idx="756">
                  <c:v>5.31</c:v>
                </c:pt>
                <c:pt idx="757">
                  <c:v>5.31</c:v>
                </c:pt>
                <c:pt idx="758">
                  <c:v>5.31</c:v>
                </c:pt>
                <c:pt idx="759">
                  <c:v>5.31</c:v>
                </c:pt>
                <c:pt idx="760">
                  <c:v>5.31</c:v>
                </c:pt>
                <c:pt idx="761">
                  <c:v>5.31</c:v>
                </c:pt>
                <c:pt idx="762">
                  <c:v>5.31</c:v>
                </c:pt>
                <c:pt idx="763">
                  <c:v>5.31</c:v>
                </c:pt>
                <c:pt idx="764">
                  <c:v>5.31</c:v>
                </c:pt>
                <c:pt idx="765">
                  <c:v>5.31</c:v>
                </c:pt>
                <c:pt idx="766">
                  <c:v>5.31</c:v>
                </c:pt>
                <c:pt idx="767">
                  <c:v>5.31</c:v>
                </c:pt>
                <c:pt idx="768">
                  <c:v>5.31</c:v>
                </c:pt>
                <c:pt idx="769">
                  <c:v>5.31</c:v>
                </c:pt>
                <c:pt idx="770">
                  <c:v>5.31</c:v>
                </c:pt>
                <c:pt idx="771">
                  <c:v>5.31</c:v>
                </c:pt>
                <c:pt idx="772">
                  <c:v>5.31</c:v>
                </c:pt>
                <c:pt idx="773">
                  <c:v>5.31</c:v>
                </c:pt>
                <c:pt idx="774">
                  <c:v>5.31</c:v>
                </c:pt>
                <c:pt idx="775">
                  <c:v>5.31</c:v>
                </c:pt>
                <c:pt idx="776">
                  <c:v>5.31</c:v>
                </c:pt>
                <c:pt idx="777">
                  <c:v>5.31</c:v>
                </c:pt>
                <c:pt idx="778">
                  <c:v>5.31</c:v>
                </c:pt>
                <c:pt idx="779">
                  <c:v>5.31</c:v>
                </c:pt>
                <c:pt idx="780">
                  <c:v>5.31</c:v>
                </c:pt>
                <c:pt idx="781">
                  <c:v>5.31</c:v>
                </c:pt>
                <c:pt idx="782">
                  <c:v>5.31</c:v>
                </c:pt>
                <c:pt idx="783">
                  <c:v>5.31</c:v>
                </c:pt>
                <c:pt idx="784">
                  <c:v>5.31</c:v>
                </c:pt>
                <c:pt idx="785">
                  <c:v>5.31</c:v>
                </c:pt>
                <c:pt idx="786">
                  <c:v>5.31</c:v>
                </c:pt>
                <c:pt idx="787">
                  <c:v>5.31</c:v>
                </c:pt>
                <c:pt idx="788">
                  <c:v>5.31</c:v>
                </c:pt>
                <c:pt idx="789">
                  <c:v>5.31</c:v>
                </c:pt>
                <c:pt idx="790">
                  <c:v>5.31</c:v>
                </c:pt>
                <c:pt idx="791">
                  <c:v>5.31</c:v>
                </c:pt>
                <c:pt idx="792">
                  <c:v>5.31</c:v>
                </c:pt>
                <c:pt idx="793">
                  <c:v>5.31</c:v>
                </c:pt>
                <c:pt idx="794">
                  <c:v>5.31</c:v>
                </c:pt>
                <c:pt idx="795">
                  <c:v>5.31</c:v>
                </c:pt>
                <c:pt idx="796">
                  <c:v>5.31</c:v>
                </c:pt>
                <c:pt idx="797">
                  <c:v>5.31</c:v>
                </c:pt>
                <c:pt idx="798">
                  <c:v>5.31</c:v>
                </c:pt>
                <c:pt idx="799">
                  <c:v>5.31</c:v>
                </c:pt>
                <c:pt idx="800">
                  <c:v>5.31</c:v>
                </c:pt>
                <c:pt idx="801">
                  <c:v>5.31</c:v>
                </c:pt>
                <c:pt idx="802">
                  <c:v>5.31</c:v>
                </c:pt>
                <c:pt idx="803">
                  <c:v>5.31</c:v>
                </c:pt>
                <c:pt idx="804">
                  <c:v>5.31</c:v>
                </c:pt>
                <c:pt idx="805">
                  <c:v>5.31</c:v>
                </c:pt>
                <c:pt idx="806">
                  <c:v>5.31</c:v>
                </c:pt>
                <c:pt idx="807">
                  <c:v>5.31</c:v>
                </c:pt>
                <c:pt idx="808">
                  <c:v>5.31</c:v>
                </c:pt>
                <c:pt idx="809">
                  <c:v>5.31</c:v>
                </c:pt>
                <c:pt idx="810">
                  <c:v>5.31</c:v>
                </c:pt>
                <c:pt idx="811">
                  <c:v>5.31</c:v>
                </c:pt>
                <c:pt idx="812">
                  <c:v>5.31</c:v>
                </c:pt>
                <c:pt idx="813">
                  <c:v>5.31</c:v>
                </c:pt>
                <c:pt idx="814">
                  <c:v>5.31</c:v>
                </c:pt>
                <c:pt idx="815">
                  <c:v>5.31</c:v>
                </c:pt>
                <c:pt idx="816">
                  <c:v>5.31</c:v>
                </c:pt>
                <c:pt idx="817">
                  <c:v>5.31</c:v>
                </c:pt>
                <c:pt idx="818">
                  <c:v>5.31</c:v>
                </c:pt>
                <c:pt idx="819">
                  <c:v>5.31</c:v>
                </c:pt>
                <c:pt idx="820">
                  <c:v>5.31</c:v>
                </c:pt>
                <c:pt idx="821">
                  <c:v>5.31</c:v>
                </c:pt>
                <c:pt idx="822">
                  <c:v>5.31</c:v>
                </c:pt>
                <c:pt idx="823">
                  <c:v>5.31</c:v>
                </c:pt>
                <c:pt idx="824">
                  <c:v>5.31</c:v>
                </c:pt>
                <c:pt idx="825">
                  <c:v>5.31</c:v>
                </c:pt>
                <c:pt idx="826">
                  <c:v>5.31</c:v>
                </c:pt>
                <c:pt idx="827">
                  <c:v>5.31</c:v>
                </c:pt>
                <c:pt idx="828">
                  <c:v>5.31</c:v>
                </c:pt>
                <c:pt idx="829">
                  <c:v>5.31</c:v>
                </c:pt>
                <c:pt idx="830">
                  <c:v>5.31</c:v>
                </c:pt>
                <c:pt idx="831">
                  <c:v>5.31</c:v>
                </c:pt>
                <c:pt idx="832">
                  <c:v>5.31</c:v>
                </c:pt>
                <c:pt idx="833">
                  <c:v>5.31</c:v>
                </c:pt>
                <c:pt idx="834">
                  <c:v>5.31</c:v>
                </c:pt>
                <c:pt idx="835">
                  <c:v>5.31</c:v>
                </c:pt>
                <c:pt idx="836">
                  <c:v>5.31</c:v>
                </c:pt>
                <c:pt idx="837">
                  <c:v>5.31</c:v>
                </c:pt>
                <c:pt idx="838">
                  <c:v>5.31</c:v>
                </c:pt>
                <c:pt idx="839">
                  <c:v>5.31</c:v>
                </c:pt>
                <c:pt idx="840">
                  <c:v>5.31</c:v>
                </c:pt>
                <c:pt idx="841">
                  <c:v>5.31</c:v>
                </c:pt>
                <c:pt idx="842">
                  <c:v>5.31</c:v>
                </c:pt>
                <c:pt idx="843">
                  <c:v>5.31</c:v>
                </c:pt>
                <c:pt idx="844">
                  <c:v>5.31</c:v>
                </c:pt>
                <c:pt idx="845">
                  <c:v>5.31</c:v>
                </c:pt>
                <c:pt idx="846">
                  <c:v>5.31</c:v>
                </c:pt>
                <c:pt idx="847">
                  <c:v>5.31</c:v>
                </c:pt>
                <c:pt idx="848">
                  <c:v>5.31</c:v>
                </c:pt>
                <c:pt idx="849">
                  <c:v>5.31</c:v>
                </c:pt>
                <c:pt idx="850">
                  <c:v>5.31</c:v>
                </c:pt>
                <c:pt idx="851">
                  <c:v>5.31</c:v>
                </c:pt>
                <c:pt idx="852">
                  <c:v>5.31</c:v>
                </c:pt>
                <c:pt idx="853">
                  <c:v>5.31</c:v>
                </c:pt>
                <c:pt idx="854">
                  <c:v>5.31</c:v>
                </c:pt>
                <c:pt idx="855">
                  <c:v>5.31</c:v>
                </c:pt>
                <c:pt idx="856">
                  <c:v>5.31</c:v>
                </c:pt>
                <c:pt idx="857">
                  <c:v>5.31</c:v>
                </c:pt>
                <c:pt idx="858">
                  <c:v>5.31</c:v>
                </c:pt>
                <c:pt idx="859">
                  <c:v>5.31</c:v>
                </c:pt>
                <c:pt idx="860">
                  <c:v>5.31</c:v>
                </c:pt>
                <c:pt idx="861">
                  <c:v>5.31</c:v>
                </c:pt>
                <c:pt idx="862">
                  <c:v>5.31</c:v>
                </c:pt>
                <c:pt idx="863">
                  <c:v>5.31</c:v>
                </c:pt>
                <c:pt idx="864">
                  <c:v>5.31</c:v>
                </c:pt>
                <c:pt idx="865">
                  <c:v>5.31</c:v>
                </c:pt>
                <c:pt idx="866">
                  <c:v>5.31</c:v>
                </c:pt>
                <c:pt idx="867">
                  <c:v>5.31</c:v>
                </c:pt>
                <c:pt idx="868">
                  <c:v>5.31</c:v>
                </c:pt>
                <c:pt idx="869">
                  <c:v>5.31</c:v>
                </c:pt>
                <c:pt idx="870">
                  <c:v>5.31</c:v>
                </c:pt>
                <c:pt idx="871">
                  <c:v>5.31</c:v>
                </c:pt>
                <c:pt idx="872">
                  <c:v>5.31</c:v>
                </c:pt>
                <c:pt idx="873">
                  <c:v>5.31</c:v>
                </c:pt>
                <c:pt idx="874">
                  <c:v>5.31</c:v>
                </c:pt>
                <c:pt idx="875">
                  <c:v>5.31</c:v>
                </c:pt>
                <c:pt idx="876">
                  <c:v>5.31</c:v>
                </c:pt>
                <c:pt idx="877">
                  <c:v>5.31</c:v>
                </c:pt>
                <c:pt idx="878">
                  <c:v>5.31</c:v>
                </c:pt>
                <c:pt idx="879">
                  <c:v>5.31</c:v>
                </c:pt>
                <c:pt idx="880">
                  <c:v>5.31</c:v>
                </c:pt>
                <c:pt idx="881">
                  <c:v>5.31</c:v>
                </c:pt>
                <c:pt idx="882">
                  <c:v>5.31</c:v>
                </c:pt>
                <c:pt idx="883">
                  <c:v>5.31</c:v>
                </c:pt>
                <c:pt idx="884">
                  <c:v>5.31</c:v>
                </c:pt>
                <c:pt idx="885">
                  <c:v>5.31</c:v>
                </c:pt>
                <c:pt idx="886">
                  <c:v>5.31</c:v>
                </c:pt>
                <c:pt idx="887">
                  <c:v>5.31</c:v>
                </c:pt>
                <c:pt idx="888">
                  <c:v>5.31</c:v>
                </c:pt>
                <c:pt idx="889">
                  <c:v>5.31</c:v>
                </c:pt>
                <c:pt idx="890">
                  <c:v>5.31</c:v>
                </c:pt>
                <c:pt idx="891">
                  <c:v>5.31</c:v>
                </c:pt>
                <c:pt idx="892">
                  <c:v>5.31</c:v>
                </c:pt>
                <c:pt idx="893">
                  <c:v>5.31</c:v>
                </c:pt>
                <c:pt idx="894">
                  <c:v>5.31</c:v>
                </c:pt>
                <c:pt idx="895">
                  <c:v>5.31</c:v>
                </c:pt>
                <c:pt idx="896">
                  <c:v>5.31</c:v>
                </c:pt>
                <c:pt idx="897">
                  <c:v>5.31</c:v>
                </c:pt>
                <c:pt idx="898">
                  <c:v>5.31</c:v>
                </c:pt>
                <c:pt idx="899">
                  <c:v>5.31</c:v>
                </c:pt>
                <c:pt idx="900">
                  <c:v>5.31</c:v>
                </c:pt>
                <c:pt idx="901">
                  <c:v>5.31</c:v>
                </c:pt>
                <c:pt idx="902">
                  <c:v>5.31</c:v>
                </c:pt>
                <c:pt idx="903">
                  <c:v>5.31</c:v>
                </c:pt>
                <c:pt idx="904">
                  <c:v>5.31</c:v>
                </c:pt>
                <c:pt idx="905">
                  <c:v>5.31</c:v>
                </c:pt>
                <c:pt idx="906">
                  <c:v>5.31</c:v>
                </c:pt>
                <c:pt idx="907">
                  <c:v>5.31</c:v>
                </c:pt>
                <c:pt idx="908">
                  <c:v>5.31</c:v>
                </c:pt>
                <c:pt idx="909">
                  <c:v>5.31</c:v>
                </c:pt>
                <c:pt idx="910">
                  <c:v>5.31</c:v>
                </c:pt>
                <c:pt idx="911">
                  <c:v>5.31</c:v>
                </c:pt>
                <c:pt idx="912">
                  <c:v>5.31</c:v>
                </c:pt>
                <c:pt idx="913">
                  <c:v>5.31</c:v>
                </c:pt>
                <c:pt idx="914">
                  <c:v>5.31</c:v>
                </c:pt>
                <c:pt idx="915">
                  <c:v>5.31</c:v>
                </c:pt>
                <c:pt idx="916">
                  <c:v>5.31</c:v>
                </c:pt>
                <c:pt idx="917">
                  <c:v>5.31</c:v>
                </c:pt>
                <c:pt idx="918">
                  <c:v>5.31</c:v>
                </c:pt>
                <c:pt idx="919">
                  <c:v>5.31</c:v>
                </c:pt>
                <c:pt idx="920">
                  <c:v>5.31</c:v>
                </c:pt>
                <c:pt idx="921">
                  <c:v>5.31</c:v>
                </c:pt>
                <c:pt idx="922">
                  <c:v>5.31</c:v>
                </c:pt>
                <c:pt idx="923">
                  <c:v>5.31</c:v>
                </c:pt>
                <c:pt idx="924">
                  <c:v>5.31</c:v>
                </c:pt>
                <c:pt idx="925">
                  <c:v>5.31</c:v>
                </c:pt>
                <c:pt idx="926">
                  <c:v>5.31</c:v>
                </c:pt>
                <c:pt idx="927">
                  <c:v>5.31</c:v>
                </c:pt>
                <c:pt idx="928">
                  <c:v>5.31</c:v>
                </c:pt>
                <c:pt idx="929">
                  <c:v>5.31</c:v>
                </c:pt>
                <c:pt idx="930">
                  <c:v>5.31</c:v>
                </c:pt>
                <c:pt idx="931">
                  <c:v>5.31</c:v>
                </c:pt>
                <c:pt idx="932">
                  <c:v>5.31</c:v>
                </c:pt>
                <c:pt idx="933">
                  <c:v>5.31</c:v>
                </c:pt>
                <c:pt idx="934">
                  <c:v>5.31</c:v>
                </c:pt>
                <c:pt idx="935">
                  <c:v>5.31</c:v>
                </c:pt>
                <c:pt idx="936">
                  <c:v>5.31</c:v>
                </c:pt>
                <c:pt idx="937">
                  <c:v>5.31</c:v>
                </c:pt>
                <c:pt idx="938">
                  <c:v>5.31</c:v>
                </c:pt>
                <c:pt idx="939">
                  <c:v>5.31</c:v>
                </c:pt>
                <c:pt idx="940">
                  <c:v>5.31</c:v>
                </c:pt>
                <c:pt idx="941">
                  <c:v>5.31</c:v>
                </c:pt>
                <c:pt idx="942">
                  <c:v>5.31</c:v>
                </c:pt>
                <c:pt idx="943">
                  <c:v>5.31</c:v>
                </c:pt>
                <c:pt idx="944">
                  <c:v>5.31</c:v>
                </c:pt>
                <c:pt idx="945">
                  <c:v>5.31</c:v>
                </c:pt>
                <c:pt idx="946">
                  <c:v>5.31</c:v>
                </c:pt>
                <c:pt idx="947">
                  <c:v>5.31</c:v>
                </c:pt>
                <c:pt idx="948">
                  <c:v>5.31</c:v>
                </c:pt>
                <c:pt idx="949">
                  <c:v>5.31</c:v>
                </c:pt>
                <c:pt idx="950">
                  <c:v>5.31</c:v>
                </c:pt>
                <c:pt idx="951">
                  <c:v>5.31</c:v>
                </c:pt>
                <c:pt idx="952">
                  <c:v>5.31</c:v>
                </c:pt>
                <c:pt idx="953">
                  <c:v>5.31</c:v>
                </c:pt>
                <c:pt idx="954">
                  <c:v>5.31</c:v>
                </c:pt>
                <c:pt idx="955">
                  <c:v>5.31</c:v>
                </c:pt>
                <c:pt idx="956">
                  <c:v>5.31</c:v>
                </c:pt>
                <c:pt idx="957">
                  <c:v>5.31</c:v>
                </c:pt>
                <c:pt idx="958">
                  <c:v>5.31</c:v>
                </c:pt>
                <c:pt idx="959">
                  <c:v>5.31</c:v>
                </c:pt>
                <c:pt idx="960">
                  <c:v>5.31</c:v>
                </c:pt>
                <c:pt idx="961">
                  <c:v>5.31</c:v>
                </c:pt>
                <c:pt idx="962">
                  <c:v>5.31</c:v>
                </c:pt>
                <c:pt idx="963">
                  <c:v>5.31</c:v>
                </c:pt>
                <c:pt idx="964">
                  <c:v>5.31</c:v>
                </c:pt>
                <c:pt idx="965">
                  <c:v>5.31</c:v>
                </c:pt>
                <c:pt idx="966">
                  <c:v>5.31</c:v>
                </c:pt>
                <c:pt idx="967">
                  <c:v>5.31</c:v>
                </c:pt>
                <c:pt idx="968">
                  <c:v>5.31</c:v>
                </c:pt>
                <c:pt idx="969">
                  <c:v>5.31</c:v>
                </c:pt>
                <c:pt idx="970">
                  <c:v>5.31</c:v>
                </c:pt>
                <c:pt idx="971">
                  <c:v>5.31</c:v>
                </c:pt>
                <c:pt idx="972">
                  <c:v>5.31</c:v>
                </c:pt>
                <c:pt idx="973">
                  <c:v>5.31</c:v>
                </c:pt>
                <c:pt idx="974">
                  <c:v>5.31</c:v>
                </c:pt>
                <c:pt idx="975">
                  <c:v>5.31</c:v>
                </c:pt>
                <c:pt idx="976">
                  <c:v>5.31</c:v>
                </c:pt>
                <c:pt idx="977">
                  <c:v>5.31</c:v>
                </c:pt>
                <c:pt idx="978">
                  <c:v>5.31</c:v>
                </c:pt>
                <c:pt idx="979">
                  <c:v>5.31</c:v>
                </c:pt>
                <c:pt idx="980">
                  <c:v>5.31</c:v>
                </c:pt>
                <c:pt idx="981">
                  <c:v>5.31</c:v>
                </c:pt>
                <c:pt idx="982">
                  <c:v>5.31</c:v>
                </c:pt>
                <c:pt idx="983">
                  <c:v>5.31</c:v>
                </c:pt>
                <c:pt idx="984">
                  <c:v>5.31</c:v>
                </c:pt>
                <c:pt idx="985">
                  <c:v>5.31</c:v>
                </c:pt>
                <c:pt idx="986">
                  <c:v>5.31</c:v>
                </c:pt>
                <c:pt idx="987">
                  <c:v>5.31</c:v>
                </c:pt>
                <c:pt idx="988">
                  <c:v>5.31</c:v>
                </c:pt>
                <c:pt idx="989">
                  <c:v>5.31</c:v>
                </c:pt>
                <c:pt idx="990">
                  <c:v>5.31</c:v>
                </c:pt>
                <c:pt idx="991">
                  <c:v>5.31</c:v>
                </c:pt>
                <c:pt idx="992">
                  <c:v>5.31</c:v>
                </c:pt>
                <c:pt idx="993">
                  <c:v>5.31</c:v>
                </c:pt>
                <c:pt idx="994">
                  <c:v>5.31</c:v>
                </c:pt>
                <c:pt idx="995">
                  <c:v>5.31</c:v>
                </c:pt>
                <c:pt idx="996">
                  <c:v>5.31</c:v>
                </c:pt>
                <c:pt idx="997">
                  <c:v>5.31</c:v>
                </c:pt>
                <c:pt idx="998">
                  <c:v>5.31</c:v>
                </c:pt>
                <c:pt idx="999">
                  <c:v>5.31</c:v>
                </c:pt>
                <c:pt idx="1000">
                  <c:v>5.31</c:v>
                </c:pt>
                <c:pt idx="1001">
                  <c:v>5.31</c:v>
                </c:pt>
                <c:pt idx="1002">
                  <c:v>5.31</c:v>
                </c:pt>
                <c:pt idx="1003">
                  <c:v>5.31</c:v>
                </c:pt>
                <c:pt idx="1004">
                  <c:v>5.31</c:v>
                </c:pt>
                <c:pt idx="1005">
                  <c:v>5.31</c:v>
                </c:pt>
                <c:pt idx="1006">
                  <c:v>5.31</c:v>
                </c:pt>
                <c:pt idx="1007">
                  <c:v>5.31</c:v>
                </c:pt>
                <c:pt idx="1008">
                  <c:v>5.31</c:v>
                </c:pt>
                <c:pt idx="1009">
                  <c:v>5.31</c:v>
                </c:pt>
                <c:pt idx="1010">
                  <c:v>5.31</c:v>
                </c:pt>
                <c:pt idx="1011">
                  <c:v>5.31</c:v>
                </c:pt>
                <c:pt idx="1012">
                  <c:v>5.31</c:v>
                </c:pt>
                <c:pt idx="1013">
                  <c:v>5.31</c:v>
                </c:pt>
                <c:pt idx="1014">
                  <c:v>5.31</c:v>
                </c:pt>
                <c:pt idx="1015">
                  <c:v>5.31</c:v>
                </c:pt>
                <c:pt idx="1016">
                  <c:v>5.31</c:v>
                </c:pt>
                <c:pt idx="1017">
                  <c:v>5.31</c:v>
                </c:pt>
                <c:pt idx="1018">
                  <c:v>5.31</c:v>
                </c:pt>
                <c:pt idx="1019">
                  <c:v>5.31</c:v>
                </c:pt>
                <c:pt idx="1020">
                  <c:v>5.31</c:v>
                </c:pt>
                <c:pt idx="1021">
                  <c:v>5.31</c:v>
                </c:pt>
                <c:pt idx="1022">
                  <c:v>5.31</c:v>
                </c:pt>
                <c:pt idx="1023">
                  <c:v>5.31</c:v>
                </c:pt>
                <c:pt idx="1024">
                  <c:v>5.31</c:v>
                </c:pt>
                <c:pt idx="1025">
                  <c:v>5.31</c:v>
                </c:pt>
                <c:pt idx="1026">
                  <c:v>5.31</c:v>
                </c:pt>
                <c:pt idx="1027">
                  <c:v>5.31</c:v>
                </c:pt>
                <c:pt idx="1028">
                  <c:v>5.31</c:v>
                </c:pt>
                <c:pt idx="1029">
                  <c:v>5.31</c:v>
                </c:pt>
                <c:pt idx="1030">
                  <c:v>5.31</c:v>
                </c:pt>
                <c:pt idx="1031">
                  <c:v>5.31</c:v>
                </c:pt>
                <c:pt idx="1032">
                  <c:v>5.31</c:v>
                </c:pt>
                <c:pt idx="1033">
                  <c:v>5.31</c:v>
                </c:pt>
                <c:pt idx="1034">
                  <c:v>5.31</c:v>
                </c:pt>
                <c:pt idx="1035">
                  <c:v>5.31</c:v>
                </c:pt>
                <c:pt idx="1036">
                  <c:v>5.31</c:v>
                </c:pt>
                <c:pt idx="1037">
                  <c:v>5.31</c:v>
                </c:pt>
                <c:pt idx="1038">
                  <c:v>5.31</c:v>
                </c:pt>
                <c:pt idx="1039">
                  <c:v>5.31</c:v>
                </c:pt>
                <c:pt idx="1040">
                  <c:v>5.31</c:v>
                </c:pt>
                <c:pt idx="1041">
                  <c:v>5.31</c:v>
                </c:pt>
                <c:pt idx="1042">
                  <c:v>5.31</c:v>
                </c:pt>
                <c:pt idx="1043">
                  <c:v>5.31</c:v>
                </c:pt>
                <c:pt idx="1044">
                  <c:v>5.31</c:v>
                </c:pt>
                <c:pt idx="1045">
                  <c:v>5.31</c:v>
                </c:pt>
                <c:pt idx="1046">
                  <c:v>5.31</c:v>
                </c:pt>
                <c:pt idx="1047">
                  <c:v>5.31</c:v>
                </c:pt>
                <c:pt idx="1048">
                  <c:v>5.31</c:v>
                </c:pt>
                <c:pt idx="1049">
                  <c:v>5.31</c:v>
                </c:pt>
                <c:pt idx="1050">
                  <c:v>5.31</c:v>
                </c:pt>
                <c:pt idx="1051">
                  <c:v>5.31</c:v>
                </c:pt>
                <c:pt idx="1052">
                  <c:v>5.31</c:v>
                </c:pt>
                <c:pt idx="1053">
                  <c:v>5.31</c:v>
                </c:pt>
                <c:pt idx="1054">
                  <c:v>5.31</c:v>
                </c:pt>
                <c:pt idx="1055">
                  <c:v>5.31</c:v>
                </c:pt>
                <c:pt idx="1056">
                  <c:v>5.31</c:v>
                </c:pt>
                <c:pt idx="1057">
                  <c:v>5.31</c:v>
                </c:pt>
                <c:pt idx="1058">
                  <c:v>5.31</c:v>
                </c:pt>
                <c:pt idx="1059">
                  <c:v>5.31</c:v>
                </c:pt>
                <c:pt idx="1060">
                  <c:v>5.31</c:v>
                </c:pt>
                <c:pt idx="1061">
                  <c:v>5.31</c:v>
                </c:pt>
                <c:pt idx="1062">
                  <c:v>5.31</c:v>
                </c:pt>
                <c:pt idx="1063">
                  <c:v>5.31</c:v>
                </c:pt>
                <c:pt idx="1064">
                  <c:v>5.31</c:v>
                </c:pt>
                <c:pt idx="1065">
                  <c:v>5.31</c:v>
                </c:pt>
                <c:pt idx="1066">
                  <c:v>5.31</c:v>
                </c:pt>
                <c:pt idx="1067">
                  <c:v>5.31</c:v>
                </c:pt>
                <c:pt idx="1068">
                  <c:v>5.31</c:v>
                </c:pt>
                <c:pt idx="1069">
                  <c:v>5.31</c:v>
                </c:pt>
                <c:pt idx="1070">
                  <c:v>5.31</c:v>
                </c:pt>
                <c:pt idx="1071">
                  <c:v>5.31</c:v>
                </c:pt>
                <c:pt idx="1072">
                  <c:v>5.31</c:v>
                </c:pt>
                <c:pt idx="1073">
                  <c:v>5.31</c:v>
                </c:pt>
                <c:pt idx="1074">
                  <c:v>5.31</c:v>
                </c:pt>
                <c:pt idx="1075">
                  <c:v>5.31</c:v>
                </c:pt>
                <c:pt idx="1076">
                  <c:v>5.31</c:v>
                </c:pt>
                <c:pt idx="1077">
                  <c:v>5.31</c:v>
                </c:pt>
                <c:pt idx="1078">
                  <c:v>5.31</c:v>
                </c:pt>
                <c:pt idx="1079">
                  <c:v>5.31</c:v>
                </c:pt>
                <c:pt idx="1080">
                  <c:v>5.31</c:v>
                </c:pt>
                <c:pt idx="1081">
                  <c:v>5.31</c:v>
                </c:pt>
                <c:pt idx="1082">
                  <c:v>5.31</c:v>
                </c:pt>
                <c:pt idx="1083">
                  <c:v>5.31</c:v>
                </c:pt>
                <c:pt idx="1084">
                  <c:v>5.31</c:v>
                </c:pt>
                <c:pt idx="1085">
                  <c:v>5.31</c:v>
                </c:pt>
                <c:pt idx="1086">
                  <c:v>5.31</c:v>
                </c:pt>
                <c:pt idx="1087">
                  <c:v>5.31</c:v>
                </c:pt>
                <c:pt idx="1088">
                  <c:v>5.31</c:v>
                </c:pt>
                <c:pt idx="1089">
                  <c:v>5.31</c:v>
                </c:pt>
                <c:pt idx="1090">
                  <c:v>5.31</c:v>
                </c:pt>
                <c:pt idx="1091">
                  <c:v>5.31</c:v>
                </c:pt>
                <c:pt idx="1092">
                  <c:v>5.31</c:v>
                </c:pt>
                <c:pt idx="1093">
                  <c:v>5.31</c:v>
                </c:pt>
                <c:pt idx="1094">
                  <c:v>5.31</c:v>
                </c:pt>
                <c:pt idx="1095">
                  <c:v>5.31</c:v>
                </c:pt>
                <c:pt idx="1096">
                  <c:v>5.31</c:v>
                </c:pt>
                <c:pt idx="1097">
                  <c:v>5.31</c:v>
                </c:pt>
                <c:pt idx="1098">
                  <c:v>5.31</c:v>
                </c:pt>
                <c:pt idx="1099">
                  <c:v>5.31</c:v>
                </c:pt>
                <c:pt idx="1100">
                  <c:v>5.31</c:v>
                </c:pt>
                <c:pt idx="1101">
                  <c:v>5.31</c:v>
                </c:pt>
                <c:pt idx="1102">
                  <c:v>5.31</c:v>
                </c:pt>
                <c:pt idx="1103">
                  <c:v>5.31</c:v>
                </c:pt>
                <c:pt idx="1104">
                  <c:v>5.31</c:v>
                </c:pt>
                <c:pt idx="1105">
                  <c:v>5.31</c:v>
                </c:pt>
                <c:pt idx="1106">
                  <c:v>5.31</c:v>
                </c:pt>
                <c:pt idx="1107">
                  <c:v>5.31</c:v>
                </c:pt>
                <c:pt idx="1108">
                  <c:v>5.31</c:v>
                </c:pt>
                <c:pt idx="1109">
                  <c:v>5.31</c:v>
                </c:pt>
                <c:pt idx="1110">
                  <c:v>5.31</c:v>
                </c:pt>
                <c:pt idx="1111">
                  <c:v>5.31</c:v>
                </c:pt>
                <c:pt idx="1112">
                  <c:v>5.31</c:v>
                </c:pt>
                <c:pt idx="1113">
                  <c:v>5.31</c:v>
                </c:pt>
                <c:pt idx="1114">
                  <c:v>5.31</c:v>
                </c:pt>
                <c:pt idx="1115">
                  <c:v>5.31</c:v>
                </c:pt>
                <c:pt idx="1116">
                  <c:v>5.31</c:v>
                </c:pt>
                <c:pt idx="1117">
                  <c:v>5.31</c:v>
                </c:pt>
                <c:pt idx="1118">
                  <c:v>5.31</c:v>
                </c:pt>
                <c:pt idx="1119">
                  <c:v>5.31</c:v>
                </c:pt>
                <c:pt idx="1120">
                  <c:v>5.31</c:v>
                </c:pt>
                <c:pt idx="1121">
                  <c:v>5.31</c:v>
                </c:pt>
                <c:pt idx="1122">
                  <c:v>5.31</c:v>
                </c:pt>
                <c:pt idx="1123">
                  <c:v>5.31</c:v>
                </c:pt>
                <c:pt idx="1124">
                  <c:v>5.31</c:v>
                </c:pt>
                <c:pt idx="1125">
                  <c:v>5.31</c:v>
                </c:pt>
                <c:pt idx="1126">
                  <c:v>5.31</c:v>
                </c:pt>
                <c:pt idx="1127">
                  <c:v>5.31</c:v>
                </c:pt>
                <c:pt idx="1128">
                  <c:v>5.31</c:v>
                </c:pt>
                <c:pt idx="1129">
                  <c:v>5.31</c:v>
                </c:pt>
                <c:pt idx="1130">
                  <c:v>5.31</c:v>
                </c:pt>
                <c:pt idx="1131">
                  <c:v>5.31</c:v>
                </c:pt>
                <c:pt idx="1132">
                  <c:v>5.31</c:v>
                </c:pt>
                <c:pt idx="1133">
                  <c:v>5.31</c:v>
                </c:pt>
                <c:pt idx="1134">
                  <c:v>5.31</c:v>
                </c:pt>
                <c:pt idx="1135">
                  <c:v>5.31</c:v>
                </c:pt>
                <c:pt idx="1136">
                  <c:v>5.31</c:v>
                </c:pt>
                <c:pt idx="1137">
                  <c:v>5.31</c:v>
                </c:pt>
                <c:pt idx="1138">
                  <c:v>5.31</c:v>
                </c:pt>
                <c:pt idx="1139">
                  <c:v>5.31</c:v>
                </c:pt>
                <c:pt idx="1140">
                  <c:v>5.31</c:v>
                </c:pt>
                <c:pt idx="1141">
                  <c:v>5.31</c:v>
                </c:pt>
                <c:pt idx="1142">
                  <c:v>5.31</c:v>
                </c:pt>
                <c:pt idx="1143">
                  <c:v>5.31</c:v>
                </c:pt>
                <c:pt idx="1144">
                  <c:v>5.31</c:v>
                </c:pt>
                <c:pt idx="1145">
                  <c:v>5.31</c:v>
                </c:pt>
                <c:pt idx="1146">
                  <c:v>5.31</c:v>
                </c:pt>
                <c:pt idx="1147">
                  <c:v>5.31</c:v>
                </c:pt>
                <c:pt idx="1148">
                  <c:v>5.31</c:v>
                </c:pt>
                <c:pt idx="1149">
                  <c:v>5.31</c:v>
                </c:pt>
                <c:pt idx="1150">
                  <c:v>5.31</c:v>
                </c:pt>
                <c:pt idx="1151">
                  <c:v>5.31</c:v>
                </c:pt>
                <c:pt idx="1152">
                  <c:v>5.31</c:v>
                </c:pt>
                <c:pt idx="1153">
                  <c:v>5.31</c:v>
                </c:pt>
                <c:pt idx="1154">
                  <c:v>5.31</c:v>
                </c:pt>
                <c:pt idx="1155">
                  <c:v>5.31</c:v>
                </c:pt>
                <c:pt idx="1156">
                  <c:v>5.31</c:v>
                </c:pt>
                <c:pt idx="1157">
                  <c:v>5.31</c:v>
                </c:pt>
                <c:pt idx="1158">
                  <c:v>5.31</c:v>
                </c:pt>
                <c:pt idx="1159">
                  <c:v>5.31</c:v>
                </c:pt>
                <c:pt idx="1160">
                  <c:v>5.31</c:v>
                </c:pt>
                <c:pt idx="1161">
                  <c:v>5.31</c:v>
                </c:pt>
                <c:pt idx="1162">
                  <c:v>5.31</c:v>
                </c:pt>
                <c:pt idx="1163">
                  <c:v>5.31</c:v>
                </c:pt>
                <c:pt idx="1164">
                  <c:v>5.31</c:v>
                </c:pt>
                <c:pt idx="1165">
                  <c:v>5.31</c:v>
                </c:pt>
                <c:pt idx="1166">
                  <c:v>5.31</c:v>
                </c:pt>
                <c:pt idx="1167">
                  <c:v>5.31</c:v>
                </c:pt>
                <c:pt idx="1168">
                  <c:v>5.31</c:v>
                </c:pt>
                <c:pt idx="1169">
                  <c:v>5.31</c:v>
                </c:pt>
                <c:pt idx="1170">
                  <c:v>5.31</c:v>
                </c:pt>
                <c:pt idx="1171">
                  <c:v>5.31</c:v>
                </c:pt>
                <c:pt idx="1172">
                  <c:v>5.31</c:v>
                </c:pt>
                <c:pt idx="1173">
                  <c:v>5.31</c:v>
                </c:pt>
                <c:pt idx="1174">
                  <c:v>5.31</c:v>
                </c:pt>
                <c:pt idx="1175">
                  <c:v>5.31</c:v>
                </c:pt>
                <c:pt idx="1176">
                  <c:v>5.31</c:v>
                </c:pt>
                <c:pt idx="1177">
                  <c:v>5.31</c:v>
                </c:pt>
                <c:pt idx="1178">
                  <c:v>5.31</c:v>
                </c:pt>
                <c:pt idx="1179">
                  <c:v>5.31</c:v>
                </c:pt>
                <c:pt idx="1180">
                  <c:v>5.31</c:v>
                </c:pt>
                <c:pt idx="1181">
                  <c:v>5.31</c:v>
                </c:pt>
                <c:pt idx="1182">
                  <c:v>5.31</c:v>
                </c:pt>
                <c:pt idx="1183">
                  <c:v>5.31</c:v>
                </c:pt>
                <c:pt idx="1184">
                  <c:v>5.31</c:v>
                </c:pt>
                <c:pt idx="1185">
                  <c:v>5.31</c:v>
                </c:pt>
                <c:pt idx="1186">
                  <c:v>5.31</c:v>
                </c:pt>
                <c:pt idx="1187">
                  <c:v>5.31</c:v>
                </c:pt>
                <c:pt idx="1188">
                  <c:v>5.31</c:v>
                </c:pt>
                <c:pt idx="1189">
                  <c:v>5.31</c:v>
                </c:pt>
                <c:pt idx="1190">
                  <c:v>5.31</c:v>
                </c:pt>
                <c:pt idx="1191">
                  <c:v>5.31</c:v>
                </c:pt>
                <c:pt idx="1192">
                  <c:v>5.31</c:v>
                </c:pt>
                <c:pt idx="1193">
                  <c:v>5.31</c:v>
                </c:pt>
                <c:pt idx="1194">
                  <c:v>5.31</c:v>
                </c:pt>
                <c:pt idx="1195">
                  <c:v>5.31</c:v>
                </c:pt>
                <c:pt idx="1196">
                  <c:v>5.31</c:v>
                </c:pt>
                <c:pt idx="1197">
                  <c:v>5.31</c:v>
                </c:pt>
                <c:pt idx="1198">
                  <c:v>5.31</c:v>
                </c:pt>
                <c:pt idx="1199">
                  <c:v>5.31</c:v>
                </c:pt>
                <c:pt idx="1200">
                  <c:v>5.31</c:v>
                </c:pt>
                <c:pt idx="1201">
                  <c:v>5.31</c:v>
                </c:pt>
                <c:pt idx="1202">
                  <c:v>5.31</c:v>
                </c:pt>
                <c:pt idx="1203">
                  <c:v>5.31</c:v>
                </c:pt>
                <c:pt idx="1204">
                  <c:v>5.31</c:v>
                </c:pt>
                <c:pt idx="1205">
                  <c:v>5.31</c:v>
                </c:pt>
                <c:pt idx="1206">
                  <c:v>5.31</c:v>
                </c:pt>
                <c:pt idx="1207">
                  <c:v>5.31</c:v>
                </c:pt>
                <c:pt idx="1208">
                  <c:v>5.31</c:v>
                </c:pt>
                <c:pt idx="1209">
                  <c:v>5.31</c:v>
                </c:pt>
                <c:pt idx="1210">
                  <c:v>5.31</c:v>
                </c:pt>
                <c:pt idx="1211">
                  <c:v>5.31</c:v>
                </c:pt>
                <c:pt idx="1212">
                  <c:v>5.31</c:v>
                </c:pt>
                <c:pt idx="1213">
                  <c:v>5.31</c:v>
                </c:pt>
                <c:pt idx="1214">
                  <c:v>5.31</c:v>
                </c:pt>
                <c:pt idx="1215">
                  <c:v>5.31</c:v>
                </c:pt>
                <c:pt idx="1216">
                  <c:v>5.31</c:v>
                </c:pt>
                <c:pt idx="1217">
                  <c:v>5.31</c:v>
                </c:pt>
                <c:pt idx="1218">
                  <c:v>5.31</c:v>
                </c:pt>
                <c:pt idx="1219">
                  <c:v>5.31</c:v>
                </c:pt>
                <c:pt idx="1220">
                  <c:v>5.31</c:v>
                </c:pt>
                <c:pt idx="1221">
                  <c:v>5.31</c:v>
                </c:pt>
                <c:pt idx="1222">
                  <c:v>5.31</c:v>
                </c:pt>
                <c:pt idx="1223">
                  <c:v>5.31</c:v>
                </c:pt>
                <c:pt idx="1224">
                  <c:v>5.31</c:v>
                </c:pt>
                <c:pt idx="1225">
                  <c:v>5.31</c:v>
                </c:pt>
                <c:pt idx="1226">
                  <c:v>5.31</c:v>
                </c:pt>
                <c:pt idx="1227">
                  <c:v>5.31</c:v>
                </c:pt>
                <c:pt idx="1228">
                  <c:v>5.31</c:v>
                </c:pt>
                <c:pt idx="1229">
                  <c:v>5.31</c:v>
                </c:pt>
                <c:pt idx="1230">
                  <c:v>5.31</c:v>
                </c:pt>
                <c:pt idx="1231">
                  <c:v>5.31</c:v>
                </c:pt>
                <c:pt idx="1232">
                  <c:v>5.31</c:v>
                </c:pt>
                <c:pt idx="1233">
                  <c:v>5.31</c:v>
                </c:pt>
                <c:pt idx="1234">
                  <c:v>5.31</c:v>
                </c:pt>
                <c:pt idx="1235">
                  <c:v>5.31</c:v>
                </c:pt>
                <c:pt idx="1236">
                  <c:v>5.31</c:v>
                </c:pt>
                <c:pt idx="1237">
                  <c:v>5.31</c:v>
                </c:pt>
                <c:pt idx="1238">
                  <c:v>5.31</c:v>
                </c:pt>
                <c:pt idx="1239">
                  <c:v>5.31</c:v>
                </c:pt>
                <c:pt idx="1240">
                  <c:v>5.31</c:v>
                </c:pt>
                <c:pt idx="1241">
                  <c:v>5.31</c:v>
                </c:pt>
                <c:pt idx="1242">
                  <c:v>5.31</c:v>
                </c:pt>
                <c:pt idx="1243">
                  <c:v>5.31</c:v>
                </c:pt>
                <c:pt idx="1244">
                  <c:v>5.31</c:v>
                </c:pt>
                <c:pt idx="1245">
                  <c:v>5.31</c:v>
                </c:pt>
                <c:pt idx="1246">
                  <c:v>5.31</c:v>
                </c:pt>
                <c:pt idx="1247">
                  <c:v>5.31</c:v>
                </c:pt>
                <c:pt idx="1248">
                  <c:v>5.31</c:v>
                </c:pt>
                <c:pt idx="1249">
                  <c:v>5.31</c:v>
                </c:pt>
                <c:pt idx="1250">
                  <c:v>5.31</c:v>
                </c:pt>
                <c:pt idx="1251">
                  <c:v>5.31</c:v>
                </c:pt>
                <c:pt idx="1252">
                  <c:v>5.31</c:v>
                </c:pt>
                <c:pt idx="1253">
                  <c:v>5.31</c:v>
                </c:pt>
                <c:pt idx="1254">
                  <c:v>5.31</c:v>
                </c:pt>
                <c:pt idx="1255">
                  <c:v>5.31</c:v>
                </c:pt>
                <c:pt idx="1256">
                  <c:v>5.31</c:v>
                </c:pt>
                <c:pt idx="1257">
                  <c:v>5.31</c:v>
                </c:pt>
                <c:pt idx="1258">
                  <c:v>5.31</c:v>
                </c:pt>
                <c:pt idx="1259">
                  <c:v>5.31</c:v>
                </c:pt>
                <c:pt idx="1260">
                  <c:v>5.31</c:v>
                </c:pt>
                <c:pt idx="1261">
                  <c:v>5.31</c:v>
                </c:pt>
                <c:pt idx="1262">
                  <c:v>5.31</c:v>
                </c:pt>
                <c:pt idx="1263">
                  <c:v>5.31</c:v>
                </c:pt>
                <c:pt idx="1264">
                  <c:v>5.31</c:v>
                </c:pt>
                <c:pt idx="1265">
                  <c:v>5.31</c:v>
                </c:pt>
                <c:pt idx="1266">
                  <c:v>5.31</c:v>
                </c:pt>
                <c:pt idx="1267">
                  <c:v>5.31</c:v>
                </c:pt>
                <c:pt idx="1268">
                  <c:v>5.31</c:v>
                </c:pt>
                <c:pt idx="1269">
                  <c:v>5.31</c:v>
                </c:pt>
                <c:pt idx="1270">
                  <c:v>5.31</c:v>
                </c:pt>
                <c:pt idx="1271">
                  <c:v>5.31</c:v>
                </c:pt>
                <c:pt idx="1272">
                  <c:v>5.31</c:v>
                </c:pt>
                <c:pt idx="1273">
                  <c:v>5.31</c:v>
                </c:pt>
                <c:pt idx="1274">
                  <c:v>5.31</c:v>
                </c:pt>
                <c:pt idx="1275">
                  <c:v>5.31</c:v>
                </c:pt>
                <c:pt idx="1276">
                  <c:v>5.31</c:v>
                </c:pt>
                <c:pt idx="1277">
                  <c:v>5.31</c:v>
                </c:pt>
                <c:pt idx="1278">
                  <c:v>5.31</c:v>
                </c:pt>
                <c:pt idx="1279">
                  <c:v>5.31</c:v>
                </c:pt>
                <c:pt idx="1280">
                  <c:v>5.31</c:v>
                </c:pt>
                <c:pt idx="1281">
                  <c:v>5.31</c:v>
                </c:pt>
                <c:pt idx="1282">
                  <c:v>5.31</c:v>
                </c:pt>
                <c:pt idx="1283">
                  <c:v>5.31</c:v>
                </c:pt>
                <c:pt idx="1284">
                  <c:v>5.31</c:v>
                </c:pt>
                <c:pt idx="1285">
                  <c:v>5.31</c:v>
                </c:pt>
                <c:pt idx="1286">
                  <c:v>5.31</c:v>
                </c:pt>
                <c:pt idx="1287">
                  <c:v>5.31</c:v>
                </c:pt>
                <c:pt idx="1288">
                  <c:v>5.31</c:v>
                </c:pt>
                <c:pt idx="1289">
                  <c:v>5.31</c:v>
                </c:pt>
                <c:pt idx="1290">
                  <c:v>5.31</c:v>
                </c:pt>
                <c:pt idx="1291">
                  <c:v>5.31</c:v>
                </c:pt>
                <c:pt idx="1292">
                  <c:v>5.31</c:v>
                </c:pt>
                <c:pt idx="1293">
                  <c:v>5.31</c:v>
                </c:pt>
                <c:pt idx="1294">
                  <c:v>5.31</c:v>
                </c:pt>
                <c:pt idx="1295">
                  <c:v>5.31</c:v>
                </c:pt>
                <c:pt idx="1296">
                  <c:v>5.31</c:v>
                </c:pt>
                <c:pt idx="1297">
                  <c:v>5.31</c:v>
                </c:pt>
                <c:pt idx="1298">
                  <c:v>5.31</c:v>
                </c:pt>
                <c:pt idx="1299">
                  <c:v>5.31</c:v>
                </c:pt>
                <c:pt idx="1300">
                  <c:v>5.31</c:v>
                </c:pt>
                <c:pt idx="1301">
                  <c:v>5.31</c:v>
                </c:pt>
                <c:pt idx="1302">
                  <c:v>5.31</c:v>
                </c:pt>
                <c:pt idx="1303">
                  <c:v>5.31</c:v>
                </c:pt>
                <c:pt idx="1304">
                  <c:v>5.31</c:v>
                </c:pt>
                <c:pt idx="1305">
                  <c:v>5.31</c:v>
                </c:pt>
                <c:pt idx="1306">
                  <c:v>5.31</c:v>
                </c:pt>
                <c:pt idx="1307">
                  <c:v>5.31</c:v>
                </c:pt>
                <c:pt idx="1308">
                  <c:v>5.31</c:v>
                </c:pt>
                <c:pt idx="1309">
                  <c:v>5.31</c:v>
                </c:pt>
                <c:pt idx="1310">
                  <c:v>5.31</c:v>
                </c:pt>
                <c:pt idx="1311">
                  <c:v>5.31</c:v>
                </c:pt>
                <c:pt idx="1312">
                  <c:v>5.31</c:v>
                </c:pt>
                <c:pt idx="1313">
                  <c:v>5.31</c:v>
                </c:pt>
                <c:pt idx="1314">
                  <c:v>5.31</c:v>
                </c:pt>
                <c:pt idx="1315">
                  <c:v>5.31</c:v>
                </c:pt>
                <c:pt idx="1316">
                  <c:v>5.31</c:v>
                </c:pt>
                <c:pt idx="1317">
                  <c:v>5.31</c:v>
                </c:pt>
                <c:pt idx="1318">
                  <c:v>5.31</c:v>
                </c:pt>
                <c:pt idx="1319">
                  <c:v>5.31</c:v>
                </c:pt>
                <c:pt idx="1320">
                  <c:v>5.31</c:v>
                </c:pt>
                <c:pt idx="1321">
                  <c:v>5.31</c:v>
                </c:pt>
                <c:pt idx="1322">
                  <c:v>5.31</c:v>
                </c:pt>
                <c:pt idx="1323">
                  <c:v>5.31</c:v>
                </c:pt>
                <c:pt idx="1324">
                  <c:v>5.31</c:v>
                </c:pt>
                <c:pt idx="1325">
                  <c:v>5.31</c:v>
                </c:pt>
                <c:pt idx="1326">
                  <c:v>5.31</c:v>
                </c:pt>
                <c:pt idx="1327">
                  <c:v>5.31</c:v>
                </c:pt>
                <c:pt idx="1328">
                  <c:v>5.31</c:v>
                </c:pt>
                <c:pt idx="1329">
                  <c:v>5.31</c:v>
                </c:pt>
                <c:pt idx="1330">
                  <c:v>5.31</c:v>
                </c:pt>
                <c:pt idx="1331">
                  <c:v>5.31</c:v>
                </c:pt>
                <c:pt idx="1332">
                  <c:v>5.31</c:v>
                </c:pt>
                <c:pt idx="1333">
                  <c:v>5.31</c:v>
                </c:pt>
                <c:pt idx="1334">
                  <c:v>5.31</c:v>
                </c:pt>
                <c:pt idx="1335">
                  <c:v>5.31</c:v>
                </c:pt>
                <c:pt idx="1336">
                  <c:v>5.31</c:v>
                </c:pt>
                <c:pt idx="1337">
                  <c:v>5.31</c:v>
                </c:pt>
                <c:pt idx="1338">
                  <c:v>5.31</c:v>
                </c:pt>
                <c:pt idx="1339">
                  <c:v>5.31</c:v>
                </c:pt>
                <c:pt idx="1340">
                  <c:v>5.31</c:v>
                </c:pt>
                <c:pt idx="1341">
                  <c:v>5.31</c:v>
                </c:pt>
                <c:pt idx="1342">
                  <c:v>5.31</c:v>
                </c:pt>
                <c:pt idx="1343">
                  <c:v>5.31</c:v>
                </c:pt>
                <c:pt idx="1344">
                  <c:v>5.31</c:v>
                </c:pt>
                <c:pt idx="1345">
                  <c:v>5.31</c:v>
                </c:pt>
                <c:pt idx="1346">
                  <c:v>5.31</c:v>
                </c:pt>
                <c:pt idx="1347">
                  <c:v>5.31</c:v>
                </c:pt>
                <c:pt idx="1348">
                  <c:v>5.31</c:v>
                </c:pt>
                <c:pt idx="1349">
                  <c:v>5.31</c:v>
                </c:pt>
                <c:pt idx="1350">
                  <c:v>5.31</c:v>
                </c:pt>
                <c:pt idx="1351">
                  <c:v>5.31</c:v>
                </c:pt>
                <c:pt idx="1352">
                  <c:v>5.31</c:v>
                </c:pt>
                <c:pt idx="1353">
                  <c:v>5.31</c:v>
                </c:pt>
                <c:pt idx="1354">
                  <c:v>5.31</c:v>
                </c:pt>
                <c:pt idx="1355">
                  <c:v>5.31</c:v>
                </c:pt>
                <c:pt idx="1356">
                  <c:v>5.31</c:v>
                </c:pt>
                <c:pt idx="1357">
                  <c:v>5.31</c:v>
                </c:pt>
                <c:pt idx="1358">
                  <c:v>5.31</c:v>
                </c:pt>
                <c:pt idx="1359">
                  <c:v>5.31</c:v>
                </c:pt>
                <c:pt idx="1360">
                  <c:v>5.31</c:v>
                </c:pt>
                <c:pt idx="1361">
                  <c:v>5.31</c:v>
                </c:pt>
                <c:pt idx="1362">
                  <c:v>5.31</c:v>
                </c:pt>
                <c:pt idx="1363">
                  <c:v>5.31</c:v>
                </c:pt>
                <c:pt idx="1364">
                  <c:v>5.31</c:v>
                </c:pt>
                <c:pt idx="1365">
                  <c:v>5.31</c:v>
                </c:pt>
                <c:pt idx="1366">
                  <c:v>5.31</c:v>
                </c:pt>
                <c:pt idx="1367">
                  <c:v>5.31</c:v>
                </c:pt>
                <c:pt idx="1368">
                  <c:v>5.31</c:v>
                </c:pt>
                <c:pt idx="1369">
                  <c:v>5.31</c:v>
                </c:pt>
                <c:pt idx="1370">
                  <c:v>5.31</c:v>
                </c:pt>
                <c:pt idx="1371">
                  <c:v>5.31</c:v>
                </c:pt>
                <c:pt idx="1372">
                  <c:v>5.31</c:v>
                </c:pt>
                <c:pt idx="1373">
                  <c:v>5.31</c:v>
                </c:pt>
                <c:pt idx="1374">
                  <c:v>5.31</c:v>
                </c:pt>
                <c:pt idx="1375">
                  <c:v>5.31</c:v>
                </c:pt>
                <c:pt idx="1376">
                  <c:v>5.31</c:v>
                </c:pt>
                <c:pt idx="1377">
                  <c:v>5.31</c:v>
                </c:pt>
                <c:pt idx="1378">
                  <c:v>5.31</c:v>
                </c:pt>
                <c:pt idx="1379">
                  <c:v>5.31</c:v>
                </c:pt>
                <c:pt idx="1380">
                  <c:v>5.31</c:v>
                </c:pt>
                <c:pt idx="1381">
                  <c:v>5.31</c:v>
                </c:pt>
                <c:pt idx="1382">
                  <c:v>5.31</c:v>
                </c:pt>
                <c:pt idx="1383">
                  <c:v>5.31</c:v>
                </c:pt>
                <c:pt idx="1384">
                  <c:v>5.31</c:v>
                </c:pt>
                <c:pt idx="1385">
                  <c:v>5.31</c:v>
                </c:pt>
                <c:pt idx="1386">
                  <c:v>5.31</c:v>
                </c:pt>
                <c:pt idx="1387">
                  <c:v>5.31</c:v>
                </c:pt>
                <c:pt idx="1388">
                  <c:v>5.5600000000000005</c:v>
                </c:pt>
                <c:pt idx="1389">
                  <c:v>5.5600000000000005</c:v>
                </c:pt>
                <c:pt idx="1390">
                  <c:v>5.5600000000000005</c:v>
                </c:pt>
                <c:pt idx="1391">
                  <c:v>5.5600000000000005</c:v>
                </c:pt>
                <c:pt idx="1392">
                  <c:v>5.5600000000000005</c:v>
                </c:pt>
                <c:pt idx="1393">
                  <c:v>5.5600000000000005</c:v>
                </c:pt>
                <c:pt idx="1394">
                  <c:v>5.5600000000000005</c:v>
                </c:pt>
                <c:pt idx="1395">
                  <c:v>5.5600000000000005</c:v>
                </c:pt>
                <c:pt idx="1396">
                  <c:v>5.5600000000000005</c:v>
                </c:pt>
                <c:pt idx="1397">
                  <c:v>5.5600000000000005</c:v>
                </c:pt>
                <c:pt idx="1398">
                  <c:v>5.5600000000000005</c:v>
                </c:pt>
                <c:pt idx="1399">
                  <c:v>5.5600000000000005</c:v>
                </c:pt>
                <c:pt idx="1400">
                  <c:v>5.5600000000000005</c:v>
                </c:pt>
                <c:pt idx="1401">
                  <c:v>5.5600000000000005</c:v>
                </c:pt>
                <c:pt idx="1402">
                  <c:v>5.5600000000000005</c:v>
                </c:pt>
                <c:pt idx="1403">
                  <c:v>5.5600000000000005</c:v>
                </c:pt>
                <c:pt idx="1404">
                  <c:v>5.5600000000000005</c:v>
                </c:pt>
                <c:pt idx="1405">
                  <c:v>5.5600000000000005</c:v>
                </c:pt>
                <c:pt idx="1406">
                  <c:v>5.5600000000000005</c:v>
                </c:pt>
                <c:pt idx="1407">
                  <c:v>5.5600000000000005</c:v>
                </c:pt>
                <c:pt idx="1408">
                  <c:v>5.5600000000000005</c:v>
                </c:pt>
                <c:pt idx="1409">
                  <c:v>5.5600000000000005</c:v>
                </c:pt>
                <c:pt idx="1410">
                  <c:v>5.5600000000000005</c:v>
                </c:pt>
                <c:pt idx="1411">
                  <c:v>5.5600000000000005</c:v>
                </c:pt>
                <c:pt idx="1412">
                  <c:v>5.5600000000000005</c:v>
                </c:pt>
                <c:pt idx="1413">
                  <c:v>5.5600000000000005</c:v>
                </c:pt>
                <c:pt idx="1414">
                  <c:v>5.5600000000000005</c:v>
                </c:pt>
                <c:pt idx="1415">
                  <c:v>5.5600000000000005</c:v>
                </c:pt>
                <c:pt idx="1416">
                  <c:v>5.5600000000000005</c:v>
                </c:pt>
                <c:pt idx="1417">
                  <c:v>5.5600000000000005</c:v>
                </c:pt>
                <c:pt idx="1418">
                  <c:v>5.5600000000000005</c:v>
                </c:pt>
                <c:pt idx="1419">
                  <c:v>5.5600000000000005</c:v>
                </c:pt>
                <c:pt idx="1420">
                  <c:v>5.5600000000000005</c:v>
                </c:pt>
                <c:pt idx="1421">
                  <c:v>5.5600000000000005</c:v>
                </c:pt>
                <c:pt idx="1422">
                  <c:v>5.5600000000000005</c:v>
                </c:pt>
                <c:pt idx="1423">
                  <c:v>5.5600000000000005</c:v>
                </c:pt>
                <c:pt idx="1424">
                  <c:v>5.5600000000000005</c:v>
                </c:pt>
                <c:pt idx="1425">
                  <c:v>5.5600000000000005</c:v>
                </c:pt>
                <c:pt idx="1426">
                  <c:v>5.5600000000000005</c:v>
                </c:pt>
                <c:pt idx="1427">
                  <c:v>5.5600000000000005</c:v>
                </c:pt>
                <c:pt idx="1428">
                  <c:v>5.5600000000000005</c:v>
                </c:pt>
                <c:pt idx="1429">
                  <c:v>5.5600000000000005</c:v>
                </c:pt>
                <c:pt idx="1430">
                  <c:v>5.5600000000000005</c:v>
                </c:pt>
                <c:pt idx="1431">
                  <c:v>5.5600000000000005</c:v>
                </c:pt>
                <c:pt idx="1432">
                  <c:v>5.5600000000000005</c:v>
                </c:pt>
                <c:pt idx="1433">
                  <c:v>5.5600000000000005</c:v>
                </c:pt>
                <c:pt idx="1434">
                  <c:v>5.5600000000000005</c:v>
                </c:pt>
                <c:pt idx="1435">
                  <c:v>5.5600000000000005</c:v>
                </c:pt>
                <c:pt idx="1436">
                  <c:v>5.5600000000000005</c:v>
                </c:pt>
                <c:pt idx="1437">
                  <c:v>5.5600000000000005</c:v>
                </c:pt>
                <c:pt idx="1438">
                  <c:v>5.5600000000000005</c:v>
                </c:pt>
                <c:pt idx="1439">
                  <c:v>5.5600000000000005</c:v>
                </c:pt>
                <c:pt idx="1440">
                  <c:v>5.5600000000000005</c:v>
                </c:pt>
                <c:pt idx="1441">
                  <c:v>5.5600000000000005</c:v>
                </c:pt>
                <c:pt idx="1442">
                  <c:v>5.5600000000000005</c:v>
                </c:pt>
                <c:pt idx="1443">
                  <c:v>5.5600000000000005</c:v>
                </c:pt>
                <c:pt idx="1444">
                  <c:v>5.5600000000000005</c:v>
                </c:pt>
                <c:pt idx="1445">
                  <c:v>5.5600000000000005</c:v>
                </c:pt>
                <c:pt idx="1446">
                  <c:v>5.5600000000000005</c:v>
                </c:pt>
                <c:pt idx="1447">
                  <c:v>5.5600000000000005</c:v>
                </c:pt>
                <c:pt idx="1448">
                  <c:v>5.5600000000000005</c:v>
                </c:pt>
                <c:pt idx="1449">
                  <c:v>5.5600000000000005</c:v>
                </c:pt>
                <c:pt idx="1450">
                  <c:v>5.5600000000000005</c:v>
                </c:pt>
                <c:pt idx="1451">
                  <c:v>5.5600000000000005</c:v>
                </c:pt>
                <c:pt idx="1452">
                  <c:v>5.5600000000000005</c:v>
                </c:pt>
                <c:pt idx="1453">
                  <c:v>5.5600000000000005</c:v>
                </c:pt>
                <c:pt idx="1454">
                  <c:v>5.8100000000000005</c:v>
                </c:pt>
                <c:pt idx="1455">
                  <c:v>5.8100000000000005</c:v>
                </c:pt>
                <c:pt idx="1456">
                  <c:v>5.8100000000000005</c:v>
                </c:pt>
                <c:pt idx="1457">
                  <c:v>5.8100000000000005</c:v>
                </c:pt>
                <c:pt idx="1458">
                  <c:v>5.8100000000000005</c:v>
                </c:pt>
                <c:pt idx="1459">
                  <c:v>5.8100000000000005</c:v>
                </c:pt>
                <c:pt idx="1460">
                  <c:v>5.8100000000000005</c:v>
                </c:pt>
                <c:pt idx="1461">
                  <c:v>5.8100000000000005</c:v>
                </c:pt>
                <c:pt idx="1462">
                  <c:v>5.8100000000000005</c:v>
                </c:pt>
                <c:pt idx="1463">
                  <c:v>5.8100000000000005</c:v>
                </c:pt>
                <c:pt idx="1464">
                  <c:v>5.8100000000000005</c:v>
                </c:pt>
                <c:pt idx="1465">
                  <c:v>5.8100000000000005</c:v>
                </c:pt>
                <c:pt idx="1466">
                  <c:v>5.8100000000000005</c:v>
                </c:pt>
                <c:pt idx="1467">
                  <c:v>5.8100000000000005</c:v>
                </c:pt>
                <c:pt idx="1468">
                  <c:v>5.8100000000000005</c:v>
                </c:pt>
                <c:pt idx="1469">
                  <c:v>5.8100000000000005</c:v>
                </c:pt>
                <c:pt idx="1470">
                  <c:v>5.8100000000000005</c:v>
                </c:pt>
                <c:pt idx="1471">
                  <c:v>5.8100000000000005</c:v>
                </c:pt>
                <c:pt idx="1472">
                  <c:v>5.8100000000000005</c:v>
                </c:pt>
                <c:pt idx="1473">
                  <c:v>5.8100000000000005</c:v>
                </c:pt>
                <c:pt idx="1474">
                  <c:v>5.8100000000000005</c:v>
                </c:pt>
                <c:pt idx="1475">
                  <c:v>5.8100000000000005</c:v>
                </c:pt>
                <c:pt idx="1476">
                  <c:v>5.8100000000000005</c:v>
                </c:pt>
                <c:pt idx="1477">
                  <c:v>5.8100000000000005</c:v>
                </c:pt>
                <c:pt idx="1478">
                  <c:v>5.8100000000000005</c:v>
                </c:pt>
                <c:pt idx="1479">
                  <c:v>5.8100000000000005</c:v>
                </c:pt>
                <c:pt idx="1480">
                  <c:v>5.8100000000000005</c:v>
                </c:pt>
                <c:pt idx="1481">
                  <c:v>5.8100000000000005</c:v>
                </c:pt>
                <c:pt idx="1482">
                  <c:v>5.8100000000000005</c:v>
                </c:pt>
                <c:pt idx="1483">
                  <c:v>5.8100000000000005</c:v>
                </c:pt>
                <c:pt idx="1484">
                  <c:v>5.8100000000000005</c:v>
                </c:pt>
                <c:pt idx="1485">
                  <c:v>5.8100000000000005</c:v>
                </c:pt>
                <c:pt idx="1486">
                  <c:v>5.8100000000000005</c:v>
                </c:pt>
                <c:pt idx="1487">
                  <c:v>5.8100000000000005</c:v>
                </c:pt>
                <c:pt idx="1488">
                  <c:v>5.8100000000000005</c:v>
                </c:pt>
                <c:pt idx="1489">
                  <c:v>5.8100000000000005</c:v>
                </c:pt>
                <c:pt idx="1490">
                  <c:v>5.8100000000000005</c:v>
                </c:pt>
                <c:pt idx="1491">
                  <c:v>5.8100000000000005</c:v>
                </c:pt>
                <c:pt idx="1492">
                  <c:v>5.8100000000000005</c:v>
                </c:pt>
                <c:pt idx="1493">
                  <c:v>5.8100000000000005</c:v>
                </c:pt>
                <c:pt idx="1494">
                  <c:v>5.8100000000000005</c:v>
                </c:pt>
                <c:pt idx="1495">
                  <c:v>5.8100000000000005</c:v>
                </c:pt>
                <c:pt idx="1496">
                  <c:v>5.8100000000000005</c:v>
                </c:pt>
                <c:pt idx="1497">
                  <c:v>5.8100000000000005</c:v>
                </c:pt>
                <c:pt idx="1498">
                  <c:v>5.8100000000000005</c:v>
                </c:pt>
                <c:pt idx="1499">
                  <c:v>6.06</c:v>
                </c:pt>
                <c:pt idx="1500">
                  <c:v>6.06</c:v>
                </c:pt>
                <c:pt idx="1501">
                  <c:v>6.06</c:v>
                </c:pt>
                <c:pt idx="1502">
                  <c:v>6.06</c:v>
                </c:pt>
                <c:pt idx="1503">
                  <c:v>6.06</c:v>
                </c:pt>
                <c:pt idx="1504">
                  <c:v>6.06</c:v>
                </c:pt>
                <c:pt idx="1505">
                  <c:v>6.06</c:v>
                </c:pt>
                <c:pt idx="1506">
                  <c:v>6.06</c:v>
                </c:pt>
                <c:pt idx="1507">
                  <c:v>6.06</c:v>
                </c:pt>
                <c:pt idx="1508">
                  <c:v>6.06</c:v>
                </c:pt>
                <c:pt idx="1509">
                  <c:v>6.06</c:v>
                </c:pt>
                <c:pt idx="1510">
                  <c:v>6.06</c:v>
                </c:pt>
                <c:pt idx="1511">
                  <c:v>6.06</c:v>
                </c:pt>
                <c:pt idx="1512">
                  <c:v>6.06</c:v>
                </c:pt>
                <c:pt idx="1513">
                  <c:v>6.06</c:v>
                </c:pt>
                <c:pt idx="1514">
                  <c:v>6.06</c:v>
                </c:pt>
                <c:pt idx="1515">
                  <c:v>6.06</c:v>
                </c:pt>
                <c:pt idx="1516">
                  <c:v>6.06</c:v>
                </c:pt>
                <c:pt idx="1517">
                  <c:v>6.06</c:v>
                </c:pt>
                <c:pt idx="1518">
                  <c:v>6.06</c:v>
                </c:pt>
                <c:pt idx="1519">
                  <c:v>6.06</c:v>
                </c:pt>
                <c:pt idx="1520">
                  <c:v>6.06</c:v>
                </c:pt>
                <c:pt idx="1521">
                  <c:v>6.06</c:v>
                </c:pt>
                <c:pt idx="1522">
                  <c:v>6.06</c:v>
                </c:pt>
                <c:pt idx="1523">
                  <c:v>6.06</c:v>
                </c:pt>
                <c:pt idx="1524">
                  <c:v>6.06</c:v>
                </c:pt>
                <c:pt idx="1525">
                  <c:v>6.06</c:v>
                </c:pt>
                <c:pt idx="1526">
                  <c:v>6.06</c:v>
                </c:pt>
                <c:pt idx="1527">
                  <c:v>6.06</c:v>
                </c:pt>
                <c:pt idx="1528">
                  <c:v>6.06</c:v>
                </c:pt>
                <c:pt idx="1529">
                  <c:v>6.06</c:v>
                </c:pt>
                <c:pt idx="1530">
                  <c:v>6.06</c:v>
                </c:pt>
                <c:pt idx="1531">
                  <c:v>6.06</c:v>
                </c:pt>
                <c:pt idx="1532">
                  <c:v>6.06</c:v>
                </c:pt>
                <c:pt idx="1533">
                  <c:v>6.06</c:v>
                </c:pt>
                <c:pt idx="1534">
                  <c:v>6.06</c:v>
                </c:pt>
                <c:pt idx="1535">
                  <c:v>6.06</c:v>
                </c:pt>
                <c:pt idx="1536">
                  <c:v>6.06</c:v>
                </c:pt>
                <c:pt idx="1537">
                  <c:v>6.06</c:v>
                </c:pt>
                <c:pt idx="1538">
                  <c:v>6.06</c:v>
                </c:pt>
                <c:pt idx="1539">
                  <c:v>6.06</c:v>
                </c:pt>
                <c:pt idx="1540">
                  <c:v>6.06</c:v>
                </c:pt>
                <c:pt idx="1541">
                  <c:v>6.06</c:v>
                </c:pt>
                <c:pt idx="1542">
                  <c:v>6.06</c:v>
                </c:pt>
                <c:pt idx="1543">
                  <c:v>6.06</c:v>
                </c:pt>
                <c:pt idx="1544">
                  <c:v>6.06</c:v>
                </c:pt>
                <c:pt idx="1545">
                  <c:v>6.06</c:v>
                </c:pt>
                <c:pt idx="1546">
                  <c:v>6.06</c:v>
                </c:pt>
                <c:pt idx="1547">
                  <c:v>6.06</c:v>
                </c:pt>
                <c:pt idx="1548">
                  <c:v>6.06</c:v>
                </c:pt>
                <c:pt idx="1549">
                  <c:v>6.06</c:v>
                </c:pt>
                <c:pt idx="1550">
                  <c:v>6.06</c:v>
                </c:pt>
                <c:pt idx="1551">
                  <c:v>6.06</c:v>
                </c:pt>
                <c:pt idx="1552">
                  <c:v>6.06</c:v>
                </c:pt>
                <c:pt idx="1553">
                  <c:v>6.06</c:v>
                </c:pt>
                <c:pt idx="1554">
                  <c:v>6.06</c:v>
                </c:pt>
                <c:pt idx="1555">
                  <c:v>6.31</c:v>
                </c:pt>
                <c:pt idx="1556">
                  <c:v>6.31</c:v>
                </c:pt>
                <c:pt idx="1557">
                  <c:v>6.31</c:v>
                </c:pt>
                <c:pt idx="1558">
                  <c:v>6.31</c:v>
                </c:pt>
                <c:pt idx="1559">
                  <c:v>6.31</c:v>
                </c:pt>
                <c:pt idx="1560">
                  <c:v>6.31</c:v>
                </c:pt>
                <c:pt idx="1561">
                  <c:v>6.31</c:v>
                </c:pt>
                <c:pt idx="1562">
                  <c:v>6.31</c:v>
                </c:pt>
                <c:pt idx="1563">
                  <c:v>6.31</c:v>
                </c:pt>
                <c:pt idx="1564">
                  <c:v>6.31</c:v>
                </c:pt>
                <c:pt idx="1565">
                  <c:v>6.31</c:v>
                </c:pt>
                <c:pt idx="1566">
                  <c:v>6.31</c:v>
                </c:pt>
                <c:pt idx="1567">
                  <c:v>6.31</c:v>
                </c:pt>
                <c:pt idx="1568">
                  <c:v>6.31</c:v>
                </c:pt>
                <c:pt idx="1569">
                  <c:v>6.31</c:v>
                </c:pt>
                <c:pt idx="1570">
                  <c:v>6.31</c:v>
                </c:pt>
                <c:pt idx="1571">
                  <c:v>6.31</c:v>
                </c:pt>
                <c:pt idx="1572">
                  <c:v>6.31</c:v>
                </c:pt>
                <c:pt idx="1573">
                  <c:v>6.31</c:v>
                </c:pt>
                <c:pt idx="1574">
                  <c:v>6.31</c:v>
                </c:pt>
                <c:pt idx="1575">
                  <c:v>6.31</c:v>
                </c:pt>
                <c:pt idx="1576">
                  <c:v>6.31</c:v>
                </c:pt>
                <c:pt idx="1577">
                  <c:v>6.31</c:v>
                </c:pt>
                <c:pt idx="1578">
                  <c:v>6.31</c:v>
                </c:pt>
                <c:pt idx="1579">
                  <c:v>6.31</c:v>
                </c:pt>
                <c:pt idx="1580">
                  <c:v>6.31</c:v>
                </c:pt>
                <c:pt idx="1581">
                  <c:v>6.31</c:v>
                </c:pt>
                <c:pt idx="1582">
                  <c:v>6.31</c:v>
                </c:pt>
                <c:pt idx="1583">
                  <c:v>6.31</c:v>
                </c:pt>
                <c:pt idx="1584">
                  <c:v>6.31</c:v>
                </c:pt>
                <c:pt idx="1585">
                  <c:v>6.31</c:v>
                </c:pt>
                <c:pt idx="1586">
                  <c:v>6.31</c:v>
                </c:pt>
                <c:pt idx="1587">
                  <c:v>6.31</c:v>
                </c:pt>
                <c:pt idx="1588">
                  <c:v>6.31</c:v>
                </c:pt>
                <c:pt idx="1589">
                  <c:v>6.31</c:v>
                </c:pt>
                <c:pt idx="1590">
                  <c:v>6.31</c:v>
                </c:pt>
                <c:pt idx="1591">
                  <c:v>6.31</c:v>
                </c:pt>
                <c:pt idx="1592">
                  <c:v>6.31</c:v>
                </c:pt>
                <c:pt idx="1593">
                  <c:v>6.31</c:v>
                </c:pt>
                <c:pt idx="1594">
                  <c:v>6.31</c:v>
                </c:pt>
                <c:pt idx="1595">
                  <c:v>6.31</c:v>
                </c:pt>
                <c:pt idx="1596">
                  <c:v>6.31</c:v>
                </c:pt>
                <c:pt idx="1597">
                  <c:v>6.31</c:v>
                </c:pt>
                <c:pt idx="1598">
                  <c:v>6.31</c:v>
                </c:pt>
                <c:pt idx="1599">
                  <c:v>6.31</c:v>
                </c:pt>
                <c:pt idx="1600">
                  <c:v>6.31</c:v>
                </c:pt>
                <c:pt idx="1601">
                  <c:v>6.31</c:v>
                </c:pt>
                <c:pt idx="1602">
                  <c:v>6.31</c:v>
                </c:pt>
                <c:pt idx="1603">
                  <c:v>6.31</c:v>
                </c:pt>
                <c:pt idx="1604">
                  <c:v>6.31</c:v>
                </c:pt>
                <c:pt idx="1605">
                  <c:v>6.31</c:v>
                </c:pt>
                <c:pt idx="1606">
                  <c:v>6.31</c:v>
                </c:pt>
                <c:pt idx="1607">
                  <c:v>6.31</c:v>
                </c:pt>
                <c:pt idx="1608">
                  <c:v>6.31</c:v>
                </c:pt>
                <c:pt idx="1609">
                  <c:v>6.31</c:v>
                </c:pt>
                <c:pt idx="1610">
                  <c:v>6.31</c:v>
                </c:pt>
                <c:pt idx="1611">
                  <c:v>6.31</c:v>
                </c:pt>
                <c:pt idx="1612">
                  <c:v>6.31</c:v>
                </c:pt>
                <c:pt idx="1613">
                  <c:v>6.31</c:v>
                </c:pt>
                <c:pt idx="1614">
                  <c:v>6.31</c:v>
                </c:pt>
                <c:pt idx="1615">
                  <c:v>6.31</c:v>
                </c:pt>
                <c:pt idx="1616">
                  <c:v>6.31</c:v>
                </c:pt>
                <c:pt idx="1617">
                  <c:v>6.31</c:v>
                </c:pt>
                <c:pt idx="1618">
                  <c:v>6.31</c:v>
                </c:pt>
                <c:pt idx="1619">
                  <c:v>6.31</c:v>
                </c:pt>
                <c:pt idx="1620">
                  <c:v>6.31</c:v>
                </c:pt>
                <c:pt idx="1621">
                  <c:v>6.31</c:v>
                </c:pt>
                <c:pt idx="1622">
                  <c:v>6.31</c:v>
                </c:pt>
                <c:pt idx="1623">
                  <c:v>6.31</c:v>
                </c:pt>
                <c:pt idx="1624">
                  <c:v>6.31</c:v>
                </c:pt>
                <c:pt idx="1625">
                  <c:v>6.31</c:v>
                </c:pt>
                <c:pt idx="1626">
                  <c:v>6.31</c:v>
                </c:pt>
                <c:pt idx="1627">
                  <c:v>6.31</c:v>
                </c:pt>
                <c:pt idx="1628">
                  <c:v>6.31</c:v>
                </c:pt>
                <c:pt idx="1629">
                  <c:v>6.31</c:v>
                </c:pt>
                <c:pt idx="1630">
                  <c:v>6.31</c:v>
                </c:pt>
                <c:pt idx="1631">
                  <c:v>6.31</c:v>
                </c:pt>
                <c:pt idx="1632">
                  <c:v>6.31</c:v>
                </c:pt>
                <c:pt idx="1633">
                  <c:v>6.31</c:v>
                </c:pt>
                <c:pt idx="1634">
                  <c:v>6.31</c:v>
                </c:pt>
                <c:pt idx="1635">
                  <c:v>6.31</c:v>
                </c:pt>
                <c:pt idx="1636">
                  <c:v>6.31</c:v>
                </c:pt>
                <c:pt idx="1637">
                  <c:v>6.31</c:v>
                </c:pt>
                <c:pt idx="1638">
                  <c:v>6.31</c:v>
                </c:pt>
                <c:pt idx="1639">
                  <c:v>6.31</c:v>
                </c:pt>
                <c:pt idx="1640">
                  <c:v>6.31</c:v>
                </c:pt>
                <c:pt idx="1641">
                  <c:v>6.31</c:v>
                </c:pt>
                <c:pt idx="1642">
                  <c:v>6.31</c:v>
                </c:pt>
                <c:pt idx="1643">
                  <c:v>6.31</c:v>
                </c:pt>
                <c:pt idx="1644">
                  <c:v>6.31</c:v>
                </c:pt>
                <c:pt idx="1645">
                  <c:v>6.31</c:v>
                </c:pt>
                <c:pt idx="1646">
                  <c:v>6.31</c:v>
                </c:pt>
                <c:pt idx="1647">
                  <c:v>6.5600000000000005</c:v>
                </c:pt>
                <c:pt idx="1648">
                  <c:v>6.5600000000000005</c:v>
                </c:pt>
                <c:pt idx="1649">
                  <c:v>6.5600000000000005</c:v>
                </c:pt>
                <c:pt idx="1650">
                  <c:v>6.5600000000000005</c:v>
                </c:pt>
                <c:pt idx="1651">
                  <c:v>6.5600000000000005</c:v>
                </c:pt>
                <c:pt idx="1652">
                  <c:v>6.5600000000000005</c:v>
                </c:pt>
                <c:pt idx="1653">
                  <c:v>6.5600000000000005</c:v>
                </c:pt>
                <c:pt idx="1654">
                  <c:v>6.5600000000000005</c:v>
                </c:pt>
                <c:pt idx="1655">
                  <c:v>6.5600000000000005</c:v>
                </c:pt>
                <c:pt idx="1656">
                  <c:v>6.5600000000000005</c:v>
                </c:pt>
                <c:pt idx="1657">
                  <c:v>6.5600000000000005</c:v>
                </c:pt>
                <c:pt idx="1658">
                  <c:v>6.5600000000000005</c:v>
                </c:pt>
                <c:pt idx="1659">
                  <c:v>6.5600000000000005</c:v>
                </c:pt>
                <c:pt idx="1660">
                  <c:v>6.5600000000000005</c:v>
                </c:pt>
                <c:pt idx="1661">
                  <c:v>6.5600000000000005</c:v>
                </c:pt>
                <c:pt idx="1662">
                  <c:v>6.5600000000000005</c:v>
                </c:pt>
                <c:pt idx="1663">
                  <c:v>6.5600000000000005</c:v>
                </c:pt>
                <c:pt idx="1664">
                  <c:v>6.5600000000000005</c:v>
                </c:pt>
                <c:pt idx="1665">
                  <c:v>6.5600000000000005</c:v>
                </c:pt>
                <c:pt idx="1666">
                  <c:v>6.5600000000000005</c:v>
                </c:pt>
                <c:pt idx="1667">
                  <c:v>6.5600000000000005</c:v>
                </c:pt>
                <c:pt idx="1668">
                  <c:v>6.5600000000000005</c:v>
                </c:pt>
                <c:pt idx="1669">
                  <c:v>6.5600000000000005</c:v>
                </c:pt>
                <c:pt idx="1670">
                  <c:v>6.5600000000000005</c:v>
                </c:pt>
                <c:pt idx="1671">
                  <c:v>6.5600000000000005</c:v>
                </c:pt>
                <c:pt idx="1672">
                  <c:v>6.5600000000000005</c:v>
                </c:pt>
                <c:pt idx="1673">
                  <c:v>6.5600000000000005</c:v>
                </c:pt>
                <c:pt idx="1674">
                  <c:v>6.5600000000000005</c:v>
                </c:pt>
                <c:pt idx="1675">
                  <c:v>6.5600000000000005</c:v>
                </c:pt>
                <c:pt idx="1676">
                  <c:v>6.5600000000000005</c:v>
                </c:pt>
                <c:pt idx="1677">
                  <c:v>6.5600000000000005</c:v>
                </c:pt>
                <c:pt idx="1678">
                  <c:v>6.5600000000000005</c:v>
                </c:pt>
                <c:pt idx="1679">
                  <c:v>6.5600000000000005</c:v>
                </c:pt>
                <c:pt idx="1680">
                  <c:v>6.5600000000000005</c:v>
                </c:pt>
                <c:pt idx="1681">
                  <c:v>6.5600000000000005</c:v>
                </c:pt>
                <c:pt idx="1682">
                  <c:v>6.5600000000000005</c:v>
                </c:pt>
                <c:pt idx="1683">
                  <c:v>6.5600000000000005</c:v>
                </c:pt>
                <c:pt idx="1684">
                  <c:v>6.5600000000000005</c:v>
                </c:pt>
                <c:pt idx="1685">
                  <c:v>6.5600000000000005</c:v>
                </c:pt>
                <c:pt idx="1686">
                  <c:v>6.5600000000000005</c:v>
                </c:pt>
                <c:pt idx="1687">
                  <c:v>6.5600000000000005</c:v>
                </c:pt>
                <c:pt idx="1688">
                  <c:v>6.5600000000000005</c:v>
                </c:pt>
                <c:pt idx="1689">
                  <c:v>6.5600000000000005</c:v>
                </c:pt>
                <c:pt idx="1690">
                  <c:v>6.5600000000000005</c:v>
                </c:pt>
                <c:pt idx="1691">
                  <c:v>6.5600000000000005</c:v>
                </c:pt>
                <c:pt idx="1692">
                  <c:v>6.5600000000000005</c:v>
                </c:pt>
                <c:pt idx="1693">
                  <c:v>6.5600000000000005</c:v>
                </c:pt>
                <c:pt idx="1694">
                  <c:v>6.5600000000000005</c:v>
                </c:pt>
                <c:pt idx="1695">
                  <c:v>6.5600000000000005</c:v>
                </c:pt>
                <c:pt idx="1696">
                  <c:v>6.5600000000000005</c:v>
                </c:pt>
                <c:pt idx="1697">
                  <c:v>6.5600000000000005</c:v>
                </c:pt>
                <c:pt idx="1698">
                  <c:v>6.5600000000000005</c:v>
                </c:pt>
                <c:pt idx="1699">
                  <c:v>6.5600000000000005</c:v>
                </c:pt>
                <c:pt idx="1700">
                  <c:v>6.5600000000000005</c:v>
                </c:pt>
                <c:pt idx="1701">
                  <c:v>6.5600000000000005</c:v>
                </c:pt>
                <c:pt idx="1702">
                  <c:v>6.5600000000000005</c:v>
                </c:pt>
                <c:pt idx="1703">
                  <c:v>6.5600000000000005</c:v>
                </c:pt>
                <c:pt idx="1704">
                  <c:v>6.5600000000000005</c:v>
                </c:pt>
                <c:pt idx="1705">
                  <c:v>6.5600000000000005</c:v>
                </c:pt>
                <c:pt idx="1706">
                  <c:v>6.5600000000000005</c:v>
                </c:pt>
                <c:pt idx="1707">
                  <c:v>6.5600000000000005</c:v>
                </c:pt>
                <c:pt idx="1708">
                  <c:v>6.5600000000000005</c:v>
                </c:pt>
                <c:pt idx="1709">
                  <c:v>6.5600000000000005</c:v>
                </c:pt>
                <c:pt idx="1710">
                  <c:v>6.5600000000000005</c:v>
                </c:pt>
                <c:pt idx="1711">
                  <c:v>6.5600000000000005</c:v>
                </c:pt>
                <c:pt idx="1712">
                  <c:v>6.5600000000000005</c:v>
                </c:pt>
                <c:pt idx="1713">
                  <c:v>6.5600000000000005</c:v>
                </c:pt>
                <c:pt idx="1714">
                  <c:v>6.5600000000000005</c:v>
                </c:pt>
                <c:pt idx="1715">
                  <c:v>6.5600000000000005</c:v>
                </c:pt>
                <c:pt idx="1716">
                  <c:v>6.5600000000000005</c:v>
                </c:pt>
                <c:pt idx="1717">
                  <c:v>6.5600000000000005</c:v>
                </c:pt>
                <c:pt idx="1718">
                  <c:v>6.5600000000000005</c:v>
                </c:pt>
                <c:pt idx="1719">
                  <c:v>6.5600000000000005</c:v>
                </c:pt>
                <c:pt idx="1720">
                  <c:v>6.5600000000000005</c:v>
                </c:pt>
                <c:pt idx="1721">
                  <c:v>6.5600000000000005</c:v>
                </c:pt>
                <c:pt idx="1722">
                  <c:v>6.5600000000000005</c:v>
                </c:pt>
                <c:pt idx="1723">
                  <c:v>6.5600000000000005</c:v>
                </c:pt>
                <c:pt idx="1724">
                  <c:v>6.5600000000000005</c:v>
                </c:pt>
                <c:pt idx="1725">
                  <c:v>6.5600000000000005</c:v>
                </c:pt>
                <c:pt idx="1726">
                  <c:v>6.5600000000000005</c:v>
                </c:pt>
                <c:pt idx="1727">
                  <c:v>6.5600000000000005</c:v>
                </c:pt>
                <c:pt idx="1728">
                  <c:v>6.5600000000000005</c:v>
                </c:pt>
                <c:pt idx="1729">
                  <c:v>6.5600000000000005</c:v>
                </c:pt>
                <c:pt idx="1730">
                  <c:v>6.5600000000000005</c:v>
                </c:pt>
                <c:pt idx="1731">
                  <c:v>6.5600000000000005</c:v>
                </c:pt>
                <c:pt idx="1732">
                  <c:v>6.5600000000000005</c:v>
                </c:pt>
                <c:pt idx="1733">
                  <c:v>6.5600000000000005</c:v>
                </c:pt>
                <c:pt idx="1734">
                  <c:v>6.5600000000000005</c:v>
                </c:pt>
                <c:pt idx="1735">
                  <c:v>6.5600000000000005</c:v>
                </c:pt>
                <c:pt idx="1736">
                  <c:v>6.5600000000000005</c:v>
                </c:pt>
                <c:pt idx="1737">
                  <c:v>6.5600000000000005</c:v>
                </c:pt>
                <c:pt idx="1738">
                  <c:v>6.5600000000000005</c:v>
                </c:pt>
                <c:pt idx="1739">
                  <c:v>6.5600000000000005</c:v>
                </c:pt>
                <c:pt idx="1740">
                  <c:v>6.5600000000000005</c:v>
                </c:pt>
                <c:pt idx="1741">
                  <c:v>6.5600000000000005</c:v>
                </c:pt>
                <c:pt idx="1742">
                  <c:v>6.5600000000000005</c:v>
                </c:pt>
                <c:pt idx="1743">
                  <c:v>6.5600000000000005</c:v>
                </c:pt>
                <c:pt idx="1744">
                  <c:v>6.5600000000000005</c:v>
                </c:pt>
                <c:pt idx="1745">
                  <c:v>6.5600000000000005</c:v>
                </c:pt>
                <c:pt idx="1746">
                  <c:v>6.5600000000000005</c:v>
                </c:pt>
                <c:pt idx="1747">
                  <c:v>6.5600000000000005</c:v>
                </c:pt>
                <c:pt idx="1748">
                  <c:v>6.5600000000000005</c:v>
                </c:pt>
                <c:pt idx="1749">
                  <c:v>6.5600000000000005</c:v>
                </c:pt>
                <c:pt idx="1750">
                  <c:v>6.5600000000000005</c:v>
                </c:pt>
                <c:pt idx="1751">
                  <c:v>6.5600000000000005</c:v>
                </c:pt>
                <c:pt idx="1752">
                  <c:v>6.5600000000000005</c:v>
                </c:pt>
                <c:pt idx="1753">
                  <c:v>6.5600000000000005</c:v>
                </c:pt>
                <c:pt idx="1754">
                  <c:v>6.5600000000000005</c:v>
                </c:pt>
                <c:pt idx="1755">
                  <c:v>6.5600000000000005</c:v>
                </c:pt>
                <c:pt idx="1756">
                  <c:v>6.5600000000000005</c:v>
                </c:pt>
                <c:pt idx="1757">
                  <c:v>6.5600000000000005</c:v>
                </c:pt>
                <c:pt idx="1758">
                  <c:v>6.5600000000000005</c:v>
                </c:pt>
                <c:pt idx="1759">
                  <c:v>6.5600000000000005</c:v>
                </c:pt>
                <c:pt idx="1760">
                  <c:v>6.5600000000000005</c:v>
                </c:pt>
                <c:pt idx="1761">
                  <c:v>6.5600000000000005</c:v>
                </c:pt>
                <c:pt idx="1762">
                  <c:v>6.5600000000000005</c:v>
                </c:pt>
                <c:pt idx="1763">
                  <c:v>6.5600000000000005</c:v>
                </c:pt>
                <c:pt idx="1764">
                  <c:v>6.5600000000000005</c:v>
                </c:pt>
                <c:pt idx="1765">
                  <c:v>6.5600000000000005</c:v>
                </c:pt>
                <c:pt idx="1766">
                  <c:v>6.5600000000000005</c:v>
                </c:pt>
                <c:pt idx="1767">
                  <c:v>6.5600000000000005</c:v>
                </c:pt>
                <c:pt idx="1768">
                  <c:v>6.5600000000000005</c:v>
                </c:pt>
                <c:pt idx="1769">
                  <c:v>6.5600000000000005</c:v>
                </c:pt>
                <c:pt idx="1770">
                  <c:v>6.5600000000000005</c:v>
                </c:pt>
                <c:pt idx="1771">
                  <c:v>6.5600000000000005</c:v>
                </c:pt>
                <c:pt idx="1772">
                  <c:v>6.5600000000000005</c:v>
                </c:pt>
                <c:pt idx="1773">
                  <c:v>6.5600000000000005</c:v>
                </c:pt>
                <c:pt idx="1774">
                  <c:v>6.5600000000000005</c:v>
                </c:pt>
                <c:pt idx="1775">
                  <c:v>6.5600000000000005</c:v>
                </c:pt>
                <c:pt idx="1776">
                  <c:v>6.5600000000000005</c:v>
                </c:pt>
                <c:pt idx="1777">
                  <c:v>6.5600000000000005</c:v>
                </c:pt>
                <c:pt idx="1778">
                  <c:v>6.5600000000000005</c:v>
                </c:pt>
                <c:pt idx="1779">
                  <c:v>6.5600000000000005</c:v>
                </c:pt>
                <c:pt idx="1780">
                  <c:v>6.5600000000000005</c:v>
                </c:pt>
                <c:pt idx="1781">
                  <c:v>6.5600000000000005</c:v>
                </c:pt>
                <c:pt idx="1782">
                  <c:v>6.5600000000000005</c:v>
                </c:pt>
                <c:pt idx="1783">
                  <c:v>6.5600000000000005</c:v>
                </c:pt>
                <c:pt idx="1784">
                  <c:v>6.5600000000000005</c:v>
                </c:pt>
                <c:pt idx="1785">
                  <c:v>6.5600000000000005</c:v>
                </c:pt>
                <c:pt idx="1786">
                  <c:v>6.5600000000000005</c:v>
                </c:pt>
                <c:pt idx="1787">
                  <c:v>6.5600000000000005</c:v>
                </c:pt>
                <c:pt idx="1788">
                  <c:v>6.5600000000000005</c:v>
                </c:pt>
                <c:pt idx="1789">
                  <c:v>6.5600000000000005</c:v>
                </c:pt>
                <c:pt idx="1790">
                  <c:v>6.5600000000000005</c:v>
                </c:pt>
                <c:pt idx="1791">
                  <c:v>6.5600000000000005</c:v>
                </c:pt>
                <c:pt idx="1792">
                  <c:v>6.5600000000000005</c:v>
                </c:pt>
                <c:pt idx="1793">
                  <c:v>6.5600000000000005</c:v>
                </c:pt>
                <c:pt idx="1794">
                  <c:v>6.5600000000000005</c:v>
                </c:pt>
                <c:pt idx="1795">
                  <c:v>6.5600000000000005</c:v>
                </c:pt>
                <c:pt idx="1796">
                  <c:v>6.5600000000000005</c:v>
                </c:pt>
                <c:pt idx="1797">
                  <c:v>6.5600000000000005</c:v>
                </c:pt>
                <c:pt idx="1798">
                  <c:v>6.5600000000000005</c:v>
                </c:pt>
                <c:pt idx="1799">
                  <c:v>6.5600000000000005</c:v>
                </c:pt>
                <c:pt idx="1800">
                  <c:v>6.5600000000000005</c:v>
                </c:pt>
                <c:pt idx="1801">
                  <c:v>6.5600000000000005</c:v>
                </c:pt>
                <c:pt idx="1802">
                  <c:v>6.5600000000000005</c:v>
                </c:pt>
                <c:pt idx="1803">
                  <c:v>6.5600000000000005</c:v>
                </c:pt>
                <c:pt idx="1804">
                  <c:v>6.5600000000000005</c:v>
                </c:pt>
                <c:pt idx="1805">
                  <c:v>6.5600000000000005</c:v>
                </c:pt>
                <c:pt idx="1806">
                  <c:v>6.5600000000000005</c:v>
                </c:pt>
                <c:pt idx="1807">
                  <c:v>6.5600000000000005</c:v>
                </c:pt>
                <c:pt idx="1808">
                  <c:v>6.5600000000000005</c:v>
                </c:pt>
                <c:pt idx="1809">
                  <c:v>6.5600000000000005</c:v>
                </c:pt>
                <c:pt idx="1810">
                  <c:v>6.5600000000000005</c:v>
                </c:pt>
                <c:pt idx="1811">
                  <c:v>6.5600000000000005</c:v>
                </c:pt>
                <c:pt idx="1812">
                  <c:v>6.5600000000000005</c:v>
                </c:pt>
                <c:pt idx="1813">
                  <c:v>6.5600000000000005</c:v>
                </c:pt>
                <c:pt idx="1814">
                  <c:v>6.5600000000000005</c:v>
                </c:pt>
                <c:pt idx="1815">
                  <c:v>6.5600000000000005</c:v>
                </c:pt>
                <c:pt idx="1816">
                  <c:v>6.5600000000000005</c:v>
                </c:pt>
                <c:pt idx="1817">
                  <c:v>6.5600000000000005</c:v>
                </c:pt>
                <c:pt idx="1818">
                  <c:v>6.5600000000000005</c:v>
                </c:pt>
                <c:pt idx="1819">
                  <c:v>6.5600000000000005</c:v>
                </c:pt>
                <c:pt idx="1820">
                  <c:v>6.5600000000000005</c:v>
                </c:pt>
                <c:pt idx="1821">
                  <c:v>6.5600000000000005</c:v>
                </c:pt>
                <c:pt idx="1822">
                  <c:v>6.5600000000000005</c:v>
                </c:pt>
                <c:pt idx="1823">
                  <c:v>6.5600000000000005</c:v>
                </c:pt>
                <c:pt idx="1824">
                  <c:v>6.5600000000000005</c:v>
                </c:pt>
                <c:pt idx="1825">
                  <c:v>6.5600000000000005</c:v>
                </c:pt>
                <c:pt idx="1826">
                  <c:v>6.5600000000000005</c:v>
                </c:pt>
                <c:pt idx="1827">
                  <c:v>6.5600000000000005</c:v>
                </c:pt>
                <c:pt idx="1828">
                  <c:v>6.5600000000000005</c:v>
                </c:pt>
                <c:pt idx="1829">
                  <c:v>6.5600000000000005</c:v>
                </c:pt>
                <c:pt idx="1830">
                  <c:v>6.5600000000000005</c:v>
                </c:pt>
                <c:pt idx="1831">
                  <c:v>6.5600000000000005</c:v>
                </c:pt>
                <c:pt idx="1832">
                  <c:v>6.5600000000000005</c:v>
                </c:pt>
                <c:pt idx="1833">
                  <c:v>6.5600000000000005</c:v>
                </c:pt>
                <c:pt idx="1834">
                  <c:v>6.5600000000000005</c:v>
                </c:pt>
                <c:pt idx="1835">
                  <c:v>6.5600000000000005</c:v>
                </c:pt>
                <c:pt idx="1836">
                  <c:v>6.5600000000000005</c:v>
                </c:pt>
                <c:pt idx="1837">
                  <c:v>6.5600000000000005</c:v>
                </c:pt>
                <c:pt idx="1838">
                  <c:v>6.5600000000000005</c:v>
                </c:pt>
                <c:pt idx="1839">
                  <c:v>6.5600000000000005</c:v>
                </c:pt>
                <c:pt idx="1840">
                  <c:v>6.5600000000000005</c:v>
                </c:pt>
                <c:pt idx="1841">
                  <c:v>6.5600000000000005</c:v>
                </c:pt>
                <c:pt idx="1842">
                  <c:v>6.5600000000000005</c:v>
                </c:pt>
                <c:pt idx="1843">
                  <c:v>6.5600000000000005</c:v>
                </c:pt>
                <c:pt idx="1844">
                  <c:v>6.5600000000000005</c:v>
                </c:pt>
                <c:pt idx="1845">
                  <c:v>6.5600000000000005</c:v>
                </c:pt>
                <c:pt idx="1846">
                  <c:v>6.5600000000000005</c:v>
                </c:pt>
                <c:pt idx="1847">
                  <c:v>6.5600000000000005</c:v>
                </c:pt>
                <c:pt idx="1848">
                  <c:v>6.5600000000000005</c:v>
                </c:pt>
                <c:pt idx="1849">
                  <c:v>6.5600000000000005</c:v>
                </c:pt>
                <c:pt idx="1850">
                  <c:v>6.5600000000000005</c:v>
                </c:pt>
                <c:pt idx="1851">
                  <c:v>6.5600000000000005</c:v>
                </c:pt>
                <c:pt idx="1852">
                  <c:v>6.5600000000000005</c:v>
                </c:pt>
                <c:pt idx="1853">
                  <c:v>6.5600000000000005</c:v>
                </c:pt>
                <c:pt idx="1854">
                  <c:v>6.5600000000000005</c:v>
                </c:pt>
                <c:pt idx="1855">
                  <c:v>6.5600000000000005</c:v>
                </c:pt>
                <c:pt idx="1856">
                  <c:v>6.5600000000000005</c:v>
                </c:pt>
                <c:pt idx="1857">
                  <c:v>6.5600000000000005</c:v>
                </c:pt>
                <c:pt idx="1858">
                  <c:v>6.5600000000000005</c:v>
                </c:pt>
                <c:pt idx="1859">
                  <c:v>6.5600000000000005</c:v>
                </c:pt>
                <c:pt idx="1860">
                  <c:v>6.5600000000000005</c:v>
                </c:pt>
                <c:pt idx="1861">
                  <c:v>6.5600000000000005</c:v>
                </c:pt>
                <c:pt idx="1862">
                  <c:v>6.5600000000000005</c:v>
                </c:pt>
                <c:pt idx="1863">
                  <c:v>6.5600000000000005</c:v>
                </c:pt>
                <c:pt idx="1864">
                  <c:v>6.5600000000000005</c:v>
                </c:pt>
                <c:pt idx="1865">
                  <c:v>6.5600000000000005</c:v>
                </c:pt>
                <c:pt idx="1866">
                  <c:v>6.5600000000000005</c:v>
                </c:pt>
                <c:pt idx="1867">
                  <c:v>6.5600000000000005</c:v>
                </c:pt>
                <c:pt idx="1868">
                  <c:v>6.5600000000000005</c:v>
                </c:pt>
                <c:pt idx="1869">
                  <c:v>6.5600000000000005</c:v>
                </c:pt>
                <c:pt idx="1870">
                  <c:v>6.5600000000000005</c:v>
                </c:pt>
                <c:pt idx="1871">
                  <c:v>6.5600000000000005</c:v>
                </c:pt>
                <c:pt idx="1872">
                  <c:v>6.5600000000000005</c:v>
                </c:pt>
                <c:pt idx="1873">
                  <c:v>6.5600000000000005</c:v>
                </c:pt>
                <c:pt idx="1874">
                  <c:v>6.5600000000000005</c:v>
                </c:pt>
                <c:pt idx="1875">
                  <c:v>6.5600000000000005</c:v>
                </c:pt>
                <c:pt idx="1876">
                  <c:v>6.5600000000000005</c:v>
                </c:pt>
                <c:pt idx="1877">
                  <c:v>6.5600000000000005</c:v>
                </c:pt>
                <c:pt idx="1878">
                  <c:v>6.5600000000000005</c:v>
                </c:pt>
                <c:pt idx="1879">
                  <c:v>6.5600000000000005</c:v>
                </c:pt>
                <c:pt idx="1880">
                  <c:v>6.5600000000000005</c:v>
                </c:pt>
                <c:pt idx="1881">
                  <c:v>6.5600000000000005</c:v>
                </c:pt>
                <c:pt idx="1882">
                  <c:v>6.5600000000000005</c:v>
                </c:pt>
                <c:pt idx="1883">
                  <c:v>6.5600000000000005</c:v>
                </c:pt>
                <c:pt idx="1884">
                  <c:v>6.5600000000000005</c:v>
                </c:pt>
                <c:pt idx="1885">
                  <c:v>6.5600000000000005</c:v>
                </c:pt>
                <c:pt idx="1886">
                  <c:v>6.5600000000000005</c:v>
                </c:pt>
                <c:pt idx="1887">
                  <c:v>6.5600000000000005</c:v>
                </c:pt>
                <c:pt idx="1888">
                  <c:v>6.5600000000000005</c:v>
                </c:pt>
                <c:pt idx="1889">
                  <c:v>6.5600000000000005</c:v>
                </c:pt>
                <c:pt idx="1890">
                  <c:v>6.5600000000000005</c:v>
                </c:pt>
                <c:pt idx="1891">
                  <c:v>6.5600000000000005</c:v>
                </c:pt>
                <c:pt idx="1892">
                  <c:v>6.5600000000000005</c:v>
                </c:pt>
                <c:pt idx="1893">
                  <c:v>6.5600000000000005</c:v>
                </c:pt>
                <c:pt idx="1894">
                  <c:v>6.5600000000000005</c:v>
                </c:pt>
                <c:pt idx="1895">
                  <c:v>6.5600000000000005</c:v>
                </c:pt>
                <c:pt idx="1896">
                  <c:v>6.5600000000000005</c:v>
                </c:pt>
                <c:pt idx="1897">
                  <c:v>6.5600000000000005</c:v>
                </c:pt>
                <c:pt idx="1898">
                  <c:v>6.5600000000000005</c:v>
                </c:pt>
                <c:pt idx="1899">
                  <c:v>6.5600000000000005</c:v>
                </c:pt>
                <c:pt idx="1900">
                  <c:v>6.5600000000000005</c:v>
                </c:pt>
                <c:pt idx="1901">
                  <c:v>6.5600000000000005</c:v>
                </c:pt>
                <c:pt idx="1902">
                  <c:v>6.5600000000000005</c:v>
                </c:pt>
                <c:pt idx="1903">
                  <c:v>6.5600000000000005</c:v>
                </c:pt>
                <c:pt idx="1904">
                  <c:v>6.5600000000000005</c:v>
                </c:pt>
                <c:pt idx="1905">
                  <c:v>6.5600000000000005</c:v>
                </c:pt>
                <c:pt idx="1906">
                  <c:v>6.5600000000000005</c:v>
                </c:pt>
                <c:pt idx="1907">
                  <c:v>6.5600000000000005</c:v>
                </c:pt>
                <c:pt idx="1908">
                  <c:v>6.5600000000000005</c:v>
                </c:pt>
                <c:pt idx="1909">
                  <c:v>6.5600000000000005</c:v>
                </c:pt>
                <c:pt idx="1910">
                  <c:v>6.5600000000000005</c:v>
                </c:pt>
                <c:pt idx="1911">
                  <c:v>6.5600000000000005</c:v>
                </c:pt>
                <c:pt idx="1912">
                  <c:v>6.5600000000000005</c:v>
                </c:pt>
                <c:pt idx="1913">
                  <c:v>6.5600000000000005</c:v>
                </c:pt>
                <c:pt idx="1914">
                  <c:v>6.5600000000000005</c:v>
                </c:pt>
                <c:pt idx="1915">
                  <c:v>6.5600000000000005</c:v>
                </c:pt>
                <c:pt idx="1916">
                  <c:v>6.5600000000000005</c:v>
                </c:pt>
                <c:pt idx="1917">
                  <c:v>6.5600000000000005</c:v>
                </c:pt>
                <c:pt idx="1918">
                  <c:v>6.5600000000000005</c:v>
                </c:pt>
                <c:pt idx="1919">
                  <c:v>6.5600000000000005</c:v>
                </c:pt>
                <c:pt idx="1920">
                  <c:v>6.5600000000000005</c:v>
                </c:pt>
                <c:pt idx="1921">
                  <c:v>6.5600000000000005</c:v>
                </c:pt>
                <c:pt idx="1922">
                  <c:v>6.5600000000000005</c:v>
                </c:pt>
                <c:pt idx="1923">
                  <c:v>6.5600000000000005</c:v>
                </c:pt>
                <c:pt idx="1924">
                  <c:v>6.5600000000000005</c:v>
                </c:pt>
                <c:pt idx="1925">
                  <c:v>6.5600000000000005</c:v>
                </c:pt>
                <c:pt idx="1926">
                  <c:v>6.5600000000000005</c:v>
                </c:pt>
                <c:pt idx="1927">
                  <c:v>6.5600000000000005</c:v>
                </c:pt>
                <c:pt idx="1928">
                  <c:v>6.5600000000000005</c:v>
                </c:pt>
                <c:pt idx="1929">
                  <c:v>6.5600000000000005</c:v>
                </c:pt>
                <c:pt idx="1930">
                  <c:v>6.5600000000000005</c:v>
                </c:pt>
                <c:pt idx="1931">
                  <c:v>6.5600000000000005</c:v>
                </c:pt>
                <c:pt idx="1932">
                  <c:v>6.5600000000000005</c:v>
                </c:pt>
                <c:pt idx="1933">
                  <c:v>6.5600000000000005</c:v>
                </c:pt>
                <c:pt idx="1934">
                  <c:v>6.5600000000000005</c:v>
                </c:pt>
                <c:pt idx="1935">
                  <c:v>6.5600000000000005</c:v>
                </c:pt>
                <c:pt idx="1936">
                  <c:v>6.5600000000000005</c:v>
                </c:pt>
                <c:pt idx="1937">
                  <c:v>6.5600000000000005</c:v>
                </c:pt>
                <c:pt idx="1938">
                  <c:v>6.5600000000000005</c:v>
                </c:pt>
                <c:pt idx="1939">
                  <c:v>6.5600000000000005</c:v>
                </c:pt>
                <c:pt idx="1940">
                  <c:v>6.5600000000000005</c:v>
                </c:pt>
                <c:pt idx="1941">
                  <c:v>6.5600000000000005</c:v>
                </c:pt>
                <c:pt idx="1942">
                  <c:v>6.5600000000000005</c:v>
                </c:pt>
                <c:pt idx="1943">
                  <c:v>6.5600000000000005</c:v>
                </c:pt>
                <c:pt idx="1944">
                  <c:v>6.5600000000000005</c:v>
                </c:pt>
                <c:pt idx="1945">
                  <c:v>6.5600000000000005</c:v>
                </c:pt>
                <c:pt idx="1946">
                  <c:v>6.5600000000000005</c:v>
                </c:pt>
                <c:pt idx="1947">
                  <c:v>6.5600000000000005</c:v>
                </c:pt>
                <c:pt idx="1948">
                  <c:v>6.5600000000000005</c:v>
                </c:pt>
                <c:pt idx="1949">
                  <c:v>6.5600000000000005</c:v>
                </c:pt>
                <c:pt idx="1950">
                  <c:v>6.5600000000000005</c:v>
                </c:pt>
                <c:pt idx="1951">
                  <c:v>6.5600000000000005</c:v>
                </c:pt>
                <c:pt idx="1952">
                  <c:v>6.5600000000000005</c:v>
                </c:pt>
                <c:pt idx="1953">
                  <c:v>6.5600000000000005</c:v>
                </c:pt>
                <c:pt idx="1954">
                  <c:v>6.5600000000000005</c:v>
                </c:pt>
                <c:pt idx="1955">
                  <c:v>6.5600000000000005</c:v>
                </c:pt>
                <c:pt idx="1956">
                  <c:v>6.5600000000000005</c:v>
                </c:pt>
                <c:pt idx="1957">
                  <c:v>6.5600000000000005</c:v>
                </c:pt>
                <c:pt idx="1958">
                  <c:v>6.5600000000000005</c:v>
                </c:pt>
                <c:pt idx="1959">
                  <c:v>6.5600000000000005</c:v>
                </c:pt>
                <c:pt idx="1960">
                  <c:v>6.5600000000000005</c:v>
                </c:pt>
                <c:pt idx="1961">
                  <c:v>6.5600000000000005</c:v>
                </c:pt>
                <c:pt idx="1962">
                  <c:v>6.5600000000000005</c:v>
                </c:pt>
                <c:pt idx="1963">
                  <c:v>6.5600000000000005</c:v>
                </c:pt>
                <c:pt idx="1964">
                  <c:v>6.5600000000000005</c:v>
                </c:pt>
                <c:pt idx="1965">
                  <c:v>6.5600000000000005</c:v>
                </c:pt>
                <c:pt idx="1966">
                  <c:v>6.5600000000000005</c:v>
                </c:pt>
                <c:pt idx="1967">
                  <c:v>6.5600000000000005</c:v>
                </c:pt>
                <c:pt idx="1968">
                  <c:v>6.5600000000000005</c:v>
                </c:pt>
                <c:pt idx="1969">
                  <c:v>6.5600000000000005</c:v>
                </c:pt>
                <c:pt idx="1970">
                  <c:v>6.5600000000000005</c:v>
                </c:pt>
                <c:pt idx="1971">
                  <c:v>6.5600000000000005</c:v>
                </c:pt>
                <c:pt idx="1972">
                  <c:v>6.5600000000000005</c:v>
                </c:pt>
                <c:pt idx="1973">
                  <c:v>6.5600000000000005</c:v>
                </c:pt>
                <c:pt idx="1974">
                  <c:v>6.5600000000000005</c:v>
                </c:pt>
                <c:pt idx="1975">
                  <c:v>6.5600000000000005</c:v>
                </c:pt>
                <c:pt idx="1976">
                  <c:v>6.5600000000000005</c:v>
                </c:pt>
                <c:pt idx="1977">
                  <c:v>6.5600000000000005</c:v>
                </c:pt>
                <c:pt idx="1978">
                  <c:v>6.5600000000000005</c:v>
                </c:pt>
                <c:pt idx="1979">
                  <c:v>6.5600000000000005</c:v>
                </c:pt>
                <c:pt idx="1980">
                  <c:v>6.5600000000000005</c:v>
                </c:pt>
                <c:pt idx="1981">
                  <c:v>6.5600000000000005</c:v>
                </c:pt>
                <c:pt idx="1982">
                  <c:v>6.5600000000000005</c:v>
                </c:pt>
                <c:pt idx="1983">
                  <c:v>6.5600000000000005</c:v>
                </c:pt>
                <c:pt idx="1984">
                  <c:v>6.31</c:v>
                </c:pt>
                <c:pt idx="1985">
                  <c:v>6.31</c:v>
                </c:pt>
                <c:pt idx="1986">
                  <c:v>6.31</c:v>
                </c:pt>
                <c:pt idx="1987">
                  <c:v>6.31</c:v>
                </c:pt>
                <c:pt idx="1988">
                  <c:v>6.31</c:v>
                </c:pt>
                <c:pt idx="1989">
                  <c:v>6.31</c:v>
                </c:pt>
                <c:pt idx="1990">
                  <c:v>6.31</c:v>
                </c:pt>
                <c:pt idx="1991">
                  <c:v>6.31</c:v>
                </c:pt>
                <c:pt idx="1992">
                  <c:v>6.31</c:v>
                </c:pt>
                <c:pt idx="1993">
                  <c:v>6.31</c:v>
                </c:pt>
                <c:pt idx="1994">
                  <c:v>6.31</c:v>
                </c:pt>
                <c:pt idx="1995">
                  <c:v>6.31</c:v>
                </c:pt>
                <c:pt idx="1996">
                  <c:v>6.31</c:v>
                </c:pt>
                <c:pt idx="1997">
                  <c:v>6.31</c:v>
                </c:pt>
                <c:pt idx="1998">
                  <c:v>6.31</c:v>
                </c:pt>
                <c:pt idx="1999">
                  <c:v>6.31</c:v>
                </c:pt>
                <c:pt idx="2000">
                  <c:v>6.31</c:v>
                </c:pt>
                <c:pt idx="2001">
                  <c:v>6.31</c:v>
                </c:pt>
                <c:pt idx="2002">
                  <c:v>6.31</c:v>
                </c:pt>
                <c:pt idx="2003">
                  <c:v>6.31</c:v>
                </c:pt>
                <c:pt idx="2004">
                  <c:v>6.31</c:v>
                </c:pt>
                <c:pt idx="2005">
                  <c:v>6.31</c:v>
                </c:pt>
                <c:pt idx="2006">
                  <c:v>6.31</c:v>
                </c:pt>
                <c:pt idx="2007">
                  <c:v>6.31</c:v>
                </c:pt>
                <c:pt idx="2008">
                  <c:v>6.31</c:v>
                </c:pt>
                <c:pt idx="2009">
                  <c:v>6.31</c:v>
                </c:pt>
                <c:pt idx="2010">
                  <c:v>6.31</c:v>
                </c:pt>
                <c:pt idx="2011">
                  <c:v>6.31</c:v>
                </c:pt>
                <c:pt idx="2012">
                  <c:v>6</c:v>
                </c:pt>
                <c:pt idx="2013">
                  <c:v>6</c:v>
                </c:pt>
                <c:pt idx="2014">
                  <c:v>6</c:v>
                </c:pt>
                <c:pt idx="2015">
                  <c:v>6</c:v>
                </c:pt>
                <c:pt idx="2016">
                  <c:v>6</c:v>
                </c:pt>
                <c:pt idx="2017">
                  <c:v>6</c:v>
                </c:pt>
                <c:pt idx="2018">
                  <c:v>6</c:v>
                </c:pt>
                <c:pt idx="2019">
                  <c:v>6</c:v>
                </c:pt>
                <c:pt idx="2020">
                  <c:v>6</c:v>
                </c:pt>
                <c:pt idx="2021">
                  <c:v>6</c:v>
                </c:pt>
                <c:pt idx="2022">
                  <c:v>6</c:v>
                </c:pt>
                <c:pt idx="2023">
                  <c:v>6</c:v>
                </c:pt>
                <c:pt idx="2024">
                  <c:v>6</c:v>
                </c:pt>
                <c:pt idx="2025">
                  <c:v>6</c:v>
                </c:pt>
                <c:pt idx="2026">
                  <c:v>6</c:v>
                </c:pt>
                <c:pt idx="2027">
                  <c:v>6</c:v>
                </c:pt>
                <c:pt idx="2028">
                  <c:v>6</c:v>
                </c:pt>
                <c:pt idx="2029">
                  <c:v>6</c:v>
                </c:pt>
                <c:pt idx="2030">
                  <c:v>6</c:v>
                </c:pt>
                <c:pt idx="2031">
                  <c:v>6</c:v>
                </c:pt>
                <c:pt idx="2032">
                  <c:v>6</c:v>
                </c:pt>
                <c:pt idx="2033">
                  <c:v>6</c:v>
                </c:pt>
                <c:pt idx="2034">
                  <c:v>6</c:v>
                </c:pt>
                <c:pt idx="2035">
                  <c:v>6</c:v>
                </c:pt>
                <c:pt idx="2036">
                  <c:v>6</c:v>
                </c:pt>
                <c:pt idx="2037">
                  <c:v>6</c:v>
                </c:pt>
                <c:pt idx="2038">
                  <c:v>6</c:v>
                </c:pt>
                <c:pt idx="2039">
                  <c:v>6</c:v>
                </c:pt>
                <c:pt idx="2040">
                  <c:v>6</c:v>
                </c:pt>
                <c:pt idx="2041">
                  <c:v>6</c:v>
                </c:pt>
                <c:pt idx="2042">
                  <c:v>6</c:v>
                </c:pt>
                <c:pt idx="2043">
                  <c:v>6</c:v>
                </c:pt>
                <c:pt idx="2044">
                  <c:v>6</c:v>
                </c:pt>
                <c:pt idx="2045">
                  <c:v>6</c:v>
                </c:pt>
                <c:pt idx="2046">
                  <c:v>6</c:v>
                </c:pt>
                <c:pt idx="2047">
                  <c:v>6</c:v>
                </c:pt>
                <c:pt idx="2048">
                  <c:v>6</c:v>
                </c:pt>
                <c:pt idx="2049">
                  <c:v>6</c:v>
                </c:pt>
                <c:pt idx="2050">
                  <c:v>6</c:v>
                </c:pt>
                <c:pt idx="2051">
                  <c:v>6</c:v>
                </c:pt>
                <c:pt idx="2052">
                  <c:v>6</c:v>
                </c:pt>
                <c:pt idx="2053">
                  <c:v>6</c:v>
                </c:pt>
                <c:pt idx="2054">
                  <c:v>6</c:v>
                </c:pt>
                <c:pt idx="2055">
                  <c:v>6</c:v>
                </c:pt>
                <c:pt idx="2056">
                  <c:v>6</c:v>
                </c:pt>
                <c:pt idx="2057">
                  <c:v>6</c:v>
                </c:pt>
                <c:pt idx="2058">
                  <c:v>6</c:v>
                </c:pt>
                <c:pt idx="2059">
                  <c:v>6</c:v>
                </c:pt>
                <c:pt idx="2060">
                  <c:v>6</c:v>
                </c:pt>
                <c:pt idx="2061">
                  <c:v>6</c:v>
                </c:pt>
                <c:pt idx="2062">
                  <c:v>6</c:v>
                </c:pt>
                <c:pt idx="2063">
                  <c:v>6</c:v>
                </c:pt>
                <c:pt idx="2064">
                  <c:v>6</c:v>
                </c:pt>
                <c:pt idx="2065">
                  <c:v>6</c:v>
                </c:pt>
                <c:pt idx="2066">
                  <c:v>6</c:v>
                </c:pt>
                <c:pt idx="2067">
                  <c:v>6</c:v>
                </c:pt>
                <c:pt idx="2068">
                  <c:v>6</c:v>
                </c:pt>
                <c:pt idx="2069">
                  <c:v>6</c:v>
                </c:pt>
                <c:pt idx="2070">
                  <c:v>6</c:v>
                </c:pt>
                <c:pt idx="2071">
                  <c:v>6</c:v>
                </c:pt>
                <c:pt idx="2072">
                  <c:v>6</c:v>
                </c:pt>
                <c:pt idx="2073">
                  <c:v>6</c:v>
                </c:pt>
                <c:pt idx="2074">
                  <c:v>6</c:v>
                </c:pt>
                <c:pt idx="2075">
                  <c:v>6</c:v>
                </c:pt>
                <c:pt idx="2076">
                  <c:v>6</c:v>
                </c:pt>
                <c:pt idx="2077">
                  <c:v>6</c:v>
                </c:pt>
                <c:pt idx="2078">
                  <c:v>6</c:v>
                </c:pt>
                <c:pt idx="2079">
                  <c:v>6</c:v>
                </c:pt>
                <c:pt idx="2080">
                  <c:v>6</c:v>
                </c:pt>
                <c:pt idx="2081">
                  <c:v>6</c:v>
                </c:pt>
                <c:pt idx="2082">
                  <c:v>6</c:v>
                </c:pt>
                <c:pt idx="2083">
                  <c:v>6</c:v>
                </c:pt>
                <c:pt idx="2084">
                  <c:v>6</c:v>
                </c:pt>
                <c:pt idx="2085">
                  <c:v>6</c:v>
                </c:pt>
                <c:pt idx="2086">
                  <c:v>6</c:v>
                </c:pt>
                <c:pt idx="2087">
                  <c:v>6</c:v>
                </c:pt>
                <c:pt idx="2088">
                  <c:v>6</c:v>
                </c:pt>
                <c:pt idx="2089">
                  <c:v>6</c:v>
                </c:pt>
                <c:pt idx="2090">
                  <c:v>6</c:v>
                </c:pt>
                <c:pt idx="2091">
                  <c:v>6</c:v>
                </c:pt>
                <c:pt idx="2092">
                  <c:v>6</c:v>
                </c:pt>
                <c:pt idx="2093">
                  <c:v>6</c:v>
                </c:pt>
                <c:pt idx="2094">
                  <c:v>6</c:v>
                </c:pt>
                <c:pt idx="2095">
                  <c:v>6</c:v>
                </c:pt>
                <c:pt idx="2096">
                  <c:v>6</c:v>
                </c:pt>
                <c:pt idx="2097">
                  <c:v>6</c:v>
                </c:pt>
                <c:pt idx="2098">
                  <c:v>6</c:v>
                </c:pt>
                <c:pt idx="2099">
                  <c:v>6</c:v>
                </c:pt>
                <c:pt idx="2100">
                  <c:v>6</c:v>
                </c:pt>
                <c:pt idx="2101">
                  <c:v>6</c:v>
                </c:pt>
                <c:pt idx="2102">
                  <c:v>6</c:v>
                </c:pt>
                <c:pt idx="2103">
                  <c:v>6</c:v>
                </c:pt>
                <c:pt idx="2104">
                  <c:v>6</c:v>
                </c:pt>
                <c:pt idx="2105">
                  <c:v>6</c:v>
                </c:pt>
                <c:pt idx="2106">
                  <c:v>6</c:v>
                </c:pt>
                <c:pt idx="2107">
                  <c:v>6</c:v>
                </c:pt>
                <c:pt idx="2108">
                  <c:v>6</c:v>
                </c:pt>
                <c:pt idx="2109">
                  <c:v>6</c:v>
                </c:pt>
                <c:pt idx="2110">
                  <c:v>6</c:v>
                </c:pt>
                <c:pt idx="2111">
                  <c:v>6</c:v>
                </c:pt>
                <c:pt idx="2112">
                  <c:v>6</c:v>
                </c:pt>
                <c:pt idx="2113">
                  <c:v>6</c:v>
                </c:pt>
                <c:pt idx="2114">
                  <c:v>6</c:v>
                </c:pt>
                <c:pt idx="2115">
                  <c:v>6</c:v>
                </c:pt>
                <c:pt idx="2116">
                  <c:v>6</c:v>
                </c:pt>
                <c:pt idx="2117">
                  <c:v>6</c:v>
                </c:pt>
                <c:pt idx="2118">
                  <c:v>6</c:v>
                </c:pt>
                <c:pt idx="2119">
                  <c:v>6</c:v>
                </c:pt>
                <c:pt idx="2120">
                  <c:v>6</c:v>
                </c:pt>
                <c:pt idx="2121">
                  <c:v>6</c:v>
                </c:pt>
                <c:pt idx="2122">
                  <c:v>6</c:v>
                </c:pt>
                <c:pt idx="2123">
                  <c:v>6</c:v>
                </c:pt>
                <c:pt idx="2124">
                  <c:v>6</c:v>
                </c:pt>
                <c:pt idx="2125">
                  <c:v>6</c:v>
                </c:pt>
                <c:pt idx="2126">
                  <c:v>6</c:v>
                </c:pt>
                <c:pt idx="2127">
                  <c:v>6</c:v>
                </c:pt>
                <c:pt idx="2128">
                  <c:v>6</c:v>
                </c:pt>
                <c:pt idx="2129">
                  <c:v>6</c:v>
                </c:pt>
                <c:pt idx="2130">
                  <c:v>6</c:v>
                </c:pt>
                <c:pt idx="2131">
                  <c:v>6</c:v>
                </c:pt>
                <c:pt idx="2132">
                  <c:v>6</c:v>
                </c:pt>
                <c:pt idx="2133">
                  <c:v>6</c:v>
                </c:pt>
                <c:pt idx="2134">
                  <c:v>6</c:v>
                </c:pt>
                <c:pt idx="2135">
                  <c:v>6</c:v>
                </c:pt>
                <c:pt idx="2136">
                  <c:v>6</c:v>
                </c:pt>
                <c:pt idx="2137">
                  <c:v>6</c:v>
                </c:pt>
                <c:pt idx="2138">
                  <c:v>6</c:v>
                </c:pt>
                <c:pt idx="2139">
                  <c:v>6</c:v>
                </c:pt>
                <c:pt idx="2140">
                  <c:v>6</c:v>
                </c:pt>
                <c:pt idx="2141">
                  <c:v>6</c:v>
                </c:pt>
                <c:pt idx="2142">
                  <c:v>6</c:v>
                </c:pt>
                <c:pt idx="2143">
                  <c:v>6</c:v>
                </c:pt>
                <c:pt idx="2144">
                  <c:v>6</c:v>
                </c:pt>
                <c:pt idx="2145">
                  <c:v>6</c:v>
                </c:pt>
                <c:pt idx="2146">
                  <c:v>6</c:v>
                </c:pt>
                <c:pt idx="2147">
                  <c:v>6</c:v>
                </c:pt>
                <c:pt idx="2148">
                  <c:v>6</c:v>
                </c:pt>
                <c:pt idx="2149">
                  <c:v>6</c:v>
                </c:pt>
                <c:pt idx="2150">
                  <c:v>6</c:v>
                </c:pt>
                <c:pt idx="2151">
                  <c:v>6</c:v>
                </c:pt>
                <c:pt idx="2152">
                  <c:v>6</c:v>
                </c:pt>
                <c:pt idx="2153">
                  <c:v>6</c:v>
                </c:pt>
                <c:pt idx="2154">
                  <c:v>6</c:v>
                </c:pt>
                <c:pt idx="2155">
                  <c:v>6</c:v>
                </c:pt>
                <c:pt idx="2156">
                  <c:v>6</c:v>
                </c:pt>
                <c:pt idx="2157">
                  <c:v>6</c:v>
                </c:pt>
                <c:pt idx="2158">
                  <c:v>6</c:v>
                </c:pt>
                <c:pt idx="2159">
                  <c:v>6</c:v>
                </c:pt>
                <c:pt idx="2160">
                  <c:v>6</c:v>
                </c:pt>
                <c:pt idx="2161">
                  <c:v>6</c:v>
                </c:pt>
                <c:pt idx="2162">
                  <c:v>6</c:v>
                </c:pt>
                <c:pt idx="2163">
                  <c:v>6</c:v>
                </c:pt>
                <c:pt idx="2164">
                  <c:v>6</c:v>
                </c:pt>
                <c:pt idx="2165">
                  <c:v>6</c:v>
                </c:pt>
                <c:pt idx="2166">
                  <c:v>6</c:v>
                </c:pt>
                <c:pt idx="2167">
                  <c:v>6</c:v>
                </c:pt>
                <c:pt idx="2168">
                  <c:v>6</c:v>
                </c:pt>
                <c:pt idx="2169">
                  <c:v>6</c:v>
                </c:pt>
                <c:pt idx="2170">
                  <c:v>6</c:v>
                </c:pt>
                <c:pt idx="2171">
                  <c:v>6</c:v>
                </c:pt>
                <c:pt idx="2172">
                  <c:v>6</c:v>
                </c:pt>
                <c:pt idx="2173">
                  <c:v>6</c:v>
                </c:pt>
                <c:pt idx="2174">
                  <c:v>6</c:v>
                </c:pt>
                <c:pt idx="2175">
                  <c:v>6</c:v>
                </c:pt>
                <c:pt idx="2176">
                  <c:v>6</c:v>
                </c:pt>
                <c:pt idx="2177">
                  <c:v>6</c:v>
                </c:pt>
                <c:pt idx="2178">
                  <c:v>6</c:v>
                </c:pt>
                <c:pt idx="2179">
                  <c:v>6</c:v>
                </c:pt>
                <c:pt idx="2180">
                  <c:v>6</c:v>
                </c:pt>
                <c:pt idx="2181">
                  <c:v>6</c:v>
                </c:pt>
                <c:pt idx="2182">
                  <c:v>6</c:v>
                </c:pt>
                <c:pt idx="2183">
                  <c:v>6</c:v>
                </c:pt>
                <c:pt idx="2184">
                  <c:v>6</c:v>
                </c:pt>
                <c:pt idx="2185">
                  <c:v>6</c:v>
                </c:pt>
                <c:pt idx="2186">
                  <c:v>6</c:v>
                </c:pt>
                <c:pt idx="2187">
                  <c:v>6</c:v>
                </c:pt>
                <c:pt idx="2188">
                  <c:v>6</c:v>
                </c:pt>
                <c:pt idx="2189">
                  <c:v>6</c:v>
                </c:pt>
                <c:pt idx="2190">
                  <c:v>6</c:v>
                </c:pt>
                <c:pt idx="2191">
                  <c:v>6</c:v>
                </c:pt>
                <c:pt idx="2192">
                  <c:v>6</c:v>
                </c:pt>
                <c:pt idx="2193">
                  <c:v>6</c:v>
                </c:pt>
                <c:pt idx="2194">
                  <c:v>6</c:v>
                </c:pt>
                <c:pt idx="2195">
                  <c:v>6</c:v>
                </c:pt>
                <c:pt idx="2196">
                  <c:v>6</c:v>
                </c:pt>
                <c:pt idx="2197">
                  <c:v>6</c:v>
                </c:pt>
                <c:pt idx="2198">
                  <c:v>6</c:v>
                </c:pt>
                <c:pt idx="2199">
                  <c:v>6</c:v>
                </c:pt>
                <c:pt idx="2200">
                  <c:v>6</c:v>
                </c:pt>
                <c:pt idx="2201">
                  <c:v>6</c:v>
                </c:pt>
                <c:pt idx="2202">
                  <c:v>6</c:v>
                </c:pt>
                <c:pt idx="2203">
                  <c:v>6</c:v>
                </c:pt>
                <c:pt idx="2204">
                  <c:v>6</c:v>
                </c:pt>
                <c:pt idx="2205">
                  <c:v>6</c:v>
                </c:pt>
                <c:pt idx="2206">
                  <c:v>6</c:v>
                </c:pt>
                <c:pt idx="2207">
                  <c:v>6</c:v>
                </c:pt>
                <c:pt idx="2208">
                  <c:v>6</c:v>
                </c:pt>
                <c:pt idx="2209">
                  <c:v>6</c:v>
                </c:pt>
                <c:pt idx="2210">
                  <c:v>6</c:v>
                </c:pt>
                <c:pt idx="2211">
                  <c:v>6</c:v>
                </c:pt>
                <c:pt idx="2212">
                  <c:v>6</c:v>
                </c:pt>
                <c:pt idx="2213">
                  <c:v>6</c:v>
                </c:pt>
                <c:pt idx="2214">
                  <c:v>6</c:v>
                </c:pt>
                <c:pt idx="2215">
                  <c:v>6</c:v>
                </c:pt>
                <c:pt idx="2216">
                  <c:v>6</c:v>
                </c:pt>
                <c:pt idx="2217">
                  <c:v>6</c:v>
                </c:pt>
                <c:pt idx="2218">
                  <c:v>6</c:v>
                </c:pt>
                <c:pt idx="2219">
                  <c:v>6</c:v>
                </c:pt>
                <c:pt idx="2220">
                  <c:v>6</c:v>
                </c:pt>
                <c:pt idx="2221">
                  <c:v>6</c:v>
                </c:pt>
                <c:pt idx="2222">
                  <c:v>6</c:v>
                </c:pt>
                <c:pt idx="2223">
                  <c:v>6</c:v>
                </c:pt>
                <c:pt idx="2224">
                  <c:v>6</c:v>
                </c:pt>
                <c:pt idx="2225">
                  <c:v>6</c:v>
                </c:pt>
                <c:pt idx="2226">
                  <c:v>6</c:v>
                </c:pt>
                <c:pt idx="2227">
                  <c:v>6</c:v>
                </c:pt>
                <c:pt idx="2228">
                  <c:v>6</c:v>
                </c:pt>
                <c:pt idx="2229">
                  <c:v>6</c:v>
                </c:pt>
                <c:pt idx="2230">
                  <c:v>6</c:v>
                </c:pt>
                <c:pt idx="2231">
                  <c:v>6</c:v>
                </c:pt>
                <c:pt idx="2232">
                  <c:v>6</c:v>
                </c:pt>
                <c:pt idx="2233">
                  <c:v>6</c:v>
                </c:pt>
                <c:pt idx="2234">
                  <c:v>6</c:v>
                </c:pt>
                <c:pt idx="2235">
                  <c:v>6</c:v>
                </c:pt>
                <c:pt idx="2236">
                  <c:v>6</c:v>
                </c:pt>
                <c:pt idx="2237">
                  <c:v>6</c:v>
                </c:pt>
                <c:pt idx="2238">
                  <c:v>6</c:v>
                </c:pt>
                <c:pt idx="2239">
                  <c:v>6</c:v>
                </c:pt>
                <c:pt idx="2240">
                  <c:v>6</c:v>
                </c:pt>
                <c:pt idx="2241">
                  <c:v>6</c:v>
                </c:pt>
                <c:pt idx="2242">
                  <c:v>6</c:v>
                </c:pt>
                <c:pt idx="2243">
                  <c:v>6</c:v>
                </c:pt>
                <c:pt idx="2244">
                  <c:v>6</c:v>
                </c:pt>
                <c:pt idx="2245">
                  <c:v>6</c:v>
                </c:pt>
                <c:pt idx="2246">
                  <c:v>6</c:v>
                </c:pt>
                <c:pt idx="2247">
                  <c:v>6</c:v>
                </c:pt>
                <c:pt idx="2248">
                  <c:v>6</c:v>
                </c:pt>
                <c:pt idx="2249">
                  <c:v>6</c:v>
                </c:pt>
                <c:pt idx="2250">
                  <c:v>6</c:v>
                </c:pt>
                <c:pt idx="2251">
                  <c:v>6</c:v>
                </c:pt>
                <c:pt idx="2252">
                  <c:v>6</c:v>
                </c:pt>
                <c:pt idx="2253">
                  <c:v>6</c:v>
                </c:pt>
                <c:pt idx="2254">
                  <c:v>6</c:v>
                </c:pt>
                <c:pt idx="2255">
                  <c:v>6</c:v>
                </c:pt>
                <c:pt idx="2256">
                  <c:v>6</c:v>
                </c:pt>
                <c:pt idx="2257">
                  <c:v>6</c:v>
                </c:pt>
                <c:pt idx="2258">
                  <c:v>6</c:v>
                </c:pt>
                <c:pt idx="2259">
                  <c:v>6</c:v>
                </c:pt>
                <c:pt idx="2260">
                  <c:v>6</c:v>
                </c:pt>
                <c:pt idx="2261">
                  <c:v>6</c:v>
                </c:pt>
                <c:pt idx="2262">
                  <c:v>6</c:v>
                </c:pt>
                <c:pt idx="2263">
                  <c:v>6</c:v>
                </c:pt>
                <c:pt idx="2264">
                  <c:v>6</c:v>
                </c:pt>
                <c:pt idx="2265">
                  <c:v>6</c:v>
                </c:pt>
                <c:pt idx="2266">
                  <c:v>6</c:v>
                </c:pt>
                <c:pt idx="2267">
                  <c:v>6</c:v>
                </c:pt>
                <c:pt idx="2268">
                  <c:v>6</c:v>
                </c:pt>
                <c:pt idx="2269">
                  <c:v>6</c:v>
                </c:pt>
                <c:pt idx="2270">
                  <c:v>6</c:v>
                </c:pt>
                <c:pt idx="2271">
                  <c:v>6</c:v>
                </c:pt>
                <c:pt idx="2272">
                  <c:v>6</c:v>
                </c:pt>
                <c:pt idx="2273">
                  <c:v>6</c:v>
                </c:pt>
                <c:pt idx="2274">
                  <c:v>6</c:v>
                </c:pt>
                <c:pt idx="2275">
                  <c:v>6</c:v>
                </c:pt>
                <c:pt idx="2276">
                  <c:v>6</c:v>
                </c:pt>
                <c:pt idx="2277">
                  <c:v>6</c:v>
                </c:pt>
                <c:pt idx="2278">
                  <c:v>6</c:v>
                </c:pt>
                <c:pt idx="2279">
                  <c:v>6</c:v>
                </c:pt>
                <c:pt idx="2280">
                  <c:v>6</c:v>
                </c:pt>
                <c:pt idx="2281">
                  <c:v>6</c:v>
                </c:pt>
                <c:pt idx="2282">
                  <c:v>6</c:v>
                </c:pt>
                <c:pt idx="2283">
                  <c:v>6</c:v>
                </c:pt>
                <c:pt idx="2284">
                  <c:v>6</c:v>
                </c:pt>
                <c:pt idx="2285">
                  <c:v>6</c:v>
                </c:pt>
                <c:pt idx="2286">
                  <c:v>6</c:v>
                </c:pt>
                <c:pt idx="2287">
                  <c:v>6</c:v>
                </c:pt>
                <c:pt idx="2288">
                  <c:v>6</c:v>
                </c:pt>
                <c:pt idx="2289">
                  <c:v>6</c:v>
                </c:pt>
                <c:pt idx="2290">
                  <c:v>6</c:v>
                </c:pt>
                <c:pt idx="2291">
                  <c:v>6</c:v>
                </c:pt>
                <c:pt idx="2292">
                  <c:v>6</c:v>
                </c:pt>
                <c:pt idx="2293">
                  <c:v>6</c:v>
                </c:pt>
                <c:pt idx="2294">
                  <c:v>6</c:v>
                </c:pt>
                <c:pt idx="2295">
                  <c:v>6</c:v>
                </c:pt>
                <c:pt idx="2296">
                  <c:v>6</c:v>
                </c:pt>
                <c:pt idx="2297">
                  <c:v>6</c:v>
                </c:pt>
                <c:pt idx="2298">
                  <c:v>6</c:v>
                </c:pt>
                <c:pt idx="2299">
                  <c:v>6</c:v>
                </c:pt>
                <c:pt idx="2300">
                  <c:v>6</c:v>
                </c:pt>
                <c:pt idx="2301">
                  <c:v>6</c:v>
                </c:pt>
                <c:pt idx="2302">
                  <c:v>6</c:v>
                </c:pt>
                <c:pt idx="2303">
                  <c:v>6</c:v>
                </c:pt>
                <c:pt idx="2304">
                  <c:v>6</c:v>
                </c:pt>
                <c:pt idx="2305">
                  <c:v>6</c:v>
                </c:pt>
                <c:pt idx="2306">
                  <c:v>6</c:v>
                </c:pt>
                <c:pt idx="2307">
                  <c:v>6</c:v>
                </c:pt>
                <c:pt idx="2308">
                  <c:v>6</c:v>
                </c:pt>
                <c:pt idx="2309">
                  <c:v>6</c:v>
                </c:pt>
                <c:pt idx="2310">
                  <c:v>6</c:v>
                </c:pt>
                <c:pt idx="2311">
                  <c:v>6</c:v>
                </c:pt>
                <c:pt idx="2312">
                  <c:v>6</c:v>
                </c:pt>
                <c:pt idx="2313">
                  <c:v>6</c:v>
                </c:pt>
                <c:pt idx="2314">
                  <c:v>6</c:v>
                </c:pt>
                <c:pt idx="2315">
                  <c:v>6</c:v>
                </c:pt>
                <c:pt idx="2316">
                  <c:v>6</c:v>
                </c:pt>
                <c:pt idx="2317">
                  <c:v>6</c:v>
                </c:pt>
                <c:pt idx="2318">
                  <c:v>6</c:v>
                </c:pt>
                <c:pt idx="2319">
                  <c:v>6</c:v>
                </c:pt>
                <c:pt idx="2320">
                  <c:v>6</c:v>
                </c:pt>
                <c:pt idx="2321">
                  <c:v>6</c:v>
                </c:pt>
                <c:pt idx="2322">
                  <c:v>6</c:v>
                </c:pt>
                <c:pt idx="2323">
                  <c:v>6</c:v>
                </c:pt>
                <c:pt idx="2324">
                  <c:v>6</c:v>
                </c:pt>
                <c:pt idx="2325">
                  <c:v>6</c:v>
                </c:pt>
                <c:pt idx="2326">
                  <c:v>6</c:v>
                </c:pt>
                <c:pt idx="2327">
                  <c:v>6</c:v>
                </c:pt>
                <c:pt idx="2328">
                  <c:v>6</c:v>
                </c:pt>
                <c:pt idx="2329">
                  <c:v>6</c:v>
                </c:pt>
                <c:pt idx="2330">
                  <c:v>6</c:v>
                </c:pt>
                <c:pt idx="2331">
                  <c:v>6</c:v>
                </c:pt>
                <c:pt idx="2332">
                  <c:v>6</c:v>
                </c:pt>
                <c:pt idx="2333">
                  <c:v>6</c:v>
                </c:pt>
                <c:pt idx="2334">
                  <c:v>6</c:v>
                </c:pt>
                <c:pt idx="2335">
                  <c:v>6</c:v>
                </c:pt>
                <c:pt idx="2336">
                  <c:v>6</c:v>
                </c:pt>
                <c:pt idx="2337">
                  <c:v>6</c:v>
                </c:pt>
                <c:pt idx="2338">
                  <c:v>6</c:v>
                </c:pt>
                <c:pt idx="2339">
                  <c:v>6</c:v>
                </c:pt>
                <c:pt idx="2340">
                  <c:v>6</c:v>
                </c:pt>
                <c:pt idx="2341">
                  <c:v>6</c:v>
                </c:pt>
                <c:pt idx="2342">
                  <c:v>6</c:v>
                </c:pt>
                <c:pt idx="2343">
                  <c:v>6</c:v>
                </c:pt>
                <c:pt idx="2344">
                  <c:v>6</c:v>
                </c:pt>
                <c:pt idx="2345">
                  <c:v>6</c:v>
                </c:pt>
                <c:pt idx="2346">
                  <c:v>6</c:v>
                </c:pt>
                <c:pt idx="2347">
                  <c:v>6</c:v>
                </c:pt>
                <c:pt idx="2348">
                  <c:v>6</c:v>
                </c:pt>
                <c:pt idx="2349">
                  <c:v>6</c:v>
                </c:pt>
                <c:pt idx="2350">
                  <c:v>6</c:v>
                </c:pt>
                <c:pt idx="2351">
                  <c:v>6</c:v>
                </c:pt>
                <c:pt idx="2352">
                  <c:v>6</c:v>
                </c:pt>
                <c:pt idx="2353">
                  <c:v>6</c:v>
                </c:pt>
                <c:pt idx="2354">
                  <c:v>6</c:v>
                </c:pt>
                <c:pt idx="2355">
                  <c:v>6</c:v>
                </c:pt>
                <c:pt idx="2356">
                  <c:v>6</c:v>
                </c:pt>
                <c:pt idx="2357">
                  <c:v>6</c:v>
                </c:pt>
                <c:pt idx="2358">
                  <c:v>6</c:v>
                </c:pt>
                <c:pt idx="2359">
                  <c:v>6</c:v>
                </c:pt>
                <c:pt idx="2360">
                  <c:v>6</c:v>
                </c:pt>
                <c:pt idx="2361">
                  <c:v>6</c:v>
                </c:pt>
                <c:pt idx="2362">
                  <c:v>6</c:v>
                </c:pt>
                <c:pt idx="2363">
                  <c:v>6</c:v>
                </c:pt>
                <c:pt idx="2364">
                  <c:v>6</c:v>
                </c:pt>
                <c:pt idx="2365">
                  <c:v>6</c:v>
                </c:pt>
                <c:pt idx="2366">
                  <c:v>6</c:v>
                </c:pt>
                <c:pt idx="2367">
                  <c:v>6</c:v>
                </c:pt>
                <c:pt idx="2368">
                  <c:v>6</c:v>
                </c:pt>
                <c:pt idx="2369">
                  <c:v>6</c:v>
                </c:pt>
                <c:pt idx="2370">
                  <c:v>6</c:v>
                </c:pt>
                <c:pt idx="2371">
                  <c:v>6</c:v>
                </c:pt>
                <c:pt idx="2372">
                  <c:v>6</c:v>
                </c:pt>
                <c:pt idx="2373">
                  <c:v>6</c:v>
                </c:pt>
                <c:pt idx="2374">
                  <c:v>6</c:v>
                </c:pt>
                <c:pt idx="2375">
                  <c:v>6</c:v>
                </c:pt>
                <c:pt idx="2376">
                  <c:v>6</c:v>
                </c:pt>
                <c:pt idx="2377">
                  <c:v>6</c:v>
                </c:pt>
                <c:pt idx="2378">
                  <c:v>6</c:v>
                </c:pt>
                <c:pt idx="2379">
                  <c:v>6</c:v>
                </c:pt>
                <c:pt idx="2380">
                  <c:v>6</c:v>
                </c:pt>
                <c:pt idx="2381">
                  <c:v>6</c:v>
                </c:pt>
                <c:pt idx="2382">
                  <c:v>6</c:v>
                </c:pt>
                <c:pt idx="2383">
                  <c:v>6</c:v>
                </c:pt>
                <c:pt idx="2384">
                  <c:v>6</c:v>
                </c:pt>
                <c:pt idx="2385">
                  <c:v>6</c:v>
                </c:pt>
                <c:pt idx="2386">
                  <c:v>6</c:v>
                </c:pt>
                <c:pt idx="2387">
                  <c:v>6</c:v>
                </c:pt>
                <c:pt idx="2388">
                  <c:v>6</c:v>
                </c:pt>
                <c:pt idx="2389">
                  <c:v>6</c:v>
                </c:pt>
                <c:pt idx="2390">
                  <c:v>6</c:v>
                </c:pt>
                <c:pt idx="2391">
                  <c:v>6</c:v>
                </c:pt>
                <c:pt idx="2392">
                  <c:v>6</c:v>
                </c:pt>
                <c:pt idx="2393">
                  <c:v>6</c:v>
                </c:pt>
                <c:pt idx="2394">
                  <c:v>6</c:v>
                </c:pt>
                <c:pt idx="2395">
                  <c:v>6</c:v>
                </c:pt>
                <c:pt idx="2396">
                  <c:v>6</c:v>
                </c:pt>
                <c:pt idx="2397">
                  <c:v>6</c:v>
                </c:pt>
                <c:pt idx="2398">
                  <c:v>6</c:v>
                </c:pt>
                <c:pt idx="2399">
                  <c:v>6</c:v>
                </c:pt>
                <c:pt idx="2400">
                  <c:v>6</c:v>
                </c:pt>
                <c:pt idx="2401">
                  <c:v>6</c:v>
                </c:pt>
                <c:pt idx="2402">
                  <c:v>6</c:v>
                </c:pt>
                <c:pt idx="2403">
                  <c:v>6</c:v>
                </c:pt>
                <c:pt idx="2404">
                  <c:v>6</c:v>
                </c:pt>
                <c:pt idx="2405">
                  <c:v>6</c:v>
                </c:pt>
                <c:pt idx="2406">
                  <c:v>6</c:v>
                </c:pt>
                <c:pt idx="2407">
                  <c:v>6</c:v>
                </c:pt>
                <c:pt idx="2408">
                  <c:v>6</c:v>
                </c:pt>
                <c:pt idx="2409">
                  <c:v>6</c:v>
                </c:pt>
                <c:pt idx="2410">
                  <c:v>6</c:v>
                </c:pt>
                <c:pt idx="2411">
                  <c:v>6</c:v>
                </c:pt>
                <c:pt idx="2412">
                  <c:v>6</c:v>
                </c:pt>
                <c:pt idx="2413">
                  <c:v>6</c:v>
                </c:pt>
                <c:pt idx="2414">
                  <c:v>6</c:v>
                </c:pt>
                <c:pt idx="2415">
                  <c:v>6</c:v>
                </c:pt>
                <c:pt idx="2416">
                  <c:v>6</c:v>
                </c:pt>
                <c:pt idx="2417">
                  <c:v>6</c:v>
                </c:pt>
                <c:pt idx="2418">
                  <c:v>6</c:v>
                </c:pt>
                <c:pt idx="2419">
                  <c:v>6</c:v>
                </c:pt>
                <c:pt idx="2420">
                  <c:v>6</c:v>
                </c:pt>
                <c:pt idx="2421">
                  <c:v>6</c:v>
                </c:pt>
                <c:pt idx="2422">
                  <c:v>6</c:v>
                </c:pt>
                <c:pt idx="2423">
                  <c:v>6</c:v>
                </c:pt>
                <c:pt idx="2424">
                  <c:v>6</c:v>
                </c:pt>
                <c:pt idx="2425">
                  <c:v>6</c:v>
                </c:pt>
                <c:pt idx="2426">
                  <c:v>6</c:v>
                </c:pt>
                <c:pt idx="2427">
                  <c:v>6</c:v>
                </c:pt>
                <c:pt idx="2428">
                  <c:v>6</c:v>
                </c:pt>
                <c:pt idx="2429">
                  <c:v>6</c:v>
                </c:pt>
                <c:pt idx="2430">
                  <c:v>6</c:v>
                </c:pt>
                <c:pt idx="2431">
                  <c:v>6</c:v>
                </c:pt>
                <c:pt idx="2432">
                  <c:v>6</c:v>
                </c:pt>
                <c:pt idx="2433">
                  <c:v>6</c:v>
                </c:pt>
                <c:pt idx="2434">
                  <c:v>6</c:v>
                </c:pt>
                <c:pt idx="2435">
                  <c:v>6</c:v>
                </c:pt>
                <c:pt idx="2436">
                  <c:v>6</c:v>
                </c:pt>
                <c:pt idx="2437">
                  <c:v>6</c:v>
                </c:pt>
                <c:pt idx="2438">
                  <c:v>6</c:v>
                </c:pt>
                <c:pt idx="2439">
                  <c:v>6</c:v>
                </c:pt>
                <c:pt idx="2440">
                  <c:v>6</c:v>
                </c:pt>
                <c:pt idx="2441">
                  <c:v>6</c:v>
                </c:pt>
                <c:pt idx="2442">
                  <c:v>6</c:v>
                </c:pt>
                <c:pt idx="2443">
                  <c:v>6</c:v>
                </c:pt>
                <c:pt idx="2444">
                  <c:v>6</c:v>
                </c:pt>
                <c:pt idx="2445">
                  <c:v>6</c:v>
                </c:pt>
                <c:pt idx="2446">
                  <c:v>6</c:v>
                </c:pt>
                <c:pt idx="2447">
                  <c:v>6</c:v>
                </c:pt>
                <c:pt idx="2448">
                  <c:v>6</c:v>
                </c:pt>
                <c:pt idx="2449">
                  <c:v>6</c:v>
                </c:pt>
                <c:pt idx="2450">
                  <c:v>6</c:v>
                </c:pt>
                <c:pt idx="2451">
                  <c:v>6</c:v>
                </c:pt>
                <c:pt idx="2452">
                  <c:v>6</c:v>
                </c:pt>
                <c:pt idx="2453">
                  <c:v>6</c:v>
                </c:pt>
                <c:pt idx="2454">
                  <c:v>6</c:v>
                </c:pt>
                <c:pt idx="2455">
                  <c:v>6</c:v>
                </c:pt>
                <c:pt idx="2456">
                  <c:v>6</c:v>
                </c:pt>
                <c:pt idx="2457" formatCode="General">
                  <c:v>6</c:v>
                </c:pt>
                <c:pt idx="2458" formatCode="General">
                  <c:v>6</c:v>
                </c:pt>
                <c:pt idx="2459" formatCode="General">
                  <c:v>6</c:v>
                </c:pt>
                <c:pt idx="2460" formatCode="General">
                  <c:v>6</c:v>
                </c:pt>
                <c:pt idx="2461" formatCode="General">
                  <c:v>6</c:v>
                </c:pt>
                <c:pt idx="2462" formatCode="General">
                  <c:v>6</c:v>
                </c:pt>
                <c:pt idx="2463" formatCode="General">
                  <c:v>6</c:v>
                </c:pt>
                <c:pt idx="2464" formatCode="General">
                  <c:v>6</c:v>
                </c:pt>
                <c:pt idx="2465" formatCode="General">
                  <c:v>6</c:v>
                </c:pt>
                <c:pt idx="2466" formatCode="General">
                  <c:v>6</c:v>
                </c:pt>
                <c:pt idx="2467" formatCode="General">
                  <c:v>6</c:v>
                </c:pt>
                <c:pt idx="2468" formatCode="General">
                  <c:v>6</c:v>
                </c:pt>
                <c:pt idx="2469" formatCode="General">
                  <c:v>6</c:v>
                </c:pt>
                <c:pt idx="2470" formatCode="General">
                  <c:v>6</c:v>
                </c:pt>
                <c:pt idx="2471" formatCode="General">
                  <c:v>6</c:v>
                </c:pt>
                <c:pt idx="2472" formatCode="General">
                  <c:v>6</c:v>
                </c:pt>
                <c:pt idx="2473" formatCode="General">
                  <c:v>6</c:v>
                </c:pt>
                <c:pt idx="2474" formatCode="General">
                  <c:v>6</c:v>
                </c:pt>
                <c:pt idx="2475" formatCode="General">
                  <c:v>6</c:v>
                </c:pt>
                <c:pt idx="2476" formatCode="General">
                  <c:v>6</c:v>
                </c:pt>
                <c:pt idx="2477" formatCode="General">
                  <c:v>6</c:v>
                </c:pt>
                <c:pt idx="2478" formatCode="General">
                  <c:v>6</c:v>
                </c:pt>
                <c:pt idx="2479" formatCode="General">
                  <c:v>6</c:v>
                </c:pt>
                <c:pt idx="2480" formatCode="General">
                  <c:v>6</c:v>
                </c:pt>
                <c:pt idx="2481" formatCode="General">
                  <c:v>6</c:v>
                </c:pt>
                <c:pt idx="2482" formatCode="General">
                  <c:v>6</c:v>
                </c:pt>
                <c:pt idx="2483" formatCode="General">
                  <c:v>6</c:v>
                </c:pt>
                <c:pt idx="2484" formatCode="General">
                  <c:v>6</c:v>
                </c:pt>
                <c:pt idx="2485" formatCode="General">
                  <c:v>6</c:v>
                </c:pt>
                <c:pt idx="2486" formatCode="General">
                  <c:v>6</c:v>
                </c:pt>
                <c:pt idx="2487" formatCode="General">
                  <c:v>6</c:v>
                </c:pt>
                <c:pt idx="2488" formatCode="General">
                  <c:v>6</c:v>
                </c:pt>
                <c:pt idx="2489" formatCode="General">
                  <c:v>6</c:v>
                </c:pt>
                <c:pt idx="2490" formatCode="General">
                  <c:v>6</c:v>
                </c:pt>
                <c:pt idx="2491" formatCode="General">
                  <c:v>6</c:v>
                </c:pt>
                <c:pt idx="2492" formatCode="General">
                  <c:v>6</c:v>
                </c:pt>
                <c:pt idx="2493" formatCode="General">
                  <c:v>6</c:v>
                </c:pt>
                <c:pt idx="2494" formatCode="General">
                  <c:v>6</c:v>
                </c:pt>
                <c:pt idx="2495" formatCode="General">
                  <c:v>6</c:v>
                </c:pt>
                <c:pt idx="2496" formatCode="General">
                  <c:v>6</c:v>
                </c:pt>
                <c:pt idx="2497" formatCode="General">
                  <c:v>6</c:v>
                </c:pt>
                <c:pt idx="2498" formatCode="General">
                  <c:v>6</c:v>
                </c:pt>
                <c:pt idx="2499" formatCode="General">
                  <c:v>6</c:v>
                </c:pt>
                <c:pt idx="2500" formatCode="General">
                  <c:v>6</c:v>
                </c:pt>
                <c:pt idx="2501" formatCode="General">
                  <c:v>6</c:v>
                </c:pt>
                <c:pt idx="2502" formatCode="General">
                  <c:v>6</c:v>
                </c:pt>
                <c:pt idx="2503" formatCode="General">
                  <c:v>6</c:v>
                </c:pt>
                <c:pt idx="2504" formatCode="General">
                  <c:v>6</c:v>
                </c:pt>
                <c:pt idx="2505" formatCode="General">
                  <c:v>6</c:v>
                </c:pt>
                <c:pt idx="2506" formatCode="General">
                  <c:v>6</c:v>
                </c:pt>
                <c:pt idx="2507" formatCode="General">
                  <c:v>6</c:v>
                </c:pt>
                <c:pt idx="2508" formatCode="General">
                  <c:v>6</c:v>
                </c:pt>
                <c:pt idx="2509" formatCode="General">
                  <c:v>6</c:v>
                </c:pt>
                <c:pt idx="2510" formatCode="General">
                  <c:v>6</c:v>
                </c:pt>
                <c:pt idx="2511" formatCode="General">
                  <c:v>6</c:v>
                </c:pt>
                <c:pt idx="2512" formatCode="General">
                  <c:v>6</c:v>
                </c:pt>
                <c:pt idx="2513" formatCode="General">
                  <c:v>6</c:v>
                </c:pt>
                <c:pt idx="2514" formatCode="General">
                  <c:v>6</c:v>
                </c:pt>
                <c:pt idx="2515" formatCode="General">
                  <c:v>6</c:v>
                </c:pt>
                <c:pt idx="2516" formatCode="General">
                  <c:v>6</c:v>
                </c:pt>
                <c:pt idx="2517" formatCode="General">
                  <c:v>6</c:v>
                </c:pt>
                <c:pt idx="2518" formatCode="General">
                  <c:v>6</c:v>
                </c:pt>
                <c:pt idx="2519" formatCode="General">
                  <c:v>6</c:v>
                </c:pt>
                <c:pt idx="2520" formatCode="General">
                  <c:v>6</c:v>
                </c:pt>
                <c:pt idx="2521" formatCode="General">
                  <c:v>6</c:v>
                </c:pt>
                <c:pt idx="2522" formatCode="General">
                  <c:v>6</c:v>
                </c:pt>
                <c:pt idx="2523" formatCode="General">
                  <c:v>6</c:v>
                </c:pt>
                <c:pt idx="2524" formatCode="General">
                  <c:v>6</c:v>
                </c:pt>
                <c:pt idx="2525" formatCode="General">
                  <c:v>6</c:v>
                </c:pt>
                <c:pt idx="2526" formatCode="General">
                  <c:v>6</c:v>
                </c:pt>
                <c:pt idx="2527" formatCode="General">
                  <c:v>6</c:v>
                </c:pt>
                <c:pt idx="2528" formatCode="General">
                  <c:v>6</c:v>
                </c:pt>
                <c:pt idx="2529" formatCode="General">
                  <c:v>6</c:v>
                </c:pt>
                <c:pt idx="2530" formatCode="General">
                  <c:v>6</c:v>
                </c:pt>
                <c:pt idx="2531" formatCode="General">
                  <c:v>6</c:v>
                </c:pt>
                <c:pt idx="2532" formatCode="General">
                  <c:v>6</c:v>
                </c:pt>
                <c:pt idx="2533" formatCode="General">
                  <c:v>6</c:v>
                </c:pt>
                <c:pt idx="2534" formatCode="General">
                  <c:v>6</c:v>
                </c:pt>
                <c:pt idx="2535" formatCode="General">
                  <c:v>6</c:v>
                </c:pt>
                <c:pt idx="2536" formatCode="General">
                  <c:v>6</c:v>
                </c:pt>
                <c:pt idx="2537" formatCode="General">
                  <c:v>6</c:v>
                </c:pt>
                <c:pt idx="2538" formatCode="General">
                  <c:v>6</c:v>
                </c:pt>
                <c:pt idx="2539" formatCode="General">
                  <c:v>6</c:v>
                </c:pt>
                <c:pt idx="2540" formatCode="General">
                  <c:v>6</c:v>
                </c:pt>
                <c:pt idx="2541" formatCode="General">
                  <c:v>6</c:v>
                </c:pt>
                <c:pt idx="2542" formatCode="General">
                  <c:v>6</c:v>
                </c:pt>
                <c:pt idx="2543" formatCode="General">
                  <c:v>6</c:v>
                </c:pt>
                <c:pt idx="2544" formatCode="General">
                  <c:v>6</c:v>
                </c:pt>
                <c:pt idx="2545" formatCode="General">
                  <c:v>6</c:v>
                </c:pt>
                <c:pt idx="2546" formatCode="General">
                  <c:v>6</c:v>
                </c:pt>
                <c:pt idx="2547" formatCode="General">
                  <c:v>6</c:v>
                </c:pt>
                <c:pt idx="2548" formatCode="General">
                  <c:v>6</c:v>
                </c:pt>
                <c:pt idx="2549" formatCode="General">
                  <c:v>6</c:v>
                </c:pt>
                <c:pt idx="2550" formatCode="General">
                  <c:v>6</c:v>
                </c:pt>
                <c:pt idx="2551" formatCode="General">
                  <c:v>6</c:v>
                </c:pt>
                <c:pt idx="2552" formatCode="General">
                  <c:v>6</c:v>
                </c:pt>
                <c:pt idx="2553" formatCode="General">
                  <c:v>6</c:v>
                </c:pt>
                <c:pt idx="2554" formatCode="General">
                  <c:v>6</c:v>
                </c:pt>
                <c:pt idx="2555" formatCode="General">
                  <c:v>6</c:v>
                </c:pt>
                <c:pt idx="2556" formatCode="General">
                  <c:v>6</c:v>
                </c:pt>
                <c:pt idx="2557" formatCode="General">
                  <c:v>6</c:v>
                </c:pt>
                <c:pt idx="2558" formatCode="General">
                  <c:v>6</c:v>
                </c:pt>
                <c:pt idx="2559" formatCode="General">
                  <c:v>6</c:v>
                </c:pt>
                <c:pt idx="2560" formatCode="General">
                  <c:v>6</c:v>
                </c:pt>
                <c:pt idx="2561" formatCode="General">
                  <c:v>6</c:v>
                </c:pt>
                <c:pt idx="2562" formatCode="General">
                  <c:v>6</c:v>
                </c:pt>
                <c:pt idx="2563" formatCode="General">
                  <c:v>6</c:v>
                </c:pt>
                <c:pt idx="2564" formatCode="General">
                  <c:v>6</c:v>
                </c:pt>
                <c:pt idx="2565" formatCode="General">
                  <c:v>6</c:v>
                </c:pt>
                <c:pt idx="2566" formatCode="General">
                  <c:v>6</c:v>
                </c:pt>
                <c:pt idx="2567" formatCode="General">
                  <c:v>6</c:v>
                </c:pt>
                <c:pt idx="2568" formatCode="General">
                  <c:v>6</c:v>
                </c:pt>
                <c:pt idx="2569" formatCode="General">
                  <c:v>6</c:v>
                </c:pt>
                <c:pt idx="2570" formatCode="General">
                  <c:v>6</c:v>
                </c:pt>
                <c:pt idx="2571" formatCode="General">
                  <c:v>6</c:v>
                </c:pt>
                <c:pt idx="2572" formatCode="General">
                  <c:v>6</c:v>
                </c:pt>
                <c:pt idx="2573" formatCode="General">
                  <c:v>6</c:v>
                </c:pt>
                <c:pt idx="2574" formatCode="General">
                  <c:v>6</c:v>
                </c:pt>
                <c:pt idx="2575" formatCode="General">
                  <c:v>6</c:v>
                </c:pt>
                <c:pt idx="2576" formatCode="General">
                  <c:v>6</c:v>
                </c:pt>
                <c:pt idx="2577" formatCode="General">
                  <c:v>6</c:v>
                </c:pt>
                <c:pt idx="2578" formatCode="General">
                  <c:v>6</c:v>
                </c:pt>
                <c:pt idx="2579" formatCode="General">
                  <c:v>6</c:v>
                </c:pt>
                <c:pt idx="2580" formatCode="General">
                  <c:v>6</c:v>
                </c:pt>
                <c:pt idx="2581" formatCode="General">
                  <c:v>6</c:v>
                </c:pt>
                <c:pt idx="2582" formatCode="General">
                  <c:v>6</c:v>
                </c:pt>
                <c:pt idx="2583" formatCode="General">
                  <c:v>6</c:v>
                </c:pt>
                <c:pt idx="2584" formatCode="General">
                  <c:v>6</c:v>
                </c:pt>
                <c:pt idx="2585" formatCode="General">
                  <c:v>6</c:v>
                </c:pt>
                <c:pt idx="2586" formatCode="General">
                  <c:v>6</c:v>
                </c:pt>
                <c:pt idx="2587" formatCode="General">
                  <c:v>6</c:v>
                </c:pt>
                <c:pt idx="2588" formatCode="General">
                  <c:v>6</c:v>
                </c:pt>
                <c:pt idx="2589" formatCode="General">
                  <c:v>6</c:v>
                </c:pt>
                <c:pt idx="2590" formatCode="General">
                  <c:v>6</c:v>
                </c:pt>
                <c:pt idx="2591" formatCode="General">
                  <c:v>6</c:v>
                </c:pt>
                <c:pt idx="2592" formatCode="General">
                  <c:v>6</c:v>
                </c:pt>
                <c:pt idx="2593" formatCode="General">
                  <c:v>6</c:v>
                </c:pt>
                <c:pt idx="2594" formatCode="General">
                  <c:v>6</c:v>
                </c:pt>
                <c:pt idx="2595" formatCode="General">
                  <c:v>6</c:v>
                </c:pt>
                <c:pt idx="2596" formatCode="General">
                  <c:v>6</c:v>
                </c:pt>
                <c:pt idx="2597" formatCode="General">
                  <c:v>6</c:v>
                </c:pt>
                <c:pt idx="2598" formatCode="General">
                  <c:v>6</c:v>
                </c:pt>
                <c:pt idx="2599" formatCode="General">
                  <c:v>6</c:v>
                </c:pt>
                <c:pt idx="2600" formatCode="General">
                  <c:v>6</c:v>
                </c:pt>
                <c:pt idx="2601" formatCode="General">
                  <c:v>6</c:v>
                </c:pt>
                <c:pt idx="2602" formatCode="General">
                  <c:v>6</c:v>
                </c:pt>
                <c:pt idx="2603" formatCode="General">
                  <c:v>6</c:v>
                </c:pt>
                <c:pt idx="2604" formatCode="General">
                  <c:v>6</c:v>
                </c:pt>
                <c:pt idx="2605" formatCode="General">
                  <c:v>6</c:v>
                </c:pt>
                <c:pt idx="2606" formatCode="General">
                  <c:v>6</c:v>
                </c:pt>
                <c:pt idx="2607" formatCode="General">
                  <c:v>6</c:v>
                </c:pt>
                <c:pt idx="2608" formatCode="General">
                  <c:v>6</c:v>
                </c:pt>
                <c:pt idx="2609" formatCode="General">
                  <c:v>6</c:v>
                </c:pt>
                <c:pt idx="2610" formatCode="General">
                  <c:v>6</c:v>
                </c:pt>
                <c:pt idx="2611" formatCode="General">
                  <c:v>6</c:v>
                </c:pt>
                <c:pt idx="2612" formatCode="General">
                  <c:v>6</c:v>
                </c:pt>
                <c:pt idx="2613" formatCode="General">
                  <c:v>6</c:v>
                </c:pt>
                <c:pt idx="2614" formatCode="General">
                  <c:v>6</c:v>
                </c:pt>
                <c:pt idx="2615" formatCode="General">
                  <c:v>6</c:v>
                </c:pt>
                <c:pt idx="2616" formatCode="General">
                  <c:v>6</c:v>
                </c:pt>
                <c:pt idx="2617" formatCode="General">
                  <c:v>6</c:v>
                </c:pt>
                <c:pt idx="2618" formatCode="General">
                  <c:v>6</c:v>
                </c:pt>
                <c:pt idx="2619" formatCode="General">
                  <c:v>6</c:v>
                </c:pt>
                <c:pt idx="2620" formatCode="General">
                  <c:v>6</c:v>
                </c:pt>
                <c:pt idx="2621" formatCode="General">
                  <c:v>6</c:v>
                </c:pt>
                <c:pt idx="2622" formatCode="General">
                  <c:v>6</c:v>
                </c:pt>
                <c:pt idx="2623" formatCode="General">
                  <c:v>6</c:v>
                </c:pt>
                <c:pt idx="2624" formatCode="General">
                  <c:v>6</c:v>
                </c:pt>
                <c:pt idx="2625" formatCode="General">
                  <c:v>6</c:v>
                </c:pt>
                <c:pt idx="2626" formatCode="General">
                  <c:v>6</c:v>
                </c:pt>
                <c:pt idx="2627" formatCode="General">
                  <c:v>6</c:v>
                </c:pt>
                <c:pt idx="2628" formatCode="General">
                  <c:v>6</c:v>
                </c:pt>
                <c:pt idx="2629" formatCode="General">
                  <c:v>6</c:v>
                </c:pt>
                <c:pt idx="2630" formatCode="General">
                  <c:v>6</c:v>
                </c:pt>
                <c:pt idx="2631" formatCode="General">
                  <c:v>6</c:v>
                </c:pt>
                <c:pt idx="2632" formatCode="General">
                  <c:v>6</c:v>
                </c:pt>
                <c:pt idx="2633" formatCode="General">
                  <c:v>6</c:v>
                </c:pt>
                <c:pt idx="2634" formatCode="General">
                  <c:v>6</c:v>
                </c:pt>
                <c:pt idx="2635" formatCode="General">
                  <c:v>6</c:v>
                </c:pt>
                <c:pt idx="2636" formatCode="General">
                  <c:v>6</c:v>
                </c:pt>
                <c:pt idx="2637" formatCode="General">
                  <c:v>6</c:v>
                </c:pt>
                <c:pt idx="2638" formatCode="General">
                  <c:v>6</c:v>
                </c:pt>
                <c:pt idx="2639" formatCode="General">
                  <c:v>6</c:v>
                </c:pt>
                <c:pt idx="2640" formatCode="General">
                  <c:v>6</c:v>
                </c:pt>
                <c:pt idx="2641" formatCode="General">
                  <c:v>6</c:v>
                </c:pt>
                <c:pt idx="2642" formatCode="General">
                  <c:v>6</c:v>
                </c:pt>
                <c:pt idx="2643" formatCode="General">
                  <c:v>6</c:v>
                </c:pt>
                <c:pt idx="2644" formatCode="General">
                  <c:v>6</c:v>
                </c:pt>
                <c:pt idx="2645" formatCode="General">
                  <c:v>6</c:v>
                </c:pt>
                <c:pt idx="2646" formatCode="General">
                  <c:v>6</c:v>
                </c:pt>
                <c:pt idx="2647" formatCode="General">
                  <c:v>6</c:v>
                </c:pt>
                <c:pt idx="2648" formatCode="General">
                  <c:v>6</c:v>
                </c:pt>
                <c:pt idx="2649" formatCode="General">
                  <c:v>6</c:v>
                </c:pt>
                <c:pt idx="2650" formatCode="General">
                  <c:v>6</c:v>
                </c:pt>
                <c:pt idx="2651" formatCode="General">
                  <c:v>6</c:v>
                </c:pt>
                <c:pt idx="2652" formatCode="General">
                  <c:v>6</c:v>
                </c:pt>
                <c:pt idx="2653" formatCode="General">
                  <c:v>6</c:v>
                </c:pt>
                <c:pt idx="2654" formatCode="General">
                  <c:v>6</c:v>
                </c:pt>
                <c:pt idx="2655" formatCode="General">
                  <c:v>6</c:v>
                </c:pt>
                <c:pt idx="2656" formatCode="General">
                  <c:v>6</c:v>
                </c:pt>
                <c:pt idx="2657" formatCode="General">
                  <c:v>6</c:v>
                </c:pt>
                <c:pt idx="2658" formatCode="General">
                  <c:v>6</c:v>
                </c:pt>
                <c:pt idx="2659" formatCode="General">
                  <c:v>6</c:v>
                </c:pt>
                <c:pt idx="2660" formatCode="General">
                  <c:v>6</c:v>
                </c:pt>
                <c:pt idx="2661" formatCode="General">
                  <c:v>6</c:v>
                </c:pt>
                <c:pt idx="2662" formatCode="General">
                  <c:v>6</c:v>
                </c:pt>
                <c:pt idx="2663" formatCode="General">
                  <c:v>6</c:v>
                </c:pt>
                <c:pt idx="2664" formatCode="General">
                  <c:v>6</c:v>
                </c:pt>
                <c:pt idx="2665" formatCode="General">
                  <c:v>6</c:v>
                </c:pt>
                <c:pt idx="2666" formatCode="General">
                  <c:v>6</c:v>
                </c:pt>
                <c:pt idx="2667" formatCode="General">
                  <c:v>6</c:v>
                </c:pt>
                <c:pt idx="2668" formatCode="General">
                  <c:v>6</c:v>
                </c:pt>
                <c:pt idx="2669" formatCode="General">
                  <c:v>6</c:v>
                </c:pt>
                <c:pt idx="2670" formatCode="General">
                  <c:v>6</c:v>
                </c:pt>
                <c:pt idx="2671" formatCode="General">
                  <c:v>6</c:v>
                </c:pt>
                <c:pt idx="2672" formatCode="General">
                  <c:v>6</c:v>
                </c:pt>
                <c:pt idx="2673" formatCode="General">
                  <c:v>6</c:v>
                </c:pt>
                <c:pt idx="2674" formatCode="General">
                  <c:v>6</c:v>
                </c:pt>
                <c:pt idx="2675" formatCode="General">
                  <c:v>6</c:v>
                </c:pt>
                <c:pt idx="2676" formatCode="General">
                  <c:v>6</c:v>
                </c:pt>
                <c:pt idx="2677" formatCode="General">
                  <c:v>6</c:v>
                </c:pt>
                <c:pt idx="2678" formatCode="General">
                  <c:v>6</c:v>
                </c:pt>
                <c:pt idx="2679" formatCode="General">
                  <c:v>6</c:v>
                </c:pt>
                <c:pt idx="2680" formatCode="General">
                  <c:v>6</c:v>
                </c:pt>
                <c:pt idx="2681" formatCode="General">
                  <c:v>6</c:v>
                </c:pt>
                <c:pt idx="2682" formatCode="General">
                  <c:v>6</c:v>
                </c:pt>
                <c:pt idx="2683" formatCode="General">
                  <c:v>6</c:v>
                </c:pt>
                <c:pt idx="2684" formatCode="General">
                  <c:v>6</c:v>
                </c:pt>
                <c:pt idx="2685" formatCode="General">
                  <c:v>6</c:v>
                </c:pt>
                <c:pt idx="2686" formatCode="General">
                  <c:v>6</c:v>
                </c:pt>
                <c:pt idx="2687" formatCode="General">
                  <c:v>6</c:v>
                </c:pt>
                <c:pt idx="2688" formatCode="General">
                  <c:v>6</c:v>
                </c:pt>
                <c:pt idx="2689" formatCode="General">
                  <c:v>6</c:v>
                </c:pt>
                <c:pt idx="2690" formatCode="General">
                  <c:v>6</c:v>
                </c:pt>
                <c:pt idx="2691" formatCode="General">
                  <c:v>6</c:v>
                </c:pt>
                <c:pt idx="2692" formatCode="General">
                  <c:v>6</c:v>
                </c:pt>
                <c:pt idx="2693" formatCode="General">
                  <c:v>6</c:v>
                </c:pt>
                <c:pt idx="2694" formatCode="General">
                  <c:v>6</c:v>
                </c:pt>
                <c:pt idx="2695" formatCode="General">
                  <c:v>6</c:v>
                </c:pt>
                <c:pt idx="2696" formatCode="General">
                  <c:v>6</c:v>
                </c:pt>
                <c:pt idx="2697" formatCode="General">
                  <c:v>6</c:v>
                </c:pt>
                <c:pt idx="2698" formatCode="General">
                  <c:v>6</c:v>
                </c:pt>
                <c:pt idx="2699" formatCode="General">
                  <c:v>6</c:v>
                </c:pt>
                <c:pt idx="2700" formatCode="General">
                  <c:v>6</c:v>
                </c:pt>
                <c:pt idx="2701" formatCode="General">
                  <c:v>6</c:v>
                </c:pt>
                <c:pt idx="2702" formatCode="General">
                  <c:v>6</c:v>
                </c:pt>
                <c:pt idx="2703" formatCode="General">
                  <c:v>6</c:v>
                </c:pt>
                <c:pt idx="2704" formatCode="General">
                  <c:v>6</c:v>
                </c:pt>
                <c:pt idx="2705" formatCode="General">
                  <c:v>6</c:v>
                </c:pt>
                <c:pt idx="2706" formatCode="General">
                  <c:v>6</c:v>
                </c:pt>
                <c:pt idx="2707" formatCode="General">
                  <c:v>6</c:v>
                </c:pt>
                <c:pt idx="2708" formatCode="General">
                  <c:v>6</c:v>
                </c:pt>
                <c:pt idx="2709" formatCode="General">
                  <c:v>6</c:v>
                </c:pt>
                <c:pt idx="2710" formatCode="General">
                  <c:v>6</c:v>
                </c:pt>
                <c:pt idx="2711" formatCode="General">
                  <c:v>6</c:v>
                </c:pt>
                <c:pt idx="2712" formatCode="General">
                  <c:v>6</c:v>
                </c:pt>
                <c:pt idx="2713" formatCode="General">
                  <c:v>6</c:v>
                </c:pt>
                <c:pt idx="2714" formatCode="General">
                  <c:v>6</c:v>
                </c:pt>
                <c:pt idx="2715" formatCode="General">
                  <c:v>6</c:v>
                </c:pt>
                <c:pt idx="2716" formatCode="General">
                  <c:v>6</c:v>
                </c:pt>
                <c:pt idx="2717" formatCode="General">
                  <c:v>6</c:v>
                </c:pt>
                <c:pt idx="2718" formatCode="General">
                  <c:v>6</c:v>
                </c:pt>
                <c:pt idx="2719" formatCode="General">
                  <c:v>6</c:v>
                </c:pt>
                <c:pt idx="2720" formatCode="General">
                  <c:v>6</c:v>
                </c:pt>
                <c:pt idx="2721" formatCode="General">
                  <c:v>6</c:v>
                </c:pt>
                <c:pt idx="2722" formatCode="General">
                  <c:v>6</c:v>
                </c:pt>
                <c:pt idx="2723" formatCode="General">
                  <c:v>6</c:v>
                </c:pt>
                <c:pt idx="2724" formatCode="General">
                  <c:v>6</c:v>
                </c:pt>
                <c:pt idx="2725" formatCode="General">
                  <c:v>6</c:v>
                </c:pt>
                <c:pt idx="2726" formatCode="General">
                  <c:v>6</c:v>
                </c:pt>
                <c:pt idx="2727" formatCode="General">
                  <c:v>6</c:v>
                </c:pt>
                <c:pt idx="2728" formatCode="General">
                  <c:v>6</c:v>
                </c:pt>
                <c:pt idx="2729" formatCode="General">
                  <c:v>6</c:v>
                </c:pt>
                <c:pt idx="2730" formatCode="General">
                  <c:v>6</c:v>
                </c:pt>
                <c:pt idx="2731" formatCode="General">
                  <c:v>6</c:v>
                </c:pt>
                <c:pt idx="2732" formatCode="General">
                  <c:v>6</c:v>
                </c:pt>
                <c:pt idx="2733" formatCode="General">
                  <c:v>6</c:v>
                </c:pt>
                <c:pt idx="2734" formatCode="General">
                  <c:v>6</c:v>
                </c:pt>
                <c:pt idx="2735" formatCode="General">
                  <c:v>6</c:v>
                </c:pt>
                <c:pt idx="2736" formatCode="General">
                  <c:v>6</c:v>
                </c:pt>
                <c:pt idx="2737" formatCode="General">
                  <c:v>6</c:v>
                </c:pt>
                <c:pt idx="2738" formatCode="General">
                  <c:v>6</c:v>
                </c:pt>
                <c:pt idx="2739" formatCode="General">
                  <c:v>6</c:v>
                </c:pt>
                <c:pt idx="2740" formatCode="General">
                  <c:v>6</c:v>
                </c:pt>
                <c:pt idx="2741" formatCode="General">
                  <c:v>6</c:v>
                </c:pt>
                <c:pt idx="2742" formatCode="General">
                  <c:v>6</c:v>
                </c:pt>
                <c:pt idx="2743" formatCode="General">
                  <c:v>6</c:v>
                </c:pt>
                <c:pt idx="2744" formatCode="General">
                  <c:v>6</c:v>
                </c:pt>
                <c:pt idx="2745" formatCode="General">
                  <c:v>6</c:v>
                </c:pt>
                <c:pt idx="2746" formatCode="General">
                  <c:v>6</c:v>
                </c:pt>
                <c:pt idx="2747" formatCode="General">
                  <c:v>6</c:v>
                </c:pt>
                <c:pt idx="2748" formatCode="General">
                  <c:v>6</c:v>
                </c:pt>
                <c:pt idx="2749" formatCode="General">
                  <c:v>6</c:v>
                </c:pt>
                <c:pt idx="2750" formatCode="General">
                  <c:v>6</c:v>
                </c:pt>
                <c:pt idx="2751" formatCode="General">
                  <c:v>6</c:v>
                </c:pt>
                <c:pt idx="2752" formatCode="General">
                  <c:v>6</c:v>
                </c:pt>
                <c:pt idx="2753" formatCode="General">
                  <c:v>6</c:v>
                </c:pt>
                <c:pt idx="2754" formatCode="General">
                  <c:v>6</c:v>
                </c:pt>
                <c:pt idx="2755" formatCode="General">
                  <c:v>6</c:v>
                </c:pt>
                <c:pt idx="2756" formatCode="General">
                  <c:v>6</c:v>
                </c:pt>
                <c:pt idx="2757" formatCode="General">
                  <c:v>6</c:v>
                </c:pt>
                <c:pt idx="2758" formatCode="General">
                  <c:v>6</c:v>
                </c:pt>
                <c:pt idx="2759" formatCode="General">
                  <c:v>6</c:v>
                </c:pt>
                <c:pt idx="2760" formatCode="General">
                  <c:v>6</c:v>
                </c:pt>
                <c:pt idx="2761" formatCode="General">
                  <c:v>6</c:v>
                </c:pt>
                <c:pt idx="2762" formatCode="General">
                  <c:v>6</c:v>
                </c:pt>
                <c:pt idx="2763" formatCode="General">
                  <c:v>6</c:v>
                </c:pt>
                <c:pt idx="2764" formatCode="General">
                  <c:v>6</c:v>
                </c:pt>
                <c:pt idx="2765" formatCode="General">
                  <c:v>6</c:v>
                </c:pt>
                <c:pt idx="2766" formatCode="General">
                  <c:v>6</c:v>
                </c:pt>
                <c:pt idx="2767" formatCode="General">
                  <c:v>6</c:v>
                </c:pt>
                <c:pt idx="2768" formatCode="General">
                  <c:v>6</c:v>
                </c:pt>
                <c:pt idx="2769" formatCode="General">
                  <c:v>6</c:v>
                </c:pt>
                <c:pt idx="2770" formatCode="General">
                  <c:v>6</c:v>
                </c:pt>
                <c:pt idx="2771" formatCode="General">
                  <c:v>6</c:v>
                </c:pt>
                <c:pt idx="2772" formatCode="General">
                  <c:v>6</c:v>
                </c:pt>
                <c:pt idx="2773" formatCode="General">
                  <c:v>6</c:v>
                </c:pt>
                <c:pt idx="2774" formatCode="General">
                  <c:v>6</c:v>
                </c:pt>
                <c:pt idx="2775" formatCode="General">
                  <c:v>6</c:v>
                </c:pt>
                <c:pt idx="2776" formatCode="General">
                  <c:v>6</c:v>
                </c:pt>
                <c:pt idx="2777" formatCode="General">
                  <c:v>6</c:v>
                </c:pt>
                <c:pt idx="2778" formatCode="General">
                  <c:v>6</c:v>
                </c:pt>
                <c:pt idx="2779" formatCode="General">
                  <c:v>6</c:v>
                </c:pt>
                <c:pt idx="2780" formatCode="General">
                  <c:v>6</c:v>
                </c:pt>
                <c:pt idx="2781" formatCode="General">
                  <c:v>6</c:v>
                </c:pt>
                <c:pt idx="2782" formatCode="General">
                  <c:v>6</c:v>
                </c:pt>
                <c:pt idx="2783" formatCode="General">
                  <c:v>6</c:v>
                </c:pt>
                <c:pt idx="2784" formatCode="General">
                  <c:v>6</c:v>
                </c:pt>
                <c:pt idx="2785" formatCode="General">
                  <c:v>6</c:v>
                </c:pt>
                <c:pt idx="2786" formatCode="General">
                  <c:v>6</c:v>
                </c:pt>
                <c:pt idx="2787" formatCode="General">
                  <c:v>6</c:v>
                </c:pt>
                <c:pt idx="2788" formatCode="General">
                  <c:v>6</c:v>
                </c:pt>
                <c:pt idx="2789" formatCode="General">
                  <c:v>6</c:v>
                </c:pt>
                <c:pt idx="2790" formatCode="General">
                  <c:v>6</c:v>
                </c:pt>
                <c:pt idx="2791" formatCode="General">
                  <c:v>6</c:v>
                </c:pt>
                <c:pt idx="2792" formatCode="General">
                  <c:v>6</c:v>
                </c:pt>
                <c:pt idx="2793" formatCode="General">
                  <c:v>6</c:v>
                </c:pt>
                <c:pt idx="2794" formatCode="General">
                  <c:v>6</c:v>
                </c:pt>
                <c:pt idx="2795" formatCode="General">
                  <c:v>6</c:v>
                </c:pt>
                <c:pt idx="2796" formatCode="General">
                  <c:v>6</c:v>
                </c:pt>
                <c:pt idx="2797" formatCode="General">
                  <c:v>6</c:v>
                </c:pt>
                <c:pt idx="2798" formatCode="General">
                  <c:v>6</c:v>
                </c:pt>
                <c:pt idx="2799" formatCode="General">
                  <c:v>6</c:v>
                </c:pt>
                <c:pt idx="2800" formatCode="General">
                  <c:v>6</c:v>
                </c:pt>
                <c:pt idx="2801" formatCode="General">
                  <c:v>6</c:v>
                </c:pt>
                <c:pt idx="2802" formatCode="General">
                  <c:v>6</c:v>
                </c:pt>
                <c:pt idx="2803" formatCode="General">
                  <c:v>6</c:v>
                </c:pt>
                <c:pt idx="2804" formatCode="General">
                  <c:v>6</c:v>
                </c:pt>
                <c:pt idx="2805" formatCode="General">
                  <c:v>6</c:v>
                </c:pt>
                <c:pt idx="2806" formatCode="General">
                  <c:v>6</c:v>
                </c:pt>
                <c:pt idx="2807" formatCode="General">
                  <c:v>6</c:v>
                </c:pt>
                <c:pt idx="2808" formatCode="General">
                  <c:v>6</c:v>
                </c:pt>
                <c:pt idx="2809" formatCode="General">
                  <c:v>6</c:v>
                </c:pt>
                <c:pt idx="2810" formatCode="General">
                  <c:v>6</c:v>
                </c:pt>
                <c:pt idx="2811" formatCode="General">
                  <c:v>6</c:v>
                </c:pt>
                <c:pt idx="2812" formatCode="General">
                  <c:v>6</c:v>
                </c:pt>
                <c:pt idx="2813" formatCode="General">
                  <c:v>6</c:v>
                </c:pt>
                <c:pt idx="2814" formatCode="General">
                  <c:v>6</c:v>
                </c:pt>
                <c:pt idx="2815" formatCode="General">
                  <c:v>6</c:v>
                </c:pt>
                <c:pt idx="2816" formatCode="General">
                  <c:v>6</c:v>
                </c:pt>
                <c:pt idx="2817" formatCode="General">
                  <c:v>6</c:v>
                </c:pt>
                <c:pt idx="2818" formatCode="General">
                  <c:v>6</c:v>
                </c:pt>
                <c:pt idx="2819" formatCode="General">
                  <c:v>6</c:v>
                </c:pt>
                <c:pt idx="2820" formatCode="General">
                  <c:v>6</c:v>
                </c:pt>
                <c:pt idx="2821" formatCode="General">
                  <c:v>6</c:v>
                </c:pt>
                <c:pt idx="2822" formatCode="General">
                  <c:v>6</c:v>
                </c:pt>
                <c:pt idx="2823" formatCode="General">
                  <c:v>6</c:v>
                </c:pt>
                <c:pt idx="2824" formatCode="General">
                  <c:v>6</c:v>
                </c:pt>
                <c:pt idx="2825" formatCode="General">
                  <c:v>6</c:v>
                </c:pt>
                <c:pt idx="2826" formatCode="General">
                  <c:v>6</c:v>
                </c:pt>
                <c:pt idx="2827" formatCode="General">
                  <c:v>6</c:v>
                </c:pt>
                <c:pt idx="2828" formatCode="General">
                  <c:v>6</c:v>
                </c:pt>
                <c:pt idx="2829" formatCode="General">
                  <c:v>6</c:v>
                </c:pt>
                <c:pt idx="2830" formatCode="General">
                  <c:v>6</c:v>
                </c:pt>
                <c:pt idx="2831" formatCode="General">
                  <c:v>6</c:v>
                </c:pt>
                <c:pt idx="2832" formatCode="General">
                  <c:v>6</c:v>
                </c:pt>
                <c:pt idx="2833" formatCode="General">
                  <c:v>6</c:v>
                </c:pt>
                <c:pt idx="2834" formatCode="General">
                  <c:v>6</c:v>
                </c:pt>
                <c:pt idx="2835" formatCode="General">
                  <c:v>6</c:v>
                </c:pt>
                <c:pt idx="2836" formatCode="General">
                  <c:v>6</c:v>
                </c:pt>
                <c:pt idx="2837" formatCode="General">
                  <c:v>6</c:v>
                </c:pt>
                <c:pt idx="2838" formatCode="General">
                  <c:v>6</c:v>
                </c:pt>
                <c:pt idx="2839" formatCode="General">
                  <c:v>6</c:v>
                </c:pt>
                <c:pt idx="2840" formatCode="General">
                  <c:v>6</c:v>
                </c:pt>
                <c:pt idx="2841" formatCode="General">
                  <c:v>6</c:v>
                </c:pt>
                <c:pt idx="2842" formatCode="General">
                  <c:v>6</c:v>
                </c:pt>
                <c:pt idx="2843" formatCode="General">
                  <c:v>6</c:v>
                </c:pt>
                <c:pt idx="2844" formatCode="General">
                  <c:v>6</c:v>
                </c:pt>
                <c:pt idx="2845" formatCode="General">
                  <c:v>6</c:v>
                </c:pt>
                <c:pt idx="2846" formatCode="General">
                  <c:v>6</c:v>
                </c:pt>
                <c:pt idx="2847" formatCode="General">
                  <c:v>6</c:v>
                </c:pt>
                <c:pt idx="2848" formatCode="General">
                  <c:v>6</c:v>
                </c:pt>
                <c:pt idx="2849" formatCode="General">
                  <c:v>6</c:v>
                </c:pt>
                <c:pt idx="2850" formatCode="General">
                  <c:v>6</c:v>
                </c:pt>
                <c:pt idx="2851" formatCode="General">
                  <c:v>6</c:v>
                </c:pt>
                <c:pt idx="2852" formatCode="General">
                  <c:v>6</c:v>
                </c:pt>
                <c:pt idx="2853" formatCode="General">
                  <c:v>6</c:v>
                </c:pt>
                <c:pt idx="2854" formatCode="General">
                  <c:v>6</c:v>
                </c:pt>
                <c:pt idx="2855" formatCode="General">
                  <c:v>6</c:v>
                </c:pt>
                <c:pt idx="2856" formatCode="General">
                  <c:v>6</c:v>
                </c:pt>
                <c:pt idx="2857" formatCode="General">
                  <c:v>6</c:v>
                </c:pt>
                <c:pt idx="2858" formatCode="General">
                  <c:v>6</c:v>
                </c:pt>
                <c:pt idx="2859" formatCode="General">
                  <c:v>6</c:v>
                </c:pt>
                <c:pt idx="2860" formatCode="General">
                  <c:v>6</c:v>
                </c:pt>
                <c:pt idx="2861" formatCode="General">
                  <c:v>6</c:v>
                </c:pt>
                <c:pt idx="2862" formatCode="General">
                  <c:v>6</c:v>
                </c:pt>
                <c:pt idx="2863" formatCode="General">
                  <c:v>6</c:v>
                </c:pt>
                <c:pt idx="2864" formatCode="General">
                  <c:v>6</c:v>
                </c:pt>
                <c:pt idx="2865" formatCode="General">
                  <c:v>6</c:v>
                </c:pt>
                <c:pt idx="2866" formatCode="General">
                  <c:v>6</c:v>
                </c:pt>
                <c:pt idx="2867" formatCode="General">
                  <c:v>6</c:v>
                </c:pt>
                <c:pt idx="2868" formatCode="General">
                  <c:v>6</c:v>
                </c:pt>
                <c:pt idx="2869" formatCode="General">
                  <c:v>6</c:v>
                </c:pt>
                <c:pt idx="2870" formatCode="General">
                  <c:v>6</c:v>
                </c:pt>
                <c:pt idx="2871" formatCode="General">
                  <c:v>6</c:v>
                </c:pt>
                <c:pt idx="2872" formatCode="General">
                  <c:v>6</c:v>
                </c:pt>
                <c:pt idx="2873" formatCode="General">
                  <c:v>6</c:v>
                </c:pt>
                <c:pt idx="2874" formatCode="General">
                  <c:v>6</c:v>
                </c:pt>
                <c:pt idx="2875" formatCode="General">
                  <c:v>6</c:v>
                </c:pt>
                <c:pt idx="2876" formatCode="General">
                  <c:v>6</c:v>
                </c:pt>
                <c:pt idx="2877" formatCode="General">
                  <c:v>6</c:v>
                </c:pt>
                <c:pt idx="2878" formatCode="General">
                  <c:v>6</c:v>
                </c:pt>
                <c:pt idx="2879" formatCode="General">
                  <c:v>6</c:v>
                </c:pt>
                <c:pt idx="2880" formatCode="General">
                  <c:v>6</c:v>
                </c:pt>
                <c:pt idx="2881" formatCode="General">
                  <c:v>6</c:v>
                </c:pt>
                <c:pt idx="2882" formatCode="General">
                  <c:v>6</c:v>
                </c:pt>
                <c:pt idx="2883" formatCode="General">
                  <c:v>5.6</c:v>
                </c:pt>
                <c:pt idx="2884" formatCode="General">
                  <c:v>5.6</c:v>
                </c:pt>
                <c:pt idx="2885" formatCode="General">
                  <c:v>5.6</c:v>
                </c:pt>
                <c:pt idx="2886" formatCode="General">
                  <c:v>5.6</c:v>
                </c:pt>
                <c:pt idx="2887" formatCode="General">
                  <c:v>5.6</c:v>
                </c:pt>
                <c:pt idx="2888" formatCode="General">
                  <c:v>5.6</c:v>
                </c:pt>
                <c:pt idx="2889" formatCode="General">
                  <c:v>5.6</c:v>
                </c:pt>
                <c:pt idx="2890" formatCode="General">
                  <c:v>5.6</c:v>
                </c:pt>
                <c:pt idx="2891" formatCode="General">
                  <c:v>5.6</c:v>
                </c:pt>
                <c:pt idx="2892" formatCode="General">
                  <c:v>5.6</c:v>
                </c:pt>
                <c:pt idx="2893" formatCode="General">
                  <c:v>5.6</c:v>
                </c:pt>
                <c:pt idx="2894" formatCode="General">
                  <c:v>5.6</c:v>
                </c:pt>
                <c:pt idx="2895" formatCode="General">
                  <c:v>5.6</c:v>
                </c:pt>
                <c:pt idx="2896" formatCode="General">
                  <c:v>5.6</c:v>
                </c:pt>
                <c:pt idx="2897" formatCode="General">
                  <c:v>5.6</c:v>
                </c:pt>
                <c:pt idx="2898" formatCode="General">
                  <c:v>5.6</c:v>
                </c:pt>
                <c:pt idx="2899" formatCode="General">
                  <c:v>5.6</c:v>
                </c:pt>
                <c:pt idx="2900" formatCode="General">
                  <c:v>5.6</c:v>
                </c:pt>
                <c:pt idx="2901" formatCode="General">
                  <c:v>5.6</c:v>
                </c:pt>
                <c:pt idx="2902" formatCode="General">
                  <c:v>5.6</c:v>
                </c:pt>
                <c:pt idx="2903" formatCode="General">
                  <c:v>5.6</c:v>
                </c:pt>
                <c:pt idx="2904" formatCode="General">
                  <c:v>5.6</c:v>
                </c:pt>
                <c:pt idx="2905" formatCode="General">
                  <c:v>5.6</c:v>
                </c:pt>
                <c:pt idx="2906" formatCode="General">
                  <c:v>5.6</c:v>
                </c:pt>
                <c:pt idx="2907" formatCode="General">
                  <c:v>5.6</c:v>
                </c:pt>
                <c:pt idx="2908" formatCode="General">
                  <c:v>5.6</c:v>
                </c:pt>
                <c:pt idx="2909" formatCode="General">
                  <c:v>5.6</c:v>
                </c:pt>
                <c:pt idx="2910" formatCode="General">
                  <c:v>5.6</c:v>
                </c:pt>
                <c:pt idx="2911" formatCode="General">
                  <c:v>5.6</c:v>
                </c:pt>
                <c:pt idx="2912" formatCode="General">
                  <c:v>5.6</c:v>
                </c:pt>
                <c:pt idx="2913" formatCode="General">
                  <c:v>5.6</c:v>
                </c:pt>
                <c:pt idx="2914" formatCode="General">
                  <c:v>5.6</c:v>
                </c:pt>
                <c:pt idx="2915" formatCode="General">
                  <c:v>5.6</c:v>
                </c:pt>
                <c:pt idx="2916" formatCode="General">
                  <c:v>5.6</c:v>
                </c:pt>
                <c:pt idx="2917" formatCode="General">
                  <c:v>5.6</c:v>
                </c:pt>
                <c:pt idx="2918" formatCode="General">
                  <c:v>5.6</c:v>
                </c:pt>
                <c:pt idx="2919" formatCode="General">
                  <c:v>5.6</c:v>
                </c:pt>
                <c:pt idx="2920" formatCode="General">
                  <c:v>5.6</c:v>
                </c:pt>
                <c:pt idx="2921" formatCode="General">
                  <c:v>5.6</c:v>
                </c:pt>
                <c:pt idx="2922" formatCode="General">
                  <c:v>5.6</c:v>
                </c:pt>
                <c:pt idx="2923" formatCode="General">
                  <c:v>5.6</c:v>
                </c:pt>
                <c:pt idx="2924" formatCode="General">
                  <c:v>5.6</c:v>
                </c:pt>
                <c:pt idx="2925" formatCode="General">
                  <c:v>5.6</c:v>
                </c:pt>
                <c:pt idx="2926" formatCode="General">
                  <c:v>5.6</c:v>
                </c:pt>
                <c:pt idx="2927" formatCode="General">
                  <c:v>5.6</c:v>
                </c:pt>
                <c:pt idx="2928" formatCode="General">
                  <c:v>5.6</c:v>
                </c:pt>
                <c:pt idx="2929" formatCode="General">
                  <c:v>5.6</c:v>
                </c:pt>
                <c:pt idx="2930" formatCode="General">
                  <c:v>5.6</c:v>
                </c:pt>
                <c:pt idx="2931" formatCode="General">
                  <c:v>5.6</c:v>
                </c:pt>
                <c:pt idx="2932" formatCode="General">
                  <c:v>5.6</c:v>
                </c:pt>
                <c:pt idx="2933" formatCode="General">
                  <c:v>5.6</c:v>
                </c:pt>
                <c:pt idx="2934" formatCode="General">
                  <c:v>5.6</c:v>
                </c:pt>
                <c:pt idx="2935" formatCode="General">
                  <c:v>5.6</c:v>
                </c:pt>
                <c:pt idx="2936" formatCode="General">
                  <c:v>5.6</c:v>
                </c:pt>
                <c:pt idx="2937" formatCode="General">
                  <c:v>5.6</c:v>
                </c:pt>
                <c:pt idx="2938" formatCode="General">
                  <c:v>5.6</c:v>
                </c:pt>
                <c:pt idx="2939" formatCode="General">
                  <c:v>5.6</c:v>
                </c:pt>
                <c:pt idx="2940" formatCode="General">
                  <c:v>5.6</c:v>
                </c:pt>
                <c:pt idx="2941" formatCode="General">
                  <c:v>5.6</c:v>
                </c:pt>
                <c:pt idx="2942" formatCode="General">
                  <c:v>5.6</c:v>
                </c:pt>
                <c:pt idx="2943" formatCode="General">
                  <c:v>5.6</c:v>
                </c:pt>
                <c:pt idx="2944" formatCode="General">
                  <c:v>5.6</c:v>
                </c:pt>
                <c:pt idx="2945" formatCode="General">
                  <c:v>5.6</c:v>
                </c:pt>
                <c:pt idx="2946" formatCode="General">
                  <c:v>5.6</c:v>
                </c:pt>
                <c:pt idx="2947" formatCode="General">
                  <c:v>5.6</c:v>
                </c:pt>
                <c:pt idx="2948" formatCode="General">
                  <c:v>5.6</c:v>
                </c:pt>
                <c:pt idx="2949" formatCode="General">
                  <c:v>5.6</c:v>
                </c:pt>
                <c:pt idx="2950" formatCode="General">
                  <c:v>5.6</c:v>
                </c:pt>
                <c:pt idx="2951" formatCode="General">
                  <c:v>5.6</c:v>
                </c:pt>
                <c:pt idx="2952" formatCode="General">
                  <c:v>5.6</c:v>
                </c:pt>
                <c:pt idx="2953" formatCode="General">
                  <c:v>5.6</c:v>
                </c:pt>
                <c:pt idx="2954" formatCode="General">
                  <c:v>5.6</c:v>
                </c:pt>
                <c:pt idx="2955" formatCode="General">
                  <c:v>5.6</c:v>
                </c:pt>
                <c:pt idx="2956" formatCode="General">
                  <c:v>5.6</c:v>
                </c:pt>
                <c:pt idx="2957" formatCode="General">
                  <c:v>5.6</c:v>
                </c:pt>
                <c:pt idx="2958" formatCode="General">
                  <c:v>5.6</c:v>
                </c:pt>
                <c:pt idx="2959" formatCode="General">
                  <c:v>5.6</c:v>
                </c:pt>
                <c:pt idx="2960" formatCode="General">
                  <c:v>5.6</c:v>
                </c:pt>
                <c:pt idx="2961" formatCode="General">
                  <c:v>5.6</c:v>
                </c:pt>
                <c:pt idx="2962" formatCode="General">
                  <c:v>5.6</c:v>
                </c:pt>
                <c:pt idx="2963" formatCode="General">
                  <c:v>5.6</c:v>
                </c:pt>
                <c:pt idx="2964" formatCode="General">
                  <c:v>5.6</c:v>
                </c:pt>
                <c:pt idx="2965" formatCode="General">
                  <c:v>5.6</c:v>
                </c:pt>
                <c:pt idx="2966" formatCode="General">
                  <c:v>5.6</c:v>
                </c:pt>
                <c:pt idx="2967" formatCode="General">
                  <c:v>5.6</c:v>
                </c:pt>
                <c:pt idx="2968" formatCode="General">
                  <c:v>5.6</c:v>
                </c:pt>
                <c:pt idx="2969" formatCode="General">
                  <c:v>5.6</c:v>
                </c:pt>
                <c:pt idx="2970" formatCode="General">
                  <c:v>5.6</c:v>
                </c:pt>
                <c:pt idx="2971" formatCode="General">
                  <c:v>5.6</c:v>
                </c:pt>
                <c:pt idx="2972" formatCode="General">
                  <c:v>5.6</c:v>
                </c:pt>
                <c:pt idx="2973" formatCode="General">
                  <c:v>5.6</c:v>
                </c:pt>
                <c:pt idx="2974" formatCode="General">
                  <c:v>5.6</c:v>
                </c:pt>
                <c:pt idx="2975" formatCode="General">
                  <c:v>5.6</c:v>
                </c:pt>
                <c:pt idx="2976" formatCode="General">
                  <c:v>5.6</c:v>
                </c:pt>
                <c:pt idx="2977" formatCode="General">
                  <c:v>5.6</c:v>
                </c:pt>
                <c:pt idx="2978" formatCode="General">
                  <c:v>5.6</c:v>
                </c:pt>
                <c:pt idx="2979" formatCode="General">
                  <c:v>5.6</c:v>
                </c:pt>
                <c:pt idx="2980" formatCode="General">
                  <c:v>5.6</c:v>
                </c:pt>
                <c:pt idx="2981" formatCode="General">
                  <c:v>5.35</c:v>
                </c:pt>
                <c:pt idx="2982" formatCode="General">
                  <c:v>5.35</c:v>
                </c:pt>
                <c:pt idx="2983" formatCode="General">
                  <c:v>5.35</c:v>
                </c:pt>
                <c:pt idx="2984" formatCode="General">
                  <c:v>5.35</c:v>
                </c:pt>
                <c:pt idx="2985" formatCode="General">
                  <c:v>5.35</c:v>
                </c:pt>
                <c:pt idx="2986" formatCode="General">
                  <c:v>5.35</c:v>
                </c:pt>
                <c:pt idx="2987" formatCode="General">
                  <c:v>5.35</c:v>
                </c:pt>
                <c:pt idx="2988" formatCode="General">
                  <c:v>5.35</c:v>
                </c:pt>
                <c:pt idx="2989" formatCode="General">
                  <c:v>5.35</c:v>
                </c:pt>
                <c:pt idx="2990" formatCode="General">
                  <c:v>5.35</c:v>
                </c:pt>
                <c:pt idx="2991" formatCode="General">
                  <c:v>5.35</c:v>
                </c:pt>
                <c:pt idx="2992" formatCode="General">
                  <c:v>5.35</c:v>
                </c:pt>
                <c:pt idx="2993" formatCode="General">
                  <c:v>5.35</c:v>
                </c:pt>
                <c:pt idx="2994" formatCode="General">
                  <c:v>5.35</c:v>
                </c:pt>
                <c:pt idx="2995" formatCode="General">
                  <c:v>5.35</c:v>
                </c:pt>
                <c:pt idx="2996" formatCode="General">
                  <c:v>5.35</c:v>
                </c:pt>
                <c:pt idx="2997" formatCode="General">
                  <c:v>5.35</c:v>
                </c:pt>
                <c:pt idx="2998" formatCode="General">
                  <c:v>5.35</c:v>
                </c:pt>
                <c:pt idx="2999" formatCode="General">
                  <c:v>5.35</c:v>
                </c:pt>
                <c:pt idx="3000" formatCode="General">
                  <c:v>5.35</c:v>
                </c:pt>
                <c:pt idx="3001" formatCode="General">
                  <c:v>5.35</c:v>
                </c:pt>
                <c:pt idx="3002" formatCode="General">
                  <c:v>5.35</c:v>
                </c:pt>
                <c:pt idx="3003" formatCode="General">
                  <c:v>5.35</c:v>
                </c:pt>
                <c:pt idx="3004" formatCode="General">
                  <c:v>5.35</c:v>
                </c:pt>
                <c:pt idx="3005" formatCode="General">
                  <c:v>5.35</c:v>
                </c:pt>
                <c:pt idx="3006" formatCode="General">
                  <c:v>5.35</c:v>
                </c:pt>
                <c:pt idx="3007" formatCode="General">
                  <c:v>5.35</c:v>
                </c:pt>
                <c:pt idx="3008" formatCode="General">
                  <c:v>5.35</c:v>
                </c:pt>
                <c:pt idx="3009" formatCode="General">
                  <c:v>5.35</c:v>
                </c:pt>
                <c:pt idx="3010" formatCode="General">
                  <c:v>5.35</c:v>
                </c:pt>
                <c:pt idx="3011" formatCode="General">
                  <c:v>5.35</c:v>
                </c:pt>
                <c:pt idx="3012" formatCode="General">
                  <c:v>5.35</c:v>
                </c:pt>
                <c:pt idx="3013" formatCode="General">
                  <c:v>5.35</c:v>
                </c:pt>
                <c:pt idx="3014" formatCode="General">
                  <c:v>5.35</c:v>
                </c:pt>
                <c:pt idx="3015" formatCode="General">
                  <c:v>5.35</c:v>
                </c:pt>
                <c:pt idx="3016" formatCode="General">
                  <c:v>5.35</c:v>
                </c:pt>
                <c:pt idx="3017" formatCode="General">
                  <c:v>5.35</c:v>
                </c:pt>
                <c:pt idx="3018" formatCode="General">
                  <c:v>5.35</c:v>
                </c:pt>
                <c:pt idx="3019" formatCode="General">
                  <c:v>5.35</c:v>
                </c:pt>
                <c:pt idx="3020" formatCode="General">
                  <c:v>5.35</c:v>
                </c:pt>
                <c:pt idx="3021" formatCode="General">
                  <c:v>5.35</c:v>
                </c:pt>
                <c:pt idx="3022" formatCode="General">
                  <c:v>5.35</c:v>
                </c:pt>
                <c:pt idx="3023" formatCode="General">
                  <c:v>5.35</c:v>
                </c:pt>
                <c:pt idx="3024" formatCode="General">
                  <c:v>5.35</c:v>
                </c:pt>
                <c:pt idx="3025" formatCode="General">
                  <c:v>5.35</c:v>
                </c:pt>
                <c:pt idx="3026" formatCode="General">
                  <c:v>5.35</c:v>
                </c:pt>
                <c:pt idx="3027" formatCode="General">
                  <c:v>5.35</c:v>
                </c:pt>
                <c:pt idx="3028" formatCode="General">
                  <c:v>5.35</c:v>
                </c:pt>
                <c:pt idx="3029" formatCode="General">
                  <c:v>5.35</c:v>
                </c:pt>
                <c:pt idx="3030" formatCode="General">
                  <c:v>5.35</c:v>
                </c:pt>
                <c:pt idx="3031" formatCode="General">
                  <c:v>5.35</c:v>
                </c:pt>
                <c:pt idx="3032" formatCode="General">
                  <c:v>5.35</c:v>
                </c:pt>
                <c:pt idx="3033" formatCode="General">
                  <c:v>5.35</c:v>
                </c:pt>
                <c:pt idx="3034" formatCode="General">
                  <c:v>5.35</c:v>
                </c:pt>
                <c:pt idx="3035" formatCode="General">
                  <c:v>5.35</c:v>
                </c:pt>
                <c:pt idx="3036" formatCode="General">
                  <c:v>5.35</c:v>
                </c:pt>
                <c:pt idx="3037" formatCode="General">
                  <c:v>5.35</c:v>
                </c:pt>
                <c:pt idx="3038" formatCode="General">
                  <c:v>5.35</c:v>
                </c:pt>
                <c:pt idx="3039" formatCode="General">
                  <c:v>5.35</c:v>
                </c:pt>
                <c:pt idx="3040" formatCode="General">
                  <c:v>5.35</c:v>
                </c:pt>
                <c:pt idx="3041" formatCode="General">
                  <c:v>5.35</c:v>
                </c:pt>
                <c:pt idx="3042" formatCode="General">
                  <c:v>5.35</c:v>
                </c:pt>
                <c:pt idx="3043" formatCode="General">
                  <c:v>5.35</c:v>
                </c:pt>
                <c:pt idx="3044" formatCode="General">
                  <c:v>5.35</c:v>
                </c:pt>
                <c:pt idx="3045" formatCode="General">
                  <c:v>5.35</c:v>
                </c:pt>
                <c:pt idx="3046" formatCode="General">
                  <c:v>5.35</c:v>
                </c:pt>
                <c:pt idx="3047" formatCode="General">
                  <c:v>5.35</c:v>
                </c:pt>
                <c:pt idx="3048" formatCode="General">
                  <c:v>5.35</c:v>
                </c:pt>
                <c:pt idx="3049" formatCode="General">
                  <c:v>5.35</c:v>
                </c:pt>
                <c:pt idx="3050" formatCode="General">
                  <c:v>5.35</c:v>
                </c:pt>
                <c:pt idx="3051" formatCode="General">
                  <c:v>5.0999999999999996</c:v>
                </c:pt>
                <c:pt idx="3052" formatCode="General">
                  <c:v>5.0999999999999996</c:v>
                </c:pt>
                <c:pt idx="3053" formatCode="General">
                  <c:v>5.0999999999999996</c:v>
                </c:pt>
                <c:pt idx="3054" formatCode="General">
                  <c:v>5.0999999999999996</c:v>
                </c:pt>
                <c:pt idx="3055" formatCode="General">
                  <c:v>5.0999999999999996</c:v>
                </c:pt>
                <c:pt idx="3056" formatCode="General">
                  <c:v>5.0999999999999996</c:v>
                </c:pt>
                <c:pt idx="3057" formatCode="General">
                  <c:v>5.0999999999999996</c:v>
                </c:pt>
                <c:pt idx="3058" formatCode="General">
                  <c:v>5.0999999999999996</c:v>
                </c:pt>
                <c:pt idx="3059" formatCode="General">
                  <c:v>5.0999999999999996</c:v>
                </c:pt>
                <c:pt idx="3060" formatCode="General">
                  <c:v>5.0999999999999996</c:v>
                </c:pt>
                <c:pt idx="3061" formatCode="General">
                  <c:v>5.0999999999999996</c:v>
                </c:pt>
                <c:pt idx="3062" formatCode="General">
                  <c:v>5.0999999999999996</c:v>
                </c:pt>
                <c:pt idx="3063" formatCode="General">
                  <c:v>5.0999999999999996</c:v>
                </c:pt>
                <c:pt idx="3064" formatCode="General">
                  <c:v>5.0999999999999996</c:v>
                </c:pt>
                <c:pt idx="3065" formatCode="General">
                  <c:v>5.0999999999999996</c:v>
                </c:pt>
                <c:pt idx="3066" formatCode="General">
                  <c:v>5.0999999999999996</c:v>
                </c:pt>
                <c:pt idx="3067" formatCode="General">
                  <c:v>5.0999999999999996</c:v>
                </c:pt>
                <c:pt idx="3068" formatCode="General">
                  <c:v>5.0999999999999996</c:v>
                </c:pt>
                <c:pt idx="3069" formatCode="General">
                  <c:v>5.0999999999999996</c:v>
                </c:pt>
                <c:pt idx="3070" formatCode="General">
                  <c:v>5.0999999999999996</c:v>
                </c:pt>
                <c:pt idx="3071" formatCode="General">
                  <c:v>5.0999999999999996</c:v>
                </c:pt>
                <c:pt idx="3072" formatCode="General">
                  <c:v>5.0999999999999996</c:v>
                </c:pt>
                <c:pt idx="3073" formatCode="General">
                  <c:v>5.0999999999999996</c:v>
                </c:pt>
                <c:pt idx="3074" formatCode="General">
                  <c:v>5.0999999999999996</c:v>
                </c:pt>
                <c:pt idx="3075" formatCode="General">
                  <c:v>5.0999999999999996</c:v>
                </c:pt>
                <c:pt idx="3076" formatCode="General">
                  <c:v>5.0999999999999996</c:v>
                </c:pt>
                <c:pt idx="3077" formatCode="General">
                  <c:v>5.0999999999999996</c:v>
                </c:pt>
                <c:pt idx="3078" formatCode="General">
                  <c:v>5.0999999999999996</c:v>
                </c:pt>
                <c:pt idx="3079" formatCode="General">
                  <c:v>5.0999999999999996</c:v>
                </c:pt>
                <c:pt idx="3080" formatCode="General">
                  <c:v>5.0999999999999996</c:v>
                </c:pt>
                <c:pt idx="3081" formatCode="General">
                  <c:v>5.0999999999999996</c:v>
                </c:pt>
                <c:pt idx="3082" formatCode="General">
                  <c:v>5.0999999999999996</c:v>
                </c:pt>
                <c:pt idx="3083" formatCode="General">
                  <c:v>5.0999999999999996</c:v>
                </c:pt>
                <c:pt idx="3084" formatCode="General">
                  <c:v>5.0999999999999996</c:v>
                </c:pt>
                <c:pt idx="3085" formatCode="General">
                  <c:v>5.0999999999999996</c:v>
                </c:pt>
                <c:pt idx="3086" formatCode="General">
                  <c:v>5.0999999999999996</c:v>
                </c:pt>
                <c:pt idx="3087" formatCode="General">
                  <c:v>5.0999999999999996</c:v>
                </c:pt>
                <c:pt idx="3088" formatCode="General">
                  <c:v>5.0999999999999996</c:v>
                </c:pt>
                <c:pt idx="3089" formatCode="General">
                  <c:v>5.0999999999999996</c:v>
                </c:pt>
                <c:pt idx="3090" formatCode="General">
                  <c:v>5.0999999999999996</c:v>
                </c:pt>
                <c:pt idx="3091" formatCode="General">
                  <c:v>5.0999999999999996</c:v>
                </c:pt>
                <c:pt idx="3092" formatCode="General">
                  <c:v>5.0999999999999996</c:v>
                </c:pt>
                <c:pt idx="3093" formatCode="General">
                  <c:v>5.0999999999999996</c:v>
                </c:pt>
                <c:pt idx="3094" formatCode="General">
                  <c:v>5.0999999999999996</c:v>
                </c:pt>
                <c:pt idx="3095" formatCode="General">
                  <c:v>5.0999999999999996</c:v>
                </c:pt>
                <c:pt idx="3096" formatCode="General">
                  <c:v>5.0999999999999996</c:v>
                </c:pt>
                <c:pt idx="3097" formatCode="General">
                  <c:v>5.0999999999999996</c:v>
                </c:pt>
                <c:pt idx="3098" formatCode="General">
                  <c:v>5.0999999999999996</c:v>
                </c:pt>
                <c:pt idx="3099" formatCode="General">
                  <c:v>5.0999999999999996</c:v>
                </c:pt>
                <c:pt idx="3100" formatCode="General">
                  <c:v>4.8499999999999996</c:v>
                </c:pt>
                <c:pt idx="3101" formatCode="General">
                  <c:v>4.8499999999999996</c:v>
                </c:pt>
                <c:pt idx="3102" formatCode="General">
                  <c:v>4.8499999999999996</c:v>
                </c:pt>
                <c:pt idx="3103" formatCode="General">
                  <c:v>4.8499999999999996</c:v>
                </c:pt>
                <c:pt idx="3104" formatCode="General">
                  <c:v>4.8499999999999996</c:v>
                </c:pt>
                <c:pt idx="3105" formatCode="General">
                  <c:v>4.8499999999999996</c:v>
                </c:pt>
                <c:pt idx="3106" formatCode="General">
                  <c:v>4.8499999999999996</c:v>
                </c:pt>
                <c:pt idx="3107" formatCode="General">
                  <c:v>4.8499999999999996</c:v>
                </c:pt>
                <c:pt idx="3108" formatCode="General">
                  <c:v>4.8499999999999996</c:v>
                </c:pt>
                <c:pt idx="3109" formatCode="General">
                  <c:v>4.8499999999999996</c:v>
                </c:pt>
                <c:pt idx="3110" formatCode="General">
                  <c:v>4.8499999999999996</c:v>
                </c:pt>
                <c:pt idx="3111" formatCode="General">
                  <c:v>4.8499999999999996</c:v>
                </c:pt>
                <c:pt idx="3112" formatCode="General">
                  <c:v>4.8499999999999996</c:v>
                </c:pt>
                <c:pt idx="3113" formatCode="General">
                  <c:v>4.8499999999999996</c:v>
                </c:pt>
                <c:pt idx="3114" formatCode="General">
                  <c:v>4.8499999999999996</c:v>
                </c:pt>
                <c:pt idx="3115" formatCode="General">
                  <c:v>4.8499999999999996</c:v>
                </c:pt>
                <c:pt idx="3116" formatCode="General">
                  <c:v>4.8499999999999996</c:v>
                </c:pt>
                <c:pt idx="3117" formatCode="General">
                  <c:v>4.8499999999999996</c:v>
                </c:pt>
                <c:pt idx="3118" formatCode="General">
                  <c:v>4.8499999999999996</c:v>
                </c:pt>
                <c:pt idx="3119" formatCode="General">
                  <c:v>4.8499999999999996</c:v>
                </c:pt>
                <c:pt idx="3120" formatCode="General">
                  <c:v>4.8499999999999996</c:v>
                </c:pt>
                <c:pt idx="3121" formatCode="General">
                  <c:v>4.8499999999999996</c:v>
                </c:pt>
                <c:pt idx="3122" formatCode="General">
                  <c:v>4.8499999999999996</c:v>
                </c:pt>
                <c:pt idx="3123" formatCode="General">
                  <c:v>4.8499999999999996</c:v>
                </c:pt>
                <c:pt idx="3124" formatCode="General">
                  <c:v>4.8499999999999996</c:v>
                </c:pt>
                <c:pt idx="3125" formatCode="General">
                  <c:v>4.8499999999999996</c:v>
                </c:pt>
                <c:pt idx="3126" formatCode="General">
                  <c:v>4.8499999999999996</c:v>
                </c:pt>
                <c:pt idx="3127" formatCode="General">
                  <c:v>4.8499999999999996</c:v>
                </c:pt>
                <c:pt idx="3128" formatCode="General">
                  <c:v>4.8499999999999996</c:v>
                </c:pt>
                <c:pt idx="3129" formatCode="General">
                  <c:v>4.8499999999999996</c:v>
                </c:pt>
                <c:pt idx="3130" formatCode="General">
                  <c:v>4.8499999999999996</c:v>
                </c:pt>
                <c:pt idx="3131" formatCode="General">
                  <c:v>4.8499999999999996</c:v>
                </c:pt>
                <c:pt idx="3132" formatCode="General">
                  <c:v>4.8499999999999996</c:v>
                </c:pt>
                <c:pt idx="3133" formatCode="General">
                  <c:v>4.8499999999999996</c:v>
                </c:pt>
                <c:pt idx="3134" formatCode="General">
                  <c:v>4.8499999999999996</c:v>
                </c:pt>
                <c:pt idx="3135" formatCode="General">
                  <c:v>4.8499999999999996</c:v>
                </c:pt>
                <c:pt idx="3136" formatCode="General">
                  <c:v>4.8499999999999996</c:v>
                </c:pt>
                <c:pt idx="3137" formatCode="General">
                  <c:v>4.8499999999999996</c:v>
                </c:pt>
                <c:pt idx="3138" formatCode="General">
                  <c:v>4.8499999999999996</c:v>
                </c:pt>
                <c:pt idx="3139" formatCode="General">
                  <c:v>4.8499999999999996</c:v>
                </c:pt>
                <c:pt idx="3140" formatCode="General">
                  <c:v>4.8499999999999996</c:v>
                </c:pt>
                <c:pt idx="3141" formatCode="General">
                  <c:v>4.8499999999999996</c:v>
                </c:pt>
                <c:pt idx="3142" formatCode="General">
                  <c:v>4.8499999999999996</c:v>
                </c:pt>
                <c:pt idx="3143" formatCode="General">
                  <c:v>4.8499999999999996</c:v>
                </c:pt>
                <c:pt idx="3144" formatCode="General">
                  <c:v>4.8499999999999996</c:v>
                </c:pt>
                <c:pt idx="3145" formatCode="General">
                  <c:v>4.8499999999999996</c:v>
                </c:pt>
                <c:pt idx="3146" formatCode="General">
                  <c:v>4.8499999999999996</c:v>
                </c:pt>
                <c:pt idx="3147" formatCode="General">
                  <c:v>4.8499999999999996</c:v>
                </c:pt>
                <c:pt idx="3148" formatCode="General">
                  <c:v>4.8499999999999996</c:v>
                </c:pt>
                <c:pt idx="3149" formatCode="General">
                  <c:v>4.8499999999999996</c:v>
                </c:pt>
                <c:pt idx="3150" formatCode="General">
                  <c:v>4.8499999999999996</c:v>
                </c:pt>
                <c:pt idx="3151" formatCode="General">
                  <c:v>4.8499999999999996</c:v>
                </c:pt>
                <c:pt idx="3152" formatCode="General">
                  <c:v>4.8499999999999996</c:v>
                </c:pt>
                <c:pt idx="3153" formatCode="General">
                  <c:v>4.8499999999999996</c:v>
                </c:pt>
                <c:pt idx="3154" formatCode="General">
                  <c:v>4.8499999999999996</c:v>
                </c:pt>
                <c:pt idx="3155" formatCode="General">
                  <c:v>4.8499999999999996</c:v>
                </c:pt>
                <c:pt idx="3156" formatCode="General">
                  <c:v>4.8499999999999996</c:v>
                </c:pt>
                <c:pt idx="3157" formatCode="General">
                  <c:v>4.8499999999999996</c:v>
                </c:pt>
                <c:pt idx="3158" formatCode="General">
                  <c:v>4.5999999999999996</c:v>
                </c:pt>
                <c:pt idx="3159" formatCode="General">
                  <c:v>4.5999999999999996</c:v>
                </c:pt>
                <c:pt idx="3160" formatCode="General">
                  <c:v>4.5999999999999996</c:v>
                </c:pt>
                <c:pt idx="3161" formatCode="General">
                  <c:v>4.5999999999999996</c:v>
                </c:pt>
                <c:pt idx="3162" formatCode="General">
                  <c:v>4.5999999999999996</c:v>
                </c:pt>
                <c:pt idx="3163" formatCode="General">
                  <c:v>4.5999999999999996</c:v>
                </c:pt>
                <c:pt idx="3164" formatCode="General">
                  <c:v>4.5999999999999996</c:v>
                </c:pt>
                <c:pt idx="3165" formatCode="General">
                  <c:v>4.5999999999999996</c:v>
                </c:pt>
                <c:pt idx="3166" formatCode="General">
                  <c:v>4.5999999999999996</c:v>
                </c:pt>
                <c:pt idx="3167" formatCode="General">
                  <c:v>4.5999999999999996</c:v>
                </c:pt>
                <c:pt idx="3168" formatCode="General">
                  <c:v>4.5999999999999996</c:v>
                </c:pt>
                <c:pt idx="3169" formatCode="General">
                  <c:v>4.5999999999999996</c:v>
                </c:pt>
                <c:pt idx="3170" formatCode="General">
                  <c:v>4.5999999999999996</c:v>
                </c:pt>
                <c:pt idx="3171" formatCode="General">
                  <c:v>4.5999999999999996</c:v>
                </c:pt>
                <c:pt idx="3172" formatCode="General">
                  <c:v>4.5999999999999996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725440"/>
        <c:axId val="136038272"/>
      </c:lineChart>
      <c:dateAx>
        <c:axId val="135725440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36038272"/>
        <c:crosses val="autoZero"/>
        <c:auto val="1"/>
        <c:lblOffset val="100"/>
        <c:baseTimeUnit val="months"/>
        <c:majorUnit val="1"/>
        <c:majorTimeUnit val="years"/>
      </c:dateAx>
      <c:valAx>
        <c:axId val="136038272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Taxa anual (%)</a:t>
                </a:r>
              </a:p>
            </c:rich>
          </c:tx>
          <c:layout>
            <c:manualLayout>
              <c:xMode val="edge"/>
              <c:yMode val="edge"/>
              <c:x val="1.5329464727050201E-2"/>
              <c:y val="0.29884448368439065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35725440"/>
        <c:crosses val="autoZero"/>
        <c:crossBetween val="between"/>
        <c:dispUnits>
          <c:builtInUnit val="hundreds"/>
        </c:dispUnits>
      </c:valAx>
    </c:plotArea>
    <c:legend>
      <c:legendPos val="b"/>
      <c:layout>
        <c:manualLayout>
          <c:xMode val="edge"/>
          <c:yMode val="edge"/>
          <c:x val="1.8426290618652596E-3"/>
          <c:y val="0.88067172381484349"/>
          <c:w val="0.99815737093813472"/>
          <c:h val="0.1173019333681688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81182646372625"/>
          <c:y val="8.4871320615124438E-2"/>
          <c:w val="0.85756003962522687"/>
          <c:h val="0.62490954570276036"/>
        </c:manualLayout>
      </c:layout>
      <c:areaChart>
        <c:grouping val="standard"/>
        <c:varyColors val="0"/>
        <c:ser>
          <c:idx val="1"/>
          <c:order val="0"/>
          <c:tx>
            <c:v>Banda de flutuação</c:v>
          </c:tx>
          <c:spPr>
            <a:solidFill>
              <a:schemeClr val="bg1">
                <a:lumMod val="75000"/>
                <a:alpha val="67000"/>
              </a:schemeClr>
            </a:solidFill>
          </c:spPr>
          <c:cat>
            <c:numRef>
              <c:f>'[Avulsos China.xlsx]g4'!$N$4:$N$5489</c:f>
              <c:numCache>
                <c:formatCode>m/d/yyyy</c:formatCode>
                <c:ptCount val="5486"/>
                <c:pt idx="0">
                  <c:v>34577</c:v>
                </c:pt>
                <c:pt idx="1">
                  <c:v>34578</c:v>
                </c:pt>
                <c:pt idx="2">
                  <c:v>34579</c:v>
                </c:pt>
                <c:pt idx="3">
                  <c:v>34582</c:v>
                </c:pt>
                <c:pt idx="4">
                  <c:v>34583</c:v>
                </c:pt>
                <c:pt idx="5">
                  <c:v>34584</c:v>
                </c:pt>
                <c:pt idx="6">
                  <c:v>34585</c:v>
                </c:pt>
                <c:pt idx="7">
                  <c:v>34586</c:v>
                </c:pt>
                <c:pt idx="8">
                  <c:v>34589</c:v>
                </c:pt>
                <c:pt idx="9">
                  <c:v>34590</c:v>
                </c:pt>
                <c:pt idx="10">
                  <c:v>34591</c:v>
                </c:pt>
                <c:pt idx="11">
                  <c:v>34592</c:v>
                </c:pt>
                <c:pt idx="12">
                  <c:v>34593</c:v>
                </c:pt>
                <c:pt idx="13">
                  <c:v>34596</c:v>
                </c:pt>
                <c:pt idx="14">
                  <c:v>34597</c:v>
                </c:pt>
                <c:pt idx="15">
                  <c:v>34598</c:v>
                </c:pt>
                <c:pt idx="16">
                  <c:v>34599</c:v>
                </c:pt>
                <c:pt idx="17">
                  <c:v>34600</c:v>
                </c:pt>
                <c:pt idx="18">
                  <c:v>34603</c:v>
                </c:pt>
                <c:pt idx="19">
                  <c:v>34604</c:v>
                </c:pt>
                <c:pt idx="20">
                  <c:v>34605</c:v>
                </c:pt>
                <c:pt idx="21">
                  <c:v>34606</c:v>
                </c:pt>
                <c:pt idx="22">
                  <c:v>34607</c:v>
                </c:pt>
                <c:pt idx="23">
                  <c:v>34610</c:v>
                </c:pt>
                <c:pt idx="24">
                  <c:v>34611</c:v>
                </c:pt>
                <c:pt idx="25">
                  <c:v>34612</c:v>
                </c:pt>
                <c:pt idx="26">
                  <c:v>34613</c:v>
                </c:pt>
                <c:pt idx="27">
                  <c:v>34614</c:v>
                </c:pt>
                <c:pt idx="28">
                  <c:v>34617</c:v>
                </c:pt>
                <c:pt idx="29">
                  <c:v>34618</c:v>
                </c:pt>
                <c:pt idx="30">
                  <c:v>34619</c:v>
                </c:pt>
                <c:pt idx="31">
                  <c:v>34620</c:v>
                </c:pt>
                <c:pt idx="32">
                  <c:v>34621</c:v>
                </c:pt>
                <c:pt idx="33">
                  <c:v>34624</c:v>
                </c:pt>
                <c:pt idx="34">
                  <c:v>34625</c:v>
                </c:pt>
                <c:pt idx="35">
                  <c:v>34626</c:v>
                </c:pt>
                <c:pt idx="36">
                  <c:v>34627</c:v>
                </c:pt>
                <c:pt idx="37">
                  <c:v>34628</c:v>
                </c:pt>
                <c:pt idx="38">
                  <c:v>34631</c:v>
                </c:pt>
                <c:pt idx="39">
                  <c:v>34632</c:v>
                </c:pt>
                <c:pt idx="40">
                  <c:v>34633</c:v>
                </c:pt>
                <c:pt idx="41">
                  <c:v>34634</c:v>
                </c:pt>
                <c:pt idx="42">
                  <c:v>34635</c:v>
                </c:pt>
                <c:pt idx="43">
                  <c:v>34638</c:v>
                </c:pt>
                <c:pt idx="44">
                  <c:v>34639</c:v>
                </c:pt>
                <c:pt idx="45">
                  <c:v>34640</c:v>
                </c:pt>
                <c:pt idx="46">
                  <c:v>34641</c:v>
                </c:pt>
                <c:pt idx="47">
                  <c:v>34642</c:v>
                </c:pt>
                <c:pt idx="48">
                  <c:v>34645</c:v>
                </c:pt>
                <c:pt idx="49">
                  <c:v>34646</c:v>
                </c:pt>
                <c:pt idx="50">
                  <c:v>34647</c:v>
                </c:pt>
                <c:pt idx="51">
                  <c:v>34648</c:v>
                </c:pt>
                <c:pt idx="52">
                  <c:v>34649</c:v>
                </c:pt>
                <c:pt idx="53">
                  <c:v>34652</c:v>
                </c:pt>
                <c:pt idx="54">
                  <c:v>34653</c:v>
                </c:pt>
                <c:pt idx="55">
                  <c:v>34654</c:v>
                </c:pt>
                <c:pt idx="56">
                  <c:v>34655</c:v>
                </c:pt>
                <c:pt idx="57">
                  <c:v>34656</c:v>
                </c:pt>
                <c:pt idx="58">
                  <c:v>34659</c:v>
                </c:pt>
                <c:pt idx="59">
                  <c:v>34660</c:v>
                </c:pt>
                <c:pt idx="60">
                  <c:v>34661</c:v>
                </c:pt>
                <c:pt idx="61">
                  <c:v>34662</c:v>
                </c:pt>
                <c:pt idx="62">
                  <c:v>34663</c:v>
                </c:pt>
                <c:pt idx="63">
                  <c:v>34666</c:v>
                </c:pt>
                <c:pt idx="64">
                  <c:v>34667</c:v>
                </c:pt>
                <c:pt idx="65">
                  <c:v>34668</c:v>
                </c:pt>
                <c:pt idx="66">
                  <c:v>34669</c:v>
                </c:pt>
                <c:pt idx="67">
                  <c:v>34670</c:v>
                </c:pt>
                <c:pt idx="68">
                  <c:v>34673</c:v>
                </c:pt>
                <c:pt idx="69">
                  <c:v>34674</c:v>
                </c:pt>
                <c:pt idx="70">
                  <c:v>34675</c:v>
                </c:pt>
                <c:pt idx="71">
                  <c:v>34676</c:v>
                </c:pt>
                <c:pt idx="72">
                  <c:v>34677</c:v>
                </c:pt>
                <c:pt idx="73">
                  <c:v>34680</c:v>
                </c:pt>
                <c:pt idx="74">
                  <c:v>34681</c:v>
                </c:pt>
                <c:pt idx="75">
                  <c:v>34682</c:v>
                </c:pt>
                <c:pt idx="76">
                  <c:v>34683</c:v>
                </c:pt>
                <c:pt idx="77">
                  <c:v>34684</c:v>
                </c:pt>
                <c:pt idx="78">
                  <c:v>34687</c:v>
                </c:pt>
                <c:pt idx="79">
                  <c:v>34688</c:v>
                </c:pt>
                <c:pt idx="80">
                  <c:v>34689</c:v>
                </c:pt>
                <c:pt idx="81">
                  <c:v>34690</c:v>
                </c:pt>
                <c:pt idx="82">
                  <c:v>34691</c:v>
                </c:pt>
                <c:pt idx="83">
                  <c:v>34694</c:v>
                </c:pt>
                <c:pt idx="84">
                  <c:v>34695</c:v>
                </c:pt>
                <c:pt idx="85">
                  <c:v>34696</c:v>
                </c:pt>
                <c:pt idx="86">
                  <c:v>34697</c:v>
                </c:pt>
                <c:pt idx="87">
                  <c:v>34698</c:v>
                </c:pt>
                <c:pt idx="88">
                  <c:v>34701</c:v>
                </c:pt>
                <c:pt idx="89">
                  <c:v>34702</c:v>
                </c:pt>
                <c:pt idx="90">
                  <c:v>34703</c:v>
                </c:pt>
                <c:pt idx="91">
                  <c:v>34704</c:v>
                </c:pt>
                <c:pt idx="92">
                  <c:v>34705</c:v>
                </c:pt>
                <c:pt idx="93">
                  <c:v>34708</c:v>
                </c:pt>
                <c:pt idx="94">
                  <c:v>34709</c:v>
                </c:pt>
                <c:pt idx="95">
                  <c:v>34710</c:v>
                </c:pt>
                <c:pt idx="96">
                  <c:v>34711</c:v>
                </c:pt>
                <c:pt idx="97">
                  <c:v>34712</c:v>
                </c:pt>
                <c:pt idx="98">
                  <c:v>34715</c:v>
                </c:pt>
                <c:pt idx="99">
                  <c:v>34716</c:v>
                </c:pt>
                <c:pt idx="100">
                  <c:v>34717</c:v>
                </c:pt>
                <c:pt idx="101">
                  <c:v>34718</c:v>
                </c:pt>
                <c:pt idx="102">
                  <c:v>34719</c:v>
                </c:pt>
                <c:pt idx="103">
                  <c:v>34722</c:v>
                </c:pt>
                <c:pt idx="104">
                  <c:v>34723</c:v>
                </c:pt>
                <c:pt idx="105">
                  <c:v>34724</c:v>
                </c:pt>
                <c:pt idx="106">
                  <c:v>34725</c:v>
                </c:pt>
                <c:pt idx="107">
                  <c:v>34726</c:v>
                </c:pt>
                <c:pt idx="108">
                  <c:v>34729</c:v>
                </c:pt>
                <c:pt idx="109">
                  <c:v>34730</c:v>
                </c:pt>
                <c:pt idx="110">
                  <c:v>34731</c:v>
                </c:pt>
                <c:pt idx="111">
                  <c:v>34732</c:v>
                </c:pt>
                <c:pt idx="112">
                  <c:v>34733</c:v>
                </c:pt>
                <c:pt idx="113">
                  <c:v>34736</c:v>
                </c:pt>
                <c:pt idx="114">
                  <c:v>34737</c:v>
                </c:pt>
                <c:pt idx="115">
                  <c:v>34738</c:v>
                </c:pt>
                <c:pt idx="116">
                  <c:v>34739</c:v>
                </c:pt>
                <c:pt idx="117">
                  <c:v>34740</c:v>
                </c:pt>
                <c:pt idx="118">
                  <c:v>34743</c:v>
                </c:pt>
                <c:pt idx="119">
                  <c:v>34744</c:v>
                </c:pt>
                <c:pt idx="120">
                  <c:v>34745</c:v>
                </c:pt>
                <c:pt idx="121">
                  <c:v>34746</c:v>
                </c:pt>
                <c:pt idx="122">
                  <c:v>34747</c:v>
                </c:pt>
                <c:pt idx="123">
                  <c:v>34750</c:v>
                </c:pt>
                <c:pt idx="124">
                  <c:v>34751</c:v>
                </c:pt>
                <c:pt idx="125">
                  <c:v>34752</c:v>
                </c:pt>
                <c:pt idx="126">
                  <c:v>34753</c:v>
                </c:pt>
                <c:pt idx="127">
                  <c:v>34754</c:v>
                </c:pt>
                <c:pt idx="128">
                  <c:v>34757</c:v>
                </c:pt>
                <c:pt idx="129">
                  <c:v>34758</c:v>
                </c:pt>
                <c:pt idx="130">
                  <c:v>34759</c:v>
                </c:pt>
                <c:pt idx="131">
                  <c:v>34760</c:v>
                </c:pt>
                <c:pt idx="132">
                  <c:v>34761</c:v>
                </c:pt>
                <c:pt idx="133">
                  <c:v>34764</c:v>
                </c:pt>
                <c:pt idx="134">
                  <c:v>34765</c:v>
                </c:pt>
                <c:pt idx="135">
                  <c:v>34766</c:v>
                </c:pt>
                <c:pt idx="136">
                  <c:v>34767</c:v>
                </c:pt>
                <c:pt idx="137">
                  <c:v>34768</c:v>
                </c:pt>
                <c:pt idx="138">
                  <c:v>34771</c:v>
                </c:pt>
                <c:pt idx="139">
                  <c:v>34772</c:v>
                </c:pt>
                <c:pt idx="140">
                  <c:v>34773</c:v>
                </c:pt>
                <c:pt idx="141">
                  <c:v>34774</c:v>
                </c:pt>
                <c:pt idx="142">
                  <c:v>34775</c:v>
                </c:pt>
                <c:pt idx="143">
                  <c:v>34778</c:v>
                </c:pt>
                <c:pt idx="144">
                  <c:v>34779</c:v>
                </c:pt>
                <c:pt idx="145">
                  <c:v>34780</c:v>
                </c:pt>
                <c:pt idx="146">
                  <c:v>34781</c:v>
                </c:pt>
                <c:pt idx="147">
                  <c:v>34782</c:v>
                </c:pt>
                <c:pt idx="148">
                  <c:v>34785</c:v>
                </c:pt>
                <c:pt idx="149">
                  <c:v>34786</c:v>
                </c:pt>
                <c:pt idx="150">
                  <c:v>34787</c:v>
                </c:pt>
                <c:pt idx="151">
                  <c:v>34788</c:v>
                </c:pt>
                <c:pt idx="152">
                  <c:v>34789</c:v>
                </c:pt>
                <c:pt idx="153">
                  <c:v>34792</c:v>
                </c:pt>
                <c:pt idx="154">
                  <c:v>34793</c:v>
                </c:pt>
                <c:pt idx="155">
                  <c:v>34794</c:v>
                </c:pt>
                <c:pt idx="156">
                  <c:v>34795</c:v>
                </c:pt>
                <c:pt idx="157">
                  <c:v>34796</c:v>
                </c:pt>
                <c:pt idx="158">
                  <c:v>34799</c:v>
                </c:pt>
                <c:pt idx="159">
                  <c:v>34800</c:v>
                </c:pt>
                <c:pt idx="160">
                  <c:v>34801</c:v>
                </c:pt>
                <c:pt idx="161">
                  <c:v>34802</c:v>
                </c:pt>
                <c:pt idx="162">
                  <c:v>34803</c:v>
                </c:pt>
                <c:pt idx="163">
                  <c:v>34806</c:v>
                </c:pt>
                <c:pt idx="164">
                  <c:v>34807</c:v>
                </c:pt>
                <c:pt idx="165">
                  <c:v>34808</c:v>
                </c:pt>
                <c:pt idx="166">
                  <c:v>34809</c:v>
                </c:pt>
                <c:pt idx="167">
                  <c:v>34810</c:v>
                </c:pt>
                <c:pt idx="168">
                  <c:v>34813</c:v>
                </c:pt>
                <c:pt idx="169">
                  <c:v>34814</c:v>
                </c:pt>
                <c:pt idx="170">
                  <c:v>34815</c:v>
                </c:pt>
                <c:pt idx="171">
                  <c:v>34816</c:v>
                </c:pt>
                <c:pt idx="172">
                  <c:v>34817</c:v>
                </c:pt>
                <c:pt idx="173">
                  <c:v>34820</c:v>
                </c:pt>
                <c:pt idx="174">
                  <c:v>34821</c:v>
                </c:pt>
                <c:pt idx="175">
                  <c:v>34822</c:v>
                </c:pt>
                <c:pt idx="176">
                  <c:v>34823</c:v>
                </c:pt>
                <c:pt idx="177">
                  <c:v>34824</c:v>
                </c:pt>
                <c:pt idx="178">
                  <c:v>34827</c:v>
                </c:pt>
                <c:pt idx="179">
                  <c:v>34828</c:v>
                </c:pt>
                <c:pt idx="180">
                  <c:v>34829</c:v>
                </c:pt>
                <c:pt idx="181">
                  <c:v>34830</c:v>
                </c:pt>
                <c:pt idx="182">
                  <c:v>34831</c:v>
                </c:pt>
                <c:pt idx="183">
                  <c:v>34834</c:v>
                </c:pt>
                <c:pt idx="184">
                  <c:v>34835</c:v>
                </c:pt>
                <c:pt idx="185">
                  <c:v>34836</c:v>
                </c:pt>
                <c:pt idx="186">
                  <c:v>34837</c:v>
                </c:pt>
                <c:pt idx="187">
                  <c:v>34838</c:v>
                </c:pt>
                <c:pt idx="188">
                  <c:v>34841</c:v>
                </c:pt>
                <c:pt idx="189">
                  <c:v>34842</c:v>
                </c:pt>
                <c:pt idx="190">
                  <c:v>34843</c:v>
                </c:pt>
                <c:pt idx="191">
                  <c:v>34844</c:v>
                </c:pt>
                <c:pt idx="192">
                  <c:v>34845</c:v>
                </c:pt>
                <c:pt idx="193">
                  <c:v>34848</c:v>
                </c:pt>
                <c:pt idx="194">
                  <c:v>34849</c:v>
                </c:pt>
                <c:pt idx="195">
                  <c:v>34850</c:v>
                </c:pt>
                <c:pt idx="196">
                  <c:v>34851</c:v>
                </c:pt>
                <c:pt idx="197">
                  <c:v>34852</c:v>
                </c:pt>
                <c:pt idx="198">
                  <c:v>34855</c:v>
                </c:pt>
                <c:pt idx="199">
                  <c:v>34856</c:v>
                </c:pt>
                <c:pt idx="200">
                  <c:v>34857</c:v>
                </c:pt>
                <c:pt idx="201">
                  <c:v>34858</c:v>
                </c:pt>
                <c:pt idx="202">
                  <c:v>34859</c:v>
                </c:pt>
                <c:pt idx="203">
                  <c:v>34862</c:v>
                </c:pt>
                <c:pt idx="204">
                  <c:v>34863</c:v>
                </c:pt>
                <c:pt idx="205">
                  <c:v>34864</c:v>
                </c:pt>
                <c:pt idx="206">
                  <c:v>34865</c:v>
                </c:pt>
                <c:pt idx="207">
                  <c:v>34866</c:v>
                </c:pt>
                <c:pt idx="208">
                  <c:v>34869</c:v>
                </c:pt>
                <c:pt idx="209">
                  <c:v>34870</c:v>
                </c:pt>
                <c:pt idx="210">
                  <c:v>34871</c:v>
                </c:pt>
                <c:pt idx="211">
                  <c:v>34872</c:v>
                </c:pt>
                <c:pt idx="212">
                  <c:v>34873</c:v>
                </c:pt>
                <c:pt idx="213">
                  <c:v>34876</c:v>
                </c:pt>
                <c:pt idx="214">
                  <c:v>34877</c:v>
                </c:pt>
                <c:pt idx="215">
                  <c:v>34878</c:v>
                </c:pt>
                <c:pt idx="216">
                  <c:v>34879</c:v>
                </c:pt>
                <c:pt idx="217">
                  <c:v>34880</c:v>
                </c:pt>
                <c:pt idx="218">
                  <c:v>34883</c:v>
                </c:pt>
                <c:pt idx="219">
                  <c:v>34884</c:v>
                </c:pt>
                <c:pt idx="220">
                  <c:v>34885</c:v>
                </c:pt>
                <c:pt idx="221">
                  <c:v>34886</c:v>
                </c:pt>
                <c:pt idx="222">
                  <c:v>34887</c:v>
                </c:pt>
                <c:pt idx="223">
                  <c:v>34890</c:v>
                </c:pt>
                <c:pt idx="224">
                  <c:v>34891</c:v>
                </c:pt>
                <c:pt idx="225">
                  <c:v>34892</c:v>
                </c:pt>
                <c:pt idx="226">
                  <c:v>34893</c:v>
                </c:pt>
                <c:pt idx="227">
                  <c:v>34894</c:v>
                </c:pt>
                <c:pt idx="228">
                  <c:v>34897</c:v>
                </c:pt>
                <c:pt idx="229">
                  <c:v>34898</c:v>
                </c:pt>
                <c:pt idx="230">
                  <c:v>34899</c:v>
                </c:pt>
                <c:pt idx="231">
                  <c:v>34900</c:v>
                </c:pt>
                <c:pt idx="232">
                  <c:v>34901</c:v>
                </c:pt>
                <c:pt idx="233">
                  <c:v>34904</c:v>
                </c:pt>
                <c:pt idx="234">
                  <c:v>34905</c:v>
                </c:pt>
                <c:pt idx="235">
                  <c:v>34906</c:v>
                </c:pt>
                <c:pt idx="236">
                  <c:v>34907</c:v>
                </c:pt>
                <c:pt idx="237">
                  <c:v>34908</c:v>
                </c:pt>
                <c:pt idx="238">
                  <c:v>34911</c:v>
                </c:pt>
                <c:pt idx="239">
                  <c:v>34912</c:v>
                </c:pt>
                <c:pt idx="240">
                  <c:v>34913</c:v>
                </c:pt>
                <c:pt idx="241">
                  <c:v>34914</c:v>
                </c:pt>
                <c:pt idx="242">
                  <c:v>34915</c:v>
                </c:pt>
                <c:pt idx="243">
                  <c:v>34918</c:v>
                </c:pt>
                <c:pt idx="244">
                  <c:v>34919</c:v>
                </c:pt>
                <c:pt idx="245">
                  <c:v>34920</c:v>
                </c:pt>
                <c:pt idx="246">
                  <c:v>34921</c:v>
                </c:pt>
                <c:pt idx="247">
                  <c:v>34922</c:v>
                </c:pt>
                <c:pt idx="248">
                  <c:v>34925</c:v>
                </c:pt>
                <c:pt idx="249">
                  <c:v>34926</c:v>
                </c:pt>
                <c:pt idx="250">
                  <c:v>34927</c:v>
                </c:pt>
                <c:pt idx="251">
                  <c:v>34928</c:v>
                </c:pt>
                <c:pt idx="252">
                  <c:v>34929</c:v>
                </c:pt>
                <c:pt idx="253">
                  <c:v>34932</c:v>
                </c:pt>
                <c:pt idx="254">
                  <c:v>34933</c:v>
                </c:pt>
                <c:pt idx="255">
                  <c:v>34934</c:v>
                </c:pt>
                <c:pt idx="256">
                  <c:v>34935</c:v>
                </c:pt>
                <c:pt idx="257">
                  <c:v>34936</c:v>
                </c:pt>
                <c:pt idx="258">
                  <c:v>34939</c:v>
                </c:pt>
                <c:pt idx="259">
                  <c:v>34940</c:v>
                </c:pt>
                <c:pt idx="260">
                  <c:v>34941</c:v>
                </c:pt>
                <c:pt idx="261">
                  <c:v>34942</c:v>
                </c:pt>
                <c:pt idx="262">
                  <c:v>34943</c:v>
                </c:pt>
                <c:pt idx="263">
                  <c:v>34946</c:v>
                </c:pt>
                <c:pt idx="264">
                  <c:v>34947</c:v>
                </c:pt>
                <c:pt idx="265">
                  <c:v>34948</c:v>
                </c:pt>
                <c:pt idx="266">
                  <c:v>34949</c:v>
                </c:pt>
                <c:pt idx="267">
                  <c:v>34950</c:v>
                </c:pt>
                <c:pt idx="268">
                  <c:v>34953</c:v>
                </c:pt>
                <c:pt idx="269">
                  <c:v>34954</c:v>
                </c:pt>
                <c:pt idx="270">
                  <c:v>34955</c:v>
                </c:pt>
                <c:pt idx="271">
                  <c:v>34956</c:v>
                </c:pt>
                <c:pt idx="272">
                  <c:v>34957</c:v>
                </c:pt>
                <c:pt idx="273">
                  <c:v>34960</c:v>
                </c:pt>
                <c:pt idx="274">
                  <c:v>34961</c:v>
                </c:pt>
                <c:pt idx="275">
                  <c:v>34962</c:v>
                </c:pt>
                <c:pt idx="276">
                  <c:v>34963</c:v>
                </c:pt>
                <c:pt idx="277">
                  <c:v>34964</c:v>
                </c:pt>
                <c:pt idx="278">
                  <c:v>34967</c:v>
                </c:pt>
                <c:pt idx="279">
                  <c:v>34968</c:v>
                </c:pt>
                <c:pt idx="280">
                  <c:v>34969</c:v>
                </c:pt>
                <c:pt idx="281">
                  <c:v>34970</c:v>
                </c:pt>
                <c:pt idx="282">
                  <c:v>34971</c:v>
                </c:pt>
                <c:pt idx="283">
                  <c:v>34974</c:v>
                </c:pt>
                <c:pt idx="284">
                  <c:v>34975</c:v>
                </c:pt>
                <c:pt idx="285">
                  <c:v>34976</c:v>
                </c:pt>
                <c:pt idx="286">
                  <c:v>34977</c:v>
                </c:pt>
                <c:pt idx="287">
                  <c:v>34978</c:v>
                </c:pt>
                <c:pt idx="288">
                  <c:v>34981</c:v>
                </c:pt>
                <c:pt idx="289">
                  <c:v>34982</c:v>
                </c:pt>
                <c:pt idx="290">
                  <c:v>34983</c:v>
                </c:pt>
                <c:pt idx="291">
                  <c:v>34984</c:v>
                </c:pt>
                <c:pt idx="292">
                  <c:v>34985</c:v>
                </c:pt>
                <c:pt idx="293">
                  <c:v>34988</c:v>
                </c:pt>
                <c:pt idx="294">
                  <c:v>34989</c:v>
                </c:pt>
                <c:pt idx="295">
                  <c:v>34990</c:v>
                </c:pt>
                <c:pt idx="296">
                  <c:v>34991</c:v>
                </c:pt>
                <c:pt idx="297">
                  <c:v>34992</c:v>
                </c:pt>
                <c:pt idx="298">
                  <c:v>34995</c:v>
                </c:pt>
                <c:pt idx="299">
                  <c:v>34996</c:v>
                </c:pt>
                <c:pt idx="300">
                  <c:v>34997</c:v>
                </c:pt>
                <c:pt idx="301">
                  <c:v>34998</c:v>
                </c:pt>
                <c:pt idx="302">
                  <c:v>34999</c:v>
                </c:pt>
                <c:pt idx="303">
                  <c:v>35002</c:v>
                </c:pt>
                <c:pt idx="304">
                  <c:v>35003</c:v>
                </c:pt>
                <c:pt idx="305">
                  <c:v>35004</c:v>
                </c:pt>
                <c:pt idx="306">
                  <c:v>35005</c:v>
                </c:pt>
                <c:pt idx="307">
                  <c:v>35006</c:v>
                </c:pt>
                <c:pt idx="308">
                  <c:v>35009</c:v>
                </c:pt>
                <c:pt idx="309">
                  <c:v>35010</c:v>
                </c:pt>
                <c:pt idx="310">
                  <c:v>35011</c:v>
                </c:pt>
                <c:pt idx="311">
                  <c:v>35012</c:v>
                </c:pt>
                <c:pt idx="312">
                  <c:v>35013</c:v>
                </c:pt>
                <c:pt idx="313">
                  <c:v>35016</c:v>
                </c:pt>
                <c:pt idx="314">
                  <c:v>35017</c:v>
                </c:pt>
                <c:pt idx="315">
                  <c:v>35018</c:v>
                </c:pt>
                <c:pt idx="316">
                  <c:v>35019</c:v>
                </c:pt>
                <c:pt idx="317">
                  <c:v>35020</c:v>
                </c:pt>
                <c:pt idx="318">
                  <c:v>35023</c:v>
                </c:pt>
                <c:pt idx="319">
                  <c:v>35024</c:v>
                </c:pt>
                <c:pt idx="320">
                  <c:v>35025</c:v>
                </c:pt>
                <c:pt idx="321">
                  <c:v>35026</c:v>
                </c:pt>
                <c:pt idx="322">
                  <c:v>35027</c:v>
                </c:pt>
                <c:pt idx="323">
                  <c:v>35030</c:v>
                </c:pt>
                <c:pt idx="324">
                  <c:v>35031</c:v>
                </c:pt>
                <c:pt idx="325">
                  <c:v>35032</c:v>
                </c:pt>
                <c:pt idx="326">
                  <c:v>35033</c:v>
                </c:pt>
                <c:pt idx="327">
                  <c:v>35034</c:v>
                </c:pt>
                <c:pt idx="328">
                  <c:v>35037</c:v>
                </c:pt>
                <c:pt idx="329">
                  <c:v>35038</c:v>
                </c:pt>
                <c:pt idx="330">
                  <c:v>35039</c:v>
                </c:pt>
                <c:pt idx="331">
                  <c:v>35040</c:v>
                </c:pt>
                <c:pt idx="332">
                  <c:v>35041</c:v>
                </c:pt>
                <c:pt idx="333">
                  <c:v>35044</c:v>
                </c:pt>
                <c:pt idx="334">
                  <c:v>35045</c:v>
                </c:pt>
                <c:pt idx="335">
                  <c:v>35046</c:v>
                </c:pt>
                <c:pt idx="336">
                  <c:v>35047</c:v>
                </c:pt>
                <c:pt idx="337">
                  <c:v>35048</c:v>
                </c:pt>
                <c:pt idx="338">
                  <c:v>35051</c:v>
                </c:pt>
                <c:pt idx="339">
                  <c:v>35052</c:v>
                </c:pt>
                <c:pt idx="340">
                  <c:v>35053</c:v>
                </c:pt>
                <c:pt idx="341">
                  <c:v>35054</c:v>
                </c:pt>
                <c:pt idx="342">
                  <c:v>35055</c:v>
                </c:pt>
                <c:pt idx="343">
                  <c:v>35058</c:v>
                </c:pt>
                <c:pt idx="344">
                  <c:v>35059</c:v>
                </c:pt>
                <c:pt idx="345">
                  <c:v>35060</c:v>
                </c:pt>
                <c:pt idx="346">
                  <c:v>35061</c:v>
                </c:pt>
                <c:pt idx="347">
                  <c:v>35062</c:v>
                </c:pt>
                <c:pt idx="348">
                  <c:v>35065</c:v>
                </c:pt>
                <c:pt idx="349">
                  <c:v>35066</c:v>
                </c:pt>
                <c:pt idx="350">
                  <c:v>35067</c:v>
                </c:pt>
                <c:pt idx="351">
                  <c:v>35068</c:v>
                </c:pt>
                <c:pt idx="352">
                  <c:v>35069</c:v>
                </c:pt>
                <c:pt idx="353">
                  <c:v>35072</c:v>
                </c:pt>
                <c:pt idx="354">
                  <c:v>35073</c:v>
                </c:pt>
                <c:pt idx="355">
                  <c:v>35074</c:v>
                </c:pt>
                <c:pt idx="356">
                  <c:v>35075</c:v>
                </c:pt>
                <c:pt idx="357">
                  <c:v>35076</c:v>
                </c:pt>
                <c:pt idx="358">
                  <c:v>35079</c:v>
                </c:pt>
                <c:pt idx="359">
                  <c:v>35080</c:v>
                </c:pt>
                <c:pt idx="360">
                  <c:v>35081</c:v>
                </c:pt>
                <c:pt idx="361">
                  <c:v>35082</c:v>
                </c:pt>
                <c:pt idx="362">
                  <c:v>35083</c:v>
                </c:pt>
                <c:pt idx="363">
                  <c:v>35086</c:v>
                </c:pt>
                <c:pt idx="364">
                  <c:v>35087</c:v>
                </c:pt>
                <c:pt idx="365">
                  <c:v>35088</c:v>
                </c:pt>
                <c:pt idx="366">
                  <c:v>35089</c:v>
                </c:pt>
                <c:pt idx="367">
                  <c:v>35090</c:v>
                </c:pt>
                <c:pt idx="368">
                  <c:v>35093</c:v>
                </c:pt>
                <c:pt idx="369">
                  <c:v>35094</c:v>
                </c:pt>
                <c:pt idx="370">
                  <c:v>35095</c:v>
                </c:pt>
                <c:pt idx="371">
                  <c:v>35096</c:v>
                </c:pt>
                <c:pt idx="372">
                  <c:v>35097</c:v>
                </c:pt>
                <c:pt idx="373">
                  <c:v>35100</c:v>
                </c:pt>
                <c:pt idx="374">
                  <c:v>35101</c:v>
                </c:pt>
                <c:pt idx="375">
                  <c:v>35102</c:v>
                </c:pt>
                <c:pt idx="376">
                  <c:v>35103</c:v>
                </c:pt>
                <c:pt idx="377">
                  <c:v>35104</c:v>
                </c:pt>
                <c:pt idx="378">
                  <c:v>35107</c:v>
                </c:pt>
                <c:pt idx="379">
                  <c:v>35108</c:v>
                </c:pt>
                <c:pt idx="380">
                  <c:v>35109</c:v>
                </c:pt>
                <c:pt idx="381">
                  <c:v>35110</c:v>
                </c:pt>
                <c:pt idx="382">
                  <c:v>35111</c:v>
                </c:pt>
                <c:pt idx="383">
                  <c:v>35114</c:v>
                </c:pt>
                <c:pt idx="384">
                  <c:v>35115</c:v>
                </c:pt>
                <c:pt idx="385">
                  <c:v>35116</c:v>
                </c:pt>
                <c:pt idx="386">
                  <c:v>35117</c:v>
                </c:pt>
                <c:pt idx="387">
                  <c:v>35118</c:v>
                </c:pt>
                <c:pt idx="388">
                  <c:v>35121</c:v>
                </c:pt>
                <c:pt idx="389">
                  <c:v>35122</c:v>
                </c:pt>
                <c:pt idx="390">
                  <c:v>35123</c:v>
                </c:pt>
                <c:pt idx="391">
                  <c:v>35124</c:v>
                </c:pt>
                <c:pt idx="392">
                  <c:v>35125</c:v>
                </c:pt>
                <c:pt idx="393">
                  <c:v>35128</c:v>
                </c:pt>
                <c:pt idx="394">
                  <c:v>35129</c:v>
                </c:pt>
                <c:pt idx="395">
                  <c:v>35130</c:v>
                </c:pt>
                <c:pt idx="396">
                  <c:v>35131</c:v>
                </c:pt>
                <c:pt idx="397">
                  <c:v>35132</c:v>
                </c:pt>
                <c:pt idx="398">
                  <c:v>35135</c:v>
                </c:pt>
                <c:pt idx="399">
                  <c:v>35136</c:v>
                </c:pt>
                <c:pt idx="400">
                  <c:v>35137</c:v>
                </c:pt>
                <c:pt idx="401">
                  <c:v>35138</c:v>
                </c:pt>
                <c:pt idx="402">
                  <c:v>35139</c:v>
                </c:pt>
                <c:pt idx="403">
                  <c:v>35142</c:v>
                </c:pt>
                <c:pt idx="404">
                  <c:v>35143</c:v>
                </c:pt>
                <c:pt idx="405">
                  <c:v>35144</c:v>
                </c:pt>
                <c:pt idx="406">
                  <c:v>35145</c:v>
                </c:pt>
                <c:pt idx="407">
                  <c:v>35146</c:v>
                </c:pt>
                <c:pt idx="408">
                  <c:v>35149</c:v>
                </c:pt>
                <c:pt idx="409">
                  <c:v>35150</c:v>
                </c:pt>
                <c:pt idx="410">
                  <c:v>35151</c:v>
                </c:pt>
                <c:pt idx="411">
                  <c:v>35152</c:v>
                </c:pt>
                <c:pt idx="412">
                  <c:v>35153</c:v>
                </c:pt>
                <c:pt idx="413">
                  <c:v>35156</c:v>
                </c:pt>
                <c:pt idx="414">
                  <c:v>35157</c:v>
                </c:pt>
                <c:pt idx="415">
                  <c:v>35158</c:v>
                </c:pt>
                <c:pt idx="416">
                  <c:v>35159</c:v>
                </c:pt>
                <c:pt idx="417">
                  <c:v>35160</c:v>
                </c:pt>
                <c:pt idx="418">
                  <c:v>35163</c:v>
                </c:pt>
                <c:pt idx="419">
                  <c:v>35164</c:v>
                </c:pt>
                <c:pt idx="420">
                  <c:v>35165</c:v>
                </c:pt>
                <c:pt idx="421">
                  <c:v>35166</c:v>
                </c:pt>
                <c:pt idx="422">
                  <c:v>35167</c:v>
                </c:pt>
                <c:pt idx="423">
                  <c:v>35170</c:v>
                </c:pt>
                <c:pt idx="424">
                  <c:v>35171</c:v>
                </c:pt>
                <c:pt idx="425">
                  <c:v>35172</c:v>
                </c:pt>
                <c:pt idx="426">
                  <c:v>35173</c:v>
                </c:pt>
                <c:pt idx="427">
                  <c:v>35174</c:v>
                </c:pt>
                <c:pt idx="428">
                  <c:v>35177</c:v>
                </c:pt>
                <c:pt idx="429">
                  <c:v>35178</c:v>
                </c:pt>
                <c:pt idx="430">
                  <c:v>35179</c:v>
                </c:pt>
                <c:pt idx="431">
                  <c:v>35180</c:v>
                </c:pt>
                <c:pt idx="432">
                  <c:v>35181</c:v>
                </c:pt>
                <c:pt idx="433">
                  <c:v>35184</c:v>
                </c:pt>
                <c:pt idx="434">
                  <c:v>35185</c:v>
                </c:pt>
                <c:pt idx="435">
                  <c:v>35186</c:v>
                </c:pt>
                <c:pt idx="436">
                  <c:v>35187</c:v>
                </c:pt>
                <c:pt idx="437">
                  <c:v>35188</c:v>
                </c:pt>
                <c:pt idx="438">
                  <c:v>35191</c:v>
                </c:pt>
                <c:pt idx="439">
                  <c:v>35192</c:v>
                </c:pt>
                <c:pt idx="440">
                  <c:v>35193</c:v>
                </c:pt>
                <c:pt idx="441">
                  <c:v>35194</c:v>
                </c:pt>
                <c:pt idx="442">
                  <c:v>35195</c:v>
                </c:pt>
                <c:pt idx="443">
                  <c:v>35198</c:v>
                </c:pt>
                <c:pt idx="444">
                  <c:v>35199</c:v>
                </c:pt>
                <c:pt idx="445">
                  <c:v>35200</c:v>
                </c:pt>
                <c:pt idx="446">
                  <c:v>35201</c:v>
                </c:pt>
                <c:pt idx="447">
                  <c:v>35202</c:v>
                </c:pt>
                <c:pt idx="448">
                  <c:v>35205</c:v>
                </c:pt>
                <c:pt idx="449">
                  <c:v>35206</c:v>
                </c:pt>
                <c:pt idx="450">
                  <c:v>35207</c:v>
                </c:pt>
                <c:pt idx="451">
                  <c:v>35208</c:v>
                </c:pt>
                <c:pt idx="452">
                  <c:v>35209</c:v>
                </c:pt>
                <c:pt idx="453">
                  <c:v>35212</c:v>
                </c:pt>
                <c:pt idx="454">
                  <c:v>35213</c:v>
                </c:pt>
                <c:pt idx="455">
                  <c:v>35214</c:v>
                </c:pt>
                <c:pt idx="456">
                  <c:v>35215</c:v>
                </c:pt>
                <c:pt idx="457">
                  <c:v>35216</c:v>
                </c:pt>
                <c:pt idx="458">
                  <c:v>35219</c:v>
                </c:pt>
                <c:pt idx="459">
                  <c:v>35220</c:v>
                </c:pt>
                <c:pt idx="460">
                  <c:v>35221</c:v>
                </c:pt>
                <c:pt idx="461">
                  <c:v>35222</c:v>
                </c:pt>
                <c:pt idx="462">
                  <c:v>35223</c:v>
                </c:pt>
                <c:pt idx="463">
                  <c:v>35226</c:v>
                </c:pt>
                <c:pt idx="464">
                  <c:v>35227</c:v>
                </c:pt>
                <c:pt idx="465">
                  <c:v>35228</c:v>
                </c:pt>
                <c:pt idx="466">
                  <c:v>35229</c:v>
                </c:pt>
                <c:pt idx="467">
                  <c:v>35230</c:v>
                </c:pt>
                <c:pt idx="468">
                  <c:v>35233</c:v>
                </c:pt>
                <c:pt idx="469">
                  <c:v>35234</c:v>
                </c:pt>
                <c:pt idx="470">
                  <c:v>35235</c:v>
                </c:pt>
                <c:pt idx="471">
                  <c:v>35236</c:v>
                </c:pt>
                <c:pt idx="472">
                  <c:v>35237</c:v>
                </c:pt>
                <c:pt idx="473">
                  <c:v>35240</c:v>
                </c:pt>
                <c:pt idx="474">
                  <c:v>35241</c:v>
                </c:pt>
                <c:pt idx="475">
                  <c:v>35242</c:v>
                </c:pt>
                <c:pt idx="476">
                  <c:v>35243</c:v>
                </c:pt>
                <c:pt idx="477">
                  <c:v>35244</c:v>
                </c:pt>
                <c:pt idx="478">
                  <c:v>35247</c:v>
                </c:pt>
                <c:pt idx="479">
                  <c:v>35248</c:v>
                </c:pt>
                <c:pt idx="480">
                  <c:v>35249</c:v>
                </c:pt>
                <c:pt idx="481">
                  <c:v>35250</c:v>
                </c:pt>
                <c:pt idx="482">
                  <c:v>35251</c:v>
                </c:pt>
                <c:pt idx="483">
                  <c:v>35254</c:v>
                </c:pt>
                <c:pt idx="484">
                  <c:v>35255</c:v>
                </c:pt>
                <c:pt idx="485">
                  <c:v>35256</c:v>
                </c:pt>
                <c:pt idx="486">
                  <c:v>35257</c:v>
                </c:pt>
                <c:pt idx="487">
                  <c:v>35258</c:v>
                </c:pt>
                <c:pt idx="488">
                  <c:v>35261</c:v>
                </c:pt>
                <c:pt idx="489">
                  <c:v>35262</c:v>
                </c:pt>
                <c:pt idx="490">
                  <c:v>35263</c:v>
                </c:pt>
                <c:pt idx="491">
                  <c:v>35264</c:v>
                </c:pt>
                <c:pt idx="492">
                  <c:v>35265</c:v>
                </c:pt>
                <c:pt idx="493">
                  <c:v>35268</c:v>
                </c:pt>
                <c:pt idx="494">
                  <c:v>35269</c:v>
                </c:pt>
                <c:pt idx="495">
                  <c:v>35270</c:v>
                </c:pt>
                <c:pt idx="496">
                  <c:v>35271</c:v>
                </c:pt>
                <c:pt idx="497">
                  <c:v>35272</c:v>
                </c:pt>
                <c:pt idx="498">
                  <c:v>35275</c:v>
                </c:pt>
                <c:pt idx="499">
                  <c:v>35276</c:v>
                </c:pt>
                <c:pt idx="500">
                  <c:v>35277</c:v>
                </c:pt>
                <c:pt idx="501">
                  <c:v>35278</c:v>
                </c:pt>
                <c:pt idx="502">
                  <c:v>35279</c:v>
                </c:pt>
                <c:pt idx="503">
                  <c:v>35282</c:v>
                </c:pt>
                <c:pt idx="504">
                  <c:v>35283</c:v>
                </c:pt>
                <c:pt idx="505">
                  <c:v>35284</c:v>
                </c:pt>
                <c:pt idx="506">
                  <c:v>35285</c:v>
                </c:pt>
                <c:pt idx="507">
                  <c:v>35286</c:v>
                </c:pt>
                <c:pt idx="508">
                  <c:v>35289</c:v>
                </c:pt>
                <c:pt idx="509">
                  <c:v>35290</c:v>
                </c:pt>
                <c:pt idx="510">
                  <c:v>35291</c:v>
                </c:pt>
                <c:pt idx="511">
                  <c:v>35292</c:v>
                </c:pt>
                <c:pt idx="512">
                  <c:v>35293</c:v>
                </c:pt>
                <c:pt idx="513">
                  <c:v>35296</c:v>
                </c:pt>
                <c:pt idx="514">
                  <c:v>35297</c:v>
                </c:pt>
                <c:pt idx="515">
                  <c:v>35298</c:v>
                </c:pt>
                <c:pt idx="516">
                  <c:v>35299</c:v>
                </c:pt>
                <c:pt idx="517">
                  <c:v>35300</c:v>
                </c:pt>
                <c:pt idx="518">
                  <c:v>35303</c:v>
                </c:pt>
                <c:pt idx="519">
                  <c:v>35304</c:v>
                </c:pt>
                <c:pt idx="520">
                  <c:v>35305</c:v>
                </c:pt>
                <c:pt idx="521">
                  <c:v>35306</c:v>
                </c:pt>
                <c:pt idx="522">
                  <c:v>35307</c:v>
                </c:pt>
                <c:pt idx="523">
                  <c:v>35310</c:v>
                </c:pt>
                <c:pt idx="524">
                  <c:v>35311</c:v>
                </c:pt>
                <c:pt idx="525">
                  <c:v>35312</c:v>
                </c:pt>
                <c:pt idx="526">
                  <c:v>35313</c:v>
                </c:pt>
                <c:pt idx="527">
                  <c:v>35314</c:v>
                </c:pt>
                <c:pt idx="528">
                  <c:v>35317</c:v>
                </c:pt>
                <c:pt idx="529">
                  <c:v>35318</c:v>
                </c:pt>
                <c:pt idx="530">
                  <c:v>35319</c:v>
                </c:pt>
                <c:pt idx="531">
                  <c:v>35320</c:v>
                </c:pt>
                <c:pt idx="532">
                  <c:v>35321</c:v>
                </c:pt>
                <c:pt idx="533">
                  <c:v>35324</c:v>
                </c:pt>
                <c:pt idx="534">
                  <c:v>35325</c:v>
                </c:pt>
                <c:pt idx="535">
                  <c:v>35326</c:v>
                </c:pt>
                <c:pt idx="536">
                  <c:v>35327</c:v>
                </c:pt>
                <c:pt idx="537">
                  <c:v>35328</c:v>
                </c:pt>
                <c:pt idx="538">
                  <c:v>35331</c:v>
                </c:pt>
                <c:pt idx="539">
                  <c:v>35332</c:v>
                </c:pt>
                <c:pt idx="540">
                  <c:v>35333</c:v>
                </c:pt>
                <c:pt idx="541">
                  <c:v>35334</c:v>
                </c:pt>
                <c:pt idx="542">
                  <c:v>35335</c:v>
                </c:pt>
                <c:pt idx="543">
                  <c:v>35338</c:v>
                </c:pt>
                <c:pt idx="544">
                  <c:v>35339</c:v>
                </c:pt>
                <c:pt idx="545">
                  <c:v>35340</c:v>
                </c:pt>
                <c:pt idx="546">
                  <c:v>35341</c:v>
                </c:pt>
                <c:pt idx="547">
                  <c:v>35342</c:v>
                </c:pt>
                <c:pt idx="548">
                  <c:v>35345</c:v>
                </c:pt>
                <c:pt idx="549">
                  <c:v>35346</c:v>
                </c:pt>
                <c:pt idx="550">
                  <c:v>35347</c:v>
                </c:pt>
                <c:pt idx="551">
                  <c:v>35348</c:v>
                </c:pt>
                <c:pt idx="552">
                  <c:v>35349</c:v>
                </c:pt>
                <c:pt idx="553">
                  <c:v>35352</c:v>
                </c:pt>
                <c:pt idx="554">
                  <c:v>35353</c:v>
                </c:pt>
                <c:pt idx="555">
                  <c:v>35354</c:v>
                </c:pt>
                <c:pt idx="556">
                  <c:v>35355</c:v>
                </c:pt>
                <c:pt idx="557">
                  <c:v>35356</c:v>
                </c:pt>
                <c:pt idx="558">
                  <c:v>35359</c:v>
                </c:pt>
                <c:pt idx="559">
                  <c:v>35360</c:v>
                </c:pt>
                <c:pt idx="560">
                  <c:v>35361</c:v>
                </c:pt>
                <c:pt idx="561">
                  <c:v>35362</c:v>
                </c:pt>
                <c:pt idx="562">
                  <c:v>35363</c:v>
                </c:pt>
                <c:pt idx="563">
                  <c:v>35366</c:v>
                </c:pt>
                <c:pt idx="564">
                  <c:v>35367</c:v>
                </c:pt>
                <c:pt idx="565">
                  <c:v>35368</c:v>
                </c:pt>
                <c:pt idx="566">
                  <c:v>35369</c:v>
                </c:pt>
                <c:pt idx="567">
                  <c:v>35370</c:v>
                </c:pt>
                <c:pt idx="568">
                  <c:v>35373</c:v>
                </c:pt>
                <c:pt idx="569">
                  <c:v>35374</c:v>
                </c:pt>
                <c:pt idx="570">
                  <c:v>35375</c:v>
                </c:pt>
                <c:pt idx="571">
                  <c:v>35376</c:v>
                </c:pt>
                <c:pt idx="572">
                  <c:v>35377</c:v>
                </c:pt>
                <c:pt idx="573">
                  <c:v>35380</c:v>
                </c:pt>
                <c:pt idx="574">
                  <c:v>35381</c:v>
                </c:pt>
                <c:pt idx="575">
                  <c:v>35382</c:v>
                </c:pt>
                <c:pt idx="576">
                  <c:v>35383</c:v>
                </c:pt>
                <c:pt idx="577">
                  <c:v>35384</c:v>
                </c:pt>
                <c:pt idx="578">
                  <c:v>35387</c:v>
                </c:pt>
                <c:pt idx="579">
                  <c:v>35388</c:v>
                </c:pt>
                <c:pt idx="580">
                  <c:v>35389</c:v>
                </c:pt>
                <c:pt idx="581">
                  <c:v>35390</c:v>
                </c:pt>
                <c:pt idx="582">
                  <c:v>35391</c:v>
                </c:pt>
                <c:pt idx="583">
                  <c:v>35394</c:v>
                </c:pt>
                <c:pt idx="584">
                  <c:v>35395</c:v>
                </c:pt>
                <c:pt idx="585">
                  <c:v>35396</c:v>
                </c:pt>
                <c:pt idx="586">
                  <c:v>35397</c:v>
                </c:pt>
                <c:pt idx="587">
                  <c:v>35398</c:v>
                </c:pt>
                <c:pt idx="588">
                  <c:v>35401</c:v>
                </c:pt>
                <c:pt idx="589">
                  <c:v>35402</c:v>
                </c:pt>
                <c:pt idx="590">
                  <c:v>35403</c:v>
                </c:pt>
                <c:pt idx="591">
                  <c:v>35404</c:v>
                </c:pt>
                <c:pt idx="592">
                  <c:v>35405</c:v>
                </c:pt>
                <c:pt idx="593">
                  <c:v>35408</c:v>
                </c:pt>
                <c:pt idx="594">
                  <c:v>35409</c:v>
                </c:pt>
                <c:pt idx="595">
                  <c:v>35410</c:v>
                </c:pt>
                <c:pt idx="596">
                  <c:v>35411</c:v>
                </c:pt>
                <c:pt idx="597">
                  <c:v>35412</c:v>
                </c:pt>
                <c:pt idx="598">
                  <c:v>35415</c:v>
                </c:pt>
                <c:pt idx="599">
                  <c:v>35416</c:v>
                </c:pt>
                <c:pt idx="600">
                  <c:v>35417</c:v>
                </c:pt>
                <c:pt idx="601">
                  <c:v>35418</c:v>
                </c:pt>
                <c:pt idx="602">
                  <c:v>35419</c:v>
                </c:pt>
                <c:pt idx="603">
                  <c:v>35422</c:v>
                </c:pt>
                <c:pt idx="604">
                  <c:v>35423</c:v>
                </c:pt>
                <c:pt idx="605">
                  <c:v>35424</c:v>
                </c:pt>
                <c:pt idx="606">
                  <c:v>35425</c:v>
                </c:pt>
                <c:pt idx="607">
                  <c:v>35426</c:v>
                </c:pt>
                <c:pt idx="608">
                  <c:v>35429</c:v>
                </c:pt>
                <c:pt idx="609">
                  <c:v>35430</c:v>
                </c:pt>
                <c:pt idx="610">
                  <c:v>35431</c:v>
                </c:pt>
                <c:pt idx="611">
                  <c:v>35432</c:v>
                </c:pt>
                <c:pt idx="612">
                  <c:v>35433</c:v>
                </c:pt>
                <c:pt idx="613">
                  <c:v>35436</c:v>
                </c:pt>
                <c:pt idx="614">
                  <c:v>35437</c:v>
                </c:pt>
                <c:pt idx="615">
                  <c:v>35438</c:v>
                </c:pt>
                <c:pt idx="616">
                  <c:v>35439</c:v>
                </c:pt>
                <c:pt idx="617">
                  <c:v>35440</c:v>
                </c:pt>
                <c:pt idx="618">
                  <c:v>35443</c:v>
                </c:pt>
                <c:pt idx="619">
                  <c:v>35444</c:v>
                </c:pt>
                <c:pt idx="620">
                  <c:v>35445</c:v>
                </c:pt>
                <c:pt idx="621">
                  <c:v>35446</c:v>
                </c:pt>
                <c:pt idx="622">
                  <c:v>35447</c:v>
                </c:pt>
                <c:pt idx="623">
                  <c:v>35450</c:v>
                </c:pt>
                <c:pt idx="624">
                  <c:v>35451</c:v>
                </c:pt>
                <c:pt idx="625">
                  <c:v>35452</c:v>
                </c:pt>
                <c:pt idx="626">
                  <c:v>35453</c:v>
                </c:pt>
                <c:pt idx="627">
                  <c:v>35454</c:v>
                </c:pt>
                <c:pt idx="628">
                  <c:v>35457</c:v>
                </c:pt>
                <c:pt idx="629">
                  <c:v>35458</c:v>
                </c:pt>
                <c:pt idx="630">
                  <c:v>35459</c:v>
                </c:pt>
                <c:pt idx="631">
                  <c:v>35460</c:v>
                </c:pt>
                <c:pt idx="632">
                  <c:v>35461</c:v>
                </c:pt>
                <c:pt idx="633">
                  <c:v>35464</c:v>
                </c:pt>
                <c:pt idx="634">
                  <c:v>35465</c:v>
                </c:pt>
                <c:pt idx="635">
                  <c:v>35466</c:v>
                </c:pt>
                <c:pt idx="636">
                  <c:v>35467</c:v>
                </c:pt>
                <c:pt idx="637">
                  <c:v>35468</c:v>
                </c:pt>
                <c:pt idx="638">
                  <c:v>35471</c:v>
                </c:pt>
                <c:pt idx="639">
                  <c:v>35472</c:v>
                </c:pt>
                <c:pt idx="640">
                  <c:v>35473</c:v>
                </c:pt>
                <c:pt idx="641">
                  <c:v>35474</c:v>
                </c:pt>
                <c:pt idx="642">
                  <c:v>35475</c:v>
                </c:pt>
                <c:pt idx="643">
                  <c:v>35478</c:v>
                </c:pt>
                <c:pt idx="644">
                  <c:v>35479</c:v>
                </c:pt>
                <c:pt idx="645">
                  <c:v>35480</c:v>
                </c:pt>
                <c:pt idx="646">
                  <c:v>35481</c:v>
                </c:pt>
                <c:pt idx="647">
                  <c:v>35482</c:v>
                </c:pt>
                <c:pt idx="648">
                  <c:v>35485</c:v>
                </c:pt>
                <c:pt idx="649">
                  <c:v>35486</c:v>
                </c:pt>
                <c:pt idx="650">
                  <c:v>35487</c:v>
                </c:pt>
                <c:pt idx="651">
                  <c:v>35488</c:v>
                </c:pt>
                <c:pt idx="652">
                  <c:v>35489</c:v>
                </c:pt>
                <c:pt idx="653">
                  <c:v>35492</c:v>
                </c:pt>
                <c:pt idx="654">
                  <c:v>35493</c:v>
                </c:pt>
                <c:pt idx="655">
                  <c:v>35494</c:v>
                </c:pt>
                <c:pt idx="656">
                  <c:v>35495</c:v>
                </c:pt>
                <c:pt idx="657">
                  <c:v>35496</c:v>
                </c:pt>
                <c:pt idx="658">
                  <c:v>35499</c:v>
                </c:pt>
                <c:pt idx="659">
                  <c:v>35500</c:v>
                </c:pt>
                <c:pt idx="660">
                  <c:v>35501</c:v>
                </c:pt>
                <c:pt idx="661">
                  <c:v>35502</c:v>
                </c:pt>
                <c:pt idx="662">
                  <c:v>35503</c:v>
                </c:pt>
                <c:pt idx="663">
                  <c:v>35506</c:v>
                </c:pt>
                <c:pt idx="664">
                  <c:v>35507</c:v>
                </c:pt>
                <c:pt idx="665">
                  <c:v>35508</c:v>
                </c:pt>
                <c:pt idx="666">
                  <c:v>35509</c:v>
                </c:pt>
                <c:pt idx="667">
                  <c:v>35510</c:v>
                </c:pt>
                <c:pt idx="668">
                  <c:v>35513</c:v>
                </c:pt>
                <c:pt idx="669">
                  <c:v>35514</c:v>
                </c:pt>
                <c:pt idx="670">
                  <c:v>35515</c:v>
                </c:pt>
                <c:pt idx="671">
                  <c:v>35516</c:v>
                </c:pt>
                <c:pt idx="672">
                  <c:v>35517</c:v>
                </c:pt>
                <c:pt idx="673">
                  <c:v>35520</c:v>
                </c:pt>
                <c:pt idx="674">
                  <c:v>35521</c:v>
                </c:pt>
                <c:pt idx="675">
                  <c:v>35522</c:v>
                </c:pt>
                <c:pt idx="676">
                  <c:v>35523</c:v>
                </c:pt>
                <c:pt idx="677">
                  <c:v>35524</c:v>
                </c:pt>
                <c:pt idx="678">
                  <c:v>35527</c:v>
                </c:pt>
                <c:pt idx="679">
                  <c:v>35528</c:v>
                </c:pt>
                <c:pt idx="680">
                  <c:v>35529</c:v>
                </c:pt>
                <c:pt idx="681">
                  <c:v>35530</c:v>
                </c:pt>
                <c:pt idx="682">
                  <c:v>35531</c:v>
                </c:pt>
                <c:pt idx="683">
                  <c:v>35534</c:v>
                </c:pt>
                <c:pt idx="684">
                  <c:v>35535</c:v>
                </c:pt>
                <c:pt idx="685">
                  <c:v>35536</c:v>
                </c:pt>
                <c:pt idx="686">
                  <c:v>35537</c:v>
                </c:pt>
                <c:pt idx="687">
                  <c:v>35538</c:v>
                </c:pt>
                <c:pt idx="688">
                  <c:v>35541</c:v>
                </c:pt>
                <c:pt idx="689">
                  <c:v>35542</c:v>
                </c:pt>
                <c:pt idx="690">
                  <c:v>35543</c:v>
                </c:pt>
                <c:pt idx="691">
                  <c:v>35544</c:v>
                </c:pt>
                <c:pt idx="692">
                  <c:v>35545</c:v>
                </c:pt>
                <c:pt idx="693">
                  <c:v>35548</c:v>
                </c:pt>
                <c:pt idx="694">
                  <c:v>35549</c:v>
                </c:pt>
                <c:pt idx="695">
                  <c:v>35550</c:v>
                </c:pt>
                <c:pt idx="696">
                  <c:v>35551</c:v>
                </c:pt>
                <c:pt idx="697">
                  <c:v>35552</c:v>
                </c:pt>
                <c:pt idx="698">
                  <c:v>35555</c:v>
                </c:pt>
                <c:pt idx="699">
                  <c:v>35556</c:v>
                </c:pt>
                <c:pt idx="700">
                  <c:v>35557</c:v>
                </c:pt>
                <c:pt idx="701">
                  <c:v>35558</c:v>
                </c:pt>
                <c:pt idx="702">
                  <c:v>35559</c:v>
                </c:pt>
                <c:pt idx="703">
                  <c:v>35562</c:v>
                </c:pt>
                <c:pt idx="704">
                  <c:v>35563</c:v>
                </c:pt>
                <c:pt idx="705">
                  <c:v>35564</c:v>
                </c:pt>
                <c:pt idx="706">
                  <c:v>35565</c:v>
                </c:pt>
                <c:pt idx="707">
                  <c:v>35566</c:v>
                </c:pt>
                <c:pt idx="708">
                  <c:v>35569</c:v>
                </c:pt>
                <c:pt idx="709">
                  <c:v>35570</c:v>
                </c:pt>
                <c:pt idx="710">
                  <c:v>35571</c:v>
                </c:pt>
                <c:pt idx="711">
                  <c:v>35572</c:v>
                </c:pt>
                <c:pt idx="712">
                  <c:v>35573</c:v>
                </c:pt>
                <c:pt idx="713">
                  <c:v>35576</c:v>
                </c:pt>
                <c:pt idx="714">
                  <c:v>35577</c:v>
                </c:pt>
                <c:pt idx="715">
                  <c:v>35578</c:v>
                </c:pt>
                <c:pt idx="716">
                  <c:v>35579</c:v>
                </c:pt>
                <c:pt idx="717">
                  <c:v>35580</c:v>
                </c:pt>
                <c:pt idx="718">
                  <c:v>35583</c:v>
                </c:pt>
                <c:pt idx="719">
                  <c:v>35584</c:v>
                </c:pt>
                <c:pt idx="720">
                  <c:v>35585</c:v>
                </c:pt>
                <c:pt idx="721">
                  <c:v>35586</c:v>
                </c:pt>
                <c:pt idx="722">
                  <c:v>35587</c:v>
                </c:pt>
                <c:pt idx="723">
                  <c:v>35590</c:v>
                </c:pt>
                <c:pt idx="724">
                  <c:v>35591</c:v>
                </c:pt>
                <c:pt idx="725">
                  <c:v>35592</c:v>
                </c:pt>
                <c:pt idx="726">
                  <c:v>35593</c:v>
                </c:pt>
                <c:pt idx="727">
                  <c:v>35594</c:v>
                </c:pt>
                <c:pt idx="728">
                  <c:v>35597</c:v>
                </c:pt>
                <c:pt idx="729">
                  <c:v>35598</c:v>
                </c:pt>
                <c:pt idx="730">
                  <c:v>35599</c:v>
                </c:pt>
                <c:pt idx="731">
                  <c:v>35600</c:v>
                </c:pt>
                <c:pt idx="732">
                  <c:v>35601</c:v>
                </c:pt>
                <c:pt idx="733">
                  <c:v>35604</c:v>
                </c:pt>
                <c:pt idx="734">
                  <c:v>35605</c:v>
                </c:pt>
                <c:pt idx="735">
                  <c:v>35606</c:v>
                </c:pt>
                <c:pt idx="736">
                  <c:v>35607</c:v>
                </c:pt>
                <c:pt idx="737">
                  <c:v>35608</c:v>
                </c:pt>
                <c:pt idx="738">
                  <c:v>35611</c:v>
                </c:pt>
                <c:pt idx="739">
                  <c:v>35612</c:v>
                </c:pt>
                <c:pt idx="740">
                  <c:v>35613</c:v>
                </c:pt>
                <c:pt idx="741">
                  <c:v>35614</c:v>
                </c:pt>
                <c:pt idx="742">
                  <c:v>35615</c:v>
                </c:pt>
                <c:pt idx="743">
                  <c:v>35618</c:v>
                </c:pt>
                <c:pt idx="744">
                  <c:v>35619</c:v>
                </c:pt>
                <c:pt idx="745">
                  <c:v>35620</c:v>
                </c:pt>
                <c:pt idx="746">
                  <c:v>35621</c:v>
                </c:pt>
                <c:pt idx="747">
                  <c:v>35622</c:v>
                </c:pt>
                <c:pt idx="748">
                  <c:v>35625</c:v>
                </c:pt>
                <c:pt idx="749">
                  <c:v>35626</c:v>
                </c:pt>
                <c:pt idx="750">
                  <c:v>35627</c:v>
                </c:pt>
                <c:pt idx="751">
                  <c:v>35628</c:v>
                </c:pt>
                <c:pt idx="752">
                  <c:v>35629</c:v>
                </c:pt>
                <c:pt idx="753">
                  <c:v>35632</c:v>
                </c:pt>
                <c:pt idx="754">
                  <c:v>35633</c:v>
                </c:pt>
                <c:pt idx="755">
                  <c:v>35634</c:v>
                </c:pt>
                <c:pt idx="756">
                  <c:v>35635</c:v>
                </c:pt>
                <c:pt idx="757">
                  <c:v>35636</c:v>
                </c:pt>
                <c:pt idx="758">
                  <c:v>35639</c:v>
                </c:pt>
                <c:pt idx="759">
                  <c:v>35640</c:v>
                </c:pt>
                <c:pt idx="760">
                  <c:v>35641</c:v>
                </c:pt>
                <c:pt idx="761">
                  <c:v>35642</c:v>
                </c:pt>
                <c:pt idx="762">
                  <c:v>35643</c:v>
                </c:pt>
                <c:pt idx="763">
                  <c:v>35646</c:v>
                </c:pt>
                <c:pt idx="764">
                  <c:v>35647</c:v>
                </c:pt>
                <c:pt idx="765">
                  <c:v>35648</c:v>
                </c:pt>
                <c:pt idx="766">
                  <c:v>35649</c:v>
                </c:pt>
                <c:pt idx="767">
                  <c:v>35650</c:v>
                </c:pt>
                <c:pt idx="768">
                  <c:v>35653</c:v>
                </c:pt>
                <c:pt idx="769">
                  <c:v>35654</c:v>
                </c:pt>
                <c:pt idx="770">
                  <c:v>35655</c:v>
                </c:pt>
                <c:pt idx="771">
                  <c:v>35656</c:v>
                </c:pt>
                <c:pt idx="772">
                  <c:v>35657</c:v>
                </c:pt>
                <c:pt idx="773">
                  <c:v>35660</c:v>
                </c:pt>
                <c:pt idx="774">
                  <c:v>35661</c:v>
                </c:pt>
                <c:pt idx="775">
                  <c:v>35662</c:v>
                </c:pt>
                <c:pt idx="776">
                  <c:v>35663</c:v>
                </c:pt>
                <c:pt idx="777">
                  <c:v>35664</c:v>
                </c:pt>
                <c:pt idx="778">
                  <c:v>35667</c:v>
                </c:pt>
                <c:pt idx="779">
                  <c:v>35668</c:v>
                </c:pt>
                <c:pt idx="780">
                  <c:v>35669</c:v>
                </c:pt>
                <c:pt idx="781">
                  <c:v>35670</c:v>
                </c:pt>
                <c:pt idx="782">
                  <c:v>35671</c:v>
                </c:pt>
                <c:pt idx="783">
                  <c:v>35674</c:v>
                </c:pt>
                <c:pt idx="784">
                  <c:v>35675</c:v>
                </c:pt>
                <c:pt idx="785">
                  <c:v>35676</c:v>
                </c:pt>
                <c:pt idx="786">
                  <c:v>35677</c:v>
                </c:pt>
                <c:pt idx="787">
                  <c:v>35678</c:v>
                </c:pt>
                <c:pt idx="788">
                  <c:v>35681</c:v>
                </c:pt>
                <c:pt idx="789">
                  <c:v>35682</c:v>
                </c:pt>
                <c:pt idx="790">
                  <c:v>35683</c:v>
                </c:pt>
                <c:pt idx="791">
                  <c:v>35684</c:v>
                </c:pt>
                <c:pt idx="792">
                  <c:v>35685</c:v>
                </c:pt>
                <c:pt idx="793">
                  <c:v>35688</c:v>
                </c:pt>
                <c:pt idx="794">
                  <c:v>35689</c:v>
                </c:pt>
                <c:pt idx="795">
                  <c:v>35690</c:v>
                </c:pt>
                <c:pt idx="796">
                  <c:v>35691</c:v>
                </c:pt>
                <c:pt idx="797">
                  <c:v>35692</c:v>
                </c:pt>
                <c:pt idx="798">
                  <c:v>35695</c:v>
                </c:pt>
                <c:pt idx="799">
                  <c:v>35696</c:v>
                </c:pt>
                <c:pt idx="800">
                  <c:v>35697</c:v>
                </c:pt>
                <c:pt idx="801">
                  <c:v>35698</c:v>
                </c:pt>
                <c:pt idx="802">
                  <c:v>35699</c:v>
                </c:pt>
                <c:pt idx="803">
                  <c:v>35702</c:v>
                </c:pt>
                <c:pt idx="804">
                  <c:v>35703</c:v>
                </c:pt>
                <c:pt idx="805">
                  <c:v>35704</c:v>
                </c:pt>
                <c:pt idx="806">
                  <c:v>35705</c:v>
                </c:pt>
                <c:pt idx="807">
                  <c:v>35706</c:v>
                </c:pt>
                <c:pt idx="808">
                  <c:v>35709</c:v>
                </c:pt>
                <c:pt idx="809">
                  <c:v>35710</c:v>
                </c:pt>
                <c:pt idx="810">
                  <c:v>35711</c:v>
                </c:pt>
                <c:pt idx="811">
                  <c:v>35712</c:v>
                </c:pt>
                <c:pt idx="812">
                  <c:v>35713</c:v>
                </c:pt>
                <c:pt idx="813">
                  <c:v>35716</c:v>
                </c:pt>
                <c:pt idx="814">
                  <c:v>35717</c:v>
                </c:pt>
                <c:pt idx="815">
                  <c:v>35718</c:v>
                </c:pt>
                <c:pt idx="816">
                  <c:v>35719</c:v>
                </c:pt>
                <c:pt idx="817">
                  <c:v>35720</c:v>
                </c:pt>
                <c:pt idx="818">
                  <c:v>35723</c:v>
                </c:pt>
                <c:pt idx="819">
                  <c:v>35724</c:v>
                </c:pt>
                <c:pt idx="820">
                  <c:v>35725</c:v>
                </c:pt>
                <c:pt idx="821">
                  <c:v>35726</c:v>
                </c:pt>
                <c:pt idx="822">
                  <c:v>35727</c:v>
                </c:pt>
                <c:pt idx="823">
                  <c:v>35730</c:v>
                </c:pt>
                <c:pt idx="824">
                  <c:v>35731</c:v>
                </c:pt>
                <c:pt idx="825">
                  <c:v>35732</c:v>
                </c:pt>
                <c:pt idx="826">
                  <c:v>35733</c:v>
                </c:pt>
                <c:pt idx="827">
                  <c:v>35734</c:v>
                </c:pt>
                <c:pt idx="828">
                  <c:v>35737</c:v>
                </c:pt>
                <c:pt idx="829">
                  <c:v>35738</c:v>
                </c:pt>
                <c:pt idx="830">
                  <c:v>35739</c:v>
                </c:pt>
                <c:pt idx="831">
                  <c:v>35740</c:v>
                </c:pt>
                <c:pt idx="832">
                  <c:v>35741</c:v>
                </c:pt>
                <c:pt idx="833">
                  <c:v>35744</c:v>
                </c:pt>
                <c:pt idx="834">
                  <c:v>35745</c:v>
                </c:pt>
                <c:pt idx="835">
                  <c:v>35746</c:v>
                </c:pt>
                <c:pt idx="836">
                  <c:v>35747</c:v>
                </c:pt>
                <c:pt idx="837">
                  <c:v>35748</c:v>
                </c:pt>
                <c:pt idx="838">
                  <c:v>35751</c:v>
                </c:pt>
                <c:pt idx="839">
                  <c:v>35752</c:v>
                </c:pt>
                <c:pt idx="840">
                  <c:v>35753</c:v>
                </c:pt>
                <c:pt idx="841">
                  <c:v>35754</c:v>
                </c:pt>
                <c:pt idx="842">
                  <c:v>35755</c:v>
                </c:pt>
                <c:pt idx="843">
                  <c:v>35758</c:v>
                </c:pt>
                <c:pt idx="844">
                  <c:v>35759</c:v>
                </c:pt>
                <c:pt idx="845">
                  <c:v>35760</c:v>
                </c:pt>
                <c:pt idx="846">
                  <c:v>35761</c:v>
                </c:pt>
                <c:pt idx="847">
                  <c:v>35762</c:v>
                </c:pt>
                <c:pt idx="848">
                  <c:v>35765</c:v>
                </c:pt>
                <c:pt idx="849">
                  <c:v>35766</c:v>
                </c:pt>
                <c:pt idx="850">
                  <c:v>35767</c:v>
                </c:pt>
                <c:pt idx="851">
                  <c:v>35768</c:v>
                </c:pt>
                <c:pt idx="852">
                  <c:v>35769</c:v>
                </c:pt>
                <c:pt idx="853">
                  <c:v>35772</c:v>
                </c:pt>
                <c:pt idx="854">
                  <c:v>35773</c:v>
                </c:pt>
                <c:pt idx="855">
                  <c:v>35774</c:v>
                </c:pt>
                <c:pt idx="856">
                  <c:v>35775</c:v>
                </c:pt>
                <c:pt idx="857">
                  <c:v>35776</c:v>
                </c:pt>
                <c:pt idx="858">
                  <c:v>35779</c:v>
                </c:pt>
                <c:pt idx="859">
                  <c:v>35780</c:v>
                </c:pt>
                <c:pt idx="860">
                  <c:v>35781</c:v>
                </c:pt>
                <c:pt idx="861">
                  <c:v>35782</c:v>
                </c:pt>
                <c:pt idx="862">
                  <c:v>35783</c:v>
                </c:pt>
                <c:pt idx="863">
                  <c:v>35786</c:v>
                </c:pt>
                <c:pt idx="864">
                  <c:v>35787</c:v>
                </c:pt>
                <c:pt idx="865">
                  <c:v>35788</c:v>
                </c:pt>
                <c:pt idx="866">
                  <c:v>35789</c:v>
                </c:pt>
                <c:pt idx="867">
                  <c:v>35790</c:v>
                </c:pt>
                <c:pt idx="868">
                  <c:v>35793</c:v>
                </c:pt>
                <c:pt idx="869">
                  <c:v>35794</c:v>
                </c:pt>
                <c:pt idx="870">
                  <c:v>35795</c:v>
                </c:pt>
                <c:pt idx="871">
                  <c:v>35796</c:v>
                </c:pt>
                <c:pt idx="872">
                  <c:v>35797</c:v>
                </c:pt>
                <c:pt idx="873">
                  <c:v>35800</c:v>
                </c:pt>
                <c:pt idx="874">
                  <c:v>35801</c:v>
                </c:pt>
                <c:pt idx="875">
                  <c:v>35802</c:v>
                </c:pt>
                <c:pt idx="876">
                  <c:v>35803</c:v>
                </c:pt>
                <c:pt idx="877">
                  <c:v>35804</c:v>
                </c:pt>
                <c:pt idx="878">
                  <c:v>35807</c:v>
                </c:pt>
                <c:pt idx="879">
                  <c:v>35808</c:v>
                </c:pt>
                <c:pt idx="880">
                  <c:v>35809</c:v>
                </c:pt>
                <c:pt idx="881">
                  <c:v>35810</c:v>
                </c:pt>
                <c:pt idx="882">
                  <c:v>35811</c:v>
                </c:pt>
                <c:pt idx="883">
                  <c:v>35814</c:v>
                </c:pt>
                <c:pt idx="884">
                  <c:v>35815</c:v>
                </c:pt>
                <c:pt idx="885">
                  <c:v>35816</c:v>
                </c:pt>
                <c:pt idx="886">
                  <c:v>35817</c:v>
                </c:pt>
                <c:pt idx="887">
                  <c:v>35818</c:v>
                </c:pt>
                <c:pt idx="888">
                  <c:v>35821</c:v>
                </c:pt>
                <c:pt idx="889">
                  <c:v>35822</c:v>
                </c:pt>
                <c:pt idx="890">
                  <c:v>35823</c:v>
                </c:pt>
                <c:pt idx="891">
                  <c:v>35824</c:v>
                </c:pt>
                <c:pt idx="892">
                  <c:v>35825</c:v>
                </c:pt>
                <c:pt idx="893">
                  <c:v>35828</c:v>
                </c:pt>
                <c:pt idx="894">
                  <c:v>35829</c:v>
                </c:pt>
                <c:pt idx="895">
                  <c:v>35830</c:v>
                </c:pt>
                <c:pt idx="896">
                  <c:v>35831</c:v>
                </c:pt>
                <c:pt idx="897">
                  <c:v>35832</c:v>
                </c:pt>
                <c:pt idx="898">
                  <c:v>35835</c:v>
                </c:pt>
                <c:pt idx="899">
                  <c:v>35836</c:v>
                </c:pt>
                <c:pt idx="900">
                  <c:v>35837</c:v>
                </c:pt>
                <c:pt idx="901">
                  <c:v>35838</c:v>
                </c:pt>
                <c:pt idx="902">
                  <c:v>35839</c:v>
                </c:pt>
                <c:pt idx="903">
                  <c:v>35842</c:v>
                </c:pt>
                <c:pt idx="904">
                  <c:v>35843</c:v>
                </c:pt>
                <c:pt idx="905">
                  <c:v>35844</c:v>
                </c:pt>
                <c:pt idx="906">
                  <c:v>35845</c:v>
                </c:pt>
                <c:pt idx="907">
                  <c:v>35846</c:v>
                </c:pt>
                <c:pt idx="908">
                  <c:v>35849</c:v>
                </c:pt>
                <c:pt idx="909">
                  <c:v>35850</c:v>
                </c:pt>
                <c:pt idx="910">
                  <c:v>35851</c:v>
                </c:pt>
                <c:pt idx="911">
                  <c:v>35852</c:v>
                </c:pt>
                <c:pt idx="912">
                  <c:v>35853</c:v>
                </c:pt>
                <c:pt idx="913">
                  <c:v>35856</c:v>
                </c:pt>
                <c:pt idx="914">
                  <c:v>35857</c:v>
                </c:pt>
                <c:pt idx="915">
                  <c:v>35858</c:v>
                </c:pt>
                <c:pt idx="916">
                  <c:v>35859</c:v>
                </c:pt>
                <c:pt idx="917">
                  <c:v>35860</c:v>
                </c:pt>
                <c:pt idx="918">
                  <c:v>35863</c:v>
                </c:pt>
                <c:pt idx="919">
                  <c:v>35864</c:v>
                </c:pt>
                <c:pt idx="920">
                  <c:v>35865</c:v>
                </c:pt>
                <c:pt idx="921">
                  <c:v>35866</c:v>
                </c:pt>
                <c:pt idx="922">
                  <c:v>35867</c:v>
                </c:pt>
                <c:pt idx="923">
                  <c:v>35870</c:v>
                </c:pt>
                <c:pt idx="924">
                  <c:v>35871</c:v>
                </c:pt>
                <c:pt idx="925">
                  <c:v>35872</c:v>
                </c:pt>
                <c:pt idx="926">
                  <c:v>35873</c:v>
                </c:pt>
                <c:pt idx="927">
                  <c:v>35874</c:v>
                </c:pt>
                <c:pt idx="928">
                  <c:v>35877</c:v>
                </c:pt>
                <c:pt idx="929">
                  <c:v>35878</c:v>
                </c:pt>
                <c:pt idx="930">
                  <c:v>35879</c:v>
                </c:pt>
                <c:pt idx="931">
                  <c:v>35880</c:v>
                </c:pt>
                <c:pt idx="932">
                  <c:v>35881</c:v>
                </c:pt>
                <c:pt idx="933">
                  <c:v>35884</c:v>
                </c:pt>
                <c:pt idx="934">
                  <c:v>35885</c:v>
                </c:pt>
                <c:pt idx="935">
                  <c:v>35886</c:v>
                </c:pt>
                <c:pt idx="936">
                  <c:v>35887</c:v>
                </c:pt>
                <c:pt idx="937">
                  <c:v>35888</c:v>
                </c:pt>
                <c:pt idx="938">
                  <c:v>35891</c:v>
                </c:pt>
                <c:pt idx="939">
                  <c:v>35892</c:v>
                </c:pt>
                <c:pt idx="940">
                  <c:v>35893</c:v>
                </c:pt>
                <c:pt idx="941">
                  <c:v>35894</c:v>
                </c:pt>
                <c:pt idx="942">
                  <c:v>35895</c:v>
                </c:pt>
                <c:pt idx="943">
                  <c:v>35898</c:v>
                </c:pt>
                <c:pt idx="944">
                  <c:v>35899</c:v>
                </c:pt>
                <c:pt idx="945">
                  <c:v>35900</c:v>
                </c:pt>
                <c:pt idx="946">
                  <c:v>35901</c:v>
                </c:pt>
                <c:pt idx="947">
                  <c:v>35902</c:v>
                </c:pt>
                <c:pt idx="948">
                  <c:v>35905</c:v>
                </c:pt>
                <c:pt idx="949">
                  <c:v>35906</c:v>
                </c:pt>
                <c:pt idx="950">
                  <c:v>35907</c:v>
                </c:pt>
                <c:pt idx="951">
                  <c:v>35908</c:v>
                </c:pt>
                <c:pt idx="952">
                  <c:v>35909</c:v>
                </c:pt>
                <c:pt idx="953">
                  <c:v>35912</c:v>
                </c:pt>
                <c:pt idx="954">
                  <c:v>35913</c:v>
                </c:pt>
                <c:pt idx="955">
                  <c:v>35914</c:v>
                </c:pt>
                <c:pt idx="956">
                  <c:v>35915</c:v>
                </c:pt>
                <c:pt idx="957">
                  <c:v>35916</c:v>
                </c:pt>
                <c:pt idx="958">
                  <c:v>35919</c:v>
                </c:pt>
                <c:pt idx="959">
                  <c:v>35920</c:v>
                </c:pt>
                <c:pt idx="960">
                  <c:v>35921</c:v>
                </c:pt>
                <c:pt idx="961">
                  <c:v>35922</c:v>
                </c:pt>
                <c:pt idx="962">
                  <c:v>35923</c:v>
                </c:pt>
                <c:pt idx="963">
                  <c:v>35926</c:v>
                </c:pt>
                <c:pt idx="964">
                  <c:v>35927</c:v>
                </c:pt>
                <c:pt idx="965">
                  <c:v>35928</c:v>
                </c:pt>
                <c:pt idx="966">
                  <c:v>35929</c:v>
                </c:pt>
                <c:pt idx="967">
                  <c:v>35930</c:v>
                </c:pt>
                <c:pt idx="968">
                  <c:v>35933</c:v>
                </c:pt>
                <c:pt idx="969">
                  <c:v>35934</c:v>
                </c:pt>
                <c:pt idx="970">
                  <c:v>35935</c:v>
                </c:pt>
                <c:pt idx="971">
                  <c:v>35936</c:v>
                </c:pt>
                <c:pt idx="972">
                  <c:v>35937</c:v>
                </c:pt>
                <c:pt idx="973">
                  <c:v>35940</c:v>
                </c:pt>
                <c:pt idx="974">
                  <c:v>35941</c:v>
                </c:pt>
                <c:pt idx="975">
                  <c:v>35942</c:v>
                </c:pt>
                <c:pt idx="976">
                  <c:v>35943</c:v>
                </c:pt>
                <c:pt idx="977">
                  <c:v>35944</c:v>
                </c:pt>
                <c:pt idx="978">
                  <c:v>35947</c:v>
                </c:pt>
                <c:pt idx="979">
                  <c:v>35948</c:v>
                </c:pt>
                <c:pt idx="980">
                  <c:v>35949</c:v>
                </c:pt>
                <c:pt idx="981">
                  <c:v>35950</c:v>
                </c:pt>
                <c:pt idx="982">
                  <c:v>35951</c:v>
                </c:pt>
                <c:pt idx="983">
                  <c:v>35954</c:v>
                </c:pt>
                <c:pt idx="984">
                  <c:v>35955</c:v>
                </c:pt>
                <c:pt idx="985">
                  <c:v>35956</c:v>
                </c:pt>
                <c:pt idx="986">
                  <c:v>35957</c:v>
                </c:pt>
                <c:pt idx="987">
                  <c:v>35958</c:v>
                </c:pt>
                <c:pt idx="988">
                  <c:v>35961</c:v>
                </c:pt>
                <c:pt idx="989">
                  <c:v>35962</c:v>
                </c:pt>
                <c:pt idx="990">
                  <c:v>35963</c:v>
                </c:pt>
                <c:pt idx="991">
                  <c:v>35964</c:v>
                </c:pt>
                <c:pt idx="992">
                  <c:v>35965</c:v>
                </c:pt>
                <c:pt idx="993">
                  <c:v>35968</c:v>
                </c:pt>
                <c:pt idx="994">
                  <c:v>35969</c:v>
                </c:pt>
                <c:pt idx="995">
                  <c:v>35970</c:v>
                </c:pt>
                <c:pt idx="996">
                  <c:v>35971</c:v>
                </c:pt>
                <c:pt idx="997">
                  <c:v>35972</c:v>
                </c:pt>
                <c:pt idx="998">
                  <c:v>35975</c:v>
                </c:pt>
                <c:pt idx="999">
                  <c:v>35976</c:v>
                </c:pt>
                <c:pt idx="1000">
                  <c:v>35977</c:v>
                </c:pt>
                <c:pt idx="1001">
                  <c:v>35978</c:v>
                </c:pt>
                <c:pt idx="1002">
                  <c:v>35979</c:v>
                </c:pt>
                <c:pt idx="1003">
                  <c:v>35982</c:v>
                </c:pt>
                <c:pt idx="1004">
                  <c:v>35983</c:v>
                </c:pt>
                <c:pt idx="1005">
                  <c:v>35984</c:v>
                </c:pt>
                <c:pt idx="1006">
                  <c:v>35985</c:v>
                </c:pt>
                <c:pt idx="1007">
                  <c:v>35986</c:v>
                </c:pt>
                <c:pt idx="1008">
                  <c:v>35989</c:v>
                </c:pt>
                <c:pt idx="1009">
                  <c:v>35990</c:v>
                </c:pt>
                <c:pt idx="1010">
                  <c:v>35991</c:v>
                </c:pt>
                <c:pt idx="1011">
                  <c:v>35992</c:v>
                </c:pt>
                <c:pt idx="1012">
                  <c:v>35993</c:v>
                </c:pt>
                <c:pt idx="1013">
                  <c:v>35996</c:v>
                </c:pt>
                <c:pt idx="1014">
                  <c:v>35997</c:v>
                </c:pt>
                <c:pt idx="1015">
                  <c:v>35998</c:v>
                </c:pt>
                <c:pt idx="1016">
                  <c:v>35999</c:v>
                </c:pt>
                <c:pt idx="1017">
                  <c:v>36000</c:v>
                </c:pt>
                <c:pt idx="1018">
                  <c:v>36003</c:v>
                </c:pt>
                <c:pt idx="1019">
                  <c:v>36004</c:v>
                </c:pt>
                <c:pt idx="1020">
                  <c:v>36005</c:v>
                </c:pt>
                <c:pt idx="1021">
                  <c:v>36006</c:v>
                </c:pt>
                <c:pt idx="1022">
                  <c:v>36007</c:v>
                </c:pt>
                <c:pt idx="1023">
                  <c:v>36010</c:v>
                </c:pt>
                <c:pt idx="1024">
                  <c:v>36011</c:v>
                </c:pt>
                <c:pt idx="1025">
                  <c:v>36012</c:v>
                </c:pt>
                <c:pt idx="1026">
                  <c:v>36013</c:v>
                </c:pt>
                <c:pt idx="1027">
                  <c:v>36014</c:v>
                </c:pt>
                <c:pt idx="1028">
                  <c:v>36017</c:v>
                </c:pt>
                <c:pt idx="1029">
                  <c:v>36018</c:v>
                </c:pt>
                <c:pt idx="1030">
                  <c:v>36019</c:v>
                </c:pt>
                <c:pt idx="1031">
                  <c:v>36020</c:v>
                </c:pt>
                <c:pt idx="1032">
                  <c:v>36021</c:v>
                </c:pt>
                <c:pt idx="1033">
                  <c:v>36024</c:v>
                </c:pt>
                <c:pt idx="1034">
                  <c:v>36025</c:v>
                </c:pt>
                <c:pt idx="1035">
                  <c:v>36026</c:v>
                </c:pt>
                <c:pt idx="1036">
                  <c:v>36027</c:v>
                </c:pt>
                <c:pt idx="1037">
                  <c:v>36028</c:v>
                </c:pt>
                <c:pt idx="1038">
                  <c:v>36031</c:v>
                </c:pt>
                <c:pt idx="1039">
                  <c:v>36032</c:v>
                </c:pt>
                <c:pt idx="1040">
                  <c:v>36033</c:v>
                </c:pt>
                <c:pt idx="1041">
                  <c:v>36034</c:v>
                </c:pt>
                <c:pt idx="1042">
                  <c:v>36035</c:v>
                </c:pt>
                <c:pt idx="1043">
                  <c:v>36038</c:v>
                </c:pt>
                <c:pt idx="1044">
                  <c:v>36039</c:v>
                </c:pt>
                <c:pt idx="1045">
                  <c:v>36040</c:v>
                </c:pt>
                <c:pt idx="1046">
                  <c:v>36041</c:v>
                </c:pt>
                <c:pt idx="1047">
                  <c:v>36042</c:v>
                </c:pt>
                <c:pt idx="1048">
                  <c:v>36045</c:v>
                </c:pt>
                <c:pt idx="1049">
                  <c:v>36046</c:v>
                </c:pt>
                <c:pt idx="1050">
                  <c:v>36047</c:v>
                </c:pt>
                <c:pt idx="1051">
                  <c:v>36048</c:v>
                </c:pt>
                <c:pt idx="1052">
                  <c:v>36049</c:v>
                </c:pt>
                <c:pt idx="1053">
                  <c:v>36052</c:v>
                </c:pt>
                <c:pt idx="1054">
                  <c:v>36053</c:v>
                </c:pt>
                <c:pt idx="1055">
                  <c:v>36054</c:v>
                </c:pt>
                <c:pt idx="1056">
                  <c:v>36055</c:v>
                </c:pt>
                <c:pt idx="1057">
                  <c:v>36056</c:v>
                </c:pt>
                <c:pt idx="1058">
                  <c:v>36059</c:v>
                </c:pt>
                <c:pt idx="1059">
                  <c:v>36060</c:v>
                </c:pt>
                <c:pt idx="1060">
                  <c:v>36061</c:v>
                </c:pt>
                <c:pt idx="1061">
                  <c:v>36062</c:v>
                </c:pt>
                <c:pt idx="1062">
                  <c:v>36063</c:v>
                </c:pt>
                <c:pt idx="1063">
                  <c:v>36066</c:v>
                </c:pt>
                <c:pt idx="1064">
                  <c:v>36067</c:v>
                </c:pt>
                <c:pt idx="1065">
                  <c:v>36068</c:v>
                </c:pt>
                <c:pt idx="1066">
                  <c:v>36069</c:v>
                </c:pt>
                <c:pt idx="1067">
                  <c:v>36070</c:v>
                </c:pt>
                <c:pt idx="1068">
                  <c:v>36073</c:v>
                </c:pt>
                <c:pt idx="1069">
                  <c:v>36074</c:v>
                </c:pt>
                <c:pt idx="1070">
                  <c:v>36075</c:v>
                </c:pt>
                <c:pt idx="1071">
                  <c:v>36076</c:v>
                </c:pt>
                <c:pt idx="1072">
                  <c:v>36077</c:v>
                </c:pt>
                <c:pt idx="1073">
                  <c:v>36080</c:v>
                </c:pt>
                <c:pt idx="1074">
                  <c:v>36081</c:v>
                </c:pt>
                <c:pt idx="1075">
                  <c:v>36082</c:v>
                </c:pt>
                <c:pt idx="1076">
                  <c:v>36083</c:v>
                </c:pt>
                <c:pt idx="1077">
                  <c:v>36084</c:v>
                </c:pt>
                <c:pt idx="1078">
                  <c:v>36087</c:v>
                </c:pt>
                <c:pt idx="1079">
                  <c:v>36088</c:v>
                </c:pt>
                <c:pt idx="1080">
                  <c:v>36089</c:v>
                </c:pt>
                <c:pt idx="1081">
                  <c:v>36090</c:v>
                </c:pt>
                <c:pt idx="1082">
                  <c:v>36091</c:v>
                </c:pt>
                <c:pt idx="1083">
                  <c:v>36094</c:v>
                </c:pt>
                <c:pt idx="1084">
                  <c:v>36095</c:v>
                </c:pt>
                <c:pt idx="1085">
                  <c:v>36096</c:v>
                </c:pt>
                <c:pt idx="1086">
                  <c:v>36097</c:v>
                </c:pt>
                <c:pt idx="1087">
                  <c:v>36098</c:v>
                </c:pt>
                <c:pt idx="1088">
                  <c:v>36101</c:v>
                </c:pt>
                <c:pt idx="1089">
                  <c:v>36102</c:v>
                </c:pt>
                <c:pt idx="1090">
                  <c:v>36103</c:v>
                </c:pt>
                <c:pt idx="1091">
                  <c:v>36104</c:v>
                </c:pt>
                <c:pt idx="1092">
                  <c:v>36105</c:v>
                </c:pt>
                <c:pt idx="1093">
                  <c:v>36108</c:v>
                </c:pt>
                <c:pt idx="1094">
                  <c:v>36109</c:v>
                </c:pt>
                <c:pt idx="1095">
                  <c:v>36110</c:v>
                </c:pt>
                <c:pt idx="1096">
                  <c:v>36111</c:v>
                </c:pt>
                <c:pt idx="1097">
                  <c:v>36112</c:v>
                </c:pt>
                <c:pt idx="1098">
                  <c:v>36115</c:v>
                </c:pt>
                <c:pt idx="1099">
                  <c:v>36116</c:v>
                </c:pt>
                <c:pt idx="1100">
                  <c:v>36117</c:v>
                </c:pt>
                <c:pt idx="1101">
                  <c:v>36118</c:v>
                </c:pt>
                <c:pt idx="1102">
                  <c:v>36119</c:v>
                </c:pt>
                <c:pt idx="1103">
                  <c:v>36122</c:v>
                </c:pt>
                <c:pt idx="1104">
                  <c:v>36123</c:v>
                </c:pt>
                <c:pt idx="1105">
                  <c:v>36124</c:v>
                </c:pt>
                <c:pt idx="1106">
                  <c:v>36125</c:v>
                </c:pt>
                <c:pt idx="1107">
                  <c:v>36126</c:v>
                </c:pt>
                <c:pt idx="1108">
                  <c:v>36129</c:v>
                </c:pt>
                <c:pt idx="1109">
                  <c:v>36130</c:v>
                </c:pt>
                <c:pt idx="1110">
                  <c:v>36131</c:v>
                </c:pt>
                <c:pt idx="1111">
                  <c:v>36132</c:v>
                </c:pt>
                <c:pt idx="1112">
                  <c:v>36133</c:v>
                </c:pt>
                <c:pt idx="1113">
                  <c:v>36136</c:v>
                </c:pt>
                <c:pt idx="1114">
                  <c:v>36137</c:v>
                </c:pt>
                <c:pt idx="1115">
                  <c:v>36138</c:v>
                </c:pt>
                <c:pt idx="1116">
                  <c:v>36139</c:v>
                </c:pt>
                <c:pt idx="1117">
                  <c:v>36140</c:v>
                </c:pt>
                <c:pt idx="1118">
                  <c:v>36143</c:v>
                </c:pt>
                <c:pt idx="1119">
                  <c:v>36144</c:v>
                </c:pt>
                <c:pt idx="1120">
                  <c:v>36145</c:v>
                </c:pt>
                <c:pt idx="1121">
                  <c:v>36146</c:v>
                </c:pt>
                <c:pt idx="1122">
                  <c:v>36147</c:v>
                </c:pt>
                <c:pt idx="1123">
                  <c:v>36150</c:v>
                </c:pt>
                <c:pt idx="1124">
                  <c:v>36151</c:v>
                </c:pt>
                <c:pt idx="1125">
                  <c:v>36152</c:v>
                </c:pt>
                <c:pt idx="1126">
                  <c:v>36153</c:v>
                </c:pt>
                <c:pt idx="1127">
                  <c:v>36154</c:v>
                </c:pt>
                <c:pt idx="1128">
                  <c:v>36157</c:v>
                </c:pt>
                <c:pt idx="1129">
                  <c:v>36158</c:v>
                </c:pt>
                <c:pt idx="1130">
                  <c:v>36159</c:v>
                </c:pt>
                <c:pt idx="1131">
                  <c:v>36160</c:v>
                </c:pt>
                <c:pt idx="1132">
                  <c:v>36161</c:v>
                </c:pt>
                <c:pt idx="1133">
                  <c:v>36164</c:v>
                </c:pt>
                <c:pt idx="1134">
                  <c:v>36165</c:v>
                </c:pt>
                <c:pt idx="1135">
                  <c:v>36166</c:v>
                </c:pt>
                <c:pt idx="1136">
                  <c:v>36167</c:v>
                </c:pt>
                <c:pt idx="1137">
                  <c:v>36168</c:v>
                </c:pt>
                <c:pt idx="1138">
                  <c:v>36171</c:v>
                </c:pt>
                <c:pt idx="1139">
                  <c:v>36172</c:v>
                </c:pt>
                <c:pt idx="1140">
                  <c:v>36173</c:v>
                </c:pt>
                <c:pt idx="1141">
                  <c:v>36174</c:v>
                </c:pt>
                <c:pt idx="1142">
                  <c:v>36175</c:v>
                </c:pt>
                <c:pt idx="1143">
                  <c:v>36178</c:v>
                </c:pt>
                <c:pt idx="1144">
                  <c:v>36179</c:v>
                </c:pt>
                <c:pt idx="1145">
                  <c:v>36180</c:v>
                </c:pt>
                <c:pt idx="1146">
                  <c:v>36181</c:v>
                </c:pt>
                <c:pt idx="1147">
                  <c:v>36182</c:v>
                </c:pt>
                <c:pt idx="1148">
                  <c:v>36185</c:v>
                </c:pt>
                <c:pt idx="1149">
                  <c:v>36186</c:v>
                </c:pt>
                <c:pt idx="1150">
                  <c:v>36187</c:v>
                </c:pt>
                <c:pt idx="1151">
                  <c:v>36188</c:v>
                </c:pt>
                <c:pt idx="1152">
                  <c:v>36189</c:v>
                </c:pt>
                <c:pt idx="1153">
                  <c:v>36192</c:v>
                </c:pt>
                <c:pt idx="1154">
                  <c:v>36193</c:v>
                </c:pt>
                <c:pt idx="1155">
                  <c:v>36194</c:v>
                </c:pt>
                <c:pt idx="1156">
                  <c:v>36195</c:v>
                </c:pt>
                <c:pt idx="1157">
                  <c:v>36196</c:v>
                </c:pt>
                <c:pt idx="1158">
                  <c:v>36199</c:v>
                </c:pt>
                <c:pt idx="1159">
                  <c:v>36200</c:v>
                </c:pt>
                <c:pt idx="1160">
                  <c:v>36201</c:v>
                </c:pt>
                <c:pt idx="1161">
                  <c:v>36202</c:v>
                </c:pt>
                <c:pt idx="1162">
                  <c:v>36203</c:v>
                </c:pt>
                <c:pt idx="1163">
                  <c:v>36206</c:v>
                </c:pt>
                <c:pt idx="1164">
                  <c:v>36207</c:v>
                </c:pt>
                <c:pt idx="1165">
                  <c:v>36208</c:v>
                </c:pt>
                <c:pt idx="1166">
                  <c:v>36209</c:v>
                </c:pt>
                <c:pt idx="1167">
                  <c:v>36210</c:v>
                </c:pt>
                <c:pt idx="1168">
                  <c:v>36213</c:v>
                </c:pt>
                <c:pt idx="1169">
                  <c:v>36214</c:v>
                </c:pt>
                <c:pt idx="1170">
                  <c:v>36215</c:v>
                </c:pt>
                <c:pt idx="1171">
                  <c:v>36216</c:v>
                </c:pt>
                <c:pt idx="1172">
                  <c:v>36217</c:v>
                </c:pt>
                <c:pt idx="1173">
                  <c:v>36220</c:v>
                </c:pt>
                <c:pt idx="1174">
                  <c:v>36221</c:v>
                </c:pt>
                <c:pt idx="1175">
                  <c:v>36222</c:v>
                </c:pt>
                <c:pt idx="1176">
                  <c:v>36223</c:v>
                </c:pt>
                <c:pt idx="1177">
                  <c:v>36224</c:v>
                </c:pt>
                <c:pt idx="1178">
                  <c:v>36227</c:v>
                </c:pt>
                <c:pt idx="1179">
                  <c:v>36228</c:v>
                </c:pt>
                <c:pt idx="1180">
                  <c:v>36229</c:v>
                </c:pt>
                <c:pt idx="1181">
                  <c:v>36230</c:v>
                </c:pt>
                <c:pt idx="1182">
                  <c:v>36231</c:v>
                </c:pt>
                <c:pt idx="1183">
                  <c:v>36234</c:v>
                </c:pt>
                <c:pt idx="1184">
                  <c:v>36235</c:v>
                </c:pt>
                <c:pt idx="1185">
                  <c:v>36236</c:v>
                </c:pt>
                <c:pt idx="1186">
                  <c:v>36237</c:v>
                </c:pt>
                <c:pt idx="1187">
                  <c:v>36238</c:v>
                </c:pt>
                <c:pt idx="1188">
                  <c:v>36241</c:v>
                </c:pt>
                <c:pt idx="1189">
                  <c:v>36242</c:v>
                </c:pt>
                <c:pt idx="1190">
                  <c:v>36243</c:v>
                </c:pt>
                <c:pt idx="1191">
                  <c:v>36244</c:v>
                </c:pt>
                <c:pt idx="1192">
                  <c:v>36245</c:v>
                </c:pt>
                <c:pt idx="1193">
                  <c:v>36248</c:v>
                </c:pt>
                <c:pt idx="1194">
                  <c:v>36249</c:v>
                </c:pt>
                <c:pt idx="1195">
                  <c:v>36250</c:v>
                </c:pt>
                <c:pt idx="1196">
                  <c:v>36251</c:v>
                </c:pt>
                <c:pt idx="1197">
                  <c:v>36252</c:v>
                </c:pt>
                <c:pt idx="1198">
                  <c:v>36255</c:v>
                </c:pt>
                <c:pt idx="1199">
                  <c:v>36256</c:v>
                </c:pt>
                <c:pt idx="1200">
                  <c:v>36257</c:v>
                </c:pt>
                <c:pt idx="1201">
                  <c:v>36258</c:v>
                </c:pt>
                <c:pt idx="1202">
                  <c:v>36259</c:v>
                </c:pt>
                <c:pt idx="1203">
                  <c:v>36262</c:v>
                </c:pt>
                <c:pt idx="1204">
                  <c:v>36263</c:v>
                </c:pt>
                <c:pt idx="1205">
                  <c:v>36264</c:v>
                </c:pt>
                <c:pt idx="1206">
                  <c:v>36265</c:v>
                </c:pt>
                <c:pt idx="1207">
                  <c:v>36266</c:v>
                </c:pt>
                <c:pt idx="1208">
                  <c:v>36269</c:v>
                </c:pt>
                <c:pt idx="1209">
                  <c:v>36270</c:v>
                </c:pt>
                <c:pt idx="1210">
                  <c:v>36271</c:v>
                </c:pt>
                <c:pt idx="1211">
                  <c:v>36272</c:v>
                </c:pt>
                <c:pt idx="1212">
                  <c:v>36273</c:v>
                </c:pt>
                <c:pt idx="1213">
                  <c:v>36276</c:v>
                </c:pt>
                <c:pt idx="1214">
                  <c:v>36277</c:v>
                </c:pt>
                <c:pt idx="1215">
                  <c:v>36278</c:v>
                </c:pt>
                <c:pt idx="1216">
                  <c:v>36279</c:v>
                </c:pt>
                <c:pt idx="1217">
                  <c:v>36280</c:v>
                </c:pt>
                <c:pt idx="1218">
                  <c:v>36283</c:v>
                </c:pt>
                <c:pt idx="1219">
                  <c:v>36284</c:v>
                </c:pt>
                <c:pt idx="1220">
                  <c:v>36285</c:v>
                </c:pt>
                <c:pt idx="1221">
                  <c:v>36286</c:v>
                </c:pt>
                <c:pt idx="1222">
                  <c:v>36287</c:v>
                </c:pt>
                <c:pt idx="1223">
                  <c:v>36290</c:v>
                </c:pt>
                <c:pt idx="1224">
                  <c:v>36291</c:v>
                </c:pt>
                <c:pt idx="1225">
                  <c:v>36292</c:v>
                </c:pt>
                <c:pt idx="1226">
                  <c:v>36293</c:v>
                </c:pt>
                <c:pt idx="1227">
                  <c:v>36294</c:v>
                </c:pt>
                <c:pt idx="1228">
                  <c:v>36297</c:v>
                </c:pt>
                <c:pt idx="1229">
                  <c:v>36298</c:v>
                </c:pt>
                <c:pt idx="1230">
                  <c:v>36299</c:v>
                </c:pt>
                <c:pt idx="1231">
                  <c:v>36300</c:v>
                </c:pt>
                <c:pt idx="1232">
                  <c:v>36301</c:v>
                </c:pt>
                <c:pt idx="1233">
                  <c:v>36304</c:v>
                </c:pt>
                <c:pt idx="1234">
                  <c:v>36305</c:v>
                </c:pt>
                <c:pt idx="1235">
                  <c:v>36306</c:v>
                </c:pt>
                <c:pt idx="1236">
                  <c:v>36307</c:v>
                </c:pt>
                <c:pt idx="1237">
                  <c:v>36308</c:v>
                </c:pt>
                <c:pt idx="1238">
                  <c:v>36311</c:v>
                </c:pt>
                <c:pt idx="1239">
                  <c:v>36312</c:v>
                </c:pt>
                <c:pt idx="1240">
                  <c:v>36313</c:v>
                </c:pt>
                <c:pt idx="1241">
                  <c:v>36314</c:v>
                </c:pt>
                <c:pt idx="1242">
                  <c:v>36315</c:v>
                </c:pt>
                <c:pt idx="1243">
                  <c:v>36318</c:v>
                </c:pt>
                <c:pt idx="1244">
                  <c:v>36319</c:v>
                </c:pt>
                <c:pt idx="1245">
                  <c:v>36320</c:v>
                </c:pt>
                <c:pt idx="1246">
                  <c:v>36321</c:v>
                </c:pt>
                <c:pt idx="1247">
                  <c:v>36322</c:v>
                </c:pt>
                <c:pt idx="1248">
                  <c:v>36325</c:v>
                </c:pt>
                <c:pt idx="1249">
                  <c:v>36326</c:v>
                </c:pt>
                <c:pt idx="1250">
                  <c:v>36327</c:v>
                </c:pt>
                <c:pt idx="1251">
                  <c:v>36328</c:v>
                </c:pt>
                <c:pt idx="1252">
                  <c:v>36329</c:v>
                </c:pt>
                <c:pt idx="1253">
                  <c:v>36332</c:v>
                </c:pt>
                <c:pt idx="1254">
                  <c:v>36333</c:v>
                </c:pt>
                <c:pt idx="1255">
                  <c:v>36334</c:v>
                </c:pt>
                <c:pt idx="1256">
                  <c:v>36335</c:v>
                </c:pt>
                <c:pt idx="1257">
                  <c:v>36336</c:v>
                </c:pt>
                <c:pt idx="1258">
                  <c:v>36339</c:v>
                </c:pt>
                <c:pt idx="1259">
                  <c:v>36340</c:v>
                </c:pt>
                <c:pt idx="1260">
                  <c:v>36341</c:v>
                </c:pt>
                <c:pt idx="1261">
                  <c:v>36342</c:v>
                </c:pt>
                <c:pt idx="1262">
                  <c:v>36343</c:v>
                </c:pt>
                <c:pt idx="1263">
                  <c:v>36346</c:v>
                </c:pt>
                <c:pt idx="1264">
                  <c:v>36347</c:v>
                </c:pt>
                <c:pt idx="1265">
                  <c:v>36348</c:v>
                </c:pt>
                <c:pt idx="1266">
                  <c:v>36349</c:v>
                </c:pt>
                <c:pt idx="1267">
                  <c:v>36350</c:v>
                </c:pt>
                <c:pt idx="1268">
                  <c:v>36353</c:v>
                </c:pt>
                <c:pt idx="1269">
                  <c:v>36354</c:v>
                </c:pt>
                <c:pt idx="1270">
                  <c:v>36355</c:v>
                </c:pt>
                <c:pt idx="1271">
                  <c:v>36356</c:v>
                </c:pt>
                <c:pt idx="1272">
                  <c:v>36357</c:v>
                </c:pt>
                <c:pt idx="1273">
                  <c:v>36360</c:v>
                </c:pt>
                <c:pt idx="1274">
                  <c:v>36361</c:v>
                </c:pt>
                <c:pt idx="1275">
                  <c:v>36362</c:v>
                </c:pt>
                <c:pt idx="1276">
                  <c:v>36363</c:v>
                </c:pt>
                <c:pt idx="1277">
                  <c:v>36364</c:v>
                </c:pt>
                <c:pt idx="1278">
                  <c:v>36367</c:v>
                </c:pt>
                <c:pt idx="1279">
                  <c:v>36368</c:v>
                </c:pt>
                <c:pt idx="1280">
                  <c:v>36369</c:v>
                </c:pt>
                <c:pt idx="1281">
                  <c:v>36370</c:v>
                </c:pt>
                <c:pt idx="1282">
                  <c:v>36371</c:v>
                </c:pt>
                <c:pt idx="1283">
                  <c:v>36374</c:v>
                </c:pt>
                <c:pt idx="1284">
                  <c:v>36375</c:v>
                </c:pt>
                <c:pt idx="1285">
                  <c:v>36376</c:v>
                </c:pt>
                <c:pt idx="1286">
                  <c:v>36377</c:v>
                </c:pt>
                <c:pt idx="1287">
                  <c:v>36378</c:v>
                </c:pt>
                <c:pt idx="1288">
                  <c:v>36381</c:v>
                </c:pt>
                <c:pt idx="1289">
                  <c:v>36382</c:v>
                </c:pt>
                <c:pt idx="1290">
                  <c:v>36383</c:v>
                </c:pt>
                <c:pt idx="1291">
                  <c:v>36384</c:v>
                </c:pt>
                <c:pt idx="1292">
                  <c:v>36385</c:v>
                </c:pt>
                <c:pt idx="1293">
                  <c:v>36388</c:v>
                </c:pt>
                <c:pt idx="1294">
                  <c:v>36389</c:v>
                </c:pt>
                <c:pt idx="1295">
                  <c:v>36390</c:v>
                </c:pt>
                <c:pt idx="1296">
                  <c:v>36391</c:v>
                </c:pt>
                <c:pt idx="1297">
                  <c:v>36392</c:v>
                </c:pt>
                <c:pt idx="1298">
                  <c:v>36395</c:v>
                </c:pt>
                <c:pt idx="1299">
                  <c:v>36396</c:v>
                </c:pt>
                <c:pt idx="1300">
                  <c:v>36397</c:v>
                </c:pt>
                <c:pt idx="1301">
                  <c:v>36398</c:v>
                </c:pt>
                <c:pt idx="1302">
                  <c:v>36399</c:v>
                </c:pt>
                <c:pt idx="1303">
                  <c:v>36402</c:v>
                </c:pt>
                <c:pt idx="1304">
                  <c:v>36403</c:v>
                </c:pt>
                <c:pt idx="1305">
                  <c:v>36404</c:v>
                </c:pt>
                <c:pt idx="1306">
                  <c:v>36405</c:v>
                </c:pt>
                <c:pt idx="1307">
                  <c:v>36406</c:v>
                </c:pt>
                <c:pt idx="1308">
                  <c:v>36409</c:v>
                </c:pt>
                <c:pt idx="1309">
                  <c:v>36410</c:v>
                </c:pt>
                <c:pt idx="1310">
                  <c:v>36411</c:v>
                </c:pt>
                <c:pt idx="1311">
                  <c:v>36412</c:v>
                </c:pt>
                <c:pt idx="1312">
                  <c:v>36413</c:v>
                </c:pt>
                <c:pt idx="1313">
                  <c:v>36416</c:v>
                </c:pt>
                <c:pt idx="1314">
                  <c:v>36417</c:v>
                </c:pt>
                <c:pt idx="1315">
                  <c:v>36418</c:v>
                </c:pt>
                <c:pt idx="1316">
                  <c:v>36419</c:v>
                </c:pt>
                <c:pt idx="1317">
                  <c:v>36420</c:v>
                </c:pt>
                <c:pt idx="1318">
                  <c:v>36423</c:v>
                </c:pt>
                <c:pt idx="1319">
                  <c:v>36424</c:v>
                </c:pt>
                <c:pt idx="1320">
                  <c:v>36425</c:v>
                </c:pt>
                <c:pt idx="1321">
                  <c:v>36426</c:v>
                </c:pt>
                <c:pt idx="1322">
                  <c:v>36427</c:v>
                </c:pt>
                <c:pt idx="1323">
                  <c:v>36430</c:v>
                </c:pt>
                <c:pt idx="1324">
                  <c:v>36431</c:v>
                </c:pt>
                <c:pt idx="1325">
                  <c:v>36432</c:v>
                </c:pt>
                <c:pt idx="1326">
                  <c:v>36433</c:v>
                </c:pt>
                <c:pt idx="1327">
                  <c:v>36434</c:v>
                </c:pt>
                <c:pt idx="1328">
                  <c:v>36437</c:v>
                </c:pt>
                <c:pt idx="1329">
                  <c:v>36438</c:v>
                </c:pt>
                <c:pt idx="1330">
                  <c:v>36439</c:v>
                </c:pt>
                <c:pt idx="1331">
                  <c:v>36440</c:v>
                </c:pt>
                <c:pt idx="1332">
                  <c:v>36441</c:v>
                </c:pt>
                <c:pt idx="1333">
                  <c:v>36444</c:v>
                </c:pt>
                <c:pt idx="1334">
                  <c:v>36445</c:v>
                </c:pt>
                <c:pt idx="1335">
                  <c:v>36446</c:v>
                </c:pt>
                <c:pt idx="1336">
                  <c:v>36447</c:v>
                </c:pt>
                <c:pt idx="1337">
                  <c:v>36448</c:v>
                </c:pt>
                <c:pt idx="1338">
                  <c:v>36451</c:v>
                </c:pt>
                <c:pt idx="1339">
                  <c:v>36452</c:v>
                </c:pt>
                <c:pt idx="1340">
                  <c:v>36453</c:v>
                </c:pt>
                <c:pt idx="1341">
                  <c:v>36454</c:v>
                </c:pt>
                <c:pt idx="1342">
                  <c:v>36455</c:v>
                </c:pt>
                <c:pt idx="1343">
                  <c:v>36458</c:v>
                </c:pt>
                <c:pt idx="1344">
                  <c:v>36459</c:v>
                </c:pt>
                <c:pt idx="1345">
                  <c:v>36460</c:v>
                </c:pt>
                <c:pt idx="1346">
                  <c:v>36461</c:v>
                </c:pt>
                <c:pt idx="1347">
                  <c:v>36462</c:v>
                </c:pt>
                <c:pt idx="1348">
                  <c:v>36465</c:v>
                </c:pt>
                <c:pt idx="1349">
                  <c:v>36466</c:v>
                </c:pt>
                <c:pt idx="1350">
                  <c:v>36467</c:v>
                </c:pt>
                <c:pt idx="1351">
                  <c:v>36468</c:v>
                </c:pt>
                <c:pt idx="1352">
                  <c:v>36469</c:v>
                </c:pt>
                <c:pt idx="1353">
                  <c:v>36472</c:v>
                </c:pt>
                <c:pt idx="1354">
                  <c:v>36473</c:v>
                </c:pt>
                <c:pt idx="1355">
                  <c:v>36474</c:v>
                </c:pt>
                <c:pt idx="1356">
                  <c:v>36475</c:v>
                </c:pt>
                <c:pt idx="1357">
                  <c:v>36476</c:v>
                </c:pt>
                <c:pt idx="1358">
                  <c:v>36479</c:v>
                </c:pt>
                <c:pt idx="1359">
                  <c:v>36480</c:v>
                </c:pt>
                <c:pt idx="1360">
                  <c:v>36481</c:v>
                </c:pt>
                <c:pt idx="1361">
                  <c:v>36482</c:v>
                </c:pt>
                <c:pt idx="1362">
                  <c:v>36483</c:v>
                </c:pt>
                <c:pt idx="1363">
                  <c:v>36486</c:v>
                </c:pt>
                <c:pt idx="1364">
                  <c:v>36487</c:v>
                </c:pt>
                <c:pt idx="1365">
                  <c:v>36488</c:v>
                </c:pt>
                <c:pt idx="1366">
                  <c:v>36489</c:v>
                </c:pt>
                <c:pt idx="1367">
                  <c:v>36490</c:v>
                </c:pt>
                <c:pt idx="1368">
                  <c:v>36493</c:v>
                </c:pt>
                <c:pt idx="1369">
                  <c:v>36494</c:v>
                </c:pt>
                <c:pt idx="1370">
                  <c:v>36495</c:v>
                </c:pt>
                <c:pt idx="1371">
                  <c:v>36496</c:v>
                </c:pt>
                <c:pt idx="1372">
                  <c:v>36497</c:v>
                </c:pt>
                <c:pt idx="1373">
                  <c:v>36500</c:v>
                </c:pt>
                <c:pt idx="1374">
                  <c:v>36501</c:v>
                </c:pt>
                <c:pt idx="1375">
                  <c:v>36502</c:v>
                </c:pt>
                <c:pt idx="1376">
                  <c:v>36503</c:v>
                </c:pt>
                <c:pt idx="1377">
                  <c:v>36504</c:v>
                </c:pt>
                <c:pt idx="1378">
                  <c:v>36507</c:v>
                </c:pt>
                <c:pt idx="1379">
                  <c:v>36508</c:v>
                </c:pt>
                <c:pt idx="1380">
                  <c:v>36509</c:v>
                </c:pt>
                <c:pt idx="1381">
                  <c:v>36510</c:v>
                </c:pt>
                <c:pt idx="1382">
                  <c:v>36511</c:v>
                </c:pt>
                <c:pt idx="1383">
                  <c:v>36514</c:v>
                </c:pt>
                <c:pt idx="1384">
                  <c:v>36515</c:v>
                </c:pt>
                <c:pt idx="1385">
                  <c:v>36516</c:v>
                </c:pt>
                <c:pt idx="1386">
                  <c:v>36517</c:v>
                </c:pt>
                <c:pt idx="1387">
                  <c:v>36518</c:v>
                </c:pt>
                <c:pt idx="1388">
                  <c:v>36521</c:v>
                </c:pt>
                <c:pt idx="1389">
                  <c:v>36522</c:v>
                </c:pt>
                <c:pt idx="1390">
                  <c:v>36523</c:v>
                </c:pt>
                <c:pt idx="1391">
                  <c:v>36524</c:v>
                </c:pt>
                <c:pt idx="1392">
                  <c:v>36525</c:v>
                </c:pt>
                <c:pt idx="1393">
                  <c:v>36528</c:v>
                </c:pt>
                <c:pt idx="1394">
                  <c:v>36529</c:v>
                </c:pt>
                <c:pt idx="1395">
                  <c:v>36530</c:v>
                </c:pt>
                <c:pt idx="1396">
                  <c:v>36531</c:v>
                </c:pt>
                <c:pt idx="1397">
                  <c:v>36532</c:v>
                </c:pt>
                <c:pt idx="1398">
                  <c:v>36535</c:v>
                </c:pt>
                <c:pt idx="1399">
                  <c:v>36536</c:v>
                </c:pt>
                <c:pt idx="1400">
                  <c:v>36537</c:v>
                </c:pt>
                <c:pt idx="1401">
                  <c:v>36538</c:v>
                </c:pt>
                <c:pt idx="1402">
                  <c:v>36539</c:v>
                </c:pt>
                <c:pt idx="1403">
                  <c:v>36542</c:v>
                </c:pt>
                <c:pt idx="1404">
                  <c:v>36543</c:v>
                </c:pt>
                <c:pt idx="1405">
                  <c:v>36544</c:v>
                </c:pt>
                <c:pt idx="1406">
                  <c:v>36545</c:v>
                </c:pt>
                <c:pt idx="1407">
                  <c:v>36546</c:v>
                </c:pt>
                <c:pt idx="1408">
                  <c:v>36549</c:v>
                </c:pt>
                <c:pt idx="1409">
                  <c:v>36550</c:v>
                </c:pt>
                <c:pt idx="1410">
                  <c:v>36551</c:v>
                </c:pt>
                <c:pt idx="1411">
                  <c:v>36552</c:v>
                </c:pt>
                <c:pt idx="1412">
                  <c:v>36553</c:v>
                </c:pt>
                <c:pt idx="1413">
                  <c:v>36556</c:v>
                </c:pt>
                <c:pt idx="1414">
                  <c:v>36557</c:v>
                </c:pt>
                <c:pt idx="1415">
                  <c:v>36558</c:v>
                </c:pt>
                <c:pt idx="1416">
                  <c:v>36559</c:v>
                </c:pt>
                <c:pt idx="1417">
                  <c:v>36560</c:v>
                </c:pt>
                <c:pt idx="1418">
                  <c:v>36563</c:v>
                </c:pt>
                <c:pt idx="1419">
                  <c:v>36564</c:v>
                </c:pt>
                <c:pt idx="1420">
                  <c:v>36565</c:v>
                </c:pt>
                <c:pt idx="1421">
                  <c:v>36566</c:v>
                </c:pt>
                <c:pt idx="1422">
                  <c:v>36567</c:v>
                </c:pt>
                <c:pt idx="1423">
                  <c:v>36570</c:v>
                </c:pt>
                <c:pt idx="1424">
                  <c:v>36571</c:v>
                </c:pt>
                <c:pt idx="1425">
                  <c:v>36572</c:v>
                </c:pt>
                <c:pt idx="1426">
                  <c:v>36573</c:v>
                </c:pt>
                <c:pt idx="1427">
                  <c:v>36574</c:v>
                </c:pt>
                <c:pt idx="1428">
                  <c:v>36577</c:v>
                </c:pt>
                <c:pt idx="1429">
                  <c:v>36578</c:v>
                </c:pt>
                <c:pt idx="1430">
                  <c:v>36579</c:v>
                </c:pt>
                <c:pt idx="1431">
                  <c:v>36580</c:v>
                </c:pt>
                <c:pt idx="1432">
                  <c:v>36581</c:v>
                </c:pt>
                <c:pt idx="1433">
                  <c:v>36584</c:v>
                </c:pt>
                <c:pt idx="1434">
                  <c:v>36585</c:v>
                </c:pt>
                <c:pt idx="1435">
                  <c:v>36586</c:v>
                </c:pt>
                <c:pt idx="1436">
                  <c:v>36587</c:v>
                </c:pt>
                <c:pt idx="1437">
                  <c:v>36588</c:v>
                </c:pt>
                <c:pt idx="1438">
                  <c:v>36591</c:v>
                </c:pt>
                <c:pt idx="1439">
                  <c:v>36592</c:v>
                </c:pt>
                <c:pt idx="1440">
                  <c:v>36593</c:v>
                </c:pt>
                <c:pt idx="1441">
                  <c:v>36594</c:v>
                </c:pt>
                <c:pt idx="1442">
                  <c:v>36595</c:v>
                </c:pt>
                <c:pt idx="1443">
                  <c:v>36598</c:v>
                </c:pt>
                <c:pt idx="1444">
                  <c:v>36599</c:v>
                </c:pt>
                <c:pt idx="1445">
                  <c:v>36600</c:v>
                </c:pt>
                <c:pt idx="1446">
                  <c:v>36601</c:v>
                </c:pt>
                <c:pt idx="1447">
                  <c:v>36602</c:v>
                </c:pt>
                <c:pt idx="1448">
                  <c:v>36605</c:v>
                </c:pt>
                <c:pt idx="1449">
                  <c:v>36606</c:v>
                </c:pt>
                <c:pt idx="1450">
                  <c:v>36607</c:v>
                </c:pt>
                <c:pt idx="1451">
                  <c:v>36608</c:v>
                </c:pt>
                <c:pt idx="1452">
                  <c:v>36609</c:v>
                </c:pt>
                <c:pt idx="1453">
                  <c:v>36612</c:v>
                </c:pt>
                <c:pt idx="1454">
                  <c:v>36613</c:v>
                </c:pt>
                <c:pt idx="1455">
                  <c:v>36614</c:v>
                </c:pt>
                <c:pt idx="1456">
                  <c:v>36615</c:v>
                </c:pt>
                <c:pt idx="1457">
                  <c:v>36616</c:v>
                </c:pt>
                <c:pt idx="1458">
                  <c:v>36619</c:v>
                </c:pt>
                <c:pt idx="1459">
                  <c:v>36620</c:v>
                </c:pt>
                <c:pt idx="1460">
                  <c:v>36621</c:v>
                </c:pt>
                <c:pt idx="1461">
                  <c:v>36622</c:v>
                </c:pt>
                <c:pt idx="1462">
                  <c:v>36623</c:v>
                </c:pt>
                <c:pt idx="1463">
                  <c:v>36626</c:v>
                </c:pt>
                <c:pt idx="1464">
                  <c:v>36627</c:v>
                </c:pt>
                <c:pt idx="1465">
                  <c:v>36628</c:v>
                </c:pt>
                <c:pt idx="1466">
                  <c:v>36629</c:v>
                </c:pt>
                <c:pt idx="1467">
                  <c:v>36630</c:v>
                </c:pt>
                <c:pt idx="1468">
                  <c:v>36633</c:v>
                </c:pt>
                <c:pt idx="1469">
                  <c:v>36634</c:v>
                </c:pt>
                <c:pt idx="1470">
                  <c:v>36635</c:v>
                </c:pt>
                <c:pt idx="1471">
                  <c:v>36636</c:v>
                </c:pt>
                <c:pt idx="1472">
                  <c:v>36637</c:v>
                </c:pt>
                <c:pt idx="1473">
                  <c:v>36640</c:v>
                </c:pt>
                <c:pt idx="1474">
                  <c:v>36641</c:v>
                </c:pt>
                <c:pt idx="1475">
                  <c:v>36642</c:v>
                </c:pt>
                <c:pt idx="1476">
                  <c:v>36643</c:v>
                </c:pt>
                <c:pt idx="1477">
                  <c:v>36644</c:v>
                </c:pt>
                <c:pt idx="1478">
                  <c:v>36647</c:v>
                </c:pt>
                <c:pt idx="1479">
                  <c:v>36648</c:v>
                </c:pt>
                <c:pt idx="1480">
                  <c:v>36649</c:v>
                </c:pt>
                <c:pt idx="1481">
                  <c:v>36650</c:v>
                </c:pt>
                <c:pt idx="1482">
                  <c:v>36651</c:v>
                </c:pt>
                <c:pt idx="1483">
                  <c:v>36654</c:v>
                </c:pt>
                <c:pt idx="1484">
                  <c:v>36655</c:v>
                </c:pt>
                <c:pt idx="1485">
                  <c:v>36656</c:v>
                </c:pt>
                <c:pt idx="1486">
                  <c:v>36657</c:v>
                </c:pt>
                <c:pt idx="1487">
                  <c:v>36658</c:v>
                </c:pt>
                <c:pt idx="1488">
                  <c:v>36661</c:v>
                </c:pt>
                <c:pt idx="1489">
                  <c:v>36662</c:v>
                </c:pt>
                <c:pt idx="1490">
                  <c:v>36663</c:v>
                </c:pt>
                <c:pt idx="1491">
                  <c:v>36664</c:v>
                </c:pt>
                <c:pt idx="1492">
                  <c:v>36665</c:v>
                </c:pt>
                <c:pt idx="1493">
                  <c:v>36668</c:v>
                </c:pt>
                <c:pt idx="1494">
                  <c:v>36669</c:v>
                </c:pt>
                <c:pt idx="1495">
                  <c:v>36670</c:v>
                </c:pt>
                <c:pt idx="1496">
                  <c:v>36671</c:v>
                </c:pt>
                <c:pt idx="1497">
                  <c:v>36672</c:v>
                </c:pt>
                <c:pt idx="1498">
                  <c:v>36675</c:v>
                </c:pt>
                <c:pt idx="1499">
                  <c:v>36676</c:v>
                </c:pt>
                <c:pt idx="1500">
                  <c:v>36677</c:v>
                </c:pt>
                <c:pt idx="1501">
                  <c:v>36678</c:v>
                </c:pt>
                <c:pt idx="1502">
                  <c:v>36679</c:v>
                </c:pt>
                <c:pt idx="1503">
                  <c:v>36682</c:v>
                </c:pt>
                <c:pt idx="1504">
                  <c:v>36683</c:v>
                </c:pt>
                <c:pt idx="1505">
                  <c:v>36684</c:v>
                </c:pt>
                <c:pt idx="1506">
                  <c:v>36685</c:v>
                </c:pt>
                <c:pt idx="1507">
                  <c:v>36686</c:v>
                </c:pt>
                <c:pt idx="1508">
                  <c:v>36689</c:v>
                </c:pt>
                <c:pt idx="1509">
                  <c:v>36690</c:v>
                </c:pt>
                <c:pt idx="1510">
                  <c:v>36691</c:v>
                </c:pt>
                <c:pt idx="1511">
                  <c:v>36692</c:v>
                </c:pt>
                <c:pt idx="1512">
                  <c:v>36693</c:v>
                </c:pt>
                <c:pt idx="1513">
                  <c:v>36696</c:v>
                </c:pt>
                <c:pt idx="1514">
                  <c:v>36697</c:v>
                </c:pt>
                <c:pt idx="1515">
                  <c:v>36698</c:v>
                </c:pt>
                <c:pt idx="1516">
                  <c:v>36699</c:v>
                </c:pt>
                <c:pt idx="1517">
                  <c:v>36700</c:v>
                </c:pt>
                <c:pt idx="1518">
                  <c:v>36703</c:v>
                </c:pt>
                <c:pt idx="1519">
                  <c:v>36704</c:v>
                </c:pt>
                <c:pt idx="1520">
                  <c:v>36705</c:v>
                </c:pt>
                <c:pt idx="1521">
                  <c:v>36706</c:v>
                </c:pt>
                <c:pt idx="1522">
                  <c:v>36707</c:v>
                </c:pt>
                <c:pt idx="1523">
                  <c:v>36710</c:v>
                </c:pt>
                <c:pt idx="1524">
                  <c:v>36711</c:v>
                </c:pt>
                <c:pt idx="1525">
                  <c:v>36712</c:v>
                </c:pt>
                <c:pt idx="1526">
                  <c:v>36713</c:v>
                </c:pt>
                <c:pt idx="1527">
                  <c:v>36714</c:v>
                </c:pt>
                <c:pt idx="1528">
                  <c:v>36717</c:v>
                </c:pt>
                <c:pt idx="1529">
                  <c:v>36718</c:v>
                </c:pt>
                <c:pt idx="1530">
                  <c:v>36719</c:v>
                </c:pt>
                <c:pt idx="1531">
                  <c:v>36720</c:v>
                </c:pt>
                <c:pt idx="1532">
                  <c:v>36721</c:v>
                </c:pt>
                <c:pt idx="1533">
                  <c:v>36724</c:v>
                </c:pt>
                <c:pt idx="1534">
                  <c:v>36725</c:v>
                </c:pt>
                <c:pt idx="1535">
                  <c:v>36726</c:v>
                </c:pt>
                <c:pt idx="1536">
                  <c:v>36727</c:v>
                </c:pt>
                <c:pt idx="1537">
                  <c:v>36728</c:v>
                </c:pt>
                <c:pt idx="1538">
                  <c:v>36731</c:v>
                </c:pt>
                <c:pt idx="1539">
                  <c:v>36732</c:v>
                </c:pt>
                <c:pt idx="1540">
                  <c:v>36733</c:v>
                </c:pt>
                <c:pt idx="1541">
                  <c:v>36734</c:v>
                </c:pt>
                <c:pt idx="1542">
                  <c:v>36735</c:v>
                </c:pt>
                <c:pt idx="1543">
                  <c:v>36738</c:v>
                </c:pt>
                <c:pt idx="1544">
                  <c:v>36739</c:v>
                </c:pt>
                <c:pt idx="1545">
                  <c:v>36740</c:v>
                </c:pt>
                <c:pt idx="1546">
                  <c:v>36741</c:v>
                </c:pt>
                <c:pt idx="1547">
                  <c:v>36742</c:v>
                </c:pt>
                <c:pt idx="1548">
                  <c:v>36745</c:v>
                </c:pt>
                <c:pt idx="1549">
                  <c:v>36746</c:v>
                </c:pt>
                <c:pt idx="1550">
                  <c:v>36747</c:v>
                </c:pt>
                <c:pt idx="1551">
                  <c:v>36748</c:v>
                </c:pt>
                <c:pt idx="1552">
                  <c:v>36749</c:v>
                </c:pt>
                <c:pt idx="1553">
                  <c:v>36752</c:v>
                </c:pt>
                <c:pt idx="1554">
                  <c:v>36753</c:v>
                </c:pt>
                <c:pt idx="1555">
                  <c:v>36754</c:v>
                </c:pt>
                <c:pt idx="1556">
                  <c:v>36755</c:v>
                </c:pt>
                <c:pt idx="1557">
                  <c:v>36756</c:v>
                </c:pt>
                <c:pt idx="1558">
                  <c:v>36759</c:v>
                </c:pt>
                <c:pt idx="1559">
                  <c:v>36760</c:v>
                </c:pt>
                <c:pt idx="1560">
                  <c:v>36761</c:v>
                </c:pt>
                <c:pt idx="1561">
                  <c:v>36762</c:v>
                </c:pt>
                <c:pt idx="1562">
                  <c:v>36763</c:v>
                </c:pt>
                <c:pt idx="1563">
                  <c:v>36766</c:v>
                </c:pt>
                <c:pt idx="1564">
                  <c:v>36767</c:v>
                </c:pt>
                <c:pt idx="1565">
                  <c:v>36768</c:v>
                </c:pt>
                <c:pt idx="1566">
                  <c:v>36769</c:v>
                </c:pt>
                <c:pt idx="1567">
                  <c:v>36770</c:v>
                </c:pt>
                <c:pt idx="1568">
                  <c:v>36773</c:v>
                </c:pt>
                <c:pt idx="1569">
                  <c:v>36774</c:v>
                </c:pt>
                <c:pt idx="1570">
                  <c:v>36775</c:v>
                </c:pt>
                <c:pt idx="1571">
                  <c:v>36776</c:v>
                </c:pt>
                <c:pt idx="1572">
                  <c:v>36777</c:v>
                </c:pt>
                <c:pt idx="1573">
                  <c:v>36780</c:v>
                </c:pt>
                <c:pt idx="1574">
                  <c:v>36781</c:v>
                </c:pt>
                <c:pt idx="1575">
                  <c:v>36782</c:v>
                </c:pt>
                <c:pt idx="1576">
                  <c:v>36783</c:v>
                </c:pt>
                <c:pt idx="1577">
                  <c:v>36784</c:v>
                </c:pt>
                <c:pt idx="1578">
                  <c:v>36787</c:v>
                </c:pt>
                <c:pt idx="1579">
                  <c:v>36788</c:v>
                </c:pt>
                <c:pt idx="1580">
                  <c:v>36789</c:v>
                </c:pt>
                <c:pt idx="1581">
                  <c:v>36790</c:v>
                </c:pt>
                <c:pt idx="1582">
                  <c:v>36791</c:v>
                </c:pt>
                <c:pt idx="1583">
                  <c:v>36794</c:v>
                </c:pt>
                <c:pt idx="1584">
                  <c:v>36795</c:v>
                </c:pt>
                <c:pt idx="1585">
                  <c:v>36796</c:v>
                </c:pt>
                <c:pt idx="1586">
                  <c:v>36797</c:v>
                </c:pt>
                <c:pt idx="1587">
                  <c:v>36798</c:v>
                </c:pt>
                <c:pt idx="1588">
                  <c:v>36801</c:v>
                </c:pt>
                <c:pt idx="1589">
                  <c:v>36802</c:v>
                </c:pt>
                <c:pt idx="1590">
                  <c:v>36803</c:v>
                </c:pt>
                <c:pt idx="1591">
                  <c:v>36804</c:v>
                </c:pt>
                <c:pt idx="1592">
                  <c:v>36805</c:v>
                </c:pt>
                <c:pt idx="1593">
                  <c:v>36808</c:v>
                </c:pt>
                <c:pt idx="1594">
                  <c:v>36809</c:v>
                </c:pt>
                <c:pt idx="1595">
                  <c:v>36810</c:v>
                </c:pt>
                <c:pt idx="1596">
                  <c:v>36811</c:v>
                </c:pt>
                <c:pt idx="1597">
                  <c:v>36812</c:v>
                </c:pt>
                <c:pt idx="1598">
                  <c:v>36815</c:v>
                </c:pt>
                <c:pt idx="1599">
                  <c:v>36816</c:v>
                </c:pt>
                <c:pt idx="1600">
                  <c:v>36817</c:v>
                </c:pt>
                <c:pt idx="1601">
                  <c:v>36818</c:v>
                </c:pt>
                <c:pt idx="1602">
                  <c:v>36819</c:v>
                </c:pt>
                <c:pt idx="1603">
                  <c:v>36822</c:v>
                </c:pt>
                <c:pt idx="1604">
                  <c:v>36823</c:v>
                </c:pt>
                <c:pt idx="1605">
                  <c:v>36824</c:v>
                </c:pt>
                <c:pt idx="1606">
                  <c:v>36825</c:v>
                </c:pt>
                <c:pt idx="1607">
                  <c:v>36826</c:v>
                </c:pt>
                <c:pt idx="1608">
                  <c:v>36829</c:v>
                </c:pt>
                <c:pt idx="1609">
                  <c:v>36830</c:v>
                </c:pt>
                <c:pt idx="1610">
                  <c:v>36831</c:v>
                </c:pt>
                <c:pt idx="1611">
                  <c:v>36832</c:v>
                </c:pt>
                <c:pt idx="1612">
                  <c:v>36833</c:v>
                </c:pt>
                <c:pt idx="1613">
                  <c:v>36836</c:v>
                </c:pt>
                <c:pt idx="1614">
                  <c:v>36837</c:v>
                </c:pt>
                <c:pt idx="1615">
                  <c:v>36838</c:v>
                </c:pt>
                <c:pt idx="1616">
                  <c:v>36839</c:v>
                </c:pt>
                <c:pt idx="1617">
                  <c:v>36840</c:v>
                </c:pt>
                <c:pt idx="1618">
                  <c:v>36843</c:v>
                </c:pt>
                <c:pt idx="1619">
                  <c:v>36844</c:v>
                </c:pt>
                <c:pt idx="1620">
                  <c:v>36845</c:v>
                </c:pt>
                <c:pt idx="1621">
                  <c:v>36846</c:v>
                </c:pt>
                <c:pt idx="1622">
                  <c:v>36847</c:v>
                </c:pt>
                <c:pt idx="1623">
                  <c:v>36850</c:v>
                </c:pt>
                <c:pt idx="1624">
                  <c:v>36851</c:v>
                </c:pt>
                <c:pt idx="1625">
                  <c:v>36852</c:v>
                </c:pt>
                <c:pt idx="1626">
                  <c:v>36853</c:v>
                </c:pt>
                <c:pt idx="1627">
                  <c:v>36854</c:v>
                </c:pt>
                <c:pt idx="1628">
                  <c:v>36857</c:v>
                </c:pt>
                <c:pt idx="1629">
                  <c:v>36858</c:v>
                </c:pt>
                <c:pt idx="1630">
                  <c:v>36859</c:v>
                </c:pt>
                <c:pt idx="1631">
                  <c:v>36860</c:v>
                </c:pt>
                <c:pt idx="1632">
                  <c:v>36861</c:v>
                </c:pt>
                <c:pt idx="1633">
                  <c:v>36864</c:v>
                </c:pt>
                <c:pt idx="1634">
                  <c:v>36865</c:v>
                </c:pt>
                <c:pt idx="1635">
                  <c:v>36866</c:v>
                </c:pt>
                <c:pt idx="1636">
                  <c:v>36867</c:v>
                </c:pt>
                <c:pt idx="1637">
                  <c:v>36868</c:v>
                </c:pt>
                <c:pt idx="1638">
                  <c:v>36871</c:v>
                </c:pt>
                <c:pt idx="1639">
                  <c:v>36872</c:v>
                </c:pt>
                <c:pt idx="1640">
                  <c:v>36873</c:v>
                </c:pt>
                <c:pt idx="1641">
                  <c:v>36874</c:v>
                </c:pt>
                <c:pt idx="1642">
                  <c:v>36875</c:v>
                </c:pt>
                <c:pt idx="1643">
                  <c:v>36878</c:v>
                </c:pt>
                <c:pt idx="1644">
                  <c:v>36879</c:v>
                </c:pt>
                <c:pt idx="1645">
                  <c:v>36880</c:v>
                </c:pt>
                <c:pt idx="1646">
                  <c:v>36881</c:v>
                </c:pt>
                <c:pt idx="1647">
                  <c:v>36882</c:v>
                </c:pt>
                <c:pt idx="1648">
                  <c:v>36885</c:v>
                </c:pt>
                <c:pt idx="1649">
                  <c:v>36886</c:v>
                </c:pt>
                <c:pt idx="1650">
                  <c:v>36887</c:v>
                </c:pt>
                <c:pt idx="1651">
                  <c:v>36888</c:v>
                </c:pt>
                <c:pt idx="1652">
                  <c:v>36889</c:v>
                </c:pt>
                <c:pt idx="1653">
                  <c:v>36892</c:v>
                </c:pt>
                <c:pt idx="1654">
                  <c:v>36893</c:v>
                </c:pt>
                <c:pt idx="1655">
                  <c:v>36894</c:v>
                </c:pt>
                <c:pt idx="1656">
                  <c:v>36895</c:v>
                </c:pt>
                <c:pt idx="1657">
                  <c:v>36896</c:v>
                </c:pt>
                <c:pt idx="1658">
                  <c:v>36899</c:v>
                </c:pt>
                <c:pt idx="1659">
                  <c:v>36900</c:v>
                </c:pt>
                <c:pt idx="1660">
                  <c:v>36901</c:v>
                </c:pt>
                <c:pt idx="1661">
                  <c:v>36902</c:v>
                </c:pt>
                <c:pt idx="1662">
                  <c:v>36903</c:v>
                </c:pt>
                <c:pt idx="1663">
                  <c:v>36906</c:v>
                </c:pt>
                <c:pt idx="1664">
                  <c:v>36907</c:v>
                </c:pt>
                <c:pt idx="1665">
                  <c:v>36908</c:v>
                </c:pt>
                <c:pt idx="1666">
                  <c:v>36909</c:v>
                </c:pt>
                <c:pt idx="1667">
                  <c:v>36910</c:v>
                </c:pt>
                <c:pt idx="1668">
                  <c:v>36913</c:v>
                </c:pt>
                <c:pt idx="1669">
                  <c:v>36914</c:v>
                </c:pt>
                <c:pt idx="1670">
                  <c:v>36915</c:v>
                </c:pt>
                <c:pt idx="1671">
                  <c:v>36916</c:v>
                </c:pt>
                <c:pt idx="1672">
                  <c:v>36917</c:v>
                </c:pt>
                <c:pt idx="1673">
                  <c:v>36920</c:v>
                </c:pt>
                <c:pt idx="1674">
                  <c:v>36921</c:v>
                </c:pt>
                <c:pt idx="1675">
                  <c:v>36922</c:v>
                </c:pt>
                <c:pt idx="1676">
                  <c:v>36923</c:v>
                </c:pt>
                <c:pt idx="1677">
                  <c:v>36924</c:v>
                </c:pt>
                <c:pt idx="1678">
                  <c:v>36927</c:v>
                </c:pt>
                <c:pt idx="1679">
                  <c:v>36928</c:v>
                </c:pt>
                <c:pt idx="1680">
                  <c:v>36929</c:v>
                </c:pt>
                <c:pt idx="1681">
                  <c:v>36930</c:v>
                </c:pt>
                <c:pt idx="1682">
                  <c:v>36931</c:v>
                </c:pt>
                <c:pt idx="1683">
                  <c:v>36934</c:v>
                </c:pt>
                <c:pt idx="1684">
                  <c:v>36935</c:v>
                </c:pt>
                <c:pt idx="1685">
                  <c:v>36936</c:v>
                </c:pt>
                <c:pt idx="1686">
                  <c:v>36937</c:v>
                </c:pt>
                <c:pt idx="1687">
                  <c:v>36938</c:v>
                </c:pt>
                <c:pt idx="1688">
                  <c:v>36941</c:v>
                </c:pt>
                <c:pt idx="1689">
                  <c:v>36942</c:v>
                </c:pt>
                <c:pt idx="1690">
                  <c:v>36943</c:v>
                </c:pt>
                <c:pt idx="1691">
                  <c:v>36944</c:v>
                </c:pt>
                <c:pt idx="1692">
                  <c:v>36945</c:v>
                </c:pt>
                <c:pt idx="1693">
                  <c:v>36948</c:v>
                </c:pt>
                <c:pt idx="1694">
                  <c:v>36949</c:v>
                </c:pt>
                <c:pt idx="1695">
                  <c:v>36950</c:v>
                </c:pt>
                <c:pt idx="1696">
                  <c:v>36951</c:v>
                </c:pt>
                <c:pt idx="1697">
                  <c:v>36952</c:v>
                </c:pt>
                <c:pt idx="1698">
                  <c:v>36955</c:v>
                </c:pt>
                <c:pt idx="1699">
                  <c:v>36956</c:v>
                </c:pt>
                <c:pt idx="1700">
                  <c:v>36957</c:v>
                </c:pt>
                <c:pt idx="1701">
                  <c:v>36958</c:v>
                </c:pt>
                <c:pt idx="1702">
                  <c:v>36959</c:v>
                </c:pt>
                <c:pt idx="1703">
                  <c:v>36962</c:v>
                </c:pt>
                <c:pt idx="1704">
                  <c:v>36963</c:v>
                </c:pt>
                <c:pt idx="1705">
                  <c:v>36964</c:v>
                </c:pt>
                <c:pt idx="1706">
                  <c:v>36965</c:v>
                </c:pt>
                <c:pt idx="1707">
                  <c:v>36966</c:v>
                </c:pt>
                <c:pt idx="1708">
                  <c:v>36969</c:v>
                </c:pt>
                <c:pt idx="1709">
                  <c:v>36970</c:v>
                </c:pt>
                <c:pt idx="1710">
                  <c:v>36971</c:v>
                </c:pt>
                <c:pt idx="1711">
                  <c:v>36972</c:v>
                </c:pt>
                <c:pt idx="1712">
                  <c:v>36973</c:v>
                </c:pt>
                <c:pt idx="1713">
                  <c:v>36976</c:v>
                </c:pt>
                <c:pt idx="1714">
                  <c:v>36977</c:v>
                </c:pt>
                <c:pt idx="1715">
                  <c:v>36978</c:v>
                </c:pt>
                <c:pt idx="1716">
                  <c:v>36979</c:v>
                </c:pt>
                <c:pt idx="1717">
                  <c:v>36980</c:v>
                </c:pt>
                <c:pt idx="1718">
                  <c:v>36983</c:v>
                </c:pt>
                <c:pt idx="1719">
                  <c:v>36984</c:v>
                </c:pt>
                <c:pt idx="1720">
                  <c:v>36985</c:v>
                </c:pt>
                <c:pt idx="1721">
                  <c:v>36986</c:v>
                </c:pt>
                <c:pt idx="1722">
                  <c:v>36987</c:v>
                </c:pt>
                <c:pt idx="1723">
                  <c:v>36990</c:v>
                </c:pt>
                <c:pt idx="1724">
                  <c:v>36991</c:v>
                </c:pt>
                <c:pt idx="1725">
                  <c:v>36992</c:v>
                </c:pt>
                <c:pt idx="1726">
                  <c:v>36993</c:v>
                </c:pt>
                <c:pt idx="1727">
                  <c:v>36994</c:v>
                </c:pt>
                <c:pt idx="1728">
                  <c:v>36997</c:v>
                </c:pt>
                <c:pt idx="1729">
                  <c:v>36998</c:v>
                </c:pt>
                <c:pt idx="1730">
                  <c:v>36999</c:v>
                </c:pt>
                <c:pt idx="1731">
                  <c:v>37000</c:v>
                </c:pt>
                <c:pt idx="1732">
                  <c:v>37001</c:v>
                </c:pt>
                <c:pt idx="1733">
                  <c:v>37004</c:v>
                </c:pt>
                <c:pt idx="1734">
                  <c:v>37005</c:v>
                </c:pt>
                <c:pt idx="1735">
                  <c:v>37006</c:v>
                </c:pt>
                <c:pt idx="1736">
                  <c:v>37007</c:v>
                </c:pt>
                <c:pt idx="1737">
                  <c:v>37008</c:v>
                </c:pt>
                <c:pt idx="1738">
                  <c:v>37011</c:v>
                </c:pt>
                <c:pt idx="1739">
                  <c:v>37012</c:v>
                </c:pt>
                <c:pt idx="1740">
                  <c:v>37013</c:v>
                </c:pt>
                <c:pt idx="1741">
                  <c:v>37014</c:v>
                </c:pt>
                <c:pt idx="1742">
                  <c:v>37015</c:v>
                </c:pt>
                <c:pt idx="1743">
                  <c:v>37018</c:v>
                </c:pt>
                <c:pt idx="1744">
                  <c:v>37019</c:v>
                </c:pt>
                <c:pt idx="1745">
                  <c:v>37020</c:v>
                </c:pt>
                <c:pt idx="1746">
                  <c:v>37021</c:v>
                </c:pt>
                <c:pt idx="1747">
                  <c:v>37022</c:v>
                </c:pt>
                <c:pt idx="1748">
                  <c:v>37025</c:v>
                </c:pt>
                <c:pt idx="1749">
                  <c:v>37026</c:v>
                </c:pt>
                <c:pt idx="1750">
                  <c:v>37027</c:v>
                </c:pt>
                <c:pt idx="1751">
                  <c:v>37028</c:v>
                </c:pt>
                <c:pt idx="1752">
                  <c:v>37029</c:v>
                </c:pt>
                <c:pt idx="1753">
                  <c:v>37032</c:v>
                </c:pt>
                <c:pt idx="1754">
                  <c:v>37033</c:v>
                </c:pt>
                <c:pt idx="1755">
                  <c:v>37034</c:v>
                </c:pt>
                <c:pt idx="1756">
                  <c:v>37035</c:v>
                </c:pt>
                <c:pt idx="1757">
                  <c:v>37036</c:v>
                </c:pt>
                <c:pt idx="1758">
                  <c:v>37039</c:v>
                </c:pt>
                <c:pt idx="1759">
                  <c:v>37040</c:v>
                </c:pt>
                <c:pt idx="1760">
                  <c:v>37041</c:v>
                </c:pt>
                <c:pt idx="1761">
                  <c:v>37042</c:v>
                </c:pt>
                <c:pt idx="1762">
                  <c:v>37043</c:v>
                </c:pt>
                <c:pt idx="1763">
                  <c:v>37046</c:v>
                </c:pt>
                <c:pt idx="1764">
                  <c:v>37047</c:v>
                </c:pt>
                <c:pt idx="1765">
                  <c:v>37048</c:v>
                </c:pt>
                <c:pt idx="1766">
                  <c:v>37049</c:v>
                </c:pt>
                <c:pt idx="1767">
                  <c:v>37050</c:v>
                </c:pt>
                <c:pt idx="1768">
                  <c:v>37053</c:v>
                </c:pt>
                <c:pt idx="1769">
                  <c:v>37054</c:v>
                </c:pt>
                <c:pt idx="1770">
                  <c:v>37055</c:v>
                </c:pt>
                <c:pt idx="1771">
                  <c:v>37056</c:v>
                </c:pt>
                <c:pt idx="1772">
                  <c:v>37057</c:v>
                </c:pt>
                <c:pt idx="1773">
                  <c:v>37060</c:v>
                </c:pt>
                <c:pt idx="1774">
                  <c:v>37061</c:v>
                </c:pt>
                <c:pt idx="1775">
                  <c:v>37062</c:v>
                </c:pt>
                <c:pt idx="1776">
                  <c:v>37063</c:v>
                </c:pt>
                <c:pt idx="1777">
                  <c:v>37064</c:v>
                </c:pt>
                <c:pt idx="1778">
                  <c:v>37067</c:v>
                </c:pt>
                <c:pt idx="1779">
                  <c:v>37068</c:v>
                </c:pt>
                <c:pt idx="1780">
                  <c:v>37069</c:v>
                </c:pt>
                <c:pt idx="1781">
                  <c:v>37070</c:v>
                </c:pt>
                <c:pt idx="1782">
                  <c:v>37071</c:v>
                </c:pt>
                <c:pt idx="1783">
                  <c:v>37074</c:v>
                </c:pt>
                <c:pt idx="1784">
                  <c:v>37075</c:v>
                </c:pt>
                <c:pt idx="1785">
                  <c:v>37076</c:v>
                </c:pt>
                <c:pt idx="1786">
                  <c:v>37077</c:v>
                </c:pt>
                <c:pt idx="1787">
                  <c:v>37078</c:v>
                </c:pt>
                <c:pt idx="1788">
                  <c:v>37081</c:v>
                </c:pt>
                <c:pt idx="1789">
                  <c:v>37082</c:v>
                </c:pt>
                <c:pt idx="1790">
                  <c:v>37083</c:v>
                </c:pt>
                <c:pt idx="1791">
                  <c:v>37084</c:v>
                </c:pt>
                <c:pt idx="1792">
                  <c:v>37085</c:v>
                </c:pt>
                <c:pt idx="1793">
                  <c:v>37088</c:v>
                </c:pt>
                <c:pt idx="1794">
                  <c:v>37089</c:v>
                </c:pt>
                <c:pt idx="1795">
                  <c:v>37090</c:v>
                </c:pt>
                <c:pt idx="1796">
                  <c:v>37091</c:v>
                </c:pt>
                <c:pt idx="1797">
                  <c:v>37092</c:v>
                </c:pt>
                <c:pt idx="1798">
                  <c:v>37095</c:v>
                </c:pt>
                <c:pt idx="1799">
                  <c:v>37096</c:v>
                </c:pt>
                <c:pt idx="1800">
                  <c:v>37097</c:v>
                </c:pt>
                <c:pt idx="1801">
                  <c:v>37098</c:v>
                </c:pt>
                <c:pt idx="1802">
                  <c:v>37099</c:v>
                </c:pt>
                <c:pt idx="1803">
                  <c:v>37102</c:v>
                </c:pt>
                <c:pt idx="1804">
                  <c:v>37103</c:v>
                </c:pt>
                <c:pt idx="1805">
                  <c:v>37104</c:v>
                </c:pt>
                <c:pt idx="1806">
                  <c:v>37105</c:v>
                </c:pt>
                <c:pt idx="1807">
                  <c:v>37106</c:v>
                </c:pt>
                <c:pt idx="1808">
                  <c:v>37109</c:v>
                </c:pt>
                <c:pt idx="1809">
                  <c:v>37110</c:v>
                </c:pt>
                <c:pt idx="1810">
                  <c:v>37111</c:v>
                </c:pt>
                <c:pt idx="1811">
                  <c:v>37112</c:v>
                </c:pt>
                <c:pt idx="1812">
                  <c:v>37113</c:v>
                </c:pt>
                <c:pt idx="1813">
                  <c:v>37116</c:v>
                </c:pt>
                <c:pt idx="1814">
                  <c:v>37117</c:v>
                </c:pt>
                <c:pt idx="1815">
                  <c:v>37118</c:v>
                </c:pt>
                <c:pt idx="1816">
                  <c:v>37119</c:v>
                </c:pt>
                <c:pt idx="1817">
                  <c:v>37120</c:v>
                </c:pt>
                <c:pt idx="1818">
                  <c:v>37123</c:v>
                </c:pt>
                <c:pt idx="1819">
                  <c:v>37124</c:v>
                </c:pt>
                <c:pt idx="1820">
                  <c:v>37125</c:v>
                </c:pt>
                <c:pt idx="1821">
                  <c:v>37126</c:v>
                </c:pt>
                <c:pt idx="1822">
                  <c:v>37127</c:v>
                </c:pt>
                <c:pt idx="1823">
                  <c:v>37130</c:v>
                </c:pt>
                <c:pt idx="1824">
                  <c:v>37131</c:v>
                </c:pt>
                <c:pt idx="1825">
                  <c:v>37132</c:v>
                </c:pt>
                <c:pt idx="1826">
                  <c:v>37133</c:v>
                </c:pt>
                <c:pt idx="1827">
                  <c:v>37134</c:v>
                </c:pt>
                <c:pt idx="1828">
                  <c:v>37137</c:v>
                </c:pt>
                <c:pt idx="1829">
                  <c:v>37138</c:v>
                </c:pt>
                <c:pt idx="1830">
                  <c:v>37139</c:v>
                </c:pt>
                <c:pt idx="1831">
                  <c:v>37140</c:v>
                </c:pt>
                <c:pt idx="1832">
                  <c:v>37141</c:v>
                </c:pt>
                <c:pt idx="1833">
                  <c:v>37144</c:v>
                </c:pt>
                <c:pt idx="1834">
                  <c:v>37145</c:v>
                </c:pt>
                <c:pt idx="1835">
                  <c:v>37146</c:v>
                </c:pt>
                <c:pt idx="1836">
                  <c:v>37147</c:v>
                </c:pt>
                <c:pt idx="1837">
                  <c:v>37148</c:v>
                </c:pt>
                <c:pt idx="1838">
                  <c:v>37151</c:v>
                </c:pt>
                <c:pt idx="1839">
                  <c:v>37152</c:v>
                </c:pt>
                <c:pt idx="1840">
                  <c:v>37153</c:v>
                </c:pt>
                <c:pt idx="1841">
                  <c:v>37154</c:v>
                </c:pt>
                <c:pt idx="1842">
                  <c:v>37155</c:v>
                </c:pt>
                <c:pt idx="1843">
                  <c:v>37158</c:v>
                </c:pt>
                <c:pt idx="1844">
                  <c:v>37159</c:v>
                </c:pt>
                <c:pt idx="1845">
                  <c:v>37160</c:v>
                </c:pt>
                <c:pt idx="1846">
                  <c:v>37161</c:v>
                </c:pt>
                <c:pt idx="1847">
                  <c:v>37162</c:v>
                </c:pt>
                <c:pt idx="1848">
                  <c:v>37165</c:v>
                </c:pt>
                <c:pt idx="1849">
                  <c:v>37166</c:v>
                </c:pt>
                <c:pt idx="1850">
                  <c:v>37167</c:v>
                </c:pt>
                <c:pt idx="1851">
                  <c:v>37168</c:v>
                </c:pt>
                <c:pt idx="1852">
                  <c:v>37169</c:v>
                </c:pt>
                <c:pt idx="1853">
                  <c:v>37172</c:v>
                </c:pt>
                <c:pt idx="1854">
                  <c:v>37173</c:v>
                </c:pt>
                <c:pt idx="1855">
                  <c:v>37174</c:v>
                </c:pt>
                <c:pt idx="1856">
                  <c:v>37175</c:v>
                </c:pt>
                <c:pt idx="1857">
                  <c:v>37176</c:v>
                </c:pt>
                <c:pt idx="1858">
                  <c:v>37179</c:v>
                </c:pt>
                <c:pt idx="1859">
                  <c:v>37180</c:v>
                </c:pt>
                <c:pt idx="1860">
                  <c:v>37181</c:v>
                </c:pt>
                <c:pt idx="1861">
                  <c:v>37182</c:v>
                </c:pt>
                <c:pt idx="1862">
                  <c:v>37183</c:v>
                </c:pt>
                <c:pt idx="1863">
                  <c:v>37186</c:v>
                </c:pt>
                <c:pt idx="1864">
                  <c:v>37187</c:v>
                </c:pt>
                <c:pt idx="1865">
                  <c:v>37188</c:v>
                </c:pt>
                <c:pt idx="1866">
                  <c:v>37189</c:v>
                </c:pt>
                <c:pt idx="1867">
                  <c:v>37190</c:v>
                </c:pt>
                <c:pt idx="1868">
                  <c:v>37193</c:v>
                </c:pt>
                <c:pt idx="1869">
                  <c:v>37194</c:v>
                </c:pt>
                <c:pt idx="1870">
                  <c:v>37195</c:v>
                </c:pt>
                <c:pt idx="1871">
                  <c:v>37196</c:v>
                </c:pt>
                <c:pt idx="1872">
                  <c:v>37197</c:v>
                </c:pt>
                <c:pt idx="1873">
                  <c:v>37200</c:v>
                </c:pt>
                <c:pt idx="1874">
                  <c:v>37201</c:v>
                </c:pt>
                <c:pt idx="1875">
                  <c:v>37202</c:v>
                </c:pt>
                <c:pt idx="1876">
                  <c:v>37203</c:v>
                </c:pt>
                <c:pt idx="1877">
                  <c:v>37204</c:v>
                </c:pt>
                <c:pt idx="1878">
                  <c:v>37207</c:v>
                </c:pt>
                <c:pt idx="1879">
                  <c:v>37208</c:v>
                </c:pt>
                <c:pt idx="1880">
                  <c:v>37209</c:v>
                </c:pt>
                <c:pt idx="1881">
                  <c:v>37210</c:v>
                </c:pt>
                <c:pt idx="1882">
                  <c:v>37211</c:v>
                </c:pt>
                <c:pt idx="1883">
                  <c:v>37214</c:v>
                </c:pt>
                <c:pt idx="1884">
                  <c:v>37215</c:v>
                </c:pt>
                <c:pt idx="1885">
                  <c:v>37216</c:v>
                </c:pt>
                <c:pt idx="1886">
                  <c:v>37217</c:v>
                </c:pt>
                <c:pt idx="1887">
                  <c:v>37218</c:v>
                </c:pt>
                <c:pt idx="1888">
                  <c:v>37221</c:v>
                </c:pt>
                <c:pt idx="1889">
                  <c:v>37222</c:v>
                </c:pt>
                <c:pt idx="1890">
                  <c:v>37223</c:v>
                </c:pt>
                <c:pt idx="1891">
                  <c:v>37224</c:v>
                </c:pt>
                <c:pt idx="1892">
                  <c:v>37225</c:v>
                </c:pt>
                <c:pt idx="1893">
                  <c:v>37228</c:v>
                </c:pt>
                <c:pt idx="1894">
                  <c:v>37229</c:v>
                </c:pt>
                <c:pt idx="1895">
                  <c:v>37230</c:v>
                </c:pt>
                <c:pt idx="1896">
                  <c:v>37231</c:v>
                </c:pt>
                <c:pt idx="1897">
                  <c:v>37232</c:v>
                </c:pt>
                <c:pt idx="1898">
                  <c:v>37235</c:v>
                </c:pt>
                <c:pt idx="1899">
                  <c:v>37236</c:v>
                </c:pt>
                <c:pt idx="1900">
                  <c:v>37237</c:v>
                </c:pt>
                <c:pt idx="1901">
                  <c:v>37238</c:v>
                </c:pt>
                <c:pt idx="1902">
                  <c:v>37239</c:v>
                </c:pt>
                <c:pt idx="1903">
                  <c:v>37242</c:v>
                </c:pt>
                <c:pt idx="1904">
                  <c:v>37243</c:v>
                </c:pt>
                <c:pt idx="1905">
                  <c:v>37244</c:v>
                </c:pt>
                <c:pt idx="1906">
                  <c:v>37245</c:v>
                </c:pt>
                <c:pt idx="1907">
                  <c:v>37246</c:v>
                </c:pt>
                <c:pt idx="1908">
                  <c:v>37249</c:v>
                </c:pt>
                <c:pt idx="1909">
                  <c:v>37250</c:v>
                </c:pt>
                <c:pt idx="1910">
                  <c:v>37251</c:v>
                </c:pt>
                <c:pt idx="1911">
                  <c:v>37252</c:v>
                </c:pt>
                <c:pt idx="1912">
                  <c:v>37253</c:v>
                </c:pt>
                <c:pt idx="1913">
                  <c:v>37256</c:v>
                </c:pt>
                <c:pt idx="1914">
                  <c:v>37257</c:v>
                </c:pt>
                <c:pt idx="1915">
                  <c:v>37258</c:v>
                </c:pt>
                <c:pt idx="1916">
                  <c:v>37259</c:v>
                </c:pt>
                <c:pt idx="1917">
                  <c:v>37260</c:v>
                </c:pt>
                <c:pt idx="1918">
                  <c:v>37263</c:v>
                </c:pt>
                <c:pt idx="1919">
                  <c:v>37264</c:v>
                </c:pt>
                <c:pt idx="1920">
                  <c:v>37265</c:v>
                </c:pt>
                <c:pt idx="1921">
                  <c:v>37266</c:v>
                </c:pt>
                <c:pt idx="1922">
                  <c:v>37267</c:v>
                </c:pt>
                <c:pt idx="1923">
                  <c:v>37270</c:v>
                </c:pt>
                <c:pt idx="1924">
                  <c:v>37271</c:v>
                </c:pt>
                <c:pt idx="1925">
                  <c:v>37272</c:v>
                </c:pt>
                <c:pt idx="1926">
                  <c:v>37273</c:v>
                </c:pt>
                <c:pt idx="1927">
                  <c:v>37274</c:v>
                </c:pt>
                <c:pt idx="1928">
                  <c:v>37277</c:v>
                </c:pt>
                <c:pt idx="1929">
                  <c:v>37278</c:v>
                </c:pt>
                <c:pt idx="1930">
                  <c:v>37279</c:v>
                </c:pt>
                <c:pt idx="1931">
                  <c:v>37280</c:v>
                </c:pt>
                <c:pt idx="1932">
                  <c:v>37281</c:v>
                </c:pt>
                <c:pt idx="1933">
                  <c:v>37284</c:v>
                </c:pt>
                <c:pt idx="1934">
                  <c:v>37285</c:v>
                </c:pt>
                <c:pt idx="1935">
                  <c:v>37286</c:v>
                </c:pt>
                <c:pt idx="1936">
                  <c:v>37287</c:v>
                </c:pt>
                <c:pt idx="1937">
                  <c:v>37288</c:v>
                </c:pt>
                <c:pt idx="1938">
                  <c:v>37291</c:v>
                </c:pt>
                <c:pt idx="1939">
                  <c:v>37292</c:v>
                </c:pt>
                <c:pt idx="1940">
                  <c:v>37293</c:v>
                </c:pt>
                <c:pt idx="1941">
                  <c:v>37294</c:v>
                </c:pt>
                <c:pt idx="1942">
                  <c:v>37295</c:v>
                </c:pt>
                <c:pt idx="1943">
                  <c:v>37298</c:v>
                </c:pt>
                <c:pt idx="1944">
                  <c:v>37299</c:v>
                </c:pt>
                <c:pt idx="1945">
                  <c:v>37300</c:v>
                </c:pt>
                <c:pt idx="1946">
                  <c:v>37301</c:v>
                </c:pt>
                <c:pt idx="1947">
                  <c:v>37302</c:v>
                </c:pt>
                <c:pt idx="1948">
                  <c:v>37305</c:v>
                </c:pt>
                <c:pt idx="1949">
                  <c:v>37306</c:v>
                </c:pt>
                <c:pt idx="1950">
                  <c:v>37307</c:v>
                </c:pt>
                <c:pt idx="1951">
                  <c:v>37308</c:v>
                </c:pt>
                <c:pt idx="1952">
                  <c:v>37309</c:v>
                </c:pt>
                <c:pt idx="1953">
                  <c:v>37312</c:v>
                </c:pt>
                <c:pt idx="1954">
                  <c:v>37313</c:v>
                </c:pt>
                <c:pt idx="1955">
                  <c:v>37314</c:v>
                </c:pt>
                <c:pt idx="1956">
                  <c:v>37315</c:v>
                </c:pt>
                <c:pt idx="1957">
                  <c:v>37316</c:v>
                </c:pt>
                <c:pt idx="1958">
                  <c:v>37319</c:v>
                </c:pt>
                <c:pt idx="1959">
                  <c:v>37320</c:v>
                </c:pt>
                <c:pt idx="1960">
                  <c:v>37321</c:v>
                </c:pt>
                <c:pt idx="1961">
                  <c:v>37322</c:v>
                </c:pt>
                <c:pt idx="1962">
                  <c:v>37323</c:v>
                </c:pt>
                <c:pt idx="1963">
                  <c:v>37326</c:v>
                </c:pt>
                <c:pt idx="1964">
                  <c:v>37327</c:v>
                </c:pt>
                <c:pt idx="1965">
                  <c:v>37328</c:v>
                </c:pt>
                <c:pt idx="1966">
                  <c:v>37329</c:v>
                </c:pt>
                <c:pt idx="1967">
                  <c:v>37330</c:v>
                </c:pt>
                <c:pt idx="1968">
                  <c:v>37333</c:v>
                </c:pt>
                <c:pt idx="1969">
                  <c:v>37334</c:v>
                </c:pt>
                <c:pt idx="1970">
                  <c:v>37335</c:v>
                </c:pt>
                <c:pt idx="1971">
                  <c:v>37336</c:v>
                </c:pt>
                <c:pt idx="1972">
                  <c:v>37337</c:v>
                </c:pt>
                <c:pt idx="1973">
                  <c:v>37340</c:v>
                </c:pt>
                <c:pt idx="1974">
                  <c:v>37341</c:v>
                </c:pt>
                <c:pt idx="1975">
                  <c:v>37342</c:v>
                </c:pt>
                <c:pt idx="1976">
                  <c:v>37343</c:v>
                </c:pt>
                <c:pt idx="1977">
                  <c:v>37344</c:v>
                </c:pt>
                <c:pt idx="1978">
                  <c:v>37347</c:v>
                </c:pt>
                <c:pt idx="1979">
                  <c:v>37348</c:v>
                </c:pt>
                <c:pt idx="1980">
                  <c:v>37349</c:v>
                </c:pt>
                <c:pt idx="1981">
                  <c:v>37350</c:v>
                </c:pt>
                <c:pt idx="1982">
                  <c:v>37351</c:v>
                </c:pt>
                <c:pt idx="1983">
                  <c:v>37354</c:v>
                </c:pt>
                <c:pt idx="1984">
                  <c:v>37355</c:v>
                </c:pt>
                <c:pt idx="1985">
                  <c:v>37356</c:v>
                </c:pt>
                <c:pt idx="1986">
                  <c:v>37357</c:v>
                </c:pt>
                <c:pt idx="1987">
                  <c:v>37358</c:v>
                </c:pt>
                <c:pt idx="1988">
                  <c:v>37361</c:v>
                </c:pt>
                <c:pt idx="1989">
                  <c:v>37362</c:v>
                </c:pt>
                <c:pt idx="1990">
                  <c:v>37363</c:v>
                </c:pt>
                <c:pt idx="1991">
                  <c:v>37364</c:v>
                </c:pt>
                <c:pt idx="1992">
                  <c:v>37365</c:v>
                </c:pt>
                <c:pt idx="1993">
                  <c:v>37368</c:v>
                </c:pt>
                <c:pt idx="1994">
                  <c:v>37369</c:v>
                </c:pt>
                <c:pt idx="1995">
                  <c:v>37370</c:v>
                </c:pt>
                <c:pt idx="1996">
                  <c:v>37371</c:v>
                </c:pt>
                <c:pt idx="1997">
                  <c:v>37372</c:v>
                </c:pt>
                <c:pt idx="1998">
                  <c:v>37375</c:v>
                </c:pt>
                <c:pt idx="1999">
                  <c:v>37376</c:v>
                </c:pt>
                <c:pt idx="2000">
                  <c:v>37377</c:v>
                </c:pt>
                <c:pt idx="2001">
                  <c:v>37378</c:v>
                </c:pt>
                <c:pt idx="2002">
                  <c:v>37379</c:v>
                </c:pt>
                <c:pt idx="2003">
                  <c:v>37382</c:v>
                </c:pt>
                <c:pt idx="2004">
                  <c:v>37383</c:v>
                </c:pt>
                <c:pt idx="2005">
                  <c:v>37384</c:v>
                </c:pt>
                <c:pt idx="2006">
                  <c:v>37385</c:v>
                </c:pt>
                <c:pt idx="2007">
                  <c:v>37386</c:v>
                </c:pt>
                <c:pt idx="2008">
                  <c:v>37389</c:v>
                </c:pt>
                <c:pt idx="2009">
                  <c:v>37390</c:v>
                </c:pt>
                <c:pt idx="2010">
                  <c:v>37391</c:v>
                </c:pt>
                <c:pt idx="2011">
                  <c:v>37392</c:v>
                </c:pt>
                <c:pt idx="2012">
                  <c:v>37393</c:v>
                </c:pt>
                <c:pt idx="2013">
                  <c:v>37396</c:v>
                </c:pt>
                <c:pt idx="2014">
                  <c:v>37397</c:v>
                </c:pt>
                <c:pt idx="2015">
                  <c:v>37398</c:v>
                </c:pt>
                <c:pt idx="2016">
                  <c:v>37399</c:v>
                </c:pt>
                <c:pt idx="2017">
                  <c:v>37400</c:v>
                </c:pt>
                <c:pt idx="2018">
                  <c:v>37403</c:v>
                </c:pt>
                <c:pt idx="2019">
                  <c:v>37404</c:v>
                </c:pt>
                <c:pt idx="2020">
                  <c:v>37405</c:v>
                </c:pt>
                <c:pt idx="2021">
                  <c:v>37406</c:v>
                </c:pt>
                <c:pt idx="2022">
                  <c:v>37407</c:v>
                </c:pt>
                <c:pt idx="2023">
                  <c:v>37410</c:v>
                </c:pt>
                <c:pt idx="2024">
                  <c:v>37411</c:v>
                </c:pt>
                <c:pt idx="2025">
                  <c:v>37412</c:v>
                </c:pt>
                <c:pt idx="2026">
                  <c:v>37413</c:v>
                </c:pt>
                <c:pt idx="2027">
                  <c:v>37414</c:v>
                </c:pt>
                <c:pt idx="2028">
                  <c:v>37417</c:v>
                </c:pt>
                <c:pt idx="2029">
                  <c:v>37418</c:v>
                </c:pt>
                <c:pt idx="2030">
                  <c:v>37419</c:v>
                </c:pt>
                <c:pt idx="2031">
                  <c:v>37420</c:v>
                </c:pt>
                <c:pt idx="2032">
                  <c:v>37421</c:v>
                </c:pt>
                <c:pt idx="2033">
                  <c:v>37424</c:v>
                </c:pt>
                <c:pt idx="2034">
                  <c:v>37425</c:v>
                </c:pt>
                <c:pt idx="2035">
                  <c:v>37426</c:v>
                </c:pt>
                <c:pt idx="2036">
                  <c:v>37427</c:v>
                </c:pt>
                <c:pt idx="2037">
                  <c:v>37428</c:v>
                </c:pt>
                <c:pt idx="2038">
                  <c:v>37431</c:v>
                </c:pt>
                <c:pt idx="2039">
                  <c:v>37432</c:v>
                </c:pt>
                <c:pt idx="2040">
                  <c:v>37433</c:v>
                </c:pt>
                <c:pt idx="2041">
                  <c:v>37434</c:v>
                </c:pt>
                <c:pt idx="2042">
                  <c:v>37435</c:v>
                </c:pt>
                <c:pt idx="2043">
                  <c:v>37438</c:v>
                </c:pt>
                <c:pt idx="2044">
                  <c:v>37439</c:v>
                </c:pt>
                <c:pt idx="2045">
                  <c:v>37440</c:v>
                </c:pt>
                <c:pt idx="2046">
                  <c:v>37441</c:v>
                </c:pt>
                <c:pt idx="2047">
                  <c:v>37442</c:v>
                </c:pt>
                <c:pt idx="2048">
                  <c:v>37445</c:v>
                </c:pt>
                <c:pt idx="2049">
                  <c:v>37446</c:v>
                </c:pt>
                <c:pt idx="2050">
                  <c:v>37447</c:v>
                </c:pt>
                <c:pt idx="2051">
                  <c:v>37448</c:v>
                </c:pt>
                <c:pt idx="2052">
                  <c:v>37449</c:v>
                </c:pt>
                <c:pt idx="2053">
                  <c:v>37452</c:v>
                </c:pt>
                <c:pt idx="2054">
                  <c:v>37453</c:v>
                </c:pt>
                <c:pt idx="2055">
                  <c:v>37454</c:v>
                </c:pt>
                <c:pt idx="2056">
                  <c:v>37455</c:v>
                </c:pt>
                <c:pt idx="2057">
                  <c:v>37456</c:v>
                </c:pt>
                <c:pt idx="2058">
                  <c:v>37459</c:v>
                </c:pt>
                <c:pt idx="2059">
                  <c:v>37460</c:v>
                </c:pt>
                <c:pt idx="2060">
                  <c:v>37461</c:v>
                </c:pt>
                <c:pt idx="2061">
                  <c:v>37462</c:v>
                </c:pt>
                <c:pt idx="2062">
                  <c:v>37463</c:v>
                </c:pt>
                <c:pt idx="2063">
                  <c:v>37466</c:v>
                </c:pt>
                <c:pt idx="2064">
                  <c:v>37467</c:v>
                </c:pt>
                <c:pt idx="2065">
                  <c:v>37468</c:v>
                </c:pt>
                <c:pt idx="2066">
                  <c:v>37469</c:v>
                </c:pt>
                <c:pt idx="2067">
                  <c:v>37470</c:v>
                </c:pt>
                <c:pt idx="2068">
                  <c:v>37473</c:v>
                </c:pt>
                <c:pt idx="2069">
                  <c:v>37474</c:v>
                </c:pt>
                <c:pt idx="2070">
                  <c:v>37475</c:v>
                </c:pt>
                <c:pt idx="2071">
                  <c:v>37476</c:v>
                </c:pt>
                <c:pt idx="2072">
                  <c:v>37477</c:v>
                </c:pt>
                <c:pt idx="2073">
                  <c:v>37480</c:v>
                </c:pt>
                <c:pt idx="2074">
                  <c:v>37481</c:v>
                </c:pt>
                <c:pt idx="2075">
                  <c:v>37482</c:v>
                </c:pt>
                <c:pt idx="2076">
                  <c:v>37483</c:v>
                </c:pt>
                <c:pt idx="2077">
                  <c:v>37484</c:v>
                </c:pt>
                <c:pt idx="2078">
                  <c:v>37487</c:v>
                </c:pt>
                <c:pt idx="2079">
                  <c:v>37488</c:v>
                </c:pt>
                <c:pt idx="2080">
                  <c:v>37489</c:v>
                </c:pt>
                <c:pt idx="2081">
                  <c:v>37490</c:v>
                </c:pt>
                <c:pt idx="2082">
                  <c:v>37491</c:v>
                </c:pt>
                <c:pt idx="2083">
                  <c:v>37494</c:v>
                </c:pt>
                <c:pt idx="2084">
                  <c:v>37495</c:v>
                </c:pt>
                <c:pt idx="2085">
                  <c:v>37496</c:v>
                </c:pt>
                <c:pt idx="2086">
                  <c:v>37497</c:v>
                </c:pt>
                <c:pt idx="2087">
                  <c:v>37498</c:v>
                </c:pt>
                <c:pt idx="2088">
                  <c:v>37501</c:v>
                </c:pt>
                <c:pt idx="2089">
                  <c:v>37502</c:v>
                </c:pt>
                <c:pt idx="2090">
                  <c:v>37503</c:v>
                </c:pt>
                <c:pt idx="2091">
                  <c:v>37504</c:v>
                </c:pt>
                <c:pt idx="2092">
                  <c:v>37505</c:v>
                </c:pt>
                <c:pt idx="2093">
                  <c:v>37508</c:v>
                </c:pt>
                <c:pt idx="2094">
                  <c:v>37509</c:v>
                </c:pt>
                <c:pt idx="2095">
                  <c:v>37510</c:v>
                </c:pt>
                <c:pt idx="2096">
                  <c:v>37511</c:v>
                </c:pt>
                <c:pt idx="2097">
                  <c:v>37512</c:v>
                </c:pt>
                <c:pt idx="2098">
                  <c:v>37515</c:v>
                </c:pt>
                <c:pt idx="2099">
                  <c:v>37516</c:v>
                </c:pt>
                <c:pt idx="2100">
                  <c:v>37517</c:v>
                </c:pt>
                <c:pt idx="2101">
                  <c:v>37518</c:v>
                </c:pt>
                <c:pt idx="2102">
                  <c:v>37519</c:v>
                </c:pt>
                <c:pt idx="2103">
                  <c:v>37522</c:v>
                </c:pt>
                <c:pt idx="2104">
                  <c:v>37523</c:v>
                </c:pt>
                <c:pt idx="2105">
                  <c:v>37524</c:v>
                </c:pt>
                <c:pt idx="2106">
                  <c:v>37525</c:v>
                </c:pt>
                <c:pt idx="2107">
                  <c:v>37526</c:v>
                </c:pt>
                <c:pt idx="2108">
                  <c:v>37529</c:v>
                </c:pt>
                <c:pt idx="2109">
                  <c:v>37530</c:v>
                </c:pt>
                <c:pt idx="2110">
                  <c:v>37531</c:v>
                </c:pt>
                <c:pt idx="2111">
                  <c:v>37532</c:v>
                </c:pt>
                <c:pt idx="2112">
                  <c:v>37533</c:v>
                </c:pt>
                <c:pt idx="2113">
                  <c:v>37536</c:v>
                </c:pt>
                <c:pt idx="2114">
                  <c:v>37537</c:v>
                </c:pt>
                <c:pt idx="2115">
                  <c:v>37538</c:v>
                </c:pt>
                <c:pt idx="2116">
                  <c:v>37539</c:v>
                </c:pt>
                <c:pt idx="2117">
                  <c:v>37540</c:v>
                </c:pt>
                <c:pt idx="2118">
                  <c:v>37543</c:v>
                </c:pt>
                <c:pt idx="2119">
                  <c:v>37544</c:v>
                </c:pt>
                <c:pt idx="2120">
                  <c:v>37545</c:v>
                </c:pt>
                <c:pt idx="2121">
                  <c:v>37546</c:v>
                </c:pt>
                <c:pt idx="2122">
                  <c:v>37547</c:v>
                </c:pt>
                <c:pt idx="2123">
                  <c:v>37550</c:v>
                </c:pt>
                <c:pt idx="2124">
                  <c:v>37551</c:v>
                </c:pt>
                <c:pt idx="2125">
                  <c:v>37552</c:v>
                </c:pt>
                <c:pt idx="2126">
                  <c:v>37553</c:v>
                </c:pt>
                <c:pt idx="2127">
                  <c:v>37554</c:v>
                </c:pt>
                <c:pt idx="2128">
                  <c:v>37557</c:v>
                </c:pt>
                <c:pt idx="2129">
                  <c:v>37558</c:v>
                </c:pt>
                <c:pt idx="2130">
                  <c:v>37559</c:v>
                </c:pt>
                <c:pt idx="2131">
                  <c:v>37560</c:v>
                </c:pt>
                <c:pt idx="2132">
                  <c:v>37561</c:v>
                </c:pt>
                <c:pt idx="2133">
                  <c:v>37564</c:v>
                </c:pt>
                <c:pt idx="2134">
                  <c:v>37565</c:v>
                </c:pt>
                <c:pt idx="2135">
                  <c:v>37566</c:v>
                </c:pt>
                <c:pt idx="2136">
                  <c:v>37567</c:v>
                </c:pt>
                <c:pt idx="2137">
                  <c:v>37568</c:v>
                </c:pt>
                <c:pt idx="2138">
                  <c:v>37571</c:v>
                </c:pt>
                <c:pt idx="2139">
                  <c:v>37572</c:v>
                </c:pt>
                <c:pt idx="2140">
                  <c:v>37573</c:v>
                </c:pt>
                <c:pt idx="2141">
                  <c:v>37574</c:v>
                </c:pt>
                <c:pt idx="2142">
                  <c:v>37575</c:v>
                </c:pt>
                <c:pt idx="2143">
                  <c:v>37578</c:v>
                </c:pt>
                <c:pt idx="2144">
                  <c:v>37579</c:v>
                </c:pt>
                <c:pt idx="2145">
                  <c:v>37580</c:v>
                </c:pt>
                <c:pt idx="2146">
                  <c:v>37581</c:v>
                </c:pt>
                <c:pt idx="2147">
                  <c:v>37582</c:v>
                </c:pt>
                <c:pt idx="2148">
                  <c:v>37585</c:v>
                </c:pt>
                <c:pt idx="2149">
                  <c:v>37586</c:v>
                </c:pt>
                <c:pt idx="2150">
                  <c:v>37587</c:v>
                </c:pt>
                <c:pt idx="2151">
                  <c:v>37588</c:v>
                </c:pt>
                <c:pt idx="2152">
                  <c:v>37589</c:v>
                </c:pt>
                <c:pt idx="2153">
                  <c:v>37592</c:v>
                </c:pt>
                <c:pt idx="2154">
                  <c:v>37593</c:v>
                </c:pt>
                <c:pt idx="2155">
                  <c:v>37594</c:v>
                </c:pt>
                <c:pt idx="2156">
                  <c:v>37595</c:v>
                </c:pt>
                <c:pt idx="2157">
                  <c:v>37596</c:v>
                </c:pt>
                <c:pt idx="2158">
                  <c:v>37599</c:v>
                </c:pt>
                <c:pt idx="2159">
                  <c:v>37600</c:v>
                </c:pt>
                <c:pt idx="2160">
                  <c:v>37601</c:v>
                </c:pt>
                <c:pt idx="2161">
                  <c:v>37602</c:v>
                </c:pt>
                <c:pt idx="2162">
                  <c:v>37603</c:v>
                </c:pt>
                <c:pt idx="2163">
                  <c:v>37606</c:v>
                </c:pt>
                <c:pt idx="2164">
                  <c:v>37607</c:v>
                </c:pt>
                <c:pt idx="2165">
                  <c:v>37608</c:v>
                </c:pt>
                <c:pt idx="2166">
                  <c:v>37609</c:v>
                </c:pt>
                <c:pt idx="2167">
                  <c:v>37610</c:v>
                </c:pt>
                <c:pt idx="2168">
                  <c:v>37613</c:v>
                </c:pt>
                <c:pt idx="2169">
                  <c:v>37614</c:v>
                </c:pt>
                <c:pt idx="2170">
                  <c:v>37615</c:v>
                </c:pt>
                <c:pt idx="2171">
                  <c:v>37616</c:v>
                </c:pt>
                <c:pt idx="2172">
                  <c:v>37617</c:v>
                </c:pt>
                <c:pt idx="2173">
                  <c:v>37620</c:v>
                </c:pt>
                <c:pt idx="2174">
                  <c:v>37621</c:v>
                </c:pt>
                <c:pt idx="2175">
                  <c:v>37622</c:v>
                </c:pt>
                <c:pt idx="2176">
                  <c:v>37623</c:v>
                </c:pt>
                <c:pt idx="2177">
                  <c:v>37624</c:v>
                </c:pt>
                <c:pt idx="2178">
                  <c:v>37627</c:v>
                </c:pt>
                <c:pt idx="2179">
                  <c:v>37628</c:v>
                </c:pt>
                <c:pt idx="2180">
                  <c:v>37629</c:v>
                </c:pt>
                <c:pt idx="2181">
                  <c:v>37630</c:v>
                </c:pt>
                <c:pt idx="2182">
                  <c:v>37631</c:v>
                </c:pt>
                <c:pt idx="2183">
                  <c:v>37634</c:v>
                </c:pt>
                <c:pt idx="2184">
                  <c:v>37635</c:v>
                </c:pt>
                <c:pt idx="2185">
                  <c:v>37636</c:v>
                </c:pt>
                <c:pt idx="2186">
                  <c:v>37637</c:v>
                </c:pt>
                <c:pt idx="2187">
                  <c:v>37638</c:v>
                </c:pt>
                <c:pt idx="2188">
                  <c:v>37641</c:v>
                </c:pt>
                <c:pt idx="2189">
                  <c:v>37642</c:v>
                </c:pt>
                <c:pt idx="2190">
                  <c:v>37643</c:v>
                </c:pt>
                <c:pt idx="2191">
                  <c:v>37644</c:v>
                </c:pt>
                <c:pt idx="2192">
                  <c:v>37645</c:v>
                </c:pt>
                <c:pt idx="2193">
                  <c:v>37648</c:v>
                </c:pt>
                <c:pt idx="2194">
                  <c:v>37649</c:v>
                </c:pt>
                <c:pt idx="2195">
                  <c:v>37650</c:v>
                </c:pt>
                <c:pt idx="2196">
                  <c:v>37651</c:v>
                </c:pt>
                <c:pt idx="2197">
                  <c:v>37652</c:v>
                </c:pt>
                <c:pt idx="2198">
                  <c:v>37655</c:v>
                </c:pt>
                <c:pt idx="2199">
                  <c:v>37656</c:v>
                </c:pt>
                <c:pt idx="2200">
                  <c:v>37657</c:v>
                </c:pt>
                <c:pt idx="2201">
                  <c:v>37658</c:v>
                </c:pt>
                <c:pt idx="2202">
                  <c:v>37659</c:v>
                </c:pt>
                <c:pt idx="2203">
                  <c:v>37662</c:v>
                </c:pt>
                <c:pt idx="2204">
                  <c:v>37663</c:v>
                </c:pt>
                <c:pt idx="2205">
                  <c:v>37664</c:v>
                </c:pt>
                <c:pt idx="2206">
                  <c:v>37665</c:v>
                </c:pt>
                <c:pt idx="2207">
                  <c:v>37666</c:v>
                </c:pt>
                <c:pt idx="2208">
                  <c:v>37669</c:v>
                </c:pt>
                <c:pt idx="2209">
                  <c:v>37670</c:v>
                </c:pt>
                <c:pt idx="2210">
                  <c:v>37671</c:v>
                </c:pt>
                <c:pt idx="2211">
                  <c:v>37672</c:v>
                </c:pt>
                <c:pt idx="2212">
                  <c:v>37673</c:v>
                </c:pt>
                <c:pt idx="2213">
                  <c:v>37676</c:v>
                </c:pt>
                <c:pt idx="2214">
                  <c:v>37677</c:v>
                </c:pt>
                <c:pt idx="2215">
                  <c:v>37678</c:v>
                </c:pt>
                <c:pt idx="2216">
                  <c:v>37679</c:v>
                </c:pt>
                <c:pt idx="2217">
                  <c:v>37680</c:v>
                </c:pt>
                <c:pt idx="2218">
                  <c:v>37683</c:v>
                </c:pt>
                <c:pt idx="2219">
                  <c:v>37684</c:v>
                </c:pt>
                <c:pt idx="2220">
                  <c:v>37685</c:v>
                </c:pt>
                <c:pt idx="2221">
                  <c:v>37686</c:v>
                </c:pt>
                <c:pt idx="2222">
                  <c:v>37687</c:v>
                </c:pt>
                <c:pt idx="2223">
                  <c:v>37690</c:v>
                </c:pt>
                <c:pt idx="2224">
                  <c:v>37691</c:v>
                </c:pt>
                <c:pt idx="2225">
                  <c:v>37692</c:v>
                </c:pt>
                <c:pt idx="2226">
                  <c:v>37693</c:v>
                </c:pt>
                <c:pt idx="2227">
                  <c:v>37694</c:v>
                </c:pt>
                <c:pt idx="2228">
                  <c:v>37697</c:v>
                </c:pt>
                <c:pt idx="2229">
                  <c:v>37698</c:v>
                </c:pt>
                <c:pt idx="2230">
                  <c:v>37699</c:v>
                </c:pt>
                <c:pt idx="2231">
                  <c:v>37700</c:v>
                </c:pt>
                <c:pt idx="2232">
                  <c:v>37701</c:v>
                </c:pt>
                <c:pt idx="2233">
                  <c:v>37704</c:v>
                </c:pt>
                <c:pt idx="2234">
                  <c:v>37705</c:v>
                </c:pt>
                <c:pt idx="2235">
                  <c:v>37706</c:v>
                </c:pt>
                <c:pt idx="2236">
                  <c:v>37707</c:v>
                </c:pt>
                <c:pt idx="2237">
                  <c:v>37708</c:v>
                </c:pt>
                <c:pt idx="2238">
                  <c:v>37711</c:v>
                </c:pt>
                <c:pt idx="2239">
                  <c:v>37712</c:v>
                </c:pt>
                <c:pt idx="2240">
                  <c:v>37713</c:v>
                </c:pt>
                <c:pt idx="2241">
                  <c:v>37714</c:v>
                </c:pt>
                <c:pt idx="2242">
                  <c:v>37715</c:v>
                </c:pt>
                <c:pt idx="2243">
                  <c:v>37718</c:v>
                </c:pt>
                <c:pt idx="2244">
                  <c:v>37719</c:v>
                </c:pt>
                <c:pt idx="2245">
                  <c:v>37720</c:v>
                </c:pt>
                <c:pt idx="2246">
                  <c:v>37721</c:v>
                </c:pt>
                <c:pt idx="2247">
                  <c:v>37722</c:v>
                </c:pt>
                <c:pt idx="2248">
                  <c:v>37725</c:v>
                </c:pt>
                <c:pt idx="2249">
                  <c:v>37726</c:v>
                </c:pt>
                <c:pt idx="2250">
                  <c:v>37727</c:v>
                </c:pt>
                <c:pt idx="2251">
                  <c:v>37728</c:v>
                </c:pt>
                <c:pt idx="2252">
                  <c:v>37729</c:v>
                </c:pt>
                <c:pt idx="2253">
                  <c:v>37732</c:v>
                </c:pt>
                <c:pt idx="2254">
                  <c:v>37733</c:v>
                </c:pt>
                <c:pt idx="2255">
                  <c:v>37734</c:v>
                </c:pt>
                <c:pt idx="2256">
                  <c:v>37735</c:v>
                </c:pt>
                <c:pt idx="2257">
                  <c:v>37736</c:v>
                </c:pt>
                <c:pt idx="2258">
                  <c:v>37739</c:v>
                </c:pt>
                <c:pt idx="2259">
                  <c:v>37740</c:v>
                </c:pt>
                <c:pt idx="2260">
                  <c:v>37741</c:v>
                </c:pt>
                <c:pt idx="2261">
                  <c:v>37742</c:v>
                </c:pt>
                <c:pt idx="2262">
                  <c:v>37743</c:v>
                </c:pt>
                <c:pt idx="2263">
                  <c:v>37746</c:v>
                </c:pt>
                <c:pt idx="2264">
                  <c:v>37747</c:v>
                </c:pt>
                <c:pt idx="2265">
                  <c:v>37748</c:v>
                </c:pt>
                <c:pt idx="2266">
                  <c:v>37749</c:v>
                </c:pt>
                <c:pt idx="2267">
                  <c:v>37750</c:v>
                </c:pt>
                <c:pt idx="2268">
                  <c:v>37753</c:v>
                </c:pt>
                <c:pt idx="2269">
                  <c:v>37754</c:v>
                </c:pt>
                <c:pt idx="2270">
                  <c:v>37755</c:v>
                </c:pt>
                <c:pt idx="2271">
                  <c:v>37756</c:v>
                </c:pt>
                <c:pt idx="2272">
                  <c:v>37757</c:v>
                </c:pt>
                <c:pt idx="2273">
                  <c:v>37760</c:v>
                </c:pt>
                <c:pt idx="2274">
                  <c:v>37761</c:v>
                </c:pt>
                <c:pt idx="2275">
                  <c:v>37762</c:v>
                </c:pt>
                <c:pt idx="2276">
                  <c:v>37763</c:v>
                </c:pt>
                <c:pt idx="2277">
                  <c:v>37764</c:v>
                </c:pt>
                <c:pt idx="2278">
                  <c:v>37767</c:v>
                </c:pt>
                <c:pt idx="2279">
                  <c:v>37768</c:v>
                </c:pt>
                <c:pt idx="2280">
                  <c:v>37769</c:v>
                </c:pt>
                <c:pt idx="2281">
                  <c:v>37770</c:v>
                </c:pt>
                <c:pt idx="2282">
                  <c:v>37771</c:v>
                </c:pt>
                <c:pt idx="2283">
                  <c:v>37774</c:v>
                </c:pt>
                <c:pt idx="2284">
                  <c:v>37775</c:v>
                </c:pt>
                <c:pt idx="2285">
                  <c:v>37776</c:v>
                </c:pt>
                <c:pt idx="2286">
                  <c:v>37777</c:v>
                </c:pt>
                <c:pt idx="2287">
                  <c:v>37778</c:v>
                </c:pt>
                <c:pt idx="2288">
                  <c:v>37781</c:v>
                </c:pt>
                <c:pt idx="2289">
                  <c:v>37782</c:v>
                </c:pt>
                <c:pt idx="2290">
                  <c:v>37783</c:v>
                </c:pt>
                <c:pt idx="2291">
                  <c:v>37784</c:v>
                </c:pt>
                <c:pt idx="2292">
                  <c:v>37785</c:v>
                </c:pt>
                <c:pt idx="2293">
                  <c:v>37788</c:v>
                </c:pt>
                <c:pt idx="2294">
                  <c:v>37789</c:v>
                </c:pt>
                <c:pt idx="2295">
                  <c:v>37790</c:v>
                </c:pt>
                <c:pt idx="2296">
                  <c:v>37791</c:v>
                </c:pt>
                <c:pt idx="2297">
                  <c:v>37792</c:v>
                </c:pt>
                <c:pt idx="2298">
                  <c:v>37795</c:v>
                </c:pt>
                <c:pt idx="2299">
                  <c:v>37796</c:v>
                </c:pt>
                <c:pt idx="2300">
                  <c:v>37797</c:v>
                </c:pt>
                <c:pt idx="2301">
                  <c:v>37798</c:v>
                </c:pt>
                <c:pt idx="2302">
                  <c:v>37799</c:v>
                </c:pt>
                <c:pt idx="2303">
                  <c:v>37802</c:v>
                </c:pt>
                <c:pt idx="2304">
                  <c:v>37803</c:v>
                </c:pt>
                <c:pt idx="2305">
                  <c:v>37804</c:v>
                </c:pt>
                <c:pt idx="2306">
                  <c:v>37805</c:v>
                </c:pt>
                <c:pt idx="2307">
                  <c:v>37806</c:v>
                </c:pt>
                <c:pt idx="2308">
                  <c:v>37809</c:v>
                </c:pt>
                <c:pt idx="2309">
                  <c:v>37810</c:v>
                </c:pt>
                <c:pt idx="2310">
                  <c:v>37811</c:v>
                </c:pt>
                <c:pt idx="2311">
                  <c:v>37812</c:v>
                </c:pt>
                <c:pt idx="2312">
                  <c:v>37813</c:v>
                </c:pt>
                <c:pt idx="2313">
                  <c:v>37816</c:v>
                </c:pt>
                <c:pt idx="2314">
                  <c:v>37817</c:v>
                </c:pt>
                <c:pt idx="2315">
                  <c:v>37818</c:v>
                </c:pt>
                <c:pt idx="2316">
                  <c:v>37819</c:v>
                </c:pt>
                <c:pt idx="2317">
                  <c:v>37820</c:v>
                </c:pt>
                <c:pt idx="2318">
                  <c:v>37823</c:v>
                </c:pt>
                <c:pt idx="2319">
                  <c:v>37824</c:v>
                </c:pt>
                <c:pt idx="2320">
                  <c:v>37825</c:v>
                </c:pt>
                <c:pt idx="2321">
                  <c:v>37826</c:v>
                </c:pt>
                <c:pt idx="2322">
                  <c:v>37827</c:v>
                </c:pt>
                <c:pt idx="2323">
                  <c:v>37830</c:v>
                </c:pt>
                <c:pt idx="2324">
                  <c:v>37831</c:v>
                </c:pt>
                <c:pt idx="2325">
                  <c:v>37832</c:v>
                </c:pt>
                <c:pt idx="2326">
                  <c:v>37833</c:v>
                </c:pt>
                <c:pt idx="2327">
                  <c:v>37834</c:v>
                </c:pt>
                <c:pt idx="2328">
                  <c:v>37837</c:v>
                </c:pt>
                <c:pt idx="2329">
                  <c:v>37838</c:v>
                </c:pt>
                <c:pt idx="2330">
                  <c:v>37839</c:v>
                </c:pt>
                <c:pt idx="2331">
                  <c:v>37840</c:v>
                </c:pt>
                <c:pt idx="2332">
                  <c:v>37841</c:v>
                </c:pt>
                <c:pt idx="2333">
                  <c:v>37844</c:v>
                </c:pt>
                <c:pt idx="2334">
                  <c:v>37845</c:v>
                </c:pt>
                <c:pt idx="2335">
                  <c:v>37846</c:v>
                </c:pt>
                <c:pt idx="2336">
                  <c:v>37847</c:v>
                </c:pt>
                <c:pt idx="2337">
                  <c:v>37848</c:v>
                </c:pt>
                <c:pt idx="2338">
                  <c:v>37851</c:v>
                </c:pt>
                <c:pt idx="2339">
                  <c:v>37852</c:v>
                </c:pt>
                <c:pt idx="2340">
                  <c:v>37853</c:v>
                </c:pt>
                <c:pt idx="2341">
                  <c:v>37854</c:v>
                </c:pt>
                <c:pt idx="2342">
                  <c:v>37855</c:v>
                </c:pt>
                <c:pt idx="2343">
                  <c:v>37858</c:v>
                </c:pt>
                <c:pt idx="2344">
                  <c:v>37859</c:v>
                </c:pt>
                <c:pt idx="2345">
                  <c:v>37860</c:v>
                </c:pt>
                <c:pt idx="2346">
                  <c:v>37861</c:v>
                </c:pt>
                <c:pt idx="2347">
                  <c:v>37862</c:v>
                </c:pt>
                <c:pt idx="2348">
                  <c:v>37865</c:v>
                </c:pt>
                <c:pt idx="2349">
                  <c:v>37866</c:v>
                </c:pt>
                <c:pt idx="2350">
                  <c:v>37867</c:v>
                </c:pt>
                <c:pt idx="2351">
                  <c:v>37868</c:v>
                </c:pt>
                <c:pt idx="2352">
                  <c:v>37869</c:v>
                </c:pt>
                <c:pt idx="2353">
                  <c:v>37872</c:v>
                </c:pt>
                <c:pt idx="2354">
                  <c:v>37873</c:v>
                </c:pt>
                <c:pt idx="2355">
                  <c:v>37874</c:v>
                </c:pt>
                <c:pt idx="2356">
                  <c:v>37875</c:v>
                </c:pt>
                <c:pt idx="2357">
                  <c:v>37876</c:v>
                </c:pt>
                <c:pt idx="2358">
                  <c:v>37879</c:v>
                </c:pt>
                <c:pt idx="2359">
                  <c:v>37880</c:v>
                </c:pt>
                <c:pt idx="2360">
                  <c:v>37881</c:v>
                </c:pt>
                <c:pt idx="2361">
                  <c:v>37882</c:v>
                </c:pt>
                <c:pt idx="2362">
                  <c:v>37883</c:v>
                </c:pt>
                <c:pt idx="2363">
                  <c:v>37886</c:v>
                </c:pt>
                <c:pt idx="2364">
                  <c:v>37887</c:v>
                </c:pt>
                <c:pt idx="2365">
                  <c:v>37888</c:v>
                </c:pt>
                <c:pt idx="2366">
                  <c:v>37889</c:v>
                </c:pt>
                <c:pt idx="2367">
                  <c:v>37890</c:v>
                </c:pt>
                <c:pt idx="2368">
                  <c:v>37893</c:v>
                </c:pt>
                <c:pt idx="2369">
                  <c:v>37894</c:v>
                </c:pt>
                <c:pt idx="2370">
                  <c:v>37895</c:v>
                </c:pt>
                <c:pt idx="2371">
                  <c:v>37896</c:v>
                </c:pt>
                <c:pt idx="2372">
                  <c:v>37897</c:v>
                </c:pt>
                <c:pt idx="2373">
                  <c:v>37900</c:v>
                </c:pt>
                <c:pt idx="2374">
                  <c:v>37901</c:v>
                </c:pt>
                <c:pt idx="2375">
                  <c:v>37902</c:v>
                </c:pt>
                <c:pt idx="2376">
                  <c:v>37903</c:v>
                </c:pt>
                <c:pt idx="2377">
                  <c:v>37904</c:v>
                </c:pt>
                <c:pt idx="2378">
                  <c:v>37907</c:v>
                </c:pt>
                <c:pt idx="2379">
                  <c:v>37908</c:v>
                </c:pt>
                <c:pt idx="2380">
                  <c:v>37909</c:v>
                </c:pt>
                <c:pt idx="2381">
                  <c:v>37910</c:v>
                </c:pt>
                <c:pt idx="2382">
                  <c:v>37911</c:v>
                </c:pt>
                <c:pt idx="2383">
                  <c:v>37914</c:v>
                </c:pt>
                <c:pt idx="2384">
                  <c:v>37915</c:v>
                </c:pt>
                <c:pt idx="2385">
                  <c:v>37916</c:v>
                </c:pt>
                <c:pt idx="2386">
                  <c:v>37917</c:v>
                </c:pt>
                <c:pt idx="2387">
                  <c:v>37918</c:v>
                </c:pt>
                <c:pt idx="2388">
                  <c:v>37921</c:v>
                </c:pt>
                <c:pt idx="2389">
                  <c:v>37922</c:v>
                </c:pt>
                <c:pt idx="2390">
                  <c:v>37923</c:v>
                </c:pt>
                <c:pt idx="2391">
                  <c:v>37924</c:v>
                </c:pt>
                <c:pt idx="2392">
                  <c:v>37925</c:v>
                </c:pt>
                <c:pt idx="2393">
                  <c:v>37928</c:v>
                </c:pt>
                <c:pt idx="2394">
                  <c:v>37929</c:v>
                </c:pt>
                <c:pt idx="2395">
                  <c:v>37930</c:v>
                </c:pt>
                <c:pt idx="2396">
                  <c:v>37931</c:v>
                </c:pt>
                <c:pt idx="2397">
                  <c:v>37932</c:v>
                </c:pt>
                <c:pt idx="2398">
                  <c:v>37935</c:v>
                </c:pt>
                <c:pt idx="2399">
                  <c:v>37936</c:v>
                </c:pt>
                <c:pt idx="2400">
                  <c:v>37937</c:v>
                </c:pt>
                <c:pt idx="2401">
                  <c:v>37938</c:v>
                </c:pt>
                <c:pt idx="2402">
                  <c:v>37939</c:v>
                </c:pt>
                <c:pt idx="2403">
                  <c:v>37942</c:v>
                </c:pt>
                <c:pt idx="2404">
                  <c:v>37943</c:v>
                </c:pt>
                <c:pt idx="2405">
                  <c:v>37944</c:v>
                </c:pt>
                <c:pt idx="2406">
                  <c:v>37945</c:v>
                </c:pt>
                <c:pt idx="2407">
                  <c:v>37946</c:v>
                </c:pt>
                <c:pt idx="2408">
                  <c:v>37949</c:v>
                </c:pt>
                <c:pt idx="2409">
                  <c:v>37950</c:v>
                </c:pt>
                <c:pt idx="2410">
                  <c:v>37951</c:v>
                </c:pt>
                <c:pt idx="2411">
                  <c:v>37952</c:v>
                </c:pt>
                <c:pt idx="2412">
                  <c:v>37953</c:v>
                </c:pt>
                <c:pt idx="2413">
                  <c:v>37956</c:v>
                </c:pt>
                <c:pt idx="2414">
                  <c:v>37957</c:v>
                </c:pt>
                <c:pt idx="2415">
                  <c:v>37958</c:v>
                </c:pt>
                <c:pt idx="2416">
                  <c:v>37959</c:v>
                </c:pt>
                <c:pt idx="2417">
                  <c:v>37960</c:v>
                </c:pt>
                <c:pt idx="2418">
                  <c:v>37963</c:v>
                </c:pt>
                <c:pt idx="2419">
                  <c:v>37964</c:v>
                </c:pt>
                <c:pt idx="2420">
                  <c:v>37965</c:v>
                </c:pt>
                <c:pt idx="2421">
                  <c:v>37966</c:v>
                </c:pt>
                <c:pt idx="2422">
                  <c:v>37967</c:v>
                </c:pt>
                <c:pt idx="2423">
                  <c:v>37970</c:v>
                </c:pt>
                <c:pt idx="2424">
                  <c:v>37971</c:v>
                </c:pt>
                <c:pt idx="2425">
                  <c:v>37972</c:v>
                </c:pt>
                <c:pt idx="2426">
                  <c:v>37973</c:v>
                </c:pt>
                <c:pt idx="2427">
                  <c:v>37974</c:v>
                </c:pt>
                <c:pt idx="2428">
                  <c:v>37977</c:v>
                </c:pt>
                <c:pt idx="2429">
                  <c:v>37978</c:v>
                </c:pt>
                <c:pt idx="2430">
                  <c:v>37979</c:v>
                </c:pt>
                <c:pt idx="2431">
                  <c:v>37980</c:v>
                </c:pt>
                <c:pt idx="2432">
                  <c:v>37981</c:v>
                </c:pt>
                <c:pt idx="2433">
                  <c:v>37984</c:v>
                </c:pt>
                <c:pt idx="2434">
                  <c:v>37985</c:v>
                </c:pt>
                <c:pt idx="2435">
                  <c:v>37986</c:v>
                </c:pt>
                <c:pt idx="2436">
                  <c:v>37987</c:v>
                </c:pt>
                <c:pt idx="2437">
                  <c:v>37988</c:v>
                </c:pt>
                <c:pt idx="2438">
                  <c:v>37991</c:v>
                </c:pt>
                <c:pt idx="2439">
                  <c:v>37992</c:v>
                </c:pt>
                <c:pt idx="2440">
                  <c:v>37993</c:v>
                </c:pt>
                <c:pt idx="2441">
                  <c:v>37994</c:v>
                </c:pt>
                <c:pt idx="2442">
                  <c:v>37995</c:v>
                </c:pt>
                <c:pt idx="2443">
                  <c:v>37998</c:v>
                </c:pt>
                <c:pt idx="2444">
                  <c:v>37999</c:v>
                </c:pt>
                <c:pt idx="2445">
                  <c:v>38000</c:v>
                </c:pt>
                <c:pt idx="2446">
                  <c:v>38001</c:v>
                </c:pt>
                <c:pt idx="2447">
                  <c:v>38002</c:v>
                </c:pt>
                <c:pt idx="2448">
                  <c:v>38005</c:v>
                </c:pt>
                <c:pt idx="2449">
                  <c:v>38006</c:v>
                </c:pt>
                <c:pt idx="2450">
                  <c:v>38007</c:v>
                </c:pt>
                <c:pt idx="2451">
                  <c:v>38008</c:v>
                </c:pt>
                <c:pt idx="2452">
                  <c:v>38009</c:v>
                </c:pt>
                <c:pt idx="2453">
                  <c:v>38012</c:v>
                </c:pt>
                <c:pt idx="2454">
                  <c:v>38013</c:v>
                </c:pt>
                <c:pt idx="2455">
                  <c:v>38014</c:v>
                </c:pt>
                <c:pt idx="2456">
                  <c:v>38015</c:v>
                </c:pt>
                <c:pt idx="2457">
                  <c:v>38016</c:v>
                </c:pt>
                <c:pt idx="2458">
                  <c:v>38019</c:v>
                </c:pt>
                <c:pt idx="2459">
                  <c:v>38020</c:v>
                </c:pt>
                <c:pt idx="2460">
                  <c:v>38021</c:v>
                </c:pt>
                <c:pt idx="2461">
                  <c:v>38022</c:v>
                </c:pt>
                <c:pt idx="2462">
                  <c:v>38023</c:v>
                </c:pt>
                <c:pt idx="2463">
                  <c:v>38026</c:v>
                </c:pt>
                <c:pt idx="2464">
                  <c:v>38027</c:v>
                </c:pt>
                <c:pt idx="2465">
                  <c:v>38028</c:v>
                </c:pt>
                <c:pt idx="2466">
                  <c:v>38029</c:v>
                </c:pt>
                <c:pt idx="2467">
                  <c:v>38030</c:v>
                </c:pt>
                <c:pt idx="2468">
                  <c:v>38033</c:v>
                </c:pt>
                <c:pt idx="2469">
                  <c:v>38034</c:v>
                </c:pt>
                <c:pt idx="2470">
                  <c:v>38035</c:v>
                </c:pt>
                <c:pt idx="2471">
                  <c:v>38036</c:v>
                </c:pt>
                <c:pt idx="2472">
                  <c:v>38037</c:v>
                </c:pt>
                <c:pt idx="2473">
                  <c:v>38040</c:v>
                </c:pt>
                <c:pt idx="2474">
                  <c:v>38041</c:v>
                </c:pt>
                <c:pt idx="2475">
                  <c:v>38042</c:v>
                </c:pt>
                <c:pt idx="2476">
                  <c:v>38043</c:v>
                </c:pt>
                <c:pt idx="2477">
                  <c:v>38044</c:v>
                </c:pt>
                <c:pt idx="2478">
                  <c:v>38047</c:v>
                </c:pt>
                <c:pt idx="2479">
                  <c:v>38048</c:v>
                </c:pt>
                <c:pt idx="2480">
                  <c:v>38049</c:v>
                </c:pt>
                <c:pt idx="2481">
                  <c:v>38050</c:v>
                </c:pt>
                <c:pt idx="2482">
                  <c:v>38051</c:v>
                </c:pt>
                <c:pt idx="2483">
                  <c:v>38054</c:v>
                </c:pt>
                <c:pt idx="2484">
                  <c:v>38055</c:v>
                </c:pt>
                <c:pt idx="2485">
                  <c:v>38056</c:v>
                </c:pt>
                <c:pt idx="2486">
                  <c:v>38057</c:v>
                </c:pt>
                <c:pt idx="2487">
                  <c:v>38058</c:v>
                </c:pt>
                <c:pt idx="2488">
                  <c:v>38061</c:v>
                </c:pt>
                <c:pt idx="2489">
                  <c:v>38062</c:v>
                </c:pt>
                <c:pt idx="2490">
                  <c:v>38063</c:v>
                </c:pt>
                <c:pt idx="2491">
                  <c:v>38064</c:v>
                </c:pt>
                <c:pt idx="2492">
                  <c:v>38065</c:v>
                </c:pt>
                <c:pt idx="2493">
                  <c:v>38068</c:v>
                </c:pt>
                <c:pt idx="2494">
                  <c:v>38069</c:v>
                </c:pt>
                <c:pt idx="2495">
                  <c:v>38070</c:v>
                </c:pt>
                <c:pt idx="2496">
                  <c:v>38071</c:v>
                </c:pt>
                <c:pt idx="2497">
                  <c:v>38072</c:v>
                </c:pt>
                <c:pt idx="2498">
                  <c:v>38075</c:v>
                </c:pt>
                <c:pt idx="2499">
                  <c:v>38076</c:v>
                </c:pt>
                <c:pt idx="2500">
                  <c:v>38077</c:v>
                </c:pt>
                <c:pt idx="2501">
                  <c:v>38078</c:v>
                </c:pt>
                <c:pt idx="2502">
                  <c:v>38079</c:v>
                </c:pt>
                <c:pt idx="2503">
                  <c:v>38082</c:v>
                </c:pt>
                <c:pt idx="2504">
                  <c:v>38083</c:v>
                </c:pt>
                <c:pt idx="2505">
                  <c:v>38084</c:v>
                </c:pt>
                <c:pt idx="2506">
                  <c:v>38085</c:v>
                </c:pt>
                <c:pt idx="2507">
                  <c:v>38086</c:v>
                </c:pt>
                <c:pt idx="2508">
                  <c:v>38089</c:v>
                </c:pt>
                <c:pt idx="2509">
                  <c:v>38090</c:v>
                </c:pt>
                <c:pt idx="2510">
                  <c:v>38091</c:v>
                </c:pt>
                <c:pt idx="2511">
                  <c:v>38092</c:v>
                </c:pt>
                <c:pt idx="2512">
                  <c:v>38093</c:v>
                </c:pt>
                <c:pt idx="2513">
                  <c:v>38096</c:v>
                </c:pt>
                <c:pt idx="2514">
                  <c:v>38097</c:v>
                </c:pt>
                <c:pt idx="2515">
                  <c:v>38098</c:v>
                </c:pt>
                <c:pt idx="2516">
                  <c:v>38099</c:v>
                </c:pt>
                <c:pt idx="2517">
                  <c:v>38100</c:v>
                </c:pt>
                <c:pt idx="2518">
                  <c:v>38103</c:v>
                </c:pt>
                <c:pt idx="2519">
                  <c:v>38104</c:v>
                </c:pt>
                <c:pt idx="2520">
                  <c:v>38105</c:v>
                </c:pt>
                <c:pt idx="2521">
                  <c:v>38106</c:v>
                </c:pt>
                <c:pt idx="2522">
                  <c:v>38107</c:v>
                </c:pt>
                <c:pt idx="2523">
                  <c:v>38110</c:v>
                </c:pt>
                <c:pt idx="2524">
                  <c:v>38111</c:v>
                </c:pt>
                <c:pt idx="2525">
                  <c:v>38112</c:v>
                </c:pt>
                <c:pt idx="2526">
                  <c:v>38113</c:v>
                </c:pt>
                <c:pt idx="2527">
                  <c:v>38114</c:v>
                </c:pt>
                <c:pt idx="2528">
                  <c:v>38117</c:v>
                </c:pt>
                <c:pt idx="2529">
                  <c:v>38118</c:v>
                </c:pt>
                <c:pt idx="2530">
                  <c:v>38119</c:v>
                </c:pt>
                <c:pt idx="2531">
                  <c:v>38120</c:v>
                </c:pt>
                <c:pt idx="2532">
                  <c:v>38121</c:v>
                </c:pt>
                <c:pt idx="2533">
                  <c:v>38124</c:v>
                </c:pt>
                <c:pt idx="2534">
                  <c:v>38125</c:v>
                </c:pt>
                <c:pt idx="2535">
                  <c:v>38126</c:v>
                </c:pt>
                <c:pt idx="2536">
                  <c:v>38127</c:v>
                </c:pt>
                <c:pt idx="2537">
                  <c:v>38128</c:v>
                </c:pt>
                <c:pt idx="2538">
                  <c:v>38131</c:v>
                </c:pt>
                <c:pt idx="2539">
                  <c:v>38132</c:v>
                </c:pt>
                <c:pt idx="2540">
                  <c:v>38133</c:v>
                </c:pt>
                <c:pt idx="2541">
                  <c:v>38134</c:v>
                </c:pt>
                <c:pt idx="2542">
                  <c:v>38135</c:v>
                </c:pt>
                <c:pt idx="2543">
                  <c:v>38138</c:v>
                </c:pt>
                <c:pt idx="2544">
                  <c:v>38139</c:v>
                </c:pt>
                <c:pt idx="2545">
                  <c:v>38140</c:v>
                </c:pt>
                <c:pt idx="2546">
                  <c:v>38141</c:v>
                </c:pt>
                <c:pt idx="2547">
                  <c:v>38142</c:v>
                </c:pt>
                <c:pt idx="2548">
                  <c:v>38145</c:v>
                </c:pt>
                <c:pt idx="2549">
                  <c:v>38146</c:v>
                </c:pt>
                <c:pt idx="2550">
                  <c:v>38147</c:v>
                </c:pt>
                <c:pt idx="2551">
                  <c:v>38148</c:v>
                </c:pt>
                <c:pt idx="2552">
                  <c:v>38149</c:v>
                </c:pt>
                <c:pt idx="2553">
                  <c:v>38152</c:v>
                </c:pt>
                <c:pt idx="2554">
                  <c:v>38153</c:v>
                </c:pt>
                <c:pt idx="2555">
                  <c:v>38154</c:v>
                </c:pt>
                <c:pt idx="2556">
                  <c:v>38155</c:v>
                </c:pt>
                <c:pt idx="2557">
                  <c:v>38156</c:v>
                </c:pt>
                <c:pt idx="2558">
                  <c:v>38159</c:v>
                </c:pt>
                <c:pt idx="2559">
                  <c:v>38160</c:v>
                </c:pt>
                <c:pt idx="2560">
                  <c:v>38161</c:v>
                </c:pt>
                <c:pt idx="2561">
                  <c:v>38162</c:v>
                </c:pt>
                <c:pt idx="2562">
                  <c:v>38163</c:v>
                </c:pt>
                <c:pt idx="2563">
                  <c:v>38166</c:v>
                </c:pt>
                <c:pt idx="2564">
                  <c:v>38167</c:v>
                </c:pt>
                <c:pt idx="2565">
                  <c:v>38168</c:v>
                </c:pt>
                <c:pt idx="2566">
                  <c:v>38169</c:v>
                </c:pt>
                <c:pt idx="2567">
                  <c:v>38170</c:v>
                </c:pt>
                <c:pt idx="2568">
                  <c:v>38173</c:v>
                </c:pt>
                <c:pt idx="2569">
                  <c:v>38174</c:v>
                </c:pt>
                <c:pt idx="2570">
                  <c:v>38175</c:v>
                </c:pt>
                <c:pt idx="2571">
                  <c:v>38176</c:v>
                </c:pt>
                <c:pt idx="2572">
                  <c:v>38177</c:v>
                </c:pt>
                <c:pt idx="2573">
                  <c:v>38180</c:v>
                </c:pt>
                <c:pt idx="2574">
                  <c:v>38181</c:v>
                </c:pt>
                <c:pt idx="2575">
                  <c:v>38182</c:v>
                </c:pt>
                <c:pt idx="2576">
                  <c:v>38183</c:v>
                </c:pt>
                <c:pt idx="2577">
                  <c:v>38184</c:v>
                </c:pt>
                <c:pt idx="2578">
                  <c:v>38187</c:v>
                </c:pt>
                <c:pt idx="2579">
                  <c:v>38188</c:v>
                </c:pt>
                <c:pt idx="2580">
                  <c:v>38189</c:v>
                </c:pt>
                <c:pt idx="2581">
                  <c:v>38190</c:v>
                </c:pt>
                <c:pt idx="2582">
                  <c:v>38191</c:v>
                </c:pt>
                <c:pt idx="2583">
                  <c:v>38194</c:v>
                </c:pt>
                <c:pt idx="2584">
                  <c:v>38195</c:v>
                </c:pt>
                <c:pt idx="2585">
                  <c:v>38196</c:v>
                </c:pt>
                <c:pt idx="2586">
                  <c:v>38197</c:v>
                </c:pt>
                <c:pt idx="2587">
                  <c:v>38198</c:v>
                </c:pt>
                <c:pt idx="2588">
                  <c:v>38201</c:v>
                </c:pt>
                <c:pt idx="2589">
                  <c:v>38202</c:v>
                </c:pt>
                <c:pt idx="2590">
                  <c:v>38203</c:v>
                </c:pt>
                <c:pt idx="2591">
                  <c:v>38204</c:v>
                </c:pt>
                <c:pt idx="2592">
                  <c:v>38205</c:v>
                </c:pt>
                <c:pt idx="2593">
                  <c:v>38208</c:v>
                </c:pt>
                <c:pt idx="2594">
                  <c:v>38209</c:v>
                </c:pt>
                <c:pt idx="2595">
                  <c:v>38210</c:v>
                </c:pt>
                <c:pt idx="2596">
                  <c:v>38211</c:v>
                </c:pt>
                <c:pt idx="2597">
                  <c:v>38212</c:v>
                </c:pt>
                <c:pt idx="2598">
                  <c:v>38215</c:v>
                </c:pt>
                <c:pt idx="2599">
                  <c:v>38216</c:v>
                </c:pt>
                <c:pt idx="2600">
                  <c:v>38217</c:v>
                </c:pt>
                <c:pt idx="2601">
                  <c:v>38218</c:v>
                </c:pt>
                <c:pt idx="2602">
                  <c:v>38219</c:v>
                </c:pt>
                <c:pt idx="2603">
                  <c:v>38222</c:v>
                </c:pt>
                <c:pt idx="2604">
                  <c:v>38223</c:v>
                </c:pt>
                <c:pt idx="2605">
                  <c:v>38224</c:v>
                </c:pt>
                <c:pt idx="2606">
                  <c:v>38225</c:v>
                </c:pt>
                <c:pt idx="2607">
                  <c:v>38226</c:v>
                </c:pt>
                <c:pt idx="2608">
                  <c:v>38229</c:v>
                </c:pt>
                <c:pt idx="2609">
                  <c:v>38230</c:v>
                </c:pt>
                <c:pt idx="2610">
                  <c:v>38231</c:v>
                </c:pt>
                <c:pt idx="2611">
                  <c:v>38232</c:v>
                </c:pt>
                <c:pt idx="2612">
                  <c:v>38233</c:v>
                </c:pt>
                <c:pt idx="2613">
                  <c:v>38236</c:v>
                </c:pt>
                <c:pt idx="2614">
                  <c:v>38237</c:v>
                </c:pt>
                <c:pt idx="2615">
                  <c:v>38238</c:v>
                </c:pt>
                <c:pt idx="2616">
                  <c:v>38239</c:v>
                </c:pt>
                <c:pt idx="2617">
                  <c:v>38240</c:v>
                </c:pt>
                <c:pt idx="2618">
                  <c:v>38243</c:v>
                </c:pt>
                <c:pt idx="2619">
                  <c:v>38244</c:v>
                </c:pt>
                <c:pt idx="2620">
                  <c:v>38245</c:v>
                </c:pt>
                <c:pt idx="2621">
                  <c:v>38246</c:v>
                </c:pt>
                <c:pt idx="2622">
                  <c:v>38247</c:v>
                </c:pt>
                <c:pt idx="2623">
                  <c:v>38250</c:v>
                </c:pt>
                <c:pt idx="2624">
                  <c:v>38251</c:v>
                </c:pt>
                <c:pt idx="2625">
                  <c:v>38252</c:v>
                </c:pt>
                <c:pt idx="2626">
                  <c:v>38253</c:v>
                </c:pt>
                <c:pt idx="2627">
                  <c:v>38254</c:v>
                </c:pt>
                <c:pt idx="2628">
                  <c:v>38257</c:v>
                </c:pt>
                <c:pt idx="2629">
                  <c:v>38258</c:v>
                </c:pt>
                <c:pt idx="2630">
                  <c:v>38259</c:v>
                </c:pt>
                <c:pt idx="2631">
                  <c:v>38260</c:v>
                </c:pt>
                <c:pt idx="2632">
                  <c:v>38261</c:v>
                </c:pt>
                <c:pt idx="2633">
                  <c:v>38264</c:v>
                </c:pt>
                <c:pt idx="2634">
                  <c:v>38265</c:v>
                </c:pt>
                <c:pt idx="2635">
                  <c:v>38266</c:v>
                </c:pt>
                <c:pt idx="2636">
                  <c:v>38267</c:v>
                </c:pt>
                <c:pt idx="2637">
                  <c:v>38268</c:v>
                </c:pt>
                <c:pt idx="2638">
                  <c:v>38271</c:v>
                </c:pt>
                <c:pt idx="2639">
                  <c:v>38272</c:v>
                </c:pt>
                <c:pt idx="2640">
                  <c:v>38273</c:v>
                </c:pt>
                <c:pt idx="2641">
                  <c:v>38274</c:v>
                </c:pt>
                <c:pt idx="2642">
                  <c:v>38275</c:v>
                </c:pt>
                <c:pt idx="2643">
                  <c:v>38278</c:v>
                </c:pt>
                <c:pt idx="2644">
                  <c:v>38279</c:v>
                </c:pt>
                <c:pt idx="2645">
                  <c:v>38280</c:v>
                </c:pt>
                <c:pt idx="2646">
                  <c:v>38281</c:v>
                </c:pt>
                <c:pt idx="2647">
                  <c:v>38282</c:v>
                </c:pt>
                <c:pt idx="2648">
                  <c:v>38285</c:v>
                </c:pt>
                <c:pt idx="2649">
                  <c:v>38286</c:v>
                </c:pt>
                <c:pt idx="2650">
                  <c:v>38287</c:v>
                </c:pt>
                <c:pt idx="2651">
                  <c:v>38288</c:v>
                </c:pt>
                <c:pt idx="2652">
                  <c:v>38289</c:v>
                </c:pt>
                <c:pt idx="2653">
                  <c:v>38292</c:v>
                </c:pt>
                <c:pt idx="2654">
                  <c:v>38293</c:v>
                </c:pt>
                <c:pt idx="2655">
                  <c:v>38294</c:v>
                </c:pt>
                <c:pt idx="2656">
                  <c:v>38295</c:v>
                </c:pt>
                <c:pt idx="2657">
                  <c:v>38296</c:v>
                </c:pt>
                <c:pt idx="2658">
                  <c:v>38299</c:v>
                </c:pt>
                <c:pt idx="2659">
                  <c:v>38300</c:v>
                </c:pt>
                <c:pt idx="2660">
                  <c:v>38301</c:v>
                </c:pt>
                <c:pt idx="2661">
                  <c:v>38302</c:v>
                </c:pt>
                <c:pt idx="2662">
                  <c:v>38303</c:v>
                </c:pt>
                <c:pt idx="2663">
                  <c:v>38306</c:v>
                </c:pt>
                <c:pt idx="2664">
                  <c:v>38307</c:v>
                </c:pt>
                <c:pt idx="2665">
                  <c:v>38308</c:v>
                </c:pt>
                <c:pt idx="2666">
                  <c:v>38309</c:v>
                </c:pt>
                <c:pt idx="2667">
                  <c:v>38310</c:v>
                </c:pt>
                <c:pt idx="2668">
                  <c:v>38313</c:v>
                </c:pt>
                <c:pt idx="2669">
                  <c:v>38314</c:v>
                </c:pt>
                <c:pt idx="2670">
                  <c:v>38315</c:v>
                </c:pt>
                <c:pt idx="2671">
                  <c:v>38316</c:v>
                </c:pt>
                <c:pt idx="2672">
                  <c:v>38317</c:v>
                </c:pt>
                <c:pt idx="2673">
                  <c:v>38320</c:v>
                </c:pt>
                <c:pt idx="2674">
                  <c:v>38321</c:v>
                </c:pt>
                <c:pt idx="2675">
                  <c:v>38322</c:v>
                </c:pt>
                <c:pt idx="2676">
                  <c:v>38323</c:v>
                </c:pt>
                <c:pt idx="2677">
                  <c:v>38324</c:v>
                </c:pt>
                <c:pt idx="2678">
                  <c:v>38327</c:v>
                </c:pt>
                <c:pt idx="2679">
                  <c:v>38328</c:v>
                </c:pt>
                <c:pt idx="2680">
                  <c:v>38329</c:v>
                </c:pt>
                <c:pt idx="2681">
                  <c:v>38330</c:v>
                </c:pt>
                <c:pt idx="2682">
                  <c:v>38331</c:v>
                </c:pt>
                <c:pt idx="2683">
                  <c:v>38334</c:v>
                </c:pt>
                <c:pt idx="2684">
                  <c:v>38335</c:v>
                </c:pt>
                <c:pt idx="2685">
                  <c:v>38336</c:v>
                </c:pt>
                <c:pt idx="2686">
                  <c:v>38337</c:v>
                </c:pt>
                <c:pt idx="2687">
                  <c:v>38338</c:v>
                </c:pt>
                <c:pt idx="2688">
                  <c:v>38341</c:v>
                </c:pt>
                <c:pt idx="2689">
                  <c:v>38342</c:v>
                </c:pt>
                <c:pt idx="2690">
                  <c:v>38343</c:v>
                </c:pt>
                <c:pt idx="2691">
                  <c:v>38344</c:v>
                </c:pt>
                <c:pt idx="2692">
                  <c:v>38345</c:v>
                </c:pt>
                <c:pt idx="2693">
                  <c:v>38348</c:v>
                </c:pt>
                <c:pt idx="2694">
                  <c:v>38349</c:v>
                </c:pt>
                <c:pt idx="2695">
                  <c:v>38350</c:v>
                </c:pt>
                <c:pt idx="2696">
                  <c:v>38351</c:v>
                </c:pt>
                <c:pt idx="2697">
                  <c:v>38352</c:v>
                </c:pt>
                <c:pt idx="2698">
                  <c:v>38355</c:v>
                </c:pt>
                <c:pt idx="2699">
                  <c:v>38356</c:v>
                </c:pt>
                <c:pt idx="2700">
                  <c:v>38357</c:v>
                </c:pt>
                <c:pt idx="2701">
                  <c:v>38358</c:v>
                </c:pt>
                <c:pt idx="2702">
                  <c:v>38359</c:v>
                </c:pt>
                <c:pt idx="2703">
                  <c:v>38362</c:v>
                </c:pt>
                <c:pt idx="2704">
                  <c:v>38363</c:v>
                </c:pt>
                <c:pt idx="2705">
                  <c:v>38364</c:v>
                </c:pt>
                <c:pt idx="2706">
                  <c:v>38365</c:v>
                </c:pt>
                <c:pt idx="2707">
                  <c:v>38366</c:v>
                </c:pt>
                <c:pt idx="2708">
                  <c:v>38369</c:v>
                </c:pt>
                <c:pt idx="2709">
                  <c:v>38370</c:v>
                </c:pt>
                <c:pt idx="2710">
                  <c:v>38371</c:v>
                </c:pt>
                <c:pt idx="2711">
                  <c:v>38372</c:v>
                </c:pt>
                <c:pt idx="2712">
                  <c:v>38373</c:v>
                </c:pt>
                <c:pt idx="2713">
                  <c:v>38376</c:v>
                </c:pt>
                <c:pt idx="2714">
                  <c:v>38377</c:v>
                </c:pt>
                <c:pt idx="2715">
                  <c:v>38378</c:v>
                </c:pt>
                <c:pt idx="2716">
                  <c:v>38379</c:v>
                </c:pt>
                <c:pt idx="2717">
                  <c:v>38380</c:v>
                </c:pt>
                <c:pt idx="2718">
                  <c:v>38383</c:v>
                </c:pt>
                <c:pt idx="2719">
                  <c:v>38384</c:v>
                </c:pt>
                <c:pt idx="2720">
                  <c:v>38385</c:v>
                </c:pt>
                <c:pt idx="2721">
                  <c:v>38386</c:v>
                </c:pt>
                <c:pt idx="2722">
                  <c:v>38387</c:v>
                </c:pt>
                <c:pt idx="2723">
                  <c:v>38390</c:v>
                </c:pt>
                <c:pt idx="2724">
                  <c:v>38391</c:v>
                </c:pt>
                <c:pt idx="2725">
                  <c:v>38392</c:v>
                </c:pt>
                <c:pt idx="2726">
                  <c:v>38393</c:v>
                </c:pt>
                <c:pt idx="2727">
                  <c:v>38394</c:v>
                </c:pt>
                <c:pt idx="2728">
                  <c:v>38397</c:v>
                </c:pt>
                <c:pt idx="2729">
                  <c:v>38398</c:v>
                </c:pt>
                <c:pt idx="2730">
                  <c:v>38399</c:v>
                </c:pt>
                <c:pt idx="2731">
                  <c:v>38400</c:v>
                </c:pt>
                <c:pt idx="2732">
                  <c:v>38401</c:v>
                </c:pt>
                <c:pt idx="2733">
                  <c:v>38404</c:v>
                </c:pt>
                <c:pt idx="2734">
                  <c:v>38405</c:v>
                </c:pt>
                <c:pt idx="2735">
                  <c:v>38406</c:v>
                </c:pt>
                <c:pt idx="2736">
                  <c:v>38407</c:v>
                </c:pt>
                <c:pt idx="2737">
                  <c:v>38408</c:v>
                </c:pt>
                <c:pt idx="2738">
                  <c:v>38411</c:v>
                </c:pt>
                <c:pt idx="2739">
                  <c:v>38412</c:v>
                </c:pt>
                <c:pt idx="2740">
                  <c:v>38413</c:v>
                </c:pt>
                <c:pt idx="2741">
                  <c:v>38414</c:v>
                </c:pt>
                <c:pt idx="2742">
                  <c:v>38415</c:v>
                </c:pt>
                <c:pt idx="2743">
                  <c:v>38418</c:v>
                </c:pt>
                <c:pt idx="2744">
                  <c:v>38419</c:v>
                </c:pt>
                <c:pt idx="2745">
                  <c:v>38420</c:v>
                </c:pt>
                <c:pt idx="2746">
                  <c:v>38421</c:v>
                </c:pt>
                <c:pt idx="2747">
                  <c:v>38422</c:v>
                </c:pt>
                <c:pt idx="2748">
                  <c:v>38425</c:v>
                </c:pt>
                <c:pt idx="2749">
                  <c:v>38426</c:v>
                </c:pt>
                <c:pt idx="2750">
                  <c:v>38427</c:v>
                </c:pt>
                <c:pt idx="2751">
                  <c:v>38428</c:v>
                </c:pt>
                <c:pt idx="2752">
                  <c:v>38429</c:v>
                </c:pt>
                <c:pt idx="2753">
                  <c:v>38432</c:v>
                </c:pt>
                <c:pt idx="2754">
                  <c:v>38433</c:v>
                </c:pt>
                <c:pt idx="2755">
                  <c:v>38434</c:v>
                </c:pt>
                <c:pt idx="2756">
                  <c:v>38435</c:v>
                </c:pt>
                <c:pt idx="2757">
                  <c:v>38436</c:v>
                </c:pt>
                <c:pt idx="2758">
                  <c:v>38439</c:v>
                </c:pt>
                <c:pt idx="2759">
                  <c:v>38440</c:v>
                </c:pt>
                <c:pt idx="2760">
                  <c:v>38441</c:v>
                </c:pt>
                <c:pt idx="2761">
                  <c:v>38442</c:v>
                </c:pt>
                <c:pt idx="2762">
                  <c:v>38443</c:v>
                </c:pt>
                <c:pt idx="2763">
                  <c:v>38446</c:v>
                </c:pt>
                <c:pt idx="2764">
                  <c:v>38447</c:v>
                </c:pt>
                <c:pt idx="2765">
                  <c:v>38448</c:v>
                </c:pt>
                <c:pt idx="2766">
                  <c:v>38449</c:v>
                </c:pt>
                <c:pt idx="2767">
                  <c:v>38450</c:v>
                </c:pt>
                <c:pt idx="2768">
                  <c:v>38453</c:v>
                </c:pt>
                <c:pt idx="2769">
                  <c:v>38454</c:v>
                </c:pt>
                <c:pt idx="2770">
                  <c:v>38455</c:v>
                </c:pt>
                <c:pt idx="2771">
                  <c:v>38456</c:v>
                </c:pt>
                <c:pt idx="2772">
                  <c:v>38457</c:v>
                </c:pt>
                <c:pt idx="2773">
                  <c:v>38460</c:v>
                </c:pt>
                <c:pt idx="2774">
                  <c:v>38461</c:v>
                </c:pt>
                <c:pt idx="2775">
                  <c:v>38462</c:v>
                </c:pt>
                <c:pt idx="2776">
                  <c:v>38463</c:v>
                </c:pt>
                <c:pt idx="2777">
                  <c:v>38464</c:v>
                </c:pt>
                <c:pt idx="2778">
                  <c:v>38467</c:v>
                </c:pt>
                <c:pt idx="2779">
                  <c:v>38468</c:v>
                </c:pt>
                <c:pt idx="2780">
                  <c:v>38469</c:v>
                </c:pt>
                <c:pt idx="2781">
                  <c:v>38470</c:v>
                </c:pt>
                <c:pt idx="2782">
                  <c:v>38471</c:v>
                </c:pt>
                <c:pt idx="2783">
                  <c:v>38474</c:v>
                </c:pt>
                <c:pt idx="2784">
                  <c:v>38475</c:v>
                </c:pt>
                <c:pt idx="2785">
                  <c:v>38476</c:v>
                </c:pt>
                <c:pt idx="2786">
                  <c:v>38477</c:v>
                </c:pt>
                <c:pt idx="2787">
                  <c:v>38478</c:v>
                </c:pt>
                <c:pt idx="2788">
                  <c:v>38481</c:v>
                </c:pt>
                <c:pt idx="2789">
                  <c:v>38482</c:v>
                </c:pt>
                <c:pt idx="2790">
                  <c:v>38483</c:v>
                </c:pt>
                <c:pt idx="2791">
                  <c:v>38484</c:v>
                </c:pt>
                <c:pt idx="2792">
                  <c:v>38485</c:v>
                </c:pt>
                <c:pt idx="2793">
                  <c:v>38488</c:v>
                </c:pt>
                <c:pt idx="2794">
                  <c:v>38489</c:v>
                </c:pt>
                <c:pt idx="2795">
                  <c:v>38490</c:v>
                </c:pt>
                <c:pt idx="2796">
                  <c:v>38491</c:v>
                </c:pt>
                <c:pt idx="2797">
                  <c:v>38492</c:v>
                </c:pt>
                <c:pt idx="2798">
                  <c:v>38495</c:v>
                </c:pt>
                <c:pt idx="2799">
                  <c:v>38496</c:v>
                </c:pt>
                <c:pt idx="2800">
                  <c:v>38497</c:v>
                </c:pt>
                <c:pt idx="2801">
                  <c:v>38498</c:v>
                </c:pt>
                <c:pt idx="2802">
                  <c:v>38499</c:v>
                </c:pt>
                <c:pt idx="2803">
                  <c:v>38502</c:v>
                </c:pt>
                <c:pt idx="2804">
                  <c:v>38503</c:v>
                </c:pt>
                <c:pt idx="2805">
                  <c:v>38504</c:v>
                </c:pt>
                <c:pt idx="2806">
                  <c:v>38505</c:v>
                </c:pt>
                <c:pt idx="2807">
                  <c:v>38506</c:v>
                </c:pt>
                <c:pt idx="2808">
                  <c:v>38509</c:v>
                </c:pt>
                <c:pt idx="2809">
                  <c:v>38510</c:v>
                </c:pt>
                <c:pt idx="2810">
                  <c:v>38511</c:v>
                </c:pt>
                <c:pt idx="2811">
                  <c:v>38512</c:v>
                </c:pt>
                <c:pt idx="2812">
                  <c:v>38513</c:v>
                </c:pt>
                <c:pt idx="2813">
                  <c:v>38516</c:v>
                </c:pt>
                <c:pt idx="2814">
                  <c:v>38517</c:v>
                </c:pt>
                <c:pt idx="2815">
                  <c:v>38518</c:v>
                </c:pt>
                <c:pt idx="2816">
                  <c:v>38519</c:v>
                </c:pt>
                <c:pt idx="2817">
                  <c:v>38520</c:v>
                </c:pt>
                <c:pt idx="2818">
                  <c:v>38523</c:v>
                </c:pt>
                <c:pt idx="2819">
                  <c:v>38524</c:v>
                </c:pt>
                <c:pt idx="2820">
                  <c:v>38525</c:v>
                </c:pt>
                <c:pt idx="2821">
                  <c:v>38526</c:v>
                </c:pt>
                <c:pt idx="2822">
                  <c:v>38527</c:v>
                </c:pt>
                <c:pt idx="2823">
                  <c:v>38530</c:v>
                </c:pt>
                <c:pt idx="2824">
                  <c:v>38531</c:v>
                </c:pt>
                <c:pt idx="2825">
                  <c:v>38532</c:v>
                </c:pt>
                <c:pt idx="2826">
                  <c:v>38533</c:v>
                </c:pt>
                <c:pt idx="2827">
                  <c:v>38534</c:v>
                </c:pt>
                <c:pt idx="2828">
                  <c:v>38537</c:v>
                </c:pt>
                <c:pt idx="2829">
                  <c:v>38538</c:v>
                </c:pt>
                <c:pt idx="2830">
                  <c:v>38539</c:v>
                </c:pt>
                <c:pt idx="2831">
                  <c:v>38540</c:v>
                </c:pt>
                <c:pt idx="2832">
                  <c:v>38541</c:v>
                </c:pt>
                <c:pt idx="2833">
                  <c:v>38544</c:v>
                </c:pt>
                <c:pt idx="2834">
                  <c:v>38545</c:v>
                </c:pt>
                <c:pt idx="2835">
                  <c:v>38546</c:v>
                </c:pt>
                <c:pt idx="2836">
                  <c:v>38547</c:v>
                </c:pt>
                <c:pt idx="2837">
                  <c:v>38548</c:v>
                </c:pt>
                <c:pt idx="2838">
                  <c:v>38551</c:v>
                </c:pt>
                <c:pt idx="2839">
                  <c:v>38552</c:v>
                </c:pt>
                <c:pt idx="2840">
                  <c:v>38553</c:v>
                </c:pt>
                <c:pt idx="2841">
                  <c:v>38554</c:v>
                </c:pt>
                <c:pt idx="2842">
                  <c:v>38555</c:v>
                </c:pt>
                <c:pt idx="2843">
                  <c:v>38558</c:v>
                </c:pt>
                <c:pt idx="2844">
                  <c:v>38559</c:v>
                </c:pt>
                <c:pt idx="2845">
                  <c:v>38560</c:v>
                </c:pt>
                <c:pt idx="2846">
                  <c:v>38561</c:v>
                </c:pt>
                <c:pt idx="2847">
                  <c:v>38562</c:v>
                </c:pt>
                <c:pt idx="2848">
                  <c:v>38565</c:v>
                </c:pt>
                <c:pt idx="2849">
                  <c:v>38566</c:v>
                </c:pt>
                <c:pt idx="2850">
                  <c:v>38567</c:v>
                </c:pt>
                <c:pt idx="2851">
                  <c:v>38568</c:v>
                </c:pt>
                <c:pt idx="2852">
                  <c:v>38569</c:v>
                </c:pt>
                <c:pt idx="2853">
                  <c:v>38572</c:v>
                </c:pt>
                <c:pt idx="2854">
                  <c:v>38573</c:v>
                </c:pt>
                <c:pt idx="2855">
                  <c:v>38574</c:v>
                </c:pt>
                <c:pt idx="2856">
                  <c:v>38575</c:v>
                </c:pt>
                <c:pt idx="2857">
                  <c:v>38576</c:v>
                </c:pt>
                <c:pt idx="2858">
                  <c:v>38579</c:v>
                </c:pt>
                <c:pt idx="2859">
                  <c:v>38580</c:v>
                </c:pt>
                <c:pt idx="2860">
                  <c:v>38581</c:v>
                </c:pt>
                <c:pt idx="2861">
                  <c:v>38582</c:v>
                </c:pt>
                <c:pt idx="2862">
                  <c:v>38583</c:v>
                </c:pt>
                <c:pt idx="2863">
                  <c:v>38586</c:v>
                </c:pt>
                <c:pt idx="2864">
                  <c:v>38587</c:v>
                </c:pt>
                <c:pt idx="2865">
                  <c:v>38588</c:v>
                </c:pt>
                <c:pt idx="2866">
                  <c:v>38589</c:v>
                </c:pt>
                <c:pt idx="2867">
                  <c:v>38590</c:v>
                </c:pt>
                <c:pt idx="2868">
                  <c:v>38593</c:v>
                </c:pt>
                <c:pt idx="2869">
                  <c:v>38594</c:v>
                </c:pt>
                <c:pt idx="2870">
                  <c:v>38595</c:v>
                </c:pt>
                <c:pt idx="2871">
                  <c:v>38596</c:v>
                </c:pt>
                <c:pt idx="2872">
                  <c:v>38597</c:v>
                </c:pt>
                <c:pt idx="2873">
                  <c:v>38600</c:v>
                </c:pt>
                <c:pt idx="2874">
                  <c:v>38601</c:v>
                </c:pt>
                <c:pt idx="2875">
                  <c:v>38602</c:v>
                </c:pt>
                <c:pt idx="2876">
                  <c:v>38603</c:v>
                </c:pt>
                <c:pt idx="2877">
                  <c:v>38604</c:v>
                </c:pt>
                <c:pt idx="2878">
                  <c:v>38607</c:v>
                </c:pt>
                <c:pt idx="2879">
                  <c:v>38608</c:v>
                </c:pt>
                <c:pt idx="2880">
                  <c:v>38609</c:v>
                </c:pt>
                <c:pt idx="2881">
                  <c:v>38610</c:v>
                </c:pt>
                <c:pt idx="2882">
                  <c:v>38611</c:v>
                </c:pt>
                <c:pt idx="2883">
                  <c:v>38614</c:v>
                </c:pt>
                <c:pt idx="2884">
                  <c:v>38615</c:v>
                </c:pt>
                <c:pt idx="2885">
                  <c:v>38616</c:v>
                </c:pt>
                <c:pt idx="2886">
                  <c:v>38617</c:v>
                </c:pt>
                <c:pt idx="2887">
                  <c:v>38618</c:v>
                </c:pt>
                <c:pt idx="2888">
                  <c:v>38621</c:v>
                </c:pt>
                <c:pt idx="2889">
                  <c:v>38622</c:v>
                </c:pt>
                <c:pt idx="2890">
                  <c:v>38623</c:v>
                </c:pt>
                <c:pt idx="2891">
                  <c:v>38624</c:v>
                </c:pt>
                <c:pt idx="2892">
                  <c:v>38625</c:v>
                </c:pt>
                <c:pt idx="2893">
                  <c:v>38628</c:v>
                </c:pt>
                <c:pt idx="2894">
                  <c:v>38629</c:v>
                </c:pt>
                <c:pt idx="2895">
                  <c:v>38630</c:v>
                </c:pt>
                <c:pt idx="2896">
                  <c:v>38631</c:v>
                </c:pt>
                <c:pt idx="2897">
                  <c:v>38632</c:v>
                </c:pt>
                <c:pt idx="2898">
                  <c:v>38635</c:v>
                </c:pt>
                <c:pt idx="2899">
                  <c:v>38636</c:v>
                </c:pt>
                <c:pt idx="2900">
                  <c:v>38637</c:v>
                </c:pt>
                <c:pt idx="2901">
                  <c:v>38638</c:v>
                </c:pt>
                <c:pt idx="2902">
                  <c:v>38639</c:v>
                </c:pt>
                <c:pt idx="2903">
                  <c:v>38642</c:v>
                </c:pt>
                <c:pt idx="2904">
                  <c:v>38643</c:v>
                </c:pt>
                <c:pt idx="2905">
                  <c:v>38644</c:v>
                </c:pt>
                <c:pt idx="2906">
                  <c:v>38645</c:v>
                </c:pt>
                <c:pt idx="2907">
                  <c:v>38646</c:v>
                </c:pt>
                <c:pt idx="2908">
                  <c:v>38649</c:v>
                </c:pt>
                <c:pt idx="2909">
                  <c:v>38650</c:v>
                </c:pt>
                <c:pt idx="2910">
                  <c:v>38651</c:v>
                </c:pt>
                <c:pt idx="2911">
                  <c:v>38652</c:v>
                </c:pt>
                <c:pt idx="2912">
                  <c:v>38653</c:v>
                </c:pt>
                <c:pt idx="2913">
                  <c:v>38656</c:v>
                </c:pt>
                <c:pt idx="2914">
                  <c:v>38657</c:v>
                </c:pt>
                <c:pt idx="2915">
                  <c:v>38658</c:v>
                </c:pt>
                <c:pt idx="2916">
                  <c:v>38659</c:v>
                </c:pt>
                <c:pt idx="2917">
                  <c:v>38660</c:v>
                </c:pt>
                <c:pt idx="2918">
                  <c:v>38663</c:v>
                </c:pt>
                <c:pt idx="2919">
                  <c:v>38664</c:v>
                </c:pt>
                <c:pt idx="2920">
                  <c:v>38665</c:v>
                </c:pt>
                <c:pt idx="2921">
                  <c:v>38666</c:v>
                </c:pt>
                <c:pt idx="2922">
                  <c:v>38667</c:v>
                </c:pt>
                <c:pt idx="2923">
                  <c:v>38670</c:v>
                </c:pt>
                <c:pt idx="2924">
                  <c:v>38671</c:v>
                </c:pt>
                <c:pt idx="2925">
                  <c:v>38672</c:v>
                </c:pt>
                <c:pt idx="2926">
                  <c:v>38673</c:v>
                </c:pt>
                <c:pt idx="2927">
                  <c:v>38674</c:v>
                </c:pt>
                <c:pt idx="2928">
                  <c:v>38677</c:v>
                </c:pt>
                <c:pt idx="2929">
                  <c:v>38678</c:v>
                </c:pt>
                <c:pt idx="2930">
                  <c:v>38679</c:v>
                </c:pt>
                <c:pt idx="2931">
                  <c:v>38680</c:v>
                </c:pt>
                <c:pt idx="2932">
                  <c:v>38681</c:v>
                </c:pt>
                <c:pt idx="2933">
                  <c:v>38684</c:v>
                </c:pt>
                <c:pt idx="2934">
                  <c:v>38685</c:v>
                </c:pt>
                <c:pt idx="2935">
                  <c:v>38686</c:v>
                </c:pt>
                <c:pt idx="2936">
                  <c:v>38687</c:v>
                </c:pt>
                <c:pt idx="2937">
                  <c:v>38688</c:v>
                </c:pt>
                <c:pt idx="2938">
                  <c:v>38691</c:v>
                </c:pt>
                <c:pt idx="2939">
                  <c:v>38692</c:v>
                </c:pt>
                <c:pt idx="2940">
                  <c:v>38693</c:v>
                </c:pt>
                <c:pt idx="2941">
                  <c:v>38694</c:v>
                </c:pt>
                <c:pt idx="2942">
                  <c:v>38695</c:v>
                </c:pt>
                <c:pt idx="2943">
                  <c:v>38698</c:v>
                </c:pt>
                <c:pt idx="2944">
                  <c:v>38699</c:v>
                </c:pt>
                <c:pt idx="2945">
                  <c:v>38700</c:v>
                </c:pt>
                <c:pt idx="2946">
                  <c:v>38701</c:v>
                </c:pt>
                <c:pt idx="2947">
                  <c:v>38702</c:v>
                </c:pt>
                <c:pt idx="2948">
                  <c:v>38705</c:v>
                </c:pt>
                <c:pt idx="2949">
                  <c:v>38706</c:v>
                </c:pt>
                <c:pt idx="2950">
                  <c:v>38707</c:v>
                </c:pt>
                <c:pt idx="2951">
                  <c:v>38708</c:v>
                </c:pt>
                <c:pt idx="2952">
                  <c:v>38709</c:v>
                </c:pt>
                <c:pt idx="2953">
                  <c:v>38712</c:v>
                </c:pt>
                <c:pt idx="2954">
                  <c:v>38713</c:v>
                </c:pt>
                <c:pt idx="2955">
                  <c:v>38714</c:v>
                </c:pt>
                <c:pt idx="2956">
                  <c:v>38715</c:v>
                </c:pt>
                <c:pt idx="2957">
                  <c:v>38716</c:v>
                </c:pt>
                <c:pt idx="2958">
                  <c:v>38719</c:v>
                </c:pt>
                <c:pt idx="2959">
                  <c:v>38720</c:v>
                </c:pt>
                <c:pt idx="2960">
                  <c:v>38721</c:v>
                </c:pt>
                <c:pt idx="2961">
                  <c:v>38722</c:v>
                </c:pt>
                <c:pt idx="2962">
                  <c:v>38723</c:v>
                </c:pt>
                <c:pt idx="2963">
                  <c:v>38726</c:v>
                </c:pt>
                <c:pt idx="2964">
                  <c:v>38727</c:v>
                </c:pt>
                <c:pt idx="2965">
                  <c:v>38728</c:v>
                </c:pt>
                <c:pt idx="2966">
                  <c:v>38729</c:v>
                </c:pt>
                <c:pt idx="2967">
                  <c:v>38730</c:v>
                </c:pt>
                <c:pt idx="2968">
                  <c:v>38733</c:v>
                </c:pt>
                <c:pt idx="2969">
                  <c:v>38734</c:v>
                </c:pt>
                <c:pt idx="2970">
                  <c:v>38735</c:v>
                </c:pt>
                <c:pt idx="2971">
                  <c:v>38736</c:v>
                </c:pt>
                <c:pt idx="2972">
                  <c:v>38737</c:v>
                </c:pt>
                <c:pt idx="2973">
                  <c:v>38740</c:v>
                </c:pt>
                <c:pt idx="2974">
                  <c:v>38741</c:v>
                </c:pt>
                <c:pt idx="2975">
                  <c:v>38742</c:v>
                </c:pt>
                <c:pt idx="2976">
                  <c:v>38743</c:v>
                </c:pt>
                <c:pt idx="2977">
                  <c:v>38744</c:v>
                </c:pt>
                <c:pt idx="2978">
                  <c:v>38747</c:v>
                </c:pt>
                <c:pt idx="2979">
                  <c:v>38748</c:v>
                </c:pt>
                <c:pt idx="2980">
                  <c:v>38749</c:v>
                </c:pt>
                <c:pt idx="2981">
                  <c:v>38750</c:v>
                </c:pt>
                <c:pt idx="2982">
                  <c:v>38751</c:v>
                </c:pt>
                <c:pt idx="2983">
                  <c:v>38754</c:v>
                </c:pt>
                <c:pt idx="2984">
                  <c:v>38755</c:v>
                </c:pt>
                <c:pt idx="2985">
                  <c:v>38756</c:v>
                </c:pt>
                <c:pt idx="2986">
                  <c:v>38757</c:v>
                </c:pt>
                <c:pt idx="2987">
                  <c:v>38758</c:v>
                </c:pt>
                <c:pt idx="2988">
                  <c:v>38761</c:v>
                </c:pt>
                <c:pt idx="2989">
                  <c:v>38762</c:v>
                </c:pt>
                <c:pt idx="2990">
                  <c:v>38763</c:v>
                </c:pt>
                <c:pt idx="2991">
                  <c:v>38764</c:v>
                </c:pt>
                <c:pt idx="2992">
                  <c:v>38765</c:v>
                </c:pt>
                <c:pt idx="2993">
                  <c:v>38768</c:v>
                </c:pt>
                <c:pt idx="2994">
                  <c:v>38769</c:v>
                </c:pt>
                <c:pt idx="2995">
                  <c:v>38770</c:v>
                </c:pt>
                <c:pt idx="2996">
                  <c:v>38771</c:v>
                </c:pt>
                <c:pt idx="2997">
                  <c:v>38772</c:v>
                </c:pt>
                <c:pt idx="2998">
                  <c:v>38775</c:v>
                </c:pt>
                <c:pt idx="2999">
                  <c:v>38776</c:v>
                </c:pt>
                <c:pt idx="3000">
                  <c:v>38777</c:v>
                </c:pt>
                <c:pt idx="3001">
                  <c:v>38778</c:v>
                </c:pt>
                <c:pt idx="3002">
                  <c:v>38779</c:v>
                </c:pt>
                <c:pt idx="3003">
                  <c:v>38782</c:v>
                </c:pt>
                <c:pt idx="3004">
                  <c:v>38783</c:v>
                </c:pt>
                <c:pt idx="3005">
                  <c:v>38784</c:v>
                </c:pt>
                <c:pt idx="3006">
                  <c:v>38785</c:v>
                </c:pt>
                <c:pt idx="3007">
                  <c:v>38786</c:v>
                </c:pt>
                <c:pt idx="3008">
                  <c:v>38789</c:v>
                </c:pt>
                <c:pt idx="3009">
                  <c:v>38790</c:v>
                </c:pt>
                <c:pt idx="3010">
                  <c:v>38791</c:v>
                </c:pt>
                <c:pt idx="3011">
                  <c:v>38792</c:v>
                </c:pt>
                <c:pt idx="3012">
                  <c:v>38793</c:v>
                </c:pt>
                <c:pt idx="3013">
                  <c:v>38796</c:v>
                </c:pt>
                <c:pt idx="3014">
                  <c:v>38797</c:v>
                </c:pt>
                <c:pt idx="3015">
                  <c:v>38798</c:v>
                </c:pt>
                <c:pt idx="3016">
                  <c:v>38799</c:v>
                </c:pt>
                <c:pt idx="3017">
                  <c:v>38800</c:v>
                </c:pt>
                <c:pt idx="3018">
                  <c:v>38803</c:v>
                </c:pt>
                <c:pt idx="3019">
                  <c:v>38804</c:v>
                </c:pt>
                <c:pt idx="3020">
                  <c:v>38805</c:v>
                </c:pt>
                <c:pt idx="3021">
                  <c:v>38806</c:v>
                </c:pt>
                <c:pt idx="3022">
                  <c:v>38807</c:v>
                </c:pt>
                <c:pt idx="3023">
                  <c:v>38810</c:v>
                </c:pt>
                <c:pt idx="3024">
                  <c:v>38811</c:v>
                </c:pt>
                <c:pt idx="3025">
                  <c:v>38812</c:v>
                </c:pt>
                <c:pt idx="3026">
                  <c:v>38813</c:v>
                </c:pt>
                <c:pt idx="3027">
                  <c:v>38814</c:v>
                </c:pt>
                <c:pt idx="3028">
                  <c:v>38817</c:v>
                </c:pt>
                <c:pt idx="3029">
                  <c:v>38818</c:v>
                </c:pt>
                <c:pt idx="3030">
                  <c:v>38819</c:v>
                </c:pt>
                <c:pt idx="3031">
                  <c:v>38820</c:v>
                </c:pt>
                <c:pt idx="3032">
                  <c:v>38821</c:v>
                </c:pt>
                <c:pt idx="3033">
                  <c:v>38824</c:v>
                </c:pt>
                <c:pt idx="3034">
                  <c:v>38825</c:v>
                </c:pt>
                <c:pt idx="3035">
                  <c:v>38826</c:v>
                </c:pt>
                <c:pt idx="3036">
                  <c:v>38827</c:v>
                </c:pt>
                <c:pt idx="3037">
                  <c:v>38828</c:v>
                </c:pt>
                <c:pt idx="3038">
                  <c:v>38831</c:v>
                </c:pt>
                <c:pt idx="3039">
                  <c:v>38832</c:v>
                </c:pt>
                <c:pt idx="3040">
                  <c:v>38833</c:v>
                </c:pt>
                <c:pt idx="3041">
                  <c:v>38834</c:v>
                </c:pt>
                <c:pt idx="3042">
                  <c:v>38835</c:v>
                </c:pt>
                <c:pt idx="3043">
                  <c:v>38838</c:v>
                </c:pt>
                <c:pt idx="3044">
                  <c:v>38839</c:v>
                </c:pt>
                <c:pt idx="3045">
                  <c:v>38840</c:v>
                </c:pt>
                <c:pt idx="3046">
                  <c:v>38841</c:v>
                </c:pt>
                <c:pt idx="3047">
                  <c:v>38842</c:v>
                </c:pt>
                <c:pt idx="3048">
                  <c:v>38845</c:v>
                </c:pt>
                <c:pt idx="3049">
                  <c:v>38846</c:v>
                </c:pt>
                <c:pt idx="3050">
                  <c:v>38847</c:v>
                </c:pt>
                <c:pt idx="3051">
                  <c:v>38848</c:v>
                </c:pt>
                <c:pt idx="3052">
                  <c:v>38849</c:v>
                </c:pt>
                <c:pt idx="3053">
                  <c:v>38852</c:v>
                </c:pt>
                <c:pt idx="3054">
                  <c:v>38853</c:v>
                </c:pt>
                <c:pt idx="3055">
                  <c:v>38854</c:v>
                </c:pt>
                <c:pt idx="3056">
                  <c:v>38855</c:v>
                </c:pt>
                <c:pt idx="3057">
                  <c:v>38856</c:v>
                </c:pt>
                <c:pt idx="3058">
                  <c:v>38859</c:v>
                </c:pt>
                <c:pt idx="3059">
                  <c:v>38860</c:v>
                </c:pt>
                <c:pt idx="3060">
                  <c:v>38861</c:v>
                </c:pt>
                <c:pt idx="3061">
                  <c:v>38862</c:v>
                </c:pt>
                <c:pt idx="3062">
                  <c:v>38863</c:v>
                </c:pt>
                <c:pt idx="3063">
                  <c:v>38866</c:v>
                </c:pt>
                <c:pt idx="3064">
                  <c:v>38867</c:v>
                </c:pt>
                <c:pt idx="3065">
                  <c:v>38868</c:v>
                </c:pt>
                <c:pt idx="3066">
                  <c:v>38869</c:v>
                </c:pt>
                <c:pt idx="3067">
                  <c:v>38870</c:v>
                </c:pt>
                <c:pt idx="3068">
                  <c:v>38873</c:v>
                </c:pt>
                <c:pt idx="3069">
                  <c:v>38874</c:v>
                </c:pt>
                <c:pt idx="3070">
                  <c:v>38875</c:v>
                </c:pt>
                <c:pt idx="3071">
                  <c:v>38876</c:v>
                </c:pt>
                <c:pt idx="3072">
                  <c:v>38877</c:v>
                </c:pt>
                <c:pt idx="3073">
                  <c:v>38880</c:v>
                </c:pt>
                <c:pt idx="3074">
                  <c:v>38881</c:v>
                </c:pt>
                <c:pt idx="3075">
                  <c:v>38882</c:v>
                </c:pt>
                <c:pt idx="3076">
                  <c:v>38883</c:v>
                </c:pt>
                <c:pt idx="3077">
                  <c:v>38884</c:v>
                </c:pt>
                <c:pt idx="3078">
                  <c:v>38887</c:v>
                </c:pt>
                <c:pt idx="3079">
                  <c:v>38888</c:v>
                </c:pt>
                <c:pt idx="3080">
                  <c:v>38889</c:v>
                </c:pt>
                <c:pt idx="3081">
                  <c:v>38890</c:v>
                </c:pt>
                <c:pt idx="3082">
                  <c:v>38891</c:v>
                </c:pt>
                <c:pt idx="3083">
                  <c:v>38894</c:v>
                </c:pt>
                <c:pt idx="3084">
                  <c:v>38895</c:v>
                </c:pt>
                <c:pt idx="3085">
                  <c:v>38896</c:v>
                </c:pt>
                <c:pt idx="3086">
                  <c:v>38897</c:v>
                </c:pt>
                <c:pt idx="3087">
                  <c:v>38898</c:v>
                </c:pt>
                <c:pt idx="3088">
                  <c:v>38901</c:v>
                </c:pt>
                <c:pt idx="3089">
                  <c:v>38902</c:v>
                </c:pt>
                <c:pt idx="3090">
                  <c:v>38903</c:v>
                </c:pt>
                <c:pt idx="3091">
                  <c:v>38904</c:v>
                </c:pt>
                <c:pt idx="3092">
                  <c:v>38905</c:v>
                </c:pt>
                <c:pt idx="3093">
                  <c:v>38908</c:v>
                </c:pt>
                <c:pt idx="3094">
                  <c:v>38909</c:v>
                </c:pt>
                <c:pt idx="3095">
                  <c:v>38910</c:v>
                </c:pt>
                <c:pt idx="3096">
                  <c:v>38911</c:v>
                </c:pt>
                <c:pt idx="3097">
                  <c:v>38912</c:v>
                </c:pt>
                <c:pt idx="3098">
                  <c:v>38915</c:v>
                </c:pt>
                <c:pt idx="3099">
                  <c:v>38916</c:v>
                </c:pt>
                <c:pt idx="3100">
                  <c:v>38917</c:v>
                </c:pt>
                <c:pt idx="3101">
                  <c:v>38918</c:v>
                </c:pt>
                <c:pt idx="3102">
                  <c:v>38919</c:v>
                </c:pt>
                <c:pt idx="3103">
                  <c:v>38922</c:v>
                </c:pt>
                <c:pt idx="3104">
                  <c:v>38923</c:v>
                </c:pt>
                <c:pt idx="3105">
                  <c:v>38924</c:v>
                </c:pt>
                <c:pt idx="3106">
                  <c:v>38925</c:v>
                </c:pt>
                <c:pt idx="3107">
                  <c:v>38926</c:v>
                </c:pt>
                <c:pt idx="3108">
                  <c:v>38929</c:v>
                </c:pt>
                <c:pt idx="3109">
                  <c:v>38930</c:v>
                </c:pt>
                <c:pt idx="3110">
                  <c:v>38931</c:v>
                </c:pt>
                <c:pt idx="3111">
                  <c:v>38932</c:v>
                </c:pt>
                <c:pt idx="3112">
                  <c:v>38933</c:v>
                </c:pt>
                <c:pt idx="3113">
                  <c:v>38936</c:v>
                </c:pt>
                <c:pt idx="3114">
                  <c:v>38937</c:v>
                </c:pt>
                <c:pt idx="3115">
                  <c:v>38938</c:v>
                </c:pt>
                <c:pt idx="3116">
                  <c:v>38939</c:v>
                </c:pt>
                <c:pt idx="3117">
                  <c:v>38940</c:v>
                </c:pt>
                <c:pt idx="3118">
                  <c:v>38943</c:v>
                </c:pt>
                <c:pt idx="3119">
                  <c:v>38944</c:v>
                </c:pt>
                <c:pt idx="3120">
                  <c:v>38945</c:v>
                </c:pt>
                <c:pt idx="3121">
                  <c:v>38946</c:v>
                </c:pt>
                <c:pt idx="3122">
                  <c:v>38947</c:v>
                </c:pt>
                <c:pt idx="3123">
                  <c:v>38950</c:v>
                </c:pt>
                <c:pt idx="3124">
                  <c:v>38951</c:v>
                </c:pt>
                <c:pt idx="3125">
                  <c:v>38952</c:v>
                </c:pt>
                <c:pt idx="3126">
                  <c:v>38953</c:v>
                </c:pt>
                <c:pt idx="3127">
                  <c:v>38954</c:v>
                </c:pt>
                <c:pt idx="3128">
                  <c:v>38957</c:v>
                </c:pt>
                <c:pt idx="3129">
                  <c:v>38958</c:v>
                </c:pt>
                <c:pt idx="3130">
                  <c:v>38959</c:v>
                </c:pt>
                <c:pt idx="3131">
                  <c:v>38960</c:v>
                </c:pt>
                <c:pt idx="3132">
                  <c:v>38961</c:v>
                </c:pt>
                <c:pt idx="3133">
                  <c:v>38964</c:v>
                </c:pt>
                <c:pt idx="3134">
                  <c:v>38965</c:v>
                </c:pt>
                <c:pt idx="3135">
                  <c:v>38966</c:v>
                </c:pt>
                <c:pt idx="3136">
                  <c:v>38967</c:v>
                </c:pt>
                <c:pt idx="3137">
                  <c:v>38968</c:v>
                </c:pt>
                <c:pt idx="3138">
                  <c:v>38971</c:v>
                </c:pt>
                <c:pt idx="3139">
                  <c:v>38972</c:v>
                </c:pt>
                <c:pt idx="3140">
                  <c:v>38973</c:v>
                </c:pt>
                <c:pt idx="3141">
                  <c:v>38974</c:v>
                </c:pt>
                <c:pt idx="3142">
                  <c:v>38975</c:v>
                </c:pt>
                <c:pt idx="3143">
                  <c:v>38978</c:v>
                </c:pt>
                <c:pt idx="3144">
                  <c:v>38979</c:v>
                </c:pt>
                <c:pt idx="3145">
                  <c:v>38980</c:v>
                </c:pt>
                <c:pt idx="3146">
                  <c:v>38981</c:v>
                </c:pt>
                <c:pt idx="3147">
                  <c:v>38982</c:v>
                </c:pt>
                <c:pt idx="3148">
                  <c:v>38985</c:v>
                </c:pt>
                <c:pt idx="3149">
                  <c:v>38986</c:v>
                </c:pt>
                <c:pt idx="3150">
                  <c:v>38987</c:v>
                </c:pt>
                <c:pt idx="3151">
                  <c:v>38988</c:v>
                </c:pt>
                <c:pt idx="3152">
                  <c:v>38989</c:v>
                </c:pt>
                <c:pt idx="3153">
                  <c:v>38992</c:v>
                </c:pt>
                <c:pt idx="3154">
                  <c:v>38993</c:v>
                </c:pt>
                <c:pt idx="3155">
                  <c:v>38994</c:v>
                </c:pt>
                <c:pt idx="3156">
                  <c:v>38995</c:v>
                </c:pt>
                <c:pt idx="3157">
                  <c:v>38996</c:v>
                </c:pt>
                <c:pt idx="3158">
                  <c:v>38999</c:v>
                </c:pt>
                <c:pt idx="3159">
                  <c:v>39000</c:v>
                </c:pt>
                <c:pt idx="3160">
                  <c:v>39001</c:v>
                </c:pt>
                <c:pt idx="3161">
                  <c:v>39002</c:v>
                </c:pt>
                <c:pt idx="3162">
                  <c:v>39003</c:v>
                </c:pt>
                <c:pt idx="3163">
                  <c:v>39006</c:v>
                </c:pt>
                <c:pt idx="3164">
                  <c:v>39007</c:v>
                </c:pt>
                <c:pt idx="3165">
                  <c:v>39008</c:v>
                </c:pt>
                <c:pt idx="3166">
                  <c:v>39009</c:v>
                </c:pt>
                <c:pt idx="3167">
                  <c:v>39010</c:v>
                </c:pt>
                <c:pt idx="3168">
                  <c:v>39013</c:v>
                </c:pt>
                <c:pt idx="3169">
                  <c:v>39014</c:v>
                </c:pt>
                <c:pt idx="3170">
                  <c:v>39015</c:v>
                </c:pt>
                <c:pt idx="3171">
                  <c:v>39016</c:v>
                </c:pt>
                <c:pt idx="3172">
                  <c:v>39017</c:v>
                </c:pt>
                <c:pt idx="3173">
                  <c:v>39020</c:v>
                </c:pt>
                <c:pt idx="3174">
                  <c:v>39021</c:v>
                </c:pt>
                <c:pt idx="3175">
                  <c:v>39022</c:v>
                </c:pt>
                <c:pt idx="3176">
                  <c:v>39023</c:v>
                </c:pt>
                <c:pt idx="3177">
                  <c:v>39024</c:v>
                </c:pt>
                <c:pt idx="3178">
                  <c:v>39027</c:v>
                </c:pt>
                <c:pt idx="3179">
                  <c:v>39028</c:v>
                </c:pt>
                <c:pt idx="3180">
                  <c:v>39029</c:v>
                </c:pt>
                <c:pt idx="3181">
                  <c:v>39030</c:v>
                </c:pt>
                <c:pt idx="3182">
                  <c:v>39031</c:v>
                </c:pt>
                <c:pt idx="3183">
                  <c:v>39034</c:v>
                </c:pt>
                <c:pt idx="3184">
                  <c:v>39035</c:v>
                </c:pt>
                <c:pt idx="3185">
                  <c:v>39036</c:v>
                </c:pt>
                <c:pt idx="3186">
                  <c:v>39037</c:v>
                </c:pt>
                <c:pt idx="3187">
                  <c:v>39038</c:v>
                </c:pt>
                <c:pt idx="3188">
                  <c:v>39041</c:v>
                </c:pt>
                <c:pt idx="3189">
                  <c:v>39042</c:v>
                </c:pt>
                <c:pt idx="3190">
                  <c:v>39043</c:v>
                </c:pt>
                <c:pt idx="3191">
                  <c:v>39044</c:v>
                </c:pt>
                <c:pt idx="3192">
                  <c:v>39045</c:v>
                </c:pt>
                <c:pt idx="3193">
                  <c:v>39048</c:v>
                </c:pt>
                <c:pt idx="3194">
                  <c:v>39049</c:v>
                </c:pt>
                <c:pt idx="3195">
                  <c:v>39050</c:v>
                </c:pt>
                <c:pt idx="3196">
                  <c:v>39051</c:v>
                </c:pt>
                <c:pt idx="3197">
                  <c:v>39052</c:v>
                </c:pt>
                <c:pt idx="3198">
                  <c:v>39055</c:v>
                </c:pt>
                <c:pt idx="3199">
                  <c:v>39056</c:v>
                </c:pt>
                <c:pt idx="3200">
                  <c:v>39057</c:v>
                </c:pt>
                <c:pt idx="3201">
                  <c:v>39058</c:v>
                </c:pt>
                <c:pt idx="3202">
                  <c:v>39059</c:v>
                </c:pt>
                <c:pt idx="3203">
                  <c:v>39062</c:v>
                </c:pt>
                <c:pt idx="3204">
                  <c:v>39063</c:v>
                </c:pt>
                <c:pt idx="3205">
                  <c:v>39064</c:v>
                </c:pt>
                <c:pt idx="3206">
                  <c:v>39065</c:v>
                </c:pt>
                <c:pt idx="3207">
                  <c:v>39066</c:v>
                </c:pt>
                <c:pt idx="3208">
                  <c:v>39069</c:v>
                </c:pt>
                <c:pt idx="3209">
                  <c:v>39070</c:v>
                </c:pt>
                <c:pt idx="3210">
                  <c:v>39071</c:v>
                </c:pt>
                <c:pt idx="3211">
                  <c:v>39072</c:v>
                </c:pt>
                <c:pt idx="3212">
                  <c:v>39073</c:v>
                </c:pt>
                <c:pt idx="3213">
                  <c:v>39076</c:v>
                </c:pt>
                <c:pt idx="3214">
                  <c:v>39077</c:v>
                </c:pt>
                <c:pt idx="3215">
                  <c:v>39078</c:v>
                </c:pt>
                <c:pt idx="3216">
                  <c:v>39079</c:v>
                </c:pt>
                <c:pt idx="3217">
                  <c:v>39080</c:v>
                </c:pt>
                <c:pt idx="3218">
                  <c:v>39083</c:v>
                </c:pt>
                <c:pt idx="3219">
                  <c:v>39084</c:v>
                </c:pt>
                <c:pt idx="3220">
                  <c:v>39085</c:v>
                </c:pt>
                <c:pt idx="3221">
                  <c:v>39086</c:v>
                </c:pt>
                <c:pt idx="3222">
                  <c:v>39087</c:v>
                </c:pt>
                <c:pt idx="3223">
                  <c:v>39090</c:v>
                </c:pt>
                <c:pt idx="3224">
                  <c:v>39091</c:v>
                </c:pt>
                <c:pt idx="3225">
                  <c:v>39092</c:v>
                </c:pt>
                <c:pt idx="3226">
                  <c:v>39093</c:v>
                </c:pt>
                <c:pt idx="3227">
                  <c:v>39094</c:v>
                </c:pt>
                <c:pt idx="3228">
                  <c:v>39097</c:v>
                </c:pt>
                <c:pt idx="3229">
                  <c:v>39098</c:v>
                </c:pt>
                <c:pt idx="3230">
                  <c:v>39099</c:v>
                </c:pt>
                <c:pt idx="3231">
                  <c:v>39100</c:v>
                </c:pt>
                <c:pt idx="3232">
                  <c:v>39101</c:v>
                </c:pt>
                <c:pt idx="3233">
                  <c:v>39104</c:v>
                </c:pt>
                <c:pt idx="3234">
                  <c:v>39105</c:v>
                </c:pt>
                <c:pt idx="3235">
                  <c:v>39106</c:v>
                </c:pt>
                <c:pt idx="3236">
                  <c:v>39107</c:v>
                </c:pt>
                <c:pt idx="3237">
                  <c:v>39108</c:v>
                </c:pt>
                <c:pt idx="3238">
                  <c:v>39111</c:v>
                </c:pt>
                <c:pt idx="3239">
                  <c:v>39112</c:v>
                </c:pt>
                <c:pt idx="3240">
                  <c:v>39113</c:v>
                </c:pt>
                <c:pt idx="3241">
                  <c:v>39114</c:v>
                </c:pt>
                <c:pt idx="3242">
                  <c:v>39115</c:v>
                </c:pt>
                <c:pt idx="3243">
                  <c:v>39118</c:v>
                </c:pt>
                <c:pt idx="3244">
                  <c:v>39119</c:v>
                </c:pt>
                <c:pt idx="3245">
                  <c:v>39120</c:v>
                </c:pt>
                <c:pt idx="3246">
                  <c:v>39121</c:v>
                </c:pt>
                <c:pt idx="3247">
                  <c:v>39122</c:v>
                </c:pt>
                <c:pt idx="3248">
                  <c:v>39125</c:v>
                </c:pt>
                <c:pt idx="3249">
                  <c:v>39126</c:v>
                </c:pt>
                <c:pt idx="3250">
                  <c:v>39127</c:v>
                </c:pt>
                <c:pt idx="3251">
                  <c:v>39128</c:v>
                </c:pt>
                <c:pt idx="3252">
                  <c:v>39129</c:v>
                </c:pt>
                <c:pt idx="3253">
                  <c:v>39132</c:v>
                </c:pt>
                <c:pt idx="3254">
                  <c:v>39133</c:v>
                </c:pt>
                <c:pt idx="3255">
                  <c:v>39134</c:v>
                </c:pt>
                <c:pt idx="3256">
                  <c:v>39135</c:v>
                </c:pt>
                <c:pt idx="3257">
                  <c:v>39136</c:v>
                </c:pt>
                <c:pt idx="3258">
                  <c:v>39139</c:v>
                </c:pt>
                <c:pt idx="3259">
                  <c:v>39140</c:v>
                </c:pt>
                <c:pt idx="3260">
                  <c:v>39141</c:v>
                </c:pt>
                <c:pt idx="3261">
                  <c:v>39142</c:v>
                </c:pt>
                <c:pt idx="3262">
                  <c:v>39143</c:v>
                </c:pt>
                <c:pt idx="3263">
                  <c:v>39146</c:v>
                </c:pt>
                <c:pt idx="3264">
                  <c:v>39147</c:v>
                </c:pt>
                <c:pt idx="3265">
                  <c:v>39148</c:v>
                </c:pt>
                <c:pt idx="3266">
                  <c:v>39149</c:v>
                </c:pt>
                <c:pt idx="3267">
                  <c:v>39150</c:v>
                </c:pt>
                <c:pt idx="3268">
                  <c:v>39153</c:v>
                </c:pt>
                <c:pt idx="3269">
                  <c:v>39154</c:v>
                </c:pt>
                <c:pt idx="3270">
                  <c:v>39155</c:v>
                </c:pt>
                <c:pt idx="3271">
                  <c:v>39156</c:v>
                </c:pt>
                <c:pt idx="3272">
                  <c:v>39157</c:v>
                </c:pt>
                <c:pt idx="3273">
                  <c:v>39160</c:v>
                </c:pt>
                <c:pt idx="3274">
                  <c:v>39161</c:v>
                </c:pt>
                <c:pt idx="3275">
                  <c:v>39162</c:v>
                </c:pt>
                <c:pt idx="3276">
                  <c:v>39163</c:v>
                </c:pt>
                <c:pt idx="3277">
                  <c:v>39164</c:v>
                </c:pt>
                <c:pt idx="3278">
                  <c:v>39167</c:v>
                </c:pt>
                <c:pt idx="3279">
                  <c:v>39168</c:v>
                </c:pt>
                <c:pt idx="3280">
                  <c:v>39169</c:v>
                </c:pt>
                <c:pt idx="3281">
                  <c:v>39170</c:v>
                </c:pt>
                <c:pt idx="3282">
                  <c:v>39171</c:v>
                </c:pt>
                <c:pt idx="3283">
                  <c:v>39174</c:v>
                </c:pt>
                <c:pt idx="3284">
                  <c:v>39175</c:v>
                </c:pt>
                <c:pt idx="3285">
                  <c:v>39176</c:v>
                </c:pt>
                <c:pt idx="3286">
                  <c:v>39177</c:v>
                </c:pt>
                <c:pt idx="3287">
                  <c:v>39178</c:v>
                </c:pt>
                <c:pt idx="3288">
                  <c:v>39181</c:v>
                </c:pt>
                <c:pt idx="3289">
                  <c:v>39182</c:v>
                </c:pt>
                <c:pt idx="3290">
                  <c:v>39183</c:v>
                </c:pt>
                <c:pt idx="3291">
                  <c:v>39184</c:v>
                </c:pt>
                <c:pt idx="3292">
                  <c:v>39185</c:v>
                </c:pt>
                <c:pt idx="3293">
                  <c:v>39188</c:v>
                </c:pt>
                <c:pt idx="3294">
                  <c:v>39189</c:v>
                </c:pt>
                <c:pt idx="3295">
                  <c:v>39190</c:v>
                </c:pt>
                <c:pt idx="3296">
                  <c:v>39191</c:v>
                </c:pt>
                <c:pt idx="3297">
                  <c:v>39192</c:v>
                </c:pt>
                <c:pt idx="3298">
                  <c:v>39195</c:v>
                </c:pt>
                <c:pt idx="3299">
                  <c:v>39196</c:v>
                </c:pt>
                <c:pt idx="3300">
                  <c:v>39197</c:v>
                </c:pt>
                <c:pt idx="3301">
                  <c:v>39198</c:v>
                </c:pt>
                <c:pt idx="3302">
                  <c:v>39199</c:v>
                </c:pt>
                <c:pt idx="3303">
                  <c:v>39202</c:v>
                </c:pt>
                <c:pt idx="3304">
                  <c:v>39203</c:v>
                </c:pt>
                <c:pt idx="3305">
                  <c:v>39204</c:v>
                </c:pt>
                <c:pt idx="3306">
                  <c:v>39205</c:v>
                </c:pt>
                <c:pt idx="3307">
                  <c:v>39206</c:v>
                </c:pt>
                <c:pt idx="3308">
                  <c:v>39209</c:v>
                </c:pt>
                <c:pt idx="3309">
                  <c:v>39210</c:v>
                </c:pt>
                <c:pt idx="3310">
                  <c:v>39211</c:v>
                </c:pt>
                <c:pt idx="3311">
                  <c:v>39212</c:v>
                </c:pt>
                <c:pt idx="3312">
                  <c:v>39213</c:v>
                </c:pt>
                <c:pt idx="3313">
                  <c:v>39216</c:v>
                </c:pt>
                <c:pt idx="3314">
                  <c:v>39217</c:v>
                </c:pt>
                <c:pt idx="3315">
                  <c:v>39218</c:v>
                </c:pt>
                <c:pt idx="3316">
                  <c:v>39219</c:v>
                </c:pt>
                <c:pt idx="3317">
                  <c:v>39220</c:v>
                </c:pt>
                <c:pt idx="3318">
                  <c:v>39223</c:v>
                </c:pt>
                <c:pt idx="3319">
                  <c:v>39224</c:v>
                </c:pt>
                <c:pt idx="3320">
                  <c:v>39225</c:v>
                </c:pt>
                <c:pt idx="3321">
                  <c:v>39226</c:v>
                </c:pt>
                <c:pt idx="3322">
                  <c:v>39227</c:v>
                </c:pt>
                <c:pt idx="3323">
                  <c:v>39230</c:v>
                </c:pt>
                <c:pt idx="3324">
                  <c:v>39231</c:v>
                </c:pt>
                <c:pt idx="3325">
                  <c:v>39232</c:v>
                </c:pt>
                <c:pt idx="3326">
                  <c:v>39233</c:v>
                </c:pt>
                <c:pt idx="3327">
                  <c:v>39234</c:v>
                </c:pt>
                <c:pt idx="3328">
                  <c:v>39237</c:v>
                </c:pt>
                <c:pt idx="3329">
                  <c:v>39238</c:v>
                </c:pt>
                <c:pt idx="3330">
                  <c:v>39239</c:v>
                </c:pt>
                <c:pt idx="3331">
                  <c:v>39240</c:v>
                </c:pt>
                <c:pt idx="3332">
                  <c:v>39241</c:v>
                </c:pt>
                <c:pt idx="3333">
                  <c:v>39244</c:v>
                </c:pt>
                <c:pt idx="3334">
                  <c:v>39245</c:v>
                </c:pt>
                <c:pt idx="3335">
                  <c:v>39246</c:v>
                </c:pt>
                <c:pt idx="3336">
                  <c:v>39247</c:v>
                </c:pt>
                <c:pt idx="3337">
                  <c:v>39248</c:v>
                </c:pt>
                <c:pt idx="3338">
                  <c:v>39251</c:v>
                </c:pt>
                <c:pt idx="3339">
                  <c:v>39252</c:v>
                </c:pt>
                <c:pt idx="3340">
                  <c:v>39253</c:v>
                </c:pt>
                <c:pt idx="3341">
                  <c:v>39254</c:v>
                </c:pt>
                <c:pt idx="3342">
                  <c:v>39255</c:v>
                </c:pt>
                <c:pt idx="3343">
                  <c:v>39258</c:v>
                </c:pt>
                <c:pt idx="3344">
                  <c:v>39259</c:v>
                </c:pt>
                <c:pt idx="3345">
                  <c:v>39260</c:v>
                </c:pt>
                <c:pt idx="3346">
                  <c:v>39261</c:v>
                </c:pt>
                <c:pt idx="3347">
                  <c:v>39262</c:v>
                </c:pt>
                <c:pt idx="3348">
                  <c:v>39265</c:v>
                </c:pt>
                <c:pt idx="3349">
                  <c:v>39266</c:v>
                </c:pt>
                <c:pt idx="3350">
                  <c:v>39267</c:v>
                </c:pt>
                <c:pt idx="3351">
                  <c:v>39268</c:v>
                </c:pt>
                <c:pt idx="3352">
                  <c:v>39269</c:v>
                </c:pt>
                <c:pt idx="3353">
                  <c:v>39272</c:v>
                </c:pt>
                <c:pt idx="3354">
                  <c:v>39273</c:v>
                </c:pt>
                <c:pt idx="3355">
                  <c:v>39274</c:v>
                </c:pt>
                <c:pt idx="3356">
                  <c:v>39275</c:v>
                </c:pt>
                <c:pt idx="3357">
                  <c:v>39276</c:v>
                </c:pt>
                <c:pt idx="3358">
                  <c:v>39279</c:v>
                </c:pt>
                <c:pt idx="3359">
                  <c:v>39280</c:v>
                </c:pt>
                <c:pt idx="3360">
                  <c:v>39281</c:v>
                </c:pt>
                <c:pt idx="3361">
                  <c:v>39282</c:v>
                </c:pt>
                <c:pt idx="3362">
                  <c:v>39283</c:v>
                </c:pt>
                <c:pt idx="3363">
                  <c:v>39286</c:v>
                </c:pt>
                <c:pt idx="3364">
                  <c:v>39287</c:v>
                </c:pt>
                <c:pt idx="3365">
                  <c:v>39288</c:v>
                </c:pt>
                <c:pt idx="3366">
                  <c:v>39289</c:v>
                </c:pt>
                <c:pt idx="3367">
                  <c:v>39290</c:v>
                </c:pt>
                <c:pt idx="3368">
                  <c:v>39293</c:v>
                </c:pt>
                <c:pt idx="3369">
                  <c:v>39294</c:v>
                </c:pt>
                <c:pt idx="3370">
                  <c:v>39295</c:v>
                </c:pt>
                <c:pt idx="3371">
                  <c:v>39296</c:v>
                </c:pt>
                <c:pt idx="3372">
                  <c:v>39297</c:v>
                </c:pt>
                <c:pt idx="3373">
                  <c:v>39300</c:v>
                </c:pt>
                <c:pt idx="3374">
                  <c:v>39301</c:v>
                </c:pt>
                <c:pt idx="3375">
                  <c:v>39302</c:v>
                </c:pt>
                <c:pt idx="3376">
                  <c:v>39303</c:v>
                </c:pt>
                <c:pt idx="3377">
                  <c:v>39304</c:v>
                </c:pt>
                <c:pt idx="3378">
                  <c:v>39307</c:v>
                </c:pt>
                <c:pt idx="3379">
                  <c:v>39308</c:v>
                </c:pt>
                <c:pt idx="3380">
                  <c:v>39309</c:v>
                </c:pt>
                <c:pt idx="3381">
                  <c:v>39310</c:v>
                </c:pt>
                <c:pt idx="3382">
                  <c:v>39311</c:v>
                </c:pt>
                <c:pt idx="3383">
                  <c:v>39314</c:v>
                </c:pt>
                <c:pt idx="3384">
                  <c:v>39315</c:v>
                </c:pt>
                <c:pt idx="3385">
                  <c:v>39316</c:v>
                </c:pt>
                <c:pt idx="3386">
                  <c:v>39317</c:v>
                </c:pt>
                <c:pt idx="3387">
                  <c:v>39318</c:v>
                </c:pt>
                <c:pt idx="3388">
                  <c:v>39321</c:v>
                </c:pt>
                <c:pt idx="3389">
                  <c:v>39322</c:v>
                </c:pt>
                <c:pt idx="3390">
                  <c:v>39323</c:v>
                </c:pt>
                <c:pt idx="3391">
                  <c:v>39324</c:v>
                </c:pt>
                <c:pt idx="3392">
                  <c:v>39325</c:v>
                </c:pt>
                <c:pt idx="3393">
                  <c:v>39328</c:v>
                </c:pt>
                <c:pt idx="3394">
                  <c:v>39329</c:v>
                </c:pt>
                <c:pt idx="3395">
                  <c:v>39330</c:v>
                </c:pt>
                <c:pt idx="3396">
                  <c:v>39331</c:v>
                </c:pt>
                <c:pt idx="3397">
                  <c:v>39332</c:v>
                </c:pt>
                <c:pt idx="3398">
                  <c:v>39335</c:v>
                </c:pt>
                <c:pt idx="3399">
                  <c:v>39336</c:v>
                </c:pt>
                <c:pt idx="3400">
                  <c:v>39337</c:v>
                </c:pt>
                <c:pt idx="3401">
                  <c:v>39338</c:v>
                </c:pt>
                <c:pt idx="3402">
                  <c:v>39339</c:v>
                </c:pt>
                <c:pt idx="3403">
                  <c:v>39342</c:v>
                </c:pt>
                <c:pt idx="3404">
                  <c:v>39343</c:v>
                </c:pt>
                <c:pt idx="3405">
                  <c:v>39344</c:v>
                </c:pt>
                <c:pt idx="3406">
                  <c:v>39345</c:v>
                </c:pt>
                <c:pt idx="3407">
                  <c:v>39346</c:v>
                </c:pt>
                <c:pt idx="3408">
                  <c:v>39349</c:v>
                </c:pt>
                <c:pt idx="3409">
                  <c:v>39350</c:v>
                </c:pt>
                <c:pt idx="3410">
                  <c:v>39351</c:v>
                </c:pt>
                <c:pt idx="3411">
                  <c:v>39352</c:v>
                </c:pt>
                <c:pt idx="3412">
                  <c:v>39353</c:v>
                </c:pt>
                <c:pt idx="3413">
                  <c:v>39356</c:v>
                </c:pt>
                <c:pt idx="3414">
                  <c:v>39357</c:v>
                </c:pt>
                <c:pt idx="3415">
                  <c:v>39358</c:v>
                </c:pt>
                <c:pt idx="3416">
                  <c:v>39359</c:v>
                </c:pt>
                <c:pt idx="3417">
                  <c:v>39360</c:v>
                </c:pt>
                <c:pt idx="3418">
                  <c:v>39363</c:v>
                </c:pt>
                <c:pt idx="3419">
                  <c:v>39364</c:v>
                </c:pt>
                <c:pt idx="3420">
                  <c:v>39365</c:v>
                </c:pt>
                <c:pt idx="3421">
                  <c:v>39366</c:v>
                </c:pt>
                <c:pt idx="3422">
                  <c:v>39367</c:v>
                </c:pt>
                <c:pt idx="3423">
                  <c:v>39370</c:v>
                </c:pt>
                <c:pt idx="3424">
                  <c:v>39371</c:v>
                </c:pt>
                <c:pt idx="3425">
                  <c:v>39372</c:v>
                </c:pt>
                <c:pt idx="3426">
                  <c:v>39373</c:v>
                </c:pt>
                <c:pt idx="3427">
                  <c:v>39374</c:v>
                </c:pt>
                <c:pt idx="3428">
                  <c:v>39377</c:v>
                </c:pt>
                <c:pt idx="3429">
                  <c:v>39378</c:v>
                </c:pt>
                <c:pt idx="3430">
                  <c:v>39379</c:v>
                </c:pt>
                <c:pt idx="3431">
                  <c:v>39380</c:v>
                </c:pt>
                <c:pt idx="3432">
                  <c:v>39381</c:v>
                </c:pt>
                <c:pt idx="3433">
                  <c:v>39384</c:v>
                </c:pt>
                <c:pt idx="3434">
                  <c:v>39385</c:v>
                </c:pt>
                <c:pt idx="3435">
                  <c:v>39386</c:v>
                </c:pt>
                <c:pt idx="3436">
                  <c:v>39387</c:v>
                </c:pt>
                <c:pt idx="3437">
                  <c:v>39388</c:v>
                </c:pt>
                <c:pt idx="3438">
                  <c:v>39391</c:v>
                </c:pt>
                <c:pt idx="3439">
                  <c:v>39392</c:v>
                </c:pt>
                <c:pt idx="3440">
                  <c:v>39393</c:v>
                </c:pt>
                <c:pt idx="3441">
                  <c:v>39394</c:v>
                </c:pt>
                <c:pt idx="3442">
                  <c:v>39395</c:v>
                </c:pt>
                <c:pt idx="3443">
                  <c:v>39398</c:v>
                </c:pt>
                <c:pt idx="3444">
                  <c:v>39399</c:v>
                </c:pt>
                <c:pt idx="3445">
                  <c:v>39400</c:v>
                </c:pt>
                <c:pt idx="3446">
                  <c:v>39401</c:v>
                </c:pt>
                <c:pt idx="3447">
                  <c:v>39402</c:v>
                </c:pt>
                <c:pt idx="3448">
                  <c:v>39405</c:v>
                </c:pt>
                <c:pt idx="3449">
                  <c:v>39406</c:v>
                </c:pt>
                <c:pt idx="3450">
                  <c:v>39407</c:v>
                </c:pt>
                <c:pt idx="3451">
                  <c:v>39408</c:v>
                </c:pt>
                <c:pt idx="3452">
                  <c:v>39409</c:v>
                </c:pt>
                <c:pt idx="3453">
                  <c:v>39412</c:v>
                </c:pt>
                <c:pt idx="3454">
                  <c:v>39413</c:v>
                </c:pt>
                <c:pt idx="3455">
                  <c:v>39414</c:v>
                </c:pt>
                <c:pt idx="3456">
                  <c:v>39415</c:v>
                </c:pt>
                <c:pt idx="3457">
                  <c:v>39416</c:v>
                </c:pt>
                <c:pt idx="3458">
                  <c:v>39419</c:v>
                </c:pt>
                <c:pt idx="3459">
                  <c:v>39420</c:v>
                </c:pt>
                <c:pt idx="3460">
                  <c:v>39421</c:v>
                </c:pt>
                <c:pt idx="3461">
                  <c:v>39422</c:v>
                </c:pt>
                <c:pt idx="3462">
                  <c:v>39423</c:v>
                </c:pt>
                <c:pt idx="3463">
                  <c:v>39426</c:v>
                </c:pt>
                <c:pt idx="3464">
                  <c:v>39427</c:v>
                </c:pt>
                <c:pt idx="3465">
                  <c:v>39428</c:v>
                </c:pt>
                <c:pt idx="3466">
                  <c:v>39429</c:v>
                </c:pt>
                <c:pt idx="3467">
                  <c:v>39430</c:v>
                </c:pt>
                <c:pt idx="3468">
                  <c:v>39433</c:v>
                </c:pt>
                <c:pt idx="3469">
                  <c:v>39434</c:v>
                </c:pt>
                <c:pt idx="3470">
                  <c:v>39435</c:v>
                </c:pt>
                <c:pt idx="3471">
                  <c:v>39436</c:v>
                </c:pt>
                <c:pt idx="3472">
                  <c:v>39437</c:v>
                </c:pt>
                <c:pt idx="3473">
                  <c:v>39440</c:v>
                </c:pt>
                <c:pt idx="3474">
                  <c:v>39441</c:v>
                </c:pt>
                <c:pt idx="3475">
                  <c:v>39442</c:v>
                </c:pt>
                <c:pt idx="3476">
                  <c:v>39443</c:v>
                </c:pt>
                <c:pt idx="3477">
                  <c:v>39444</c:v>
                </c:pt>
                <c:pt idx="3478">
                  <c:v>39447</c:v>
                </c:pt>
                <c:pt idx="3479">
                  <c:v>39448</c:v>
                </c:pt>
                <c:pt idx="3480">
                  <c:v>39449</c:v>
                </c:pt>
                <c:pt idx="3481">
                  <c:v>39450</c:v>
                </c:pt>
                <c:pt idx="3482">
                  <c:v>39451</c:v>
                </c:pt>
                <c:pt idx="3483">
                  <c:v>39454</c:v>
                </c:pt>
                <c:pt idx="3484">
                  <c:v>39455</c:v>
                </c:pt>
                <c:pt idx="3485">
                  <c:v>39456</c:v>
                </c:pt>
                <c:pt idx="3486">
                  <c:v>39457</c:v>
                </c:pt>
                <c:pt idx="3487">
                  <c:v>39458</c:v>
                </c:pt>
                <c:pt idx="3488">
                  <c:v>39461</c:v>
                </c:pt>
                <c:pt idx="3489">
                  <c:v>39462</c:v>
                </c:pt>
                <c:pt idx="3490">
                  <c:v>39463</c:v>
                </c:pt>
                <c:pt idx="3491">
                  <c:v>39464</c:v>
                </c:pt>
                <c:pt idx="3492">
                  <c:v>39465</c:v>
                </c:pt>
                <c:pt idx="3493">
                  <c:v>39468</c:v>
                </c:pt>
                <c:pt idx="3494">
                  <c:v>39469</c:v>
                </c:pt>
                <c:pt idx="3495">
                  <c:v>39470</c:v>
                </c:pt>
                <c:pt idx="3496">
                  <c:v>39471</c:v>
                </c:pt>
                <c:pt idx="3497">
                  <c:v>39472</c:v>
                </c:pt>
                <c:pt idx="3498">
                  <c:v>39475</c:v>
                </c:pt>
                <c:pt idx="3499">
                  <c:v>39476</c:v>
                </c:pt>
                <c:pt idx="3500">
                  <c:v>39477</c:v>
                </c:pt>
                <c:pt idx="3501">
                  <c:v>39478</c:v>
                </c:pt>
                <c:pt idx="3502">
                  <c:v>39479</c:v>
                </c:pt>
                <c:pt idx="3503">
                  <c:v>39482</c:v>
                </c:pt>
                <c:pt idx="3504">
                  <c:v>39483</c:v>
                </c:pt>
                <c:pt idx="3505">
                  <c:v>39484</c:v>
                </c:pt>
                <c:pt idx="3506">
                  <c:v>39485</c:v>
                </c:pt>
                <c:pt idx="3507">
                  <c:v>39486</c:v>
                </c:pt>
                <c:pt idx="3508">
                  <c:v>39489</c:v>
                </c:pt>
                <c:pt idx="3509">
                  <c:v>39490</c:v>
                </c:pt>
                <c:pt idx="3510">
                  <c:v>39491</c:v>
                </c:pt>
                <c:pt idx="3511">
                  <c:v>39492</c:v>
                </c:pt>
                <c:pt idx="3512">
                  <c:v>39493</c:v>
                </c:pt>
                <c:pt idx="3513">
                  <c:v>39496</c:v>
                </c:pt>
                <c:pt idx="3514">
                  <c:v>39497</c:v>
                </c:pt>
                <c:pt idx="3515">
                  <c:v>39498</c:v>
                </c:pt>
                <c:pt idx="3516">
                  <c:v>39499</c:v>
                </c:pt>
                <c:pt idx="3517">
                  <c:v>39500</c:v>
                </c:pt>
                <c:pt idx="3518">
                  <c:v>39503</c:v>
                </c:pt>
                <c:pt idx="3519">
                  <c:v>39504</c:v>
                </c:pt>
                <c:pt idx="3520">
                  <c:v>39505</c:v>
                </c:pt>
                <c:pt idx="3521">
                  <c:v>39506</c:v>
                </c:pt>
                <c:pt idx="3522">
                  <c:v>39507</c:v>
                </c:pt>
                <c:pt idx="3523">
                  <c:v>39510</c:v>
                </c:pt>
                <c:pt idx="3524">
                  <c:v>39511</c:v>
                </c:pt>
                <c:pt idx="3525">
                  <c:v>39512</c:v>
                </c:pt>
                <c:pt idx="3526">
                  <c:v>39513</c:v>
                </c:pt>
                <c:pt idx="3527">
                  <c:v>39514</c:v>
                </c:pt>
                <c:pt idx="3528">
                  <c:v>39517</c:v>
                </c:pt>
                <c:pt idx="3529">
                  <c:v>39518</c:v>
                </c:pt>
                <c:pt idx="3530">
                  <c:v>39519</c:v>
                </c:pt>
                <c:pt idx="3531">
                  <c:v>39520</c:v>
                </c:pt>
                <c:pt idx="3532">
                  <c:v>39521</c:v>
                </c:pt>
                <c:pt idx="3533">
                  <c:v>39524</c:v>
                </c:pt>
                <c:pt idx="3534">
                  <c:v>39525</c:v>
                </c:pt>
                <c:pt idx="3535">
                  <c:v>39526</c:v>
                </c:pt>
                <c:pt idx="3536">
                  <c:v>39527</c:v>
                </c:pt>
                <c:pt idx="3537">
                  <c:v>39528</c:v>
                </c:pt>
                <c:pt idx="3538">
                  <c:v>39531</c:v>
                </c:pt>
                <c:pt idx="3539">
                  <c:v>39532</c:v>
                </c:pt>
                <c:pt idx="3540">
                  <c:v>39533</c:v>
                </c:pt>
                <c:pt idx="3541">
                  <c:v>39534</c:v>
                </c:pt>
                <c:pt idx="3542">
                  <c:v>39535</c:v>
                </c:pt>
                <c:pt idx="3543">
                  <c:v>39538</c:v>
                </c:pt>
                <c:pt idx="3544">
                  <c:v>39539</c:v>
                </c:pt>
                <c:pt idx="3545">
                  <c:v>39540</c:v>
                </c:pt>
                <c:pt idx="3546">
                  <c:v>39541</c:v>
                </c:pt>
                <c:pt idx="3547">
                  <c:v>39542</c:v>
                </c:pt>
                <c:pt idx="3548">
                  <c:v>39545</c:v>
                </c:pt>
                <c:pt idx="3549">
                  <c:v>39546</c:v>
                </c:pt>
                <c:pt idx="3550">
                  <c:v>39547</c:v>
                </c:pt>
                <c:pt idx="3551">
                  <c:v>39548</c:v>
                </c:pt>
                <c:pt idx="3552">
                  <c:v>39549</c:v>
                </c:pt>
                <c:pt idx="3553">
                  <c:v>39552</c:v>
                </c:pt>
                <c:pt idx="3554">
                  <c:v>39553</c:v>
                </c:pt>
                <c:pt idx="3555">
                  <c:v>39554</c:v>
                </c:pt>
                <c:pt idx="3556">
                  <c:v>39555</c:v>
                </c:pt>
                <c:pt idx="3557">
                  <c:v>39556</c:v>
                </c:pt>
                <c:pt idx="3558">
                  <c:v>39559</c:v>
                </c:pt>
                <c:pt idx="3559">
                  <c:v>39560</c:v>
                </c:pt>
                <c:pt idx="3560">
                  <c:v>39561</c:v>
                </c:pt>
                <c:pt idx="3561">
                  <c:v>39562</c:v>
                </c:pt>
                <c:pt idx="3562">
                  <c:v>39563</c:v>
                </c:pt>
                <c:pt idx="3563">
                  <c:v>39566</c:v>
                </c:pt>
                <c:pt idx="3564">
                  <c:v>39567</c:v>
                </c:pt>
                <c:pt idx="3565">
                  <c:v>39568</c:v>
                </c:pt>
                <c:pt idx="3566">
                  <c:v>39569</c:v>
                </c:pt>
                <c:pt idx="3567">
                  <c:v>39570</c:v>
                </c:pt>
                <c:pt idx="3568">
                  <c:v>39573</c:v>
                </c:pt>
                <c:pt idx="3569">
                  <c:v>39574</c:v>
                </c:pt>
                <c:pt idx="3570">
                  <c:v>39575</c:v>
                </c:pt>
                <c:pt idx="3571">
                  <c:v>39576</c:v>
                </c:pt>
                <c:pt idx="3572">
                  <c:v>39577</c:v>
                </c:pt>
                <c:pt idx="3573">
                  <c:v>39580</c:v>
                </c:pt>
                <c:pt idx="3574">
                  <c:v>39581</c:v>
                </c:pt>
                <c:pt idx="3575">
                  <c:v>39582</c:v>
                </c:pt>
                <c:pt idx="3576">
                  <c:v>39583</c:v>
                </c:pt>
                <c:pt idx="3577">
                  <c:v>39584</c:v>
                </c:pt>
                <c:pt idx="3578">
                  <c:v>39587</c:v>
                </c:pt>
                <c:pt idx="3579">
                  <c:v>39588</c:v>
                </c:pt>
                <c:pt idx="3580">
                  <c:v>39589</c:v>
                </c:pt>
                <c:pt idx="3581">
                  <c:v>39590</c:v>
                </c:pt>
                <c:pt idx="3582">
                  <c:v>39591</c:v>
                </c:pt>
                <c:pt idx="3583">
                  <c:v>39594</c:v>
                </c:pt>
                <c:pt idx="3584">
                  <c:v>39595</c:v>
                </c:pt>
                <c:pt idx="3585">
                  <c:v>39596</c:v>
                </c:pt>
                <c:pt idx="3586">
                  <c:v>39597</c:v>
                </c:pt>
                <c:pt idx="3587">
                  <c:v>39598</c:v>
                </c:pt>
                <c:pt idx="3588">
                  <c:v>39601</c:v>
                </c:pt>
                <c:pt idx="3589">
                  <c:v>39602</c:v>
                </c:pt>
                <c:pt idx="3590">
                  <c:v>39603</c:v>
                </c:pt>
                <c:pt idx="3591">
                  <c:v>39604</c:v>
                </c:pt>
                <c:pt idx="3592">
                  <c:v>39605</c:v>
                </c:pt>
                <c:pt idx="3593">
                  <c:v>39608</c:v>
                </c:pt>
                <c:pt idx="3594">
                  <c:v>39609</c:v>
                </c:pt>
                <c:pt idx="3595">
                  <c:v>39610</c:v>
                </c:pt>
                <c:pt idx="3596">
                  <c:v>39611</c:v>
                </c:pt>
                <c:pt idx="3597">
                  <c:v>39612</c:v>
                </c:pt>
                <c:pt idx="3598">
                  <c:v>39615</c:v>
                </c:pt>
                <c:pt idx="3599">
                  <c:v>39616</c:v>
                </c:pt>
                <c:pt idx="3600">
                  <c:v>39617</c:v>
                </c:pt>
                <c:pt idx="3601">
                  <c:v>39618</c:v>
                </c:pt>
                <c:pt idx="3602">
                  <c:v>39619</c:v>
                </c:pt>
                <c:pt idx="3603">
                  <c:v>39622</c:v>
                </c:pt>
                <c:pt idx="3604">
                  <c:v>39623</c:v>
                </c:pt>
                <c:pt idx="3605">
                  <c:v>39624</c:v>
                </c:pt>
                <c:pt idx="3606">
                  <c:v>39625</c:v>
                </c:pt>
                <c:pt idx="3607">
                  <c:v>39626</c:v>
                </c:pt>
                <c:pt idx="3608">
                  <c:v>39629</c:v>
                </c:pt>
                <c:pt idx="3609">
                  <c:v>39630</c:v>
                </c:pt>
                <c:pt idx="3610">
                  <c:v>39631</c:v>
                </c:pt>
                <c:pt idx="3611">
                  <c:v>39632</c:v>
                </c:pt>
                <c:pt idx="3612">
                  <c:v>39633</c:v>
                </c:pt>
                <c:pt idx="3613">
                  <c:v>39636</c:v>
                </c:pt>
                <c:pt idx="3614">
                  <c:v>39637</c:v>
                </c:pt>
                <c:pt idx="3615">
                  <c:v>39638</c:v>
                </c:pt>
                <c:pt idx="3616">
                  <c:v>39639</c:v>
                </c:pt>
                <c:pt idx="3617">
                  <c:v>39640</c:v>
                </c:pt>
                <c:pt idx="3618">
                  <c:v>39643</c:v>
                </c:pt>
                <c:pt idx="3619">
                  <c:v>39644</c:v>
                </c:pt>
                <c:pt idx="3620">
                  <c:v>39645</c:v>
                </c:pt>
                <c:pt idx="3621">
                  <c:v>39646</c:v>
                </c:pt>
                <c:pt idx="3622">
                  <c:v>39647</c:v>
                </c:pt>
                <c:pt idx="3623">
                  <c:v>39650</c:v>
                </c:pt>
                <c:pt idx="3624">
                  <c:v>39651</c:v>
                </c:pt>
                <c:pt idx="3625">
                  <c:v>39652</c:v>
                </c:pt>
                <c:pt idx="3626">
                  <c:v>39653</c:v>
                </c:pt>
                <c:pt idx="3627">
                  <c:v>39654</c:v>
                </c:pt>
                <c:pt idx="3628">
                  <c:v>39657</c:v>
                </c:pt>
                <c:pt idx="3629">
                  <c:v>39658</c:v>
                </c:pt>
                <c:pt idx="3630">
                  <c:v>39659</c:v>
                </c:pt>
                <c:pt idx="3631">
                  <c:v>39660</c:v>
                </c:pt>
                <c:pt idx="3632">
                  <c:v>39661</c:v>
                </c:pt>
                <c:pt idx="3633">
                  <c:v>39664</c:v>
                </c:pt>
                <c:pt idx="3634">
                  <c:v>39665</c:v>
                </c:pt>
                <c:pt idx="3635">
                  <c:v>39666</c:v>
                </c:pt>
                <c:pt idx="3636">
                  <c:v>39667</c:v>
                </c:pt>
                <c:pt idx="3637">
                  <c:v>39668</c:v>
                </c:pt>
                <c:pt idx="3638">
                  <c:v>39671</c:v>
                </c:pt>
                <c:pt idx="3639">
                  <c:v>39672</c:v>
                </c:pt>
                <c:pt idx="3640">
                  <c:v>39673</c:v>
                </c:pt>
                <c:pt idx="3641">
                  <c:v>39674</c:v>
                </c:pt>
                <c:pt idx="3642">
                  <c:v>39675</c:v>
                </c:pt>
                <c:pt idx="3643">
                  <c:v>39678</c:v>
                </c:pt>
                <c:pt idx="3644">
                  <c:v>39679</c:v>
                </c:pt>
                <c:pt idx="3645">
                  <c:v>39680</c:v>
                </c:pt>
                <c:pt idx="3646">
                  <c:v>39681</c:v>
                </c:pt>
                <c:pt idx="3647">
                  <c:v>39682</c:v>
                </c:pt>
                <c:pt idx="3648">
                  <c:v>39685</c:v>
                </c:pt>
                <c:pt idx="3649">
                  <c:v>39686</c:v>
                </c:pt>
                <c:pt idx="3650">
                  <c:v>39687</c:v>
                </c:pt>
                <c:pt idx="3651">
                  <c:v>39688</c:v>
                </c:pt>
                <c:pt idx="3652">
                  <c:v>39689</c:v>
                </c:pt>
                <c:pt idx="3653">
                  <c:v>39692</c:v>
                </c:pt>
                <c:pt idx="3654">
                  <c:v>39693</c:v>
                </c:pt>
                <c:pt idx="3655">
                  <c:v>39694</c:v>
                </c:pt>
                <c:pt idx="3656">
                  <c:v>39695</c:v>
                </c:pt>
                <c:pt idx="3657">
                  <c:v>39696</c:v>
                </c:pt>
                <c:pt idx="3658">
                  <c:v>39699</c:v>
                </c:pt>
                <c:pt idx="3659">
                  <c:v>39700</c:v>
                </c:pt>
                <c:pt idx="3660">
                  <c:v>39701</c:v>
                </c:pt>
                <c:pt idx="3661">
                  <c:v>39702</c:v>
                </c:pt>
                <c:pt idx="3662">
                  <c:v>39703</c:v>
                </c:pt>
                <c:pt idx="3663">
                  <c:v>39706</c:v>
                </c:pt>
                <c:pt idx="3664">
                  <c:v>39707</c:v>
                </c:pt>
                <c:pt idx="3665">
                  <c:v>39708</c:v>
                </c:pt>
                <c:pt idx="3666">
                  <c:v>39709</c:v>
                </c:pt>
                <c:pt idx="3667">
                  <c:v>39710</c:v>
                </c:pt>
                <c:pt idx="3668">
                  <c:v>39713</c:v>
                </c:pt>
                <c:pt idx="3669">
                  <c:v>39714</c:v>
                </c:pt>
                <c:pt idx="3670">
                  <c:v>39715</c:v>
                </c:pt>
                <c:pt idx="3671">
                  <c:v>39716</c:v>
                </c:pt>
                <c:pt idx="3672">
                  <c:v>39717</c:v>
                </c:pt>
                <c:pt idx="3673">
                  <c:v>39720</c:v>
                </c:pt>
                <c:pt idx="3674">
                  <c:v>39721</c:v>
                </c:pt>
                <c:pt idx="3675">
                  <c:v>39722</c:v>
                </c:pt>
                <c:pt idx="3676">
                  <c:v>39723</c:v>
                </c:pt>
                <c:pt idx="3677">
                  <c:v>39724</c:v>
                </c:pt>
                <c:pt idx="3678">
                  <c:v>39727</c:v>
                </c:pt>
                <c:pt idx="3679">
                  <c:v>39728</c:v>
                </c:pt>
                <c:pt idx="3680">
                  <c:v>39729</c:v>
                </c:pt>
                <c:pt idx="3681">
                  <c:v>39730</c:v>
                </c:pt>
                <c:pt idx="3682">
                  <c:v>39731</c:v>
                </c:pt>
                <c:pt idx="3683">
                  <c:v>39734</c:v>
                </c:pt>
                <c:pt idx="3684">
                  <c:v>39735</c:v>
                </c:pt>
                <c:pt idx="3685">
                  <c:v>39736</c:v>
                </c:pt>
                <c:pt idx="3686">
                  <c:v>39737</c:v>
                </c:pt>
                <c:pt idx="3687">
                  <c:v>39738</c:v>
                </c:pt>
                <c:pt idx="3688">
                  <c:v>39741</c:v>
                </c:pt>
                <c:pt idx="3689">
                  <c:v>39742</c:v>
                </c:pt>
                <c:pt idx="3690">
                  <c:v>39743</c:v>
                </c:pt>
                <c:pt idx="3691">
                  <c:v>39744</c:v>
                </c:pt>
                <c:pt idx="3692">
                  <c:v>39745</c:v>
                </c:pt>
                <c:pt idx="3693">
                  <c:v>39748</c:v>
                </c:pt>
                <c:pt idx="3694">
                  <c:v>39749</c:v>
                </c:pt>
                <c:pt idx="3695">
                  <c:v>39750</c:v>
                </c:pt>
                <c:pt idx="3696">
                  <c:v>39751</c:v>
                </c:pt>
                <c:pt idx="3697">
                  <c:v>39752</c:v>
                </c:pt>
                <c:pt idx="3698">
                  <c:v>39755</c:v>
                </c:pt>
                <c:pt idx="3699">
                  <c:v>39756</c:v>
                </c:pt>
                <c:pt idx="3700">
                  <c:v>39757</c:v>
                </c:pt>
                <c:pt idx="3701">
                  <c:v>39758</c:v>
                </c:pt>
                <c:pt idx="3702">
                  <c:v>39759</c:v>
                </c:pt>
                <c:pt idx="3703">
                  <c:v>39762</c:v>
                </c:pt>
                <c:pt idx="3704">
                  <c:v>39763</c:v>
                </c:pt>
                <c:pt idx="3705">
                  <c:v>39764</c:v>
                </c:pt>
                <c:pt idx="3706">
                  <c:v>39765</c:v>
                </c:pt>
                <c:pt idx="3707">
                  <c:v>39766</c:v>
                </c:pt>
                <c:pt idx="3708">
                  <c:v>39769</c:v>
                </c:pt>
                <c:pt idx="3709">
                  <c:v>39770</c:v>
                </c:pt>
                <c:pt idx="3710">
                  <c:v>39771</c:v>
                </c:pt>
                <c:pt idx="3711">
                  <c:v>39772</c:v>
                </c:pt>
                <c:pt idx="3712">
                  <c:v>39773</c:v>
                </c:pt>
                <c:pt idx="3713">
                  <c:v>39776</c:v>
                </c:pt>
                <c:pt idx="3714">
                  <c:v>39777</c:v>
                </c:pt>
                <c:pt idx="3715">
                  <c:v>39778</c:v>
                </c:pt>
                <c:pt idx="3716">
                  <c:v>39779</c:v>
                </c:pt>
                <c:pt idx="3717">
                  <c:v>39780</c:v>
                </c:pt>
                <c:pt idx="3718">
                  <c:v>39783</c:v>
                </c:pt>
                <c:pt idx="3719">
                  <c:v>39784</c:v>
                </c:pt>
                <c:pt idx="3720">
                  <c:v>39785</c:v>
                </c:pt>
                <c:pt idx="3721">
                  <c:v>39786</c:v>
                </c:pt>
                <c:pt idx="3722">
                  <c:v>39787</c:v>
                </c:pt>
                <c:pt idx="3723">
                  <c:v>39790</c:v>
                </c:pt>
                <c:pt idx="3724">
                  <c:v>39791</c:v>
                </c:pt>
                <c:pt idx="3725">
                  <c:v>39792</c:v>
                </c:pt>
                <c:pt idx="3726">
                  <c:v>39793</c:v>
                </c:pt>
                <c:pt idx="3727">
                  <c:v>39794</c:v>
                </c:pt>
                <c:pt idx="3728">
                  <c:v>39797</c:v>
                </c:pt>
                <c:pt idx="3729">
                  <c:v>39798</c:v>
                </c:pt>
                <c:pt idx="3730">
                  <c:v>39799</c:v>
                </c:pt>
                <c:pt idx="3731">
                  <c:v>39800</c:v>
                </c:pt>
                <c:pt idx="3732">
                  <c:v>39801</c:v>
                </c:pt>
                <c:pt idx="3733">
                  <c:v>39804</c:v>
                </c:pt>
                <c:pt idx="3734">
                  <c:v>39805</c:v>
                </c:pt>
                <c:pt idx="3735">
                  <c:v>39806</c:v>
                </c:pt>
                <c:pt idx="3736">
                  <c:v>39807</c:v>
                </c:pt>
                <c:pt idx="3737">
                  <c:v>39808</c:v>
                </c:pt>
                <c:pt idx="3738">
                  <c:v>39811</c:v>
                </c:pt>
                <c:pt idx="3739">
                  <c:v>39812</c:v>
                </c:pt>
                <c:pt idx="3740">
                  <c:v>39813</c:v>
                </c:pt>
                <c:pt idx="3741">
                  <c:v>39814</c:v>
                </c:pt>
                <c:pt idx="3742">
                  <c:v>39815</c:v>
                </c:pt>
                <c:pt idx="3743">
                  <c:v>39818</c:v>
                </c:pt>
                <c:pt idx="3744">
                  <c:v>39819</c:v>
                </c:pt>
                <c:pt idx="3745">
                  <c:v>39820</c:v>
                </c:pt>
                <c:pt idx="3746">
                  <c:v>39821</c:v>
                </c:pt>
                <c:pt idx="3747">
                  <c:v>39822</c:v>
                </c:pt>
                <c:pt idx="3748">
                  <c:v>39825</c:v>
                </c:pt>
                <c:pt idx="3749">
                  <c:v>39826</c:v>
                </c:pt>
                <c:pt idx="3750">
                  <c:v>39827</c:v>
                </c:pt>
                <c:pt idx="3751">
                  <c:v>39828</c:v>
                </c:pt>
                <c:pt idx="3752">
                  <c:v>39829</c:v>
                </c:pt>
                <c:pt idx="3753">
                  <c:v>39832</c:v>
                </c:pt>
                <c:pt idx="3754">
                  <c:v>39833</c:v>
                </c:pt>
                <c:pt idx="3755">
                  <c:v>39834</c:v>
                </c:pt>
                <c:pt idx="3756">
                  <c:v>39835</c:v>
                </c:pt>
                <c:pt idx="3757">
                  <c:v>39836</c:v>
                </c:pt>
                <c:pt idx="3758">
                  <c:v>39839</c:v>
                </c:pt>
                <c:pt idx="3759">
                  <c:v>39840</c:v>
                </c:pt>
                <c:pt idx="3760">
                  <c:v>39841</c:v>
                </c:pt>
                <c:pt idx="3761">
                  <c:v>39842</c:v>
                </c:pt>
                <c:pt idx="3762">
                  <c:v>39843</c:v>
                </c:pt>
                <c:pt idx="3763">
                  <c:v>39846</c:v>
                </c:pt>
                <c:pt idx="3764">
                  <c:v>39847</c:v>
                </c:pt>
                <c:pt idx="3765">
                  <c:v>39848</c:v>
                </c:pt>
                <c:pt idx="3766">
                  <c:v>39849</c:v>
                </c:pt>
                <c:pt idx="3767">
                  <c:v>39850</c:v>
                </c:pt>
                <c:pt idx="3768">
                  <c:v>39853</c:v>
                </c:pt>
                <c:pt idx="3769">
                  <c:v>39854</c:v>
                </c:pt>
                <c:pt idx="3770">
                  <c:v>39855</c:v>
                </c:pt>
                <c:pt idx="3771">
                  <c:v>39856</c:v>
                </c:pt>
                <c:pt idx="3772">
                  <c:v>39857</c:v>
                </c:pt>
                <c:pt idx="3773">
                  <c:v>39860</c:v>
                </c:pt>
                <c:pt idx="3774">
                  <c:v>39861</c:v>
                </c:pt>
                <c:pt idx="3775">
                  <c:v>39862</c:v>
                </c:pt>
                <c:pt idx="3776">
                  <c:v>39863</c:v>
                </c:pt>
                <c:pt idx="3777">
                  <c:v>39864</c:v>
                </c:pt>
                <c:pt idx="3778">
                  <c:v>39867</c:v>
                </c:pt>
                <c:pt idx="3779">
                  <c:v>39868</c:v>
                </c:pt>
                <c:pt idx="3780">
                  <c:v>39869</c:v>
                </c:pt>
                <c:pt idx="3781">
                  <c:v>39870</c:v>
                </c:pt>
                <c:pt idx="3782">
                  <c:v>39871</c:v>
                </c:pt>
                <c:pt idx="3783">
                  <c:v>39874</c:v>
                </c:pt>
                <c:pt idx="3784">
                  <c:v>39875</c:v>
                </c:pt>
                <c:pt idx="3785">
                  <c:v>39876</c:v>
                </c:pt>
                <c:pt idx="3786">
                  <c:v>39877</c:v>
                </c:pt>
                <c:pt idx="3787">
                  <c:v>39878</c:v>
                </c:pt>
                <c:pt idx="3788">
                  <c:v>39881</c:v>
                </c:pt>
                <c:pt idx="3789">
                  <c:v>39882</c:v>
                </c:pt>
                <c:pt idx="3790">
                  <c:v>39883</c:v>
                </c:pt>
                <c:pt idx="3791">
                  <c:v>39884</c:v>
                </c:pt>
                <c:pt idx="3792">
                  <c:v>39885</c:v>
                </c:pt>
                <c:pt idx="3793">
                  <c:v>39888</c:v>
                </c:pt>
                <c:pt idx="3794">
                  <c:v>39889</c:v>
                </c:pt>
                <c:pt idx="3795">
                  <c:v>39890</c:v>
                </c:pt>
                <c:pt idx="3796">
                  <c:v>39891</c:v>
                </c:pt>
                <c:pt idx="3797">
                  <c:v>39892</c:v>
                </c:pt>
                <c:pt idx="3798">
                  <c:v>39895</c:v>
                </c:pt>
                <c:pt idx="3799">
                  <c:v>39896</c:v>
                </c:pt>
                <c:pt idx="3800">
                  <c:v>39897</c:v>
                </c:pt>
                <c:pt idx="3801">
                  <c:v>39898</c:v>
                </c:pt>
                <c:pt idx="3802">
                  <c:v>39899</c:v>
                </c:pt>
                <c:pt idx="3803">
                  <c:v>39902</c:v>
                </c:pt>
                <c:pt idx="3804">
                  <c:v>39903</c:v>
                </c:pt>
                <c:pt idx="3805">
                  <c:v>39904</c:v>
                </c:pt>
                <c:pt idx="3806">
                  <c:v>39905</c:v>
                </c:pt>
                <c:pt idx="3807">
                  <c:v>39906</c:v>
                </c:pt>
                <c:pt idx="3808">
                  <c:v>39909</c:v>
                </c:pt>
                <c:pt idx="3809">
                  <c:v>39910</c:v>
                </c:pt>
                <c:pt idx="3810">
                  <c:v>39911</c:v>
                </c:pt>
                <c:pt idx="3811">
                  <c:v>39912</c:v>
                </c:pt>
                <c:pt idx="3812">
                  <c:v>39913</c:v>
                </c:pt>
                <c:pt idx="3813">
                  <c:v>39916</c:v>
                </c:pt>
                <c:pt idx="3814">
                  <c:v>39917</c:v>
                </c:pt>
                <c:pt idx="3815">
                  <c:v>39918</c:v>
                </c:pt>
                <c:pt idx="3816">
                  <c:v>39919</c:v>
                </c:pt>
                <c:pt idx="3817">
                  <c:v>39920</c:v>
                </c:pt>
                <c:pt idx="3818">
                  <c:v>39923</c:v>
                </c:pt>
                <c:pt idx="3819">
                  <c:v>39924</c:v>
                </c:pt>
                <c:pt idx="3820">
                  <c:v>39925</c:v>
                </c:pt>
                <c:pt idx="3821">
                  <c:v>39926</c:v>
                </c:pt>
                <c:pt idx="3822">
                  <c:v>39927</c:v>
                </c:pt>
                <c:pt idx="3823">
                  <c:v>39930</c:v>
                </c:pt>
                <c:pt idx="3824">
                  <c:v>39931</c:v>
                </c:pt>
                <c:pt idx="3825">
                  <c:v>39932</c:v>
                </c:pt>
                <c:pt idx="3826">
                  <c:v>39933</c:v>
                </c:pt>
                <c:pt idx="3827">
                  <c:v>39934</c:v>
                </c:pt>
                <c:pt idx="3828">
                  <c:v>39937</c:v>
                </c:pt>
                <c:pt idx="3829">
                  <c:v>39938</c:v>
                </c:pt>
                <c:pt idx="3830">
                  <c:v>39939</c:v>
                </c:pt>
                <c:pt idx="3831">
                  <c:v>39940</c:v>
                </c:pt>
                <c:pt idx="3832">
                  <c:v>39941</c:v>
                </c:pt>
                <c:pt idx="3833">
                  <c:v>39944</c:v>
                </c:pt>
                <c:pt idx="3834">
                  <c:v>39945</c:v>
                </c:pt>
                <c:pt idx="3835">
                  <c:v>39946</c:v>
                </c:pt>
                <c:pt idx="3836">
                  <c:v>39947</c:v>
                </c:pt>
                <c:pt idx="3837">
                  <c:v>39948</c:v>
                </c:pt>
                <c:pt idx="3838">
                  <c:v>39951</c:v>
                </c:pt>
                <c:pt idx="3839">
                  <c:v>39952</c:v>
                </c:pt>
                <c:pt idx="3840">
                  <c:v>39953</c:v>
                </c:pt>
                <c:pt idx="3841">
                  <c:v>39954</c:v>
                </c:pt>
                <c:pt idx="3842">
                  <c:v>39955</c:v>
                </c:pt>
                <c:pt idx="3843">
                  <c:v>39958</c:v>
                </c:pt>
                <c:pt idx="3844">
                  <c:v>39959</c:v>
                </c:pt>
                <c:pt idx="3845">
                  <c:v>39960</c:v>
                </c:pt>
                <c:pt idx="3846">
                  <c:v>39961</c:v>
                </c:pt>
                <c:pt idx="3847">
                  <c:v>39962</c:v>
                </c:pt>
                <c:pt idx="3848">
                  <c:v>39965</c:v>
                </c:pt>
                <c:pt idx="3849">
                  <c:v>39966</c:v>
                </c:pt>
                <c:pt idx="3850">
                  <c:v>39967</c:v>
                </c:pt>
                <c:pt idx="3851">
                  <c:v>39968</c:v>
                </c:pt>
                <c:pt idx="3852">
                  <c:v>39969</c:v>
                </c:pt>
                <c:pt idx="3853">
                  <c:v>39972</c:v>
                </c:pt>
                <c:pt idx="3854">
                  <c:v>39973</c:v>
                </c:pt>
                <c:pt idx="3855">
                  <c:v>39974</c:v>
                </c:pt>
                <c:pt idx="3856">
                  <c:v>39975</c:v>
                </c:pt>
                <c:pt idx="3857">
                  <c:v>39976</c:v>
                </c:pt>
                <c:pt idx="3858">
                  <c:v>39979</c:v>
                </c:pt>
                <c:pt idx="3859">
                  <c:v>39980</c:v>
                </c:pt>
                <c:pt idx="3860">
                  <c:v>39981</c:v>
                </c:pt>
                <c:pt idx="3861">
                  <c:v>39982</c:v>
                </c:pt>
                <c:pt idx="3862">
                  <c:v>39983</c:v>
                </c:pt>
                <c:pt idx="3863">
                  <c:v>39986</c:v>
                </c:pt>
                <c:pt idx="3864">
                  <c:v>39987</c:v>
                </c:pt>
                <c:pt idx="3865">
                  <c:v>39988</c:v>
                </c:pt>
                <c:pt idx="3866">
                  <c:v>39989</c:v>
                </c:pt>
                <c:pt idx="3867">
                  <c:v>39990</c:v>
                </c:pt>
                <c:pt idx="3868">
                  <c:v>39993</c:v>
                </c:pt>
                <c:pt idx="3869">
                  <c:v>39994</c:v>
                </c:pt>
                <c:pt idx="3870">
                  <c:v>39995</c:v>
                </c:pt>
                <c:pt idx="3871">
                  <c:v>39996</c:v>
                </c:pt>
                <c:pt idx="3872">
                  <c:v>39997</c:v>
                </c:pt>
                <c:pt idx="3873">
                  <c:v>40000</c:v>
                </c:pt>
                <c:pt idx="3874">
                  <c:v>40001</c:v>
                </c:pt>
                <c:pt idx="3875">
                  <c:v>40002</c:v>
                </c:pt>
                <c:pt idx="3876">
                  <c:v>40003</c:v>
                </c:pt>
                <c:pt idx="3877">
                  <c:v>40004</c:v>
                </c:pt>
                <c:pt idx="3878">
                  <c:v>40007</c:v>
                </c:pt>
                <c:pt idx="3879">
                  <c:v>40008</c:v>
                </c:pt>
                <c:pt idx="3880">
                  <c:v>40009</c:v>
                </c:pt>
                <c:pt idx="3881">
                  <c:v>40010</c:v>
                </c:pt>
                <c:pt idx="3882">
                  <c:v>40011</c:v>
                </c:pt>
                <c:pt idx="3883">
                  <c:v>40014</c:v>
                </c:pt>
                <c:pt idx="3884">
                  <c:v>40015</c:v>
                </c:pt>
                <c:pt idx="3885">
                  <c:v>40016</c:v>
                </c:pt>
                <c:pt idx="3886">
                  <c:v>40017</c:v>
                </c:pt>
                <c:pt idx="3887">
                  <c:v>40018</c:v>
                </c:pt>
                <c:pt idx="3888">
                  <c:v>40021</c:v>
                </c:pt>
                <c:pt idx="3889">
                  <c:v>40022</c:v>
                </c:pt>
                <c:pt idx="3890">
                  <c:v>40023</c:v>
                </c:pt>
                <c:pt idx="3891">
                  <c:v>40024</c:v>
                </c:pt>
                <c:pt idx="3892">
                  <c:v>40025</c:v>
                </c:pt>
                <c:pt idx="3893">
                  <c:v>40028</c:v>
                </c:pt>
                <c:pt idx="3894">
                  <c:v>40029</c:v>
                </c:pt>
                <c:pt idx="3895">
                  <c:v>40030</c:v>
                </c:pt>
                <c:pt idx="3896">
                  <c:v>40031</c:v>
                </c:pt>
                <c:pt idx="3897">
                  <c:v>40032</c:v>
                </c:pt>
                <c:pt idx="3898">
                  <c:v>40035</c:v>
                </c:pt>
                <c:pt idx="3899">
                  <c:v>40036</c:v>
                </c:pt>
                <c:pt idx="3900">
                  <c:v>40037</c:v>
                </c:pt>
                <c:pt idx="3901">
                  <c:v>40038</c:v>
                </c:pt>
                <c:pt idx="3902">
                  <c:v>40039</c:v>
                </c:pt>
                <c:pt idx="3903">
                  <c:v>40042</c:v>
                </c:pt>
                <c:pt idx="3904">
                  <c:v>40043</c:v>
                </c:pt>
                <c:pt idx="3905">
                  <c:v>40044</c:v>
                </c:pt>
                <c:pt idx="3906">
                  <c:v>40045</c:v>
                </c:pt>
                <c:pt idx="3907">
                  <c:v>40046</c:v>
                </c:pt>
                <c:pt idx="3908">
                  <c:v>40049</c:v>
                </c:pt>
                <c:pt idx="3909">
                  <c:v>40050</c:v>
                </c:pt>
                <c:pt idx="3910">
                  <c:v>40051</c:v>
                </c:pt>
                <c:pt idx="3911">
                  <c:v>40052</c:v>
                </c:pt>
                <c:pt idx="3912">
                  <c:v>40053</c:v>
                </c:pt>
                <c:pt idx="3913">
                  <c:v>40056</c:v>
                </c:pt>
                <c:pt idx="3914">
                  <c:v>40057</c:v>
                </c:pt>
                <c:pt idx="3915">
                  <c:v>40058</c:v>
                </c:pt>
                <c:pt idx="3916">
                  <c:v>40059</c:v>
                </c:pt>
                <c:pt idx="3917">
                  <c:v>40060</c:v>
                </c:pt>
                <c:pt idx="3918">
                  <c:v>40063</c:v>
                </c:pt>
                <c:pt idx="3919">
                  <c:v>40064</c:v>
                </c:pt>
                <c:pt idx="3920">
                  <c:v>40065</c:v>
                </c:pt>
                <c:pt idx="3921">
                  <c:v>40066</c:v>
                </c:pt>
                <c:pt idx="3922">
                  <c:v>40067</c:v>
                </c:pt>
                <c:pt idx="3923">
                  <c:v>40070</c:v>
                </c:pt>
                <c:pt idx="3924">
                  <c:v>40071</c:v>
                </c:pt>
                <c:pt idx="3925">
                  <c:v>40072</c:v>
                </c:pt>
                <c:pt idx="3926">
                  <c:v>40073</c:v>
                </c:pt>
                <c:pt idx="3927">
                  <c:v>40074</c:v>
                </c:pt>
                <c:pt idx="3928">
                  <c:v>40077</c:v>
                </c:pt>
                <c:pt idx="3929">
                  <c:v>40078</c:v>
                </c:pt>
                <c:pt idx="3930">
                  <c:v>40079</c:v>
                </c:pt>
                <c:pt idx="3931">
                  <c:v>40080</c:v>
                </c:pt>
                <c:pt idx="3932">
                  <c:v>40081</c:v>
                </c:pt>
                <c:pt idx="3933">
                  <c:v>40084</c:v>
                </c:pt>
                <c:pt idx="3934">
                  <c:v>40085</c:v>
                </c:pt>
                <c:pt idx="3935">
                  <c:v>40086</c:v>
                </c:pt>
                <c:pt idx="3936">
                  <c:v>40087</c:v>
                </c:pt>
                <c:pt idx="3937">
                  <c:v>40088</c:v>
                </c:pt>
                <c:pt idx="3938">
                  <c:v>40091</c:v>
                </c:pt>
                <c:pt idx="3939">
                  <c:v>40092</c:v>
                </c:pt>
                <c:pt idx="3940">
                  <c:v>40093</c:v>
                </c:pt>
                <c:pt idx="3941">
                  <c:v>40094</c:v>
                </c:pt>
                <c:pt idx="3942">
                  <c:v>40095</c:v>
                </c:pt>
                <c:pt idx="3943">
                  <c:v>40098</c:v>
                </c:pt>
                <c:pt idx="3944">
                  <c:v>40099</c:v>
                </c:pt>
                <c:pt idx="3945">
                  <c:v>40100</c:v>
                </c:pt>
                <c:pt idx="3946">
                  <c:v>40101</c:v>
                </c:pt>
                <c:pt idx="3947">
                  <c:v>40102</c:v>
                </c:pt>
                <c:pt idx="3948">
                  <c:v>40105</c:v>
                </c:pt>
                <c:pt idx="3949">
                  <c:v>40106</c:v>
                </c:pt>
                <c:pt idx="3950">
                  <c:v>40107</c:v>
                </c:pt>
                <c:pt idx="3951">
                  <c:v>40108</c:v>
                </c:pt>
                <c:pt idx="3952">
                  <c:v>40109</c:v>
                </c:pt>
                <c:pt idx="3953">
                  <c:v>40112</c:v>
                </c:pt>
                <c:pt idx="3954">
                  <c:v>40113</c:v>
                </c:pt>
                <c:pt idx="3955">
                  <c:v>40114</c:v>
                </c:pt>
                <c:pt idx="3956">
                  <c:v>40115</c:v>
                </c:pt>
                <c:pt idx="3957">
                  <c:v>40116</c:v>
                </c:pt>
                <c:pt idx="3958">
                  <c:v>40119</c:v>
                </c:pt>
                <c:pt idx="3959">
                  <c:v>40120</c:v>
                </c:pt>
                <c:pt idx="3960">
                  <c:v>40121</c:v>
                </c:pt>
                <c:pt idx="3961">
                  <c:v>40122</c:v>
                </c:pt>
                <c:pt idx="3962">
                  <c:v>40123</c:v>
                </c:pt>
                <c:pt idx="3963">
                  <c:v>40126</c:v>
                </c:pt>
                <c:pt idx="3964">
                  <c:v>40127</c:v>
                </c:pt>
                <c:pt idx="3965">
                  <c:v>40128</c:v>
                </c:pt>
                <c:pt idx="3966">
                  <c:v>40129</c:v>
                </c:pt>
                <c:pt idx="3967">
                  <c:v>40130</c:v>
                </c:pt>
                <c:pt idx="3968">
                  <c:v>40133</c:v>
                </c:pt>
                <c:pt idx="3969">
                  <c:v>40134</c:v>
                </c:pt>
                <c:pt idx="3970">
                  <c:v>40135</c:v>
                </c:pt>
                <c:pt idx="3971">
                  <c:v>40136</c:v>
                </c:pt>
                <c:pt idx="3972">
                  <c:v>40137</c:v>
                </c:pt>
                <c:pt idx="3973">
                  <c:v>40140</c:v>
                </c:pt>
                <c:pt idx="3974">
                  <c:v>40141</c:v>
                </c:pt>
                <c:pt idx="3975">
                  <c:v>40142</c:v>
                </c:pt>
                <c:pt idx="3976">
                  <c:v>40143</c:v>
                </c:pt>
                <c:pt idx="3977">
                  <c:v>40144</c:v>
                </c:pt>
                <c:pt idx="3978">
                  <c:v>40147</c:v>
                </c:pt>
                <c:pt idx="3979">
                  <c:v>40148</c:v>
                </c:pt>
                <c:pt idx="3980">
                  <c:v>40149</c:v>
                </c:pt>
                <c:pt idx="3981">
                  <c:v>40150</c:v>
                </c:pt>
                <c:pt idx="3982">
                  <c:v>40151</c:v>
                </c:pt>
                <c:pt idx="3983">
                  <c:v>40154</c:v>
                </c:pt>
                <c:pt idx="3984">
                  <c:v>40155</c:v>
                </c:pt>
                <c:pt idx="3985">
                  <c:v>40156</c:v>
                </c:pt>
                <c:pt idx="3986">
                  <c:v>40157</c:v>
                </c:pt>
                <c:pt idx="3987">
                  <c:v>40158</c:v>
                </c:pt>
                <c:pt idx="3988">
                  <c:v>40161</c:v>
                </c:pt>
                <c:pt idx="3989">
                  <c:v>40162</c:v>
                </c:pt>
                <c:pt idx="3990">
                  <c:v>40163</c:v>
                </c:pt>
                <c:pt idx="3991">
                  <c:v>40164</c:v>
                </c:pt>
                <c:pt idx="3992">
                  <c:v>40165</c:v>
                </c:pt>
                <c:pt idx="3993">
                  <c:v>40168</c:v>
                </c:pt>
                <c:pt idx="3994">
                  <c:v>40169</c:v>
                </c:pt>
                <c:pt idx="3995">
                  <c:v>40170</c:v>
                </c:pt>
                <c:pt idx="3996">
                  <c:v>40171</c:v>
                </c:pt>
                <c:pt idx="3997">
                  <c:v>40172</c:v>
                </c:pt>
                <c:pt idx="3998">
                  <c:v>40175</c:v>
                </c:pt>
                <c:pt idx="3999">
                  <c:v>40176</c:v>
                </c:pt>
                <c:pt idx="4000">
                  <c:v>40177</c:v>
                </c:pt>
                <c:pt idx="4001">
                  <c:v>40178</c:v>
                </c:pt>
                <c:pt idx="4002">
                  <c:v>40179</c:v>
                </c:pt>
                <c:pt idx="4003">
                  <c:v>40182</c:v>
                </c:pt>
                <c:pt idx="4004">
                  <c:v>40183</c:v>
                </c:pt>
                <c:pt idx="4005">
                  <c:v>40184</c:v>
                </c:pt>
                <c:pt idx="4006">
                  <c:v>40185</c:v>
                </c:pt>
                <c:pt idx="4007">
                  <c:v>40186</c:v>
                </c:pt>
                <c:pt idx="4008">
                  <c:v>40189</c:v>
                </c:pt>
                <c:pt idx="4009">
                  <c:v>40190</c:v>
                </c:pt>
                <c:pt idx="4010">
                  <c:v>40191</c:v>
                </c:pt>
                <c:pt idx="4011">
                  <c:v>40192</c:v>
                </c:pt>
                <c:pt idx="4012">
                  <c:v>40193</c:v>
                </c:pt>
                <c:pt idx="4013">
                  <c:v>40196</c:v>
                </c:pt>
                <c:pt idx="4014">
                  <c:v>40197</c:v>
                </c:pt>
                <c:pt idx="4015">
                  <c:v>40198</c:v>
                </c:pt>
                <c:pt idx="4016">
                  <c:v>40199</c:v>
                </c:pt>
                <c:pt idx="4017">
                  <c:v>40200</c:v>
                </c:pt>
                <c:pt idx="4018">
                  <c:v>40203</c:v>
                </c:pt>
                <c:pt idx="4019">
                  <c:v>40204</c:v>
                </c:pt>
                <c:pt idx="4020">
                  <c:v>40205</c:v>
                </c:pt>
                <c:pt idx="4021">
                  <c:v>40206</c:v>
                </c:pt>
                <c:pt idx="4022">
                  <c:v>40207</c:v>
                </c:pt>
                <c:pt idx="4023">
                  <c:v>40210</c:v>
                </c:pt>
                <c:pt idx="4024">
                  <c:v>40211</c:v>
                </c:pt>
                <c:pt idx="4025">
                  <c:v>40212</c:v>
                </c:pt>
                <c:pt idx="4026">
                  <c:v>40213</c:v>
                </c:pt>
                <c:pt idx="4027">
                  <c:v>40214</c:v>
                </c:pt>
                <c:pt idx="4028">
                  <c:v>40217</c:v>
                </c:pt>
                <c:pt idx="4029">
                  <c:v>40218</c:v>
                </c:pt>
                <c:pt idx="4030">
                  <c:v>40219</c:v>
                </c:pt>
                <c:pt idx="4031">
                  <c:v>40220</c:v>
                </c:pt>
                <c:pt idx="4032">
                  <c:v>40221</c:v>
                </c:pt>
                <c:pt idx="4033">
                  <c:v>40224</c:v>
                </c:pt>
                <c:pt idx="4034">
                  <c:v>40225</c:v>
                </c:pt>
                <c:pt idx="4035">
                  <c:v>40226</c:v>
                </c:pt>
                <c:pt idx="4036">
                  <c:v>40227</c:v>
                </c:pt>
                <c:pt idx="4037">
                  <c:v>40228</c:v>
                </c:pt>
                <c:pt idx="4038">
                  <c:v>40231</c:v>
                </c:pt>
                <c:pt idx="4039">
                  <c:v>40232</c:v>
                </c:pt>
                <c:pt idx="4040">
                  <c:v>40233</c:v>
                </c:pt>
                <c:pt idx="4041">
                  <c:v>40234</c:v>
                </c:pt>
                <c:pt idx="4042">
                  <c:v>40235</c:v>
                </c:pt>
                <c:pt idx="4043">
                  <c:v>40238</c:v>
                </c:pt>
                <c:pt idx="4044">
                  <c:v>40239</c:v>
                </c:pt>
                <c:pt idx="4045">
                  <c:v>40240</c:v>
                </c:pt>
                <c:pt idx="4046">
                  <c:v>40241</c:v>
                </c:pt>
                <c:pt idx="4047">
                  <c:v>40242</c:v>
                </c:pt>
                <c:pt idx="4048">
                  <c:v>40245</c:v>
                </c:pt>
                <c:pt idx="4049">
                  <c:v>40246</c:v>
                </c:pt>
                <c:pt idx="4050">
                  <c:v>40247</c:v>
                </c:pt>
                <c:pt idx="4051">
                  <c:v>40248</c:v>
                </c:pt>
                <c:pt idx="4052">
                  <c:v>40249</c:v>
                </c:pt>
                <c:pt idx="4053">
                  <c:v>40252</c:v>
                </c:pt>
                <c:pt idx="4054">
                  <c:v>40253</c:v>
                </c:pt>
                <c:pt idx="4055">
                  <c:v>40254</c:v>
                </c:pt>
                <c:pt idx="4056">
                  <c:v>40255</c:v>
                </c:pt>
                <c:pt idx="4057">
                  <c:v>40256</c:v>
                </c:pt>
                <c:pt idx="4058">
                  <c:v>40259</c:v>
                </c:pt>
                <c:pt idx="4059">
                  <c:v>40260</c:v>
                </c:pt>
                <c:pt idx="4060">
                  <c:v>40261</c:v>
                </c:pt>
                <c:pt idx="4061">
                  <c:v>40262</c:v>
                </c:pt>
                <c:pt idx="4062">
                  <c:v>40263</c:v>
                </c:pt>
                <c:pt idx="4063">
                  <c:v>40266</c:v>
                </c:pt>
                <c:pt idx="4064">
                  <c:v>40267</c:v>
                </c:pt>
                <c:pt idx="4065">
                  <c:v>40268</c:v>
                </c:pt>
                <c:pt idx="4066">
                  <c:v>40269</c:v>
                </c:pt>
                <c:pt idx="4067">
                  <c:v>40270</c:v>
                </c:pt>
                <c:pt idx="4068">
                  <c:v>40273</c:v>
                </c:pt>
                <c:pt idx="4069">
                  <c:v>40274</c:v>
                </c:pt>
                <c:pt idx="4070">
                  <c:v>40275</c:v>
                </c:pt>
                <c:pt idx="4071">
                  <c:v>40276</c:v>
                </c:pt>
                <c:pt idx="4072">
                  <c:v>40277</c:v>
                </c:pt>
                <c:pt idx="4073">
                  <c:v>40280</c:v>
                </c:pt>
                <c:pt idx="4074">
                  <c:v>40281</c:v>
                </c:pt>
                <c:pt idx="4075">
                  <c:v>40282</c:v>
                </c:pt>
                <c:pt idx="4076">
                  <c:v>40283</c:v>
                </c:pt>
                <c:pt idx="4077">
                  <c:v>40284</c:v>
                </c:pt>
                <c:pt idx="4078">
                  <c:v>40287</c:v>
                </c:pt>
                <c:pt idx="4079">
                  <c:v>40288</c:v>
                </c:pt>
                <c:pt idx="4080">
                  <c:v>40289</c:v>
                </c:pt>
                <c:pt idx="4081">
                  <c:v>40290</c:v>
                </c:pt>
                <c:pt idx="4082">
                  <c:v>40291</c:v>
                </c:pt>
                <c:pt idx="4083">
                  <c:v>40294</c:v>
                </c:pt>
                <c:pt idx="4084">
                  <c:v>40295</c:v>
                </c:pt>
                <c:pt idx="4085">
                  <c:v>40296</c:v>
                </c:pt>
                <c:pt idx="4086">
                  <c:v>40297</c:v>
                </c:pt>
                <c:pt idx="4087">
                  <c:v>40298</c:v>
                </c:pt>
                <c:pt idx="4088">
                  <c:v>40301</c:v>
                </c:pt>
                <c:pt idx="4089">
                  <c:v>40302</c:v>
                </c:pt>
                <c:pt idx="4090">
                  <c:v>40303</c:v>
                </c:pt>
                <c:pt idx="4091">
                  <c:v>40304</c:v>
                </c:pt>
                <c:pt idx="4092">
                  <c:v>40305</c:v>
                </c:pt>
                <c:pt idx="4093">
                  <c:v>40308</c:v>
                </c:pt>
                <c:pt idx="4094">
                  <c:v>40309</c:v>
                </c:pt>
                <c:pt idx="4095">
                  <c:v>40310</c:v>
                </c:pt>
                <c:pt idx="4096">
                  <c:v>40311</c:v>
                </c:pt>
                <c:pt idx="4097">
                  <c:v>40312</c:v>
                </c:pt>
                <c:pt idx="4098">
                  <c:v>40315</c:v>
                </c:pt>
                <c:pt idx="4099">
                  <c:v>40316</c:v>
                </c:pt>
                <c:pt idx="4100">
                  <c:v>40317</c:v>
                </c:pt>
                <c:pt idx="4101">
                  <c:v>40318</c:v>
                </c:pt>
                <c:pt idx="4102">
                  <c:v>40319</c:v>
                </c:pt>
                <c:pt idx="4103">
                  <c:v>40322</c:v>
                </c:pt>
                <c:pt idx="4104">
                  <c:v>40323</c:v>
                </c:pt>
                <c:pt idx="4105">
                  <c:v>40324</c:v>
                </c:pt>
                <c:pt idx="4106">
                  <c:v>40325</c:v>
                </c:pt>
                <c:pt idx="4107">
                  <c:v>40326</c:v>
                </c:pt>
                <c:pt idx="4108">
                  <c:v>40329</c:v>
                </c:pt>
                <c:pt idx="4109">
                  <c:v>40330</c:v>
                </c:pt>
                <c:pt idx="4110">
                  <c:v>40331</c:v>
                </c:pt>
                <c:pt idx="4111">
                  <c:v>40332</c:v>
                </c:pt>
                <c:pt idx="4112">
                  <c:v>40333</c:v>
                </c:pt>
                <c:pt idx="4113">
                  <c:v>40336</c:v>
                </c:pt>
                <c:pt idx="4114">
                  <c:v>40337</c:v>
                </c:pt>
                <c:pt idx="4115">
                  <c:v>40338</c:v>
                </c:pt>
                <c:pt idx="4116">
                  <c:v>40339</c:v>
                </c:pt>
                <c:pt idx="4117">
                  <c:v>40340</c:v>
                </c:pt>
                <c:pt idx="4118">
                  <c:v>40343</c:v>
                </c:pt>
                <c:pt idx="4119">
                  <c:v>40344</c:v>
                </c:pt>
                <c:pt idx="4120">
                  <c:v>40345</c:v>
                </c:pt>
                <c:pt idx="4121">
                  <c:v>40346</c:v>
                </c:pt>
                <c:pt idx="4122">
                  <c:v>40347</c:v>
                </c:pt>
                <c:pt idx="4123">
                  <c:v>40350</c:v>
                </c:pt>
                <c:pt idx="4124">
                  <c:v>40351</c:v>
                </c:pt>
                <c:pt idx="4125">
                  <c:v>40352</c:v>
                </c:pt>
                <c:pt idx="4126">
                  <c:v>40353</c:v>
                </c:pt>
                <c:pt idx="4127">
                  <c:v>40354</c:v>
                </c:pt>
                <c:pt idx="4128">
                  <c:v>40357</c:v>
                </c:pt>
                <c:pt idx="4129">
                  <c:v>40358</c:v>
                </c:pt>
                <c:pt idx="4130">
                  <c:v>40359</c:v>
                </c:pt>
                <c:pt idx="4131">
                  <c:v>40360</c:v>
                </c:pt>
                <c:pt idx="4132">
                  <c:v>40361</c:v>
                </c:pt>
                <c:pt idx="4133">
                  <c:v>40364</c:v>
                </c:pt>
                <c:pt idx="4134">
                  <c:v>40365</c:v>
                </c:pt>
                <c:pt idx="4135">
                  <c:v>40366</c:v>
                </c:pt>
                <c:pt idx="4136">
                  <c:v>40367</c:v>
                </c:pt>
                <c:pt idx="4137">
                  <c:v>40368</c:v>
                </c:pt>
                <c:pt idx="4138">
                  <c:v>40371</c:v>
                </c:pt>
                <c:pt idx="4139">
                  <c:v>40372</c:v>
                </c:pt>
                <c:pt idx="4140">
                  <c:v>40373</c:v>
                </c:pt>
                <c:pt idx="4141">
                  <c:v>40374</c:v>
                </c:pt>
                <c:pt idx="4142">
                  <c:v>40375</c:v>
                </c:pt>
                <c:pt idx="4143">
                  <c:v>40378</c:v>
                </c:pt>
                <c:pt idx="4144">
                  <c:v>40379</c:v>
                </c:pt>
                <c:pt idx="4145">
                  <c:v>40380</c:v>
                </c:pt>
                <c:pt idx="4146">
                  <c:v>40381</c:v>
                </c:pt>
                <c:pt idx="4147">
                  <c:v>40382</c:v>
                </c:pt>
                <c:pt idx="4148">
                  <c:v>40385</c:v>
                </c:pt>
                <c:pt idx="4149">
                  <c:v>40386</c:v>
                </c:pt>
                <c:pt idx="4150">
                  <c:v>40387</c:v>
                </c:pt>
                <c:pt idx="4151">
                  <c:v>40388</c:v>
                </c:pt>
                <c:pt idx="4152">
                  <c:v>40389</c:v>
                </c:pt>
                <c:pt idx="4153">
                  <c:v>40392</c:v>
                </c:pt>
                <c:pt idx="4154">
                  <c:v>40393</c:v>
                </c:pt>
                <c:pt idx="4155">
                  <c:v>40394</c:v>
                </c:pt>
                <c:pt idx="4156">
                  <c:v>40395</c:v>
                </c:pt>
                <c:pt idx="4157">
                  <c:v>40396</c:v>
                </c:pt>
                <c:pt idx="4158">
                  <c:v>40399</c:v>
                </c:pt>
                <c:pt idx="4159">
                  <c:v>40400</c:v>
                </c:pt>
                <c:pt idx="4160">
                  <c:v>40401</c:v>
                </c:pt>
                <c:pt idx="4161">
                  <c:v>40402</c:v>
                </c:pt>
                <c:pt idx="4162">
                  <c:v>40403</c:v>
                </c:pt>
                <c:pt idx="4163">
                  <c:v>40406</c:v>
                </c:pt>
                <c:pt idx="4164">
                  <c:v>40407</c:v>
                </c:pt>
                <c:pt idx="4165">
                  <c:v>40408</c:v>
                </c:pt>
                <c:pt idx="4166">
                  <c:v>40409</c:v>
                </c:pt>
                <c:pt idx="4167">
                  <c:v>40410</c:v>
                </c:pt>
                <c:pt idx="4168">
                  <c:v>40413</c:v>
                </c:pt>
                <c:pt idx="4169">
                  <c:v>40414</c:v>
                </c:pt>
                <c:pt idx="4170">
                  <c:v>40415</c:v>
                </c:pt>
                <c:pt idx="4171">
                  <c:v>40416</c:v>
                </c:pt>
                <c:pt idx="4172">
                  <c:v>40417</c:v>
                </c:pt>
                <c:pt idx="4173">
                  <c:v>40420</c:v>
                </c:pt>
                <c:pt idx="4174">
                  <c:v>40421</c:v>
                </c:pt>
                <c:pt idx="4175">
                  <c:v>40422</c:v>
                </c:pt>
                <c:pt idx="4176">
                  <c:v>40423</c:v>
                </c:pt>
                <c:pt idx="4177">
                  <c:v>40424</c:v>
                </c:pt>
                <c:pt idx="4178">
                  <c:v>40427</c:v>
                </c:pt>
                <c:pt idx="4179">
                  <c:v>40428</c:v>
                </c:pt>
                <c:pt idx="4180">
                  <c:v>40429</c:v>
                </c:pt>
                <c:pt idx="4181">
                  <c:v>40430</c:v>
                </c:pt>
                <c:pt idx="4182">
                  <c:v>40431</c:v>
                </c:pt>
                <c:pt idx="4183">
                  <c:v>40434</c:v>
                </c:pt>
                <c:pt idx="4184">
                  <c:v>40435</c:v>
                </c:pt>
                <c:pt idx="4185">
                  <c:v>40436</c:v>
                </c:pt>
                <c:pt idx="4186">
                  <c:v>40437</c:v>
                </c:pt>
                <c:pt idx="4187">
                  <c:v>40438</c:v>
                </c:pt>
                <c:pt idx="4188">
                  <c:v>40441</c:v>
                </c:pt>
                <c:pt idx="4189">
                  <c:v>40442</c:v>
                </c:pt>
                <c:pt idx="4190">
                  <c:v>40443</c:v>
                </c:pt>
                <c:pt idx="4191">
                  <c:v>40444</c:v>
                </c:pt>
                <c:pt idx="4192">
                  <c:v>40445</c:v>
                </c:pt>
                <c:pt idx="4193">
                  <c:v>40448</c:v>
                </c:pt>
                <c:pt idx="4194">
                  <c:v>40449</c:v>
                </c:pt>
                <c:pt idx="4195">
                  <c:v>40450</c:v>
                </c:pt>
                <c:pt idx="4196">
                  <c:v>40451</c:v>
                </c:pt>
                <c:pt idx="4197">
                  <c:v>40452</c:v>
                </c:pt>
                <c:pt idx="4198">
                  <c:v>40455</c:v>
                </c:pt>
                <c:pt idx="4199">
                  <c:v>40456</c:v>
                </c:pt>
                <c:pt idx="4200">
                  <c:v>40457</c:v>
                </c:pt>
                <c:pt idx="4201">
                  <c:v>40458</c:v>
                </c:pt>
                <c:pt idx="4202">
                  <c:v>40459</c:v>
                </c:pt>
                <c:pt idx="4203">
                  <c:v>40462</c:v>
                </c:pt>
                <c:pt idx="4204">
                  <c:v>40463</c:v>
                </c:pt>
                <c:pt idx="4205">
                  <c:v>40464</c:v>
                </c:pt>
                <c:pt idx="4206">
                  <c:v>40465</c:v>
                </c:pt>
                <c:pt idx="4207">
                  <c:v>40466</c:v>
                </c:pt>
                <c:pt idx="4208">
                  <c:v>40469</c:v>
                </c:pt>
                <c:pt idx="4209">
                  <c:v>40470</c:v>
                </c:pt>
                <c:pt idx="4210">
                  <c:v>40471</c:v>
                </c:pt>
                <c:pt idx="4211">
                  <c:v>40472</c:v>
                </c:pt>
                <c:pt idx="4212">
                  <c:v>40473</c:v>
                </c:pt>
                <c:pt idx="4213">
                  <c:v>40476</c:v>
                </c:pt>
                <c:pt idx="4214">
                  <c:v>40477</c:v>
                </c:pt>
                <c:pt idx="4215">
                  <c:v>40478</c:v>
                </c:pt>
                <c:pt idx="4216">
                  <c:v>40479</c:v>
                </c:pt>
                <c:pt idx="4217">
                  <c:v>40480</c:v>
                </c:pt>
                <c:pt idx="4218">
                  <c:v>40483</c:v>
                </c:pt>
                <c:pt idx="4219">
                  <c:v>40484</c:v>
                </c:pt>
                <c:pt idx="4220">
                  <c:v>40485</c:v>
                </c:pt>
                <c:pt idx="4221">
                  <c:v>40486</c:v>
                </c:pt>
                <c:pt idx="4222">
                  <c:v>40487</c:v>
                </c:pt>
                <c:pt idx="4223">
                  <c:v>40490</c:v>
                </c:pt>
                <c:pt idx="4224">
                  <c:v>40491</c:v>
                </c:pt>
                <c:pt idx="4225">
                  <c:v>40492</c:v>
                </c:pt>
                <c:pt idx="4226">
                  <c:v>40493</c:v>
                </c:pt>
                <c:pt idx="4227">
                  <c:v>40494</c:v>
                </c:pt>
                <c:pt idx="4228">
                  <c:v>40497</c:v>
                </c:pt>
                <c:pt idx="4229">
                  <c:v>40498</c:v>
                </c:pt>
                <c:pt idx="4230">
                  <c:v>40499</c:v>
                </c:pt>
                <c:pt idx="4231">
                  <c:v>40500</c:v>
                </c:pt>
                <c:pt idx="4232">
                  <c:v>40501</c:v>
                </c:pt>
                <c:pt idx="4233">
                  <c:v>40504</c:v>
                </c:pt>
                <c:pt idx="4234">
                  <c:v>40505</c:v>
                </c:pt>
                <c:pt idx="4235">
                  <c:v>40506</c:v>
                </c:pt>
                <c:pt idx="4236">
                  <c:v>40507</c:v>
                </c:pt>
                <c:pt idx="4237">
                  <c:v>40508</c:v>
                </c:pt>
                <c:pt idx="4238">
                  <c:v>40511</c:v>
                </c:pt>
                <c:pt idx="4239">
                  <c:v>40512</c:v>
                </c:pt>
                <c:pt idx="4240">
                  <c:v>40513</c:v>
                </c:pt>
                <c:pt idx="4241">
                  <c:v>40514</c:v>
                </c:pt>
                <c:pt idx="4242">
                  <c:v>40515</c:v>
                </c:pt>
                <c:pt idx="4243">
                  <c:v>40518</c:v>
                </c:pt>
                <c:pt idx="4244">
                  <c:v>40519</c:v>
                </c:pt>
                <c:pt idx="4245">
                  <c:v>40520</c:v>
                </c:pt>
                <c:pt idx="4246">
                  <c:v>40521</c:v>
                </c:pt>
                <c:pt idx="4247">
                  <c:v>40522</c:v>
                </c:pt>
                <c:pt idx="4248">
                  <c:v>40525</c:v>
                </c:pt>
                <c:pt idx="4249">
                  <c:v>40526</c:v>
                </c:pt>
                <c:pt idx="4250">
                  <c:v>40527</c:v>
                </c:pt>
                <c:pt idx="4251">
                  <c:v>40528</c:v>
                </c:pt>
                <c:pt idx="4252">
                  <c:v>40529</c:v>
                </c:pt>
                <c:pt idx="4253">
                  <c:v>40532</c:v>
                </c:pt>
                <c:pt idx="4254">
                  <c:v>40533</c:v>
                </c:pt>
                <c:pt idx="4255">
                  <c:v>40534</c:v>
                </c:pt>
                <c:pt idx="4256">
                  <c:v>40535</c:v>
                </c:pt>
                <c:pt idx="4257">
                  <c:v>40536</c:v>
                </c:pt>
                <c:pt idx="4258">
                  <c:v>40539</c:v>
                </c:pt>
                <c:pt idx="4259">
                  <c:v>40540</c:v>
                </c:pt>
                <c:pt idx="4260">
                  <c:v>40541</c:v>
                </c:pt>
                <c:pt idx="4261">
                  <c:v>40542</c:v>
                </c:pt>
                <c:pt idx="4262">
                  <c:v>40543</c:v>
                </c:pt>
                <c:pt idx="4263">
                  <c:v>40546</c:v>
                </c:pt>
                <c:pt idx="4264">
                  <c:v>40547</c:v>
                </c:pt>
                <c:pt idx="4265">
                  <c:v>40548</c:v>
                </c:pt>
                <c:pt idx="4266">
                  <c:v>40549</c:v>
                </c:pt>
                <c:pt idx="4267">
                  <c:v>40550</c:v>
                </c:pt>
                <c:pt idx="4268">
                  <c:v>40553</c:v>
                </c:pt>
                <c:pt idx="4269">
                  <c:v>40554</c:v>
                </c:pt>
                <c:pt idx="4270">
                  <c:v>40555</c:v>
                </c:pt>
                <c:pt idx="4271">
                  <c:v>40556</c:v>
                </c:pt>
                <c:pt idx="4272">
                  <c:v>40557</c:v>
                </c:pt>
                <c:pt idx="4273">
                  <c:v>40560</c:v>
                </c:pt>
                <c:pt idx="4274">
                  <c:v>40561</c:v>
                </c:pt>
                <c:pt idx="4275">
                  <c:v>40562</c:v>
                </c:pt>
                <c:pt idx="4276">
                  <c:v>40563</c:v>
                </c:pt>
                <c:pt idx="4277">
                  <c:v>40564</c:v>
                </c:pt>
                <c:pt idx="4278">
                  <c:v>40567</c:v>
                </c:pt>
                <c:pt idx="4279">
                  <c:v>40568</c:v>
                </c:pt>
                <c:pt idx="4280">
                  <c:v>40569</c:v>
                </c:pt>
                <c:pt idx="4281">
                  <c:v>40570</c:v>
                </c:pt>
                <c:pt idx="4282">
                  <c:v>40571</c:v>
                </c:pt>
                <c:pt idx="4283">
                  <c:v>40574</c:v>
                </c:pt>
                <c:pt idx="4284">
                  <c:v>40575</c:v>
                </c:pt>
                <c:pt idx="4285">
                  <c:v>40576</c:v>
                </c:pt>
                <c:pt idx="4286">
                  <c:v>40577</c:v>
                </c:pt>
                <c:pt idx="4287">
                  <c:v>40578</c:v>
                </c:pt>
                <c:pt idx="4288">
                  <c:v>40581</c:v>
                </c:pt>
                <c:pt idx="4289">
                  <c:v>40582</c:v>
                </c:pt>
                <c:pt idx="4290">
                  <c:v>40583</c:v>
                </c:pt>
                <c:pt idx="4291">
                  <c:v>40584</c:v>
                </c:pt>
                <c:pt idx="4292">
                  <c:v>40585</c:v>
                </c:pt>
                <c:pt idx="4293">
                  <c:v>40588</c:v>
                </c:pt>
                <c:pt idx="4294">
                  <c:v>40589</c:v>
                </c:pt>
                <c:pt idx="4295">
                  <c:v>40590</c:v>
                </c:pt>
                <c:pt idx="4296">
                  <c:v>40591</c:v>
                </c:pt>
                <c:pt idx="4297">
                  <c:v>40592</c:v>
                </c:pt>
                <c:pt idx="4298">
                  <c:v>40595</c:v>
                </c:pt>
                <c:pt idx="4299">
                  <c:v>40596</c:v>
                </c:pt>
                <c:pt idx="4300">
                  <c:v>40597</c:v>
                </c:pt>
                <c:pt idx="4301">
                  <c:v>40598</c:v>
                </c:pt>
                <c:pt idx="4302">
                  <c:v>40599</c:v>
                </c:pt>
                <c:pt idx="4303">
                  <c:v>40602</c:v>
                </c:pt>
                <c:pt idx="4304">
                  <c:v>40603</c:v>
                </c:pt>
                <c:pt idx="4305">
                  <c:v>40604</c:v>
                </c:pt>
                <c:pt idx="4306">
                  <c:v>40605</c:v>
                </c:pt>
                <c:pt idx="4307">
                  <c:v>40606</c:v>
                </c:pt>
                <c:pt idx="4308">
                  <c:v>40609</c:v>
                </c:pt>
                <c:pt idx="4309">
                  <c:v>40610</c:v>
                </c:pt>
                <c:pt idx="4310">
                  <c:v>40611</c:v>
                </c:pt>
                <c:pt idx="4311">
                  <c:v>40612</c:v>
                </c:pt>
                <c:pt idx="4312">
                  <c:v>40613</c:v>
                </c:pt>
                <c:pt idx="4313">
                  <c:v>40616</c:v>
                </c:pt>
                <c:pt idx="4314">
                  <c:v>40617</c:v>
                </c:pt>
                <c:pt idx="4315">
                  <c:v>40618</c:v>
                </c:pt>
                <c:pt idx="4316">
                  <c:v>40619</c:v>
                </c:pt>
                <c:pt idx="4317">
                  <c:v>40620</c:v>
                </c:pt>
                <c:pt idx="4318">
                  <c:v>40623</c:v>
                </c:pt>
                <c:pt idx="4319">
                  <c:v>40624</c:v>
                </c:pt>
                <c:pt idx="4320">
                  <c:v>40625</c:v>
                </c:pt>
                <c:pt idx="4321">
                  <c:v>40626</c:v>
                </c:pt>
                <c:pt idx="4322">
                  <c:v>40627</c:v>
                </c:pt>
                <c:pt idx="4323">
                  <c:v>40630</c:v>
                </c:pt>
                <c:pt idx="4324">
                  <c:v>40631</c:v>
                </c:pt>
                <c:pt idx="4325">
                  <c:v>40632</c:v>
                </c:pt>
                <c:pt idx="4326">
                  <c:v>40633</c:v>
                </c:pt>
                <c:pt idx="4327">
                  <c:v>40634</c:v>
                </c:pt>
                <c:pt idx="4328">
                  <c:v>40637</c:v>
                </c:pt>
                <c:pt idx="4329">
                  <c:v>40638</c:v>
                </c:pt>
                <c:pt idx="4330">
                  <c:v>40639</c:v>
                </c:pt>
                <c:pt idx="4331">
                  <c:v>40640</c:v>
                </c:pt>
                <c:pt idx="4332">
                  <c:v>40641</c:v>
                </c:pt>
                <c:pt idx="4333">
                  <c:v>40644</c:v>
                </c:pt>
                <c:pt idx="4334">
                  <c:v>40645</c:v>
                </c:pt>
                <c:pt idx="4335">
                  <c:v>40646</c:v>
                </c:pt>
                <c:pt idx="4336">
                  <c:v>40647</c:v>
                </c:pt>
                <c:pt idx="4337">
                  <c:v>40648</c:v>
                </c:pt>
                <c:pt idx="4338">
                  <c:v>40651</c:v>
                </c:pt>
                <c:pt idx="4339">
                  <c:v>40652</c:v>
                </c:pt>
                <c:pt idx="4340">
                  <c:v>40653</c:v>
                </c:pt>
                <c:pt idx="4341">
                  <c:v>40654</c:v>
                </c:pt>
                <c:pt idx="4342">
                  <c:v>40655</c:v>
                </c:pt>
                <c:pt idx="4343">
                  <c:v>40658</c:v>
                </c:pt>
                <c:pt idx="4344">
                  <c:v>40659</c:v>
                </c:pt>
                <c:pt idx="4345">
                  <c:v>40660</c:v>
                </c:pt>
                <c:pt idx="4346">
                  <c:v>40661</c:v>
                </c:pt>
                <c:pt idx="4347">
                  <c:v>40662</c:v>
                </c:pt>
                <c:pt idx="4348">
                  <c:v>40665</c:v>
                </c:pt>
                <c:pt idx="4349">
                  <c:v>40666</c:v>
                </c:pt>
                <c:pt idx="4350">
                  <c:v>40667</c:v>
                </c:pt>
                <c:pt idx="4351">
                  <c:v>40668</c:v>
                </c:pt>
                <c:pt idx="4352">
                  <c:v>40669</c:v>
                </c:pt>
                <c:pt idx="4353">
                  <c:v>40672</c:v>
                </c:pt>
                <c:pt idx="4354">
                  <c:v>40673</c:v>
                </c:pt>
                <c:pt idx="4355">
                  <c:v>40674</c:v>
                </c:pt>
                <c:pt idx="4356">
                  <c:v>40675</c:v>
                </c:pt>
                <c:pt idx="4357">
                  <c:v>40676</c:v>
                </c:pt>
                <c:pt idx="4358">
                  <c:v>40679</c:v>
                </c:pt>
                <c:pt idx="4359">
                  <c:v>40680</c:v>
                </c:pt>
                <c:pt idx="4360">
                  <c:v>40681</c:v>
                </c:pt>
                <c:pt idx="4361">
                  <c:v>40682</c:v>
                </c:pt>
                <c:pt idx="4362">
                  <c:v>40683</c:v>
                </c:pt>
                <c:pt idx="4363">
                  <c:v>40686</c:v>
                </c:pt>
                <c:pt idx="4364">
                  <c:v>40687</c:v>
                </c:pt>
                <c:pt idx="4365">
                  <c:v>40688</c:v>
                </c:pt>
                <c:pt idx="4366">
                  <c:v>40689</c:v>
                </c:pt>
                <c:pt idx="4367">
                  <c:v>40690</c:v>
                </c:pt>
                <c:pt idx="4368">
                  <c:v>40693</c:v>
                </c:pt>
                <c:pt idx="4369">
                  <c:v>40694</c:v>
                </c:pt>
                <c:pt idx="4370">
                  <c:v>40695</c:v>
                </c:pt>
                <c:pt idx="4371">
                  <c:v>40696</c:v>
                </c:pt>
                <c:pt idx="4372">
                  <c:v>40697</c:v>
                </c:pt>
                <c:pt idx="4373">
                  <c:v>40700</c:v>
                </c:pt>
                <c:pt idx="4374">
                  <c:v>40701</c:v>
                </c:pt>
                <c:pt idx="4375">
                  <c:v>40702</c:v>
                </c:pt>
                <c:pt idx="4376">
                  <c:v>40703</c:v>
                </c:pt>
                <c:pt idx="4377">
                  <c:v>40704</c:v>
                </c:pt>
                <c:pt idx="4378">
                  <c:v>40707</c:v>
                </c:pt>
                <c:pt idx="4379">
                  <c:v>40708</c:v>
                </c:pt>
                <c:pt idx="4380">
                  <c:v>40709</c:v>
                </c:pt>
                <c:pt idx="4381">
                  <c:v>40710</c:v>
                </c:pt>
                <c:pt idx="4382">
                  <c:v>40711</c:v>
                </c:pt>
                <c:pt idx="4383">
                  <c:v>40714</c:v>
                </c:pt>
                <c:pt idx="4384">
                  <c:v>40715</c:v>
                </c:pt>
                <c:pt idx="4385">
                  <c:v>40716</c:v>
                </c:pt>
                <c:pt idx="4386">
                  <c:v>40717</c:v>
                </c:pt>
                <c:pt idx="4387">
                  <c:v>40718</c:v>
                </c:pt>
                <c:pt idx="4388">
                  <c:v>40721</c:v>
                </c:pt>
                <c:pt idx="4389">
                  <c:v>40722</c:v>
                </c:pt>
                <c:pt idx="4390">
                  <c:v>40723</c:v>
                </c:pt>
                <c:pt idx="4391">
                  <c:v>40724</c:v>
                </c:pt>
                <c:pt idx="4392">
                  <c:v>40725</c:v>
                </c:pt>
                <c:pt idx="4393">
                  <c:v>40728</c:v>
                </c:pt>
                <c:pt idx="4394">
                  <c:v>40729</c:v>
                </c:pt>
                <c:pt idx="4395">
                  <c:v>40730</c:v>
                </c:pt>
                <c:pt idx="4396">
                  <c:v>40731</c:v>
                </c:pt>
                <c:pt idx="4397">
                  <c:v>40732</c:v>
                </c:pt>
                <c:pt idx="4398">
                  <c:v>40735</c:v>
                </c:pt>
                <c:pt idx="4399">
                  <c:v>40736</c:v>
                </c:pt>
                <c:pt idx="4400">
                  <c:v>40737</c:v>
                </c:pt>
                <c:pt idx="4401">
                  <c:v>40738</c:v>
                </c:pt>
                <c:pt idx="4402">
                  <c:v>40739</c:v>
                </c:pt>
                <c:pt idx="4403">
                  <c:v>40742</c:v>
                </c:pt>
                <c:pt idx="4404">
                  <c:v>40743</c:v>
                </c:pt>
                <c:pt idx="4405">
                  <c:v>40744</c:v>
                </c:pt>
                <c:pt idx="4406">
                  <c:v>40745</c:v>
                </c:pt>
                <c:pt idx="4407">
                  <c:v>40746</c:v>
                </c:pt>
                <c:pt idx="4408">
                  <c:v>40749</c:v>
                </c:pt>
                <c:pt idx="4409">
                  <c:v>40750</c:v>
                </c:pt>
                <c:pt idx="4410">
                  <c:v>40751</c:v>
                </c:pt>
                <c:pt idx="4411">
                  <c:v>40752</c:v>
                </c:pt>
                <c:pt idx="4412">
                  <c:v>40753</c:v>
                </c:pt>
                <c:pt idx="4413">
                  <c:v>40756</c:v>
                </c:pt>
                <c:pt idx="4414">
                  <c:v>40757</c:v>
                </c:pt>
                <c:pt idx="4415">
                  <c:v>40758</c:v>
                </c:pt>
                <c:pt idx="4416">
                  <c:v>40759</c:v>
                </c:pt>
                <c:pt idx="4417">
                  <c:v>40760</c:v>
                </c:pt>
                <c:pt idx="4418">
                  <c:v>40763</c:v>
                </c:pt>
                <c:pt idx="4419">
                  <c:v>40764</c:v>
                </c:pt>
                <c:pt idx="4420">
                  <c:v>40765</c:v>
                </c:pt>
                <c:pt idx="4421">
                  <c:v>40766</c:v>
                </c:pt>
                <c:pt idx="4422">
                  <c:v>40767</c:v>
                </c:pt>
                <c:pt idx="4423">
                  <c:v>40770</c:v>
                </c:pt>
                <c:pt idx="4424">
                  <c:v>40771</c:v>
                </c:pt>
                <c:pt idx="4425">
                  <c:v>40772</c:v>
                </c:pt>
                <c:pt idx="4426">
                  <c:v>40773</c:v>
                </c:pt>
                <c:pt idx="4427">
                  <c:v>40774</c:v>
                </c:pt>
                <c:pt idx="4428">
                  <c:v>40777</c:v>
                </c:pt>
                <c:pt idx="4429">
                  <c:v>40778</c:v>
                </c:pt>
                <c:pt idx="4430">
                  <c:v>40779</c:v>
                </c:pt>
                <c:pt idx="4431">
                  <c:v>40780</c:v>
                </c:pt>
                <c:pt idx="4432">
                  <c:v>40781</c:v>
                </c:pt>
                <c:pt idx="4433">
                  <c:v>40784</c:v>
                </c:pt>
                <c:pt idx="4434">
                  <c:v>40785</c:v>
                </c:pt>
                <c:pt idx="4435">
                  <c:v>40786</c:v>
                </c:pt>
                <c:pt idx="4436">
                  <c:v>40787</c:v>
                </c:pt>
                <c:pt idx="4437">
                  <c:v>40788</c:v>
                </c:pt>
                <c:pt idx="4438">
                  <c:v>40791</c:v>
                </c:pt>
                <c:pt idx="4439">
                  <c:v>40792</c:v>
                </c:pt>
                <c:pt idx="4440">
                  <c:v>40793</c:v>
                </c:pt>
                <c:pt idx="4441">
                  <c:v>40794</c:v>
                </c:pt>
                <c:pt idx="4442">
                  <c:v>40795</c:v>
                </c:pt>
                <c:pt idx="4443">
                  <c:v>40798</c:v>
                </c:pt>
                <c:pt idx="4444">
                  <c:v>40799</c:v>
                </c:pt>
                <c:pt idx="4445">
                  <c:v>40800</c:v>
                </c:pt>
                <c:pt idx="4446">
                  <c:v>40801</c:v>
                </c:pt>
                <c:pt idx="4447">
                  <c:v>40802</c:v>
                </c:pt>
                <c:pt idx="4448">
                  <c:v>40805</c:v>
                </c:pt>
                <c:pt idx="4449">
                  <c:v>40806</c:v>
                </c:pt>
                <c:pt idx="4450">
                  <c:v>40807</c:v>
                </c:pt>
                <c:pt idx="4451">
                  <c:v>40808</c:v>
                </c:pt>
                <c:pt idx="4452">
                  <c:v>40809</c:v>
                </c:pt>
                <c:pt idx="4453">
                  <c:v>40812</c:v>
                </c:pt>
                <c:pt idx="4454">
                  <c:v>40813</c:v>
                </c:pt>
                <c:pt idx="4455">
                  <c:v>40814</c:v>
                </c:pt>
                <c:pt idx="4456">
                  <c:v>40815</c:v>
                </c:pt>
                <c:pt idx="4457">
                  <c:v>40816</c:v>
                </c:pt>
                <c:pt idx="4458">
                  <c:v>40819</c:v>
                </c:pt>
                <c:pt idx="4459">
                  <c:v>40820</c:v>
                </c:pt>
                <c:pt idx="4460">
                  <c:v>40821</c:v>
                </c:pt>
                <c:pt idx="4461">
                  <c:v>40822</c:v>
                </c:pt>
                <c:pt idx="4462">
                  <c:v>40823</c:v>
                </c:pt>
                <c:pt idx="4463">
                  <c:v>40826</c:v>
                </c:pt>
                <c:pt idx="4464">
                  <c:v>40827</c:v>
                </c:pt>
                <c:pt idx="4465">
                  <c:v>40828</c:v>
                </c:pt>
                <c:pt idx="4466">
                  <c:v>40829</c:v>
                </c:pt>
                <c:pt idx="4467">
                  <c:v>40830</c:v>
                </c:pt>
                <c:pt idx="4468">
                  <c:v>40833</c:v>
                </c:pt>
                <c:pt idx="4469">
                  <c:v>40834</c:v>
                </c:pt>
                <c:pt idx="4470">
                  <c:v>40835</c:v>
                </c:pt>
                <c:pt idx="4471">
                  <c:v>40836</c:v>
                </c:pt>
                <c:pt idx="4472">
                  <c:v>40837</c:v>
                </c:pt>
                <c:pt idx="4473">
                  <c:v>40840</c:v>
                </c:pt>
                <c:pt idx="4474">
                  <c:v>40841</c:v>
                </c:pt>
                <c:pt idx="4475">
                  <c:v>40842</c:v>
                </c:pt>
                <c:pt idx="4476">
                  <c:v>40843</c:v>
                </c:pt>
                <c:pt idx="4477">
                  <c:v>40844</c:v>
                </c:pt>
                <c:pt idx="4478">
                  <c:v>40847</c:v>
                </c:pt>
                <c:pt idx="4479">
                  <c:v>40848</c:v>
                </c:pt>
                <c:pt idx="4480">
                  <c:v>40849</c:v>
                </c:pt>
                <c:pt idx="4481">
                  <c:v>40850</c:v>
                </c:pt>
                <c:pt idx="4482">
                  <c:v>40851</c:v>
                </c:pt>
                <c:pt idx="4483">
                  <c:v>40854</c:v>
                </c:pt>
                <c:pt idx="4484">
                  <c:v>40855</c:v>
                </c:pt>
                <c:pt idx="4485">
                  <c:v>40856</c:v>
                </c:pt>
                <c:pt idx="4486">
                  <c:v>40857</c:v>
                </c:pt>
                <c:pt idx="4487">
                  <c:v>40858</c:v>
                </c:pt>
                <c:pt idx="4488">
                  <c:v>40861</c:v>
                </c:pt>
                <c:pt idx="4489">
                  <c:v>40862</c:v>
                </c:pt>
                <c:pt idx="4490">
                  <c:v>40863</c:v>
                </c:pt>
                <c:pt idx="4491">
                  <c:v>40864</c:v>
                </c:pt>
                <c:pt idx="4492">
                  <c:v>40865</c:v>
                </c:pt>
                <c:pt idx="4493">
                  <c:v>40868</c:v>
                </c:pt>
                <c:pt idx="4494">
                  <c:v>40869</c:v>
                </c:pt>
                <c:pt idx="4495">
                  <c:v>40870</c:v>
                </c:pt>
                <c:pt idx="4496">
                  <c:v>40871</c:v>
                </c:pt>
                <c:pt idx="4497">
                  <c:v>40872</c:v>
                </c:pt>
                <c:pt idx="4498">
                  <c:v>40875</c:v>
                </c:pt>
                <c:pt idx="4499">
                  <c:v>40876</c:v>
                </c:pt>
                <c:pt idx="4500">
                  <c:v>40877</c:v>
                </c:pt>
                <c:pt idx="4501">
                  <c:v>40878</c:v>
                </c:pt>
                <c:pt idx="4502">
                  <c:v>40879</c:v>
                </c:pt>
                <c:pt idx="4503">
                  <c:v>40882</c:v>
                </c:pt>
                <c:pt idx="4504">
                  <c:v>40883</c:v>
                </c:pt>
                <c:pt idx="4505">
                  <c:v>40884</c:v>
                </c:pt>
                <c:pt idx="4506">
                  <c:v>40885</c:v>
                </c:pt>
                <c:pt idx="4507">
                  <c:v>40886</c:v>
                </c:pt>
                <c:pt idx="4508">
                  <c:v>40889</c:v>
                </c:pt>
                <c:pt idx="4509">
                  <c:v>40890</c:v>
                </c:pt>
                <c:pt idx="4510">
                  <c:v>40891</c:v>
                </c:pt>
                <c:pt idx="4511">
                  <c:v>40892</c:v>
                </c:pt>
                <c:pt idx="4512">
                  <c:v>40893</c:v>
                </c:pt>
                <c:pt idx="4513">
                  <c:v>40896</c:v>
                </c:pt>
                <c:pt idx="4514">
                  <c:v>40897</c:v>
                </c:pt>
                <c:pt idx="4515">
                  <c:v>40898</c:v>
                </c:pt>
                <c:pt idx="4516">
                  <c:v>40899</c:v>
                </c:pt>
                <c:pt idx="4517">
                  <c:v>40900</c:v>
                </c:pt>
                <c:pt idx="4518">
                  <c:v>40903</c:v>
                </c:pt>
                <c:pt idx="4519">
                  <c:v>40904</c:v>
                </c:pt>
                <c:pt idx="4520">
                  <c:v>40905</c:v>
                </c:pt>
                <c:pt idx="4521">
                  <c:v>40906</c:v>
                </c:pt>
                <c:pt idx="4522">
                  <c:v>40907</c:v>
                </c:pt>
                <c:pt idx="4523">
                  <c:v>40910</c:v>
                </c:pt>
                <c:pt idx="4524">
                  <c:v>40911</c:v>
                </c:pt>
                <c:pt idx="4525">
                  <c:v>40912</c:v>
                </c:pt>
                <c:pt idx="4526">
                  <c:v>40913</c:v>
                </c:pt>
                <c:pt idx="4527">
                  <c:v>40914</c:v>
                </c:pt>
                <c:pt idx="4528">
                  <c:v>40917</c:v>
                </c:pt>
                <c:pt idx="4529">
                  <c:v>40918</c:v>
                </c:pt>
                <c:pt idx="4530">
                  <c:v>40919</c:v>
                </c:pt>
                <c:pt idx="4531">
                  <c:v>40920</c:v>
                </c:pt>
                <c:pt idx="4532">
                  <c:v>40921</c:v>
                </c:pt>
                <c:pt idx="4533">
                  <c:v>40924</c:v>
                </c:pt>
                <c:pt idx="4534">
                  <c:v>40925</c:v>
                </c:pt>
                <c:pt idx="4535">
                  <c:v>40926</c:v>
                </c:pt>
                <c:pt idx="4536">
                  <c:v>40927</c:v>
                </c:pt>
                <c:pt idx="4537">
                  <c:v>40928</c:v>
                </c:pt>
                <c:pt idx="4538">
                  <c:v>40931</c:v>
                </c:pt>
                <c:pt idx="4539">
                  <c:v>40932</c:v>
                </c:pt>
                <c:pt idx="4540">
                  <c:v>40933</c:v>
                </c:pt>
                <c:pt idx="4541">
                  <c:v>40934</c:v>
                </c:pt>
                <c:pt idx="4542">
                  <c:v>40935</c:v>
                </c:pt>
                <c:pt idx="4543">
                  <c:v>40938</c:v>
                </c:pt>
                <c:pt idx="4544">
                  <c:v>40939</c:v>
                </c:pt>
                <c:pt idx="4545">
                  <c:v>40940</c:v>
                </c:pt>
                <c:pt idx="4546">
                  <c:v>40941</c:v>
                </c:pt>
                <c:pt idx="4547">
                  <c:v>40942</c:v>
                </c:pt>
                <c:pt idx="4548">
                  <c:v>40945</c:v>
                </c:pt>
                <c:pt idx="4549">
                  <c:v>40946</c:v>
                </c:pt>
                <c:pt idx="4550">
                  <c:v>40947</c:v>
                </c:pt>
                <c:pt idx="4551">
                  <c:v>40948</c:v>
                </c:pt>
                <c:pt idx="4552">
                  <c:v>40949</c:v>
                </c:pt>
                <c:pt idx="4553">
                  <c:v>40952</c:v>
                </c:pt>
                <c:pt idx="4554">
                  <c:v>40953</c:v>
                </c:pt>
                <c:pt idx="4555">
                  <c:v>40954</c:v>
                </c:pt>
                <c:pt idx="4556">
                  <c:v>40955</c:v>
                </c:pt>
                <c:pt idx="4557">
                  <c:v>40956</c:v>
                </c:pt>
                <c:pt idx="4558">
                  <c:v>40959</c:v>
                </c:pt>
                <c:pt idx="4559">
                  <c:v>40960</c:v>
                </c:pt>
                <c:pt idx="4560">
                  <c:v>40961</c:v>
                </c:pt>
                <c:pt idx="4561">
                  <c:v>40962</c:v>
                </c:pt>
                <c:pt idx="4562">
                  <c:v>40963</c:v>
                </c:pt>
                <c:pt idx="4563">
                  <c:v>40966</c:v>
                </c:pt>
                <c:pt idx="4564">
                  <c:v>40967</c:v>
                </c:pt>
                <c:pt idx="4565">
                  <c:v>40968</c:v>
                </c:pt>
                <c:pt idx="4566">
                  <c:v>40969</c:v>
                </c:pt>
                <c:pt idx="4567">
                  <c:v>40970</c:v>
                </c:pt>
                <c:pt idx="4568">
                  <c:v>40973</c:v>
                </c:pt>
                <c:pt idx="4569">
                  <c:v>40974</c:v>
                </c:pt>
                <c:pt idx="4570">
                  <c:v>40975</c:v>
                </c:pt>
                <c:pt idx="4571">
                  <c:v>40976</c:v>
                </c:pt>
                <c:pt idx="4572">
                  <c:v>40977</c:v>
                </c:pt>
                <c:pt idx="4573">
                  <c:v>40980</c:v>
                </c:pt>
                <c:pt idx="4574">
                  <c:v>40981</c:v>
                </c:pt>
                <c:pt idx="4575">
                  <c:v>40982</c:v>
                </c:pt>
                <c:pt idx="4576">
                  <c:v>40983</c:v>
                </c:pt>
                <c:pt idx="4577">
                  <c:v>40984</c:v>
                </c:pt>
                <c:pt idx="4578">
                  <c:v>40987</c:v>
                </c:pt>
                <c:pt idx="4579">
                  <c:v>40988</c:v>
                </c:pt>
                <c:pt idx="4580">
                  <c:v>40989</c:v>
                </c:pt>
                <c:pt idx="4581">
                  <c:v>40990</c:v>
                </c:pt>
                <c:pt idx="4582">
                  <c:v>40991</c:v>
                </c:pt>
                <c:pt idx="4583">
                  <c:v>40994</c:v>
                </c:pt>
                <c:pt idx="4584">
                  <c:v>40995</c:v>
                </c:pt>
                <c:pt idx="4585">
                  <c:v>40996</c:v>
                </c:pt>
                <c:pt idx="4586">
                  <c:v>40997</c:v>
                </c:pt>
                <c:pt idx="4587">
                  <c:v>40998</c:v>
                </c:pt>
                <c:pt idx="4588">
                  <c:v>41001</c:v>
                </c:pt>
                <c:pt idx="4589">
                  <c:v>41002</c:v>
                </c:pt>
                <c:pt idx="4590">
                  <c:v>41003</c:v>
                </c:pt>
                <c:pt idx="4591">
                  <c:v>41004</c:v>
                </c:pt>
                <c:pt idx="4592">
                  <c:v>41005</c:v>
                </c:pt>
                <c:pt idx="4593">
                  <c:v>41008</c:v>
                </c:pt>
                <c:pt idx="4594">
                  <c:v>41009</c:v>
                </c:pt>
                <c:pt idx="4595">
                  <c:v>41010</c:v>
                </c:pt>
                <c:pt idx="4596">
                  <c:v>41011</c:v>
                </c:pt>
                <c:pt idx="4597">
                  <c:v>41012</c:v>
                </c:pt>
                <c:pt idx="4598">
                  <c:v>41015</c:v>
                </c:pt>
                <c:pt idx="4599">
                  <c:v>41016</c:v>
                </c:pt>
                <c:pt idx="4600">
                  <c:v>41017</c:v>
                </c:pt>
                <c:pt idx="4601">
                  <c:v>41018</c:v>
                </c:pt>
                <c:pt idx="4602">
                  <c:v>41019</c:v>
                </c:pt>
                <c:pt idx="4603">
                  <c:v>41022</c:v>
                </c:pt>
                <c:pt idx="4604">
                  <c:v>41023</c:v>
                </c:pt>
                <c:pt idx="4605">
                  <c:v>41024</c:v>
                </c:pt>
                <c:pt idx="4606">
                  <c:v>41025</c:v>
                </c:pt>
                <c:pt idx="4607">
                  <c:v>41026</c:v>
                </c:pt>
                <c:pt idx="4608">
                  <c:v>41029</c:v>
                </c:pt>
                <c:pt idx="4609">
                  <c:v>41030</c:v>
                </c:pt>
                <c:pt idx="4610">
                  <c:v>41031</c:v>
                </c:pt>
                <c:pt idx="4611">
                  <c:v>41032</c:v>
                </c:pt>
                <c:pt idx="4612">
                  <c:v>41033</c:v>
                </c:pt>
                <c:pt idx="4613">
                  <c:v>41036</c:v>
                </c:pt>
                <c:pt idx="4614">
                  <c:v>41037</c:v>
                </c:pt>
                <c:pt idx="4615">
                  <c:v>41038</c:v>
                </c:pt>
                <c:pt idx="4616">
                  <c:v>41039</c:v>
                </c:pt>
                <c:pt idx="4617">
                  <c:v>41040</c:v>
                </c:pt>
                <c:pt idx="4618">
                  <c:v>41043</c:v>
                </c:pt>
                <c:pt idx="4619">
                  <c:v>41044</c:v>
                </c:pt>
                <c:pt idx="4620">
                  <c:v>41045</c:v>
                </c:pt>
                <c:pt idx="4621">
                  <c:v>41046</c:v>
                </c:pt>
                <c:pt idx="4622">
                  <c:v>41047</c:v>
                </c:pt>
                <c:pt idx="4623">
                  <c:v>41050</c:v>
                </c:pt>
                <c:pt idx="4624">
                  <c:v>41051</c:v>
                </c:pt>
                <c:pt idx="4625">
                  <c:v>41052</c:v>
                </c:pt>
                <c:pt idx="4626">
                  <c:v>41053</c:v>
                </c:pt>
                <c:pt idx="4627">
                  <c:v>41054</c:v>
                </c:pt>
                <c:pt idx="4628">
                  <c:v>41057</c:v>
                </c:pt>
                <c:pt idx="4629">
                  <c:v>41058</c:v>
                </c:pt>
                <c:pt idx="4630">
                  <c:v>41059</c:v>
                </c:pt>
                <c:pt idx="4631">
                  <c:v>41060</c:v>
                </c:pt>
                <c:pt idx="4632">
                  <c:v>41061</c:v>
                </c:pt>
                <c:pt idx="4633">
                  <c:v>41064</c:v>
                </c:pt>
                <c:pt idx="4634">
                  <c:v>41065</c:v>
                </c:pt>
                <c:pt idx="4635">
                  <c:v>41066</c:v>
                </c:pt>
                <c:pt idx="4636">
                  <c:v>41067</c:v>
                </c:pt>
                <c:pt idx="4637">
                  <c:v>41068</c:v>
                </c:pt>
                <c:pt idx="4638">
                  <c:v>41071</c:v>
                </c:pt>
                <c:pt idx="4639">
                  <c:v>41072</c:v>
                </c:pt>
                <c:pt idx="4640">
                  <c:v>41073</c:v>
                </c:pt>
                <c:pt idx="4641">
                  <c:v>41074</c:v>
                </c:pt>
                <c:pt idx="4642">
                  <c:v>41075</c:v>
                </c:pt>
                <c:pt idx="4643">
                  <c:v>41078</c:v>
                </c:pt>
                <c:pt idx="4644">
                  <c:v>41079</c:v>
                </c:pt>
                <c:pt idx="4645">
                  <c:v>41080</c:v>
                </c:pt>
                <c:pt idx="4646">
                  <c:v>41081</c:v>
                </c:pt>
                <c:pt idx="4647">
                  <c:v>41082</c:v>
                </c:pt>
                <c:pt idx="4648">
                  <c:v>41085</c:v>
                </c:pt>
                <c:pt idx="4649">
                  <c:v>41086</c:v>
                </c:pt>
                <c:pt idx="4650">
                  <c:v>41087</c:v>
                </c:pt>
                <c:pt idx="4651">
                  <c:v>41088</c:v>
                </c:pt>
                <c:pt idx="4652">
                  <c:v>41089</c:v>
                </c:pt>
                <c:pt idx="4653">
                  <c:v>41092</c:v>
                </c:pt>
                <c:pt idx="4654">
                  <c:v>41093</c:v>
                </c:pt>
                <c:pt idx="4655">
                  <c:v>41094</c:v>
                </c:pt>
                <c:pt idx="4656">
                  <c:v>41095</c:v>
                </c:pt>
                <c:pt idx="4657">
                  <c:v>41096</c:v>
                </c:pt>
                <c:pt idx="4658">
                  <c:v>41099</c:v>
                </c:pt>
                <c:pt idx="4659">
                  <c:v>41100</c:v>
                </c:pt>
                <c:pt idx="4660">
                  <c:v>41101</c:v>
                </c:pt>
                <c:pt idx="4661">
                  <c:v>41102</c:v>
                </c:pt>
                <c:pt idx="4662">
                  <c:v>41103</c:v>
                </c:pt>
                <c:pt idx="4663">
                  <c:v>41106</c:v>
                </c:pt>
                <c:pt idx="4664">
                  <c:v>41107</c:v>
                </c:pt>
                <c:pt idx="4665">
                  <c:v>41108</c:v>
                </c:pt>
                <c:pt idx="4666">
                  <c:v>41109</c:v>
                </c:pt>
                <c:pt idx="4667">
                  <c:v>41110</c:v>
                </c:pt>
                <c:pt idx="4668">
                  <c:v>41113</c:v>
                </c:pt>
                <c:pt idx="4669">
                  <c:v>41114</c:v>
                </c:pt>
                <c:pt idx="4670">
                  <c:v>41115</c:v>
                </c:pt>
                <c:pt idx="4671">
                  <c:v>41116</c:v>
                </c:pt>
                <c:pt idx="4672">
                  <c:v>41117</c:v>
                </c:pt>
                <c:pt idx="4673">
                  <c:v>41120</c:v>
                </c:pt>
                <c:pt idx="4674">
                  <c:v>41121</c:v>
                </c:pt>
                <c:pt idx="4675">
                  <c:v>41122</c:v>
                </c:pt>
                <c:pt idx="4676">
                  <c:v>41123</c:v>
                </c:pt>
                <c:pt idx="4677">
                  <c:v>41124</c:v>
                </c:pt>
                <c:pt idx="4678">
                  <c:v>41127</c:v>
                </c:pt>
                <c:pt idx="4679">
                  <c:v>41128</c:v>
                </c:pt>
                <c:pt idx="4680">
                  <c:v>41129</c:v>
                </c:pt>
                <c:pt idx="4681">
                  <c:v>41130</c:v>
                </c:pt>
                <c:pt idx="4682">
                  <c:v>41131</c:v>
                </c:pt>
                <c:pt idx="4683">
                  <c:v>41134</c:v>
                </c:pt>
                <c:pt idx="4684">
                  <c:v>41135</c:v>
                </c:pt>
                <c:pt idx="4685">
                  <c:v>41136</c:v>
                </c:pt>
                <c:pt idx="4686">
                  <c:v>41137</c:v>
                </c:pt>
                <c:pt idx="4687">
                  <c:v>41138</c:v>
                </c:pt>
                <c:pt idx="4688">
                  <c:v>41141</c:v>
                </c:pt>
                <c:pt idx="4689">
                  <c:v>41142</c:v>
                </c:pt>
                <c:pt idx="4690">
                  <c:v>41143</c:v>
                </c:pt>
                <c:pt idx="4691">
                  <c:v>41144</c:v>
                </c:pt>
                <c:pt idx="4692">
                  <c:v>41145</c:v>
                </c:pt>
                <c:pt idx="4693">
                  <c:v>41148</c:v>
                </c:pt>
                <c:pt idx="4694">
                  <c:v>41149</c:v>
                </c:pt>
                <c:pt idx="4695">
                  <c:v>41150</c:v>
                </c:pt>
                <c:pt idx="4696">
                  <c:v>41151</c:v>
                </c:pt>
                <c:pt idx="4697">
                  <c:v>41152</c:v>
                </c:pt>
                <c:pt idx="4698">
                  <c:v>41155</c:v>
                </c:pt>
                <c:pt idx="4699">
                  <c:v>41156</c:v>
                </c:pt>
                <c:pt idx="4700">
                  <c:v>41157</c:v>
                </c:pt>
                <c:pt idx="4701">
                  <c:v>41158</c:v>
                </c:pt>
                <c:pt idx="4702">
                  <c:v>41159</c:v>
                </c:pt>
                <c:pt idx="4703">
                  <c:v>41162</c:v>
                </c:pt>
                <c:pt idx="4704">
                  <c:v>41163</c:v>
                </c:pt>
                <c:pt idx="4705">
                  <c:v>41164</c:v>
                </c:pt>
                <c:pt idx="4706">
                  <c:v>41165</c:v>
                </c:pt>
                <c:pt idx="4707">
                  <c:v>41166</c:v>
                </c:pt>
                <c:pt idx="4708">
                  <c:v>41169</c:v>
                </c:pt>
                <c:pt idx="4709">
                  <c:v>41170</c:v>
                </c:pt>
                <c:pt idx="4710">
                  <c:v>41171</c:v>
                </c:pt>
                <c:pt idx="4711">
                  <c:v>41172</c:v>
                </c:pt>
                <c:pt idx="4712">
                  <c:v>41173</c:v>
                </c:pt>
                <c:pt idx="4713">
                  <c:v>41176</c:v>
                </c:pt>
                <c:pt idx="4714">
                  <c:v>41177</c:v>
                </c:pt>
                <c:pt idx="4715">
                  <c:v>41178</c:v>
                </c:pt>
                <c:pt idx="4716">
                  <c:v>41179</c:v>
                </c:pt>
                <c:pt idx="4717">
                  <c:v>41180</c:v>
                </c:pt>
                <c:pt idx="4718">
                  <c:v>41183</c:v>
                </c:pt>
                <c:pt idx="4719">
                  <c:v>41184</c:v>
                </c:pt>
                <c:pt idx="4720">
                  <c:v>41185</c:v>
                </c:pt>
                <c:pt idx="4721">
                  <c:v>41186</c:v>
                </c:pt>
                <c:pt idx="4722">
                  <c:v>41187</c:v>
                </c:pt>
                <c:pt idx="4723">
                  <c:v>41190</c:v>
                </c:pt>
                <c:pt idx="4724">
                  <c:v>41191</c:v>
                </c:pt>
                <c:pt idx="4725">
                  <c:v>41192</c:v>
                </c:pt>
                <c:pt idx="4726">
                  <c:v>41193</c:v>
                </c:pt>
                <c:pt idx="4727">
                  <c:v>41194</c:v>
                </c:pt>
                <c:pt idx="4728">
                  <c:v>41197</c:v>
                </c:pt>
                <c:pt idx="4729">
                  <c:v>41198</c:v>
                </c:pt>
                <c:pt idx="4730">
                  <c:v>41199</c:v>
                </c:pt>
                <c:pt idx="4731">
                  <c:v>41200</c:v>
                </c:pt>
                <c:pt idx="4732">
                  <c:v>41201</c:v>
                </c:pt>
                <c:pt idx="4733">
                  <c:v>41204</c:v>
                </c:pt>
                <c:pt idx="4734">
                  <c:v>41205</c:v>
                </c:pt>
                <c:pt idx="4735">
                  <c:v>41206</c:v>
                </c:pt>
                <c:pt idx="4736">
                  <c:v>41207</c:v>
                </c:pt>
                <c:pt idx="4737">
                  <c:v>41208</c:v>
                </c:pt>
                <c:pt idx="4738">
                  <c:v>41211</c:v>
                </c:pt>
                <c:pt idx="4739">
                  <c:v>41212</c:v>
                </c:pt>
                <c:pt idx="4740">
                  <c:v>41213</c:v>
                </c:pt>
                <c:pt idx="4741">
                  <c:v>41214</c:v>
                </c:pt>
                <c:pt idx="4742">
                  <c:v>41215</c:v>
                </c:pt>
                <c:pt idx="4743">
                  <c:v>41218</c:v>
                </c:pt>
                <c:pt idx="4744">
                  <c:v>41219</c:v>
                </c:pt>
                <c:pt idx="4745">
                  <c:v>41220</c:v>
                </c:pt>
                <c:pt idx="4746">
                  <c:v>41221</c:v>
                </c:pt>
                <c:pt idx="4747">
                  <c:v>41222</c:v>
                </c:pt>
                <c:pt idx="4748">
                  <c:v>41225</c:v>
                </c:pt>
                <c:pt idx="4749">
                  <c:v>41226</c:v>
                </c:pt>
                <c:pt idx="4750">
                  <c:v>41227</c:v>
                </c:pt>
                <c:pt idx="4751">
                  <c:v>41228</c:v>
                </c:pt>
                <c:pt idx="4752">
                  <c:v>41229</c:v>
                </c:pt>
                <c:pt idx="4753">
                  <c:v>41232</c:v>
                </c:pt>
                <c:pt idx="4754">
                  <c:v>41233</c:v>
                </c:pt>
                <c:pt idx="4755">
                  <c:v>41234</c:v>
                </c:pt>
                <c:pt idx="4756">
                  <c:v>41235</c:v>
                </c:pt>
                <c:pt idx="4757">
                  <c:v>41236</c:v>
                </c:pt>
                <c:pt idx="4758">
                  <c:v>41239</c:v>
                </c:pt>
                <c:pt idx="4759">
                  <c:v>41240</c:v>
                </c:pt>
                <c:pt idx="4760">
                  <c:v>41241</c:v>
                </c:pt>
                <c:pt idx="4761">
                  <c:v>41242</c:v>
                </c:pt>
                <c:pt idx="4762">
                  <c:v>41243</c:v>
                </c:pt>
                <c:pt idx="4763">
                  <c:v>41246</c:v>
                </c:pt>
                <c:pt idx="4764">
                  <c:v>41247</c:v>
                </c:pt>
                <c:pt idx="4765">
                  <c:v>41248</c:v>
                </c:pt>
                <c:pt idx="4766">
                  <c:v>41249</c:v>
                </c:pt>
                <c:pt idx="4767">
                  <c:v>41250</c:v>
                </c:pt>
                <c:pt idx="4768">
                  <c:v>41253</c:v>
                </c:pt>
                <c:pt idx="4769">
                  <c:v>41254</c:v>
                </c:pt>
                <c:pt idx="4770">
                  <c:v>41255</c:v>
                </c:pt>
                <c:pt idx="4771">
                  <c:v>41256</c:v>
                </c:pt>
                <c:pt idx="4772">
                  <c:v>41257</c:v>
                </c:pt>
                <c:pt idx="4773">
                  <c:v>41260</c:v>
                </c:pt>
                <c:pt idx="4774">
                  <c:v>41261</c:v>
                </c:pt>
                <c:pt idx="4775">
                  <c:v>41262</c:v>
                </c:pt>
                <c:pt idx="4776">
                  <c:v>41263</c:v>
                </c:pt>
                <c:pt idx="4777">
                  <c:v>41264</c:v>
                </c:pt>
                <c:pt idx="4778">
                  <c:v>41267</c:v>
                </c:pt>
                <c:pt idx="4779">
                  <c:v>41268</c:v>
                </c:pt>
                <c:pt idx="4780">
                  <c:v>41269</c:v>
                </c:pt>
                <c:pt idx="4781">
                  <c:v>41270</c:v>
                </c:pt>
                <c:pt idx="4782">
                  <c:v>41271</c:v>
                </c:pt>
                <c:pt idx="4783">
                  <c:v>41274</c:v>
                </c:pt>
                <c:pt idx="4784">
                  <c:v>41275</c:v>
                </c:pt>
                <c:pt idx="4785">
                  <c:v>41276</c:v>
                </c:pt>
                <c:pt idx="4786">
                  <c:v>41277</c:v>
                </c:pt>
                <c:pt idx="4787">
                  <c:v>41278</c:v>
                </c:pt>
                <c:pt idx="4788">
                  <c:v>41281</c:v>
                </c:pt>
                <c:pt idx="4789">
                  <c:v>41282</c:v>
                </c:pt>
                <c:pt idx="4790">
                  <c:v>41283</c:v>
                </c:pt>
                <c:pt idx="4791">
                  <c:v>41284</c:v>
                </c:pt>
                <c:pt idx="4792">
                  <c:v>41285</c:v>
                </c:pt>
                <c:pt idx="4793">
                  <c:v>41288</c:v>
                </c:pt>
                <c:pt idx="4794">
                  <c:v>41289</c:v>
                </c:pt>
                <c:pt idx="4795">
                  <c:v>41290</c:v>
                </c:pt>
                <c:pt idx="4796">
                  <c:v>41291</c:v>
                </c:pt>
                <c:pt idx="4797">
                  <c:v>41292</c:v>
                </c:pt>
                <c:pt idx="4798">
                  <c:v>41295</c:v>
                </c:pt>
                <c:pt idx="4799">
                  <c:v>41296</c:v>
                </c:pt>
                <c:pt idx="4800">
                  <c:v>41297</c:v>
                </c:pt>
                <c:pt idx="4801">
                  <c:v>41298</c:v>
                </c:pt>
                <c:pt idx="4802">
                  <c:v>41299</c:v>
                </c:pt>
                <c:pt idx="4803">
                  <c:v>41302</c:v>
                </c:pt>
                <c:pt idx="4804">
                  <c:v>41303</c:v>
                </c:pt>
                <c:pt idx="4805">
                  <c:v>41304</c:v>
                </c:pt>
                <c:pt idx="4806">
                  <c:v>41305</c:v>
                </c:pt>
                <c:pt idx="4807">
                  <c:v>41306</c:v>
                </c:pt>
                <c:pt idx="4808">
                  <c:v>41309</c:v>
                </c:pt>
                <c:pt idx="4809">
                  <c:v>41310</c:v>
                </c:pt>
                <c:pt idx="4810">
                  <c:v>41311</c:v>
                </c:pt>
                <c:pt idx="4811">
                  <c:v>41312</c:v>
                </c:pt>
                <c:pt idx="4812">
                  <c:v>41313</c:v>
                </c:pt>
                <c:pt idx="4813">
                  <c:v>41316</c:v>
                </c:pt>
                <c:pt idx="4814">
                  <c:v>41317</c:v>
                </c:pt>
                <c:pt idx="4815">
                  <c:v>41318</c:v>
                </c:pt>
                <c:pt idx="4816">
                  <c:v>41319</c:v>
                </c:pt>
                <c:pt idx="4817">
                  <c:v>41320</c:v>
                </c:pt>
                <c:pt idx="4818">
                  <c:v>41323</c:v>
                </c:pt>
                <c:pt idx="4819">
                  <c:v>41324</c:v>
                </c:pt>
                <c:pt idx="4820">
                  <c:v>41325</c:v>
                </c:pt>
                <c:pt idx="4821">
                  <c:v>41326</c:v>
                </c:pt>
                <c:pt idx="4822">
                  <c:v>41327</c:v>
                </c:pt>
                <c:pt idx="4823">
                  <c:v>41330</c:v>
                </c:pt>
                <c:pt idx="4824">
                  <c:v>41331</c:v>
                </c:pt>
                <c:pt idx="4825">
                  <c:v>41332</c:v>
                </c:pt>
                <c:pt idx="4826">
                  <c:v>41333</c:v>
                </c:pt>
                <c:pt idx="4827">
                  <c:v>41334</c:v>
                </c:pt>
                <c:pt idx="4828">
                  <c:v>41337</c:v>
                </c:pt>
                <c:pt idx="4829">
                  <c:v>41338</c:v>
                </c:pt>
                <c:pt idx="4830">
                  <c:v>41339</c:v>
                </c:pt>
                <c:pt idx="4831">
                  <c:v>41340</c:v>
                </c:pt>
                <c:pt idx="4832">
                  <c:v>41341</c:v>
                </c:pt>
                <c:pt idx="4833">
                  <c:v>41344</c:v>
                </c:pt>
                <c:pt idx="4834">
                  <c:v>41345</c:v>
                </c:pt>
                <c:pt idx="4835">
                  <c:v>41346</c:v>
                </c:pt>
                <c:pt idx="4836">
                  <c:v>41347</c:v>
                </c:pt>
                <c:pt idx="4837">
                  <c:v>41348</c:v>
                </c:pt>
                <c:pt idx="4838">
                  <c:v>41351</c:v>
                </c:pt>
                <c:pt idx="4839">
                  <c:v>41352</c:v>
                </c:pt>
                <c:pt idx="4840">
                  <c:v>41353</c:v>
                </c:pt>
                <c:pt idx="4841">
                  <c:v>41354</c:v>
                </c:pt>
                <c:pt idx="4842">
                  <c:v>41355</c:v>
                </c:pt>
                <c:pt idx="4843">
                  <c:v>41358</c:v>
                </c:pt>
                <c:pt idx="4844">
                  <c:v>41359</c:v>
                </c:pt>
                <c:pt idx="4845">
                  <c:v>41360</c:v>
                </c:pt>
                <c:pt idx="4846">
                  <c:v>41361</c:v>
                </c:pt>
                <c:pt idx="4847">
                  <c:v>41362</c:v>
                </c:pt>
                <c:pt idx="4848">
                  <c:v>41365</c:v>
                </c:pt>
                <c:pt idx="4849">
                  <c:v>41366</c:v>
                </c:pt>
                <c:pt idx="4850">
                  <c:v>41367</c:v>
                </c:pt>
                <c:pt idx="4851">
                  <c:v>41368</c:v>
                </c:pt>
                <c:pt idx="4852">
                  <c:v>41369</c:v>
                </c:pt>
                <c:pt idx="4853">
                  <c:v>41372</c:v>
                </c:pt>
                <c:pt idx="4854">
                  <c:v>41373</c:v>
                </c:pt>
                <c:pt idx="4855">
                  <c:v>41374</c:v>
                </c:pt>
                <c:pt idx="4856">
                  <c:v>41375</c:v>
                </c:pt>
                <c:pt idx="4857">
                  <c:v>41376</c:v>
                </c:pt>
                <c:pt idx="4858">
                  <c:v>41379</c:v>
                </c:pt>
                <c:pt idx="4859">
                  <c:v>41380</c:v>
                </c:pt>
                <c:pt idx="4860">
                  <c:v>41381</c:v>
                </c:pt>
                <c:pt idx="4861">
                  <c:v>41382</c:v>
                </c:pt>
                <c:pt idx="4862">
                  <c:v>41383</c:v>
                </c:pt>
                <c:pt idx="4863">
                  <c:v>41386</c:v>
                </c:pt>
                <c:pt idx="4864">
                  <c:v>41387</c:v>
                </c:pt>
                <c:pt idx="4865">
                  <c:v>41388</c:v>
                </c:pt>
                <c:pt idx="4866">
                  <c:v>41389</c:v>
                </c:pt>
                <c:pt idx="4867">
                  <c:v>41390</c:v>
                </c:pt>
                <c:pt idx="4868">
                  <c:v>41393</c:v>
                </c:pt>
                <c:pt idx="4869">
                  <c:v>41394</c:v>
                </c:pt>
                <c:pt idx="4870">
                  <c:v>41395</c:v>
                </c:pt>
                <c:pt idx="4871">
                  <c:v>41396</c:v>
                </c:pt>
                <c:pt idx="4872">
                  <c:v>41397</c:v>
                </c:pt>
                <c:pt idx="4873">
                  <c:v>41400</c:v>
                </c:pt>
                <c:pt idx="4874">
                  <c:v>41401</c:v>
                </c:pt>
                <c:pt idx="4875">
                  <c:v>41402</c:v>
                </c:pt>
                <c:pt idx="4876">
                  <c:v>41403</c:v>
                </c:pt>
                <c:pt idx="4877">
                  <c:v>41404</c:v>
                </c:pt>
                <c:pt idx="4878">
                  <c:v>41407</c:v>
                </c:pt>
                <c:pt idx="4879">
                  <c:v>41408</c:v>
                </c:pt>
                <c:pt idx="4880">
                  <c:v>41409</c:v>
                </c:pt>
                <c:pt idx="4881">
                  <c:v>41410</c:v>
                </c:pt>
                <c:pt idx="4882">
                  <c:v>41411</c:v>
                </c:pt>
                <c:pt idx="4883">
                  <c:v>41414</c:v>
                </c:pt>
                <c:pt idx="4884">
                  <c:v>41415</c:v>
                </c:pt>
                <c:pt idx="4885">
                  <c:v>41416</c:v>
                </c:pt>
                <c:pt idx="4886">
                  <c:v>41417</c:v>
                </c:pt>
                <c:pt idx="4887">
                  <c:v>41418</c:v>
                </c:pt>
                <c:pt idx="4888">
                  <c:v>41421</c:v>
                </c:pt>
                <c:pt idx="4889">
                  <c:v>41422</c:v>
                </c:pt>
                <c:pt idx="4890">
                  <c:v>41423</c:v>
                </c:pt>
                <c:pt idx="4891">
                  <c:v>41424</c:v>
                </c:pt>
                <c:pt idx="4892">
                  <c:v>41425</c:v>
                </c:pt>
                <c:pt idx="4893">
                  <c:v>41428</c:v>
                </c:pt>
                <c:pt idx="4894">
                  <c:v>41429</c:v>
                </c:pt>
                <c:pt idx="4895">
                  <c:v>41430</c:v>
                </c:pt>
                <c:pt idx="4896">
                  <c:v>41431</c:v>
                </c:pt>
                <c:pt idx="4897">
                  <c:v>41432</c:v>
                </c:pt>
                <c:pt idx="4898">
                  <c:v>41435</c:v>
                </c:pt>
                <c:pt idx="4899">
                  <c:v>41436</c:v>
                </c:pt>
                <c:pt idx="4900">
                  <c:v>41437</c:v>
                </c:pt>
                <c:pt idx="4901">
                  <c:v>41438</c:v>
                </c:pt>
                <c:pt idx="4902">
                  <c:v>41439</c:v>
                </c:pt>
                <c:pt idx="4903">
                  <c:v>41442</c:v>
                </c:pt>
                <c:pt idx="4904">
                  <c:v>41443</c:v>
                </c:pt>
                <c:pt idx="4905">
                  <c:v>41444</c:v>
                </c:pt>
                <c:pt idx="4906">
                  <c:v>41445</c:v>
                </c:pt>
                <c:pt idx="4907">
                  <c:v>41446</c:v>
                </c:pt>
                <c:pt idx="4908">
                  <c:v>41449</c:v>
                </c:pt>
                <c:pt idx="4909">
                  <c:v>41450</c:v>
                </c:pt>
                <c:pt idx="4910">
                  <c:v>41451</c:v>
                </c:pt>
                <c:pt idx="4911">
                  <c:v>41452</c:v>
                </c:pt>
                <c:pt idx="4912">
                  <c:v>41453</c:v>
                </c:pt>
                <c:pt idx="4913">
                  <c:v>41456</c:v>
                </c:pt>
                <c:pt idx="4914">
                  <c:v>41457</c:v>
                </c:pt>
                <c:pt idx="4915">
                  <c:v>41458</c:v>
                </c:pt>
                <c:pt idx="4916">
                  <c:v>41459</c:v>
                </c:pt>
                <c:pt idx="4917">
                  <c:v>41460</c:v>
                </c:pt>
                <c:pt idx="4918">
                  <c:v>41463</c:v>
                </c:pt>
                <c:pt idx="4919">
                  <c:v>41464</c:v>
                </c:pt>
                <c:pt idx="4920">
                  <c:v>41465</c:v>
                </c:pt>
                <c:pt idx="4921">
                  <c:v>41466</c:v>
                </c:pt>
                <c:pt idx="4922">
                  <c:v>41467</c:v>
                </c:pt>
                <c:pt idx="4923">
                  <c:v>41470</c:v>
                </c:pt>
                <c:pt idx="4924">
                  <c:v>41471</c:v>
                </c:pt>
                <c:pt idx="4925">
                  <c:v>41472</c:v>
                </c:pt>
                <c:pt idx="4926">
                  <c:v>41473</c:v>
                </c:pt>
                <c:pt idx="4927">
                  <c:v>41474</c:v>
                </c:pt>
                <c:pt idx="4928">
                  <c:v>41477</c:v>
                </c:pt>
                <c:pt idx="4929">
                  <c:v>41478</c:v>
                </c:pt>
                <c:pt idx="4930">
                  <c:v>41479</c:v>
                </c:pt>
                <c:pt idx="4931">
                  <c:v>41480</c:v>
                </c:pt>
                <c:pt idx="4932">
                  <c:v>41481</c:v>
                </c:pt>
                <c:pt idx="4933">
                  <c:v>41484</c:v>
                </c:pt>
                <c:pt idx="4934">
                  <c:v>41485</c:v>
                </c:pt>
                <c:pt idx="4935">
                  <c:v>41486</c:v>
                </c:pt>
                <c:pt idx="4936">
                  <c:v>41487</c:v>
                </c:pt>
                <c:pt idx="4937">
                  <c:v>41488</c:v>
                </c:pt>
                <c:pt idx="4938">
                  <c:v>41491</c:v>
                </c:pt>
                <c:pt idx="4939">
                  <c:v>41492</c:v>
                </c:pt>
                <c:pt idx="4940">
                  <c:v>41493</c:v>
                </c:pt>
                <c:pt idx="4941">
                  <c:v>41494</c:v>
                </c:pt>
                <c:pt idx="4942">
                  <c:v>41495</c:v>
                </c:pt>
                <c:pt idx="4943">
                  <c:v>41498</c:v>
                </c:pt>
                <c:pt idx="4944">
                  <c:v>41499</c:v>
                </c:pt>
                <c:pt idx="4945">
                  <c:v>41500</c:v>
                </c:pt>
                <c:pt idx="4946">
                  <c:v>41501</c:v>
                </c:pt>
                <c:pt idx="4947">
                  <c:v>41502</c:v>
                </c:pt>
                <c:pt idx="4948">
                  <c:v>41505</c:v>
                </c:pt>
                <c:pt idx="4949">
                  <c:v>41506</c:v>
                </c:pt>
                <c:pt idx="4950">
                  <c:v>41507</c:v>
                </c:pt>
                <c:pt idx="4951">
                  <c:v>41508</c:v>
                </c:pt>
                <c:pt idx="4952">
                  <c:v>41509</c:v>
                </c:pt>
                <c:pt idx="4953">
                  <c:v>41512</c:v>
                </c:pt>
                <c:pt idx="4954">
                  <c:v>41513</c:v>
                </c:pt>
                <c:pt idx="4955">
                  <c:v>41514</c:v>
                </c:pt>
                <c:pt idx="4956">
                  <c:v>41515</c:v>
                </c:pt>
                <c:pt idx="4957">
                  <c:v>41516</c:v>
                </c:pt>
                <c:pt idx="4958">
                  <c:v>41519</c:v>
                </c:pt>
                <c:pt idx="4959">
                  <c:v>41520</c:v>
                </c:pt>
                <c:pt idx="4960">
                  <c:v>41521</c:v>
                </c:pt>
                <c:pt idx="4961">
                  <c:v>41522</c:v>
                </c:pt>
                <c:pt idx="4962">
                  <c:v>41523</c:v>
                </c:pt>
                <c:pt idx="4963">
                  <c:v>41526</c:v>
                </c:pt>
                <c:pt idx="4964">
                  <c:v>41527</c:v>
                </c:pt>
                <c:pt idx="4965">
                  <c:v>41528</c:v>
                </c:pt>
                <c:pt idx="4966">
                  <c:v>41529</c:v>
                </c:pt>
                <c:pt idx="4967">
                  <c:v>41530</c:v>
                </c:pt>
                <c:pt idx="4968">
                  <c:v>41533</c:v>
                </c:pt>
                <c:pt idx="4969">
                  <c:v>41534</c:v>
                </c:pt>
                <c:pt idx="4970">
                  <c:v>41535</c:v>
                </c:pt>
                <c:pt idx="4971">
                  <c:v>41536</c:v>
                </c:pt>
                <c:pt idx="4972">
                  <c:v>41537</c:v>
                </c:pt>
                <c:pt idx="4973">
                  <c:v>41540</c:v>
                </c:pt>
                <c:pt idx="4974">
                  <c:v>41541</c:v>
                </c:pt>
                <c:pt idx="4975">
                  <c:v>41542</c:v>
                </c:pt>
                <c:pt idx="4976">
                  <c:v>41543</c:v>
                </c:pt>
                <c:pt idx="4977">
                  <c:v>41544</c:v>
                </c:pt>
                <c:pt idx="4978">
                  <c:v>41547</c:v>
                </c:pt>
                <c:pt idx="4979">
                  <c:v>41548</c:v>
                </c:pt>
                <c:pt idx="4980">
                  <c:v>41549</c:v>
                </c:pt>
                <c:pt idx="4981">
                  <c:v>41550</c:v>
                </c:pt>
                <c:pt idx="4982">
                  <c:v>41551</c:v>
                </c:pt>
                <c:pt idx="4983">
                  <c:v>41554</c:v>
                </c:pt>
                <c:pt idx="4984">
                  <c:v>41555</c:v>
                </c:pt>
                <c:pt idx="4985">
                  <c:v>41556</c:v>
                </c:pt>
                <c:pt idx="4986">
                  <c:v>41557</c:v>
                </c:pt>
                <c:pt idx="4987">
                  <c:v>41558</c:v>
                </c:pt>
                <c:pt idx="4988">
                  <c:v>41561</c:v>
                </c:pt>
                <c:pt idx="4989">
                  <c:v>41562</c:v>
                </c:pt>
                <c:pt idx="4990">
                  <c:v>41563</c:v>
                </c:pt>
                <c:pt idx="4991">
                  <c:v>41564</c:v>
                </c:pt>
                <c:pt idx="4992">
                  <c:v>41565</c:v>
                </c:pt>
                <c:pt idx="4993">
                  <c:v>41568</c:v>
                </c:pt>
                <c:pt idx="4994">
                  <c:v>41569</c:v>
                </c:pt>
                <c:pt idx="4995">
                  <c:v>41570</c:v>
                </c:pt>
                <c:pt idx="4996">
                  <c:v>41571</c:v>
                </c:pt>
                <c:pt idx="4997">
                  <c:v>41572</c:v>
                </c:pt>
                <c:pt idx="4998">
                  <c:v>41575</c:v>
                </c:pt>
                <c:pt idx="4999">
                  <c:v>41576</c:v>
                </c:pt>
                <c:pt idx="5000">
                  <c:v>41577</c:v>
                </c:pt>
                <c:pt idx="5001">
                  <c:v>41578</c:v>
                </c:pt>
                <c:pt idx="5002">
                  <c:v>41579</c:v>
                </c:pt>
                <c:pt idx="5003">
                  <c:v>41582</c:v>
                </c:pt>
                <c:pt idx="5004">
                  <c:v>41583</c:v>
                </c:pt>
                <c:pt idx="5005">
                  <c:v>41584</c:v>
                </c:pt>
                <c:pt idx="5006">
                  <c:v>41585</c:v>
                </c:pt>
                <c:pt idx="5007">
                  <c:v>41586</c:v>
                </c:pt>
                <c:pt idx="5008">
                  <c:v>41589</c:v>
                </c:pt>
                <c:pt idx="5009">
                  <c:v>41590</c:v>
                </c:pt>
                <c:pt idx="5010">
                  <c:v>41591</c:v>
                </c:pt>
                <c:pt idx="5011">
                  <c:v>41592</c:v>
                </c:pt>
                <c:pt idx="5012">
                  <c:v>41593</c:v>
                </c:pt>
                <c:pt idx="5013">
                  <c:v>41596</c:v>
                </c:pt>
                <c:pt idx="5014">
                  <c:v>41597</c:v>
                </c:pt>
                <c:pt idx="5015">
                  <c:v>41598</c:v>
                </c:pt>
                <c:pt idx="5016">
                  <c:v>41599</c:v>
                </c:pt>
                <c:pt idx="5017">
                  <c:v>41600</c:v>
                </c:pt>
                <c:pt idx="5018">
                  <c:v>41603</c:v>
                </c:pt>
                <c:pt idx="5019">
                  <c:v>41604</c:v>
                </c:pt>
                <c:pt idx="5020">
                  <c:v>41605</c:v>
                </c:pt>
                <c:pt idx="5021">
                  <c:v>41606</c:v>
                </c:pt>
                <c:pt idx="5022">
                  <c:v>41607</c:v>
                </c:pt>
                <c:pt idx="5023">
                  <c:v>41610</c:v>
                </c:pt>
                <c:pt idx="5024">
                  <c:v>41611</c:v>
                </c:pt>
                <c:pt idx="5025">
                  <c:v>41612</c:v>
                </c:pt>
                <c:pt idx="5026">
                  <c:v>41613</c:v>
                </c:pt>
                <c:pt idx="5027">
                  <c:v>41614</c:v>
                </c:pt>
                <c:pt idx="5028">
                  <c:v>41617</c:v>
                </c:pt>
                <c:pt idx="5029">
                  <c:v>41618</c:v>
                </c:pt>
                <c:pt idx="5030">
                  <c:v>41619</c:v>
                </c:pt>
                <c:pt idx="5031">
                  <c:v>41620</c:v>
                </c:pt>
                <c:pt idx="5032">
                  <c:v>41621</c:v>
                </c:pt>
                <c:pt idx="5033">
                  <c:v>41624</c:v>
                </c:pt>
                <c:pt idx="5034">
                  <c:v>41625</c:v>
                </c:pt>
                <c:pt idx="5035">
                  <c:v>41626</c:v>
                </c:pt>
                <c:pt idx="5036">
                  <c:v>41627</c:v>
                </c:pt>
                <c:pt idx="5037">
                  <c:v>41628</c:v>
                </c:pt>
                <c:pt idx="5038">
                  <c:v>41631</c:v>
                </c:pt>
                <c:pt idx="5039">
                  <c:v>41632</c:v>
                </c:pt>
                <c:pt idx="5040">
                  <c:v>41633</c:v>
                </c:pt>
                <c:pt idx="5041">
                  <c:v>41634</c:v>
                </c:pt>
                <c:pt idx="5042">
                  <c:v>41635</c:v>
                </c:pt>
                <c:pt idx="5043">
                  <c:v>41638</c:v>
                </c:pt>
                <c:pt idx="5044">
                  <c:v>41639</c:v>
                </c:pt>
                <c:pt idx="5045">
                  <c:v>41640</c:v>
                </c:pt>
                <c:pt idx="5046">
                  <c:v>41641</c:v>
                </c:pt>
                <c:pt idx="5047">
                  <c:v>41642</c:v>
                </c:pt>
                <c:pt idx="5048">
                  <c:v>41645</c:v>
                </c:pt>
                <c:pt idx="5049">
                  <c:v>41646</c:v>
                </c:pt>
                <c:pt idx="5050">
                  <c:v>41647</c:v>
                </c:pt>
                <c:pt idx="5051">
                  <c:v>41648</c:v>
                </c:pt>
                <c:pt idx="5052">
                  <c:v>41649</c:v>
                </c:pt>
                <c:pt idx="5053">
                  <c:v>41652</c:v>
                </c:pt>
                <c:pt idx="5054">
                  <c:v>41653</c:v>
                </c:pt>
                <c:pt idx="5055">
                  <c:v>41654</c:v>
                </c:pt>
                <c:pt idx="5056">
                  <c:v>41655</c:v>
                </c:pt>
                <c:pt idx="5057">
                  <c:v>41656</c:v>
                </c:pt>
                <c:pt idx="5058">
                  <c:v>41659</c:v>
                </c:pt>
                <c:pt idx="5059">
                  <c:v>41660</c:v>
                </c:pt>
                <c:pt idx="5060">
                  <c:v>41661</c:v>
                </c:pt>
                <c:pt idx="5061">
                  <c:v>41662</c:v>
                </c:pt>
                <c:pt idx="5062">
                  <c:v>41663</c:v>
                </c:pt>
                <c:pt idx="5063">
                  <c:v>41666</c:v>
                </c:pt>
                <c:pt idx="5064">
                  <c:v>41667</c:v>
                </c:pt>
                <c:pt idx="5065">
                  <c:v>41668</c:v>
                </c:pt>
                <c:pt idx="5066">
                  <c:v>41669</c:v>
                </c:pt>
                <c:pt idx="5067">
                  <c:v>41670</c:v>
                </c:pt>
                <c:pt idx="5068">
                  <c:v>41673</c:v>
                </c:pt>
                <c:pt idx="5069">
                  <c:v>41674</c:v>
                </c:pt>
                <c:pt idx="5070">
                  <c:v>41675</c:v>
                </c:pt>
                <c:pt idx="5071">
                  <c:v>41676</c:v>
                </c:pt>
                <c:pt idx="5072">
                  <c:v>41677</c:v>
                </c:pt>
                <c:pt idx="5073">
                  <c:v>41680</c:v>
                </c:pt>
                <c:pt idx="5074">
                  <c:v>41681</c:v>
                </c:pt>
                <c:pt idx="5075">
                  <c:v>41682</c:v>
                </c:pt>
                <c:pt idx="5076">
                  <c:v>41683</c:v>
                </c:pt>
                <c:pt idx="5077">
                  <c:v>41684</c:v>
                </c:pt>
                <c:pt idx="5078">
                  <c:v>41687</c:v>
                </c:pt>
                <c:pt idx="5079">
                  <c:v>41688</c:v>
                </c:pt>
                <c:pt idx="5080">
                  <c:v>41689</c:v>
                </c:pt>
                <c:pt idx="5081">
                  <c:v>41690</c:v>
                </c:pt>
                <c:pt idx="5082">
                  <c:v>41691</c:v>
                </c:pt>
                <c:pt idx="5083">
                  <c:v>41694</c:v>
                </c:pt>
                <c:pt idx="5084">
                  <c:v>41695</c:v>
                </c:pt>
                <c:pt idx="5085">
                  <c:v>41696</c:v>
                </c:pt>
                <c:pt idx="5086">
                  <c:v>41697</c:v>
                </c:pt>
                <c:pt idx="5087">
                  <c:v>41698</c:v>
                </c:pt>
                <c:pt idx="5088">
                  <c:v>41701</c:v>
                </c:pt>
                <c:pt idx="5089">
                  <c:v>41702</c:v>
                </c:pt>
                <c:pt idx="5090">
                  <c:v>41703</c:v>
                </c:pt>
                <c:pt idx="5091">
                  <c:v>41704</c:v>
                </c:pt>
                <c:pt idx="5092">
                  <c:v>41705</c:v>
                </c:pt>
                <c:pt idx="5093">
                  <c:v>41708</c:v>
                </c:pt>
                <c:pt idx="5094">
                  <c:v>41709</c:v>
                </c:pt>
                <c:pt idx="5095">
                  <c:v>41710</c:v>
                </c:pt>
                <c:pt idx="5096">
                  <c:v>41711</c:v>
                </c:pt>
                <c:pt idx="5097">
                  <c:v>41712</c:v>
                </c:pt>
                <c:pt idx="5098">
                  <c:v>41715</c:v>
                </c:pt>
                <c:pt idx="5099">
                  <c:v>41716</c:v>
                </c:pt>
                <c:pt idx="5100">
                  <c:v>41717</c:v>
                </c:pt>
                <c:pt idx="5101">
                  <c:v>41718</c:v>
                </c:pt>
                <c:pt idx="5102">
                  <c:v>41719</c:v>
                </c:pt>
                <c:pt idx="5103">
                  <c:v>41722</c:v>
                </c:pt>
                <c:pt idx="5104">
                  <c:v>41723</c:v>
                </c:pt>
                <c:pt idx="5105">
                  <c:v>41724</c:v>
                </c:pt>
                <c:pt idx="5106">
                  <c:v>41725</c:v>
                </c:pt>
                <c:pt idx="5107">
                  <c:v>41726</c:v>
                </c:pt>
                <c:pt idx="5108">
                  <c:v>41729</c:v>
                </c:pt>
                <c:pt idx="5109">
                  <c:v>41730</c:v>
                </c:pt>
                <c:pt idx="5110">
                  <c:v>41731</c:v>
                </c:pt>
                <c:pt idx="5111">
                  <c:v>41732</c:v>
                </c:pt>
                <c:pt idx="5112">
                  <c:v>41733</c:v>
                </c:pt>
                <c:pt idx="5113">
                  <c:v>41736</c:v>
                </c:pt>
                <c:pt idx="5114">
                  <c:v>41737</c:v>
                </c:pt>
                <c:pt idx="5115">
                  <c:v>41738</c:v>
                </c:pt>
                <c:pt idx="5116">
                  <c:v>41739</c:v>
                </c:pt>
                <c:pt idx="5117">
                  <c:v>41740</c:v>
                </c:pt>
                <c:pt idx="5118">
                  <c:v>41743</c:v>
                </c:pt>
                <c:pt idx="5119">
                  <c:v>41744</c:v>
                </c:pt>
                <c:pt idx="5120">
                  <c:v>41745</c:v>
                </c:pt>
                <c:pt idx="5121">
                  <c:v>41746</c:v>
                </c:pt>
                <c:pt idx="5122">
                  <c:v>41747</c:v>
                </c:pt>
                <c:pt idx="5123">
                  <c:v>41750</c:v>
                </c:pt>
                <c:pt idx="5124">
                  <c:v>41751</c:v>
                </c:pt>
                <c:pt idx="5125">
                  <c:v>41752</c:v>
                </c:pt>
                <c:pt idx="5126">
                  <c:v>41753</c:v>
                </c:pt>
                <c:pt idx="5127">
                  <c:v>41754</c:v>
                </c:pt>
                <c:pt idx="5128">
                  <c:v>41757</c:v>
                </c:pt>
                <c:pt idx="5129">
                  <c:v>41758</c:v>
                </c:pt>
                <c:pt idx="5130">
                  <c:v>41759</c:v>
                </c:pt>
                <c:pt idx="5131">
                  <c:v>41760</c:v>
                </c:pt>
                <c:pt idx="5132">
                  <c:v>41761</c:v>
                </c:pt>
                <c:pt idx="5133">
                  <c:v>41764</c:v>
                </c:pt>
                <c:pt idx="5134">
                  <c:v>41765</c:v>
                </c:pt>
                <c:pt idx="5135">
                  <c:v>41766</c:v>
                </c:pt>
                <c:pt idx="5136">
                  <c:v>41767</c:v>
                </c:pt>
                <c:pt idx="5137">
                  <c:v>41768</c:v>
                </c:pt>
                <c:pt idx="5138">
                  <c:v>41771</c:v>
                </c:pt>
                <c:pt idx="5139">
                  <c:v>41772</c:v>
                </c:pt>
                <c:pt idx="5140">
                  <c:v>41773</c:v>
                </c:pt>
                <c:pt idx="5141">
                  <c:v>41774</c:v>
                </c:pt>
                <c:pt idx="5142">
                  <c:v>41775</c:v>
                </c:pt>
                <c:pt idx="5143">
                  <c:v>41778</c:v>
                </c:pt>
                <c:pt idx="5144">
                  <c:v>41779</c:v>
                </c:pt>
                <c:pt idx="5145">
                  <c:v>41780</c:v>
                </c:pt>
                <c:pt idx="5146">
                  <c:v>41781</c:v>
                </c:pt>
                <c:pt idx="5147">
                  <c:v>41782</c:v>
                </c:pt>
                <c:pt idx="5148">
                  <c:v>41785</c:v>
                </c:pt>
                <c:pt idx="5149">
                  <c:v>41786</c:v>
                </c:pt>
                <c:pt idx="5150">
                  <c:v>41787</c:v>
                </c:pt>
                <c:pt idx="5151">
                  <c:v>41788</c:v>
                </c:pt>
                <c:pt idx="5152">
                  <c:v>41789</c:v>
                </c:pt>
                <c:pt idx="5153">
                  <c:v>41792</c:v>
                </c:pt>
                <c:pt idx="5154">
                  <c:v>41793</c:v>
                </c:pt>
                <c:pt idx="5155">
                  <c:v>41794</c:v>
                </c:pt>
                <c:pt idx="5156">
                  <c:v>41795</c:v>
                </c:pt>
                <c:pt idx="5157">
                  <c:v>41796</c:v>
                </c:pt>
                <c:pt idx="5158">
                  <c:v>41799</c:v>
                </c:pt>
                <c:pt idx="5159">
                  <c:v>41800</c:v>
                </c:pt>
                <c:pt idx="5160">
                  <c:v>41801</c:v>
                </c:pt>
                <c:pt idx="5161">
                  <c:v>41802</c:v>
                </c:pt>
                <c:pt idx="5162">
                  <c:v>41803</c:v>
                </c:pt>
                <c:pt idx="5163">
                  <c:v>41806</c:v>
                </c:pt>
                <c:pt idx="5164">
                  <c:v>41807</c:v>
                </c:pt>
                <c:pt idx="5165">
                  <c:v>41808</c:v>
                </c:pt>
                <c:pt idx="5166">
                  <c:v>41809</c:v>
                </c:pt>
                <c:pt idx="5167">
                  <c:v>41810</c:v>
                </c:pt>
                <c:pt idx="5168">
                  <c:v>41813</c:v>
                </c:pt>
                <c:pt idx="5169">
                  <c:v>41814</c:v>
                </c:pt>
                <c:pt idx="5170">
                  <c:v>41815</c:v>
                </c:pt>
                <c:pt idx="5171">
                  <c:v>41816</c:v>
                </c:pt>
                <c:pt idx="5172">
                  <c:v>41817</c:v>
                </c:pt>
                <c:pt idx="5173">
                  <c:v>41820</c:v>
                </c:pt>
                <c:pt idx="5174">
                  <c:v>41821</c:v>
                </c:pt>
                <c:pt idx="5175">
                  <c:v>41822</c:v>
                </c:pt>
                <c:pt idx="5176">
                  <c:v>41823</c:v>
                </c:pt>
                <c:pt idx="5177">
                  <c:v>41824</c:v>
                </c:pt>
                <c:pt idx="5178">
                  <c:v>41827</c:v>
                </c:pt>
                <c:pt idx="5179">
                  <c:v>41828</c:v>
                </c:pt>
                <c:pt idx="5180">
                  <c:v>41829</c:v>
                </c:pt>
                <c:pt idx="5181">
                  <c:v>41830</c:v>
                </c:pt>
                <c:pt idx="5182">
                  <c:v>41831</c:v>
                </c:pt>
                <c:pt idx="5183">
                  <c:v>41834</c:v>
                </c:pt>
                <c:pt idx="5184">
                  <c:v>41835</c:v>
                </c:pt>
                <c:pt idx="5185">
                  <c:v>41836</c:v>
                </c:pt>
                <c:pt idx="5186">
                  <c:v>41837</c:v>
                </c:pt>
                <c:pt idx="5187">
                  <c:v>41838</c:v>
                </c:pt>
                <c:pt idx="5188">
                  <c:v>41841</c:v>
                </c:pt>
                <c:pt idx="5189">
                  <c:v>41842</c:v>
                </c:pt>
                <c:pt idx="5190">
                  <c:v>41843</c:v>
                </c:pt>
                <c:pt idx="5191">
                  <c:v>41844</c:v>
                </c:pt>
                <c:pt idx="5192">
                  <c:v>41845</c:v>
                </c:pt>
                <c:pt idx="5193">
                  <c:v>41848</c:v>
                </c:pt>
                <c:pt idx="5194">
                  <c:v>41849</c:v>
                </c:pt>
                <c:pt idx="5195">
                  <c:v>41850</c:v>
                </c:pt>
                <c:pt idx="5196">
                  <c:v>41851</c:v>
                </c:pt>
                <c:pt idx="5197">
                  <c:v>41852</c:v>
                </c:pt>
                <c:pt idx="5198">
                  <c:v>41855</c:v>
                </c:pt>
                <c:pt idx="5199">
                  <c:v>41856</c:v>
                </c:pt>
                <c:pt idx="5200">
                  <c:v>41857</c:v>
                </c:pt>
                <c:pt idx="5201">
                  <c:v>41858</c:v>
                </c:pt>
                <c:pt idx="5202">
                  <c:v>41859</c:v>
                </c:pt>
                <c:pt idx="5203">
                  <c:v>41862</c:v>
                </c:pt>
                <c:pt idx="5204">
                  <c:v>41863</c:v>
                </c:pt>
                <c:pt idx="5205">
                  <c:v>41864</c:v>
                </c:pt>
                <c:pt idx="5206">
                  <c:v>41865</c:v>
                </c:pt>
                <c:pt idx="5207">
                  <c:v>41866</c:v>
                </c:pt>
                <c:pt idx="5208">
                  <c:v>41869</c:v>
                </c:pt>
                <c:pt idx="5209">
                  <c:v>41870</c:v>
                </c:pt>
                <c:pt idx="5210">
                  <c:v>41871</c:v>
                </c:pt>
                <c:pt idx="5211">
                  <c:v>41872</c:v>
                </c:pt>
                <c:pt idx="5212">
                  <c:v>41873</c:v>
                </c:pt>
                <c:pt idx="5213">
                  <c:v>41876</c:v>
                </c:pt>
                <c:pt idx="5214">
                  <c:v>41877</c:v>
                </c:pt>
                <c:pt idx="5215">
                  <c:v>41878</c:v>
                </c:pt>
                <c:pt idx="5216">
                  <c:v>41879</c:v>
                </c:pt>
                <c:pt idx="5217">
                  <c:v>41880</c:v>
                </c:pt>
                <c:pt idx="5218">
                  <c:v>41883</c:v>
                </c:pt>
                <c:pt idx="5219">
                  <c:v>41884</c:v>
                </c:pt>
                <c:pt idx="5220">
                  <c:v>41885</c:v>
                </c:pt>
                <c:pt idx="5221">
                  <c:v>41886</c:v>
                </c:pt>
                <c:pt idx="5222">
                  <c:v>41887</c:v>
                </c:pt>
                <c:pt idx="5223">
                  <c:v>41890</c:v>
                </c:pt>
                <c:pt idx="5224">
                  <c:v>41891</c:v>
                </c:pt>
                <c:pt idx="5225">
                  <c:v>41892</c:v>
                </c:pt>
                <c:pt idx="5226">
                  <c:v>41893</c:v>
                </c:pt>
                <c:pt idx="5227">
                  <c:v>41894</c:v>
                </c:pt>
                <c:pt idx="5228">
                  <c:v>41897</c:v>
                </c:pt>
                <c:pt idx="5229">
                  <c:v>41898</c:v>
                </c:pt>
                <c:pt idx="5230">
                  <c:v>41899</c:v>
                </c:pt>
                <c:pt idx="5231">
                  <c:v>41900</c:v>
                </c:pt>
                <c:pt idx="5232">
                  <c:v>41901</c:v>
                </c:pt>
                <c:pt idx="5233">
                  <c:v>41904</c:v>
                </c:pt>
                <c:pt idx="5234">
                  <c:v>41905</c:v>
                </c:pt>
                <c:pt idx="5235">
                  <c:v>41906</c:v>
                </c:pt>
                <c:pt idx="5236">
                  <c:v>41907</c:v>
                </c:pt>
                <c:pt idx="5237">
                  <c:v>41908</c:v>
                </c:pt>
                <c:pt idx="5238">
                  <c:v>41911</c:v>
                </c:pt>
                <c:pt idx="5239">
                  <c:v>41912</c:v>
                </c:pt>
                <c:pt idx="5240">
                  <c:v>41913</c:v>
                </c:pt>
                <c:pt idx="5241">
                  <c:v>41914</c:v>
                </c:pt>
                <c:pt idx="5242">
                  <c:v>41915</c:v>
                </c:pt>
                <c:pt idx="5243">
                  <c:v>41918</c:v>
                </c:pt>
                <c:pt idx="5244">
                  <c:v>41919</c:v>
                </c:pt>
                <c:pt idx="5245">
                  <c:v>41920</c:v>
                </c:pt>
                <c:pt idx="5246">
                  <c:v>41921</c:v>
                </c:pt>
                <c:pt idx="5247">
                  <c:v>41922</c:v>
                </c:pt>
                <c:pt idx="5248">
                  <c:v>41925</c:v>
                </c:pt>
                <c:pt idx="5249">
                  <c:v>41926</c:v>
                </c:pt>
                <c:pt idx="5250">
                  <c:v>41927</c:v>
                </c:pt>
                <c:pt idx="5251">
                  <c:v>41928</c:v>
                </c:pt>
                <c:pt idx="5252">
                  <c:v>41929</c:v>
                </c:pt>
                <c:pt idx="5253">
                  <c:v>41932</c:v>
                </c:pt>
                <c:pt idx="5254">
                  <c:v>41933</c:v>
                </c:pt>
                <c:pt idx="5255">
                  <c:v>41934</c:v>
                </c:pt>
                <c:pt idx="5256">
                  <c:v>41935</c:v>
                </c:pt>
                <c:pt idx="5257">
                  <c:v>41936</c:v>
                </c:pt>
                <c:pt idx="5258">
                  <c:v>41939</c:v>
                </c:pt>
                <c:pt idx="5259">
                  <c:v>41940</c:v>
                </c:pt>
                <c:pt idx="5260">
                  <c:v>41941</c:v>
                </c:pt>
                <c:pt idx="5261">
                  <c:v>41942</c:v>
                </c:pt>
                <c:pt idx="5262">
                  <c:v>41943</c:v>
                </c:pt>
                <c:pt idx="5263">
                  <c:v>41946</c:v>
                </c:pt>
                <c:pt idx="5264">
                  <c:v>41947</c:v>
                </c:pt>
                <c:pt idx="5265">
                  <c:v>41948</c:v>
                </c:pt>
                <c:pt idx="5266">
                  <c:v>41949</c:v>
                </c:pt>
                <c:pt idx="5267">
                  <c:v>41950</c:v>
                </c:pt>
                <c:pt idx="5268">
                  <c:v>41953</c:v>
                </c:pt>
                <c:pt idx="5269">
                  <c:v>41954</c:v>
                </c:pt>
                <c:pt idx="5270">
                  <c:v>41955</c:v>
                </c:pt>
                <c:pt idx="5271">
                  <c:v>41956</c:v>
                </c:pt>
                <c:pt idx="5272">
                  <c:v>41957</c:v>
                </c:pt>
                <c:pt idx="5273">
                  <c:v>41960</c:v>
                </c:pt>
                <c:pt idx="5274">
                  <c:v>41961</c:v>
                </c:pt>
                <c:pt idx="5275">
                  <c:v>41962</c:v>
                </c:pt>
                <c:pt idx="5276">
                  <c:v>41963</c:v>
                </c:pt>
                <c:pt idx="5277">
                  <c:v>41964</c:v>
                </c:pt>
                <c:pt idx="5278">
                  <c:v>41967</c:v>
                </c:pt>
                <c:pt idx="5279">
                  <c:v>41968</c:v>
                </c:pt>
                <c:pt idx="5280">
                  <c:v>41969</c:v>
                </c:pt>
                <c:pt idx="5281">
                  <c:v>41970</c:v>
                </c:pt>
                <c:pt idx="5282">
                  <c:v>41971</c:v>
                </c:pt>
                <c:pt idx="5283">
                  <c:v>41974</c:v>
                </c:pt>
                <c:pt idx="5284">
                  <c:v>41975</c:v>
                </c:pt>
                <c:pt idx="5285">
                  <c:v>41976</c:v>
                </c:pt>
                <c:pt idx="5286">
                  <c:v>41977</c:v>
                </c:pt>
                <c:pt idx="5287">
                  <c:v>41978</c:v>
                </c:pt>
                <c:pt idx="5288">
                  <c:v>41981</c:v>
                </c:pt>
                <c:pt idx="5289">
                  <c:v>41982</c:v>
                </c:pt>
                <c:pt idx="5290">
                  <c:v>41983</c:v>
                </c:pt>
                <c:pt idx="5291">
                  <c:v>41984</c:v>
                </c:pt>
                <c:pt idx="5292">
                  <c:v>41985</c:v>
                </c:pt>
                <c:pt idx="5293">
                  <c:v>41988</c:v>
                </c:pt>
                <c:pt idx="5294">
                  <c:v>41989</c:v>
                </c:pt>
                <c:pt idx="5295">
                  <c:v>41990</c:v>
                </c:pt>
                <c:pt idx="5296">
                  <c:v>41991</c:v>
                </c:pt>
                <c:pt idx="5297">
                  <c:v>41992</c:v>
                </c:pt>
                <c:pt idx="5298">
                  <c:v>41995</c:v>
                </c:pt>
                <c:pt idx="5299">
                  <c:v>41996</c:v>
                </c:pt>
                <c:pt idx="5300">
                  <c:v>41997</c:v>
                </c:pt>
                <c:pt idx="5301">
                  <c:v>41998</c:v>
                </c:pt>
                <c:pt idx="5302">
                  <c:v>41999</c:v>
                </c:pt>
                <c:pt idx="5303">
                  <c:v>42002</c:v>
                </c:pt>
                <c:pt idx="5304">
                  <c:v>42003</c:v>
                </c:pt>
                <c:pt idx="5305">
                  <c:v>42004</c:v>
                </c:pt>
                <c:pt idx="5306">
                  <c:v>42005</c:v>
                </c:pt>
                <c:pt idx="5307">
                  <c:v>42006</c:v>
                </c:pt>
                <c:pt idx="5308">
                  <c:v>42009</c:v>
                </c:pt>
                <c:pt idx="5309">
                  <c:v>42010</c:v>
                </c:pt>
                <c:pt idx="5310">
                  <c:v>42011</c:v>
                </c:pt>
                <c:pt idx="5311">
                  <c:v>42012</c:v>
                </c:pt>
                <c:pt idx="5312">
                  <c:v>42013</c:v>
                </c:pt>
                <c:pt idx="5313">
                  <c:v>42016</c:v>
                </c:pt>
                <c:pt idx="5314">
                  <c:v>42017</c:v>
                </c:pt>
                <c:pt idx="5315">
                  <c:v>42018</c:v>
                </c:pt>
                <c:pt idx="5316">
                  <c:v>42019</c:v>
                </c:pt>
                <c:pt idx="5317">
                  <c:v>42020</c:v>
                </c:pt>
                <c:pt idx="5318">
                  <c:v>42023</c:v>
                </c:pt>
                <c:pt idx="5319">
                  <c:v>42024</c:v>
                </c:pt>
                <c:pt idx="5320">
                  <c:v>42025</c:v>
                </c:pt>
                <c:pt idx="5321">
                  <c:v>42026</c:v>
                </c:pt>
                <c:pt idx="5322">
                  <c:v>42027</c:v>
                </c:pt>
                <c:pt idx="5323">
                  <c:v>42030</c:v>
                </c:pt>
                <c:pt idx="5324">
                  <c:v>42031</c:v>
                </c:pt>
                <c:pt idx="5325">
                  <c:v>42032</c:v>
                </c:pt>
                <c:pt idx="5326">
                  <c:v>42033</c:v>
                </c:pt>
                <c:pt idx="5327">
                  <c:v>42034</c:v>
                </c:pt>
                <c:pt idx="5328">
                  <c:v>42037</c:v>
                </c:pt>
                <c:pt idx="5329">
                  <c:v>42038</c:v>
                </c:pt>
                <c:pt idx="5330">
                  <c:v>42039</c:v>
                </c:pt>
                <c:pt idx="5331">
                  <c:v>42040</c:v>
                </c:pt>
                <c:pt idx="5332">
                  <c:v>42041</c:v>
                </c:pt>
                <c:pt idx="5333">
                  <c:v>42044</c:v>
                </c:pt>
                <c:pt idx="5334">
                  <c:v>42045</c:v>
                </c:pt>
                <c:pt idx="5335">
                  <c:v>42046</c:v>
                </c:pt>
                <c:pt idx="5336">
                  <c:v>42047</c:v>
                </c:pt>
                <c:pt idx="5337">
                  <c:v>42048</c:v>
                </c:pt>
                <c:pt idx="5338">
                  <c:v>42051</c:v>
                </c:pt>
                <c:pt idx="5339">
                  <c:v>42052</c:v>
                </c:pt>
                <c:pt idx="5340">
                  <c:v>42053</c:v>
                </c:pt>
                <c:pt idx="5341">
                  <c:v>42054</c:v>
                </c:pt>
                <c:pt idx="5342">
                  <c:v>42055</c:v>
                </c:pt>
                <c:pt idx="5343">
                  <c:v>42058</c:v>
                </c:pt>
                <c:pt idx="5344">
                  <c:v>42059</c:v>
                </c:pt>
                <c:pt idx="5345">
                  <c:v>42060</c:v>
                </c:pt>
                <c:pt idx="5346">
                  <c:v>42061</c:v>
                </c:pt>
                <c:pt idx="5347">
                  <c:v>42062</c:v>
                </c:pt>
                <c:pt idx="5348">
                  <c:v>42065</c:v>
                </c:pt>
                <c:pt idx="5349">
                  <c:v>42066</c:v>
                </c:pt>
                <c:pt idx="5350">
                  <c:v>42067</c:v>
                </c:pt>
                <c:pt idx="5351">
                  <c:v>42068</c:v>
                </c:pt>
                <c:pt idx="5352">
                  <c:v>42069</c:v>
                </c:pt>
                <c:pt idx="5353">
                  <c:v>42072</c:v>
                </c:pt>
                <c:pt idx="5354">
                  <c:v>42073</c:v>
                </c:pt>
                <c:pt idx="5355">
                  <c:v>42074</c:v>
                </c:pt>
                <c:pt idx="5356">
                  <c:v>42075</c:v>
                </c:pt>
                <c:pt idx="5357">
                  <c:v>42076</c:v>
                </c:pt>
                <c:pt idx="5358">
                  <c:v>42079</c:v>
                </c:pt>
                <c:pt idx="5359">
                  <c:v>42080</c:v>
                </c:pt>
                <c:pt idx="5360">
                  <c:v>42081</c:v>
                </c:pt>
                <c:pt idx="5361">
                  <c:v>42082</c:v>
                </c:pt>
                <c:pt idx="5362">
                  <c:v>42083</c:v>
                </c:pt>
                <c:pt idx="5363">
                  <c:v>42086</c:v>
                </c:pt>
                <c:pt idx="5364">
                  <c:v>42087</c:v>
                </c:pt>
                <c:pt idx="5365">
                  <c:v>42088</c:v>
                </c:pt>
                <c:pt idx="5366">
                  <c:v>42089</c:v>
                </c:pt>
                <c:pt idx="5367">
                  <c:v>42090</c:v>
                </c:pt>
                <c:pt idx="5368">
                  <c:v>42093</c:v>
                </c:pt>
                <c:pt idx="5369">
                  <c:v>42094</c:v>
                </c:pt>
                <c:pt idx="5370">
                  <c:v>42095</c:v>
                </c:pt>
                <c:pt idx="5371">
                  <c:v>42096</c:v>
                </c:pt>
                <c:pt idx="5372">
                  <c:v>42097</c:v>
                </c:pt>
                <c:pt idx="5373">
                  <c:v>42100</c:v>
                </c:pt>
                <c:pt idx="5374">
                  <c:v>42101</c:v>
                </c:pt>
                <c:pt idx="5375">
                  <c:v>42102</c:v>
                </c:pt>
                <c:pt idx="5376">
                  <c:v>42103</c:v>
                </c:pt>
                <c:pt idx="5377">
                  <c:v>42104</c:v>
                </c:pt>
                <c:pt idx="5378">
                  <c:v>42107</c:v>
                </c:pt>
                <c:pt idx="5379">
                  <c:v>42108</c:v>
                </c:pt>
                <c:pt idx="5380">
                  <c:v>42109</c:v>
                </c:pt>
                <c:pt idx="5381">
                  <c:v>42110</c:v>
                </c:pt>
                <c:pt idx="5382">
                  <c:v>42111</c:v>
                </c:pt>
                <c:pt idx="5383">
                  <c:v>42114</c:v>
                </c:pt>
                <c:pt idx="5384">
                  <c:v>42115</c:v>
                </c:pt>
                <c:pt idx="5385">
                  <c:v>42116</c:v>
                </c:pt>
                <c:pt idx="5386">
                  <c:v>42117</c:v>
                </c:pt>
                <c:pt idx="5387">
                  <c:v>42118</c:v>
                </c:pt>
                <c:pt idx="5388">
                  <c:v>42121</c:v>
                </c:pt>
                <c:pt idx="5389">
                  <c:v>42122</c:v>
                </c:pt>
                <c:pt idx="5390">
                  <c:v>42123</c:v>
                </c:pt>
                <c:pt idx="5391">
                  <c:v>42124</c:v>
                </c:pt>
                <c:pt idx="5392">
                  <c:v>42125</c:v>
                </c:pt>
                <c:pt idx="5393">
                  <c:v>42128</c:v>
                </c:pt>
                <c:pt idx="5394">
                  <c:v>42129</c:v>
                </c:pt>
                <c:pt idx="5395">
                  <c:v>42130</c:v>
                </c:pt>
                <c:pt idx="5396">
                  <c:v>42131</c:v>
                </c:pt>
                <c:pt idx="5397">
                  <c:v>42132</c:v>
                </c:pt>
                <c:pt idx="5398">
                  <c:v>42135</c:v>
                </c:pt>
                <c:pt idx="5399">
                  <c:v>42136</c:v>
                </c:pt>
                <c:pt idx="5400">
                  <c:v>42137</c:v>
                </c:pt>
                <c:pt idx="5401">
                  <c:v>42138</c:v>
                </c:pt>
                <c:pt idx="5402">
                  <c:v>42139</c:v>
                </c:pt>
                <c:pt idx="5403">
                  <c:v>42142</c:v>
                </c:pt>
                <c:pt idx="5404">
                  <c:v>42143</c:v>
                </c:pt>
                <c:pt idx="5405">
                  <c:v>42144</c:v>
                </c:pt>
                <c:pt idx="5406">
                  <c:v>42145</c:v>
                </c:pt>
                <c:pt idx="5407">
                  <c:v>42146</c:v>
                </c:pt>
                <c:pt idx="5408">
                  <c:v>42149</c:v>
                </c:pt>
                <c:pt idx="5409">
                  <c:v>42150</c:v>
                </c:pt>
                <c:pt idx="5410">
                  <c:v>42151</c:v>
                </c:pt>
                <c:pt idx="5411">
                  <c:v>42152</c:v>
                </c:pt>
                <c:pt idx="5412">
                  <c:v>42153</c:v>
                </c:pt>
                <c:pt idx="5413">
                  <c:v>42156</c:v>
                </c:pt>
                <c:pt idx="5414">
                  <c:v>42157</c:v>
                </c:pt>
                <c:pt idx="5415">
                  <c:v>42158</c:v>
                </c:pt>
                <c:pt idx="5416">
                  <c:v>42159</c:v>
                </c:pt>
                <c:pt idx="5417">
                  <c:v>42160</c:v>
                </c:pt>
                <c:pt idx="5418">
                  <c:v>42163</c:v>
                </c:pt>
                <c:pt idx="5419">
                  <c:v>42164</c:v>
                </c:pt>
                <c:pt idx="5420">
                  <c:v>42165</c:v>
                </c:pt>
                <c:pt idx="5421">
                  <c:v>42166</c:v>
                </c:pt>
                <c:pt idx="5422">
                  <c:v>42167</c:v>
                </c:pt>
                <c:pt idx="5423">
                  <c:v>42170</c:v>
                </c:pt>
                <c:pt idx="5424">
                  <c:v>42171</c:v>
                </c:pt>
                <c:pt idx="5425">
                  <c:v>42172</c:v>
                </c:pt>
                <c:pt idx="5426">
                  <c:v>42173</c:v>
                </c:pt>
                <c:pt idx="5427">
                  <c:v>42174</c:v>
                </c:pt>
                <c:pt idx="5428">
                  <c:v>42177</c:v>
                </c:pt>
                <c:pt idx="5429">
                  <c:v>42178</c:v>
                </c:pt>
                <c:pt idx="5430">
                  <c:v>42179</c:v>
                </c:pt>
                <c:pt idx="5431">
                  <c:v>42180</c:v>
                </c:pt>
                <c:pt idx="5432">
                  <c:v>42181</c:v>
                </c:pt>
                <c:pt idx="5433">
                  <c:v>42184</c:v>
                </c:pt>
                <c:pt idx="5434">
                  <c:v>42185</c:v>
                </c:pt>
                <c:pt idx="5435">
                  <c:v>42186</c:v>
                </c:pt>
                <c:pt idx="5436">
                  <c:v>42187</c:v>
                </c:pt>
                <c:pt idx="5437">
                  <c:v>42188</c:v>
                </c:pt>
                <c:pt idx="5438">
                  <c:v>42191</c:v>
                </c:pt>
                <c:pt idx="5439">
                  <c:v>42192</c:v>
                </c:pt>
                <c:pt idx="5440">
                  <c:v>42193</c:v>
                </c:pt>
                <c:pt idx="5441">
                  <c:v>42194</c:v>
                </c:pt>
                <c:pt idx="5442">
                  <c:v>42195</c:v>
                </c:pt>
                <c:pt idx="5443">
                  <c:v>42198</c:v>
                </c:pt>
                <c:pt idx="5444">
                  <c:v>42199</c:v>
                </c:pt>
                <c:pt idx="5445">
                  <c:v>42200</c:v>
                </c:pt>
                <c:pt idx="5446">
                  <c:v>42201</c:v>
                </c:pt>
                <c:pt idx="5447">
                  <c:v>42202</c:v>
                </c:pt>
                <c:pt idx="5448">
                  <c:v>42205</c:v>
                </c:pt>
                <c:pt idx="5449">
                  <c:v>42206</c:v>
                </c:pt>
                <c:pt idx="5450">
                  <c:v>42207</c:v>
                </c:pt>
                <c:pt idx="5451">
                  <c:v>42208</c:v>
                </c:pt>
                <c:pt idx="5452">
                  <c:v>42209</c:v>
                </c:pt>
                <c:pt idx="5453">
                  <c:v>42212</c:v>
                </c:pt>
                <c:pt idx="5454">
                  <c:v>42213</c:v>
                </c:pt>
                <c:pt idx="5455">
                  <c:v>42214</c:v>
                </c:pt>
                <c:pt idx="5456">
                  <c:v>42215</c:v>
                </c:pt>
                <c:pt idx="5457">
                  <c:v>42216</c:v>
                </c:pt>
                <c:pt idx="5458">
                  <c:v>42219</c:v>
                </c:pt>
                <c:pt idx="5459">
                  <c:v>42220</c:v>
                </c:pt>
                <c:pt idx="5460">
                  <c:v>42221</c:v>
                </c:pt>
                <c:pt idx="5461">
                  <c:v>42222</c:v>
                </c:pt>
                <c:pt idx="5462">
                  <c:v>42223</c:v>
                </c:pt>
                <c:pt idx="5463">
                  <c:v>42226</c:v>
                </c:pt>
                <c:pt idx="5464">
                  <c:v>42227</c:v>
                </c:pt>
                <c:pt idx="5465">
                  <c:v>42228</c:v>
                </c:pt>
                <c:pt idx="5466">
                  <c:v>42229</c:v>
                </c:pt>
                <c:pt idx="5467">
                  <c:v>42230</c:v>
                </c:pt>
                <c:pt idx="5468">
                  <c:v>42233</c:v>
                </c:pt>
                <c:pt idx="5469">
                  <c:v>42234</c:v>
                </c:pt>
                <c:pt idx="5470">
                  <c:v>42235</c:v>
                </c:pt>
                <c:pt idx="5471">
                  <c:v>42236</c:v>
                </c:pt>
                <c:pt idx="5472">
                  <c:v>42237</c:v>
                </c:pt>
                <c:pt idx="5473">
                  <c:v>42240</c:v>
                </c:pt>
                <c:pt idx="5474">
                  <c:v>42241</c:v>
                </c:pt>
                <c:pt idx="5475">
                  <c:v>42242</c:v>
                </c:pt>
                <c:pt idx="5476">
                  <c:v>42243</c:v>
                </c:pt>
                <c:pt idx="5477">
                  <c:v>42244</c:v>
                </c:pt>
                <c:pt idx="5478">
                  <c:v>42247</c:v>
                </c:pt>
                <c:pt idx="5479">
                  <c:v>42248</c:v>
                </c:pt>
                <c:pt idx="5480">
                  <c:v>42249</c:v>
                </c:pt>
                <c:pt idx="5481">
                  <c:v>42250</c:v>
                </c:pt>
                <c:pt idx="5482">
                  <c:v>42251</c:v>
                </c:pt>
                <c:pt idx="5483">
                  <c:v>42254</c:v>
                </c:pt>
                <c:pt idx="5484">
                  <c:v>42255</c:v>
                </c:pt>
                <c:pt idx="5485">
                  <c:v>42256</c:v>
                </c:pt>
              </c:numCache>
            </c:numRef>
          </c:cat>
          <c:val>
            <c:numRef>
              <c:f>'[Avulsos China.xlsx]g4'!$O$4:$O$5489</c:f>
              <c:numCache>
                <c:formatCode>0.0</c:formatCode>
                <c:ptCount val="5486"/>
                <c:pt idx="0">
                  <c:v>8.5847773000000007</c:v>
                </c:pt>
                <c:pt idx="1">
                  <c:v>8.5821695000000009</c:v>
                </c:pt>
                <c:pt idx="2">
                  <c:v>8.5821695000000009</c:v>
                </c:pt>
                <c:pt idx="3">
                  <c:v>8.5767532999999982</c:v>
                </c:pt>
                <c:pt idx="4">
                  <c:v>8.5747473000000003</c:v>
                </c:pt>
                <c:pt idx="5">
                  <c:v>8.5726409999999991</c:v>
                </c:pt>
                <c:pt idx="6">
                  <c:v>8.5704343999999999</c:v>
                </c:pt>
                <c:pt idx="7">
                  <c:v>8.5704343999999999</c:v>
                </c:pt>
                <c:pt idx="8">
                  <c:v>8.5663221000000007</c:v>
                </c:pt>
                <c:pt idx="9">
                  <c:v>8.5652187999999985</c:v>
                </c:pt>
                <c:pt idx="10">
                  <c:v>8.5637142999999991</c:v>
                </c:pt>
                <c:pt idx="11">
                  <c:v>8.5621095</c:v>
                </c:pt>
                <c:pt idx="12" formatCode="General">
                  <c:v>8.5621095</c:v>
                </c:pt>
                <c:pt idx="13" formatCode="General">
                  <c:v>8.5596019999999999</c:v>
                </c:pt>
                <c:pt idx="14" formatCode="General">
                  <c:v>8.5593011000000008</c:v>
                </c:pt>
                <c:pt idx="15" formatCode="General">
                  <c:v>8.5588999000000001</c:v>
                </c:pt>
                <c:pt idx="16" formatCode="General">
                  <c:v>8.5580975000000006</c:v>
                </c:pt>
                <c:pt idx="17" formatCode="General">
                  <c:v>8.5580975000000006</c:v>
                </c:pt>
                <c:pt idx="18" formatCode="General">
                  <c:v>8.5566932999999992</c:v>
                </c:pt>
                <c:pt idx="19" formatCode="General">
                  <c:v>8.5558908999999996</c:v>
                </c:pt>
                <c:pt idx="20" formatCode="General">
                  <c:v>8.5558908999999996</c:v>
                </c:pt>
                <c:pt idx="21" formatCode="General">
                  <c:v>8.5556903000000002</c:v>
                </c:pt>
                <c:pt idx="22" formatCode="General">
                  <c:v>8.5556903000000002</c:v>
                </c:pt>
                <c:pt idx="23" formatCode="General">
                  <c:v>8.5556903000000002</c:v>
                </c:pt>
                <c:pt idx="24" formatCode="General">
                  <c:v>8.5556903000000002</c:v>
                </c:pt>
                <c:pt idx="25" formatCode="General">
                  <c:v>8.5556903000000002</c:v>
                </c:pt>
                <c:pt idx="26" formatCode="General">
                  <c:v>8.5555900000000005</c:v>
                </c:pt>
                <c:pt idx="27" formatCode="General">
                  <c:v>8.5555900000000005</c:v>
                </c:pt>
                <c:pt idx="28" formatCode="General">
                  <c:v>8.5552890999999995</c:v>
                </c:pt>
                <c:pt idx="29" formatCode="General">
                  <c:v>8.5552890999999995</c:v>
                </c:pt>
                <c:pt idx="30" formatCode="General">
                  <c:v>8.5553893999999993</c:v>
                </c:pt>
                <c:pt idx="31" formatCode="General">
                  <c:v>8.5552890999999995</c:v>
                </c:pt>
                <c:pt idx="32" formatCode="General">
                  <c:v>8.5552890999999995</c:v>
                </c:pt>
                <c:pt idx="33" formatCode="General">
                  <c:v>8.5551887999999998</c:v>
                </c:pt>
                <c:pt idx="34" formatCode="General">
                  <c:v>8.5551887999999998</c:v>
                </c:pt>
                <c:pt idx="35" formatCode="General">
                  <c:v>8.5550885000000001</c:v>
                </c:pt>
                <c:pt idx="36" formatCode="General">
                  <c:v>8.5550885000000001</c:v>
                </c:pt>
                <c:pt idx="37" formatCode="General">
                  <c:v>8.5550885000000001</c:v>
                </c:pt>
                <c:pt idx="38" formatCode="General">
                  <c:v>8.5545869999999997</c:v>
                </c:pt>
                <c:pt idx="39" formatCode="General">
                  <c:v>8.5540854999999993</c:v>
                </c:pt>
                <c:pt idx="40" formatCode="General">
                  <c:v>8.5537845999999984</c:v>
                </c:pt>
                <c:pt idx="41" formatCode="General">
                  <c:v>8.5528818999999991</c:v>
                </c:pt>
                <c:pt idx="42" formatCode="General">
                  <c:v>8.5528818999999991</c:v>
                </c:pt>
                <c:pt idx="43" formatCode="General">
                  <c:v>8.551578000000001</c:v>
                </c:pt>
                <c:pt idx="44" formatCode="General">
                  <c:v>8.5509762000000009</c:v>
                </c:pt>
                <c:pt idx="45" formatCode="General">
                  <c:v>8.550374399999999</c:v>
                </c:pt>
                <c:pt idx="46" formatCode="General">
                  <c:v>8.5493714000000001</c:v>
                </c:pt>
                <c:pt idx="47" formatCode="General">
                  <c:v>8.5493714000000001</c:v>
                </c:pt>
                <c:pt idx="48" formatCode="General">
                  <c:v>8.5473654000000003</c:v>
                </c:pt>
                <c:pt idx="49" formatCode="General">
                  <c:v>8.5463623999999996</c:v>
                </c:pt>
                <c:pt idx="50" formatCode="General">
                  <c:v>8.54556</c:v>
                </c:pt>
                <c:pt idx="51" formatCode="General">
                  <c:v>8.5445569999999993</c:v>
                </c:pt>
                <c:pt idx="52" formatCode="General">
                  <c:v>8.5445569999999993</c:v>
                </c:pt>
                <c:pt idx="53" formatCode="General">
                  <c:v>8.5429522000000002</c:v>
                </c:pt>
                <c:pt idx="54" formatCode="General">
                  <c:v>8.5418488999999997</c:v>
                </c:pt>
                <c:pt idx="55" formatCode="General">
                  <c:v>8.540845899999999</c:v>
                </c:pt>
                <c:pt idx="56" formatCode="General">
                  <c:v>8.5395420000000009</c:v>
                </c:pt>
                <c:pt idx="57" formatCode="General">
                  <c:v>8.5395420000000009</c:v>
                </c:pt>
                <c:pt idx="58" formatCode="General">
                  <c:v>8.5386392999999998</c:v>
                </c:pt>
                <c:pt idx="59" formatCode="General">
                  <c:v>8.5381377999999994</c:v>
                </c:pt>
                <c:pt idx="60" formatCode="General">
                  <c:v>8.5375359999999993</c:v>
                </c:pt>
                <c:pt idx="61" formatCode="General">
                  <c:v>8.5366333000000001</c:v>
                </c:pt>
                <c:pt idx="62" formatCode="General">
                  <c:v>8.5366333000000001</c:v>
                </c:pt>
                <c:pt idx="63" formatCode="General">
                  <c:v>8.5356303000000011</c:v>
                </c:pt>
                <c:pt idx="64" formatCode="General">
                  <c:v>8.5348278999999998</c:v>
                </c:pt>
                <c:pt idx="65" formatCode="General">
                  <c:v>8.5345269999999989</c:v>
                </c:pt>
                <c:pt idx="66" formatCode="General">
                  <c:v>8.5339251999999988</c:v>
                </c:pt>
                <c:pt idx="67" formatCode="General">
                  <c:v>8.5339251999999988</c:v>
                </c:pt>
                <c:pt idx="68" formatCode="General">
                  <c:v>8.5329221999999998</c:v>
                </c:pt>
                <c:pt idx="69" formatCode="General">
                  <c:v>8.5325210000000009</c:v>
                </c:pt>
                <c:pt idx="70" formatCode="General">
                  <c:v>8.5296123000000001</c:v>
                </c:pt>
                <c:pt idx="71" formatCode="General">
                  <c:v>8.5280075000000011</c:v>
                </c:pt>
                <c:pt idx="72" formatCode="General">
                  <c:v>8.5280075000000011</c:v>
                </c:pt>
                <c:pt idx="73" formatCode="General">
                  <c:v>8.5214879999999997</c:v>
                </c:pt>
                <c:pt idx="74" formatCode="General">
                  <c:v>8.5184789999999992</c:v>
                </c:pt>
                <c:pt idx="75" formatCode="General">
                  <c:v>8.5155702999999985</c:v>
                </c:pt>
                <c:pt idx="76" formatCode="General">
                  <c:v>8.5128622000000007</c:v>
                </c:pt>
                <c:pt idx="77" formatCode="General">
                  <c:v>8.5128622000000007</c:v>
                </c:pt>
                <c:pt idx="78" formatCode="General">
                  <c:v>8.5055402999999998</c:v>
                </c:pt>
                <c:pt idx="79" formatCode="General">
                  <c:v>8.5008261999999988</c:v>
                </c:pt>
                <c:pt idx="80" formatCode="General">
                  <c:v>8.4974160000000012</c:v>
                </c:pt>
                <c:pt idx="81" formatCode="General">
                  <c:v>8.493103099999999</c:v>
                </c:pt>
                <c:pt idx="82" formatCode="General">
                  <c:v>8.493103099999999</c:v>
                </c:pt>
                <c:pt idx="83" formatCode="General">
                  <c:v>8.4841763999999991</c:v>
                </c:pt>
                <c:pt idx="84" formatCode="General">
                  <c:v>8.480364999999999</c:v>
                </c:pt>
                <c:pt idx="85" formatCode="General">
                  <c:v>8.4771553999999991</c:v>
                </c:pt>
                <c:pt idx="86" formatCode="General">
                  <c:v>8.4744473000000013</c:v>
                </c:pt>
                <c:pt idx="87" formatCode="General">
                  <c:v>8.4744473000000013</c:v>
                </c:pt>
                <c:pt idx="88" formatCode="General">
                  <c:v>8.4744473000000013</c:v>
                </c:pt>
                <c:pt idx="89" formatCode="General">
                  <c:v>8.4700340999999995</c:v>
                </c:pt>
                <c:pt idx="90" formatCode="General">
                  <c:v>8.4690311000000005</c:v>
                </c:pt>
                <c:pt idx="91" formatCode="General">
                  <c:v>8.4683290000000007</c:v>
                </c:pt>
                <c:pt idx="92" formatCode="General">
                  <c:v>8.4683290000000007</c:v>
                </c:pt>
                <c:pt idx="93" formatCode="General">
                  <c:v>8.4675266000000011</c:v>
                </c:pt>
                <c:pt idx="94" formatCode="General">
                  <c:v>8.4670251000000007</c:v>
                </c:pt>
                <c:pt idx="95" formatCode="General">
                  <c:v>8.4668245000000013</c:v>
                </c:pt>
                <c:pt idx="96" formatCode="General">
                  <c:v>8.4665235999999986</c:v>
                </c:pt>
                <c:pt idx="97" formatCode="General">
                  <c:v>8.4665235999999986</c:v>
                </c:pt>
                <c:pt idx="98" formatCode="General">
                  <c:v>8.4663229999999992</c:v>
                </c:pt>
                <c:pt idx="99" formatCode="General">
                  <c:v>8.4660221</c:v>
                </c:pt>
                <c:pt idx="100" formatCode="General">
                  <c:v>8.4658214999999988</c:v>
                </c:pt>
                <c:pt idx="101" formatCode="General">
                  <c:v>8.4655205999999996</c:v>
                </c:pt>
                <c:pt idx="102" formatCode="General">
                  <c:v>8.4655205999999996</c:v>
                </c:pt>
                <c:pt idx="103" formatCode="General">
                  <c:v>8.4650190999999992</c:v>
                </c:pt>
                <c:pt idx="104" formatCode="General">
                  <c:v>8.4647182000000001</c:v>
                </c:pt>
                <c:pt idx="105" formatCode="General">
                  <c:v>8.4643169999999994</c:v>
                </c:pt>
                <c:pt idx="106" formatCode="General">
                  <c:v>8.4640161000000003</c:v>
                </c:pt>
                <c:pt idx="107" formatCode="General">
                  <c:v>8.4640161000000003</c:v>
                </c:pt>
                <c:pt idx="108" formatCode="General">
                  <c:v>8.4640161000000003</c:v>
                </c:pt>
                <c:pt idx="109" formatCode="General">
                  <c:v>8.4640161000000003</c:v>
                </c:pt>
                <c:pt idx="110" formatCode="General">
                  <c:v>8.4640161000000003</c:v>
                </c:pt>
                <c:pt idx="111" formatCode="General">
                  <c:v>8.4640161000000003</c:v>
                </c:pt>
                <c:pt idx="112" formatCode="General">
                  <c:v>8.4637152000000011</c:v>
                </c:pt>
                <c:pt idx="113" formatCode="General">
                  <c:v>8.4633140000000004</c:v>
                </c:pt>
                <c:pt idx="114" formatCode="General">
                  <c:v>8.4628124999999983</c:v>
                </c:pt>
                <c:pt idx="115" formatCode="General">
                  <c:v>8.4623109999999997</c:v>
                </c:pt>
                <c:pt idx="116" formatCode="General">
                  <c:v>8.4617091999999996</c:v>
                </c:pt>
                <c:pt idx="117" formatCode="General">
                  <c:v>8.4617091999999996</c:v>
                </c:pt>
                <c:pt idx="118" formatCode="General">
                  <c:v>8.4608065000000003</c:v>
                </c:pt>
                <c:pt idx="119" formatCode="General">
                  <c:v>8.4605055999999994</c:v>
                </c:pt>
                <c:pt idx="120" formatCode="General">
                  <c:v>8.4604052999999997</c:v>
                </c:pt>
                <c:pt idx="121" formatCode="General">
                  <c:v>8.4605055999999994</c:v>
                </c:pt>
                <c:pt idx="122" formatCode="General">
                  <c:v>8.4605055999999994</c:v>
                </c:pt>
                <c:pt idx="123" formatCode="General">
                  <c:v>8.459302000000001</c:v>
                </c:pt>
                <c:pt idx="124" formatCode="General">
                  <c:v>8.4590010999999983</c:v>
                </c:pt>
                <c:pt idx="125" formatCode="General">
                  <c:v>8.4581986999999987</c:v>
                </c:pt>
                <c:pt idx="126" formatCode="General">
                  <c:v>8.4576972000000001</c:v>
                </c:pt>
                <c:pt idx="127" formatCode="General">
                  <c:v>8.4576972000000001</c:v>
                </c:pt>
                <c:pt idx="128" formatCode="General">
                  <c:v>8.4568948000000006</c:v>
                </c:pt>
                <c:pt idx="129" formatCode="General">
                  <c:v>8.4563933000000002</c:v>
                </c:pt>
                <c:pt idx="130" formatCode="General">
                  <c:v>8.4560924000000011</c:v>
                </c:pt>
                <c:pt idx="131" formatCode="General">
                  <c:v>8.4551896999999983</c:v>
                </c:pt>
                <c:pt idx="132" formatCode="General">
                  <c:v>8.4546881999999997</c:v>
                </c:pt>
                <c:pt idx="133" formatCode="General">
                  <c:v>8.4534845999999995</c:v>
                </c:pt>
                <c:pt idx="134" formatCode="General">
                  <c:v>8.4525819000000002</c:v>
                </c:pt>
                <c:pt idx="135" formatCode="General">
                  <c:v>8.4517795000000007</c:v>
                </c:pt>
                <c:pt idx="136" formatCode="General">
                  <c:v>8.4511776999999988</c:v>
                </c:pt>
                <c:pt idx="137" formatCode="General">
                  <c:v>8.4511776999999988</c:v>
                </c:pt>
                <c:pt idx="138" formatCode="General">
                  <c:v>8.4516792000000009</c:v>
                </c:pt>
                <c:pt idx="139" formatCode="General">
                  <c:v>8.4517795000000007</c:v>
                </c:pt>
                <c:pt idx="140" formatCode="General">
                  <c:v>8.4526821999999999</c:v>
                </c:pt>
                <c:pt idx="141" formatCode="General">
                  <c:v>8.453284</c:v>
                </c:pt>
                <c:pt idx="142" formatCode="General">
                  <c:v>8.453284</c:v>
                </c:pt>
                <c:pt idx="143" formatCode="General">
                  <c:v>8.452281000000001</c:v>
                </c:pt>
                <c:pt idx="144" formatCode="General">
                  <c:v>8.4514785999999997</c:v>
                </c:pt>
                <c:pt idx="145" formatCode="General">
                  <c:v>8.4520803999999998</c:v>
                </c:pt>
                <c:pt idx="146" formatCode="General">
                  <c:v>8.4524816000000005</c:v>
                </c:pt>
                <c:pt idx="147" formatCode="General">
                  <c:v>8.4524816000000005</c:v>
                </c:pt>
                <c:pt idx="148" formatCode="General">
                  <c:v>8.4529831000000009</c:v>
                </c:pt>
                <c:pt idx="149" formatCode="General">
                  <c:v>8.4529831000000009</c:v>
                </c:pt>
                <c:pt idx="150" formatCode="General">
                  <c:v>8.4527824999999996</c:v>
                </c:pt>
                <c:pt idx="151" formatCode="General">
                  <c:v>8.4521806999999995</c:v>
                </c:pt>
                <c:pt idx="152" formatCode="General">
                  <c:v>8.4516792000000009</c:v>
                </c:pt>
                <c:pt idx="153" formatCode="General">
                  <c:v>8.4512779999999985</c:v>
                </c:pt>
                <c:pt idx="154" formatCode="General">
                  <c:v>8.4509770999999994</c:v>
                </c:pt>
                <c:pt idx="155" formatCode="General">
                  <c:v>8.4508767999999996</c:v>
                </c:pt>
                <c:pt idx="156" formatCode="General">
                  <c:v>8.450475599999999</c:v>
                </c:pt>
                <c:pt idx="157" formatCode="General">
                  <c:v>8.4503752999999993</c:v>
                </c:pt>
                <c:pt idx="158" formatCode="General">
                  <c:v>8.450475599999999</c:v>
                </c:pt>
                <c:pt idx="159" formatCode="General">
                  <c:v>8.4502749999999995</c:v>
                </c:pt>
                <c:pt idx="160" formatCode="General">
                  <c:v>8.4498737999999989</c:v>
                </c:pt>
                <c:pt idx="161" formatCode="General">
                  <c:v>8.4494726</c:v>
                </c:pt>
                <c:pt idx="162" formatCode="General">
                  <c:v>8.4493723000000003</c:v>
                </c:pt>
                <c:pt idx="163" formatCode="General">
                  <c:v>8.4490713999999993</c:v>
                </c:pt>
                <c:pt idx="164" formatCode="General">
                  <c:v>8.4488707999999999</c:v>
                </c:pt>
                <c:pt idx="165" formatCode="General">
                  <c:v>8.4486702000000005</c:v>
                </c:pt>
                <c:pt idx="166" formatCode="General">
                  <c:v>8.448469600000001</c:v>
                </c:pt>
                <c:pt idx="167" formatCode="General">
                  <c:v>8.448469600000001</c:v>
                </c:pt>
                <c:pt idx="168" formatCode="General">
                  <c:v>8.4479681000000006</c:v>
                </c:pt>
                <c:pt idx="169" formatCode="General">
                  <c:v>8.4457614999999997</c:v>
                </c:pt>
                <c:pt idx="170" formatCode="General">
                  <c:v>8.4390413999999989</c:v>
                </c:pt>
                <c:pt idx="171" formatCode="General">
                  <c:v>8.4354306000000001</c:v>
                </c:pt>
                <c:pt idx="172" formatCode="General">
                  <c:v>8.4354306000000001</c:v>
                </c:pt>
                <c:pt idx="173" formatCode="General">
                  <c:v>8.4326222000000008</c:v>
                </c:pt>
                <c:pt idx="174" formatCode="General">
                  <c:v>8.4203855999999995</c:v>
                </c:pt>
                <c:pt idx="175" formatCode="General">
                  <c:v>8.4045381999999993</c:v>
                </c:pt>
                <c:pt idx="176" formatCode="General">
                  <c:v>8.3898943999999993</c:v>
                </c:pt>
                <c:pt idx="177" formatCode="General">
                  <c:v>8.3692326000000001</c:v>
                </c:pt>
                <c:pt idx="178" formatCode="General">
                  <c:v>8.3597041000000001</c:v>
                </c:pt>
                <c:pt idx="179" formatCode="General">
                  <c:v>8.3496740999999997</c:v>
                </c:pt>
                <c:pt idx="180" formatCode="General">
                  <c:v>8.3302159000000007</c:v>
                </c:pt>
                <c:pt idx="181" formatCode="General">
                  <c:v>8.3198849999999993</c:v>
                </c:pt>
                <c:pt idx="182" formatCode="General">
                  <c:v>8.3076483999999997</c:v>
                </c:pt>
                <c:pt idx="183" formatCode="General">
                  <c:v>8.2964148000000009</c:v>
                </c:pt>
                <c:pt idx="184" formatCode="General">
                  <c:v>8.3030345999999984</c:v>
                </c:pt>
                <c:pt idx="185" formatCode="General">
                  <c:v>8.3111589000000006</c:v>
                </c:pt>
                <c:pt idx="186" formatCode="General">
                  <c:v>8.3155721000000007</c:v>
                </c:pt>
                <c:pt idx="187" formatCode="General">
                  <c:v>8.318079599999999</c:v>
                </c:pt>
                <c:pt idx="188" formatCode="General">
                  <c:v>8.318079599999999</c:v>
                </c:pt>
                <c:pt idx="189" formatCode="General">
                  <c:v>8.3236963999999993</c:v>
                </c:pt>
                <c:pt idx="190" formatCode="General">
                  <c:v>8.3271066000000005</c:v>
                </c:pt>
                <c:pt idx="191" formatCode="General">
                  <c:v>8.3290122999999987</c:v>
                </c:pt>
                <c:pt idx="192" formatCode="General">
                  <c:v>8.3312188999999996</c:v>
                </c:pt>
                <c:pt idx="193" formatCode="General">
                  <c:v>8.3335257999999985</c:v>
                </c:pt>
                <c:pt idx="194" formatCode="General">
                  <c:v>8.3326230999999993</c:v>
                </c:pt>
                <c:pt idx="195" formatCode="General">
                  <c:v>8.3304165000000001</c:v>
                </c:pt>
                <c:pt idx="196" formatCode="General">
                  <c:v>8.3285108000000001</c:v>
                </c:pt>
                <c:pt idx="197" formatCode="General">
                  <c:v>8.3267053999999998</c:v>
                </c:pt>
                <c:pt idx="198" formatCode="General">
                  <c:v>8.3246994000000001</c:v>
                </c:pt>
                <c:pt idx="199" formatCode="General">
                  <c:v>8.3253012000000002</c:v>
                </c:pt>
                <c:pt idx="200" formatCode="General">
                  <c:v>8.3231949000000007</c:v>
                </c:pt>
                <c:pt idx="201" formatCode="General">
                  <c:v>8.3214898000000002</c:v>
                </c:pt>
                <c:pt idx="202" formatCode="General">
                  <c:v>8.3248999999999995</c:v>
                </c:pt>
                <c:pt idx="203" formatCode="General">
                  <c:v>8.3257023999999991</c:v>
                </c:pt>
                <c:pt idx="204" formatCode="General">
                  <c:v>8.3252008999999987</c:v>
                </c:pt>
                <c:pt idx="205" formatCode="General">
                  <c:v>8.3248999999999995</c:v>
                </c:pt>
                <c:pt idx="206" formatCode="General">
                  <c:v>8.3268056999999995</c:v>
                </c:pt>
                <c:pt idx="207" formatCode="General">
                  <c:v>8.3253012000000002</c:v>
                </c:pt>
                <c:pt idx="208" formatCode="General">
                  <c:v>8.325100599999999</c:v>
                </c:pt>
                <c:pt idx="209" formatCode="General">
                  <c:v>8.3248999999999995</c:v>
                </c:pt>
                <c:pt idx="210" formatCode="General">
                  <c:v>8.3258026999999988</c:v>
                </c:pt>
                <c:pt idx="211" formatCode="General">
                  <c:v>8.3267053999999998</c:v>
                </c:pt>
                <c:pt idx="212" formatCode="General">
                  <c:v>8.3264045000000007</c:v>
                </c:pt>
                <c:pt idx="213" formatCode="General">
                  <c:v>8.3262039000000012</c:v>
                </c:pt>
                <c:pt idx="214" formatCode="General">
                  <c:v>8.3256020999999993</c:v>
                </c:pt>
                <c:pt idx="215" formatCode="General">
                  <c:v>8.3256020999999993</c:v>
                </c:pt>
                <c:pt idx="216" formatCode="General">
                  <c:v>8.3260032999999982</c:v>
                </c:pt>
                <c:pt idx="217" formatCode="General">
                  <c:v>8.3260032999999982</c:v>
                </c:pt>
                <c:pt idx="218" formatCode="General">
                  <c:v>8.3256020999999993</c:v>
                </c:pt>
                <c:pt idx="219" formatCode="General">
                  <c:v>8.3254014999999999</c:v>
                </c:pt>
                <c:pt idx="220" formatCode="General">
                  <c:v>8.3250002999999992</c:v>
                </c:pt>
                <c:pt idx="221" formatCode="General">
                  <c:v>8.3248999999999995</c:v>
                </c:pt>
                <c:pt idx="222" formatCode="General">
                  <c:v>8.3248999999999995</c:v>
                </c:pt>
                <c:pt idx="223" formatCode="General">
                  <c:v>8.3272069000000002</c:v>
                </c:pt>
                <c:pt idx="224" formatCode="General">
                  <c:v>8.326906000000001</c:v>
                </c:pt>
                <c:pt idx="225" formatCode="General">
                  <c:v>8.3266051000000001</c:v>
                </c:pt>
                <c:pt idx="226" formatCode="General">
                  <c:v>8.3263042000000009</c:v>
                </c:pt>
                <c:pt idx="227" formatCode="General">
                  <c:v>8.3260032999999982</c:v>
                </c:pt>
                <c:pt idx="228" formatCode="General">
                  <c:v>8.3258026999999988</c:v>
                </c:pt>
                <c:pt idx="229" formatCode="General">
                  <c:v>8.3262039000000012</c:v>
                </c:pt>
                <c:pt idx="230" formatCode="General">
                  <c:v>8.3260032999999982</c:v>
                </c:pt>
                <c:pt idx="231" formatCode="General">
                  <c:v>8.3253012000000002</c:v>
                </c:pt>
                <c:pt idx="232" formatCode="General">
                  <c:v>8.325100599999999</c:v>
                </c:pt>
                <c:pt idx="233" formatCode="General">
                  <c:v>8.3253012000000002</c:v>
                </c:pt>
                <c:pt idx="234" formatCode="General">
                  <c:v>8.3252008999999987</c:v>
                </c:pt>
                <c:pt idx="235" formatCode="General">
                  <c:v>8.325100599999999</c:v>
                </c:pt>
                <c:pt idx="236" formatCode="General">
                  <c:v>8.3254014999999999</c:v>
                </c:pt>
                <c:pt idx="237" formatCode="General">
                  <c:v>8.3252008999999987</c:v>
                </c:pt>
                <c:pt idx="238" formatCode="General">
                  <c:v>8.3248999999999995</c:v>
                </c:pt>
                <c:pt idx="239" formatCode="General">
                  <c:v>8.3248999999999995</c:v>
                </c:pt>
                <c:pt idx="240" formatCode="General">
                  <c:v>8.325100599999999</c:v>
                </c:pt>
                <c:pt idx="241" formatCode="General">
                  <c:v>8.3253012000000002</c:v>
                </c:pt>
                <c:pt idx="242" formatCode="General">
                  <c:v>8.325100599999999</c:v>
                </c:pt>
                <c:pt idx="243" formatCode="General">
                  <c:v>8.3248999999999995</c:v>
                </c:pt>
                <c:pt idx="244" formatCode="General">
                  <c:v>8.3263042000000009</c:v>
                </c:pt>
                <c:pt idx="245" formatCode="General">
                  <c:v>8.3265048000000004</c:v>
                </c:pt>
                <c:pt idx="246" formatCode="General">
                  <c:v>8.3272069000000002</c:v>
                </c:pt>
                <c:pt idx="247" formatCode="General">
                  <c:v>8.3274074999999996</c:v>
                </c:pt>
                <c:pt idx="248" formatCode="General">
                  <c:v>8.3287113999999995</c:v>
                </c:pt>
                <c:pt idx="249" formatCode="General">
                  <c:v>8.3306170999999996</c:v>
                </c:pt>
                <c:pt idx="250" formatCode="General">
                  <c:v>8.3343281999999999</c:v>
                </c:pt>
                <c:pt idx="251" formatCode="General">
                  <c:v>8.3355318</c:v>
                </c:pt>
                <c:pt idx="252" formatCode="General">
                  <c:v>8.3366350999999987</c:v>
                </c:pt>
                <c:pt idx="253" formatCode="General">
                  <c:v>8.3371365999999991</c:v>
                </c:pt>
                <c:pt idx="254" formatCode="General">
                  <c:v>8.3374374999999983</c:v>
                </c:pt>
                <c:pt idx="255" formatCode="General">
                  <c:v>8.3382398999999996</c:v>
                </c:pt>
                <c:pt idx="256" formatCode="General">
                  <c:v>8.3397443999999989</c:v>
                </c:pt>
                <c:pt idx="257" formatCode="General">
                  <c:v>8.3402458999999993</c:v>
                </c:pt>
                <c:pt idx="258" formatCode="General">
                  <c:v>8.3414495000000013</c:v>
                </c:pt>
                <c:pt idx="259" formatCode="General">
                  <c:v>8.3431546000000001</c:v>
                </c:pt>
                <c:pt idx="260" formatCode="General">
                  <c:v>8.3442578999999988</c:v>
                </c:pt>
                <c:pt idx="261" formatCode="General">
                  <c:v>8.3447593999999992</c:v>
                </c:pt>
                <c:pt idx="262" formatCode="General">
                  <c:v>8.3441575999999991</c:v>
                </c:pt>
                <c:pt idx="263" formatCode="General">
                  <c:v>8.343555799999999</c:v>
                </c:pt>
                <c:pt idx="264" formatCode="General">
                  <c:v>8.3430543000000004</c:v>
                </c:pt>
                <c:pt idx="265" formatCode="General">
                  <c:v>8.3427533999999994</c:v>
                </c:pt>
                <c:pt idx="266" formatCode="General">
                  <c:v>8.3424525000000003</c:v>
                </c:pt>
                <c:pt idx="267" formatCode="General">
                  <c:v>8.3420512999999996</c:v>
                </c:pt>
                <c:pt idx="268" formatCode="General">
                  <c:v>8.3426530999999997</c:v>
                </c:pt>
                <c:pt idx="269" formatCode="General">
                  <c:v>8.3429540000000006</c:v>
                </c:pt>
                <c:pt idx="270" formatCode="General">
                  <c:v>8.3433551999999995</c:v>
                </c:pt>
                <c:pt idx="271" formatCode="General">
                  <c:v>8.3439569999999996</c:v>
                </c:pt>
                <c:pt idx="272" formatCode="General">
                  <c:v>8.3443581999999985</c:v>
                </c:pt>
                <c:pt idx="273" formatCode="General">
                  <c:v>8.3446590999999994</c:v>
                </c:pt>
                <c:pt idx="274" formatCode="General">
                  <c:v>8.3441575999999991</c:v>
                </c:pt>
                <c:pt idx="275" formatCode="General">
                  <c:v>8.3447593999999992</c:v>
                </c:pt>
                <c:pt idx="276" formatCode="General">
                  <c:v>8.3443581999999985</c:v>
                </c:pt>
                <c:pt idx="277" formatCode="General">
                  <c:v>8.3443581999999985</c:v>
                </c:pt>
                <c:pt idx="278" formatCode="General">
                  <c:v>8.3440572999999993</c:v>
                </c:pt>
                <c:pt idx="279" formatCode="General">
                  <c:v>8.3441575999999991</c:v>
                </c:pt>
                <c:pt idx="280" formatCode="General">
                  <c:v>8.3439569999999996</c:v>
                </c:pt>
                <c:pt idx="281" formatCode="General">
                  <c:v>8.3438566999999999</c:v>
                </c:pt>
                <c:pt idx="282" formatCode="General">
                  <c:v>8.3438566999999999</c:v>
                </c:pt>
                <c:pt idx="283" formatCode="General">
                  <c:v>8.3438566999999999</c:v>
                </c:pt>
                <c:pt idx="284" formatCode="General">
                  <c:v>8.3434554999999992</c:v>
                </c:pt>
                <c:pt idx="285" formatCode="General">
                  <c:v>8.3434554999999992</c:v>
                </c:pt>
                <c:pt idx="286" formatCode="General">
                  <c:v>8.3429540000000006</c:v>
                </c:pt>
                <c:pt idx="287" formatCode="General">
                  <c:v>8.3423522000000006</c:v>
                </c:pt>
                <c:pt idx="288" formatCode="General">
                  <c:v>8.3416501000000007</c:v>
                </c:pt>
                <c:pt idx="289" formatCode="General">
                  <c:v>8.3407473999999997</c:v>
                </c:pt>
                <c:pt idx="290" formatCode="General">
                  <c:v>8.3399450000000002</c:v>
                </c:pt>
                <c:pt idx="291" formatCode="General">
                  <c:v>8.3393432000000001</c:v>
                </c:pt>
                <c:pt idx="292" formatCode="General">
                  <c:v>8.3391426000000006</c:v>
                </c:pt>
                <c:pt idx="293" formatCode="General">
                  <c:v>8.3397443999999989</c:v>
                </c:pt>
                <c:pt idx="294" formatCode="General">
                  <c:v>8.3397443999999989</c:v>
                </c:pt>
                <c:pt idx="295" formatCode="General">
                  <c:v>8.3390422999999991</c:v>
                </c:pt>
                <c:pt idx="296" formatCode="General">
                  <c:v>8.3391426000000006</c:v>
                </c:pt>
                <c:pt idx="297" formatCode="General">
                  <c:v>8.3393432000000001</c:v>
                </c:pt>
                <c:pt idx="298" formatCode="General">
                  <c:v>8.3388416999999997</c:v>
                </c:pt>
                <c:pt idx="299" formatCode="General">
                  <c:v>8.3385408000000005</c:v>
                </c:pt>
                <c:pt idx="300" formatCode="General">
                  <c:v>8.3386411000000003</c:v>
                </c:pt>
                <c:pt idx="301" formatCode="General">
                  <c:v>8.3392429000000003</c:v>
                </c:pt>
                <c:pt idx="302" formatCode="General">
                  <c:v>8.3393432000000001</c:v>
                </c:pt>
                <c:pt idx="303" formatCode="General">
                  <c:v>8.3398447000000004</c:v>
                </c:pt>
                <c:pt idx="304" formatCode="General">
                  <c:v>8.3398447000000004</c:v>
                </c:pt>
                <c:pt idx="305" formatCode="General">
                  <c:v>8.3395437999999995</c:v>
                </c:pt>
                <c:pt idx="306" formatCode="General">
                  <c:v>8.3397443999999989</c:v>
                </c:pt>
                <c:pt idx="307" formatCode="General">
                  <c:v>8.3396440999999992</c:v>
                </c:pt>
                <c:pt idx="308" formatCode="General">
                  <c:v>8.3396440999999992</c:v>
                </c:pt>
                <c:pt idx="309" formatCode="General">
                  <c:v>8.3398447000000004</c:v>
                </c:pt>
                <c:pt idx="310" formatCode="General">
                  <c:v>8.3397443999999989</c:v>
                </c:pt>
                <c:pt idx="311" formatCode="General">
                  <c:v>8.3395437999999995</c:v>
                </c:pt>
                <c:pt idx="312" formatCode="General">
                  <c:v>8.3389419999999994</c:v>
                </c:pt>
                <c:pt idx="313" formatCode="General">
                  <c:v>8.3388416999999997</c:v>
                </c:pt>
                <c:pt idx="314" formatCode="General">
                  <c:v>8.3385408000000005</c:v>
                </c:pt>
                <c:pt idx="315" formatCode="General">
                  <c:v>8.3380393000000002</c:v>
                </c:pt>
                <c:pt idx="316" formatCode="General">
                  <c:v>8.3384405000000008</c:v>
                </c:pt>
                <c:pt idx="317" formatCode="General">
                  <c:v>8.3381395999999999</c:v>
                </c:pt>
                <c:pt idx="318" formatCode="General">
                  <c:v>8.3379390000000004</c:v>
                </c:pt>
                <c:pt idx="319" formatCode="General">
                  <c:v>8.3378387000000007</c:v>
                </c:pt>
                <c:pt idx="320" formatCode="General">
                  <c:v>8.337738400000001</c:v>
                </c:pt>
                <c:pt idx="321" formatCode="General">
                  <c:v>8.3375377999999998</c:v>
                </c:pt>
                <c:pt idx="322" formatCode="General">
                  <c:v>8.3371365999999991</c:v>
                </c:pt>
                <c:pt idx="323" formatCode="General">
                  <c:v>8.3363341999999996</c:v>
                </c:pt>
                <c:pt idx="324" formatCode="General">
                  <c:v>8.336534799999999</c:v>
                </c:pt>
                <c:pt idx="325" formatCode="General">
                  <c:v>8.3369359999999997</c:v>
                </c:pt>
                <c:pt idx="326" formatCode="General">
                  <c:v>8.3368357</c:v>
                </c:pt>
                <c:pt idx="327" formatCode="General">
                  <c:v>8.3376381000000013</c:v>
                </c:pt>
                <c:pt idx="328" formatCode="General">
                  <c:v>8.3380393000000002</c:v>
                </c:pt>
                <c:pt idx="329" formatCode="General">
                  <c:v>8.3381395999999999</c:v>
                </c:pt>
                <c:pt idx="330" formatCode="General">
                  <c:v>8.3382398999999996</c:v>
                </c:pt>
                <c:pt idx="331" formatCode="General">
                  <c:v>8.3384405000000008</c:v>
                </c:pt>
                <c:pt idx="332" formatCode="General">
                  <c:v>8.3387414</c:v>
                </c:pt>
                <c:pt idx="333" formatCode="General">
                  <c:v>8.3396440999999992</c:v>
                </c:pt>
                <c:pt idx="334" formatCode="General">
                  <c:v>8.3397443999999989</c:v>
                </c:pt>
                <c:pt idx="335" formatCode="General">
                  <c:v>8.3395437999999995</c:v>
                </c:pt>
                <c:pt idx="336" formatCode="General">
                  <c:v>8.340346199999999</c:v>
                </c:pt>
                <c:pt idx="337" formatCode="General">
                  <c:v>8.3420512999999996</c:v>
                </c:pt>
                <c:pt idx="338" formatCode="General">
                  <c:v>8.3425528</c:v>
                </c:pt>
                <c:pt idx="339" formatCode="General">
                  <c:v>8.3425528</c:v>
                </c:pt>
                <c:pt idx="340" formatCode="General">
                  <c:v>8.3423522000000006</c:v>
                </c:pt>
                <c:pt idx="341" formatCode="General">
                  <c:v>8.3422519000000008</c:v>
                </c:pt>
                <c:pt idx="342" formatCode="General">
                  <c:v>8.3423522000000006</c:v>
                </c:pt>
                <c:pt idx="343" formatCode="General">
                  <c:v>8.3429540000000006</c:v>
                </c:pt>
                <c:pt idx="344" formatCode="General">
                  <c:v>8.3428536999999992</c:v>
                </c:pt>
                <c:pt idx="345" formatCode="General">
                  <c:v>8.3428536999999992</c:v>
                </c:pt>
                <c:pt idx="346" formatCode="General">
                  <c:v>8.3428536999999992</c:v>
                </c:pt>
                <c:pt idx="347" formatCode="General">
                  <c:v>8.3428536999999992</c:v>
                </c:pt>
                <c:pt idx="348" formatCode="General">
                  <c:v>8.3423522000000006</c:v>
                </c:pt>
                <c:pt idx="349" formatCode="General">
                  <c:v>8.3429540000000006</c:v>
                </c:pt>
                <c:pt idx="350" formatCode="General">
                  <c:v>8.3440572999999993</c:v>
                </c:pt>
                <c:pt idx="351" formatCode="General">
                  <c:v>8.3452609000000013</c:v>
                </c:pt>
                <c:pt idx="352" formatCode="General">
                  <c:v>8.345361200000001</c:v>
                </c:pt>
                <c:pt idx="353" formatCode="General">
                  <c:v>8.3464644999999997</c:v>
                </c:pt>
                <c:pt idx="354" formatCode="General">
                  <c:v>8.3463642</c:v>
                </c:pt>
                <c:pt idx="355" formatCode="General">
                  <c:v>8.3457623999999999</c:v>
                </c:pt>
                <c:pt idx="356" formatCode="General">
                  <c:v>8.345361200000001</c:v>
                </c:pt>
                <c:pt idx="357" formatCode="General">
                  <c:v>8.3420011499999998</c:v>
                </c:pt>
                <c:pt idx="358" formatCode="General">
                  <c:v>8.3455618000000005</c:v>
                </c:pt>
                <c:pt idx="359" formatCode="General">
                  <c:v>8.345361200000001</c:v>
                </c:pt>
                <c:pt idx="360" formatCode="General">
                  <c:v>8.345160599999998</c:v>
                </c:pt>
                <c:pt idx="361" formatCode="General">
                  <c:v>8.3440572999999993</c:v>
                </c:pt>
                <c:pt idx="362" formatCode="General">
                  <c:v>8.3427533999999994</c:v>
                </c:pt>
                <c:pt idx="363" formatCode="General">
                  <c:v>8.3423522000000006</c:v>
                </c:pt>
                <c:pt idx="364" formatCode="General">
                  <c:v>8.3419509999999999</c:v>
                </c:pt>
                <c:pt idx="365" formatCode="General">
                  <c:v>8.3412488999999983</c:v>
                </c:pt>
                <c:pt idx="366" formatCode="General">
                  <c:v>8.3416501000000007</c:v>
                </c:pt>
                <c:pt idx="367" formatCode="General">
                  <c:v>8.3406471</c:v>
                </c:pt>
                <c:pt idx="368" formatCode="General">
                  <c:v>8.3399450000000002</c:v>
                </c:pt>
                <c:pt idx="369" formatCode="General">
                  <c:v>8.3396440999999992</c:v>
                </c:pt>
                <c:pt idx="370" formatCode="General">
                  <c:v>8.3387414</c:v>
                </c:pt>
                <c:pt idx="371" formatCode="General">
                  <c:v>8.3514794999999999</c:v>
                </c:pt>
                <c:pt idx="372" formatCode="General">
                  <c:v>8.3376381000000013</c:v>
                </c:pt>
                <c:pt idx="373" formatCode="General">
                  <c:v>8.3380393000000002</c:v>
                </c:pt>
                <c:pt idx="374" formatCode="General">
                  <c:v>8.3369359999999997</c:v>
                </c:pt>
                <c:pt idx="375" formatCode="General">
                  <c:v>8.3360333000000004</c:v>
                </c:pt>
                <c:pt idx="376" formatCode="General">
                  <c:v>8.3349299999999999</c:v>
                </c:pt>
                <c:pt idx="377" formatCode="General">
                  <c:v>8.3343281999999999</c:v>
                </c:pt>
                <c:pt idx="378" formatCode="General">
                  <c:v>8.3341276000000004</c:v>
                </c:pt>
                <c:pt idx="379" formatCode="General">
                  <c:v>8.3353312000000006</c:v>
                </c:pt>
                <c:pt idx="380" formatCode="General">
                  <c:v>8.3349299999999999</c:v>
                </c:pt>
                <c:pt idx="381" formatCode="General">
                  <c:v>8.3361336000000001</c:v>
                </c:pt>
                <c:pt idx="382" formatCode="General">
                  <c:v>8.3361336000000001</c:v>
                </c:pt>
                <c:pt idx="383" formatCode="General">
                  <c:v>8.3361336000000001</c:v>
                </c:pt>
                <c:pt idx="384" formatCode="General">
                  <c:v>8.3361336000000001</c:v>
                </c:pt>
                <c:pt idx="385" formatCode="General">
                  <c:v>8.3361336000000001</c:v>
                </c:pt>
                <c:pt idx="386" formatCode="General">
                  <c:v>8.3361336000000001</c:v>
                </c:pt>
                <c:pt idx="387" formatCode="General">
                  <c:v>8.3401455999999996</c:v>
                </c:pt>
                <c:pt idx="388" formatCode="General">
                  <c:v>8.3418507000000002</c:v>
                </c:pt>
                <c:pt idx="389" formatCode="General">
                  <c:v>8.3445587999999997</c:v>
                </c:pt>
                <c:pt idx="390" formatCode="General">
                  <c:v>8.3456621000000002</c:v>
                </c:pt>
                <c:pt idx="391" formatCode="General">
                  <c:v>8.3460633000000009</c:v>
                </c:pt>
                <c:pt idx="392" formatCode="General">
                  <c:v>8.3460633000000009</c:v>
                </c:pt>
                <c:pt idx="393" formatCode="General">
                  <c:v>8.3457623999999999</c:v>
                </c:pt>
                <c:pt idx="394" formatCode="General">
                  <c:v>8.3459630000000011</c:v>
                </c:pt>
                <c:pt idx="395" formatCode="General">
                  <c:v>8.3472668999999993</c:v>
                </c:pt>
                <c:pt idx="396" formatCode="General">
                  <c:v>8.3478686999999994</c:v>
                </c:pt>
                <c:pt idx="397" formatCode="General">
                  <c:v>8.3488716999999983</c:v>
                </c:pt>
                <c:pt idx="398" formatCode="General">
                  <c:v>8.3512788999999987</c:v>
                </c:pt>
                <c:pt idx="399" formatCode="General">
                  <c:v>8.3548896999999993</c:v>
                </c:pt>
                <c:pt idx="400" formatCode="General">
                  <c:v>8.3598043999999998</c:v>
                </c:pt>
                <c:pt idx="401" formatCode="General">
                  <c:v>8.3582999000000004</c:v>
                </c:pt>
                <c:pt idx="402" formatCode="General">
                  <c:v>8.3566951000000014</c:v>
                </c:pt>
                <c:pt idx="403" formatCode="General">
                  <c:v>8.3576981000000004</c:v>
                </c:pt>
                <c:pt idx="404" formatCode="General">
                  <c:v>8.3569960000000005</c:v>
                </c:pt>
                <c:pt idx="405" formatCode="General">
                  <c:v>8.3569960000000005</c:v>
                </c:pt>
                <c:pt idx="406" formatCode="General">
                  <c:v>8.3569960000000005</c:v>
                </c:pt>
                <c:pt idx="407" formatCode="General">
                  <c:v>8.3582999000000004</c:v>
                </c:pt>
                <c:pt idx="408" formatCode="General">
                  <c:v>8.3599046999999995</c:v>
                </c:pt>
                <c:pt idx="409" formatCode="General">
                  <c:v>8.3592025999999997</c:v>
                </c:pt>
                <c:pt idx="410" formatCode="General">
                  <c:v>8.3582999000000004</c:v>
                </c:pt>
                <c:pt idx="411" formatCode="General">
                  <c:v>8.3605065000000014</c:v>
                </c:pt>
                <c:pt idx="412" formatCode="General">
                  <c:v>8.358801399999999</c:v>
                </c:pt>
                <c:pt idx="413" formatCode="General">
                  <c:v>8.3589016999999988</c:v>
                </c:pt>
                <c:pt idx="414" formatCode="General">
                  <c:v>8.3589016999999988</c:v>
                </c:pt>
                <c:pt idx="415" formatCode="General">
                  <c:v>8.358801399999999</c:v>
                </c:pt>
                <c:pt idx="416" formatCode="General">
                  <c:v>8.3574975000000009</c:v>
                </c:pt>
                <c:pt idx="417" formatCode="General">
                  <c:v>8.3560932999999995</c:v>
                </c:pt>
                <c:pt idx="418" formatCode="General">
                  <c:v>8.3561935999999992</c:v>
                </c:pt>
                <c:pt idx="419" formatCode="General">
                  <c:v>8.3564944999999984</c:v>
                </c:pt>
                <c:pt idx="420" formatCode="General">
                  <c:v>8.3567954000000011</c:v>
                </c:pt>
                <c:pt idx="421" formatCode="General">
                  <c:v>8.3573971999999994</c:v>
                </c:pt>
                <c:pt idx="422" formatCode="General">
                  <c:v>8.3571966</c:v>
                </c:pt>
                <c:pt idx="423" formatCode="General">
                  <c:v>8.3570963000000003</c:v>
                </c:pt>
                <c:pt idx="424" formatCode="General">
                  <c:v>8.3566951000000014</c:v>
                </c:pt>
                <c:pt idx="425" formatCode="General">
                  <c:v>8.3561935999999992</c:v>
                </c:pt>
                <c:pt idx="426" formatCode="General">
                  <c:v>8.3558927000000001</c:v>
                </c:pt>
                <c:pt idx="427" formatCode="General">
                  <c:v>8.3555917999999991</c:v>
                </c:pt>
                <c:pt idx="428" formatCode="General">
                  <c:v>8.354989999999999</c:v>
                </c:pt>
                <c:pt idx="429" formatCode="General">
                  <c:v>8.3551906000000002</c:v>
                </c:pt>
                <c:pt idx="430" formatCode="General">
                  <c:v>8.3550902999999987</c:v>
                </c:pt>
                <c:pt idx="431" formatCode="General">
                  <c:v>8.3550902999999987</c:v>
                </c:pt>
                <c:pt idx="432" formatCode="General">
                  <c:v>8.354989999999999</c:v>
                </c:pt>
                <c:pt idx="433" formatCode="General">
                  <c:v>8.3555917999999991</c:v>
                </c:pt>
                <c:pt idx="434" formatCode="General">
                  <c:v>8.3555917999999991</c:v>
                </c:pt>
                <c:pt idx="435" formatCode="General">
                  <c:v>8.3550902999999987</c:v>
                </c:pt>
                <c:pt idx="436" formatCode="General">
                  <c:v>8.3550902999999987</c:v>
                </c:pt>
                <c:pt idx="437" formatCode="General">
                  <c:v>8.354989999999999</c:v>
                </c:pt>
                <c:pt idx="438" formatCode="General">
                  <c:v>8.354989999999999</c:v>
                </c:pt>
                <c:pt idx="439" formatCode="General">
                  <c:v>8.354989999999999</c:v>
                </c:pt>
                <c:pt idx="440" formatCode="General">
                  <c:v>8.354989999999999</c:v>
                </c:pt>
                <c:pt idx="441" formatCode="General">
                  <c:v>8.3550902999999987</c:v>
                </c:pt>
                <c:pt idx="442" formatCode="General">
                  <c:v>8.3551906000000002</c:v>
                </c:pt>
                <c:pt idx="443" formatCode="General">
                  <c:v>8.3551906000000002</c:v>
                </c:pt>
                <c:pt idx="444" formatCode="General">
                  <c:v>8.354989999999999</c:v>
                </c:pt>
                <c:pt idx="445" formatCode="General">
                  <c:v>8.3550902999999987</c:v>
                </c:pt>
                <c:pt idx="446" formatCode="General">
                  <c:v>8.354989999999999</c:v>
                </c:pt>
                <c:pt idx="447" formatCode="General">
                  <c:v>8.3542878999999992</c:v>
                </c:pt>
                <c:pt idx="448" formatCode="General">
                  <c:v>8.3533852</c:v>
                </c:pt>
                <c:pt idx="449" formatCode="General">
                  <c:v>8.3522818999999995</c:v>
                </c:pt>
                <c:pt idx="450" formatCode="General">
                  <c:v>8.3521815999999998</c:v>
                </c:pt>
                <c:pt idx="451" formatCode="General">
                  <c:v>8.3516800999999994</c:v>
                </c:pt>
                <c:pt idx="452" formatCode="General">
                  <c:v>8.3516800999999994</c:v>
                </c:pt>
                <c:pt idx="453" formatCode="General">
                  <c:v>8.3506771000000004</c:v>
                </c:pt>
                <c:pt idx="454" formatCode="General">
                  <c:v>8.3497744000000012</c:v>
                </c:pt>
                <c:pt idx="455" formatCode="General">
                  <c:v>8.351178599999999</c:v>
                </c:pt>
                <c:pt idx="456" formatCode="General">
                  <c:v>8.3512788999999987</c:v>
                </c:pt>
                <c:pt idx="457" formatCode="General">
                  <c:v>8.3504764999999992</c:v>
                </c:pt>
                <c:pt idx="458" formatCode="General">
                  <c:v>8.3503761999999995</c:v>
                </c:pt>
                <c:pt idx="459" formatCode="General">
                  <c:v>8.3498747000000009</c:v>
                </c:pt>
                <c:pt idx="460" formatCode="General">
                  <c:v>8.3488716999999983</c:v>
                </c:pt>
                <c:pt idx="461" formatCode="General">
                  <c:v>8.3483701999999997</c:v>
                </c:pt>
                <c:pt idx="462" formatCode="General">
                  <c:v>8.3486710999999989</c:v>
                </c:pt>
                <c:pt idx="463" formatCode="General">
                  <c:v>8.3483701999999997</c:v>
                </c:pt>
                <c:pt idx="464" formatCode="General">
                  <c:v>8.3488716999999983</c:v>
                </c:pt>
                <c:pt idx="465" formatCode="General">
                  <c:v>8.3488716999999983</c:v>
                </c:pt>
                <c:pt idx="466" formatCode="General">
                  <c:v>8.3488716999999983</c:v>
                </c:pt>
                <c:pt idx="467" formatCode="General">
                  <c:v>8.3466650999999992</c:v>
                </c:pt>
                <c:pt idx="468" formatCode="General">
                  <c:v>8.3466650999999992</c:v>
                </c:pt>
                <c:pt idx="469" formatCode="General">
                  <c:v>8.347367199999999</c:v>
                </c:pt>
                <c:pt idx="470" formatCode="General">
                  <c:v>8.3467654000000007</c:v>
                </c:pt>
                <c:pt idx="471" formatCode="General">
                  <c:v>8.3461636000000006</c:v>
                </c:pt>
                <c:pt idx="472" formatCode="General">
                  <c:v>8.3452609000000013</c:v>
                </c:pt>
                <c:pt idx="473" formatCode="General">
                  <c:v>8.3450602999999983</c:v>
                </c:pt>
                <c:pt idx="474" formatCode="General">
                  <c:v>8.3455618000000005</c:v>
                </c:pt>
                <c:pt idx="475" formatCode="General">
                  <c:v>8.3455618000000005</c:v>
                </c:pt>
                <c:pt idx="476" formatCode="General">
                  <c:v>8.3459630000000011</c:v>
                </c:pt>
                <c:pt idx="477" formatCode="General">
                  <c:v>8.3470662999999998</c:v>
                </c:pt>
                <c:pt idx="478" formatCode="General">
                  <c:v>8.3466650999999992</c:v>
                </c:pt>
                <c:pt idx="479" formatCode="General">
                  <c:v>8.3460633000000009</c:v>
                </c:pt>
                <c:pt idx="480" formatCode="General">
                  <c:v>8.3450602999999983</c:v>
                </c:pt>
                <c:pt idx="481" formatCode="General">
                  <c:v>8.345160599999998</c:v>
                </c:pt>
                <c:pt idx="482" formatCode="General">
                  <c:v>8.3449599999999986</c:v>
                </c:pt>
                <c:pt idx="483" formatCode="General">
                  <c:v>8.3436561000000005</c:v>
                </c:pt>
                <c:pt idx="484" formatCode="General">
                  <c:v>8.3421516000000011</c:v>
                </c:pt>
                <c:pt idx="485" formatCode="General">
                  <c:v>8.3410482999999989</c:v>
                </c:pt>
                <c:pt idx="486" formatCode="General">
                  <c:v>8.3409479999999991</c:v>
                </c:pt>
                <c:pt idx="487" formatCode="General">
                  <c:v>8.3408476999999994</c:v>
                </c:pt>
                <c:pt idx="488" formatCode="General">
                  <c:v>8.3414495000000013</c:v>
                </c:pt>
                <c:pt idx="489" formatCode="General">
                  <c:v>8.3400452999999999</c:v>
                </c:pt>
                <c:pt idx="490" formatCode="General">
                  <c:v>8.3401455999999996</c:v>
                </c:pt>
                <c:pt idx="491" formatCode="General">
                  <c:v>8.3396440999999992</c:v>
                </c:pt>
                <c:pt idx="492" formatCode="General">
                  <c:v>8.3401455999999996</c:v>
                </c:pt>
                <c:pt idx="493" formatCode="General">
                  <c:v>8.3389419999999994</c:v>
                </c:pt>
                <c:pt idx="494" formatCode="General">
                  <c:v>8.3381395999999999</c:v>
                </c:pt>
                <c:pt idx="495" formatCode="General">
                  <c:v>8.3379390000000004</c:v>
                </c:pt>
                <c:pt idx="496" formatCode="General">
                  <c:v>8.3376381000000013</c:v>
                </c:pt>
                <c:pt idx="497" formatCode="General">
                  <c:v>8.3363341999999996</c:v>
                </c:pt>
                <c:pt idx="498" formatCode="General">
                  <c:v>8.3360333000000004</c:v>
                </c:pt>
                <c:pt idx="499" formatCode="General">
                  <c:v>8.3358326999999992</c:v>
                </c:pt>
                <c:pt idx="500" formatCode="General">
                  <c:v>8.3356320999999998</c:v>
                </c:pt>
                <c:pt idx="501" formatCode="General">
                  <c:v>8.3354315000000003</c:v>
                </c:pt>
                <c:pt idx="502" formatCode="General">
                  <c:v>8.3353312000000006</c:v>
                </c:pt>
                <c:pt idx="503" formatCode="General">
                  <c:v>8.3349299999999999</c:v>
                </c:pt>
                <c:pt idx="504" formatCode="General">
                  <c:v>8.3347294000000005</c:v>
                </c:pt>
                <c:pt idx="505" formatCode="General">
                  <c:v>8.3344284999999996</c:v>
                </c:pt>
                <c:pt idx="506" formatCode="General">
                  <c:v>8.3344284999999996</c:v>
                </c:pt>
                <c:pt idx="507" formatCode="General">
                  <c:v>8.333927000000001</c:v>
                </c:pt>
                <c:pt idx="508" formatCode="General">
                  <c:v>8.3335257999999985</c:v>
                </c:pt>
                <c:pt idx="509" formatCode="General">
                  <c:v>8.3329239999999984</c:v>
                </c:pt>
                <c:pt idx="510" formatCode="General">
                  <c:v>8.3323222000000001</c:v>
                </c:pt>
                <c:pt idx="511" formatCode="General">
                  <c:v>8.3321215999999989</c:v>
                </c:pt>
                <c:pt idx="512" formatCode="General">
                  <c:v>8.3318206999999997</c:v>
                </c:pt>
                <c:pt idx="513" formatCode="General">
                  <c:v>8.3315198000000006</c:v>
                </c:pt>
                <c:pt idx="514" formatCode="General">
                  <c:v>8.3314195000000009</c:v>
                </c:pt>
                <c:pt idx="515" formatCode="General">
                  <c:v>8.3320212999999992</c:v>
                </c:pt>
                <c:pt idx="516" formatCode="General">
                  <c:v>8.3318206999999997</c:v>
                </c:pt>
                <c:pt idx="517" formatCode="General">
                  <c:v>8.3320212999999992</c:v>
                </c:pt>
                <c:pt idx="518" formatCode="General">
                  <c:v>8.3320212999999992</c:v>
                </c:pt>
                <c:pt idx="519" formatCode="General">
                  <c:v>8.3318206999999997</c:v>
                </c:pt>
                <c:pt idx="520" formatCode="General">
                  <c:v>8.3315198000000006</c:v>
                </c:pt>
                <c:pt idx="521" formatCode="General">
                  <c:v>8.3313191999999994</c:v>
                </c:pt>
                <c:pt idx="522" formatCode="General">
                  <c:v>8.3312188999999996</c:v>
                </c:pt>
                <c:pt idx="523" formatCode="General">
                  <c:v>8.3310183000000002</c:v>
                </c:pt>
                <c:pt idx="524" formatCode="General">
                  <c:v>8.3309180000000005</c:v>
                </c:pt>
                <c:pt idx="525" formatCode="General">
                  <c:v>8.3310183000000002</c:v>
                </c:pt>
                <c:pt idx="526" formatCode="General">
                  <c:v>8.3308177000000008</c:v>
                </c:pt>
                <c:pt idx="527" formatCode="General">
                  <c:v>8.3306170999999996</c:v>
                </c:pt>
                <c:pt idx="528" formatCode="General">
                  <c:v>8.3304165000000001</c:v>
                </c:pt>
                <c:pt idx="529" formatCode="General">
                  <c:v>8.3303162000000004</c:v>
                </c:pt>
                <c:pt idx="530" formatCode="General">
                  <c:v>8.3302159000000007</c:v>
                </c:pt>
                <c:pt idx="531" formatCode="General">
                  <c:v>8.330115600000001</c:v>
                </c:pt>
                <c:pt idx="532" formatCode="General">
                  <c:v>8.3299149999999997</c:v>
                </c:pt>
                <c:pt idx="533" formatCode="General">
                  <c:v>8.3295137999999991</c:v>
                </c:pt>
                <c:pt idx="534" formatCode="General">
                  <c:v>8.3292128999999999</c:v>
                </c:pt>
                <c:pt idx="535" formatCode="General">
                  <c:v>8.3290122999999987</c:v>
                </c:pt>
                <c:pt idx="536" formatCode="General">
                  <c:v>8.3285108000000001</c:v>
                </c:pt>
                <c:pt idx="537" formatCode="General">
                  <c:v>8.327909</c:v>
                </c:pt>
                <c:pt idx="538" formatCode="General">
                  <c:v>8.3273071999999999</c:v>
                </c:pt>
                <c:pt idx="539" formatCode="General">
                  <c:v>8.3271066000000005</c:v>
                </c:pt>
                <c:pt idx="540" formatCode="General">
                  <c:v>8.3274074999999996</c:v>
                </c:pt>
                <c:pt idx="541" formatCode="General">
                  <c:v>8.3270063000000007</c:v>
                </c:pt>
                <c:pt idx="542" formatCode="General">
                  <c:v>8.3270063000000007</c:v>
                </c:pt>
                <c:pt idx="543" formatCode="General">
                  <c:v>8.3270063000000007</c:v>
                </c:pt>
                <c:pt idx="544" formatCode="General">
                  <c:v>8.3266051000000001</c:v>
                </c:pt>
                <c:pt idx="545" formatCode="General">
                  <c:v>8.3266051000000001</c:v>
                </c:pt>
                <c:pt idx="546" formatCode="General">
                  <c:v>8.3264045000000007</c:v>
                </c:pt>
                <c:pt idx="547" formatCode="General">
                  <c:v>8.3256020999999993</c:v>
                </c:pt>
                <c:pt idx="548" formatCode="General">
                  <c:v>8.3256020999999993</c:v>
                </c:pt>
                <c:pt idx="549" formatCode="General">
                  <c:v>8.3254014999999999</c:v>
                </c:pt>
                <c:pt idx="550" formatCode="General">
                  <c:v>8.3254014999999999</c:v>
                </c:pt>
                <c:pt idx="551" formatCode="General">
                  <c:v>8.3247996999999998</c:v>
                </c:pt>
                <c:pt idx="552" formatCode="General">
                  <c:v>8.3241978999999997</c:v>
                </c:pt>
                <c:pt idx="553" formatCode="General">
                  <c:v>8.3236963999999993</c:v>
                </c:pt>
                <c:pt idx="554" formatCode="General">
                  <c:v>8.3229942999999995</c:v>
                </c:pt>
                <c:pt idx="555" formatCode="General">
                  <c:v>8.3223925000000012</c:v>
                </c:pt>
                <c:pt idx="556" formatCode="General">
                  <c:v>8.321890999999999</c:v>
                </c:pt>
                <c:pt idx="557" formatCode="General">
                  <c:v>8.3226934000000004</c:v>
                </c:pt>
                <c:pt idx="558" formatCode="General">
                  <c:v>8.3239973000000003</c:v>
                </c:pt>
                <c:pt idx="559" formatCode="General">
                  <c:v>8.3250002999999992</c:v>
                </c:pt>
                <c:pt idx="560" formatCode="General">
                  <c:v>8.3250002999999992</c:v>
                </c:pt>
                <c:pt idx="561" formatCode="General">
                  <c:v>8.3255017999999996</c:v>
                </c:pt>
                <c:pt idx="562" formatCode="General">
                  <c:v>8.3259029999999985</c:v>
                </c:pt>
                <c:pt idx="563" formatCode="General">
                  <c:v>8.3261035999999997</c:v>
                </c:pt>
                <c:pt idx="564" formatCode="General">
                  <c:v>8.3256020999999993</c:v>
                </c:pt>
                <c:pt idx="565" formatCode="General">
                  <c:v>8.3256020999999993</c:v>
                </c:pt>
                <c:pt idx="566" formatCode="General">
                  <c:v>8.3245991000000004</c:v>
                </c:pt>
                <c:pt idx="567" formatCode="General">
                  <c:v>8.3233955000000002</c:v>
                </c:pt>
                <c:pt idx="568" formatCode="General">
                  <c:v>8.3227937000000001</c:v>
                </c:pt>
                <c:pt idx="569" formatCode="General">
                  <c:v>8.3225931000000006</c:v>
                </c:pt>
                <c:pt idx="570" formatCode="General">
                  <c:v>8.3223925000000012</c:v>
                </c:pt>
                <c:pt idx="571" formatCode="General">
                  <c:v>8.3221918999999982</c:v>
                </c:pt>
                <c:pt idx="572" formatCode="General">
                  <c:v>8.321890999999999</c:v>
                </c:pt>
                <c:pt idx="573" formatCode="General">
                  <c:v>8.3214898000000002</c:v>
                </c:pt>
                <c:pt idx="574" formatCode="General">
                  <c:v>8.3215900999999999</c:v>
                </c:pt>
                <c:pt idx="575" formatCode="General">
                  <c:v>8.3229942999999995</c:v>
                </c:pt>
                <c:pt idx="576" formatCode="General">
                  <c:v>8.3242981999999994</c:v>
                </c:pt>
                <c:pt idx="577" formatCode="General">
                  <c:v>8.3248999999999995</c:v>
                </c:pt>
                <c:pt idx="578" formatCode="General">
                  <c:v>8.325100599999999</c:v>
                </c:pt>
                <c:pt idx="579" formatCode="General">
                  <c:v>8.325100599999999</c:v>
                </c:pt>
                <c:pt idx="580" formatCode="General">
                  <c:v>8.3250002999999992</c:v>
                </c:pt>
                <c:pt idx="581" formatCode="General">
                  <c:v>8.3260032999999982</c:v>
                </c:pt>
                <c:pt idx="582" formatCode="General">
                  <c:v>8.3266051000000001</c:v>
                </c:pt>
                <c:pt idx="583" formatCode="General">
                  <c:v>8.3266051000000001</c:v>
                </c:pt>
                <c:pt idx="584" formatCode="General">
                  <c:v>8.3261035999999997</c:v>
                </c:pt>
                <c:pt idx="585" formatCode="General">
                  <c:v>8.3259029999999985</c:v>
                </c:pt>
                <c:pt idx="586" formatCode="General">
                  <c:v>8.3256020999999993</c:v>
                </c:pt>
                <c:pt idx="587" formatCode="General">
                  <c:v>8.3261035999999997</c:v>
                </c:pt>
                <c:pt idx="588" formatCode="General">
                  <c:v>8.3261035999999997</c:v>
                </c:pt>
                <c:pt idx="589" formatCode="General">
                  <c:v>8.3260032999999982</c:v>
                </c:pt>
                <c:pt idx="590" formatCode="General">
                  <c:v>8.3262039000000012</c:v>
                </c:pt>
                <c:pt idx="591" formatCode="General">
                  <c:v>8.3262039000000012</c:v>
                </c:pt>
                <c:pt idx="592" formatCode="General">
                  <c:v>8.325100599999999</c:v>
                </c:pt>
                <c:pt idx="593" formatCode="General">
                  <c:v>8.3244987999999989</c:v>
                </c:pt>
                <c:pt idx="594" formatCode="General">
                  <c:v>8.3242981999999994</c:v>
                </c:pt>
                <c:pt idx="595" formatCode="General">
                  <c:v>8.3240976</c:v>
                </c:pt>
                <c:pt idx="596" formatCode="General">
                  <c:v>8.3243984999999991</c:v>
                </c:pt>
                <c:pt idx="597" formatCode="General">
                  <c:v>8.3238970000000005</c:v>
                </c:pt>
                <c:pt idx="598" formatCode="General">
                  <c:v>8.3234957999999999</c:v>
                </c:pt>
                <c:pt idx="599" formatCode="General">
                  <c:v>8.3231949000000007</c:v>
                </c:pt>
                <c:pt idx="600" formatCode="General">
                  <c:v>8.3227937000000001</c:v>
                </c:pt>
                <c:pt idx="601" formatCode="General">
                  <c:v>8.3223925000000012</c:v>
                </c:pt>
                <c:pt idx="602" formatCode="General">
                  <c:v>8.321890999999999</c:v>
                </c:pt>
                <c:pt idx="603" formatCode="General">
                  <c:v>8.3225931000000006</c:v>
                </c:pt>
                <c:pt idx="604" formatCode="General">
                  <c:v>8.3228939999999998</c:v>
                </c:pt>
                <c:pt idx="605" formatCode="General">
                  <c:v>8.3227937000000001</c:v>
                </c:pt>
                <c:pt idx="606" formatCode="General">
                  <c:v>8.3225931000000006</c:v>
                </c:pt>
                <c:pt idx="607" formatCode="General">
                  <c:v>8.323094600000001</c:v>
                </c:pt>
                <c:pt idx="608" formatCode="General">
                  <c:v>8.323094600000001</c:v>
                </c:pt>
                <c:pt idx="609" formatCode="General">
                  <c:v>8.323094600000001</c:v>
                </c:pt>
                <c:pt idx="610" formatCode="General">
                  <c:v>8.3232952000000004</c:v>
                </c:pt>
                <c:pt idx="611" formatCode="General">
                  <c:v>8.3231949000000007</c:v>
                </c:pt>
                <c:pt idx="612" formatCode="General">
                  <c:v>8.3231949000000007</c:v>
                </c:pt>
                <c:pt idx="613" formatCode="General">
                  <c:v>8.3228939999999998</c:v>
                </c:pt>
                <c:pt idx="614" formatCode="General">
                  <c:v>8.3224928000000009</c:v>
                </c:pt>
                <c:pt idx="615" formatCode="General">
                  <c:v>8.3220915999999985</c:v>
                </c:pt>
                <c:pt idx="616" formatCode="General">
                  <c:v>8.3216903999999996</c:v>
                </c:pt>
                <c:pt idx="617" formatCode="General">
                  <c:v>8.3215900999999999</c:v>
                </c:pt>
                <c:pt idx="618" formatCode="General">
                  <c:v>8.3214898000000002</c:v>
                </c:pt>
                <c:pt idx="619" formatCode="General">
                  <c:v>8.3212891999999989</c:v>
                </c:pt>
                <c:pt idx="620" formatCode="General">
                  <c:v>8.3210885999999995</c:v>
                </c:pt>
                <c:pt idx="621" formatCode="General">
                  <c:v>8.3206873999999988</c:v>
                </c:pt>
                <c:pt idx="622" formatCode="General">
                  <c:v>8.3204867999999994</c:v>
                </c:pt>
                <c:pt idx="623" formatCode="General">
                  <c:v>8.3204867999999994</c:v>
                </c:pt>
                <c:pt idx="624" formatCode="General">
                  <c:v>8.3203864999999997</c:v>
                </c:pt>
                <c:pt idx="625" formatCode="General">
                  <c:v>8.3202862</c:v>
                </c:pt>
                <c:pt idx="626" formatCode="General">
                  <c:v>8.3202862</c:v>
                </c:pt>
                <c:pt idx="627" formatCode="General">
                  <c:v>8.3199853000000008</c:v>
                </c:pt>
                <c:pt idx="628" formatCode="General">
                  <c:v>8.3196843999999999</c:v>
                </c:pt>
                <c:pt idx="629" formatCode="General">
                  <c:v>8.319283200000001</c:v>
                </c:pt>
                <c:pt idx="630" formatCode="General">
                  <c:v>8.3188820000000003</c:v>
                </c:pt>
                <c:pt idx="631" formatCode="General">
                  <c:v>8.3186814000000009</c:v>
                </c:pt>
                <c:pt idx="632" formatCode="General">
                  <c:v>8.3182801999999985</c:v>
                </c:pt>
                <c:pt idx="633" formatCode="General">
                  <c:v>8.3179792999999993</c:v>
                </c:pt>
                <c:pt idx="634" formatCode="General">
                  <c:v>8.3175780999999986</c:v>
                </c:pt>
                <c:pt idx="635" formatCode="General">
                  <c:v>8.3173774999999992</c:v>
                </c:pt>
                <c:pt idx="636" formatCode="General">
                  <c:v>8.3173774999999992</c:v>
                </c:pt>
                <c:pt idx="637" formatCode="General">
                  <c:v>8.3173774999999992</c:v>
                </c:pt>
                <c:pt idx="638" formatCode="General">
                  <c:v>8.3173774999999992</c:v>
                </c:pt>
                <c:pt idx="639" formatCode="General">
                  <c:v>8.3164747999999999</c:v>
                </c:pt>
                <c:pt idx="640" formatCode="General">
                  <c:v>8.3164747999999999</c:v>
                </c:pt>
                <c:pt idx="641" formatCode="General">
                  <c:v>8.3170766</c:v>
                </c:pt>
                <c:pt idx="642" formatCode="General">
                  <c:v>8.3173774999999992</c:v>
                </c:pt>
                <c:pt idx="643" formatCode="General">
                  <c:v>8.3172771999999995</c:v>
                </c:pt>
                <c:pt idx="644" formatCode="General">
                  <c:v>8.3169763000000003</c:v>
                </c:pt>
                <c:pt idx="645" formatCode="General">
                  <c:v>8.3186814000000009</c:v>
                </c:pt>
                <c:pt idx="646" formatCode="General">
                  <c:v>8.3187817000000006</c:v>
                </c:pt>
                <c:pt idx="647" formatCode="General">
                  <c:v>8.3189823000000001</c:v>
                </c:pt>
                <c:pt idx="648" formatCode="General">
                  <c:v>8.3186814000000009</c:v>
                </c:pt>
                <c:pt idx="649" formatCode="General">
                  <c:v>8.3188820000000003</c:v>
                </c:pt>
                <c:pt idx="650" formatCode="General">
                  <c:v>8.3196843999999999</c:v>
                </c:pt>
                <c:pt idx="651" formatCode="General">
                  <c:v>8.3196843999999999</c:v>
                </c:pt>
                <c:pt idx="652" formatCode="General">
                  <c:v>8.3202862</c:v>
                </c:pt>
                <c:pt idx="653" formatCode="General">
                  <c:v>8.3208880000000001</c:v>
                </c:pt>
                <c:pt idx="654" formatCode="General">
                  <c:v>8.3201859000000002</c:v>
                </c:pt>
                <c:pt idx="655" formatCode="General">
                  <c:v>8.3198849999999993</c:v>
                </c:pt>
                <c:pt idx="656" formatCode="General">
                  <c:v>8.3205870999999991</c:v>
                </c:pt>
                <c:pt idx="657" formatCode="General">
                  <c:v>8.3205870999999991</c:v>
                </c:pt>
                <c:pt idx="658" formatCode="General">
                  <c:v>8.3201859000000002</c:v>
                </c:pt>
                <c:pt idx="659" formatCode="General">
                  <c:v>8.3200856000000005</c:v>
                </c:pt>
                <c:pt idx="660" formatCode="General">
                  <c:v>8.3201859000000002</c:v>
                </c:pt>
                <c:pt idx="661" formatCode="General">
                  <c:v>8.3203864999999997</c:v>
                </c:pt>
                <c:pt idx="662" formatCode="General">
                  <c:v>8.3203864999999997</c:v>
                </c:pt>
                <c:pt idx="663" formatCode="General">
                  <c:v>8.3206873999999988</c:v>
                </c:pt>
                <c:pt idx="664" formatCode="General">
                  <c:v>8.3206873999999988</c:v>
                </c:pt>
                <c:pt idx="665" formatCode="General">
                  <c:v>8.3207877000000003</c:v>
                </c:pt>
                <c:pt idx="666" formatCode="General">
                  <c:v>8.3207877000000003</c:v>
                </c:pt>
                <c:pt idx="667" formatCode="General">
                  <c:v>8.3204867999999994</c:v>
                </c:pt>
                <c:pt idx="668" formatCode="General">
                  <c:v>8.3204867999999994</c:v>
                </c:pt>
                <c:pt idx="669" formatCode="General">
                  <c:v>8.3216903999999996</c:v>
                </c:pt>
                <c:pt idx="670" formatCode="General">
                  <c:v>8.3214898000000002</c:v>
                </c:pt>
                <c:pt idx="671" formatCode="General">
                  <c:v>8.3212891999999989</c:v>
                </c:pt>
                <c:pt idx="672" formatCode="General">
                  <c:v>8.3212891999999989</c:v>
                </c:pt>
                <c:pt idx="673" formatCode="General">
                  <c:v>8.3203864999999997</c:v>
                </c:pt>
                <c:pt idx="674" formatCode="General">
                  <c:v>8.3201859000000002</c:v>
                </c:pt>
                <c:pt idx="675" formatCode="General">
                  <c:v>8.3211888999999992</c:v>
                </c:pt>
                <c:pt idx="676" formatCode="General">
                  <c:v>8.3217906999999993</c:v>
                </c:pt>
                <c:pt idx="677" formatCode="General">
                  <c:v>8.3216903999999996</c:v>
                </c:pt>
                <c:pt idx="678" formatCode="General">
                  <c:v>8.3214898000000002</c:v>
                </c:pt>
                <c:pt idx="679" formatCode="General">
                  <c:v>8.3214898000000002</c:v>
                </c:pt>
                <c:pt idx="680" formatCode="General">
                  <c:v>8.3213894999999987</c:v>
                </c:pt>
                <c:pt idx="681" formatCode="General">
                  <c:v>8.3213894999999987</c:v>
                </c:pt>
                <c:pt idx="682" formatCode="General">
                  <c:v>8.3217906999999993</c:v>
                </c:pt>
                <c:pt idx="683" formatCode="General">
                  <c:v>8.3213894999999987</c:v>
                </c:pt>
                <c:pt idx="684" formatCode="General">
                  <c:v>8.3209882999999998</c:v>
                </c:pt>
                <c:pt idx="685" formatCode="General">
                  <c:v>8.3204867999999994</c:v>
                </c:pt>
                <c:pt idx="686" formatCode="General">
                  <c:v>8.3199853000000008</c:v>
                </c:pt>
                <c:pt idx="687" formatCode="General">
                  <c:v>8.3199853000000008</c:v>
                </c:pt>
                <c:pt idx="688" formatCode="General">
                  <c:v>8.3196843999999999</c:v>
                </c:pt>
                <c:pt idx="689" formatCode="General">
                  <c:v>8.3197846999999996</c:v>
                </c:pt>
                <c:pt idx="690" formatCode="General">
                  <c:v>8.3194838000000004</c:v>
                </c:pt>
                <c:pt idx="691" formatCode="General">
                  <c:v>8.3196843999999999</c:v>
                </c:pt>
                <c:pt idx="692" formatCode="General">
                  <c:v>8.3191829000000013</c:v>
                </c:pt>
                <c:pt idx="693" formatCode="General">
                  <c:v>8.3197846999999996</c:v>
                </c:pt>
                <c:pt idx="694" formatCode="General">
                  <c:v>8.3197846999999996</c:v>
                </c:pt>
                <c:pt idx="695" formatCode="General">
                  <c:v>8.3197846999999996</c:v>
                </c:pt>
                <c:pt idx="696" formatCode="General">
                  <c:v>8.3197846999999996</c:v>
                </c:pt>
                <c:pt idx="697" formatCode="General">
                  <c:v>8.3197846999999996</c:v>
                </c:pt>
                <c:pt idx="698" formatCode="General">
                  <c:v>8.3195841000000001</c:v>
                </c:pt>
                <c:pt idx="699" formatCode="General">
                  <c:v>8.3191829000000013</c:v>
                </c:pt>
                <c:pt idx="700" formatCode="General">
                  <c:v>8.3186814000000009</c:v>
                </c:pt>
                <c:pt idx="701" formatCode="General">
                  <c:v>8.3182801999999985</c:v>
                </c:pt>
                <c:pt idx="702" formatCode="General">
                  <c:v>8.3179792999999993</c:v>
                </c:pt>
                <c:pt idx="703" formatCode="General">
                  <c:v>8.3178789999999996</c:v>
                </c:pt>
                <c:pt idx="704" formatCode="General">
                  <c:v>8.3176784000000001</c:v>
                </c:pt>
                <c:pt idx="705" formatCode="General">
                  <c:v>8.3173774999999992</c:v>
                </c:pt>
                <c:pt idx="706" formatCode="General">
                  <c:v>8.3169763000000003</c:v>
                </c:pt>
                <c:pt idx="707" formatCode="General">
                  <c:v>8.3166753999999994</c:v>
                </c:pt>
                <c:pt idx="708" formatCode="General">
                  <c:v>8.3171768999999998</c:v>
                </c:pt>
                <c:pt idx="709" formatCode="General">
                  <c:v>8.3167756999999991</c:v>
                </c:pt>
                <c:pt idx="710" formatCode="General">
                  <c:v>8.3169763000000003</c:v>
                </c:pt>
                <c:pt idx="711" formatCode="General">
                  <c:v>8.3171768999999998</c:v>
                </c:pt>
                <c:pt idx="712" formatCode="General">
                  <c:v>8.3171768999999998</c:v>
                </c:pt>
                <c:pt idx="713" formatCode="General">
                  <c:v>8.3166753999999994</c:v>
                </c:pt>
                <c:pt idx="714" formatCode="General">
                  <c:v>8.3164747999999999</c:v>
                </c:pt>
                <c:pt idx="715" formatCode="General">
                  <c:v>8.3172771999999995</c:v>
                </c:pt>
                <c:pt idx="716" formatCode="General">
                  <c:v>8.3172771999999995</c:v>
                </c:pt>
                <c:pt idx="717" formatCode="General">
                  <c:v>8.3169763000000003</c:v>
                </c:pt>
                <c:pt idx="718" formatCode="General">
                  <c:v>8.3165750999999997</c:v>
                </c:pt>
                <c:pt idx="719" formatCode="General">
                  <c:v>8.3167756999999991</c:v>
                </c:pt>
                <c:pt idx="720" formatCode="General">
                  <c:v>8.3163745000000002</c:v>
                </c:pt>
                <c:pt idx="721" formatCode="General">
                  <c:v>8.3169763000000003</c:v>
                </c:pt>
                <c:pt idx="722" formatCode="General">
                  <c:v>8.318079599999999</c:v>
                </c:pt>
                <c:pt idx="723" formatCode="General">
                  <c:v>8.3171768999999998</c:v>
                </c:pt>
                <c:pt idx="724" formatCode="General">
                  <c:v>8.3170766</c:v>
                </c:pt>
                <c:pt idx="725" formatCode="General">
                  <c:v>8.3171768999999998</c:v>
                </c:pt>
                <c:pt idx="726" formatCode="General">
                  <c:v>8.3183804999999982</c:v>
                </c:pt>
                <c:pt idx="727" formatCode="General">
                  <c:v>8.3178789999999996</c:v>
                </c:pt>
                <c:pt idx="728" formatCode="General">
                  <c:v>8.3179792999999993</c:v>
                </c:pt>
                <c:pt idx="729" formatCode="General">
                  <c:v>8.3176784000000001</c:v>
                </c:pt>
                <c:pt idx="730" formatCode="General">
                  <c:v>8.3173774999999992</c:v>
                </c:pt>
                <c:pt idx="731" formatCode="General">
                  <c:v>8.3163745000000002</c:v>
                </c:pt>
                <c:pt idx="732" formatCode="General">
                  <c:v>8.3163745000000002</c:v>
                </c:pt>
                <c:pt idx="733" formatCode="General">
                  <c:v>8.3164747999999999</c:v>
                </c:pt>
                <c:pt idx="734" formatCode="General">
                  <c:v>8.3162742000000005</c:v>
                </c:pt>
                <c:pt idx="735" formatCode="General">
                  <c:v>8.3158729999999998</c:v>
                </c:pt>
                <c:pt idx="736" formatCode="General">
                  <c:v>8.3158729999999998</c:v>
                </c:pt>
                <c:pt idx="737" formatCode="General">
                  <c:v>8.3158729999999998</c:v>
                </c:pt>
                <c:pt idx="738" formatCode="General">
                  <c:v>8.3158729999999998</c:v>
                </c:pt>
                <c:pt idx="739" formatCode="General">
                  <c:v>8.3155721000000007</c:v>
                </c:pt>
                <c:pt idx="740" formatCode="General">
                  <c:v>8.3158729999999998</c:v>
                </c:pt>
                <c:pt idx="741" formatCode="General">
                  <c:v>8.3162742000000005</c:v>
                </c:pt>
                <c:pt idx="742" formatCode="General">
                  <c:v>8.3165750999999997</c:v>
                </c:pt>
                <c:pt idx="743" formatCode="General">
                  <c:v>8.3166753999999994</c:v>
                </c:pt>
                <c:pt idx="744" formatCode="General">
                  <c:v>8.3167756999999991</c:v>
                </c:pt>
                <c:pt idx="745" formatCode="General">
                  <c:v>8.3168759999999988</c:v>
                </c:pt>
                <c:pt idx="746" formatCode="General">
                  <c:v>8.3161739000000008</c:v>
                </c:pt>
                <c:pt idx="747" formatCode="General">
                  <c:v>8.315471800000001</c:v>
                </c:pt>
                <c:pt idx="748" formatCode="General">
                  <c:v>8.3158729999999998</c:v>
                </c:pt>
                <c:pt idx="749" formatCode="General">
                  <c:v>8.3164747999999999</c:v>
                </c:pt>
                <c:pt idx="750" formatCode="General">
                  <c:v>8.3167756999999991</c:v>
                </c:pt>
                <c:pt idx="751" formatCode="General">
                  <c:v>8.3158729999999998</c:v>
                </c:pt>
                <c:pt idx="752" formatCode="General">
                  <c:v>8.3163745000000002</c:v>
                </c:pt>
                <c:pt idx="753" formatCode="General">
                  <c:v>8.3159732999999996</c:v>
                </c:pt>
                <c:pt idx="754" formatCode="General">
                  <c:v>8.3157727000000001</c:v>
                </c:pt>
                <c:pt idx="755" formatCode="General">
                  <c:v>8.3157727000000001</c:v>
                </c:pt>
                <c:pt idx="756" formatCode="General">
                  <c:v>8.3156724000000004</c:v>
                </c:pt>
                <c:pt idx="757" formatCode="General">
                  <c:v>8.3153715000000012</c:v>
                </c:pt>
                <c:pt idx="758" formatCode="General">
                  <c:v>8.3151709</c:v>
                </c:pt>
                <c:pt idx="759" formatCode="General">
                  <c:v>8.3151709</c:v>
                </c:pt>
                <c:pt idx="760" formatCode="General">
                  <c:v>8.3149703000000006</c:v>
                </c:pt>
                <c:pt idx="761" formatCode="General">
                  <c:v>8.3151709</c:v>
                </c:pt>
                <c:pt idx="762" formatCode="General">
                  <c:v>8.3151709</c:v>
                </c:pt>
                <c:pt idx="763" formatCode="General">
                  <c:v>8.3153715000000012</c:v>
                </c:pt>
                <c:pt idx="764" formatCode="General">
                  <c:v>8.3151709</c:v>
                </c:pt>
                <c:pt idx="765" formatCode="General">
                  <c:v>8.3148700000000009</c:v>
                </c:pt>
                <c:pt idx="766" formatCode="General">
                  <c:v>8.3151709</c:v>
                </c:pt>
                <c:pt idx="767" formatCode="General">
                  <c:v>8.3145690999999982</c:v>
                </c:pt>
                <c:pt idx="768" formatCode="General">
                  <c:v>8.3144687999999984</c:v>
                </c:pt>
                <c:pt idx="769" formatCode="General">
                  <c:v>8.3139672999999998</c:v>
                </c:pt>
                <c:pt idx="770" formatCode="General">
                  <c:v>8.3144687999999984</c:v>
                </c:pt>
                <c:pt idx="771" formatCode="General">
                  <c:v>8.3141678999999993</c:v>
                </c:pt>
                <c:pt idx="772" formatCode="General">
                  <c:v>8.3137666999999986</c:v>
                </c:pt>
                <c:pt idx="773" formatCode="General">
                  <c:v>8.3133654999999997</c:v>
                </c:pt>
                <c:pt idx="774" formatCode="General">
                  <c:v>8.3138670000000001</c:v>
                </c:pt>
                <c:pt idx="775" formatCode="General">
                  <c:v>8.3148700000000009</c:v>
                </c:pt>
                <c:pt idx="776" formatCode="General">
                  <c:v>8.3139672999999998</c:v>
                </c:pt>
                <c:pt idx="777" formatCode="General">
                  <c:v>8.3138670000000001</c:v>
                </c:pt>
                <c:pt idx="778" formatCode="General">
                  <c:v>8.3138670000000001</c:v>
                </c:pt>
                <c:pt idx="779" formatCode="General">
                  <c:v>8.3138670000000001</c:v>
                </c:pt>
                <c:pt idx="780" formatCode="General">
                  <c:v>8.3140675999999996</c:v>
                </c:pt>
                <c:pt idx="781" formatCode="General">
                  <c:v>8.3133654999999997</c:v>
                </c:pt>
                <c:pt idx="782" formatCode="General">
                  <c:v>8.3132652</c:v>
                </c:pt>
                <c:pt idx="783" formatCode="General">
                  <c:v>8.3128639999999994</c:v>
                </c:pt>
                <c:pt idx="784" formatCode="General">
                  <c:v>8.3131649000000003</c:v>
                </c:pt>
                <c:pt idx="785" formatCode="General">
                  <c:v>8.3137666999999986</c:v>
                </c:pt>
                <c:pt idx="786" formatCode="General">
                  <c:v>8.3139672999999998</c:v>
                </c:pt>
                <c:pt idx="787" formatCode="General">
                  <c:v>8.3132652</c:v>
                </c:pt>
                <c:pt idx="788" formatCode="General">
                  <c:v>8.3132652</c:v>
                </c:pt>
                <c:pt idx="789" formatCode="General">
                  <c:v>8.3129642999999991</c:v>
                </c:pt>
                <c:pt idx="790" formatCode="General">
                  <c:v>8.3135660999999992</c:v>
                </c:pt>
                <c:pt idx="791" formatCode="General">
                  <c:v>8.3137666999999986</c:v>
                </c:pt>
                <c:pt idx="792" formatCode="General">
                  <c:v>8.3129642999999991</c:v>
                </c:pt>
                <c:pt idx="793" formatCode="General">
                  <c:v>8.3124628000000005</c:v>
                </c:pt>
                <c:pt idx="794" formatCode="General">
                  <c:v>8.3119613000000001</c:v>
                </c:pt>
                <c:pt idx="795" formatCode="General">
                  <c:v>8.3123625000000008</c:v>
                </c:pt>
                <c:pt idx="796" formatCode="General">
                  <c:v>8.3121618999999995</c:v>
                </c:pt>
                <c:pt idx="797" formatCode="General">
                  <c:v>8.3112592000000003</c:v>
                </c:pt>
                <c:pt idx="798" formatCode="General">
                  <c:v>8.3107576999999981</c:v>
                </c:pt>
                <c:pt idx="799" formatCode="General">
                  <c:v>8.3102561999999995</c:v>
                </c:pt>
                <c:pt idx="800" formatCode="General">
                  <c:v>8.3099552999999986</c:v>
                </c:pt>
                <c:pt idx="801" formatCode="General">
                  <c:v>8.3098549999999989</c:v>
                </c:pt>
                <c:pt idx="802" formatCode="General">
                  <c:v>8.3098549999999989</c:v>
                </c:pt>
                <c:pt idx="803" formatCode="General">
                  <c:v>8.3100556000000001</c:v>
                </c:pt>
                <c:pt idx="804" formatCode="General">
                  <c:v>8.3100556000000001</c:v>
                </c:pt>
                <c:pt idx="805" formatCode="General">
                  <c:v>8.3100556000000001</c:v>
                </c:pt>
                <c:pt idx="806" formatCode="General">
                  <c:v>8.3100556000000001</c:v>
                </c:pt>
                <c:pt idx="807" formatCode="General">
                  <c:v>8.3098549999999989</c:v>
                </c:pt>
                <c:pt idx="808" formatCode="General">
                  <c:v>8.3093535000000003</c:v>
                </c:pt>
                <c:pt idx="809" formatCode="General">
                  <c:v>8.3093535000000003</c:v>
                </c:pt>
                <c:pt idx="810" formatCode="General">
                  <c:v>8.3091528999999991</c:v>
                </c:pt>
                <c:pt idx="811" formatCode="General">
                  <c:v>8.3089522999999996</c:v>
                </c:pt>
                <c:pt idx="812" formatCode="General">
                  <c:v>8.3083504999999995</c:v>
                </c:pt>
                <c:pt idx="813" formatCode="General">
                  <c:v>8.3079493000000006</c:v>
                </c:pt>
                <c:pt idx="814" formatCode="General">
                  <c:v>8.3080496000000004</c:v>
                </c:pt>
                <c:pt idx="815" formatCode="General">
                  <c:v>8.3087517000000002</c:v>
                </c:pt>
                <c:pt idx="816" formatCode="General">
                  <c:v>8.3090525999999993</c:v>
                </c:pt>
                <c:pt idx="817" formatCode="General">
                  <c:v>8.3087517000000002</c:v>
                </c:pt>
                <c:pt idx="818" formatCode="General">
                  <c:v>8.3083504999999995</c:v>
                </c:pt>
                <c:pt idx="819" formatCode="General">
                  <c:v>8.3080496000000004</c:v>
                </c:pt>
                <c:pt idx="820" formatCode="General">
                  <c:v>8.3078490000000009</c:v>
                </c:pt>
                <c:pt idx="821" formatCode="General">
                  <c:v>8.3084507999999992</c:v>
                </c:pt>
                <c:pt idx="822" formatCode="General">
                  <c:v>8.3081499000000001</c:v>
                </c:pt>
                <c:pt idx="823" formatCode="General">
                  <c:v>8.3082501999999998</c:v>
                </c:pt>
                <c:pt idx="824" formatCode="General">
                  <c:v>8.3078490000000009</c:v>
                </c:pt>
                <c:pt idx="825" formatCode="General">
                  <c:v>8.3080496000000004</c:v>
                </c:pt>
                <c:pt idx="826" formatCode="General">
                  <c:v>8.3084507999999992</c:v>
                </c:pt>
                <c:pt idx="827" formatCode="General">
                  <c:v>8.3082501999999998</c:v>
                </c:pt>
                <c:pt idx="828" formatCode="General">
                  <c:v>8.3077487000000012</c:v>
                </c:pt>
                <c:pt idx="829" formatCode="General">
                  <c:v>8.3074478000000003</c:v>
                </c:pt>
                <c:pt idx="830" formatCode="General">
                  <c:v>8.3070465999999996</c:v>
                </c:pt>
                <c:pt idx="831" formatCode="General">
                  <c:v>8.3068459999999984</c:v>
                </c:pt>
                <c:pt idx="832" formatCode="General">
                  <c:v>8.3065450999999992</c:v>
                </c:pt>
                <c:pt idx="833" formatCode="General">
                  <c:v>8.3061438999999986</c:v>
                </c:pt>
                <c:pt idx="834" formatCode="General">
                  <c:v>8.3058429999999994</c:v>
                </c:pt>
                <c:pt idx="835" formatCode="General">
                  <c:v>8.3056424</c:v>
                </c:pt>
                <c:pt idx="836" formatCode="General">
                  <c:v>8.305341499999999</c:v>
                </c:pt>
                <c:pt idx="837" formatCode="General">
                  <c:v>8.3054418000000005</c:v>
                </c:pt>
                <c:pt idx="838" formatCode="General">
                  <c:v>8.305341499999999</c:v>
                </c:pt>
                <c:pt idx="839" formatCode="General">
                  <c:v>8.3052411999999993</c:v>
                </c:pt>
                <c:pt idx="840" formatCode="General">
                  <c:v>8.3051408999999996</c:v>
                </c:pt>
                <c:pt idx="841" formatCode="General">
                  <c:v>8.3051408999999996</c:v>
                </c:pt>
                <c:pt idx="842" formatCode="General">
                  <c:v>8.3050405999999999</c:v>
                </c:pt>
                <c:pt idx="843" formatCode="General">
                  <c:v>8.3049403000000002</c:v>
                </c:pt>
                <c:pt idx="844" formatCode="General">
                  <c:v>8.3050405999999999</c:v>
                </c:pt>
                <c:pt idx="845" formatCode="General">
                  <c:v>8.3049403000000002</c:v>
                </c:pt>
                <c:pt idx="846" formatCode="General">
                  <c:v>8.3049403000000002</c:v>
                </c:pt>
                <c:pt idx="847" formatCode="General">
                  <c:v>8.3044387999999998</c:v>
                </c:pt>
                <c:pt idx="848" formatCode="General">
                  <c:v>8.3044387999999998</c:v>
                </c:pt>
                <c:pt idx="849" formatCode="General">
                  <c:v>8.3047397000000007</c:v>
                </c:pt>
                <c:pt idx="850" formatCode="General">
                  <c:v>8.3049403000000002</c:v>
                </c:pt>
                <c:pt idx="851" formatCode="General">
                  <c:v>8.3048400000000004</c:v>
                </c:pt>
                <c:pt idx="852" formatCode="General">
                  <c:v>8.3048400000000004</c:v>
                </c:pt>
                <c:pt idx="853" formatCode="General">
                  <c:v>8.3048400000000004</c:v>
                </c:pt>
                <c:pt idx="854" formatCode="General">
                  <c:v>8.3048400000000004</c:v>
                </c:pt>
                <c:pt idx="855" formatCode="General">
                  <c:v>8.3048400000000004</c:v>
                </c:pt>
                <c:pt idx="856" formatCode="General">
                  <c:v>8.3044387999999998</c:v>
                </c:pt>
                <c:pt idx="857" formatCode="General">
                  <c:v>8.3041379000000006</c:v>
                </c:pt>
                <c:pt idx="858" formatCode="General">
                  <c:v>8.3036364000000003</c:v>
                </c:pt>
                <c:pt idx="859" formatCode="General">
                  <c:v>8.3035361000000005</c:v>
                </c:pt>
                <c:pt idx="860" formatCode="General">
                  <c:v>8.3039373000000012</c:v>
                </c:pt>
                <c:pt idx="861" formatCode="General">
                  <c:v>8.3040376000000009</c:v>
                </c:pt>
                <c:pt idx="862" formatCode="General">
                  <c:v>8.3045390999999995</c:v>
                </c:pt>
                <c:pt idx="863" formatCode="General">
                  <c:v>8.3046393999999992</c:v>
                </c:pt>
                <c:pt idx="864" formatCode="General">
                  <c:v>8.3048400000000004</c:v>
                </c:pt>
                <c:pt idx="865" formatCode="General">
                  <c:v>8.3047397000000007</c:v>
                </c:pt>
                <c:pt idx="866" formatCode="General">
                  <c:v>8.3041379000000006</c:v>
                </c:pt>
                <c:pt idx="867" formatCode="General">
                  <c:v>8.3041379000000006</c:v>
                </c:pt>
                <c:pt idx="868" formatCode="General">
                  <c:v>8.3042382000000003</c:v>
                </c:pt>
                <c:pt idx="869" formatCode="General">
                  <c:v>8.3046393999999992</c:v>
                </c:pt>
                <c:pt idx="870" formatCode="General">
                  <c:v>8.3046393999999992</c:v>
                </c:pt>
                <c:pt idx="871" formatCode="General">
                  <c:v>8.3046393999999992</c:v>
                </c:pt>
                <c:pt idx="872" formatCode="General">
                  <c:v>8.3046393999999992</c:v>
                </c:pt>
                <c:pt idx="873" formatCode="General">
                  <c:v>8.3048400000000004</c:v>
                </c:pt>
                <c:pt idx="874" formatCode="General">
                  <c:v>8.3047397000000007</c:v>
                </c:pt>
                <c:pt idx="875" formatCode="General">
                  <c:v>8.3048400000000004</c:v>
                </c:pt>
                <c:pt idx="876" formatCode="General">
                  <c:v>8.3045390999999995</c:v>
                </c:pt>
                <c:pt idx="877" formatCode="General">
                  <c:v>8.3044387999999998</c:v>
                </c:pt>
                <c:pt idx="878" formatCode="General">
                  <c:v>8.3042382000000003</c:v>
                </c:pt>
                <c:pt idx="879" formatCode="General">
                  <c:v>8.3038369999999997</c:v>
                </c:pt>
                <c:pt idx="880" formatCode="General">
                  <c:v>8.3037367</c:v>
                </c:pt>
                <c:pt idx="881" formatCode="General">
                  <c:v>8.3034358000000008</c:v>
                </c:pt>
                <c:pt idx="882" formatCode="General">
                  <c:v>8.3037367</c:v>
                </c:pt>
                <c:pt idx="883" formatCode="General">
                  <c:v>8.3038369999999997</c:v>
                </c:pt>
                <c:pt idx="884" formatCode="General">
                  <c:v>8.3034358000000008</c:v>
                </c:pt>
                <c:pt idx="885" formatCode="General">
                  <c:v>8.3034358000000008</c:v>
                </c:pt>
                <c:pt idx="886" formatCode="General">
                  <c:v>8.3032351999999996</c:v>
                </c:pt>
                <c:pt idx="887" formatCode="General">
                  <c:v>8.3030345999999984</c:v>
                </c:pt>
                <c:pt idx="888" formatCode="General">
                  <c:v>8.3037367</c:v>
                </c:pt>
                <c:pt idx="889" formatCode="General">
                  <c:v>8.3037367</c:v>
                </c:pt>
                <c:pt idx="890" formatCode="General">
                  <c:v>8.3037367</c:v>
                </c:pt>
                <c:pt idx="891" formatCode="General">
                  <c:v>8.3037367</c:v>
                </c:pt>
                <c:pt idx="892" formatCode="General">
                  <c:v>8.3037367</c:v>
                </c:pt>
                <c:pt idx="893" formatCode="General">
                  <c:v>8.3037367</c:v>
                </c:pt>
                <c:pt idx="894" formatCode="General">
                  <c:v>8.3033354999999993</c:v>
                </c:pt>
                <c:pt idx="895" formatCode="General">
                  <c:v>8.3037367</c:v>
                </c:pt>
                <c:pt idx="896" formatCode="General">
                  <c:v>8.3034358000000008</c:v>
                </c:pt>
                <c:pt idx="897" formatCode="General">
                  <c:v>8.3033354999999993</c:v>
                </c:pt>
                <c:pt idx="898" formatCode="General">
                  <c:v>8.3033354999999993</c:v>
                </c:pt>
                <c:pt idx="899" formatCode="General">
                  <c:v>8.3037367</c:v>
                </c:pt>
                <c:pt idx="900" formatCode="General">
                  <c:v>8.3040376000000009</c:v>
                </c:pt>
                <c:pt idx="901" formatCode="General">
                  <c:v>8.3043385000000001</c:v>
                </c:pt>
                <c:pt idx="902" formatCode="General">
                  <c:v>8.3044387999999998</c:v>
                </c:pt>
                <c:pt idx="903" formatCode="General">
                  <c:v>8.3046393999999992</c:v>
                </c:pt>
                <c:pt idx="904" formatCode="General">
                  <c:v>8.3046393999999992</c:v>
                </c:pt>
                <c:pt idx="905" formatCode="General">
                  <c:v>8.3044387999999998</c:v>
                </c:pt>
                <c:pt idx="906" formatCode="General">
                  <c:v>8.3043385000000001</c:v>
                </c:pt>
                <c:pt idx="907" formatCode="General">
                  <c:v>8.3040376000000009</c:v>
                </c:pt>
                <c:pt idx="908" formatCode="General">
                  <c:v>8.3039373000000012</c:v>
                </c:pt>
                <c:pt idx="909" formatCode="General">
                  <c:v>8.3039373000000012</c:v>
                </c:pt>
                <c:pt idx="910" formatCode="General">
                  <c:v>8.3038369999999997</c:v>
                </c:pt>
                <c:pt idx="911" formatCode="General">
                  <c:v>8.3038369999999997</c:v>
                </c:pt>
                <c:pt idx="912" formatCode="General">
                  <c:v>8.3037367</c:v>
                </c:pt>
                <c:pt idx="913" formatCode="General">
                  <c:v>8.3037367</c:v>
                </c:pt>
                <c:pt idx="914" formatCode="General">
                  <c:v>8.3038369999999997</c:v>
                </c:pt>
                <c:pt idx="915" formatCode="General">
                  <c:v>8.3039373000000012</c:v>
                </c:pt>
                <c:pt idx="916" formatCode="General">
                  <c:v>8.3039373000000012</c:v>
                </c:pt>
                <c:pt idx="917" formatCode="General">
                  <c:v>8.3036364000000003</c:v>
                </c:pt>
                <c:pt idx="918" formatCode="General">
                  <c:v>8.3037367</c:v>
                </c:pt>
                <c:pt idx="919" formatCode="General">
                  <c:v>8.3039373000000012</c:v>
                </c:pt>
                <c:pt idx="920" formatCode="General">
                  <c:v>8.3043385000000001</c:v>
                </c:pt>
                <c:pt idx="921" formatCode="General">
                  <c:v>8.3043385000000001</c:v>
                </c:pt>
                <c:pt idx="922" formatCode="General">
                  <c:v>8.3042382000000003</c:v>
                </c:pt>
                <c:pt idx="923" formatCode="General">
                  <c:v>8.3040376000000009</c:v>
                </c:pt>
                <c:pt idx="924" formatCode="General">
                  <c:v>8.3039373000000012</c:v>
                </c:pt>
                <c:pt idx="925" formatCode="General">
                  <c:v>8.3038369999999997</c:v>
                </c:pt>
                <c:pt idx="926" formatCode="General">
                  <c:v>8.3040376000000009</c:v>
                </c:pt>
                <c:pt idx="927" formatCode="General">
                  <c:v>8.3039373000000012</c:v>
                </c:pt>
                <c:pt idx="928" formatCode="General">
                  <c:v>8.3043385000000001</c:v>
                </c:pt>
                <c:pt idx="929" formatCode="General">
                  <c:v>8.3045390999999995</c:v>
                </c:pt>
                <c:pt idx="930" formatCode="General">
                  <c:v>8.3045390999999995</c:v>
                </c:pt>
                <c:pt idx="931" formatCode="General">
                  <c:v>8.3040376000000009</c:v>
                </c:pt>
                <c:pt idx="932" formatCode="General">
                  <c:v>8.3040376000000009</c:v>
                </c:pt>
                <c:pt idx="933" formatCode="General">
                  <c:v>8.3039373000000012</c:v>
                </c:pt>
                <c:pt idx="934" formatCode="General">
                  <c:v>8.3041379000000006</c:v>
                </c:pt>
                <c:pt idx="935" formatCode="General">
                  <c:v>8.3041379000000006</c:v>
                </c:pt>
                <c:pt idx="936" formatCode="General">
                  <c:v>8.3043385000000001</c:v>
                </c:pt>
                <c:pt idx="937" formatCode="General">
                  <c:v>8.3045390999999995</c:v>
                </c:pt>
                <c:pt idx="938" formatCode="General">
                  <c:v>8.3044387999999998</c:v>
                </c:pt>
                <c:pt idx="939" formatCode="General">
                  <c:v>8.3046393999999992</c:v>
                </c:pt>
                <c:pt idx="940" formatCode="General">
                  <c:v>8.3043385000000001</c:v>
                </c:pt>
                <c:pt idx="941" formatCode="General">
                  <c:v>8.3043385000000001</c:v>
                </c:pt>
                <c:pt idx="942" formatCode="General">
                  <c:v>8.3043385000000001</c:v>
                </c:pt>
                <c:pt idx="943" formatCode="General">
                  <c:v>8.3041379000000006</c:v>
                </c:pt>
                <c:pt idx="944" formatCode="General">
                  <c:v>8.3039373000000012</c:v>
                </c:pt>
                <c:pt idx="945" formatCode="General">
                  <c:v>8.3042382000000003</c:v>
                </c:pt>
                <c:pt idx="946" formatCode="General">
                  <c:v>8.3045390999999995</c:v>
                </c:pt>
                <c:pt idx="947" formatCode="General">
                  <c:v>8.3042382000000003</c:v>
                </c:pt>
                <c:pt idx="948" formatCode="General">
                  <c:v>8.3042382000000003</c:v>
                </c:pt>
                <c:pt idx="949" formatCode="General">
                  <c:v>8.3041379000000006</c:v>
                </c:pt>
                <c:pt idx="950" formatCode="General">
                  <c:v>8.3037367</c:v>
                </c:pt>
                <c:pt idx="951" formatCode="General">
                  <c:v>8.3037367</c:v>
                </c:pt>
                <c:pt idx="952" formatCode="General">
                  <c:v>8.3034358000000008</c:v>
                </c:pt>
                <c:pt idx="953" formatCode="General">
                  <c:v>8.3035361000000005</c:v>
                </c:pt>
                <c:pt idx="954" formatCode="General">
                  <c:v>8.3030345999999984</c:v>
                </c:pt>
                <c:pt idx="955" formatCode="General">
                  <c:v>8.3029342999999987</c:v>
                </c:pt>
                <c:pt idx="956" formatCode="General">
                  <c:v>8.3029342999999987</c:v>
                </c:pt>
                <c:pt idx="957" formatCode="General">
                  <c:v>8.3027336999999992</c:v>
                </c:pt>
                <c:pt idx="958" formatCode="General">
                  <c:v>8.3033354999999993</c:v>
                </c:pt>
                <c:pt idx="959" formatCode="General">
                  <c:v>8.3029342999999987</c:v>
                </c:pt>
                <c:pt idx="960" formatCode="General">
                  <c:v>8.3031348999999999</c:v>
                </c:pt>
                <c:pt idx="961" formatCode="General">
                  <c:v>8.3034358000000008</c:v>
                </c:pt>
                <c:pt idx="962" formatCode="General">
                  <c:v>8.3036364000000003</c:v>
                </c:pt>
                <c:pt idx="963" formatCode="General">
                  <c:v>8.3030345999999984</c:v>
                </c:pt>
                <c:pt idx="964" formatCode="General">
                  <c:v>8.3034358000000008</c:v>
                </c:pt>
                <c:pt idx="965" formatCode="General">
                  <c:v>8.3037367</c:v>
                </c:pt>
                <c:pt idx="966" formatCode="General">
                  <c:v>8.3037367</c:v>
                </c:pt>
                <c:pt idx="967" formatCode="General">
                  <c:v>8.3038369999999997</c:v>
                </c:pt>
                <c:pt idx="968" formatCode="General">
                  <c:v>8.3041379000000006</c:v>
                </c:pt>
                <c:pt idx="969" formatCode="General">
                  <c:v>8.3044387999999998</c:v>
                </c:pt>
                <c:pt idx="970" formatCode="General">
                  <c:v>8.3044387999999998</c:v>
                </c:pt>
                <c:pt idx="971" formatCode="General">
                  <c:v>8.3043385000000001</c:v>
                </c:pt>
                <c:pt idx="972" formatCode="General">
                  <c:v>8.3044387999999998</c:v>
                </c:pt>
                <c:pt idx="973" formatCode="General">
                  <c:v>8.3042382000000003</c:v>
                </c:pt>
                <c:pt idx="974" formatCode="General">
                  <c:v>8.3044387999999998</c:v>
                </c:pt>
                <c:pt idx="975" formatCode="General">
                  <c:v>8.3045390999999995</c:v>
                </c:pt>
                <c:pt idx="976" formatCode="General">
                  <c:v>8.3043385000000001</c:v>
                </c:pt>
                <c:pt idx="977" formatCode="General">
                  <c:v>8.3041379000000006</c:v>
                </c:pt>
                <c:pt idx="978" formatCode="General">
                  <c:v>8.3043385000000001</c:v>
                </c:pt>
                <c:pt idx="979" formatCode="General">
                  <c:v>8.3046393999999992</c:v>
                </c:pt>
                <c:pt idx="980" formatCode="General">
                  <c:v>8.3047397000000007</c:v>
                </c:pt>
                <c:pt idx="981" formatCode="General">
                  <c:v>8.3043385000000001</c:v>
                </c:pt>
                <c:pt idx="982" formatCode="General">
                  <c:v>8.3042382000000003</c:v>
                </c:pt>
                <c:pt idx="983" formatCode="General">
                  <c:v>8.3046393999999992</c:v>
                </c:pt>
                <c:pt idx="984" formatCode="General">
                  <c:v>8.3047397000000007</c:v>
                </c:pt>
                <c:pt idx="985" formatCode="General">
                  <c:v>8.3045390999999995</c:v>
                </c:pt>
                <c:pt idx="986" formatCode="General">
                  <c:v>8.3046393999999992</c:v>
                </c:pt>
                <c:pt idx="987" formatCode="General">
                  <c:v>8.3047397000000007</c:v>
                </c:pt>
                <c:pt idx="988" formatCode="General">
                  <c:v>8.3047397000000007</c:v>
                </c:pt>
                <c:pt idx="989" formatCode="General">
                  <c:v>8.3047397000000007</c:v>
                </c:pt>
                <c:pt idx="990" formatCode="General">
                  <c:v>8.3047397000000007</c:v>
                </c:pt>
                <c:pt idx="991" formatCode="General">
                  <c:v>8.3046393999999992</c:v>
                </c:pt>
                <c:pt idx="992" formatCode="General">
                  <c:v>8.3044387999999998</c:v>
                </c:pt>
                <c:pt idx="993" formatCode="General">
                  <c:v>8.3044387999999998</c:v>
                </c:pt>
                <c:pt idx="994" formatCode="General">
                  <c:v>8.3046393999999992</c:v>
                </c:pt>
                <c:pt idx="995" formatCode="General">
                  <c:v>8.3046393999999992</c:v>
                </c:pt>
                <c:pt idx="996" formatCode="General">
                  <c:v>8.3047397000000007</c:v>
                </c:pt>
                <c:pt idx="997" formatCode="General">
                  <c:v>8.3045390999999995</c:v>
                </c:pt>
                <c:pt idx="998" formatCode="General">
                  <c:v>8.3046393999999992</c:v>
                </c:pt>
                <c:pt idx="999" formatCode="General">
                  <c:v>8.3045390999999995</c:v>
                </c:pt>
                <c:pt idx="1000" formatCode="General">
                  <c:v>8.3047397000000007</c:v>
                </c:pt>
                <c:pt idx="1001" formatCode="General">
                  <c:v>8.3047397000000007</c:v>
                </c:pt>
                <c:pt idx="1002" formatCode="General">
                  <c:v>8.3046393999999992</c:v>
                </c:pt>
                <c:pt idx="1003" formatCode="General">
                  <c:v>8.3046393999999992</c:v>
                </c:pt>
                <c:pt idx="1004" formatCode="General">
                  <c:v>8.3044387999999998</c:v>
                </c:pt>
                <c:pt idx="1005" formatCode="General">
                  <c:v>8.3047397000000007</c:v>
                </c:pt>
                <c:pt idx="1006" formatCode="General">
                  <c:v>8.3045390999999995</c:v>
                </c:pt>
                <c:pt idx="1007" formatCode="General">
                  <c:v>8.3045390999999995</c:v>
                </c:pt>
                <c:pt idx="1008" formatCode="General">
                  <c:v>8.3044387999999998</c:v>
                </c:pt>
                <c:pt idx="1009" formatCode="General">
                  <c:v>8.3044387999999998</c:v>
                </c:pt>
                <c:pt idx="1010" formatCode="General">
                  <c:v>8.3046393999999992</c:v>
                </c:pt>
                <c:pt idx="1011" formatCode="General">
                  <c:v>8.3046393999999992</c:v>
                </c:pt>
                <c:pt idx="1012" formatCode="General">
                  <c:v>8.3045390999999995</c:v>
                </c:pt>
                <c:pt idx="1013" formatCode="General">
                  <c:v>8.3046393999999992</c:v>
                </c:pt>
                <c:pt idx="1014" formatCode="General">
                  <c:v>8.3046393999999992</c:v>
                </c:pt>
                <c:pt idx="1015" formatCode="General">
                  <c:v>8.3045390999999995</c:v>
                </c:pt>
                <c:pt idx="1016" formatCode="General">
                  <c:v>8.3044387999999998</c:v>
                </c:pt>
                <c:pt idx="1017" formatCode="General">
                  <c:v>8.3044387999999998</c:v>
                </c:pt>
                <c:pt idx="1018" formatCode="General">
                  <c:v>8.3047397000000007</c:v>
                </c:pt>
                <c:pt idx="1019" formatCode="General">
                  <c:v>8.3047397000000007</c:v>
                </c:pt>
                <c:pt idx="1020" formatCode="General">
                  <c:v>8.3047397000000007</c:v>
                </c:pt>
                <c:pt idx="1021" formatCode="General">
                  <c:v>8.3047397000000007</c:v>
                </c:pt>
                <c:pt idx="1022" formatCode="General">
                  <c:v>8.3047397000000007</c:v>
                </c:pt>
                <c:pt idx="1023" formatCode="General">
                  <c:v>8.3047397000000007</c:v>
                </c:pt>
                <c:pt idx="1024" formatCode="General">
                  <c:v>8.3048400000000004</c:v>
                </c:pt>
                <c:pt idx="1025" formatCode="General">
                  <c:v>8.3047397000000007</c:v>
                </c:pt>
                <c:pt idx="1026" formatCode="General">
                  <c:v>8.3046393999999992</c:v>
                </c:pt>
                <c:pt idx="1027" formatCode="General">
                  <c:v>8.3049403000000002</c:v>
                </c:pt>
                <c:pt idx="1028" formatCode="General">
                  <c:v>8.3047397000000007</c:v>
                </c:pt>
                <c:pt idx="1029" formatCode="General">
                  <c:v>8.3047397000000007</c:v>
                </c:pt>
                <c:pt idx="1030" formatCode="General">
                  <c:v>8.3046393999999992</c:v>
                </c:pt>
                <c:pt idx="1031" formatCode="General">
                  <c:v>8.3047397000000007</c:v>
                </c:pt>
                <c:pt idx="1032" formatCode="General">
                  <c:v>8.3047397000000007</c:v>
                </c:pt>
                <c:pt idx="1033" formatCode="General">
                  <c:v>8.3047397000000007</c:v>
                </c:pt>
                <c:pt idx="1034" formatCode="General">
                  <c:v>8.3047397000000007</c:v>
                </c:pt>
                <c:pt idx="1035" formatCode="General">
                  <c:v>8.3047397000000007</c:v>
                </c:pt>
                <c:pt idx="1036" formatCode="General">
                  <c:v>8.3047397000000007</c:v>
                </c:pt>
                <c:pt idx="1037" formatCode="General">
                  <c:v>8.3048400000000004</c:v>
                </c:pt>
                <c:pt idx="1038" formatCode="General">
                  <c:v>8.3047397000000007</c:v>
                </c:pt>
                <c:pt idx="1039" formatCode="General">
                  <c:v>8.3048400000000004</c:v>
                </c:pt>
                <c:pt idx="1040" formatCode="General">
                  <c:v>8.3047397000000007</c:v>
                </c:pt>
                <c:pt idx="1041" formatCode="General">
                  <c:v>8.3048400000000004</c:v>
                </c:pt>
                <c:pt idx="1042" formatCode="General">
                  <c:v>8.3048400000000004</c:v>
                </c:pt>
                <c:pt idx="1043" formatCode="General">
                  <c:v>8.3048400000000004</c:v>
                </c:pt>
                <c:pt idx="1044" formatCode="General">
                  <c:v>8.3047397000000007</c:v>
                </c:pt>
                <c:pt idx="1045" formatCode="General">
                  <c:v>8.3048400000000004</c:v>
                </c:pt>
                <c:pt idx="1046" formatCode="General">
                  <c:v>8.3048400000000004</c:v>
                </c:pt>
                <c:pt idx="1047" formatCode="General">
                  <c:v>8.3044387999999998</c:v>
                </c:pt>
                <c:pt idx="1048" formatCode="General">
                  <c:v>8.3047397000000007</c:v>
                </c:pt>
                <c:pt idx="1049" formatCode="General">
                  <c:v>8.3048400000000004</c:v>
                </c:pt>
                <c:pt idx="1050" formatCode="General">
                  <c:v>8.3046393999999992</c:v>
                </c:pt>
                <c:pt idx="1051" formatCode="General">
                  <c:v>8.3046393999999992</c:v>
                </c:pt>
                <c:pt idx="1052" formatCode="General">
                  <c:v>8.3038369999999997</c:v>
                </c:pt>
                <c:pt idx="1053" formatCode="General">
                  <c:v>8.3036364000000003</c:v>
                </c:pt>
                <c:pt idx="1054" formatCode="General">
                  <c:v>8.3033354999999993</c:v>
                </c:pt>
                <c:pt idx="1055" formatCode="General">
                  <c:v>8.3032351999999996</c:v>
                </c:pt>
                <c:pt idx="1056" formatCode="General">
                  <c:v>8.3031348999999999</c:v>
                </c:pt>
                <c:pt idx="1057" formatCode="General">
                  <c:v>8.3030345999999984</c:v>
                </c:pt>
                <c:pt idx="1058" formatCode="General">
                  <c:v>8.3033354999999993</c:v>
                </c:pt>
                <c:pt idx="1059" formatCode="General">
                  <c:v>8.3034358000000008</c:v>
                </c:pt>
                <c:pt idx="1060" formatCode="General">
                  <c:v>8.3033354999999993</c:v>
                </c:pt>
                <c:pt idx="1061" formatCode="General">
                  <c:v>8.3031348999999999</c:v>
                </c:pt>
                <c:pt idx="1062" formatCode="General">
                  <c:v>8.3030345999999984</c:v>
                </c:pt>
                <c:pt idx="1063" formatCode="General">
                  <c:v>8.3031348999999999</c:v>
                </c:pt>
                <c:pt idx="1064" formatCode="General">
                  <c:v>8.3030345999999984</c:v>
                </c:pt>
                <c:pt idx="1065" formatCode="General">
                  <c:v>8.3030345999999984</c:v>
                </c:pt>
                <c:pt idx="1066" formatCode="General">
                  <c:v>8.3030345999999984</c:v>
                </c:pt>
                <c:pt idx="1067" formatCode="General">
                  <c:v>8.3028339999999989</c:v>
                </c:pt>
                <c:pt idx="1068" formatCode="General">
                  <c:v>8.3028339999999989</c:v>
                </c:pt>
                <c:pt idx="1069" formatCode="General">
                  <c:v>8.3027336999999992</c:v>
                </c:pt>
                <c:pt idx="1070" formatCode="General">
                  <c:v>8.3026333999999995</c:v>
                </c:pt>
                <c:pt idx="1071" formatCode="General">
                  <c:v>8.3025330999999998</c:v>
                </c:pt>
                <c:pt idx="1072" formatCode="General">
                  <c:v>8.3025330999999998</c:v>
                </c:pt>
                <c:pt idx="1073" formatCode="General">
                  <c:v>8.3023324999999986</c:v>
                </c:pt>
                <c:pt idx="1074" formatCode="General">
                  <c:v>8.3024328000000001</c:v>
                </c:pt>
                <c:pt idx="1075" formatCode="General">
                  <c:v>8.3025330999999998</c:v>
                </c:pt>
                <c:pt idx="1076" formatCode="General">
                  <c:v>8.3026333999999995</c:v>
                </c:pt>
                <c:pt idx="1077" formatCode="General">
                  <c:v>8.3024328000000001</c:v>
                </c:pt>
                <c:pt idx="1078" formatCode="General">
                  <c:v>8.3026333999999995</c:v>
                </c:pt>
                <c:pt idx="1079" formatCode="General">
                  <c:v>8.3027336999999992</c:v>
                </c:pt>
                <c:pt idx="1080" formatCode="General">
                  <c:v>8.3026333999999995</c:v>
                </c:pt>
                <c:pt idx="1081" formatCode="General">
                  <c:v>8.3030345999999984</c:v>
                </c:pt>
                <c:pt idx="1082" formatCode="General">
                  <c:v>8.3026333999999995</c:v>
                </c:pt>
                <c:pt idx="1083" formatCode="General">
                  <c:v>8.3025330999999998</c:v>
                </c:pt>
                <c:pt idx="1084" formatCode="General">
                  <c:v>8.3024328000000001</c:v>
                </c:pt>
                <c:pt idx="1085" formatCode="General">
                  <c:v>8.3026333999999995</c:v>
                </c:pt>
                <c:pt idx="1086" formatCode="General">
                  <c:v>8.3024328000000001</c:v>
                </c:pt>
                <c:pt idx="1087" formatCode="General">
                  <c:v>8.3026333999999995</c:v>
                </c:pt>
                <c:pt idx="1088" formatCode="General">
                  <c:v>8.3025330999999998</c:v>
                </c:pt>
                <c:pt idx="1089" formatCode="General">
                  <c:v>8.3028339999999989</c:v>
                </c:pt>
                <c:pt idx="1090" formatCode="General">
                  <c:v>8.3026333999999995</c:v>
                </c:pt>
                <c:pt idx="1091" formatCode="General">
                  <c:v>8.3025330999999998</c:v>
                </c:pt>
                <c:pt idx="1092" formatCode="General">
                  <c:v>8.3027336999999992</c:v>
                </c:pt>
                <c:pt idx="1093" formatCode="General">
                  <c:v>8.3025330999999998</c:v>
                </c:pt>
                <c:pt idx="1094" formatCode="General">
                  <c:v>8.3024328000000001</c:v>
                </c:pt>
                <c:pt idx="1095" formatCode="General">
                  <c:v>8.3025330999999998</c:v>
                </c:pt>
                <c:pt idx="1096" formatCode="General">
                  <c:v>8.3023324999999986</c:v>
                </c:pt>
                <c:pt idx="1097" formatCode="General">
                  <c:v>8.3023324999999986</c:v>
                </c:pt>
                <c:pt idx="1098" formatCode="General">
                  <c:v>8.3026333999999995</c:v>
                </c:pt>
                <c:pt idx="1099" formatCode="General">
                  <c:v>8.3026333999999995</c:v>
                </c:pt>
                <c:pt idx="1100" formatCode="General">
                  <c:v>8.3027336999999992</c:v>
                </c:pt>
                <c:pt idx="1101" formatCode="General">
                  <c:v>8.3027336999999992</c:v>
                </c:pt>
                <c:pt idx="1102" formatCode="General">
                  <c:v>8.3025330999999998</c:v>
                </c:pt>
                <c:pt idx="1103" formatCode="General">
                  <c:v>8.3025330999999998</c:v>
                </c:pt>
                <c:pt idx="1104" formatCode="General">
                  <c:v>8.3026333999999995</c:v>
                </c:pt>
                <c:pt idx="1105" formatCode="General">
                  <c:v>8.3025330999999998</c:v>
                </c:pt>
                <c:pt idx="1106" formatCode="General">
                  <c:v>8.3026333999999995</c:v>
                </c:pt>
                <c:pt idx="1107" formatCode="General">
                  <c:v>8.3026333999999995</c:v>
                </c:pt>
                <c:pt idx="1108" formatCode="General">
                  <c:v>8.3030345999999984</c:v>
                </c:pt>
                <c:pt idx="1109" formatCode="General">
                  <c:v>8.3030345999999984</c:v>
                </c:pt>
                <c:pt idx="1110" formatCode="General">
                  <c:v>8.3028339999999989</c:v>
                </c:pt>
                <c:pt idx="1111" formatCode="General">
                  <c:v>8.3027336999999992</c:v>
                </c:pt>
                <c:pt idx="1112" formatCode="General">
                  <c:v>8.3025330999999998</c:v>
                </c:pt>
                <c:pt idx="1113" formatCode="General">
                  <c:v>8.3023324999999986</c:v>
                </c:pt>
                <c:pt idx="1114" formatCode="General">
                  <c:v>8.3023324999999986</c:v>
                </c:pt>
                <c:pt idx="1115" formatCode="General">
                  <c:v>8.3023324999999986</c:v>
                </c:pt>
                <c:pt idx="1116" formatCode="General">
                  <c:v>8.3022321999999988</c:v>
                </c:pt>
                <c:pt idx="1117" formatCode="General">
                  <c:v>8.3022321999999988</c:v>
                </c:pt>
                <c:pt idx="1118" formatCode="General">
                  <c:v>8.3025330999999998</c:v>
                </c:pt>
                <c:pt idx="1119" formatCode="General">
                  <c:v>8.3026333999999995</c:v>
                </c:pt>
                <c:pt idx="1120" formatCode="General">
                  <c:v>8.3026333999999995</c:v>
                </c:pt>
                <c:pt idx="1121" formatCode="General">
                  <c:v>8.3025330999999998</c:v>
                </c:pt>
                <c:pt idx="1122" formatCode="General">
                  <c:v>8.3024328000000001</c:v>
                </c:pt>
                <c:pt idx="1123" formatCode="General">
                  <c:v>8.3027336999999992</c:v>
                </c:pt>
                <c:pt idx="1124" formatCode="General">
                  <c:v>8.3030345999999984</c:v>
                </c:pt>
                <c:pt idx="1125" formatCode="General">
                  <c:v>8.3029342999999987</c:v>
                </c:pt>
                <c:pt idx="1126" formatCode="General">
                  <c:v>8.3033354999999993</c:v>
                </c:pt>
                <c:pt idx="1127" formatCode="General">
                  <c:v>8.3033354999999993</c:v>
                </c:pt>
                <c:pt idx="1128" formatCode="General">
                  <c:v>8.3030345999999984</c:v>
                </c:pt>
                <c:pt idx="1129" formatCode="General">
                  <c:v>8.3034358000000008</c:v>
                </c:pt>
                <c:pt idx="1130" formatCode="General">
                  <c:v>8.3035361000000005</c:v>
                </c:pt>
                <c:pt idx="1131" formatCode="General">
                  <c:v>8.3035361000000005</c:v>
                </c:pt>
                <c:pt idx="1132" formatCode="General">
                  <c:v>8.3037367</c:v>
                </c:pt>
                <c:pt idx="1133" formatCode="General">
                  <c:v>8.3041379000000006</c:v>
                </c:pt>
                <c:pt idx="1134" formatCode="General">
                  <c:v>8.3043385000000001</c:v>
                </c:pt>
                <c:pt idx="1135" formatCode="General">
                  <c:v>8.3043385000000001</c:v>
                </c:pt>
                <c:pt idx="1136" formatCode="General">
                  <c:v>8.3046393999999992</c:v>
                </c:pt>
                <c:pt idx="1137" formatCode="General">
                  <c:v>8.3044387999999998</c:v>
                </c:pt>
                <c:pt idx="1138" formatCode="General">
                  <c:v>8.3045390999999995</c:v>
                </c:pt>
                <c:pt idx="1139" formatCode="General">
                  <c:v>8.3043385000000001</c:v>
                </c:pt>
                <c:pt idx="1140" formatCode="General">
                  <c:v>8.3042382000000003</c:v>
                </c:pt>
                <c:pt idx="1141" formatCode="General">
                  <c:v>8.3038369999999997</c:v>
                </c:pt>
                <c:pt idx="1142" formatCode="General">
                  <c:v>8.3038369999999997</c:v>
                </c:pt>
                <c:pt idx="1143" formatCode="General">
                  <c:v>8.3036364000000003</c:v>
                </c:pt>
                <c:pt idx="1144" formatCode="General">
                  <c:v>8.3035361000000005</c:v>
                </c:pt>
                <c:pt idx="1145" formatCode="General">
                  <c:v>8.3039373000000012</c:v>
                </c:pt>
                <c:pt idx="1146" formatCode="General">
                  <c:v>8.3037367</c:v>
                </c:pt>
                <c:pt idx="1147" formatCode="General">
                  <c:v>8.3035361000000005</c:v>
                </c:pt>
                <c:pt idx="1148" formatCode="General">
                  <c:v>8.3032351999999996</c:v>
                </c:pt>
                <c:pt idx="1149" formatCode="General">
                  <c:v>8.3028339999999989</c:v>
                </c:pt>
                <c:pt idx="1150" formatCode="General">
                  <c:v>8.3026333999999995</c:v>
                </c:pt>
                <c:pt idx="1151" formatCode="General">
                  <c:v>8.3026333999999995</c:v>
                </c:pt>
                <c:pt idx="1152" formatCode="General">
                  <c:v>8.3026333999999995</c:v>
                </c:pt>
                <c:pt idx="1153" formatCode="General">
                  <c:v>8.3023324999999986</c:v>
                </c:pt>
                <c:pt idx="1154" formatCode="General">
                  <c:v>8.3027336999999992</c:v>
                </c:pt>
                <c:pt idx="1155" formatCode="General">
                  <c:v>8.3024328000000001</c:v>
                </c:pt>
                <c:pt idx="1156" formatCode="General">
                  <c:v>8.3022321999999988</c:v>
                </c:pt>
                <c:pt idx="1157" formatCode="General">
                  <c:v>8.3023324999999986</c:v>
                </c:pt>
                <c:pt idx="1158" formatCode="General">
                  <c:v>8.3023324999999986</c:v>
                </c:pt>
                <c:pt idx="1159" formatCode="General">
                  <c:v>8.3022321999999988</c:v>
                </c:pt>
                <c:pt idx="1160" formatCode="General">
                  <c:v>8.3024328000000001</c:v>
                </c:pt>
                <c:pt idx="1161" formatCode="General">
                  <c:v>8.3026333999999995</c:v>
                </c:pt>
                <c:pt idx="1162" formatCode="General">
                  <c:v>8.3032351999999996</c:v>
                </c:pt>
                <c:pt idx="1163" formatCode="General">
                  <c:v>8.3032351999999996</c:v>
                </c:pt>
                <c:pt idx="1164" formatCode="General">
                  <c:v>8.3032351999999996</c:v>
                </c:pt>
                <c:pt idx="1165" formatCode="General">
                  <c:v>8.3032351999999996</c:v>
                </c:pt>
                <c:pt idx="1166" formatCode="General">
                  <c:v>8.3032351999999996</c:v>
                </c:pt>
                <c:pt idx="1167" formatCode="General">
                  <c:v>8.3032351999999996</c:v>
                </c:pt>
                <c:pt idx="1168" formatCode="General">
                  <c:v>8.3035361000000005</c:v>
                </c:pt>
                <c:pt idx="1169" formatCode="General">
                  <c:v>8.3036364000000003</c:v>
                </c:pt>
                <c:pt idx="1170" formatCode="General">
                  <c:v>8.3039373000000012</c:v>
                </c:pt>
                <c:pt idx="1171" formatCode="General">
                  <c:v>8.3037367</c:v>
                </c:pt>
                <c:pt idx="1172" formatCode="General">
                  <c:v>8.3038369999999997</c:v>
                </c:pt>
                <c:pt idx="1173" formatCode="General">
                  <c:v>8.3040376000000009</c:v>
                </c:pt>
                <c:pt idx="1174" formatCode="General">
                  <c:v>8.3037367</c:v>
                </c:pt>
                <c:pt idx="1175" formatCode="General">
                  <c:v>8.3034358000000008</c:v>
                </c:pt>
                <c:pt idx="1176" formatCode="General">
                  <c:v>8.3031348999999999</c:v>
                </c:pt>
                <c:pt idx="1177" formatCode="General">
                  <c:v>8.3032351999999996</c:v>
                </c:pt>
                <c:pt idx="1178" formatCode="General">
                  <c:v>8.3034358000000008</c:v>
                </c:pt>
                <c:pt idx="1179" formatCode="General">
                  <c:v>8.3039373000000012</c:v>
                </c:pt>
                <c:pt idx="1180" formatCode="General">
                  <c:v>8.3036364000000003</c:v>
                </c:pt>
                <c:pt idx="1181" formatCode="General">
                  <c:v>8.3037367</c:v>
                </c:pt>
                <c:pt idx="1182" formatCode="General">
                  <c:v>8.3037367</c:v>
                </c:pt>
                <c:pt idx="1183" formatCode="General">
                  <c:v>8.3037367</c:v>
                </c:pt>
                <c:pt idx="1184" formatCode="General">
                  <c:v>8.3037367</c:v>
                </c:pt>
                <c:pt idx="1185" formatCode="General">
                  <c:v>8.3036364000000003</c:v>
                </c:pt>
                <c:pt idx="1186" formatCode="General">
                  <c:v>8.3036364000000003</c:v>
                </c:pt>
                <c:pt idx="1187" formatCode="General">
                  <c:v>8.3041379000000006</c:v>
                </c:pt>
                <c:pt idx="1188" formatCode="General">
                  <c:v>8.3040376000000009</c:v>
                </c:pt>
                <c:pt idx="1189" formatCode="General">
                  <c:v>8.3043385000000001</c:v>
                </c:pt>
                <c:pt idx="1190" formatCode="General">
                  <c:v>8.3044387999999998</c:v>
                </c:pt>
                <c:pt idx="1191" formatCode="General">
                  <c:v>8.3046393999999992</c:v>
                </c:pt>
                <c:pt idx="1192" formatCode="General">
                  <c:v>8.3048400000000004</c:v>
                </c:pt>
                <c:pt idx="1193" formatCode="General">
                  <c:v>8.3045390999999995</c:v>
                </c:pt>
                <c:pt idx="1194" formatCode="General">
                  <c:v>8.3048400000000004</c:v>
                </c:pt>
                <c:pt idx="1195" formatCode="General">
                  <c:v>8.3048400000000004</c:v>
                </c:pt>
                <c:pt idx="1196" formatCode="General">
                  <c:v>8.3044387999999998</c:v>
                </c:pt>
                <c:pt idx="1197" formatCode="General">
                  <c:v>8.3042382000000003</c:v>
                </c:pt>
                <c:pt idx="1198" formatCode="General">
                  <c:v>8.3043385000000001</c:v>
                </c:pt>
                <c:pt idx="1199" formatCode="General">
                  <c:v>8.3045390999999995</c:v>
                </c:pt>
                <c:pt idx="1200" formatCode="General">
                  <c:v>8.3045390999999995</c:v>
                </c:pt>
                <c:pt idx="1201" formatCode="General">
                  <c:v>8.3047397000000007</c:v>
                </c:pt>
                <c:pt idx="1202" formatCode="General">
                  <c:v>8.3045390999999995</c:v>
                </c:pt>
                <c:pt idx="1203" formatCode="General">
                  <c:v>8.3045390999999995</c:v>
                </c:pt>
                <c:pt idx="1204" formatCode="General">
                  <c:v>8.3045390999999995</c:v>
                </c:pt>
                <c:pt idx="1205" formatCode="General">
                  <c:v>8.3042382000000003</c:v>
                </c:pt>
                <c:pt idx="1206" formatCode="General">
                  <c:v>8.3037367</c:v>
                </c:pt>
                <c:pt idx="1207" formatCode="General">
                  <c:v>8.3035361000000005</c:v>
                </c:pt>
                <c:pt idx="1208" formatCode="General">
                  <c:v>8.3035361000000005</c:v>
                </c:pt>
                <c:pt idx="1209" formatCode="General">
                  <c:v>8.3031348999999999</c:v>
                </c:pt>
                <c:pt idx="1210" formatCode="General">
                  <c:v>8.3031348999999999</c:v>
                </c:pt>
                <c:pt idx="1211" formatCode="General">
                  <c:v>8.3031348999999999</c:v>
                </c:pt>
                <c:pt idx="1212" formatCode="General">
                  <c:v>8.3032351999999996</c:v>
                </c:pt>
                <c:pt idx="1213" formatCode="General">
                  <c:v>8.3041379000000006</c:v>
                </c:pt>
                <c:pt idx="1214" formatCode="General">
                  <c:v>8.3042382000000003</c:v>
                </c:pt>
                <c:pt idx="1215" formatCode="General">
                  <c:v>8.3039373000000012</c:v>
                </c:pt>
                <c:pt idx="1216" formatCode="General">
                  <c:v>8.3042382000000003</c:v>
                </c:pt>
                <c:pt idx="1217" formatCode="General">
                  <c:v>8.3042382000000003</c:v>
                </c:pt>
                <c:pt idx="1218" formatCode="General">
                  <c:v>8.3038369999999997</c:v>
                </c:pt>
                <c:pt idx="1219" formatCode="General">
                  <c:v>8.3037367</c:v>
                </c:pt>
                <c:pt idx="1220" formatCode="General">
                  <c:v>8.3037367</c:v>
                </c:pt>
                <c:pt idx="1221" formatCode="General">
                  <c:v>8.3034358000000008</c:v>
                </c:pt>
                <c:pt idx="1222" formatCode="General">
                  <c:v>8.3031348999999999</c:v>
                </c:pt>
                <c:pt idx="1223" formatCode="General">
                  <c:v>8.3035361000000005</c:v>
                </c:pt>
                <c:pt idx="1224" formatCode="General">
                  <c:v>8.3030345999999984</c:v>
                </c:pt>
                <c:pt idx="1225" formatCode="General">
                  <c:v>8.3031348999999999</c:v>
                </c:pt>
                <c:pt idx="1226" formatCode="General">
                  <c:v>8.3026333999999995</c:v>
                </c:pt>
                <c:pt idx="1227" formatCode="General">
                  <c:v>8.3032351999999996</c:v>
                </c:pt>
                <c:pt idx="1228" formatCode="General">
                  <c:v>8.3032351999999996</c:v>
                </c:pt>
                <c:pt idx="1229" formatCode="General">
                  <c:v>8.3038369999999997</c:v>
                </c:pt>
                <c:pt idx="1230" formatCode="General">
                  <c:v>8.3031348999999999</c:v>
                </c:pt>
                <c:pt idx="1231" formatCode="General">
                  <c:v>8.3028339999999989</c:v>
                </c:pt>
                <c:pt idx="1232" formatCode="General">
                  <c:v>8.3028339999999989</c:v>
                </c:pt>
                <c:pt idx="1233" formatCode="General">
                  <c:v>8.3033354999999993</c:v>
                </c:pt>
                <c:pt idx="1234" formatCode="General">
                  <c:v>8.3037367</c:v>
                </c:pt>
                <c:pt idx="1235" formatCode="General">
                  <c:v>8.3038369999999997</c:v>
                </c:pt>
                <c:pt idx="1236" formatCode="General">
                  <c:v>8.3036364000000003</c:v>
                </c:pt>
                <c:pt idx="1237" formatCode="General">
                  <c:v>8.3034358000000008</c:v>
                </c:pt>
                <c:pt idx="1238" formatCode="General">
                  <c:v>8.3032351999999996</c:v>
                </c:pt>
                <c:pt idx="1239" formatCode="General">
                  <c:v>8.3032351999999996</c:v>
                </c:pt>
                <c:pt idx="1240" formatCode="General">
                  <c:v>8.3035361000000005</c:v>
                </c:pt>
                <c:pt idx="1241" formatCode="General">
                  <c:v>8.3032351999999996</c:v>
                </c:pt>
                <c:pt idx="1242" formatCode="General">
                  <c:v>8.3029342999999987</c:v>
                </c:pt>
                <c:pt idx="1243" formatCode="General">
                  <c:v>8.3029342999999987</c:v>
                </c:pt>
                <c:pt idx="1244" formatCode="General">
                  <c:v>8.3027336999999992</c:v>
                </c:pt>
                <c:pt idx="1245" formatCode="General">
                  <c:v>8.3026333999999995</c:v>
                </c:pt>
                <c:pt idx="1246" formatCode="General">
                  <c:v>8.3025330999999998</c:v>
                </c:pt>
                <c:pt idx="1247" formatCode="General">
                  <c:v>8.3025330999999998</c:v>
                </c:pt>
                <c:pt idx="1248" formatCode="General">
                  <c:v>8.3024328000000001</c:v>
                </c:pt>
                <c:pt idx="1249" formatCode="General">
                  <c:v>8.3029342999999987</c:v>
                </c:pt>
                <c:pt idx="1250" formatCode="General">
                  <c:v>8.3024328000000001</c:v>
                </c:pt>
                <c:pt idx="1251" formatCode="General">
                  <c:v>8.3023324999999986</c:v>
                </c:pt>
                <c:pt idx="1252" formatCode="General">
                  <c:v>8.3022321999999988</c:v>
                </c:pt>
                <c:pt idx="1253" formatCode="General">
                  <c:v>8.3026333999999995</c:v>
                </c:pt>
                <c:pt idx="1254" formatCode="General">
                  <c:v>8.3029342999999987</c:v>
                </c:pt>
                <c:pt idx="1255" formatCode="General">
                  <c:v>8.3032351999999996</c:v>
                </c:pt>
                <c:pt idx="1256" formatCode="General">
                  <c:v>8.3027336999999992</c:v>
                </c:pt>
                <c:pt idx="1257" formatCode="General">
                  <c:v>8.3023324999999986</c:v>
                </c:pt>
                <c:pt idx="1258" formatCode="General">
                  <c:v>8.3028339999999989</c:v>
                </c:pt>
                <c:pt idx="1259" formatCode="General">
                  <c:v>8.3034358000000008</c:v>
                </c:pt>
                <c:pt idx="1260" formatCode="General">
                  <c:v>8.3035361000000005</c:v>
                </c:pt>
                <c:pt idx="1261" formatCode="General">
                  <c:v>8.3034358000000008</c:v>
                </c:pt>
                <c:pt idx="1262" formatCode="General">
                  <c:v>8.3033354999999993</c:v>
                </c:pt>
                <c:pt idx="1263" formatCode="General">
                  <c:v>8.3035361000000005</c:v>
                </c:pt>
                <c:pt idx="1264" formatCode="General">
                  <c:v>8.3030345999999984</c:v>
                </c:pt>
                <c:pt idx="1265" formatCode="General">
                  <c:v>8.3031348999999999</c:v>
                </c:pt>
                <c:pt idx="1266" formatCode="General">
                  <c:v>8.3029342999999987</c:v>
                </c:pt>
                <c:pt idx="1267" formatCode="General">
                  <c:v>8.3025330999999998</c:v>
                </c:pt>
                <c:pt idx="1268" formatCode="General">
                  <c:v>8.3024328000000001</c:v>
                </c:pt>
                <c:pt idx="1269" formatCode="General">
                  <c:v>8.3023324999999986</c:v>
                </c:pt>
                <c:pt idx="1270" formatCode="General">
                  <c:v>8.3026333999999995</c:v>
                </c:pt>
                <c:pt idx="1271" formatCode="General">
                  <c:v>8.3023324999999986</c:v>
                </c:pt>
                <c:pt idx="1272" formatCode="General">
                  <c:v>8.3021318999999991</c:v>
                </c:pt>
                <c:pt idx="1273" formatCode="General">
                  <c:v>8.3021318999999991</c:v>
                </c:pt>
                <c:pt idx="1274" formatCode="General">
                  <c:v>8.3025330999999998</c:v>
                </c:pt>
                <c:pt idx="1275" formatCode="General">
                  <c:v>8.3021318999999991</c:v>
                </c:pt>
                <c:pt idx="1276" formatCode="General">
                  <c:v>8.3021318999999991</c:v>
                </c:pt>
                <c:pt idx="1277" formatCode="General">
                  <c:v>8.3020315999999994</c:v>
                </c:pt>
                <c:pt idx="1278" formatCode="General">
                  <c:v>8.301831</c:v>
                </c:pt>
                <c:pt idx="1279" formatCode="General">
                  <c:v>8.301831</c:v>
                </c:pt>
                <c:pt idx="1280" formatCode="General">
                  <c:v>8.301831</c:v>
                </c:pt>
                <c:pt idx="1281" formatCode="General">
                  <c:v>8.3021318999999991</c:v>
                </c:pt>
                <c:pt idx="1282" formatCode="General">
                  <c:v>8.3022321999999988</c:v>
                </c:pt>
                <c:pt idx="1283" formatCode="General">
                  <c:v>8.3020315999999994</c:v>
                </c:pt>
                <c:pt idx="1284" formatCode="General">
                  <c:v>8.3021318999999991</c:v>
                </c:pt>
                <c:pt idx="1285" formatCode="General">
                  <c:v>8.3022321999999988</c:v>
                </c:pt>
                <c:pt idx="1286" formatCode="General">
                  <c:v>8.3022321999999988</c:v>
                </c:pt>
                <c:pt idx="1287" formatCode="General">
                  <c:v>8.3021318999999991</c:v>
                </c:pt>
                <c:pt idx="1288" formatCode="General">
                  <c:v>8.3022321999999988</c:v>
                </c:pt>
                <c:pt idx="1289" formatCode="General">
                  <c:v>8.3019312999999997</c:v>
                </c:pt>
                <c:pt idx="1290" formatCode="General">
                  <c:v>8.3020315999999994</c:v>
                </c:pt>
                <c:pt idx="1291" formatCode="General">
                  <c:v>8.3019312999999997</c:v>
                </c:pt>
                <c:pt idx="1292" formatCode="General">
                  <c:v>8.301831</c:v>
                </c:pt>
                <c:pt idx="1293" formatCode="General">
                  <c:v>8.3022321999999988</c:v>
                </c:pt>
                <c:pt idx="1294" formatCode="General">
                  <c:v>8.301831</c:v>
                </c:pt>
                <c:pt idx="1295" formatCode="General">
                  <c:v>8.3020315999999994</c:v>
                </c:pt>
                <c:pt idx="1296" formatCode="General">
                  <c:v>8.3022321999999988</c:v>
                </c:pt>
                <c:pt idx="1297" formatCode="General">
                  <c:v>8.3022321999999988</c:v>
                </c:pt>
                <c:pt idx="1298" formatCode="General">
                  <c:v>8.3020315999999994</c:v>
                </c:pt>
                <c:pt idx="1299" formatCode="General">
                  <c:v>8.3023324999999986</c:v>
                </c:pt>
                <c:pt idx="1300" formatCode="General">
                  <c:v>8.3021318999999991</c:v>
                </c:pt>
                <c:pt idx="1301" formatCode="General">
                  <c:v>8.3021318999999991</c:v>
                </c:pt>
                <c:pt idx="1302" formatCode="General">
                  <c:v>8.3021318999999991</c:v>
                </c:pt>
                <c:pt idx="1303" formatCode="General">
                  <c:v>8.3019312999999997</c:v>
                </c:pt>
                <c:pt idx="1304" formatCode="General">
                  <c:v>8.301831</c:v>
                </c:pt>
                <c:pt idx="1305" formatCode="General">
                  <c:v>8.3019312999999997</c:v>
                </c:pt>
                <c:pt idx="1306" formatCode="General">
                  <c:v>8.3021318999999991</c:v>
                </c:pt>
                <c:pt idx="1307" formatCode="General">
                  <c:v>8.3023324999999986</c:v>
                </c:pt>
                <c:pt idx="1308" formatCode="General">
                  <c:v>8.3024328000000001</c:v>
                </c:pt>
                <c:pt idx="1309" formatCode="General">
                  <c:v>8.3024328000000001</c:v>
                </c:pt>
                <c:pt idx="1310" formatCode="General">
                  <c:v>8.3024328000000001</c:v>
                </c:pt>
                <c:pt idx="1311" formatCode="General">
                  <c:v>8.3022321999999988</c:v>
                </c:pt>
                <c:pt idx="1312" formatCode="General">
                  <c:v>8.3022321999999988</c:v>
                </c:pt>
                <c:pt idx="1313" formatCode="General">
                  <c:v>8.3020315999999994</c:v>
                </c:pt>
                <c:pt idx="1314" formatCode="General">
                  <c:v>8.3023324999999986</c:v>
                </c:pt>
                <c:pt idx="1315" formatCode="General">
                  <c:v>8.3021318999999991</c:v>
                </c:pt>
                <c:pt idx="1316" formatCode="General">
                  <c:v>8.3019312999999997</c:v>
                </c:pt>
                <c:pt idx="1317" formatCode="General">
                  <c:v>8.3021318999999991</c:v>
                </c:pt>
                <c:pt idx="1318" formatCode="General">
                  <c:v>8.3023324999999986</c:v>
                </c:pt>
                <c:pt idx="1319" formatCode="General">
                  <c:v>8.3023324999999986</c:v>
                </c:pt>
                <c:pt idx="1320" formatCode="General">
                  <c:v>8.3025330999999998</c:v>
                </c:pt>
                <c:pt idx="1321" formatCode="General">
                  <c:v>8.3024328000000001</c:v>
                </c:pt>
                <c:pt idx="1322" formatCode="General">
                  <c:v>8.3024328000000001</c:v>
                </c:pt>
                <c:pt idx="1323" formatCode="General">
                  <c:v>8.3023324999999986</c:v>
                </c:pt>
                <c:pt idx="1324" formatCode="General">
                  <c:v>8.3023324999999986</c:v>
                </c:pt>
                <c:pt idx="1325" formatCode="General">
                  <c:v>8.3023324999999986</c:v>
                </c:pt>
                <c:pt idx="1326" formatCode="General">
                  <c:v>8.3023324999999986</c:v>
                </c:pt>
                <c:pt idx="1327" formatCode="General">
                  <c:v>8.3023324999999986</c:v>
                </c:pt>
                <c:pt idx="1328" formatCode="General">
                  <c:v>8.3023324999999986</c:v>
                </c:pt>
                <c:pt idx="1329" formatCode="General">
                  <c:v>8.3023324999999986</c:v>
                </c:pt>
                <c:pt idx="1330" formatCode="General">
                  <c:v>8.3023324999999986</c:v>
                </c:pt>
                <c:pt idx="1331" formatCode="General">
                  <c:v>8.3026333999999995</c:v>
                </c:pt>
                <c:pt idx="1332" formatCode="General">
                  <c:v>8.3022321999999988</c:v>
                </c:pt>
                <c:pt idx="1333" formatCode="General">
                  <c:v>8.3020315999999994</c:v>
                </c:pt>
                <c:pt idx="1334" formatCode="General">
                  <c:v>8.3021318999999991</c:v>
                </c:pt>
                <c:pt idx="1335" formatCode="General">
                  <c:v>8.3025330999999998</c:v>
                </c:pt>
                <c:pt idx="1336" formatCode="General">
                  <c:v>8.3022321999999988</c:v>
                </c:pt>
                <c:pt idx="1337" formatCode="General">
                  <c:v>8.3023324999999986</c:v>
                </c:pt>
                <c:pt idx="1338" formatCode="General">
                  <c:v>8.3022321999999988</c:v>
                </c:pt>
                <c:pt idx="1339" formatCode="General">
                  <c:v>8.3021318999999991</c:v>
                </c:pt>
                <c:pt idx="1340" formatCode="General">
                  <c:v>8.3022321999999988</c:v>
                </c:pt>
                <c:pt idx="1341" formatCode="General">
                  <c:v>8.3020315999999994</c:v>
                </c:pt>
                <c:pt idx="1342" formatCode="General">
                  <c:v>8.3021318999999991</c:v>
                </c:pt>
                <c:pt idx="1343" formatCode="General">
                  <c:v>8.301831</c:v>
                </c:pt>
                <c:pt idx="1344" formatCode="General">
                  <c:v>8.3021318999999991</c:v>
                </c:pt>
                <c:pt idx="1345" formatCode="General">
                  <c:v>8.3023324999999986</c:v>
                </c:pt>
                <c:pt idx="1346" formatCode="General">
                  <c:v>8.3024328000000001</c:v>
                </c:pt>
                <c:pt idx="1347" formatCode="General">
                  <c:v>8.3026333999999995</c:v>
                </c:pt>
                <c:pt idx="1348" formatCode="General">
                  <c:v>8.3027336999999992</c:v>
                </c:pt>
                <c:pt idx="1349" formatCode="General">
                  <c:v>8.3029342999999987</c:v>
                </c:pt>
                <c:pt idx="1350" formatCode="General">
                  <c:v>8.3029342999999987</c:v>
                </c:pt>
                <c:pt idx="1351" formatCode="General">
                  <c:v>8.3028339999999989</c:v>
                </c:pt>
                <c:pt idx="1352" formatCode="General">
                  <c:v>8.3027336999999992</c:v>
                </c:pt>
                <c:pt idx="1353" formatCode="General">
                  <c:v>8.3027336999999992</c:v>
                </c:pt>
                <c:pt idx="1354" formatCode="General">
                  <c:v>8.3028339999999989</c:v>
                </c:pt>
                <c:pt idx="1355" formatCode="General">
                  <c:v>8.3029342999999987</c:v>
                </c:pt>
                <c:pt idx="1356" formatCode="General">
                  <c:v>8.3030345999999984</c:v>
                </c:pt>
                <c:pt idx="1357" formatCode="General">
                  <c:v>8.3028339999999989</c:v>
                </c:pt>
                <c:pt idx="1358" formatCode="General">
                  <c:v>8.3029342999999987</c:v>
                </c:pt>
                <c:pt idx="1359" formatCode="General">
                  <c:v>8.3029342999999987</c:v>
                </c:pt>
                <c:pt idx="1360" formatCode="General">
                  <c:v>8.3029342999999987</c:v>
                </c:pt>
                <c:pt idx="1361" formatCode="General">
                  <c:v>8.3032351999999996</c:v>
                </c:pt>
                <c:pt idx="1362" formatCode="General">
                  <c:v>8.3033354999999993</c:v>
                </c:pt>
                <c:pt idx="1363" formatCode="General">
                  <c:v>8.3033354999999993</c:v>
                </c:pt>
                <c:pt idx="1364" formatCode="General">
                  <c:v>8.3032351999999996</c:v>
                </c:pt>
                <c:pt idx="1365" formatCode="General">
                  <c:v>8.3033354999999993</c:v>
                </c:pt>
                <c:pt idx="1366" formatCode="General">
                  <c:v>8.3033354999999993</c:v>
                </c:pt>
                <c:pt idx="1367" formatCode="General">
                  <c:v>8.3033354999999993</c:v>
                </c:pt>
                <c:pt idx="1368" formatCode="General">
                  <c:v>8.3037367</c:v>
                </c:pt>
                <c:pt idx="1369" formatCode="General">
                  <c:v>8.3037367</c:v>
                </c:pt>
                <c:pt idx="1370" formatCode="General">
                  <c:v>8.3037367</c:v>
                </c:pt>
                <c:pt idx="1371" formatCode="General">
                  <c:v>8.3036364000000003</c:v>
                </c:pt>
                <c:pt idx="1372" formatCode="General">
                  <c:v>8.3035361000000005</c:v>
                </c:pt>
                <c:pt idx="1373" formatCode="General">
                  <c:v>8.3038369999999997</c:v>
                </c:pt>
                <c:pt idx="1374" formatCode="General">
                  <c:v>8.3038369999999997</c:v>
                </c:pt>
                <c:pt idx="1375" formatCode="General">
                  <c:v>8.3043385000000001</c:v>
                </c:pt>
                <c:pt idx="1376" formatCode="General">
                  <c:v>8.3043385000000001</c:v>
                </c:pt>
                <c:pt idx="1377" formatCode="General">
                  <c:v>8.3043385000000001</c:v>
                </c:pt>
                <c:pt idx="1378" formatCode="General">
                  <c:v>8.3043385000000001</c:v>
                </c:pt>
                <c:pt idx="1379" formatCode="General">
                  <c:v>8.3042382000000003</c:v>
                </c:pt>
                <c:pt idx="1380" formatCode="General">
                  <c:v>8.3042382000000003</c:v>
                </c:pt>
                <c:pt idx="1381" formatCode="General">
                  <c:v>8.3042382000000003</c:v>
                </c:pt>
                <c:pt idx="1382" formatCode="General">
                  <c:v>8.3042382000000003</c:v>
                </c:pt>
                <c:pt idx="1383" formatCode="General">
                  <c:v>8.3042382000000003</c:v>
                </c:pt>
                <c:pt idx="1384" formatCode="General">
                  <c:v>8.3044387999999998</c:v>
                </c:pt>
                <c:pt idx="1385" formatCode="General">
                  <c:v>8.3044387999999998</c:v>
                </c:pt>
                <c:pt idx="1386" formatCode="General">
                  <c:v>8.3043385000000001</c:v>
                </c:pt>
                <c:pt idx="1387" formatCode="General">
                  <c:v>8.3042382000000003</c:v>
                </c:pt>
                <c:pt idx="1388" formatCode="General">
                  <c:v>8.3044387999999998</c:v>
                </c:pt>
                <c:pt idx="1389" formatCode="General">
                  <c:v>8.3045390999999995</c:v>
                </c:pt>
                <c:pt idx="1390" formatCode="General">
                  <c:v>8.3041379000000006</c:v>
                </c:pt>
                <c:pt idx="1391" formatCode="General">
                  <c:v>8.3041379000000006</c:v>
                </c:pt>
                <c:pt idx="1392" formatCode="General">
                  <c:v>8.3043385000000001</c:v>
                </c:pt>
                <c:pt idx="1393" formatCode="General">
                  <c:v>8.3046393999999992</c:v>
                </c:pt>
                <c:pt idx="1394" formatCode="General">
                  <c:v>8.3047397000000007</c:v>
                </c:pt>
                <c:pt idx="1395" formatCode="General">
                  <c:v>8.3046393999999992</c:v>
                </c:pt>
                <c:pt idx="1396" formatCode="General">
                  <c:v>8.3045390999999995</c:v>
                </c:pt>
                <c:pt idx="1397" formatCode="General">
                  <c:v>8.3042382000000003</c:v>
                </c:pt>
                <c:pt idx="1398" formatCode="General">
                  <c:v>8.3042382000000003</c:v>
                </c:pt>
                <c:pt idx="1399" formatCode="General">
                  <c:v>8.3043385000000001</c:v>
                </c:pt>
                <c:pt idx="1400" formatCode="General">
                  <c:v>8.3044387999999998</c:v>
                </c:pt>
                <c:pt idx="1401" formatCode="General">
                  <c:v>8.3046393999999992</c:v>
                </c:pt>
                <c:pt idx="1402" formatCode="General">
                  <c:v>8.3045390999999995</c:v>
                </c:pt>
                <c:pt idx="1403" formatCode="General">
                  <c:v>8.3041379000000006</c:v>
                </c:pt>
                <c:pt idx="1404" formatCode="General">
                  <c:v>8.3041379000000006</c:v>
                </c:pt>
                <c:pt idx="1405" formatCode="General">
                  <c:v>8.3045390999999995</c:v>
                </c:pt>
                <c:pt idx="1406" formatCode="General">
                  <c:v>8.3042382000000003</c:v>
                </c:pt>
                <c:pt idx="1407" formatCode="General">
                  <c:v>8.3043385000000001</c:v>
                </c:pt>
                <c:pt idx="1408" formatCode="General">
                  <c:v>8.3037367</c:v>
                </c:pt>
                <c:pt idx="1409" formatCode="General">
                  <c:v>8.3034358000000008</c:v>
                </c:pt>
                <c:pt idx="1410" formatCode="General">
                  <c:v>8.3030345999999984</c:v>
                </c:pt>
                <c:pt idx="1411" formatCode="General">
                  <c:v>8.3031348999999999</c:v>
                </c:pt>
                <c:pt idx="1412" formatCode="General">
                  <c:v>8.3029342999999987</c:v>
                </c:pt>
                <c:pt idx="1413" formatCode="General">
                  <c:v>8.3025330999999998</c:v>
                </c:pt>
                <c:pt idx="1414" formatCode="General">
                  <c:v>8.3022321999999988</c:v>
                </c:pt>
                <c:pt idx="1415" formatCode="General">
                  <c:v>8.3021318999999991</c:v>
                </c:pt>
                <c:pt idx="1416" formatCode="General">
                  <c:v>8.3029342999999987</c:v>
                </c:pt>
                <c:pt idx="1417" formatCode="General">
                  <c:v>8.3029342999999987</c:v>
                </c:pt>
                <c:pt idx="1418" formatCode="General">
                  <c:v>8.3029342999999987</c:v>
                </c:pt>
                <c:pt idx="1419" formatCode="General">
                  <c:v>8.3029342999999987</c:v>
                </c:pt>
                <c:pt idx="1420" formatCode="General">
                  <c:v>8.3029342999999987</c:v>
                </c:pt>
                <c:pt idx="1421" formatCode="General">
                  <c:v>8.3029342999999987</c:v>
                </c:pt>
                <c:pt idx="1422" formatCode="General">
                  <c:v>8.3029342999999987</c:v>
                </c:pt>
                <c:pt idx="1423" formatCode="General">
                  <c:v>8.3027336999999992</c:v>
                </c:pt>
                <c:pt idx="1424" formatCode="General">
                  <c:v>8.3025330999999998</c:v>
                </c:pt>
                <c:pt idx="1425" formatCode="General">
                  <c:v>8.3025330999999998</c:v>
                </c:pt>
                <c:pt idx="1426" formatCode="General">
                  <c:v>8.3020315999999994</c:v>
                </c:pt>
                <c:pt idx="1427" formatCode="General">
                  <c:v>8.3020315999999994</c:v>
                </c:pt>
                <c:pt idx="1428" formatCode="General">
                  <c:v>8.3023324999999986</c:v>
                </c:pt>
                <c:pt idx="1429" formatCode="General">
                  <c:v>8.3021318999999991</c:v>
                </c:pt>
                <c:pt idx="1430" formatCode="General">
                  <c:v>8.3028339999999989</c:v>
                </c:pt>
                <c:pt idx="1431" formatCode="General">
                  <c:v>8.3028339999999989</c:v>
                </c:pt>
                <c:pt idx="1432" formatCode="General">
                  <c:v>8.3034358000000008</c:v>
                </c:pt>
                <c:pt idx="1433" formatCode="General">
                  <c:v>8.3034358000000008</c:v>
                </c:pt>
                <c:pt idx="1434" formatCode="General">
                  <c:v>8.3034358000000008</c:v>
                </c:pt>
                <c:pt idx="1435" formatCode="General">
                  <c:v>8.3034358000000008</c:v>
                </c:pt>
                <c:pt idx="1436" formatCode="General">
                  <c:v>8.3035361000000005</c:v>
                </c:pt>
                <c:pt idx="1437" formatCode="General">
                  <c:v>8.3037367</c:v>
                </c:pt>
                <c:pt idx="1438" formatCode="General">
                  <c:v>8.3033354999999993</c:v>
                </c:pt>
                <c:pt idx="1439" formatCode="General">
                  <c:v>8.3032351999999996</c:v>
                </c:pt>
                <c:pt idx="1440" formatCode="General">
                  <c:v>8.3034358000000008</c:v>
                </c:pt>
                <c:pt idx="1441" formatCode="General">
                  <c:v>8.3035361000000005</c:v>
                </c:pt>
                <c:pt idx="1442" formatCode="General">
                  <c:v>8.3033354999999993</c:v>
                </c:pt>
                <c:pt idx="1443" formatCode="General">
                  <c:v>8.3029342999999987</c:v>
                </c:pt>
                <c:pt idx="1444" formatCode="General">
                  <c:v>8.3028339999999989</c:v>
                </c:pt>
                <c:pt idx="1445" formatCode="General">
                  <c:v>8.3026333999999995</c:v>
                </c:pt>
                <c:pt idx="1446" formatCode="General">
                  <c:v>8.3025330999999998</c:v>
                </c:pt>
                <c:pt idx="1447" formatCode="General">
                  <c:v>8.3033354999999993</c:v>
                </c:pt>
                <c:pt idx="1448" formatCode="General">
                  <c:v>8.3034358000000008</c:v>
                </c:pt>
                <c:pt idx="1449" formatCode="General">
                  <c:v>8.3031348999999999</c:v>
                </c:pt>
                <c:pt idx="1450" formatCode="General">
                  <c:v>8.3031348999999999</c:v>
                </c:pt>
                <c:pt idx="1451" formatCode="General">
                  <c:v>8.3035361000000005</c:v>
                </c:pt>
                <c:pt idx="1452" formatCode="General">
                  <c:v>8.3037367</c:v>
                </c:pt>
                <c:pt idx="1453" formatCode="General">
                  <c:v>8.3040376000000009</c:v>
                </c:pt>
                <c:pt idx="1454" formatCode="General">
                  <c:v>8.3043385000000001</c:v>
                </c:pt>
                <c:pt idx="1455" formatCode="General">
                  <c:v>8.3037367</c:v>
                </c:pt>
                <c:pt idx="1456" formatCode="General">
                  <c:v>8.3036364000000003</c:v>
                </c:pt>
                <c:pt idx="1457" formatCode="General">
                  <c:v>8.3035361000000005</c:v>
                </c:pt>
                <c:pt idx="1458" formatCode="General">
                  <c:v>8.3034358000000008</c:v>
                </c:pt>
                <c:pt idx="1459" formatCode="General">
                  <c:v>8.3039373000000012</c:v>
                </c:pt>
                <c:pt idx="1460" formatCode="General">
                  <c:v>8.3043385000000001</c:v>
                </c:pt>
                <c:pt idx="1461" formatCode="General">
                  <c:v>8.3043385000000001</c:v>
                </c:pt>
                <c:pt idx="1462" formatCode="General">
                  <c:v>8.3043385000000001</c:v>
                </c:pt>
                <c:pt idx="1463" formatCode="General">
                  <c:v>8.3046393999999992</c:v>
                </c:pt>
                <c:pt idx="1464" formatCode="General">
                  <c:v>8.3039373000000012</c:v>
                </c:pt>
                <c:pt idx="1465" formatCode="General">
                  <c:v>8.3044387999999998</c:v>
                </c:pt>
                <c:pt idx="1466" formatCode="General">
                  <c:v>8.3042382000000003</c:v>
                </c:pt>
                <c:pt idx="1467" formatCode="General">
                  <c:v>8.3042382000000003</c:v>
                </c:pt>
                <c:pt idx="1468" formatCode="General">
                  <c:v>8.3042382000000003</c:v>
                </c:pt>
                <c:pt idx="1469" formatCode="General">
                  <c:v>8.3038369999999997</c:v>
                </c:pt>
                <c:pt idx="1470" formatCode="General">
                  <c:v>8.3041379000000006</c:v>
                </c:pt>
                <c:pt idx="1471" formatCode="General">
                  <c:v>8.3039373000000012</c:v>
                </c:pt>
                <c:pt idx="1472" formatCode="General">
                  <c:v>8.3033354999999993</c:v>
                </c:pt>
                <c:pt idx="1473" formatCode="General">
                  <c:v>8.3034358000000008</c:v>
                </c:pt>
                <c:pt idx="1474" formatCode="General">
                  <c:v>8.3039373000000012</c:v>
                </c:pt>
                <c:pt idx="1475" formatCode="General">
                  <c:v>8.3043385000000001</c:v>
                </c:pt>
                <c:pt idx="1476" formatCode="General">
                  <c:v>8.3046393999999992</c:v>
                </c:pt>
                <c:pt idx="1477" formatCode="General">
                  <c:v>8.3046393999999992</c:v>
                </c:pt>
                <c:pt idx="1478" formatCode="General">
                  <c:v>8.3046393999999992</c:v>
                </c:pt>
                <c:pt idx="1479" formatCode="General">
                  <c:v>8.3046393999999992</c:v>
                </c:pt>
                <c:pt idx="1480" formatCode="General">
                  <c:v>8.3046393999999992</c:v>
                </c:pt>
                <c:pt idx="1481" formatCode="General">
                  <c:v>8.3046393999999992</c:v>
                </c:pt>
                <c:pt idx="1482" formatCode="General">
                  <c:v>8.3047397000000007</c:v>
                </c:pt>
                <c:pt idx="1483" formatCode="General">
                  <c:v>8.3046393999999992</c:v>
                </c:pt>
                <c:pt idx="1484" formatCode="General">
                  <c:v>8.3038369999999997</c:v>
                </c:pt>
                <c:pt idx="1485" formatCode="General">
                  <c:v>8.3033354999999993</c:v>
                </c:pt>
                <c:pt idx="1486" formatCode="General">
                  <c:v>8.3030345999999984</c:v>
                </c:pt>
                <c:pt idx="1487" formatCode="General">
                  <c:v>8.3026333999999995</c:v>
                </c:pt>
                <c:pt idx="1488" formatCode="General">
                  <c:v>8.3025330999999998</c:v>
                </c:pt>
                <c:pt idx="1489" formatCode="General">
                  <c:v>8.3020315999999994</c:v>
                </c:pt>
                <c:pt idx="1490" formatCode="General">
                  <c:v>8.3016304000000005</c:v>
                </c:pt>
                <c:pt idx="1491" formatCode="General">
                  <c:v>8.3021318999999991</c:v>
                </c:pt>
                <c:pt idx="1492" formatCode="General">
                  <c:v>8.3016304000000005</c:v>
                </c:pt>
                <c:pt idx="1493" formatCode="General">
                  <c:v>8.301831</c:v>
                </c:pt>
                <c:pt idx="1494" formatCode="General">
                  <c:v>8.3016304000000005</c:v>
                </c:pt>
                <c:pt idx="1495" formatCode="General">
                  <c:v>8.3017307000000002</c:v>
                </c:pt>
                <c:pt idx="1496" formatCode="General">
                  <c:v>8.3021318999999991</c:v>
                </c:pt>
                <c:pt idx="1497" formatCode="General">
                  <c:v>8.3019312999999997</c:v>
                </c:pt>
                <c:pt idx="1498" formatCode="General">
                  <c:v>8.3016304000000005</c:v>
                </c:pt>
                <c:pt idx="1499" formatCode="General">
                  <c:v>8.3020315999999994</c:v>
                </c:pt>
                <c:pt idx="1500" formatCode="General">
                  <c:v>8.3021318999999991</c:v>
                </c:pt>
                <c:pt idx="1501" formatCode="General">
                  <c:v>8.3019312999999997</c:v>
                </c:pt>
                <c:pt idx="1502" formatCode="General">
                  <c:v>8.3019312999999997</c:v>
                </c:pt>
                <c:pt idx="1503" formatCode="General">
                  <c:v>8.301831</c:v>
                </c:pt>
                <c:pt idx="1504" formatCode="General">
                  <c:v>8.3021318999999991</c:v>
                </c:pt>
                <c:pt idx="1505" formatCode="General">
                  <c:v>8.3021318999999991</c:v>
                </c:pt>
                <c:pt idx="1506" formatCode="General">
                  <c:v>8.3023324999999986</c:v>
                </c:pt>
                <c:pt idx="1507" formatCode="General">
                  <c:v>8.3020315999999994</c:v>
                </c:pt>
                <c:pt idx="1508" formatCode="General">
                  <c:v>8.3019312999999997</c:v>
                </c:pt>
                <c:pt idx="1509" formatCode="General">
                  <c:v>8.301831</c:v>
                </c:pt>
                <c:pt idx="1510" formatCode="General">
                  <c:v>8.3016304000000005</c:v>
                </c:pt>
                <c:pt idx="1511" formatCode="General">
                  <c:v>8.3016304000000005</c:v>
                </c:pt>
                <c:pt idx="1512" formatCode="General">
                  <c:v>8.3016304000000005</c:v>
                </c:pt>
                <c:pt idx="1513" formatCode="General">
                  <c:v>8.3016304000000005</c:v>
                </c:pt>
                <c:pt idx="1514" formatCode="General">
                  <c:v>8.301831</c:v>
                </c:pt>
                <c:pt idx="1515" formatCode="General">
                  <c:v>8.3020315999999994</c:v>
                </c:pt>
                <c:pt idx="1516" formatCode="General">
                  <c:v>8.3019312999999997</c:v>
                </c:pt>
                <c:pt idx="1517" formatCode="General">
                  <c:v>8.3017307000000002</c:v>
                </c:pt>
                <c:pt idx="1518" formatCode="General">
                  <c:v>8.3021318999999991</c:v>
                </c:pt>
                <c:pt idx="1519" formatCode="General">
                  <c:v>8.3022321999999988</c:v>
                </c:pt>
                <c:pt idx="1520" formatCode="General">
                  <c:v>8.3023324999999986</c:v>
                </c:pt>
                <c:pt idx="1521" formatCode="General">
                  <c:v>8.3028339999999989</c:v>
                </c:pt>
                <c:pt idx="1522" formatCode="General">
                  <c:v>8.3030345999999984</c:v>
                </c:pt>
                <c:pt idx="1523" formatCode="General">
                  <c:v>8.3034358000000008</c:v>
                </c:pt>
                <c:pt idx="1524" formatCode="General">
                  <c:v>8.3037367</c:v>
                </c:pt>
                <c:pt idx="1525" formatCode="General">
                  <c:v>8.3035361000000005</c:v>
                </c:pt>
                <c:pt idx="1526" formatCode="General">
                  <c:v>8.3039373000000012</c:v>
                </c:pt>
                <c:pt idx="1527" formatCode="General">
                  <c:v>8.3041379000000006</c:v>
                </c:pt>
                <c:pt idx="1528" formatCode="General">
                  <c:v>8.3043385000000001</c:v>
                </c:pt>
                <c:pt idx="1529" formatCode="General">
                  <c:v>8.3042382000000003</c:v>
                </c:pt>
                <c:pt idx="1530" formatCode="General">
                  <c:v>8.3043385000000001</c:v>
                </c:pt>
                <c:pt idx="1531" formatCode="General">
                  <c:v>8.3039373000000012</c:v>
                </c:pt>
                <c:pt idx="1532" formatCode="General">
                  <c:v>8.3044387999999998</c:v>
                </c:pt>
                <c:pt idx="1533" formatCode="General">
                  <c:v>8.3039373000000012</c:v>
                </c:pt>
                <c:pt idx="1534" formatCode="General">
                  <c:v>8.3044387999999998</c:v>
                </c:pt>
                <c:pt idx="1535" formatCode="General">
                  <c:v>8.3044387999999998</c:v>
                </c:pt>
                <c:pt idx="1536" formatCode="General">
                  <c:v>8.3044387999999998</c:v>
                </c:pt>
                <c:pt idx="1537" formatCode="General">
                  <c:v>8.3043385000000001</c:v>
                </c:pt>
                <c:pt idx="1538" formatCode="General">
                  <c:v>8.3046393999999992</c:v>
                </c:pt>
                <c:pt idx="1539" formatCode="General">
                  <c:v>8.3045390999999995</c:v>
                </c:pt>
                <c:pt idx="1540" formatCode="General">
                  <c:v>8.3044387999999998</c:v>
                </c:pt>
                <c:pt idx="1541" formatCode="General">
                  <c:v>8.3041379000000006</c:v>
                </c:pt>
                <c:pt idx="1542" formatCode="General">
                  <c:v>8.3042382000000003</c:v>
                </c:pt>
                <c:pt idx="1543" formatCode="General">
                  <c:v>8.3040376000000009</c:v>
                </c:pt>
                <c:pt idx="1544" formatCode="General">
                  <c:v>8.3036364000000003</c:v>
                </c:pt>
                <c:pt idx="1545" formatCode="General">
                  <c:v>8.3039373000000012</c:v>
                </c:pt>
                <c:pt idx="1546" formatCode="General">
                  <c:v>8.3044387999999998</c:v>
                </c:pt>
                <c:pt idx="1547" formatCode="General">
                  <c:v>8.3046393999999992</c:v>
                </c:pt>
                <c:pt idx="1548" formatCode="General">
                  <c:v>8.3047397000000007</c:v>
                </c:pt>
                <c:pt idx="1549" formatCode="General">
                  <c:v>8.3047397000000007</c:v>
                </c:pt>
                <c:pt idx="1550" formatCode="General">
                  <c:v>8.3046393999999992</c:v>
                </c:pt>
                <c:pt idx="1551" formatCode="General">
                  <c:v>8.3047397000000007</c:v>
                </c:pt>
                <c:pt idx="1552" formatCode="General">
                  <c:v>8.3044387999999998</c:v>
                </c:pt>
                <c:pt idx="1553" formatCode="General">
                  <c:v>8.3043385000000001</c:v>
                </c:pt>
                <c:pt idx="1554" formatCode="General">
                  <c:v>8.3036364000000003</c:v>
                </c:pt>
                <c:pt idx="1555" formatCode="General">
                  <c:v>8.3045390999999995</c:v>
                </c:pt>
                <c:pt idx="1556" formatCode="General">
                  <c:v>8.3047397000000007</c:v>
                </c:pt>
                <c:pt idx="1557" formatCode="General">
                  <c:v>8.3045390999999995</c:v>
                </c:pt>
                <c:pt idx="1558" formatCode="General">
                  <c:v>8.3047397000000007</c:v>
                </c:pt>
                <c:pt idx="1559" formatCode="General">
                  <c:v>8.3047397000000007</c:v>
                </c:pt>
                <c:pt idx="1560" formatCode="General">
                  <c:v>8.3041379000000006</c:v>
                </c:pt>
                <c:pt idx="1561" formatCode="General">
                  <c:v>8.3047397000000007</c:v>
                </c:pt>
                <c:pt idx="1562" formatCode="General">
                  <c:v>8.3047397000000007</c:v>
                </c:pt>
                <c:pt idx="1563" formatCode="General">
                  <c:v>8.3047397000000007</c:v>
                </c:pt>
                <c:pt idx="1564" formatCode="General">
                  <c:v>8.3047397000000007</c:v>
                </c:pt>
                <c:pt idx="1565" formatCode="General">
                  <c:v>8.3036364000000003</c:v>
                </c:pt>
                <c:pt idx="1566" formatCode="General">
                  <c:v>8.3034358000000008</c:v>
                </c:pt>
                <c:pt idx="1567" formatCode="General">
                  <c:v>8.3035361000000005</c:v>
                </c:pt>
                <c:pt idx="1568" formatCode="General">
                  <c:v>8.3034358000000008</c:v>
                </c:pt>
                <c:pt idx="1569" formatCode="General">
                  <c:v>8.3038369999999997</c:v>
                </c:pt>
                <c:pt idx="1570" formatCode="General">
                  <c:v>8.3042382000000003</c:v>
                </c:pt>
                <c:pt idx="1571" formatCode="General">
                  <c:v>8.3038369999999997</c:v>
                </c:pt>
                <c:pt idx="1572" formatCode="General">
                  <c:v>8.3042382000000003</c:v>
                </c:pt>
                <c:pt idx="1573" formatCode="General">
                  <c:v>8.3034358000000008</c:v>
                </c:pt>
                <c:pt idx="1574" formatCode="General">
                  <c:v>8.3035361000000005</c:v>
                </c:pt>
                <c:pt idx="1575" formatCode="General">
                  <c:v>8.3025330999999998</c:v>
                </c:pt>
                <c:pt idx="1576" formatCode="General">
                  <c:v>8.3021318999999991</c:v>
                </c:pt>
                <c:pt idx="1577" formatCode="General">
                  <c:v>8.3019312999999997</c:v>
                </c:pt>
                <c:pt idx="1578" formatCode="General">
                  <c:v>8.3020315999999994</c:v>
                </c:pt>
                <c:pt idx="1579" formatCode="General">
                  <c:v>8.3027336999999992</c:v>
                </c:pt>
                <c:pt idx="1580" formatCode="General">
                  <c:v>8.3023324999999986</c:v>
                </c:pt>
                <c:pt idx="1581" formatCode="General">
                  <c:v>8.3026333999999995</c:v>
                </c:pt>
                <c:pt idx="1582" formatCode="General">
                  <c:v>8.3035361000000005</c:v>
                </c:pt>
                <c:pt idx="1583" formatCode="General">
                  <c:v>8.3041379000000006</c:v>
                </c:pt>
                <c:pt idx="1584" formatCode="General">
                  <c:v>8.3039373000000012</c:v>
                </c:pt>
                <c:pt idx="1585" formatCode="General">
                  <c:v>8.3043385000000001</c:v>
                </c:pt>
                <c:pt idx="1586" formatCode="General">
                  <c:v>8.3047397000000007</c:v>
                </c:pt>
                <c:pt idx="1587" formatCode="General">
                  <c:v>8.3047397000000007</c:v>
                </c:pt>
                <c:pt idx="1588" formatCode="General">
                  <c:v>8.3047397000000007</c:v>
                </c:pt>
                <c:pt idx="1589" formatCode="General">
                  <c:v>8.3047397000000007</c:v>
                </c:pt>
                <c:pt idx="1590" formatCode="General">
                  <c:v>8.3047397000000007</c:v>
                </c:pt>
                <c:pt idx="1591" formatCode="General">
                  <c:v>8.3047397000000007</c:v>
                </c:pt>
                <c:pt idx="1592" formatCode="General">
                  <c:v>8.3044387999999998</c:v>
                </c:pt>
                <c:pt idx="1593" formatCode="General">
                  <c:v>8.3038369999999997</c:v>
                </c:pt>
                <c:pt idx="1594" formatCode="General">
                  <c:v>8.3037367</c:v>
                </c:pt>
                <c:pt idx="1595" formatCode="General">
                  <c:v>8.3034358000000008</c:v>
                </c:pt>
                <c:pt idx="1596" formatCode="General">
                  <c:v>8.3034358000000008</c:v>
                </c:pt>
                <c:pt idx="1597" formatCode="General">
                  <c:v>8.3032351999999996</c:v>
                </c:pt>
                <c:pt idx="1598" formatCode="General">
                  <c:v>8.3029342999999987</c:v>
                </c:pt>
                <c:pt idx="1599" formatCode="General">
                  <c:v>8.3032351999999996</c:v>
                </c:pt>
                <c:pt idx="1600" formatCode="General">
                  <c:v>8.3029342999999987</c:v>
                </c:pt>
                <c:pt idx="1601" formatCode="General">
                  <c:v>8.3028339999999989</c:v>
                </c:pt>
                <c:pt idx="1602" formatCode="General">
                  <c:v>8.3026333999999995</c:v>
                </c:pt>
                <c:pt idx="1603" formatCode="General">
                  <c:v>8.3032351999999996</c:v>
                </c:pt>
                <c:pt idx="1604" formatCode="General">
                  <c:v>8.3032351999999996</c:v>
                </c:pt>
                <c:pt idx="1605" formatCode="General">
                  <c:v>8.3030345999999984</c:v>
                </c:pt>
                <c:pt idx="1606" formatCode="General">
                  <c:v>8.3033354999999993</c:v>
                </c:pt>
                <c:pt idx="1607" formatCode="General">
                  <c:v>8.3036364000000003</c:v>
                </c:pt>
                <c:pt idx="1608" formatCode="General">
                  <c:v>8.3028339999999989</c:v>
                </c:pt>
                <c:pt idx="1609" formatCode="General">
                  <c:v>8.3023324999999986</c:v>
                </c:pt>
                <c:pt idx="1610" formatCode="General">
                  <c:v>8.3021318999999991</c:v>
                </c:pt>
                <c:pt idx="1611" formatCode="General">
                  <c:v>8.301831</c:v>
                </c:pt>
                <c:pt idx="1612" formatCode="General">
                  <c:v>8.3016304000000005</c:v>
                </c:pt>
                <c:pt idx="1613" formatCode="General">
                  <c:v>8.3019312999999997</c:v>
                </c:pt>
                <c:pt idx="1614" formatCode="General">
                  <c:v>8.3017307000000002</c:v>
                </c:pt>
                <c:pt idx="1615" formatCode="General">
                  <c:v>8.3020315999999994</c:v>
                </c:pt>
                <c:pt idx="1616" formatCode="General">
                  <c:v>8.3016304000000005</c:v>
                </c:pt>
                <c:pt idx="1617" formatCode="General">
                  <c:v>8.3020315999999994</c:v>
                </c:pt>
                <c:pt idx="1618" formatCode="General">
                  <c:v>8.3016304000000005</c:v>
                </c:pt>
                <c:pt idx="1619" formatCode="General">
                  <c:v>8.3021318999999991</c:v>
                </c:pt>
                <c:pt idx="1620" formatCode="General">
                  <c:v>8.3016304000000005</c:v>
                </c:pt>
                <c:pt idx="1621" formatCode="General">
                  <c:v>8.3021318999999991</c:v>
                </c:pt>
                <c:pt idx="1622" formatCode="General">
                  <c:v>8.3017307000000002</c:v>
                </c:pt>
                <c:pt idx="1623" formatCode="General">
                  <c:v>8.3027336999999992</c:v>
                </c:pt>
                <c:pt idx="1624" formatCode="General">
                  <c:v>8.3034358000000008</c:v>
                </c:pt>
                <c:pt idx="1625" formatCode="General">
                  <c:v>8.3030345999999984</c:v>
                </c:pt>
                <c:pt idx="1626" formatCode="General">
                  <c:v>8.3028339999999989</c:v>
                </c:pt>
                <c:pt idx="1627" formatCode="General">
                  <c:v>8.3027336999999992</c:v>
                </c:pt>
                <c:pt idx="1628" formatCode="General">
                  <c:v>8.3028339999999989</c:v>
                </c:pt>
                <c:pt idx="1629" formatCode="General">
                  <c:v>8.3025330999999998</c:v>
                </c:pt>
                <c:pt idx="1630" formatCode="General">
                  <c:v>8.3022321999999988</c:v>
                </c:pt>
                <c:pt idx="1631" formatCode="General">
                  <c:v>8.3025330999999998</c:v>
                </c:pt>
                <c:pt idx="1632" formatCode="General">
                  <c:v>8.3023324999999986</c:v>
                </c:pt>
                <c:pt idx="1633" formatCode="General">
                  <c:v>8.3019312999999997</c:v>
                </c:pt>
                <c:pt idx="1634" formatCode="General">
                  <c:v>8.301831</c:v>
                </c:pt>
                <c:pt idx="1635" formatCode="General">
                  <c:v>8.301831</c:v>
                </c:pt>
                <c:pt idx="1636" formatCode="General">
                  <c:v>8.301831</c:v>
                </c:pt>
                <c:pt idx="1637" formatCode="General">
                  <c:v>8.3017307000000002</c:v>
                </c:pt>
                <c:pt idx="1638" formatCode="General">
                  <c:v>8.3021318999999991</c:v>
                </c:pt>
                <c:pt idx="1639" formatCode="General">
                  <c:v>8.3019312999999997</c:v>
                </c:pt>
                <c:pt idx="1640" formatCode="General">
                  <c:v>8.301831</c:v>
                </c:pt>
                <c:pt idx="1641" formatCode="General">
                  <c:v>8.3016304000000005</c:v>
                </c:pt>
                <c:pt idx="1642" formatCode="General">
                  <c:v>8.3016304000000005</c:v>
                </c:pt>
                <c:pt idx="1643" formatCode="General">
                  <c:v>8.3022321999999988</c:v>
                </c:pt>
                <c:pt idx="1644" formatCode="General">
                  <c:v>8.3020315999999994</c:v>
                </c:pt>
                <c:pt idx="1645" formatCode="General">
                  <c:v>8.3017307000000002</c:v>
                </c:pt>
                <c:pt idx="1646" formatCode="General">
                  <c:v>8.3016304000000005</c:v>
                </c:pt>
                <c:pt idx="1647" formatCode="General">
                  <c:v>8.3025330999999998</c:v>
                </c:pt>
                <c:pt idx="1648" formatCode="General">
                  <c:v>8.301831</c:v>
                </c:pt>
                <c:pt idx="1649" formatCode="General">
                  <c:v>8.3017307000000002</c:v>
                </c:pt>
                <c:pt idx="1650" formatCode="General">
                  <c:v>8.301831</c:v>
                </c:pt>
                <c:pt idx="1651" formatCode="General">
                  <c:v>8.3029342999999987</c:v>
                </c:pt>
                <c:pt idx="1652" formatCode="General">
                  <c:v>8.3029342999999987</c:v>
                </c:pt>
                <c:pt idx="1653" formatCode="General">
                  <c:v>8.3022321999999988</c:v>
                </c:pt>
                <c:pt idx="1654" formatCode="General">
                  <c:v>8.3027336999999992</c:v>
                </c:pt>
                <c:pt idx="1655" formatCode="General">
                  <c:v>8.3021318999999991</c:v>
                </c:pt>
                <c:pt idx="1656" formatCode="General">
                  <c:v>8.3029342999999987</c:v>
                </c:pt>
                <c:pt idx="1657" formatCode="General">
                  <c:v>8.3023324999999986</c:v>
                </c:pt>
                <c:pt idx="1658" formatCode="General">
                  <c:v>8.3026333999999995</c:v>
                </c:pt>
                <c:pt idx="1659" formatCode="General">
                  <c:v>8.3019312999999997</c:v>
                </c:pt>
                <c:pt idx="1660" formatCode="General">
                  <c:v>8.3017307000000002</c:v>
                </c:pt>
                <c:pt idx="1661" formatCode="General">
                  <c:v>8.301530099999999</c:v>
                </c:pt>
                <c:pt idx="1662" formatCode="General">
                  <c:v>8.3016304000000005</c:v>
                </c:pt>
                <c:pt idx="1663" formatCode="General">
                  <c:v>8.301530099999999</c:v>
                </c:pt>
                <c:pt idx="1664" formatCode="General">
                  <c:v>8.3014297999999993</c:v>
                </c:pt>
                <c:pt idx="1665" formatCode="General">
                  <c:v>8.3012291999999999</c:v>
                </c:pt>
                <c:pt idx="1666" formatCode="General">
                  <c:v>8.3012291999999999</c:v>
                </c:pt>
                <c:pt idx="1667" formatCode="General">
                  <c:v>8.3010286000000004</c:v>
                </c:pt>
                <c:pt idx="1668" formatCode="General">
                  <c:v>8.3030345999999984</c:v>
                </c:pt>
                <c:pt idx="1669" formatCode="General">
                  <c:v>8.3030345999999984</c:v>
                </c:pt>
                <c:pt idx="1670" formatCode="General">
                  <c:v>8.3030345999999984</c:v>
                </c:pt>
                <c:pt idx="1671" formatCode="General">
                  <c:v>8.3030345999999984</c:v>
                </c:pt>
                <c:pt idx="1672" formatCode="General">
                  <c:v>8.3030345999999984</c:v>
                </c:pt>
                <c:pt idx="1673" formatCode="General">
                  <c:v>8.3030345999999984</c:v>
                </c:pt>
                <c:pt idx="1674" formatCode="General">
                  <c:v>8.3034358000000008</c:v>
                </c:pt>
                <c:pt idx="1675" formatCode="General">
                  <c:v>8.3029342999999987</c:v>
                </c:pt>
                <c:pt idx="1676" formatCode="General">
                  <c:v>8.3020315999999994</c:v>
                </c:pt>
                <c:pt idx="1677" formatCode="General">
                  <c:v>8.3022321999999988</c:v>
                </c:pt>
                <c:pt idx="1678" formatCode="General">
                  <c:v>8.301831</c:v>
                </c:pt>
                <c:pt idx="1679" formatCode="General">
                  <c:v>8.3014297999999993</c:v>
                </c:pt>
                <c:pt idx="1680" formatCode="General">
                  <c:v>8.3013294999999996</c:v>
                </c:pt>
                <c:pt idx="1681" formatCode="General">
                  <c:v>8.3011289000000001</c:v>
                </c:pt>
                <c:pt idx="1682" formatCode="General">
                  <c:v>8.3012291999999999</c:v>
                </c:pt>
                <c:pt idx="1683" formatCode="General">
                  <c:v>8.3022321999999988</c:v>
                </c:pt>
                <c:pt idx="1684" formatCode="General">
                  <c:v>8.3013294999999996</c:v>
                </c:pt>
                <c:pt idx="1685" formatCode="General">
                  <c:v>8.3012291999999999</c:v>
                </c:pt>
                <c:pt idx="1686" formatCode="General">
                  <c:v>8.3020315999999994</c:v>
                </c:pt>
                <c:pt idx="1687" formatCode="General">
                  <c:v>8.301831</c:v>
                </c:pt>
                <c:pt idx="1688" formatCode="General">
                  <c:v>8.3014297999999993</c:v>
                </c:pt>
                <c:pt idx="1689" formatCode="General">
                  <c:v>8.301530099999999</c:v>
                </c:pt>
                <c:pt idx="1690" formatCode="General">
                  <c:v>8.3020315999999994</c:v>
                </c:pt>
                <c:pt idx="1691" formatCode="General">
                  <c:v>8.3017307000000002</c:v>
                </c:pt>
                <c:pt idx="1692" formatCode="General">
                  <c:v>8.3022321999999988</c:v>
                </c:pt>
                <c:pt idx="1693" formatCode="General">
                  <c:v>8.3024328000000001</c:v>
                </c:pt>
                <c:pt idx="1694" formatCode="General">
                  <c:v>8.3029342999999987</c:v>
                </c:pt>
                <c:pt idx="1695" formatCode="General">
                  <c:v>8.3031348999999999</c:v>
                </c:pt>
                <c:pt idx="1696" formatCode="General">
                  <c:v>8.3026333999999995</c:v>
                </c:pt>
                <c:pt idx="1697" formatCode="General">
                  <c:v>8.3030345999999984</c:v>
                </c:pt>
                <c:pt idx="1698" formatCode="General">
                  <c:v>8.3025330999999998</c:v>
                </c:pt>
                <c:pt idx="1699" formatCode="General">
                  <c:v>8.3026333999999995</c:v>
                </c:pt>
                <c:pt idx="1700" formatCode="General">
                  <c:v>8.3021318999999991</c:v>
                </c:pt>
                <c:pt idx="1701" formatCode="General">
                  <c:v>8.301831</c:v>
                </c:pt>
                <c:pt idx="1702" formatCode="General">
                  <c:v>8.3022321999999988</c:v>
                </c:pt>
                <c:pt idx="1703" formatCode="General">
                  <c:v>8.3032351999999996</c:v>
                </c:pt>
                <c:pt idx="1704" formatCode="General">
                  <c:v>8.3031348999999999</c:v>
                </c:pt>
                <c:pt idx="1705" formatCode="General">
                  <c:v>8.3026333999999995</c:v>
                </c:pt>
                <c:pt idx="1706" formatCode="General">
                  <c:v>8.3024328000000001</c:v>
                </c:pt>
                <c:pt idx="1707" formatCode="General">
                  <c:v>8.3019312999999997</c:v>
                </c:pt>
                <c:pt idx="1708" formatCode="General">
                  <c:v>8.3020315999999994</c:v>
                </c:pt>
                <c:pt idx="1709" formatCode="General">
                  <c:v>8.3020315999999994</c:v>
                </c:pt>
                <c:pt idx="1710" formatCode="General">
                  <c:v>8.3019312999999997</c:v>
                </c:pt>
                <c:pt idx="1711" formatCode="General">
                  <c:v>8.3016304000000005</c:v>
                </c:pt>
                <c:pt idx="1712" formatCode="General">
                  <c:v>8.3021318999999991</c:v>
                </c:pt>
                <c:pt idx="1713" formatCode="General">
                  <c:v>8.3019312999999997</c:v>
                </c:pt>
                <c:pt idx="1714" formatCode="General">
                  <c:v>8.3021318999999991</c:v>
                </c:pt>
                <c:pt idx="1715" formatCode="General">
                  <c:v>8.3025330999999998</c:v>
                </c:pt>
                <c:pt idx="1716" formatCode="General">
                  <c:v>8.3027336999999992</c:v>
                </c:pt>
                <c:pt idx="1717" formatCode="General">
                  <c:v>8.3025330999999998</c:v>
                </c:pt>
                <c:pt idx="1718" formatCode="General">
                  <c:v>8.3024328000000001</c:v>
                </c:pt>
                <c:pt idx="1719" formatCode="General">
                  <c:v>8.3020315999999994</c:v>
                </c:pt>
                <c:pt idx="1720" formatCode="General">
                  <c:v>8.3019312999999997</c:v>
                </c:pt>
                <c:pt idx="1721" formatCode="General">
                  <c:v>8.3016304000000005</c:v>
                </c:pt>
                <c:pt idx="1722" formatCode="General">
                  <c:v>8.301530099999999</c:v>
                </c:pt>
                <c:pt idx="1723" formatCode="General">
                  <c:v>8.301831</c:v>
                </c:pt>
                <c:pt idx="1724" formatCode="General">
                  <c:v>8.3017307000000002</c:v>
                </c:pt>
                <c:pt idx="1725" formatCode="General">
                  <c:v>8.3017307000000002</c:v>
                </c:pt>
                <c:pt idx="1726" formatCode="General">
                  <c:v>8.3020315999999994</c:v>
                </c:pt>
                <c:pt idx="1727" formatCode="General">
                  <c:v>8.3017307000000002</c:v>
                </c:pt>
                <c:pt idx="1728" formatCode="General">
                  <c:v>8.3017307000000002</c:v>
                </c:pt>
                <c:pt idx="1729" formatCode="General">
                  <c:v>8.3023324999999986</c:v>
                </c:pt>
                <c:pt idx="1730" formatCode="General">
                  <c:v>8.3023324999999986</c:v>
                </c:pt>
                <c:pt idx="1731" formatCode="General">
                  <c:v>8.3021318999999991</c:v>
                </c:pt>
                <c:pt idx="1732" formatCode="General">
                  <c:v>8.3023324999999986</c:v>
                </c:pt>
                <c:pt idx="1733" formatCode="General">
                  <c:v>8.301831</c:v>
                </c:pt>
                <c:pt idx="1734" formatCode="General">
                  <c:v>8.3017307000000002</c:v>
                </c:pt>
                <c:pt idx="1735" formatCode="General">
                  <c:v>8.301530099999999</c:v>
                </c:pt>
                <c:pt idx="1736" formatCode="General">
                  <c:v>8.3017307000000002</c:v>
                </c:pt>
                <c:pt idx="1737" formatCode="General">
                  <c:v>8.3021318999999991</c:v>
                </c:pt>
                <c:pt idx="1738" formatCode="General">
                  <c:v>8.3021318999999991</c:v>
                </c:pt>
                <c:pt idx="1739" formatCode="General">
                  <c:v>8.3021318999999991</c:v>
                </c:pt>
                <c:pt idx="1740" formatCode="General">
                  <c:v>8.3021318999999991</c:v>
                </c:pt>
                <c:pt idx="1741" formatCode="General">
                  <c:v>8.3021318999999991</c:v>
                </c:pt>
                <c:pt idx="1742" formatCode="General">
                  <c:v>8.3021318999999991</c:v>
                </c:pt>
                <c:pt idx="1743" formatCode="General">
                  <c:v>8.3022321999999988</c:v>
                </c:pt>
                <c:pt idx="1744" formatCode="General">
                  <c:v>8.3033354999999993</c:v>
                </c:pt>
                <c:pt idx="1745" formatCode="General">
                  <c:v>8.3023324999999986</c:v>
                </c:pt>
                <c:pt idx="1746" formatCode="General">
                  <c:v>8.3019312999999997</c:v>
                </c:pt>
                <c:pt idx="1747" formatCode="General">
                  <c:v>8.3019312999999997</c:v>
                </c:pt>
                <c:pt idx="1748" formatCode="General">
                  <c:v>8.3019312999999997</c:v>
                </c:pt>
                <c:pt idx="1749" formatCode="General">
                  <c:v>8.3017307000000002</c:v>
                </c:pt>
                <c:pt idx="1750" formatCode="General">
                  <c:v>8.3017307000000002</c:v>
                </c:pt>
                <c:pt idx="1751" formatCode="General">
                  <c:v>8.301530099999999</c:v>
                </c:pt>
                <c:pt idx="1752" formatCode="General">
                  <c:v>8.3016304000000005</c:v>
                </c:pt>
                <c:pt idx="1753" formatCode="General">
                  <c:v>8.3026333999999995</c:v>
                </c:pt>
                <c:pt idx="1754" formatCode="General">
                  <c:v>8.3022321999999988</c:v>
                </c:pt>
                <c:pt idx="1755" formatCode="General">
                  <c:v>8.3019312999999997</c:v>
                </c:pt>
                <c:pt idx="1756" formatCode="General">
                  <c:v>8.301831</c:v>
                </c:pt>
                <c:pt idx="1757" formatCode="General">
                  <c:v>8.3019312999999997</c:v>
                </c:pt>
                <c:pt idx="1758" formatCode="General">
                  <c:v>8.3016304000000005</c:v>
                </c:pt>
                <c:pt idx="1759" formatCode="General">
                  <c:v>8.3016304000000005</c:v>
                </c:pt>
                <c:pt idx="1760" formatCode="General">
                  <c:v>8.3025330999999998</c:v>
                </c:pt>
                <c:pt idx="1761" formatCode="General">
                  <c:v>8.301831</c:v>
                </c:pt>
                <c:pt idx="1762" formatCode="General">
                  <c:v>8.3025330999999998</c:v>
                </c:pt>
                <c:pt idx="1763" formatCode="General">
                  <c:v>8.301831</c:v>
                </c:pt>
                <c:pt idx="1764" formatCode="General">
                  <c:v>8.3017307000000002</c:v>
                </c:pt>
                <c:pt idx="1765" formatCode="General">
                  <c:v>8.3020315999999994</c:v>
                </c:pt>
                <c:pt idx="1766" formatCode="General">
                  <c:v>8.301530099999999</c:v>
                </c:pt>
                <c:pt idx="1767" formatCode="General">
                  <c:v>8.301530099999999</c:v>
                </c:pt>
                <c:pt idx="1768" formatCode="General">
                  <c:v>8.301530099999999</c:v>
                </c:pt>
                <c:pt idx="1769" formatCode="General">
                  <c:v>8.3019312999999997</c:v>
                </c:pt>
                <c:pt idx="1770" formatCode="General">
                  <c:v>8.3027336999999992</c:v>
                </c:pt>
                <c:pt idx="1771" formatCode="General">
                  <c:v>8.3021318999999991</c:v>
                </c:pt>
                <c:pt idx="1772" formatCode="General">
                  <c:v>8.301831</c:v>
                </c:pt>
                <c:pt idx="1773" formatCode="General">
                  <c:v>8.301831</c:v>
                </c:pt>
                <c:pt idx="1774" formatCode="General">
                  <c:v>8.3027336999999992</c:v>
                </c:pt>
                <c:pt idx="1775" formatCode="General">
                  <c:v>8.301831</c:v>
                </c:pt>
                <c:pt idx="1776" formatCode="General">
                  <c:v>8.3017307000000002</c:v>
                </c:pt>
                <c:pt idx="1777" formatCode="General">
                  <c:v>8.301530099999999</c:v>
                </c:pt>
                <c:pt idx="1778" formatCode="General">
                  <c:v>8.3016304000000005</c:v>
                </c:pt>
                <c:pt idx="1779" formatCode="General">
                  <c:v>8.3016304000000005</c:v>
                </c:pt>
                <c:pt idx="1780" formatCode="General">
                  <c:v>8.3016304000000005</c:v>
                </c:pt>
                <c:pt idx="1781" formatCode="General">
                  <c:v>8.301831</c:v>
                </c:pt>
                <c:pt idx="1782" formatCode="General">
                  <c:v>8.301530099999999</c:v>
                </c:pt>
                <c:pt idx="1783" formatCode="General">
                  <c:v>8.301831</c:v>
                </c:pt>
                <c:pt idx="1784" formatCode="General">
                  <c:v>8.301530099999999</c:v>
                </c:pt>
                <c:pt idx="1785" formatCode="General">
                  <c:v>8.3017307000000002</c:v>
                </c:pt>
                <c:pt idx="1786" formatCode="General">
                  <c:v>8.301530099999999</c:v>
                </c:pt>
                <c:pt idx="1787" formatCode="General">
                  <c:v>8.3016304000000005</c:v>
                </c:pt>
                <c:pt idx="1788" formatCode="General">
                  <c:v>8.301530099999999</c:v>
                </c:pt>
                <c:pt idx="1789" formatCode="General">
                  <c:v>8.301831</c:v>
                </c:pt>
                <c:pt idx="1790" formatCode="General">
                  <c:v>8.3017307000000002</c:v>
                </c:pt>
                <c:pt idx="1791" formatCode="General">
                  <c:v>8.3017307000000002</c:v>
                </c:pt>
                <c:pt idx="1792" formatCode="General">
                  <c:v>8.301530099999999</c:v>
                </c:pt>
                <c:pt idx="1793" formatCode="General">
                  <c:v>8.301530099999999</c:v>
                </c:pt>
                <c:pt idx="1794" formatCode="General">
                  <c:v>8.3017307000000002</c:v>
                </c:pt>
                <c:pt idx="1795" formatCode="General">
                  <c:v>8.301831</c:v>
                </c:pt>
                <c:pt idx="1796" formatCode="General">
                  <c:v>8.3016304000000005</c:v>
                </c:pt>
                <c:pt idx="1797" formatCode="General">
                  <c:v>8.3016304000000005</c:v>
                </c:pt>
                <c:pt idx="1798" formatCode="General">
                  <c:v>8.301831</c:v>
                </c:pt>
                <c:pt idx="1799" formatCode="General">
                  <c:v>8.3021318999999991</c:v>
                </c:pt>
                <c:pt idx="1800" formatCode="General">
                  <c:v>8.301831</c:v>
                </c:pt>
                <c:pt idx="1801" formatCode="General">
                  <c:v>8.3019312999999997</c:v>
                </c:pt>
                <c:pt idx="1802" formatCode="General">
                  <c:v>8.301831</c:v>
                </c:pt>
                <c:pt idx="1803" formatCode="General">
                  <c:v>8.301530099999999</c:v>
                </c:pt>
                <c:pt idx="1804" formatCode="General">
                  <c:v>8.301831</c:v>
                </c:pt>
                <c:pt idx="1805" formatCode="General">
                  <c:v>8.3017307000000002</c:v>
                </c:pt>
                <c:pt idx="1806" formatCode="General">
                  <c:v>8.3016304000000005</c:v>
                </c:pt>
                <c:pt idx="1807" formatCode="General">
                  <c:v>8.3016304000000005</c:v>
                </c:pt>
                <c:pt idx="1808" formatCode="General">
                  <c:v>8.301831</c:v>
                </c:pt>
                <c:pt idx="1809" formatCode="General">
                  <c:v>8.3020315999999994</c:v>
                </c:pt>
                <c:pt idx="1810" formatCode="General">
                  <c:v>8.3021318999999991</c:v>
                </c:pt>
                <c:pt idx="1811" formatCode="General">
                  <c:v>8.301831</c:v>
                </c:pt>
                <c:pt idx="1812" formatCode="General">
                  <c:v>8.3016304000000005</c:v>
                </c:pt>
                <c:pt idx="1813" formatCode="General">
                  <c:v>8.3019312999999997</c:v>
                </c:pt>
                <c:pt idx="1814" formatCode="General">
                  <c:v>8.3021318999999991</c:v>
                </c:pt>
                <c:pt idx="1815" formatCode="General">
                  <c:v>8.3019312999999997</c:v>
                </c:pt>
                <c:pt idx="1816" formatCode="General">
                  <c:v>8.301831</c:v>
                </c:pt>
                <c:pt idx="1817" formatCode="General">
                  <c:v>8.3016304000000005</c:v>
                </c:pt>
                <c:pt idx="1818" formatCode="General">
                  <c:v>8.3016304000000005</c:v>
                </c:pt>
                <c:pt idx="1819" formatCode="General">
                  <c:v>8.3016304000000005</c:v>
                </c:pt>
                <c:pt idx="1820" formatCode="General">
                  <c:v>8.3017307000000002</c:v>
                </c:pt>
                <c:pt idx="1821" formatCode="General">
                  <c:v>8.3016304000000005</c:v>
                </c:pt>
                <c:pt idx="1822" formatCode="General">
                  <c:v>8.3021318999999991</c:v>
                </c:pt>
                <c:pt idx="1823" formatCode="General">
                  <c:v>8.301831</c:v>
                </c:pt>
                <c:pt idx="1824" formatCode="General">
                  <c:v>8.3016304000000005</c:v>
                </c:pt>
                <c:pt idx="1825" formatCode="General">
                  <c:v>8.3017307000000002</c:v>
                </c:pt>
                <c:pt idx="1826" formatCode="General">
                  <c:v>8.301530099999999</c:v>
                </c:pt>
                <c:pt idx="1827" formatCode="General">
                  <c:v>8.3017307000000002</c:v>
                </c:pt>
                <c:pt idx="1828" formatCode="General">
                  <c:v>8.301831</c:v>
                </c:pt>
                <c:pt idx="1829" formatCode="General">
                  <c:v>8.3016304000000005</c:v>
                </c:pt>
                <c:pt idx="1830" formatCode="General">
                  <c:v>8.301831</c:v>
                </c:pt>
                <c:pt idx="1831" formatCode="General">
                  <c:v>8.3016304000000005</c:v>
                </c:pt>
                <c:pt idx="1832" formatCode="General">
                  <c:v>8.301530099999999</c:v>
                </c:pt>
                <c:pt idx="1833" formatCode="General">
                  <c:v>8.301530099999999</c:v>
                </c:pt>
                <c:pt idx="1834" formatCode="General">
                  <c:v>8.3017307000000002</c:v>
                </c:pt>
                <c:pt idx="1835" formatCode="General">
                  <c:v>8.3017307000000002</c:v>
                </c:pt>
                <c:pt idx="1836" formatCode="General">
                  <c:v>8.3016304000000005</c:v>
                </c:pt>
                <c:pt idx="1837" formatCode="General">
                  <c:v>8.3014297999999993</c:v>
                </c:pt>
                <c:pt idx="1838" formatCode="General">
                  <c:v>8.301530099999999</c:v>
                </c:pt>
                <c:pt idx="1839" formatCode="General">
                  <c:v>8.3016304000000005</c:v>
                </c:pt>
                <c:pt idx="1840" formatCode="General">
                  <c:v>8.3014297999999993</c:v>
                </c:pt>
                <c:pt idx="1841" formatCode="General">
                  <c:v>8.3014297999999993</c:v>
                </c:pt>
                <c:pt idx="1842" formatCode="General">
                  <c:v>8.301530099999999</c:v>
                </c:pt>
                <c:pt idx="1843" formatCode="General">
                  <c:v>8.301831</c:v>
                </c:pt>
                <c:pt idx="1844" formatCode="General">
                  <c:v>8.3020315999999994</c:v>
                </c:pt>
                <c:pt idx="1845" formatCode="General">
                  <c:v>8.3017307000000002</c:v>
                </c:pt>
                <c:pt idx="1846" formatCode="General">
                  <c:v>8.3017307000000002</c:v>
                </c:pt>
                <c:pt idx="1847" formatCode="General">
                  <c:v>8.3017307000000002</c:v>
                </c:pt>
                <c:pt idx="1848" formatCode="General">
                  <c:v>8.3017307000000002</c:v>
                </c:pt>
                <c:pt idx="1849" formatCode="General">
                  <c:v>8.3017307000000002</c:v>
                </c:pt>
                <c:pt idx="1850" formatCode="General">
                  <c:v>8.3017307000000002</c:v>
                </c:pt>
                <c:pt idx="1851" formatCode="General">
                  <c:v>8.3017307000000002</c:v>
                </c:pt>
                <c:pt idx="1852" formatCode="General">
                  <c:v>8.3016304000000005</c:v>
                </c:pt>
                <c:pt idx="1853" formatCode="General">
                  <c:v>8.301530099999999</c:v>
                </c:pt>
                <c:pt idx="1854" formatCode="General">
                  <c:v>8.3017307000000002</c:v>
                </c:pt>
                <c:pt idx="1855" formatCode="General">
                  <c:v>8.3016304000000005</c:v>
                </c:pt>
                <c:pt idx="1856" formatCode="General">
                  <c:v>8.3014297999999993</c:v>
                </c:pt>
                <c:pt idx="1857" formatCode="General">
                  <c:v>8.3013294999999996</c:v>
                </c:pt>
                <c:pt idx="1858" formatCode="General">
                  <c:v>8.3014297999999993</c:v>
                </c:pt>
                <c:pt idx="1859" formatCode="General">
                  <c:v>8.301530099999999</c:v>
                </c:pt>
                <c:pt idx="1860" formatCode="General">
                  <c:v>8.3017307000000002</c:v>
                </c:pt>
                <c:pt idx="1861" formatCode="General">
                  <c:v>8.301831</c:v>
                </c:pt>
                <c:pt idx="1862" formatCode="General">
                  <c:v>8.3016304000000005</c:v>
                </c:pt>
                <c:pt idx="1863" formatCode="General">
                  <c:v>8.301831</c:v>
                </c:pt>
                <c:pt idx="1864" formatCode="General">
                  <c:v>8.3016304000000005</c:v>
                </c:pt>
                <c:pt idx="1865" formatCode="General">
                  <c:v>8.301530099999999</c:v>
                </c:pt>
                <c:pt idx="1866" formatCode="General">
                  <c:v>8.3017307000000002</c:v>
                </c:pt>
                <c:pt idx="1867" formatCode="General">
                  <c:v>8.301831</c:v>
                </c:pt>
                <c:pt idx="1868" formatCode="General">
                  <c:v>8.301831</c:v>
                </c:pt>
                <c:pt idx="1869" formatCode="General">
                  <c:v>8.3016304000000005</c:v>
                </c:pt>
                <c:pt idx="1870" formatCode="General">
                  <c:v>8.3016304000000005</c:v>
                </c:pt>
                <c:pt idx="1871" formatCode="General">
                  <c:v>8.3017307000000002</c:v>
                </c:pt>
                <c:pt idx="1872" formatCode="General">
                  <c:v>8.3017307000000002</c:v>
                </c:pt>
                <c:pt idx="1873" formatCode="General">
                  <c:v>8.3016304000000005</c:v>
                </c:pt>
                <c:pt idx="1874" formatCode="General">
                  <c:v>8.301530099999999</c:v>
                </c:pt>
                <c:pt idx="1875" formatCode="General">
                  <c:v>8.3014297999999993</c:v>
                </c:pt>
                <c:pt idx="1876" formatCode="General">
                  <c:v>8.3014297999999993</c:v>
                </c:pt>
                <c:pt idx="1877" formatCode="General">
                  <c:v>8.3014297999999993</c:v>
                </c:pt>
                <c:pt idx="1878" formatCode="General">
                  <c:v>8.3013294999999996</c:v>
                </c:pt>
                <c:pt idx="1879" formatCode="General">
                  <c:v>8.3013294999999996</c:v>
                </c:pt>
                <c:pt idx="1880" formatCode="General">
                  <c:v>8.301530099999999</c:v>
                </c:pt>
                <c:pt idx="1881" formatCode="General">
                  <c:v>8.301831</c:v>
                </c:pt>
                <c:pt idx="1882" formatCode="General">
                  <c:v>8.3019312999999997</c:v>
                </c:pt>
                <c:pt idx="1883" formatCode="General">
                  <c:v>8.301831</c:v>
                </c:pt>
                <c:pt idx="1884" formatCode="General">
                  <c:v>8.3017307000000002</c:v>
                </c:pt>
                <c:pt idx="1885" formatCode="General">
                  <c:v>8.3017307000000002</c:v>
                </c:pt>
                <c:pt idx="1886" formatCode="General">
                  <c:v>8.3017307000000002</c:v>
                </c:pt>
                <c:pt idx="1887" formatCode="General">
                  <c:v>8.3017307000000002</c:v>
                </c:pt>
                <c:pt idx="1888" formatCode="General">
                  <c:v>8.301831</c:v>
                </c:pt>
                <c:pt idx="1889" formatCode="General">
                  <c:v>8.301831</c:v>
                </c:pt>
                <c:pt idx="1890" formatCode="General">
                  <c:v>8.3020315999999994</c:v>
                </c:pt>
                <c:pt idx="1891" formatCode="General">
                  <c:v>8.3022321999999988</c:v>
                </c:pt>
                <c:pt idx="1892" formatCode="General">
                  <c:v>8.3020315999999994</c:v>
                </c:pt>
                <c:pt idx="1893" formatCode="General">
                  <c:v>8.301831</c:v>
                </c:pt>
                <c:pt idx="1894" formatCode="General">
                  <c:v>8.3019312999999997</c:v>
                </c:pt>
                <c:pt idx="1895" formatCode="General">
                  <c:v>8.3020315999999994</c:v>
                </c:pt>
                <c:pt idx="1896" formatCode="General">
                  <c:v>8.3021318999999991</c:v>
                </c:pt>
                <c:pt idx="1897" formatCode="General">
                  <c:v>8.3020315999999994</c:v>
                </c:pt>
                <c:pt idx="1898" formatCode="General">
                  <c:v>8.301831</c:v>
                </c:pt>
                <c:pt idx="1899" formatCode="General">
                  <c:v>8.3016304000000005</c:v>
                </c:pt>
                <c:pt idx="1900" formatCode="General">
                  <c:v>8.3016304000000005</c:v>
                </c:pt>
                <c:pt idx="1901" formatCode="General">
                  <c:v>8.301530099999999</c:v>
                </c:pt>
                <c:pt idx="1902" formatCode="General">
                  <c:v>8.3016304000000005</c:v>
                </c:pt>
                <c:pt idx="1903" formatCode="General">
                  <c:v>8.3017307000000002</c:v>
                </c:pt>
                <c:pt idx="1904" formatCode="General">
                  <c:v>8.3016304000000005</c:v>
                </c:pt>
                <c:pt idx="1905" formatCode="General">
                  <c:v>8.301530099999999</c:v>
                </c:pt>
                <c:pt idx="1906" formatCode="General">
                  <c:v>8.3014297999999993</c:v>
                </c:pt>
                <c:pt idx="1907" formatCode="General">
                  <c:v>8.301530099999999</c:v>
                </c:pt>
                <c:pt idx="1908" formatCode="General">
                  <c:v>8.3014297999999993</c:v>
                </c:pt>
                <c:pt idx="1909" formatCode="General">
                  <c:v>8.301530099999999</c:v>
                </c:pt>
                <c:pt idx="1910" formatCode="General">
                  <c:v>8.3014297999999993</c:v>
                </c:pt>
                <c:pt idx="1911" formatCode="General">
                  <c:v>8.301530099999999</c:v>
                </c:pt>
                <c:pt idx="1912" formatCode="General">
                  <c:v>8.3014297999999993</c:v>
                </c:pt>
                <c:pt idx="1913" formatCode="General">
                  <c:v>8.3014297999999993</c:v>
                </c:pt>
                <c:pt idx="1914" formatCode="General">
                  <c:v>8.3014297999999993</c:v>
                </c:pt>
                <c:pt idx="1915" formatCode="General">
                  <c:v>8.3014297999999993</c:v>
                </c:pt>
                <c:pt idx="1916" formatCode="General">
                  <c:v>8.3014297999999993</c:v>
                </c:pt>
                <c:pt idx="1917" formatCode="General">
                  <c:v>8.3016304000000005</c:v>
                </c:pt>
                <c:pt idx="1918" formatCode="General">
                  <c:v>8.301530099999999</c:v>
                </c:pt>
                <c:pt idx="1919" formatCode="General">
                  <c:v>8.3014297999999993</c:v>
                </c:pt>
                <c:pt idx="1920" formatCode="General">
                  <c:v>8.301530099999999</c:v>
                </c:pt>
                <c:pt idx="1921" formatCode="General">
                  <c:v>8.3014297999999993</c:v>
                </c:pt>
                <c:pt idx="1922" formatCode="General">
                  <c:v>8.3016304000000005</c:v>
                </c:pt>
                <c:pt idx="1923" formatCode="General">
                  <c:v>8.301530099999999</c:v>
                </c:pt>
                <c:pt idx="1924" formatCode="General">
                  <c:v>8.3016304000000005</c:v>
                </c:pt>
                <c:pt idx="1925" formatCode="General">
                  <c:v>8.301530099999999</c:v>
                </c:pt>
                <c:pt idx="1926" formatCode="General">
                  <c:v>8.3016304000000005</c:v>
                </c:pt>
                <c:pt idx="1927" formatCode="General">
                  <c:v>8.301530099999999</c:v>
                </c:pt>
                <c:pt idx="1928" formatCode="General">
                  <c:v>8.3016304000000005</c:v>
                </c:pt>
                <c:pt idx="1929" formatCode="General">
                  <c:v>8.301530099999999</c:v>
                </c:pt>
                <c:pt idx="1930" formatCode="General">
                  <c:v>8.3013294999999996</c:v>
                </c:pt>
                <c:pt idx="1931" formatCode="General">
                  <c:v>8.301530099999999</c:v>
                </c:pt>
                <c:pt idx="1932" formatCode="General">
                  <c:v>8.3013294999999996</c:v>
                </c:pt>
                <c:pt idx="1933" formatCode="General">
                  <c:v>8.301530099999999</c:v>
                </c:pt>
                <c:pt idx="1934" formatCode="General">
                  <c:v>8.3014297999999993</c:v>
                </c:pt>
                <c:pt idx="1935" formatCode="General">
                  <c:v>8.3013294999999996</c:v>
                </c:pt>
                <c:pt idx="1936" formatCode="General">
                  <c:v>8.3013294999999996</c:v>
                </c:pt>
                <c:pt idx="1937" formatCode="General">
                  <c:v>8.3014297999999993</c:v>
                </c:pt>
                <c:pt idx="1938" formatCode="General">
                  <c:v>8.3014297999999993</c:v>
                </c:pt>
                <c:pt idx="1939" formatCode="General">
                  <c:v>8.3013294999999996</c:v>
                </c:pt>
                <c:pt idx="1940" formatCode="General">
                  <c:v>8.301530099999999</c:v>
                </c:pt>
                <c:pt idx="1941" formatCode="General">
                  <c:v>8.3014297999999993</c:v>
                </c:pt>
                <c:pt idx="1942" formatCode="General">
                  <c:v>8.301530099999999</c:v>
                </c:pt>
                <c:pt idx="1943" formatCode="General">
                  <c:v>8.301530099999999</c:v>
                </c:pt>
                <c:pt idx="1944" formatCode="General">
                  <c:v>8.301530099999999</c:v>
                </c:pt>
                <c:pt idx="1945" formatCode="General">
                  <c:v>8.301530099999999</c:v>
                </c:pt>
                <c:pt idx="1946" formatCode="General">
                  <c:v>8.301530099999999</c:v>
                </c:pt>
                <c:pt idx="1947" formatCode="General">
                  <c:v>8.301530099999999</c:v>
                </c:pt>
                <c:pt idx="1948" formatCode="General">
                  <c:v>8.3016304000000005</c:v>
                </c:pt>
                <c:pt idx="1949" formatCode="General">
                  <c:v>8.301831</c:v>
                </c:pt>
                <c:pt idx="1950" formatCode="General">
                  <c:v>8.3016304000000005</c:v>
                </c:pt>
                <c:pt idx="1951" formatCode="General">
                  <c:v>8.3014297999999993</c:v>
                </c:pt>
                <c:pt idx="1952" formatCode="General">
                  <c:v>8.3013294999999996</c:v>
                </c:pt>
                <c:pt idx="1953" formatCode="General">
                  <c:v>8.3013294999999996</c:v>
                </c:pt>
                <c:pt idx="1954" formatCode="General">
                  <c:v>8.301530099999999</c:v>
                </c:pt>
                <c:pt idx="1955" formatCode="General">
                  <c:v>8.3014297999999993</c:v>
                </c:pt>
                <c:pt idx="1956" formatCode="General">
                  <c:v>8.3013294999999996</c:v>
                </c:pt>
                <c:pt idx="1957" formatCode="General">
                  <c:v>8.3014297999999993</c:v>
                </c:pt>
                <c:pt idx="1958" formatCode="General">
                  <c:v>8.301530099999999</c:v>
                </c:pt>
                <c:pt idx="1959" formatCode="General">
                  <c:v>8.3013294999999996</c:v>
                </c:pt>
                <c:pt idx="1960" formatCode="General">
                  <c:v>8.3014297999999993</c:v>
                </c:pt>
                <c:pt idx="1961" formatCode="General">
                  <c:v>8.3019312999999997</c:v>
                </c:pt>
                <c:pt idx="1962" formatCode="General">
                  <c:v>8.3019312999999997</c:v>
                </c:pt>
                <c:pt idx="1963" formatCode="General">
                  <c:v>8.3017307000000002</c:v>
                </c:pt>
                <c:pt idx="1964" formatCode="General">
                  <c:v>8.301530099999999</c:v>
                </c:pt>
                <c:pt idx="1965" formatCode="General">
                  <c:v>8.3019312999999997</c:v>
                </c:pt>
                <c:pt idx="1966" formatCode="General">
                  <c:v>8.3022321999999988</c:v>
                </c:pt>
                <c:pt idx="1967" formatCode="General">
                  <c:v>8.3023324999999986</c:v>
                </c:pt>
                <c:pt idx="1968" formatCode="General">
                  <c:v>8.3021318999999991</c:v>
                </c:pt>
                <c:pt idx="1969" formatCode="General">
                  <c:v>8.3023324999999986</c:v>
                </c:pt>
                <c:pt idx="1970" formatCode="General">
                  <c:v>8.3022321999999988</c:v>
                </c:pt>
                <c:pt idx="1971" formatCode="General">
                  <c:v>8.3020315999999994</c:v>
                </c:pt>
                <c:pt idx="1972" formatCode="General">
                  <c:v>8.301831</c:v>
                </c:pt>
                <c:pt idx="1973" formatCode="General">
                  <c:v>8.3017307000000002</c:v>
                </c:pt>
                <c:pt idx="1974" formatCode="General">
                  <c:v>8.3019312999999997</c:v>
                </c:pt>
                <c:pt idx="1975" formatCode="General">
                  <c:v>8.3020315999999994</c:v>
                </c:pt>
                <c:pt idx="1976" formatCode="General">
                  <c:v>8.3022321999999988</c:v>
                </c:pt>
                <c:pt idx="1977" formatCode="General">
                  <c:v>8.3022321999999988</c:v>
                </c:pt>
                <c:pt idx="1978" formatCode="General">
                  <c:v>8.3020315999999994</c:v>
                </c:pt>
                <c:pt idx="1979" formatCode="General">
                  <c:v>8.3020315999999994</c:v>
                </c:pt>
                <c:pt idx="1980" formatCode="General">
                  <c:v>8.3021318999999991</c:v>
                </c:pt>
                <c:pt idx="1981" formatCode="General">
                  <c:v>8.3019312999999997</c:v>
                </c:pt>
                <c:pt idx="1982" formatCode="General">
                  <c:v>8.301831</c:v>
                </c:pt>
                <c:pt idx="1983" formatCode="General">
                  <c:v>8.301831</c:v>
                </c:pt>
                <c:pt idx="1984" formatCode="General">
                  <c:v>8.3017307000000002</c:v>
                </c:pt>
                <c:pt idx="1985" formatCode="General">
                  <c:v>8.3019312999999997</c:v>
                </c:pt>
                <c:pt idx="1986" formatCode="General">
                  <c:v>8.3019312999999997</c:v>
                </c:pt>
                <c:pt idx="1987" formatCode="General">
                  <c:v>8.3020315999999994</c:v>
                </c:pt>
                <c:pt idx="1988" formatCode="General">
                  <c:v>8.3019312999999997</c:v>
                </c:pt>
                <c:pt idx="1989" formatCode="General">
                  <c:v>8.3020315999999994</c:v>
                </c:pt>
                <c:pt idx="1990" formatCode="General">
                  <c:v>8.3020315999999994</c:v>
                </c:pt>
                <c:pt idx="1991" formatCode="General">
                  <c:v>8.3020315999999994</c:v>
                </c:pt>
                <c:pt idx="1992" formatCode="General">
                  <c:v>8.3023324999999986</c:v>
                </c:pt>
                <c:pt idx="1993" formatCode="General">
                  <c:v>8.3020315999999994</c:v>
                </c:pt>
                <c:pt idx="1994" formatCode="General">
                  <c:v>8.3021318999999991</c:v>
                </c:pt>
                <c:pt idx="1995" formatCode="General">
                  <c:v>8.3022321999999988</c:v>
                </c:pt>
                <c:pt idx="1996" formatCode="General">
                  <c:v>8.3022321999999988</c:v>
                </c:pt>
                <c:pt idx="1997" formatCode="General">
                  <c:v>8.3019312999999997</c:v>
                </c:pt>
                <c:pt idx="1998" formatCode="General">
                  <c:v>8.301831</c:v>
                </c:pt>
                <c:pt idx="1999" formatCode="General">
                  <c:v>8.301831</c:v>
                </c:pt>
                <c:pt idx="2000" formatCode="General">
                  <c:v>8.301831</c:v>
                </c:pt>
                <c:pt idx="2001" formatCode="General">
                  <c:v>8.301831</c:v>
                </c:pt>
                <c:pt idx="2002" formatCode="General">
                  <c:v>8.301831</c:v>
                </c:pt>
                <c:pt idx="2003" formatCode="General">
                  <c:v>8.301831</c:v>
                </c:pt>
                <c:pt idx="2004" formatCode="General">
                  <c:v>8.3021318999999991</c:v>
                </c:pt>
                <c:pt idx="2005" formatCode="General">
                  <c:v>8.3021318999999991</c:v>
                </c:pt>
                <c:pt idx="2006" formatCode="General">
                  <c:v>8.3020315999999994</c:v>
                </c:pt>
                <c:pt idx="2007" formatCode="General">
                  <c:v>8.3019312999999997</c:v>
                </c:pt>
                <c:pt idx="2008" formatCode="General">
                  <c:v>8.3019312999999997</c:v>
                </c:pt>
                <c:pt idx="2009" formatCode="General">
                  <c:v>8.301831</c:v>
                </c:pt>
                <c:pt idx="2010" formatCode="General">
                  <c:v>8.3017307000000002</c:v>
                </c:pt>
                <c:pt idx="2011" formatCode="General">
                  <c:v>8.3016304000000005</c:v>
                </c:pt>
                <c:pt idx="2012" formatCode="General">
                  <c:v>8.3016304000000005</c:v>
                </c:pt>
                <c:pt idx="2013" formatCode="General">
                  <c:v>8.3016304000000005</c:v>
                </c:pt>
                <c:pt idx="2014" formatCode="General">
                  <c:v>8.3017307000000002</c:v>
                </c:pt>
                <c:pt idx="2015" formatCode="General">
                  <c:v>8.301831</c:v>
                </c:pt>
                <c:pt idx="2016" formatCode="General">
                  <c:v>8.301831</c:v>
                </c:pt>
                <c:pt idx="2017" formatCode="General">
                  <c:v>8.3019312999999997</c:v>
                </c:pt>
                <c:pt idx="2018" formatCode="General">
                  <c:v>8.3017307000000002</c:v>
                </c:pt>
                <c:pt idx="2019" formatCode="General">
                  <c:v>8.3014297999999993</c:v>
                </c:pt>
                <c:pt idx="2020" formatCode="General">
                  <c:v>8.3014297999999993</c:v>
                </c:pt>
                <c:pt idx="2021" formatCode="General">
                  <c:v>8.3014297999999993</c:v>
                </c:pt>
                <c:pt idx="2022" formatCode="General">
                  <c:v>8.3013294999999996</c:v>
                </c:pt>
                <c:pt idx="2023" formatCode="General">
                  <c:v>8.301530099999999</c:v>
                </c:pt>
                <c:pt idx="2024" formatCode="General">
                  <c:v>8.3016304000000005</c:v>
                </c:pt>
                <c:pt idx="2025" formatCode="General">
                  <c:v>8.3017307000000002</c:v>
                </c:pt>
                <c:pt idx="2026" formatCode="General">
                  <c:v>8.301831</c:v>
                </c:pt>
                <c:pt idx="2027" formatCode="General">
                  <c:v>8.301831</c:v>
                </c:pt>
                <c:pt idx="2028" formatCode="General">
                  <c:v>8.301831</c:v>
                </c:pt>
                <c:pt idx="2029" formatCode="General">
                  <c:v>8.3016304000000005</c:v>
                </c:pt>
                <c:pt idx="2030" formatCode="General">
                  <c:v>8.3017307000000002</c:v>
                </c:pt>
                <c:pt idx="2031" formatCode="General">
                  <c:v>8.3017307000000002</c:v>
                </c:pt>
                <c:pt idx="2032" formatCode="General">
                  <c:v>8.3017307000000002</c:v>
                </c:pt>
                <c:pt idx="2033" formatCode="General">
                  <c:v>8.3021318999999991</c:v>
                </c:pt>
                <c:pt idx="2034" formatCode="General">
                  <c:v>8.3023324999999986</c:v>
                </c:pt>
                <c:pt idx="2035" formatCode="General">
                  <c:v>8.3022321999999988</c:v>
                </c:pt>
                <c:pt idx="2036" formatCode="General">
                  <c:v>8.3020315999999994</c:v>
                </c:pt>
                <c:pt idx="2037" formatCode="General">
                  <c:v>8.3019312999999997</c:v>
                </c:pt>
                <c:pt idx="2038" formatCode="General">
                  <c:v>8.301831</c:v>
                </c:pt>
                <c:pt idx="2039" formatCode="General">
                  <c:v>8.3019312999999997</c:v>
                </c:pt>
                <c:pt idx="2040" formatCode="General">
                  <c:v>8.3020315999999994</c:v>
                </c:pt>
                <c:pt idx="2041" formatCode="General">
                  <c:v>8.3019312999999997</c:v>
                </c:pt>
                <c:pt idx="2042" formatCode="General">
                  <c:v>8.3019312999999997</c:v>
                </c:pt>
                <c:pt idx="2043" formatCode="General">
                  <c:v>8.301831</c:v>
                </c:pt>
                <c:pt idx="2044" formatCode="General">
                  <c:v>8.3017307000000002</c:v>
                </c:pt>
                <c:pt idx="2045" formatCode="General">
                  <c:v>8.3016304000000005</c:v>
                </c:pt>
                <c:pt idx="2046" formatCode="General">
                  <c:v>8.301530099999999</c:v>
                </c:pt>
                <c:pt idx="2047" formatCode="General">
                  <c:v>8.3014297999999993</c:v>
                </c:pt>
                <c:pt idx="2048" formatCode="General">
                  <c:v>8.301530099999999</c:v>
                </c:pt>
                <c:pt idx="2049" formatCode="General">
                  <c:v>8.3014297999999993</c:v>
                </c:pt>
                <c:pt idx="2050" formatCode="General">
                  <c:v>8.3014297999999993</c:v>
                </c:pt>
                <c:pt idx="2051" formatCode="General">
                  <c:v>8.3016304000000005</c:v>
                </c:pt>
                <c:pt idx="2052" formatCode="General">
                  <c:v>8.301530099999999</c:v>
                </c:pt>
                <c:pt idx="2053" formatCode="General">
                  <c:v>8.3016304000000005</c:v>
                </c:pt>
                <c:pt idx="2054" formatCode="General">
                  <c:v>8.3016304000000005</c:v>
                </c:pt>
                <c:pt idx="2055" formatCode="General">
                  <c:v>8.3017307000000002</c:v>
                </c:pt>
                <c:pt idx="2056" formatCode="General">
                  <c:v>8.3016304000000005</c:v>
                </c:pt>
                <c:pt idx="2057" formatCode="General">
                  <c:v>8.3017307000000002</c:v>
                </c:pt>
                <c:pt idx="2058" formatCode="General">
                  <c:v>8.301831</c:v>
                </c:pt>
                <c:pt idx="2059" formatCode="General">
                  <c:v>8.301831</c:v>
                </c:pt>
                <c:pt idx="2060" formatCode="General">
                  <c:v>8.3017307000000002</c:v>
                </c:pt>
                <c:pt idx="2061" formatCode="General">
                  <c:v>8.3017307000000002</c:v>
                </c:pt>
                <c:pt idx="2062" formatCode="General">
                  <c:v>8.3016304000000005</c:v>
                </c:pt>
                <c:pt idx="2063" formatCode="General">
                  <c:v>8.301530099999999</c:v>
                </c:pt>
                <c:pt idx="2064" formatCode="General">
                  <c:v>8.3014297999999993</c:v>
                </c:pt>
                <c:pt idx="2065" formatCode="General">
                  <c:v>8.301530099999999</c:v>
                </c:pt>
                <c:pt idx="2066" formatCode="General">
                  <c:v>8.3014297999999993</c:v>
                </c:pt>
                <c:pt idx="2067" formatCode="General">
                  <c:v>8.3016304000000005</c:v>
                </c:pt>
                <c:pt idx="2068" formatCode="General">
                  <c:v>8.301530099999999</c:v>
                </c:pt>
                <c:pt idx="2069" formatCode="General">
                  <c:v>8.3016304000000005</c:v>
                </c:pt>
                <c:pt idx="2070" formatCode="General">
                  <c:v>8.3017307000000002</c:v>
                </c:pt>
                <c:pt idx="2071" formatCode="General">
                  <c:v>8.301530099999999</c:v>
                </c:pt>
                <c:pt idx="2072" formatCode="General">
                  <c:v>8.3014297999999993</c:v>
                </c:pt>
                <c:pt idx="2073" formatCode="General">
                  <c:v>8.3016304000000005</c:v>
                </c:pt>
                <c:pt idx="2074" formatCode="General">
                  <c:v>8.301530099999999</c:v>
                </c:pt>
                <c:pt idx="2075" formatCode="General">
                  <c:v>8.3014297999999993</c:v>
                </c:pt>
                <c:pt idx="2076" formatCode="General">
                  <c:v>8.3016304000000005</c:v>
                </c:pt>
                <c:pt idx="2077" formatCode="General">
                  <c:v>8.3016304000000005</c:v>
                </c:pt>
                <c:pt idx="2078" formatCode="General">
                  <c:v>8.301530099999999</c:v>
                </c:pt>
                <c:pt idx="2079" formatCode="General">
                  <c:v>8.3016304000000005</c:v>
                </c:pt>
                <c:pt idx="2080" formatCode="General">
                  <c:v>8.3014297999999993</c:v>
                </c:pt>
                <c:pt idx="2081" formatCode="General">
                  <c:v>8.3014297999999993</c:v>
                </c:pt>
                <c:pt idx="2082" formatCode="General">
                  <c:v>8.301530099999999</c:v>
                </c:pt>
                <c:pt idx="2083" formatCode="General">
                  <c:v>8.3014297999999993</c:v>
                </c:pt>
                <c:pt idx="2084" formatCode="General">
                  <c:v>8.301530099999999</c:v>
                </c:pt>
                <c:pt idx="2085" formatCode="General">
                  <c:v>8.3016304000000005</c:v>
                </c:pt>
                <c:pt idx="2086" formatCode="General">
                  <c:v>8.301530099999999</c:v>
                </c:pt>
                <c:pt idx="2087" formatCode="General">
                  <c:v>8.3016304000000005</c:v>
                </c:pt>
                <c:pt idx="2088" formatCode="General">
                  <c:v>8.3017307000000002</c:v>
                </c:pt>
                <c:pt idx="2089" formatCode="General">
                  <c:v>8.301831</c:v>
                </c:pt>
                <c:pt idx="2090" formatCode="General">
                  <c:v>8.3019312999999997</c:v>
                </c:pt>
                <c:pt idx="2091" formatCode="General">
                  <c:v>8.3020315999999994</c:v>
                </c:pt>
                <c:pt idx="2092" formatCode="General">
                  <c:v>8.301831</c:v>
                </c:pt>
                <c:pt idx="2093" formatCode="General">
                  <c:v>8.301831</c:v>
                </c:pt>
                <c:pt idx="2094" formatCode="General">
                  <c:v>8.3017307000000002</c:v>
                </c:pt>
                <c:pt idx="2095" formatCode="General">
                  <c:v>8.3017307000000002</c:v>
                </c:pt>
                <c:pt idx="2096" formatCode="General">
                  <c:v>8.3016304000000005</c:v>
                </c:pt>
                <c:pt idx="2097" formatCode="General">
                  <c:v>8.3016304000000005</c:v>
                </c:pt>
                <c:pt idx="2098" formatCode="General">
                  <c:v>8.3016304000000005</c:v>
                </c:pt>
                <c:pt idx="2099" formatCode="General">
                  <c:v>8.3017307000000002</c:v>
                </c:pt>
                <c:pt idx="2100" formatCode="General">
                  <c:v>8.3017307000000002</c:v>
                </c:pt>
                <c:pt idx="2101" formatCode="General">
                  <c:v>8.3016304000000005</c:v>
                </c:pt>
                <c:pt idx="2102" formatCode="General">
                  <c:v>8.301831</c:v>
                </c:pt>
                <c:pt idx="2103" formatCode="General">
                  <c:v>8.301831</c:v>
                </c:pt>
                <c:pt idx="2104" formatCode="General">
                  <c:v>8.3017307000000002</c:v>
                </c:pt>
                <c:pt idx="2105" formatCode="General">
                  <c:v>8.301831</c:v>
                </c:pt>
                <c:pt idx="2106" formatCode="General">
                  <c:v>8.3019312999999997</c:v>
                </c:pt>
                <c:pt idx="2107" formatCode="General">
                  <c:v>8.3019312999999997</c:v>
                </c:pt>
                <c:pt idx="2108" formatCode="General">
                  <c:v>8.3019312999999997</c:v>
                </c:pt>
                <c:pt idx="2109" formatCode="General">
                  <c:v>8.3019312999999997</c:v>
                </c:pt>
                <c:pt idx="2110" formatCode="General">
                  <c:v>8.3019312999999997</c:v>
                </c:pt>
                <c:pt idx="2111" formatCode="General">
                  <c:v>8.3019312999999997</c:v>
                </c:pt>
                <c:pt idx="2112" formatCode="General">
                  <c:v>8.3019312999999997</c:v>
                </c:pt>
                <c:pt idx="2113" formatCode="General">
                  <c:v>8.3020315999999994</c:v>
                </c:pt>
                <c:pt idx="2114" formatCode="General">
                  <c:v>8.3020315999999994</c:v>
                </c:pt>
                <c:pt idx="2115" formatCode="General">
                  <c:v>8.3019312999999997</c:v>
                </c:pt>
                <c:pt idx="2116" formatCode="General">
                  <c:v>8.301831</c:v>
                </c:pt>
                <c:pt idx="2117" formatCode="General">
                  <c:v>8.3017307000000002</c:v>
                </c:pt>
                <c:pt idx="2118" formatCode="General">
                  <c:v>8.3016304000000005</c:v>
                </c:pt>
                <c:pt idx="2119" formatCode="General">
                  <c:v>8.301530099999999</c:v>
                </c:pt>
                <c:pt idx="2120" formatCode="General">
                  <c:v>8.301530099999999</c:v>
                </c:pt>
                <c:pt idx="2121" formatCode="General">
                  <c:v>8.3016304000000005</c:v>
                </c:pt>
                <c:pt idx="2122" formatCode="General">
                  <c:v>8.301530099999999</c:v>
                </c:pt>
                <c:pt idx="2123" formatCode="General">
                  <c:v>8.3016304000000005</c:v>
                </c:pt>
                <c:pt idx="2124" formatCode="General">
                  <c:v>8.3016304000000005</c:v>
                </c:pt>
                <c:pt idx="2125" formatCode="General">
                  <c:v>8.3016304000000005</c:v>
                </c:pt>
                <c:pt idx="2126" formatCode="General">
                  <c:v>8.301831</c:v>
                </c:pt>
                <c:pt idx="2127" formatCode="General">
                  <c:v>8.3019312999999997</c:v>
                </c:pt>
                <c:pt idx="2128" formatCode="General">
                  <c:v>8.3019312999999997</c:v>
                </c:pt>
                <c:pt idx="2129" formatCode="General">
                  <c:v>8.3020315999999994</c:v>
                </c:pt>
                <c:pt idx="2130" formatCode="General">
                  <c:v>8.3020315999999994</c:v>
                </c:pt>
                <c:pt idx="2131" formatCode="General">
                  <c:v>8.3019312999999997</c:v>
                </c:pt>
                <c:pt idx="2132" formatCode="General">
                  <c:v>8.3019312999999997</c:v>
                </c:pt>
                <c:pt idx="2133" formatCode="General">
                  <c:v>8.3020315999999994</c:v>
                </c:pt>
                <c:pt idx="2134" formatCode="General">
                  <c:v>8.301831</c:v>
                </c:pt>
                <c:pt idx="2135" formatCode="General">
                  <c:v>8.3019312999999997</c:v>
                </c:pt>
                <c:pt idx="2136" formatCode="General">
                  <c:v>8.3019312999999997</c:v>
                </c:pt>
                <c:pt idx="2137" formatCode="General">
                  <c:v>8.3020315999999994</c:v>
                </c:pt>
                <c:pt idx="2138" formatCode="General">
                  <c:v>8.301831</c:v>
                </c:pt>
                <c:pt idx="2139" formatCode="General">
                  <c:v>8.3019312999999997</c:v>
                </c:pt>
                <c:pt idx="2140" formatCode="General">
                  <c:v>8.3021318999999991</c:v>
                </c:pt>
                <c:pt idx="2141" formatCode="General">
                  <c:v>8.3020315999999994</c:v>
                </c:pt>
                <c:pt idx="2142" formatCode="General">
                  <c:v>8.3021318999999991</c:v>
                </c:pt>
                <c:pt idx="2143" formatCode="General">
                  <c:v>8.3021318999999991</c:v>
                </c:pt>
                <c:pt idx="2144" formatCode="General">
                  <c:v>8.3020315999999994</c:v>
                </c:pt>
                <c:pt idx="2145" formatCode="General">
                  <c:v>8.301831</c:v>
                </c:pt>
                <c:pt idx="2146" formatCode="General">
                  <c:v>8.301831</c:v>
                </c:pt>
                <c:pt idx="2147" formatCode="General">
                  <c:v>8.3020315999999994</c:v>
                </c:pt>
                <c:pt idx="2148" formatCode="General">
                  <c:v>8.3020315999999994</c:v>
                </c:pt>
                <c:pt idx="2149" formatCode="General">
                  <c:v>8.301831</c:v>
                </c:pt>
                <c:pt idx="2150" formatCode="General">
                  <c:v>8.3019312999999997</c:v>
                </c:pt>
                <c:pt idx="2151" formatCode="General">
                  <c:v>8.3020315999999994</c:v>
                </c:pt>
                <c:pt idx="2152" formatCode="General">
                  <c:v>8.3020315999999994</c:v>
                </c:pt>
                <c:pt idx="2153" formatCode="General">
                  <c:v>8.3020315999999994</c:v>
                </c:pt>
                <c:pt idx="2154" formatCode="General">
                  <c:v>8.3019312999999997</c:v>
                </c:pt>
                <c:pt idx="2155" formatCode="General">
                  <c:v>8.3020315999999994</c:v>
                </c:pt>
                <c:pt idx="2156" formatCode="General">
                  <c:v>8.301831</c:v>
                </c:pt>
                <c:pt idx="2157" formatCode="General">
                  <c:v>8.3020315999999994</c:v>
                </c:pt>
                <c:pt idx="2158" formatCode="General">
                  <c:v>8.3021318999999991</c:v>
                </c:pt>
                <c:pt idx="2159" formatCode="General">
                  <c:v>8.301831</c:v>
                </c:pt>
                <c:pt idx="2160" formatCode="General">
                  <c:v>8.3020315999999994</c:v>
                </c:pt>
                <c:pt idx="2161" formatCode="General">
                  <c:v>8.3020315999999994</c:v>
                </c:pt>
                <c:pt idx="2162" formatCode="General">
                  <c:v>8.301831</c:v>
                </c:pt>
                <c:pt idx="2163" formatCode="General">
                  <c:v>8.3020315999999994</c:v>
                </c:pt>
                <c:pt idx="2164" formatCode="General">
                  <c:v>8.3021318999999991</c:v>
                </c:pt>
                <c:pt idx="2165" formatCode="General">
                  <c:v>8.3021318999999991</c:v>
                </c:pt>
                <c:pt idx="2166" formatCode="General">
                  <c:v>8.3021318999999991</c:v>
                </c:pt>
                <c:pt idx="2167" formatCode="General">
                  <c:v>8.3022321999999988</c:v>
                </c:pt>
                <c:pt idx="2168" formatCode="General">
                  <c:v>8.3023324999999986</c:v>
                </c:pt>
                <c:pt idx="2169" formatCode="General">
                  <c:v>8.3023324999999986</c:v>
                </c:pt>
                <c:pt idx="2170" formatCode="General">
                  <c:v>8.3022321999999988</c:v>
                </c:pt>
                <c:pt idx="2171" formatCode="General">
                  <c:v>8.3022321999999988</c:v>
                </c:pt>
                <c:pt idx="2172" formatCode="General">
                  <c:v>8.3020315999999994</c:v>
                </c:pt>
                <c:pt idx="2173" formatCode="General">
                  <c:v>8.3020315999999994</c:v>
                </c:pt>
                <c:pt idx="2174" formatCode="General">
                  <c:v>8.3020315999999994</c:v>
                </c:pt>
                <c:pt idx="2175" formatCode="General">
                  <c:v>8.301831</c:v>
                </c:pt>
                <c:pt idx="2176" formatCode="General">
                  <c:v>8.301831</c:v>
                </c:pt>
                <c:pt idx="2177" formatCode="General">
                  <c:v>8.3016304000000005</c:v>
                </c:pt>
                <c:pt idx="2178" formatCode="General">
                  <c:v>8.3016304000000005</c:v>
                </c:pt>
                <c:pt idx="2179" formatCode="General">
                  <c:v>8.301530099999999</c:v>
                </c:pt>
                <c:pt idx="2180" formatCode="General">
                  <c:v>8.3014297999999993</c:v>
                </c:pt>
                <c:pt idx="2181" formatCode="General">
                  <c:v>8.3014297999999993</c:v>
                </c:pt>
                <c:pt idx="2182" formatCode="General">
                  <c:v>8.3014297999999993</c:v>
                </c:pt>
                <c:pt idx="2183" formatCode="General">
                  <c:v>8.3016304000000005</c:v>
                </c:pt>
                <c:pt idx="2184" formatCode="General">
                  <c:v>8.3016304000000005</c:v>
                </c:pt>
                <c:pt idx="2185" formatCode="General">
                  <c:v>8.301831</c:v>
                </c:pt>
                <c:pt idx="2186" formatCode="General">
                  <c:v>8.301831</c:v>
                </c:pt>
                <c:pt idx="2187" formatCode="General">
                  <c:v>8.301831</c:v>
                </c:pt>
                <c:pt idx="2188" formatCode="General">
                  <c:v>8.3020315999999994</c:v>
                </c:pt>
                <c:pt idx="2189" formatCode="General">
                  <c:v>8.301831</c:v>
                </c:pt>
                <c:pt idx="2190" formatCode="General">
                  <c:v>8.301831</c:v>
                </c:pt>
                <c:pt idx="2191" formatCode="General">
                  <c:v>8.301831</c:v>
                </c:pt>
                <c:pt idx="2192" formatCode="General">
                  <c:v>8.3016304000000005</c:v>
                </c:pt>
                <c:pt idx="2193" formatCode="General">
                  <c:v>8.3016304000000005</c:v>
                </c:pt>
                <c:pt idx="2194" formatCode="General">
                  <c:v>8.301530099999999</c:v>
                </c:pt>
                <c:pt idx="2195" formatCode="General">
                  <c:v>8.301530099999999</c:v>
                </c:pt>
                <c:pt idx="2196" formatCode="General">
                  <c:v>8.301530099999999</c:v>
                </c:pt>
                <c:pt idx="2197" formatCode="General">
                  <c:v>8.301530099999999</c:v>
                </c:pt>
                <c:pt idx="2198" formatCode="General">
                  <c:v>8.301530099999999</c:v>
                </c:pt>
                <c:pt idx="2199" formatCode="General">
                  <c:v>8.301530099999999</c:v>
                </c:pt>
                <c:pt idx="2200" formatCode="General">
                  <c:v>8.301530099999999</c:v>
                </c:pt>
                <c:pt idx="2201" formatCode="General">
                  <c:v>8.301530099999999</c:v>
                </c:pt>
                <c:pt idx="2202" formatCode="General">
                  <c:v>8.301831</c:v>
                </c:pt>
                <c:pt idx="2203" formatCode="General">
                  <c:v>8.3021318999999991</c:v>
                </c:pt>
                <c:pt idx="2204" formatCode="General">
                  <c:v>8.3023324999999986</c:v>
                </c:pt>
                <c:pt idx="2205" formatCode="General">
                  <c:v>8.3023324999999986</c:v>
                </c:pt>
                <c:pt idx="2206" formatCode="General">
                  <c:v>8.3021318999999991</c:v>
                </c:pt>
                <c:pt idx="2207" formatCode="General">
                  <c:v>8.3021318999999991</c:v>
                </c:pt>
                <c:pt idx="2208" formatCode="General">
                  <c:v>8.3022321999999988</c:v>
                </c:pt>
                <c:pt idx="2209" formatCode="General">
                  <c:v>8.3020315999999994</c:v>
                </c:pt>
                <c:pt idx="2210" formatCode="General">
                  <c:v>8.3023324999999986</c:v>
                </c:pt>
                <c:pt idx="2211" formatCode="General">
                  <c:v>8.3023324999999986</c:v>
                </c:pt>
                <c:pt idx="2212" formatCode="General">
                  <c:v>8.3023324999999986</c:v>
                </c:pt>
                <c:pt idx="2213" formatCode="General">
                  <c:v>8.3023324999999986</c:v>
                </c:pt>
                <c:pt idx="2214" formatCode="General">
                  <c:v>8.3023324999999986</c:v>
                </c:pt>
                <c:pt idx="2215" formatCode="General">
                  <c:v>8.3022321999999988</c:v>
                </c:pt>
                <c:pt idx="2216" formatCode="General">
                  <c:v>8.3022321999999988</c:v>
                </c:pt>
                <c:pt idx="2217" formatCode="General">
                  <c:v>8.3023324999999986</c:v>
                </c:pt>
                <c:pt idx="2218" formatCode="General">
                  <c:v>8.3023324999999986</c:v>
                </c:pt>
                <c:pt idx="2219" formatCode="General">
                  <c:v>8.3021318999999991</c:v>
                </c:pt>
                <c:pt idx="2220" formatCode="General">
                  <c:v>8.3023324999999986</c:v>
                </c:pt>
                <c:pt idx="2221" formatCode="General">
                  <c:v>8.3023324999999986</c:v>
                </c:pt>
                <c:pt idx="2222" formatCode="General">
                  <c:v>8.3022321999999988</c:v>
                </c:pt>
                <c:pt idx="2223" formatCode="General">
                  <c:v>8.3020315999999994</c:v>
                </c:pt>
                <c:pt idx="2224" formatCode="General">
                  <c:v>8.301831</c:v>
                </c:pt>
                <c:pt idx="2225" formatCode="General">
                  <c:v>8.301831</c:v>
                </c:pt>
                <c:pt idx="2226" formatCode="General">
                  <c:v>8.301831</c:v>
                </c:pt>
                <c:pt idx="2227" formatCode="General">
                  <c:v>8.301831</c:v>
                </c:pt>
                <c:pt idx="2228" formatCode="General">
                  <c:v>8.301831</c:v>
                </c:pt>
                <c:pt idx="2229" formatCode="General">
                  <c:v>8.3020315999999994</c:v>
                </c:pt>
                <c:pt idx="2230" formatCode="General">
                  <c:v>8.3019312999999997</c:v>
                </c:pt>
                <c:pt idx="2231" formatCode="General">
                  <c:v>8.3019312999999997</c:v>
                </c:pt>
                <c:pt idx="2232" formatCode="General">
                  <c:v>8.3021318999999991</c:v>
                </c:pt>
                <c:pt idx="2233" formatCode="General">
                  <c:v>8.3021318999999991</c:v>
                </c:pt>
                <c:pt idx="2234" formatCode="General">
                  <c:v>8.3019312999999997</c:v>
                </c:pt>
                <c:pt idx="2235" formatCode="General">
                  <c:v>8.3022321999999988</c:v>
                </c:pt>
                <c:pt idx="2236" formatCode="General">
                  <c:v>8.3020315999999994</c:v>
                </c:pt>
                <c:pt idx="2237" formatCode="General">
                  <c:v>8.3019312999999997</c:v>
                </c:pt>
                <c:pt idx="2238" formatCode="General">
                  <c:v>8.3022321999999988</c:v>
                </c:pt>
                <c:pt idx="2239" formatCode="General">
                  <c:v>8.3021318999999991</c:v>
                </c:pt>
                <c:pt idx="2240" formatCode="General">
                  <c:v>8.301831</c:v>
                </c:pt>
                <c:pt idx="2241" formatCode="General">
                  <c:v>8.301831</c:v>
                </c:pt>
                <c:pt idx="2242" formatCode="General">
                  <c:v>8.301831</c:v>
                </c:pt>
                <c:pt idx="2243" formatCode="General">
                  <c:v>8.3020315999999994</c:v>
                </c:pt>
                <c:pt idx="2244" formatCode="General">
                  <c:v>8.3020315999999994</c:v>
                </c:pt>
                <c:pt idx="2245" formatCode="General">
                  <c:v>8.3022321999999988</c:v>
                </c:pt>
                <c:pt idx="2246" formatCode="General">
                  <c:v>8.3021318999999991</c:v>
                </c:pt>
                <c:pt idx="2247" formatCode="General">
                  <c:v>8.3020315999999994</c:v>
                </c:pt>
                <c:pt idx="2248" formatCode="General">
                  <c:v>8.3022321999999988</c:v>
                </c:pt>
                <c:pt idx="2249" formatCode="General">
                  <c:v>8.3020315999999994</c:v>
                </c:pt>
                <c:pt idx="2250" formatCode="General">
                  <c:v>8.3020315999999994</c:v>
                </c:pt>
                <c:pt idx="2251" formatCode="General">
                  <c:v>8.3019312999999997</c:v>
                </c:pt>
                <c:pt idx="2252" formatCode="General">
                  <c:v>8.301831</c:v>
                </c:pt>
                <c:pt idx="2253" formatCode="General">
                  <c:v>8.3017307000000002</c:v>
                </c:pt>
                <c:pt idx="2254" formatCode="General">
                  <c:v>8.301831</c:v>
                </c:pt>
                <c:pt idx="2255" formatCode="General">
                  <c:v>8.3020315999999994</c:v>
                </c:pt>
                <c:pt idx="2256" formatCode="General">
                  <c:v>8.3020315999999994</c:v>
                </c:pt>
                <c:pt idx="2257" formatCode="General">
                  <c:v>8.301831</c:v>
                </c:pt>
                <c:pt idx="2258" formatCode="General">
                  <c:v>8.301831</c:v>
                </c:pt>
                <c:pt idx="2259" formatCode="General">
                  <c:v>8.301831</c:v>
                </c:pt>
                <c:pt idx="2260" formatCode="General">
                  <c:v>8.301831</c:v>
                </c:pt>
                <c:pt idx="2261" formatCode="General">
                  <c:v>8.301831</c:v>
                </c:pt>
                <c:pt idx="2262" formatCode="General">
                  <c:v>8.301831</c:v>
                </c:pt>
                <c:pt idx="2263" formatCode="General">
                  <c:v>8.3019312999999997</c:v>
                </c:pt>
                <c:pt idx="2264" formatCode="General">
                  <c:v>8.301831</c:v>
                </c:pt>
                <c:pt idx="2265" formatCode="General">
                  <c:v>8.3017307000000002</c:v>
                </c:pt>
                <c:pt idx="2266" formatCode="General">
                  <c:v>8.3016304000000005</c:v>
                </c:pt>
                <c:pt idx="2267" formatCode="General">
                  <c:v>8.3016304000000005</c:v>
                </c:pt>
                <c:pt idx="2268" formatCode="General">
                  <c:v>8.301831</c:v>
                </c:pt>
                <c:pt idx="2269" formatCode="General">
                  <c:v>8.301831</c:v>
                </c:pt>
                <c:pt idx="2270" formatCode="General">
                  <c:v>8.3017307000000002</c:v>
                </c:pt>
                <c:pt idx="2271" formatCode="General">
                  <c:v>8.3016304000000005</c:v>
                </c:pt>
                <c:pt idx="2272" formatCode="General">
                  <c:v>8.301831</c:v>
                </c:pt>
                <c:pt idx="2273" formatCode="General">
                  <c:v>8.3016304000000005</c:v>
                </c:pt>
                <c:pt idx="2274" formatCode="General">
                  <c:v>8.3016304000000005</c:v>
                </c:pt>
                <c:pt idx="2275" formatCode="General">
                  <c:v>8.3017307000000002</c:v>
                </c:pt>
                <c:pt idx="2276" formatCode="General">
                  <c:v>8.3016304000000005</c:v>
                </c:pt>
                <c:pt idx="2277" formatCode="General">
                  <c:v>8.3016304000000005</c:v>
                </c:pt>
                <c:pt idx="2278" formatCode="General">
                  <c:v>8.3016304000000005</c:v>
                </c:pt>
                <c:pt idx="2279" formatCode="General">
                  <c:v>8.3016304000000005</c:v>
                </c:pt>
                <c:pt idx="2280" formatCode="General">
                  <c:v>8.301831</c:v>
                </c:pt>
                <c:pt idx="2281" formatCode="General">
                  <c:v>8.301831</c:v>
                </c:pt>
                <c:pt idx="2282" formatCode="General">
                  <c:v>8.3016304000000005</c:v>
                </c:pt>
                <c:pt idx="2283" formatCode="General">
                  <c:v>8.3016304000000005</c:v>
                </c:pt>
                <c:pt idx="2284" formatCode="General">
                  <c:v>8.3017307000000002</c:v>
                </c:pt>
                <c:pt idx="2285" formatCode="General">
                  <c:v>8.301831</c:v>
                </c:pt>
                <c:pt idx="2286" formatCode="General">
                  <c:v>8.301831</c:v>
                </c:pt>
                <c:pt idx="2287" formatCode="General">
                  <c:v>8.301831</c:v>
                </c:pt>
                <c:pt idx="2288" formatCode="General">
                  <c:v>8.301831</c:v>
                </c:pt>
                <c:pt idx="2289" formatCode="General">
                  <c:v>8.3016304000000005</c:v>
                </c:pt>
                <c:pt idx="2290" formatCode="General">
                  <c:v>8.301831</c:v>
                </c:pt>
                <c:pt idx="2291" formatCode="General">
                  <c:v>8.301831</c:v>
                </c:pt>
                <c:pt idx="2292" formatCode="General">
                  <c:v>8.3016304000000005</c:v>
                </c:pt>
                <c:pt idx="2293" formatCode="General">
                  <c:v>8.3017307000000002</c:v>
                </c:pt>
                <c:pt idx="2294" formatCode="General">
                  <c:v>8.3016304000000005</c:v>
                </c:pt>
                <c:pt idx="2295" formatCode="General">
                  <c:v>8.3016304000000005</c:v>
                </c:pt>
                <c:pt idx="2296" formatCode="General">
                  <c:v>8.301831</c:v>
                </c:pt>
                <c:pt idx="2297" formatCode="General">
                  <c:v>8.3020315999999994</c:v>
                </c:pt>
                <c:pt idx="2298" formatCode="General">
                  <c:v>8.3021318999999991</c:v>
                </c:pt>
                <c:pt idx="2299" formatCode="General">
                  <c:v>8.3021318999999991</c:v>
                </c:pt>
                <c:pt idx="2300" formatCode="General">
                  <c:v>8.3023324999999986</c:v>
                </c:pt>
                <c:pt idx="2301" formatCode="General">
                  <c:v>8.3023324999999986</c:v>
                </c:pt>
                <c:pt idx="2302" formatCode="General">
                  <c:v>8.3022321999999988</c:v>
                </c:pt>
                <c:pt idx="2303" formatCode="General">
                  <c:v>8.3022321999999988</c:v>
                </c:pt>
                <c:pt idx="2304" formatCode="General">
                  <c:v>8.3022321999999988</c:v>
                </c:pt>
                <c:pt idx="2305" formatCode="General">
                  <c:v>8.3023324999999986</c:v>
                </c:pt>
                <c:pt idx="2306" formatCode="General">
                  <c:v>8.3023324999999986</c:v>
                </c:pt>
                <c:pt idx="2307" formatCode="General">
                  <c:v>8.3024328000000001</c:v>
                </c:pt>
                <c:pt idx="2308" formatCode="General">
                  <c:v>8.3021318999999991</c:v>
                </c:pt>
                <c:pt idx="2309" formatCode="General">
                  <c:v>8.3021318999999991</c:v>
                </c:pt>
                <c:pt idx="2310" formatCode="General">
                  <c:v>8.3021318999999991</c:v>
                </c:pt>
                <c:pt idx="2311" formatCode="General">
                  <c:v>8.3021318999999991</c:v>
                </c:pt>
                <c:pt idx="2312" formatCode="General">
                  <c:v>8.3020315999999994</c:v>
                </c:pt>
                <c:pt idx="2313" formatCode="General">
                  <c:v>8.3019312999999997</c:v>
                </c:pt>
                <c:pt idx="2314" formatCode="General">
                  <c:v>8.3019312999999997</c:v>
                </c:pt>
                <c:pt idx="2315" formatCode="General">
                  <c:v>8.301831</c:v>
                </c:pt>
                <c:pt idx="2316" formatCode="General">
                  <c:v>8.301831</c:v>
                </c:pt>
                <c:pt idx="2317" formatCode="General">
                  <c:v>8.301831</c:v>
                </c:pt>
                <c:pt idx="2318" formatCode="General">
                  <c:v>8.3016304000000005</c:v>
                </c:pt>
                <c:pt idx="2319" formatCode="General">
                  <c:v>8.301831</c:v>
                </c:pt>
                <c:pt idx="2320" formatCode="General">
                  <c:v>8.301831</c:v>
                </c:pt>
                <c:pt idx="2321" formatCode="General">
                  <c:v>8.3020315999999994</c:v>
                </c:pt>
                <c:pt idx="2322" formatCode="General">
                  <c:v>8.3020315999999994</c:v>
                </c:pt>
                <c:pt idx="2323" formatCode="General">
                  <c:v>8.3023324999999986</c:v>
                </c:pt>
                <c:pt idx="2324" formatCode="General">
                  <c:v>8.3023324999999986</c:v>
                </c:pt>
                <c:pt idx="2325" formatCode="General">
                  <c:v>8.3021318999999991</c:v>
                </c:pt>
                <c:pt idx="2326" formatCode="General">
                  <c:v>8.3021318999999991</c:v>
                </c:pt>
                <c:pt idx="2327" formatCode="General">
                  <c:v>8.3020315999999994</c:v>
                </c:pt>
                <c:pt idx="2328" formatCode="General">
                  <c:v>8.3023324999999986</c:v>
                </c:pt>
                <c:pt idx="2329" formatCode="General">
                  <c:v>8.3023324999999986</c:v>
                </c:pt>
                <c:pt idx="2330" formatCode="General">
                  <c:v>8.3021318999999991</c:v>
                </c:pt>
                <c:pt idx="2331" formatCode="General">
                  <c:v>8.3021318999999991</c:v>
                </c:pt>
                <c:pt idx="2332" formatCode="General">
                  <c:v>8.3020315999999994</c:v>
                </c:pt>
                <c:pt idx="2333" formatCode="General">
                  <c:v>8.3020315999999994</c:v>
                </c:pt>
                <c:pt idx="2334" formatCode="General">
                  <c:v>8.301831</c:v>
                </c:pt>
                <c:pt idx="2335" formatCode="General">
                  <c:v>8.301831</c:v>
                </c:pt>
                <c:pt idx="2336" formatCode="General">
                  <c:v>8.301831</c:v>
                </c:pt>
                <c:pt idx="2337" formatCode="General">
                  <c:v>8.3016304000000005</c:v>
                </c:pt>
                <c:pt idx="2338" formatCode="General">
                  <c:v>8.3016304000000005</c:v>
                </c:pt>
                <c:pt idx="2339" formatCode="General">
                  <c:v>8.301530099999999</c:v>
                </c:pt>
                <c:pt idx="2340" formatCode="General">
                  <c:v>8.3016304000000005</c:v>
                </c:pt>
                <c:pt idx="2341" formatCode="General">
                  <c:v>8.3014297999999993</c:v>
                </c:pt>
                <c:pt idx="2342" formatCode="General">
                  <c:v>8.3014297999999993</c:v>
                </c:pt>
                <c:pt idx="2343" formatCode="General">
                  <c:v>8.3014297999999993</c:v>
                </c:pt>
                <c:pt idx="2344" formatCode="General">
                  <c:v>8.3016304000000005</c:v>
                </c:pt>
                <c:pt idx="2345" formatCode="General">
                  <c:v>8.301831</c:v>
                </c:pt>
                <c:pt idx="2346" formatCode="General">
                  <c:v>8.3019312999999997</c:v>
                </c:pt>
                <c:pt idx="2347" formatCode="General">
                  <c:v>8.3019312999999997</c:v>
                </c:pt>
                <c:pt idx="2348" formatCode="General">
                  <c:v>8.301831</c:v>
                </c:pt>
                <c:pt idx="2349" formatCode="General">
                  <c:v>8.301831</c:v>
                </c:pt>
                <c:pt idx="2350" formatCode="General">
                  <c:v>8.3016304000000005</c:v>
                </c:pt>
                <c:pt idx="2351" formatCode="General">
                  <c:v>8.301831</c:v>
                </c:pt>
                <c:pt idx="2352" formatCode="General">
                  <c:v>8.301831</c:v>
                </c:pt>
                <c:pt idx="2353" formatCode="General">
                  <c:v>8.3017307000000002</c:v>
                </c:pt>
                <c:pt idx="2354" formatCode="General">
                  <c:v>8.301831</c:v>
                </c:pt>
                <c:pt idx="2355" formatCode="General">
                  <c:v>8.301831</c:v>
                </c:pt>
                <c:pt idx="2356" formatCode="General">
                  <c:v>8.3020315999999994</c:v>
                </c:pt>
                <c:pt idx="2357" formatCode="General">
                  <c:v>8.3020315999999994</c:v>
                </c:pt>
                <c:pt idx="2358" formatCode="General">
                  <c:v>8.3022321999999988</c:v>
                </c:pt>
                <c:pt idx="2359" formatCode="General">
                  <c:v>8.3022321999999988</c:v>
                </c:pt>
                <c:pt idx="2360" formatCode="General">
                  <c:v>8.3023324999999986</c:v>
                </c:pt>
                <c:pt idx="2361" formatCode="General">
                  <c:v>8.3023324999999986</c:v>
                </c:pt>
                <c:pt idx="2362" formatCode="General">
                  <c:v>8.3021318999999991</c:v>
                </c:pt>
                <c:pt idx="2363" formatCode="General">
                  <c:v>8.3021318999999991</c:v>
                </c:pt>
                <c:pt idx="2364" formatCode="General">
                  <c:v>8.3020315999999994</c:v>
                </c:pt>
                <c:pt idx="2365" formatCode="General">
                  <c:v>8.301831</c:v>
                </c:pt>
                <c:pt idx="2366" formatCode="General">
                  <c:v>8.301831</c:v>
                </c:pt>
                <c:pt idx="2367" formatCode="General">
                  <c:v>8.3019312999999997</c:v>
                </c:pt>
                <c:pt idx="2368" formatCode="General">
                  <c:v>8.301831</c:v>
                </c:pt>
                <c:pt idx="2369" formatCode="General">
                  <c:v>8.301831</c:v>
                </c:pt>
                <c:pt idx="2370" formatCode="General">
                  <c:v>8.301831</c:v>
                </c:pt>
                <c:pt idx="2371" formatCode="General">
                  <c:v>8.301831</c:v>
                </c:pt>
                <c:pt idx="2372" formatCode="General">
                  <c:v>8.301831</c:v>
                </c:pt>
                <c:pt idx="2373" formatCode="General">
                  <c:v>8.301831</c:v>
                </c:pt>
                <c:pt idx="2374" formatCode="General">
                  <c:v>8.301831</c:v>
                </c:pt>
                <c:pt idx="2375" formatCode="General">
                  <c:v>8.3019312999999997</c:v>
                </c:pt>
                <c:pt idx="2376" formatCode="General">
                  <c:v>8.3019312999999997</c:v>
                </c:pt>
                <c:pt idx="2377" formatCode="General">
                  <c:v>8.301831</c:v>
                </c:pt>
                <c:pt idx="2378" formatCode="General">
                  <c:v>8.3016304000000005</c:v>
                </c:pt>
                <c:pt idx="2379" formatCode="General">
                  <c:v>8.301530099999999</c:v>
                </c:pt>
                <c:pt idx="2380" formatCode="General">
                  <c:v>8.301530099999999</c:v>
                </c:pt>
                <c:pt idx="2381" formatCode="General">
                  <c:v>8.3014297999999993</c:v>
                </c:pt>
                <c:pt idx="2382" formatCode="General">
                  <c:v>8.3014297999999993</c:v>
                </c:pt>
                <c:pt idx="2383" formatCode="General">
                  <c:v>8.3014297999999993</c:v>
                </c:pt>
                <c:pt idx="2384" formatCode="General">
                  <c:v>8.3013294999999996</c:v>
                </c:pt>
                <c:pt idx="2385" formatCode="General">
                  <c:v>8.3014297999999993</c:v>
                </c:pt>
                <c:pt idx="2386" formatCode="General">
                  <c:v>8.3014297999999993</c:v>
                </c:pt>
                <c:pt idx="2387" formatCode="General">
                  <c:v>8.3016304000000005</c:v>
                </c:pt>
                <c:pt idx="2388" formatCode="General">
                  <c:v>8.301530099999999</c:v>
                </c:pt>
                <c:pt idx="2389" formatCode="General">
                  <c:v>8.3014297999999993</c:v>
                </c:pt>
                <c:pt idx="2390" formatCode="General">
                  <c:v>8.3014297999999993</c:v>
                </c:pt>
                <c:pt idx="2391" formatCode="General">
                  <c:v>8.301530099999999</c:v>
                </c:pt>
                <c:pt idx="2392" formatCode="General">
                  <c:v>8.3014297999999993</c:v>
                </c:pt>
                <c:pt idx="2393" formatCode="General">
                  <c:v>8.3014297999999993</c:v>
                </c:pt>
                <c:pt idx="2394" formatCode="General">
                  <c:v>8.301530099999999</c:v>
                </c:pt>
                <c:pt idx="2395" formatCode="General">
                  <c:v>8.301530099999999</c:v>
                </c:pt>
                <c:pt idx="2396" formatCode="General">
                  <c:v>8.3017307000000002</c:v>
                </c:pt>
                <c:pt idx="2397" formatCode="General">
                  <c:v>8.301831</c:v>
                </c:pt>
                <c:pt idx="2398" formatCode="General">
                  <c:v>8.301831</c:v>
                </c:pt>
                <c:pt idx="2399" formatCode="General">
                  <c:v>8.3017307000000002</c:v>
                </c:pt>
                <c:pt idx="2400" formatCode="General">
                  <c:v>8.301831</c:v>
                </c:pt>
                <c:pt idx="2401" formatCode="General">
                  <c:v>8.301831</c:v>
                </c:pt>
                <c:pt idx="2402" formatCode="General">
                  <c:v>8.301831</c:v>
                </c:pt>
                <c:pt idx="2403" formatCode="General">
                  <c:v>8.3017307000000002</c:v>
                </c:pt>
                <c:pt idx="2404" formatCode="General">
                  <c:v>8.301530099999999</c:v>
                </c:pt>
                <c:pt idx="2405" formatCode="General">
                  <c:v>8.301530099999999</c:v>
                </c:pt>
                <c:pt idx="2406" formatCode="General">
                  <c:v>8.3017307000000002</c:v>
                </c:pt>
                <c:pt idx="2407" formatCode="General">
                  <c:v>8.301831</c:v>
                </c:pt>
                <c:pt idx="2408" formatCode="General">
                  <c:v>8.3019312999999997</c:v>
                </c:pt>
                <c:pt idx="2409" formatCode="General">
                  <c:v>8.301831</c:v>
                </c:pt>
                <c:pt idx="2410" formatCode="General">
                  <c:v>8.3020315999999994</c:v>
                </c:pt>
                <c:pt idx="2411" formatCode="General">
                  <c:v>8.3020315999999994</c:v>
                </c:pt>
                <c:pt idx="2412" formatCode="General">
                  <c:v>8.301831</c:v>
                </c:pt>
                <c:pt idx="2413" formatCode="General">
                  <c:v>8.3020315999999994</c:v>
                </c:pt>
                <c:pt idx="2414" formatCode="General">
                  <c:v>8.3020315999999994</c:v>
                </c:pt>
                <c:pt idx="2415" formatCode="General">
                  <c:v>8.3019312999999997</c:v>
                </c:pt>
                <c:pt idx="2416" formatCode="General">
                  <c:v>8.301831</c:v>
                </c:pt>
                <c:pt idx="2417" formatCode="General">
                  <c:v>8.3017307000000002</c:v>
                </c:pt>
                <c:pt idx="2418" formatCode="General">
                  <c:v>8.3019312999999997</c:v>
                </c:pt>
                <c:pt idx="2419" formatCode="General">
                  <c:v>8.3019312999999997</c:v>
                </c:pt>
                <c:pt idx="2420" formatCode="General">
                  <c:v>8.301831</c:v>
                </c:pt>
                <c:pt idx="2421" formatCode="General">
                  <c:v>8.3019312999999997</c:v>
                </c:pt>
                <c:pt idx="2422" formatCode="General">
                  <c:v>8.3019312999999997</c:v>
                </c:pt>
                <c:pt idx="2423" formatCode="General">
                  <c:v>8.3020315999999994</c:v>
                </c:pt>
                <c:pt idx="2424" formatCode="General">
                  <c:v>8.3019312999999997</c:v>
                </c:pt>
                <c:pt idx="2425" formatCode="General">
                  <c:v>8.3017307000000002</c:v>
                </c:pt>
                <c:pt idx="2426" formatCode="General">
                  <c:v>8.3017307000000002</c:v>
                </c:pt>
                <c:pt idx="2427" formatCode="General">
                  <c:v>8.301831</c:v>
                </c:pt>
                <c:pt idx="2428" formatCode="General">
                  <c:v>8.3017307000000002</c:v>
                </c:pt>
                <c:pt idx="2429" formatCode="General">
                  <c:v>8.3017307000000002</c:v>
                </c:pt>
                <c:pt idx="2430" formatCode="General">
                  <c:v>8.301831</c:v>
                </c:pt>
                <c:pt idx="2431" formatCode="General">
                  <c:v>8.3016304000000005</c:v>
                </c:pt>
                <c:pt idx="2432" formatCode="General">
                  <c:v>8.3016304000000005</c:v>
                </c:pt>
                <c:pt idx="2433" formatCode="General">
                  <c:v>8.3017307000000002</c:v>
                </c:pt>
                <c:pt idx="2434" formatCode="General">
                  <c:v>8.301530099999999</c:v>
                </c:pt>
                <c:pt idx="2435" formatCode="General">
                  <c:v>8.301530099999999</c:v>
                </c:pt>
                <c:pt idx="2436" formatCode="General">
                  <c:v>8.301530099999999</c:v>
                </c:pt>
                <c:pt idx="2437" formatCode="General">
                  <c:v>8.3017307000000002</c:v>
                </c:pt>
                <c:pt idx="2438" formatCode="General">
                  <c:v>8.301831</c:v>
                </c:pt>
                <c:pt idx="2439" formatCode="General">
                  <c:v>8.3019312999999997</c:v>
                </c:pt>
                <c:pt idx="2440" formatCode="General">
                  <c:v>8.3020315999999994</c:v>
                </c:pt>
                <c:pt idx="2441" formatCode="General">
                  <c:v>8.3020315999999994</c:v>
                </c:pt>
                <c:pt idx="2442" formatCode="General">
                  <c:v>8.301831</c:v>
                </c:pt>
                <c:pt idx="2443" formatCode="General">
                  <c:v>8.301831</c:v>
                </c:pt>
                <c:pt idx="2444" formatCode="General">
                  <c:v>8.3016304000000005</c:v>
                </c:pt>
                <c:pt idx="2445" formatCode="General">
                  <c:v>8.3016304000000005</c:v>
                </c:pt>
                <c:pt idx="2446" formatCode="General">
                  <c:v>8.301530099999999</c:v>
                </c:pt>
                <c:pt idx="2447" formatCode="General">
                  <c:v>8.3014297999999993</c:v>
                </c:pt>
                <c:pt idx="2448" formatCode="General">
                  <c:v>8.3016304000000005</c:v>
                </c:pt>
                <c:pt idx="2449" formatCode="General">
                  <c:v>8.301831</c:v>
                </c:pt>
                <c:pt idx="2450" formatCode="General">
                  <c:v>8.301831</c:v>
                </c:pt>
                <c:pt idx="2451" formatCode="General">
                  <c:v>8.301831</c:v>
                </c:pt>
                <c:pt idx="2452" formatCode="General">
                  <c:v>8.301831</c:v>
                </c:pt>
                <c:pt idx="2453" formatCode="General">
                  <c:v>8.301831</c:v>
                </c:pt>
                <c:pt idx="2454" formatCode="General">
                  <c:v>8.301831</c:v>
                </c:pt>
                <c:pt idx="2455" formatCode="General">
                  <c:v>8.3019312999999997</c:v>
                </c:pt>
                <c:pt idx="2456" formatCode="General">
                  <c:v>8.301831</c:v>
                </c:pt>
                <c:pt idx="2457" formatCode="General">
                  <c:v>8.3016304000000005</c:v>
                </c:pt>
                <c:pt idx="2458" formatCode="General">
                  <c:v>8.301831</c:v>
                </c:pt>
                <c:pt idx="2459" formatCode="General">
                  <c:v>8.3020315999999994</c:v>
                </c:pt>
                <c:pt idx="2460" formatCode="General">
                  <c:v>8.3020315999999994</c:v>
                </c:pt>
                <c:pt idx="2461" formatCode="General">
                  <c:v>8.3021318999999991</c:v>
                </c:pt>
                <c:pt idx="2462" formatCode="General">
                  <c:v>8.3021318999999991</c:v>
                </c:pt>
                <c:pt idx="2463" formatCode="General">
                  <c:v>8.3021318999999991</c:v>
                </c:pt>
                <c:pt idx="2464" formatCode="General">
                  <c:v>8.3020315999999994</c:v>
                </c:pt>
                <c:pt idx="2465" formatCode="General">
                  <c:v>8.3019312999999997</c:v>
                </c:pt>
                <c:pt idx="2466" formatCode="General">
                  <c:v>8.3020315999999994</c:v>
                </c:pt>
                <c:pt idx="2467" formatCode="General">
                  <c:v>8.301831</c:v>
                </c:pt>
                <c:pt idx="2468" formatCode="General">
                  <c:v>8.3020315999999994</c:v>
                </c:pt>
                <c:pt idx="2469" formatCode="General">
                  <c:v>8.301831</c:v>
                </c:pt>
                <c:pt idx="2470" formatCode="General">
                  <c:v>8.301831</c:v>
                </c:pt>
                <c:pt idx="2471" formatCode="General">
                  <c:v>8.3019312999999997</c:v>
                </c:pt>
                <c:pt idx="2472" formatCode="General">
                  <c:v>8.3020315999999994</c:v>
                </c:pt>
                <c:pt idx="2473" formatCode="General">
                  <c:v>8.3020315999999994</c:v>
                </c:pt>
                <c:pt idx="2474" formatCode="General">
                  <c:v>8.3019312999999997</c:v>
                </c:pt>
                <c:pt idx="2475" formatCode="General">
                  <c:v>8.301831</c:v>
                </c:pt>
                <c:pt idx="2476" formatCode="General">
                  <c:v>8.301831</c:v>
                </c:pt>
                <c:pt idx="2477" formatCode="General">
                  <c:v>8.3017307000000002</c:v>
                </c:pt>
                <c:pt idx="2478" formatCode="General">
                  <c:v>8.3016304000000005</c:v>
                </c:pt>
                <c:pt idx="2479" formatCode="General">
                  <c:v>8.3016304000000005</c:v>
                </c:pt>
                <c:pt idx="2480" formatCode="General">
                  <c:v>8.3016304000000005</c:v>
                </c:pt>
                <c:pt idx="2481" formatCode="General">
                  <c:v>8.301831</c:v>
                </c:pt>
                <c:pt idx="2482" formatCode="General">
                  <c:v>8.3019312999999997</c:v>
                </c:pt>
                <c:pt idx="2483" formatCode="General">
                  <c:v>8.3019312999999997</c:v>
                </c:pt>
                <c:pt idx="2484" formatCode="General">
                  <c:v>8.3019312999999997</c:v>
                </c:pt>
                <c:pt idx="2485" formatCode="General">
                  <c:v>8.3019312999999997</c:v>
                </c:pt>
                <c:pt idx="2486" formatCode="General">
                  <c:v>8.3019312999999997</c:v>
                </c:pt>
                <c:pt idx="2487" formatCode="General">
                  <c:v>8.3019312999999997</c:v>
                </c:pt>
                <c:pt idx="2488" formatCode="General">
                  <c:v>8.3021318999999991</c:v>
                </c:pt>
                <c:pt idx="2489" formatCode="General">
                  <c:v>8.3021318999999991</c:v>
                </c:pt>
                <c:pt idx="2490" formatCode="General">
                  <c:v>8.3022321999999988</c:v>
                </c:pt>
                <c:pt idx="2491" formatCode="General">
                  <c:v>8.3022321999999988</c:v>
                </c:pt>
                <c:pt idx="2492" formatCode="General">
                  <c:v>8.3020315999999994</c:v>
                </c:pt>
                <c:pt idx="2493" formatCode="General">
                  <c:v>8.3021318999999991</c:v>
                </c:pt>
                <c:pt idx="2494" formatCode="General">
                  <c:v>8.3022321999999988</c:v>
                </c:pt>
                <c:pt idx="2495" formatCode="General">
                  <c:v>8.3020315999999994</c:v>
                </c:pt>
                <c:pt idx="2496" formatCode="General">
                  <c:v>8.3019312999999997</c:v>
                </c:pt>
                <c:pt idx="2497" formatCode="General">
                  <c:v>8.301831</c:v>
                </c:pt>
                <c:pt idx="2498" formatCode="General">
                  <c:v>8.3019312999999997</c:v>
                </c:pt>
                <c:pt idx="2499" formatCode="General">
                  <c:v>8.3019312999999997</c:v>
                </c:pt>
                <c:pt idx="2500" formatCode="General">
                  <c:v>8.301831</c:v>
                </c:pt>
                <c:pt idx="2501" formatCode="General">
                  <c:v>8.3017307000000002</c:v>
                </c:pt>
                <c:pt idx="2502" formatCode="General">
                  <c:v>8.3017307000000002</c:v>
                </c:pt>
                <c:pt idx="2503" formatCode="General">
                  <c:v>8.3017307000000002</c:v>
                </c:pt>
                <c:pt idx="2504" formatCode="General">
                  <c:v>8.3017307000000002</c:v>
                </c:pt>
                <c:pt idx="2505" formatCode="General">
                  <c:v>8.3017307000000002</c:v>
                </c:pt>
                <c:pt idx="2506" formatCode="General">
                  <c:v>8.3017307000000002</c:v>
                </c:pt>
                <c:pt idx="2507" formatCode="General">
                  <c:v>8.3017307000000002</c:v>
                </c:pt>
                <c:pt idx="2508" formatCode="General">
                  <c:v>8.301831</c:v>
                </c:pt>
                <c:pt idx="2509" formatCode="General">
                  <c:v>8.3017307000000002</c:v>
                </c:pt>
                <c:pt idx="2510" formatCode="General">
                  <c:v>8.3020315999999994</c:v>
                </c:pt>
                <c:pt idx="2511" formatCode="General">
                  <c:v>8.3019312999999997</c:v>
                </c:pt>
                <c:pt idx="2512" formatCode="General">
                  <c:v>8.3017307000000002</c:v>
                </c:pt>
                <c:pt idx="2513" formatCode="General">
                  <c:v>8.3016304000000005</c:v>
                </c:pt>
                <c:pt idx="2514" formatCode="General">
                  <c:v>8.3016304000000005</c:v>
                </c:pt>
                <c:pt idx="2515" formatCode="General">
                  <c:v>8.3017307000000002</c:v>
                </c:pt>
                <c:pt idx="2516" formatCode="General">
                  <c:v>8.301831</c:v>
                </c:pt>
                <c:pt idx="2517" formatCode="General">
                  <c:v>8.3017307000000002</c:v>
                </c:pt>
                <c:pt idx="2518" formatCode="General">
                  <c:v>8.3016304000000005</c:v>
                </c:pt>
                <c:pt idx="2519" formatCode="General">
                  <c:v>8.3016304000000005</c:v>
                </c:pt>
                <c:pt idx="2520" formatCode="General">
                  <c:v>8.3016304000000005</c:v>
                </c:pt>
                <c:pt idx="2521" formatCode="General">
                  <c:v>8.3017307000000002</c:v>
                </c:pt>
                <c:pt idx="2522" formatCode="General">
                  <c:v>8.3017307000000002</c:v>
                </c:pt>
                <c:pt idx="2523" formatCode="General">
                  <c:v>8.3017307000000002</c:v>
                </c:pt>
                <c:pt idx="2524" formatCode="General">
                  <c:v>8.3017307000000002</c:v>
                </c:pt>
                <c:pt idx="2525" formatCode="General">
                  <c:v>8.3017307000000002</c:v>
                </c:pt>
                <c:pt idx="2526" formatCode="General">
                  <c:v>8.3017307000000002</c:v>
                </c:pt>
                <c:pt idx="2527" formatCode="General">
                  <c:v>8.301831</c:v>
                </c:pt>
                <c:pt idx="2528" formatCode="General">
                  <c:v>8.3017307000000002</c:v>
                </c:pt>
                <c:pt idx="2529" formatCode="General">
                  <c:v>8.3021318999999991</c:v>
                </c:pt>
                <c:pt idx="2530" formatCode="General">
                  <c:v>8.3021318999999991</c:v>
                </c:pt>
                <c:pt idx="2531" formatCode="General">
                  <c:v>8.3020315999999994</c:v>
                </c:pt>
                <c:pt idx="2532" formatCode="General">
                  <c:v>8.3020315999999994</c:v>
                </c:pt>
                <c:pt idx="2533" formatCode="General">
                  <c:v>8.3020315999999994</c:v>
                </c:pt>
                <c:pt idx="2534" formatCode="General">
                  <c:v>8.3019312999999997</c:v>
                </c:pt>
                <c:pt idx="2535" formatCode="General">
                  <c:v>8.3017307000000002</c:v>
                </c:pt>
                <c:pt idx="2536" formatCode="General">
                  <c:v>8.3019312999999997</c:v>
                </c:pt>
                <c:pt idx="2537" formatCode="General">
                  <c:v>8.3019312999999997</c:v>
                </c:pt>
                <c:pt idx="2538" formatCode="General">
                  <c:v>8.3019312999999997</c:v>
                </c:pt>
                <c:pt idx="2539" formatCode="General">
                  <c:v>8.3017307000000002</c:v>
                </c:pt>
                <c:pt idx="2540" formatCode="General">
                  <c:v>8.3017307000000002</c:v>
                </c:pt>
                <c:pt idx="2541" formatCode="General">
                  <c:v>8.3016304000000005</c:v>
                </c:pt>
                <c:pt idx="2542" formatCode="General">
                  <c:v>8.3017307000000002</c:v>
                </c:pt>
                <c:pt idx="2543" formatCode="General">
                  <c:v>8.3016304000000005</c:v>
                </c:pt>
                <c:pt idx="2544" formatCode="General">
                  <c:v>8.301530099999999</c:v>
                </c:pt>
                <c:pt idx="2545" formatCode="General">
                  <c:v>8.301530099999999</c:v>
                </c:pt>
                <c:pt idx="2546" formatCode="General">
                  <c:v>8.3016304000000005</c:v>
                </c:pt>
                <c:pt idx="2547" formatCode="General">
                  <c:v>8.301530099999999</c:v>
                </c:pt>
                <c:pt idx="2548" formatCode="General">
                  <c:v>8.301530099999999</c:v>
                </c:pt>
                <c:pt idx="2549" formatCode="General">
                  <c:v>8.301530099999999</c:v>
                </c:pt>
                <c:pt idx="2550" formatCode="General">
                  <c:v>8.301530099999999</c:v>
                </c:pt>
                <c:pt idx="2551" formatCode="General">
                  <c:v>8.3016304000000005</c:v>
                </c:pt>
                <c:pt idx="2552" formatCode="General">
                  <c:v>8.301530099999999</c:v>
                </c:pt>
                <c:pt idx="2553" formatCode="General">
                  <c:v>8.3014297999999993</c:v>
                </c:pt>
                <c:pt idx="2554" formatCode="General">
                  <c:v>8.3014297999999993</c:v>
                </c:pt>
                <c:pt idx="2555" formatCode="General">
                  <c:v>8.3014297999999993</c:v>
                </c:pt>
                <c:pt idx="2556" formatCode="General">
                  <c:v>8.3014297999999993</c:v>
                </c:pt>
                <c:pt idx="2557" formatCode="General">
                  <c:v>8.3014297999999993</c:v>
                </c:pt>
                <c:pt idx="2558" formatCode="General">
                  <c:v>8.3014297999999993</c:v>
                </c:pt>
                <c:pt idx="2559" formatCode="General">
                  <c:v>8.3014297999999993</c:v>
                </c:pt>
                <c:pt idx="2560" formatCode="General">
                  <c:v>8.301530099999999</c:v>
                </c:pt>
                <c:pt idx="2561" formatCode="General">
                  <c:v>8.3014297999999993</c:v>
                </c:pt>
                <c:pt idx="2562" formatCode="General">
                  <c:v>8.301530099999999</c:v>
                </c:pt>
                <c:pt idx="2563" formatCode="General">
                  <c:v>8.3014297999999993</c:v>
                </c:pt>
                <c:pt idx="2564" formatCode="General">
                  <c:v>8.3014297999999993</c:v>
                </c:pt>
                <c:pt idx="2565" formatCode="General">
                  <c:v>8.3014297999999993</c:v>
                </c:pt>
                <c:pt idx="2566" formatCode="General">
                  <c:v>8.301530099999999</c:v>
                </c:pt>
                <c:pt idx="2567" formatCode="General">
                  <c:v>8.3014297999999993</c:v>
                </c:pt>
                <c:pt idx="2568" formatCode="General">
                  <c:v>8.3016304000000005</c:v>
                </c:pt>
                <c:pt idx="2569" formatCode="General">
                  <c:v>8.3016304000000005</c:v>
                </c:pt>
                <c:pt idx="2570" formatCode="General">
                  <c:v>8.3016304000000005</c:v>
                </c:pt>
                <c:pt idx="2571" formatCode="General">
                  <c:v>8.3017307000000002</c:v>
                </c:pt>
                <c:pt idx="2572" formatCode="General">
                  <c:v>8.3017307000000002</c:v>
                </c:pt>
                <c:pt idx="2573" formatCode="General">
                  <c:v>8.3016304000000005</c:v>
                </c:pt>
                <c:pt idx="2574" formatCode="General">
                  <c:v>8.3016304000000005</c:v>
                </c:pt>
                <c:pt idx="2575" formatCode="General">
                  <c:v>8.301530099999999</c:v>
                </c:pt>
                <c:pt idx="2576" formatCode="General">
                  <c:v>8.301530099999999</c:v>
                </c:pt>
                <c:pt idx="2577" formatCode="General">
                  <c:v>8.3014297999999993</c:v>
                </c:pt>
                <c:pt idx="2578" formatCode="General">
                  <c:v>8.3014297999999993</c:v>
                </c:pt>
                <c:pt idx="2579" formatCode="General">
                  <c:v>8.301530099999999</c:v>
                </c:pt>
                <c:pt idx="2580" formatCode="General">
                  <c:v>8.3014297999999993</c:v>
                </c:pt>
                <c:pt idx="2581" formatCode="General">
                  <c:v>8.3014297999999993</c:v>
                </c:pt>
                <c:pt idx="2582" formatCode="General">
                  <c:v>8.3014297999999993</c:v>
                </c:pt>
                <c:pt idx="2583" formatCode="General">
                  <c:v>8.301530099999999</c:v>
                </c:pt>
                <c:pt idx="2584" formatCode="General">
                  <c:v>8.301530099999999</c:v>
                </c:pt>
                <c:pt idx="2585" formatCode="General">
                  <c:v>8.3016304000000005</c:v>
                </c:pt>
                <c:pt idx="2586" formatCode="General">
                  <c:v>8.3017307000000002</c:v>
                </c:pt>
                <c:pt idx="2587" formatCode="General">
                  <c:v>8.3017307000000002</c:v>
                </c:pt>
                <c:pt idx="2588" formatCode="General">
                  <c:v>8.301831</c:v>
                </c:pt>
                <c:pt idx="2589" formatCode="General">
                  <c:v>8.301831</c:v>
                </c:pt>
                <c:pt idx="2590" formatCode="General">
                  <c:v>8.301831</c:v>
                </c:pt>
                <c:pt idx="2591" formatCode="General">
                  <c:v>8.3017307000000002</c:v>
                </c:pt>
                <c:pt idx="2592" formatCode="General">
                  <c:v>8.3017307000000002</c:v>
                </c:pt>
                <c:pt idx="2593" formatCode="General">
                  <c:v>8.3017307000000002</c:v>
                </c:pt>
                <c:pt idx="2594" formatCode="General">
                  <c:v>8.301831</c:v>
                </c:pt>
                <c:pt idx="2595" formatCode="General">
                  <c:v>8.3017307000000002</c:v>
                </c:pt>
                <c:pt idx="2596" formatCode="General">
                  <c:v>8.3017307000000002</c:v>
                </c:pt>
                <c:pt idx="2597" formatCode="General">
                  <c:v>8.3016304000000005</c:v>
                </c:pt>
                <c:pt idx="2598" formatCode="General">
                  <c:v>8.3016304000000005</c:v>
                </c:pt>
                <c:pt idx="2599" formatCode="General">
                  <c:v>8.301530099999999</c:v>
                </c:pt>
                <c:pt idx="2600" formatCode="General">
                  <c:v>8.301530099999999</c:v>
                </c:pt>
                <c:pt idx="2601" formatCode="General">
                  <c:v>8.3016304000000005</c:v>
                </c:pt>
                <c:pt idx="2602" formatCode="General">
                  <c:v>8.301530099999999</c:v>
                </c:pt>
                <c:pt idx="2603" formatCode="General">
                  <c:v>8.301530099999999</c:v>
                </c:pt>
                <c:pt idx="2604" formatCode="General">
                  <c:v>8.301530099999999</c:v>
                </c:pt>
                <c:pt idx="2605" formatCode="General">
                  <c:v>8.3014297999999993</c:v>
                </c:pt>
                <c:pt idx="2606" formatCode="General">
                  <c:v>8.3014297999999993</c:v>
                </c:pt>
                <c:pt idx="2607" formatCode="General">
                  <c:v>8.301530099999999</c:v>
                </c:pt>
                <c:pt idx="2608" formatCode="General">
                  <c:v>8.301530099999999</c:v>
                </c:pt>
                <c:pt idx="2609" formatCode="General">
                  <c:v>8.3014297999999993</c:v>
                </c:pt>
                <c:pt idx="2610" formatCode="General">
                  <c:v>8.3014297999999993</c:v>
                </c:pt>
                <c:pt idx="2611" formatCode="General">
                  <c:v>8.301530099999999</c:v>
                </c:pt>
                <c:pt idx="2612" formatCode="General">
                  <c:v>8.301530099999999</c:v>
                </c:pt>
                <c:pt idx="2613" formatCode="General">
                  <c:v>8.3014297999999993</c:v>
                </c:pt>
                <c:pt idx="2614" formatCode="General">
                  <c:v>8.301530099999999</c:v>
                </c:pt>
                <c:pt idx="2615" formatCode="General">
                  <c:v>8.301530099999999</c:v>
                </c:pt>
                <c:pt idx="2616" formatCode="General">
                  <c:v>8.3016304000000005</c:v>
                </c:pt>
                <c:pt idx="2617" formatCode="General">
                  <c:v>8.3014297999999993</c:v>
                </c:pt>
                <c:pt idx="2618" formatCode="General">
                  <c:v>8.3014297999999993</c:v>
                </c:pt>
                <c:pt idx="2619" formatCode="General">
                  <c:v>8.301530099999999</c:v>
                </c:pt>
                <c:pt idx="2620" formatCode="General">
                  <c:v>8.3016304000000005</c:v>
                </c:pt>
                <c:pt idx="2621" formatCode="General">
                  <c:v>8.3014297999999993</c:v>
                </c:pt>
                <c:pt idx="2622" formatCode="General">
                  <c:v>8.301530099999999</c:v>
                </c:pt>
                <c:pt idx="2623" formatCode="General">
                  <c:v>8.301530099999999</c:v>
                </c:pt>
                <c:pt idx="2624" formatCode="General">
                  <c:v>8.3014297999999993</c:v>
                </c:pt>
                <c:pt idx="2625" formatCode="General">
                  <c:v>8.3014297999999993</c:v>
                </c:pt>
                <c:pt idx="2626" formatCode="General">
                  <c:v>8.3014297999999993</c:v>
                </c:pt>
                <c:pt idx="2627" formatCode="General">
                  <c:v>8.3014297999999993</c:v>
                </c:pt>
                <c:pt idx="2628" formatCode="General">
                  <c:v>8.3014297999999993</c:v>
                </c:pt>
                <c:pt idx="2629" formatCode="General">
                  <c:v>8.3014297999999993</c:v>
                </c:pt>
                <c:pt idx="2630" formatCode="General">
                  <c:v>8.3014297999999993</c:v>
                </c:pt>
                <c:pt idx="2631" formatCode="General">
                  <c:v>8.3014297999999993</c:v>
                </c:pt>
                <c:pt idx="2632" formatCode="General">
                  <c:v>8.3014297999999993</c:v>
                </c:pt>
                <c:pt idx="2633" formatCode="General">
                  <c:v>8.3014297999999993</c:v>
                </c:pt>
                <c:pt idx="2634" formatCode="General">
                  <c:v>8.3014297999999993</c:v>
                </c:pt>
                <c:pt idx="2635" formatCode="General">
                  <c:v>8.3014297999999993</c:v>
                </c:pt>
                <c:pt idx="2636" formatCode="General">
                  <c:v>8.3014297999999993</c:v>
                </c:pt>
                <c:pt idx="2637" formatCode="General">
                  <c:v>8.301530099999999</c:v>
                </c:pt>
                <c:pt idx="2638" formatCode="General">
                  <c:v>8.3013294999999996</c:v>
                </c:pt>
                <c:pt idx="2639" formatCode="General">
                  <c:v>8.3013294999999996</c:v>
                </c:pt>
                <c:pt idx="2640" formatCode="General">
                  <c:v>8.3013294999999996</c:v>
                </c:pt>
                <c:pt idx="2641" formatCode="General">
                  <c:v>8.3013294999999996</c:v>
                </c:pt>
                <c:pt idx="2642" formatCode="General">
                  <c:v>8.3013294999999996</c:v>
                </c:pt>
                <c:pt idx="2643" formatCode="General">
                  <c:v>8.3013294999999996</c:v>
                </c:pt>
                <c:pt idx="2644" formatCode="General">
                  <c:v>8.3013294999999996</c:v>
                </c:pt>
                <c:pt idx="2645" formatCode="General">
                  <c:v>8.3013294999999996</c:v>
                </c:pt>
                <c:pt idx="2646" formatCode="General">
                  <c:v>8.3013294999999996</c:v>
                </c:pt>
                <c:pt idx="2647" formatCode="General">
                  <c:v>8.3013294999999996</c:v>
                </c:pt>
                <c:pt idx="2648" formatCode="General">
                  <c:v>8.3013294999999996</c:v>
                </c:pt>
                <c:pt idx="2649" formatCode="General">
                  <c:v>8.3013294999999996</c:v>
                </c:pt>
                <c:pt idx="2650" formatCode="General">
                  <c:v>8.3013294999999996</c:v>
                </c:pt>
                <c:pt idx="2651" formatCode="General">
                  <c:v>8.3013294999999996</c:v>
                </c:pt>
                <c:pt idx="2652" formatCode="General">
                  <c:v>8.3013294999999996</c:v>
                </c:pt>
                <c:pt idx="2653" formatCode="General">
                  <c:v>8.3013294999999996</c:v>
                </c:pt>
                <c:pt idx="2654" formatCode="General">
                  <c:v>8.3013294999999996</c:v>
                </c:pt>
                <c:pt idx="2655" formatCode="General">
                  <c:v>8.3013294999999996</c:v>
                </c:pt>
                <c:pt idx="2656" formatCode="General">
                  <c:v>8.3013294999999996</c:v>
                </c:pt>
                <c:pt idx="2657" formatCode="General">
                  <c:v>8.3013294999999996</c:v>
                </c:pt>
                <c:pt idx="2658" formatCode="General">
                  <c:v>8.3013294999999996</c:v>
                </c:pt>
                <c:pt idx="2659" formatCode="General">
                  <c:v>8.3013294999999996</c:v>
                </c:pt>
                <c:pt idx="2660" formatCode="General">
                  <c:v>8.3013294999999996</c:v>
                </c:pt>
                <c:pt idx="2661" formatCode="General">
                  <c:v>8.3013294999999996</c:v>
                </c:pt>
                <c:pt idx="2662" formatCode="General">
                  <c:v>8.3013294999999996</c:v>
                </c:pt>
                <c:pt idx="2663" formatCode="General">
                  <c:v>8.3013294999999996</c:v>
                </c:pt>
                <c:pt idx="2664" formatCode="General">
                  <c:v>8.3013294999999996</c:v>
                </c:pt>
                <c:pt idx="2665" formatCode="General">
                  <c:v>8.3013294999999996</c:v>
                </c:pt>
                <c:pt idx="2666" formatCode="General">
                  <c:v>8.3013294999999996</c:v>
                </c:pt>
                <c:pt idx="2667" formatCode="General">
                  <c:v>8.3013294999999996</c:v>
                </c:pt>
                <c:pt idx="2668" formatCode="General">
                  <c:v>8.3013294999999996</c:v>
                </c:pt>
                <c:pt idx="2669" formatCode="General">
                  <c:v>8.3013294999999996</c:v>
                </c:pt>
                <c:pt idx="2670" formatCode="General">
                  <c:v>8.3013294999999996</c:v>
                </c:pt>
                <c:pt idx="2671" formatCode="General">
                  <c:v>8.3013294999999996</c:v>
                </c:pt>
                <c:pt idx="2672" formatCode="General">
                  <c:v>8.3013294999999996</c:v>
                </c:pt>
                <c:pt idx="2673" formatCode="General">
                  <c:v>8.3013294999999996</c:v>
                </c:pt>
                <c:pt idx="2674" formatCode="General">
                  <c:v>8.3013294999999996</c:v>
                </c:pt>
                <c:pt idx="2675" formatCode="General">
                  <c:v>8.3013294999999996</c:v>
                </c:pt>
                <c:pt idx="2676" formatCode="General">
                  <c:v>8.3013294999999996</c:v>
                </c:pt>
                <c:pt idx="2677" formatCode="General">
                  <c:v>8.3013294999999996</c:v>
                </c:pt>
                <c:pt idx="2678" formatCode="General">
                  <c:v>8.3013294999999996</c:v>
                </c:pt>
                <c:pt idx="2679" formatCode="General">
                  <c:v>8.3013294999999996</c:v>
                </c:pt>
                <c:pt idx="2680" formatCode="General">
                  <c:v>8.3013294999999996</c:v>
                </c:pt>
                <c:pt idx="2681" formatCode="General">
                  <c:v>8.3013294999999996</c:v>
                </c:pt>
                <c:pt idx="2682" formatCode="General">
                  <c:v>8.3013294999999996</c:v>
                </c:pt>
                <c:pt idx="2683" formatCode="General">
                  <c:v>8.3013294999999996</c:v>
                </c:pt>
                <c:pt idx="2684" formatCode="General">
                  <c:v>8.3013294999999996</c:v>
                </c:pt>
                <c:pt idx="2685" formatCode="General">
                  <c:v>8.3013294999999996</c:v>
                </c:pt>
                <c:pt idx="2686" formatCode="General">
                  <c:v>8.3013294999999996</c:v>
                </c:pt>
                <c:pt idx="2687" formatCode="General">
                  <c:v>8.3013294999999996</c:v>
                </c:pt>
                <c:pt idx="2688" formatCode="General">
                  <c:v>8.3013294999999996</c:v>
                </c:pt>
                <c:pt idx="2689" formatCode="General">
                  <c:v>8.3013294999999996</c:v>
                </c:pt>
                <c:pt idx="2690" formatCode="General">
                  <c:v>8.3013294999999996</c:v>
                </c:pt>
                <c:pt idx="2691" formatCode="General">
                  <c:v>8.3013294999999996</c:v>
                </c:pt>
                <c:pt idx="2692" formatCode="General">
                  <c:v>8.3013294999999996</c:v>
                </c:pt>
                <c:pt idx="2693" formatCode="General">
                  <c:v>8.3013294999999996</c:v>
                </c:pt>
                <c:pt idx="2694" formatCode="General">
                  <c:v>8.3013294999999996</c:v>
                </c:pt>
                <c:pt idx="2695" formatCode="General">
                  <c:v>8.3013294999999996</c:v>
                </c:pt>
                <c:pt idx="2696" formatCode="General">
                  <c:v>8.3013294999999996</c:v>
                </c:pt>
                <c:pt idx="2697" formatCode="General">
                  <c:v>8.3013294999999996</c:v>
                </c:pt>
                <c:pt idx="2698" formatCode="General">
                  <c:v>8.3013294999999996</c:v>
                </c:pt>
                <c:pt idx="2699" formatCode="General">
                  <c:v>8.3013294999999996</c:v>
                </c:pt>
                <c:pt idx="2700" formatCode="General">
                  <c:v>8.3013294999999996</c:v>
                </c:pt>
                <c:pt idx="2701" formatCode="General">
                  <c:v>8.3013294999999996</c:v>
                </c:pt>
                <c:pt idx="2702" formatCode="General">
                  <c:v>8.3013294999999996</c:v>
                </c:pt>
                <c:pt idx="2703" formatCode="General">
                  <c:v>8.3013294999999996</c:v>
                </c:pt>
                <c:pt idx="2704" formatCode="General">
                  <c:v>8.3013294999999996</c:v>
                </c:pt>
                <c:pt idx="2705" formatCode="General">
                  <c:v>8.3013294999999996</c:v>
                </c:pt>
                <c:pt idx="2706" formatCode="General">
                  <c:v>8.3013294999999996</c:v>
                </c:pt>
                <c:pt idx="2707" formatCode="General">
                  <c:v>8.3013294999999996</c:v>
                </c:pt>
                <c:pt idx="2708" formatCode="General">
                  <c:v>8.3013294999999996</c:v>
                </c:pt>
                <c:pt idx="2709" formatCode="General">
                  <c:v>8.3013294999999996</c:v>
                </c:pt>
                <c:pt idx="2710" formatCode="General">
                  <c:v>8.3013294999999996</c:v>
                </c:pt>
                <c:pt idx="2711" formatCode="General">
                  <c:v>8.3013294999999996</c:v>
                </c:pt>
                <c:pt idx="2712" formatCode="General">
                  <c:v>8.3013294999999996</c:v>
                </c:pt>
                <c:pt idx="2713" formatCode="General">
                  <c:v>8.3013294999999996</c:v>
                </c:pt>
                <c:pt idx="2714" formatCode="General">
                  <c:v>8.3013294999999996</c:v>
                </c:pt>
                <c:pt idx="2715" formatCode="General">
                  <c:v>8.3013294999999996</c:v>
                </c:pt>
                <c:pt idx="2716" formatCode="General">
                  <c:v>8.3013294999999996</c:v>
                </c:pt>
                <c:pt idx="2717" formatCode="General">
                  <c:v>8.3013294999999996</c:v>
                </c:pt>
                <c:pt idx="2718" formatCode="General">
                  <c:v>8.3013294999999996</c:v>
                </c:pt>
                <c:pt idx="2719" formatCode="General">
                  <c:v>8.3013294999999996</c:v>
                </c:pt>
                <c:pt idx="2720" formatCode="General">
                  <c:v>8.3013294999999996</c:v>
                </c:pt>
                <c:pt idx="2721" formatCode="General">
                  <c:v>8.3013294999999996</c:v>
                </c:pt>
                <c:pt idx="2722" formatCode="General">
                  <c:v>8.3013294999999996</c:v>
                </c:pt>
                <c:pt idx="2723" formatCode="General">
                  <c:v>8.3013294999999996</c:v>
                </c:pt>
                <c:pt idx="2724" formatCode="General">
                  <c:v>8.3013294999999996</c:v>
                </c:pt>
                <c:pt idx="2725" formatCode="General">
                  <c:v>8.3013294999999996</c:v>
                </c:pt>
                <c:pt idx="2726" formatCode="General">
                  <c:v>8.3013294999999996</c:v>
                </c:pt>
                <c:pt idx="2727" formatCode="General">
                  <c:v>8.3013294999999996</c:v>
                </c:pt>
                <c:pt idx="2728" formatCode="General">
                  <c:v>8.3013294999999996</c:v>
                </c:pt>
                <c:pt idx="2729" formatCode="General">
                  <c:v>8.3013294999999996</c:v>
                </c:pt>
                <c:pt idx="2730" formatCode="General">
                  <c:v>8.3013294999999996</c:v>
                </c:pt>
                <c:pt idx="2731" formatCode="General">
                  <c:v>8.3013294999999996</c:v>
                </c:pt>
                <c:pt idx="2732" formatCode="General">
                  <c:v>8.3013294999999996</c:v>
                </c:pt>
                <c:pt idx="2733" formatCode="General">
                  <c:v>8.3013294999999996</c:v>
                </c:pt>
                <c:pt idx="2734" formatCode="General">
                  <c:v>8.3013294999999996</c:v>
                </c:pt>
                <c:pt idx="2735" formatCode="General">
                  <c:v>8.3013294999999996</c:v>
                </c:pt>
                <c:pt idx="2736" formatCode="General">
                  <c:v>8.3013294999999996</c:v>
                </c:pt>
                <c:pt idx="2737" formatCode="General">
                  <c:v>8.3013294999999996</c:v>
                </c:pt>
                <c:pt idx="2738" formatCode="General">
                  <c:v>8.3013294999999996</c:v>
                </c:pt>
                <c:pt idx="2739" formatCode="General">
                  <c:v>8.3013294999999996</c:v>
                </c:pt>
                <c:pt idx="2740" formatCode="General">
                  <c:v>8.3013294999999996</c:v>
                </c:pt>
                <c:pt idx="2741" formatCode="General">
                  <c:v>8.3013294999999996</c:v>
                </c:pt>
                <c:pt idx="2742" formatCode="General">
                  <c:v>8.3013294999999996</c:v>
                </c:pt>
                <c:pt idx="2743" formatCode="General">
                  <c:v>8.3013294999999996</c:v>
                </c:pt>
                <c:pt idx="2744" formatCode="General">
                  <c:v>8.3013294999999996</c:v>
                </c:pt>
                <c:pt idx="2745" formatCode="General">
                  <c:v>8.3013294999999996</c:v>
                </c:pt>
                <c:pt idx="2746" formatCode="General">
                  <c:v>8.3013294999999996</c:v>
                </c:pt>
                <c:pt idx="2747" formatCode="General">
                  <c:v>8.3013294999999996</c:v>
                </c:pt>
                <c:pt idx="2748" formatCode="General">
                  <c:v>8.3013294999999996</c:v>
                </c:pt>
                <c:pt idx="2749" formatCode="General">
                  <c:v>8.3013294999999996</c:v>
                </c:pt>
                <c:pt idx="2750" formatCode="General">
                  <c:v>8.3013294999999996</c:v>
                </c:pt>
                <c:pt idx="2751" formatCode="General">
                  <c:v>8.3013294999999996</c:v>
                </c:pt>
                <c:pt idx="2752" formatCode="General">
                  <c:v>8.3013294999999996</c:v>
                </c:pt>
                <c:pt idx="2753" formatCode="General">
                  <c:v>8.3013294999999996</c:v>
                </c:pt>
                <c:pt idx="2754" formatCode="General">
                  <c:v>8.3013294999999996</c:v>
                </c:pt>
                <c:pt idx="2755" formatCode="General">
                  <c:v>8.3013294999999996</c:v>
                </c:pt>
                <c:pt idx="2756" formatCode="General">
                  <c:v>8.3013294999999996</c:v>
                </c:pt>
                <c:pt idx="2757" formatCode="General">
                  <c:v>8.3013294999999996</c:v>
                </c:pt>
                <c:pt idx="2758" formatCode="General">
                  <c:v>8.3013294999999996</c:v>
                </c:pt>
                <c:pt idx="2759" formatCode="General">
                  <c:v>8.3013294999999996</c:v>
                </c:pt>
                <c:pt idx="2760" formatCode="General">
                  <c:v>8.3013294999999996</c:v>
                </c:pt>
                <c:pt idx="2761" formatCode="General">
                  <c:v>8.3013294999999996</c:v>
                </c:pt>
                <c:pt idx="2762" formatCode="General">
                  <c:v>8.3013294999999996</c:v>
                </c:pt>
                <c:pt idx="2763" formatCode="General">
                  <c:v>8.3013294999999996</c:v>
                </c:pt>
                <c:pt idx="2764" formatCode="General">
                  <c:v>8.3013294999999996</c:v>
                </c:pt>
                <c:pt idx="2765" formatCode="General">
                  <c:v>8.3013294999999996</c:v>
                </c:pt>
                <c:pt idx="2766" formatCode="General">
                  <c:v>8.3013294999999996</c:v>
                </c:pt>
                <c:pt idx="2767" formatCode="General">
                  <c:v>8.3013294999999996</c:v>
                </c:pt>
                <c:pt idx="2768" formatCode="General">
                  <c:v>8.3013294999999996</c:v>
                </c:pt>
                <c:pt idx="2769" formatCode="General">
                  <c:v>8.3013294999999996</c:v>
                </c:pt>
                <c:pt idx="2770" formatCode="General">
                  <c:v>8.3013294999999996</c:v>
                </c:pt>
                <c:pt idx="2771" formatCode="General">
                  <c:v>8.3013294999999996</c:v>
                </c:pt>
                <c:pt idx="2772" formatCode="General">
                  <c:v>8.3013294999999996</c:v>
                </c:pt>
                <c:pt idx="2773" formatCode="General">
                  <c:v>8.3013294999999996</c:v>
                </c:pt>
                <c:pt idx="2774" formatCode="General">
                  <c:v>8.3013294999999996</c:v>
                </c:pt>
                <c:pt idx="2775" formatCode="General">
                  <c:v>8.3013294999999996</c:v>
                </c:pt>
                <c:pt idx="2776" formatCode="General">
                  <c:v>8.3013294999999996</c:v>
                </c:pt>
                <c:pt idx="2777" formatCode="General">
                  <c:v>8.3013294999999996</c:v>
                </c:pt>
                <c:pt idx="2778" formatCode="General">
                  <c:v>8.3013294999999996</c:v>
                </c:pt>
                <c:pt idx="2779" formatCode="General">
                  <c:v>8.3013294999999996</c:v>
                </c:pt>
                <c:pt idx="2780" formatCode="General">
                  <c:v>8.3013294999999996</c:v>
                </c:pt>
                <c:pt idx="2781" formatCode="General">
                  <c:v>8.3013294999999996</c:v>
                </c:pt>
                <c:pt idx="2782" formatCode="General">
                  <c:v>8.3013294999999996</c:v>
                </c:pt>
                <c:pt idx="2783" formatCode="General">
                  <c:v>8.3013294999999996</c:v>
                </c:pt>
                <c:pt idx="2784" formatCode="General">
                  <c:v>8.3013294999999996</c:v>
                </c:pt>
                <c:pt idx="2785" formatCode="General">
                  <c:v>8.3013294999999996</c:v>
                </c:pt>
                <c:pt idx="2786" formatCode="General">
                  <c:v>8.3013294999999996</c:v>
                </c:pt>
                <c:pt idx="2787" formatCode="General">
                  <c:v>8.3013294999999996</c:v>
                </c:pt>
                <c:pt idx="2788" formatCode="General">
                  <c:v>8.3013294999999996</c:v>
                </c:pt>
                <c:pt idx="2789" formatCode="General">
                  <c:v>8.3013294999999996</c:v>
                </c:pt>
                <c:pt idx="2790" formatCode="General">
                  <c:v>8.3013294999999996</c:v>
                </c:pt>
                <c:pt idx="2791" formatCode="General">
                  <c:v>8.3013294999999996</c:v>
                </c:pt>
                <c:pt idx="2792" formatCode="General">
                  <c:v>8.3013294999999996</c:v>
                </c:pt>
                <c:pt idx="2793" formatCode="General">
                  <c:v>8.3013294999999996</c:v>
                </c:pt>
                <c:pt idx="2794" formatCode="General">
                  <c:v>8.3013294999999996</c:v>
                </c:pt>
                <c:pt idx="2795" formatCode="General">
                  <c:v>8.3013294999999996</c:v>
                </c:pt>
                <c:pt idx="2796" formatCode="General">
                  <c:v>8.3013294999999996</c:v>
                </c:pt>
                <c:pt idx="2797" formatCode="General">
                  <c:v>8.3013294999999996</c:v>
                </c:pt>
                <c:pt idx="2798" formatCode="General">
                  <c:v>8.3013294999999996</c:v>
                </c:pt>
                <c:pt idx="2799" formatCode="General">
                  <c:v>8.3013294999999996</c:v>
                </c:pt>
                <c:pt idx="2800" formatCode="General">
                  <c:v>8.3013294999999996</c:v>
                </c:pt>
                <c:pt idx="2801" formatCode="General">
                  <c:v>8.3013294999999996</c:v>
                </c:pt>
                <c:pt idx="2802" formatCode="General">
                  <c:v>8.3013294999999996</c:v>
                </c:pt>
                <c:pt idx="2803" formatCode="General">
                  <c:v>8.3013294999999996</c:v>
                </c:pt>
                <c:pt idx="2804" formatCode="General">
                  <c:v>8.3013294999999996</c:v>
                </c:pt>
                <c:pt idx="2805" formatCode="General">
                  <c:v>8.3013294999999996</c:v>
                </c:pt>
                <c:pt idx="2806" formatCode="General">
                  <c:v>8.3013294999999996</c:v>
                </c:pt>
                <c:pt idx="2807" formatCode="General">
                  <c:v>8.3013294999999996</c:v>
                </c:pt>
                <c:pt idx="2808" formatCode="General">
                  <c:v>8.3013294999999996</c:v>
                </c:pt>
                <c:pt idx="2809" formatCode="General">
                  <c:v>8.3013294999999996</c:v>
                </c:pt>
                <c:pt idx="2810" formatCode="General">
                  <c:v>8.3013294999999996</c:v>
                </c:pt>
                <c:pt idx="2811" formatCode="General">
                  <c:v>8.3013294999999996</c:v>
                </c:pt>
                <c:pt idx="2812" formatCode="General">
                  <c:v>8.3013294999999996</c:v>
                </c:pt>
                <c:pt idx="2813" formatCode="General">
                  <c:v>8.3013294999999996</c:v>
                </c:pt>
                <c:pt idx="2814" formatCode="General">
                  <c:v>8.3013294999999996</c:v>
                </c:pt>
                <c:pt idx="2815" formatCode="General">
                  <c:v>8.3013294999999996</c:v>
                </c:pt>
                <c:pt idx="2816" formatCode="General">
                  <c:v>8.3013294999999996</c:v>
                </c:pt>
                <c:pt idx="2817" formatCode="General">
                  <c:v>8.3013294999999996</c:v>
                </c:pt>
                <c:pt idx="2818" formatCode="General">
                  <c:v>8.3013294999999996</c:v>
                </c:pt>
                <c:pt idx="2819" formatCode="General">
                  <c:v>8.3013294999999996</c:v>
                </c:pt>
                <c:pt idx="2820" formatCode="General">
                  <c:v>8.3013294999999996</c:v>
                </c:pt>
                <c:pt idx="2821" formatCode="General">
                  <c:v>8.3013294999999996</c:v>
                </c:pt>
                <c:pt idx="2822" formatCode="General">
                  <c:v>8.3013294999999996</c:v>
                </c:pt>
                <c:pt idx="2823" formatCode="General">
                  <c:v>8.3013294999999996</c:v>
                </c:pt>
                <c:pt idx="2824" formatCode="General">
                  <c:v>8.3013294999999996</c:v>
                </c:pt>
                <c:pt idx="2825" formatCode="General">
                  <c:v>8.3013294999999996</c:v>
                </c:pt>
                <c:pt idx="2826" formatCode="General">
                  <c:v>8.3013294999999996</c:v>
                </c:pt>
                <c:pt idx="2827" formatCode="General">
                  <c:v>8.3013294999999996</c:v>
                </c:pt>
                <c:pt idx="2828" formatCode="General">
                  <c:v>8.3013294999999996</c:v>
                </c:pt>
                <c:pt idx="2829" formatCode="General">
                  <c:v>8.3013294999999996</c:v>
                </c:pt>
                <c:pt idx="2830" formatCode="General">
                  <c:v>8.3013294999999996</c:v>
                </c:pt>
                <c:pt idx="2831" formatCode="General">
                  <c:v>8.3013294999999996</c:v>
                </c:pt>
                <c:pt idx="2832" formatCode="General">
                  <c:v>8.3013294999999996</c:v>
                </c:pt>
                <c:pt idx="2833" formatCode="General">
                  <c:v>8.3013294999999996</c:v>
                </c:pt>
                <c:pt idx="2834" formatCode="General">
                  <c:v>8.3013294999999996</c:v>
                </c:pt>
                <c:pt idx="2835" formatCode="General">
                  <c:v>8.3013294999999996</c:v>
                </c:pt>
                <c:pt idx="2836" formatCode="General">
                  <c:v>8.3013294999999996</c:v>
                </c:pt>
                <c:pt idx="2837" formatCode="General">
                  <c:v>8.3013294999999996</c:v>
                </c:pt>
                <c:pt idx="2838" formatCode="General">
                  <c:v>8.3013294999999996</c:v>
                </c:pt>
                <c:pt idx="2839" formatCode="General">
                  <c:v>8.3013294999999996</c:v>
                </c:pt>
                <c:pt idx="2840" formatCode="General">
                  <c:v>8.3013294999999996</c:v>
                </c:pt>
                <c:pt idx="2841" formatCode="General">
                  <c:v>8.1343300000000003</c:v>
                </c:pt>
                <c:pt idx="2842" formatCode="General">
                  <c:v>8.135433299999999</c:v>
                </c:pt>
                <c:pt idx="2843" formatCode="General">
                  <c:v>8.1340290999999993</c:v>
                </c:pt>
                <c:pt idx="2844" formatCode="General">
                  <c:v>8.1342297000000006</c:v>
                </c:pt>
                <c:pt idx="2845" formatCode="General">
                  <c:v>8.1371383999999995</c:v>
                </c:pt>
                <c:pt idx="2846" formatCode="General">
                  <c:v>8.1323240000000006</c:v>
                </c:pt>
                <c:pt idx="2847" formatCode="General">
                  <c:v>8.1299168000000002</c:v>
                </c:pt>
                <c:pt idx="2848" formatCode="General">
                  <c:v>8.1289138000000012</c:v>
                </c:pt>
                <c:pt idx="2849" formatCode="General">
                  <c:v>8.1275095999999998</c:v>
                </c:pt>
                <c:pt idx="2850" formatCode="General">
                  <c:v>8.1294152999999998</c:v>
                </c:pt>
                <c:pt idx="2851" formatCode="General">
                  <c:v>8.1270080999999994</c:v>
                </c:pt>
                <c:pt idx="2852" formatCode="General">
                  <c:v>8.1280110999999984</c:v>
                </c:pt>
                <c:pt idx="2853" formatCode="General">
                  <c:v>8.1333269999999995</c:v>
                </c:pt>
                <c:pt idx="2854" formatCode="General">
                  <c:v>8.1313209999999998</c:v>
                </c:pt>
                <c:pt idx="2855" formatCode="General">
                  <c:v>8.1305186000000003</c:v>
                </c:pt>
                <c:pt idx="2856" formatCode="General">
                  <c:v>8.1245005999999993</c:v>
                </c:pt>
                <c:pt idx="2857" formatCode="General">
                  <c:v>8.1222940000000001</c:v>
                </c:pt>
                <c:pt idx="2858" formatCode="General">
                  <c:v>8.1213913000000009</c:v>
                </c:pt>
                <c:pt idx="2859" formatCode="General">
                  <c:v>8.1245005999999993</c:v>
                </c:pt>
                <c:pt idx="2860" formatCode="General">
                  <c:v>8.1239990999999989</c:v>
                </c:pt>
                <c:pt idx="2861" formatCode="General">
                  <c:v>8.1250020999999997</c:v>
                </c:pt>
                <c:pt idx="2862" formatCode="General">
                  <c:v>8.1290141000000009</c:v>
                </c:pt>
                <c:pt idx="2863" formatCode="General">
                  <c:v>8.1299168000000002</c:v>
                </c:pt>
                <c:pt idx="2864" formatCode="General">
                  <c:v>8.1255036</c:v>
                </c:pt>
                <c:pt idx="2865" formatCode="General">
                  <c:v>8.1248015000000002</c:v>
                </c:pt>
                <c:pt idx="2866" formatCode="General">
                  <c:v>8.1245005999999993</c:v>
                </c:pt>
                <c:pt idx="2867" formatCode="General">
                  <c:v>8.120789499999999</c:v>
                </c:pt>
                <c:pt idx="2868" formatCode="General">
                  <c:v>8.1196862000000003</c:v>
                </c:pt>
                <c:pt idx="2869" formatCode="General">
                  <c:v>8.1215919000000003</c:v>
                </c:pt>
                <c:pt idx="2870" formatCode="General">
                  <c:v>8.1240993999999986</c:v>
                </c:pt>
                <c:pt idx="2871" formatCode="General">
                  <c:v>8.1191846999999999</c:v>
                </c:pt>
                <c:pt idx="2872" formatCode="General">
                  <c:v>8.1177805000000003</c:v>
                </c:pt>
                <c:pt idx="2873" formatCode="General">
                  <c:v>8.1158748000000003</c:v>
                </c:pt>
                <c:pt idx="2874" formatCode="General">
                  <c:v>8.1155738999999993</c:v>
                </c:pt>
                <c:pt idx="2875" formatCode="General">
                  <c:v>8.1167774999999995</c:v>
                </c:pt>
                <c:pt idx="2876" formatCode="General">
                  <c:v>8.1187834999999993</c:v>
                </c:pt>
                <c:pt idx="2877" formatCode="General">
                  <c:v>8.1198867999999997</c:v>
                </c:pt>
                <c:pt idx="2878" formatCode="General">
                  <c:v>8.1166771999999998</c:v>
                </c:pt>
                <c:pt idx="2879" formatCode="General">
                  <c:v>8.1182820000000007</c:v>
                </c:pt>
                <c:pt idx="2880" formatCode="General">
                  <c:v>8.1154735999999996</c:v>
                </c:pt>
                <c:pt idx="2881" formatCode="General">
                  <c:v>8.1129660999999995</c:v>
                </c:pt>
                <c:pt idx="2882" formatCode="General">
                  <c:v>8.1113613000000004</c:v>
                </c:pt>
                <c:pt idx="2883" formatCode="General">
                  <c:v>8.1150724000000007</c:v>
                </c:pt>
                <c:pt idx="2884" formatCode="General">
                  <c:v>8.1132669999999987</c:v>
                </c:pt>
                <c:pt idx="2885" formatCode="General">
                  <c:v>8.1153732999999999</c:v>
                </c:pt>
                <c:pt idx="2886" formatCode="General">
                  <c:v>8.1123642999999994</c:v>
                </c:pt>
                <c:pt idx="2887" formatCode="General">
                  <c:v>8.1152730000000002</c:v>
                </c:pt>
                <c:pt idx="2888" formatCode="General">
                  <c:v>8.1171787000000002</c:v>
                </c:pt>
                <c:pt idx="2889" formatCode="General">
                  <c:v>8.1162759999999992</c:v>
                </c:pt>
                <c:pt idx="2890" formatCode="General">
                  <c:v>8.1181817000000009</c:v>
                </c:pt>
                <c:pt idx="2891" formatCode="General">
                  <c:v>8.1172789999999999</c:v>
                </c:pt>
                <c:pt idx="2892" formatCode="General">
                  <c:v>8.1162759999999992</c:v>
                </c:pt>
                <c:pt idx="2893" formatCode="General">
                  <c:v>8.1162759999999992</c:v>
                </c:pt>
                <c:pt idx="2894" formatCode="General">
                  <c:v>8.1162759999999992</c:v>
                </c:pt>
                <c:pt idx="2895" formatCode="General">
                  <c:v>8.1162759999999992</c:v>
                </c:pt>
                <c:pt idx="2896" formatCode="General">
                  <c:v>8.1162759999999992</c:v>
                </c:pt>
                <c:pt idx="2897" formatCode="General">
                  <c:v>8.1162759999999992</c:v>
                </c:pt>
                <c:pt idx="2898" formatCode="General">
                  <c:v>8.1106592000000006</c:v>
                </c:pt>
                <c:pt idx="2899" formatCode="General">
                  <c:v>8.1121637</c:v>
                </c:pt>
                <c:pt idx="2900" formatCode="General">
                  <c:v>8.1137685000000008</c:v>
                </c:pt>
                <c:pt idx="2901" formatCode="General">
                  <c:v>8.1127654999999983</c:v>
                </c:pt>
                <c:pt idx="2902" formatCode="General">
                  <c:v>8.1138688000000005</c:v>
                </c:pt>
                <c:pt idx="2903" formatCode="General">
                  <c:v>8.1119630999999988</c:v>
                </c:pt>
                <c:pt idx="2904" formatCode="General">
                  <c:v>8.1152730000000002</c:v>
                </c:pt>
                <c:pt idx="2905" formatCode="General">
                  <c:v>8.1166771999999998</c:v>
                </c:pt>
                <c:pt idx="2906" formatCode="General">
                  <c:v>8.1147714999999998</c:v>
                </c:pt>
                <c:pt idx="2907" formatCode="General">
                  <c:v>8.1127654999999983</c:v>
                </c:pt>
                <c:pt idx="2908" formatCode="General">
                  <c:v>8.1158748000000003</c:v>
                </c:pt>
                <c:pt idx="2909" formatCode="General">
                  <c:v>8.1143703000000009</c:v>
                </c:pt>
                <c:pt idx="2910" formatCode="General">
                  <c:v>8.1109600999999998</c:v>
                </c:pt>
                <c:pt idx="2911" formatCode="General">
                  <c:v>8.1104585999999994</c:v>
                </c:pt>
                <c:pt idx="2912" formatCode="General">
                  <c:v>8.1082520000000002</c:v>
                </c:pt>
                <c:pt idx="2913" formatCode="General">
                  <c:v>8.1087534999999988</c:v>
                </c:pt>
                <c:pt idx="2914" formatCode="General">
                  <c:v>8.110258</c:v>
                </c:pt>
                <c:pt idx="2915" formatCode="General">
                  <c:v>8.1093552999999989</c:v>
                </c:pt>
                <c:pt idx="2916" formatCode="General">
                  <c:v>8.1083523</c:v>
                </c:pt>
                <c:pt idx="2917" formatCode="General">
                  <c:v>8.1098568000000011</c:v>
                </c:pt>
                <c:pt idx="2918" formatCode="General">
                  <c:v>8.1119630999999988</c:v>
                </c:pt>
                <c:pt idx="2919" formatCode="General">
                  <c:v>8.1109600999999998</c:v>
                </c:pt>
                <c:pt idx="2920" formatCode="General">
                  <c:v>8.1099571000000008</c:v>
                </c:pt>
                <c:pt idx="2921" formatCode="General">
                  <c:v>8.1089540999999983</c:v>
                </c:pt>
                <c:pt idx="2922" formatCode="General">
                  <c:v>8.1098568000000011</c:v>
                </c:pt>
                <c:pt idx="2923" formatCode="General">
                  <c:v>8.1073492999999992</c:v>
                </c:pt>
                <c:pt idx="2924" formatCode="General">
                  <c:v>8.1087534999999988</c:v>
                </c:pt>
                <c:pt idx="2925" formatCode="General">
                  <c:v>8.1077504999999999</c:v>
                </c:pt>
                <c:pt idx="2926" formatCode="General">
                  <c:v>8.1087534999999988</c:v>
                </c:pt>
                <c:pt idx="2927" formatCode="General">
                  <c:v>8.1074496000000007</c:v>
                </c:pt>
                <c:pt idx="2928" formatCode="General">
                  <c:v>8.1075499000000004</c:v>
                </c:pt>
                <c:pt idx="2929" formatCode="General">
                  <c:v>8.1081516999999987</c:v>
                </c:pt>
                <c:pt idx="2930" formatCode="General">
                  <c:v>8.1058447999999999</c:v>
                </c:pt>
                <c:pt idx="2931" formatCode="General">
                  <c:v>8.1047414999999994</c:v>
                </c:pt>
                <c:pt idx="2932" formatCode="General">
                  <c:v>8.1057445000000001</c:v>
                </c:pt>
                <c:pt idx="2933" formatCode="General">
                  <c:v>8.1067475000000009</c:v>
                </c:pt>
                <c:pt idx="2934" formatCode="General">
                  <c:v>8.1038388000000001</c:v>
                </c:pt>
                <c:pt idx="2935" formatCode="General">
                  <c:v>8.1046411999999997</c:v>
                </c:pt>
                <c:pt idx="2936" formatCode="General">
                  <c:v>8.1040393999999996</c:v>
                </c:pt>
                <c:pt idx="2937" formatCode="General">
                  <c:v>8.1048417999999991</c:v>
                </c:pt>
                <c:pt idx="2938" formatCode="General">
                  <c:v>8.1050423999999985</c:v>
                </c:pt>
                <c:pt idx="2939" formatCode="General">
                  <c:v>8.102234000000001</c:v>
                </c:pt>
                <c:pt idx="2940" formatCode="General">
                  <c:v>8.1013313</c:v>
                </c:pt>
                <c:pt idx="2941" formatCode="General">
                  <c:v>8.102234000000001</c:v>
                </c:pt>
                <c:pt idx="2942" formatCode="General">
                  <c:v>8.1007294999999999</c:v>
                </c:pt>
                <c:pt idx="2943" formatCode="General">
                  <c:v>8.1012309999999985</c:v>
                </c:pt>
                <c:pt idx="2944" formatCode="General">
                  <c:v>8.0993253000000003</c:v>
                </c:pt>
                <c:pt idx="2945" formatCode="General">
                  <c:v>8.0988237999999999</c:v>
                </c:pt>
                <c:pt idx="2946" formatCode="General">
                  <c:v>8.0982219999999998</c:v>
                </c:pt>
                <c:pt idx="2947" formatCode="General">
                  <c:v>8.0977204999999994</c:v>
                </c:pt>
                <c:pt idx="2948" formatCode="General">
                  <c:v>8.0972189999999991</c:v>
                </c:pt>
                <c:pt idx="2949" formatCode="General">
                  <c:v>8.0982219999999998</c:v>
                </c:pt>
                <c:pt idx="2950" formatCode="General">
                  <c:v>8.1007294999999999</c:v>
                </c:pt>
                <c:pt idx="2951" formatCode="General">
                  <c:v>8.1017324999999989</c:v>
                </c:pt>
                <c:pt idx="2952" formatCode="General">
                  <c:v>8.100428599999999</c:v>
                </c:pt>
                <c:pt idx="2953" formatCode="General">
                  <c:v>8.0997264999999992</c:v>
                </c:pt>
                <c:pt idx="2954" formatCode="General">
                  <c:v>8.0982219999999998</c:v>
                </c:pt>
                <c:pt idx="2955" formatCode="General">
                  <c:v>8.0967174999999987</c:v>
                </c:pt>
                <c:pt idx="2956" formatCode="General">
                  <c:v>8.0951126999999996</c:v>
                </c:pt>
                <c:pt idx="2957" formatCode="General">
                  <c:v>8.0944105999999998</c:v>
                </c:pt>
                <c:pt idx="2958" formatCode="General">
                  <c:v>8.0944105999999998</c:v>
                </c:pt>
                <c:pt idx="2959" formatCode="General">
                  <c:v>8.0944105999999998</c:v>
                </c:pt>
                <c:pt idx="2960" formatCode="General">
                  <c:v>8.0944105999999998</c:v>
                </c:pt>
                <c:pt idx="2961" formatCode="General">
                  <c:v>8.0920033999999994</c:v>
                </c:pt>
                <c:pt idx="2962" formatCode="General">
                  <c:v>8.0917025000000002</c:v>
                </c:pt>
                <c:pt idx="2963" formatCode="General">
                  <c:v>8.0906995000000013</c:v>
                </c:pt>
                <c:pt idx="2964" formatCode="General">
                  <c:v>8.0933072999999993</c:v>
                </c:pt>
                <c:pt idx="2965" formatCode="General">
                  <c:v>8.0947115000000007</c:v>
                </c:pt>
                <c:pt idx="2966" formatCode="General">
                  <c:v>8.0927054999999992</c:v>
                </c:pt>
                <c:pt idx="2967" formatCode="General">
                  <c:v>8.0915019000000008</c:v>
                </c:pt>
                <c:pt idx="2968" formatCode="General">
                  <c:v>8.0915019000000008</c:v>
                </c:pt>
                <c:pt idx="2969" formatCode="General">
                  <c:v>8.094611200000001</c:v>
                </c:pt>
                <c:pt idx="2970" formatCode="General">
                  <c:v>8.0942099999999986</c:v>
                </c:pt>
                <c:pt idx="2971" formatCode="General">
                  <c:v>8.0924046000000001</c:v>
                </c:pt>
                <c:pt idx="2972" formatCode="General">
                  <c:v>8.0886934999999998</c:v>
                </c:pt>
                <c:pt idx="2973" formatCode="General">
                  <c:v>8.0886934999999998</c:v>
                </c:pt>
                <c:pt idx="2974" formatCode="General">
                  <c:v>8.0866874999999983</c:v>
                </c:pt>
                <c:pt idx="2975" formatCode="General">
                  <c:v>8.0871890000000004</c:v>
                </c:pt>
                <c:pt idx="2976" formatCode="General">
                  <c:v>8.0861859999999997</c:v>
                </c:pt>
                <c:pt idx="2977" formatCode="General">
                  <c:v>8.0849823999999995</c:v>
                </c:pt>
                <c:pt idx="2978" formatCode="General">
                  <c:v>8.0849823999999995</c:v>
                </c:pt>
                <c:pt idx="2979" formatCode="General">
                  <c:v>8.0849823999999995</c:v>
                </c:pt>
                <c:pt idx="2980" formatCode="General">
                  <c:v>8.0849823999999995</c:v>
                </c:pt>
                <c:pt idx="2981" formatCode="General">
                  <c:v>8.0849823999999995</c:v>
                </c:pt>
                <c:pt idx="2982" formatCode="General">
                  <c:v>8.0801680000000005</c:v>
                </c:pt>
                <c:pt idx="2983" formatCode="General">
                  <c:v>8.0801680000000005</c:v>
                </c:pt>
                <c:pt idx="2984" formatCode="General">
                  <c:v>8.0807698000000006</c:v>
                </c:pt>
                <c:pt idx="2985" formatCode="General">
                  <c:v>8.0786634999999993</c:v>
                </c:pt>
                <c:pt idx="2986" formatCode="General">
                  <c:v>8.079967400000001</c:v>
                </c:pt>
                <c:pt idx="2987" formatCode="General">
                  <c:v>8.0757548000000003</c:v>
                </c:pt>
                <c:pt idx="2988" formatCode="General">
                  <c:v>8.0718431000000006</c:v>
                </c:pt>
                <c:pt idx="2989" formatCode="General">
                  <c:v>8.0718431000000006</c:v>
                </c:pt>
                <c:pt idx="2990" formatCode="General">
                  <c:v>8.0722442999999995</c:v>
                </c:pt>
                <c:pt idx="2991" formatCode="General">
                  <c:v>8.0736484999999991</c:v>
                </c:pt>
                <c:pt idx="2992" formatCode="General">
                  <c:v>8.0734478999999997</c:v>
                </c:pt>
                <c:pt idx="2993" formatCode="General">
                  <c:v>8.0724449000000007</c:v>
                </c:pt>
                <c:pt idx="2994" formatCode="General">
                  <c:v>8.0726455000000001</c:v>
                </c:pt>
                <c:pt idx="2995" formatCode="General">
                  <c:v>8.0738491000000003</c:v>
                </c:pt>
                <c:pt idx="2996" formatCode="General">
                  <c:v>8.0731470000000005</c:v>
                </c:pt>
                <c:pt idx="2997" formatCode="General">
                  <c:v>8.067329599999999</c:v>
                </c:pt>
                <c:pt idx="2998" formatCode="General">
                  <c:v>8.0661259999999988</c:v>
                </c:pt>
                <c:pt idx="2999" formatCode="General">
                  <c:v>8.0656245000000002</c:v>
                </c:pt>
                <c:pt idx="3000" formatCode="General">
                  <c:v>8.0651229999999998</c:v>
                </c:pt>
                <c:pt idx="3001" formatCode="General">
                  <c:v>8.0631170000000001</c:v>
                </c:pt>
                <c:pt idx="3002" formatCode="General">
                  <c:v>8.0621139999999993</c:v>
                </c:pt>
                <c:pt idx="3003" formatCode="General">
                  <c:v>8.0623145999999988</c:v>
                </c:pt>
                <c:pt idx="3004" formatCode="General">
                  <c:v>8.0666274999999992</c:v>
                </c:pt>
                <c:pt idx="3005" formatCode="General">
                  <c:v>8.0716425000000012</c:v>
                </c:pt>
                <c:pt idx="3006" formatCode="General">
                  <c:v>8.0721439999999998</c:v>
                </c:pt>
                <c:pt idx="3007" formatCode="General">
                  <c:v>8.0733476</c:v>
                </c:pt>
                <c:pt idx="3008" formatCode="General">
                  <c:v>8.0744508999999987</c:v>
                </c:pt>
                <c:pt idx="3009" formatCode="General">
                  <c:v>8.0716425000000012</c:v>
                </c:pt>
                <c:pt idx="3010" formatCode="General">
                  <c:v>8.0629163999999989</c:v>
                </c:pt>
                <c:pt idx="3011" formatCode="General">
                  <c:v>8.0591049999999989</c:v>
                </c:pt>
                <c:pt idx="3012" formatCode="General">
                  <c:v>8.0526858000000008</c:v>
                </c:pt>
                <c:pt idx="3013" formatCode="General">
                  <c:v>8.0490750000000002</c:v>
                </c:pt>
                <c:pt idx="3014" formatCode="General">
                  <c:v>8.050780099999999</c:v>
                </c:pt>
                <c:pt idx="3015" formatCode="General">
                  <c:v>8.0546918000000005</c:v>
                </c:pt>
                <c:pt idx="3016" formatCode="General">
                  <c:v>8.0536887999999998</c:v>
                </c:pt>
                <c:pt idx="3017" formatCode="General">
                  <c:v>8.0579014000000004</c:v>
                </c:pt>
                <c:pt idx="3018" formatCode="General">
                  <c:v>8.0485734999999998</c:v>
                </c:pt>
                <c:pt idx="3019" formatCode="General">
                  <c:v>8.0452636000000002</c:v>
                </c:pt>
                <c:pt idx="3020" formatCode="General">
                  <c:v>8.0520839999999989</c:v>
                </c:pt>
                <c:pt idx="3021" formatCode="General">
                  <c:v>8.0510809999999999</c:v>
                </c:pt>
                <c:pt idx="3022" formatCode="General">
                  <c:v>8.0410509999999995</c:v>
                </c:pt>
                <c:pt idx="3023" formatCode="General">
                  <c:v>8.0450630000000007</c:v>
                </c:pt>
                <c:pt idx="3024" formatCode="General">
                  <c:v>8.0434581999999999</c:v>
                </c:pt>
                <c:pt idx="3025" formatCode="General">
                  <c:v>8.0356348000000004</c:v>
                </c:pt>
                <c:pt idx="3026" formatCode="General">
                  <c:v>8.0338294000000001</c:v>
                </c:pt>
                <c:pt idx="3027" formatCode="General">
                  <c:v>8.0370389999999983</c:v>
                </c:pt>
                <c:pt idx="3028" formatCode="General">
                  <c:v>8.0280120000000004</c:v>
                </c:pt>
                <c:pt idx="3029" formatCode="General">
                  <c:v>8.0350330000000003</c:v>
                </c:pt>
                <c:pt idx="3030" formatCode="General">
                  <c:v>8.0360359999999993</c:v>
                </c:pt>
                <c:pt idx="3031" formatCode="General">
                  <c:v>8.0488744000000008</c:v>
                </c:pt>
                <c:pt idx="3032" formatCode="General">
                  <c:v>8.0400479999999988</c:v>
                </c:pt>
                <c:pt idx="3033" formatCode="General">
                  <c:v>8.0398473999999993</c:v>
                </c:pt>
                <c:pt idx="3034" formatCode="General">
                  <c:v>8.0385434999999994</c:v>
                </c:pt>
                <c:pt idx="3035" formatCode="General">
                  <c:v>8.0368383999999988</c:v>
                </c:pt>
                <c:pt idx="3036" formatCode="General">
                  <c:v>8.0366377999999994</c:v>
                </c:pt>
                <c:pt idx="3037" formatCode="General">
                  <c:v>8.0450630000000007</c:v>
                </c:pt>
                <c:pt idx="3038" formatCode="General">
                  <c:v>8.0425555000000006</c:v>
                </c:pt>
                <c:pt idx="3039" formatCode="General">
                  <c:v>8.0400479999999988</c:v>
                </c:pt>
                <c:pt idx="3040" formatCode="General">
                  <c:v>8.0460659999999997</c:v>
                </c:pt>
                <c:pt idx="3041" formatCode="General">
                  <c:v>8.0445614999999986</c:v>
                </c:pt>
                <c:pt idx="3042" formatCode="General">
                  <c:v>8.0405494999999991</c:v>
                </c:pt>
                <c:pt idx="3043" formatCode="General">
                  <c:v>8.0405494999999991</c:v>
                </c:pt>
                <c:pt idx="3044" formatCode="General">
                  <c:v>8.0405494999999991</c:v>
                </c:pt>
                <c:pt idx="3045" formatCode="General">
                  <c:v>8.0405494999999991</c:v>
                </c:pt>
                <c:pt idx="3046" formatCode="General">
                  <c:v>8.0405494999999991</c:v>
                </c:pt>
                <c:pt idx="3047" formatCode="General">
                  <c:v>8.0405494999999991</c:v>
                </c:pt>
                <c:pt idx="3048" formatCode="General">
                  <c:v>8.0330269999999988</c:v>
                </c:pt>
                <c:pt idx="3049" formatCode="General">
                  <c:v>8.0305195000000005</c:v>
                </c:pt>
                <c:pt idx="3050" formatCode="General">
                  <c:v>8.0288143999999999</c:v>
                </c:pt>
                <c:pt idx="3051" formatCode="General">
                  <c:v>8.0302186000000013</c:v>
                </c:pt>
                <c:pt idx="3052" formatCode="General">
                  <c:v>8.0322245999999993</c:v>
                </c:pt>
                <c:pt idx="3053" formatCode="General">
                  <c:v>8.0221946000000006</c:v>
                </c:pt>
                <c:pt idx="3054" formatCode="General">
                  <c:v>8.0390449999999998</c:v>
                </c:pt>
                <c:pt idx="3055" formatCode="General">
                  <c:v>8.0300180000000001</c:v>
                </c:pt>
                <c:pt idx="3056" formatCode="General">
                  <c:v>8.0420540000000003</c:v>
                </c:pt>
                <c:pt idx="3057" formatCode="General">
                  <c:v>8.0390449999999998</c:v>
                </c:pt>
                <c:pt idx="3058" formatCode="General">
                  <c:v>8.0466677999999998</c:v>
                </c:pt>
                <c:pt idx="3059" formatCode="General">
                  <c:v>8.0416527999999996</c:v>
                </c:pt>
                <c:pt idx="3060" formatCode="General">
                  <c:v>8.0470690000000005</c:v>
                </c:pt>
                <c:pt idx="3061" formatCode="General">
                  <c:v>8.0508804000000005</c:v>
                </c:pt>
                <c:pt idx="3062" formatCode="General">
                  <c:v>8.0456648000000008</c:v>
                </c:pt>
                <c:pt idx="3063" formatCode="General">
                  <c:v>8.0522845999999983</c:v>
                </c:pt>
                <c:pt idx="3064" formatCode="General">
                  <c:v>8.0522845999999983</c:v>
                </c:pt>
                <c:pt idx="3065" formatCode="General">
                  <c:v>8.0490750000000002</c:v>
                </c:pt>
                <c:pt idx="3066" formatCode="General">
                  <c:v>8.0450630000000007</c:v>
                </c:pt>
                <c:pt idx="3067" formatCode="General">
                  <c:v>8.0454641999999996</c:v>
                </c:pt>
                <c:pt idx="3068" formatCode="General">
                  <c:v>8.0336288000000007</c:v>
                </c:pt>
                <c:pt idx="3069" formatCode="General">
                  <c:v>8.0388444000000003</c:v>
                </c:pt>
                <c:pt idx="3070" formatCode="General">
                  <c:v>8.0408503999999983</c:v>
                </c:pt>
                <c:pt idx="3071" formatCode="General">
                  <c:v>8.0414522000000002</c:v>
                </c:pt>
                <c:pt idx="3072" formatCode="General">
                  <c:v>8.0420540000000003</c:v>
                </c:pt>
                <c:pt idx="3073" formatCode="General">
                  <c:v>8.0401482999999985</c:v>
                </c:pt>
                <c:pt idx="3074" formatCode="General">
                  <c:v>8.0313219</c:v>
                </c:pt>
                <c:pt idx="3075" formatCode="General">
                  <c:v>8.0291152999999991</c:v>
                </c:pt>
                <c:pt idx="3076" formatCode="General">
                  <c:v>8.0238996999999994</c:v>
                </c:pt>
                <c:pt idx="3077" formatCode="General">
                  <c:v>8.0215927999999987</c:v>
                </c:pt>
                <c:pt idx="3078" formatCode="General">
                  <c:v>8.0258053999999994</c:v>
                </c:pt>
                <c:pt idx="3079" formatCode="General">
                  <c:v>8.0276107999999997</c:v>
                </c:pt>
                <c:pt idx="3080" formatCode="General">
                  <c:v>8.0229970000000002</c:v>
                </c:pt>
                <c:pt idx="3081" formatCode="General">
                  <c:v>8.021492499999999</c:v>
                </c:pt>
                <c:pt idx="3082" formatCode="General">
                  <c:v>8.0266078000000007</c:v>
                </c:pt>
                <c:pt idx="3083" formatCode="General">
                  <c:v>8.0278113999999992</c:v>
                </c:pt>
                <c:pt idx="3084" formatCode="General">
                  <c:v>8.0230972999999999</c:v>
                </c:pt>
                <c:pt idx="3085" formatCode="General">
                  <c:v>8.0224954999999998</c:v>
                </c:pt>
                <c:pt idx="3086" formatCode="General">
                  <c:v>8.0219939999999994</c:v>
                </c:pt>
                <c:pt idx="3087" formatCode="General">
                  <c:v>8.019586799999999</c:v>
                </c:pt>
                <c:pt idx="3088" formatCode="General">
                  <c:v>8.0163771999999991</c:v>
                </c:pt>
                <c:pt idx="3089" formatCode="General">
                  <c:v>8.0174804999999996</c:v>
                </c:pt>
                <c:pt idx="3090" formatCode="General">
                  <c:v>8.0183832000000006</c:v>
                </c:pt>
                <c:pt idx="3091" formatCode="General">
                  <c:v>8.0199879999999997</c:v>
                </c:pt>
                <c:pt idx="3092" formatCode="General">
                  <c:v>8.0175807999999993</c:v>
                </c:pt>
                <c:pt idx="3093" formatCode="General">
                  <c:v>8.0147724</c:v>
                </c:pt>
                <c:pt idx="3094" formatCode="General">
                  <c:v>8.0164775000000006</c:v>
                </c:pt>
                <c:pt idx="3095" formatCode="General">
                  <c:v>8.0155747999999996</c:v>
                </c:pt>
                <c:pt idx="3096" formatCode="General">
                  <c:v>8.0187843999999995</c:v>
                </c:pt>
                <c:pt idx="3097" formatCode="General">
                  <c:v>8.019586799999999</c:v>
                </c:pt>
                <c:pt idx="3098" formatCode="General">
                  <c:v>8.0209910000000004</c:v>
                </c:pt>
                <c:pt idx="3099" formatCode="General">
                  <c:v>8.0256047999999982</c:v>
                </c:pt>
                <c:pt idx="3100" formatCode="General">
                  <c:v>8.0264072000000013</c:v>
                </c:pt>
                <c:pt idx="3101" formatCode="General">
                  <c:v>8.015775399999999</c:v>
                </c:pt>
                <c:pt idx="3102" formatCode="General">
                  <c:v>8.0136690999999995</c:v>
                </c:pt>
                <c:pt idx="3103" formatCode="General">
                  <c:v>8.0084534999999999</c:v>
                </c:pt>
                <c:pt idx="3104" formatCode="General">
                  <c:v>8.010961</c:v>
                </c:pt>
                <c:pt idx="3105" formatCode="General">
                  <c:v>8.010961</c:v>
                </c:pt>
                <c:pt idx="3106" formatCode="General">
                  <c:v>8.0047423999999996</c:v>
                </c:pt>
                <c:pt idx="3107" formatCode="General">
                  <c:v>8.0031376000000005</c:v>
                </c:pt>
                <c:pt idx="3108" formatCode="General">
                  <c:v>7.9971195999999996</c:v>
                </c:pt>
                <c:pt idx="3109" formatCode="General">
                  <c:v>7.9969190000000001</c:v>
                </c:pt>
                <c:pt idx="3110" formatCode="General">
                  <c:v>7.9959159999999994</c:v>
                </c:pt>
                <c:pt idx="3111" formatCode="General">
                  <c:v>8.0001286</c:v>
                </c:pt>
                <c:pt idx="3112" formatCode="General">
                  <c:v>8.001131599999999</c:v>
                </c:pt>
                <c:pt idx="3113" formatCode="General">
                  <c:v>7.9938096999999999</c:v>
                </c:pt>
                <c:pt idx="3114" formatCode="General">
                  <c:v>7.997922</c:v>
                </c:pt>
                <c:pt idx="3115" formatCode="General">
                  <c:v>8.0014324999999999</c:v>
                </c:pt>
                <c:pt idx="3116" formatCode="General">
                  <c:v>7.9927064000000003</c:v>
                </c:pt>
                <c:pt idx="3117" formatCode="General">
                  <c:v>7.9964174999999997</c:v>
                </c:pt>
                <c:pt idx="3118" formatCode="General">
                  <c:v>8.0167783999999997</c:v>
                </c:pt>
                <c:pt idx="3119" formatCode="General">
                  <c:v>8.0189850000000007</c:v>
                </c:pt>
                <c:pt idx="3120" formatCode="General">
                  <c:v>8.0066480999999996</c:v>
                </c:pt>
                <c:pt idx="3121" formatCode="General">
                  <c:v>7.9987244000000004</c:v>
                </c:pt>
                <c:pt idx="3122" formatCode="General">
                  <c:v>7.9975207999999993</c:v>
                </c:pt>
                <c:pt idx="3123" formatCode="General">
                  <c:v>7.9937093999999993</c:v>
                </c:pt>
                <c:pt idx="3124" formatCode="General">
                  <c:v>7.9911016000000004</c:v>
                </c:pt>
                <c:pt idx="3125" formatCode="General">
                  <c:v>7.9942108999999997</c:v>
                </c:pt>
                <c:pt idx="3126" formatCode="General">
                  <c:v>7.9947124000000001</c:v>
                </c:pt>
                <c:pt idx="3127" formatCode="General">
                  <c:v>7.9954144999999999</c:v>
                </c:pt>
                <c:pt idx="3128" formatCode="General">
                  <c:v>7.9958156999999996</c:v>
                </c:pt>
                <c:pt idx="3129" formatCode="General">
                  <c:v>7.9908007000000003</c:v>
                </c:pt>
                <c:pt idx="3130" formatCode="General">
                  <c:v>7.9836793999999998</c:v>
                </c:pt>
                <c:pt idx="3131" formatCode="General">
                  <c:v>7.9823754999999998</c:v>
                </c:pt>
                <c:pt idx="3132" formatCode="General">
                  <c:v>7.9828769999999993</c:v>
                </c:pt>
                <c:pt idx="3133" formatCode="General">
                  <c:v>7.9737496999999999</c:v>
                </c:pt>
                <c:pt idx="3134" formatCode="General">
                  <c:v>7.9663275000000002</c:v>
                </c:pt>
                <c:pt idx="3135" formatCode="General">
                  <c:v>7.9708410000000001</c:v>
                </c:pt>
                <c:pt idx="3136" formatCode="General">
                  <c:v>7.9746524000000001</c:v>
                </c:pt>
                <c:pt idx="3137" formatCode="General">
                  <c:v>7.9806703999999993</c:v>
                </c:pt>
                <c:pt idx="3138" formatCode="General">
                  <c:v>7.9846823999999996</c:v>
                </c:pt>
                <c:pt idx="3139" formatCode="General">
                  <c:v>7.9790655999999993</c:v>
                </c:pt>
                <c:pt idx="3140" formatCode="General">
                  <c:v>7.9793665000000003</c:v>
                </c:pt>
                <c:pt idx="3141" formatCode="General">
                  <c:v>7.9714427999999993</c:v>
                </c:pt>
                <c:pt idx="3142" formatCode="General">
                  <c:v>7.9697376999999996</c:v>
                </c:pt>
                <c:pt idx="3143" formatCode="General">
                  <c:v>7.9669292999999994</c:v>
                </c:pt>
                <c:pt idx="3144" formatCode="General">
                  <c:v>7.9580025999999995</c:v>
                </c:pt>
                <c:pt idx="3145" formatCode="General">
                  <c:v>7.9536897</c:v>
                </c:pt>
                <c:pt idx="3146" formatCode="General">
                  <c:v>7.9501792</c:v>
                </c:pt>
                <c:pt idx="3147" formatCode="General">
                  <c:v>7.9425564</c:v>
                </c:pt>
                <c:pt idx="3148" formatCode="General">
                  <c:v>7.9433588000000004</c:v>
                </c:pt>
                <c:pt idx="3149" formatCode="General">
                  <c:v>7.9387449999999999</c:v>
                </c:pt>
                <c:pt idx="3150" formatCode="General">
                  <c:v>7.9309215999999996</c:v>
                </c:pt>
                <c:pt idx="3151" formatCode="General">
                  <c:v>7.9234993999999999</c:v>
                </c:pt>
                <c:pt idx="3152" formatCode="General">
                  <c:v>7.9324260999999998</c:v>
                </c:pt>
                <c:pt idx="3153" formatCode="General">
                  <c:v>7.9324260999999998</c:v>
                </c:pt>
                <c:pt idx="3154" formatCode="General">
                  <c:v>7.9324260999999998</c:v>
                </c:pt>
                <c:pt idx="3155" formatCode="General">
                  <c:v>7.9324260999999998</c:v>
                </c:pt>
                <c:pt idx="3156" formatCode="General">
                  <c:v>7.9324260999999998</c:v>
                </c:pt>
                <c:pt idx="3157" formatCode="General">
                  <c:v>7.9324260999999998</c:v>
                </c:pt>
                <c:pt idx="3158" formatCode="General">
                  <c:v>7.9340308999999998</c:v>
                </c:pt>
                <c:pt idx="3159" formatCode="General">
                  <c:v>7.9365383999999999</c:v>
                </c:pt>
                <c:pt idx="3160" formatCode="General">
                  <c:v>7.9401491999999996</c:v>
                </c:pt>
                <c:pt idx="3161" formatCode="General">
                  <c:v>7.9411521999999994</c:v>
                </c:pt>
                <c:pt idx="3162" formatCode="General">
                  <c:v>7.9353347999999997</c:v>
                </c:pt>
                <c:pt idx="3163" formatCode="General">
                  <c:v>7.9385443999999996</c:v>
                </c:pt>
                <c:pt idx="3164" formatCode="General">
                  <c:v>7.9347329999999996</c:v>
                </c:pt>
                <c:pt idx="3165" formatCode="General">
                  <c:v>7.9322255000000004</c:v>
                </c:pt>
                <c:pt idx="3166" formatCode="General">
                  <c:v>7.9327269999999999</c:v>
                </c:pt>
                <c:pt idx="3167" formatCode="General">
                  <c:v>7.9231984999999998</c:v>
                </c:pt>
                <c:pt idx="3168" formatCode="General">
                  <c:v>7.9234993999999999</c:v>
                </c:pt>
                <c:pt idx="3169" formatCode="General">
                  <c:v>7.9286146999999998</c:v>
                </c:pt>
                <c:pt idx="3170" formatCode="General">
                  <c:v>7.9244021</c:v>
                </c:pt>
                <c:pt idx="3171" formatCode="General">
                  <c:v>7.9176820000000001</c:v>
                </c:pt>
                <c:pt idx="3172" formatCode="General">
                  <c:v>7.910761299999999</c:v>
                </c:pt>
                <c:pt idx="3173" formatCode="General">
                  <c:v>7.9017343000000002</c:v>
                </c:pt>
                <c:pt idx="3174" formatCode="General">
                  <c:v>7.9028375999999998</c:v>
                </c:pt>
                <c:pt idx="3175" formatCode="General">
                  <c:v>7.8956159999999995</c:v>
                </c:pt>
                <c:pt idx="3176" formatCode="General">
                  <c:v>7.898625</c:v>
                </c:pt>
                <c:pt idx="3177" formatCode="General">
                  <c:v>7.8965186999999997</c:v>
                </c:pt>
                <c:pt idx="3178" formatCode="General">
                  <c:v>7.9040412</c:v>
                </c:pt>
                <c:pt idx="3179" formatCode="General">
                  <c:v>7.9065486999999992</c:v>
                </c:pt>
                <c:pt idx="3180" formatCode="General">
                  <c:v>7.8955156999999998</c:v>
                </c:pt>
                <c:pt idx="3181" formatCode="General">
                  <c:v>7.8933090999999997</c:v>
                </c:pt>
                <c:pt idx="3182" formatCode="General">
                  <c:v>7.8903001000000001</c:v>
                </c:pt>
                <c:pt idx="3183" formatCode="General">
                  <c:v>7.8879931999999995</c:v>
                </c:pt>
                <c:pt idx="3184" formatCode="General">
                  <c:v>7.8939108999999998</c:v>
                </c:pt>
                <c:pt idx="3185" formatCode="General">
                  <c:v>7.8951145</c:v>
                </c:pt>
                <c:pt idx="3186" formatCode="General">
                  <c:v>7.8969198999999994</c:v>
                </c:pt>
                <c:pt idx="3187" formatCode="General">
                  <c:v>7.8981234999999996</c:v>
                </c:pt>
                <c:pt idx="3188" formatCode="General">
                  <c:v>7.8926069999999999</c:v>
                </c:pt>
                <c:pt idx="3189" formatCode="General">
                  <c:v>7.8931084999999994</c:v>
                </c:pt>
                <c:pt idx="3190" formatCode="General">
                  <c:v>7.8890965</c:v>
                </c:pt>
                <c:pt idx="3191" formatCode="General">
                  <c:v>7.8831787999999996</c:v>
                </c:pt>
                <c:pt idx="3192" formatCode="General">
                  <c:v>7.8761577999999997</c:v>
                </c:pt>
                <c:pt idx="3193" formatCode="General">
                  <c:v>7.8637205999999997</c:v>
                </c:pt>
                <c:pt idx="3194" formatCode="General">
                  <c:v>7.8722460999999999</c:v>
                </c:pt>
                <c:pt idx="3195" formatCode="General">
                  <c:v>7.8629181999999993</c:v>
                </c:pt>
                <c:pt idx="3196" formatCode="General">
                  <c:v>7.8671307999999991</c:v>
                </c:pt>
                <c:pt idx="3197" formatCode="General">
                  <c:v>7.8565993000000001</c:v>
                </c:pt>
                <c:pt idx="3198" formatCode="General">
                  <c:v>7.8474719999999998</c:v>
                </c:pt>
                <c:pt idx="3199" formatCode="General">
                  <c:v>7.8513836999999995</c:v>
                </c:pt>
                <c:pt idx="3200" formatCode="General">
                  <c:v>7.8460677999999993</c:v>
                </c:pt>
                <c:pt idx="3201" formatCode="General">
                  <c:v>7.8539915000000002</c:v>
                </c:pt>
                <c:pt idx="3202" formatCode="General">
                  <c:v>7.8500797999999996</c:v>
                </c:pt>
                <c:pt idx="3203" formatCode="General">
                  <c:v>7.8612130999999996</c:v>
                </c:pt>
                <c:pt idx="3204" formatCode="General">
                  <c:v>7.8558972000000002</c:v>
                </c:pt>
                <c:pt idx="3205" formatCode="General">
                  <c:v>7.8488762000000003</c:v>
                </c:pt>
                <c:pt idx="3206" formatCode="General">
                  <c:v>7.8431591000000003</c:v>
                </c:pt>
                <c:pt idx="3207" formatCode="General">
                  <c:v>7.8419554999999992</c:v>
                </c:pt>
                <c:pt idx="3208" formatCode="General">
                  <c:v>7.8489765</c:v>
                </c:pt>
                <c:pt idx="3209" formatCode="General">
                  <c:v>7.8504810000000003</c:v>
                </c:pt>
                <c:pt idx="3210" formatCode="General">
                  <c:v>7.8432594</c:v>
                </c:pt>
                <c:pt idx="3211" formatCode="General">
                  <c:v>7.8424569999999996</c:v>
                </c:pt>
                <c:pt idx="3212" formatCode="General">
                  <c:v>7.8423566999999998</c:v>
                </c:pt>
                <c:pt idx="3213" formatCode="General">
                  <c:v>7.8455662999999998</c:v>
                </c:pt>
                <c:pt idx="3214" formatCode="General">
                  <c:v>7.8454660000000001</c:v>
                </c:pt>
                <c:pt idx="3215" formatCode="General">
                  <c:v>7.8464689999999999</c:v>
                </c:pt>
                <c:pt idx="3216" formatCode="General">
                  <c:v>7.8383446999999995</c:v>
                </c:pt>
                <c:pt idx="3217" formatCode="General">
                  <c:v>7.8321261</c:v>
                </c:pt>
                <c:pt idx="3218" formatCode="General">
                  <c:v>7.8321261</c:v>
                </c:pt>
                <c:pt idx="3219" formatCode="General">
                  <c:v>7.8321261</c:v>
                </c:pt>
                <c:pt idx="3220" formatCode="General">
                  <c:v>7.8321261</c:v>
                </c:pt>
                <c:pt idx="3221" formatCode="General">
                  <c:v>7.8307218999999995</c:v>
                </c:pt>
                <c:pt idx="3222" formatCode="General">
                  <c:v>7.8331290999999998</c:v>
                </c:pt>
                <c:pt idx="3223" formatCode="General">
                  <c:v>7.8369404999999999</c:v>
                </c:pt>
                <c:pt idx="3224" formatCode="General">
                  <c:v>7.8312233999999998</c:v>
                </c:pt>
                <c:pt idx="3225" formatCode="General">
                  <c:v>7.8315242999999999</c:v>
                </c:pt>
                <c:pt idx="3226" formatCode="General">
                  <c:v>7.8210930999999997</c:v>
                </c:pt>
                <c:pt idx="3227" formatCode="General">
                  <c:v>7.8246035999999997</c:v>
                </c:pt>
                <c:pt idx="3228" formatCode="General">
                  <c:v>7.8171813999999999</c:v>
                </c:pt>
                <c:pt idx="3229" formatCode="General">
                  <c:v>7.8128684999999995</c:v>
                </c:pt>
                <c:pt idx="3230" formatCode="General">
                  <c:v>7.8031394000000001</c:v>
                </c:pt>
                <c:pt idx="3231" formatCode="General">
                  <c:v>7.7991273999999997</c:v>
                </c:pt>
                <c:pt idx="3232" formatCode="General">
                  <c:v>7.8021363999999993</c:v>
                </c:pt>
                <c:pt idx="3233" formatCode="General">
                  <c:v>7.8033399999999995</c:v>
                </c:pt>
                <c:pt idx="3234" formatCode="General">
                  <c:v>7.8048444999999997</c:v>
                </c:pt>
                <c:pt idx="3235" formatCode="General">
                  <c:v>7.7988265000000006</c:v>
                </c:pt>
                <c:pt idx="3236" formatCode="General">
                  <c:v>7.796820499999999</c:v>
                </c:pt>
                <c:pt idx="3237" formatCode="General">
                  <c:v>7.8050451000000001</c:v>
                </c:pt>
                <c:pt idx="3238" formatCode="General">
                  <c:v>7.8069508000000001</c:v>
                </c:pt>
                <c:pt idx="3239" formatCode="General">
                  <c:v>7.8029387999999997</c:v>
                </c:pt>
                <c:pt idx="3240" formatCode="General">
                  <c:v>7.8009328</c:v>
                </c:pt>
                <c:pt idx="3241" formatCode="General">
                  <c:v>7.7792679999999992</c:v>
                </c:pt>
                <c:pt idx="3242" formatCode="General">
                  <c:v>7.7845838999999994</c:v>
                </c:pt>
                <c:pt idx="3243" formatCode="General">
                  <c:v>7.787291999999999</c:v>
                </c:pt>
                <c:pt idx="3244" formatCode="General">
                  <c:v>7.7827785</c:v>
                </c:pt>
                <c:pt idx="3245" formatCode="General">
                  <c:v>7.7728488000000002</c:v>
                </c:pt>
                <c:pt idx="3246" formatCode="General">
                  <c:v>7.7758577999999998</c:v>
                </c:pt>
                <c:pt idx="3247" formatCode="General">
                  <c:v>7.7807724999999994</c:v>
                </c:pt>
                <c:pt idx="3248" formatCode="General">
                  <c:v>7.7864895999999995</c:v>
                </c:pt>
                <c:pt idx="3249" formatCode="General">
                  <c:v>7.7894985999999999</c:v>
                </c:pt>
                <c:pt idx="3250" formatCode="General">
                  <c:v>7.7784655999999996</c:v>
                </c:pt>
                <c:pt idx="3251" formatCode="General">
                  <c:v>7.7734505999999994</c:v>
                </c:pt>
                <c:pt idx="3252" formatCode="General">
                  <c:v>7.7640224</c:v>
                </c:pt>
                <c:pt idx="3253" formatCode="General">
                  <c:v>7.7640224</c:v>
                </c:pt>
                <c:pt idx="3254" formatCode="General">
                  <c:v>7.7640224</c:v>
                </c:pt>
                <c:pt idx="3255" formatCode="General">
                  <c:v>7.7640224</c:v>
                </c:pt>
                <c:pt idx="3256" formatCode="General">
                  <c:v>7.7640224</c:v>
                </c:pt>
                <c:pt idx="3257" formatCode="General">
                  <c:v>7.7640224</c:v>
                </c:pt>
                <c:pt idx="3258" formatCode="General">
                  <c:v>7.7730493999999997</c:v>
                </c:pt>
                <c:pt idx="3259" formatCode="General">
                  <c:v>7.7703413000000001</c:v>
                </c:pt>
                <c:pt idx="3260" formatCode="General">
                  <c:v>7.7641226999999997</c:v>
                </c:pt>
                <c:pt idx="3261" formatCode="General">
                  <c:v>7.7704415999999998</c:v>
                </c:pt>
                <c:pt idx="3262" formatCode="General">
                  <c:v>7.7685358999999998</c:v>
                </c:pt>
                <c:pt idx="3263" formatCode="General">
                  <c:v>7.7635208999999996</c:v>
                </c:pt>
                <c:pt idx="3264" formatCode="General">
                  <c:v>7.7685358999999998</c:v>
                </c:pt>
                <c:pt idx="3265" formatCode="General">
                  <c:v>7.7668308000000001</c:v>
                </c:pt>
                <c:pt idx="3266" formatCode="General">
                  <c:v>7.7618157999999999</c:v>
                </c:pt>
                <c:pt idx="3267" formatCode="General">
                  <c:v>7.7668308000000001</c:v>
                </c:pt>
                <c:pt idx="3268" formatCode="General">
                  <c:v>7.7706422000000002</c:v>
                </c:pt>
                <c:pt idx="3269" formatCode="General">
                  <c:v>7.7629191000000004</c:v>
                </c:pt>
                <c:pt idx="3270" formatCode="General">
                  <c:v>7.7619160999999997</c:v>
                </c:pt>
                <c:pt idx="3271" formatCode="General">
                  <c:v>7.7652260000000002</c:v>
                </c:pt>
                <c:pt idx="3272" formatCode="General">
                  <c:v>7.7622169999999997</c:v>
                </c:pt>
                <c:pt idx="3273" formatCode="General">
                  <c:v>7.7583053</c:v>
                </c:pt>
                <c:pt idx="3274" formatCode="General">
                  <c:v>7.7627185000000001</c:v>
                </c:pt>
                <c:pt idx="3275" formatCode="General">
                  <c:v>7.7587064999999997</c:v>
                </c:pt>
                <c:pt idx="3276" formatCode="General">
                  <c:v>7.7541929999999999</c:v>
                </c:pt>
                <c:pt idx="3277" formatCode="General">
                  <c:v>7.7591077000000004</c:v>
                </c:pt>
                <c:pt idx="3278" formatCode="General">
                  <c:v>7.7625178999999997</c:v>
                </c:pt>
                <c:pt idx="3279" formatCode="General">
                  <c:v>7.7575029000000004</c:v>
                </c:pt>
                <c:pt idx="3280" formatCode="General">
                  <c:v>7.7549953999999994</c:v>
                </c:pt>
                <c:pt idx="3281" formatCode="General">
                  <c:v>7.7534909000000001</c:v>
                </c:pt>
                <c:pt idx="3282" formatCode="General">
                  <c:v>7.7574025999999998</c:v>
                </c:pt>
                <c:pt idx="3283" formatCode="General">
                  <c:v>7.7537918000000001</c:v>
                </c:pt>
                <c:pt idx="3284" formatCode="General">
                  <c:v>7.7508830999999994</c:v>
                </c:pt>
                <c:pt idx="3285" formatCode="General">
                  <c:v>7.7581046999999996</c:v>
                </c:pt>
                <c:pt idx="3286" formatCode="General">
                  <c:v>7.7499804000000001</c:v>
                </c:pt>
                <c:pt idx="3287" formatCode="General">
                  <c:v>7.7482752999999995</c:v>
                </c:pt>
                <c:pt idx="3288" formatCode="General">
                  <c:v>7.7521870000000002</c:v>
                </c:pt>
                <c:pt idx="3289" formatCode="General">
                  <c:v>7.7535911999999998</c:v>
                </c:pt>
                <c:pt idx="3290" formatCode="General">
                  <c:v>7.7501809999999995</c:v>
                </c:pt>
                <c:pt idx="3291" formatCode="General">
                  <c:v>7.7495792000000003</c:v>
                </c:pt>
                <c:pt idx="3292" formatCode="General">
                  <c:v>7.7475732000000006</c:v>
                </c:pt>
                <c:pt idx="3293" formatCode="General">
                  <c:v>7.7451659999999993</c:v>
                </c:pt>
                <c:pt idx="3294" formatCode="General">
                  <c:v>7.7539923999999996</c:v>
                </c:pt>
                <c:pt idx="3295" formatCode="General">
                  <c:v>7.7469713999999996</c:v>
                </c:pt>
                <c:pt idx="3296" formatCode="General">
                  <c:v>7.7430596999999999</c:v>
                </c:pt>
                <c:pt idx="3297" formatCode="General">
                  <c:v>7.7461690000000001</c:v>
                </c:pt>
                <c:pt idx="3298" formatCode="General">
                  <c:v>7.7521870000000002</c:v>
                </c:pt>
                <c:pt idx="3299" formatCode="General">
                  <c:v>7.7524878999999993</c:v>
                </c:pt>
                <c:pt idx="3300" formatCode="General">
                  <c:v>7.7434608999999996</c:v>
                </c:pt>
                <c:pt idx="3301" formatCode="General">
                  <c:v>7.7430596999999999</c:v>
                </c:pt>
                <c:pt idx="3302" formatCode="General">
                  <c:v>7.7370416999999998</c:v>
                </c:pt>
                <c:pt idx="3303" formatCode="General">
                  <c:v>7.7286165000000002</c:v>
                </c:pt>
                <c:pt idx="3304" formatCode="General">
                  <c:v>7.7440274999999996</c:v>
                </c:pt>
                <c:pt idx="3305" formatCode="General">
                  <c:v>7.7440274999999996</c:v>
                </c:pt>
                <c:pt idx="3306" formatCode="General">
                  <c:v>7.7440274999999996</c:v>
                </c:pt>
                <c:pt idx="3307" formatCode="General">
                  <c:v>7.7440274999999996</c:v>
                </c:pt>
                <c:pt idx="3308" formatCode="General">
                  <c:v>7.7440274999999996</c:v>
                </c:pt>
                <c:pt idx="3309" formatCode="General">
                  <c:v>7.7335754999999997</c:v>
                </c:pt>
                <c:pt idx="3310" formatCode="General">
                  <c:v>7.7355855</c:v>
                </c:pt>
                <c:pt idx="3311" formatCode="General">
                  <c:v>7.7349824999999992</c:v>
                </c:pt>
                <c:pt idx="3312" formatCode="General">
                  <c:v>7.7219175</c:v>
                </c:pt>
                <c:pt idx="3313" formatCode="General">
                  <c:v>7.7122694999999997</c:v>
                </c:pt>
                <c:pt idx="3314" formatCode="General">
                  <c:v>7.7332739999999998</c:v>
                </c:pt>
                <c:pt idx="3315" formatCode="General">
                  <c:v>7.7224200000000005</c:v>
                </c:pt>
                <c:pt idx="3316" formatCode="General">
                  <c:v>7.7168925000000002</c:v>
                </c:pt>
                <c:pt idx="3317" formatCode="General">
                  <c:v>7.7188020000000002</c:v>
                </c:pt>
                <c:pt idx="3318" formatCode="General">
                  <c:v>7.7035259999999992</c:v>
                </c:pt>
                <c:pt idx="3319" formatCode="General">
                  <c:v>7.6933755000000001</c:v>
                </c:pt>
                <c:pt idx="3320" formatCode="General">
                  <c:v>7.6922699999999997</c:v>
                </c:pt>
                <c:pt idx="3321" formatCode="General">
                  <c:v>7.6907624999999999</c:v>
                </c:pt>
                <c:pt idx="3322" formatCode="General">
                  <c:v>7.6905614999999994</c:v>
                </c:pt>
                <c:pt idx="3323" formatCode="General">
                  <c:v>7.6894559999999998</c:v>
                </c:pt>
                <c:pt idx="3324" formatCode="General">
                  <c:v>7.6920689999999992</c:v>
                </c:pt>
                <c:pt idx="3325" formatCode="General">
                  <c:v>7.6870439999999993</c:v>
                </c:pt>
                <c:pt idx="3326" formatCode="General">
                  <c:v>7.6888529999999999</c:v>
                </c:pt>
                <c:pt idx="3327" formatCode="General">
                  <c:v>7.6879485000000001</c:v>
                </c:pt>
                <c:pt idx="3328" formatCode="General">
                  <c:v>7.690461</c:v>
                </c:pt>
                <c:pt idx="3329" formatCode="General">
                  <c:v>7.6809134999999999</c:v>
                </c:pt>
                <c:pt idx="3330" formatCode="General">
                  <c:v>7.6779989999999998</c:v>
                </c:pt>
                <c:pt idx="3331" formatCode="General">
                  <c:v>7.6884509999999997</c:v>
                </c:pt>
                <c:pt idx="3332" formatCode="General">
                  <c:v>7.7039279999999994</c:v>
                </c:pt>
                <c:pt idx="3333" formatCode="General">
                  <c:v>7.7168925000000002</c:v>
                </c:pt>
                <c:pt idx="3334" formatCode="General">
                  <c:v>7.6857375000000001</c:v>
                </c:pt>
                <c:pt idx="3335" formatCode="General">
                  <c:v>7.6663410000000001</c:v>
                </c:pt>
                <c:pt idx="3336" formatCode="General">
                  <c:v>7.6639289999999995</c:v>
                </c:pt>
                <c:pt idx="3337" formatCode="General">
                  <c:v>7.6619190000000001</c:v>
                </c:pt>
                <c:pt idx="3338" formatCode="General">
                  <c:v>7.6594065000000002</c:v>
                </c:pt>
                <c:pt idx="3339" formatCode="General">
                  <c:v>7.6575974999999996</c:v>
                </c:pt>
                <c:pt idx="3340" formatCode="General">
                  <c:v>7.6560899999999998</c:v>
                </c:pt>
                <c:pt idx="3341" formatCode="General">
                  <c:v>7.6589039999999997</c:v>
                </c:pt>
                <c:pt idx="3342" formatCode="General">
                  <c:v>7.6605119999999998</c:v>
                </c:pt>
                <c:pt idx="3343" formatCode="General">
                  <c:v>7.6572959999999997</c:v>
                </c:pt>
                <c:pt idx="3344" formatCode="General">
                  <c:v>7.6564919999999992</c:v>
                </c:pt>
                <c:pt idx="3345" formatCode="General">
                  <c:v>7.6545824999999992</c:v>
                </c:pt>
                <c:pt idx="3346" formatCode="General">
                  <c:v>7.6558890000000002</c:v>
                </c:pt>
                <c:pt idx="3347" formatCode="General">
                  <c:v>7.6535774999999999</c:v>
                </c:pt>
                <c:pt idx="3348" formatCode="General">
                  <c:v>7.6455374999999997</c:v>
                </c:pt>
                <c:pt idx="3349" formatCode="General">
                  <c:v>7.6330754999999995</c:v>
                </c:pt>
                <c:pt idx="3350" formatCode="General">
                  <c:v>7.6387035000000001</c:v>
                </c:pt>
                <c:pt idx="3351" formatCode="General">
                  <c:v>7.6440299999999999</c:v>
                </c:pt>
                <c:pt idx="3352" formatCode="General">
                  <c:v>7.6515675000000005</c:v>
                </c:pt>
                <c:pt idx="3353" formatCode="General">
                  <c:v>7.6465424999999998</c:v>
                </c:pt>
                <c:pt idx="3354" formatCode="General">
                  <c:v>7.622422499999999</c:v>
                </c:pt>
                <c:pt idx="3355" formatCode="General">
                  <c:v>7.6090559999999998</c:v>
                </c:pt>
                <c:pt idx="3356" formatCode="General">
                  <c:v>7.6140810000000005</c:v>
                </c:pt>
                <c:pt idx="3357" formatCode="General">
                  <c:v>7.6109654999999998</c:v>
                </c:pt>
                <c:pt idx="3358" formatCode="General">
                  <c:v>7.6059404999999991</c:v>
                </c:pt>
                <c:pt idx="3359" formatCode="General">
                  <c:v>7.6029255000000004</c:v>
                </c:pt>
                <c:pt idx="3360" formatCode="General">
                  <c:v>7.6039304999999997</c:v>
                </c:pt>
                <c:pt idx="3361" formatCode="General">
                  <c:v>7.6014179999999998</c:v>
                </c:pt>
                <c:pt idx="3362" formatCode="General">
                  <c:v>7.6090559999999998</c:v>
                </c:pt>
                <c:pt idx="3363" formatCode="General">
                  <c:v>7.6020209999999997</c:v>
                </c:pt>
                <c:pt idx="3364" formatCode="General">
                  <c:v>7.6103624999999999</c:v>
                </c:pt>
                <c:pt idx="3365" formatCode="General">
                  <c:v>7.5973980000000001</c:v>
                </c:pt>
                <c:pt idx="3366" formatCode="General">
                  <c:v>7.6167945000000001</c:v>
                </c:pt>
                <c:pt idx="3367" formatCode="General">
                  <c:v>7.6075485</c:v>
                </c:pt>
                <c:pt idx="3368" formatCode="General">
                  <c:v>7.6203120000000002</c:v>
                </c:pt>
                <c:pt idx="3369" formatCode="General">
                  <c:v>7.6115684999999997</c:v>
                </c:pt>
                <c:pt idx="3370" formatCode="General">
                  <c:v>7.6038300000000003</c:v>
                </c:pt>
                <c:pt idx="3371" formatCode="General">
                  <c:v>7.6101614999999994</c:v>
                </c:pt>
                <c:pt idx="3372" formatCode="General">
                  <c:v>7.6061414999999997</c:v>
                </c:pt>
                <c:pt idx="3373" formatCode="General">
                  <c:v>7.5975989999999998</c:v>
                </c:pt>
                <c:pt idx="3374" formatCode="General">
                  <c:v>7.6068449999999999</c:v>
                </c:pt>
                <c:pt idx="3375" formatCode="General">
                  <c:v>7.6137794999999997</c:v>
                </c:pt>
                <c:pt idx="3376" formatCode="General">
                  <c:v>7.6026240000000005</c:v>
                </c:pt>
                <c:pt idx="3377" formatCode="General">
                  <c:v>7.6076490000000003</c:v>
                </c:pt>
                <c:pt idx="3378" formatCode="General">
                  <c:v>7.6165934999999996</c:v>
                </c:pt>
                <c:pt idx="3379" formatCode="General">
                  <c:v>7.622422499999999</c:v>
                </c:pt>
                <c:pt idx="3380" formatCode="General">
                  <c:v>7.6300604999999999</c:v>
                </c:pt>
                <c:pt idx="3381" formatCode="General">
                  <c:v>7.6360904999999999</c:v>
                </c:pt>
                <c:pt idx="3382" formatCode="General">
                  <c:v>7.6383014999999999</c:v>
                </c:pt>
                <c:pt idx="3383" formatCode="General">
                  <c:v>7.6352864999999994</c:v>
                </c:pt>
                <c:pt idx="3384" formatCode="General">
                  <c:v>7.6349849999999995</c:v>
                </c:pt>
                <c:pt idx="3385" formatCode="General">
                  <c:v>7.6366934999999998</c:v>
                </c:pt>
                <c:pt idx="3386" formatCode="General">
                  <c:v>7.6226234999999996</c:v>
                </c:pt>
                <c:pt idx="3387" formatCode="General">
                  <c:v>7.6069455000000001</c:v>
                </c:pt>
                <c:pt idx="3388" formatCode="General">
                  <c:v>7.6007145000000005</c:v>
                </c:pt>
                <c:pt idx="3389" formatCode="General">
                  <c:v>7.5922725</c:v>
                </c:pt>
                <c:pt idx="3390" formatCode="General">
                  <c:v>7.5882524999999994</c:v>
                </c:pt>
                <c:pt idx="3391" formatCode="General">
                  <c:v>7.5944834999999991</c:v>
                </c:pt>
                <c:pt idx="3392" formatCode="General">
                  <c:v>7.5985034999999996</c:v>
                </c:pt>
                <c:pt idx="3393" formatCode="General">
                  <c:v>7.5923730000000003</c:v>
                </c:pt>
                <c:pt idx="3394" formatCode="General">
                  <c:v>7.5933780000000004</c:v>
                </c:pt>
                <c:pt idx="3395" formatCode="General">
                  <c:v>7.5923730000000003</c:v>
                </c:pt>
                <c:pt idx="3396" formatCode="General">
                  <c:v>7.5787049999999994</c:v>
                </c:pt>
                <c:pt idx="3397" formatCode="General">
                  <c:v>7.5788055000000005</c:v>
                </c:pt>
                <c:pt idx="3398" formatCode="General">
                  <c:v>7.5628260000000003</c:v>
                </c:pt>
                <c:pt idx="3399" formatCode="General">
                  <c:v>7.5674489999999999</c:v>
                </c:pt>
                <c:pt idx="3400" formatCode="General">
                  <c:v>7.5639314999999998</c:v>
                </c:pt>
                <c:pt idx="3401" formatCode="General">
                  <c:v>7.5544845</c:v>
                </c:pt>
                <c:pt idx="3402" formatCode="General">
                  <c:v>7.5598109999999998</c:v>
                </c:pt>
                <c:pt idx="3403" formatCode="General">
                  <c:v>7.5606149999999994</c:v>
                </c:pt>
                <c:pt idx="3404" formatCode="General">
                  <c:v>7.5642329999999998</c:v>
                </c:pt>
                <c:pt idx="3405" formatCode="General">
                  <c:v>7.5545849999999994</c:v>
                </c:pt>
                <c:pt idx="3406" formatCode="General">
                  <c:v>7.5550875</c:v>
                </c:pt>
                <c:pt idx="3407" formatCode="General">
                  <c:v>7.5425250000000004</c:v>
                </c:pt>
                <c:pt idx="3408" formatCode="General">
                  <c:v>7.5484544999999992</c:v>
                </c:pt>
                <c:pt idx="3409" formatCode="General">
                  <c:v>7.5510674999999994</c:v>
                </c:pt>
                <c:pt idx="3410" formatCode="General">
                  <c:v>7.5464444999999998</c:v>
                </c:pt>
                <c:pt idx="3411" formatCode="General">
                  <c:v>7.5532785000000002</c:v>
                </c:pt>
                <c:pt idx="3412" formatCode="General">
                  <c:v>7.5483539999999998</c:v>
                </c:pt>
                <c:pt idx="3413" formatCode="General">
                  <c:v>7.5483539999999998</c:v>
                </c:pt>
                <c:pt idx="3414" formatCode="General">
                  <c:v>7.5483539999999998</c:v>
                </c:pt>
                <c:pt idx="3415" formatCode="General">
                  <c:v>7.5483539999999998</c:v>
                </c:pt>
                <c:pt idx="3416" formatCode="General">
                  <c:v>7.5483539999999998</c:v>
                </c:pt>
                <c:pt idx="3417" formatCode="General">
                  <c:v>7.5483539999999998</c:v>
                </c:pt>
                <c:pt idx="3418" formatCode="General">
                  <c:v>7.547750999999999</c:v>
                </c:pt>
                <c:pt idx="3419" formatCode="General">
                  <c:v>7.560816</c:v>
                </c:pt>
                <c:pt idx="3420" formatCode="General">
                  <c:v>7.5551880000000002</c:v>
                </c:pt>
                <c:pt idx="3421" formatCode="General">
                  <c:v>7.5518714999999998</c:v>
                </c:pt>
                <c:pt idx="3422" formatCode="General">
                  <c:v>7.5489570000000006</c:v>
                </c:pt>
                <c:pt idx="3423" formatCode="General">
                  <c:v>7.5528765</c:v>
                </c:pt>
                <c:pt idx="3424" formatCode="General">
                  <c:v>7.5511679999999997</c:v>
                </c:pt>
                <c:pt idx="3425" formatCode="General">
                  <c:v>7.5531779999999999</c:v>
                </c:pt>
                <c:pt idx="3426" formatCode="General">
                  <c:v>7.5488564999999994</c:v>
                </c:pt>
                <c:pt idx="3427" formatCode="General">
                  <c:v>7.544937</c:v>
                </c:pt>
                <c:pt idx="3428" formatCode="General">
                  <c:v>7.5430275</c:v>
                </c:pt>
                <c:pt idx="3429" formatCode="General">
                  <c:v>7.5385049999999998</c:v>
                </c:pt>
                <c:pt idx="3430" formatCode="General">
                  <c:v>7.5312689999999991</c:v>
                </c:pt>
                <c:pt idx="3431" formatCode="General">
                  <c:v>7.5241334999999996</c:v>
                </c:pt>
                <c:pt idx="3432" formatCode="General">
                  <c:v>7.5184049999999996</c:v>
                </c:pt>
                <c:pt idx="3433" formatCode="General">
                  <c:v>7.5091590000000004</c:v>
                </c:pt>
                <c:pt idx="3434" formatCode="General">
                  <c:v>7.5073499999999997</c:v>
                </c:pt>
                <c:pt idx="3435" formatCode="General">
                  <c:v>7.5065460000000002</c:v>
                </c:pt>
                <c:pt idx="3436" formatCode="General">
                  <c:v>7.4924759999999999</c:v>
                </c:pt>
                <c:pt idx="3437" formatCode="General">
                  <c:v>7.4997119999999997</c:v>
                </c:pt>
                <c:pt idx="3438" formatCode="General">
                  <c:v>7.4934810000000001</c:v>
                </c:pt>
                <c:pt idx="3439" formatCode="General">
                  <c:v>7.4949884999999998</c:v>
                </c:pt>
                <c:pt idx="3440" formatCode="General">
                  <c:v>7.4848379999999999</c:v>
                </c:pt>
                <c:pt idx="3441" formatCode="General">
                  <c:v>7.4622254999999997</c:v>
                </c:pt>
                <c:pt idx="3442" formatCode="General">
                  <c:v>7.4532809999999996</c:v>
                </c:pt>
                <c:pt idx="3443" formatCode="General">
                  <c:v>7.4510699999999996</c:v>
                </c:pt>
                <c:pt idx="3444" formatCode="General">
                  <c:v>7.4680544999999992</c:v>
                </c:pt>
                <c:pt idx="3445" formatCode="General">
                  <c:v>7.4692604999999999</c:v>
                </c:pt>
                <c:pt idx="3446" formatCode="General">
                  <c:v>7.4678535000000004</c:v>
                </c:pt>
                <c:pt idx="3447" formatCode="General">
                  <c:v>7.4707679999999996</c:v>
                </c:pt>
                <c:pt idx="3448" formatCode="General">
                  <c:v>7.4674515000000001</c:v>
                </c:pt>
                <c:pt idx="3449" formatCode="General">
                  <c:v>7.4626275</c:v>
                </c:pt>
                <c:pt idx="3450" formatCode="General">
                  <c:v>7.4520749999999998</c:v>
                </c:pt>
                <c:pt idx="3451" formatCode="General">
                  <c:v>7.4489595</c:v>
                </c:pt>
                <c:pt idx="3452" formatCode="General">
                  <c:v>7.4361959999999998</c:v>
                </c:pt>
                <c:pt idx="3453" formatCode="General">
                  <c:v>7.431171</c:v>
                </c:pt>
                <c:pt idx="3454" formatCode="General">
                  <c:v>7.4241359999999998</c:v>
                </c:pt>
                <c:pt idx="3455" formatCode="General">
                  <c:v>7.4268495000000003</c:v>
                </c:pt>
                <c:pt idx="3456" formatCode="General">
                  <c:v>7.4352914999999999</c:v>
                </c:pt>
                <c:pt idx="3457" formatCode="General">
                  <c:v>7.4366984999999994</c:v>
                </c:pt>
                <c:pt idx="3458" formatCode="General">
                  <c:v>7.4513714999999996</c:v>
                </c:pt>
                <c:pt idx="3459" formatCode="General">
                  <c:v>7.446447</c:v>
                </c:pt>
                <c:pt idx="3460" formatCode="General">
                  <c:v>7.4351910000000005</c:v>
                </c:pt>
                <c:pt idx="3461" formatCode="General">
                  <c:v>7.4576025000000001</c:v>
                </c:pt>
                <c:pt idx="3462" formatCode="General">
                  <c:v>7.4461455000000001</c:v>
                </c:pt>
                <c:pt idx="3463" formatCode="General">
                  <c:v>7.4322764999999995</c:v>
                </c:pt>
                <c:pt idx="3464" formatCode="General">
                  <c:v>7.4165985000000001</c:v>
                </c:pt>
                <c:pt idx="3465" formatCode="General">
                  <c:v>7.4015234999999997</c:v>
                </c:pt>
                <c:pt idx="3466" formatCode="General">
                  <c:v>7.3935839999999997</c:v>
                </c:pt>
                <c:pt idx="3467" formatCode="General">
                  <c:v>7.3956944999999994</c:v>
                </c:pt>
                <c:pt idx="3468" formatCode="General">
                  <c:v>7.4158949999999999</c:v>
                </c:pt>
                <c:pt idx="3469" formatCode="General">
                  <c:v>7.4119754999999996</c:v>
                </c:pt>
                <c:pt idx="3470" formatCode="General">
                  <c:v>7.4066489999999998</c:v>
                </c:pt>
                <c:pt idx="3471" formatCode="General">
                  <c:v>7.4017244999999994</c:v>
                </c:pt>
                <c:pt idx="3472" formatCode="General">
                  <c:v>7.3939859999999999</c:v>
                </c:pt>
                <c:pt idx="3473" formatCode="General">
                  <c:v>7.3681575000000006</c:v>
                </c:pt>
                <c:pt idx="3474" formatCode="General">
                  <c:v>7.3627304999999996</c:v>
                </c:pt>
                <c:pt idx="3475" formatCode="General">
                  <c:v>7.3664489999999994</c:v>
                </c:pt>
                <c:pt idx="3476" formatCode="General">
                  <c:v>7.3444395</c:v>
                </c:pt>
                <c:pt idx="3477" formatCode="General">
                  <c:v>7.3411229999999996</c:v>
                </c:pt>
                <c:pt idx="3478" formatCode="General">
                  <c:v>7.3411229999999996</c:v>
                </c:pt>
                <c:pt idx="3479" formatCode="General">
                  <c:v>7.3411229999999996</c:v>
                </c:pt>
                <c:pt idx="3480" formatCode="General">
                  <c:v>7.3360979999999998</c:v>
                </c:pt>
                <c:pt idx="3481" formatCode="General">
                  <c:v>7.3138874999999999</c:v>
                </c:pt>
                <c:pt idx="3482" formatCode="General">
                  <c:v>7.3142895000000001</c:v>
                </c:pt>
                <c:pt idx="3483" formatCode="General">
                  <c:v>7.3058474999999996</c:v>
                </c:pt>
                <c:pt idx="3484" formatCode="General">
                  <c:v>7.3154954999999999</c:v>
                </c:pt>
                <c:pt idx="3485" formatCode="General">
                  <c:v>7.3086614999999995</c:v>
                </c:pt>
                <c:pt idx="3486" formatCode="General">
                  <c:v>7.3169025000000003</c:v>
                </c:pt>
                <c:pt idx="3487" formatCode="General">
                  <c:v>7.3035360000000003</c:v>
                </c:pt>
                <c:pt idx="3488" formatCode="General">
                  <c:v>7.2928829999999998</c:v>
                </c:pt>
                <c:pt idx="3489" formatCode="General">
                  <c:v>7.2816270000000003</c:v>
                </c:pt>
                <c:pt idx="3490" formatCode="General">
                  <c:v>7.278009</c:v>
                </c:pt>
                <c:pt idx="3491" formatCode="General">
                  <c:v>7.2907724999999992</c:v>
                </c:pt>
                <c:pt idx="3492" formatCode="General">
                  <c:v>7.2933854999999994</c:v>
                </c:pt>
                <c:pt idx="3493" formatCode="General">
                  <c:v>7.2960989999999999</c:v>
                </c:pt>
                <c:pt idx="3494" formatCode="General">
                  <c:v>7.2918779999999996</c:v>
                </c:pt>
                <c:pt idx="3495" formatCode="General">
                  <c:v>7.2711749999999995</c:v>
                </c:pt>
                <c:pt idx="3496" formatCode="General">
                  <c:v>7.2654464999999995</c:v>
                </c:pt>
                <c:pt idx="3497" formatCode="General">
                  <c:v>7.2425325000000003</c:v>
                </c:pt>
                <c:pt idx="3498" formatCode="General">
                  <c:v>7.2355979999999995</c:v>
                </c:pt>
                <c:pt idx="3499" formatCode="General">
                  <c:v>7.2380100000000001</c:v>
                </c:pt>
                <c:pt idx="3500" formatCode="General">
                  <c:v>7.2357990000000001</c:v>
                </c:pt>
                <c:pt idx="3501" formatCode="General">
                  <c:v>7.2212265000000002</c:v>
                </c:pt>
                <c:pt idx="3502" formatCode="General">
                  <c:v>7.2262515</c:v>
                </c:pt>
                <c:pt idx="3503" formatCode="General">
                  <c:v>7.2282614999999995</c:v>
                </c:pt>
                <c:pt idx="3504" formatCode="General">
                  <c:v>7.220523</c:v>
                </c:pt>
                <c:pt idx="3505" formatCode="General">
                  <c:v>7.220523</c:v>
                </c:pt>
                <c:pt idx="3506" formatCode="General">
                  <c:v>7.220523</c:v>
                </c:pt>
                <c:pt idx="3507" formatCode="General">
                  <c:v>7.220523</c:v>
                </c:pt>
                <c:pt idx="3508" formatCode="General">
                  <c:v>7.2199199999999992</c:v>
                </c:pt>
                <c:pt idx="3509" formatCode="General">
                  <c:v>7.220523</c:v>
                </c:pt>
                <c:pt idx="3510" formatCode="General">
                  <c:v>7.2311759999999996</c:v>
                </c:pt>
                <c:pt idx="3511" formatCode="General">
                  <c:v>7.224945</c:v>
                </c:pt>
                <c:pt idx="3512" formatCode="General">
                  <c:v>7.2121814999999998</c:v>
                </c:pt>
                <c:pt idx="3513" formatCode="General">
                  <c:v>7.2025334999999995</c:v>
                </c:pt>
                <c:pt idx="3514" formatCode="General">
                  <c:v>7.193187</c:v>
                </c:pt>
                <c:pt idx="3515" formatCode="General">
                  <c:v>7.1809260000000004</c:v>
                </c:pt>
                <c:pt idx="3516" formatCode="General">
                  <c:v>7.1757</c:v>
                </c:pt>
                <c:pt idx="3517" formatCode="General">
                  <c:v>7.1820314999999999</c:v>
                </c:pt>
                <c:pt idx="3518" formatCode="General">
                  <c:v>7.1817299999999999</c:v>
                </c:pt>
                <c:pt idx="3519" formatCode="General">
                  <c:v>7.1862525000000002</c:v>
                </c:pt>
                <c:pt idx="3520" formatCode="General">
                  <c:v>7.1812274999999994</c:v>
                </c:pt>
                <c:pt idx="3521" formatCode="General">
                  <c:v>7.1565044999999996</c:v>
                </c:pt>
                <c:pt idx="3522" formatCode="General">
                  <c:v>7.1413289999999998</c:v>
                </c:pt>
                <c:pt idx="3523" formatCode="General">
                  <c:v>7.1413289999999998</c:v>
                </c:pt>
                <c:pt idx="3524" formatCode="General">
                  <c:v>7.1530874999999998</c:v>
                </c:pt>
                <c:pt idx="3525" formatCode="General">
                  <c:v>7.1527859999999999</c:v>
                </c:pt>
                <c:pt idx="3526" formatCode="General">
                  <c:v>7.1523839999999996</c:v>
                </c:pt>
                <c:pt idx="3527" formatCode="General">
                  <c:v>7.1445449999999999</c:v>
                </c:pt>
                <c:pt idx="3528" formatCode="General">
                  <c:v>7.1435399999999998</c:v>
                </c:pt>
                <c:pt idx="3529" formatCode="General">
                  <c:v>7.1384145000000006</c:v>
                </c:pt>
                <c:pt idx="3530" formatCode="General">
                  <c:v>7.1424344999999994</c:v>
                </c:pt>
                <c:pt idx="3531" formatCode="General">
                  <c:v>7.132485</c:v>
                </c:pt>
                <c:pt idx="3532" formatCode="General">
                  <c:v>7.1236410000000001</c:v>
                </c:pt>
                <c:pt idx="3533" formatCode="General">
                  <c:v>7.1169074999999999</c:v>
                </c:pt>
                <c:pt idx="3534" formatCode="General">
                  <c:v>7.1224350000000003</c:v>
                </c:pt>
                <c:pt idx="3535" formatCode="General">
                  <c:v>7.1001240000000001</c:v>
                </c:pt>
                <c:pt idx="3536" formatCode="General">
                  <c:v>7.0864560000000001</c:v>
                </c:pt>
                <c:pt idx="3537" formatCode="General">
                  <c:v>7.0945964999999998</c:v>
                </c:pt>
                <c:pt idx="3538" formatCode="General">
                  <c:v>7.087059</c:v>
                </c:pt>
                <c:pt idx="3539" formatCode="General">
                  <c:v>7.0788180000000001</c:v>
                </c:pt>
                <c:pt idx="3540" formatCode="General">
                  <c:v>7.0603259999999999</c:v>
                </c:pt>
                <c:pt idx="3541" formatCode="General">
                  <c:v>7.0480650000000002</c:v>
                </c:pt>
                <c:pt idx="3542" formatCode="General">
                  <c:v>7.0487685000000004</c:v>
                </c:pt>
                <c:pt idx="3543" formatCode="General">
                  <c:v>7.0540950000000002</c:v>
                </c:pt>
                <c:pt idx="3544" formatCode="General">
                  <c:v>7.0569090000000001</c:v>
                </c:pt>
                <c:pt idx="3545" formatCode="General">
                  <c:v>7.0643459999999996</c:v>
                </c:pt>
                <c:pt idx="3546" formatCode="General">
                  <c:v>7.0542959999999999</c:v>
                </c:pt>
                <c:pt idx="3547" formatCode="General">
                  <c:v>7.0542959999999999</c:v>
                </c:pt>
                <c:pt idx="3548" formatCode="General">
                  <c:v>7.0370099999999995</c:v>
                </c:pt>
                <c:pt idx="3549" formatCode="General">
                  <c:v>7.0365074999999999</c:v>
                </c:pt>
                <c:pt idx="3550" formatCode="General">
                  <c:v>7.0375125000000001</c:v>
                </c:pt>
                <c:pt idx="3551" formatCode="General">
                  <c:v>7.0269599999999999</c:v>
                </c:pt>
                <c:pt idx="3552" formatCode="General">
                  <c:v>7.036206</c:v>
                </c:pt>
                <c:pt idx="3553" formatCode="General">
                  <c:v>7.0342965</c:v>
                </c:pt>
                <c:pt idx="3554" formatCode="General">
                  <c:v>7.0312814999999995</c:v>
                </c:pt>
                <c:pt idx="3555" formatCode="General">
                  <c:v>7.0397235</c:v>
                </c:pt>
                <c:pt idx="3556" formatCode="General">
                  <c:v>7.0244475</c:v>
                </c:pt>
                <c:pt idx="3557" formatCode="General">
                  <c:v>7.0356030000000001</c:v>
                </c:pt>
                <c:pt idx="3558" formatCode="General">
                  <c:v>7.0428389999999998</c:v>
                </c:pt>
                <c:pt idx="3559" formatCode="General">
                  <c:v>7.0261560000000003</c:v>
                </c:pt>
                <c:pt idx="3560" formatCode="General">
                  <c:v>7.0186184999999996</c:v>
                </c:pt>
                <c:pt idx="3561" formatCode="General">
                  <c:v>7.0239450000000003</c:v>
                </c:pt>
                <c:pt idx="3562" formatCode="General">
                  <c:v>7.0298745</c:v>
                </c:pt>
                <c:pt idx="3563" formatCode="General">
                  <c:v>7.0329899999999999</c:v>
                </c:pt>
                <c:pt idx="3564" formatCode="General">
                  <c:v>7.0247489999999999</c:v>
                </c:pt>
                <c:pt idx="3565" formatCode="General">
                  <c:v>7.0352009999999998</c:v>
                </c:pt>
                <c:pt idx="3566" formatCode="General">
                  <c:v>7.0352009999999998</c:v>
                </c:pt>
                <c:pt idx="3567" formatCode="General">
                  <c:v>7.0352009999999998</c:v>
                </c:pt>
                <c:pt idx="3568" formatCode="General">
                  <c:v>7.0366080000000002</c:v>
                </c:pt>
                <c:pt idx="3569" formatCode="General">
                  <c:v>7.0237439999999998</c:v>
                </c:pt>
                <c:pt idx="3570" formatCode="General">
                  <c:v>7.0197240000000001</c:v>
                </c:pt>
                <c:pt idx="3571" formatCode="General">
                  <c:v>7.0360049999999994</c:v>
                </c:pt>
                <c:pt idx="3572" formatCode="General">
                  <c:v>7.0355024999999998</c:v>
                </c:pt>
                <c:pt idx="3573" formatCode="General">
                  <c:v>7.0169099999999993</c:v>
                </c:pt>
                <c:pt idx="3574" formatCode="General">
                  <c:v>7.0236434999999995</c:v>
                </c:pt>
                <c:pt idx="3575" formatCode="General">
                  <c:v>7.0336935</c:v>
                </c:pt>
                <c:pt idx="3576" formatCode="General">
                  <c:v>7.0350000000000001</c:v>
                </c:pt>
                <c:pt idx="3577" formatCode="General">
                  <c:v>7.0244475</c:v>
                </c:pt>
                <c:pt idx="3578" formatCode="General">
                  <c:v>7.0060560000000001</c:v>
                </c:pt>
                <c:pt idx="3579" formatCode="General">
                  <c:v>7.0128899999999996</c:v>
                </c:pt>
                <c:pt idx="3580" formatCode="General">
                  <c:v>6.9944984999999997</c:v>
                </c:pt>
                <c:pt idx="3581" formatCode="General">
                  <c:v>6.9775140000000002</c:v>
                </c:pt>
                <c:pt idx="3582" formatCode="General">
                  <c:v>6.9845490000000003</c:v>
                </c:pt>
                <c:pt idx="3583" formatCode="General">
                  <c:v>6.9745995000000001</c:v>
                </c:pt>
                <c:pt idx="3584" formatCode="General">
                  <c:v>6.9779160000000005</c:v>
                </c:pt>
                <c:pt idx="3585" formatCode="General">
                  <c:v>6.9755039999999999</c:v>
                </c:pt>
                <c:pt idx="3586" formatCode="General">
                  <c:v>6.974901</c:v>
                </c:pt>
                <c:pt idx="3587" formatCode="General">
                  <c:v>6.9819360000000001</c:v>
                </c:pt>
                <c:pt idx="3588" formatCode="General">
                  <c:v>6.9718859999999996</c:v>
                </c:pt>
                <c:pt idx="3589" formatCode="General">
                  <c:v>6.959625</c:v>
                </c:pt>
                <c:pt idx="3590" formatCode="General">
                  <c:v>6.9702780000000004</c:v>
                </c:pt>
                <c:pt idx="3591" formatCode="General">
                  <c:v>6.9740970000000004</c:v>
                </c:pt>
                <c:pt idx="3592" formatCode="General">
                  <c:v>6.9584190000000001</c:v>
                </c:pt>
                <c:pt idx="3593" formatCode="General">
                  <c:v>6.9584190000000001</c:v>
                </c:pt>
                <c:pt idx="3594" formatCode="General">
                  <c:v>6.9544994999999998</c:v>
                </c:pt>
                <c:pt idx="3595" formatCode="General">
                  <c:v>6.9555045</c:v>
                </c:pt>
                <c:pt idx="3596" formatCode="General">
                  <c:v>6.9360074999999997</c:v>
                </c:pt>
                <c:pt idx="3597" formatCode="General">
                  <c:v>6.9363089999999996</c:v>
                </c:pt>
                <c:pt idx="3598" formatCode="General">
                  <c:v>6.9373140000000006</c:v>
                </c:pt>
                <c:pt idx="3599" formatCode="General">
                  <c:v>6.9260579999999994</c:v>
                </c:pt>
                <c:pt idx="3600" formatCode="General">
                  <c:v>6.9167114999999999</c:v>
                </c:pt>
                <c:pt idx="3601" formatCode="General">
                  <c:v>6.9139980000000003</c:v>
                </c:pt>
                <c:pt idx="3602" formatCode="General">
                  <c:v>6.9170129999999999</c:v>
                </c:pt>
                <c:pt idx="3603" formatCode="General">
                  <c:v>6.9019379999999995</c:v>
                </c:pt>
                <c:pt idx="3604" formatCode="General">
                  <c:v>6.9079679999999994</c:v>
                </c:pt>
                <c:pt idx="3605" formatCode="General">
                  <c:v>6.9027419999999999</c:v>
                </c:pt>
                <c:pt idx="3606" formatCode="General">
                  <c:v>6.8977170000000001</c:v>
                </c:pt>
                <c:pt idx="3607" formatCode="General">
                  <c:v>6.8953049999999996</c:v>
                </c:pt>
                <c:pt idx="3608" formatCode="General">
                  <c:v>6.8933954999999996</c:v>
                </c:pt>
                <c:pt idx="3609" formatCode="General">
                  <c:v>6.8951039999999999</c:v>
                </c:pt>
                <c:pt idx="3610" formatCode="General">
                  <c:v>6.8964105</c:v>
                </c:pt>
                <c:pt idx="3611" formatCode="General">
                  <c:v>6.8871644999999999</c:v>
                </c:pt>
                <c:pt idx="3612" formatCode="General">
                  <c:v>6.8982195000000006</c:v>
                </c:pt>
                <c:pt idx="3613" formatCode="General">
                  <c:v>6.8909834999999999</c:v>
                </c:pt>
                <c:pt idx="3614" formatCode="General">
                  <c:v>6.8923904999999994</c:v>
                </c:pt>
                <c:pt idx="3615" formatCode="General">
                  <c:v>6.8975160000000004</c:v>
                </c:pt>
                <c:pt idx="3616" formatCode="General">
                  <c:v>6.8831444999999993</c:v>
                </c:pt>
                <c:pt idx="3617" formatCode="General">
                  <c:v>6.8738985000000001</c:v>
                </c:pt>
                <c:pt idx="3618" formatCode="General">
                  <c:v>6.8607329999999997</c:v>
                </c:pt>
                <c:pt idx="3619" formatCode="General">
                  <c:v>6.8571149999999994</c:v>
                </c:pt>
                <c:pt idx="3620" formatCode="General">
                  <c:v>6.8468639999999992</c:v>
                </c:pt>
                <c:pt idx="3621" formatCode="General">
                  <c:v>6.8529944999999994</c:v>
                </c:pt>
                <c:pt idx="3622" formatCode="General">
                  <c:v>6.8579189999999999</c:v>
                </c:pt>
                <c:pt idx="3623" formatCode="General">
                  <c:v>6.8612355000000003</c:v>
                </c:pt>
                <c:pt idx="3624" formatCode="General">
                  <c:v>6.8560094999999999</c:v>
                </c:pt>
                <c:pt idx="3625" formatCode="General">
                  <c:v>6.8620394999999998</c:v>
                </c:pt>
                <c:pt idx="3626" formatCode="General">
                  <c:v>6.8638485000000005</c:v>
                </c:pt>
                <c:pt idx="3627" formatCode="General">
                  <c:v>6.8596275000000002</c:v>
                </c:pt>
                <c:pt idx="3628" formatCode="General">
                  <c:v>6.8618385000000002</c:v>
                </c:pt>
                <c:pt idx="3629" formatCode="General">
                  <c:v>6.8546025000000004</c:v>
                </c:pt>
                <c:pt idx="3630" formatCode="General">
                  <c:v>6.8692754999999996</c:v>
                </c:pt>
                <c:pt idx="3631" formatCode="General">
                  <c:v>6.8729940000000003</c:v>
                </c:pt>
                <c:pt idx="3632" formatCode="General">
                  <c:v>6.8765115000000003</c:v>
                </c:pt>
                <c:pt idx="3633" formatCode="General">
                  <c:v>6.8813354999999996</c:v>
                </c:pt>
                <c:pt idx="3634" formatCode="General">
                  <c:v>6.8843504999999992</c:v>
                </c:pt>
                <c:pt idx="3635" formatCode="General">
                  <c:v>6.8867625000000006</c:v>
                </c:pt>
                <c:pt idx="3636" formatCode="General">
                  <c:v>6.8897774999999992</c:v>
                </c:pt>
                <c:pt idx="3637" formatCode="General">
                  <c:v>6.8927924999999997</c:v>
                </c:pt>
                <c:pt idx="3638" formatCode="General">
                  <c:v>6.8981189999999994</c:v>
                </c:pt>
                <c:pt idx="3639" formatCode="General">
                  <c:v>6.9002295</c:v>
                </c:pt>
                <c:pt idx="3640" formatCode="General">
                  <c:v>6.8971140000000002</c:v>
                </c:pt>
                <c:pt idx="3641" formatCode="General">
                  <c:v>6.8973149999999999</c:v>
                </c:pt>
                <c:pt idx="3642" formatCode="General">
                  <c:v>6.8992244999999999</c:v>
                </c:pt>
                <c:pt idx="3643" formatCode="General">
                  <c:v>6.9008324999999999</c:v>
                </c:pt>
                <c:pt idx="3644" formatCode="General">
                  <c:v>6.8941995</c:v>
                </c:pt>
                <c:pt idx="3645" formatCode="General">
                  <c:v>6.8871644999999999</c:v>
                </c:pt>
                <c:pt idx="3646" formatCode="General">
                  <c:v>6.8860590000000004</c:v>
                </c:pt>
                <c:pt idx="3647" formatCode="General">
                  <c:v>6.8698785000000004</c:v>
                </c:pt>
                <c:pt idx="3648" formatCode="General">
                  <c:v>6.8738985000000001</c:v>
                </c:pt>
                <c:pt idx="3649" formatCode="General">
                  <c:v>6.8742000000000001</c:v>
                </c:pt>
                <c:pt idx="3650" formatCode="General">
                  <c:v>6.8757074999999999</c:v>
                </c:pt>
                <c:pt idx="3651" formatCode="General">
                  <c:v>6.8667629999999997</c:v>
                </c:pt>
                <c:pt idx="3652" formatCode="General">
                  <c:v>6.8686724999999997</c:v>
                </c:pt>
                <c:pt idx="3653" formatCode="General">
                  <c:v>6.8661599999999998</c:v>
                </c:pt>
                <c:pt idx="3654" formatCode="General">
                  <c:v>6.8700795000000001</c:v>
                </c:pt>
                <c:pt idx="3655" formatCode="General">
                  <c:v>6.8739989999999995</c:v>
                </c:pt>
                <c:pt idx="3656" formatCode="General">
                  <c:v>6.8752049999999993</c:v>
                </c:pt>
                <c:pt idx="3657" formatCode="General">
                  <c:v>6.8778179999999995</c:v>
                </c:pt>
                <c:pt idx="3658" formatCode="General">
                  <c:v>6.8797274999999996</c:v>
                </c:pt>
                <c:pt idx="3659" formatCode="General">
                  <c:v>6.8740995000000007</c:v>
                </c:pt>
                <c:pt idx="3660" formatCode="General">
                  <c:v>6.8748029999999991</c:v>
                </c:pt>
                <c:pt idx="3661" formatCode="General">
                  <c:v>6.8799285000000001</c:v>
                </c:pt>
                <c:pt idx="3662" formatCode="General">
                  <c:v>6.8800289999999995</c:v>
                </c:pt>
                <c:pt idx="3663" formatCode="General">
                  <c:v>6.8800289999999995</c:v>
                </c:pt>
                <c:pt idx="3664" formatCode="General">
                  <c:v>6.8544014999999998</c:v>
                </c:pt>
                <c:pt idx="3665" formatCode="General">
                  <c:v>6.8631450000000003</c:v>
                </c:pt>
                <c:pt idx="3666" formatCode="General">
                  <c:v>6.8542005000000001</c:v>
                </c:pt>
                <c:pt idx="3667" formatCode="General">
                  <c:v>6.8617379999999999</c:v>
                </c:pt>
                <c:pt idx="3668" formatCode="General">
                  <c:v>6.8584215000000004</c:v>
                </c:pt>
                <c:pt idx="3669" formatCode="General">
                  <c:v>6.8349044999999995</c:v>
                </c:pt>
                <c:pt idx="3670" formatCode="General">
                  <c:v>6.8469645000000003</c:v>
                </c:pt>
                <c:pt idx="3671" formatCode="General">
                  <c:v>6.8537984999999999</c:v>
                </c:pt>
                <c:pt idx="3672" formatCode="General">
                  <c:v>6.8523914999999995</c:v>
                </c:pt>
                <c:pt idx="3673" formatCode="General">
                  <c:v>6.8523914999999995</c:v>
                </c:pt>
                <c:pt idx="3674" formatCode="General">
                  <c:v>6.8523914999999995</c:v>
                </c:pt>
                <c:pt idx="3675" formatCode="General">
                  <c:v>6.8523914999999995</c:v>
                </c:pt>
                <c:pt idx="3676" formatCode="General">
                  <c:v>6.8523914999999995</c:v>
                </c:pt>
                <c:pt idx="3677" formatCode="General">
                  <c:v>6.8523914999999995</c:v>
                </c:pt>
                <c:pt idx="3678" formatCode="General">
                  <c:v>6.8662605000000001</c:v>
                </c:pt>
                <c:pt idx="3679" formatCode="General">
                  <c:v>6.8686724999999997</c:v>
                </c:pt>
                <c:pt idx="3680" formatCode="General">
                  <c:v>6.8660595000000004</c:v>
                </c:pt>
                <c:pt idx="3681" formatCode="General">
                  <c:v>6.8651549999999997</c:v>
                </c:pt>
                <c:pt idx="3682" formatCode="General">
                  <c:v>6.8668635</c:v>
                </c:pt>
                <c:pt idx="3683" formatCode="General">
                  <c:v>6.8628434999999994</c:v>
                </c:pt>
                <c:pt idx="3684" formatCode="General">
                  <c:v>6.8619390000000005</c:v>
                </c:pt>
                <c:pt idx="3685" formatCode="General">
                  <c:v>6.8613359999999997</c:v>
                </c:pt>
                <c:pt idx="3686" formatCode="General">
                  <c:v>6.8636474999999999</c:v>
                </c:pt>
                <c:pt idx="3687" formatCode="General">
                  <c:v>6.8652554999999991</c:v>
                </c:pt>
                <c:pt idx="3688" formatCode="General">
                  <c:v>6.8638485000000005</c:v>
                </c:pt>
                <c:pt idx="3689" formatCode="General">
                  <c:v>6.8650545000000003</c:v>
                </c:pt>
                <c:pt idx="3690" formatCode="General">
                  <c:v>6.8680694999999998</c:v>
                </c:pt>
                <c:pt idx="3691" formatCode="General">
                  <c:v>6.8709839999999991</c:v>
                </c:pt>
                <c:pt idx="3692" formatCode="General">
                  <c:v>6.8698785000000004</c:v>
                </c:pt>
                <c:pt idx="3693" formatCode="General">
                  <c:v>6.8701799999999995</c:v>
                </c:pt>
                <c:pt idx="3694" formatCode="General">
                  <c:v>6.8710845000000003</c:v>
                </c:pt>
                <c:pt idx="3695" formatCode="General">
                  <c:v>6.8659589999999993</c:v>
                </c:pt>
                <c:pt idx="3696" formatCode="General">
                  <c:v>6.861135</c:v>
                </c:pt>
                <c:pt idx="3697" formatCode="General">
                  <c:v>6.8599290000000002</c:v>
                </c:pt>
                <c:pt idx="3698" formatCode="General">
                  <c:v>6.8629439999999997</c:v>
                </c:pt>
                <c:pt idx="3699" formatCode="General">
                  <c:v>6.8602304999999992</c:v>
                </c:pt>
                <c:pt idx="3700" formatCode="General">
                  <c:v>6.8581200000000004</c:v>
                </c:pt>
                <c:pt idx="3701" formatCode="General">
                  <c:v>6.8593260000000003</c:v>
                </c:pt>
                <c:pt idx="3702" formatCode="General">
                  <c:v>6.8618385000000002</c:v>
                </c:pt>
                <c:pt idx="3703" formatCode="General">
                  <c:v>6.8593260000000003</c:v>
                </c:pt>
                <c:pt idx="3704" formatCode="General">
                  <c:v>6.8606324999999995</c:v>
                </c:pt>
                <c:pt idx="3705" formatCode="General">
                  <c:v>6.8632454999999997</c:v>
                </c:pt>
                <c:pt idx="3706" formatCode="General">
                  <c:v>6.8636474999999999</c:v>
                </c:pt>
                <c:pt idx="3707" formatCode="General">
                  <c:v>6.8630445</c:v>
                </c:pt>
                <c:pt idx="3708" formatCode="General">
                  <c:v>6.8644514999999995</c:v>
                </c:pt>
                <c:pt idx="3709" formatCode="General">
                  <c:v>6.8621399999999992</c:v>
                </c:pt>
                <c:pt idx="3710" formatCode="General">
                  <c:v>6.8634465000000002</c:v>
                </c:pt>
                <c:pt idx="3711" formatCode="General">
                  <c:v>6.8648534999999997</c:v>
                </c:pt>
                <c:pt idx="3712" formatCode="General">
                  <c:v>6.8658584999999999</c:v>
                </c:pt>
                <c:pt idx="3713" formatCode="General">
                  <c:v>6.8645519999999998</c:v>
                </c:pt>
                <c:pt idx="3714" formatCode="General">
                  <c:v>6.8625419999999995</c:v>
                </c:pt>
                <c:pt idx="3715" formatCode="General">
                  <c:v>6.8613359999999997</c:v>
                </c:pt>
                <c:pt idx="3716" formatCode="General">
                  <c:v>6.8633459999999991</c:v>
                </c:pt>
                <c:pt idx="3717" formatCode="General">
                  <c:v>6.8690744999999991</c:v>
                </c:pt>
                <c:pt idx="3718" formatCode="General">
                  <c:v>6.8847524999999994</c:v>
                </c:pt>
                <c:pt idx="3719" formatCode="General">
                  <c:v>6.8869634999999993</c:v>
                </c:pt>
                <c:pt idx="3720" formatCode="General">
                  <c:v>6.8844510000000003</c:v>
                </c:pt>
                <c:pt idx="3721" formatCode="General">
                  <c:v>6.8844510000000003</c:v>
                </c:pt>
                <c:pt idx="3722" formatCode="General">
                  <c:v>6.8824409999999991</c:v>
                </c:pt>
                <c:pt idx="3723" formatCode="General">
                  <c:v>6.8851544999999996</c:v>
                </c:pt>
                <c:pt idx="3724" formatCode="General">
                  <c:v>6.8821395000000001</c:v>
                </c:pt>
                <c:pt idx="3725" formatCode="General">
                  <c:v>6.8817374999999998</c:v>
                </c:pt>
                <c:pt idx="3726" formatCode="General">
                  <c:v>6.8813354999999996</c:v>
                </c:pt>
                <c:pt idx="3727" formatCode="General">
                  <c:v>6.8793254999999993</c:v>
                </c:pt>
                <c:pt idx="3728" formatCode="General">
                  <c:v>6.8784210000000003</c:v>
                </c:pt>
                <c:pt idx="3729" formatCode="General">
                  <c:v>6.8775164999999996</c:v>
                </c:pt>
                <c:pt idx="3730" formatCode="General">
                  <c:v>6.8694764999999993</c:v>
                </c:pt>
                <c:pt idx="3731" formatCode="General">
                  <c:v>6.8663609999999995</c:v>
                </c:pt>
                <c:pt idx="3732" formatCode="General">
                  <c:v>6.8698785000000004</c:v>
                </c:pt>
                <c:pt idx="3733" formatCode="General">
                  <c:v>6.8718884999999998</c:v>
                </c:pt>
                <c:pt idx="3734" formatCode="General">
                  <c:v>6.8730944999999997</c:v>
                </c:pt>
                <c:pt idx="3735" formatCode="General">
                  <c:v>6.8738985000000001</c:v>
                </c:pt>
                <c:pt idx="3736" formatCode="General">
                  <c:v>6.8707830000000003</c:v>
                </c:pt>
                <c:pt idx="3737" formatCode="General">
                  <c:v>6.8703810000000001</c:v>
                </c:pt>
                <c:pt idx="3738" formatCode="General">
                  <c:v>6.8698785000000004</c:v>
                </c:pt>
                <c:pt idx="3739" formatCode="General">
                  <c:v>6.8694764999999993</c:v>
                </c:pt>
                <c:pt idx="3740" formatCode="General">
                  <c:v>6.868773</c:v>
                </c:pt>
                <c:pt idx="3741" formatCode="General">
                  <c:v>6.868773</c:v>
                </c:pt>
                <c:pt idx="3742" formatCode="General">
                  <c:v>6.868773</c:v>
                </c:pt>
                <c:pt idx="3743" formatCode="General">
                  <c:v>6.8708834999999997</c:v>
                </c:pt>
                <c:pt idx="3744" formatCode="General">
                  <c:v>6.872592</c:v>
                </c:pt>
                <c:pt idx="3745" formatCode="General">
                  <c:v>6.8730944999999997</c:v>
                </c:pt>
                <c:pt idx="3746" formatCode="General">
                  <c:v>6.8716874999999993</c:v>
                </c:pt>
                <c:pt idx="3747" formatCode="General">
                  <c:v>6.8704814999999995</c:v>
                </c:pt>
                <c:pt idx="3748" formatCode="General">
                  <c:v>6.8723909999999995</c:v>
                </c:pt>
                <c:pt idx="3749" formatCode="General">
                  <c:v>6.8736974999999996</c:v>
                </c:pt>
                <c:pt idx="3750" formatCode="General">
                  <c:v>6.8740995000000007</c:v>
                </c:pt>
                <c:pt idx="3751" formatCode="General">
                  <c:v>6.8733960000000005</c:v>
                </c:pt>
                <c:pt idx="3752" formatCode="General">
                  <c:v>6.8724914999999998</c:v>
                </c:pt>
                <c:pt idx="3753" formatCode="General">
                  <c:v>6.8701799999999995</c:v>
                </c:pt>
                <c:pt idx="3754" formatCode="General">
                  <c:v>6.8726925000000003</c:v>
                </c:pt>
                <c:pt idx="3755" formatCode="General">
                  <c:v>6.8737979999999999</c:v>
                </c:pt>
                <c:pt idx="3756" formatCode="General">
                  <c:v>6.8714865000000005</c:v>
                </c:pt>
                <c:pt idx="3757" formatCode="General">
                  <c:v>6.8721899999999998</c:v>
                </c:pt>
                <c:pt idx="3758" formatCode="General">
                  <c:v>6.8721899999999998</c:v>
                </c:pt>
                <c:pt idx="3759" formatCode="General">
                  <c:v>6.8721899999999998</c:v>
                </c:pt>
                <c:pt idx="3760" formatCode="General">
                  <c:v>6.8721899999999998</c:v>
                </c:pt>
                <c:pt idx="3761" formatCode="General">
                  <c:v>6.8721899999999998</c:v>
                </c:pt>
                <c:pt idx="3762" formatCode="General">
                  <c:v>6.8721899999999998</c:v>
                </c:pt>
                <c:pt idx="3763" formatCode="General">
                  <c:v>6.8738985000000001</c:v>
                </c:pt>
                <c:pt idx="3764" formatCode="General">
                  <c:v>6.8739989999999995</c:v>
                </c:pt>
                <c:pt idx="3765" formatCode="General">
                  <c:v>6.8689739999999997</c:v>
                </c:pt>
                <c:pt idx="3766" formatCode="General">
                  <c:v>6.8701799999999995</c:v>
                </c:pt>
                <c:pt idx="3767" formatCode="General">
                  <c:v>6.8712854999999999</c:v>
                </c:pt>
                <c:pt idx="3768" formatCode="General">
                  <c:v>6.868773</c:v>
                </c:pt>
                <c:pt idx="3769" formatCode="General">
                  <c:v>6.8671649999999991</c:v>
                </c:pt>
                <c:pt idx="3770" formatCode="General">
                  <c:v>6.8678684999999993</c:v>
                </c:pt>
                <c:pt idx="3771" formatCode="General">
                  <c:v>6.8668635</c:v>
                </c:pt>
                <c:pt idx="3772" formatCode="General">
                  <c:v>6.8675669999999993</c:v>
                </c:pt>
                <c:pt idx="3773" formatCode="General">
                  <c:v>6.8684715000000001</c:v>
                </c:pt>
                <c:pt idx="3774" formatCode="General">
                  <c:v>6.8693759999999999</c:v>
                </c:pt>
                <c:pt idx="3775" formatCode="General">
                  <c:v>6.8704814999999995</c:v>
                </c:pt>
                <c:pt idx="3776" formatCode="General">
                  <c:v>6.8710845000000003</c:v>
                </c:pt>
                <c:pt idx="3777" formatCode="General">
                  <c:v>6.8698785000000004</c:v>
                </c:pt>
                <c:pt idx="3778" formatCode="General">
                  <c:v>6.8678684999999993</c:v>
                </c:pt>
                <c:pt idx="3779" formatCode="General">
                  <c:v>6.8699789999999998</c:v>
                </c:pt>
                <c:pt idx="3780" formatCode="General">
                  <c:v>6.8702804999999998</c:v>
                </c:pt>
                <c:pt idx="3781" formatCode="General">
                  <c:v>6.8712854999999999</c:v>
                </c:pt>
                <c:pt idx="3782" formatCode="General">
                  <c:v>6.8720894999999995</c:v>
                </c:pt>
                <c:pt idx="3783" formatCode="General">
                  <c:v>6.8730944999999997</c:v>
                </c:pt>
                <c:pt idx="3784" formatCode="General">
                  <c:v>6.8733960000000005</c:v>
                </c:pt>
                <c:pt idx="3785" formatCode="General">
                  <c:v>6.8736974999999996</c:v>
                </c:pt>
                <c:pt idx="3786" formatCode="General">
                  <c:v>6.8706825</c:v>
                </c:pt>
                <c:pt idx="3787" formatCode="General">
                  <c:v>6.8711849999999997</c:v>
                </c:pt>
                <c:pt idx="3788" formatCode="General">
                  <c:v>6.8696774999999999</c:v>
                </c:pt>
                <c:pt idx="3789" formatCode="General">
                  <c:v>6.8699789999999998</c:v>
                </c:pt>
                <c:pt idx="3790" formatCode="General">
                  <c:v>6.8688735000000003</c:v>
                </c:pt>
                <c:pt idx="3791" formatCode="General">
                  <c:v>6.8680694999999998</c:v>
                </c:pt>
                <c:pt idx="3792" formatCode="General">
                  <c:v>6.8675669999999993</c:v>
                </c:pt>
                <c:pt idx="3793" formatCode="General">
                  <c:v>6.8690744999999991</c:v>
                </c:pt>
                <c:pt idx="3794" formatCode="General">
                  <c:v>6.8668635</c:v>
                </c:pt>
                <c:pt idx="3795" formatCode="General">
                  <c:v>6.8660595000000004</c:v>
                </c:pt>
                <c:pt idx="3796" formatCode="General">
                  <c:v>6.8642504999999998</c:v>
                </c:pt>
                <c:pt idx="3797" formatCode="General">
                  <c:v>6.8634465000000002</c:v>
                </c:pt>
                <c:pt idx="3798" formatCode="General">
                  <c:v>6.8645519999999998</c:v>
                </c:pt>
                <c:pt idx="3799" formatCode="General">
                  <c:v>6.8642504999999998</c:v>
                </c:pt>
                <c:pt idx="3800" formatCode="General">
                  <c:v>6.8669640000000003</c:v>
                </c:pt>
                <c:pt idx="3801" formatCode="General">
                  <c:v>6.8662605000000001</c:v>
                </c:pt>
                <c:pt idx="3802" formatCode="General">
                  <c:v>6.8658584999999999</c:v>
                </c:pt>
                <c:pt idx="3803" formatCode="General">
                  <c:v>6.8681700000000001</c:v>
                </c:pt>
                <c:pt idx="3804" formatCode="General">
                  <c:v>6.8700795000000001</c:v>
                </c:pt>
                <c:pt idx="3805" formatCode="General">
                  <c:v>6.8690744999999991</c:v>
                </c:pt>
                <c:pt idx="3806" formatCode="General">
                  <c:v>6.8682704999999995</c:v>
                </c:pt>
                <c:pt idx="3807" formatCode="General">
                  <c:v>6.8661599999999998</c:v>
                </c:pt>
                <c:pt idx="3808" formatCode="General">
                  <c:v>6.8661599999999998</c:v>
                </c:pt>
                <c:pt idx="3809" formatCode="General">
                  <c:v>6.8681700000000001</c:v>
                </c:pt>
                <c:pt idx="3810" formatCode="General">
                  <c:v>6.8711849999999997</c:v>
                </c:pt>
                <c:pt idx="3811" formatCode="General">
                  <c:v>6.8699789999999998</c:v>
                </c:pt>
                <c:pt idx="3812" formatCode="General">
                  <c:v>6.8688735000000003</c:v>
                </c:pt>
                <c:pt idx="3813" formatCode="General">
                  <c:v>6.8673659999999996</c:v>
                </c:pt>
                <c:pt idx="3814" formatCode="General">
                  <c:v>6.8637479999999993</c:v>
                </c:pt>
                <c:pt idx="3815" formatCode="General">
                  <c:v>6.8634465000000002</c:v>
                </c:pt>
                <c:pt idx="3816" formatCode="General">
                  <c:v>6.8642504999999998</c:v>
                </c:pt>
                <c:pt idx="3817" formatCode="General">
                  <c:v>6.8652554999999991</c:v>
                </c:pt>
                <c:pt idx="3818" formatCode="General">
                  <c:v>6.8670644999999997</c:v>
                </c:pt>
                <c:pt idx="3819" formatCode="General">
                  <c:v>6.8683709999999998</c:v>
                </c:pt>
                <c:pt idx="3820" formatCode="General">
                  <c:v>6.8647529999999994</c:v>
                </c:pt>
                <c:pt idx="3821" formatCode="General">
                  <c:v>6.8636474999999999</c:v>
                </c:pt>
                <c:pt idx="3822" formatCode="General">
                  <c:v>6.8614364999999991</c:v>
                </c:pt>
                <c:pt idx="3823" formatCode="General">
                  <c:v>6.8594264999999996</c:v>
                </c:pt>
                <c:pt idx="3824" formatCode="General">
                  <c:v>6.8615370000000002</c:v>
                </c:pt>
                <c:pt idx="3825" formatCode="General">
                  <c:v>6.8606324999999995</c:v>
                </c:pt>
                <c:pt idx="3826" formatCode="General">
                  <c:v>6.8591249999999997</c:v>
                </c:pt>
                <c:pt idx="3827" formatCode="General">
                  <c:v>6.8591249999999997</c:v>
                </c:pt>
                <c:pt idx="3828" formatCode="General">
                  <c:v>6.8566124999999998</c:v>
                </c:pt>
                <c:pt idx="3829" formatCode="General">
                  <c:v>6.8542005000000001</c:v>
                </c:pt>
                <c:pt idx="3830" formatCode="General">
                  <c:v>6.857316</c:v>
                </c:pt>
                <c:pt idx="3831" formatCode="General">
                  <c:v>6.8571149999999994</c:v>
                </c:pt>
                <c:pt idx="3832" formatCode="General">
                  <c:v>6.8562105000000004</c:v>
                </c:pt>
                <c:pt idx="3833" formatCode="General">
                  <c:v>6.8561100000000001</c:v>
                </c:pt>
                <c:pt idx="3834" formatCode="General">
                  <c:v>6.8583209999999992</c:v>
                </c:pt>
                <c:pt idx="3835" formatCode="General">
                  <c:v>6.857617499999999</c:v>
                </c:pt>
                <c:pt idx="3836" formatCode="General">
                  <c:v>6.8591249999999997</c:v>
                </c:pt>
                <c:pt idx="3837" formatCode="General">
                  <c:v>6.8588234999999997</c:v>
                </c:pt>
                <c:pt idx="3838" formatCode="General">
                  <c:v>6.8608335</c:v>
                </c:pt>
                <c:pt idx="3839" formatCode="General">
                  <c:v>6.8601299999999998</c:v>
                </c:pt>
                <c:pt idx="3840" formatCode="General">
                  <c:v>6.8592255</c:v>
                </c:pt>
                <c:pt idx="3841" formatCode="General">
                  <c:v>6.8586225000000001</c:v>
                </c:pt>
                <c:pt idx="3842" formatCode="General">
                  <c:v>6.8580195000000002</c:v>
                </c:pt>
                <c:pt idx="3843" formatCode="General">
                  <c:v>6.857617499999999</c:v>
                </c:pt>
                <c:pt idx="3844" formatCode="General">
                  <c:v>6.8626424999999998</c:v>
                </c:pt>
                <c:pt idx="3845" formatCode="General">
                  <c:v>6.8665620000000001</c:v>
                </c:pt>
                <c:pt idx="3846" formatCode="General">
                  <c:v>6.8665620000000001</c:v>
                </c:pt>
                <c:pt idx="3847" formatCode="General">
                  <c:v>6.8665620000000001</c:v>
                </c:pt>
                <c:pt idx="3848" formatCode="General">
                  <c:v>6.8658584999999999</c:v>
                </c:pt>
                <c:pt idx="3849" formatCode="General">
                  <c:v>6.8650545000000003</c:v>
                </c:pt>
                <c:pt idx="3850" formatCode="General">
                  <c:v>6.8643510000000001</c:v>
                </c:pt>
                <c:pt idx="3851" formatCode="General">
                  <c:v>6.8666624999999994</c:v>
                </c:pt>
                <c:pt idx="3852" formatCode="General">
                  <c:v>6.8675669999999993</c:v>
                </c:pt>
                <c:pt idx="3853" formatCode="General">
                  <c:v>6.8706825</c:v>
                </c:pt>
                <c:pt idx="3854" formatCode="General">
                  <c:v>6.8707830000000003</c:v>
                </c:pt>
                <c:pt idx="3855" formatCode="General">
                  <c:v>6.8677679999999999</c:v>
                </c:pt>
                <c:pt idx="3856" formatCode="General">
                  <c:v>6.8689739999999997</c:v>
                </c:pt>
                <c:pt idx="3857" formatCode="General">
                  <c:v>6.8666624999999994</c:v>
                </c:pt>
                <c:pt idx="3858" formatCode="General">
                  <c:v>6.8684715000000001</c:v>
                </c:pt>
                <c:pt idx="3859" formatCode="General">
                  <c:v>6.8709839999999991</c:v>
                </c:pt>
                <c:pt idx="3860" formatCode="General">
                  <c:v>6.8681700000000001</c:v>
                </c:pt>
                <c:pt idx="3861" formatCode="General">
                  <c:v>6.8662605000000001</c:v>
                </c:pt>
                <c:pt idx="3862" formatCode="General">
                  <c:v>6.8679690000000004</c:v>
                </c:pt>
                <c:pt idx="3863" formatCode="General">
                  <c:v>6.8669640000000003</c:v>
                </c:pt>
                <c:pt idx="3864" formatCode="General">
                  <c:v>6.8680694999999998</c:v>
                </c:pt>
                <c:pt idx="3865" formatCode="General">
                  <c:v>6.8657580000000005</c:v>
                </c:pt>
                <c:pt idx="3866" formatCode="General">
                  <c:v>6.8672655000000002</c:v>
                </c:pt>
                <c:pt idx="3867" formatCode="General">
                  <c:v>6.8669640000000003</c:v>
                </c:pt>
                <c:pt idx="3868" formatCode="General">
                  <c:v>6.8657580000000005</c:v>
                </c:pt>
                <c:pt idx="3869" formatCode="General">
                  <c:v>6.8660595000000004</c:v>
                </c:pt>
                <c:pt idx="3870" formatCode="General">
                  <c:v>6.8666624999999994</c:v>
                </c:pt>
                <c:pt idx="3871" formatCode="General">
                  <c:v>6.8650545000000003</c:v>
                </c:pt>
                <c:pt idx="3872" formatCode="General">
                  <c:v>6.8674664999999999</c:v>
                </c:pt>
                <c:pt idx="3873" formatCode="General">
                  <c:v>6.8671649999999991</c:v>
                </c:pt>
                <c:pt idx="3874" formatCode="General">
                  <c:v>6.8667629999999997</c:v>
                </c:pt>
                <c:pt idx="3875" formatCode="General">
                  <c:v>6.8677679999999999</c:v>
                </c:pt>
                <c:pt idx="3876" formatCode="General">
                  <c:v>6.8666624999999994</c:v>
                </c:pt>
                <c:pt idx="3877" formatCode="General">
                  <c:v>6.8654564999999996</c:v>
                </c:pt>
                <c:pt idx="3878" formatCode="General">
                  <c:v>6.8661599999999998</c:v>
                </c:pt>
                <c:pt idx="3879" formatCode="General">
                  <c:v>6.8673659999999996</c:v>
                </c:pt>
                <c:pt idx="3880" formatCode="General">
                  <c:v>6.8669640000000003</c:v>
                </c:pt>
                <c:pt idx="3881" formatCode="General">
                  <c:v>6.8656574999999993</c:v>
                </c:pt>
                <c:pt idx="3882" formatCode="General">
                  <c:v>6.8651549999999997</c:v>
                </c:pt>
                <c:pt idx="3883" formatCode="General">
                  <c:v>6.8652554999999991</c:v>
                </c:pt>
                <c:pt idx="3884" formatCode="General">
                  <c:v>6.8652554999999991</c:v>
                </c:pt>
                <c:pt idx="3885" formatCode="General">
                  <c:v>6.8650545000000003</c:v>
                </c:pt>
                <c:pt idx="3886" formatCode="General">
                  <c:v>6.8648534999999997</c:v>
                </c:pt>
                <c:pt idx="3887" formatCode="General">
                  <c:v>6.8659589999999993</c:v>
                </c:pt>
                <c:pt idx="3888" formatCode="General">
                  <c:v>6.8657580000000005</c:v>
                </c:pt>
                <c:pt idx="3889" formatCode="General">
                  <c:v>6.8651549999999997</c:v>
                </c:pt>
                <c:pt idx="3890" formatCode="General">
                  <c:v>6.8655569999999999</c:v>
                </c:pt>
                <c:pt idx="3891" formatCode="General">
                  <c:v>6.8676675000000005</c:v>
                </c:pt>
                <c:pt idx="3892" formatCode="General">
                  <c:v>6.8664614999999998</c:v>
                </c:pt>
                <c:pt idx="3893" formatCode="General">
                  <c:v>6.8651549999999997</c:v>
                </c:pt>
                <c:pt idx="3894" formatCode="General">
                  <c:v>6.8644514999999995</c:v>
                </c:pt>
                <c:pt idx="3895" formatCode="General">
                  <c:v>6.8647529999999994</c:v>
                </c:pt>
                <c:pt idx="3896" formatCode="General">
                  <c:v>6.8645519999999998</c:v>
                </c:pt>
                <c:pt idx="3897" formatCode="General">
                  <c:v>6.8657580000000005</c:v>
                </c:pt>
                <c:pt idx="3898" formatCode="General">
                  <c:v>6.868773</c:v>
                </c:pt>
                <c:pt idx="3899" formatCode="General">
                  <c:v>6.8693759999999999</c:v>
                </c:pt>
                <c:pt idx="3900" formatCode="General">
                  <c:v>6.8692754999999996</c:v>
                </c:pt>
                <c:pt idx="3901" formatCode="General">
                  <c:v>6.8684715000000001</c:v>
                </c:pt>
                <c:pt idx="3902" formatCode="General">
                  <c:v>6.8669640000000003</c:v>
                </c:pt>
                <c:pt idx="3903" formatCode="General">
                  <c:v>6.8674664999999999</c:v>
                </c:pt>
                <c:pt idx="3904" formatCode="General">
                  <c:v>6.8680694999999998</c:v>
                </c:pt>
                <c:pt idx="3905" formatCode="General">
                  <c:v>6.8670644999999997</c:v>
                </c:pt>
                <c:pt idx="3906" formatCode="General">
                  <c:v>6.8659589999999993</c:v>
                </c:pt>
                <c:pt idx="3907" formatCode="General">
                  <c:v>6.8654564999999996</c:v>
                </c:pt>
                <c:pt idx="3908" formatCode="General">
                  <c:v>6.8650545000000003</c:v>
                </c:pt>
                <c:pt idx="3909" formatCode="General">
                  <c:v>6.8652554999999991</c:v>
                </c:pt>
                <c:pt idx="3910" formatCode="General">
                  <c:v>6.8654564999999996</c:v>
                </c:pt>
                <c:pt idx="3911" formatCode="General">
                  <c:v>6.8661599999999998</c:v>
                </c:pt>
                <c:pt idx="3912" formatCode="General">
                  <c:v>6.8650545000000003</c:v>
                </c:pt>
                <c:pt idx="3913" formatCode="General">
                  <c:v>6.8653560000000002</c:v>
                </c:pt>
                <c:pt idx="3914" formatCode="General">
                  <c:v>6.864954</c:v>
                </c:pt>
                <c:pt idx="3915" formatCode="General">
                  <c:v>6.8657580000000005</c:v>
                </c:pt>
                <c:pt idx="3916" formatCode="General">
                  <c:v>6.8648534999999997</c:v>
                </c:pt>
                <c:pt idx="3917" formatCode="General">
                  <c:v>6.8651549999999997</c:v>
                </c:pt>
                <c:pt idx="3918" formatCode="General">
                  <c:v>6.8646525</c:v>
                </c:pt>
                <c:pt idx="3919" formatCode="General">
                  <c:v>6.8641500000000004</c:v>
                </c:pt>
                <c:pt idx="3920" formatCode="General">
                  <c:v>6.8633459999999991</c:v>
                </c:pt>
                <c:pt idx="3921" formatCode="General">
                  <c:v>6.8629439999999997</c:v>
                </c:pt>
                <c:pt idx="3922" formatCode="General">
                  <c:v>6.8623409999999998</c:v>
                </c:pt>
                <c:pt idx="3923" formatCode="General">
                  <c:v>6.8621399999999992</c:v>
                </c:pt>
                <c:pt idx="3924" formatCode="General">
                  <c:v>6.8625419999999995</c:v>
                </c:pt>
                <c:pt idx="3925" formatCode="General">
                  <c:v>6.8622405000000004</c:v>
                </c:pt>
                <c:pt idx="3926" formatCode="General">
                  <c:v>6.8613359999999997</c:v>
                </c:pt>
                <c:pt idx="3927" formatCode="General">
                  <c:v>6.8612355000000003</c:v>
                </c:pt>
                <c:pt idx="3928" formatCode="General">
                  <c:v>6.8621399999999992</c:v>
                </c:pt>
                <c:pt idx="3929" formatCode="General">
                  <c:v>6.8630445</c:v>
                </c:pt>
                <c:pt idx="3930" formatCode="General">
                  <c:v>6.8612355000000003</c:v>
                </c:pt>
                <c:pt idx="3931" formatCode="General">
                  <c:v>6.8621399999999992</c:v>
                </c:pt>
                <c:pt idx="3932" formatCode="General">
                  <c:v>6.8628434999999994</c:v>
                </c:pt>
                <c:pt idx="3933" formatCode="General">
                  <c:v>6.8620394999999998</c:v>
                </c:pt>
                <c:pt idx="3934" formatCode="General">
                  <c:v>6.8629439999999997</c:v>
                </c:pt>
                <c:pt idx="3935" formatCode="General">
                  <c:v>6.8631450000000003</c:v>
                </c:pt>
                <c:pt idx="3936" formatCode="General">
                  <c:v>6.8631450000000003</c:v>
                </c:pt>
                <c:pt idx="3937" formatCode="General">
                  <c:v>6.8631450000000003</c:v>
                </c:pt>
                <c:pt idx="3938" formatCode="General">
                  <c:v>6.8631450000000003</c:v>
                </c:pt>
                <c:pt idx="3939" formatCode="General">
                  <c:v>6.8631450000000003</c:v>
                </c:pt>
                <c:pt idx="3940" formatCode="General">
                  <c:v>6.8631450000000003</c:v>
                </c:pt>
                <c:pt idx="3941" formatCode="General">
                  <c:v>6.8631450000000003</c:v>
                </c:pt>
                <c:pt idx="3942" formatCode="General">
                  <c:v>6.861135</c:v>
                </c:pt>
                <c:pt idx="3943" formatCode="General">
                  <c:v>6.8616374999999996</c:v>
                </c:pt>
                <c:pt idx="3944" formatCode="General">
                  <c:v>6.861135</c:v>
                </c:pt>
                <c:pt idx="3945" formatCode="General">
                  <c:v>6.8610344999999997</c:v>
                </c:pt>
                <c:pt idx="3946" formatCode="General">
                  <c:v>6.8608335</c:v>
                </c:pt>
                <c:pt idx="3947" formatCode="General">
                  <c:v>6.861135</c:v>
                </c:pt>
                <c:pt idx="3948" formatCode="General">
                  <c:v>6.8616374999999996</c:v>
                </c:pt>
                <c:pt idx="3949" formatCode="General">
                  <c:v>6.8614364999999991</c:v>
                </c:pt>
                <c:pt idx="3950" formatCode="General">
                  <c:v>6.8619390000000005</c:v>
                </c:pt>
                <c:pt idx="3951" formatCode="General">
                  <c:v>6.8613359999999997</c:v>
                </c:pt>
                <c:pt idx="3952" formatCode="General">
                  <c:v>6.8616374999999996</c:v>
                </c:pt>
                <c:pt idx="3953" formatCode="General">
                  <c:v>6.8621399999999992</c:v>
                </c:pt>
                <c:pt idx="3954" formatCode="General">
                  <c:v>6.8625419999999995</c:v>
                </c:pt>
                <c:pt idx="3955" formatCode="General">
                  <c:v>6.8624415000000001</c:v>
                </c:pt>
                <c:pt idx="3956" formatCode="General">
                  <c:v>6.8626424999999998</c:v>
                </c:pt>
                <c:pt idx="3957" formatCode="General">
                  <c:v>6.8622405000000004</c:v>
                </c:pt>
                <c:pt idx="3958" formatCode="General">
                  <c:v>6.8623409999999998</c:v>
                </c:pt>
                <c:pt idx="3959" formatCode="General">
                  <c:v>6.8620394999999998</c:v>
                </c:pt>
                <c:pt idx="3960" formatCode="General">
                  <c:v>6.8621399999999992</c:v>
                </c:pt>
                <c:pt idx="3961" formatCode="General">
                  <c:v>6.8618385000000002</c:v>
                </c:pt>
                <c:pt idx="3962" formatCode="General">
                  <c:v>6.8617379999999999</c:v>
                </c:pt>
                <c:pt idx="3963" formatCode="General">
                  <c:v>6.8614364999999991</c:v>
                </c:pt>
                <c:pt idx="3964" formatCode="General">
                  <c:v>6.8609339999999994</c:v>
                </c:pt>
                <c:pt idx="3965" formatCode="General">
                  <c:v>6.8608335</c:v>
                </c:pt>
                <c:pt idx="3966" formatCode="General">
                  <c:v>6.8609339999999994</c:v>
                </c:pt>
                <c:pt idx="3967" formatCode="General">
                  <c:v>6.8614364999999991</c:v>
                </c:pt>
                <c:pt idx="3968" formatCode="General">
                  <c:v>6.8613359999999997</c:v>
                </c:pt>
                <c:pt idx="3969" formatCode="General">
                  <c:v>6.8612355000000003</c:v>
                </c:pt>
                <c:pt idx="3970" formatCode="General">
                  <c:v>6.8616374999999996</c:v>
                </c:pt>
                <c:pt idx="3971" formatCode="General">
                  <c:v>6.8615370000000002</c:v>
                </c:pt>
                <c:pt idx="3972" formatCode="General">
                  <c:v>6.8619390000000005</c:v>
                </c:pt>
                <c:pt idx="3973" formatCode="General">
                  <c:v>6.8620394999999998</c:v>
                </c:pt>
                <c:pt idx="3974" formatCode="General">
                  <c:v>6.8617379999999999</c:v>
                </c:pt>
                <c:pt idx="3975" formatCode="General">
                  <c:v>6.8616374999999996</c:v>
                </c:pt>
                <c:pt idx="3976" formatCode="General">
                  <c:v>6.8609339999999994</c:v>
                </c:pt>
                <c:pt idx="3977" formatCode="General">
                  <c:v>6.8610344999999997</c:v>
                </c:pt>
                <c:pt idx="3978" formatCode="General">
                  <c:v>6.8613359999999997</c:v>
                </c:pt>
                <c:pt idx="3979" formatCode="General">
                  <c:v>6.861135</c:v>
                </c:pt>
                <c:pt idx="3980" formatCode="General">
                  <c:v>6.8609339999999994</c:v>
                </c:pt>
                <c:pt idx="3981" formatCode="General">
                  <c:v>6.861135</c:v>
                </c:pt>
                <c:pt idx="3982" formatCode="General">
                  <c:v>6.8613359999999997</c:v>
                </c:pt>
                <c:pt idx="3983" formatCode="General">
                  <c:v>6.8619390000000005</c:v>
                </c:pt>
                <c:pt idx="3984" formatCode="General">
                  <c:v>6.8618385000000002</c:v>
                </c:pt>
                <c:pt idx="3985" formatCode="General">
                  <c:v>6.8620394999999998</c:v>
                </c:pt>
                <c:pt idx="3986" formatCode="General">
                  <c:v>6.8617379999999999</c:v>
                </c:pt>
                <c:pt idx="3987" formatCode="General">
                  <c:v>6.8618385000000002</c:v>
                </c:pt>
                <c:pt idx="3988" formatCode="General">
                  <c:v>6.8620394999999998</c:v>
                </c:pt>
                <c:pt idx="3989" formatCode="General">
                  <c:v>6.8619390000000005</c:v>
                </c:pt>
                <c:pt idx="3990" formatCode="General">
                  <c:v>6.8621399999999992</c:v>
                </c:pt>
                <c:pt idx="3991" formatCode="General">
                  <c:v>6.8622405000000004</c:v>
                </c:pt>
                <c:pt idx="3992" formatCode="General">
                  <c:v>6.8625419999999995</c:v>
                </c:pt>
                <c:pt idx="3993" formatCode="General">
                  <c:v>6.8624415000000001</c:v>
                </c:pt>
                <c:pt idx="3994" formatCode="General">
                  <c:v>6.8626424999999998</c:v>
                </c:pt>
                <c:pt idx="3995" formatCode="General">
                  <c:v>6.8628434999999994</c:v>
                </c:pt>
                <c:pt idx="3996" formatCode="General">
                  <c:v>6.8626424999999998</c:v>
                </c:pt>
                <c:pt idx="3997" formatCode="General">
                  <c:v>6.8624415000000001</c:v>
                </c:pt>
                <c:pt idx="3998" formatCode="General">
                  <c:v>6.8623409999999998</c:v>
                </c:pt>
                <c:pt idx="3999" formatCode="General">
                  <c:v>6.8623409999999998</c:v>
                </c:pt>
                <c:pt idx="4000" formatCode="General">
                  <c:v>6.8624415000000001</c:v>
                </c:pt>
                <c:pt idx="4001" formatCode="General">
                  <c:v>6.8623409999999998</c:v>
                </c:pt>
                <c:pt idx="4002" formatCode="General">
                  <c:v>6.8623409999999998</c:v>
                </c:pt>
                <c:pt idx="4003" formatCode="General">
                  <c:v>6.8622405000000004</c:v>
                </c:pt>
                <c:pt idx="4004" formatCode="General">
                  <c:v>6.8619390000000005</c:v>
                </c:pt>
                <c:pt idx="4005" formatCode="General">
                  <c:v>6.8618385000000002</c:v>
                </c:pt>
                <c:pt idx="4006" formatCode="General">
                  <c:v>6.8617379999999999</c:v>
                </c:pt>
                <c:pt idx="4007" formatCode="General">
                  <c:v>6.8620394999999998</c:v>
                </c:pt>
                <c:pt idx="4008" formatCode="General">
                  <c:v>6.8616374999999996</c:v>
                </c:pt>
                <c:pt idx="4009" formatCode="General">
                  <c:v>6.8615370000000002</c:v>
                </c:pt>
                <c:pt idx="4010" formatCode="General">
                  <c:v>6.8614364999999991</c:v>
                </c:pt>
                <c:pt idx="4011" formatCode="General">
                  <c:v>6.8613359999999997</c:v>
                </c:pt>
                <c:pt idx="4012" formatCode="General">
                  <c:v>6.8612355000000003</c:v>
                </c:pt>
                <c:pt idx="4013" formatCode="General">
                  <c:v>6.8613359999999997</c:v>
                </c:pt>
                <c:pt idx="4014" formatCode="General">
                  <c:v>6.861135</c:v>
                </c:pt>
                <c:pt idx="4015" formatCode="General">
                  <c:v>6.8614364999999991</c:v>
                </c:pt>
                <c:pt idx="4016" formatCode="General">
                  <c:v>6.8613359999999997</c:v>
                </c:pt>
                <c:pt idx="4017" formatCode="General">
                  <c:v>6.8612355000000003</c:v>
                </c:pt>
                <c:pt idx="4018" formatCode="General">
                  <c:v>6.861135</c:v>
                </c:pt>
                <c:pt idx="4019" formatCode="General">
                  <c:v>6.8610344999999997</c:v>
                </c:pt>
                <c:pt idx="4020" formatCode="General">
                  <c:v>6.861135</c:v>
                </c:pt>
                <c:pt idx="4021" formatCode="General">
                  <c:v>6.8612355000000003</c:v>
                </c:pt>
                <c:pt idx="4022" formatCode="General">
                  <c:v>6.861135</c:v>
                </c:pt>
                <c:pt idx="4023" formatCode="General">
                  <c:v>6.8612355000000003</c:v>
                </c:pt>
                <c:pt idx="4024" formatCode="General">
                  <c:v>6.8612355000000003</c:v>
                </c:pt>
                <c:pt idx="4025" formatCode="General">
                  <c:v>6.8610344999999997</c:v>
                </c:pt>
                <c:pt idx="4026" formatCode="General">
                  <c:v>6.861135</c:v>
                </c:pt>
                <c:pt idx="4027" formatCode="General">
                  <c:v>6.8613359999999997</c:v>
                </c:pt>
                <c:pt idx="4028" formatCode="General">
                  <c:v>6.8614364999999991</c:v>
                </c:pt>
                <c:pt idx="4029" formatCode="General">
                  <c:v>6.8612355000000003</c:v>
                </c:pt>
                <c:pt idx="4030" formatCode="General">
                  <c:v>6.8610344999999997</c:v>
                </c:pt>
                <c:pt idx="4031" formatCode="General">
                  <c:v>6.861135</c:v>
                </c:pt>
                <c:pt idx="4032" formatCode="General">
                  <c:v>6.8610344999999997</c:v>
                </c:pt>
                <c:pt idx="4033" formatCode="General">
                  <c:v>6.8610344999999997</c:v>
                </c:pt>
                <c:pt idx="4034" formatCode="General">
                  <c:v>6.8610344999999997</c:v>
                </c:pt>
                <c:pt idx="4035" formatCode="General">
                  <c:v>6.8610344999999997</c:v>
                </c:pt>
                <c:pt idx="4036" formatCode="General">
                  <c:v>6.8610344999999997</c:v>
                </c:pt>
                <c:pt idx="4037" formatCode="General">
                  <c:v>6.8610344999999997</c:v>
                </c:pt>
                <c:pt idx="4038" formatCode="General">
                  <c:v>6.8612355000000003</c:v>
                </c:pt>
                <c:pt idx="4039" formatCode="General">
                  <c:v>6.861135</c:v>
                </c:pt>
                <c:pt idx="4040" formatCode="General">
                  <c:v>6.8612355000000003</c:v>
                </c:pt>
                <c:pt idx="4041" formatCode="General">
                  <c:v>6.861135</c:v>
                </c:pt>
                <c:pt idx="4042" formatCode="General">
                  <c:v>6.8610344999999997</c:v>
                </c:pt>
                <c:pt idx="4043" formatCode="General">
                  <c:v>6.8608335</c:v>
                </c:pt>
                <c:pt idx="4044" formatCode="General">
                  <c:v>6.8609339999999994</c:v>
                </c:pt>
                <c:pt idx="4045" formatCode="General">
                  <c:v>6.8607329999999997</c:v>
                </c:pt>
                <c:pt idx="4046" formatCode="General">
                  <c:v>6.8606324999999995</c:v>
                </c:pt>
                <c:pt idx="4047" formatCode="General">
                  <c:v>6.8607329999999997</c:v>
                </c:pt>
                <c:pt idx="4048" formatCode="General">
                  <c:v>6.8607329999999997</c:v>
                </c:pt>
                <c:pt idx="4049" formatCode="General">
                  <c:v>6.8606324999999995</c:v>
                </c:pt>
                <c:pt idx="4050" formatCode="General">
                  <c:v>6.8605320000000001</c:v>
                </c:pt>
                <c:pt idx="4051" formatCode="General">
                  <c:v>6.8604314999999998</c:v>
                </c:pt>
                <c:pt idx="4052" formatCode="General">
                  <c:v>6.8603310000000004</c:v>
                </c:pt>
                <c:pt idx="4053" formatCode="General">
                  <c:v>6.8602304999999992</c:v>
                </c:pt>
                <c:pt idx="4054" formatCode="General">
                  <c:v>6.8604314999999998</c:v>
                </c:pt>
                <c:pt idx="4055" formatCode="General">
                  <c:v>6.8603310000000004</c:v>
                </c:pt>
                <c:pt idx="4056" formatCode="General">
                  <c:v>6.8603310000000004</c:v>
                </c:pt>
                <c:pt idx="4057" formatCode="General">
                  <c:v>6.8604314999999998</c:v>
                </c:pt>
                <c:pt idx="4058" formatCode="General">
                  <c:v>6.8605320000000001</c:v>
                </c:pt>
                <c:pt idx="4059" formatCode="General">
                  <c:v>6.8604314999999998</c:v>
                </c:pt>
                <c:pt idx="4060" formatCode="General">
                  <c:v>6.8605320000000001</c:v>
                </c:pt>
                <c:pt idx="4061" formatCode="General">
                  <c:v>6.8607329999999997</c:v>
                </c:pt>
                <c:pt idx="4062" formatCode="General">
                  <c:v>6.8609339999999994</c:v>
                </c:pt>
                <c:pt idx="4063" formatCode="General">
                  <c:v>6.8607329999999997</c:v>
                </c:pt>
                <c:pt idx="4064" formatCode="General">
                  <c:v>6.8605320000000001</c:v>
                </c:pt>
                <c:pt idx="4065" formatCode="General">
                  <c:v>6.8604314999999998</c:v>
                </c:pt>
                <c:pt idx="4066" formatCode="General">
                  <c:v>6.8602304999999992</c:v>
                </c:pt>
                <c:pt idx="4067" formatCode="General">
                  <c:v>6.8601299999999998</c:v>
                </c:pt>
                <c:pt idx="4068" formatCode="General">
                  <c:v>6.8601299999999998</c:v>
                </c:pt>
                <c:pt idx="4069" formatCode="General">
                  <c:v>6.8601299999999998</c:v>
                </c:pt>
                <c:pt idx="4070" formatCode="General">
                  <c:v>6.8600295000000004</c:v>
                </c:pt>
                <c:pt idx="4071" formatCode="General">
                  <c:v>6.8600295000000004</c:v>
                </c:pt>
                <c:pt idx="4072" formatCode="General">
                  <c:v>6.8601299999999998</c:v>
                </c:pt>
                <c:pt idx="4073" formatCode="General">
                  <c:v>6.8600295000000004</c:v>
                </c:pt>
                <c:pt idx="4074" formatCode="General">
                  <c:v>6.8601299999999998</c:v>
                </c:pt>
                <c:pt idx="4075" formatCode="General">
                  <c:v>6.8602304999999992</c:v>
                </c:pt>
                <c:pt idx="4076" formatCode="General">
                  <c:v>6.8601299999999998</c:v>
                </c:pt>
                <c:pt idx="4077" formatCode="General">
                  <c:v>6.8602304999999992</c:v>
                </c:pt>
                <c:pt idx="4078" formatCode="General">
                  <c:v>6.8603310000000004</c:v>
                </c:pt>
                <c:pt idx="4079" formatCode="General">
                  <c:v>6.8604314999999998</c:v>
                </c:pt>
                <c:pt idx="4080" formatCode="General">
                  <c:v>6.8605320000000001</c:v>
                </c:pt>
                <c:pt idx="4081" formatCode="General">
                  <c:v>6.8604314999999998</c:v>
                </c:pt>
                <c:pt idx="4082" formatCode="General">
                  <c:v>6.8605320000000001</c:v>
                </c:pt>
                <c:pt idx="4083" formatCode="General">
                  <c:v>6.8604314999999998</c:v>
                </c:pt>
                <c:pt idx="4084" formatCode="General">
                  <c:v>6.8603310000000004</c:v>
                </c:pt>
                <c:pt idx="4085" formatCode="General">
                  <c:v>6.8605320000000001</c:v>
                </c:pt>
                <c:pt idx="4086" formatCode="General">
                  <c:v>6.8606324999999995</c:v>
                </c:pt>
                <c:pt idx="4087" formatCode="General">
                  <c:v>6.8604314999999998</c:v>
                </c:pt>
                <c:pt idx="4088" formatCode="General">
                  <c:v>6.8604314999999998</c:v>
                </c:pt>
                <c:pt idx="4089" formatCode="General">
                  <c:v>6.8606324999999995</c:v>
                </c:pt>
                <c:pt idx="4090" formatCode="General">
                  <c:v>6.8608335</c:v>
                </c:pt>
                <c:pt idx="4091" formatCode="General">
                  <c:v>6.8610344999999997</c:v>
                </c:pt>
                <c:pt idx="4092" formatCode="General">
                  <c:v>6.8612355000000003</c:v>
                </c:pt>
                <c:pt idx="4093" formatCode="General">
                  <c:v>6.8610344999999997</c:v>
                </c:pt>
                <c:pt idx="4094" formatCode="General">
                  <c:v>6.861135</c:v>
                </c:pt>
                <c:pt idx="4095" formatCode="General">
                  <c:v>6.8612355000000003</c:v>
                </c:pt>
                <c:pt idx="4096" formatCode="General">
                  <c:v>6.8613359999999997</c:v>
                </c:pt>
                <c:pt idx="4097" formatCode="General">
                  <c:v>6.8614364999999991</c:v>
                </c:pt>
                <c:pt idx="4098" formatCode="General">
                  <c:v>6.8616374999999996</c:v>
                </c:pt>
                <c:pt idx="4099" formatCode="General">
                  <c:v>6.8617379999999999</c:v>
                </c:pt>
                <c:pt idx="4100" formatCode="General">
                  <c:v>6.8619390000000005</c:v>
                </c:pt>
                <c:pt idx="4101" formatCode="General">
                  <c:v>6.8618385000000002</c:v>
                </c:pt>
                <c:pt idx="4102" formatCode="General">
                  <c:v>6.8617379999999999</c:v>
                </c:pt>
                <c:pt idx="4103" formatCode="General">
                  <c:v>6.8618385000000002</c:v>
                </c:pt>
                <c:pt idx="4104" formatCode="General">
                  <c:v>6.8620394999999998</c:v>
                </c:pt>
                <c:pt idx="4105" formatCode="General">
                  <c:v>6.8621399999999992</c:v>
                </c:pt>
                <c:pt idx="4106" formatCode="General">
                  <c:v>6.8622405000000004</c:v>
                </c:pt>
                <c:pt idx="4107" formatCode="General">
                  <c:v>6.8620394999999998</c:v>
                </c:pt>
                <c:pt idx="4108" formatCode="General">
                  <c:v>6.8621399999999992</c:v>
                </c:pt>
                <c:pt idx="4109" formatCode="General">
                  <c:v>6.8620394999999998</c:v>
                </c:pt>
                <c:pt idx="4110" formatCode="General">
                  <c:v>6.8622405000000004</c:v>
                </c:pt>
                <c:pt idx="4111" formatCode="General">
                  <c:v>6.8621399999999992</c:v>
                </c:pt>
                <c:pt idx="4112" formatCode="General">
                  <c:v>6.8622405000000004</c:v>
                </c:pt>
                <c:pt idx="4113" formatCode="General">
                  <c:v>6.8624415000000001</c:v>
                </c:pt>
                <c:pt idx="4114" formatCode="General">
                  <c:v>6.8625419999999995</c:v>
                </c:pt>
                <c:pt idx="4115" formatCode="General">
                  <c:v>6.8623409999999998</c:v>
                </c:pt>
                <c:pt idx="4116" formatCode="General">
                  <c:v>6.8622405000000004</c:v>
                </c:pt>
                <c:pt idx="4117" formatCode="General">
                  <c:v>6.8620394999999998</c:v>
                </c:pt>
                <c:pt idx="4118" formatCode="General">
                  <c:v>6.8620394999999998</c:v>
                </c:pt>
                <c:pt idx="4119" formatCode="General">
                  <c:v>6.8620394999999998</c:v>
                </c:pt>
                <c:pt idx="4120" formatCode="General">
                  <c:v>6.8620394999999998</c:v>
                </c:pt>
                <c:pt idx="4121" formatCode="General">
                  <c:v>6.8618385000000002</c:v>
                </c:pt>
                <c:pt idx="4122" formatCode="General">
                  <c:v>6.8616374999999996</c:v>
                </c:pt>
                <c:pt idx="4123" formatCode="General">
                  <c:v>6.8616374999999996</c:v>
                </c:pt>
                <c:pt idx="4124" formatCode="General">
                  <c:v>6.8319900000000002</c:v>
                </c:pt>
                <c:pt idx="4125" formatCode="General">
                  <c:v>6.8442509999999999</c:v>
                </c:pt>
                <c:pt idx="4126" formatCode="General">
                  <c:v>6.8440500000000002</c:v>
                </c:pt>
                <c:pt idx="4127" formatCode="General">
                  <c:v>6.8235480000000006</c:v>
                </c:pt>
                <c:pt idx="4128" formatCode="General">
                  <c:v>6.8229449999999998</c:v>
                </c:pt>
                <c:pt idx="4129" formatCode="General">
                  <c:v>6.8240505000000002</c:v>
                </c:pt>
                <c:pt idx="4130" formatCode="General">
                  <c:v>6.8248544999999998</c:v>
                </c:pt>
                <c:pt idx="4131" formatCode="General">
                  <c:v>6.8197290000000006</c:v>
                </c:pt>
                <c:pt idx="4132" formatCode="General">
                  <c:v>6.8058599999999991</c:v>
                </c:pt>
                <c:pt idx="4133" formatCode="General">
                  <c:v>6.8071665000000001</c:v>
                </c:pt>
                <c:pt idx="4134" formatCode="General">
                  <c:v>6.8128950000000001</c:v>
                </c:pt>
                <c:pt idx="4135" formatCode="General">
                  <c:v>6.8119904999999994</c:v>
                </c:pt>
                <c:pt idx="4136" formatCode="General">
                  <c:v>6.8106840000000002</c:v>
                </c:pt>
                <c:pt idx="4137" formatCode="General">
                  <c:v>6.8091764999999995</c:v>
                </c:pt>
                <c:pt idx="4138" formatCode="General">
                  <c:v>6.8056590000000003</c:v>
                </c:pt>
                <c:pt idx="4139" formatCode="General">
                  <c:v>6.814101</c:v>
                </c:pt>
                <c:pt idx="4140" formatCode="General">
                  <c:v>6.8093775000000001</c:v>
                </c:pt>
                <c:pt idx="4141" formatCode="General">
                  <c:v>6.8079704999999997</c:v>
                </c:pt>
                <c:pt idx="4142" formatCode="General">
                  <c:v>6.8056590000000003</c:v>
                </c:pt>
                <c:pt idx="4143" formatCode="General">
                  <c:v>6.8138999999999994</c:v>
                </c:pt>
                <c:pt idx="4144" formatCode="General">
                  <c:v>6.8151059999999992</c:v>
                </c:pt>
                <c:pt idx="4145" formatCode="General">
                  <c:v>6.814101</c:v>
                </c:pt>
                <c:pt idx="4146" formatCode="General">
                  <c:v>6.8198295</c:v>
                </c:pt>
                <c:pt idx="4147" formatCode="General">
                  <c:v>6.8128950000000001</c:v>
                </c:pt>
                <c:pt idx="4148" formatCode="General">
                  <c:v>6.8116890000000003</c:v>
                </c:pt>
                <c:pt idx="4149" formatCode="General">
                  <c:v>6.808071</c:v>
                </c:pt>
                <c:pt idx="4150" formatCode="General">
                  <c:v>6.8123924999999996</c:v>
                </c:pt>
                <c:pt idx="4151" formatCode="General">
                  <c:v>6.8125935000000002</c:v>
                </c:pt>
                <c:pt idx="4152" formatCode="General">
                  <c:v>6.8088749999999996</c:v>
                </c:pt>
                <c:pt idx="4153" formatCode="General">
                  <c:v>6.808071</c:v>
                </c:pt>
                <c:pt idx="4154" formatCode="General">
                  <c:v>6.8060609999999997</c:v>
                </c:pt>
                <c:pt idx="4155" formatCode="General">
                  <c:v>6.8053574999999995</c:v>
                </c:pt>
                <c:pt idx="4156" formatCode="General">
                  <c:v>6.8121915</c:v>
                </c:pt>
                <c:pt idx="4157" formatCode="General">
                  <c:v>6.8068650000000002</c:v>
                </c:pt>
                <c:pt idx="4158" formatCode="General">
                  <c:v>6.8023425</c:v>
                </c:pt>
                <c:pt idx="4159" formatCode="General">
                  <c:v>6.8083724999999999</c:v>
                </c:pt>
                <c:pt idx="4160" formatCode="General">
                  <c:v>6.8106840000000002</c:v>
                </c:pt>
                <c:pt idx="4161" formatCode="General">
                  <c:v>6.8355075000000003</c:v>
                </c:pt>
                <c:pt idx="4162" formatCode="General">
                  <c:v>6.8375174999999997</c:v>
                </c:pt>
                <c:pt idx="4163" formatCode="General">
                  <c:v>6.8404319999999998</c:v>
                </c:pt>
                <c:pt idx="4164" formatCode="General">
                  <c:v>6.8318894999999999</c:v>
                </c:pt>
                <c:pt idx="4165" formatCode="General">
                  <c:v>6.8234474999999994</c:v>
                </c:pt>
                <c:pt idx="4166" formatCode="General">
                  <c:v>6.8237489999999994</c:v>
                </c:pt>
                <c:pt idx="4167" formatCode="General">
                  <c:v>6.8223419999999999</c:v>
                </c:pt>
                <c:pt idx="4168" formatCode="General">
                  <c:v>6.8328945000000001</c:v>
                </c:pt>
                <c:pt idx="4169" formatCode="General">
                  <c:v>6.8338995000000002</c:v>
                </c:pt>
                <c:pt idx="4170" formatCode="General">
                  <c:v>6.8347034999999998</c:v>
                </c:pt>
                <c:pt idx="4171" formatCode="General">
                  <c:v>6.8381205000000005</c:v>
                </c:pt>
                <c:pt idx="4172" formatCode="General">
                  <c:v>6.8341004999999999</c:v>
                </c:pt>
                <c:pt idx="4173" formatCode="General">
                  <c:v>6.8365124999999995</c:v>
                </c:pt>
                <c:pt idx="4174" formatCode="General">
                  <c:v>6.8445524999999998</c:v>
                </c:pt>
                <c:pt idx="4175" formatCode="General">
                  <c:v>6.8466629999999995</c:v>
                </c:pt>
                <c:pt idx="4176" formatCode="General">
                  <c:v>6.8343015000000005</c:v>
                </c:pt>
                <c:pt idx="4177" formatCode="General">
                  <c:v>6.8312865</c:v>
                </c:pt>
                <c:pt idx="4178" formatCode="General">
                  <c:v>6.8177189999999994</c:v>
                </c:pt>
                <c:pt idx="4179" formatCode="General">
                  <c:v>6.8137995</c:v>
                </c:pt>
                <c:pt idx="4180" formatCode="General">
                  <c:v>6.8246534999999993</c:v>
                </c:pt>
                <c:pt idx="4181" formatCode="General">
                  <c:v>6.8156084999999997</c:v>
                </c:pt>
                <c:pt idx="4182" formatCode="General">
                  <c:v>6.7963124999999991</c:v>
                </c:pt>
                <c:pt idx="4183" formatCode="General">
                  <c:v>6.7846545000000003</c:v>
                </c:pt>
                <c:pt idx="4184" formatCode="General">
                  <c:v>6.7714889999999999</c:v>
                </c:pt>
                <c:pt idx="4185" formatCode="General">
                  <c:v>6.7586249999999994</c:v>
                </c:pt>
                <c:pt idx="4186" formatCode="General">
                  <c:v>6.7516904999999996</c:v>
                </c:pt>
                <c:pt idx="4187" formatCode="General">
                  <c:v>6.7507860000000006</c:v>
                </c:pt>
                <c:pt idx="4188" formatCode="General">
                  <c:v>6.7445549999999992</c:v>
                </c:pt>
                <c:pt idx="4189" formatCode="General">
                  <c:v>6.7331985000000003</c:v>
                </c:pt>
                <c:pt idx="4190" formatCode="General">
                  <c:v>6.7331985000000003</c:v>
                </c:pt>
                <c:pt idx="4191" formatCode="General">
                  <c:v>6.7331985000000003</c:v>
                </c:pt>
                <c:pt idx="4192" formatCode="General">
                  <c:v>6.7331985000000003</c:v>
                </c:pt>
                <c:pt idx="4193" formatCode="General">
                  <c:v>6.7433489999999994</c:v>
                </c:pt>
                <c:pt idx="4194" formatCode="General">
                  <c:v>6.7386255000000004</c:v>
                </c:pt>
                <c:pt idx="4195" formatCode="General">
                  <c:v>6.727068</c:v>
                </c:pt>
                <c:pt idx="4196" formatCode="General">
                  <c:v>6.7346054999999998</c:v>
                </c:pt>
                <c:pt idx="4197" formatCode="General">
                  <c:v>6.7346054999999998</c:v>
                </c:pt>
                <c:pt idx="4198" formatCode="General">
                  <c:v>6.7346054999999998</c:v>
                </c:pt>
                <c:pt idx="4199" formatCode="General">
                  <c:v>6.7346054999999998</c:v>
                </c:pt>
                <c:pt idx="4200" formatCode="General">
                  <c:v>6.7346054999999998</c:v>
                </c:pt>
                <c:pt idx="4201" formatCode="General">
                  <c:v>6.7346054999999998</c:v>
                </c:pt>
                <c:pt idx="4202" formatCode="General">
                  <c:v>6.7164149999999996</c:v>
                </c:pt>
                <c:pt idx="4203" formatCode="General">
                  <c:v>6.7065659999999996</c:v>
                </c:pt>
                <c:pt idx="4204" formatCode="General">
                  <c:v>6.7108874999999992</c:v>
                </c:pt>
                <c:pt idx="4205" formatCode="General">
                  <c:v>6.7026465000000002</c:v>
                </c:pt>
                <c:pt idx="4206" formatCode="General">
                  <c:v>6.6914910000000001</c:v>
                </c:pt>
                <c:pt idx="4207" formatCode="General">
                  <c:v>6.6829484999999993</c:v>
                </c:pt>
                <c:pt idx="4208" formatCode="General">
                  <c:v>6.6873705000000001</c:v>
                </c:pt>
                <c:pt idx="4209" formatCode="General">
                  <c:v>6.6885764999999999</c:v>
                </c:pt>
                <c:pt idx="4210" formatCode="General">
                  <c:v>6.7087769999999995</c:v>
                </c:pt>
                <c:pt idx="4211" formatCode="General">
                  <c:v>6.7028474999999998</c:v>
                </c:pt>
                <c:pt idx="4212" formatCode="General">
                  <c:v>6.7092795000000001</c:v>
                </c:pt>
                <c:pt idx="4213" formatCode="General">
                  <c:v>6.7062644999999996</c:v>
                </c:pt>
                <c:pt idx="4214" formatCode="General">
                  <c:v>6.709581</c:v>
                </c:pt>
                <c:pt idx="4215" formatCode="General">
                  <c:v>6.7246559999999995</c:v>
                </c:pt>
                <c:pt idx="4216" formatCode="General">
                  <c:v>6.7320929999999999</c:v>
                </c:pt>
                <c:pt idx="4217" formatCode="General">
                  <c:v>6.7242539999999993</c:v>
                </c:pt>
                <c:pt idx="4218" formatCode="General">
                  <c:v>6.7220430000000002</c:v>
                </c:pt>
                <c:pt idx="4219" formatCode="General">
                  <c:v>6.7259625000000005</c:v>
                </c:pt>
                <c:pt idx="4220" formatCode="General">
                  <c:v>6.7152089999999998</c:v>
                </c:pt>
                <c:pt idx="4221" formatCode="General">
                  <c:v>6.7041539999999999</c:v>
                </c:pt>
                <c:pt idx="4222" formatCode="General">
                  <c:v>6.6943049999999999</c:v>
                </c:pt>
                <c:pt idx="4223" formatCode="General">
                  <c:v>6.7025459999999999</c:v>
                </c:pt>
                <c:pt idx="4224" formatCode="General">
                  <c:v>6.6912899999999995</c:v>
                </c:pt>
                <c:pt idx="4225" formatCode="General">
                  <c:v>6.6782249999999994</c:v>
                </c:pt>
                <c:pt idx="4226" formatCode="General">
                  <c:v>6.6573210000000005</c:v>
                </c:pt>
                <c:pt idx="4227" formatCode="General">
                  <c:v>6.6570194999999996</c:v>
                </c:pt>
                <c:pt idx="4228" formatCode="General">
                  <c:v>6.6634514999999999</c:v>
                </c:pt>
                <c:pt idx="4229" formatCode="General">
                  <c:v>6.6773205000000004</c:v>
                </c:pt>
                <c:pt idx="4230" formatCode="General">
                  <c:v>6.682245</c:v>
                </c:pt>
                <c:pt idx="4231" formatCode="General">
                  <c:v>6.678727499999999</c:v>
                </c:pt>
                <c:pt idx="4232" formatCode="General">
                  <c:v>6.674004</c:v>
                </c:pt>
                <c:pt idx="4233" formatCode="General">
                  <c:v>6.6720945</c:v>
                </c:pt>
                <c:pt idx="4234" formatCode="General">
                  <c:v>6.6801344999999994</c:v>
                </c:pt>
                <c:pt idx="4235" formatCode="General">
                  <c:v>6.6921945000000003</c:v>
                </c:pt>
                <c:pt idx="4236" formatCode="General">
                  <c:v>6.6889784999999993</c:v>
                </c:pt>
                <c:pt idx="4237" formatCode="General">
                  <c:v>6.6885764999999999</c:v>
                </c:pt>
                <c:pt idx="4238" formatCode="General">
                  <c:v>6.7033500000000004</c:v>
                </c:pt>
                <c:pt idx="4239" formatCode="General">
                  <c:v>6.709581</c:v>
                </c:pt>
                <c:pt idx="4240" formatCode="General">
                  <c:v>6.7119929999999997</c:v>
                </c:pt>
                <c:pt idx="4241" formatCode="General">
                  <c:v>6.7024454999999996</c:v>
                </c:pt>
                <c:pt idx="4242" formatCode="General">
                  <c:v>6.6938025000000003</c:v>
                </c:pt>
                <c:pt idx="4243" formatCode="General">
                  <c:v>6.6847574999999999</c:v>
                </c:pt>
                <c:pt idx="4244" formatCode="General">
                  <c:v>6.6897824999999997</c:v>
                </c:pt>
                <c:pt idx="4245" formatCode="General">
                  <c:v>6.6949079999999999</c:v>
                </c:pt>
                <c:pt idx="4246" formatCode="General">
                  <c:v>6.6987269999999999</c:v>
                </c:pt>
                <c:pt idx="4247" formatCode="General">
                  <c:v>6.693702</c:v>
                </c:pt>
                <c:pt idx="4248" formatCode="General">
                  <c:v>6.6963149999999994</c:v>
                </c:pt>
                <c:pt idx="4249" formatCode="General">
                  <c:v>6.6863655</c:v>
                </c:pt>
                <c:pt idx="4250" formatCode="General">
                  <c:v>6.689883</c:v>
                </c:pt>
                <c:pt idx="4251" formatCode="General">
                  <c:v>6.6968174999999999</c:v>
                </c:pt>
                <c:pt idx="4252" formatCode="General">
                  <c:v>6.6925965000000005</c:v>
                </c:pt>
                <c:pt idx="4253" formatCode="General">
                  <c:v>6.6956114999999992</c:v>
                </c:pt>
                <c:pt idx="4254" formatCode="General">
                  <c:v>6.6929984999999999</c:v>
                </c:pt>
                <c:pt idx="4255" formatCode="General">
                  <c:v>6.6880740000000003</c:v>
                </c:pt>
                <c:pt idx="4256" formatCode="General">
                  <c:v>6.6798329999999995</c:v>
                </c:pt>
                <c:pt idx="4257" formatCode="General">
                  <c:v>6.6702854999999994</c:v>
                </c:pt>
                <c:pt idx="4258" formatCode="General">
                  <c:v>6.6636524999999995</c:v>
                </c:pt>
                <c:pt idx="4259" formatCode="General">
                  <c:v>6.6583259999999997</c:v>
                </c:pt>
                <c:pt idx="4260" formatCode="General">
                  <c:v>6.6578235000000001</c:v>
                </c:pt>
                <c:pt idx="4261" formatCode="General">
                  <c:v>6.6560144999999995</c:v>
                </c:pt>
                <c:pt idx="4262" formatCode="General">
                  <c:v>6.6558134999999998</c:v>
                </c:pt>
                <c:pt idx="4263" formatCode="General">
                  <c:v>6.6558134999999998</c:v>
                </c:pt>
                <c:pt idx="4264" formatCode="General">
                  <c:v>6.6546074999999991</c:v>
                </c:pt>
                <c:pt idx="4265" formatCode="General">
                  <c:v>6.6626474999999994</c:v>
                </c:pt>
                <c:pt idx="4266" formatCode="General">
                  <c:v>6.6653609999999999</c:v>
                </c:pt>
                <c:pt idx="4267" formatCode="General">
                  <c:v>6.667270499999999</c:v>
                </c:pt>
                <c:pt idx="4268" formatCode="General">
                  <c:v>6.6680745000000003</c:v>
                </c:pt>
                <c:pt idx="4269" formatCode="General">
                  <c:v>6.6547080000000003</c:v>
                </c:pt>
                <c:pt idx="4270" formatCode="General">
                  <c:v>6.6458640000000004</c:v>
                </c:pt>
                <c:pt idx="4271" formatCode="General">
                  <c:v>6.6326985000000001</c:v>
                </c:pt>
                <c:pt idx="4272" formatCode="General">
                  <c:v>6.6225480000000001</c:v>
                </c:pt>
                <c:pt idx="4273" formatCode="General">
                  <c:v>6.6226484999999995</c:v>
                </c:pt>
                <c:pt idx="4274" formatCode="General">
                  <c:v>6.6220454999999996</c:v>
                </c:pt>
                <c:pt idx="4275" formatCode="General">
                  <c:v>6.6214424999999997</c:v>
                </c:pt>
                <c:pt idx="4276" formatCode="General">
                  <c:v>6.6212415</c:v>
                </c:pt>
                <c:pt idx="4277" formatCode="General">
                  <c:v>6.621543</c:v>
                </c:pt>
                <c:pt idx="4278" formatCode="General">
                  <c:v>6.6212415</c:v>
                </c:pt>
                <c:pt idx="4279" formatCode="General">
                  <c:v>6.6210405000000003</c:v>
                </c:pt>
                <c:pt idx="4280" formatCode="General">
                  <c:v>6.6207389999999995</c:v>
                </c:pt>
                <c:pt idx="4281" formatCode="General">
                  <c:v>6.6205379999999998</c:v>
                </c:pt>
                <c:pt idx="4282" formatCode="General">
                  <c:v>6.6259649999999999</c:v>
                </c:pt>
                <c:pt idx="4283" formatCode="General">
                  <c:v>6.6220454999999996</c:v>
                </c:pt>
                <c:pt idx="4284" formatCode="General">
                  <c:v>6.6189299999999998</c:v>
                </c:pt>
                <c:pt idx="4285" formatCode="General">
                  <c:v>6.6189299999999998</c:v>
                </c:pt>
                <c:pt idx="4286" formatCode="General">
                  <c:v>6.6189299999999998</c:v>
                </c:pt>
                <c:pt idx="4287" formatCode="General">
                  <c:v>6.6189299999999998</c:v>
                </c:pt>
                <c:pt idx="4288" formatCode="General">
                  <c:v>6.6189299999999998</c:v>
                </c:pt>
                <c:pt idx="4289" formatCode="General">
                  <c:v>6.6189299999999998</c:v>
                </c:pt>
                <c:pt idx="4290" formatCode="General">
                  <c:v>6.6179250000000005</c:v>
                </c:pt>
                <c:pt idx="4291" formatCode="General">
                  <c:v>6.6178244999999993</c:v>
                </c:pt>
                <c:pt idx="4292" formatCode="General">
                  <c:v>6.6281759999999998</c:v>
                </c:pt>
                <c:pt idx="4293" formatCode="General">
                  <c:v>6.6314924999999993</c:v>
                </c:pt>
                <c:pt idx="4294" formatCode="General">
                  <c:v>6.6258644999999996</c:v>
                </c:pt>
                <c:pt idx="4295" formatCode="General">
                  <c:v>6.6184275000000001</c:v>
                </c:pt>
                <c:pt idx="4296" formatCode="General">
                  <c:v>6.6129000000000007</c:v>
                </c:pt>
                <c:pt idx="4297" formatCode="General">
                  <c:v>6.6109905000000007</c:v>
                </c:pt>
                <c:pt idx="4298" formatCode="General">
                  <c:v>6.6033525000000006</c:v>
                </c:pt>
                <c:pt idx="4299" formatCode="General">
                  <c:v>6.6100859999999999</c:v>
                </c:pt>
                <c:pt idx="4300" formatCode="General">
                  <c:v>6.6157139999999997</c:v>
                </c:pt>
                <c:pt idx="4301" formatCode="General">
                  <c:v>6.6123974999999993</c:v>
                </c:pt>
                <c:pt idx="4302" formatCode="General">
                  <c:v>6.6085784999999992</c:v>
                </c:pt>
                <c:pt idx="4303" formatCode="General">
                  <c:v>6.6080759999999996</c:v>
                </c:pt>
                <c:pt idx="4304" formatCode="General">
                  <c:v>6.603453</c:v>
                </c:pt>
                <c:pt idx="4305" formatCode="General">
                  <c:v>6.6064680000000005</c:v>
                </c:pt>
                <c:pt idx="4306" formatCode="General">
                  <c:v>6.6023474999999996</c:v>
                </c:pt>
                <c:pt idx="4307" formatCode="General">
                  <c:v>6.5999355</c:v>
                </c:pt>
                <c:pt idx="4308" formatCode="General">
                  <c:v>6.5979254999999997</c:v>
                </c:pt>
                <c:pt idx="4309" formatCode="General">
                  <c:v>6.6015435</c:v>
                </c:pt>
                <c:pt idx="4310" formatCode="General">
                  <c:v>6.6076740000000003</c:v>
                </c:pt>
                <c:pt idx="4311" formatCode="General">
                  <c:v>6.6041565000000002</c:v>
                </c:pt>
                <c:pt idx="4312" formatCode="General">
                  <c:v>6.6078749999999991</c:v>
                </c:pt>
                <c:pt idx="4313" formatCode="General">
                  <c:v>6.6029505000000004</c:v>
                </c:pt>
                <c:pt idx="4314" formatCode="General">
                  <c:v>6.6007395000000004</c:v>
                </c:pt>
                <c:pt idx="4315" formatCode="General">
                  <c:v>6.6046589999999998</c:v>
                </c:pt>
                <c:pt idx="4316" formatCode="General">
                  <c:v>6.601845</c:v>
                </c:pt>
                <c:pt idx="4317" formatCode="General">
                  <c:v>6.599634</c:v>
                </c:pt>
                <c:pt idx="4318" formatCode="General">
                  <c:v>6.5960159999999997</c:v>
                </c:pt>
                <c:pt idx="4319" formatCode="General">
                  <c:v>6.591996</c:v>
                </c:pt>
                <c:pt idx="4320" formatCode="General">
                  <c:v>6.5929004999999998</c:v>
                </c:pt>
                <c:pt idx="4321" formatCode="General">
                  <c:v>6.5953125000000004</c:v>
                </c:pt>
                <c:pt idx="4322" formatCode="General">
                  <c:v>6.5907900000000001</c:v>
                </c:pt>
                <c:pt idx="4323" formatCode="General">
                  <c:v>6.5946090000000002</c:v>
                </c:pt>
                <c:pt idx="4324" formatCode="General">
                  <c:v>6.5953125000000004</c:v>
                </c:pt>
                <c:pt idx="4325" formatCode="General">
                  <c:v>6.5913929999999992</c:v>
                </c:pt>
                <c:pt idx="4326" formatCode="General">
                  <c:v>6.5891820000000001</c:v>
                </c:pt>
                <c:pt idx="4327" formatCode="General">
                  <c:v>6.5854635000000004</c:v>
                </c:pt>
                <c:pt idx="4328" formatCode="General">
                  <c:v>6.5854635000000004</c:v>
                </c:pt>
                <c:pt idx="4329" formatCode="General">
                  <c:v>6.5854635000000004</c:v>
                </c:pt>
                <c:pt idx="4330" formatCode="General">
                  <c:v>6.5823479999999996</c:v>
                </c:pt>
                <c:pt idx="4331" formatCode="General">
                  <c:v>6.578328</c:v>
                </c:pt>
                <c:pt idx="4332" formatCode="General">
                  <c:v>6.5747099999999996</c:v>
                </c:pt>
                <c:pt idx="4333" formatCode="General">
                  <c:v>6.5728004999999996</c:v>
                </c:pt>
                <c:pt idx="4334" formatCode="General">
                  <c:v>6.5767199999999999</c:v>
                </c:pt>
                <c:pt idx="4335" formatCode="General">
                  <c:v>6.5695844999999995</c:v>
                </c:pt>
                <c:pt idx="4336" formatCode="General">
                  <c:v>6.5665694999999999</c:v>
                </c:pt>
                <c:pt idx="4337" formatCode="General">
                  <c:v>6.5627504999999999</c:v>
                </c:pt>
                <c:pt idx="4338" formatCode="General">
                  <c:v>6.5636549999999998</c:v>
                </c:pt>
                <c:pt idx="4339" formatCode="General">
                  <c:v>6.5672729999999993</c:v>
                </c:pt>
                <c:pt idx="4340" formatCode="General">
                  <c:v>6.5620469999999997</c:v>
                </c:pt>
                <c:pt idx="4341" formatCode="General">
                  <c:v>6.5554139999999999</c:v>
                </c:pt>
                <c:pt idx="4342" formatCode="General">
                  <c:v>6.5481780000000001</c:v>
                </c:pt>
                <c:pt idx="4343" formatCode="General">
                  <c:v>6.5486804999999997</c:v>
                </c:pt>
                <c:pt idx="4344" formatCode="General">
                  <c:v>6.5498864999999995</c:v>
                </c:pt>
                <c:pt idx="4345" formatCode="General">
                  <c:v>6.5421480000000001</c:v>
                </c:pt>
                <c:pt idx="4346" formatCode="General">
                  <c:v>6.5376254999999999</c:v>
                </c:pt>
                <c:pt idx="4347" formatCode="General">
                  <c:v>6.5314949999999996</c:v>
                </c:pt>
                <c:pt idx="4348" formatCode="General">
                  <c:v>6.5314949999999996</c:v>
                </c:pt>
                <c:pt idx="4349" formatCode="General">
                  <c:v>6.5327009999999994</c:v>
                </c:pt>
                <c:pt idx="4350" formatCode="General">
                  <c:v>6.5338064999999999</c:v>
                </c:pt>
                <c:pt idx="4351" formatCode="General">
                  <c:v>6.5350124999999997</c:v>
                </c:pt>
                <c:pt idx="4352" formatCode="General">
                  <c:v>6.5328014999999997</c:v>
                </c:pt>
                <c:pt idx="4353" formatCode="General">
                  <c:v>6.531293999999999</c:v>
                </c:pt>
                <c:pt idx="4354" formatCode="General">
                  <c:v>6.527474999999999</c:v>
                </c:pt>
                <c:pt idx="4355" formatCode="General">
                  <c:v>6.5272740000000002</c:v>
                </c:pt>
                <c:pt idx="4356" formatCode="General">
                  <c:v>6.5330025000000003</c:v>
                </c:pt>
                <c:pt idx="4357" formatCode="General">
                  <c:v>6.5342085000000001</c:v>
                </c:pt>
                <c:pt idx="4358" formatCode="General">
                  <c:v>6.5414444999999999</c:v>
                </c:pt>
                <c:pt idx="4359" formatCode="General">
                  <c:v>6.5433539999999999</c:v>
                </c:pt>
                <c:pt idx="4360" formatCode="General">
                  <c:v>6.5399370000000001</c:v>
                </c:pt>
                <c:pt idx="4361" formatCode="General">
                  <c:v>6.5373239999999999</c:v>
                </c:pt>
                <c:pt idx="4362" formatCode="General">
                  <c:v>6.5307914999999994</c:v>
                </c:pt>
                <c:pt idx="4363" formatCode="General">
                  <c:v>6.5322990000000001</c:v>
                </c:pt>
                <c:pt idx="4364" formatCode="General">
                  <c:v>6.5363190000000007</c:v>
                </c:pt>
                <c:pt idx="4365" formatCode="General">
                  <c:v>6.5273744999999996</c:v>
                </c:pt>
                <c:pt idx="4366" formatCode="General">
                  <c:v>6.5245604999999998</c:v>
                </c:pt>
                <c:pt idx="4367" formatCode="General">
                  <c:v>6.5222490000000004</c:v>
                </c:pt>
                <c:pt idx="4368" formatCode="General">
                  <c:v>6.5180280000000002</c:v>
                </c:pt>
                <c:pt idx="4369" formatCode="General">
                  <c:v>6.5169224999999997</c:v>
                </c:pt>
                <c:pt idx="4370" formatCode="General">
                  <c:v>6.5161185000000001</c:v>
                </c:pt>
                <c:pt idx="4371" formatCode="General">
                  <c:v>6.5210429999999997</c:v>
                </c:pt>
                <c:pt idx="4372" formatCode="General">
                  <c:v>6.517023</c:v>
                </c:pt>
                <c:pt idx="4373" formatCode="General">
                  <c:v>6.517023</c:v>
                </c:pt>
                <c:pt idx="4374" formatCode="General">
                  <c:v>6.5140079999999996</c:v>
                </c:pt>
                <c:pt idx="4375" formatCode="General">
                  <c:v>6.5118974999999999</c:v>
                </c:pt>
                <c:pt idx="4376" formatCode="General">
                  <c:v>6.515415</c:v>
                </c:pt>
                <c:pt idx="4377" formatCode="General">
                  <c:v>6.5177265000000002</c:v>
                </c:pt>
                <c:pt idx="4378" formatCode="General">
                  <c:v>6.5216459999999996</c:v>
                </c:pt>
                <c:pt idx="4379" formatCode="General">
                  <c:v>6.5146110000000004</c:v>
                </c:pt>
                <c:pt idx="4380" formatCode="General">
                  <c:v>6.5119980000000002</c:v>
                </c:pt>
                <c:pt idx="4381" formatCode="General">
                  <c:v>6.5127015000000004</c:v>
                </c:pt>
                <c:pt idx="4382" formatCode="General">
                  <c:v>6.5039579999999999</c:v>
                </c:pt>
                <c:pt idx="4383" formatCode="General">
                  <c:v>6.5019479999999996</c:v>
                </c:pt>
                <c:pt idx="4384" formatCode="General">
                  <c:v>6.5013449999999997</c:v>
                </c:pt>
                <c:pt idx="4385" formatCode="General">
                  <c:v>6.5006414999999995</c:v>
                </c:pt>
                <c:pt idx="4386" formatCode="General">
                  <c:v>6.5059679999999993</c:v>
                </c:pt>
                <c:pt idx="4387" formatCode="General">
                  <c:v>6.5065710000000001</c:v>
                </c:pt>
                <c:pt idx="4388" formatCode="General">
                  <c:v>6.5073749999999997</c:v>
                </c:pt>
                <c:pt idx="4389" formatCode="General">
                  <c:v>6.5046615000000001</c:v>
                </c:pt>
                <c:pt idx="4390" formatCode="General">
                  <c:v>6.5041590000000005</c:v>
                </c:pt>
                <c:pt idx="4391" formatCode="General">
                  <c:v>6.5039579999999999</c:v>
                </c:pt>
                <c:pt idx="4392" formatCode="General">
                  <c:v>6.5008425000000001</c:v>
                </c:pt>
                <c:pt idx="4393" formatCode="General">
                  <c:v>6.4984305000000004</c:v>
                </c:pt>
                <c:pt idx="4394" formatCode="General">
                  <c:v>6.497325</c:v>
                </c:pt>
                <c:pt idx="4395" formatCode="General">
                  <c:v>6.5038574999999996</c:v>
                </c:pt>
                <c:pt idx="4396" formatCode="General">
                  <c:v>6.505566</c:v>
                </c:pt>
                <c:pt idx="4397" formatCode="General">
                  <c:v>6.5028524999999995</c:v>
                </c:pt>
                <c:pt idx="4398" formatCode="General">
                  <c:v>6.5032544999999997</c:v>
                </c:pt>
                <c:pt idx="4399" formatCode="General">
                  <c:v>6.5071739999999991</c:v>
                </c:pt>
                <c:pt idx="4400" formatCode="General">
                  <c:v>6.5051639999999997</c:v>
                </c:pt>
                <c:pt idx="4401" formatCode="General">
                  <c:v>6.4963199999999999</c:v>
                </c:pt>
                <c:pt idx="4402" formatCode="General">
                  <c:v>6.4988324999999998</c:v>
                </c:pt>
                <c:pt idx="4403" formatCode="General">
                  <c:v>6.5003400000000005</c:v>
                </c:pt>
                <c:pt idx="4404" formatCode="General">
                  <c:v>6.5007419999999998</c:v>
                </c:pt>
                <c:pt idx="4405" formatCode="General">
                  <c:v>6.4914960000000006</c:v>
                </c:pt>
                <c:pt idx="4406" formatCode="General">
                  <c:v>6.485868</c:v>
                </c:pt>
                <c:pt idx="4407" formatCode="General">
                  <c:v>6.4817475</c:v>
                </c:pt>
                <c:pt idx="4408" formatCode="General">
                  <c:v>6.4825514999999996</c:v>
                </c:pt>
                <c:pt idx="4409" formatCode="General">
                  <c:v>6.4792350000000001</c:v>
                </c:pt>
                <c:pt idx="4410" formatCode="General">
                  <c:v>6.4748130000000002</c:v>
                </c:pt>
                <c:pt idx="4411" formatCode="General">
                  <c:v>6.476019</c:v>
                </c:pt>
                <c:pt idx="4412" formatCode="General">
                  <c:v>6.4764209999999993</c:v>
                </c:pt>
                <c:pt idx="4413" formatCode="General">
                  <c:v>6.4720994999999997</c:v>
                </c:pt>
                <c:pt idx="4414" formatCode="General">
                  <c:v>6.4741095</c:v>
                </c:pt>
                <c:pt idx="4415" formatCode="General">
                  <c:v>6.4763204999999999</c:v>
                </c:pt>
                <c:pt idx="4416" formatCode="General">
                  <c:v>6.4707929999999996</c:v>
                </c:pt>
                <c:pt idx="4417" formatCode="General">
                  <c:v>6.4773255000000001</c:v>
                </c:pt>
                <c:pt idx="4418" formatCode="General">
                  <c:v>6.4626524999999999</c:v>
                </c:pt>
                <c:pt idx="4419" formatCode="General">
                  <c:v>6.4656674999999995</c:v>
                </c:pt>
                <c:pt idx="4420" formatCode="General">
                  <c:v>6.4487835000000002</c:v>
                </c:pt>
                <c:pt idx="4421" formatCode="General">
                  <c:v>6.4310954999999996</c:v>
                </c:pt>
                <c:pt idx="4422" formatCode="General">
                  <c:v>6.4291859999999996</c:v>
                </c:pt>
                <c:pt idx="4423" formatCode="General">
                  <c:v>6.4269749999999997</c:v>
                </c:pt>
                <c:pt idx="4424" formatCode="General">
                  <c:v>6.4244625000000006</c:v>
                </c:pt>
                <c:pt idx="4425" formatCode="General">
                  <c:v>6.4315980000000001</c:v>
                </c:pt>
                <c:pt idx="4426" formatCode="General">
                  <c:v>6.4261710000000001</c:v>
                </c:pt>
                <c:pt idx="4427" formatCode="General">
                  <c:v>6.4352160000000005</c:v>
                </c:pt>
                <c:pt idx="4428" formatCode="General">
                  <c:v>6.4316984999999995</c:v>
                </c:pt>
                <c:pt idx="4429" formatCode="General">
                  <c:v>6.4306935000000003</c:v>
                </c:pt>
                <c:pt idx="4430" formatCode="General">
                  <c:v>6.4215479999999996</c:v>
                </c:pt>
                <c:pt idx="4431" formatCode="General">
                  <c:v>6.4255679999999993</c:v>
                </c:pt>
                <c:pt idx="4432" formatCode="General">
                  <c:v>6.4269749999999997</c:v>
                </c:pt>
                <c:pt idx="4433" formatCode="General">
                  <c:v>6.4202414999999995</c:v>
                </c:pt>
                <c:pt idx="4434" formatCode="General">
                  <c:v>6.4168245000000006</c:v>
                </c:pt>
                <c:pt idx="4435" formatCode="General">
                  <c:v>6.4186334999999994</c:v>
                </c:pt>
                <c:pt idx="4436" formatCode="General">
                  <c:v>6.4178294999999999</c:v>
                </c:pt>
                <c:pt idx="4437" formatCode="General">
                  <c:v>6.4215479999999996</c:v>
                </c:pt>
                <c:pt idx="4438" formatCode="General">
                  <c:v>6.424563</c:v>
                </c:pt>
                <c:pt idx="4439" formatCode="General">
                  <c:v>6.4265729999999994</c:v>
                </c:pt>
                <c:pt idx="4440" formatCode="General">
                  <c:v>6.4287840000000003</c:v>
                </c:pt>
                <c:pt idx="4441" formatCode="General">
                  <c:v>6.4208444999999994</c:v>
                </c:pt>
                <c:pt idx="4442" formatCode="General">
                  <c:v>6.4241609999999998</c:v>
                </c:pt>
                <c:pt idx="4443" formatCode="General">
                  <c:v>6.4241609999999998</c:v>
                </c:pt>
                <c:pt idx="4444" formatCode="General">
                  <c:v>6.4301909999999998</c:v>
                </c:pt>
                <c:pt idx="4445" formatCode="General">
                  <c:v>6.4264725</c:v>
                </c:pt>
                <c:pt idx="4446" formatCode="General">
                  <c:v>6.4197389999999999</c:v>
                </c:pt>
                <c:pt idx="4447" formatCode="General">
                  <c:v>6.4115985000000002</c:v>
                </c:pt>
                <c:pt idx="4448" formatCode="General">
                  <c:v>6.4167239999999994</c:v>
                </c:pt>
                <c:pt idx="4449" formatCode="General">
                  <c:v>6.4199400000000004</c:v>
                </c:pt>
                <c:pt idx="4450" formatCode="General">
                  <c:v>6.4090859999999994</c:v>
                </c:pt>
                <c:pt idx="4451" formatCode="General">
                  <c:v>6.4127039999999997</c:v>
                </c:pt>
                <c:pt idx="4452" formatCode="General">
                  <c:v>6.4159199999999998</c:v>
                </c:pt>
                <c:pt idx="4453" formatCode="General">
                  <c:v>6.4053675000000005</c:v>
                </c:pt>
                <c:pt idx="4454" formatCode="General">
                  <c:v>6.4078799999999996</c:v>
                </c:pt>
                <c:pt idx="4455" formatCode="General">
                  <c:v>6.3941114999999993</c:v>
                </c:pt>
                <c:pt idx="4456" formatCode="General">
                  <c:v>6.3983324999999995</c:v>
                </c:pt>
                <c:pt idx="4457" formatCode="General">
                  <c:v>6.3866744999999998</c:v>
                </c:pt>
                <c:pt idx="4458" formatCode="General">
                  <c:v>6.3866744999999998</c:v>
                </c:pt>
                <c:pt idx="4459" formatCode="General">
                  <c:v>6.3866744999999998</c:v>
                </c:pt>
                <c:pt idx="4460" formatCode="General">
                  <c:v>6.3866744999999998</c:v>
                </c:pt>
                <c:pt idx="4461" formatCode="General">
                  <c:v>6.3866744999999998</c:v>
                </c:pt>
                <c:pt idx="4462" formatCode="General">
                  <c:v>6.3866744999999998</c:v>
                </c:pt>
                <c:pt idx="4463" formatCode="General">
                  <c:v>6.3903930000000004</c:v>
                </c:pt>
                <c:pt idx="4464" formatCode="General">
                  <c:v>6.3800414999999999</c:v>
                </c:pt>
                <c:pt idx="4465" formatCode="General">
                  <c:v>6.3915990000000003</c:v>
                </c:pt>
                <c:pt idx="4466" formatCode="General">
                  <c:v>6.4055684999999993</c:v>
                </c:pt>
                <c:pt idx="4467" formatCode="General">
                  <c:v>6.4080810000000001</c:v>
                </c:pt>
                <c:pt idx="4468" formatCode="General">
                  <c:v>6.4028549999999997</c:v>
                </c:pt>
                <c:pt idx="4469" formatCode="General">
                  <c:v>6.4067744999999992</c:v>
                </c:pt>
                <c:pt idx="4470" formatCode="General">
                  <c:v>6.4045635000000001</c:v>
                </c:pt>
                <c:pt idx="4471" formatCode="General">
                  <c:v>6.3970260000000003</c:v>
                </c:pt>
                <c:pt idx="4472" formatCode="General">
                  <c:v>6.3946139999999998</c:v>
                </c:pt>
                <c:pt idx="4473" formatCode="General">
                  <c:v>6.3866744999999998</c:v>
                </c:pt>
                <c:pt idx="4474" formatCode="General">
                  <c:v>6.3742124999999996</c:v>
                </c:pt>
                <c:pt idx="4475" formatCode="General">
                  <c:v>6.3773279999999994</c:v>
                </c:pt>
                <c:pt idx="4476" formatCode="General">
                  <c:v>6.3794385</c:v>
                </c:pt>
                <c:pt idx="4477" formatCode="General">
                  <c:v>6.3606449999999999</c:v>
                </c:pt>
                <c:pt idx="4478" formatCode="General">
                  <c:v>6.3549164999999999</c:v>
                </c:pt>
                <c:pt idx="4479" formatCode="General">
                  <c:v>6.3609464999999998</c:v>
                </c:pt>
                <c:pt idx="4480" formatCode="General">
                  <c:v>6.3613485000000001</c:v>
                </c:pt>
                <c:pt idx="4481" formatCode="General">
                  <c:v>6.3513989999999998</c:v>
                </c:pt>
                <c:pt idx="4482" formatCode="General">
                  <c:v>6.3480824999999994</c:v>
                </c:pt>
                <c:pt idx="4483" formatCode="General">
                  <c:v>6.3528059999999993</c:v>
                </c:pt>
                <c:pt idx="4484" formatCode="General">
                  <c:v>6.3563235000000002</c:v>
                </c:pt>
                <c:pt idx="4485" formatCode="General">
                  <c:v>6.3523034999999997</c:v>
                </c:pt>
                <c:pt idx="4486" formatCode="General">
                  <c:v>6.3645645000000002</c:v>
                </c:pt>
                <c:pt idx="4487" formatCode="General">
                  <c:v>6.3633584999999995</c:v>
                </c:pt>
                <c:pt idx="4488" formatCode="General">
                  <c:v>6.3617505000000003</c:v>
                </c:pt>
                <c:pt idx="4489" formatCode="General">
                  <c:v>6.375318</c:v>
                </c:pt>
                <c:pt idx="4490" formatCode="General">
                  <c:v>6.3826544999999992</c:v>
                </c:pt>
                <c:pt idx="4491" formatCode="General">
                  <c:v>6.3870765</c:v>
                </c:pt>
                <c:pt idx="4492" formatCode="General">
                  <c:v>6.3865740000000004</c:v>
                </c:pt>
                <c:pt idx="4493" formatCode="General">
                  <c:v>6.3839610000000002</c:v>
                </c:pt>
                <c:pt idx="4494" formatCode="General">
                  <c:v>6.3872774999999997</c:v>
                </c:pt>
                <c:pt idx="4495" formatCode="General">
                  <c:v>6.3815489999999997</c:v>
                </c:pt>
                <c:pt idx="4496" formatCode="General">
                  <c:v>6.3887849999999995</c:v>
                </c:pt>
                <c:pt idx="4497" formatCode="General">
                  <c:v>6.3871769999999994</c:v>
                </c:pt>
                <c:pt idx="4498" formatCode="General">
                  <c:v>6.3902924999999993</c:v>
                </c:pt>
                <c:pt idx="4499" formatCode="General">
                  <c:v>6.3904934999999998</c:v>
                </c:pt>
                <c:pt idx="4500" formatCode="General">
                  <c:v>6.3799409999999996</c:v>
                </c:pt>
                <c:pt idx="4501" formatCode="General">
                  <c:v>6.3669764999999998</c:v>
                </c:pt>
                <c:pt idx="4502" formatCode="General">
                  <c:v>6.3626550000000002</c:v>
                </c:pt>
                <c:pt idx="4503" formatCode="General">
                  <c:v>6.3665744999999996</c:v>
                </c:pt>
                <c:pt idx="4504" formatCode="General">
                  <c:v>6.3650669999999998</c:v>
                </c:pt>
                <c:pt idx="4505" formatCode="General">
                  <c:v>6.3658710000000003</c:v>
                </c:pt>
                <c:pt idx="4506" formatCode="General">
                  <c:v>6.3635594999999991</c:v>
                </c:pt>
                <c:pt idx="4507" formatCode="General">
                  <c:v>6.3668759999999995</c:v>
                </c:pt>
                <c:pt idx="4508" formatCode="General">
                  <c:v>6.3613485000000001</c:v>
                </c:pt>
                <c:pt idx="4509" formatCode="General">
                  <c:v>6.3675794999999997</c:v>
                </c:pt>
                <c:pt idx="4510" formatCode="General">
                  <c:v>6.3712980000000003</c:v>
                </c:pt>
                <c:pt idx="4511" formatCode="General">
                  <c:v>6.3738104999999994</c:v>
                </c:pt>
                <c:pt idx="4512" formatCode="General">
                  <c:v>6.3668759999999995</c:v>
                </c:pt>
                <c:pt idx="4513" formatCode="General">
                  <c:v>6.3619515</c:v>
                </c:pt>
                <c:pt idx="4514" formatCode="General">
                  <c:v>6.3667755000000001</c:v>
                </c:pt>
                <c:pt idx="4515" formatCode="General">
                  <c:v>6.3564239999999996</c:v>
                </c:pt>
                <c:pt idx="4516" formatCode="General">
                  <c:v>6.3569264999999993</c:v>
                </c:pt>
                <c:pt idx="4517" formatCode="General">
                  <c:v>6.3525045000000002</c:v>
                </c:pt>
                <c:pt idx="4518" formatCode="General">
                  <c:v>6.3482835</c:v>
                </c:pt>
                <c:pt idx="4519" formatCode="General">
                  <c:v>6.3467760000000002</c:v>
                </c:pt>
                <c:pt idx="4520" formatCode="General">
                  <c:v>6.3461729999999994</c:v>
                </c:pt>
                <c:pt idx="4521" formatCode="General">
                  <c:v>6.3472784999999998</c:v>
                </c:pt>
                <c:pt idx="4522" formatCode="General">
                  <c:v>6.3324045</c:v>
                </c:pt>
                <c:pt idx="4523" formatCode="General">
                  <c:v>6.3324045</c:v>
                </c:pt>
                <c:pt idx="4524" formatCode="General">
                  <c:v>6.3324045</c:v>
                </c:pt>
                <c:pt idx="4525" formatCode="General">
                  <c:v>6.3316004999999995</c:v>
                </c:pt>
                <c:pt idx="4526" formatCode="General">
                  <c:v>6.3430574999999996</c:v>
                </c:pt>
                <c:pt idx="4527" formatCode="General">
                  <c:v>6.3481829999999997</c:v>
                </c:pt>
                <c:pt idx="4528" formatCode="General">
                  <c:v>6.3552179999999998</c:v>
                </c:pt>
                <c:pt idx="4529" formatCode="General">
                  <c:v>6.3486855000000002</c:v>
                </c:pt>
                <c:pt idx="4530" formatCode="General">
                  <c:v>6.3470774999999993</c:v>
                </c:pt>
                <c:pt idx="4531" formatCode="General">
                  <c:v>6.3546149999999999</c:v>
                </c:pt>
                <c:pt idx="4532" formatCode="General">
                  <c:v>6.3517005000000006</c:v>
                </c:pt>
                <c:pt idx="4533" formatCode="General">
                  <c:v>6.3622529999999999</c:v>
                </c:pt>
                <c:pt idx="4534" formatCode="General">
                  <c:v>6.3566249999999993</c:v>
                </c:pt>
                <c:pt idx="4535" formatCode="General">
                  <c:v>6.3521025</c:v>
                </c:pt>
                <c:pt idx="4536" formatCode="General">
                  <c:v>6.3488864999999999</c:v>
                </c:pt>
                <c:pt idx="4537" formatCode="General">
                  <c:v>6.3453689999999998</c:v>
                </c:pt>
                <c:pt idx="4538" formatCode="General">
                  <c:v>6.3453689999999998</c:v>
                </c:pt>
                <c:pt idx="4539" formatCode="General">
                  <c:v>6.3453689999999998</c:v>
                </c:pt>
                <c:pt idx="4540" formatCode="General">
                  <c:v>6.3453689999999998</c:v>
                </c:pt>
                <c:pt idx="4541" formatCode="General">
                  <c:v>6.3453689999999998</c:v>
                </c:pt>
                <c:pt idx="4542" formatCode="General">
                  <c:v>6.3453689999999998</c:v>
                </c:pt>
                <c:pt idx="4543" formatCode="General">
                  <c:v>6.337127999999999</c:v>
                </c:pt>
                <c:pt idx="4544" formatCode="General">
                  <c:v>6.3430574999999996</c:v>
                </c:pt>
                <c:pt idx="4545" formatCode="General">
                  <c:v>6.3418514999999998</c:v>
                </c:pt>
                <c:pt idx="4546" formatCode="General">
                  <c:v>6.3390374999999999</c:v>
                </c:pt>
                <c:pt idx="4547" formatCode="General">
                  <c:v>6.3417510000000004</c:v>
                </c:pt>
                <c:pt idx="4548" formatCode="General">
                  <c:v>6.3423539999999994</c:v>
                </c:pt>
                <c:pt idx="4549" formatCode="General">
                  <c:v>6.3431579999999999</c:v>
                </c:pt>
                <c:pt idx="4550" formatCode="General">
                  <c:v>6.3342134999999997</c:v>
                </c:pt>
                <c:pt idx="4551" formatCode="General">
                  <c:v>6.3324045</c:v>
                </c:pt>
                <c:pt idx="4552" formatCode="General">
                  <c:v>6.3251684999999993</c:v>
                </c:pt>
                <c:pt idx="4553" formatCode="General">
                  <c:v>6.3253694999999999</c:v>
                </c:pt>
                <c:pt idx="4554" formatCode="General">
                  <c:v>6.3261735000000003</c:v>
                </c:pt>
                <c:pt idx="4555" formatCode="General">
                  <c:v>6.3272789999999999</c:v>
                </c:pt>
                <c:pt idx="4556" formatCode="General">
                  <c:v>6.3305954999999994</c:v>
                </c:pt>
                <c:pt idx="4557" formatCode="General">
                  <c:v>6.3265754999999997</c:v>
                </c:pt>
                <c:pt idx="4558" formatCode="General">
                  <c:v>6.3252690000000005</c:v>
                </c:pt>
                <c:pt idx="4559" formatCode="General">
                  <c:v>6.3274799999999995</c:v>
                </c:pt>
                <c:pt idx="4560" formatCode="General">
                  <c:v>6.3302940000000003</c:v>
                </c:pt>
                <c:pt idx="4561" formatCode="General">
                  <c:v>6.3346155</c:v>
                </c:pt>
                <c:pt idx="4562" formatCode="General">
                  <c:v>6.3279825000000001</c:v>
                </c:pt>
                <c:pt idx="4563" formatCode="General">
                  <c:v>6.3299925000000004</c:v>
                </c:pt>
                <c:pt idx="4564" formatCode="General">
                  <c:v>6.3275804999999998</c:v>
                </c:pt>
                <c:pt idx="4565" formatCode="General">
                  <c:v>6.3233595000000005</c:v>
                </c:pt>
                <c:pt idx="4566" formatCode="General">
                  <c:v>6.3331080000000002</c:v>
                </c:pt>
                <c:pt idx="4567" formatCode="General">
                  <c:v>6.3294899999999998</c:v>
                </c:pt>
                <c:pt idx="4568" formatCode="General">
                  <c:v>6.3436605000000004</c:v>
                </c:pt>
                <c:pt idx="4569" formatCode="General">
                  <c:v>6.3456704999999998</c:v>
                </c:pt>
                <c:pt idx="4570" formatCode="General">
                  <c:v>6.3529065000000005</c:v>
                </c:pt>
                <c:pt idx="4571" formatCode="General">
                  <c:v>6.3551174999999995</c:v>
                </c:pt>
                <c:pt idx="4572" formatCode="General">
                  <c:v>6.3388365000000002</c:v>
                </c:pt>
                <c:pt idx="4573" formatCode="General">
                  <c:v>6.3598410000000003</c:v>
                </c:pt>
                <c:pt idx="4574" formatCode="General">
                  <c:v>6.3575295000000001</c:v>
                </c:pt>
                <c:pt idx="4575" formatCode="General">
                  <c:v>6.3644639999999999</c:v>
                </c:pt>
                <c:pt idx="4576" formatCode="General">
                  <c:v>6.3675794999999997</c:v>
                </c:pt>
                <c:pt idx="4577" formatCode="General">
                  <c:v>6.3515999999999995</c:v>
                </c:pt>
                <c:pt idx="4578" formatCode="General">
                  <c:v>6.3397409999999992</c:v>
                </c:pt>
                <c:pt idx="4579" formatCode="General">
                  <c:v>6.3344144999999994</c:v>
                </c:pt>
                <c:pt idx="4580" formatCode="General">
                  <c:v>6.3407460000000002</c:v>
                </c:pt>
                <c:pt idx="4581" formatCode="General">
                  <c:v>6.3319020000000004</c:v>
                </c:pt>
                <c:pt idx="4582" formatCode="General">
                  <c:v>6.3205454999999997</c:v>
                </c:pt>
                <c:pt idx="4583" formatCode="General">
                  <c:v>6.3172290000000002</c:v>
                </c:pt>
                <c:pt idx="4584" formatCode="General">
                  <c:v>6.3154199999999996</c:v>
                </c:pt>
                <c:pt idx="4585" formatCode="General">
                  <c:v>6.3226560000000003</c:v>
                </c:pt>
                <c:pt idx="4586" formatCode="General">
                  <c:v>6.3246659999999997</c:v>
                </c:pt>
                <c:pt idx="4587" formatCode="General">
                  <c:v>6.3257715000000001</c:v>
                </c:pt>
                <c:pt idx="4588" formatCode="General">
                  <c:v>6.3257715000000001</c:v>
                </c:pt>
                <c:pt idx="4589" formatCode="General">
                  <c:v>6.3257715000000001</c:v>
                </c:pt>
                <c:pt idx="4590" formatCode="General">
                  <c:v>6.3257715000000001</c:v>
                </c:pt>
                <c:pt idx="4591" formatCode="General">
                  <c:v>6.3350175000000002</c:v>
                </c:pt>
                <c:pt idx="4592" formatCode="General">
                  <c:v>6.3387359999999999</c:v>
                </c:pt>
                <c:pt idx="4593" formatCode="General">
                  <c:v>6.3336104999999998</c:v>
                </c:pt>
                <c:pt idx="4594" formatCode="General">
                  <c:v>6.3363239999999994</c:v>
                </c:pt>
                <c:pt idx="4595" formatCode="General">
                  <c:v>6.3333089999999999</c:v>
                </c:pt>
                <c:pt idx="4596" formatCode="General">
                  <c:v>6.3298920000000001</c:v>
                </c:pt>
                <c:pt idx="4597" formatCode="General">
                  <c:v>6.3193394999999999</c:v>
                </c:pt>
                <c:pt idx="4598" formatCode="General">
                  <c:v>6.3589600000000006</c:v>
                </c:pt>
                <c:pt idx="4599" formatCode="General">
                  <c:v>6.3524960000000004</c:v>
                </c:pt>
                <c:pt idx="4600" formatCode="General">
                  <c:v>6.3577480000000008</c:v>
                </c:pt>
                <c:pt idx="4601" formatCode="General">
                  <c:v>6.3634040000000009</c:v>
                </c:pt>
                <c:pt idx="4602" formatCode="General">
                  <c:v>6.367242000000001</c:v>
                </c:pt>
                <c:pt idx="4603" formatCode="General">
                  <c:v>6.3599700000000006</c:v>
                </c:pt>
                <c:pt idx="4604" formatCode="General">
                  <c:v>6.363303000000001</c:v>
                </c:pt>
                <c:pt idx="4605" formatCode="General">
                  <c:v>6.3552230000000005</c:v>
                </c:pt>
                <c:pt idx="4606" formatCode="General">
                  <c:v>6.3457290000000004</c:v>
                </c:pt>
                <c:pt idx="4607" formatCode="General">
                  <c:v>6.3414870000000008</c:v>
                </c:pt>
                <c:pt idx="4608" formatCode="General">
                  <c:v>6.3414870000000008</c:v>
                </c:pt>
                <c:pt idx="4609" formatCode="General">
                  <c:v>6.3414870000000008</c:v>
                </c:pt>
                <c:pt idx="4610" formatCode="General">
                  <c:v>6.3296700000000001</c:v>
                </c:pt>
                <c:pt idx="4611" formatCode="General">
                  <c:v>6.3323970000000003</c:v>
                </c:pt>
                <c:pt idx="4612" formatCode="General">
                  <c:v>6.3348210000000007</c:v>
                </c:pt>
                <c:pt idx="4613" formatCode="General">
                  <c:v>6.3486580000000012</c:v>
                </c:pt>
                <c:pt idx="4614" formatCode="General">
                  <c:v>6.3432040000000001</c:v>
                </c:pt>
                <c:pt idx="4615" formatCode="General">
                  <c:v>6.3493650000000006</c:v>
                </c:pt>
                <c:pt idx="4616" formatCode="General">
                  <c:v>6.3570410000000006</c:v>
                </c:pt>
                <c:pt idx="4617" formatCode="General">
                  <c:v>6.3581520000000005</c:v>
                </c:pt>
                <c:pt idx="4618" formatCode="General">
                  <c:v>6.3670400000000003</c:v>
                </c:pt>
                <c:pt idx="4619" formatCode="General">
                  <c:v>6.3741100000000008</c:v>
                </c:pt>
                <c:pt idx="4620" formatCode="General">
                  <c:v>6.3837050000000009</c:v>
                </c:pt>
                <c:pt idx="4621" formatCode="General">
                  <c:v>6.3865330000000009</c:v>
                </c:pt>
                <c:pt idx="4622" formatCode="General">
                  <c:v>6.3841090000000005</c:v>
                </c:pt>
                <c:pt idx="4623" formatCode="General">
                  <c:v>6.3747160000000003</c:v>
                </c:pt>
                <c:pt idx="4624" formatCode="General">
                  <c:v>6.3707770000000004</c:v>
                </c:pt>
                <c:pt idx="4625" formatCode="General">
                  <c:v>6.3840080000000006</c:v>
                </c:pt>
                <c:pt idx="4626" formatCode="General">
                  <c:v>6.3879470000000014</c:v>
                </c:pt>
                <c:pt idx="4627" formatCode="General">
                  <c:v>6.3892600000000002</c:v>
                </c:pt>
                <c:pt idx="4628" formatCode="General">
                  <c:v>6.3868360000000006</c:v>
                </c:pt>
                <c:pt idx="4629" formatCode="General">
                  <c:v>6.3894620000000009</c:v>
                </c:pt>
                <c:pt idx="4630" formatCode="General">
                  <c:v>6.3929970000000012</c:v>
                </c:pt>
                <c:pt idx="4631" formatCode="General">
                  <c:v>6.3988550000000011</c:v>
                </c:pt>
                <c:pt idx="4632" formatCode="General">
                  <c:v>6.394108000000001</c:v>
                </c:pt>
                <c:pt idx="4633" formatCode="General">
                  <c:v>6.3908760000000004</c:v>
                </c:pt>
                <c:pt idx="4634" formatCode="General">
                  <c:v>6.3857250000000008</c:v>
                </c:pt>
                <c:pt idx="4635" formatCode="General">
                  <c:v>6.3893610000000001</c:v>
                </c:pt>
                <c:pt idx="4636" formatCode="General">
                  <c:v>6.3801700000000006</c:v>
                </c:pt>
                <c:pt idx="4637" formatCode="General">
                  <c:v>6.3819880000000007</c:v>
                </c:pt>
                <c:pt idx="4638" formatCode="General">
                  <c:v>6.3800690000000007</c:v>
                </c:pt>
                <c:pt idx="4639" formatCode="General">
                  <c:v>6.3924919999999998</c:v>
                </c:pt>
                <c:pt idx="4640" formatCode="General">
                  <c:v>6.3903710000000009</c:v>
                </c:pt>
                <c:pt idx="4641" formatCode="General">
                  <c:v>6.3822910000000004</c:v>
                </c:pt>
                <c:pt idx="4642" formatCode="General">
                  <c:v>6.3719890000000001</c:v>
                </c:pt>
                <c:pt idx="4643" formatCode="General">
                  <c:v>6.3635050000000009</c:v>
                </c:pt>
                <c:pt idx="4644" formatCode="General">
                  <c:v>6.3646160000000007</c:v>
                </c:pt>
                <c:pt idx="4645" formatCode="General">
                  <c:v>6.3634040000000009</c:v>
                </c:pt>
                <c:pt idx="4646" formatCode="General">
                  <c:v>6.3670400000000003</c:v>
                </c:pt>
                <c:pt idx="4647" formatCode="General">
                  <c:v>6.3670400000000003</c:v>
                </c:pt>
                <c:pt idx="4648" formatCode="General">
                  <c:v>6.3862300000000003</c:v>
                </c:pt>
                <c:pt idx="4649" formatCode="General">
                  <c:v>6.3843110000000003</c:v>
                </c:pt>
                <c:pt idx="4650" formatCode="General">
                  <c:v>6.3804730000000003</c:v>
                </c:pt>
                <c:pt idx="4651" formatCode="General">
                  <c:v>6.3821900000000005</c:v>
                </c:pt>
                <c:pt idx="4652" formatCode="General">
                  <c:v>6.3881490000000003</c:v>
                </c:pt>
                <c:pt idx="4653" formatCode="General">
                  <c:v>6.3777460000000001</c:v>
                </c:pt>
                <c:pt idx="4654" formatCode="General">
                  <c:v>6.3809779999999998</c:v>
                </c:pt>
                <c:pt idx="4655" formatCode="General">
                  <c:v>6.3752210000000007</c:v>
                </c:pt>
                <c:pt idx="4656" formatCode="General">
                  <c:v>6.3824930000000002</c:v>
                </c:pt>
                <c:pt idx="4657" formatCode="General">
                  <c:v>6.3881490000000003</c:v>
                </c:pt>
                <c:pt idx="4658" formatCode="General">
                  <c:v>6.3925930000000006</c:v>
                </c:pt>
                <c:pt idx="4659" formatCode="General">
                  <c:v>6.3826950000000009</c:v>
                </c:pt>
                <c:pt idx="4660" formatCode="General">
                  <c:v>6.3841090000000005</c:v>
                </c:pt>
                <c:pt idx="4661" formatCode="General">
                  <c:v>6.3847150000000008</c:v>
                </c:pt>
                <c:pt idx="4662" formatCode="General">
                  <c:v>6.3879470000000014</c:v>
                </c:pt>
                <c:pt idx="4663" formatCode="General">
                  <c:v>6.3840080000000006</c:v>
                </c:pt>
                <c:pt idx="4664" formatCode="General">
                  <c:v>6.3798670000000008</c:v>
                </c:pt>
                <c:pt idx="4665" formatCode="General">
                  <c:v>6.3771400000000007</c:v>
                </c:pt>
                <c:pt idx="4666" formatCode="General">
                  <c:v>6.3757260000000011</c:v>
                </c:pt>
                <c:pt idx="4667" formatCode="General">
                  <c:v>6.3743120000000006</c:v>
                </c:pt>
                <c:pt idx="4668" formatCode="General">
                  <c:v>6.390270000000001</c:v>
                </c:pt>
                <c:pt idx="4669" formatCode="General">
                  <c:v>6.3972390000000008</c:v>
                </c:pt>
                <c:pt idx="4670" formatCode="General">
                  <c:v>6.4063290000000004</c:v>
                </c:pt>
                <c:pt idx="4671" formatCode="General">
                  <c:v>6.4014810000000004</c:v>
                </c:pt>
                <c:pt idx="4672" formatCode="General">
                  <c:v>6.3958250000000003</c:v>
                </c:pt>
                <c:pt idx="4673" formatCode="General">
                  <c:v>6.3936030000000006</c:v>
                </c:pt>
                <c:pt idx="4674" formatCode="General">
                  <c:v>6.3953200000000008</c:v>
                </c:pt>
                <c:pt idx="4675" formatCode="General">
                  <c:v>6.3938050000000004</c:v>
                </c:pt>
                <c:pt idx="4676" formatCode="General">
                  <c:v>6.4025920000000012</c:v>
                </c:pt>
                <c:pt idx="4677" formatCode="General">
                  <c:v>6.4055210000000002</c:v>
                </c:pt>
                <c:pt idx="4678" formatCode="General">
                  <c:v>6.3986530000000004</c:v>
                </c:pt>
                <c:pt idx="4679" formatCode="General">
                  <c:v>6.3965320000000006</c:v>
                </c:pt>
                <c:pt idx="4680" formatCode="General">
                  <c:v>6.4011780000000007</c:v>
                </c:pt>
                <c:pt idx="4681" formatCode="General">
                  <c:v>6.4020869999999999</c:v>
                </c:pt>
                <c:pt idx="4682" formatCode="General">
                  <c:v>6.4081470000000005</c:v>
                </c:pt>
                <c:pt idx="4683" formatCode="General">
                  <c:v>6.4090560000000005</c:v>
                </c:pt>
                <c:pt idx="4684" formatCode="General">
                  <c:v>6.4077430000000009</c:v>
                </c:pt>
                <c:pt idx="4685" formatCode="General">
                  <c:v>6.4116820000000008</c:v>
                </c:pt>
                <c:pt idx="4686" formatCode="General">
                  <c:v>6.4129950000000004</c:v>
                </c:pt>
                <c:pt idx="4687" formatCode="General">
                  <c:v>6.4083490000000012</c:v>
                </c:pt>
                <c:pt idx="4688" formatCode="General">
                  <c:v>6.4112780000000003</c:v>
                </c:pt>
                <c:pt idx="4689" formatCode="General">
                  <c:v>6.4052180000000005</c:v>
                </c:pt>
                <c:pt idx="4690" formatCode="General">
                  <c:v>6.3981480000000008</c:v>
                </c:pt>
                <c:pt idx="4691" formatCode="General">
                  <c:v>6.3949160000000012</c:v>
                </c:pt>
                <c:pt idx="4692" formatCode="General">
                  <c:v>6.3938050000000004</c:v>
                </c:pt>
                <c:pt idx="4693" formatCode="General">
                  <c:v>6.4025920000000012</c:v>
                </c:pt>
                <c:pt idx="4694" formatCode="General">
                  <c:v>6.4045110000000012</c:v>
                </c:pt>
                <c:pt idx="4695" formatCode="General">
                  <c:v>6.4024910000000004</c:v>
                </c:pt>
                <c:pt idx="4696" formatCode="General">
                  <c:v>6.4069350000000007</c:v>
                </c:pt>
                <c:pt idx="4697" formatCode="General">
                  <c:v>6.4083490000000012</c:v>
                </c:pt>
                <c:pt idx="4698" formatCode="General">
                  <c:v>6.4049150000000008</c:v>
                </c:pt>
                <c:pt idx="4699" formatCode="General">
                  <c:v>6.4036020000000002</c:v>
                </c:pt>
                <c:pt idx="4700" formatCode="General">
                  <c:v>6.4094600000000002</c:v>
                </c:pt>
                <c:pt idx="4701" formatCode="General">
                  <c:v>6.4073390000000003</c:v>
                </c:pt>
                <c:pt idx="4702" formatCode="General">
                  <c:v>6.4046120000000011</c:v>
                </c:pt>
                <c:pt idx="4703" formatCode="General">
                  <c:v>6.4008750000000001</c:v>
                </c:pt>
                <c:pt idx="4704" formatCode="General">
                  <c:v>6.4024910000000004</c:v>
                </c:pt>
                <c:pt idx="4705" formatCode="General">
                  <c:v>6.3988550000000011</c:v>
                </c:pt>
                <c:pt idx="4706" formatCode="General">
                  <c:v>6.397138</c:v>
                </c:pt>
                <c:pt idx="4707" formatCode="General">
                  <c:v>6.3950170000000011</c:v>
                </c:pt>
                <c:pt idx="4708" formatCode="General">
                  <c:v>6.3927950000000004</c:v>
                </c:pt>
                <c:pt idx="4709" formatCode="General">
                  <c:v>6.3986530000000004</c:v>
                </c:pt>
                <c:pt idx="4710" formatCode="General">
                  <c:v>6.4025920000000012</c:v>
                </c:pt>
                <c:pt idx="4711" formatCode="General">
                  <c:v>6.4013800000000005</c:v>
                </c:pt>
                <c:pt idx="4712" formatCode="General">
                  <c:v>6.4060260000000007</c:v>
                </c:pt>
                <c:pt idx="4713" formatCode="General">
                  <c:v>6.4045110000000012</c:v>
                </c:pt>
                <c:pt idx="4714" formatCode="General">
                  <c:v>6.4064300000000012</c:v>
                </c:pt>
                <c:pt idx="4715" formatCode="General">
                  <c:v>6.4077430000000009</c:v>
                </c:pt>
                <c:pt idx="4716" formatCode="General">
                  <c:v>6.4093590000000003</c:v>
                </c:pt>
                <c:pt idx="4717" formatCode="General">
                  <c:v>6.4044100000000004</c:v>
                </c:pt>
                <c:pt idx="4718" formatCode="General">
                  <c:v>6.4044100000000004</c:v>
                </c:pt>
                <c:pt idx="4719" formatCode="General">
                  <c:v>6.4044100000000004</c:v>
                </c:pt>
                <c:pt idx="4720" formatCode="General">
                  <c:v>6.4044100000000004</c:v>
                </c:pt>
                <c:pt idx="4721" formatCode="General">
                  <c:v>6.4044100000000004</c:v>
                </c:pt>
                <c:pt idx="4722" formatCode="General">
                  <c:v>6.4044100000000004</c:v>
                </c:pt>
                <c:pt idx="4723" formatCode="General">
                  <c:v>6.4060260000000007</c:v>
                </c:pt>
                <c:pt idx="4724" formatCode="General">
                  <c:v>6.407541000000001</c:v>
                </c:pt>
                <c:pt idx="4725" formatCode="General">
                  <c:v>6.4083490000000012</c:v>
                </c:pt>
                <c:pt idx="4726" formatCode="General">
                  <c:v>6.4024910000000004</c:v>
                </c:pt>
                <c:pt idx="4727" formatCode="General">
                  <c:v>6.3896640000000007</c:v>
                </c:pt>
                <c:pt idx="4728" formatCode="General">
                  <c:v>6.3743120000000006</c:v>
                </c:pt>
                <c:pt idx="4729" formatCode="General">
                  <c:v>6.3737060000000012</c:v>
                </c:pt>
                <c:pt idx="4730" formatCode="General">
                  <c:v>6.3658280000000005</c:v>
                </c:pt>
                <c:pt idx="4731" formatCode="General">
                  <c:v>6.3651210000000003</c:v>
                </c:pt>
                <c:pt idx="4732" formatCode="General">
                  <c:v>6.368252</c:v>
                </c:pt>
                <c:pt idx="4733" formatCode="General">
                  <c:v>6.370171</c:v>
                </c:pt>
                <c:pt idx="4734" formatCode="General">
                  <c:v>6.3708780000000003</c:v>
                </c:pt>
                <c:pt idx="4735" formatCode="General">
                  <c:v>6.3711810000000009</c:v>
                </c:pt>
                <c:pt idx="4736" formatCode="General">
                  <c:v>6.3677470000000005</c:v>
                </c:pt>
                <c:pt idx="4737" formatCode="General">
                  <c:v>6.3640100000000004</c:v>
                </c:pt>
                <c:pt idx="4738" formatCode="General">
                  <c:v>6.3621920000000012</c:v>
                </c:pt>
                <c:pt idx="4739" formatCode="General">
                  <c:v>6.3658280000000005</c:v>
                </c:pt>
                <c:pt idx="4740" formatCode="General">
                  <c:v>6.3632020000000002</c:v>
                </c:pt>
                <c:pt idx="4741" formatCode="General">
                  <c:v>6.3647170000000006</c:v>
                </c:pt>
                <c:pt idx="4742" formatCode="General">
                  <c:v>6.3675450000000007</c:v>
                </c:pt>
                <c:pt idx="4743" formatCode="General">
                  <c:v>6.3712819999999999</c:v>
                </c:pt>
                <c:pt idx="4744" formatCode="General">
                  <c:v>6.3708780000000003</c:v>
                </c:pt>
                <c:pt idx="4745" formatCode="General">
                  <c:v>6.3697670000000004</c:v>
                </c:pt>
                <c:pt idx="4746" formatCode="General">
                  <c:v>6.3690600000000011</c:v>
                </c:pt>
                <c:pt idx="4747" formatCode="General">
                  <c:v>6.3642120000000002</c:v>
                </c:pt>
                <c:pt idx="4748" formatCode="General">
                  <c:v>6.3549200000000008</c:v>
                </c:pt>
                <c:pt idx="4749" formatCode="General">
                  <c:v>6.3519910000000008</c:v>
                </c:pt>
                <c:pt idx="4750" formatCode="General">
                  <c:v>6.3509810000000009</c:v>
                </c:pt>
                <c:pt idx="4751" formatCode="General">
                  <c:v>6.3534050000000004</c:v>
                </c:pt>
                <c:pt idx="4752" formatCode="General">
                  <c:v>6.3574450000000002</c:v>
                </c:pt>
                <c:pt idx="4753" formatCode="General">
                  <c:v>6.3604750000000001</c:v>
                </c:pt>
                <c:pt idx="4754" formatCode="General">
                  <c:v>6.3555260000000002</c:v>
                </c:pt>
                <c:pt idx="4755" formatCode="General">
                  <c:v>6.353708000000001</c:v>
                </c:pt>
                <c:pt idx="4756" formatCode="General">
                  <c:v>6.3547180000000001</c:v>
                </c:pt>
                <c:pt idx="4757" formatCode="General">
                  <c:v>6.3535060000000003</c:v>
                </c:pt>
                <c:pt idx="4758" formatCode="General">
                  <c:v>6.3512840000000006</c:v>
                </c:pt>
                <c:pt idx="4759" formatCode="General">
                  <c:v>6.3480520000000009</c:v>
                </c:pt>
                <c:pt idx="4760" formatCode="General">
                  <c:v>6.3531020000000007</c:v>
                </c:pt>
                <c:pt idx="4761" formatCode="General">
                  <c:v>6.3539100000000008</c:v>
                </c:pt>
                <c:pt idx="4762" formatCode="General">
                  <c:v>6.3520919999999998</c:v>
                </c:pt>
                <c:pt idx="4763" formatCode="General">
                  <c:v>6.353708000000001</c:v>
                </c:pt>
                <c:pt idx="4764" formatCode="General">
                  <c:v>6.3513850000000005</c:v>
                </c:pt>
                <c:pt idx="4765" formatCode="General">
                  <c:v>6.3499710000000009</c:v>
                </c:pt>
                <c:pt idx="4766" formatCode="General">
                  <c:v>6.3540109999999999</c:v>
                </c:pt>
                <c:pt idx="4767" formatCode="General">
                  <c:v>6.3559299999999999</c:v>
                </c:pt>
                <c:pt idx="4768" formatCode="General">
                  <c:v>6.3551220000000006</c:v>
                </c:pt>
                <c:pt idx="4769" formatCode="General">
                  <c:v>6.3535060000000003</c:v>
                </c:pt>
                <c:pt idx="4770" formatCode="General">
                  <c:v>6.3511830000000007</c:v>
                </c:pt>
                <c:pt idx="4771" formatCode="General">
                  <c:v>6.3515870000000003</c:v>
                </c:pt>
                <c:pt idx="4772" formatCode="General">
                  <c:v>6.3552230000000005</c:v>
                </c:pt>
                <c:pt idx="4773" formatCode="General">
                  <c:v>6.3520919999999998</c:v>
                </c:pt>
                <c:pt idx="4774" formatCode="General">
                  <c:v>6.3508800000000001</c:v>
                </c:pt>
                <c:pt idx="4775" formatCode="General">
                  <c:v>6.3493650000000006</c:v>
                </c:pt>
                <c:pt idx="4776" formatCode="General">
                  <c:v>6.3505770000000012</c:v>
                </c:pt>
                <c:pt idx="4777" formatCode="General">
                  <c:v>6.3509810000000009</c:v>
                </c:pt>
                <c:pt idx="4778" formatCode="General">
                  <c:v>6.3542130000000006</c:v>
                </c:pt>
                <c:pt idx="4779" formatCode="General">
                  <c:v>6.3560310000000007</c:v>
                </c:pt>
                <c:pt idx="4780" formatCode="General">
                  <c:v>6.3572430000000004</c:v>
                </c:pt>
                <c:pt idx="4781" formatCode="General">
                  <c:v>6.3578489999999999</c:v>
                </c:pt>
                <c:pt idx="4782" formatCode="General">
                  <c:v>6.3524960000000004</c:v>
                </c:pt>
                <c:pt idx="4783" formatCode="General">
                  <c:v>6.3483550000000006</c:v>
                </c:pt>
                <c:pt idx="4784" formatCode="General">
                  <c:v>6.3483550000000006</c:v>
                </c:pt>
                <c:pt idx="4785" formatCode="General">
                  <c:v>6.3483550000000006</c:v>
                </c:pt>
                <c:pt idx="4786" formatCode="General">
                  <c:v>6.3483550000000006</c:v>
                </c:pt>
                <c:pt idx="4787" formatCode="General">
                  <c:v>6.3525970000000012</c:v>
                </c:pt>
                <c:pt idx="4788" formatCode="General">
                  <c:v>6.3500720000000008</c:v>
                </c:pt>
                <c:pt idx="4789" formatCode="General">
                  <c:v>6.3432040000000001</c:v>
                </c:pt>
                <c:pt idx="4790" formatCode="General">
                  <c:v>6.3442140000000009</c:v>
                </c:pt>
                <c:pt idx="4791" formatCode="General">
                  <c:v>6.3420930000000002</c:v>
                </c:pt>
                <c:pt idx="4792" formatCode="General">
                  <c:v>6.3339120000000007</c:v>
                </c:pt>
                <c:pt idx="4793" formatCode="General">
                  <c:v>6.3321950000000005</c:v>
                </c:pt>
                <c:pt idx="4794" formatCode="General">
                  <c:v>6.3317910000000008</c:v>
                </c:pt>
                <c:pt idx="4795" formatCode="General">
                  <c:v>6.3372450000000011</c:v>
                </c:pt>
                <c:pt idx="4796" formatCode="General">
                  <c:v>6.3394670000000009</c:v>
                </c:pt>
                <c:pt idx="4797" formatCode="General">
                  <c:v>6.3379520000000005</c:v>
                </c:pt>
                <c:pt idx="4798" formatCode="General">
                  <c:v>6.3417900000000005</c:v>
                </c:pt>
                <c:pt idx="4799" formatCode="General">
                  <c:v>6.3423959999999999</c:v>
                </c:pt>
                <c:pt idx="4800" formatCode="General">
                  <c:v>6.3389620000000004</c:v>
                </c:pt>
                <c:pt idx="4801" formatCode="General">
                  <c:v>6.3410830000000011</c:v>
                </c:pt>
                <c:pt idx="4802" formatCode="General">
                  <c:v>6.3433050000000009</c:v>
                </c:pt>
                <c:pt idx="4803" formatCode="General">
                  <c:v>6.3446180000000005</c:v>
                </c:pt>
                <c:pt idx="4804" formatCode="General">
                  <c:v>6.347951000000001</c:v>
                </c:pt>
                <c:pt idx="4805" formatCode="General">
                  <c:v>6.3434060000000008</c:v>
                </c:pt>
                <c:pt idx="4806" formatCode="General">
                  <c:v>6.3422950000000009</c:v>
                </c:pt>
                <c:pt idx="4807" formatCode="General">
                  <c:v>6.3447190000000004</c:v>
                </c:pt>
                <c:pt idx="4808" formatCode="General">
                  <c:v>6.3488600000000002</c:v>
                </c:pt>
                <c:pt idx="4809" formatCode="General">
                  <c:v>6.3478500000000002</c:v>
                </c:pt>
                <c:pt idx="4810" formatCode="General">
                  <c:v>6.3509810000000009</c:v>
                </c:pt>
                <c:pt idx="4811" formatCode="General">
                  <c:v>6.3526980000000002</c:v>
                </c:pt>
                <c:pt idx="4812" formatCode="General">
                  <c:v>6.3420930000000002</c:v>
                </c:pt>
                <c:pt idx="4813" formatCode="General">
                  <c:v>6.3420930000000002</c:v>
                </c:pt>
                <c:pt idx="4814" formatCode="General">
                  <c:v>6.3420930000000002</c:v>
                </c:pt>
                <c:pt idx="4815" formatCode="General">
                  <c:v>6.3420930000000002</c:v>
                </c:pt>
                <c:pt idx="4816" formatCode="General">
                  <c:v>6.3420930000000002</c:v>
                </c:pt>
                <c:pt idx="4817" formatCode="General">
                  <c:v>6.3420930000000002</c:v>
                </c:pt>
                <c:pt idx="4818" formatCode="General">
                  <c:v>6.3444159999999998</c:v>
                </c:pt>
                <c:pt idx="4819" formatCode="General">
                  <c:v>6.3449210000000011</c:v>
                </c:pt>
                <c:pt idx="4820" formatCode="General">
                  <c:v>6.3432040000000001</c:v>
                </c:pt>
                <c:pt idx="4821" formatCode="General">
                  <c:v>6.3474460000000006</c:v>
                </c:pt>
                <c:pt idx="4822" formatCode="General">
                  <c:v>6.3499710000000009</c:v>
                </c:pt>
                <c:pt idx="4823" formatCode="General">
                  <c:v>6.3520919999999998</c:v>
                </c:pt>
                <c:pt idx="4824" formatCode="General">
                  <c:v>6.3484560000000005</c:v>
                </c:pt>
                <c:pt idx="4825" formatCode="General">
                  <c:v>6.3470420000000001</c:v>
                </c:pt>
                <c:pt idx="4826" formatCode="General">
                  <c:v>6.3406790000000006</c:v>
                </c:pt>
                <c:pt idx="4827" formatCode="General">
                  <c:v>6.3425980000000006</c:v>
                </c:pt>
                <c:pt idx="4828" formatCode="General">
                  <c:v>6.3450220000000002</c:v>
                </c:pt>
                <c:pt idx="4829" formatCode="General">
                  <c:v>6.3424970000000007</c:v>
                </c:pt>
                <c:pt idx="4830" formatCode="General">
                  <c:v>6.3372450000000011</c:v>
                </c:pt>
                <c:pt idx="4831" formatCode="General">
                  <c:v>6.3412850000000001</c:v>
                </c:pt>
                <c:pt idx="4832" formatCode="General">
                  <c:v>6.3346190000000009</c:v>
                </c:pt>
                <c:pt idx="4833" formatCode="General">
                  <c:v>6.3396690000000007</c:v>
                </c:pt>
                <c:pt idx="4834" formatCode="General">
                  <c:v>6.3373460000000001</c:v>
                </c:pt>
                <c:pt idx="4835" formatCode="General">
                  <c:v>6.3353260000000002</c:v>
                </c:pt>
                <c:pt idx="4836" formatCode="General">
                  <c:v>6.3379520000000005</c:v>
                </c:pt>
                <c:pt idx="4837" formatCode="General">
                  <c:v>6.3350230000000005</c:v>
                </c:pt>
                <c:pt idx="4838" formatCode="General">
                  <c:v>6.3368410000000006</c:v>
                </c:pt>
                <c:pt idx="4839" formatCode="General">
                  <c:v>6.3385579999999999</c:v>
                </c:pt>
                <c:pt idx="4840" formatCode="General">
                  <c:v>6.3343160000000003</c:v>
                </c:pt>
                <c:pt idx="4841" formatCode="General">
                  <c:v>6.3358310000000007</c:v>
                </c:pt>
                <c:pt idx="4842" formatCode="General">
                  <c:v>6.3338110000000007</c:v>
                </c:pt>
                <c:pt idx="4843" formatCode="General">
                  <c:v>6.3318920000000007</c:v>
                </c:pt>
                <c:pt idx="4844" formatCode="General">
                  <c:v>6.3342150000000004</c:v>
                </c:pt>
                <c:pt idx="4845" formatCode="General">
                  <c:v>6.3354270000000001</c:v>
                </c:pt>
                <c:pt idx="4846" formatCode="General">
                  <c:v>6.3369420000000005</c:v>
                </c:pt>
                <c:pt idx="4847" formatCode="General">
                  <c:v>6.3315890000000001</c:v>
                </c:pt>
                <c:pt idx="4848" formatCode="General">
                  <c:v>6.3300740000000006</c:v>
                </c:pt>
                <c:pt idx="4849" formatCode="General">
                  <c:v>6.3211860000000009</c:v>
                </c:pt>
                <c:pt idx="4850" formatCode="General">
                  <c:v>6.3235090000000005</c:v>
                </c:pt>
                <c:pt idx="4851" formatCode="General">
                  <c:v>6.3235090000000005</c:v>
                </c:pt>
                <c:pt idx="4852" formatCode="General">
                  <c:v>6.3235090000000005</c:v>
                </c:pt>
                <c:pt idx="4853" formatCode="General">
                  <c:v>6.3276500000000002</c:v>
                </c:pt>
                <c:pt idx="4854" formatCode="General">
                  <c:v>6.3265390000000004</c:v>
                </c:pt>
                <c:pt idx="4855" formatCode="General">
                  <c:v>6.3173480000000009</c:v>
                </c:pt>
                <c:pt idx="4856" formatCode="General">
                  <c:v>6.3203780000000007</c:v>
                </c:pt>
                <c:pt idx="4857" formatCode="General">
                  <c:v>6.3131060000000003</c:v>
                </c:pt>
                <c:pt idx="4858" formatCode="General">
                  <c:v>6.3078540000000007</c:v>
                </c:pt>
                <c:pt idx="4859" formatCode="General">
                  <c:v>6.3032080000000006</c:v>
                </c:pt>
                <c:pt idx="4860" formatCode="General">
                  <c:v>6.2965420000000005</c:v>
                </c:pt>
                <c:pt idx="4861" formatCode="General">
                  <c:v>6.3040160000000007</c:v>
                </c:pt>
                <c:pt idx="4862" formatCode="General">
                  <c:v>6.3018950000000009</c:v>
                </c:pt>
                <c:pt idx="4863" formatCode="General">
                  <c:v>6.3039149999999999</c:v>
                </c:pt>
                <c:pt idx="4864" formatCode="General">
                  <c:v>6.2983600000000006</c:v>
                </c:pt>
                <c:pt idx="4865" formatCode="General">
                  <c:v>6.3007840000000002</c:v>
                </c:pt>
                <c:pt idx="4866" formatCode="General">
                  <c:v>6.2923000000000009</c:v>
                </c:pt>
                <c:pt idx="4867" formatCode="General">
                  <c:v>6.2830080000000006</c:v>
                </c:pt>
                <c:pt idx="4868" formatCode="General">
                  <c:v>6.2830080000000006</c:v>
                </c:pt>
                <c:pt idx="4869" formatCode="General">
                  <c:v>6.2830080000000006</c:v>
                </c:pt>
                <c:pt idx="4870" formatCode="General">
                  <c:v>6.2830080000000006</c:v>
                </c:pt>
                <c:pt idx="4871" formatCode="General">
                  <c:v>6.2702820000000008</c:v>
                </c:pt>
                <c:pt idx="4872" formatCode="General">
                  <c:v>6.2773520000000005</c:v>
                </c:pt>
                <c:pt idx="4873" formatCode="General">
                  <c:v>6.2735140000000005</c:v>
                </c:pt>
                <c:pt idx="4874" formatCode="General">
                  <c:v>6.2703830000000007</c:v>
                </c:pt>
                <c:pt idx="4875" formatCode="General">
                  <c:v>6.2599800000000005</c:v>
                </c:pt>
                <c:pt idx="4876" formatCode="General">
                  <c:v>6.2544250000000012</c:v>
                </c:pt>
                <c:pt idx="4877" formatCode="General">
                  <c:v>6.2636160000000007</c:v>
                </c:pt>
                <c:pt idx="4878" formatCode="General">
                  <c:v>6.269272</c:v>
                </c:pt>
                <c:pt idx="4879" formatCode="General">
                  <c:v>6.2655350000000007</c:v>
                </c:pt>
                <c:pt idx="4880" formatCode="General">
                  <c:v>6.269070000000001</c:v>
                </c:pt>
                <c:pt idx="4881" formatCode="General">
                  <c:v>6.2716960000000013</c:v>
                </c:pt>
                <c:pt idx="4882" formatCode="General">
                  <c:v>6.2616970000000007</c:v>
                </c:pt>
                <c:pt idx="4883" formatCode="General">
                  <c:v>6.2617980000000006</c:v>
                </c:pt>
                <c:pt idx="4884" formatCode="General">
                  <c:v>6.2530110000000008</c:v>
                </c:pt>
                <c:pt idx="4885" formatCode="General">
                  <c:v>6.2523040000000005</c:v>
                </c:pt>
                <c:pt idx="4886" formatCode="General">
                  <c:v>6.2566470000000001</c:v>
                </c:pt>
                <c:pt idx="4887" formatCode="General">
                  <c:v>6.2485670000000004</c:v>
                </c:pt>
                <c:pt idx="4888" formatCode="General">
                  <c:v>6.2429110000000012</c:v>
                </c:pt>
                <c:pt idx="4889" formatCode="General">
                  <c:v>6.2436180000000006</c:v>
                </c:pt>
                <c:pt idx="4890" formatCode="General">
                  <c:v>6.2474560000000006</c:v>
                </c:pt>
                <c:pt idx="4891" formatCode="General">
                  <c:v>6.2438200000000004</c:v>
                </c:pt>
                <c:pt idx="4892" formatCode="General">
                  <c:v>6.2413960000000008</c:v>
                </c:pt>
                <c:pt idx="4893" formatCode="General">
                  <c:v>6.2424059999999999</c:v>
                </c:pt>
                <c:pt idx="4894" formatCode="General">
                  <c:v>6.2352350000000003</c:v>
                </c:pt>
                <c:pt idx="4895" formatCode="General">
                  <c:v>6.2374570000000009</c:v>
                </c:pt>
                <c:pt idx="4896" formatCode="General">
                  <c:v>6.2354370000000001</c:v>
                </c:pt>
                <c:pt idx="4897" formatCode="General">
                  <c:v>6.2236200000000013</c:v>
                </c:pt>
                <c:pt idx="4898" formatCode="General">
                  <c:v>6.2236200000000013</c:v>
                </c:pt>
                <c:pt idx="4899" formatCode="General">
                  <c:v>6.2236200000000013</c:v>
                </c:pt>
                <c:pt idx="4900" formatCode="General">
                  <c:v>6.2236200000000013</c:v>
                </c:pt>
                <c:pt idx="4901" formatCode="General">
                  <c:v>6.2228120000000011</c:v>
                </c:pt>
                <c:pt idx="4902" formatCode="General">
                  <c:v>6.2223070000000007</c:v>
                </c:pt>
                <c:pt idx="4903" formatCode="General">
                  <c:v>6.2213980000000006</c:v>
                </c:pt>
                <c:pt idx="4904" formatCode="General">
                  <c:v>6.226751000000001</c:v>
                </c:pt>
                <c:pt idx="4905" formatCode="General">
                  <c:v>6.2293770000000013</c:v>
                </c:pt>
                <c:pt idx="4906" formatCode="General">
                  <c:v>6.2314980000000002</c:v>
                </c:pt>
                <c:pt idx="4907" formatCode="General">
                  <c:v>6.238366000000001</c:v>
                </c:pt>
                <c:pt idx="4908" formatCode="General">
                  <c:v>6.2425070000000007</c:v>
                </c:pt>
                <c:pt idx="4909" formatCode="General">
                  <c:v>6.238467</c:v>
                </c:pt>
                <c:pt idx="4910" formatCode="General">
                  <c:v>6.2396790000000006</c:v>
                </c:pt>
                <c:pt idx="4911" formatCode="General">
                  <c:v>6.2414970000000007</c:v>
                </c:pt>
                <c:pt idx="4912" formatCode="General">
                  <c:v>6.2404869999999999</c:v>
                </c:pt>
                <c:pt idx="4913" formatCode="General">
                  <c:v>6.242305</c:v>
                </c:pt>
                <c:pt idx="4914" formatCode="General">
                  <c:v>6.2390730000000003</c:v>
                </c:pt>
                <c:pt idx="4915" formatCode="General">
                  <c:v>6.2421030000000011</c:v>
                </c:pt>
                <c:pt idx="4916" formatCode="General">
                  <c:v>6.2372550000000002</c:v>
                </c:pt>
                <c:pt idx="4917" formatCode="General">
                  <c:v>6.2407900000000005</c:v>
                </c:pt>
                <c:pt idx="4918" formatCode="General">
                  <c:v>6.2425070000000007</c:v>
                </c:pt>
                <c:pt idx="4919" formatCode="General">
                  <c:v>6.2347300000000008</c:v>
                </c:pt>
                <c:pt idx="4920" formatCode="General">
                  <c:v>6.2268520000000009</c:v>
                </c:pt>
                <c:pt idx="4921" formatCode="General">
                  <c:v>6.2214990000000006</c:v>
                </c:pt>
                <c:pt idx="4922" formatCode="General">
                  <c:v>6.2247310000000011</c:v>
                </c:pt>
                <c:pt idx="4923" formatCode="General">
                  <c:v>6.2279630000000008</c:v>
                </c:pt>
                <c:pt idx="4924" formatCode="General">
                  <c:v>6.2308920000000008</c:v>
                </c:pt>
                <c:pt idx="4925" formatCode="General">
                  <c:v>6.2268520000000009</c:v>
                </c:pt>
                <c:pt idx="4926" formatCode="General">
                  <c:v>6.2337200000000008</c:v>
                </c:pt>
                <c:pt idx="4927" formatCode="General">
                  <c:v>6.2368510000000006</c:v>
                </c:pt>
                <c:pt idx="4928" formatCode="General">
                  <c:v>6.2338210000000007</c:v>
                </c:pt>
                <c:pt idx="4929" formatCode="General">
                  <c:v>6.2319020000000007</c:v>
                </c:pt>
                <c:pt idx="4930" formatCode="General">
                  <c:v>6.2311950000000005</c:v>
                </c:pt>
                <c:pt idx="4931" formatCode="General">
                  <c:v>6.2376590000000007</c:v>
                </c:pt>
                <c:pt idx="4932" formatCode="General">
                  <c:v>6.2337200000000008</c:v>
                </c:pt>
                <c:pt idx="4933" formatCode="General">
                  <c:v>6.2322050000000004</c:v>
                </c:pt>
                <c:pt idx="4934" formatCode="General">
                  <c:v>6.2387700000000006</c:v>
                </c:pt>
                <c:pt idx="4935" formatCode="General">
                  <c:v>6.2405880000000007</c:v>
                </c:pt>
                <c:pt idx="4936" formatCode="General">
                  <c:v>6.2395780000000007</c:v>
                </c:pt>
                <c:pt idx="4937" formatCode="General">
                  <c:v>6.2435170000000006</c:v>
                </c:pt>
                <c:pt idx="4938" formatCode="General">
                  <c:v>6.238467</c:v>
                </c:pt>
                <c:pt idx="4939" formatCode="General">
                  <c:v>6.2370530000000013</c:v>
                </c:pt>
                <c:pt idx="4940" formatCode="General">
                  <c:v>6.2343260000000003</c:v>
                </c:pt>
                <c:pt idx="4941" formatCode="General">
                  <c:v>6.2320029999999997</c:v>
                </c:pt>
                <c:pt idx="4942" formatCode="General">
                  <c:v>6.2284680000000003</c:v>
                </c:pt>
                <c:pt idx="4943" formatCode="General">
                  <c:v>6.2281649999999997</c:v>
                </c:pt>
                <c:pt idx="4944" formatCode="General">
                  <c:v>6.2322050000000004</c:v>
                </c:pt>
                <c:pt idx="4945" formatCode="General">
                  <c:v>6.2337200000000008</c:v>
                </c:pt>
                <c:pt idx="4946" formatCode="General">
                  <c:v>6.2312960000000013</c:v>
                </c:pt>
                <c:pt idx="4947" formatCode="General">
                  <c:v>6.2282660000000005</c:v>
                </c:pt>
                <c:pt idx="4948" formatCode="General">
                  <c:v>6.2306900000000009</c:v>
                </c:pt>
                <c:pt idx="4949" formatCode="General">
                  <c:v>6.2313970000000003</c:v>
                </c:pt>
                <c:pt idx="4950" formatCode="General">
                  <c:v>6.2291750000000006</c:v>
                </c:pt>
                <c:pt idx="4951" formatCode="General">
                  <c:v>6.2314980000000002</c:v>
                </c:pt>
                <c:pt idx="4952" formatCode="General">
                  <c:v>6.23271</c:v>
                </c:pt>
                <c:pt idx="4953" formatCode="General">
                  <c:v>6.2296800000000001</c:v>
                </c:pt>
                <c:pt idx="4954" formatCode="General">
                  <c:v>6.2304880000000002</c:v>
                </c:pt>
                <c:pt idx="4955" formatCode="General">
                  <c:v>6.2283670000000004</c:v>
                </c:pt>
                <c:pt idx="4956" formatCode="General">
                  <c:v>6.2306900000000009</c:v>
                </c:pt>
                <c:pt idx="4957" formatCode="General">
                  <c:v>6.232609000000001</c:v>
                </c:pt>
                <c:pt idx="4958" formatCode="General">
                  <c:v>6.2319020000000007</c:v>
                </c:pt>
                <c:pt idx="4959" formatCode="General">
                  <c:v>6.2335180000000001</c:v>
                </c:pt>
                <c:pt idx="4960" formatCode="General">
                  <c:v>6.234629</c:v>
                </c:pt>
                <c:pt idx="4961" formatCode="General">
                  <c:v>6.2312960000000013</c:v>
                </c:pt>
                <c:pt idx="4962" formatCode="General">
                  <c:v>6.234528000000001</c:v>
                </c:pt>
                <c:pt idx="4963" formatCode="General">
                  <c:v>6.2258420000000001</c:v>
                </c:pt>
                <c:pt idx="4964" formatCode="General">
                  <c:v>6.2228120000000011</c:v>
                </c:pt>
                <c:pt idx="4965" formatCode="General">
                  <c:v>6.2217010000000013</c:v>
                </c:pt>
                <c:pt idx="4966" formatCode="General">
                  <c:v>6.219075000000001</c:v>
                </c:pt>
                <c:pt idx="4967" formatCode="General">
                  <c:v>6.2193780000000007</c:v>
                </c:pt>
                <c:pt idx="4968" formatCode="General">
                  <c:v>6.2169540000000003</c:v>
                </c:pt>
                <c:pt idx="4969" formatCode="General">
                  <c:v>6.2186710000000005</c:v>
                </c:pt>
                <c:pt idx="4970" formatCode="General">
                  <c:v>6.217257</c:v>
                </c:pt>
                <c:pt idx="4971" formatCode="General">
                  <c:v>6.217257</c:v>
                </c:pt>
                <c:pt idx="4972" formatCode="General">
                  <c:v>6.217257</c:v>
                </c:pt>
                <c:pt idx="4973" formatCode="General">
                  <c:v>6.2089750000000006</c:v>
                </c:pt>
                <c:pt idx="4974" formatCode="General">
                  <c:v>6.2099850000000005</c:v>
                </c:pt>
                <c:pt idx="4975" formatCode="General">
                  <c:v>6.2111970000000003</c:v>
                </c:pt>
                <c:pt idx="4976" formatCode="General">
                  <c:v>6.2091770000000004</c:v>
                </c:pt>
                <c:pt idx="4977" formatCode="General">
                  <c:v>6.2109950000000005</c:v>
                </c:pt>
                <c:pt idx="4978" formatCode="General">
                  <c:v>6.209480000000001</c:v>
                </c:pt>
                <c:pt idx="4979" formatCode="General">
                  <c:v>6.209480000000001</c:v>
                </c:pt>
                <c:pt idx="4980" formatCode="General">
                  <c:v>6.209480000000001</c:v>
                </c:pt>
                <c:pt idx="4981" formatCode="General">
                  <c:v>6.209480000000001</c:v>
                </c:pt>
                <c:pt idx="4982" formatCode="General">
                  <c:v>6.209480000000001</c:v>
                </c:pt>
                <c:pt idx="4983" formatCode="General">
                  <c:v>6.209480000000001</c:v>
                </c:pt>
                <c:pt idx="4984" formatCode="General">
                  <c:v>6.2029150000000008</c:v>
                </c:pt>
                <c:pt idx="4985" formatCode="General">
                  <c:v>6.2044300000000003</c:v>
                </c:pt>
                <c:pt idx="4986" formatCode="General">
                  <c:v>6.2066520000000009</c:v>
                </c:pt>
                <c:pt idx="4987" formatCode="General">
                  <c:v>6.2072580000000004</c:v>
                </c:pt>
                <c:pt idx="4988" formatCode="General">
                  <c:v>6.2020059999999999</c:v>
                </c:pt>
                <c:pt idx="4989" formatCode="General">
                  <c:v>6.2026120000000002</c:v>
                </c:pt>
                <c:pt idx="4990" formatCode="General">
                  <c:v>6.2022080000000006</c:v>
                </c:pt>
                <c:pt idx="4991" formatCode="General">
                  <c:v>6.2045310000000002</c:v>
                </c:pt>
                <c:pt idx="4992" formatCode="General">
                  <c:v>6.1985720000000013</c:v>
                </c:pt>
                <c:pt idx="4993" formatCode="General">
                  <c:v>6.1965520000000005</c:v>
                </c:pt>
                <c:pt idx="4994" formatCode="General">
                  <c:v>6.2008950000000009</c:v>
                </c:pt>
                <c:pt idx="4995" formatCode="General">
                  <c:v>6.1943300000000008</c:v>
                </c:pt>
                <c:pt idx="4996" formatCode="General">
                  <c:v>6.1948350000000003</c:v>
                </c:pt>
                <c:pt idx="4997" formatCode="General">
                  <c:v>6.1946330000000005</c:v>
                </c:pt>
                <c:pt idx="4998" formatCode="General">
                  <c:v>6.1949360000000002</c:v>
                </c:pt>
                <c:pt idx="4999" formatCode="General">
                  <c:v>6.1986730000000003</c:v>
                </c:pt>
                <c:pt idx="5000" formatCode="General">
                  <c:v>6.2026120000000002</c:v>
                </c:pt>
                <c:pt idx="5001" formatCode="General">
                  <c:v>6.2039249999999999</c:v>
                </c:pt>
                <c:pt idx="5002" formatCode="General">
                  <c:v>6.2066520000000009</c:v>
                </c:pt>
                <c:pt idx="5003" formatCode="General">
                  <c:v>6.2096819999999999</c:v>
                </c:pt>
                <c:pt idx="5004" formatCode="General">
                  <c:v>6.2061470000000005</c:v>
                </c:pt>
                <c:pt idx="5005" formatCode="General">
                  <c:v>6.2089750000000006</c:v>
                </c:pt>
                <c:pt idx="5006" formatCode="General">
                  <c:v>6.2064500000000002</c:v>
                </c:pt>
                <c:pt idx="5007" formatCode="General">
                  <c:v>6.1968550000000002</c:v>
                </c:pt>
                <c:pt idx="5008" formatCode="General">
                  <c:v>6.2003900000000005</c:v>
                </c:pt>
                <c:pt idx="5009" formatCode="General">
                  <c:v>6.1973599999999998</c:v>
                </c:pt>
                <c:pt idx="5010" formatCode="General">
                  <c:v>6.1955420000000005</c:v>
                </c:pt>
                <c:pt idx="5011" formatCode="General">
                  <c:v>6.1928150000000013</c:v>
                </c:pt>
                <c:pt idx="5012" formatCode="General">
                  <c:v>6.1964510000000006</c:v>
                </c:pt>
                <c:pt idx="5013" formatCode="General">
                  <c:v>6.1945320000000006</c:v>
                </c:pt>
                <c:pt idx="5014" formatCode="General">
                  <c:v>6.1930170000000002</c:v>
                </c:pt>
                <c:pt idx="5015" formatCode="General">
                  <c:v>6.1918050000000004</c:v>
                </c:pt>
                <c:pt idx="5016" formatCode="General">
                  <c:v>6.197966000000001</c:v>
                </c:pt>
                <c:pt idx="5017" formatCode="General">
                  <c:v>6.1993800000000006</c:v>
                </c:pt>
                <c:pt idx="5018" formatCode="General">
                  <c:v>6.1955420000000005</c:v>
                </c:pt>
                <c:pt idx="5019" formatCode="General">
                  <c:v>6.1970570000000009</c:v>
                </c:pt>
                <c:pt idx="5020" formatCode="General">
                  <c:v>6.1943300000000008</c:v>
                </c:pt>
                <c:pt idx="5021" formatCode="General">
                  <c:v>6.1956430000000005</c:v>
                </c:pt>
                <c:pt idx="5022" formatCode="General">
                  <c:v>6.1938250000000004</c:v>
                </c:pt>
                <c:pt idx="5023" formatCode="General">
                  <c:v>6.194229</c:v>
                </c:pt>
                <c:pt idx="5024" formatCode="General">
                  <c:v>6.1965520000000005</c:v>
                </c:pt>
                <c:pt idx="5025" formatCode="General">
                  <c:v>6.1913000000000009</c:v>
                </c:pt>
                <c:pt idx="5026" formatCode="General">
                  <c:v>6.19231</c:v>
                </c:pt>
                <c:pt idx="5027" formatCode="General">
                  <c:v>6.184432000000001</c:v>
                </c:pt>
                <c:pt idx="5028" formatCode="General">
                  <c:v>6.1741300000000008</c:v>
                </c:pt>
                <c:pt idx="5029" formatCode="General">
                  <c:v>6.1725140000000005</c:v>
                </c:pt>
                <c:pt idx="5030" formatCode="General">
                  <c:v>6.1711</c:v>
                </c:pt>
                <c:pt idx="5031" formatCode="General">
                  <c:v>6.1726150000000004</c:v>
                </c:pt>
                <c:pt idx="5032" formatCode="General">
                  <c:v>6.1759480000000009</c:v>
                </c:pt>
                <c:pt idx="5033" formatCode="General">
                  <c:v>6.1735240000000013</c:v>
                </c:pt>
                <c:pt idx="5034" formatCode="General">
                  <c:v>6.1719080000000002</c:v>
                </c:pt>
                <c:pt idx="5035" formatCode="General">
                  <c:v>6.1716050000000013</c:v>
                </c:pt>
                <c:pt idx="5036" formatCode="General">
                  <c:v>6.1794830000000003</c:v>
                </c:pt>
                <c:pt idx="5037" formatCode="General">
                  <c:v>6.180796</c:v>
                </c:pt>
                <c:pt idx="5038" formatCode="General">
                  <c:v>6.1772610000000006</c:v>
                </c:pt>
                <c:pt idx="5039" formatCode="General">
                  <c:v>6.1756450000000003</c:v>
                </c:pt>
                <c:pt idx="5040" formatCode="General">
                  <c:v>6.1771600000000007</c:v>
                </c:pt>
                <c:pt idx="5041" formatCode="General">
                  <c:v>6.176756000000001</c:v>
                </c:pt>
                <c:pt idx="5042" formatCode="General">
                  <c:v>6.1660500000000003</c:v>
                </c:pt>
                <c:pt idx="5043" formatCode="General">
                  <c:v>6.163424</c:v>
                </c:pt>
                <c:pt idx="5044" formatCode="General">
                  <c:v>6.1578690000000007</c:v>
                </c:pt>
                <c:pt idx="5045" formatCode="General">
                  <c:v>6.1578690000000007</c:v>
                </c:pt>
                <c:pt idx="5046" formatCode="General">
                  <c:v>6.1599900000000005</c:v>
                </c:pt>
                <c:pt idx="5047" formatCode="General">
                  <c:v>6.1649390000000004</c:v>
                </c:pt>
                <c:pt idx="5048" formatCode="General">
                  <c:v>6.1669590000000003</c:v>
                </c:pt>
                <c:pt idx="5049" formatCode="General">
                  <c:v>6.165242000000001</c:v>
                </c:pt>
                <c:pt idx="5050" formatCode="General">
                  <c:v>6.1689790000000011</c:v>
                </c:pt>
                <c:pt idx="5051" formatCode="General">
                  <c:v>6.172009000000001</c:v>
                </c:pt>
                <c:pt idx="5052" formatCode="General">
                  <c:v>6.1618080000000006</c:v>
                </c:pt>
                <c:pt idx="5053" formatCode="General">
                  <c:v>6.1559500000000007</c:v>
                </c:pt>
                <c:pt idx="5054" formatCode="General">
                  <c:v>6.1539300000000008</c:v>
                </c:pt>
                <c:pt idx="5055" formatCode="General">
                  <c:v>6.161505</c:v>
                </c:pt>
                <c:pt idx="5056" formatCode="General">
                  <c:v>6.1675650000000006</c:v>
                </c:pt>
                <c:pt idx="5057" formatCode="General">
                  <c:v>6.1651410000000011</c:v>
                </c:pt>
                <c:pt idx="5058" formatCode="General">
                  <c:v>6.1693830000000007</c:v>
                </c:pt>
                <c:pt idx="5059" formatCode="General">
                  <c:v>6.1676660000000005</c:v>
                </c:pt>
                <c:pt idx="5060" formatCode="General">
                  <c:v>6.1697870000000004</c:v>
                </c:pt>
                <c:pt idx="5061" formatCode="General">
                  <c:v>6.1718070000000003</c:v>
                </c:pt>
                <c:pt idx="5062" formatCode="General">
                  <c:v>6.1645350000000008</c:v>
                </c:pt>
                <c:pt idx="5063" formatCode="General">
                  <c:v>6.1632220000000011</c:v>
                </c:pt>
                <c:pt idx="5064" formatCode="General">
                  <c:v>6.1663530000000009</c:v>
                </c:pt>
                <c:pt idx="5065" formatCode="General">
                  <c:v>6.1683730000000008</c:v>
                </c:pt>
                <c:pt idx="5066" formatCode="General">
                  <c:v>6.1660500000000003</c:v>
                </c:pt>
                <c:pt idx="5067" formatCode="General">
                  <c:v>6.1660500000000003</c:v>
                </c:pt>
                <c:pt idx="5068" formatCode="General">
                  <c:v>6.1660500000000003</c:v>
                </c:pt>
                <c:pt idx="5069" formatCode="General">
                  <c:v>6.1660500000000003</c:v>
                </c:pt>
                <c:pt idx="5070" formatCode="General">
                  <c:v>6.1660500000000003</c:v>
                </c:pt>
                <c:pt idx="5071" formatCode="General">
                  <c:v>6.1660500000000003</c:v>
                </c:pt>
                <c:pt idx="5072" formatCode="General">
                  <c:v>6.1699890000000002</c:v>
                </c:pt>
                <c:pt idx="5073" formatCode="General">
                  <c:v>6.1693830000000007</c:v>
                </c:pt>
                <c:pt idx="5074" formatCode="General">
                  <c:v>6.1679690000000003</c:v>
                </c:pt>
                <c:pt idx="5075" formatCode="General">
                  <c:v>6.1688780000000003</c:v>
                </c:pt>
                <c:pt idx="5076" formatCode="General">
                  <c:v>6.1711</c:v>
                </c:pt>
                <c:pt idx="5077" formatCode="General">
                  <c:v>6.1680700000000002</c:v>
                </c:pt>
                <c:pt idx="5078" formatCode="General">
                  <c:v>6.1663530000000009</c:v>
                </c:pt>
                <c:pt idx="5079" formatCode="General">
                  <c:v>6.1683730000000008</c:v>
                </c:pt>
                <c:pt idx="5080" formatCode="General">
                  <c:v>6.1714030000000006</c:v>
                </c:pt>
                <c:pt idx="5081" formatCode="General">
                  <c:v>6.1757460000000002</c:v>
                </c:pt>
                <c:pt idx="5082" formatCode="General">
                  <c:v>6.178776</c:v>
                </c:pt>
                <c:pt idx="5083" formatCode="General">
                  <c:v>6.1800890000000006</c:v>
                </c:pt>
                <c:pt idx="5084" formatCode="General">
                  <c:v>6.1795840000000002</c:v>
                </c:pt>
                <c:pt idx="5085" formatCode="General">
                  <c:v>6.1803920000000003</c:v>
                </c:pt>
                <c:pt idx="5086" formatCode="General">
                  <c:v>6.1836240000000009</c:v>
                </c:pt>
                <c:pt idx="5087" formatCode="General">
                  <c:v>6.1826140000000001</c:v>
                </c:pt>
                <c:pt idx="5088" formatCode="General">
                  <c:v>6.1801900000000005</c:v>
                </c:pt>
                <c:pt idx="5089" formatCode="General">
                  <c:v>6.1848360000000007</c:v>
                </c:pt>
                <c:pt idx="5090" formatCode="General">
                  <c:v>6.1869570000000005</c:v>
                </c:pt>
                <c:pt idx="5091" formatCode="General">
                  <c:v>6.1861490000000003</c:v>
                </c:pt>
                <c:pt idx="5092" formatCode="General">
                  <c:v>6.1813010000000013</c:v>
                </c:pt>
                <c:pt idx="5093" formatCode="General">
                  <c:v>6.1925120000000007</c:v>
                </c:pt>
                <c:pt idx="5094" formatCode="General">
                  <c:v>6.1940270000000011</c:v>
                </c:pt>
                <c:pt idx="5095" formatCode="General">
                  <c:v>6.1956430000000005</c:v>
                </c:pt>
                <c:pt idx="5096" formatCode="General">
                  <c:v>6.1933200000000008</c:v>
                </c:pt>
                <c:pt idx="5097" formatCode="General">
                  <c:v>6.1959460000000011</c:v>
                </c:pt>
                <c:pt idx="5098" formatCode="General">
                  <c:v>6.2547420000000002</c:v>
                </c:pt>
                <c:pt idx="5099" formatCode="General">
                  <c:v>6.2567820000000003</c:v>
                </c:pt>
                <c:pt idx="5100" formatCode="General">
                  <c:v>6.2578020000000008</c:v>
                </c:pt>
                <c:pt idx="5101" formatCode="General">
                  <c:v>6.2689200000000005</c:v>
                </c:pt>
                <c:pt idx="5102" formatCode="General">
                  <c:v>6.2704500000000012</c:v>
                </c:pt>
                <c:pt idx="5103" formatCode="General">
                  <c:v>6.268104000000001</c:v>
                </c:pt>
                <c:pt idx="5104" formatCode="General">
                  <c:v>6.2654520000000007</c:v>
                </c:pt>
                <c:pt idx="5105" formatCode="General">
                  <c:v>6.2668800000000005</c:v>
                </c:pt>
                <c:pt idx="5106" formatCode="General">
                  <c:v>6.2694300000000007</c:v>
                </c:pt>
                <c:pt idx="5107" formatCode="General">
                  <c:v>6.271980000000001</c:v>
                </c:pt>
                <c:pt idx="5108" formatCode="General">
                  <c:v>6.2751420000000007</c:v>
                </c:pt>
                <c:pt idx="5109" formatCode="General">
                  <c:v>6.2733060000000007</c:v>
                </c:pt>
                <c:pt idx="5110" formatCode="General">
                  <c:v>6.2722860000000003</c:v>
                </c:pt>
                <c:pt idx="5111" formatCode="General">
                  <c:v>6.2750400000000006</c:v>
                </c:pt>
                <c:pt idx="5112" formatCode="General">
                  <c:v>6.2788140000000006</c:v>
                </c:pt>
                <c:pt idx="5113" formatCode="General">
                  <c:v>6.2788140000000006</c:v>
                </c:pt>
                <c:pt idx="5114" formatCode="General">
                  <c:v>6.2757540000000001</c:v>
                </c:pt>
                <c:pt idx="5115" formatCode="General">
                  <c:v>6.271980000000001</c:v>
                </c:pt>
                <c:pt idx="5116" formatCode="General">
                  <c:v>6.274020000000001</c:v>
                </c:pt>
                <c:pt idx="5117" formatCode="General">
                  <c:v>6.2724900000000003</c:v>
                </c:pt>
                <c:pt idx="5118" formatCode="General">
                  <c:v>6.2761620000000002</c:v>
                </c:pt>
                <c:pt idx="5119" formatCode="General">
                  <c:v>6.2802420000000012</c:v>
                </c:pt>
                <c:pt idx="5120" formatCode="General">
                  <c:v>6.2820780000000012</c:v>
                </c:pt>
                <c:pt idx="5121" formatCode="General">
                  <c:v>6.2806500000000005</c:v>
                </c:pt>
                <c:pt idx="5122" formatCode="General">
                  <c:v>6.281772000000001</c:v>
                </c:pt>
                <c:pt idx="5123" formatCode="General">
                  <c:v>6.2822820000000004</c:v>
                </c:pt>
                <c:pt idx="5124" formatCode="General">
                  <c:v>6.2842200000000004</c:v>
                </c:pt>
                <c:pt idx="5125" formatCode="General">
                  <c:v>6.2830980000000007</c:v>
                </c:pt>
                <c:pt idx="5126" formatCode="General">
                  <c:v>6.2820780000000012</c:v>
                </c:pt>
                <c:pt idx="5127" formatCode="General">
                  <c:v>6.2807520000000006</c:v>
                </c:pt>
                <c:pt idx="5128" formatCode="General">
                  <c:v>6.27963</c:v>
                </c:pt>
                <c:pt idx="5129" formatCode="General">
                  <c:v>6.2787120000000005</c:v>
                </c:pt>
                <c:pt idx="5130" formatCode="General">
                  <c:v>6.2811600000000007</c:v>
                </c:pt>
                <c:pt idx="5131" formatCode="General">
                  <c:v>6.2811600000000007</c:v>
                </c:pt>
                <c:pt idx="5132" formatCode="General">
                  <c:v>6.2811600000000007</c:v>
                </c:pt>
                <c:pt idx="5133" formatCode="General">
                  <c:v>6.2791200000000007</c:v>
                </c:pt>
                <c:pt idx="5134" formatCode="General">
                  <c:v>6.27963</c:v>
                </c:pt>
                <c:pt idx="5135" formatCode="General">
                  <c:v>6.2772840000000008</c:v>
                </c:pt>
                <c:pt idx="5136" formatCode="General">
                  <c:v>6.2788140000000006</c:v>
                </c:pt>
                <c:pt idx="5137" formatCode="General">
                  <c:v>6.2812619999999999</c:v>
                </c:pt>
                <c:pt idx="5138" formatCode="General">
                  <c:v>6.2857500000000011</c:v>
                </c:pt>
                <c:pt idx="5139" formatCode="General">
                  <c:v>6.2868720000000007</c:v>
                </c:pt>
                <c:pt idx="5140" formatCode="General">
                  <c:v>6.2886060000000006</c:v>
                </c:pt>
                <c:pt idx="5141" formatCode="General">
                  <c:v>6.2872800000000009</c:v>
                </c:pt>
                <c:pt idx="5142" formatCode="General">
                  <c:v>6.2860560000000012</c:v>
                </c:pt>
                <c:pt idx="5143" formatCode="General">
                  <c:v>6.2868720000000007</c:v>
                </c:pt>
                <c:pt idx="5144" formatCode="General">
                  <c:v>6.2858520000000002</c:v>
                </c:pt>
                <c:pt idx="5145" formatCode="General">
                  <c:v>6.2877900000000002</c:v>
                </c:pt>
                <c:pt idx="5146" formatCode="General">
                  <c:v>6.2891160000000008</c:v>
                </c:pt>
                <c:pt idx="5147" formatCode="General">
                  <c:v>6.291462000000001</c:v>
                </c:pt>
                <c:pt idx="5148" formatCode="General">
                  <c:v>6.2932980000000001</c:v>
                </c:pt>
                <c:pt idx="5149" formatCode="General">
                  <c:v>6.2920740000000004</c:v>
                </c:pt>
                <c:pt idx="5150" formatCode="General">
                  <c:v>6.2927880000000007</c:v>
                </c:pt>
                <c:pt idx="5151" formatCode="General">
                  <c:v>6.2939100000000003</c:v>
                </c:pt>
                <c:pt idx="5152" formatCode="General">
                  <c:v>6.2928899999999999</c:v>
                </c:pt>
                <c:pt idx="5153" formatCode="General">
                  <c:v>6.2928899999999999</c:v>
                </c:pt>
                <c:pt idx="5154" formatCode="General">
                  <c:v>6.2944200000000006</c:v>
                </c:pt>
                <c:pt idx="5155" formatCode="General">
                  <c:v>6.2926860000000007</c:v>
                </c:pt>
                <c:pt idx="5156" formatCode="General">
                  <c:v>6.2942160000000005</c:v>
                </c:pt>
                <c:pt idx="5157" formatCode="General">
                  <c:v>6.2855460000000001</c:v>
                </c:pt>
                <c:pt idx="5158" formatCode="General">
                  <c:v>6.2714700000000008</c:v>
                </c:pt>
                <c:pt idx="5159" formatCode="General">
                  <c:v>6.2680020000000001</c:v>
                </c:pt>
                <c:pt idx="5160" formatCode="General">
                  <c:v>6.2736120000000009</c:v>
                </c:pt>
                <c:pt idx="5161" formatCode="General">
                  <c:v>6.2746320000000004</c:v>
                </c:pt>
                <c:pt idx="5162" formatCode="General">
                  <c:v>6.2733060000000007</c:v>
                </c:pt>
                <c:pt idx="5163" formatCode="General">
                  <c:v>6.2767740000000005</c:v>
                </c:pt>
                <c:pt idx="5164" formatCode="General">
                  <c:v>6.275958000000001</c:v>
                </c:pt>
                <c:pt idx="5165" formatCode="General">
                  <c:v>6.2790180000000007</c:v>
                </c:pt>
                <c:pt idx="5166" formatCode="General">
                  <c:v>6.2761620000000002</c:v>
                </c:pt>
                <c:pt idx="5167" formatCode="General">
                  <c:v>6.2754479999999999</c:v>
                </c:pt>
                <c:pt idx="5168" formatCode="General">
                  <c:v>6.2788140000000006</c:v>
                </c:pt>
                <c:pt idx="5169" formatCode="General">
                  <c:v>6.2775900000000009</c:v>
                </c:pt>
                <c:pt idx="5170" formatCode="General">
                  <c:v>6.2786100000000014</c:v>
                </c:pt>
                <c:pt idx="5171" formatCode="General">
                  <c:v>6.2768760000000006</c:v>
                </c:pt>
                <c:pt idx="5172" formatCode="General">
                  <c:v>6.2773859999999999</c:v>
                </c:pt>
                <c:pt idx="5173" formatCode="General">
                  <c:v>6.275856000000001</c:v>
                </c:pt>
                <c:pt idx="5174" formatCode="General">
                  <c:v>6.2753460000000008</c:v>
                </c:pt>
                <c:pt idx="5175" formatCode="General">
                  <c:v>6.2779980000000002</c:v>
                </c:pt>
                <c:pt idx="5176" formatCode="General">
                  <c:v>6.2812619999999999</c:v>
                </c:pt>
                <c:pt idx="5177" formatCode="General">
                  <c:v>6.2874840000000001</c:v>
                </c:pt>
                <c:pt idx="5178" formatCode="General">
                  <c:v>6.2891160000000008</c:v>
                </c:pt>
                <c:pt idx="5179" formatCode="General">
                  <c:v>6.2858520000000002</c:v>
                </c:pt>
                <c:pt idx="5180" formatCode="General">
                  <c:v>6.27963</c:v>
                </c:pt>
                <c:pt idx="5181" formatCode="General">
                  <c:v>6.2671860000000006</c:v>
                </c:pt>
                <c:pt idx="5182" formatCode="General">
                  <c:v>6.2698380000000009</c:v>
                </c:pt>
                <c:pt idx="5183" formatCode="General">
                  <c:v>6.2714700000000008</c:v>
                </c:pt>
                <c:pt idx="5184" formatCode="General">
                  <c:v>6.271980000000001</c:v>
                </c:pt>
                <c:pt idx="5185" formatCode="General">
                  <c:v>6.2765700000000004</c:v>
                </c:pt>
                <c:pt idx="5186" formatCode="General">
                  <c:v>6.2795280000000009</c:v>
                </c:pt>
                <c:pt idx="5187" formatCode="General">
                  <c:v>6.2799360000000002</c:v>
                </c:pt>
                <c:pt idx="5188" formatCode="General">
                  <c:v>6.2777940000000001</c:v>
                </c:pt>
                <c:pt idx="5189" formatCode="General">
                  <c:v>6.2774880000000008</c:v>
                </c:pt>
                <c:pt idx="5190" formatCode="General">
                  <c:v>6.2803440000000004</c:v>
                </c:pt>
                <c:pt idx="5191" formatCode="General">
                  <c:v>6.2810580000000007</c:v>
                </c:pt>
                <c:pt idx="5192" formatCode="General">
                  <c:v>6.2828940000000006</c:v>
                </c:pt>
                <c:pt idx="5193" formatCode="General">
                  <c:v>6.285444</c:v>
                </c:pt>
                <c:pt idx="5194" formatCode="General">
                  <c:v>6.2847300000000006</c:v>
                </c:pt>
                <c:pt idx="5195" formatCode="General">
                  <c:v>6.2877900000000002</c:v>
                </c:pt>
                <c:pt idx="5196" formatCode="General">
                  <c:v>6.2908500000000007</c:v>
                </c:pt>
                <c:pt idx="5197" formatCode="General">
                  <c:v>6.291462000000001</c:v>
                </c:pt>
                <c:pt idx="5198" formatCode="General">
                  <c:v>6.2894220000000001</c:v>
                </c:pt>
                <c:pt idx="5199" formatCode="General">
                  <c:v>6.2888100000000007</c:v>
                </c:pt>
                <c:pt idx="5200" formatCode="General">
                  <c:v>6.291462000000001</c:v>
                </c:pt>
                <c:pt idx="5201" formatCode="General">
                  <c:v>6.2903400000000005</c:v>
                </c:pt>
                <c:pt idx="5202" formatCode="General">
                  <c:v>6.2793239999999999</c:v>
                </c:pt>
                <c:pt idx="5203" formatCode="General">
                  <c:v>6.2752440000000007</c:v>
                </c:pt>
                <c:pt idx="5204" formatCode="General">
                  <c:v>6.2747340000000014</c:v>
                </c:pt>
                <c:pt idx="5205" formatCode="General">
                  <c:v>6.2763660000000012</c:v>
                </c:pt>
                <c:pt idx="5206" formatCode="General">
                  <c:v>6.2775900000000009</c:v>
                </c:pt>
                <c:pt idx="5207" formatCode="General">
                  <c:v>6.2768760000000006</c:v>
                </c:pt>
                <c:pt idx="5208" formatCode="General">
                  <c:v>6.275856000000001</c:v>
                </c:pt>
                <c:pt idx="5209" formatCode="General">
                  <c:v>6.277896000000001</c:v>
                </c:pt>
                <c:pt idx="5210" formatCode="General">
                  <c:v>6.2811600000000007</c:v>
                </c:pt>
                <c:pt idx="5211" formatCode="General">
                  <c:v>6.2864640000000005</c:v>
                </c:pt>
                <c:pt idx="5212" formatCode="General">
                  <c:v>6.2849340000000007</c:v>
                </c:pt>
                <c:pt idx="5213" formatCode="General">
                  <c:v>6.2886060000000006</c:v>
                </c:pt>
                <c:pt idx="5214" formatCode="General">
                  <c:v>6.289626000000001</c:v>
                </c:pt>
                <c:pt idx="5215" formatCode="General">
                  <c:v>6.2891160000000008</c:v>
                </c:pt>
                <c:pt idx="5216" formatCode="General">
                  <c:v>6.2870759999999999</c:v>
                </c:pt>
                <c:pt idx="5217" formatCode="General">
                  <c:v>6.2879940000000012</c:v>
                </c:pt>
                <c:pt idx="5218" formatCode="General">
                  <c:v>6.2913600000000001</c:v>
                </c:pt>
                <c:pt idx="5219" formatCode="General">
                  <c:v>6.2917680000000002</c:v>
                </c:pt>
                <c:pt idx="5220" formatCode="General">
                  <c:v>6.2930940000000009</c:v>
                </c:pt>
                <c:pt idx="5221" formatCode="General">
                  <c:v>6.2899320000000012</c:v>
                </c:pt>
                <c:pt idx="5222" formatCode="General">
                  <c:v>6.2941140000000004</c:v>
                </c:pt>
                <c:pt idx="5223" formatCode="General">
                  <c:v>6.2941140000000004</c:v>
                </c:pt>
                <c:pt idx="5224" formatCode="General">
                  <c:v>6.2750400000000006</c:v>
                </c:pt>
                <c:pt idx="5225" formatCode="General">
                  <c:v>6.2653499999999998</c:v>
                </c:pt>
                <c:pt idx="5226" formatCode="General">
                  <c:v>6.2682060000000011</c:v>
                </c:pt>
                <c:pt idx="5227" formatCode="General">
                  <c:v>6.2697360000000009</c:v>
                </c:pt>
                <c:pt idx="5228" formatCode="General">
                  <c:v>6.268104000000001</c:v>
                </c:pt>
                <c:pt idx="5229" formatCode="General">
                  <c:v>6.2691240000000006</c:v>
                </c:pt>
                <c:pt idx="5230" formatCode="General">
                  <c:v>6.2679000000000009</c:v>
                </c:pt>
                <c:pt idx="5231" formatCode="General">
                  <c:v>6.271980000000001</c:v>
                </c:pt>
                <c:pt idx="5232" formatCode="General">
                  <c:v>6.2684100000000003</c:v>
                </c:pt>
                <c:pt idx="5233" formatCode="General">
                  <c:v>6.2714700000000008</c:v>
                </c:pt>
                <c:pt idx="5234" formatCode="General">
                  <c:v>6.2699400000000001</c:v>
                </c:pt>
                <c:pt idx="5235" formatCode="General">
                  <c:v>6.2691240000000006</c:v>
                </c:pt>
                <c:pt idx="5236" formatCode="General">
                  <c:v>6.2726940000000004</c:v>
                </c:pt>
                <c:pt idx="5237" formatCode="General">
                  <c:v>6.2738160000000001</c:v>
                </c:pt>
                <c:pt idx="5238" formatCode="General">
                  <c:v>6.2769780000000006</c:v>
                </c:pt>
                <c:pt idx="5239" formatCode="General">
                  <c:v>6.2755500000000008</c:v>
                </c:pt>
                <c:pt idx="5240" formatCode="General">
                  <c:v>6.2755500000000008</c:v>
                </c:pt>
                <c:pt idx="5241" formatCode="General">
                  <c:v>6.2755500000000008</c:v>
                </c:pt>
                <c:pt idx="5242" formatCode="General">
                  <c:v>6.2755500000000008</c:v>
                </c:pt>
                <c:pt idx="5243" formatCode="General">
                  <c:v>6.2755500000000008</c:v>
                </c:pt>
                <c:pt idx="5244" formatCode="General">
                  <c:v>6.2755500000000008</c:v>
                </c:pt>
                <c:pt idx="5245" formatCode="General">
                  <c:v>6.2722860000000003</c:v>
                </c:pt>
                <c:pt idx="5246" formatCode="General">
                  <c:v>6.2690220000000005</c:v>
                </c:pt>
                <c:pt idx="5247" formatCode="General">
                  <c:v>6.2699400000000001</c:v>
                </c:pt>
                <c:pt idx="5248" formatCode="General">
                  <c:v>6.2674920000000007</c:v>
                </c:pt>
                <c:pt idx="5249" formatCode="General">
                  <c:v>6.2636160000000007</c:v>
                </c:pt>
                <c:pt idx="5250" formatCode="General">
                  <c:v>6.2684100000000003</c:v>
                </c:pt>
                <c:pt idx="5251" formatCode="General">
                  <c:v>6.262290000000001</c:v>
                </c:pt>
                <c:pt idx="5252" formatCode="General">
                  <c:v>6.2635140000000007</c:v>
                </c:pt>
                <c:pt idx="5253" formatCode="General">
                  <c:v>6.2663700000000002</c:v>
                </c:pt>
                <c:pt idx="5254" formatCode="General">
                  <c:v>6.2638200000000008</c:v>
                </c:pt>
                <c:pt idx="5255" formatCode="General">
                  <c:v>6.2665740000000012</c:v>
                </c:pt>
                <c:pt idx="5256" formatCode="General">
                  <c:v>6.2688180000000004</c:v>
                </c:pt>
                <c:pt idx="5257" formatCode="General">
                  <c:v>6.2696340000000008</c:v>
                </c:pt>
                <c:pt idx="5258" formatCode="General">
                  <c:v>6.2674920000000007</c:v>
                </c:pt>
                <c:pt idx="5259" formatCode="General">
                  <c:v>6.2649420000000005</c:v>
                </c:pt>
                <c:pt idx="5260" formatCode="General">
                  <c:v>6.2633100000000006</c:v>
                </c:pt>
                <c:pt idx="5261" formatCode="General">
                  <c:v>6.2686140000000004</c:v>
                </c:pt>
                <c:pt idx="5262" formatCode="General">
                  <c:v>6.2690220000000005</c:v>
                </c:pt>
                <c:pt idx="5263" formatCode="General">
                  <c:v>6.2755500000000008</c:v>
                </c:pt>
                <c:pt idx="5264" formatCode="General">
                  <c:v>6.2773859999999999</c:v>
                </c:pt>
                <c:pt idx="5265" formatCode="General">
                  <c:v>6.2733060000000007</c:v>
                </c:pt>
                <c:pt idx="5266" formatCode="General">
                  <c:v>6.27963</c:v>
                </c:pt>
                <c:pt idx="5267" formatCode="General">
                  <c:v>6.2834040000000009</c:v>
                </c:pt>
                <c:pt idx="5268" formatCode="General">
                  <c:v>6.2604540000000011</c:v>
                </c:pt>
                <c:pt idx="5269" formatCode="General">
                  <c:v>6.2641260000000001</c:v>
                </c:pt>
                <c:pt idx="5270" formatCode="General">
                  <c:v>6.2656560000000008</c:v>
                </c:pt>
                <c:pt idx="5271" formatCode="General">
                  <c:v>6.2646360000000012</c:v>
                </c:pt>
                <c:pt idx="5272" formatCode="General">
                  <c:v>6.2626980000000012</c:v>
                </c:pt>
                <c:pt idx="5273" formatCode="General">
                  <c:v>6.2637180000000008</c:v>
                </c:pt>
                <c:pt idx="5274" formatCode="General">
                  <c:v>6.2658600000000009</c:v>
                </c:pt>
                <c:pt idx="5275" formatCode="General">
                  <c:v>6.2624940000000002</c:v>
                </c:pt>
                <c:pt idx="5276" formatCode="General">
                  <c:v>6.2645340000000003</c:v>
                </c:pt>
                <c:pt idx="5277" formatCode="General">
                  <c:v>6.2614740000000007</c:v>
                </c:pt>
                <c:pt idx="5278" formatCode="General">
                  <c:v>6.2648400000000004</c:v>
                </c:pt>
                <c:pt idx="5279" formatCode="General">
                  <c:v>6.2617799999999999</c:v>
                </c:pt>
                <c:pt idx="5280" formatCode="General">
                  <c:v>6.2581080000000009</c:v>
                </c:pt>
                <c:pt idx="5281" formatCode="General">
                  <c:v>6.2546400000000011</c:v>
                </c:pt>
                <c:pt idx="5282" formatCode="General">
                  <c:v>6.2571900000000005</c:v>
                </c:pt>
                <c:pt idx="5283" formatCode="General">
                  <c:v>6.2596380000000007</c:v>
                </c:pt>
                <c:pt idx="5284" formatCode="General">
                  <c:v>6.2551500000000004</c:v>
                </c:pt>
                <c:pt idx="5285" formatCode="General">
                  <c:v>6.260352000000001</c:v>
                </c:pt>
                <c:pt idx="5286" formatCode="General">
                  <c:v>6.2639220000000009</c:v>
                </c:pt>
                <c:pt idx="5287" formatCode="General">
                  <c:v>6.2600460000000009</c:v>
                </c:pt>
                <c:pt idx="5288" formatCode="General">
                  <c:v>6.2507640000000002</c:v>
                </c:pt>
                <c:pt idx="5289" formatCode="General">
                  <c:v>6.2455620000000014</c:v>
                </c:pt>
                <c:pt idx="5290" formatCode="General">
                  <c:v>6.2418900000000006</c:v>
                </c:pt>
                <c:pt idx="5291" formatCode="General">
                  <c:v>6.2376060000000004</c:v>
                </c:pt>
                <c:pt idx="5292" formatCode="General">
                  <c:v>6.2407680000000001</c:v>
                </c:pt>
                <c:pt idx="5293" formatCode="General">
                  <c:v>6.2375040000000004</c:v>
                </c:pt>
                <c:pt idx="5294" formatCode="General">
                  <c:v>6.2405640000000009</c:v>
                </c:pt>
                <c:pt idx="5295" formatCode="General">
                  <c:v>6.2359740000000006</c:v>
                </c:pt>
                <c:pt idx="5296" formatCode="General">
                  <c:v>6.2418900000000006</c:v>
                </c:pt>
                <c:pt idx="5297" formatCode="General">
                  <c:v>6.2429100000000011</c:v>
                </c:pt>
                <c:pt idx="5298" formatCode="General">
                  <c:v>6.2444400000000009</c:v>
                </c:pt>
                <c:pt idx="5299" formatCode="General">
                  <c:v>6.2454600000000005</c:v>
                </c:pt>
                <c:pt idx="5300" formatCode="General">
                  <c:v>6.2471940000000012</c:v>
                </c:pt>
                <c:pt idx="5301" formatCode="General">
                  <c:v>6.2437260000000006</c:v>
                </c:pt>
                <c:pt idx="5302" formatCode="General">
                  <c:v>6.2409720000000011</c:v>
                </c:pt>
                <c:pt idx="5303" formatCode="General">
                  <c:v>6.2429100000000011</c:v>
                </c:pt>
                <c:pt idx="5304" formatCode="General">
                  <c:v>6.2448480000000011</c:v>
                </c:pt>
                <c:pt idx="5305" formatCode="General">
                  <c:v>6.2413800000000004</c:v>
                </c:pt>
                <c:pt idx="5306" formatCode="General">
                  <c:v>6.2413800000000004</c:v>
                </c:pt>
                <c:pt idx="5307" formatCode="General">
                  <c:v>6.2413800000000004</c:v>
                </c:pt>
                <c:pt idx="5308" formatCode="General">
                  <c:v>6.2472960000000004</c:v>
                </c:pt>
                <c:pt idx="5309" formatCode="General">
                  <c:v>6.2481120000000008</c:v>
                </c:pt>
                <c:pt idx="5310" formatCode="General">
                  <c:v>6.2494380000000014</c:v>
                </c:pt>
                <c:pt idx="5311" formatCode="General">
                  <c:v>6.2528040000000003</c:v>
                </c:pt>
                <c:pt idx="5312" formatCode="General">
                  <c:v>6.2521920000000009</c:v>
                </c:pt>
                <c:pt idx="5313" formatCode="General">
                  <c:v>6.2457660000000006</c:v>
                </c:pt>
                <c:pt idx="5314" formatCode="General">
                  <c:v>6.2418900000000006</c:v>
                </c:pt>
                <c:pt idx="5315" formatCode="General">
                  <c:v>6.2429100000000011</c:v>
                </c:pt>
                <c:pt idx="5316" formatCode="General">
                  <c:v>6.2416860000000014</c:v>
                </c:pt>
                <c:pt idx="5317" formatCode="General">
                  <c:v>6.2411760000000003</c:v>
                </c:pt>
                <c:pt idx="5318" formatCode="General">
                  <c:v>6.2454600000000005</c:v>
                </c:pt>
                <c:pt idx="5319" formatCode="General">
                  <c:v>6.2450520000000003</c:v>
                </c:pt>
                <c:pt idx="5320" formatCode="General">
                  <c:v>6.2493360000000004</c:v>
                </c:pt>
                <c:pt idx="5321" formatCode="General">
                  <c:v>6.2471940000000012</c:v>
                </c:pt>
                <c:pt idx="5322" formatCode="General">
                  <c:v>6.2568840000000012</c:v>
                </c:pt>
                <c:pt idx="5323" formatCode="General">
                  <c:v>6.2611680000000005</c:v>
                </c:pt>
                <c:pt idx="5324" formatCode="General">
                  <c:v>6.2591280000000005</c:v>
                </c:pt>
                <c:pt idx="5325" formatCode="General">
                  <c:v>6.2507640000000002</c:v>
                </c:pt>
                <c:pt idx="5326" formatCode="General">
                  <c:v>6.2561700000000009</c:v>
                </c:pt>
                <c:pt idx="5327" formatCode="General">
                  <c:v>6.2597400000000007</c:v>
                </c:pt>
                <c:pt idx="5328" formatCode="General">
                  <c:v>6.2612700000000006</c:v>
                </c:pt>
                <c:pt idx="5329" formatCode="General">
                  <c:v>6.2596380000000007</c:v>
                </c:pt>
                <c:pt idx="5330" formatCode="General">
                  <c:v>6.2544360000000001</c:v>
                </c:pt>
                <c:pt idx="5331" formatCode="General">
                  <c:v>6.2593320000000006</c:v>
                </c:pt>
                <c:pt idx="5332" formatCode="General">
                  <c:v>6.2486220000000001</c:v>
                </c:pt>
                <c:pt idx="5333" formatCode="General">
                  <c:v>6.2537220000000007</c:v>
                </c:pt>
                <c:pt idx="5334" formatCode="General">
                  <c:v>6.2520899999999999</c:v>
                </c:pt>
                <c:pt idx="5335" formatCode="General">
                  <c:v>6.2541300000000009</c:v>
                </c:pt>
                <c:pt idx="5336" formatCode="General">
                  <c:v>6.2559659999999999</c:v>
                </c:pt>
                <c:pt idx="5337" formatCode="General">
                  <c:v>6.2513760000000014</c:v>
                </c:pt>
                <c:pt idx="5338" formatCode="General">
                  <c:v>6.2498460000000007</c:v>
                </c:pt>
                <c:pt idx="5339" formatCode="General">
                  <c:v>6.2556600000000007</c:v>
                </c:pt>
                <c:pt idx="5340" formatCode="General">
                  <c:v>6.2556600000000007</c:v>
                </c:pt>
                <c:pt idx="5341" formatCode="General">
                  <c:v>6.2556600000000007</c:v>
                </c:pt>
                <c:pt idx="5342" formatCode="General">
                  <c:v>6.2556600000000007</c:v>
                </c:pt>
                <c:pt idx="5343" formatCode="General">
                  <c:v>6.2556600000000007</c:v>
                </c:pt>
                <c:pt idx="5344" formatCode="General">
                  <c:v>6.2556600000000007</c:v>
                </c:pt>
                <c:pt idx="5345" formatCode="General">
                  <c:v>6.2611680000000005</c:v>
                </c:pt>
                <c:pt idx="5346" formatCode="General">
                  <c:v>6.2606580000000003</c:v>
                </c:pt>
                <c:pt idx="5347" formatCode="General">
                  <c:v>6.2704500000000012</c:v>
                </c:pt>
                <c:pt idx="5348" formatCode="General">
                  <c:v>6.2743260000000012</c:v>
                </c:pt>
                <c:pt idx="5349" formatCode="General">
                  <c:v>6.2773859999999999</c:v>
                </c:pt>
                <c:pt idx="5350" formatCode="General">
                  <c:v>6.2755500000000008</c:v>
                </c:pt>
                <c:pt idx="5351" formatCode="General">
                  <c:v>6.275856000000001</c:v>
                </c:pt>
                <c:pt idx="5352" formatCode="General">
                  <c:v>6.2763660000000012</c:v>
                </c:pt>
                <c:pt idx="5353" formatCode="General">
                  <c:v>6.2794260000000008</c:v>
                </c:pt>
                <c:pt idx="5354" formatCode="General">
                  <c:v>6.2803440000000004</c:v>
                </c:pt>
                <c:pt idx="5355" formatCode="General">
                  <c:v>6.2828940000000006</c:v>
                </c:pt>
                <c:pt idx="5356" formatCode="General">
                  <c:v>6.2849340000000007</c:v>
                </c:pt>
                <c:pt idx="5357" formatCode="General">
                  <c:v>6.2819760000000002</c:v>
                </c:pt>
                <c:pt idx="5358" formatCode="General">
                  <c:v>6.2847300000000006</c:v>
                </c:pt>
                <c:pt idx="5359" formatCode="General">
                  <c:v>6.2816700000000001</c:v>
                </c:pt>
                <c:pt idx="5360" formatCode="General">
                  <c:v>6.2787120000000005</c:v>
                </c:pt>
                <c:pt idx="5361" formatCode="General">
                  <c:v>6.2689200000000005</c:v>
                </c:pt>
                <c:pt idx="5362" formatCode="General">
                  <c:v>6.2725920000000004</c:v>
                </c:pt>
                <c:pt idx="5363" formatCode="General">
                  <c:v>6.2676960000000008</c:v>
                </c:pt>
                <c:pt idx="5364" formatCode="General">
                  <c:v>6.2625960000000003</c:v>
                </c:pt>
                <c:pt idx="5365" formatCode="General">
                  <c:v>6.2638200000000008</c:v>
                </c:pt>
                <c:pt idx="5366" formatCode="General">
                  <c:v>6.2602500000000001</c:v>
                </c:pt>
                <c:pt idx="5367" formatCode="General">
                  <c:v>6.2624940000000002</c:v>
                </c:pt>
                <c:pt idx="5368" formatCode="General">
                  <c:v>6.2630040000000005</c:v>
                </c:pt>
                <c:pt idx="5369" formatCode="General">
                  <c:v>6.2650440000000005</c:v>
                </c:pt>
                <c:pt idx="5370" formatCode="General">
                  <c:v>6.2662680000000011</c:v>
                </c:pt>
                <c:pt idx="5371" formatCode="General">
                  <c:v>6.2623920000000011</c:v>
                </c:pt>
                <c:pt idx="5372" formatCode="General">
                  <c:v>6.2574960000000006</c:v>
                </c:pt>
                <c:pt idx="5373" formatCode="General">
                  <c:v>6.2574960000000006</c:v>
                </c:pt>
                <c:pt idx="5374" formatCode="General">
                  <c:v>6.2531100000000004</c:v>
                </c:pt>
                <c:pt idx="5375" formatCode="General">
                  <c:v>6.2571900000000005</c:v>
                </c:pt>
                <c:pt idx="5376" formatCode="General">
                  <c:v>6.256476000000001</c:v>
                </c:pt>
                <c:pt idx="5377" formatCode="General">
                  <c:v>6.2597400000000007</c:v>
                </c:pt>
                <c:pt idx="5378" formatCode="General">
                  <c:v>6.262290000000001</c:v>
                </c:pt>
                <c:pt idx="5379" formatCode="General">
                  <c:v>6.2635140000000007</c:v>
                </c:pt>
                <c:pt idx="5380" formatCode="General">
                  <c:v>6.2566800000000002</c:v>
                </c:pt>
                <c:pt idx="5381" formatCode="General">
                  <c:v>6.2531100000000004</c:v>
                </c:pt>
                <c:pt idx="5382" formatCode="General">
                  <c:v>6.2492340000000004</c:v>
                </c:pt>
                <c:pt idx="5383" formatCode="General">
                  <c:v>6.2480100000000007</c:v>
                </c:pt>
                <c:pt idx="5384" formatCode="General">
                  <c:v>6.2505600000000001</c:v>
                </c:pt>
                <c:pt idx="5385" formatCode="General">
                  <c:v>6.2515800000000006</c:v>
                </c:pt>
                <c:pt idx="5386" formatCode="General">
                  <c:v>6.2506620000000011</c:v>
                </c:pt>
                <c:pt idx="5387" formatCode="General">
                  <c:v>6.2465820000000001</c:v>
                </c:pt>
                <c:pt idx="5388" formatCode="General">
                  <c:v>6.2444400000000009</c:v>
                </c:pt>
                <c:pt idx="5389" formatCode="General">
                  <c:v>6.2433180000000004</c:v>
                </c:pt>
                <c:pt idx="5390" formatCode="General">
                  <c:v>6.2392380000000003</c:v>
                </c:pt>
                <c:pt idx="5391" formatCode="General">
                  <c:v>6.2359740000000006</c:v>
                </c:pt>
                <c:pt idx="5392" formatCode="General">
                  <c:v>6.2359740000000006</c:v>
                </c:pt>
                <c:pt idx="5393" formatCode="General">
                  <c:v>6.2388300000000001</c:v>
                </c:pt>
                <c:pt idx="5394" formatCode="General">
                  <c:v>6.2403600000000008</c:v>
                </c:pt>
                <c:pt idx="5395" formatCode="General">
                  <c:v>6.2379120000000006</c:v>
                </c:pt>
                <c:pt idx="5396" formatCode="General">
                  <c:v>6.2335260000000012</c:v>
                </c:pt>
                <c:pt idx="5397" formatCode="General">
                  <c:v>6.236994000000001</c:v>
                </c:pt>
                <c:pt idx="5398" formatCode="General">
                  <c:v>6.2354640000000012</c:v>
                </c:pt>
                <c:pt idx="5399" formatCode="General">
                  <c:v>6.2378100000000005</c:v>
                </c:pt>
                <c:pt idx="5400" formatCode="General">
                  <c:v>6.2345460000000008</c:v>
                </c:pt>
                <c:pt idx="5401" formatCode="General">
                  <c:v>6.2314860000000003</c:v>
                </c:pt>
                <c:pt idx="5402" formatCode="General">
                  <c:v>6.2306699999999999</c:v>
                </c:pt>
                <c:pt idx="5403" formatCode="General">
                  <c:v>6.2300580000000005</c:v>
                </c:pt>
                <c:pt idx="5404" formatCode="General">
                  <c:v>6.2319960000000005</c:v>
                </c:pt>
                <c:pt idx="5405" formatCode="General">
                  <c:v>6.2347500000000009</c:v>
                </c:pt>
                <c:pt idx="5406" formatCode="General">
                  <c:v>6.2361780000000007</c:v>
                </c:pt>
                <c:pt idx="5407" formatCode="General">
                  <c:v>6.2353620000000003</c:v>
                </c:pt>
                <c:pt idx="5408" formatCode="General">
                  <c:v>6.2388300000000001</c:v>
                </c:pt>
                <c:pt idx="5409" formatCode="General">
                  <c:v>6.2395440000000004</c:v>
                </c:pt>
                <c:pt idx="5410" formatCode="General">
                  <c:v>6.2421960000000007</c:v>
                </c:pt>
                <c:pt idx="5411" formatCode="General">
                  <c:v>6.2426040000000009</c:v>
                </c:pt>
                <c:pt idx="5412" formatCode="General">
                  <c:v>6.2419920000000007</c:v>
                </c:pt>
                <c:pt idx="5413" formatCode="General">
                  <c:v>6.2431140000000003</c:v>
                </c:pt>
                <c:pt idx="5414" formatCode="General">
                  <c:v>6.2449500000000002</c:v>
                </c:pt>
                <c:pt idx="5415" formatCode="General">
                  <c:v>6.2399520000000006</c:v>
                </c:pt>
                <c:pt idx="5416" formatCode="General">
                  <c:v>6.2387280000000009</c:v>
                </c:pt>
                <c:pt idx="5417" formatCode="General">
                  <c:v>6.240462</c:v>
                </c:pt>
                <c:pt idx="5418" formatCode="General">
                  <c:v>6.2429100000000011</c:v>
                </c:pt>
                <c:pt idx="5419" formatCode="General">
                  <c:v>6.2402580000000007</c:v>
                </c:pt>
                <c:pt idx="5420" formatCode="General">
                  <c:v>6.2396460000000005</c:v>
                </c:pt>
                <c:pt idx="5421" formatCode="General">
                  <c:v>6.2373000000000003</c:v>
                </c:pt>
                <c:pt idx="5422" formatCode="General">
                  <c:v>6.2390340000000011</c:v>
                </c:pt>
                <c:pt idx="5423" formatCode="General">
                  <c:v>6.2392380000000003</c:v>
                </c:pt>
                <c:pt idx="5424" formatCode="General">
                  <c:v>6.2378100000000005</c:v>
                </c:pt>
                <c:pt idx="5425" formatCode="General">
                  <c:v>6.2381160000000007</c:v>
                </c:pt>
                <c:pt idx="5426" formatCode="General">
                  <c:v>6.2348520000000009</c:v>
                </c:pt>
                <c:pt idx="5427" formatCode="General">
                  <c:v>6.2326080000000008</c:v>
                </c:pt>
                <c:pt idx="5428" formatCode="General">
                  <c:v>6.2326080000000008</c:v>
                </c:pt>
                <c:pt idx="5429" formatCode="General">
                  <c:v>6.2341380000000006</c:v>
                </c:pt>
                <c:pt idx="5430" formatCode="General">
                  <c:v>6.2364840000000008</c:v>
                </c:pt>
                <c:pt idx="5431" formatCode="General">
                  <c:v>6.2370960000000011</c:v>
                </c:pt>
                <c:pt idx="5432" formatCode="General">
                  <c:v>6.2359740000000006</c:v>
                </c:pt>
                <c:pt idx="5433" formatCode="General">
                  <c:v>6.2391360000000002</c:v>
                </c:pt>
                <c:pt idx="5434" formatCode="General">
                  <c:v>6.2358720000000005</c:v>
                </c:pt>
                <c:pt idx="5435" formatCode="General">
                  <c:v>6.2371980000000002</c:v>
                </c:pt>
                <c:pt idx="5436" formatCode="General">
                  <c:v>6.2394420000000004</c:v>
                </c:pt>
                <c:pt idx="5437" formatCode="General">
                  <c:v>6.2383200000000008</c:v>
                </c:pt>
                <c:pt idx="5438" formatCode="General">
                  <c:v>6.2395440000000004</c:v>
                </c:pt>
                <c:pt idx="5439" formatCode="General">
                  <c:v>6.238932000000001</c:v>
                </c:pt>
                <c:pt idx="5440" formatCode="General">
                  <c:v>6.2398500000000006</c:v>
                </c:pt>
                <c:pt idx="5441" formatCode="General">
                  <c:v>6.2374020000000012</c:v>
                </c:pt>
                <c:pt idx="5442" formatCode="General">
                  <c:v>6.2376060000000004</c:v>
                </c:pt>
                <c:pt idx="5443" formatCode="General">
                  <c:v>6.2355660000000004</c:v>
                </c:pt>
                <c:pt idx="5444" formatCode="General">
                  <c:v>6.2388300000000001</c:v>
                </c:pt>
                <c:pt idx="5445" formatCode="General">
                  <c:v>6.2375040000000004</c:v>
                </c:pt>
                <c:pt idx="5446" formatCode="General">
                  <c:v>6.2396460000000005</c:v>
                </c:pt>
                <c:pt idx="5447" formatCode="General">
                  <c:v>6.2415840000000005</c:v>
                </c:pt>
                <c:pt idx="5448" formatCode="General">
                  <c:v>6.2420940000000007</c:v>
                </c:pt>
                <c:pt idx="5449" formatCode="General">
                  <c:v>6.2422980000000008</c:v>
                </c:pt>
                <c:pt idx="5450" formatCode="General">
                  <c:v>6.2391360000000002</c:v>
                </c:pt>
                <c:pt idx="5451" formatCode="General">
                  <c:v>6.2395440000000004</c:v>
                </c:pt>
                <c:pt idx="5452" formatCode="General">
                  <c:v>6.2392380000000003</c:v>
                </c:pt>
                <c:pt idx="5453" formatCode="General">
                  <c:v>6.2399520000000006</c:v>
                </c:pt>
                <c:pt idx="5454" formatCode="General">
                  <c:v>6.2377080000000005</c:v>
                </c:pt>
                <c:pt idx="5455" formatCode="General">
                  <c:v>6.2373000000000003</c:v>
                </c:pt>
                <c:pt idx="5456" formatCode="General">
                  <c:v>6.2388300000000001</c:v>
                </c:pt>
                <c:pt idx="5457" formatCode="General">
                  <c:v>6.2395440000000004</c:v>
                </c:pt>
                <c:pt idx="5458" formatCode="General">
                  <c:v>6.2392380000000003</c:v>
                </c:pt>
                <c:pt idx="5459" formatCode="General">
                  <c:v>6.2400540000000007</c:v>
                </c:pt>
                <c:pt idx="5460" formatCode="General">
                  <c:v>6.2409720000000011</c:v>
                </c:pt>
                <c:pt idx="5461" formatCode="General">
                  <c:v>6.240462</c:v>
                </c:pt>
                <c:pt idx="5462" formatCode="General">
                  <c:v>6.2397480000000005</c:v>
                </c:pt>
                <c:pt idx="5463" formatCode="General">
                  <c:v>6.238524</c:v>
                </c:pt>
                <c:pt idx="5464" formatCode="General">
                  <c:v>6.3543960000000013</c:v>
                </c:pt>
                <c:pt idx="5465" formatCode="General">
                  <c:v>6.4572120000000002</c:v>
                </c:pt>
                <c:pt idx="5466" formatCode="General">
                  <c:v>6.5290200000000009</c:v>
                </c:pt>
                <c:pt idx="5467" formatCode="General">
                  <c:v>6.5254500000000011</c:v>
                </c:pt>
                <c:pt idx="5468" formatCode="General">
                  <c:v>6.5248380000000008</c:v>
                </c:pt>
                <c:pt idx="5469" formatCode="General">
                  <c:v>6.5245320000000007</c:v>
                </c:pt>
                <c:pt idx="5470" formatCode="General">
                  <c:v>6.5242260000000005</c:v>
                </c:pt>
                <c:pt idx="5471" formatCode="General">
                  <c:v>6.519330000000001</c:v>
                </c:pt>
                <c:pt idx="5472" formatCode="General">
                  <c:v>6.5141280000000013</c:v>
                </c:pt>
                <c:pt idx="5473" formatCode="General">
                  <c:v>6.5139240000000003</c:v>
                </c:pt>
                <c:pt idx="5474" formatCode="General">
                  <c:v>6.5266740000000008</c:v>
                </c:pt>
                <c:pt idx="5475" formatCode="General">
                  <c:v>6.5323859999999998</c:v>
                </c:pt>
                <c:pt idx="5476" formatCode="General">
                  <c:v>6.53667</c:v>
                </c:pt>
                <c:pt idx="5477" formatCode="General">
                  <c:v>6.5265720000000007</c:v>
                </c:pt>
                <c:pt idx="5478" formatCode="General">
                  <c:v>6.5170860000000008</c:v>
                </c:pt>
                <c:pt idx="5479" formatCode="General">
                  <c:v>6.5027040000000005</c:v>
                </c:pt>
                <c:pt idx="5480" formatCode="General">
                  <c:v>6.4891380000000005</c:v>
                </c:pt>
                <c:pt idx="5481" formatCode="General">
                  <c:v>6.4891380000000005</c:v>
                </c:pt>
                <c:pt idx="5482" formatCode="General">
                  <c:v>6.4891380000000005</c:v>
                </c:pt>
                <c:pt idx="5483" formatCode="General">
                  <c:v>6.4855680000000007</c:v>
                </c:pt>
                <c:pt idx="5484" formatCode="General">
                  <c:v>6.2366219999999997</c:v>
                </c:pt>
                <c:pt idx="5485" formatCode="General">
                  <c:v>6.2359360000000006</c:v>
                </c:pt>
              </c:numCache>
            </c:numRef>
          </c:val>
        </c:ser>
        <c:ser>
          <c:idx val="0"/>
          <c:order val="1"/>
          <c:tx>
            <c:strRef>
              <c:f>'[Avulsos China.xlsx]g4'!$P$3</c:f>
              <c:strCache>
                <c:ptCount val="1"/>
                <c:pt idx="0">
                  <c:v>piso</c:v>
                </c:pt>
              </c:strCache>
            </c:strRef>
          </c:tx>
          <c:spPr>
            <a:solidFill>
              <a:schemeClr val="bg1"/>
            </a:solidFill>
          </c:spPr>
          <c:cat>
            <c:numRef>
              <c:f>'[Avulsos China.xlsx]g4'!$N$4:$N$5489</c:f>
              <c:numCache>
                <c:formatCode>m/d/yyyy</c:formatCode>
                <c:ptCount val="5486"/>
                <c:pt idx="0">
                  <c:v>34577</c:v>
                </c:pt>
                <c:pt idx="1">
                  <c:v>34578</c:v>
                </c:pt>
                <c:pt idx="2">
                  <c:v>34579</c:v>
                </c:pt>
                <c:pt idx="3">
                  <c:v>34582</c:v>
                </c:pt>
                <c:pt idx="4">
                  <c:v>34583</c:v>
                </c:pt>
                <c:pt idx="5">
                  <c:v>34584</c:v>
                </c:pt>
                <c:pt idx="6">
                  <c:v>34585</c:v>
                </c:pt>
                <c:pt idx="7">
                  <c:v>34586</c:v>
                </c:pt>
                <c:pt idx="8">
                  <c:v>34589</c:v>
                </c:pt>
                <c:pt idx="9">
                  <c:v>34590</c:v>
                </c:pt>
                <c:pt idx="10">
                  <c:v>34591</c:v>
                </c:pt>
                <c:pt idx="11">
                  <c:v>34592</c:v>
                </c:pt>
                <c:pt idx="12">
                  <c:v>34593</c:v>
                </c:pt>
                <c:pt idx="13">
                  <c:v>34596</c:v>
                </c:pt>
                <c:pt idx="14">
                  <c:v>34597</c:v>
                </c:pt>
                <c:pt idx="15">
                  <c:v>34598</c:v>
                </c:pt>
                <c:pt idx="16">
                  <c:v>34599</c:v>
                </c:pt>
                <c:pt idx="17">
                  <c:v>34600</c:v>
                </c:pt>
                <c:pt idx="18">
                  <c:v>34603</c:v>
                </c:pt>
                <c:pt idx="19">
                  <c:v>34604</c:v>
                </c:pt>
                <c:pt idx="20">
                  <c:v>34605</c:v>
                </c:pt>
                <c:pt idx="21">
                  <c:v>34606</c:v>
                </c:pt>
                <c:pt idx="22">
                  <c:v>34607</c:v>
                </c:pt>
                <c:pt idx="23">
                  <c:v>34610</c:v>
                </c:pt>
                <c:pt idx="24">
                  <c:v>34611</c:v>
                </c:pt>
                <c:pt idx="25">
                  <c:v>34612</c:v>
                </c:pt>
                <c:pt idx="26">
                  <c:v>34613</c:v>
                </c:pt>
                <c:pt idx="27">
                  <c:v>34614</c:v>
                </c:pt>
                <c:pt idx="28">
                  <c:v>34617</c:v>
                </c:pt>
                <c:pt idx="29">
                  <c:v>34618</c:v>
                </c:pt>
                <c:pt idx="30">
                  <c:v>34619</c:v>
                </c:pt>
                <c:pt idx="31">
                  <c:v>34620</c:v>
                </c:pt>
                <c:pt idx="32">
                  <c:v>34621</c:v>
                </c:pt>
                <c:pt idx="33">
                  <c:v>34624</c:v>
                </c:pt>
                <c:pt idx="34">
                  <c:v>34625</c:v>
                </c:pt>
                <c:pt idx="35">
                  <c:v>34626</c:v>
                </c:pt>
                <c:pt idx="36">
                  <c:v>34627</c:v>
                </c:pt>
                <c:pt idx="37">
                  <c:v>34628</c:v>
                </c:pt>
                <c:pt idx="38">
                  <c:v>34631</c:v>
                </c:pt>
                <c:pt idx="39">
                  <c:v>34632</c:v>
                </c:pt>
                <c:pt idx="40">
                  <c:v>34633</c:v>
                </c:pt>
                <c:pt idx="41">
                  <c:v>34634</c:v>
                </c:pt>
                <c:pt idx="42">
                  <c:v>34635</c:v>
                </c:pt>
                <c:pt idx="43">
                  <c:v>34638</c:v>
                </c:pt>
                <c:pt idx="44">
                  <c:v>34639</c:v>
                </c:pt>
                <c:pt idx="45">
                  <c:v>34640</c:v>
                </c:pt>
                <c:pt idx="46">
                  <c:v>34641</c:v>
                </c:pt>
                <c:pt idx="47">
                  <c:v>34642</c:v>
                </c:pt>
                <c:pt idx="48">
                  <c:v>34645</c:v>
                </c:pt>
                <c:pt idx="49">
                  <c:v>34646</c:v>
                </c:pt>
                <c:pt idx="50">
                  <c:v>34647</c:v>
                </c:pt>
                <c:pt idx="51">
                  <c:v>34648</c:v>
                </c:pt>
                <c:pt idx="52">
                  <c:v>34649</c:v>
                </c:pt>
                <c:pt idx="53">
                  <c:v>34652</c:v>
                </c:pt>
                <c:pt idx="54">
                  <c:v>34653</c:v>
                </c:pt>
                <c:pt idx="55">
                  <c:v>34654</c:v>
                </c:pt>
                <c:pt idx="56">
                  <c:v>34655</c:v>
                </c:pt>
                <c:pt idx="57">
                  <c:v>34656</c:v>
                </c:pt>
                <c:pt idx="58">
                  <c:v>34659</c:v>
                </c:pt>
                <c:pt idx="59">
                  <c:v>34660</c:v>
                </c:pt>
                <c:pt idx="60">
                  <c:v>34661</c:v>
                </c:pt>
                <c:pt idx="61">
                  <c:v>34662</c:v>
                </c:pt>
                <c:pt idx="62">
                  <c:v>34663</c:v>
                </c:pt>
                <c:pt idx="63">
                  <c:v>34666</c:v>
                </c:pt>
                <c:pt idx="64">
                  <c:v>34667</c:v>
                </c:pt>
                <c:pt idx="65">
                  <c:v>34668</c:v>
                </c:pt>
                <c:pt idx="66">
                  <c:v>34669</c:v>
                </c:pt>
                <c:pt idx="67">
                  <c:v>34670</c:v>
                </c:pt>
                <c:pt idx="68">
                  <c:v>34673</c:v>
                </c:pt>
                <c:pt idx="69">
                  <c:v>34674</c:v>
                </c:pt>
                <c:pt idx="70">
                  <c:v>34675</c:v>
                </c:pt>
                <c:pt idx="71">
                  <c:v>34676</c:v>
                </c:pt>
                <c:pt idx="72">
                  <c:v>34677</c:v>
                </c:pt>
                <c:pt idx="73">
                  <c:v>34680</c:v>
                </c:pt>
                <c:pt idx="74">
                  <c:v>34681</c:v>
                </c:pt>
                <c:pt idx="75">
                  <c:v>34682</c:v>
                </c:pt>
                <c:pt idx="76">
                  <c:v>34683</c:v>
                </c:pt>
                <c:pt idx="77">
                  <c:v>34684</c:v>
                </c:pt>
                <c:pt idx="78">
                  <c:v>34687</c:v>
                </c:pt>
                <c:pt idx="79">
                  <c:v>34688</c:v>
                </c:pt>
                <c:pt idx="80">
                  <c:v>34689</c:v>
                </c:pt>
                <c:pt idx="81">
                  <c:v>34690</c:v>
                </c:pt>
                <c:pt idx="82">
                  <c:v>34691</c:v>
                </c:pt>
                <c:pt idx="83">
                  <c:v>34694</c:v>
                </c:pt>
                <c:pt idx="84">
                  <c:v>34695</c:v>
                </c:pt>
                <c:pt idx="85">
                  <c:v>34696</c:v>
                </c:pt>
                <c:pt idx="86">
                  <c:v>34697</c:v>
                </c:pt>
                <c:pt idx="87">
                  <c:v>34698</c:v>
                </c:pt>
                <c:pt idx="88">
                  <c:v>34701</c:v>
                </c:pt>
                <c:pt idx="89">
                  <c:v>34702</c:v>
                </c:pt>
                <c:pt idx="90">
                  <c:v>34703</c:v>
                </c:pt>
                <c:pt idx="91">
                  <c:v>34704</c:v>
                </c:pt>
                <c:pt idx="92">
                  <c:v>34705</c:v>
                </c:pt>
                <c:pt idx="93">
                  <c:v>34708</c:v>
                </c:pt>
                <c:pt idx="94">
                  <c:v>34709</c:v>
                </c:pt>
                <c:pt idx="95">
                  <c:v>34710</c:v>
                </c:pt>
                <c:pt idx="96">
                  <c:v>34711</c:v>
                </c:pt>
                <c:pt idx="97">
                  <c:v>34712</c:v>
                </c:pt>
                <c:pt idx="98">
                  <c:v>34715</c:v>
                </c:pt>
                <c:pt idx="99">
                  <c:v>34716</c:v>
                </c:pt>
                <c:pt idx="100">
                  <c:v>34717</c:v>
                </c:pt>
                <c:pt idx="101">
                  <c:v>34718</c:v>
                </c:pt>
                <c:pt idx="102">
                  <c:v>34719</c:v>
                </c:pt>
                <c:pt idx="103">
                  <c:v>34722</c:v>
                </c:pt>
                <c:pt idx="104">
                  <c:v>34723</c:v>
                </c:pt>
                <c:pt idx="105">
                  <c:v>34724</c:v>
                </c:pt>
                <c:pt idx="106">
                  <c:v>34725</c:v>
                </c:pt>
                <c:pt idx="107">
                  <c:v>34726</c:v>
                </c:pt>
                <c:pt idx="108">
                  <c:v>34729</c:v>
                </c:pt>
                <c:pt idx="109">
                  <c:v>34730</c:v>
                </c:pt>
                <c:pt idx="110">
                  <c:v>34731</c:v>
                </c:pt>
                <c:pt idx="111">
                  <c:v>34732</c:v>
                </c:pt>
                <c:pt idx="112">
                  <c:v>34733</c:v>
                </c:pt>
                <c:pt idx="113">
                  <c:v>34736</c:v>
                </c:pt>
                <c:pt idx="114">
                  <c:v>34737</c:v>
                </c:pt>
                <c:pt idx="115">
                  <c:v>34738</c:v>
                </c:pt>
                <c:pt idx="116">
                  <c:v>34739</c:v>
                </c:pt>
                <c:pt idx="117">
                  <c:v>34740</c:v>
                </c:pt>
                <c:pt idx="118">
                  <c:v>34743</c:v>
                </c:pt>
                <c:pt idx="119">
                  <c:v>34744</c:v>
                </c:pt>
                <c:pt idx="120">
                  <c:v>34745</c:v>
                </c:pt>
                <c:pt idx="121">
                  <c:v>34746</c:v>
                </c:pt>
                <c:pt idx="122">
                  <c:v>34747</c:v>
                </c:pt>
                <c:pt idx="123">
                  <c:v>34750</c:v>
                </c:pt>
                <c:pt idx="124">
                  <c:v>34751</c:v>
                </c:pt>
                <c:pt idx="125">
                  <c:v>34752</c:v>
                </c:pt>
                <c:pt idx="126">
                  <c:v>34753</c:v>
                </c:pt>
                <c:pt idx="127">
                  <c:v>34754</c:v>
                </c:pt>
                <c:pt idx="128">
                  <c:v>34757</c:v>
                </c:pt>
                <c:pt idx="129">
                  <c:v>34758</c:v>
                </c:pt>
                <c:pt idx="130">
                  <c:v>34759</c:v>
                </c:pt>
                <c:pt idx="131">
                  <c:v>34760</c:v>
                </c:pt>
                <c:pt idx="132">
                  <c:v>34761</c:v>
                </c:pt>
                <c:pt idx="133">
                  <c:v>34764</c:v>
                </c:pt>
                <c:pt idx="134">
                  <c:v>34765</c:v>
                </c:pt>
                <c:pt idx="135">
                  <c:v>34766</c:v>
                </c:pt>
                <c:pt idx="136">
                  <c:v>34767</c:v>
                </c:pt>
                <c:pt idx="137">
                  <c:v>34768</c:v>
                </c:pt>
                <c:pt idx="138">
                  <c:v>34771</c:v>
                </c:pt>
                <c:pt idx="139">
                  <c:v>34772</c:v>
                </c:pt>
                <c:pt idx="140">
                  <c:v>34773</c:v>
                </c:pt>
                <c:pt idx="141">
                  <c:v>34774</c:v>
                </c:pt>
                <c:pt idx="142">
                  <c:v>34775</c:v>
                </c:pt>
                <c:pt idx="143">
                  <c:v>34778</c:v>
                </c:pt>
                <c:pt idx="144">
                  <c:v>34779</c:v>
                </c:pt>
                <c:pt idx="145">
                  <c:v>34780</c:v>
                </c:pt>
                <c:pt idx="146">
                  <c:v>34781</c:v>
                </c:pt>
                <c:pt idx="147">
                  <c:v>34782</c:v>
                </c:pt>
                <c:pt idx="148">
                  <c:v>34785</c:v>
                </c:pt>
                <c:pt idx="149">
                  <c:v>34786</c:v>
                </c:pt>
                <c:pt idx="150">
                  <c:v>34787</c:v>
                </c:pt>
                <c:pt idx="151">
                  <c:v>34788</c:v>
                </c:pt>
                <c:pt idx="152">
                  <c:v>34789</c:v>
                </c:pt>
                <c:pt idx="153">
                  <c:v>34792</c:v>
                </c:pt>
                <c:pt idx="154">
                  <c:v>34793</c:v>
                </c:pt>
                <c:pt idx="155">
                  <c:v>34794</c:v>
                </c:pt>
                <c:pt idx="156">
                  <c:v>34795</c:v>
                </c:pt>
                <c:pt idx="157">
                  <c:v>34796</c:v>
                </c:pt>
                <c:pt idx="158">
                  <c:v>34799</c:v>
                </c:pt>
                <c:pt idx="159">
                  <c:v>34800</c:v>
                </c:pt>
                <c:pt idx="160">
                  <c:v>34801</c:v>
                </c:pt>
                <c:pt idx="161">
                  <c:v>34802</c:v>
                </c:pt>
                <c:pt idx="162">
                  <c:v>34803</c:v>
                </c:pt>
                <c:pt idx="163">
                  <c:v>34806</c:v>
                </c:pt>
                <c:pt idx="164">
                  <c:v>34807</c:v>
                </c:pt>
                <c:pt idx="165">
                  <c:v>34808</c:v>
                </c:pt>
                <c:pt idx="166">
                  <c:v>34809</c:v>
                </c:pt>
                <c:pt idx="167">
                  <c:v>34810</c:v>
                </c:pt>
                <c:pt idx="168">
                  <c:v>34813</c:v>
                </c:pt>
                <c:pt idx="169">
                  <c:v>34814</c:v>
                </c:pt>
                <c:pt idx="170">
                  <c:v>34815</c:v>
                </c:pt>
                <c:pt idx="171">
                  <c:v>34816</c:v>
                </c:pt>
                <c:pt idx="172">
                  <c:v>34817</c:v>
                </c:pt>
                <c:pt idx="173">
                  <c:v>34820</c:v>
                </c:pt>
                <c:pt idx="174">
                  <c:v>34821</c:v>
                </c:pt>
                <c:pt idx="175">
                  <c:v>34822</c:v>
                </c:pt>
                <c:pt idx="176">
                  <c:v>34823</c:v>
                </c:pt>
                <c:pt idx="177">
                  <c:v>34824</c:v>
                </c:pt>
                <c:pt idx="178">
                  <c:v>34827</c:v>
                </c:pt>
                <c:pt idx="179">
                  <c:v>34828</c:v>
                </c:pt>
                <c:pt idx="180">
                  <c:v>34829</c:v>
                </c:pt>
                <c:pt idx="181">
                  <c:v>34830</c:v>
                </c:pt>
                <c:pt idx="182">
                  <c:v>34831</c:v>
                </c:pt>
                <c:pt idx="183">
                  <c:v>34834</c:v>
                </c:pt>
                <c:pt idx="184">
                  <c:v>34835</c:v>
                </c:pt>
                <c:pt idx="185">
                  <c:v>34836</c:v>
                </c:pt>
                <c:pt idx="186">
                  <c:v>34837</c:v>
                </c:pt>
                <c:pt idx="187">
                  <c:v>34838</c:v>
                </c:pt>
                <c:pt idx="188">
                  <c:v>34841</c:v>
                </c:pt>
                <c:pt idx="189">
                  <c:v>34842</c:v>
                </c:pt>
                <c:pt idx="190">
                  <c:v>34843</c:v>
                </c:pt>
                <c:pt idx="191">
                  <c:v>34844</c:v>
                </c:pt>
                <c:pt idx="192">
                  <c:v>34845</c:v>
                </c:pt>
                <c:pt idx="193">
                  <c:v>34848</c:v>
                </c:pt>
                <c:pt idx="194">
                  <c:v>34849</c:v>
                </c:pt>
                <c:pt idx="195">
                  <c:v>34850</c:v>
                </c:pt>
                <c:pt idx="196">
                  <c:v>34851</c:v>
                </c:pt>
                <c:pt idx="197">
                  <c:v>34852</c:v>
                </c:pt>
                <c:pt idx="198">
                  <c:v>34855</c:v>
                </c:pt>
                <c:pt idx="199">
                  <c:v>34856</c:v>
                </c:pt>
                <c:pt idx="200">
                  <c:v>34857</c:v>
                </c:pt>
                <c:pt idx="201">
                  <c:v>34858</c:v>
                </c:pt>
                <c:pt idx="202">
                  <c:v>34859</c:v>
                </c:pt>
                <c:pt idx="203">
                  <c:v>34862</c:v>
                </c:pt>
                <c:pt idx="204">
                  <c:v>34863</c:v>
                </c:pt>
                <c:pt idx="205">
                  <c:v>34864</c:v>
                </c:pt>
                <c:pt idx="206">
                  <c:v>34865</c:v>
                </c:pt>
                <c:pt idx="207">
                  <c:v>34866</c:v>
                </c:pt>
                <c:pt idx="208">
                  <c:v>34869</c:v>
                </c:pt>
                <c:pt idx="209">
                  <c:v>34870</c:v>
                </c:pt>
                <c:pt idx="210">
                  <c:v>34871</c:v>
                </c:pt>
                <c:pt idx="211">
                  <c:v>34872</c:v>
                </c:pt>
                <c:pt idx="212">
                  <c:v>34873</c:v>
                </c:pt>
                <c:pt idx="213">
                  <c:v>34876</c:v>
                </c:pt>
                <c:pt idx="214">
                  <c:v>34877</c:v>
                </c:pt>
                <c:pt idx="215">
                  <c:v>34878</c:v>
                </c:pt>
                <c:pt idx="216">
                  <c:v>34879</c:v>
                </c:pt>
                <c:pt idx="217">
                  <c:v>34880</c:v>
                </c:pt>
                <c:pt idx="218">
                  <c:v>34883</c:v>
                </c:pt>
                <c:pt idx="219">
                  <c:v>34884</c:v>
                </c:pt>
                <c:pt idx="220">
                  <c:v>34885</c:v>
                </c:pt>
                <c:pt idx="221">
                  <c:v>34886</c:v>
                </c:pt>
                <c:pt idx="222">
                  <c:v>34887</c:v>
                </c:pt>
                <c:pt idx="223">
                  <c:v>34890</c:v>
                </c:pt>
                <c:pt idx="224">
                  <c:v>34891</c:v>
                </c:pt>
                <c:pt idx="225">
                  <c:v>34892</c:v>
                </c:pt>
                <c:pt idx="226">
                  <c:v>34893</c:v>
                </c:pt>
                <c:pt idx="227">
                  <c:v>34894</c:v>
                </c:pt>
                <c:pt idx="228">
                  <c:v>34897</c:v>
                </c:pt>
                <c:pt idx="229">
                  <c:v>34898</c:v>
                </c:pt>
                <c:pt idx="230">
                  <c:v>34899</c:v>
                </c:pt>
                <c:pt idx="231">
                  <c:v>34900</c:v>
                </c:pt>
                <c:pt idx="232">
                  <c:v>34901</c:v>
                </c:pt>
                <c:pt idx="233">
                  <c:v>34904</c:v>
                </c:pt>
                <c:pt idx="234">
                  <c:v>34905</c:v>
                </c:pt>
                <c:pt idx="235">
                  <c:v>34906</c:v>
                </c:pt>
                <c:pt idx="236">
                  <c:v>34907</c:v>
                </c:pt>
                <c:pt idx="237">
                  <c:v>34908</c:v>
                </c:pt>
                <c:pt idx="238">
                  <c:v>34911</c:v>
                </c:pt>
                <c:pt idx="239">
                  <c:v>34912</c:v>
                </c:pt>
                <c:pt idx="240">
                  <c:v>34913</c:v>
                </c:pt>
                <c:pt idx="241">
                  <c:v>34914</c:v>
                </c:pt>
                <c:pt idx="242">
                  <c:v>34915</c:v>
                </c:pt>
                <c:pt idx="243">
                  <c:v>34918</c:v>
                </c:pt>
                <c:pt idx="244">
                  <c:v>34919</c:v>
                </c:pt>
                <c:pt idx="245">
                  <c:v>34920</c:v>
                </c:pt>
                <c:pt idx="246">
                  <c:v>34921</c:v>
                </c:pt>
                <c:pt idx="247">
                  <c:v>34922</c:v>
                </c:pt>
                <c:pt idx="248">
                  <c:v>34925</c:v>
                </c:pt>
                <c:pt idx="249">
                  <c:v>34926</c:v>
                </c:pt>
                <c:pt idx="250">
                  <c:v>34927</c:v>
                </c:pt>
                <c:pt idx="251">
                  <c:v>34928</c:v>
                </c:pt>
                <c:pt idx="252">
                  <c:v>34929</c:v>
                </c:pt>
                <c:pt idx="253">
                  <c:v>34932</c:v>
                </c:pt>
                <c:pt idx="254">
                  <c:v>34933</c:v>
                </c:pt>
                <c:pt idx="255">
                  <c:v>34934</c:v>
                </c:pt>
                <c:pt idx="256">
                  <c:v>34935</c:v>
                </c:pt>
                <c:pt idx="257">
                  <c:v>34936</c:v>
                </c:pt>
                <c:pt idx="258">
                  <c:v>34939</c:v>
                </c:pt>
                <c:pt idx="259">
                  <c:v>34940</c:v>
                </c:pt>
                <c:pt idx="260">
                  <c:v>34941</c:v>
                </c:pt>
                <c:pt idx="261">
                  <c:v>34942</c:v>
                </c:pt>
                <c:pt idx="262">
                  <c:v>34943</c:v>
                </c:pt>
                <c:pt idx="263">
                  <c:v>34946</c:v>
                </c:pt>
                <c:pt idx="264">
                  <c:v>34947</c:v>
                </c:pt>
                <c:pt idx="265">
                  <c:v>34948</c:v>
                </c:pt>
                <c:pt idx="266">
                  <c:v>34949</c:v>
                </c:pt>
                <c:pt idx="267">
                  <c:v>34950</c:v>
                </c:pt>
                <c:pt idx="268">
                  <c:v>34953</c:v>
                </c:pt>
                <c:pt idx="269">
                  <c:v>34954</c:v>
                </c:pt>
                <c:pt idx="270">
                  <c:v>34955</c:v>
                </c:pt>
                <c:pt idx="271">
                  <c:v>34956</c:v>
                </c:pt>
                <c:pt idx="272">
                  <c:v>34957</c:v>
                </c:pt>
                <c:pt idx="273">
                  <c:v>34960</c:v>
                </c:pt>
                <c:pt idx="274">
                  <c:v>34961</c:v>
                </c:pt>
                <c:pt idx="275">
                  <c:v>34962</c:v>
                </c:pt>
                <c:pt idx="276">
                  <c:v>34963</c:v>
                </c:pt>
                <c:pt idx="277">
                  <c:v>34964</c:v>
                </c:pt>
                <c:pt idx="278">
                  <c:v>34967</c:v>
                </c:pt>
                <c:pt idx="279">
                  <c:v>34968</c:v>
                </c:pt>
                <c:pt idx="280">
                  <c:v>34969</c:v>
                </c:pt>
                <c:pt idx="281">
                  <c:v>34970</c:v>
                </c:pt>
                <c:pt idx="282">
                  <c:v>34971</c:v>
                </c:pt>
                <c:pt idx="283">
                  <c:v>34974</c:v>
                </c:pt>
                <c:pt idx="284">
                  <c:v>34975</c:v>
                </c:pt>
                <c:pt idx="285">
                  <c:v>34976</c:v>
                </c:pt>
                <c:pt idx="286">
                  <c:v>34977</c:v>
                </c:pt>
                <c:pt idx="287">
                  <c:v>34978</c:v>
                </c:pt>
                <c:pt idx="288">
                  <c:v>34981</c:v>
                </c:pt>
                <c:pt idx="289">
                  <c:v>34982</c:v>
                </c:pt>
                <c:pt idx="290">
                  <c:v>34983</c:v>
                </c:pt>
                <c:pt idx="291">
                  <c:v>34984</c:v>
                </c:pt>
                <c:pt idx="292">
                  <c:v>34985</c:v>
                </c:pt>
                <c:pt idx="293">
                  <c:v>34988</c:v>
                </c:pt>
                <c:pt idx="294">
                  <c:v>34989</c:v>
                </c:pt>
                <c:pt idx="295">
                  <c:v>34990</c:v>
                </c:pt>
                <c:pt idx="296">
                  <c:v>34991</c:v>
                </c:pt>
                <c:pt idx="297">
                  <c:v>34992</c:v>
                </c:pt>
                <c:pt idx="298">
                  <c:v>34995</c:v>
                </c:pt>
                <c:pt idx="299">
                  <c:v>34996</c:v>
                </c:pt>
                <c:pt idx="300">
                  <c:v>34997</c:v>
                </c:pt>
                <c:pt idx="301">
                  <c:v>34998</c:v>
                </c:pt>
                <c:pt idx="302">
                  <c:v>34999</c:v>
                </c:pt>
                <c:pt idx="303">
                  <c:v>35002</c:v>
                </c:pt>
                <c:pt idx="304">
                  <c:v>35003</c:v>
                </c:pt>
                <c:pt idx="305">
                  <c:v>35004</c:v>
                </c:pt>
                <c:pt idx="306">
                  <c:v>35005</c:v>
                </c:pt>
                <c:pt idx="307">
                  <c:v>35006</c:v>
                </c:pt>
                <c:pt idx="308">
                  <c:v>35009</c:v>
                </c:pt>
                <c:pt idx="309">
                  <c:v>35010</c:v>
                </c:pt>
                <c:pt idx="310">
                  <c:v>35011</c:v>
                </c:pt>
                <c:pt idx="311">
                  <c:v>35012</c:v>
                </c:pt>
                <c:pt idx="312">
                  <c:v>35013</c:v>
                </c:pt>
                <c:pt idx="313">
                  <c:v>35016</c:v>
                </c:pt>
                <c:pt idx="314">
                  <c:v>35017</c:v>
                </c:pt>
                <c:pt idx="315">
                  <c:v>35018</c:v>
                </c:pt>
                <c:pt idx="316">
                  <c:v>35019</c:v>
                </c:pt>
                <c:pt idx="317">
                  <c:v>35020</c:v>
                </c:pt>
                <c:pt idx="318">
                  <c:v>35023</c:v>
                </c:pt>
                <c:pt idx="319">
                  <c:v>35024</c:v>
                </c:pt>
                <c:pt idx="320">
                  <c:v>35025</c:v>
                </c:pt>
                <c:pt idx="321">
                  <c:v>35026</c:v>
                </c:pt>
                <c:pt idx="322">
                  <c:v>35027</c:v>
                </c:pt>
                <c:pt idx="323">
                  <c:v>35030</c:v>
                </c:pt>
                <c:pt idx="324">
                  <c:v>35031</c:v>
                </c:pt>
                <c:pt idx="325">
                  <c:v>35032</c:v>
                </c:pt>
                <c:pt idx="326">
                  <c:v>35033</c:v>
                </c:pt>
                <c:pt idx="327">
                  <c:v>35034</c:v>
                </c:pt>
                <c:pt idx="328">
                  <c:v>35037</c:v>
                </c:pt>
                <c:pt idx="329">
                  <c:v>35038</c:v>
                </c:pt>
                <c:pt idx="330">
                  <c:v>35039</c:v>
                </c:pt>
                <c:pt idx="331">
                  <c:v>35040</c:v>
                </c:pt>
                <c:pt idx="332">
                  <c:v>35041</c:v>
                </c:pt>
                <c:pt idx="333">
                  <c:v>35044</c:v>
                </c:pt>
                <c:pt idx="334">
                  <c:v>35045</c:v>
                </c:pt>
                <c:pt idx="335">
                  <c:v>35046</c:v>
                </c:pt>
                <c:pt idx="336">
                  <c:v>35047</c:v>
                </c:pt>
                <c:pt idx="337">
                  <c:v>35048</c:v>
                </c:pt>
                <c:pt idx="338">
                  <c:v>35051</c:v>
                </c:pt>
                <c:pt idx="339">
                  <c:v>35052</c:v>
                </c:pt>
                <c:pt idx="340">
                  <c:v>35053</c:v>
                </c:pt>
                <c:pt idx="341">
                  <c:v>35054</c:v>
                </c:pt>
                <c:pt idx="342">
                  <c:v>35055</c:v>
                </c:pt>
                <c:pt idx="343">
                  <c:v>35058</c:v>
                </c:pt>
                <c:pt idx="344">
                  <c:v>35059</c:v>
                </c:pt>
                <c:pt idx="345">
                  <c:v>35060</c:v>
                </c:pt>
                <c:pt idx="346">
                  <c:v>35061</c:v>
                </c:pt>
                <c:pt idx="347">
                  <c:v>35062</c:v>
                </c:pt>
                <c:pt idx="348">
                  <c:v>35065</c:v>
                </c:pt>
                <c:pt idx="349">
                  <c:v>35066</c:v>
                </c:pt>
                <c:pt idx="350">
                  <c:v>35067</c:v>
                </c:pt>
                <c:pt idx="351">
                  <c:v>35068</c:v>
                </c:pt>
                <c:pt idx="352">
                  <c:v>35069</c:v>
                </c:pt>
                <c:pt idx="353">
                  <c:v>35072</c:v>
                </c:pt>
                <c:pt idx="354">
                  <c:v>35073</c:v>
                </c:pt>
                <c:pt idx="355">
                  <c:v>35074</c:v>
                </c:pt>
                <c:pt idx="356">
                  <c:v>35075</c:v>
                </c:pt>
                <c:pt idx="357">
                  <c:v>35076</c:v>
                </c:pt>
                <c:pt idx="358">
                  <c:v>35079</c:v>
                </c:pt>
                <c:pt idx="359">
                  <c:v>35080</c:v>
                </c:pt>
                <c:pt idx="360">
                  <c:v>35081</c:v>
                </c:pt>
                <c:pt idx="361">
                  <c:v>35082</c:v>
                </c:pt>
                <c:pt idx="362">
                  <c:v>35083</c:v>
                </c:pt>
                <c:pt idx="363">
                  <c:v>35086</c:v>
                </c:pt>
                <c:pt idx="364">
                  <c:v>35087</c:v>
                </c:pt>
                <c:pt idx="365">
                  <c:v>35088</c:v>
                </c:pt>
                <c:pt idx="366">
                  <c:v>35089</c:v>
                </c:pt>
                <c:pt idx="367">
                  <c:v>35090</c:v>
                </c:pt>
                <c:pt idx="368">
                  <c:v>35093</c:v>
                </c:pt>
                <c:pt idx="369">
                  <c:v>35094</c:v>
                </c:pt>
                <c:pt idx="370">
                  <c:v>35095</c:v>
                </c:pt>
                <c:pt idx="371">
                  <c:v>35096</c:v>
                </c:pt>
                <c:pt idx="372">
                  <c:v>35097</c:v>
                </c:pt>
                <c:pt idx="373">
                  <c:v>35100</c:v>
                </c:pt>
                <c:pt idx="374">
                  <c:v>35101</c:v>
                </c:pt>
                <c:pt idx="375">
                  <c:v>35102</c:v>
                </c:pt>
                <c:pt idx="376">
                  <c:v>35103</c:v>
                </c:pt>
                <c:pt idx="377">
                  <c:v>35104</c:v>
                </c:pt>
                <c:pt idx="378">
                  <c:v>35107</c:v>
                </c:pt>
                <c:pt idx="379">
                  <c:v>35108</c:v>
                </c:pt>
                <c:pt idx="380">
                  <c:v>35109</c:v>
                </c:pt>
                <c:pt idx="381">
                  <c:v>35110</c:v>
                </c:pt>
                <c:pt idx="382">
                  <c:v>35111</c:v>
                </c:pt>
                <c:pt idx="383">
                  <c:v>35114</c:v>
                </c:pt>
                <c:pt idx="384">
                  <c:v>35115</c:v>
                </c:pt>
                <c:pt idx="385">
                  <c:v>35116</c:v>
                </c:pt>
                <c:pt idx="386">
                  <c:v>35117</c:v>
                </c:pt>
                <c:pt idx="387">
                  <c:v>35118</c:v>
                </c:pt>
                <c:pt idx="388">
                  <c:v>35121</c:v>
                </c:pt>
                <c:pt idx="389">
                  <c:v>35122</c:v>
                </c:pt>
                <c:pt idx="390">
                  <c:v>35123</c:v>
                </c:pt>
                <c:pt idx="391">
                  <c:v>35124</c:v>
                </c:pt>
                <c:pt idx="392">
                  <c:v>35125</c:v>
                </c:pt>
                <c:pt idx="393">
                  <c:v>35128</c:v>
                </c:pt>
                <c:pt idx="394">
                  <c:v>35129</c:v>
                </c:pt>
                <c:pt idx="395">
                  <c:v>35130</c:v>
                </c:pt>
                <c:pt idx="396">
                  <c:v>35131</c:v>
                </c:pt>
                <c:pt idx="397">
                  <c:v>35132</c:v>
                </c:pt>
                <c:pt idx="398">
                  <c:v>35135</c:v>
                </c:pt>
                <c:pt idx="399">
                  <c:v>35136</c:v>
                </c:pt>
                <c:pt idx="400">
                  <c:v>35137</c:v>
                </c:pt>
                <c:pt idx="401">
                  <c:v>35138</c:v>
                </c:pt>
                <c:pt idx="402">
                  <c:v>35139</c:v>
                </c:pt>
                <c:pt idx="403">
                  <c:v>35142</c:v>
                </c:pt>
                <c:pt idx="404">
                  <c:v>35143</c:v>
                </c:pt>
                <c:pt idx="405">
                  <c:v>35144</c:v>
                </c:pt>
                <c:pt idx="406">
                  <c:v>35145</c:v>
                </c:pt>
                <c:pt idx="407">
                  <c:v>35146</c:v>
                </c:pt>
                <c:pt idx="408">
                  <c:v>35149</c:v>
                </c:pt>
                <c:pt idx="409">
                  <c:v>35150</c:v>
                </c:pt>
                <c:pt idx="410">
                  <c:v>35151</c:v>
                </c:pt>
                <c:pt idx="411">
                  <c:v>35152</c:v>
                </c:pt>
                <c:pt idx="412">
                  <c:v>35153</c:v>
                </c:pt>
                <c:pt idx="413">
                  <c:v>35156</c:v>
                </c:pt>
                <c:pt idx="414">
                  <c:v>35157</c:v>
                </c:pt>
                <c:pt idx="415">
                  <c:v>35158</c:v>
                </c:pt>
                <c:pt idx="416">
                  <c:v>35159</c:v>
                </c:pt>
                <c:pt idx="417">
                  <c:v>35160</c:v>
                </c:pt>
                <c:pt idx="418">
                  <c:v>35163</c:v>
                </c:pt>
                <c:pt idx="419">
                  <c:v>35164</c:v>
                </c:pt>
                <c:pt idx="420">
                  <c:v>35165</c:v>
                </c:pt>
                <c:pt idx="421">
                  <c:v>35166</c:v>
                </c:pt>
                <c:pt idx="422">
                  <c:v>35167</c:v>
                </c:pt>
                <c:pt idx="423">
                  <c:v>35170</c:v>
                </c:pt>
                <c:pt idx="424">
                  <c:v>35171</c:v>
                </c:pt>
                <c:pt idx="425">
                  <c:v>35172</c:v>
                </c:pt>
                <c:pt idx="426">
                  <c:v>35173</c:v>
                </c:pt>
                <c:pt idx="427">
                  <c:v>35174</c:v>
                </c:pt>
                <c:pt idx="428">
                  <c:v>35177</c:v>
                </c:pt>
                <c:pt idx="429">
                  <c:v>35178</c:v>
                </c:pt>
                <c:pt idx="430">
                  <c:v>35179</c:v>
                </c:pt>
                <c:pt idx="431">
                  <c:v>35180</c:v>
                </c:pt>
                <c:pt idx="432">
                  <c:v>35181</c:v>
                </c:pt>
                <c:pt idx="433">
                  <c:v>35184</c:v>
                </c:pt>
                <c:pt idx="434">
                  <c:v>35185</c:v>
                </c:pt>
                <c:pt idx="435">
                  <c:v>35186</c:v>
                </c:pt>
                <c:pt idx="436">
                  <c:v>35187</c:v>
                </c:pt>
                <c:pt idx="437">
                  <c:v>35188</c:v>
                </c:pt>
                <c:pt idx="438">
                  <c:v>35191</c:v>
                </c:pt>
                <c:pt idx="439">
                  <c:v>35192</c:v>
                </c:pt>
                <c:pt idx="440">
                  <c:v>35193</c:v>
                </c:pt>
                <c:pt idx="441">
                  <c:v>35194</c:v>
                </c:pt>
                <c:pt idx="442">
                  <c:v>35195</c:v>
                </c:pt>
                <c:pt idx="443">
                  <c:v>35198</c:v>
                </c:pt>
                <c:pt idx="444">
                  <c:v>35199</c:v>
                </c:pt>
                <c:pt idx="445">
                  <c:v>35200</c:v>
                </c:pt>
                <c:pt idx="446">
                  <c:v>35201</c:v>
                </c:pt>
                <c:pt idx="447">
                  <c:v>35202</c:v>
                </c:pt>
                <c:pt idx="448">
                  <c:v>35205</c:v>
                </c:pt>
                <c:pt idx="449">
                  <c:v>35206</c:v>
                </c:pt>
                <c:pt idx="450">
                  <c:v>35207</c:v>
                </c:pt>
                <c:pt idx="451">
                  <c:v>35208</c:v>
                </c:pt>
                <c:pt idx="452">
                  <c:v>35209</c:v>
                </c:pt>
                <c:pt idx="453">
                  <c:v>35212</c:v>
                </c:pt>
                <c:pt idx="454">
                  <c:v>35213</c:v>
                </c:pt>
                <c:pt idx="455">
                  <c:v>35214</c:v>
                </c:pt>
                <c:pt idx="456">
                  <c:v>35215</c:v>
                </c:pt>
                <c:pt idx="457">
                  <c:v>35216</c:v>
                </c:pt>
                <c:pt idx="458">
                  <c:v>35219</c:v>
                </c:pt>
                <c:pt idx="459">
                  <c:v>35220</c:v>
                </c:pt>
                <c:pt idx="460">
                  <c:v>35221</c:v>
                </c:pt>
                <c:pt idx="461">
                  <c:v>35222</c:v>
                </c:pt>
                <c:pt idx="462">
                  <c:v>35223</c:v>
                </c:pt>
                <c:pt idx="463">
                  <c:v>35226</c:v>
                </c:pt>
                <c:pt idx="464">
                  <c:v>35227</c:v>
                </c:pt>
                <c:pt idx="465">
                  <c:v>35228</c:v>
                </c:pt>
                <c:pt idx="466">
                  <c:v>35229</c:v>
                </c:pt>
                <c:pt idx="467">
                  <c:v>35230</c:v>
                </c:pt>
                <c:pt idx="468">
                  <c:v>35233</c:v>
                </c:pt>
                <c:pt idx="469">
                  <c:v>35234</c:v>
                </c:pt>
                <c:pt idx="470">
                  <c:v>35235</c:v>
                </c:pt>
                <c:pt idx="471">
                  <c:v>35236</c:v>
                </c:pt>
                <c:pt idx="472">
                  <c:v>35237</c:v>
                </c:pt>
                <c:pt idx="473">
                  <c:v>35240</c:v>
                </c:pt>
                <c:pt idx="474">
                  <c:v>35241</c:v>
                </c:pt>
                <c:pt idx="475">
                  <c:v>35242</c:v>
                </c:pt>
                <c:pt idx="476">
                  <c:v>35243</c:v>
                </c:pt>
                <c:pt idx="477">
                  <c:v>35244</c:v>
                </c:pt>
                <c:pt idx="478">
                  <c:v>35247</c:v>
                </c:pt>
                <c:pt idx="479">
                  <c:v>35248</c:v>
                </c:pt>
                <c:pt idx="480">
                  <c:v>35249</c:v>
                </c:pt>
                <c:pt idx="481">
                  <c:v>35250</c:v>
                </c:pt>
                <c:pt idx="482">
                  <c:v>35251</c:v>
                </c:pt>
                <c:pt idx="483">
                  <c:v>35254</c:v>
                </c:pt>
                <c:pt idx="484">
                  <c:v>35255</c:v>
                </c:pt>
                <c:pt idx="485">
                  <c:v>35256</c:v>
                </c:pt>
                <c:pt idx="486">
                  <c:v>35257</c:v>
                </c:pt>
                <c:pt idx="487">
                  <c:v>35258</c:v>
                </c:pt>
                <c:pt idx="488">
                  <c:v>35261</c:v>
                </c:pt>
                <c:pt idx="489">
                  <c:v>35262</c:v>
                </c:pt>
                <c:pt idx="490">
                  <c:v>35263</c:v>
                </c:pt>
                <c:pt idx="491">
                  <c:v>35264</c:v>
                </c:pt>
                <c:pt idx="492">
                  <c:v>35265</c:v>
                </c:pt>
                <c:pt idx="493">
                  <c:v>35268</c:v>
                </c:pt>
                <c:pt idx="494">
                  <c:v>35269</c:v>
                </c:pt>
                <c:pt idx="495">
                  <c:v>35270</c:v>
                </c:pt>
                <c:pt idx="496">
                  <c:v>35271</c:v>
                </c:pt>
                <c:pt idx="497">
                  <c:v>35272</c:v>
                </c:pt>
                <c:pt idx="498">
                  <c:v>35275</c:v>
                </c:pt>
                <c:pt idx="499">
                  <c:v>35276</c:v>
                </c:pt>
                <c:pt idx="500">
                  <c:v>35277</c:v>
                </c:pt>
                <c:pt idx="501">
                  <c:v>35278</c:v>
                </c:pt>
                <c:pt idx="502">
                  <c:v>35279</c:v>
                </c:pt>
                <c:pt idx="503">
                  <c:v>35282</c:v>
                </c:pt>
                <c:pt idx="504">
                  <c:v>35283</c:v>
                </c:pt>
                <c:pt idx="505">
                  <c:v>35284</c:v>
                </c:pt>
                <c:pt idx="506">
                  <c:v>35285</c:v>
                </c:pt>
                <c:pt idx="507">
                  <c:v>35286</c:v>
                </c:pt>
                <c:pt idx="508">
                  <c:v>35289</c:v>
                </c:pt>
                <c:pt idx="509">
                  <c:v>35290</c:v>
                </c:pt>
                <c:pt idx="510">
                  <c:v>35291</c:v>
                </c:pt>
                <c:pt idx="511">
                  <c:v>35292</c:v>
                </c:pt>
                <c:pt idx="512">
                  <c:v>35293</c:v>
                </c:pt>
                <c:pt idx="513">
                  <c:v>35296</c:v>
                </c:pt>
                <c:pt idx="514">
                  <c:v>35297</c:v>
                </c:pt>
                <c:pt idx="515">
                  <c:v>35298</c:v>
                </c:pt>
                <c:pt idx="516">
                  <c:v>35299</c:v>
                </c:pt>
                <c:pt idx="517">
                  <c:v>35300</c:v>
                </c:pt>
                <c:pt idx="518">
                  <c:v>35303</c:v>
                </c:pt>
                <c:pt idx="519">
                  <c:v>35304</c:v>
                </c:pt>
                <c:pt idx="520">
                  <c:v>35305</c:v>
                </c:pt>
                <c:pt idx="521">
                  <c:v>35306</c:v>
                </c:pt>
                <c:pt idx="522">
                  <c:v>35307</c:v>
                </c:pt>
                <c:pt idx="523">
                  <c:v>35310</c:v>
                </c:pt>
                <c:pt idx="524">
                  <c:v>35311</c:v>
                </c:pt>
                <c:pt idx="525">
                  <c:v>35312</c:v>
                </c:pt>
                <c:pt idx="526">
                  <c:v>35313</c:v>
                </c:pt>
                <c:pt idx="527">
                  <c:v>35314</c:v>
                </c:pt>
                <c:pt idx="528">
                  <c:v>35317</c:v>
                </c:pt>
                <c:pt idx="529">
                  <c:v>35318</c:v>
                </c:pt>
                <c:pt idx="530">
                  <c:v>35319</c:v>
                </c:pt>
                <c:pt idx="531">
                  <c:v>35320</c:v>
                </c:pt>
                <c:pt idx="532">
                  <c:v>35321</c:v>
                </c:pt>
                <c:pt idx="533">
                  <c:v>35324</c:v>
                </c:pt>
                <c:pt idx="534">
                  <c:v>35325</c:v>
                </c:pt>
                <c:pt idx="535">
                  <c:v>35326</c:v>
                </c:pt>
                <c:pt idx="536">
                  <c:v>35327</c:v>
                </c:pt>
                <c:pt idx="537">
                  <c:v>35328</c:v>
                </c:pt>
                <c:pt idx="538">
                  <c:v>35331</c:v>
                </c:pt>
                <c:pt idx="539">
                  <c:v>35332</c:v>
                </c:pt>
                <c:pt idx="540">
                  <c:v>35333</c:v>
                </c:pt>
                <c:pt idx="541">
                  <c:v>35334</c:v>
                </c:pt>
                <c:pt idx="542">
                  <c:v>35335</c:v>
                </c:pt>
                <c:pt idx="543">
                  <c:v>35338</c:v>
                </c:pt>
                <c:pt idx="544">
                  <c:v>35339</c:v>
                </c:pt>
                <c:pt idx="545">
                  <c:v>35340</c:v>
                </c:pt>
                <c:pt idx="546">
                  <c:v>35341</c:v>
                </c:pt>
                <c:pt idx="547">
                  <c:v>35342</c:v>
                </c:pt>
                <c:pt idx="548">
                  <c:v>35345</c:v>
                </c:pt>
                <c:pt idx="549">
                  <c:v>35346</c:v>
                </c:pt>
                <c:pt idx="550">
                  <c:v>35347</c:v>
                </c:pt>
                <c:pt idx="551">
                  <c:v>35348</c:v>
                </c:pt>
                <c:pt idx="552">
                  <c:v>35349</c:v>
                </c:pt>
                <c:pt idx="553">
                  <c:v>35352</c:v>
                </c:pt>
                <c:pt idx="554">
                  <c:v>35353</c:v>
                </c:pt>
                <c:pt idx="555">
                  <c:v>35354</c:v>
                </c:pt>
                <c:pt idx="556">
                  <c:v>35355</c:v>
                </c:pt>
                <c:pt idx="557">
                  <c:v>35356</c:v>
                </c:pt>
                <c:pt idx="558">
                  <c:v>35359</c:v>
                </c:pt>
                <c:pt idx="559">
                  <c:v>35360</c:v>
                </c:pt>
                <c:pt idx="560">
                  <c:v>35361</c:v>
                </c:pt>
                <c:pt idx="561">
                  <c:v>35362</c:v>
                </c:pt>
                <c:pt idx="562">
                  <c:v>35363</c:v>
                </c:pt>
                <c:pt idx="563">
                  <c:v>35366</c:v>
                </c:pt>
                <c:pt idx="564">
                  <c:v>35367</c:v>
                </c:pt>
                <c:pt idx="565">
                  <c:v>35368</c:v>
                </c:pt>
                <c:pt idx="566">
                  <c:v>35369</c:v>
                </c:pt>
                <c:pt idx="567">
                  <c:v>35370</c:v>
                </c:pt>
                <c:pt idx="568">
                  <c:v>35373</c:v>
                </c:pt>
                <c:pt idx="569">
                  <c:v>35374</c:v>
                </c:pt>
                <c:pt idx="570">
                  <c:v>35375</c:v>
                </c:pt>
                <c:pt idx="571">
                  <c:v>35376</c:v>
                </c:pt>
                <c:pt idx="572">
                  <c:v>35377</c:v>
                </c:pt>
                <c:pt idx="573">
                  <c:v>35380</c:v>
                </c:pt>
                <c:pt idx="574">
                  <c:v>35381</c:v>
                </c:pt>
                <c:pt idx="575">
                  <c:v>35382</c:v>
                </c:pt>
                <c:pt idx="576">
                  <c:v>35383</c:v>
                </c:pt>
                <c:pt idx="577">
                  <c:v>35384</c:v>
                </c:pt>
                <c:pt idx="578">
                  <c:v>35387</c:v>
                </c:pt>
                <c:pt idx="579">
                  <c:v>35388</c:v>
                </c:pt>
                <c:pt idx="580">
                  <c:v>35389</c:v>
                </c:pt>
                <c:pt idx="581">
                  <c:v>35390</c:v>
                </c:pt>
                <c:pt idx="582">
                  <c:v>35391</c:v>
                </c:pt>
                <c:pt idx="583">
                  <c:v>35394</c:v>
                </c:pt>
                <c:pt idx="584">
                  <c:v>35395</c:v>
                </c:pt>
                <c:pt idx="585">
                  <c:v>35396</c:v>
                </c:pt>
                <c:pt idx="586">
                  <c:v>35397</c:v>
                </c:pt>
                <c:pt idx="587">
                  <c:v>35398</c:v>
                </c:pt>
                <c:pt idx="588">
                  <c:v>35401</c:v>
                </c:pt>
                <c:pt idx="589">
                  <c:v>35402</c:v>
                </c:pt>
                <c:pt idx="590">
                  <c:v>35403</c:v>
                </c:pt>
                <c:pt idx="591">
                  <c:v>35404</c:v>
                </c:pt>
                <c:pt idx="592">
                  <c:v>35405</c:v>
                </c:pt>
                <c:pt idx="593">
                  <c:v>35408</c:v>
                </c:pt>
                <c:pt idx="594">
                  <c:v>35409</c:v>
                </c:pt>
                <c:pt idx="595">
                  <c:v>35410</c:v>
                </c:pt>
                <c:pt idx="596">
                  <c:v>35411</c:v>
                </c:pt>
                <c:pt idx="597">
                  <c:v>35412</c:v>
                </c:pt>
                <c:pt idx="598">
                  <c:v>35415</c:v>
                </c:pt>
                <c:pt idx="599">
                  <c:v>35416</c:v>
                </c:pt>
                <c:pt idx="600">
                  <c:v>35417</c:v>
                </c:pt>
                <c:pt idx="601">
                  <c:v>35418</c:v>
                </c:pt>
                <c:pt idx="602">
                  <c:v>35419</c:v>
                </c:pt>
                <c:pt idx="603">
                  <c:v>35422</c:v>
                </c:pt>
                <c:pt idx="604">
                  <c:v>35423</c:v>
                </c:pt>
                <c:pt idx="605">
                  <c:v>35424</c:v>
                </c:pt>
                <c:pt idx="606">
                  <c:v>35425</c:v>
                </c:pt>
                <c:pt idx="607">
                  <c:v>35426</c:v>
                </c:pt>
                <c:pt idx="608">
                  <c:v>35429</c:v>
                </c:pt>
                <c:pt idx="609">
                  <c:v>35430</c:v>
                </c:pt>
                <c:pt idx="610">
                  <c:v>35431</c:v>
                </c:pt>
                <c:pt idx="611">
                  <c:v>35432</c:v>
                </c:pt>
                <c:pt idx="612">
                  <c:v>35433</c:v>
                </c:pt>
                <c:pt idx="613">
                  <c:v>35436</c:v>
                </c:pt>
                <c:pt idx="614">
                  <c:v>35437</c:v>
                </c:pt>
                <c:pt idx="615">
                  <c:v>35438</c:v>
                </c:pt>
                <c:pt idx="616">
                  <c:v>35439</c:v>
                </c:pt>
                <c:pt idx="617">
                  <c:v>35440</c:v>
                </c:pt>
                <c:pt idx="618">
                  <c:v>35443</c:v>
                </c:pt>
                <c:pt idx="619">
                  <c:v>35444</c:v>
                </c:pt>
                <c:pt idx="620">
                  <c:v>35445</c:v>
                </c:pt>
                <c:pt idx="621">
                  <c:v>35446</c:v>
                </c:pt>
                <c:pt idx="622">
                  <c:v>35447</c:v>
                </c:pt>
                <c:pt idx="623">
                  <c:v>35450</c:v>
                </c:pt>
                <c:pt idx="624">
                  <c:v>35451</c:v>
                </c:pt>
                <c:pt idx="625">
                  <c:v>35452</c:v>
                </c:pt>
                <c:pt idx="626">
                  <c:v>35453</c:v>
                </c:pt>
                <c:pt idx="627">
                  <c:v>35454</c:v>
                </c:pt>
                <c:pt idx="628">
                  <c:v>35457</c:v>
                </c:pt>
                <c:pt idx="629">
                  <c:v>35458</c:v>
                </c:pt>
                <c:pt idx="630">
                  <c:v>35459</c:v>
                </c:pt>
                <c:pt idx="631">
                  <c:v>35460</c:v>
                </c:pt>
                <c:pt idx="632">
                  <c:v>35461</c:v>
                </c:pt>
                <c:pt idx="633">
                  <c:v>35464</c:v>
                </c:pt>
                <c:pt idx="634">
                  <c:v>35465</c:v>
                </c:pt>
                <c:pt idx="635">
                  <c:v>35466</c:v>
                </c:pt>
                <c:pt idx="636">
                  <c:v>35467</c:v>
                </c:pt>
                <c:pt idx="637">
                  <c:v>35468</c:v>
                </c:pt>
                <c:pt idx="638">
                  <c:v>35471</c:v>
                </c:pt>
                <c:pt idx="639">
                  <c:v>35472</c:v>
                </c:pt>
                <c:pt idx="640">
                  <c:v>35473</c:v>
                </c:pt>
                <c:pt idx="641">
                  <c:v>35474</c:v>
                </c:pt>
                <c:pt idx="642">
                  <c:v>35475</c:v>
                </c:pt>
                <c:pt idx="643">
                  <c:v>35478</c:v>
                </c:pt>
                <c:pt idx="644">
                  <c:v>35479</c:v>
                </c:pt>
                <c:pt idx="645">
                  <c:v>35480</c:v>
                </c:pt>
                <c:pt idx="646">
                  <c:v>35481</c:v>
                </c:pt>
                <c:pt idx="647">
                  <c:v>35482</c:v>
                </c:pt>
                <c:pt idx="648">
                  <c:v>35485</c:v>
                </c:pt>
                <c:pt idx="649">
                  <c:v>35486</c:v>
                </c:pt>
                <c:pt idx="650">
                  <c:v>35487</c:v>
                </c:pt>
                <c:pt idx="651">
                  <c:v>35488</c:v>
                </c:pt>
                <c:pt idx="652">
                  <c:v>35489</c:v>
                </c:pt>
                <c:pt idx="653">
                  <c:v>35492</c:v>
                </c:pt>
                <c:pt idx="654">
                  <c:v>35493</c:v>
                </c:pt>
                <c:pt idx="655">
                  <c:v>35494</c:v>
                </c:pt>
                <c:pt idx="656">
                  <c:v>35495</c:v>
                </c:pt>
                <c:pt idx="657">
                  <c:v>35496</c:v>
                </c:pt>
                <c:pt idx="658">
                  <c:v>35499</c:v>
                </c:pt>
                <c:pt idx="659">
                  <c:v>35500</c:v>
                </c:pt>
                <c:pt idx="660">
                  <c:v>35501</c:v>
                </c:pt>
                <c:pt idx="661">
                  <c:v>35502</c:v>
                </c:pt>
                <c:pt idx="662">
                  <c:v>35503</c:v>
                </c:pt>
                <c:pt idx="663">
                  <c:v>35506</c:v>
                </c:pt>
                <c:pt idx="664">
                  <c:v>35507</c:v>
                </c:pt>
                <c:pt idx="665">
                  <c:v>35508</c:v>
                </c:pt>
                <c:pt idx="666">
                  <c:v>35509</c:v>
                </c:pt>
                <c:pt idx="667">
                  <c:v>35510</c:v>
                </c:pt>
                <c:pt idx="668">
                  <c:v>35513</c:v>
                </c:pt>
                <c:pt idx="669">
                  <c:v>35514</c:v>
                </c:pt>
                <c:pt idx="670">
                  <c:v>35515</c:v>
                </c:pt>
                <c:pt idx="671">
                  <c:v>35516</c:v>
                </c:pt>
                <c:pt idx="672">
                  <c:v>35517</c:v>
                </c:pt>
                <c:pt idx="673">
                  <c:v>35520</c:v>
                </c:pt>
                <c:pt idx="674">
                  <c:v>35521</c:v>
                </c:pt>
                <c:pt idx="675">
                  <c:v>35522</c:v>
                </c:pt>
                <c:pt idx="676">
                  <c:v>35523</c:v>
                </c:pt>
                <c:pt idx="677">
                  <c:v>35524</c:v>
                </c:pt>
                <c:pt idx="678">
                  <c:v>35527</c:v>
                </c:pt>
                <c:pt idx="679">
                  <c:v>35528</c:v>
                </c:pt>
                <c:pt idx="680">
                  <c:v>35529</c:v>
                </c:pt>
                <c:pt idx="681">
                  <c:v>35530</c:v>
                </c:pt>
                <c:pt idx="682">
                  <c:v>35531</c:v>
                </c:pt>
                <c:pt idx="683">
                  <c:v>35534</c:v>
                </c:pt>
                <c:pt idx="684">
                  <c:v>35535</c:v>
                </c:pt>
                <c:pt idx="685">
                  <c:v>35536</c:v>
                </c:pt>
                <c:pt idx="686">
                  <c:v>35537</c:v>
                </c:pt>
                <c:pt idx="687">
                  <c:v>35538</c:v>
                </c:pt>
                <c:pt idx="688">
                  <c:v>35541</c:v>
                </c:pt>
                <c:pt idx="689">
                  <c:v>35542</c:v>
                </c:pt>
                <c:pt idx="690">
                  <c:v>35543</c:v>
                </c:pt>
                <c:pt idx="691">
                  <c:v>35544</c:v>
                </c:pt>
                <c:pt idx="692">
                  <c:v>35545</c:v>
                </c:pt>
                <c:pt idx="693">
                  <c:v>35548</c:v>
                </c:pt>
                <c:pt idx="694">
                  <c:v>35549</c:v>
                </c:pt>
                <c:pt idx="695">
                  <c:v>35550</c:v>
                </c:pt>
                <c:pt idx="696">
                  <c:v>35551</c:v>
                </c:pt>
                <c:pt idx="697">
                  <c:v>35552</c:v>
                </c:pt>
                <c:pt idx="698">
                  <c:v>35555</c:v>
                </c:pt>
                <c:pt idx="699">
                  <c:v>35556</c:v>
                </c:pt>
                <c:pt idx="700">
                  <c:v>35557</c:v>
                </c:pt>
                <c:pt idx="701">
                  <c:v>35558</c:v>
                </c:pt>
                <c:pt idx="702">
                  <c:v>35559</c:v>
                </c:pt>
                <c:pt idx="703">
                  <c:v>35562</c:v>
                </c:pt>
                <c:pt idx="704">
                  <c:v>35563</c:v>
                </c:pt>
                <c:pt idx="705">
                  <c:v>35564</c:v>
                </c:pt>
                <c:pt idx="706">
                  <c:v>35565</c:v>
                </c:pt>
                <c:pt idx="707">
                  <c:v>35566</c:v>
                </c:pt>
                <c:pt idx="708">
                  <c:v>35569</c:v>
                </c:pt>
                <c:pt idx="709">
                  <c:v>35570</c:v>
                </c:pt>
                <c:pt idx="710">
                  <c:v>35571</c:v>
                </c:pt>
                <c:pt idx="711">
                  <c:v>35572</c:v>
                </c:pt>
                <c:pt idx="712">
                  <c:v>35573</c:v>
                </c:pt>
                <c:pt idx="713">
                  <c:v>35576</c:v>
                </c:pt>
                <c:pt idx="714">
                  <c:v>35577</c:v>
                </c:pt>
                <c:pt idx="715">
                  <c:v>35578</c:v>
                </c:pt>
                <c:pt idx="716">
                  <c:v>35579</c:v>
                </c:pt>
                <c:pt idx="717">
                  <c:v>35580</c:v>
                </c:pt>
                <c:pt idx="718">
                  <c:v>35583</c:v>
                </c:pt>
                <c:pt idx="719">
                  <c:v>35584</c:v>
                </c:pt>
                <c:pt idx="720">
                  <c:v>35585</c:v>
                </c:pt>
                <c:pt idx="721">
                  <c:v>35586</c:v>
                </c:pt>
                <c:pt idx="722">
                  <c:v>35587</c:v>
                </c:pt>
                <c:pt idx="723">
                  <c:v>35590</c:v>
                </c:pt>
                <c:pt idx="724">
                  <c:v>35591</c:v>
                </c:pt>
                <c:pt idx="725">
                  <c:v>35592</c:v>
                </c:pt>
                <c:pt idx="726">
                  <c:v>35593</c:v>
                </c:pt>
                <c:pt idx="727">
                  <c:v>35594</c:v>
                </c:pt>
                <c:pt idx="728">
                  <c:v>35597</c:v>
                </c:pt>
                <c:pt idx="729">
                  <c:v>35598</c:v>
                </c:pt>
                <c:pt idx="730">
                  <c:v>35599</c:v>
                </c:pt>
                <c:pt idx="731">
                  <c:v>35600</c:v>
                </c:pt>
                <c:pt idx="732">
                  <c:v>35601</c:v>
                </c:pt>
                <c:pt idx="733">
                  <c:v>35604</c:v>
                </c:pt>
                <c:pt idx="734">
                  <c:v>35605</c:v>
                </c:pt>
                <c:pt idx="735">
                  <c:v>35606</c:v>
                </c:pt>
                <c:pt idx="736">
                  <c:v>35607</c:v>
                </c:pt>
                <c:pt idx="737">
                  <c:v>35608</c:v>
                </c:pt>
                <c:pt idx="738">
                  <c:v>35611</c:v>
                </c:pt>
                <c:pt idx="739">
                  <c:v>35612</c:v>
                </c:pt>
                <c:pt idx="740">
                  <c:v>35613</c:v>
                </c:pt>
                <c:pt idx="741">
                  <c:v>35614</c:v>
                </c:pt>
                <c:pt idx="742">
                  <c:v>35615</c:v>
                </c:pt>
                <c:pt idx="743">
                  <c:v>35618</c:v>
                </c:pt>
                <c:pt idx="744">
                  <c:v>35619</c:v>
                </c:pt>
                <c:pt idx="745">
                  <c:v>35620</c:v>
                </c:pt>
                <c:pt idx="746">
                  <c:v>35621</c:v>
                </c:pt>
                <c:pt idx="747">
                  <c:v>35622</c:v>
                </c:pt>
                <c:pt idx="748">
                  <c:v>35625</c:v>
                </c:pt>
                <c:pt idx="749">
                  <c:v>35626</c:v>
                </c:pt>
                <c:pt idx="750">
                  <c:v>35627</c:v>
                </c:pt>
                <c:pt idx="751">
                  <c:v>35628</c:v>
                </c:pt>
                <c:pt idx="752">
                  <c:v>35629</c:v>
                </c:pt>
                <c:pt idx="753">
                  <c:v>35632</c:v>
                </c:pt>
                <c:pt idx="754">
                  <c:v>35633</c:v>
                </c:pt>
                <c:pt idx="755">
                  <c:v>35634</c:v>
                </c:pt>
                <c:pt idx="756">
                  <c:v>35635</c:v>
                </c:pt>
                <c:pt idx="757">
                  <c:v>35636</c:v>
                </c:pt>
                <c:pt idx="758">
                  <c:v>35639</c:v>
                </c:pt>
                <c:pt idx="759">
                  <c:v>35640</c:v>
                </c:pt>
                <c:pt idx="760">
                  <c:v>35641</c:v>
                </c:pt>
                <c:pt idx="761">
                  <c:v>35642</c:v>
                </c:pt>
                <c:pt idx="762">
                  <c:v>35643</c:v>
                </c:pt>
                <c:pt idx="763">
                  <c:v>35646</c:v>
                </c:pt>
                <c:pt idx="764">
                  <c:v>35647</c:v>
                </c:pt>
                <c:pt idx="765">
                  <c:v>35648</c:v>
                </c:pt>
                <c:pt idx="766">
                  <c:v>35649</c:v>
                </c:pt>
                <c:pt idx="767">
                  <c:v>35650</c:v>
                </c:pt>
                <c:pt idx="768">
                  <c:v>35653</c:v>
                </c:pt>
                <c:pt idx="769">
                  <c:v>35654</c:v>
                </c:pt>
                <c:pt idx="770">
                  <c:v>35655</c:v>
                </c:pt>
                <c:pt idx="771">
                  <c:v>35656</c:v>
                </c:pt>
                <c:pt idx="772">
                  <c:v>35657</c:v>
                </c:pt>
                <c:pt idx="773">
                  <c:v>35660</c:v>
                </c:pt>
                <c:pt idx="774">
                  <c:v>35661</c:v>
                </c:pt>
                <c:pt idx="775">
                  <c:v>35662</c:v>
                </c:pt>
                <c:pt idx="776">
                  <c:v>35663</c:v>
                </c:pt>
                <c:pt idx="777">
                  <c:v>35664</c:v>
                </c:pt>
                <c:pt idx="778">
                  <c:v>35667</c:v>
                </c:pt>
                <c:pt idx="779">
                  <c:v>35668</c:v>
                </c:pt>
                <c:pt idx="780">
                  <c:v>35669</c:v>
                </c:pt>
                <c:pt idx="781">
                  <c:v>35670</c:v>
                </c:pt>
                <c:pt idx="782">
                  <c:v>35671</c:v>
                </c:pt>
                <c:pt idx="783">
                  <c:v>35674</c:v>
                </c:pt>
                <c:pt idx="784">
                  <c:v>35675</c:v>
                </c:pt>
                <c:pt idx="785">
                  <c:v>35676</c:v>
                </c:pt>
                <c:pt idx="786">
                  <c:v>35677</c:v>
                </c:pt>
                <c:pt idx="787">
                  <c:v>35678</c:v>
                </c:pt>
                <c:pt idx="788">
                  <c:v>35681</c:v>
                </c:pt>
                <c:pt idx="789">
                  <c:v>35682</c:v>
                </c:pt>
                <c:pt idx="790">
                  <c:v>35683</c:v>
                </c:pt>
                <c:pt idx="791">
                  <c:v>35684</c:v>
                </c:pt>
                <c:pt idx="792">
                  <c:v>35685</c:v>
                </c:pt>
                <c:pt idx="793">
                  <c:v>35688</c:v>
                </c:pt>
                <c:pt idx="794">
                  <c:v>35689</c:v>
                </c:pt>
                <c:pt idx="795">
                  <c:v>35690</c:v>
                </c:pt>
                <c:pt idx="796">
                  <c:v>35691</c:v>
                </c:pt>
                <c:pt idx="797">
                  <c:v>35692</c:v>
                </c:pt>
                <c:pt idx="798">
                  <c:v>35695</c:v>
                </c:pt>
                <c:pt idx="799">
                  <c:v>35696</c:v>
                </c:pt>
                <c:pt idx="800">
                  <c:v>35697</c:v>
                </c:pt>
                <c:pt idx="801">
                  <c:v>35698</c:v>
                </c:pt>
                <c:pt idx="802">
                  <c:v>35699</c:v>
                </c:pt>
                <c:pt idx="803">
                  <c:v>35702</c:v>
                </c:pt>
                <c:pt idx="804">
                  <c:v>35703</c:v>
                </c:pt>
                <c:pt idx="805">
                  <c:v>35704</c:v>
                </c:pt>
                <c:pt idx="806">
                  <c:v>35705</c:v>
                </c:pt>
                <c:pt idx="807">
                  <c:v>35706</c:v>
                </c:pt>
                <c:pt idx="808">
                  <c:v>35709</c:v>
                </c:pt>
                <c:pt idx="809">
                  <c:v>35710</c:v>
                </c:pt>
                <c:pt idx="810">
                  <c:v>35711</c:v>
                </c:pt>
                <c:pt idx="811">
                  <c:v>35712</c:v>
                </c:pt>
                <c:pt idx="812">
                  <c:v>35713</c:v>
                </c:pt>
                <c:pt idx="813">
                  <c:v>35716</c:v>
                </c:pt>
                <c:pt idx="814">
                  <c:v>35717</c:v>
                </c:pt>
                <c:pt idx="815">
                  <c:v>35718</c:v>
                </c:pt>
                <c:pt idx="816">
                  <c:v>35719</c:v>
                </c:pt>
                <c:pt idx="817">
                  <c:v>35720</c:v>
                </c:pt>
                <c:pt idx="818">
                  <c:v>35723</c:v>
                </c:pt>
                <c:pt idx="819">
                  <c:v>35724</c:v>
                </c:pt>
                <c:pt idx="820">
                  <c:v>35725</c:v>
                </c:pt>
                <c:pt idx="821">
                  <c:v>35726</c:v>
                </c:pt>
                <c:pt idx="822">
                  <c:v>35727</c:v>
                </c:pt>
                <c:pt idx="823">
                  <c:v>35730</c:v>
                </c:pt>
                <c:pt idx="824">
                  <c:v>35731</c:v>
                </c:pt>
                <c:pt idx="825">
                  <c:v>35732</c:v>
                </c:pt>
                <c:pt idx="826">
                  <c:v>35733</c:v>
                </c:pt>
                <c:pt idx="827">
                  <c:v>35734</c:v>
                </c:pt>
                <c:pt idx="828">
                  <c:v>35737</c:v>
                </c:pt>
                <c:pt idx="829">
                  <c:v>35738</c:v>
                </c:pt>
                <c:pt idx="830">
                  <c:v>35739</c:v>
                </c:pt>
                <c:pt idx="831">
                  <c:v>35740</c:v>
                </c:pt>
                <c:pt idx="832">
                  <c:v>35741</c:v>
                </c:pt>
                <c:pt idx="833">
                  <c:v>35744</c:v>
                </c:pt>
                <c:pt idx="834">
                  <c:v>35745</c:v>
                </c:pt>
                <c:pt idx="835">
                  <c:v>35746</c:v>
                </c:pt>
                <c:pt idx="836">
                  <c:v>35747</c:v>
                </c:pt>
                <c:pt idx="837">
                  <c:v>35748</c:v>
                </c:pt>
                <c:pt idx="838">
                  <c:v>35751</c:v>
                </c:pt>
                <c:pt idx="839">
                  <c:v>35752</c:v>
                </c:pt>
                <c:pt idx="840">
                  <c:v>35753</c:v>
                </c:pt>
                <c:pt idx="841">
                  <c:v>35754</c:v>
                </c:pt>
                <c:pt idx="842">
                  <c:v>35755</c:v>
                </c:pt>
                <c:pt idx="843">
                  <c:v>35758</c:v>
                </c:pt>
                <c:pt idx="844">
                  <c:v>35759</c:v>
                </c:pt>
                <c:pt idx="845">
                  <c:v>35760</c:v>
                </c:pt>
                <c:pt idx="846">
                  <c:v>35761</c:v>
                </c:pt>
                <c:pt idx="847">
                  <c:v>35762</c:v>
                </c:pt>
                <c:pt idx="848">
                  <c:v>35765</c:v>
                </c:pt>
                <c:pt idx="849">
                  <c:v>35766</c:v>
                </c:pt>
                <c:pt idx="850">
                  <c:v>35767</c:v>
                </c:pt>
                <c:pt idx="851">
                  <c:v>35768</c:v>
                </c:pt>
                <c:pt idx="852">
                  <c:v>35769</c:v>
                </c:pt>
                <c:pt idx="853">
                  <c:v>35772</c:v>
                </c:pt>
                <c:pt idx="854">
                  <c:v>35773</c:v>
                </c:pt>
                <c:pt idx="855">
                  <c:v>35774</c:v>
                </c:pt>
                <c:pt idx="856">
                  <c:v>35775</c:v>
                </c:pt>
                <c:pt idx="857">
                  <c:v>35776</c:v>
                </c:pt>
                <c:pt idx="858">
                  <c:v>35779</c:v>
                </c:pt>
                <c:pt idx="859">
                  <c:v>35780</c:v>
                </c:pt>
                <c:pt idx="860">
                  <c:v>35781</c:v>
                </c:pt>
                <c:pt idx="861">
                  <c:v>35782</c:v>
                </c:pt>
                <c:pt idx="862">
                  <c:v>35783</c:v>
                </c:pt>
                <c:pt idx="863">
                  <c:v>35786</c:v>
                </c:pt>
                <c:pt idx="864">
                  <c:v>35787</c:v>
                </c:pt>
                <c:pt idx="865">
                  <c:v>35788</c:v>
                </c:pt>
                <c:pt idx="866">
                  <c:v>35789</c:v>
                </c:pt>
                <c:pt idx="867">
                  <c:v>35790</c:v>
                </c:pt>
                <c:pt idx="868">
                  <c:v>35793</c:v>
                </c:pt>
                <c:pt idx="869">
                  <c:v>35794</c:v>
                </c:pt>
                <c:pt idx="870">
                  <c:v>35795</c:v>
                </c:pt>
                <c:pt idx="871">
                  <c:v>35796</c:v>
                </c:pt>
                <c:pt idx="872">
                  <c:v>35797</c:v>
                </c:pt>
                <c:pt idx="873">
                  <c:v>35800</c:v>
                </c:pt>
                <c:pt idx="874">
                  <c:v>35801</c:v>
                </c:pt>
                <c:pt idx="875">
                  <c:v>35802</c:v>
                </c:pt>
                <c:pt idx="876">
                  <c:v>35803</c:v>
                </c:pt>
                <c:pt idx="877">
                  <c:v>35804</c:v>
                </c:pt>
                <c:pt idx="878">
                  <c:v>35807</c:v>
                </c:pt>
                <c:pt idx="879">
                  <c:v>35808</c:v>
                </c:pt>
                <c:pt idx="880">
                  <c:v>35809</c:v>
                </c:pt>
                <c:pt idx="881">
                  <c:v>35810</c:v>
                </c:pt>
                <c:pt idx="882">
                  <c:v>35811</c:v>
                </c:pt>
                <c:pt idx="883">
                  <c:v>35814</c:v>
                </c:pt>
                <c:pt idx="884">
                  <c:v>35815</c:v>
                </c:pt>
                <c:pt idx="885">
                  <c:v>35816</c:v>
                </c:pt>
                <c:pt idx="886">
                  <c:v>35817</c:v>
                </c:pt>
                <c:pt idx="887">
                  <c:v>35818</c:v>
                </c:pt>
                <c:pt idx="888">
                  <c:v>35821</c:v>
                </c:pt>
                <c:pt idx="889">
                  <c:v>35822</c:v>
                </c:pt>
                <c:pt idx="890">
                  <c:v>35823</c:v>
                </c:pt>
                <c:pt idx="891">
                  <c:v>35824</c:v>
                </c:pt>
                <c:pt idx="892">
                  <c:v>35825</c:v>
                </c:pt>
                <c:pt idx="893">
                  <c:v>35828</c:v>
                </c:pt>
                <c:pt idx="894">
                  <c:v>35829</c:v>
                </c:pt>
                <c:pt idx="895">
                  <c:v>35830</c:v>
                </c:pt>
                <c:pt idx="896">
                  <c:v>35831</c:v>
                </c:pt>
                <c:pt idx="897">
                  <c:v>35832</c:v>
                </c:pt>
                <c:pt idx="898">
                  <c:v>35835</c:v>
                </c:pt>
                <c:pt idx="899">
                  <c:v>35836</c:v>
                </c:pt>
                <c:pt idx="900">
                  <c:v>35837</c:v>
                </c:pt>
                <c:pt idx="901">
                  <c:v>35838</c:v>
                </c:pt>
                <c:pt idx="902">
                  <c:v>35839</c:v>
                </c:pt>
                <c:pt idx="903">
                  <c:v>35842</c:v>
                </c:pt>
                <c:pt idx="904">
                  <c:v>35843</c:v>
                </c:pt>
                <c:pt idx="905">
                  <c:v>35844</c:v>
                </c:pt>
                <c:pt idx="906">
                  <c:v>35845</c:v>
                </c:pt>
                <c:pt idx="907">
                  <c:v>35846</c:v>
                </c:pt>
                <c:pt idx="908">
                  <c:v>35849</c:v>
                </c:pt>
                <c:pt idx="909">
                  <c:v>35850</c:v>
                </c:pt>
                <c:pt idx="910">
                  <c:v>35851</c:v>
                </c:pt>
                <c:pt idx="911">
                  <c:v>35852</c:v>
                </c:pt>
                <c:pt idx="912">
                  <c:v>35853</c:v>
                </c:pt>
                <c:pt idx="913">
                  <c:v>35856</c:v>
                </c:pt>
                <c:pt idx="914">
                  <c:v>35857</c:v>
                </c:pt>
                <c:pt idx="915">
                  <c:v>35858</c:v>
                </c:pt>
                <c:pt idx="916">
                  <c:v>35859</c:v>
                </c:pt>
                <c:pt idx="917">
                  <c:v>35860</c:v>
                </c:pt>
                <c:pt idx="918">
                  <c:v>35863</c:v>
                </c:pt>
                <c:pt idx="919">
                  <c:v>35864</c:v>
                </c:pt>
                <c:pt idx="920">
                  <c:v>35865</c:v>
                </c:pt>
                <c:pt idx="921">
                  <c:v>35866</c:v>
                </c:pt>
                <c:pt idx="922">
                  <c:v>35867</c:v>
                </c:pt>
                <c:pt idx="923">
                  <c:v>35870</c:v>
                </c:pt>
                <c:pt idx="924">
                  <c:v>35871</c:v>
                </c:pt>
                <c:pt idx="925">
                  <c:v>35872</c:v>
                </c:pt>
                <c:pt idx="926">
                  <c:v>35873</c:v>
                </c:pt>
                <c:pt idx="927">
                  <c:v>35874</c:v>
                </c:pt>
                <c:pt idx="928">
                  <c:v>35877</c:v>
                </c:pt>
                <c:pt idx="929">
                  <c:v>35878</c:v>
                </c:pt>
                <c:pt idx="930">
                  <c:v>35879</c:v>
                </c:pt>
                <c:pt idx="931">
                  <c:v>35880</c:v>
                </c:pt>
                <c:pt idx="932">
                  <c:v>35881</c:v>
                </c:pt>
                <c:pt idx="933">
                  <c:v>35884</c:v>
                </c:pt>
                <c:pt idx="934">
                  <c:v>35885</c:v>
                </c:pt>
                <c:pt idx="935">
                  <c:v>35886</c:v>
                </c:pt>
                <c:pt idx="936">
                  <c:v>35887</c:v>
                </c:pt>
                <c:pt idx="937">
                  <c:v>35888</c:v>
                </c:pt>
                <c:pt idx="938">
                  <c:v>35891</c:v>
                </c:pt>
                <c:pt idx="939">
                  <c:v>35892</c:v>
                </c:pt>
                <c:pt idx="940">
                  <c:v>35893</c:v>
                </c:pt>
                <c:pt idx="941">
                  <c:v>35894</c:v>
                </c:pt>
                <c:pt idx="942">
                  <c:v>35895</c:v>
                </c:pt>
                <c:pt idx="943">
                  <c:v>35898</c:v>
                </c:pt>
                <c:pt idx="944">
                  <c:v>35899</c:v>
                </c:pt>
                <c:pt idx="945">
                  <c:v>35900</c:v>
                </c:pt>
                <c:pt idx="946">
                  <c:v>35901</c:v>
                </c:pt>
                <c:pt idx="947">
                  <c:v>35902</c:v>
                </c:pt>
                <c:pt idx="948">
                  <c:v>35905</c:v>
                </c:pt>
                <c:pt idx="949">
                  <c:v>35906</c:v>
                </c:pt>
                <c:pt idx="950">
                  <c:v>35907</c:v>
                </c:pt>
                <c:pt idx="951">
                  <c:v>35908</c:v>
                </c:pt>
                <c:pt idx="952">
                  <c:v>35909</c:v>
                </c:pt>
                <c:pt idx="953">
                  <c:v>35912</c:v>
                </c:pt>
                <c:pt idx="954">
                  <c:v>35913</c:v>
                </c:pt>
                <c:pt idx="955">
                  <c:v>35914</c:v>
                </c:pt>
                <c:pt idx="956">
                  <c:v>35915</c:v>
                </c:pt>
                <c:pt idx="957">
                  <c:v>35916</c:v>
                </c:pt>
                <c:pt idx="958">
                  <c:v>35919</c:v>
                </c:pt>
                <c:pt idx="959">
                  <c:v>35920</c:v>
                </c:pt>
                <c:pt idx="960">
                  <c:v>35921</c:v>
                </c:pt>
                <c:pt idx="961">
                  <c:v>35922</c:v>
                </c:pt>
                <c:pt idx="962">
                  <c:v>35923</c:v>
                </c:pt>
                <c:pt idx="963">
                  <c:v>35926</c:v>
                </c:pt>
                <c:pt idx="964">
                  <c:v>35927</c:v>
                </c:pt>
                <c:pt idx="965">
                  <c:v>35928</c:v>
                </c:pt>
                <c:pt idx="966">
                  <c:v>35929</c:v>
                </c:pt>
                <c:pt idx="967">
                  <c:v>35930</c:v>
                </c:pt>
                <c:pt idx="968">
                  <c:v>35933</c:v>
                </c:pt>
                <c:pt idx="969">
                  <c:v>35934</c:v>
                </c:pt>
                <c:pt idx="970">
                  <c:v>35935</c:v>
                </c:pt>
                <c:pt idx="971">
                  <c:v>35936</c:v>
                </c:pt>
                <c:pt idx="972">
                  <c:v>35937</c:v>
                </c:pt>
                <c:pt idx="973">
                  <c:v>35940</c:v>
                </c:pt>
                <c:pt idx="974">
                  <c:v>35941</c:v>
                </c:pt>
                <c:pt idx="975">
                  <c:v>35942</c:v>
                </c:pt>
                <c:pt idx="976">
                  <c:v>35943</c:v>
                </c:pt>
                <c:pt idx="977">
                  <c:v>35944</c:v>
                </c:pt>
                <c:pt idx="978">
                  <c:v>35947</c:v>
                </c:pt>
                <c:pt idx="979">
                  <c:v>35948</c:v>
                </c:pt>
                <c:pt idx="980">
                  <c:v>35949</c:v>
                </c:pt>
                <c:pt idx="981">
                  <c:v>35950</c:v>
                </c:pt>
                <c:pt idx="982">
                  <c:v>35951</c:v>
                </c:pt>
                <c:pt idx="983">
                  <c:v>35954</c:v>
                </c:pt>
                <c:pt idx="984">
                  <c:v>35955</c:v>
                </c:pt>
                <c:pt idx="985">
                  <c:v>35956</c:v>
                </c:pt>
                <c:pt idx="986">
                  <c:v>35957</c:v>
                </c:pt>
                <c:pt idx="987">
                  <c:v>35958</c:v>
                </c:pt>
                <c:pt idx="988">
                  <c:v>35961</c:v>
                </c:pt>
                <c:pt idx="989">
                  <c:v>35962</c:v>
                </c:pt>
                <c:pt idx="990">
                  <c:v>35963</c:v>
                </c:pt>
                <c:pt idx="991">
                  <c:v>35964</c:v>
                </c:pt>
                <c:pt idx="992">
                  <c:v>35965</c:v>
                </c:pt>
                <c:pt idx="993">
                  <c:v>35968</c:v>
                </c:pt>
                <c:pt idx="994">
                  <c:v>35969</c:v>
                </c:pt>
                <c:pt idx="995">
                  <c:v>35970</c:v>
                </c:pt>
                <c:pt idx="996">
                  <c:v>35971</c:v>
                </c:pt>
                <c:pt idx="997">
                  <c:v>35972</c:v>
                </c:pt>
                <c:pt idx="998">
                  <c:v>35975</c:v>
                </c:pt>
                <c:pt idx="999">
                  <c:v>35976</c:v>
                </c:pt>
                <c:pt idx="1000">
                  <c:v>35977</c:v>
                </c:pt>
                <c:pt idx="1001">
                  <c:v>35978</c:v>
                </c:pt>
                <c:pt idx="1002">
                  <c:v>35979</c:v>
                </c:pt>
                <c:pt idx="1003">
                  <c:v>35982</c:v>
                </c:pt>
                <c:pt idx="1004">
                  <c:v>35983</c:v>
                </c:pt>
                <c:pt idx="1005">
                  <c:v>35984</c:v>
                </c:pt>
                <c:pt idx="1006">
                  <c:v>35985</c:v>
                </c:pt>
                <c:pt idx="1007">
                  <c:v>35986</c:v>
                </c:pt>
                <c:pt idx="1008">
                  <c:v>35989</c:v>
                </c:pt>
                <c:pt idx="1009">
                  <c:v>35990</c:v>
                </c:pt>
                <c:pt idx="1010">
                  <c:v>35991</c:v>
                </c:pt>
                <c:pt idx="1011">
                  <c:v>35992</c:v>
                </c:pt>
                <c:pt idx="1012">
                  <c:v>35993</c:v>
                </c:pt>
                <c:pt idx="1013">
                  <c:v>35996</c:v>
                </c:pt>
                <c:pt idx="1014">
                  <c:v>35997</c:v>
                </c:pt>
                <c:pt idx="1015">
                  <c:v>35998</c:v>
                </c:pt>
                <c:pt idx="1016">
                  <c:v>35999</c:v>
                </c:pt>
                <c:pt idx="1017">
                  <c:v>36000</c:v>
                </c:pt>
                <c:pt idx="1018">
                  <c:v>36003</c:v>
                </c:pt>
                <c:pt idx="1019">
                  <c:v>36004</c:v>
                </c:pt>
                <c:pt idx="1020">
                  <c:v>36005</c:v>
                </c:pt>
                <c:pt idx="1021">
                  <c:v>36006</c:v>
                </c:pt>
                <c:pt idx="1022">
                  <c:v>36007</c:v>
                </c:pt>
                <c:pt idx="1023">
                  <c:v>36010</c:v>
                </c:pt>
                <c:pt idx="1024">
                  <c:v>36011</c:v>
                </c:pt>
                <c:pt idx="1025">
                  <c:v>36012</c:v>
                </c:pt>
                <c:pt idx="1026">
                  <c:v>36013</c:v>
                </c:pt>
                <c:pt idx="1027">
                  <c:v>36014</c:v>
                </c:pt>
                <c:pt idx="1028">
                  <c:v>36017</c:v>
                </c:pt>
                <c:pt idx="1029">
                  <c:v>36018</c:v>
                </c:pt>
                <c:pt idx="1030">
                  <c:v>36019</c:v>
                </c:pt>
                <c:pt idx="1031">
                  <c:v>36020</c:v>
                </c:pt>
                <c:pt idx="1032">
                  <c:v>36021</c:v>
                </c:pt>
                <c:pt idx="1033">
                  <c:v>36024</c:v>
                </c:pt>
                <c:pt idx="1034">
                  <c:v>36025</c:v>
                </c:pt>
                <c:pt idx="1035">
                  <c:v>36026</c:v>
                </c:pt>
                <c:pt idx="1036">
                  <c:v>36027</c:v>
                </c:pt>
                <c:pt idx="1037">
                  <c:v>36028</c:v>
                </c:pt>
                <c:pt idx="1038">
                  <c:v>36031</c:v>
                </c:pt>
                <c:pt idx="1039">
                  <c:v>36032</c:v>
                </c:pt>
                <c:pt idx="1040">
                  <c:v>36033</c:v>
                </c:pt>
                <c:pt idx="1041">
                  <c:v>36034</c:v>
                </c:pt>
                <c:pt idx="1042">
                  <c:v>36035</c:v>
                </c:pt>
                <c:pt idx="1043">
                  <c:v>36038</c:v>
                </c:pt>
                <c:pt idx="1044">
                  <c:v>36039</c:v>
                </c:pt>
                <c:pt idx="1045">
                  <c:v>36040</c:v>
                </c:pt>
                <c:pt idx="1046">
                  <c:v>36041</c:v>
                </c:pt>
                <c:pt idx="1047">
                  <c:v>36042</c:v>
                </c:pt>
                <c:pt idx="1048">
                  <c:v>36045</c:v>
                </c:pt>
                <c:pt idx="1049">
                  <c:v>36046</c:v>
                </c:pt>
                <c:pt idx="1050">
                  <c:v>36047</c:v>
                </c:pt>
                <c:pt idx="1051">
                  <c:v>36048</c:v>
                </c:pt>
                <c:pt idx="1052">
                  <c:v>36049</c:v>
                </c:pt>
                <c:pt idx="1053">
                  <c:v>36052</c:v>
                </c:pt>
                <c:pt idx="1054">
                  <c:v>36053</c:v>
                </c:pt>
                <c:pt idx="1055">
                  <c:v>36054</c:v>
                </c:pt>
                <c:pt idx="1056">
                  <c:v>36055</c:v>
                </c:pt>
                <c:pt idx="1057">
                  <c:v>36056</c:v>
                </c:pt>
                <c:pt idx="1058">
                  <c:v>36059</c:v>
                </c:pt>
                <c:pt idx="1059">
                  <c:v>36060</c:v>
                </c:pt>
                <c:pt idx="1060">
                  <c:v>36061</c:v>
                </c:pt>
                <c:pt idx="1061">
                  <c:v>36062</c:v>
                </c:pt>
                <c:pt idx="1062">
                  <c:v>36063</c:v>
                </c:pt>
                <c:pt idx="1063">
                  <c:v>36066</c:v>
                </c:pt>
                <c:pt idx="1064">
                  <c:v>36067</c:v>
                </c:pt>
                <c:pt idx="1065">
                  <c:v>36068</c:v>
                </c:pt>
                <c:pt idx="1066">
                  <c:v>36069</c:v>
                </c:pt>
                <c:pt idx="1067">
                  <c:v>36070</c:v>
                </c:pt>
                <c:pt idx="1068">
                  <c:v>36073</c:v>
                </c:pt>
                <c:pt idx="1069">
                  <c:v>36074</c:v>
                </c:pt>
                <c:pt idx="1070">
                  <c:v>36075</c:v>
                </c:pt>
                <c:pt idx="1071">
                  <c:v>36076</c:v>
                </c:pt>
                <c:pt idx="1072">
                  <c:v>36077</c:v>
                </c:pt>
                <c:pt idx="1073">
                  <c:v>36080</c:v>
                </c:pt>
                <c:pt idx="1074">
                  <c:v>36081</c:v>
                </c:pt>
                <c:pt idx="1075">
                  <c:v>36082</c:v>
                </c:pt>
                <c:pt idx="1076">
                  <c:v>36083</c:v>
                </c:pt>
                <c:pt idx="1077">
                  <c:v>36084</c:v>
                </c:pt>
                <c:pt idx="1078">
                  <c:v>36087</c:v>
                </c:pt>
                <c:pt idx="1079">
                  <c:v>36088</c:v>
                </c:pt>
                <c:pt idx="1080">
                  <c:v>36089</c:v>
                </c:pt>
                <c:pt idx="1081">
                  <c:v>36090</c:v>
                </c:pt>
                <c:pt idx="1082">
                  <c:v>36091</c:v>
                </c:pt>
                <c:pt idx="1083">
                  <c:v>36094</c:v>
                </c:pt>
                <c:pt idx="1084">
                  <c:v>36095</c:v>
                </c:pt>
                <c:pt idx="1085">
                  <c:v>36096</c:v>
                </c:pt>
                <c:pt idx="1086">
                  <c:v>36097</c:v>
                </c:pt>
                <c:pt idx="1087">
                  <c:v>36098</c:v>
                </c:pt>
                <c:pt idx="1088">
                  <c:v>36101</c:v>
                </c:pt>
                <c:pt idx="1089">
                  <c:v>36102</c:v>
                </c:pt>
                <c:pt idx="1090">
                  <c:v>36103</c:v>
                </c:pt>
                <c:pt idx="1091">
                  <c:v>36104</c:v>
                </c:pt>
                <c:pt idx="1092">
                  <c:v>36105</c:v>
                </c:pt>
                <c:pt idx="1093">
                  <c:v>36108</c:v>
                </c:pt>
                <c:pt idx="1094">
                  <c:v>36109</c:v>
                </c:pt>
                <c:pt idx="1095">
                  <c:v>36110</c:v>
                </c:pt>
                <c:pt idx="1096">
                  <c:v>36111</c:v>
                </c:pt>
                <c:pt idx="1097">
                  <c:v>36112</c:v>
                </c:pt>
                <c:pt idx="1098">
                  <c:v>36115</c:v>
                </c:pt>
                <c:pt idx="1099">
                  <c:v>36116</c:v>
                </c:pt>
                <c:pt idx="1100">
                  <c:v>36117</c:v>
                </c:pt>
                <c:pt idx="1101">
                  <c:v>36118</c:v>
                </c:pt>
                <c:pt idx="1102">
                  <c:v>36119</c:v>
                </c:pt>
                <c:pt idx="1103">
                  <c:v>36122</c:v>
                </c:pt>
                <c:pt idx="1104">
                  <c:v>36123</c:v>
                </c:pt>
                <c:pt idx="1105">
                  <c:v>36124</c:v>
                </c:pt>
                <c:pt idx="1106">
                  <c:v>36125</c:v>
                </c:pt>
                <c:pt idx="1107">
                  <c:v>36126</c:v>
                </c:pt>
                <c:pt idx="1108">
                  <c:v>36129</c:v>
                </c:pt>
                <c:pt idx="1109">
                  <c:v>36130</c:v>
                </c:pt>
                <c:pt idx="1110">
                  <c:v>36131</c:v>
                </c:pt>
                <c:pt idx="1111">
                  <c:v>36132</c:v>
                </c:pt>
                <c:pt idx="1112">
                  <c:v>36133</c:v>
                </c:pt>
                <c:pt idx="1113">
                  <c:v>36136</c:v>
                </c:pt>
                <c:pt idx="1114">
                  <c:v>36137</c:v>
                </c:pt>
                <c:pt idx="1115">
                  <c:v>36138</c:v>
                </c:pt>
                <c:pt idx="1116">
                  <c:v>36139</c:v>
                </c:pt>
                <c:pt idx="1117">
                  <c:v>36140</c:v>
                </c:pt>
                <c:pt idx="1118">
                  <c:v>36143</c:v>
                </c:pt>
                <c:pt idx="1119">
                  <c:v>36144</c:v>
                </c:pt>
                <c:pt idx="1120">
                  <c:v>36145</c:v>
                </c:pt>
                <c:pt idx="1121">
                  <c:v>36146</c:v>
                </c:pt>
                <c:pt idx="1122">
                  <c:v>36147</c:v>
                </c:pt>
                <c:pt idx="1123">
                  <c:v>36150</c:v>
                </c:pt>
                <c:pt idx="1124">
                  <c:v>36151</c:v>
                </c:pt>
                <c:pt idx="1125">
                  <c:v>36152</c:v>
                </c:pt>
                <c:pt idx="1126">
                  <c:v>36153</c:v>
                </c:pt>
                <c:pt idx="1127">
                  <c:v>36154</c:v>
                </c:pt>
                <c:pt idx="1128">
                  <c:v>36157</c:v>
                </c:pt>
                <c:pt idx="1129">
                  <c:v>36158</c:v>
                </c:pt>
                <c:pt idx="1130">
                  <c:v>36159</c:v>
                </c:pt>
                <c:pt idx="1131">
                  <c:v>36160</c:v>
                </c:pt>
                <c:pt idx="1132">
                  <c:v>36161</c:v>
                </c:pt>
                <c:pt idx="1133">
                  <c:v>36164</c:v>
                </c:pt>
                <c:pt idx="1134">
                  <c:v>36165</c:v>
                </c:pt>
                <c:pt idx="1135">
                  <c:v>36166</c:v>
                </c:pt>
                <c:pt idx="1136">
                  <c:v>36167</c:v>
                </c:pt>
                <c:pt idx="1137">
                  <c:v>36168</c:v>
                </c:pt>
                <c:pt idx="1138">
                  <c:v>36171</c:v>
                </c:pt>
                <c:pt idx="1139">
                  <c:v>36172</c:v>
                </c:pt>
                <c:pt idx="1140">
                  <c:v>36173</c:v>
                </c:pt>
                <c:pt idx="1141">
                  <c:v>36174</c:v>
                </c:pt>
                <c:pt idx="1142">
                  <c:v>36175</c:v>
                </c:pt>
                <c:pt idx="1143">
                  <c:v>36178</c:v>
                </c:pt>
                <c:pt idx="1144">
                  <c:v>36179</c:v>
                </c:pt>
                <c:pt idx="1145">
                  <c:v>36180</c:v>
                </c:pt>
                <c:pt idx="1146">
                  <c:v>36181</c:v>
                </c:pt>
                <c:pt idx="1147">
                  <c:v>36182</c:v>
                </c:pt>
                <c:pt idx="1148">
                  <c:v>36185</c:v>
                </c:pt>
                <c:pt idx="1149">
                  <c:v>36186</c:v>
                </c:pt>
                <c:pt idx="1150">
                  <c:v>36187</c:v>
                </c:pt>
                <c:pt idx="1151">
                  <c:v>36188</c:v>
                </c:pt>
                <c:pt idx="1152">
                  <c:v>36189</c:v>
                </c:pt>
                <c:pt idx="1153">
                  <c:v>36192</c:v>
                </c:pt>
                <c:pt idx="1154">
                  <c:v>36193</c:v>
                </c:pt>
                <c:pt idx="1155">
                  <c:v>36194</c:v>
                </c:pt>
                <c:pt idx="1156">
                  <c:v>36195</c:v>
                </c:pt>
                <c:pt idx="1157">
                  <c:v>36196</c:v>
                </c:pt>
                <c:pt idx="1158">
                  <c:v>36199</c:v>
                </c:pt>
                <c:pt idx="1159">
                  <c:v>36200</c:v>
                </c:pt>
                <c:pt idx="1160">
                  <c:v>36201</c:v>
                </c:pt>
                <c:pt idx="1161">
                  <c:v>36202</c:v>
                </c:pt>
                <c:pt idx="1162">
                  <c:v>36203</c:v>
                </c:pt>
                <c:pt idx="1163">
                  <c:v>36206</c:v>
                </c:pt>
                <c:pt idx="1164">
                  <c:v>36207</c:v>
                </c:pt>
                <c:pt idx="1165">
                  <c:v>36208</c:v>
                </c:pt>
                <c:pt idx="1166">
                  <c:v>36209</c:v>
                </c:pt>
                <c:pt idx="1167">
                  <c:v>36210</c:v>
                </c:pt>
                <c:pt idx="1168">
                  <c:v>36213</c:v>
                </c:pt>
                <c:pt idx="1169">
                  <c:v>36214</c:v>
                </c:pt>
                <c:pt idx="1170">
                  <c:v>36215</c:v>
                </c:pt>
                <c:pt idx="1171">
                  <c:v>36216</c:v>
                </c:pt>
                <c:pt idx="1172">
                  <c:v>36217</c:v>
                </c:pt>
                <c:pt idx="1173">
                  <c:v>36220</c:v>
                </c:pt>
                <c:pt idx="1174">
                  <c:v>36221</c:v>
                </c:pt>
                <c:pt idx="1175">
                  <c:v>36222</c:v>
                </c:pt>
                <c:pt idx="1176">
                  <c:v>36223</c:v>
                </c:pt>
                <c:pt idx="1177">
                  <c:v>36224</c:v>
                </c:pt>
                <c:pt idx="1178">
                  <c:v>36227</c:v>
                </c:pt>
                <c:pt idx="1179">
                  <c:v>36228</c:v>
                </c:pt>
                <c:pt idx="1180">
                  <c:v>36229</c:v>
                </c:pt>
                <c:pt idx="1181">
                  <c:v>36230</c:v>
                </c:pt>
                <c:pt idx="1182">
                  <c:v>36231</c:v>
                </c:pt>
                <c:pt idx="1183">
                  <c:v>36234</c:v>
                </c:pt>
                <c:pt idx="1184">
                  <c:v>36235</c:v>
                </c:pt>
                <c:pt idx="1185">
                  <c:v>36236</c:v>
                </c:pt>
                <c:pt idx="1186">
                  <c:v>36237</c:v>
                </c:pt>
                <c:pt idx="1187">
                  <c:v>36238</c:v>
                </c:pt>
                <c:pt idx="1188">
                  <c:v>36241</c:v>
                </c:pt>
                <c:pt idx="1189">
                  <c:v>36242</c:v>
                </c:pt>
                <c:pt idx="1190">
                  <c:v>36243</c:v>
                </c:pt>
                <c:pt idx="1191">
                  <c:v>36244</c:v>
                </c:pt>
                <c:pt idx="1192">
                  <c:v>36245</c:v>
                </c:pt>
                <c:pt idx="1193">
                  <c:v>36248</c:v>
                </c:pt>
                <c:pt idx="1194">
                  <c:v>36249</c:v>
                </c:pt>
                <c:pt idx="1195">
                  <c:v>36250</c:v>
                </c:pt>
                <c:pt idx="1196">
                  <c:v>36251</c:v>
                </c:pt>
                <c:pt idx="1197">
                  <c:v>36252</c:v>
                </c:pt>
                <c:pt idx="1198">
                  <c:v>36255</c:v>
                </c:pt>
                <c:pt idx="1199">
                  <c:v>36256</c:v>
                </c:pt>
                <c:pt idx="1200">
                  <c:v>36257</c:v>
                </c:pt>
                <c:pt idx="1201">
                  <c:v>36258</c:v>
                </c:pt>
                <c:pt idx="1202">
                  <c:v>36259</c:v>
                </c:pt>
                <c:pt idx="1203">
                  <c:v>36262</c:v>
                </c:pt>
                <c:pt idx="1204">
                  <c:v>36263</c:v>
                </c:pt>
                <c:pt idx="1205">
                  <c:v>36264</c:v>
                </c:pt>
                <c:pt idx="1206">
                  <c:v>36265</c:v>
                </c:pt>
                <c:pt idx="1207">
                  <c:v>36266</c:v>
                </c:pt>
                <c:pt idx="1208">
                  <c:v>36269</c:v>
                </c:pt>
                <c:pt idx="1209">
                  <c:v>36270</c:v>
                </c:pt>
                <c:pt idx="1210">
                  <c:v>36271</c:v>
                </c:pt>
                <c:pt idx="1211">
                  <c:v>36272</c:v>
                </c:pt>
                <c:pt idx="1212">
                  <c:v>36273</c:v>
                </c:pt>
                <c:pt idx="1213">
                  <c:v>36276</c:v>
                </c:pt>
                <c:pt idx="1214">
                  <c:v>36277</c:v>
                </c:pt>
                <c:pt idx="1215">
                  <c:v>36278</c:v>
                </c:pt>
                <c:pt idx="1216">
                  <c:v>36279</c:v>
                </c:pt>
                <c:pt idx="1217">
                  <c:v>36280</c:v>
                </c:pt>
                <c:pt idx="1218">
                  <c:v>36283</c:v>
                </c:pt>
                <c:pt idx="1219">
                  <c:v>36284</c:v>
                </c:pt>
                <c:pt idx="1220">
                  <c:v>36285</c:v>
                </c:pt>
                <c:pt idx="1221">
                  <c:v>36286</c:v>
                </c:pt>
                <c:pt idx="1222">
                  <c:v>36287</c:v>
                </c:pt>
                <c:pt idx="1223">
                  <c:v>36290</c:v>
                </c:pt>
                <c:pt idx="1224">
                  <c:v>36291</c:v>
                </c:pt>
                <c:pt idx="1225">
                  <c:v>36292</c:v>
                </c:pt>
                <c:pt idx="1226">
                  <c:v>36293</c:v>
                </c:pt>
                <c:pt idx="1227">
                  <c:v>36294</c:v>
                </c:pt>
                <c:pt idx="1228">
                  <c:v>36297</c:v>
                </c:pt>
                <c:pt idx="1229">
                  <c:v>36298</c:v>
                </c:pt>
                <c:pt idx="1230">
                  <c:v>36299</c:v>
                </c:pt>
                <c:pt idx="1231">
                  <c:v>36300</c:v>
                </c:pt>
                <c:pt idx="1232">
                  <c:v>36301</c:v>
                </c:pt>
                <c:pt idx="1233">
                  <c:v>36304</c:v>
                </c:pt>
                <c:pt idx="1234">
                  <c:v>36305</c:v>
                </c:pt>
                <c:pt idx="1235">
                  <c:v>36306</c:v>
                </c:pt>
                <c:pt idx="1236">
                  <c:v>36307</c:v>
                </c:pt>
                <c:pt idx="1237">
                  <c:v>36308</c:v>
                </c:pt>
                <c:pt idx="1238">
                  <c:v>36311</c:v>
                </c:pt>
                <c:pt idx="1239">
                  <c:v>36312</c:v>
                </c:pt>
                <c:pt idx="1240">
                  <c:v>36313</c:v>
                </c:pt>
                <c:pt idx="1241">
                  <c:v>36314</c:v>
                </c:pt>
                <c:pt idx="1242">
                  <c:v>36315</c:v>
                </c:pt>
                <c:pt idx="1243">
                  <c:v>36318</c:v>
                </c:pt>
                <c:pt idx="1244">
                  <c:v>36319</c:v>
                </c:pt>
                <c:pt idx="1245">
                  <c:v>36320</c:v>
                </c:pt>
                <c:pt idx="1246">
                  <c:v>36321</c:v>
                </c:pt>
                <c:pt idx="1247">
                  <c:v>36322</c:v>
                </c:pt>
                <c:pt idx="1248">
                  <c:v>36325</c:v>
                </c:pt>
                <c:pt idx="1249">
                  <c:v>36326</c:v>
                </c:pt>
                <c:pt idx="1250">
                  <c:v>36327</c:v>
                </c:pt>
                <c:pt idx="1251">
                  <c:v>36328</c:v>
                </c:pt>
                <c:pt idx="1252">
                  <c:v>36329</c:v>
                </c:pt>
                <c:pt idx="1253">
                  <c:v>36332</c:v>
                </c:pt>
                <c:pt idx="1254">
                  <c:v>36333</c:v>
                </c:pt>
                <c:pt idx="1255">
                  <c:v>36334</c:v>
                </c:pt>
                <c:pt idx="1256">
                  <c:v>36335</c:v>
                </c:pt>
                <c:pt idx="1257">
                  <c:v>36336</c:v>
                </c:pt>
                <c:pt idx="1258">
                  <c:v>36339</c:v>
                </c:pt>
                <c:pt idx="1259">
                  <c:v>36340</c:v>
                </c:pt>
                <c:pt idx="1260">
                  <c:v>36341</c:v>
                </c:pt>
                <c:pt idx="1261">
                  <c:v>36342</c:v>
                </c:pt>
                <c:pt idx="1262">
                  <c:v>36343</c:v>
                </c:pt>
                <c:pt idx="1263">
                  <c:v>36346</c:v>
                </c:pt>
                <c:pt idx="1264">
                  <c:v>36347</c:v>
                </c:pt>
                <c:pt idx="1265">
                  <c:v>36348</c:v>
                </c:pt>
                <c:pt idx="1266">
                  <c:v>36349</c:v>
                </c:pt>
                <c:pt idx="1267">
                  <c:v>36350</c:v>
                </c:pt>
                <c:pt idx="1268">
                  <c:v>36353</c:v>
                </c:pt>
                <c:pt idx="1269">
                  <c:v>36354</c:v>
                </c:pt>
                <c:pt idx="1270">
                  <c:v>36355</c:v>
                </c:pt>
                <c:pt idx="1271">
                  <c:v>36356</c:v>
                </c:pt>
                <c:pt idx="1272">
                  <c:v>36357</c:v>
                </c:pt>
                <c:pt idx="1273">
                  <c:v>36360</c:v>
                </c:pt>
                <c:pt idx="1274">
                  <c:v>36361</c:v>
                </c:pt>
                <c:pt idx="1275">
                  <c:v>36362</c:v>
                </c:pt>
                <c:pt idx="1276">
                  <c:v>36363</c:v>
                </c:pt>
                <c:pt idx="1277">
                  <c:v>36364</c:v>
                </c:pt>
                <c:pt idx="1278">
                  <c:v>36367</c:v>
                </c:pt>
                <c:pt idx="1279">
                  <c:v>36368</c:v>
                </c:pt>
                <c:pt idx="1280">
                  <c:v>36369</c:v>
                </c:pt>
                <c:pt idx="1281">
                  <c:v>36370</c:v>
                </c:pt>
                <c:pt idx="1282">
                  <c:v>36371</c:v>
                </c:pt>
                <c:pt idx="1283">
                  <c:v>36374</c:v>
                </c:pt>
                <c:pt idx="1284">
                  <c:v>36375</c:v>
                </c:pt>
                <c:pt idx="1285">
                  <c:v>36376</c:v>
                </c:pt>
                <c:pt idx="1286">
                  <c:v>36377</c:v>
                </c:pt>
                <c:pt idx="1287">
                  <c:v>36378</c:v>
                </c:pt>
                <c:pt idx="1288">
                  <c:v>36381</c:v>
                </c:pt>
                <c:pt idx="1289">
                  <c:v>36382</c:v>
                </c:pt>
                <c:pt idx="1290">
                  <c:v>36383</c:v>
                </c:pt>
                <c:pt idx="1291">
                  <c:v>36384</c:v>
                </c:pt>
                <c:pt idx="1292">
                  <c:v>36385</c:v>
                </c:pt>
                <c:pt idx="1293">
                  <c:v>36388</c:v>
                </c:pt>
                <c:pt idx="1294">
                  <c:v>36389</c:v>
                </c:pt>
                <c:pt idx="1295">
                  <c:v>36390</c:v>
                </c:pt>
                <c:pt idx="1296">
                  <c:v>36391</c:v>
                </c:pt>
                <c:pt idx="1297">
                  <c:v>36392</c:v>
                </c:pt>
                <c:pt idx="1298">
                  <c:v>36395</c:v>
                </c:pt>
                <c:pt idx="1299">
                  <c:v>36396</c:v>
                </c:pt>
                <c:pt idx="1300">
                  <c:v>36397</c:v>
                </c:pt>
                <c:pt idx="1301">
                  <c:v>36398</c:v>
                </c:pt>
                <c:pt idx="1302">
                  <c:v>36399</c:v>
                </c:pt>
                <c:pt idx="1303">
                  <c:v>36402</c:v>
                </c:pt>
                <c:pt idx="1304">
                  <c:v>36403</c:v>
                </c:pt>
                <c:pt idx="1305">
                  <c:v>36404</c:v>
                </c:pt>
                <c:pt idx="1306">
                  <c:v>36405</c:v>
                </c:pt>
                <c:pt idx="1307">
                  <c:v>36406</c:v>
                </c:pt>
                <c:pt idx="1308">
                  <c:v>36409</c:v>
                </c:pt>
                <c:pt idx="1309">
                  <c:v>36410</c:v>
                </c:pt>
                <c:pt idx="1310">
                  <c:v>36411</c:v>
                </c:pt>
                <c:pt idx="1311">
                  <c:v>36412</c:v>
                </c:pt>
                <c:pt idx="1312">
                  <c:v>36413</c:v>
                </c:pt>
                <c:pt idx="1313">
                  <c:v>36416</c:v>
                </c:pt>
                <c:pt idx="1314">
                  <c:v>36417</c:v>
                </c:pt>
                <c:pt idx="1315">
                  <c:v>36418</c:v>
                </c:pt>
                <c:pt idx="1316">
                  <c:v>36419</c:v>
                </c:pt>
                <c:pt idx="1317">
                  <c:v>36420</c:v>
                </c:pt>
                <c:pt idx="1318">
                  <c:v>36423</c:v>
                </c:pt>
                <c:pt idx="1319">
                  <c:v>36424</c:v>
                </c:pt>
                <c:pt idx="1320">
                  <c:v>36425</c:v>
                </c:pt>
                <c:pt idx="1321">
                  <c:v>36426</c:v>
                </c:pt>
                <c:pt idx="1322">
                  <c:v>36427</c:v>
                </c:pt>
                <c:pt idx="1323">
                  <c:v>36430</c:v>
                </c:pt>
                <c:pt idx="1324">
                  <c:v>36431</c:v>
                </c:pt>
                <c:pt idx="1325">
                  <c:v>36432</c:v>
                </c:pt>
                <c:pt idx="1326">
                  <c:v>36433</c:v>
                </c:pt>
                <c:pt idx="1327">
                  <c:v>36434</c:v>
                </c:pt>
                <c:pt idx="1328">
                  <c:v>36437</c:v>
                </c:pt>
                <c:pt idx="1329">
                  <c:v>36438</c:v>
                </c:pt>
                <c:pt idx="1330">
                  <c:v>36439</c:v>
                </c:pt>
                <c:pt idx="1331">
                  <c:v>36440</c:v>
                </c:pt>
                <c:pt idx="1332">
                  <c:v>36441</c:v>
                </c:pt>
                <c:pt idx="1333">
                  <c:v>36444</c:v>
                </c:pt>
                <c:pt idx="1334">
                  <c:v>36445</c:v>
                </c:pt>
                <c:pt idx="1335">
                  <c:v>36446</c:v>
                </c:pt>
                <c:pt idx="1336">
                  <c:v>36447</c:v>
                </c:pt>
                <c:pt idx="1337">
                  <c:v>36448</c:v>
                </c:pt>
                <c:pt idx="1338">
                  <c:v>36451</c:v>
                </c:pt>
                <c:pt idx="1339">
                  <c:v>36452</c:v>
                </c:pt>
                <c:pt idx="1340">
                  <c:v>36453</c:v>
                </c:pt>
                <c:pt idx="1341">
                  <c:v>36454</c:v>
                </c:pt>
                <c:pt idx="1342">
                  <c:v>36455</c:v>
                </c:pt>
                <c:pt idx="1343">
                  <c:v>36458</c:v>
                </c:pt>
                <c:pt idx="1344">
                  <c:v>36459</c:v>
                </c:pt>
                <c:pt idx="1345">
                  <c:v>36460</c:v>
                </c:pt>
                <c:pt idx="1346">
                  <c:v>36461</c:v>
                </c:pt>
                <c:pt idx="1347">
                  <c:v>36462</c:v>
                </c:pt>
                <c:pt idx="1348">
                  <c:v>36465</c:v>
                </c:pt>
                <c:pt idx="1349">
                  <c:v>36466</c:v>
                </c:pt>
                <c:pt idx="1350">
                  <c:v>36467</c:v>
                </c:pt>
                <c:pt idx="1351">
                  <c:v>36468</c:v>
                </c:pt>
                <c:pt idx="1352">
                  <c:v>36469</c:v>
                </c:pt>
                <c:pt idx="1353">
                  <c:v>36472</c:v>
                </c:pt>
                <c:pt idx="1354">
                  <c:v>36473</c:v>
                </c:pt>
                <c:pt idx="1355">
                  <c:v>36474</c:v>
                </c:pt>
                <c:pt idx="1356">
                  <c:v>36475</c:v>
                </c:pt>
                <c:pt idx="1357">
                  <c:v>36476</c:v>
                </c:pt>
                <c:pt idx="1358">
                  <c:v>36479</c:v>
                </c:pt>
                <c:pt idx="1359">
                  <c:v>36480</c:v>
                </c:pt>
                <c:pt idx="1360">
                  <c:v>36481</c:v>
                </c:pt>
                <c:pt idx="1361">
                  <c:v>36482</c:v>
                </c:pt>
                <c:pt idx="1362">
                  <c:v>36483</c:v>
                </c:pt>
                <c:pt idx="1363">
                  <c:v>36486</c:v>
                </c:pt>
                <c:pt idx="1364">
                  <c:v>36487</c:v>
                </c:pt>
                <c:pt idx="1365">
                  <c:v>36488</c:v>
                </c:pt>
                <c:pt idx="1366">
                  <c:v>36489</c:v>
                </c:pt>
                <c:pt idx="1367">
                  <c:v>36490</c:v>
                </c:pt>
                <c:pt idx="1368">
                  <c:v>36493</c:v>
                </c:pt>
                <c:pt idx="1369">
                  <c:v>36494</c:v>
                </c:pt>
                <c:pt idx="1370">
                  <c:v>36495</c:v>
                </c:pt>
                <c:pt idx="1371">
                  <c:v>36496</c:v>
                </c:pt>
                <c:pt idx="1372">
                  <c:v>36497</c:v>
                </c:pt>
                <c:pt idx="1373">
                  <c:v>36500</c:v>
                </c:pt>
                <c:pt idx="1374">
                  <c:v>36501</c:v>
                </c:pt>
                <c:pt idx="1375">
                  <c:v>36502</c:v>
                </c:pt>
                <c:pt idx="1376">
                  <c:v>36503</c:v>
                </c:pt>
                <c:pt idx="1377">
                  <c:v>36504</c:v>
                </c:pt>
                <c:pt idx="1378">
                  <c:v>36507</c:v>
                </c:pt>
                <c:pt idx="1379">
                  <c:v>36508</c:v>
                </c:pt>
                <c:pt idx="1380">
                  <c:v>36509</c:v>
                </c:pt>
                <c:pt idx="1381">
                  <c:v>36510</c:v>
                </c:pt>
                <c:pt idx="1382">
                  <c:v>36511</c:v>
                </c:pt>
                <c:pt idx="1383">
                  <c:v>36514</c:v>
                </c:pt>
                <c:pt idx="1384">
                  <c:v>36515</c:v>
                </c:pt>
                <c:pt idx="1385">
                  <c:v>36516</c:v>
                </c:pt>
                <c:pt idx="1386">
                  <c:v>36517</c:v>
                </c:pt>
                <c:pt idx="1387">
                  <c:v>36518</c:v>
                </c:pt>
                <c:pt idx="1388">
                  <c:v>36521</c:v>
                </c:pt>
                <c:pt idx="1389">
                  <c:v>36522</c:v>
                </c:pt>
                <c:pt idx="1390">
                  <c:v>36523</c:v>
                </c:pt>
                <c:pt idx="1391">
                  <c:v>36524</c:v>
                </c:pt>
                <c:pt idx="1392">
                  <c:v>36525</c:v>
                </c:pt>
                <c:pt idx="1393">
                  <c:v>36528</c:v>
                </c:pt>
                <c:pt idx="1394">
                  <c:v>36529</c:v>
                </c:pt>
                <c:pt idx="1395">
                  <c:v>36530</c:v>
                </c:pt>
                <c:pt idx="1396">
                  <c:v>36531</c:v>
                </c:pt>
                <c:pt idx="1397">
                  <c:v>36532</c:v>
                </c:pt>
                <c:pt idx="1398">
                  <c:v>36535</c:v>
                </c:pt>
                <c:pt idx="1399">
                  <c:v>36536</c:v>
                </c:pt>
                <c:pt idx="1400">
                  <c:v>36537</c:v>
                </c:pt>
                <c:pt idx="1401">
                  <c:v>36538</c:v>
                </c:pt>
                <c:pt idx="1402">
                  <c:v>36539</c:v>
                </c:pt>
                <c:pt idx="1403">
                  <c:v>36542</c:v>
                </c:pt>
                <c:pt idx="1404">
                  <c:v>36543</c:v>
                </c:pt>
                <c:pt idx="1405">
                  <c:v>36544</c:v>
                </c:pt>
                <c:pt idx="1406">
                  <c:v>36545</c:v>
                </c:pt>
                <c:pt idx="1407">
                  <c:v>36546</c:v>
                </c:pt>
                <c:pt idx="1408">
                  <c:v>36549</c:v>
                </c:pt>
                <c:pt idx="1409">
                  <c:v>36550</c:v>
                </c:pt>
                <c:pt idx="1410">
                  <c:v>36551</c:v>
                </c:pt>
                <c:pt idx="1411">
                  <c:v>36552</c:v>
                </c:pt>
                <c:pt idx="1412">
                  <c:v>36553</c:v>
                </c:pt>
                <c:pt idx="1413">
                  <c:v>36556</c:v>
                </c:pt>
                <c:pt idx="1414">
                  <c:v>36557</c:v>
                </c:pt>
                <c:pt idx="1415">
                  <c:v>36558</c:v>
                </c:pt>
                <c:pt idx="1416">
                  <c:v>36559</c:v>
                </c:pt>
                <c:pt idx="1417">
                  <c:v>36560</c:v>
                </c:pt>
                <c:pt idx="1418">
                  <c:v>36563</c:v>
                </c:pt>
                <c:pt idx="1419">
                  <c:v>36564</c:v>
                </c:pt>
                <c:pt idx="1420">
                  <c:v>36565</c:v>
                </c:pt>
                <c:pt idx="1421">
                  <c:v>36566</c:v>
                </c:pt>
                <c:pt idx="1422">
                  <c:v>36567</c:v>
                </c:pt>
                <c:pt idx="1423">
                  <c:v>36570</c:v>
                </c:pt>
                <c:pt idx="1424">
                  <c:v>36571</c:v>
                </c:pt>
                <c:pt idx="1425">
                  <c:v>36572</c:v>
                </c:pt>
                <c:pt idx="1426">
                  <c:v>36573</c:v>
                </c:pt>
                <c:pt idx="1427">
                  <c:v>36574</c:v>
                </c:pt>
                <c:pt idx="1428">
                  <c:v>36577</c:v>
                </c:pt>
                <c:pt idx="1429">
                  <c:v>36578</c:v>
                </c:pt>
                <c:pt idx="1430">
                  <c:v>36579</c:v>
                </c:pt>
                <c:pt idx="1431">
                  <c:v>36580</c:v>
                </c:pt>
                <c:pt idx="1432">
                  <c:v>36581</c:v>
                </c:pt>
                <c:pt idx="1433">
                  <c:v>36584</c:v>
                </c:pt>
                <c:pt idx="1434">
                  <c:v>36585</c:v>
                </c:pt>
                <c:pt idx="1435">
                  <c:v>36586</c:v>
                </c:pt>
                <c:pt idx="1436">
                  <c:v>36587</c:v>
                </c:pt>
                <c:pt idx="1437">
                  <c:v>36588</c:v>
                </c:pt>
                <c:pt idx="1438">
                  <c:v>36591</c:v>
                </c:pt>
                <c:pt idx="1439">
                  <c:v>36592</c:v>
                </c:pt>
                <c:pt idx="1440">
                  <c:v>36593</c:v>
                </c:pt>
                <c:pt idx="1441">
                  <c:v>36594</c:v>
                </c:pt>
                <c:pt idx="1442">
                  <c:v>36595</c:v>
                </c:pt>
                <c:pt idx="1443">
                  <c:v>36598</c:v>
                </c:pt>
                <c:pt idx="1444">
                  <c:v>36599</c:v>
                </c:pt>
                <c:pt idx="1445">
                  <c:v>36600</c:v>
                </c:pt>
                <c:pt idx="1446">
                  <c:v>36601</c:v>
                </c:pt>
                <c:pt idx="1447">
                  <c:v>36602</c:v>
                </c:pt>
                <c:pt idx="1448">
                  <c:v>36605</c:v>
                </c:pt>
                <c:pt idx="1449">
                  <c:v>36606</c:v>
                </c:pt>
                <c:pt idx="1450">
                  <c:v>36607</c:v>
                </c:pt>
                <c:pt idx="1451">
                  <c:v>36608</c:v>
                </c:pt>
                <c:pt idx="1452">
                  <c:v>36609</c:v>
                </c:pt>
                <c:pt idx="1453">
                  <c:v>36612</c:v>
                </c:pt>
                <c:pt idx="1454">
                  <c:v>36613</c:v>
                </c:pt>
                <c:pt idx="1455">
                  <c:v>36614</c:v>
                </c:pt>
                <c:pt idx="1456">
                  <c:v>36615</c:v>
                </c:pt>
                <c:pt idx="1457">
                  <c:v>36616</c:v>
                </c:pt>
                <c:pt idx="1458">
                  <c:v>36619</c:v>
                </c:pt>
                <c:pt idx="1459">
                  <c:v>36620</c:v>
                </c:pt>
                <c:pt idx="1460">
                  <c:v>36621</c:v>
                </c:pt>
                <c:pt idx="1461">
                  <c:v>36622</c:v>
                </c:pt>
                <c:pt idx="1462">
                  <c:v>36623</c:v>
                </c:pt>
                <c:pt idx="1463">
                  <c:v>36626</c:v>
                </c:pt>
                <c:pt idx="1464">
                  <c:v>36627</c:v>
                </c:pt>
                <c:pt idx="1465">
                  <c:v>36628</c:v>
                </c:pt>
                <c:pt idx="1466">
                  <c:v>36629</c:v>
                </c:pt>
                <c:pt idx="1467">
                  <c:v>36630</c:v>
                </c:pt>
                <c:pt idx="1468">
                  <c:v>36633</c:v>
                </c:pt>
                <c:pt idx="1469">
                  <c:v>36634</c:v>
                </c:pt>
                <c:pt idx="1470">
                  <c:v>36635</c:v>
                </c:pt>
                <c:pt idx="1471">
                  <c:v>36636</c:v>
                </c:pt>
                <c:pt idx="1472">
                  <c:v>36637</c:v>
                </c:pt>
                <c:pt idx="1473">
                  <c:v>36640</c:v>
                </c:pt>
                <c:pt idx="1474">
                  <c:v>36641</c:v>
                </c:pt>
                <c:pt idx="1475">
                  <c:v>36642</c:v>
                </c:pt>
                <c:pt idx="1476">
                  <c:v>36643</c:v>
                </c:pt>
                <c:pt idx="1477">
                  <c:v>36644</c:v>
                </c:pt>
                <c:pt idx="1478">
                  <c:v>36647</c:v>
                </c:pt>
                <c:pt idx="1479">
                  <c:v>36648</c:v>
                </c:pt>
                <c:pt idx="1480">
                  <c:v>36649</c:v>
                </c:pt>
                <c:pt idx="1481">
                  <c:v>36650</c:v>
                </c:pt>
                <c:pt idx="1482">
                  <c:v>36651</c:v>
                </c:pt>
                <c:pt idx="1483">
                  <c:v>36654</c:v>
                </c:pt>
                <c:pt idx="1484">
                  <c:v>36655</c:v>
                </c:pt>
                <c:pt idx="1485">
                  <c:v>36656</c:v>
                </c:pt>
                <c:pt idx="1486">
                  <c:v>36657</c:v>
                </c:pt>
                <c:pt idx="1487">
                  <c:v>36658</c:v>
                </c:pt>
                <c:pt idx="1488">
                  <c:v>36661</c:v>
                </c:pt>
                <c:pt idx="1489">
                  <c:v>36662</c:v>
                </c:pt>
                <c:pt idx="1490">
                  <c:v>36663</c:v>
                </c:pt>
                <c:pt idx="1491">
                  <c:v>36664</c:v>
                </c:pt>
                <c:pt idx="1492">
                  <c:v>36665</c:v>
                </c:pt>
                <c:pt idx="1493">
                  <c:v>36668</c:v>
                </c:pt>
                <c:pt idx="1494">
                  <c:v>36669</c:v>
                </c:pt>
                <c:pt idx="1495">
                  <c:v>36670</c:v>
                </c:pt>
                <c:pt idx="1496">
                  <c:v>36671</c:v>
                </c:pt>
                <c:pt idx="1497">
                  <c:v>36672</c:v>
                </c:pt>
                <c:pt idx="1498">
                  <c:v>36675</c:v>
                </c:pt>
                <c:pt idx="1499">
                  <c:v>36676</c:v>
                </c:pt>
                <c:pt idx="1500">
                  <c:v>36677</c:v>
                </c:pt>
                <c:pt idx="1501">
                  <c:v>36678</c:v>
                </c:pt>
                <c:pt idx="1502">
                  <c:v>36679</c:v>
                </c:pt>
                <c:pt idx="1503">
                  <c:v>36682</c:v>
                </c:pt>
                <c:pt idx="1504">
                  <c:v>36683</c:v>
                </c:pt>
                <c:pt idx="1505">
                  <c:v>36684</c:v>
                </c:pt>
                <c:pt idx="1506">
                  <c:v>36685</c:v>
                </c:pt>
                <c:pt idx="1507">
                  <c:v>36686</c:v>
                </c:pt>
                <c:pt idx="1508">
                  <c:v>36689</c:v>
                </c:pt>
                <c:pt idx="1509">
                  <c:v>36690</c:v>
                </c:pt>
                <c:pt idx="1510">
                  <c:v>36691</c:v>
                </c:pt>
                <c:pt idx="1511">
                  <c:v>36692</c:v>
                </c:pt>
                <c:pt idx="1512">
                  <c:v>36693</c:v>
                </c:pt>
                <c:pt idx="1513">
                  <c:v>36696</c:v>
                </c:pt>
                <c:pt idx="1514">
                  <c:v>36697</c:v>
                </c:pt>
                <c:pt idx="1515">
                  <c:v>36698</c:v>
                </c:pt>
                <c:pt idx="1516">
                  <c:v>36699</c:v>
                </c:pt>
                <c:pt idx="1517">
                  <c:v>36700</c:v>
                </c:pt>
                <c:pt idx="1518">
                  <c:v>36703</c:v>
                </c:pt>
                <c:pt idx="1519">
                  <c:v>36704</c:v>
                </c:pt>
                <c:pt idx="1520">
                  <c:v>36705</c:v>
                </c:pt>
                <c:pt idx="1521">
                  <c:v>36706</c:v>
                </c:pt>
                <c:pt idx="1522">
                  <c:v>36707</c:v>
                </c:pt>
                <c:pt idx="1523">
                  <c:v>36710</c:v>
                </c:pt>
                <c:pt idx="1524">
                  <c:v>36711</c:v>
                </c:pt>
                <c:pt idx="1525">
                  <c:v>36712</c:v>
                </c:pt>
                <c:pt idx="1526">
                  <c:v>36713</c:v>
                </c:pt>
                <c:pt idx="1527">
                  <c:v>36714</c:v>
                </c:pt>
                <c:pt idx="1528">
                  <c:v>36717</c:v>
                </c:pt>
                <c:pt idx="1529">
                  <c:v>36718</c:v>
                </c:pt>
                <c:pt idx="1530">
                  <c:v>36719</c:v>
                </c:pt>
                <c:pt idx="1531">
                  <c:v>36720</c:v>
                </c:pt>
                <c:pt idx="1532">
                  <c:v>36721</c:v>
                </c:pt>
                <c:pt idx="1533">
                  <c:v>36724</c:v>
                </c:pt>
                <c:pt idx="1534">
                  <c:v>36725</c:v>
                </c:pt>
                <c:pt idx="1535">
                  <c:v>36726</c:v>
                </c:pt>
                <c:pt idx="1536">
                  <c:v>36727</c:v>
                </c:pt>
                <c:pt idx="1537">
                  <c:v>36728</c:v>
                </c:pt>
                <c:pt idx="1538">
                  <c:v>36731</c:v>
                </c:pt>
                <c:pt idx="1539">
                  <c:v>36732</c:v>
                </c:pt>
                <c:pt idx="1540">
                  <c:v>36733</c:v>
                </c:pt>
                <c:pt idx="1541">
                  <c:v>36734</c:v>
                </c:pt>
                <c:pt idx="1542">
                  <c:v>36735</c:v>
                </c:pt>
                <c:pt idx="1543">
                  <c:v>36738</c:v>
                </c:pt>
                <c:pt idx="1544">
                  <c:v>36739</c:v>
                </c:pt>
                <c:pt idx="1545">
                  <c:v>36740</c:v>
                </c:pt>
                <c:pt idx="1546">
                  <c:v>36741</c:v>
                </c:pt>
                <c:pt idx="1547">
                  <c:v>36742</c:v>
                </c:pt>
                <c:pt idx="1548">
                  <c:v>36745</c:v>
                </c:pt>
                <c:pt idx="1549">
                  <c:v>36746</c:v>
                </c:pt>
                <c:pt idx="1550">
                  <c:v>36747</c:v>
                </c:pt>
                <c:pt idx="1551">
                  <c:v>36748</c:v>
                </c:pt>
                <c:pt idx="1552">
                  <c:v>36749</c:v>
                </c:pt>
                <c:pt idx="1553">
                  <c:v>36752</c:v>
                </c:pt>
                <c:pt idx="1554">
                  <c:v>36753</c:v>
                </c:pt>
                <c:pt idx="1555">
                  <c:v>36754</c:v>
                </c:pt>
                <c:pt idx="1556">
                  <c:v>36755</c:v>
                </c:pt>
                <c:pt idx="1557">
                  <c:v>36756</c:v>
                </c:pt>
                <c:pt idx="1558">
                  <c:v>36759</c:v>
                </c:pt>
                <c:pt idx="1559">
                  <c:v>36760</c:v>
                </c:pt>
                <c:pt idx="1560">
                  <c:v>36761</c:v>
                </c:pt>
                <c:pt idx="1561">
                  <c:v>36762</c:v>
                </c:pt>
                <c:pt idx="1562">
                  <c:v>36763</c:v>
                </c:pt>
                <c:pt idx="1563">
                  <c:v>36766</c:v>
                </c:pt>
                <c:pt idx="1564">
                  <c:v>36767</c:v>
                </c:pt>
                <c:pt idx="1565">
                  <c:v>36768</c:v>
                </c:pt>
                <c:pt idx="1566">
                  <c:v>36769</c:v>
                </c:pt>
                <c:pt idx="1567">
                  <c:v>36770</c:v>
                </c:pt>
                <c:pt idx="1568">
                  <c:v>36773</c:v>
                </c:pt>
                <c:pt idx="1569">
                  <c:v>36774</c:v>
                </c:pt>
                <c:pt idx="1570">
                  <c:v>36775</c:v>
                </c:pt>
                <c:pt idx="1571">
                  <c:v>36776</c:v>
                </c:pt>
                <c:pt idx="1572">
                  <c:v>36777</c:v>
                </c:pt>
                <c:pt idx="1573">
                  <c:v>36780</c:v>
                </c:pt>
                <c:pt idx="1574">
                  <c:v>36781</c:v>
                </c:pt>
                <c:pt idx="1575">
                  <c:v>36782</c:v>
                </c:pt>
                <c:pt idx="1576">
                  <c:v>36783</c:v>
                </c:pt>
                <c:pt idx="1577">
                  <c:v>36784</c:v>
                </c:pt>
                <c:pt idx="1578">
                  <c:v>36787</c:v>
                </c:pt>
                <c:pt idx="1579">
                  <c:v>36788</c:v>
                </c:pt>
                <c:pt idx="1580">
                  <c:v>36789</c:v>
                </c:pt>
                <c:pt idx="1581">
                  <c:v>36790</c:v>
                </c:pt>
                <c:pt idx="1582">
                  <c:v>36791</c:v>
                </c:pt>
                <c:pt idx="1583">
                  <c:v>36794</c:v>
                </c:pt>
                <c:pt idx="1584">
                  <c:v>36795</c:v>
                </c:pt>
                <c:pt idx="1585">
                  <c:v>36796</c:v>
                </c:pt>
                <c:pt idx="1586">
                  <c:v>36797</c:v>
                </c:pt>
                <c:pt idx="1587">
                  <c:v>36798</c:v>
                </c:pt>
                <c:pt idx="1588">
                  <c:v>36801</c:v>
                </c:pt>
                <c:pt idx="1589">
                  <c:v>36802</c:v>
                </c:pt>
                <c:pt idx="1590">
                  <c:v>36803</c:v>
                </c:pt>
                <c:pt idx="1591">
                  <c:v>36804</c:v>
                </c:pt>
                <c:pt idx="1592">
                  <c:v>36805</c:v>
                </c:pt>
                <c:pt idx="1593">
                  <c:v>36808</c:v>
                </c:pt>
                <c:pt idx="1594">
                  <c:v>36809</c:v>
                </c:pt>
                <c:pt idx="1595">
                  <c:v>36810</c:v>
                </c:pt>
                <c:pt idx="1596">
                  <c:v>36811</c:v>
                </c:pt>
                <c:pt idx="1597">
                  <c:v>36812</c:v>
                </c:pt>
                <c:pt idx="1598">
                  <c:v>36815</c:v>
                </c:pt>
                <c:pt idx="1599">
                  <c:v>36816</c:v>
                </c:pt>
                <c:pt idx="1600">
                  <c:v>36817</c:v>
                </c:pt>
                <c:pt idx="1601">
                  <c:v>36818</c:v>
                </c:pt>
                <c:pt idx="1602">
                  <c:v>36819</c:v>
                </c:pt>
                <c:pt idx="1603">
                  <c:v>36822</c:v>
                </c:pt>
                <c:pt idx="1604">
                  <c:v>36823</c:v>
                </c:pt>
                <c:pt idx="1605">
                  <c:v>36824</c:v>
                </c:pt>
                <c:pt idx="1606">
                  <c:v>36825</c:v>
                </c:pt>
                <c:pt idx="1607">
                  <c:v>36826</c:v>
                </c:pt>
                <c:pt idx="1608">
                  <c:v>36829</c:v>
                </c:pt>
                <c:pt idx="1609">
                  <c:v>36830</c:v>
                </c:pt>
                <c:pt idx="1610">
                  <c:v>36831</c:v>
                </c:pt>
                <c:pt idx="1611">
                  <c:v>36832</c:v>
                </c:pt>
                <c:pt idx="1612">
                  <c:v>36833</c:v>
                </c:pt>
                <c:pt idx="1613">
                  <c:v>36836</c:v>
                </c:pt>
                <c:pt idx="1614">
                  <c:v>36837</c:v>
                </c:pt>
                <c:pt idx="1615">
                  <c:v>36838</c:v>
                </c:pt>
                <c:pt idx="1616">
                  <c:v>36839</c:v>
                </c:pt>
                <c:pt idx="1617">
                  <c:v>36840</c:v>
                </c:pt>
                <c:pt idx="1618">
                  <c:v>36843</c:v>
                </c:pt>
                <c:pt idx="1619">
                  <c:v>36844</c:v>
                </c:pt>
                <c:pt idx="1620">
                  <c:v>36845</c:v>
                </c:pt>
                <c:pt idx="1621">
                  <c:v>36846</c:v>
                </c:pt>
                <c:pt idx="1622">
                  <c:v>36847</c:v>
                </c:pt>
                <c:pt idx="1623">
                  <c:v>36850</c:v>
                </c:pt>
                <c:pt idx="1624">
                  <c:v>36851</c:v>
                </c:pt>
                <c:pt idx="1625">
                  <c:v>36852</c:v>
                </c:pt>
                <c:pt idx="1626">
                  <c:v>36853</c:v>
                </c:pt>
                <c:pt idx="1627">
                  <c:v>36854</c:v>
                </c:pt>
                <c:pt idx="1628">
                  <c:v>36857</c:v>
                </c:pt>
                <c:pt idx="1629">
                  <c:v>36858</c:v>
                </c:pt>
                <c:pt idx="1630">
                  <c:v>36859</c:v>
                </c:pt>
                <c:pt idx="1631">
                  <c:v>36860</c:v>
                </c:pt>
                <c:pt idx="1632">
                  <c:v>36861</c:v>
                </c:pt>
                <c:pt idx="1633">
                  <c:v>36864</c:v>
                </c:pt>
                <c:pt idx="1634">
                  <c:v>36865</c:v>
                </c:pt>
                <c:pt idx="1635">
                  <c:v>36866</c:v>
                </c:pt>
                <c:pt idx="1636">
                  <c:v>36867</c:v>
                </c:pt>
                <c:pt idx="1637">
                  <c:v>36868</c:v>
                </c:pt>
                <c:pt idx="1638">
                  <c:v>36871</c:v>
                </c:pt>
                <c:pt idx="1639">
                  <c:v>36872</c:v>
                </c:pt>
                <c:pt idx="1640">
                  <c:v>36873</c:v>
                </c:pt>
                <c:pt idx="1641">
                  <c:v>36874</c:v>
                </c:pt>
                <c:pt idx="1642">
                  <c:v>36875</c:v>
                </c:pt>
                <c:pt idx="1643">
                  <c:v>36878</c:v>
                </c:pt>
                <c:pt idx="1644">
                  <c:v>36879</c:v>
                </c:pt>
                <c:pt idx="1645">
                  <c:v>36880</c:v>
                </c:pt>
                <c:pt idx="1646">
                  <c:v>36881</c:v>
                </c:pt>
                <c:pt idx="1647">
                  <c:v>36882</c:v>
                </c:pt>
                <c:pt idx="1648">
                  <c:v>36885</c:v>
                </c:pt>
                <c:pt idx="1649">
                  <c:v>36886</c:v>
                </c:pt>
                <c:pt idx="1650">
                  <c:v>36887</c:v>
                </c:pt>
                <c:pt idx="1651">
                  <c:v>36888</c:v>
                </c:pt>
                <c:pt idx="1652">
                  <c:v>36889</c:v>
                </c:pt>
                <c:pt idx="1653">
                  <c:v>36892</c:v>
                </c:pt>
                <c:pt idx="1654">
                  <c:v>36893</c:v>
                </c:pt>
                <c:pt idx="1655">
                  <c:v>36894</c:v>
                </c:pt>
                <c:pt idx="1656">
                  <c:v>36895</c:v>
                </c:pt>
                <c:pt idx="1657">
                  <c:v>36896</c:v>
                </c:pt>
                <c:pt idx="1658">
                  <c:v>36899</c:v>
                </c:pt>
                <c:pt idx="1659">
                  <c:v>36900</c:v>
                </c:pt>
                <c:pt idx="1660">
                  <c:v>36901</c:v>
                </c:pt>
                <c:pt idx="1661">
                  <c:v>36902</c:v>
                </c:pt>
                <c:pt idx="1662">
                  <c:v>36903</c:v>
                </c:pt>
                <c:pt idx="1663">
                  <c:v>36906</c:v>
                </c:pt>
                <c:pt idx="1664">
                  <c:v>36907</c:v>
                </c:pt>
                <c:pt idx="1665">
                  <c:v>36908</c:v>
                </c:pt>
                <c:pt idx="1666">
                  <c:v>36909</c:v>
                </c:pt>
                <c:pt idx="1667">
                  <c:v>36910</c:v>
                </c:pt>
                <c:pt idx="1668">
                  <c:v>36913</c:v>
                </c:pt>
                <c:pt idx="1669">
                  <c:v>36914</c:v>
                </c:pt>
                <c:pt idx="1670">
                  <c:v>36915</c:v>
                </c:pt>
                <c:pt idx="1671">
                  <c:v>36916</c:v>
                </c:pt>
                <c:pt idx="1672">
                  <c:v>36917</c:v>
                </c:pt>
                <c:pt idx="1673">
                  <c:v>36920</c:v>
                </c:pt>
                <c:pt idx="1674">
                  <c:v>36921</c:v>
                </c:pt>
                <c:pt idx="1675">
                  <c:v>36922</c:v>
                </c:pt>
                <c:pt idx="1676">
                  <c:v>36923</c:v>
                </c:pt>
                <c:pt idx="1677">
                  <c:v>36924</c:v>
                </c:pt>
                <c:pt idx="1678">
                  <c:v>36927</c:v>
                </c:pt>
                <c:pt idx="1679">
                  <c:v>36928</c:v>
                </c:pt>
                <c:pt idx="1680">
                  <c:v>36929</c:v>
                </c:pt>
                <c:pt idx="1681">
                  <c:v>36930</c:v>
                </c:pt>
                <c:pt idx="1682">
                  <c:v>36931</c:v>
                </c:pt>
                <c:pt idx="1683">
                  <c:v>36934</c:v>
                </c:pt>
                <c:pt idx="1684">
                  <c:v>36935</c:v>
                </c:pt>
                <c:pt idx="1685">
                  <c:v>36936</c:v>
                </c:pt>
                <c:pt idx="1686">
                  <c:v>36937</c:v>
                </c:pt>
                <c:pt idx="1687">
                  <c:v>36938</c:v>
                </c:pt>
                <c:pt idx="1688">
                  <c:v>36941</c:v>
                </c:pt>
                <c:pt idx="1689">
                  <c:v>36942</c:v>
                </c:pt>
                <c:pt idx="1690">
                  <c:v>36943</c:v>
                </c:pt>
                <c:pt idx="1691">
                  <c:v>36944</c:v>
                </c:pt>
                <c:pt idx="1692">
                  <c:v>36945</c:v>
                </c:pt>
                <c:pt idx="1693">
                  <c:v>36948</c:v>
                </c:pt>
                <c:pt idx="1694">
                  <c:v>36949</c:v>
                </c:pt>
                <c:pt idx="1695">
                  <c:v>36950</c:v>
                </c:pt>
                <c:pt idx="1696">
                  <c:v>36951</c:v>
                </c:pt>
                <c:pt idx="1697">
                  <c:v>36952</c:v>
                </c:pt>
                <c:pt idx="1698">
                  <c:v>36955</c:v>
                </c:pt>
                <c:pt idx="1699">
                  <c:v>36956</c:v>
                </c:pt>
                <c:pt idx="1700">
                  <c:v>36957</c:v>
                </c:pt>
                <c:pt idx="1701">
                  <c:v>36958</c:v>
                </c:pt>
                <c:pt idx="1702">
                  <c:v>36959</c:v>
                </c:pt>
                <c:pt idx="1703">
                  <c:v>36962</c:v>
                </c:pt>
                <c:pt idx="1704">
                  <c:v>36963</c:v>
                </c:pt>
                <c:pt idx="1705">
                  <c:v>36964</c:v>
                </c:pt>
                <c:pt idx="1706">
                  <c:v>36965</c:v>
                </c:pt>
                <c:pt idx="1707">
                  <c:v>36966</c:v>
                </c:pt>
                <c:pt idx="1708">
                  <c:v>36969</c:v>
                </c:pt>
                <c:pt idx="1709">
                  <c:v>36970</c:v>
                </c:pt>
                <c:pt idx="1710">
                  <c:v>36971</c:v>
                </c:pt>
                <c:pt idx="1711">
                  <c:v>36972</c:v>
                </c:pt>
                <c:pt idx="1712">
                  <c:v>36973</c:v>
                </c:pt>
                <c:pt idx="1713">
                  <c:v>36976</c:v>
                </c:pt>
                <c:pt idx="1714">
                  <c:v>36977</c:v>
                </c:pt>
                <c:pt idx="1715">
                  <c:v>36978</c:v>
                </c:pt>
                <c:pt idx="1716">
                  <c:v>36979</c:v>
                </c:pt>
                <c:pt idx="1717">
                  <c:v>36980</c:v>
                </c:pt>
                <c:pt idx="1718">
                  <c:v>36983</c:v>
                </c:pt>
                <c:pt idx="1719">
                  <c:v>36984</c:v>
                </c:pt>
                <c:pt idx="1720">
                  <c:v>36985</c:v>
                </c:pt>
                <c:pt idx="1721">
                  <c:v>36986</c:v>
                </c:pt>
                <c:pt idx="1722">
                  <c:v>36987</c:v>
                </c:pt>
                <c:pt idx="1723">
                  <c:v>36990</c:v>
                </c:pt>
                <c:pt idx="1724">
                  <c:v>36991</c:v>
                </c:pt>
                <c:pt idx="1725">
                  <c:v>36992</c:v>
                </c:pt>
                <c:pt idx="1726">
                  <c:v>36993</c:v>
                </c:pt>
                <c:pt idx="1727">
                  <c:v>36994</c:v>
                </c:pt>
                <c:pt idx="1728">
                  <c:v>36997</c:v>
                </c:pt>
                <c:pt idx="1729">
                  <c:v>36998</c:v>
                </c:pt>
                <c:pt idx="1730">
                  <c:v>36999</c:v>
                </c:pt>
                <c:pt idx="1731">
                  <c:v>37000</c:v>
                </c:pt>
                <c:pt idx="1732">
                  <c:v>37001</c:v>
                </c:pt>
                <c:pt idx="1733">
                  <c:v>37004</c:v>
                </c:pt>
                <c:pt idx="1734">
                  <c:v>37005</c:v>
                </c:pt>
                <c:pt idx="1735">
                  <c:v>37006</c:v>
                </c:pt>
                <c:pt idx="1736">
                  <c:v>37007</c:v>
                </c:pt>
                <c:pt idx="1737">
                  <c:v>37008</c:v>
                </c:pt>
                <c:pt idx="1738">
                  <c:v>37011</c:v>
                </c:pt>
                <c:pt idx="1739">
                  <c:v>37012</c:v>
                </c:pt>
                <c:pt idx="1740">
                  <c:v>37013</c:v>
                </c:pt>
                <c:pt idx="1741">
                  <c:v>37014</c:v>
                </c:pt>
                <c:pt idx="1742">
                  <c:v>37015</c:v>
                </c:pt>
                <c:pt idx="1743">
                  <c:v>37018</c:v>
                </c:pt>
                <c:pt idx="1744">
                  <c:v>37019</c:v>
                </c:pt>
                <c:pt idx="1745">
                  <c:v>37020</c:v>
                </c:pt>
                <c:pt idx="1746">
                  <c:v>37021</c:v>
                </c:pt>
                <c:pt idx="1747">
                  <c:v>37022</c:v>
                </c:pt>
                <c:pt idx="1748">
                  <c:v>37025</c:v>
                </c:pt>
                <c:pt idx="1749">
                  <c:v>37026</c:v>
                </c:pt>
                <c:pt idx="1750">
                  <c:v>37027</c:v>
                </c:pt>
                <c:pt idx="1751">
                  <c:v>37028</c:v>
                </c:pt>
                <c:pt idx="1752">
                  <c:v>37029</c:v>
                </c:pt>
                <c:pt idx="1753">
                  <c:v>37032</c:v>
                </c:pt>
                <c:pt idx="1754">
                  <c:v>37033</c:v>
                </c:pt>
                <c:pt idx="1755">
                  <c:v>37034</c:v>
                </c:pt>
                <c:pt idx="1756">
                  <c:v>37035</c:v>
                </c:pt>
                <c:pt idx="1757">
                  <c:v>37036</c:v>
                </c:pt>
                <c:pt idx="1758">
                  <c:v>37039</c:v>
                </c:pt>
                <c:pt idx="1759">
                  <c:v>37040</c:v>
                </c:pt>
                <c:pt idx="1760">
                  <c:v>37041</c:v>
                </c:pt>
                <c:pt idx="1761">
                  <c:v>37042</c:v>
                </c:pt>
                <c:pt idx="1762">
                  <c:v>37043</c:v>
                </c:pt>
                <c:pt idx="1763">
                  <c:v>37046</c:v>
                </c:pt>
                <c:pt idx="1764">
                  <c:v>37047</c:v>
                </c:pt>
                <c:pt idx="1765">
                  <c:v>37048</c:v>
                </c:pt>
                <c:pt idx="1766">
                  <c:v>37049</c:v>
                </c:pt>
                <c:pt idx="1767">
                  <c:v>37050</c:v>
                </c:pt>
                <c:pt idx="1768">
                  <c:v>37053</c:v>
                </c:pt>
                <c:pt idx="1769">
                  <c:v>37054</c:v>
                </c:pt>
                <c:pt idx="1770">
                  <c:v>37055</c:v>
                </c:pt>
                <c:pt idx="1771">
                  <c:v>37056</c:v>
                </c:pt>
                <c:pt idx="1772">
                  <c:v>37057</c:v>
                </c:pt>
                <c:pt idx="1773">
                  <c:v>37060</c:v>
                </c:pt>
                <c:pt idx="1774">
                  <c:v>37061</c:v>
                </c:pt>
                <c:pt idx="1775">
                  <c:v>37062</c:v>
                </c:pt>
                <c:pt idx="1776">
                  <c:v>37063</c:v>
                </c:pt>
                <c:pt idx="1777">
                  <c:v>37064</c:v>
                </c:pt>
                <c:pt idx="1778">
                  <c:v>37067</c:v>
                </c:pt>
                <c:pt idx="1779">
                  <c:v>37068</c:v>
                </c:pt>
                <c:pt idx="1780">
                  <c:v>37069</c:v>
                </c:pt>
                <c:pt idx="1781">
                  <c:v>37070</c:v>
                </c:pt>
                <c:pt idx="1782">
                  <c:v>37071</c:v>
                </c:pt>
                <c:pt idx="1783">
                  <c:v>37074</c:v>
                </c:pt>
                <c:pt idx="1784">
                  <c:v>37075</c:v>
                </c:pt>
                <c:pt idx="1785">
                  <c:v>37076</c:v>
                </c:pt>
                <c:pt idx="1786">
                  <c:v>37077</c:v>
                </c:pt>
                <c:pt idx="1787">
                  <c:v>37078</c:v>
                </c:pt>
                <c:pt idx="1788">
                  <c:v>37081</c:v>
                </c:pt>
                <c:pt idx="1789">
                  <c:v>37082</c:v>
                </c:pt>
                <c:pt idx="1790">
                  <c:v>37083</c:v>
                </c:pt>
                <c:pt idx="1791">
                  <c:v>37084</c:v>
                </c:pt>
                <c:pt idx="1792">
                  <c:v>37085</c:v>
                </c:pt>
                <c:pt idx="1793">
                  <c:v>37088</c:v>
                </c:pt>
                <c:pt idx="1794">
                  <c:v>37089</c:v>
                </c:pt>
                <c:pt idx="1795">
                  <c:v>37090</c:v>
                </c:pt>
                <c:pt idx="1796">
                  <c:v>37091</c:v>
                </c:pt>
                <c:pt idx="1797">
                  <c:v>37092</c:v>
                </c:pt>
                <c:pt idx="1798">
                  <c:v>37095</c:v>
                </c:pt>
                <c:pt idx="1799">
                  <c:v>37096</c:v>
                </c:pt>
                <c:pt idx="1800">
                  <c:v>37097</c:v>
                </c:pt>
                <c:pt idx="1801">
                  <c:v>37098</c:v>
                </c:pt>
                <c:pt idx="1802">
                  <c:v>37099</c:v>
                </c:pt>
                <c:pt idx="1803">
                  <c:v>37102</c:v>
                </c:pt>
                <c:pt idx="1804">
                  <c:v>37103</c:v>
                </c:pt>
                <c:pt idx="1805">
                  <c:v>37104</c:v>
                </c:pt>
                <c:pt idx="1806">
                  <c:v>37105</c:v>
                </c:pt>
                <c:pt idx="1807">
                  <c:v>37106</c:v>
                </c:pt>
                <c:pt idx="1808">
                  <c:v>37109</c:v>
                </c:pt>
                <c:pt idx="1809">
                  <c:v>37110</c:v>
                </c:pt>
                <c:pt idx="1810">
                  <c:v>37111</c:v>
                </c:pt>
                <c:pt idx="1811">
                  <c:v>37112</c:v>
                </c:pt>
                <c:pt idx="1812">
                  <c:v>37113</c:v>
                </c:pt>
                <c:pt idx="1813">
                  <c:v>37116</c:v>
                </c:pt>
                <c:pt idx="1814">
                  <c:v>37117</c:v>
                </c:pt>
                <c:pt idx="1815">
                  <c:v>37118</c:v>
                </c:pt>
                <c:pt idx="1816">
                  <c:v>37119</c:v>
                </c:pt>
                <c:pt idx="1817">
                  <c:v>37120</c:v>
                </c:pt>
                <c:pt idx="1818">
                  <c:v>37123</c:v>
                </c:pt>
                <c:pt idx="1819">
                  <c:v>37124</c:v>
                </c:pt>
                <c:pt idx="1820">
                  <c:v>37125</c:v>
                </c:pt>
                <c:pt idx="1821">
                  <c:v>37126</c:v>
                </c:pt>
                <c:pt idx="1822">
                  <c:v>37127</c:v>
                </c:pt>
                <c:pt idx="1823">
                  <c:v>37130</c:v>
                </c:pt>
                <c:pt idx="1824">
                  <c:v>37131</c:v>
                </c:pt>
                <c:pt idx="1825">
                  <c:v>37132</c:v>
                </c:pt>
                <c:pt idx="1826">
                  <c:v>37133</c:v>
                </c:pt>
                <c:pt idx="1827">
                  <c:v>37134</c:v>
                </c:pt>
                <c:pt idx="1828">
                  <c:v>37137</c:v>
                </c:pt>
                <c:pt idx="1829">
                  <c:v>37138</c:v>
                </c:pt>
                <c:pt idx="1830">
                  <c:v>37139</c:v>
                </c:pt>
                <c:pt idx="1831">
                  <c:v>37140</c:v>
                </c:pt>
                <c:pt idx="1832">
                  <c:v>37141</c:v>
                </c:pt>
                <c:pt idx="1833">
                  <c:v>37144</c:v>
                </c:pt>
                <c:pt idx="1834">
                  <c:v>37145</c:v>
                </c:pt>
                <c:pt idx="1835">
                  <c:v>37146</c:v>
                </c:pt>
                <c:pt idx="1836">
                  <c:v>37147</c:v>
                </c:pt>
                <c:pt idx="1837">
                  <c:v>37148</c:v>
                </c:pt>
                <c:pt idx="1838">
                  <c:v>37151</c:v>
                </c:pt>
                <c:pt idx="1839">
                  <c:v>37152</c:v>
                </c:pt>
                <c:pt idx="1840">
                  <c:v>37153</c:v>
                </c:pt>
                <c:pt idx="1841">
                  <c:v>37154</c:v>
                </c:pt>
                <c:pt idx="1842">
                  <c:v>37155</c:v>
                </c:pt>
                <c:pt idx="1843">
                  <c:v>37158</c:v>
                </c:pt>
                <c:pt idx="1844">
                  <c:v>37159</c:v>
                </c:pt>
                <c:pt idx="1845">
                  <c:v>37160</c:v>
                </c:pt>
                <c:pt idx="1846">
                  <c:v>37161</c:v>
                </c:pt>
                <c:pt idx="1847">
                  <c:v>37162</c:v>
                </c:pt>
                <c:pt idx="1848">
                  <c:v>37165</c:v>
                </c:pt>
                <c:pt idx="1849">
                  <c:v>37166</c:v>
                </c:pt>
                <c:pt idx="1850">
                  <c:v>37167</c:v>
                </c:pt>
                <c:pt idx="1851">
                  <c:v>37168</c:v>
                </c:pt>
                <c:pt idx="1852">
                  <c:v>37169</c:v>
                </c:pt>
                <c:pt idx="1853">
                  <c:v>37172</c:v>
                </c:pt>
                <c:pt idx="1854">
                  <c:v>37173</c:v>
                </c:pt>
                <c:pt idx="1855">
                  <c:v>37174</c:v>
                </c:pt>
                <c:pt idx="1856">
                  <c:v>37175</c:v>
                </c:pt>
                <c:pt idx="1857">
                  <c:v>37176</c:v>
                </c:pt>
                <c:pt idx="1858">
                  <c:v>37179</c:v>
                </c:pt>
                <c:pt idx="1859">
                  <c:v>37180</c:v>
                </c:pt>
                <c:pt idx="1860">
                  <c:v>37181</c:v>
                </c:pt>
                <c:pt idx="1861">
                  <c:v>37182</c:v>
                </c:pt>
                <c:pt idx="1862">
                  <c:v>37183</c:v>
                </c:pt>
                <c:pt idx="1863">
                  <c:v>37186</c:v>
                </c:pt>
                <c:pt idx="1864">
                  <c:v>37187</c:v>
                </c:pt>
                <c:pt idx="1865">
                  <c:v>37188</c:v>
                </c:pt>
                <c:pt idx="1866">
                  <c:v>37189</c:v>
                </c:pt>
                <c:pt idx="1867">
                  <c:v>37190</c:v>
                </c:pt>
                <c:pt idx="1868">
                  <c:v>37193</c:v>
                </c:pt>
                <c:pt idx="1869">
                  <c:v>37194</c:v>
                </c:pt>
                <c:pt idx="1870">
                  <c:v>37195</c:v>
                </c:pt>
                <c:pt idx="1871">
                  <c:v>37196</c:v>
                </c:pt>
                <c:pt idx="1872">
                  <c:v>37197</c:v>
                </c:pt>
                <c:pt idx="1873">
                  <c:v>37200</c:v>
                </c:pt>
                <c:pt idx="1874">
                  <c:v>37201</c:v>
                </c:pt>
                <c:pt idx="1875">
                  <c:v>37202</c:v>
                </c:pt>
                <c:pt idx="1876">
                  <c:v>37203</c:v>
                </c:pt>
                <c:pt idx="1877">
                  <c:v>37204</c:v>
                </c:pt>
                <c:pt idx="1878">
                  <c:v>37207</c:v>
                </c:pt>
                <c:pt idx="1879">
                  <c:v>37208</c:v>
                </c:pt>
                <c:pt idx="1880">
                  <c:v>37209</c:v>
                </c:pt>
                <c:pt idx="1881">
                  <c:v>37210</c:v>
                </c:pt>
                <c:pt idx="1882">
                  <c:v>37211</c:v>
                </c:pt>
                <c:pt idx="1883">
                  <c:v>37214</c:v>
                </c:pt>
                <c:pt idx="1884">
                  <c:v>37215</c:v>
                </c:pt>
                <c:pt idx="1885">
                  <c:v>37216</c:v>
                </c:pt>
                <c:pt idx="1886">
                  <c:v>37217</c:v>
                </c:pt>
                <c:pt idx="1887">
                  <c:v>37218</c:v>
                </c:pt>
                <c:pt idx="1888">
                  <c:v>37221</c:v>
                </c:pt>
                <c:pt idx="1889">
                  <c:v>37222</c:v>
                </c:pt>
                <c:pt idx="1890">
                  <c:v>37223</c:v>
                </c:pt>
                <c:pt idx="1891">
                  <c:v>37224</c:v>
                </c:pt>
                <c:pt idx="1892">
                  <c:v>37225</c:v>
                </c:pt>
                <c:pt idx="1893">
                  <c:v>37228</c:v>
                </c:pt>
                <c:pt idx="1894">
                  <c:v>37229</c:v>
                </c:pt>
                <c:pt idx="1895">
                  <c:v>37230</c:v>
                </c:pt>
                <c:pt idx="1896">
                  <c:v>37231</c:v>
                </c:pt>
                <c:pt idx="1897">
                  <c:v>37232</c:v>
                </c:pt>
                <c:pt idx="1898">
                  <c:v>37235</c:v>
                </c:pt>
                <c:pt idx="1899">
                  <c:v>37236</c:v>
                </c:pt>
                <c:pt idx="1900">
                  <c:v>37237</c:v>
                </c:pt>
                <c:pt idx="1901">
                  <c:v>37238</c:v>
                </c:pt>
                <c:pt idx="1902">
                  <c:v>37239</c:v>
                </c:pt>
                <c:pt idx="1903">
                  <c:v>37242</c:v>
                </c:pt>
                <c:pt idx="1904">
                  <c:v>37243</c:v>
                </c:pt>
                <c:pt idx="1905">
                  <c:v>37244</c:v>
                </c:pt>
                <c:pt idx="1906">
                  <c:v>37245</c:v>
                </c:pt>
                <c:pt idx="1907">
                  <c:v>37246</c:v>
                </c:pt>
                <c:pt idx="1908">
                  <c:v>37249</c:v>
                </c:pt>
                <c:pt idx="1909">
                  <c:v>37250</c:v>
                </c:pt>
                <c:pt idx="1910">
                  <c:v>37251</c:v>
                </c:pt>
                <c:pt idx="1911">
                  <c:v>37252</c:v>
                </c:pt>
                <c:pt idx="1912">
                  <c:v>37253</c:v>
                </c:pt>
                <c:pt idx="1913">
                  <c:v>37256</c:v>
                </c:pt>
                <c:pt idx="1914">
                  <c:v>37257</c:v>
                </c:pt>
                <c:pt idx="1915">
                  <c:v>37258</c:v>
                </c:pt>
                <c:pt idx="1916">
                  <c:v>37259</c:v>
                </c:pt>
                <c:pt idx="1917">
                  <c:v>37260</c:v>
                </c:pt>
                <c:pt idx="1918">
                  <c:v>37263</c:v>
                </c:pt>
                <c:pt idx="1919">
                  <c:v>37264</c:v>
                </c:pt>
                <c:pt idx="1920">
                  <c:v>37265</c:v>
                </c:pt>
                <c:pt idx="1921">
                  <c:v>37266</c:v>
                </c:pt>
                <c:pt idx="1922">
                  <c:v>37267</c:v>
                </c:pt>
                <c:pt idx="1923">
                  <c:v>37270</c:v>
                </c:pt>
                <c:pt idx="1924">
                  <c:v>37271</c:v>
                </c:pt>
                <c:pt idx="1925">
                  <c:v>37272</c:v>
                </c:pt>
                <c:pt idx="1926">
                  <c:v>37273</c:v>
                </c:pt>
                <c:pt idx="1927">
                  <c:v>37274</c:v>
                </c:pt>
                <c:pt idx="1928">
                  <c:v>37277</c:v>
                </c:pt>
                <c:pt idx="1929">
                  <c:v>37278</c:v>
                </c:pt>
                <c:pt idx="1930">
                  <c:v>37279</c:v>
                </c:pt>
                <c:pt idx="1931">
                  <c:v>37280</c:v>
                </c:pt>
                <c:pt idx="1932">
                  <c:v>37281</c:v>
                </c:pt>
                <c:pt idx="1933">
                  <c:v>37284</c:v>
                </c:pt>
                <c:pt idx="1934">
                  <c:v>37285</c:v>
                </c:pt>
                <c:pt idx="1935">
                  <c:v>37286</c:v>
                </c:pt>
                <c:pt idx="1936">
                  <c:v>37287</c:v>
                </c:pt>
                <c:pt idx="1937">
                  <c:v>37288</c:v>
                </c:pt>
                <c:pt idx="1938">
                  <c:v>37291</c:v>
                </c:pt>
                <c:pt idx="1939">
                  <c:v>37292</c:v>
                </c:pt>
                <c:pt idx="1940">
                  <c:v>37293</c:v>
                </c:pt>
                <c:pt idx="1941">
                  <c:v>37294</c:v>
                </c:pt>
                <c:pt idx="1942">
                  <c:v>37295</c:v>
                </c:pt>
                <c:pt idx="1943">
                  <c:v>37298</c:v>
                </c:pt>
                <c:pt idx="1944">
                  <c:v>37299</c:v>
                </c:pt>
                <c:pt idx="1945">
                  <c:v>37300</c:v>
                </c:pt>
                <c:pt idx="1946">
                  <c:v>37301</c:v>
                </c:pt>
                <c:pt idx="1947">
                  <c:v>37302</c:v>
                </c:pt>
                <c:pt idx="1948">
                  <c:v>37305</c:v>
                </c:pt>
                <c:pt idx="1949">
                  <c:v>37306</c:v>
                </c:pt>
                <c:pt idx="1950">
                  <c:v>37307</c:v>
                </c:pt>
                <c:pt idx="1951">
                  <c:v>37308</c:v>
                </c:pt>
                <c:pt idx="1952">
                  <c:v>37309</c:v>
                </c:pt>
                <c:pt idx="1953">
                  <c:v>37312</c:v>
                </c:pt>
                <c:pt idx="1954">
                  <c:v>37313</c:v>
                </c:pt>
                <c:pt idx="1955">
                  <c:v>37314</c:v>
                </c:pt>
                <c:pt idx="1956">
                  <c:v>37315</c:v>
                </c:pt>
                <c:pt idx="1957">
                  <c:v>37316</c:v>
                </c:pt>
                <c:pt idx="1958">
                  <c:v>37319</c:v>
                </c:pt>
                <c:pt idx="1959">
                  <c:v>37320</c:v>
                </c:pt>
                <c:pt idx="1960">
                  <c:v>37321</c:v>
                </c:pt>
                <c:pt idx="1961">
                  <c:v>37322</c:v>
                </c:pt>
                <c:pt idx="1962">
                  <c:v>37323</c:v>
                </c:pt>
                <c:pt idx="1963">
                  <c:v>37326</c:v>
                </c:pt>
                <c:pt idx="1964">
                  <c:v>37327</c:v>
                </c:pt>
                <c:pt idx="1965">
                  <c:v>37328</c:v>
                </c:pt>
                <c:pt idx="1966">
                  <c:v>37329</c:v>
                </c:pt>
                <c:pt idx="1967">
                  <c:v>37330</c:v>
                </c:pt>
                <c:pt idx="1968">
                  <c:v>37333</c:v>
                </c:pt>
                <c:pt idx="1969">
                  <c:v>37334</c:v>
                </c:pt>
                <c:pt idx="1970">
                  <c:v>37335</c:v>
                </c:pt>
                <c:pt idx="1971">
                  <c:v>37336</c:v>
                </c:pt>
                <c:pt idx="1972">
                  <c:v>37337</c:v>
                </c:pt>
                <c:pt idx="1973">
                  <c:v>37340</c:v>
                </c:pt>
                <c:pt idx="1974">
                  <c:v>37341</c:v>
                </c:pt>
                <c:pt idx="1975">
                  <c:v>37342</c:v>
                </c:pt>
                <c:pt idx="1976">
                  <c:v>37343</c:v>
                </c:pt>
                <c:pt idx="1977">
                  <c:v>37344</c:v>
                </c:pt>
                <c:pt idx="1978">
                  <c:v>37347</c:v>
                </c:pt>
                <c:pt idx="1979">
                  <c:v>37348</c:v>
                </c:pt>
                <c:pt idx="1980">
                  <c:v>37349</c:v>
                </c:pt>
                <c:pt idx="1981">
                  <c:v>37350</c:v>
                </c:pt>
                <c:pt idx="1982">
                  <c:v>37351</c:v>
                </c:pt>
                <c:pt idx="1983">
                  <c:v>37354</c:v>
                </c:pt>
                <c:pt idx="1984">
                  <c:v>37355</c:v>
                </c:pt>
                <c:pt idx="1985">
                  <c:v>37356</c:v>
                </c:pt>
                <c:pt idx="1986">
                  <c:v>37357</c:v>
                </c:pt>
                <c:pt idx="1987">
                  <c:v>37358</c:v>
                </c:pt>
                <c:pt idx="1988">
                  <c:v>37361</c:v>
                </c:pt>
                <c:pt idx="1989">
                  <c:v>37362</c:v>
                </c:pt>
                <c:pt idx="1990">
                  <c:v>37363</c:v>
                </c:pt>
                <c:pt idx="1991">
                  <c:v>37364</c:v>
                </c:pt>
                <c:pt idx="1992">
                  <c:v>37365</c:v>
                </c:pt>
                <c:pt idx="1993">
                  <c:v>37368</c:v>
                </c:pt>
                <c:pt idx="1994">
                  <c:v>37369</c:v>
                </c:pt>
                <c:pt idx="1995">
                  <c:v>37370</c:v>
                </c:pt>
                <c:pt idx="1996">
                  <c:v>37371</c:v>
                </c:pt>
                <c:pt idx="1997">
                  <c:v>37372</c:v>
                </c:pt>
                <c:pt idx="1998">
                  <c:v>37375</c:v>
                </c:pt>
                <c:pt idx="1999">
                  <c:v>37376</c:v>
                </c:pt>
                <c:pt idx="2000">
                  <c:v>37377</c:v>
                </c:pt>
                <c:pt idx="2001">
                  <c:v>37378</c:v>
                </c:pt>
                <c:pt idx="2002">
                  <c:v>37379</c:v>
                </c:pt>
                <c:pt idx="2003">
                  <c:v>37382</c:v>
                </c:pt>
                <c:pt idx="2004">
                  <c:v>37383</c:v>
                </c:pt>
                <c:pt idx="2005">
                  <c:v>37384</c:v>
                </c:pt>
                <c:pt idx="2006">
                  <c:v>37385</c:v>
                </c:pt>
                <c:pt idx="2007">
                  <c:v>37386</c:v>
                </c:pt>
                <c:pt idx="2008">
                  <c:v>37389</c:v>
                </c:pt>
                <c:pt idx="2009">
                  <c:v>37390</c:v>
                </c:pt>
                <c:pt idx="2010">
                  <c:v>37391</c:v>
                </c:pt>
                <c:pt idx="2011">
                  <c:v>37392</c:v>
                </c:pt>
                <c:pt idx="2012">
                  <c:v>37393</c:v>
                </c:pt>
                <c:pt idx="2013">
                  <c:v>37396</c:v>
                </c:pt>
                <c:pt idx="2014">
                  <c:v>37397</c:v>
                </c:pt>
                <c:pt idx="2015">
                  <c:v>37398</c:v>
                </c:pt>
                <c:pt idx="2016">
                  <c:v>37399</c:v>
                </c:pt>
                <c:pt idx="2017">
                  <c:v>37400</c:v>
                </c:pt>
                <c:pt idx="2018">
                  <c:v>37403</c:v>
                </c:pt>
                <c:pt idx="2019">
                  <c:v>37404</c:v>
                </c:pt>
                <c:pt idx="2020">
                  <c:v>37405</c:v>
                </c:pt>
                <c:pt idx="2021">
                  <c:v>37406</c:v>
                </c:pt>
                <c:pt idx="2022">
                  <c:v>37407</c:v>
                </c:pt>
                <c:pt idx="2023">
                  <c:v>37410</c:v>
                </c:pt>
                <c:pt idx="2024">
                  <c:v>37411</c:v>
                </c:pt>
                <c:pt idx="2025">
                  <c:v>37412</c:v>
                </c:pt>
                <c:pt idx="2026">
                  <c:v>37413</c:v>
                </c:pt>
                <c:pt idx="2027">
                  <c:v>37414</c:v>
                </c:pt>
                <c:pt idx="2028">
                  <c:v>37417</c:v>
                </c:pt>
                <c:pt idx="2029">
                  <c:v>37418</c:v>
                </c:pt>
                <c:pt idx="2030">
                  <c:v>37419</c:v>
                </c:pt>
                <c:pt idx="2031">
                  <c:v>37420</c:v>
                </c:pt>
                <c:pt idx="2032">
                  <c:v>37421</c:v>
                </c:pt>
                <c:pt idx="2033">
                  <c:v>37424</c:v>
                </c:pt>
                <c:pt idx="2034">
                  <c:v>37425</c:v>
                </c:pt>
                <c:pt idx="2035">
                  <c:v>37426</c:v>
                </c:pt>
                <c:pt idx="2036">
                  <c:v>37427</c:v>
                </c:pt>
                <c:pt idx="2037">
                  <c:v>37428</c:v>
                </c:pt>
                <c:pt idx="2038">
                  <c:v>37431</c:v>
                </c:pt>
                <c:pt idx="2039">
                  <c:v>37432</c:v>
                </c:pt>
                <c:pt idx="2040">
                  <c:v>37433</c:v>
                </c:pt>
                <c:pt idx="2041">
                  <c:v>37434</c:v>
                </c:pt>
                <c:pt idx="2042">
                  <c:v>37435</c:v>
                </c:pt>
                <c:pt idx="2043">
                  <c:v>37438</c:v>
                </c:pt>
                <c:pt idx="2044">
                  <c:v>37439</c:v>
                </c:pt>
                <c:pt idx="2045">
                  <c:v>37440</c:v>
                </c:pt>
                <c:pt idx="2046">
                  <c:v>37441</c:v>
                </c:pt>
                <c:pt idx="2047">
                  <c:v>37442</c:v>
                </c:pt>
                <c:pt idx="2048">
                  <c:v>37445</c:v>
                </c:pt>
                <c:pt idx="2049">
                  <c:v>37446</c:v>
                </c:pt>
                <c:pt idx="2050">
                  <c:v>37447</c:v>
                </c:pt>
                <c:pt idx="2051">
                  <c:v>37448</c:v>
                </c:pt>
                <c:pt idx="2052">
                  <c:v>37449</c:v>
                </c:pt>
                <c:pt idx="2053">
                  <c:v>37452</c:v>
                </c:pt>
                <c:pt idx="2054">
                  <c:v>37453</c:v>
                </c:pt>
                <c:pt idx="2055">
                  <c:v>37454</c:v>
                </c:pt>
                <c:pt idx="2056">
                  <c:v>37455</c:v>
                </c:pt>
                <c:pt idx="2057">
                  <c:v>37456</c:v>
                </c:pt>
                <c:pt idx="2058">
                  <c:v>37459</c:v>
                </c:pt>
                <c:pt idx="2059">
                  <c:v>37460</c:v>
                </c:pt>
                <c:pt idx="2060">
                  <c:v>37461</c:v>
                </c:pt>
                <c:pt idx="2061">
                  <c:v>37462</c:v>
                </c:pt>
                <c:pt idx="2062">
                  <c:v>37463</c:v>
                </c:pt>
                <c:pt idx="2063">
                  <c:v>37466</c:v>
                </c:pt>
                <c:pt idx="2064">
                  <c:v>37467</c:v>
                </c:pt>
                <c:pt idx="2065">
                  <c:v>37468</c:v>
                </c:pt>
                <c:pt idx="2066">
                  <c:v>37469</c:v>
                </c:pt>
                <c:pt idx="2067">
                  <c:v>37470</c:v>
                </c:pt>
                <c:pt idx="2068">
                  <c:v>37473</c:v>
                </c:pt>
                <c:pt idx="2069">
                  <c:v>37474</c:v>
                </c:pt>
                <c:pt idx="2070">
                  <c:v>37475</c:v>
                </c:pt>
                <c:pt idx="2071">
                  <c:v>37476</c:v>
                </c:pt>
                <c:pt idx="2072">
                  <c:v>37477</c:v>
                </c:pt>
                <c:pt idx="2073">
                  <c:v>37480</c:v>
                </c:pt>
                <c:pt idx="2074">
                  <c:v>37481</c:v>
                </c:pt>
                <c:pt idx="2075">
                  <c:v>37482</c:v>
                </c:pt>
                <c:pt idx="2076">
                  <c:v>37483</c:v>
                </c:pt>
                <c:pt idx="2077">
                  <c:v>37484</c:v>
                </c:pt>
                <c:pt idx="2078">
                  <c:v>37487</c:v>
                </c:pt>
                <c:pt idx="2079">
                  <c:v>37488</c:v>
                </c:pt>
                <c:pt idx="2080">
                  <c:v>37489</c:v>
                </c:pt>
                <c:pt idx="2081">
                  <c:v>37490</c:v>
                </c:pt>
                <c:pt idx="2082">
                  <c:v>37491</c:v>
                </c:pt>
                <c:pt idx="2083">
                  <c:v>37494</c:v>
                </c:pt>
                <c:pt idx="2084">
                  <c:v>37495</c:v>
                </c:pt>
                <c:pt idx="2085">
                  <c:v>37496</c:v>
                </c:pt>
                <c:pt idx="2086">
                  <c:v>37497</c:v>
                </c:pt>
                <c:pt idx="2087">
                  <c:v>37498</c:v>
                </c:pt>
                <c:pt idx="2088">
                  <c:v>37501</c:v>
                </c:pt>
                <c:pt idx="2089">
                  <c:v>37502</c:v>
                </c:pt>
                <c:pt idx="2090">
                  <c:v>37503</c:v>
                </c:pt>
                <c:pt idx="2091">
                  <c:v>37504</c:v>
                </c:pt>
                <c:pt idx="2092">
                  <c:v>37505</c:v>
                </c:pt>
                <c:pt idx="2093">
                  <c:v>37508</c:v>
                </c:pt>
                <c:pt idx="2094">
                  <c:v>37509</c:v>
                </c:pt>
                <c:pt idx="2095">
                  <c:v>37510</c:v>
                </c:pt>
                <c:pt idx="2096">
                  <c:v>37511</c:v>
                </c:pt>
                <c:pt idx="2097">
                  <c:v>37512</c:v>
                </c:pt>
                <c:pt idx="2098">
                  <c:v>37515</c:v>
                </c:pt>
                <c:pt idx="2099">
                  <c:v>37516</c:v>
                </c:pt>
                <c:pt idx="2100">
                  <c:v>37517</c:v>
                </c:pt>
                <c:pt idx="2101">
                  <c:v>37518</c:v>
                </c:pt>
                <c:pt idx="2102">
                  <c:v>37519</c:v>
                </c:pt>
                <c:pt idx="2103">
                  <c:v>37522</c:v>
                </c:pt>
                <c:pt idx="2104">
                  <c:v>37523</c:v>
                </c:pt>
                <c:pt idx="2105">
                  <c:v>37524</c:v>
                </c:pt>
                <c:pt idx="2106">
                  <c:v>37525</c:v>
                </c:pt>
                <c:pt idx="2107">
                  <c:v>37526</c:v>
                </c:pt>
                <c:pt idx="2108">
                  <c:v>37529</c:v>
                </c:pt>
                <c:pt idx="2109">
                  <c:v>37530</c:v>
                </c:pt>
                <c:pt idx="2110">
                  <c:v>37531</c:v>
                </c:pt>
                <c:pt idx="2111">
                  <c:v>37532</c:v>
                </c:pt>
                <c:pt idx="2112">
                  <c:v>37533</c:v>
                </c:pt>
                <c:pt idx="2113">
                  <c:v>37536</c:v>
                </c:pt>
                <c:pt idx="2114">
                  <c:v>37537</c:v>
                </c:pt>
                <c:pt idx="2115">
                  <c:v>37538</c:v>
                </c:pt>
                <c:pt idx="2116">
                  <c:v>37539</c:v>
                </c:pt>
                <c:pt idx="2117">
                  <c:v>37540</c:v>
                </c:pt>
                <c:pt idx="2118">
                  <c:v>37543</c:v>
                </c:pt>
                <c:pt idx="2119">
                  <c:v>37544</c:v>
                </c:pt>
                <c:pt idx="2120">
                  <c:v>37545</c:v>
                </c:pt>
                <c:pt idx="2121">
                  <c:v>37546</c:v>
                </c:pt>
                <c:pt idx="2122">
                  <c:v>37547</c:v>
                </c:pt>
                <c:pt idx="2123">
                  <c:v>37550</c:v>
                </c:pt>
                <c:pt idx="2124">
                  <c:v>37551</c:v>
                </c:pt>
                <c:pt idx="2125">
                  <c:v>37552</c:v>
                </c:pt>
                <c:pt idx="2126">
                  <c:v>37553</c:v>
                </c:pt>
                <c:pt idx="2127">
                  <c:v>37554</c:v>
                </c:pt>
                <c:pt idx="2128">
                  <c:v>37557</c:v>
                </c:pt>
                <c:pt idx="2129">
                  <c:v>37558</c:v>
                </c:pt>
                <c:pt idx="2130">
                  <c:v>37559</c:v>
                </c:pt>
                <c:pt idx="2131">
                  <c:v>37560</c:v>
                </c:pt>
                <c:pt idx="2132">
                  <c:v>37561</c:v>
                </c:pt>
                <c:pt idx="2133">
                  <c:v>37564</c:v>
                </c:pt>
                <c:pt idx="2134">
                  <c:v>37565</c:v>
                </c:pt>
                <c:pt idx="2135">
                  <c:v>37566</c:v>
                </c:pt>
                <c:pt idx="2136">
                  <c:v>37567</c:v>
                </c:pt>
                <c:pt idx="2137">
                  <c:v>37568</c:v>
                </c:pt>
                <c:pt idx="2138">
                  <c:v>37571</c:v>
                </c:pt>
                <c:pt idx="2139">
                  <c:v>37572</c:v>
                </c:pt>
                <c:pt idx="2140">
                  <c:v>37573</c:v>
                </c:pt>
                <c:pt idx="2141">
                  <c:v>37574</c:v>
                </c:pt>
                <c:pt idx="2142">
                  <c:v>37575</c:v>
                </c:pt>
                <c:pt idx="2143">
                  <c:v>37578</c:v>
                </c:pt>
                <c:pt idx="2144">
                  <c:v>37579</c:v>
                </c:pt>
                <c:pt idx="2145">
                  <c:v>37580</c:v>
                </c:pt>
                <c:pt idx="2146">
                  <c:v>37581</c:v>
                </c:pt>
                <c:pt idx="2147">
                  <c:v>37582</c:v>
                </c:pt>
                <c:pt idx="2148">
                  <c:v>37585</c:v>
                </c:pt>
                <c:pt idx="2149">
                  <c:v>37586</c:v>
                </c:pt>
                <c:pt idx="2150">
                  <c:v>37587</c:v>
                </c:pt>
                <c:pt idx="2151">
                  <c:v>37588</c:v>
                </c:pt>
                <c:pt idx="2152">
                  <c:v>37589</c:v>
                </c:pt>
                <c:pt idx="2153">
                  <c:v>37592</c:v>
                </c:pt>
                <c:pt idx="2154">
                  <c:v>37593</c:v>
                </c:pt>
                <c:pt idx="2155">
                  <c:v>37594</c:v>
                </c:pt>
                <c:pt idx="2156">
                  <c:v>37595</c:v>
                </c:pt>
                <c:pt idx="2157">
                  <c:v>37596</c:v>
                </c:pt>
                <c:pt idx="2158">
                  <c:v>37599</c:v>
                </c:pt>
                <c:pt idx="2159">
                  <c:v>37600</c:v>
                </c:pt>
                <c:pt idx="2160">
                  <c:v>37601</c:v>
                </c:pt>
                <c:pt idx="2161">
                  <c:v>37602</c:v>
                </c:pt>
                <c:pt idx="2162">
                  <c:v>37603</c:v>
                </c:pt>
                <c:pt idx="2163">
                  <c:v>37606</c:v>
                </c:pt>
                <c:pt idx="2164">
                  <c:v>37607</c:v>
                </c:pt>
                <c:pt idx="2165">
                  <c:v>37608</c:v>
                </c:pt>
                <c:pt idx="2166">
                  <c:v>37609</c:v>
                </c:pt>
                <c:pt idx="2167">
                  <c:v>37610</c:v>
                </c:pt>
                <c:pt idx="2168">
                  <c:v>37613</c:v>
                </c:pt>
                <c:pt idx="2169">
                  <c:v>37614</c:v>
                </c:pt>
                <c:pt idx="2170">
                  <c:v>37615</c:v>
                </c:pt>
                <c:pt idx="2171">
                  <c:v>37616</c:v>
                </c:pt>
                <c:pt idx="2172">
                  <c:v>37617</c:v>
                </c:pt>
                <c:pt idx="2173">
                  <c:v>37620</c:v>
                </c:pt>
                <c:pt idx="2174">
                  <c:v>37621</c:v>
                </c:pt>
                <c:pt idx="2175">
                  <c:v>37622</c:v>
                </c:pt>
                <c:pt idx="2176">
                  <c:v>37623</c:v>
                </c:pt>
                <c:pt idx="2177">
                  <c:v>37624</c:v>
                </c:pt>
                <c:pt idx="2178">
                  <c:v>37627</c:v>
                </c:pt>
                <c:pt idx="2179">
                  <c:v>37628</c:v>
                </c:pt>
                <c:pt idx="2180">
                  <c:v>37629</c:v>
                </c:pt>
                <c:pt idx="2181">
                  <c:v>37630</c:v>
                </c:pt>
                <c:pt idx="2182">
                  <c:v>37631</c:v>
                </c:pt>
                <c:pt idx="2183">
                  <c:v>37634</c:v>
                </c:pt>
                <c:pt idx="2184">
                  <c:v>37635</c:v>
                </c:pt>
                <c:pt idx="2185">
                  <c:v>37636</c:v>
                </c:pt>
                <c:pt idx="2186">
                  <c:v>37637</c:v>
                </c:pt>
                <c:pt idx="2187">
                  <c:v>37638</c:v>
                </c:pt>
                <c:pt idx="2188">
                  <c:v>37641</c:v>
                </c:pt>
                <c:pt idx="2189">
                  <c:v>37642</c:v>
                </c:pt>
                <c:pt idx="2190">
                  <c:v>37643</c:v>
                </c:pt>
                <c:pt idx="2191">
                  <c:v>37644</c:v>
                </c:pt>
                <c:pt idx="2192">
                  <c:v>37645</c:v>
                </c:pt>
                <c:pt idx="2193">
                  <c:v>37648</c:v>
                </c:pt>
                <c:pt idx="2194">
                  <c:v>37649</c:v>
                </c:pt>
                <c:pt idx="2195">
                  <c:v>37650</c:v>
                </c:pt>
                <c:pt idx="2196">
                  <c:v>37651</c:v>
                </c:pt>
                <c:pt idx="2197">
                  <c:v>37652</c:v>
                </c:pt>
                <c:pt idx="2198">
                  <c:v>37655</c:v>
                </c:pt>
                <c:pt idx="2199">
                  <c:v>37656</c:v>
                </c:pt>
                <c:pt idx="2200">
                  <c:v>37657</c:v>
                </c:pt>
                <c:pt idx="2201">
                  <c:v>37658</c:v>
                </c:pt>
                <c:pt idx="2202">
                  <c:v>37659</c:v>
                </c:pt>
                <c:pt idx="2203">
                  <c:v>37662</c:v>
                </c:pt>
                <c:pt idx="2204">
                  <c:v>37663</c:v>
                </c:pt>
                <c:pt idx="2205">
                  <c:v>37664</c:v>
                </c:pt>
                <c:pt idx="2206">
                  <c:v>37665</c:v>
                </c:pt>
                <c:pt idx="2207">
                  <c:v>37666</c:v>
                </c:pt>
                <c:pt idx="2208">
                  <c:v>37669</c:v>
                </c:pt>
                <c:pt idx="2209">
                  <c:v>37670</c:v>
                </c:pt>
                <c:pt idx="2210">
                  <c:v>37671</c:v>
                </c:pt>
                <c:pt idx="2211">
                  <c:v>37672</c:v>
                </c:pt>
                <c:pt idx="2212">
                  <c:v>37673</c:v>
                </c:pt>
                <c:pt idx="2213">
                  <c:v>37676</c:v>
                </c:pt>
                <c:pt idx="2214">
                  <c:v>37677</c:v>
                </c:pt>
                <c:pt idx="2215">
                  <c:v>37678</c:v>
                </c:pt>
                <c:pt idx="2216">
                  <c:v>37679</c:v>
                </c:pt>
                <c:pt idx="2217">
                  <c:v>37680</c:v>
                </c:pt>
                <c:pt idx="2218">
                  <c:v>37683</c:v>
                </c:pt>
                <c:pt idx="2219">
                  <c:v>37684</c:v>
                </c:pt>
                <c:pt idx="2220">
                  <c:v>37685</c:v>
                </c:pt>
                <c:pt idx="2221">
                  <c:v>37686</c:v>
                </c:pt>
                <c:pt idx="2222">
                  <c:v>37687</c:v>
                </c:pt>
                <c:pt idx="2223">
                  <c:v>37690</c:v>
                </c:pt>
                <c:pt idx="2224">
                  <c:v>37691</c:v>
                </c:pt>
                <c:pt idx="2225">
                  <c:v>37692</c:v>
                </c:pt>
                <c:pt idx="2226">
                  <c:v>37693</c:v>
                </c:pt>
                <c:pt idx="2227">
                  <c:v>37694</c:v>
                </c:pt>
                <c:pt idx="2228">
                  <c:v>37697</c:v>
                </c:pt>
                <c:pt idx="2229">
                  <c:v>37698</c:v>
                </c:pt>
                <c:pt idx="2230">
                  <c:v>37699</c:v>
                </c:pt>
                <c:pt idx="2231">
                  <c:v>37700</c:v>
                </c:pt>
                <c:pt idx="2232">
                  <c:v>37701</c:v>
                </c:pt>
                <c:pt idx="2233">
                  <c:v>37704</c:v>
                </c:pt>
                <c:pt idx="2234">
                  <c:v>37705</c:v>
                </c:pt>
                <c:pt idx="2235">
                  <c:v>37706</c:v>
                </c:pt>
                <c:pt idx="2236">
                  <c:v>37707</c:v>
                </c:pt>
                <c:pt idx="2237">
                  <c:v>37708</c:v>
                </c:pt>
                <c:pt idx="2238">
                  <c:v>37711</c:v>
                </c:pt>
                <c:pt idx="2239">
                  <c:v>37712</c:v>
                </c:pt>
                <c:pt idx="2240">
                  <c:v>37713</c:v>
                </c:pt>
                <c:pt idx="2241">
                  <c:v>37714</c:v>
                </c:pt>
                <c:pt idx="2242">
                  <c:v>37715</c:v>
                </c:pt>
                <c:pt idx="2243">
                  <c:v>37718</c:v>
                </c:pt>
                <c:pt idx="2244">
                  <c:v>37719</c:v>
                </c:pt>
                <c:pt idx="2245">
                  <c:v>37720</c:v>
                </c:pt>
                <c:pt idx="2246">
                  <c:v>37721</c:v>
                </c:pt>
                <c:pt idx="2247">
                  <c:v>37722</c:v>
                </c:pt>
                <c:pt idx="2248">
                  <c:v>37725</c:v>
                </c:pt>
                <c:pt idx="2249">
                  <c:v>37726</c:v>
                </c:pt>
                <c:pt idx="2250">
                  <c:v>37727</c:v>
                </c:pt>
                <c:pt idx="2251">
                  <c:v>37728</c:v>
                </c:pt>
                <c:pt idx="2252">
                  <c:v>37729</c:v>
                </c:pt>
                <c:pt idx="2253">
                  <c:v>37732</c:v>
                </c:pt>
                <c:pt idx="2254">
                  <c:v>37733</c:v>
                </c:pt>
                <c:pt idx="2255">
                  <c:v>37734</c:v>
                </c:pt>
                <c:pt idx="2256">
                  <c:v>37735</c:v>
                </c:pt>
                <c:pt idx="2257">
                  <c:v>37736</c:v>
                </c:pt>
                <c:pt idx="2258">
                  <c:v>37739</c:v>
                </c:pt>
                <c:pt idx="2259">
                  <c:v>37740</c:v>
                </c:pt>
                <c:pt idx="2260">
                  <c:v>37741</c:v>
                </c:pt>
                <c:pt idx="2261">
                  <c:v>37742</c:v>
                </c:pt>
                <c:pt idx="2262">
                  <c:v>37743</c:v>
                </c:pt>
                <c:pt idx="2263">
                  <c:v>37746</c:v>
                </c:pt>
                <c:pt idx="2264">
                  <c:v>37747</c:v>
                </c:pt>
                <c:pt idx="2265">
                  <c:v>37748</c:v>
                </c:pt>
                <c:pt idx="2266">
                  <c:v>37749</c:v>
                </c:pt>
                <c:pt idx="2267">
                  <c:v>37750</c:v>
                </c:pt>
                <c:pt idx="2268">
                  <c:v>37753</c:v>
                </c:pt>
                <c:pt idx="2269">
                  <c:v>37754</c:v>
                </c:pt>
                <c:pt idx="2270">
                  <c:v>37755</c:v>
                </c:pt>
                <c:pt idx="2271">
                  <c:v>37756</c:v>
                </c:pt>
                <c:pt idx="2272">
                  <c:v>37757</c:v>
                </c:pt>
                <c:pt idx="2273">
                  <c:v>37760</c:v>
                </c:pt>
                <c:pt idx="2274">
                  <c:v>37761</c:v>
                </c:pt>
                <c:pt idx="2275">
                  <c:v>37762</c:v>
                </c:pt>
                <c:pt idx="2276">
                  <c:v>37763</c:v>
                </c:pt>
                <c:pt idx="2277">
                  <c:v>37764</c:v>
                </c:pt>
                <c:pt idx="2278">
                  <c:v>37767</c:v>
                </c:pt>
                <c:pt idx="2279">
                  <c:v>37768</c:v>
                </c:pt>
                <c:pt idx="2280">
                  <c:v>37769</c:v>
                </c:pt>
                <c:pt idx="2281">
                  <c:v>37770</c:v>
                </c:pt>
                <c:pt idx="2282">
                  <c:v>37771</c:v>
                </c:pt>
                <c:pt idx="2283">
                  <c:v>37774</c:v>
                </c:pt>
                <c:pt idx="2284">
                  <c:v>37775</c:v>
                </c:pt>
                <c:pt idx="2285">
                  <c:v>37776</c:v>
                </c:pt>
                <c:pt idx="2286">
                  <c:v>37777</c:v>
                </c:pt>
                <c:pt idx="2287">
                  <c:v>37778</c:v>
                </c:pt>
                <c:pt idx="2288">
                  <c:v>37781</c:v>
                </c:pt>
                <c:pt idx="2289">
                  <c:v>37782</c:v>
                </c:pt>
                <c:pt idx="2290">
                  <c:v>37783</c:v>
                </c:pt>
                <c:pt idx="2291">
                  <c:v>37784</c:v>
                </c:pt>
                <c:pt idx="2292">
                  <c:v>37785</c:v>
                </c:pt>
                <c:pt idx="2293">
                  <c:v>37788</c:v>
                </c:pt>
                <c:pt idx="2294">
                  <c:v>37789</c:v>
                </c:pt>
                <c:pt idx="2295">
                  <c:v>37790</c:v>
                </c:pt>
                <c:pt idx="2296">
                  <c:v>37791</c:v>
                </c:pt>
                <c:pt idx="2297">
                  <c:v>37792</c:v>
                </c:pt>
                <c:pt idx="2298">
                  <c:v>37795</c:v>
                </c:pt>
                <c:pt idx="2299">
                  <c:v>37796</c:v>
                </c:pt>
                <c:pt idx="2300">
                  <c:v>37797</c:v>
                </c:pt>
                <c:pt idx="2301">
                  <c:v>37798</c:v>
                </c:pt>
                <c:pt idx="2302">
                  <c:v>37799</c:v>
                </c:pt>
                <c:pt idx="2303">
                  <c:v>37802</c:v>
                </c:pt>
                <c:pt idx="2304">
                  <c:v>37803</c:v>
                </c:pt>
                <c:pt idx="2305">
                  <c:v>37804</c:v>
                </c:pt>
                <c:pt idx="2306">
                  <c:v>37805</c:v>
                </c:pt>
                <c:pt idx="2307">
                  <c:v>37806</c:v>
                </c:pt>
                <c:pt idx="2308">
                  <c:v>37809</c:v>
                </c:pt>
                <c:pt idx="2309">
                  <c:v>37810</c:v>
                </c:pt>
                <c:pt idx="2310">
                  <c:v>37811</c:v>
                </c:pt>
                <c:pt idx="2311">
                  <c:v>37812</c:v>
                </c:pt>
                <c:pt idx="2312">
                  <c:v>37813</c:v>
                </c:pt>
                <c:pt idx="2313">
                  <c:v>37816</c:v>
                </c:pt>
                <c:pt idx="2314">
                  <c:v>37817</c:v>
                </c:pt>
                <c:pt idx="2315">
                  <c:v>37818</c:v>
                </c:pt>
                <c:pt idx="2316">
                  <c:v>37819</c:v>
                </c:pt>
                <c:pt idx="2317">
                  <c:v>37820</c:v>
                </c:pt>
                <c:pt idx="2318">
                  <c:v>37823</c:v>
                </c:pt>
                <c:pt idx="2319">
                  <c:v>37824</c:v>
                </c:pt>
                <c:pt idx="2320">
                  <c:v>37825</c:v>
                </c:pt>
                <c:pt idx="2321">
                  <c:v>37826</c:v>
                </c:pt>
                <c:pt idx="2322">
                  <c:v>37827</c:v>
                </c:pt>
                <c:pt idx="2323">
                  <c:v>37830</c:v>
                </c:pt>
                <c:pt idx="2324">
                  <c:v>37831</c:v>
                </c:pt>
                <c:pt idx="2325">
                  <c:v>37832</c:v>
                </c:pt>
                <c:pt idx="2326">
                  <c:v>37833</c:v>
                </c:pt>
                <c:pt idx="2327">
                  <c:v>37834</c:v>
                </c:pt>
                <c:pt idx="2328">
                  <c:v>37837</c:v>
                </c:pt>
                <c:pt idx="2329">
                  <c:v>37838</c:v>
                </c:pt>
                <c:pt idx="2330">
                  <c:v>37839</c:v>
                </c:pt>
                <c:pt idx="2331">
                  <c:v>37840</c:v>
                </c:pt>
                <c:pt idx="2332">
                  <c:v>37841</c:v>
                </c:pt>
                <c:pt idx="2333">
                  <c:v>37844</c:v>
                </c:pt>
                <c:pt idx="2334">
                  <c:v>37845</c:v>
                </c:pt>
                <c:pt idx="2335">
                  <c:v>37846</c:v>
                </c:pt>
                <c:pt idx="2336">
                  <c:v>37847</c:v>
                </c:pt>
                <c:pt idx="2337">
                  <c:v>37848</c:v>
                </c:pt>
                <c:pt idx="2338">
                  <c:v>37851</c:v>
                </c:pt>
                <c:pt idx="2339">
                  <c:v>37852</c:v>
                </c:pt>
                <c:pt idx="2340">
                  <c:v>37853</c:v>
                </c:pt>
                <c:pt idx="2341">
                  <c:v>37854</c:v>
                </c:pt>
                <c:pt idx="2342">
                  <c:v>37855</c:v>
                </c:pt>
                <c:pt idx="2343">
                  <c:v>37858</c:v>
                </c:pt>
                <c:pt idx="2344">
                  <c:v>37859</c:v>
                </c:pt>
                <c:pt idx="2345">
                  <c:v>37860</c:v>
                </c:pt>
                <c:pt idx="2346">
                  <c:v>37861</c:v>
                </c:pt>
                <c:pt idx="2347">
                  <c:v>37862</c:v>
                </c:pt>
                <c:pt idx="2348">
                  <c:v>37865</c:v>
                </c:pt>
                <c:pt idx="2349">
                  <c:v>37866</c:v>
                </c:pt>
                <c:pt idx="2350">
                  <c:v>37867</c:v>
                </c:pt>
                <c:pt idx="2351">
                  <c:v>37868</c:v>
                </c:pt>
                <c:pt idx="2352">
                  <c:v>37869</c:v>
                </c:pt>
                <c:pt idx="2353">
                  <c:v>37872</c:v>
                </c:pt>
                <c:pt idx="2354">
                  <c:v>37873</c:v>
                </c:pt>
                <c:pt idx="2355">
                  <c:v>37874</c:v>
                </c:pt>
                <c:pt idx="2356">
                  <c:v>37875</c:v>
                </c:pt>
                <c:pt idx="2357">
                  <c:v>37876</c:v>
                </c:pt>
                <c:pt idx="2358">
                  <c:v>37879</c:v>
                </c:pt>
                <c:pt idx="2359">
                  <c:v>37880</c:v>
                </c:pt>
                <c:pt idx="2360">
                  <c:v>37881</c:v>
                </c:pt>
                <c:pt idx="2361">
                  <c:v>37882</c:v>
                </c:pt>
                <c:pt idx="2362">
                  <c:v>37883</c:v>
                </c:pt>
                <c:pt idx="2363">
                  <c:v>37886</c:v>
                </c:pt>
                <c:pt idx="2364">
                  <c:v>37887</c:v>
                </c:pt>
                <c:pt idx="2365">
                  <c:v>37888</c:v>
                </c:pt>
                <c:pt idx="2366">
                  <c:v>37889</c:v>
                </c:pt>
                <c:pt idx="2367">
                  <c:v>37890</c:v>
                </c:pt>
                <c:pt idx="2368">
                  <c:v>37893</c:v>
                </c:pt>
                <c:pt idx="2369">
                  <c:v>37894</c:v>
                </c:pt>
                <c:pt idx="2370">
                  <c:v>37895</c:v>
                </c:pt>
                <c:pt idx="2371">
                  <c:v>37896</c:v>
                </c:pt>
                <c:pt idx="2372">
                  <c:v>37897</c:v>
                </c:pt>
                <c:pt idx="2373">
                  <c:v>37900</c:v>
                </c:pt>
                <c:pt idx="2374">
                  <c:v>37901</c:v>
                </c:pt>
                <c:pt idx="2375">
                  <c:v>37902</c:v>
                </c:pt>
                <c:pt idx="2376">
                  <c:v>37903</c:v>
                </c:pt>
                <c:pt idx="2377">
                  <c:v>37904</c:v>
                </c:pt>
                <c:pt idx="2378">
                  <c:v>37907</c:v>
                </c:pt>
                <c:pt idx="2379">
                  <c:v>37908</c:v>
                </c:pt>
                <c:pt idx="2380">
                  <c:v>37909</c:v>
                </c:pt>
                <c:pt idx="2381">
                  <c:v>37910</c:v>
                </c:pt>
                <c:pt idx="2382">
                  <c:v>37911</c:v>
                </c:pt>
                <c:pt idx="2383">
                  <c:v>37914</c:v>
                </c:pt>
                <c:pt idx="2384">
                  <c:v>37915</c:v>
                </c:pt>
                <c:pt idx="2385">
                  <c:v>37916</c:v>
                </c:pt>
                <c:pt idx="2386">
                  <c:v>37917</c:v>
                </c:pt>
                <c:pt idx="2387">
                  <c:v>37918</c:v>
                </c:pt>
                <c:pt idx="2388">
                  <c:v>37921</c:v>
                </c:pt>
                <c:pt idx="2389">
                  <c:v>37922</c:v>
                </c:pt>
                <c:pt idx="2390">
                  <c:v>37923</c:v>
                </c:pt>
                <c:pt idx="2391">
                  <c:v>37924</c:v>
                </c:pt>
                <c:pt idx="2392">
                  <c:v>37925</c:v>
                </c:pt>
                <c:pt idx="2393">
                  <c:v>37928</c:v>
                </c:pt>
                <c:pt idx="2394">
                  <c:v>37929</c:v>
                </c:pt>
                <c:pt idx="2395">
                  <c:v>37930</c:v>
                </c:pt>
                <c:pt idx="2396">
                  <c:v>37931</c:v>
                </c:pt>
                <c:pt idx="2397">
                  <c:v>37932</c:v>
                </c:pt>
                <c:pt idx="2398">
                  <c:v>37935</c:v>
                </c:pt>
                <c:pt idx="2399">
                  <c:v>37936</c:v>
                </c:pt>
                <c:pt idx="2400">
                  <c:v>37937</c:v>
                </c:pt>
                <c:pt idx="2401">
                  <c:v>37938</c:v>
                </c:pt>
                <c:pt idx="2402">
                  <c:v>37939</c:v>
                </c:pt>
                <c:pt idx="2403">
                  <c:v>37942</c:v>
                </c:pt>
                <c:pt idx="2404">
                  <c:v>37943</c:v>
                </c:pt>
                <c:pt idx="2405">
                  <c:v>37944</c:v>
                </c:pt>
                <c:pt idx="2406">
                  <c:v>37945</c:v>
                </c:pt>
                <c:pt idx="2407">
                  <c:v>37946</c:v>
                </c:pt>
                <c:pt idx="2408">
                  <c:v>37949</c:v>
                </c:pt>
                <c:pt idx="2409">
                  <c:v>37950</c:v>
                </c:pt>
                <c:pt idx="2410">
                  <c:v>37951</c:v>
                </c:pt>
                <c:pt idx="2411">
                  <c:v>37952</c:v>
                </c:pt>
                <c:pt idx="2412">
                  <c:v>37953</c:v>
                </c:pt>
                <c:pt idx="2413">
                  <c:v>37956</c:v>
                </c:pt>
                <c:pt idx="2414">
                  <c:v>37957</c:v>
                </c:pt>
                <c:pt idx="2415">
                  <c:v>37958</c:v>
                </c:pt>
                <c:pt idx="2416">
                  <c:v>37959</c:v>
                </c:pt>
                <c:pt idx="2417">
                  <c:v>37960</c:v>
                </c:pt>
                <c:pt idx="2418">
                  <c:v>37963</c:v>
                </c:pt>
                <c:pt idx="2419">
                  <c:v>37964</c:v>
                </c:pt>
                <c:pt idx="2420">
                  <c:v>37965</c:v>
                </c:pt>
                <c:pt idx="2421">
                  <c:v>37966</c:v>
                </c:pt>
                <c:pt idx="2422">
                  <c:v>37967</c:v>
                </c:pt>
                <c:pt idx="2423">
                  <c:v>37970</c:v>
                </c:pt>
                <c:pt idx="2424">
                  <c:v>37971</c:v>
                </c:pt>
                <c:pt idx="2425">
                  <c:v>37972</c:v>
                </c:pt>
                <c:pt idx="2426">
                  <c:v>37973</c:v>
                </c:pt>
                <c:pt idx="2427">
                  <c:v>37974</c:v>
                </c:pt>
                <c:pt idx="2428">
                  <c:v>37977</c:v>
                </c:pt>
                <c:pt idx="2429">
                  <c:v>37978</c:v>
                </c:pt>
                <c:pt idx="2430">
                  <c:v>37979</c:v>
                </c:pt>
                <c:pt idx="2431">
                  <c:v>37980</c:v>
                </c:pt>
                <c:pt idx="2432">
                  <c:v>37981</c:v>
                </c:pt>
                <c:pt idx="2433">
                  <c:v>37984</c:v>
                </c:pt>
                <c:pt idx="2434">
                  <c:v>37985</c:v>
                </c:pt>
                <c:pt idx="2435">
                  <c:v>37986</c:v>
                </c:pt>
                <c:pt idx="2436">
                  <c:v>37987</c:v>
                </c:pt>
                <c:pt idx="2437">
                  <c:v>37988</c:v>
                </c:pt>
                <c:pt idx="2438">
                  <c:v>37991</c:v>
                </c:pt>
                <c:pt idx="2439">
                  <c:v>37992</c:v>
                </c:pt>
                <c:pt idx="2440">
                  <c:v>37993</c:v>
                </c:pt>
                <c:pt idx="2441">
                  <c:v>37994</c:v>
                </c:pt>
                <c:pt idx="2442">
                  <c:v>37995</c:v>
                </c:pt>
                <c:pt idx="2443">
                  <c:v>37998</c:v>
                </c:pt>
                <c:pt idx="2444">
                  <c:v>37999</c:v>
                </c:pt>
                <c:pt idx="2445">
                  <c:v>38000</c:v>
                </c:pt>
                <c:pt idx="2446">
                  <c:v>38001</c:v>
                </c:pt>
                <c:pt idx="2447">
                  <c:v>38002</c:v>
                </c:pt>
                <c:pt idx="2448">
                  <c:v>38005</c:v>
                </c:pt>
                <c:pt idx="2449">
                  <c:v>38006</c:v>
                </c:pt>
                <c:pt idx="2450">
                  <c:v>38007</c:v>
                </c:pt>
                <c:pt idx="2451">
                  <c:v>38008</c:v>
                </c:pt>
                <c:pt idx="2452">
                  <c:v>38009</c:v>
                </c:pt>
                <c:pt idx="2453">
                  <c:v>38012</c:v>
                </c:pt>
                <c:pt idx="2454">
                  <c:v>38013</c:v>
                </c:pt>
                <c:pt idx="2455">
                  <c:v>38014</c:v>
                </c:pt>
                <c:pt idx="2456">
                  <c:v>38015</c:v>
                </c:pt>
                <c:pt idx="2457">
                  <c:v>38016</c:v>
                </c:pt>
                <c:pt idx="2458">
                  <c:v>38019</c:v>
                </c:pt>
                <c:pt idx="2459">
                  <c:v>38020</c:v>
                </c:pt>
                <c:pt idx="2460">
                  <c:v>38021</c:v>
                </c:pt>
                <c:pt idx="2461">
                  <c:v>38022</c:v>
                </c:pt>
                <c:pt idx="2462">
                  <c:v>38023</c:v>
                </c:pt>
                <c:pt idx="2463">
                  <c:v>38026</c:v>
                </c:pt>
                <c:pt idx="2464">
                  <c:v>38027</c:v>
                </c:pt>
                <c:pt idx="2465">
                  <c:v>38028</c:v>
                </c:pt>
                <c:pt idx="2466">
                  <c:v>38029</c:v>
                </c:pt>
                <c:pt idx="2467">
                  <c:v>38030</c:v>
                </c:pt>
                <c:pt idx="2468">
                  <c:v>38033</c:v>
                </c:pt>
                <c:pt idx="2469">
                  <c:v>38034</c:v>
                </c:pt>
                <c:pt idx="2470">
                  <c:v>38035</c:v>
                </c:pt>
                <c:pt idx="2471">
                  <c:v>38036</c:v>
                </c:pt>
                <c:pt idx="2472">
                  <c:v>38037</c:v>
                </c:pt>
                <c:pt idx="2473">
                  <c:v>38040</c:v>
                </c:pt>
                <c:pt idx="2474">
                  <c:v>38041</c:v>
                </c:pt>
                <c:pt idx="2475">
                  <c:v>38042</c:v>
                </c:pt>
                <c:pt idx="2476">
                  <c:v>38043</c:v>
                </c:pt>
                <c:pt idx="2477">
                  <c:v>38044</c:v>
                </c:pt>
                <c:pt idx="2478">
                  <c:v>38047</c:v>
                </c:pt>
                <c:pt idx="2479">
                  <c:v>38048</c:v>
                </c:pt>
                <c:pt idx="2480">
                  <c:v>38049</c:v>
                </c:pt>
                <c:pt idx="2481">
                  <c:v>38050</c:v>
                </c:pt>
                <c:pt idx="2482">
                  <c:v>38051</c:v>
                </c:pt>
                <c:pt idx="2483">
                  <c:v>38054</c:v>
                </c:pt>
                <c:pt idx="2484">
                  <c:v>38055</c:v>
                </c:pt>
                <c:pt idx="2485">
                  <c:v>38056</c:v>
                </c:pt>
                <c:pt idx="2486">
                  <c:v>38057</c:v>
                </c:pt>
                <c:pt idx="2487">
                  <c:v>38058</c:v>
                </c:pt>
                <c:pt idx="2488">
                  <c:v>38061</c:v>
                </c:pt>
                <c:pt idx="2489">
                  <c:v>38062</c:v>
                </c:pt>
                <c:pt idx="2490">
                  <c:v>38063</c:v>
                </c:pt>
                <c:pt idx="2491">
                  <c:v>38064</c:v>
                </c:pt>
                <c:pt idx="2492">
                  <c:v>38065</c:v>
                </c:pt>
                <c:pt idx="2493">
                  <c:v>38068</c:v>
                </c:pt>
                <c:pt idx="2494">
                  <c:v>38069</c:v>
                </c:pt>
                <c:pt idx="2495">
                  <c:v>38070</c:v>
                </c:pt>
                <c:pt idx="2496">
                  <c:v>38071</c:v>
                </c:pt>
                <c:pt idx="2497">
                  <c:v>38072</c:v>
                </c:pt>
                <c:pt idx="2498">
                  <c:v>38075</c:v>
                </c:pt>
                <c:pt idx="2499">
                  <c:v>38076</c:v>
                </c:pt>
                <c:pt idx="2500">
                  <c:v>38077</c:v>
                </c:pt>
                <c:pt idx="2501">
                  <c:v>38078</c:v>
                </c:pt>
                <c:pt idx="2502">
                  <c:v>38079</c:v>
                </c:pt>
                <c:pt idx="2503">
                  <c:v>38082</c:v>
                </c:pt>
                <c:pt idx="2504">
                  <c:v>38083</c:v>
                </c:pt>
                <c:pt idx="2505">
                  <c:v>38084</c:v>
                </c:pt>
                <c:pt idx="2506">
                  <c:v>38085</c:v>
                </c:pt>
                <c:pt idx="2507">
                  <c:v>38086</c:v>
                </c:pt>
                <c:pt idx="2508">
                  <c:v>38089</c:v>
                </c:pt>
                <c:pt idx="2509">
                  <c:v>38090</c:v>
                </c:pt>
                <c:pt idx="2510">
                  <c:v>38091</c:v>
                </c:pt>
                <c:pt idx="2511">
                  <c:v>38092</c:v>
                </c:pt>
                <c:pt idx="2512">
                  <c:v>38093</c:v>
                </c:pt>
                <c:pt idx="2513">
                  <c:v>38096</c:v>
                </c:pt>
                <c:pt idx="2514">
                  <c:v>38097</c:v>
                </c:pt>
                <c:pt idx="2515">
                  <c:v>38098</c:v>
                </c:pt>
                <c:pt idx="2516">
                  <c:v>38099</c:v>
                </c:pt>
                <c:pt idx="2517">
                  <c:v>38100</c:v>
                </c:pt>
                <c:pt idx="2518">
                  <c:v>38103</c:v>
                </c:pt>
                <c:pt idx="2519">
                  <c:v>38104</c:v>
                </c:pt>
                <c:pt idx="2520">
                  <c:v>38105</c:v>
                </c:pt>
                <c:pt idx="2521">
                  <c:v>38106</c:v>
                </c:pt>
                <c:pt idx="2522">
                  <c:v>38107</c:v>
                </c:pt>
                <c:pt idx="2523">
                  <c:v>38110</c:v>
                </c:pt>
                <c:pt idx="2524">
                  <c:v>38111</c:v>
                </c:pt>
                <c:pt idx="2525">
                  <c:v>38112</c:v>
                </c:pt>
                <c:pt idx="2526">
                  <c:v>38113</c:v>
                </c:pt>
                <c:pt idx="2527">
                  <c:v>38114</c:v>
                </c:pt>
                <c:pt idx="2528">
                  <c:v>38117</c:v>
                </c:pt>
                <c:pt idx="2529">
                  <c:v>38118</c:v>
                </c:pt>
                <c:pt idx="2530">
                  <c:v>38119</c:v>
                </c:pt>
                <c:pt idx="2531">
                  <c:v>38120</c:v>
                </c:pt>
                <c:pt idx="2532">
                  <c:v>38121</c:v>
                </c:pt>
                <c:pt idx="2533">
                  <c:v>38124</c:v>
                </c:pt>
                <c:pt idx="2534">
                  <c:v>38125</c:v>
                </c:pt>
                <c:pt idx="2535">
                  <c:v>38126</c:v>
                </c:pt>
                <c:pt idx="2536">
                  <c:v>38127</c:v>
                </c:pt>
                <c:pt idx="2537">
                  <c:v>38128</c:v>
                </c:pt>
                <c:pt idx="2538">
                  <c:v>38131</c:v>
                </c:pt>
                <c:pt idx="2539">
                  <c:v>38132</c:v>
                </c:pt>
                <c:pt idx="2540">
                  <c:v>38133</c:v>
                </c:pt>
                <c:pt idx="2541">
                  <c:v>38134</c:v>
                </c:pt>
                <c:pt idx="2542">
                  <c:v>38135</c:v>
                </c:pt>
                <c:pt idx="2543">
                  <c:v>38138</c:v>
                </c:pt>
                <c:pt idx="2544">
                  <c:v>38139</c:v>
                </c:pt>
                <c:pt idx="2545">
                  <c:v>38140</c:v>
                </c:pt>
                <c:pt idx="2546">
                  <c:v>38141</c:v>
                </c:pt>
                <c:pt idx="2547">
                  <c:v>38142</c:v>
                </c:pt>
                <c:pt idx="2548">
                  <c:v>38145</c:v>
                </c:pt>
                <c:pt idx="2549">
                  <c:v>38146</c:v>
                </c:pt>
                <c:pt idx="2550">
                  <c:v>38147</c:v>
                </c:pt>
                <c:pt idx="2551">
                  <c:v>38148</c:v>
                </c:pt>
                <c:pt idx="2552">
                  <c:v>38149</c:v>
                </c:pt>
                <c:pt idx="2553">
                  <c:v>38152</c:v>
                </c:pt>
                <c:pt idx="2554">
                  <c:v>38153</c:v>
                </c:pt>
                <c:pt idx="2555">
                  <c:v>38154</c:v>
                </c:pt>
                <c:pt idx="2556">
                  <c:v>38155</c:v>
                </c:pt>
                <c:pt idx="2557">
                  <c:v>38156</c:v>
                </c:pt>
                <c:pt idx="2558">
                  <c:v>38159</c:v>
                </c:pt>
                <c:pt idx="2559">
                  <c:v>38160</c:v>
                </c:pt>
                <c:pt idx="2560">
                  <c:v>38161</c:v>
                </c:pt>
                <c:pt idx="2561">
                  <c:v>38162</c:v>
                </c:pt>
                <c:pt idx="2562">
                  <c:v>38163</c:v>
                </c:pt>
                <c:pt idx="2563">
                  <c:v>38166</c:v>
                </c:pt>
                <c:pt idx="2564">
                  <c:v>38167</c:v>
                </c:pt>
                <c:pt idx="2565">
                  <c:v>38168</c:v>
                </c:pt>
                <c:pt idx="2566">
                  <c:v>38169</c:v>
                </c:pt>
                <c:pt idx="2567">
                  <c:v>38170</c:v>
                </c:pt>
                <c:pt idx="2568">
                  <c:v>38173</c:v>
                </c:pt>
                <c:pt idx="2569">
                  <c:v>38174</c:v>
                </c:pt>
                <c:pt idx="2570">
                  <c:v>38175</c:v>
                </c:pt>
                <c:pt idx="2571">
                  <c:v>38176</c:v>
                </c:pt>
                <c:pt idx="2572">
                  <c:v>38177</c:v>
                </c:pt>
                <c:pt idx="2573">
                  <c:v>38180</c:v>
                </c:pt>
                <c:pt idx="2574">
                  <c:v>38181</c:v>
                </c:pt>
                <c:pt idx="2575">
                  <c:v>38182</c:v>
                </c:pt>
                <c:pt idx="2576">
                  <c:v>38183</c:v>
                </c:pt>
                <c:pt idx="2577">
                  <c:v>38184</c:v>
                </c:pt>
                <c:pt idx="2578">
                  <c:v>38187</c:v>
                </c:pt>
                <c:pt idx="2579">
                  <c:v>38188</c:v>
                </c:pt>
                <c:pt idx="2580">
                  <c:v>38189</c:v>
                </c:pt>
                <c:pt idx="2581">
                  <c:v>38190</c:v>
                </c:pt>
                <c:pt idx="2582">
                  <c:v>38191</c:v>
                </c:pt>
                <c:pt idx="2583">
                  <c:v>38194</c:v>
                </c:pt>
                <c:pt idx="2584">
                  <c:v>38195</c:v>
                </c:pt>
                <c:pt idx="2585">
                  <c:v>38196</c:v>
                </c:pt>
                <c:pt idx="2586">
                  <c:v>38197</c:v>
                </c:pt>
                <c:pt idx="2587">
                  <c:v>38198</c:v>
                </c:pt>
                <c:pt idx="2588">
                  <c:v>38201</c:v>
                </c:pt>
                <c:pt idx="2589">
                  <c:v>38202</c:v>
                </c:pt>
                <c:pt idx="2590">
                  <c:v>38203</c:v>
                </c:pt>
                <c:pt idx="2591">
                  <c:v>38204</c:v>
                </c:pt>
                <c:pt idx="2592">
                  <c:v>38205</c:v>
                </c:pt>
                <c:pt idx="2593">
                  <c:v>38208</c:v>
                </c:pt>
                <c:pt idx="2594">
                  <c:v>38209</c:v>
                </c:pt>
                <c:pt idx="2595">
                  <c:v>38210</c:v>
                </c:pt>
                <c:pt idx="2596">
                  <c:v>38211</c:v>
                </c:pt>
                <c:pt idx="2597">
                  <c:v>38212</c:v>
                </c:pt>
                <c:pt idx="2598">
                  <c:v>38215</c:v>
                </c:pt>
                <c:pt idx="2599">
                  <c:v>38216</c:v>
                </c:pt>
                <c:pt idx="2600">
                  <c:v>38217</c:v>
                </c:pt>
                <c:pt idx="2601">
                  <c:v>38218</c:v>
                </c:pt>
                <c:pt idx="2602">
                  <c:v>38219</c:v>
                </c:pt>
                <c:pt idx="2603">
                  <c:v>38222</c:v>
                </c:pt>
                <c:pt idx="2604">
                  <c:v>38223</c:v>
                </c:pt>
                <c:pt idx="2605">
                  <c:v>38224</c:v>
                </c:pt>
                <c:pt idx="2606">
                  <c:v>38225</c:v>
                </c:pt>
                <c:pt idx="2607">
                  <c:v>38226</c:v>
                </c:pt>
                <c:pt idx="2608">
                  <c:v>38229</c:v>
                </c:pt>
                <c:pt idx="2609">
                  <c:v>38230</c:v>
                </c:pt>
                <c:pt idx="2610">
                  <c:v>38231</c:v>
                </c:pt>
                <c:pt idx="2611">
                  <c:v>38232</c:v>
                </c:pt>
                <c:pt idx="2612">
                  <c:v>38233</c:v>
                </c:pt>
                <c:pt idx="2613">
                  <c:v>38236</c:v>
                </c:pt>
                <c:pt idx="2614">
                  <c:v>38237</c:v>
                </c:pt>
                <c:pt idx="2615">
                  <c:v>38238</c:v>
                </c:pt>
                <c:pt idx="2616">
                  <c:v>38239</c:v>
                </c:pt>
                <c:pt idx="2617">
                  <c:v>38240</c:v>
                </c:pt>
                <c:pt idx="2618">
                  <c:v>38243</c:v>
                </c:pt>
                <c:pt idx="2619">
                  <c:v>38244</c:v>
                </c:pt>
                <c:pt idx="2620">
                  <c:v>38245</c:v>
                </c:pt>
                <c:pt idx="2621">
                  <c:v>38246</c:v>
                </c:pt>
                <c:pt idx="2622">
                  <c:v>38247</c:v>
                </c:pt>
                <c:pt idx="2623">
                  <c:v>38250</c:v>
                </c:pt>
                <c:pt idx="2624">
                  <c:v>38251</c:v>
                </c:pt>
                <c:pt idx="2625">
                  <c:v>38252</c:v>
                </c:pt>
                <c:pt idx="2626">
                  <c:v>38253</c:v>
                </c:pt>
                <c:pt idx="2627">
                  <c:v>38254</c:v>
                </c:pt>
                <c:pt idx="2628">
                  <c:v>38257</c:v>
                </c:pt>
                <c:pt idx="2629">
                  <c:v>38258</c:v>
                </c:pt>
                <c:pt idx="2630">
                  <c:v>38259</c:v>
                </c:pt>
                <c:pt idx="2631">
                  <c:v>38260</c:v>
                </c:pt>
                <c:pt idx="2632">
                  <c:v>38261</c:v>
                </c:pt>
                <c:pt idx="2633">
                  <c:v>38264</c:v>
                </c:pt>
                <c:pt idx="2634">
                  <c:v>38265</c:v>
                </c:pt>
                <c:pt idx="2635">
                  <c:v>38266</c:v>
                </c:pt>
                <c:pt idx="2636">
                  <c:v>38267</c:v>
                </c:pt>
                <c:pt idx="2637">
                  <c:v>38268</c:v>
                </c:pt>
                <c:pt idx="2638">
                  <c:v>38271</c:v>
                </c:pt>
                <c:pt idx="2639">
                  <c:v>38272</c:v>
                </c:pt>
                <c:pt idx="2640">
                  <c:v>38273</c:v>
                </c:pt>
                <c:pt idx="2641">
                  <c:v>38274</c:v>
                </c:pt>
                <c:pt idx="2642">
                  <c:v>38275</c:v>
                </c:pt>
                <c:pt idx="2643">
                  <c:v>38278</c:v>
                </c:pt>
                <c:pt idx="2644">
                  <c:v>38279</c:v>
                </c:pt>
                <c:pt idx="2645">
                  <c:v>38280</c:v>
                </c:pt>
                <c:pt idx="2646">
                  <c:v>38281</c:v>
                </c:pt>
                <c:pt idx="2647">
                  <c:v>38282</c:v>
                </c:pt>
                <c:pt idx="2648">
                  <c:v>38285</c:v>
                </c:pt>
                <c:pt idx="2649">
                  <c:v>38286</c:v>
                </c:pt>
                <c:pt idx="2650">
                  <c:v>38287</c:v>
                </c:pt>
                <c:pt idx="2651">
                  <c:v>38288</c:v>
                </c:pt>
                <c:pt idx="2652">
                  <c:v>38289</c:v>
                </c:pt>
                <c:pt idx="2653">
                  <c:v>38292</c:v>
                </c:pt>
                <c:pt idx="2654">
                  <c:v>38293</c:v>
                </c:pt>
                <c:pt idx="2655">
                  <c:v>38294</c:v>
                </c:pt>
                <c:pt idx="2656">
                  <c:v>38295</c:v>
                </c:pt>
                <c:pt idx="2657">
                  <c:v>38296</c:v>
                </c:pt>
                <c:pt idx="2658">
                  <c:v>38299</c:v>
                </c:pt>
                <c:pt idx="2659">
                  <c:v>38300</c:v>
                </c:pt>
                <c:pt idx="2660">
                  <c:v>38301</c:v>
                </c:pt>
                <c:pt idx="2661">
                  <c:v>38302</c:v>
                </c:pt>
                <c:pt idx="2662">
                  <c:v>38303</c:v>
                </c:pt>
                <c:pt idx="2663">
                  <c:v>38306</c:v>
                </c:pt>
                <c:pt idx="2664">
                  <c:v>38307</c:v>
                </c:pt>
                <c:pt idx="2665">
                  <c:v>38308</c:v>
                </c:pt>
                <c:pt idx="2666">
                  <c:v>38309</c:v>
                </c:pt>
                <c:pt idx="2667">
                  <c:v>38310</c:v>
                </c:pt>
                <c:pt idx="2668">
                  <c:v>38313</c:v>
                </c:pt>
                <c:pt idx="2669">
                  <c:v>38314</c:v>
                </c:pt>
                <c:pt idx="2670">
                  <c:v>38315</c:v>
                </c:pt>
                <c:pt idx="2671">
                  <c:v>38316</c:v>
                </c:pt>
                <c:pt idx="2672">
                  <c:v>38317</c:v>
                </c:pt>
                <c:pt idx="2673">
                  <c:v>38320</c:v>
                </c:pt>
                <c:pt idx="2674">
                  <c:v>38321</c:v>
                </c:pt>
                <c:pt idx="2675">
                  <c:v>38322</c:v>
                </c:pt>
                <c:pt idx="2676">
                  <c:v>38323</c:v>
                </c:pt>
                <c:pt idx="2677">
                  <c:v>38324</c:v>
                </c:pt>
                <c:pt idx="2678">
                  <c:v>38327</c:v>
                </c:pt>
                <c:pt idx="2679">
                  <c:v>38328</c:v>
                </c:pt>
                <c:pt idx="2680">
                  <c:v>38329</c:v>
                </c:pt>
                <c:pt idx="2681">
                  <c:v>38330</c:v>
                </c:pt>
                <c:pt idx="2682">
                  <c:v>38331</c:v>
                </c:pt>
                <c:pt idx="2683">
                  <c:v>38334</c:v>
                </c:pt>
                <c:pt idx="2684">
                  <c:v>38335</c:v>
                </c:pt>
                <c:pt idx="2685">
                  <c:v>38336</c:v>
                </c:pt>
                <c:pt idx="2686">
                  <c:v>38337</c:v>
                </c:pt>
                <c:pt idx="2687">
                  <c:v>38338</c:v>
                </c:pt>
                <c:pt idx="2688">
                  <c:v>38341</c:v>
                </c:pt>
                <c:pt idx="2689">
                  <c:v>38342</c:v>
                </c:pt>
                <c:pt idx="2690">
                  <c:v>38343</c:v>
                </c:pt>
                <c:pt idx="2691">
                  <c:v>38344</c:v>
                </c:pt>
                <c:pt idx="2692">
                  <c:v>38345</c:v>
                </c:pt>
                <c:pt idx="2693">
                  <c:v>38348</c:v>
                </c:pt>
                <c:pt idx="2694">
                  <c:v>38349</c:v>
                </c:pt>
                <c:pt idx="2695">
                  <c:v>38350</c:v>
                </c:pt>
                <c:pt idx="2696">
                  <c:v>38351</c:v>
                </c:pt>
                <c:pt idx="2697">
                  <c:v>38352</c:v>
                </c:pt>
                <c:pt idx="2698">
                  <c:v>38355</c:v>
                </c:pt>
                <c:pt idx="2699">
                  <c:v>38356</c:v>
                </c:pt>
                <c:pt idx="2700">
                  <c:v>38357</c:v>
                </c:pt>
                <c:pt idx="2701">
                  <c:v>38358</c:v>
                </c:pt>
                <c:pt idx="2702">
                  <c:v>38359</c:v>
                </c:pt>
                <c:pt idx="2703">
                  <c:v>38362</c:v>
                </c:pt>
                <c:pt idx="2704">
                  <c:v>38363</c:v>
                </c:pt>
                <c:pt idx="2705">
                  <c:v>38364</c:v>
                </c:pt>
                <c:pt idx="2706">
                  <c:v>38365</c:v>
                </c:pt>
                <c:pt idx="2707">
                  <c:v>38366</c:v>
                </c:pt>
                <c:pt idx="2708">
                  <c:v>38369</c:v>
                </c:pt>
                <c:pt idx="2709">
                  <c:v>38370</c:v>
                </c:pt>
                <c:pt idx="2710">
                  <c:v>38371</c:v>
                </c:pt>
                <c:pt idx="2711">
                  <c:v>38372</c:v>
                </c:pt>
                <c:pt idx="2712">
                  <c:v>38373</c:v>
                </c:pt>
                <c:pt idx="2713">
                  <c:v>38376</c:v>
                </c:pt>
                <c:pt idx="2714">
                  <c:v>38377</c:v>
                </c:pt>
                <c:pt idx="2715">
                  <c:v>38378</c:v>
                </c:pt>
                <c:pt idx="2716">
                  <c:v>38379</c:v>
                </c:pt>
                <c:pt idx="2717">
                  <c:v>38380</c:v>
                </c:pt>
                <c:pt idx="2718">
                  <c:v>38383</c:v>
                </c:pt>
                <c:pt idx="2719">
                  <c:v>38384</c:v>
                </c:pt>
                <c:pt idx="2720">
                  <c:v>38385</c:v>
                </c:pt>
                <c:pt idx="2721">
                  <c:v>38386</c:v>
                </c:pt>
                <c:pt idx="2722">
                  <c:v>38387</c:v>
                </c:pt>
                <c:pt idx="2723">
                  <c:v>38390</c:v>
                </c:pt>
                <c:pt idx="2724">
                  <c:v>38391</c:v>
                </c:pt>
                <c:pt idx="2725">
                  <c:v>38392</c:v>
                </c:pt>
                <c:pt idx="2726">
                  <c:v>38393</c:v>
                </c:pt>
                <c:pt idx="2727">
                  <c:v>38394</c:v>
                </c:pt>
                <c:pt idx="2728">
                  <c:v>38397</c:v>
                </c:pt>
                <c:pt idx="2729">
                  <c:v>38398</c:v>
                </c:pt>
                <c:pt idx="2730">
                  <c:v>38399</c:v>
                </c:pt>
                <c:pt idx="2731">
                  <c:v>38400</c:v>
                </c:pt>
                <c:pt idx="2732">
                  <c:v>38401</c:v>
                </c:pt>
                <c:pt idx="2733">
                  <c:v>38404</c:v>
                </c:pt>
                <c:pt idx="2734">
                  <c:v>38405</c:v>
                </c:pt>
                <c:pt idx="2735">
                  <c:v>38406</c:v>
                </c:pt>
                <c:pt idx="2736">
                  <c:v>38407</c:v>
                </c:pt>
                <c:pt idx="2737">
                  <c:v>38408</c:v>
                </c:pt>
                <c:pt idx="2738">
                  <c:v>38411</c:v>
                </c:pt>
                <c:pt idx="2739">
                  <c:v>38412</c:v>
                </c:pt>
                <c:pt idx="2740">
                  <c:v>38413</c:v>
                </c:pt>
                <c:pt idx="2741">
                  <c:v>38414</c:v>
                </c:pt>
                <c:pt idx="2742">
                  <c:v>38415</c:v>
                </c:pt>
                <c:pt idx="2743">
                  <c:v>38418</c:v>
                </c:pt>
                <c:pt idx="2744">
                  <c:v>38419</c:v>
                </c:pt>
                <c:pt idx="2745">
                  <c:v>38420</c:v>
                </c:pt>
                <c:pt idx="2746">
                  <c:v>38421</c:v>
                </c:pt>
                <c:pt idx="2747">
                  <c:v>38422</c:v>
                </c:pt>
                <c:pt idx="2748">
                  <c:v>38425</c:v>
                </c:pt>
                <c:pt idx="2749">
                  <c:v>38426</c:v>
                </c:pt>
                <c:pt idx="2750">
                  <c:v>38427</c:v>
                </c:pt>
                <c:pt idx="2751">
                  <c:v>38428</c:v>
                </c:pt>
                <c:pt idx="2752">
                  <c:v>38429</c:v>
                </c:pt>
                <c:pt idx="2753">
                  <c:v>38432</c:v>
                </c:pt>
                <c:pt idx="2754">
                  <c:v>38433</c:v>
                </c:pt>
                <c:pt idx="2755">
                  <c:v>38434</c:v>
                </c:pt>
                <c:pt idx="2756">
                  <c:v>38435</c:v>
                </c:pt>
                <c:pt idx="2757">
                  <c:v>38436</c:v>
                </c:pt>
                <c:pt idx="2758">
                  <c:v>38439</c:v>
                </c:pt>
                <c:pt idx="2759">
                  <c:v>38440</c:v>
                </c:pt>
                <c:pt idx="2760">
                  <c:v>38441</c:v>
                </c:pt>
                <c:pt idx="2761">
                  <c:v>38442</c:v>
                </c:pt>
                <c:pt idx="2762">
                  <c:v>38443</c:v>
                </c:pt>
                <c:pt idx="2763">
                  <c:v>38446</c:v>
                </c:pt>
                <c:pt idx="2764">
                  <c:v>38447</c:v>
                </c:pt>
                <c:pt idx="2765">
                  <c:v>38448</c:v>
                </c:pt>
                <c:pt idx="2766">
                  <c:v>38449</c:v>
                </c:pt>
                <c:pt idx="2767">
                  <c:v>38450</c:v>
                </c:pt>
                <c:pt idx="2768">
                  <c:v>38453</c:v>
                </c:pt>
                <c:pt idx="2769">
                  <c:v>38454</c:v>
                </c:pt>
                <c:pt idx="2770">
                  <c:v>38455</c:v>
                </c:pt>
                <c:pt idx="2771">
                  <c:v>38456</c:v>
                </c:pt>
                <c:pt idx="2772">
                  <c:v>38457</c:v>
                </c:pt>
                <c:pt idx="2773">
                  <c:v>38460</c:v>
                </c:pt>
                <c:pt idx="2774">
                  <c:v>38461</c:v>
                </c:pt>
                <c:pt idx="2775">
                  <c:v>38462</c:v>
                </c:pt>
                <c:pt idx="2776">
                  <c:v>38463</c:v>
                </c:pt>
                <c:pt idx="2777">
                  <c:v>38464</c:v>
                </c:pt>
                <c:pt idx="2778">
                  <c:v>38467</c:v>
                </c:pt>
                <c:pt idx="2779">
                  <c:v>38468</c:v>
                </c:pt>
                <c:pt idx="2780">
                  <c:v>38469</c:v>
                </c:pt>
                <c:pt idx="2781">
                  <c:v>38470</c:v>
                </c:pt>
                <c:pt idx="2782">
                  <c:v>38471</c:v>
                </c:pt>
                <c:pt idx="2783">
                  <c:v>38474</c:v>
                </c:pt>
                <c:pt idx="2784">
                  <c:v>38475</c:v>
                </c:pt>
                <c:pt idx="2785">
                  <c:v>38476</c:v>
                </c:pt>
                <c:pt idx="2786">
                  <c:v>38477</c:v>
                </c:pt>
                <c:pt idx="2787">
                  <c:v>38478</c:v>
                </c:pt>
                <c:pt idx="2788">
                  <c:v>38481</c:v>
                </c:pt>
                <c:pt idx="2789">
                  <c:v>38482</c:v>
                </c:pt>
                <c:pt idx="2790">
                  <c:v>38483</c:v>
                </c:pt>
                <c:pt idx="2791">
                  <c:v>38484</c:v>
                </c:pt>
                <c:pt idx="2792">
                  <c:v>38485</c:v>
                </c:pt>
                <c:pt idx="2793">
                  <c:v>38488</c:v>
                </c:pt>
                <c:pt idx="2794">
                  <c:v>38489</c:v>
                </c:pt>
                <c:pt idx="2795">
                  <c:v>38490</c:v>
                </c:pt>
                <c:pt idx="2796">
                  <c:v>38491</c:v>
                </c:pt>
                <c:pt idx="2797">
                  <c:v>38492</c:v>
                </c:pt>
                <c:pt idx="2798">
                  <c:v>38495</c:v>
                </c:pt>
                <c:pt idx="2799">
                  <c:v>38496</c:v>
                </c:pt>
                <c:pt idx="2800">
                  <c:v>38497</c:v>
                </c:pt>
                <c:pt idx="2801">
                  <c:v>38498</c:v>
                </c:pt>
                <c:pt idx="2802">
                  <c:v>38499</c:v>
                </c:pt>
                <c:pt idx="2803">
                  <c:v>38502</c:v>
                </c:pt>
                <c:pt idx="2804">
                  <c:v>38503</c:v>
                </c:pt>
                <c:pt idx="2805">
                  <c:v>38504</c:v>
                </c:pt>
                <c:pt idx="2806">
                  <c:v>38505</c:v>
                </c:pt>
                <c:pt idx="2807">
                  <c:v>38506</c:v>
                </c:pt>
                <c:pt idx="2808">
                  <c:v>38509</c:v>
                </c:pt>
                <c:pt idx="2809">
                  <c:v>38510</c:v>
                </c:pt>
                <c:pt idx="2810">
                  <c:v>38511</c:v>
                </c:pt>
                <c:pt idx="2811">
                  <c:v>38512</c:v>
                </c:pt>
                <c:pt idx="2812">
                  <c:v>38513</c:v>
                </c:pt>
                <c:pt idx="2813">
                  <c:v>38516</c:v>
                </c:pt>
                <c:pt idx="2814">
                  <c:v>38517</c:v>
                </c:pt>
                <c:pt idx="2815">
                  <c:v>38518</c:v>
                </c:pt>
                <c:pt idx="2816">
                  <c:v>38519</c:v>
                </c:pt>
                <c:pt idx="2817">
                  <c:v>38520</c:v>
                </c:pt>
                <c:pt idx="2818">
                  <c:v>38523</c:v>
                </c:pt>
                <c:pt idx="2819">
                  <c:v>38524</c:v>
                </c:pt>
                <c:pt idx="2820">
                  <c:v>38525</c:v>
                </c:pt>
                <c:pt idx="2821">
                  <c:v>38526</c:v>
                </c:pt>
                <c:pt idx="2822">
                  <c:v>38527</c:v>
                </c:pt>
                <c:pt idx="2823">
                  <c:v>38530</c:v>
                </c:pt>
                <c:pt idx="2824">
                  <c:v>38531</c:v>
                </c:pt>
                <c:pt idx="2825">
                  <c:v>38532</c:v>
                </c:pt>
                <c:pt idx="2826">
                  <c:v>38533</c:v>
                </c:pt>
                <c:pt idx="2827">
                  <c:v>38534</c:v>
                </c:pt>
                <c:pt idx="2828">
                  <c:v>38537</c:v>
                </c:pt>
                <c:pt idx="2829">
                  <c:v>38538</c:v>
                </c:pt>
                <c:pt idx="2830">
                  <c:v>38539</c:v>
                </c:pt>
                <c:pt idx="2831">
                  <c:v>38540</c:v>
                </c:pt>
                <c:pt idx="2832">
                  <c:v>38541</c:v>
                </c:pt>
                <c:pt idx="2833">
                  <c:v>38544</c:v>
                </c:pt>
                <c:pt idx="2834">
                  <c:v>38545</c:v>
                </c:pt>
                <c:pt idx="2835">
                  <c:v>38546</c:v>
                </c:pt>
                <c:pt idx="2836">
                  <c:v>38547</c:v>
                </c:pt>
                <c:pt idx="2837">
                  <c:v>38548</c:v>
                </c:pt>
                <c:pt idx="2838">
                  <c:v>38551</c:v>
                </c:pt>
                <c:pt idx="2839">
                  <c:v>38552</c:v>
                </c:pt>
                <c:pt idx="2840">
                  <c:v>38553</c:v>
                </c:pt>
                <c:pt idx="2841">
                  <c:v>38554</c:v>
                </c:pt>
                <c:pt idx="2842">
                  <c:v>38555</c:v>
                </c:pt>
                <c:pt idx="2843">
                  <c:v>38558</c:v>
                </c:pt>
                <c:pt idx="2844">
                  <c:v>38559</c:v>
                </c:pt>
                <c:pt idx="2845">
                  <c:v>38560</c:v>
                </c:pt>
                <c:pt idx="2846">
                  <c:v>38561</c:v>
                </c:pt>
                <c:pt idx="2847">
                  <c:v>38562</c:v>
                </c:pt>
                <c:pt idx="2848">
                  <c:v>38565</c:v>
                </c:pt>
                <c:pt idx="2849">
                  <c:v>38566</c:v>
                </c:pt>
                <c:pt idx="2850">
                  <c:v>38567</c:v>
                </c:pt>
                <c:pt idx="2851">
                  <c:v>38568</c:v>
                </c:pt>
                <c:pt idx="2852">
                  <c:v>38569</c:v>
                </c:pt>
                <c:pt idx="2853">
                  <c:v>38572</c:v>
                </c:pt>
                <c:pt idx="2854">
                  <c:v>38573</c:v>
                </c:pt>
                <c:pt idx="2855">
                  <c:v>38574</c:v>
                </c:pt>
                <c:pt idx="2856">
                  <c:v>38575</c:v>
                </c:pt>
                <c:pt idx="2857">
                  <c:v>38576</c:v>
                </c:pt>
                <c:pt idx="2858">
                  <c:v>38579</c:v>
                </c:pt>
                <c:pt idx="2859">
                  <c:v>38580</c:v>
                </c:pt>
                <c:pt idx="2860">
                  <c:v>38581</c:v>
                </c:pt>
                <c:pt idx="2861">
                  <c:v>38582</c:v>
                </c:pt>
                <c:pt idx="2862">
                  <c:v>38583</c:v>
                </c:pt>
                <c:pt idx="2863">
                  <c:v>38586</c:v>
                </c:pt>
                <c:pt idx="2864">
                  <c:v>38587</c:v>
                </c:pt>
                <c:pt idx="2865">
                  <c:v>38588</c:v>
                </c:pt>
                <c:pt idx="2866">
                  <c:v>38589</c:v>
                </c:pt>
                <c:pt idx="2867">
                  <c:v>38590</c:v>
                </c:pt>
                <c:pt idx="2868">
                  <c:v>38593</c:v>
                </c:pt>
                <c:pt idx="2869">
                  <c:v>38594</c:v>
                </c:pt>
                <c:pt idx="2870">
                  <c:v>38595</c:v>
                </c:pt>
                <c:pt idx="2871">
                  <c:v>38596</c:v>
                </c:pt>
                <c:pt idx="2872">
                  <c:v>38597</c:v>
                </c:pt>
                <c:pt idx="2873">
                  <c:v>38600</c:v>
                </c:pt>
                <c:pt idx="2874">
                  <c:v>38601</c:v>
                </c:pt>
                <c:pt idx="2875">
                  <c:v>38602</c:v>
                </c:pt>
                <c:pt idx="2876">
                  <c:v>38603</c:v>
                </c:pt>
                <c:pt idx="2877">
                  <c:v>38604</c:v>
                </c:pt>
                <c:pt idx="2878">
                  <c:v>38607</c:v>
                </c:pt>
                <c:pt idx="2879">
                  <c:v>38608</c:v>
                </c:pt>
                <c:pt idx="2880">
                  <c:v>38609</c:v>
                </c:pt>
                <c:pt idx="2881">
                  <c:v>38610</c:v>
                </c:pt>
                <c:pt idx="2882">
                  <c:v>38611</c:v>
                </c:pt>
                <c:pt idx="2883">
                  <c:v>38614</c:v>
                </c:pt>
                <c:pt idx="2884">
                  <c:v>38615</c:v>
                </c:pt>
                <c:pt idx="2885">
                  <c:v>38616</c:v>
                </c:pt>
                <c:pt idx="2886">
                  <c:v>38617</c:v>
                </c:pt>
                <c:pt idx="2887">
                  <c:v>38618</c:v>
                </c:pt>
                <c:pt idx="2888">
                  <c:v>38621</c:v>
                </c:pt>
                <c:pt idx="2889">
                  <c:v>38622</c:v>
                </c:pt>
                <c:pt idx="2890">
                  <c:v>38623</c:v>
                </c:pt>
                <c:pt idx="2891">
                  <c:v>38624</c:v>
                </c:pt>
                <c:pt idx="2892">
                  <c:v>38625</c:v>
                </c:pt>
                <c:pt idx="2893">
                  <c:v>38628</c:v>
                </c:pt>
                <c:pt idx="2894">
                  <c:v>38629</c:v>
                </c:pt>
                <c:pt idx="2895">
                  <c:v>38630</c:v>
                </c:pt>
                <c:pt idx="2896">
                  <c:v>38631</c:v>
                </c:pt>
                <c:pt idx="2897">
                  <c:v>38632</c:v>
                </c:pt>
                <c:pt idx="2898">
                  <c:v>38635</c:v>
                </c:pt>
                <c:pt idx="2899">
                  <c:v>38636</c:v>
                </c:pt>
                <c:pt idx="2900">
                  <c:v>38637</c:v>
                </c:pt>
                <c:pt idx="2901">
                  <c:v>38638</c:v>
                </c:pt>
                <c:pt idx="2902">
                  <c:v>38639</c:v>
                </c:pt>
                <c:pt idx="2903">
                  <c:v>38642</c:v>
                </c:pt>
                <c:pt idx="2904">
                  <c:v>38643</c:v>
                </c:pt>
                <c:pt idx="2905">
                  <c:v>38644</c:v>
                </c:pt>
                <c:pt idx="2906">
                  <c:v>38645</c:v>
                </c:pt>
                <c:pt idx="2907">
                  <c:v>38646</c:v>
                </c:pt>
                <c:pt idx="2908">
                  <c:v>38649</c:v>
                </c:pt>
                <c:pt idx="2909">
                  <c:v>38650</c:v>
                </c:pt>
                <c:pt idx="2910">
                  <c:v>38651</c:v>
                </c:pt>
                <c:pt idx="2911">
                  <c:v>38652</c:v>
                </c:pt>
                <c:pt idx="2912">
                  <c:v>38653</c:v>
                </c:pt>
                <c:pt idx="2913">
                  <c:v>38656</c:v>
                </c:pt>
                <c:pt idx="2914">
                  <c:v>38657</c:v>
                </c:pt>
                <c:pt idx="2915">
                  <c:v>38658</c:v>
                </c:pt>
                <c:pt idx="2916">
                  <c:v>38659</c:v>
                </c:pt>
                <c:pt idx="2917">
                  <c:v>38660</c:v>
                </c:pt>
                <c:pt idx="2918">
                  <c:v>38663</c:v>
                </c:pt>
                <c:pt idx="2919">
                  <c:v>38664</c:v>
                </c:pt>
                <c:pt idx="2920">
                  <c:v>38665</c:v>
                </c:pt>
                <c:pt idx="2921">
                  <c:v>38666</c:v>
                </c:pt>
                <c:pt idx="2922">
                  <c:v>38667</c:v>
                </c:pt>
                <c:pt idx="2923">
                  <c:v>38670</c:v>
                </c:pt>
                <c:pt idx="2924">
                  <c:v>38671</c:v>
                </c:pt>
                <c:pt idx="2925">
                  <c:v>38672</c:v>
                </c:pt>
                <c:pt idx="2926">
                  <c:v>38673</c:v>
                </c:pt>
                <c:pt idx="2927">
                  <c:v>38674</c:v>
                </c:pt>
                <c:pt idx="2928">
                  <c:v>38677</c:v>
                </c:pt>
                <c:pt idx="2929">
                  <c:v>38678</c:v>
                </c:pt>
                <c:pt idx="2930">
                  <c:v>38679</c:v>
                </c:pt>
                <c:pt idx="2931">
                  <c:v>38680</c:v>
                </c:pt>
                <c:pt idx="2932">
                  <c:v>38681</c:v>
                </c:pt>
                <c:pt idx="2933">
                  <c:v>38684</c:v>
                </c:pt>
                <c:pt idx="2934">
                  <c:v>38685</c:v>
                </c:pt>
                <c:pt idx="2935">
                  <c:v>38686</c:v>
                </c:pt>
                <c:pt idx="2936">
                  <c:v>38687</c:v>
                </c:pt>
                <c:pt idx="2937">
                  <c:v>38688</c:v>
                </c:pt>
                <c:pt idx="2938">
                  <c:v>38691</c:v>
                </c:pt>
                <c:pt idx="2939">
                  <c:v>38692</c:v>
                </c:pt>
                <c:pt idx="2940">
                  <c:v>38693</c:v>
                </c:pt>
                <c:pt idx="2941">
                  <c:v>38694</c:v>
                </c:pt>
                <c:pt idx="2942">
                  <c:v>38695</c:v>
                </c:pt>
                <c:pt idx="2943">
                  <c:v>38698</c:v>
                </c:pt>
                <c:pt idx="2944">
                  <c:v>38699</c:v>
                </c:pt>
                <c:pt idx="2945">
                  <c:v>38700</c:v>
                </c:pt>
                <c:pt idx="2946">
                  <c:v>38701</c:v>
                </c:pt>
                <c:pt idx="2947">
                  <c:v>38702</c:v>
                </c:pt>
                <c:pt idx="2948">
                  <c:v>38705</c:v>
                </c:pt>
                <c:pt idx="2949">
                  <c:v>38706</c:v>
                </c:pt>
                <c:pt idx="2950">
                  <c:v>38707</c:v>
                </c:pt>
                <c:pt idx="2951">
                  <c:v>38708</c:v>
                </c:pt>
                <c:pt idx="2952">
                  <c:v>38709</c:v>
                </c:pt>
                <c:pt idx="2953">
                  <c:v>38712</c:v>
                </c:pt>
                <c:pt idx="2954">
                  <c:v>38713</c:v>
                </c:pt>
                <c:pt idx="2955">
                  <c:v>38714</c:v>
                </c:pt>
                <c:pt idx="2956">
                  <c:v>38715</c:v>
                </c:pt>
                <c:pt idx="2957">
                  <c:v>38716</c:v>
                </c:pt>
                <c:pt idx="2958">
                  <c:v>38719</c:v>
                </c:pt>
                <c:pt idx="2959">
                  <c:v>38720</c:v>
                </c:pt>
                <c:pt idx="2960">
                  <c:v>38721</c:v>
                </c:pt>
                <c:pt idx="2961">
                  <c:v>38722</c:v>
                </c:pt>
                <c:pt idx="2962">
                  <c:v>38723</c:v>
                </c:pt>
                <c:pt idx="2963">
                  <c:v>38726</c:v>
                </c:pt>
                <c:pt idx="2964">
                  <c:v>38727</c:v>
                </c:pt>
                <c:pt idx="2965">
                  <c:v>38728</c:v>
                </c:pt>
                <c:pt idx="2966">
                  <c:v>38729</c:v>
                </c:pt>
                <c:pt idx="2967">
                  <c:v>38730</c:v>
                </c:pt>
                <c:pt idx="2968">
                  <c:v>38733</c:v>
                </c:pt>
                <c:pt idx="2969">
                  <c:v>38734</c:v>
                </c:pt>
                <c:pt idx="2970">
                  <c:v>38735</c:v>
                </c:pt>
                <c:pt idx="2971">
                  <c:v>38736</c:v>
                </c:pt>
                <c:pt idx="2972">
                  <c:v>38737</c:v>
                </c:pt>
                <c:pt idx="2973">
                  <c:v>38740</c:v>
                </c:pt>
                <c:pt idx="2974">
                  <c:v>38741</c:v>
                </c:pt>
                <c:pt idx="2975">
                  <c:v>38742</c:v>
                </c:pt>
                <c:pt idx="2976">
                  <c:v>38743</c:v>
                </c:pt>
                <c:pt idx="2977">
                  <c:v>38744</c:v>
                </c:pt>
                <c:pt idx="2978">
                  <c:v>38747</c:v>
                </c:pt>
                <c:pt idx="2979">
                  <c:v>38748</c:v>
                </c:pt>
                <c:pt idx="2980">
                  <c:v>38749</c:v>
                </c:pt>
                <c:pt idx="2981">
                  <c:v>38750</c:v>
                </c:pt>
                <c:pt idx="2982">
                  <c:v>38751</c:v>
                </c:pt>
                <c:pt idx="2983">
                  <c:v>38754</c:v>
                </c:pt>
                <c:pt idx="2984">
                  <c:v>38755</c:v>
                </c:pt>
                <c:pt idx="2985">
                  <c:v>38756</c:v>
                </c:pt>
                <c:pt idx="2986">
                  <c:v>38757</c:v>
                </c:pt>
                <c:pt idx="2987">
                  <c:v>38758</c:v>
                </c:pt>
                <c:pt idx="2988">
                  <c:v>38761</c:v>
                </c:pt>
                <c:pt idx="2989">
                  <c:v>38762</c:v>
                </c:pt>
                <c:pt idx="2990">
                  <c:v>38763</c:v>
                </c:pt>
                <c:pt idx="2991">
                  <c:v>38764</c:v>
                </c:pt>
                <c:pt idx="2992">
                  <c:v>38765</c:v>
                </c:pt>
                <c:pt idx="2993">
                  <c:v>38768</c:v>
                </c:pt>
                <c:pt idx="2994">
                  <c:v>38769</c:v>
                </c:pt>
                <c:pt idx="2995">
                  <c:v>38770</c:v>
                </c:pt>
                <c:pt idx="2996">
                  <c:v>38771</c:v>
                </c:pt>
                <c:pt idx="2997">
                  <c:v>38772</c:v>
                </c:pt>
                <c:pt idx="2998">
                  <c:v>38775</c:v>
                </c:pt>
                <c:pt idx="2999">
                  <c:v>38776</c:v>
                </c:pt>
                <c:pt idx="3000">
                  <c:v>38777</c:v>
                </c:pt>
                <c:pt idx="3001">
                  <c:v>38778</c:v>
                </c:pt>
                <c:pt idx="3002">
                  <c:v>38779</c:v>
                </c:pt>
                <c:pt idx="3003">
                  <c:v>38782</c:v>
                </c:pt>
                <c:pt idx="3004">
                  <c:v>38783</c:v>
                </c:pt>
                <c:pt idx="3005">
                  <c:v>38784</c:v>
                </c:pt>
                <c:pt idx="3006">
                  <c:v>38785</c:v>
                </c:pt>
                <c:pt idx="3007">
                  <c:v>38786</c:v>
                </c:pt>
                <c:pt idx="3008">
                  <c:v>38789</c:v>
                </c:pt>
                <c:pt idx="3009">
                  <c:v>38790</c:v>
                </c:pt>
                <c:pt idx="3010">
                  <c:v>38791</c:v>
                </c:pt>
                <c:pt idx="3011">
                  <c:v>38792</c:v>
                </c:pt>
                <c:pt idx="3012">
                  <c:v>38793</c:v>
                </c:pt>
                <c:pt idx="3013">
                  <c:v>38796</c:v>
                </c:pt>
                <c:pt idx="3014">
                  <c:v>38797</c:v>
                </c:pt>
                <c:pt idx="3015">
                  <c:v>38798</c:v>
                </c:pt>
                <c:pt idx="3016">
                  <c:v>38799</c:v>
                </c:pt>
                <c:pt idx="3017">
                  <c:v>38800</c:v>
                </c:pt>
                <c:pt idx="3018">
                  <c:v>38803</c:v>
                </c:pt>
                <c:pt idx="3019">
                  <c:v>38804</c:v>
                </c:pt>
                <c:pt idx="3020">
                  <c:v>38805</c:v>
                </c:pt>
                <c:pt idx="3021">
                  <c:v>38806</c:v>
                </c:pt>
                <c:pt idx="3022">
                  <c:v>38807</c:v>
                </c:pt>
                <c:pt idx="3023">
                  <c:v>38810</c:v>
                </c:pt>
                <c:pt idx="3024">
                  <c:v>38811</c:v>
                </c:pt>
                <c:pt idx="3025">
                  <c:v>38812</c:v>
                </c:pt>
                <c:pt idx="3026">
                  <c:v>38813</c:v>
                </c:pt>
                <c:pt idx="3027">
                  <c:v>38814</c:v>
                </c:pt>
                <c:pt idx="3028">
                  <c:v>38817</c:v>
                </c:pt>
                <c:pt idx="3029">
                  <c:v>38818</c:v>
                </c:pt>
                <c:pt idx="3030">
                  <c:v>38819</c:v>
                </c:pt>
                <c:pt idx="3031">
                  <c:v>38820</c:v>
                </c:pt>
                <c:pt idx="3032">
                  <c:v>38821</c:v>
                </c:pt>
                <c:pt idx="3033">
                  <c:v>38824</c:v>
                </c:pt>
                <c:pt idx="3034">
                  <c:v>38825</c:v>
                </c:pt>
                <c:pt idx="3035">
                  <c:v>38826</c:v>
                </c:pt>
                <c:pt idx="3036">
                  <c:v>38827</c:v>
                </c:pt>
                <c:pt idx="3037">
                  <c:v>38828</c:v>
                </c:pt>
                <c:pt idx="3038">
                  <c:v>38831</c:v>
                </c:pt>
                <c:pt idx="3039">
                  <c:v>38832</c:v>
                </c:pt>
                <c:pt idx="3040">
                  <c:v>38833</c:v>
                </c:pt>
                <c:pt idx="3041">
                  <c:v>38834</c:v>
                </c:pt>
                <c:pt idx="3042">
                  <c:v>38835</c:v>
                </c:pt>
                <c:pt idx="3043">
                  <c:v>38838</c:v>
                </c:pt>
                <c:pt idx="3044">
                  <c:v>38839</c:v>
                </c:pt>
                <c:pt idx="3045">
                  <c:v>38840</c:v>
                </c:pt>
                <c:pt idx="3046">
                  <c:v>38841</c:v>
                </c:pt>
                <c:pt idx="3047">
                  <c:v>38842</c:v>
                </c:pt>
                <c:pt idx="3048">
                  <c:v>38845</c:v>
                </c:pt>
                <c:pt idx="3049">
                  <c:v>38846</c:v>
                </c:pt>
                <c:pt idx="3050">
                  <c:v>38847</c:v>
                </c:pt>
                <c:pt idx="3051">
                  <c:v>38848</c:v>
                </c:pt>
                <c:pt idx="3052">
                  <c:v>38849</c:v>
                </c:pt>
                <c:pt idx="3053">
                  <c:v>38852</c:v>
                </c:pt>
                <c:pt idx="3054">
                  <c:v>38853</c:v>
                </c:pt>
                <c:pt idx="3055">
                  <c:v>38854</c:v>
                </c:pt>
                <c:pt idx="3056">
                  <c:v>38855</c:v>
                </c:pt>
                <c:pt idx="3057">
                  <c:v>38856</c:v>
                </c:pt>
                <c:pt idx="3058">
                  <c:v>38859</c:v>
                </c:pt>
                <c:pt idx="3059">
                  <c:v>38860</c:v>
                </c:pt>
                <c:pt idx="3060">
                  <c:v>38861</c:v>
                </c:pt>
                <c:pt idx="3061">
                  <c:v>38862</c:v>
                </c:pt>
                <c:pt idx="3062">
                  <c:v>38863</c:v>
                </c:pt>
                <c:pt idx="3063">
                  <c:v>38866</c:v>
                </c:pt>
                <c:pt idx="3064">
                  <c:v>38867</c:v>
                </c:pt>
                <c:pt idx="3065">
                  <c:v>38868</c:v>
                </c:pt>
                <c:pt idx="3066">
                  <c:v>38869</c:v>
                </c:pt>
                <c:pt idx="3067">
                  <c:v>38870</c:v>
                </c:pt>
                <c:pt idx="3068">
                  <c:v>38873</c:v>
                </c:pt>
                <c:pt idx="3069">
                  <c:v>38874</c:v>
                </c:pt>
                <c:pt idx="3070">
                  <c:v>38875</c:v>
                </c:pt>
                <c:pt idx="3071">
                  <c:v>38876</c:v>
                </c:pt>
                <c:pt idx="3072">
                  <c:v>38877</c:v>
                </c:pt>
                <c:pt idx="3073">
                  <c:v>38880</c:v>
                </c:pt>
                <c:pt idx="3074">
                  <c:v>38881</c:v>
                </c:pt>
                <c:pt idx="3075">
                  <c:v>38882</c:v>
                </c:pt>
                <c:pt idx="3076">
                  <c:v>38883</c:v>
                </c:pt>
                <c:pt idx="3077">
                  <c:v>38884</c:v>
                </c:pt>
                <c:pt idx="3078">
                  <c:v>38887</c:v>
                </c:pt>
                <c:pt idx="3079">
                  <c:v>38888</c:v>
                </c:pt>
                <c:pt idx="3080">
                  <c:v>38889</c:v>
                </c:pt>
                <c:pt idx="3081">
                  <c:v>38890</c:v>
                </c:pt>
                <c:pt idx="3082">
                  <c:v>38891</c:v>
                </c:pt>
                <c:pt idx="3083">
                  <c:v>38894</c:v>
                </c:pt>
                <c:pt idx="3084">
                  <c:v>38895</c:v>
                </c:pt>
                <c:pt idx="3085">
                  <c:v>38896</c:v>
                </c:pt>
                <c:pt idx="3086">
                  <c:v>38897</c:v>
                </c:pt>
                <c:pt idx="3087">
                  <c:v>38898</c:v>
                </c:pt>
                <c:pt idx="3088">
                  <c:v>38901</c:v>
                </c:pt>
                <c:pt idx="3089">
                  <c:v>38902</c:v>
                </c:pt>
                <c:pt idx="3090">
                  <c:v>38903</c:v>
                </c:pt>
                <c:pt idx="3091">
                  <c:v>38904</c:v>
                </c:pt>
                <c:pt idx="3092">
                  <c:v>38905</c:v>
                </c:pt>
                <c:pt idx="3093">
                  <c:v>38908</c:v>
                </c:pt>
                <c:pt idx="3094">
                  <c:v>38909</c:v>
                </c:pt>
                <c:pt idx="3095">
                  <c:v>38910</c:v>
                </c:pt>
                <c:pt idx="3096">
                  <c:v>38911</c:v>
                </c:pt>
                <c:pt idx="3097">
                  <c:v>38912</c:v>
                </c:pt>
                <c:pt idx="3098">
                  <c:v>38915</c:v>
                </c:pt>
                <c:pt idx="3099">
                  <c:v>38916</c:v>
                </c:pt>
                <c:pt idx="3100">
                  <c:v>38917</c:v>
                </c:pt>
                <c:pt idx="3101">
                  <c:v>38918</c:v>
                </c:pt>
                <c:pt idx="3102">
                  <c:v>38919</c:v>
                </c:pt>
                <c:pt idx="3103">
                  <c:v>38922</c:v>
                </c:pt>
                <c:pt idx="3104">
                  <c:v>38923</c:v>
                </c:pt>
                <c:pt idx="3105">
                  <c:v>38924</c:v>
                </c:pt>
                <c:pt idx="3106">
                  <c:v>38925</c:v>
                </c:pt>
                <c:pt idx="3107">
                  <c:v>38926</c:v>
                </c:pt>
                <c:pt idx="3108">
                  <c:v>38929</c:v>
                </c:pt>
                <c:pt idx="3109">
                  <c:v>38930</c:v>
                </c:pt>
                <c:pt idx="3110">
                  <c:v>38931</c:v>
                </c:pt>
                <c:pt idx="3111">
                  <c:v>38932</c:v>
                </c:pt>
                <c:pt idx="3112">
                  <c:v>38933</c:v>
                </c:pt>
                <c:pt idx="3113">
                  <c:v>38936</c:v>
                </c:pt>
                <c:pt idx="3114">
                  <c:v>38937</c:v>
                </c:pt>
                <c:pt idx="3115">
                  <c:v>38938</c:v>
                </c:pt>
                <c:pt idx="3116">
                  <c:v>38939</c:v>
                </c:pt>
                <c:pt idx="3117">
                  <c:v>38940</c:v>
                </c:pt>
                <c:pt idx="3118">
                  <c:v>38943</c:v>
                </c:pt>
                <c:pt idx="3119">
                  <c:v>38944</c:v>
                </c:pt>
                <c:pt idx="3120">
                  <c:v>38945</c:v>
                </c:pt>
                <c:pt idx="3121">
                  <c:v>38946</c:v>
                </c:pt>
                <c:pt idx="3122">
                  <c:v>38947</c:v>
                </c:pt>
                <c:pt idx="3123">
                  <c:v>38950</c:v>
                </c:pt>
                <c:pt idx="3124">
                  <c:v>38951</c:v>
                </c:pt>
                <c:pt idx="3125">
                  <c:v>38952</c:v>
                </c:pt>
                <c:pt idx="3126">
                  <c:v>38953</c:v>
                </c:pt>
                <c:pt idx="3127">
                  <c:v>38954</c:v>
                </c:pt>
                <c:pt idx="3128">
                  <c:v>38957</c:v>
                </c:pt>
                <c:pt idx="3129">
                  <c:v>38958</c:v>
                </c:pt>
                <c:pt idx="3130">
                  <c:v>38959</c:v>
                </c:pt>
                <c:pt idx="3131">
                  <c:v>38960</c:v>
                </c:pt>
                <c:pt idx="3132">
                  <c:v>38961</c:v>
                </c:pt>
                <c:pt idx="3133">
                  <c:v>38964</c:v>
                </c:pt>
                <c:pt idx="3134">
                  <c:v>38965</c:v>
                </c:pt>
                <c:pt idx="3135">
                  <c:v>38966</c:v>
                </c:pt>
                <c:pt idx="3136">
                  <c:v>38967</c:v>
                </c:pt>
                <c:pt idx="3137">
                  <c:v>38968</c:v>
                </c:pt>
                <c:pt idx="3138">
                  <c:v>38971</c:v>
                </c:pt>
                <c:pt idx="3139">
                  <c:v>38972</c:v>
                </c:pt>
                <c:pt idx="3140">
                  <c:v>38973</c:v>
                </c:pt>
                <c:pt idx="3141">
                  <c:v>38974</c:v>
                </c:pt>
                <c:pt idx="3142">
                  <c:v>38975</c:v>
                </c:pt>
                <c:pt idx="3143">
                  <c:v>38978</c:v>
                </c:pt>
                <c:pt idx="3144">
                  <c:v>38979</c:v>
                </c:pt>
                <c:pt idx="3145">
                  <c:v>38980</c:v>
                </c:pt>
                <c:pt idx="3146">
                  <c:v>38981</c:v>
                </c:pt>
                <c:pt idx="3147">
                  <c:v>38982</c:v>
                </c:pt>
                <c:pt idx="3148">
                  <c:v>38985</c:v>
                </c:pt>
                <c:pt idx="3149">
                  <c:v>38986</c:v>
                </c:pt>
                <c:pt idx="3150">
                  <c:v>38987</c:v>
                </c:pt>
                <c:pt idx="3151">
                  <c:v>38988</c:v>
                </c:pt>
                <c:pt idx="3152">
                  <c:v>38989</c:v>
                </c:pt>
                <c:pt idx="3153">
                  <c:v>38992</c:v>
                </c:pt>
                <c:pt idx="3154">
                  <c:v>38993</c:v>
                </c:pt>
                <c:pt idx="3155">
                  <c:v>38994</c:v>
                </c:pt>
                <c:pt idx="3156">
                  <c:v>38995</c:v>
                </c:pt>
                <c:pt idx="3157">
                  <c:v>38996</c:v>
                </c:pt>
                <c:pt idx="3158">
                  <c:v>38999</c:v>
                </c:pt>
                <c:pt idx="3159">
                  <c:v>39000</c:v>
                </c:pt>
                <c:pt idx="3160">
                  <c:v>39001</c:v>
                </c:pt>
                <c:pt idx="3161">
                  <c:v>39002</c:v>
                </c:pt>
                <c:pt idx="3162">
                  <c:v>39003</c:v>
                </c:pt>
                <c:pt idx="3163">
                  <c:v>39006</c:v>
                </c:pt>
                <c:pt idx="3164">
                  <c:v>39007</c:v>
                </c:pt>
                <c:pt idx="3165">
                  <c:v>39008</c:v>
                </c:pt>
                <c:pt idx="3166">
                  <c:v>39009</c:v>
                </c:pt>
                <c:pt idx="3167">
                  <c:v>39010</c:v>
                </c:pt>
                <c:pt idx="3168">
                  <c:v>39013</c:v>
                </c:pt>
                <c:pt idx="3169">
                  <c:v>39014</c:v>
                </c:pt>
                <c:pt idx="3170">
                  <c:v>39015</c:v>
                </c:pt>
                <c:pt idx="3171">
                  <c:v>39016</c:v>
                </c:pt>
                <c:pt idx="3172">
                  <c:v>39017</c:v>
                </c:pt>
                <c:pt idx="3173">
                  <c:v>39020</c:v>
                </c:pt>
                <c:pt idx="3174">
                  <c:v>39021</c:v>
                </c:pt>
                <c:pt idx="3175">
                  <c:v>39022</c:v>
                </c:pt>
                <c:pt idx="3176">
                  <c:v>39023</c:v>
                </c:pt>
                <c:pt idx="3177">
                  <c:v>39024</c:v>
                </c:pt>
                <c:pt idx="3178">
                  <c:v>39027</c:v>
                </c:pt>
                <c:pt idx="3179">
                  <c:v>39028</c:v>
                </c:pt>
                <c:pt idx="3180">
                  <c:v>39029</c:v>
                </c:pt>
                <c:pt idx="3181">
                  <c:v>39030</c:v>
                </c:pt>
                <c:pt idx="3182">
                  <c:v>39031</c:v>
                </c:pt>
                <c:pt idx="3183">
                  <c:v>39034</c:v>
                </c:pt>
                <c:pt idx="3184">
                  <c:v>39035</c:v>
                </c:pt>
                <c:pt idx="3185">
                  <c:v>39036</c:v>
                </c:pt>
                <c:pt idx="3186">
                  <c:v>39037</c:v>
                </c:pt>
                <c:pt idx="3187">
                  <c:v>39038</c:v>
                </c:pt>
                <c:pt idx="3188">
                  <c:v>39041</c:v>
                </c:pt>
                <c:pt idx="3189">
                  <c:v>39042</c:v>
                </c:pt>
                <c:pt idx="3190">
                  <c:v>39043</c:v>
                </c:pt>
                <c:pt idx="3191">
                  <c:v>39044</c:v>
                </c:pt>
                <c:pt idx="3192">
                  <c:v>39045</c:v>
                </c:pt>
                <c:pt idx="3193">
                  <c:v>39048</c:v>
                </c:pt>
                <c:pt idx="3194">
                  <c:v>39049</c:v>
                </c:pt>
                <c:pt idx="3195">
                  <c:v>39050</c:v>
                </c:pt>
                <c:pt idx="3196">
                  <c:v>39051</c:v>
                </c:pt>
                <c:pt idx="3197">
                  <c:v>39052</c:v>
                </c:pt>
                <c:pt idx="3198">
                  <c:v>39055</c:v>
                </c:pt>
                <c:pt idx="3199">
                  <c:v>39056</c:v>
                </c:pt>
                <c:pt idx="3200">
                  <c:v>39057</c:v>
                </c:pt>
                <c:pt idx="3201">
                  <c:v>39058</c:v>
                </c:pt>
                <c:pt idx="3202">
                  <c:v>39059</c:v>
                </c:pt>
                <c:pt idx="3203">
                  <c:v>39062</c:v>
                </c:pt>
                <c:pt idx="3204">
                  <c:v>39063</c:v>
                </c:pt>
                <c:pt idx="3205">
                  <c:v>39064</c:v>
                </c:pt>
                <c:pt idx="3206">
                  <c:v>39065</c:v>
                </c:pt>
                <c:pt idx="3207">
                  <c:v>39066</c:v>
                </c:pt>
                <c:pt idx="3208">
                  <c:v>39069</c:v>
                </c:pt>
                <c:pt idx="3209">
                  <c:v>39070</c:v>
                </c:pt>
                <c:pt idx="3210">
                  <c:v>39071</c:v>
                </c:pt>
                <c:pt idx="3211">
                  <c:v>39072</c:v>
                </c:pt>
                <c:pt idx="3212">
                  <c:v>39073</c:v>
                </c:pt>
                <c:pt idx="3213">
                  <c:v>39076</c:v>
                </c:pt>
                <c:pt idx="3214">
                  <c:v>39077</c:v>
                </c:pt>
                <c:pt idx="3215">
                  <c:v>39078</c:v>
                </c:pt>
                <c:pt idx="3216">
                  <c:v>39079</c:v>
                </c:pt>
                <c:pt idx="3217">
                  <c:v>39080</c:v>
                </c:pt>
                <c:pt idx="3218">
                  <c:v>39083</c:v>
                </c:pt>
                <c:pt idx="3219">
                  <c:v>39084</c:v>
                </c:pt>
                <c:pt idx="3220">
                  <c:v>39085</c:v>
                </c:pt>
                <c:pt idx="3221">
                  <c:v>39086</c:v>
                </c:pt>
                <c:pt idx="3222">
                  <c:v>39087</c:v>
                </c:pt>
                <c:pt idx="3223">
                  <c:v>39090</c:v>
                </c:pt>
                <c:pt idx="3224">
                  <c:v>39091</c:v>
                </c:pt>
                <c:pt idx="3225">
                  <c:v>39092</c:v>
                </c:pt>
                <c:pt idx="3226">
                  <c:v>39093</c:v>
                </c:pt>
                <c:pt idx="3227">
                  <c:v>39094</c:v>
                </c:pt>
                <c:pt idx="3228">
                  <c:v>39097</c:v>
                </c:pt>
                <c:pt idx="3229">
                  <c:v>39098</c:v>
                </c:pt>
                <c:pt idx="3230">
                  <c:v>39099</c:v>
                </c:pt>
                <c:pt idx="3231">
                  <c:v>39100</c:v>
                </c:pt>
                <c:pt idx="3232">
                  <c:v>39101</c:v>
                </c:pt>
                <c:pt idx="3233">
                  <c:v>39104</c:v>
                </c:pt>
                <c:pt idx="3234">
                  <c:v>39105</c:v>
                </c:pt>
                <c:pt idx="3235">
                  <c:v>39106</c:v>
                </c:pt>
                <c:pt idx="3236">
                  <c:v>39107</c:v>
                </c:pt>
                <c:pt idx="3237">
                  <c:v>39108</c:v>
                </c:pt>
                <c:pt idx="3238">
                  <c:v>39111</c:v>
                </c:pt>
                <c:pt idx="3239">
                  <c:v>39112</c:v>
                </c:pt>
                <c:pt idx="3240">
                  <c:v>39113</c:v>
                </c:pt>
                <c:pt idx="3241">
                  <c:v>39114</c:v>
                </c:pt>
                <c:pt idx="3242">
                  <c:v>39115</c:v>
                </c:pt>
                <c:pt idx="3243">
                  <c:v>39118</c:v>
                </c:pt>
                <c:pt idx="3244">
                  <c:v>39119</c:v>
                </c:pt>
                <c:pt idx="3245">
                  <c:v>39120</c:v>
                </c:pt>
                <c:pt idx="3246">
                  <c:v>39121</c:v>
                </c:pt>
                <c:pt idx="3247">
                  <c:v>39122</c:v>
                </c:pt>
                <c:pt idx="3248">
                  <c:v>39125</c:v>
                </c:pt>
                <c:pt idx="3249">
                  <c:v>39126</c:v>
                </c:pt>
                <c:pt idx="3250">
                  <c:v>39127</c:v>
                </c:pt>
                <c:pt idx="3251">
                  <c:v>39128</c:v>
                </c:pt>
                <c:pt idx="3252">
                  <c:v>39129</c:v>
                </c:pt>
                <c:pt idx="3253">
                  <c:v>39132</c:v>
                </c:pt>
                <c:pt idx="3254">
                  <c:v>39133</c:v>
                </c:pt>
                <c:pt idx="3255">
                  <c:v>39134</c:v>
                </c:pt>
                <c:pt idx="3256">
                  <c:v>39135</c:v>
                </c:pt>
                <c:pt idx="3257">
                  <c:v>39136</c:v>
                </c:pt>
                <c:pt idx="3258">
                  <c:v>39139</c:v>
                </c:pt>
                <c:pt idx="3259">
                  <c:v>39140</c:v>
                </c:pt>
                <c:pt idx="3260">
                  <c:v>39141</c:v>
                </c:pt>
                <c:pt idx="3261">
                  <c:v>39142</c:v>
                </c:pt>
                <c:pt idx="3262">
                  <c:v>39143</c:v>
                </c:pt>
                <c:pt idx="3263">
                  <c:v>39146</c:v>
                </c:pt>
                <c:pt idx="3264">
                  <c:v>39147</c:v>
                </c:pt>
                <c:pt idx="3265">
                  <c:v>39148</c:v>
                </c:pt>
                <c:pt idx="3266">
                  <c:v>39149</c:v>
                </c:pt>
                <c:pt idx="3267">
                  <c:v>39150</c:v>
                </c:pt>
                <c:pt idx="3268">
                  <c:v>39153</c:v>
                </c:pt>
                <c:pt idx="3269">
                  <c:v>39154</c:v>
                </c:pt>
                <c:pt idx="3270">
                  <c:v>39155</c:v>
                </c:pt>
                <c:pt idx="3271">
                  <c:v>39156</c:v>
                </c:pt>
                <c:pt idx="3272">
                  <c:v>39157</c:v>
                </c:pt>
                <c:pt idx="3273">
                  <c:v>39160</c:v>
                </c:pt>
                <c:pt idx="3274">
                  <c:v>39161</c:v>
                </c:pt>
                <c:pt idx="3275">
                  <c:v>39162</c:v>
                </c:pt>
                <c:pt idx="3276">
                  <c:v>39163</c:v>
                </c:pt>
                <c:pt idx="3277">
                  <c:v>39164</c:v>
                </c:pt>
                <c:pt idx="3278">
                  <c:v>39167</c:v>
                </c:pt>
                <c:pt idx="3279">
                  <c:v>39168</c:v>
                </c:pt>
                <c:pt idx="3280">
                  <c:v>39169</c:v>
                </c:pt>
                <c:pt idx="3281">
                  <c:v>39170</c:v>
                </c:pt>
                <c:pt idx="3282">
                  <c:v>39171</c:v>
                </c:pt>
                <c:pt idx="3283">
                  <c:v>39174</c:v>
                </c:pt>
                <c:pt idx="3284">
                  <c:v>39175</c:v>
                </c:pt>
                <c:pt idx="3285">
                  <c:v>39176</c:v>
                </c:pt>
                <c:pt idx="3286">
                  <c:v>39177</c:v>
                </c:pt>
                <c:pt idx="3287">
                  <c:v>39178</c:v>
                </c:pt>
                <c:pt idx="3288">
                  <c:v>39181</c:v>
                </c:pt>
                <c:pt idx="3289">
                  <c:v>39182</c:v>
                </c:pt>
                <c:pt idx="3290">
                  <c:v>39183</c:v>
                </c:pt>
                <c:pt idx="3291">
                  <c:v>39184</c:v>
                </c:pt>
                <c:pt idx="3292">
                  <c:v>39185</c:v>
                </c:pt>
                <c:pt idx="3293">
                  <c:v>39188</c:v>
                </c:pt>
                <c:pt idx="3294">
                  <c:v>39189</c:v>
                </c:pt>
                <c:pt idx="3295">
                  <c:v>39190</c:v>
                </c:pt>
                <c:pt idx="3296">
                  <c:v>39191</c:v>
                </c:pt>
                <c:pt idx="3297">
                  <c:v>39192</c:v>
                </c:pt>
                <c:pt idx="3298">
                  <c:v>39195</c:v>
                </c:pt>
                <c:pt idx="3299">
                  <c:v>39196</c:v>
                </c:pt>
                <c:pt idx="3300">
                  <c:v>39197</c:v>
                </c:pt>
                <c:pt idx="3301">
                  <c:v>39198</c:v>
                </c:pt>
                <c:pt idx="3302">
                  <c:v>39199</c:v>
                </c:pt>
                <c:pt idx="3303">
                  <c:v>39202</c:v>
                </c:pt>
                <c:pt idx="3304">
                  <c:v>39203</c:v>
                </c:pt>
                <c:pt idx="3305">
                  <c:v>39204</c:v>
                </c:pt>
                <c:pt idx="3306">
                  <c:v>39205</c:v>
                </c:pt>
                <c:pt idx="3307">
                  <c:v>39206</c:v>
                </c:pt>
                <c:pt idx="3308">
                  <c:v>39209</c:v>
                </c:pt>
                <c:pt idx="3309">
                  <c:v>39210</c:v>
                </c:pt>
                <c:pt idx="3310">
                  <c:v>39211</c:v>
                </c:pt>
                <c:pt idx="3311">
                  <c:v>39212</c:v>
                </c:pt>
                <c:pt idx="3312">
                  <c:v>39213</c:v>
                </c:pt>
                <c:pt idx="3313">
                  <c:v>39216</c:v>
                </c:pt>
                <c:pt idx="3314">
                  <c:v>39217</c:v>
                </c:pt>
                <c:pt idx="3315">
                  <c:v>39218</c:v>
                </c:pt>
                <c:pt idx="3316">
                  <c:v>39219</c:v>
                </c:pt>
                <c:pt idx="3317">
                  <c:v>39220</c:v>
                </c:pt>
                <c:pt idx="3318">
                  <c:v>39223</c:v>
                </c:pt>
                <c:pt idx="3319">
                  <c:v>39224</c:v>
                </c:pt>
                <c:pt idx="3320">
                  <c:v>39225</c:v>
                </c:pt>
                <c:pt idx="3321">
                  <c:v>39226</c:v>
                </c:pt>
                <c:pt idx="3322">
                  <c:v>39227</c:v>
                </c:pt>
                <c:pt idx="3323">
                  <c:v>39230</c:v>
                </c:pt>
                <c:pt idx="3324">
                  <c:v>39231</c:v>
                </c:pt>
                <c:pt idx="3325">
                  <c:v>39232</c:v>
                </c:pt>
                <c:pt idx="3326">
                  <c:v>39233</c:v>
                </c:pt>
                <c:pt idx="3327">
                  <c:v>39234</c:v>
                </c:pt>
                <c:pt idx="3328">
                  <c:v>39237</c:v>
                </c:pt>
                <c:pt idx="3329">
                  <c:v>39238</c:v>
                </c:pt>
                <c:pt idx="3330">
                  <c:v>39239</c:v>
                </c:pt>
                <c:pt idx="3331">
                  <c:v>39240</c:v>
                </c:pt>
                <c:pt idx="3332">
                  <c:v>39241</c:v>
                </c:pt>
                <c:pt idx="3333">
                  <c:v>39244</c:v>
                </c:pt>
                <c:pt idx="3334">
                  <c:v>39245</c:v>
                </c:pt>
                <c:pt idx="3335">
                  <c:v>39246</c:v>
                </c:pt>
                <c:pt idx="3336">
                  <c:v>39247</c:v>
                </c:pt>
                <c:pt idx="3337">
                  <c:v>39248</c:v>
                </c:pt>
                <c:pt idx="3338">
                  <c:v>39251</c:v>
                </c:pt>
                <c:pt idx="3339">
                  <c:v>39252</c:v>
                </c:pt>
                <c:pt idx="3340">
                  <c:v>39253</c:v>
                </c:pt>
                <c:pt idx="3341">
                  <c:v>39254</c:v>
                </c:pt>
                <c:pt idx="3342">
                  <c:v>39255</c:v>
                </c:pt>
                <c:pt idx="3343">
                  <c:v>39258</c:v>
                </c:pt>
                <c:pt idx="3344">
                  <c:v>39259</c:v>
                </c:pt>
                <c:pt idx="3345">
                  <c:v>39260</c:v>
                </c:pt>
                <c:pt idx="3346">
                  <c:v>39261</c:v>
                </c:pt>
                <c:pt idx="3347">
                  <c:v>39262</c:v>
                </c:pt>
                <c:pt idx="3348">
                  <c:v>39265</c:v>
                </c:pt>
                <c:pt idx="3349">
                  <c:v>39266</c:v>
                </c:pt>
                <c:pt idx="3350">
                  <c:v>39267</c:v>
                </c:pt>
                <c:pt idx="3351">
                  <c:v>39268</c:v>
                </c:pt>
                <c:pt idx="3352">
                  <c:v>39269</c:v>
                </c:pt>
                <c:pt idx="3353">
                  <c:v>39272</c:v>
                </c:pt>
                <c:pt idx="3354">
                  <c:v>39273</c:v>
                </c:pt>
                <c:pt idx="3355">
                  <c:v>39274</c:v>
                </c:pt>
                <c:pt idx="3356">
                  <c:v>39275</c:v>
                </c:pt>
                <c:pt idx="3357">
                  <c:v>39276</c:v>
                </c:pt>
                <c:pt idx="3358">
                  <c:v>39279</c:v>
                </c:pt>
                <c:pt idx="3359">
                  <c:v>39280</c:v>
                </c:pt>
                <c:pt idx="3360">
                  <c:v>39281</c:v>
                </c:pt>
                <c:pt idx="3361">
                  <c:v>39282</c:v>
                </c:pt>
                <c:pt idx="3362">
                  <c:v>39283</c:v>
                </c:pt>
                <c:pt idx="3363">
                  <c:v>39286</c:v>
                </c:pt>
                <c:pt idx="3364">
                  <c:v>39287</c:v>
                </c:pt>
                <c:pt idx="3365">
                  <c:v>39288</c:v>
                </c:pt>
                <c:pt idx="3366">
                  <c:v>39289</c:v>
                </c:pt>
                <c:pt idx="3367">
                  <c:v>39290</c:v>
                </c:pt>
                <c:pt idx="3368">
                  <c:v>39293</c:v>
                </c:pt>
                <c:pt idx="3369">
                  <c:v>39294</c:v>
                </c:pt>
                <c:pt idx="3370">
                  <c:v>39295</c:v>
                </c:pt>
                <c:pt idx="3371">
                  <c:v>39296</c:v>
                </c:pt>
                <c:pt idx="3372">
                  <c:v>39297</c:v>
                </c:pt>
                <c:pt idx="3373">
                  <c:v>39300</c:v>
                </c:pt>
                <c:pt idx="3374">
                  <c:v>39301</c:v>
                </c:pt>
                <c:pt idx="3375">
                  <c:v>39302</c:v>
                </c:pt>
                <c:pt idx="3376">
                  <c:v>39303</c:v>
                </c:pt>
                <c:pt idx="3377">
                  <c:v>39304</c:v>
                </c:pt>
                <c:pt idx="3378">
                  <c:v>39307</c:v>
                </c:pt>
                <c:pt idx="3379">
                  <c:v>39308</c:v>
                </c:pt>
                <c:pt idx="3380">
                  <c:v>39309</c:v>
                </c:pt>
                <c:pt idx="3381">
                  <c:v>39310</c:v>
                </c:pt>
                <c:pt idx="3382">
                  <c:v>39311</c:v>
                </c:pt>
                <c:pt idx="3383">
                  <c:v>39314</c:v>
                </c:pt>
                <c:pt idx="3384">
                  <c:v>39315</c:v>
                </c:pt>
                <c:pt idx="3385">
                  <c:v>39316</c:v>
                </c:pt>
                <c:pt idx="3386">
                  <c:v>39317</c:v>
                </c:pt>
                <c:pt idx="3387">
                  <c:v>39318</c:v>
                </c:pt>
                <c:pt idx="3388">
                  <c:v>39321</c:v>
                </c:pt>
                <c:pt idx="3389">
                  <c:v>39322</c:v>
                </c:pt>
                <c:pt idx="3390">
                  <c:v>39323</c:v>
                </c:pt>
                <c:pt idx="3391">
                  <c:v>39324</c:v>
                </c:pt>
                <c:pt idx="3392">
                  <c:v>39325</c:v>
                </c:pt>
                <c:pt idx="3393">
                  <c:v>39328</c:v>
                </c:pt>
                <c:pt idx="3394">
                  <c:v>39329</c:v>
                </c:pt>
                <c:pt idx="3395">
                  <c:v>39330</c:v>
                </c:pt>
                <c:pt idx="3396">
                  <c:v>39331</c:v>
                </c:pt>
                <c:pt idx="3397">
                  <c:v>39332</c:v>
                </c:pt>
                <c:pt idx="3398">
                  <c:v>39335</c:v>
                </c:pt>
                <c:pt idx="3399">
                  <c:v>39336</c:v>
                </c:pt>
                <c:pt idx="3400">
                  <c:v>39337</c:v>
                </c:pt>
                <c:pt idx="3401">
                  <c:v>39338</c:v>
                </c:pt>
                <c:pt idx="3402">
                  <c:v>39339</c:v>
                </c:pt>
                <c:pt idx="3403">
                  <c:v>39342</c:v>
                </c:pt>
                <c:pt idx="3404">
                  <c:v>39343</c:v>
                </c:pt>
                <c:pt idx="3405">
                  <c:v>39344</c:v>
                </c:pt>
                <c:pt idx="3406">
                  <c:v>39345</c:v>
                </c:pt>
                <c:pt idx="3407">
                  <c:v>39346</c:v>
                </c:pt>
                <c:pt idx="3408">
                  <c:v>39349</c:v>
                </c:pt>
                <c:pt idx="3409">
                  <c:v>39350</c:v>
                </c:pt>
                <c:pt idx="3410">
                  <c:v>39351</c:v>
                </c:pt>
                <c:pt idx="3411">
                  <c:v>39352</c:v>
                </c:pt>
                <c:pt idx="3412">
                  <c:v>39353</c:v>
                </c:pt>
                <c:pt idx="3413">
                  <c:v>39356</c:v>
                </c:pt>
                <c:pt idx="3414">
                  <c:v>39357</c:v>
                </c:pt>
                <c:pt idx="3415">
                  <c:v>39358</c:v>
                </c:pt>
                <c:pt idx="3416">
                  <c:v>39359</c:v>
                </c:pt>
                <c:pt idx="3417">
                  <c:v>39360</c:v>
                </c:pt>
                <c:pt idx="3418">
                  <c:v>39363</c:v>
                </c:pt>
                <c:pt idx="3419">
                  <c:v>39364</c:v>
                </c:pt>
                <c:pt idx="3420">
                  <c:v>39365</c:v>
                </c:pt>
                <c:pt idx="3421">
                  <c:v>39366</c:v>
                </c:pt>
                <c:pt idx="3422">
                  <c:v>39367</c:v>
                </c:pt>
                <c:pt idx="3423">
                  <c:v>39370</c:v>
                </c:pt>
                <c:pt idx="3424">
                  <c:v>39371</c:v>
                </c:pt>
                <c:pt idx="3425">
                  <c:v>39372</c:v>
                </c:pt>
                <c:pt idx="3426">
                  <c:v>39373</c:v>
                </c:pt>
                <c:pt idx="3427">
                  <c:v>39374</c:v>
                </c:pt>
                <c:pt idx="3428">
                  <c:v>39377</c:v>
                </c:pt>
                <c:pt idx="3429">
                  <c:v>39378</c:v>
                </c:pt>
                <c:pt idx="3430">
                  <c:v>39379</c:v>
                </c:pt>
                <c:pt idx="3431">
                  <c:v>39380</c:v>
                </c:pt>
                <c:pt idx="3432">
                  <c:v>39381</c:v>
                </c:pt>
                <c:pt idx="3433">
                  <c:v>39384</c:v>
                </c:pt>
                <c:pt idx="3434">
                  <c:v>39385</c:v>
                </c:pt>
                <c:pt idx="3435">
                  <c:v>39386</c:v>
                </c:pt>
                <c:pt idx="3436">
                  <c:v>39387</c:v>
                </c:pt>
                <c:pt idx="3437">
                  <c:v>39388</c:v>
                </c:pt>
                <c:pt idx="3438">
                  <c:v>39391</c:v>
                </c:pt>
                <c:pt idx="3439">
                  <c:v>39392</c:v>
                </c:pt>
                <c:pt idx="3440">
                  <c:v>39393</c:v>
                </c:pt>
                <c:pt idx="3441">
                  <c:v>39394</c:v>
                </c:pt>
                <c:pt idx="3442">
                  <c:v>39395</c:v>
                </c:pt>
                <c:pt idx="3443">
                  <c:v>39398</c:v>
                </c:pt>
                <c:pt idx="3444">
                  <c:v>39399</c:v>
                </c:pt>
                <c:pt idx="3445">
                  <c:v>39400</c:v>
                </c:pt>
                <c:pt idx="3446">
                  <c:v>39401</c:v>
                </c:pt>
                <c:pt idx="3447">
                  <c:v>39402</c:v>
                </c:pt>
                <c:pt idx="3448">
                  <c:v>39405</c:v>
                </c:pt>
                <c:pt idx="3449">
                  <c:v>39406</c:v>
                </c:pt>
                <c:pt idx="3450">
                  <c:v>39407</c:v>
                </c:pt>
                <c:pt idx="3451">
                  <c:v>39408</c:v>
                </c:pt>
                <c:pt idx="3452">
                  <c:v>39409</c:v>
                </c:pt>
                <c:pt idx="3453">
                  <c:v>39412</c:v>
                </c:pt>
                <c:pt idx="3454">
                  <c:v>39413</c:v>
                </c:pt>
                <c:pt idx="3455">
                  <c:v>39414</c:v>
                </c:pt>
                <c:pt idx="3456">
                  <c:v>39415</c:v>
                </c:pt>
                <c:pt idx="3457">
                  <c:v>39416</c:v>
                </c:pt>
                <c:pt idx="3458">
                  <c:v>39419</c:v>
                </c:pt>
                <c:pt idx="3459">
                  <c:v>39420</c:v>
                </c:pt>
                <c:pt idx="3460">
                  <c:v>39421</c:v>
                </c:pt>
                <c:pt idx="3461">
                  <c:v>39422</c:v>
                </c:pt>
                <c:pt idx="3462">
                  <c:v>39423</c:v>
                </c:pt>
                <c:pt idx="3463">
                  <c:v>39426</c:v>
                </c:pt>
                <c:pt idx="3464">
                  <c:v>39427</c:v>
                </c:pt>
                <c:pt idx="3465">
                  <c:v>39428</c:v>
                </c:pt>
                <c:pt idx="3466">
                  <c:v>39429</c:v>
                </c:pt>
                <c:pt idx="3467">
                  <c:v>39430</c:v>
                </c:pt>
                <c:pt idx="3468">
                  <c:v>39433</c:v>
                </c:pt>
                <c:pt idx="3469">
                  <c:v>39434</c:v>
                </c:pt>
                <c:pt idx="3470">
                  <c:v>39435</c:v>
                </c:pt>
                <c:pt idx="3471">
                  <c:v>39436</c:v>
                </c:pt>
                <c:pt idx="3472">
                  <c:v>39437</c:v>
                </c:pt>
                <c:pt idx="3473">
                  <c:v>39440</c:v>
                </c:pt>
                <c:pt idx="3474">
                  <c:v>39441</c:v>
                </c:pt>
                <c:pt idx="3475">
                  <c:v>39442</c:v>
                </c:pt>
                <c:pt idx="3476">
                  <c:v>39443</c:v>
                </c:pt>
                <c:pt idx="3477">
                  <c:v>39444</c:v>
                </c:pt>
                <c:pt idx="3478">
                  <c:v>39447</c:v>
                </c:pt>
                <c:pt idx="3479">
                  <c:v>39448</c:v>
                </c:pt>
                <c:pt idx="3480">
                  <c:v>39449</c:v>
                </c:pt>
                <c:pt idx="3481">
                  <c:v>39450</c:v>
                </c:pt>
                <c:pt idx="3482">
                  <c:v>39451</c:v>
                </c:pt>
                <c:pt idx="3483">
                  <c:v>39454</c:v>
                </c:pt>
                <c:pt idx="3484">
                  <c:v>39455</c:v>
                </c:pt>
                <c:pt idx="3485">
                  <c:v>39456</c:v>
                </c:pt>
                <c:pt idx="3486">
                  <c:v>39457</c:v>
                </c:pt>
                <c:pt idx="3487">
                  <c:v>39458</c:v>
                </c:pt>
                <c:pt idx="3488">
                  <c:v>39461</c:v>
                </c:pt>
                <c:pt idx="3489">
                  <c:v>39462</c:v>
                </c:pt>
                <c:pt idx="3490">
                  <c:v>39463</c:v>
                </c:pt>
                <c:pt idx="3491">
                  <c:v>39464</c:v>
                </c:pt>
                <c:pt idx="3492">
                  <c:v>39465</c:v>
                </c:pt>
                <c:pt idx="3493">
                  <c:v>39468</c:v>
                </c:pt>
                <c:pt idx="3494">
                  <c:v>39469</c:v>
                </c:pt>
                <c:pt idx="3495">
                  <c:v>39470</c:v>
                </c:pt>
                <c:pt idx="3496">
                  <c:v>39471</c:v>
                </c:pt>
                <c:pt idx="3497">
                  <c:v>39472</c:v>
                </c:pt>
                <c:pt idx="3498">
                  <c:v>39475</c:v>
                </c:pt>
                <c:pt idx="3499">
                  <c:v>39476</c:v>
                </c:pt>
                <c:pt idx="3500">
                  <c:v>39477</c:v>
                </c:pt>
                <c:pt idx="3501">
                  <c:v>39478</c:v>
                </c:pt>
                <c:pt idx="3502">
                  <c:v>39479</c:v>
                </c:pt>
                <c:pt idx="3503">
                  <c:v>39482</c:v>
                </c:pt>
                <c:pt idx="3504">
                  <c:v>39483</c:v>
                </c:pt>
                <c:pt idx="3505">
                  <c:v>39484</c:v>
                </c:pt>
                <c:pt idx="3506">
                  <c:v>39485</c:v>
                </c:pt>
                <c:pt idx="3507">
                  <c:v>39486</c:v>
                </c:pt>
                <c:pt idx="3508">
                  <c:v>39489</c:v>
                </c:pt>
                <c:pt idx="3509">
                  <c:v>39490</c:v>
                </c:pt>
                <c:pt idx="3510">
                  <c:v>39491</c:v>
                </c:pt>
                <c:pt idx="3511">
                  <c:v>39492</c:v>
                </c:pt>
                <c:pt idx="3512">
                  <c:v>39493</c:v>
                </c:pt>
                <c:pt idx="3513">
                  <c:v>39496</c:v>
                </c:pt>
                <c:pt idx="3514">
                  <c:v>39497</c:v>
                </c:pt>
                <c:pt idx="3515">
                  <c:v>39498</c:v>
                </c:pt>
                <c:pt idx="3516">
                  <c:v>39499</c:v>
                </c:pt>
                <c:pt idx="3517">
                  <c:v>39500</c:v>
                </c:pt>
                <c:pt idx="3518">
                  <c:v>39503</c:v>
                </c:pt>
                <c:pt idx="3519">
                  <c:v>39504</c:v>
                </c:pt>
                <c:pt idx="3520">
                  <c:v>39505</c:v>
                </c:pt>
                <c:pt idx="3521">
                  <c:v>39506</c:v>
                </c:pt>
                <c:pt idx="3522">
                  <c:v>39507</c:v>
                </c:pt>
                <c:pt idx="3523">
                  <c:v>39510</c:v>
                </c:pt>
                <c:pt idx="3524">
                  <c:v>39511</c:v>
                </c:pt>
                <c:pt idx="3525">
                  <c:v>39512</c:v>
                </c:pt>
                <c:pt idx="3526">
                  <c:v>39513</c:v>
                </c:pt>
                <c:pt idx="3527">
                  <c:v>39514</c:v>
                </c:pt>
                <c:pt idx="3528">
                  <c:v>39517</c:v>
                </c:pt>
                <c:pt idx="3529">
                  <c:v>39518</c:v>
                </c:pt>
                <c:pt idx="3530">
                  <c:v>39519</c:v>
                </c:pt>
                <c:pt idx="3531">
                  <c:v>39520</c:v>
                </c:pt>
                <c:pt idx="3532">
                  <c:v>39521</c:v>
                </c:pt>
                <c:pt idx="3533">
                  <c:v>39524</c:v>
                </c:pt>
                <c:pt idx="3534">
                  <c:v>39525</c:v>
                </c:pt>
                <c:pt idx="3535">
                  <c:v>39526</c:v>
                </c:pt>
                <c:pt idx="3536">
                  <c:v>39527</c:v>
                </c:pt>
                <c:pt idx="3537">
                  <c:v>39528</c:v>
                </c:pt>
                <c:pt idx="3538">
                  <c:v>39531</c:v>
                </c:pt>
                <c:pt idx="3539">
                  <c:v>39532</c:v>
                </c:pt>
                <c:pt idx="3540">
                  <c:v>39533</c:v>
                </c:pt>
                <c:pt idx="3541">
                  <c:v>39534</c:v>
                </c:pt>
                <c:pt idx="3542">
                  <c:v>39535</c:v>
                </c:pt>
                <c:pt idx="3543">
                  <c:v>39538</c:v>
                </c:pt>
                <c:pt idx="3544">
                  <c:v>39539</c:v>
                </c:pt>
                <c:pt idx="3545">
                  <c:v>39540</c:v>
                </c:pt>
                <c:pt idx="3546">
                  <c:v>39541</c:v>
                </c:pt>
                <c:pt idx="3547">
                  <c:v>39542</c:v>
                </c:pt>
                <c:pt idx="3548">
                  <c:v>39545</c:v>
                </c:pt>
                <c:pt idx="3549">
                  <c:v>39546</c:v>
                </c:pt>
                <c:pt idx="3550">
                  <c:v>39547</c:v>
                </c:pt>
                <c:pt idx="3551">
                  <c:v>39548</c:v>
                </c:pt>
                <c:pt idx="3552">
                  <c:v>39549</c:v>
                </c:pt>
                <c:pt idx="3553">
                  <c:v>39552</c:v>
                </c:pt>
                <c:pt idx="3554">
                  <c:v>39553</c:v>
                </c:pt>
                <c:pt idx="3555">
                  <c:v>39554</c:v>
                </c:pt>
                <c:pt idx="3556">
                  <c:v>39555</c:v>
                </c:pt>
                <c:pt idx="3557">
                  <c:v>39556</c:v>
                </c:pt>
                <c:pt idx="3558">
                  <c:v>39559</c:v>
                </c:pt>
                <c:pt idx="3559">
                  <c:v>39560</c:v>
                </c:pt>
                <c:pt idx="3560">
                  <c:v>39561</c:v>
                </c:pt>
                <c:pt idx="3561">
                  <c:v>39562</c:v>
                </c:pt>
                <c:pt idx="3562">
                  <c:v>39563</c:v>
                </c:pt>
                <c:pt idx="3563">
                  <c:v>39566</c:v>
                </c:pt>
                <c:pt idx="3564">
                  <c:v>39567</c:v>
                </c:pt>
                <c:pt idx="3565">
                  <c:v>39568</c:v>
                </c:pt>
                <c:pt idx="3566">
                  <c:v>39569</c:v>
                </c:pt>
                <c:pt idx="3567">
                  <c:v>39570</c:v>
                </c:pt>
                <c:pt idx="3568">
                  <c:v>39573</c:v>
                </c:pt>
                <c:pt idx="3569">
                  <c:v>39574</c:v>
                </c:pt>
                <c:pt idx="3570">
                  <c:v>39575</c:v>
                </c:pt>
                <c:pt idx="3571">
                  <c:v>39576</c:v>
                </c:pt>
                <c:pt idx="3572">
                  <c:v>39577</c:v>
                </c:pt>
                <c:pt idx="3573">
                  <c:v>39580</c:v>
                </c:pt>
                <c:pt idx="3574">
                  <c:v>39581</c:v>
                </c:pt>
                <c:pt idx="3575">
                  <c:v>39582</c:v>
                </c:pt>
                <c:pt idx="3576">
                  <c:v>39583</c:v>
                </c:pt>
                <c:pt idx="3577">
                  <c:v>39584</c:v>
                </c:pt>
                <c:pt idx="3578">
                  <c:v>39587</c:v>
                </c:pt>
                <c:pt idx="3579">
                  <c:v>39588</c:v>
                </c:pt>
                <c:pt idx="3580">
                  <c:v>39589</c:v>
                </c:pt>
                <c:pt idx="3581">
                  <c:v>39590</c:v>
                </c:pt>
                <c:pt idx="3582">
                  <c:v>39591</c:v>
                </c:pt>
                <c:pt idx="3583">
                  <c:v>39594</c:v>
                </c:pt>
                <c:pt idx="3584">
                  <c:v>39595</c:v>
                </c:pt>
                <c:pt idx="3585">
                  <c:v>39596</c:v>
                </c:pt>
                <c:pt idx="3586">
                  <c:v>39597</c:v>
                </c:pt>
                <c:pt idx="3587">
                  <c:v>39598</c:v>
                </c:pt>
                <c:pt idx="3588">
                  <c:v>39601</c:v>
                </c:pt>
                <c:pt idx="3589">
                  <c:v>39602</c:v>
                </c:pt>
                <c:pt idx="3590">
                  <c:v>39603</c:v>
                </c:pt>
                <c:pt idx="3591">
                  <c:v>39604</c:v>
                </c:pt>
                <c:pt idx="3592">
                  <c:v>39605</c:v>
                </c:pt>
                <c:pt idx="3593">
                  <c:v>39608</c:v>
                </c:pt>
                <c:pt idx="3594">
                  <c:v>39609</c:v>
                </c:pt>
                <c:pt idx="3595">
                  <c:v>39610</c:v>
                </c:pt>
                <c:pt idx="3596">
                  <c:v>39611</c:v>
                </c:pt>
                <c:pt idx="3597">
                  <c:v>39612</c:v>
                </c:pt>
                <c:pt idx="3598">
                  <c:v>39615</c:v>
                </c:pt>
                <c:pt idx="3599">
                  <c:v>39616</c:v>
                </c:pt>
                <c:pt idx="3600">
                  <c:v>39617</c:v>
                </c:pt>
                <c:pt idx="3601">
                  <c:v>39618</c:v>
                </c:pt>
                <c:pt idx="3602">
                  <c:v>39619</c:v>
                </c:pt>
                <c:pt idx="3603">
                  <c:v>39622</c:v>
                </c:pt>
                <c:pt idx="3604">
                  <c:v>39623</c:v>
                </c:pt>
                <c:pt idx="3605">
                  <c:v>39624</c:v>
                </c:pt>
                <c:pt idx="3606">
                  <c:v>39625</c:v>
                </c:pt>
                <c:pt idx="3607">
                  <c:v>39626</c:v>
                </c:pt>
                <c:pt idx="3608">
                  <c:v>39629</c:v>
                </c:pt>
                <c:pt idx="3609">
                  <c:v>39630</c:v>
                </c:pt>
                <c:pt idx="3610">
                  <c:v>39631</c:v>
                </c:pt>
                <c:pt idx="3611">
                  <c:v>39632</c:v>
                </c:pt>
                <c:pt idx="3612">
                  <c:v>39633</c:v>
                </c:pt>
                <c:pt idx="3613">
                  <c:v>39636</c:v>
                </c:pt>
                <c:pt idx="3614">
                  <c:v>39637</c:v>
                </c:pt>
                <c:pt idx="3615">
                  <c:v>39638</c:v>
                </c:pt>
                <c:pt idx="3616">
                  <c:v>39639</c:v>
                </c:pt>
                <c:pt idx="3617">
                  <c:v>39640</c:v>
                </c:pt>
                <c:pt idx="3618">
                  <c:v>39643</c:v>
                </c:pt>
                <c:pt idx="3619">
                  <c:v>39644</c:v>
                </c:pt>
                <c:pt idx="3620">
                  <c:v>39645</c:v>
                </c:pt>
                <c:pt idx="3621">
                  <c:v>39646</c:v>
                </c:pt>
                <c:pt idx="3622">
                  <c:v>39647</c:v>
                </c:pt>
                <c:pt idx="3623">
                  <c:v>39650</c:v>
                </c:pt>
                <c:pt idx="3624">
                  <c:v>39651</c:v>
                </c:pt>
                <c:pt idx="3625">
                  <c:v>39652</c:v>
                </c:pt>
                <c:pt idx="3626">
                  <c:v>39653</c:v>
                </c:pt>
                <c:pt idx="3627">
                  <c:v>39654</c:v>
                </c:pt>
                <c:pt idx="3628">
                  <c:v>39657</c:v>
                </c:pt>
                <c:pt idx="3629">
                  <c:v>39658</c:v>
                </c:pt>
                <c:pt idx="3630">
                  <c:v>39659</c:v>
                </c:pt>
                <c:pt idx="3631">
                  <c:v>39660</c:v>
                </c:pt>
                <c:pt idx="3632">
                  <c:v>39661</c:v>
                </c:pt>
                <c:pt idx="3633">
                  <c:v>39664</c:v>
                </c:pt>
                <c:pt idx="3634">
                  <c:v>39665</c:v>
                </c:pt>
                <c:pt idx="3635">
                  <c:v>39666</c:v>
                </c:pt>
                <c:pt idx="3636">
                  <c:v>39667</c:v>
                </c:pt>
                <c:pt idx="3637">
                  <c:v>39668</c:v>
                </c:pt>
                <c:pt idx="3638">
                  <c:v>39671</c:v>
                </c:pt>
                <c:pt idx="3639">
                  <c:v>39672</c:v>
                </c:pt>
                <c:pt idx="3640">
                  <c:v>39673</c:v>
                </c:pt>
                <c:pt idx="3641">
                  <c:v>39674</c:v>
                </c:pt>
                <c:pt idx="3642">
                  <c:v>39675</c:v>
                </c:pt>
                <c:pt idx="3643">
                  <c:v>39678</c:v>
                </c:pt>
                <c:pt idx="3644">
                  <c:v>39679</c:v>
                </c:pt>
                <c:pt idx="3645">
                  <c:v>39680</c:v>
                </c:pt>
                <c:pt idx="3646">
                  <c:v>39681</c:v>
                </c:pt>
                <c:pt idx="3647">
                  <c:v>39682</c:v>
                </c:pt>
                <c:pt idx="3648">
                  <c:v>39685</c:v>
                </c:pt>
                <c:pt idx="3649">
                  <c:v>39686</c:v>
                </c:pt>
                <c:pt idx="3650">
                  <c:v>39687</c:v>
                </c:pt>
                <c:pt idx="3651">
                  <c:v>39688</c:v>
                </c:pt>
                <c:pt idx="3652">
                  <c:v>39689</c:v>
                </c:pt>
                <c:pt idx="3653">
                  <c:v>39692</c:v>
                </c:pt>
                <c:pt idx="3654">
                  <c:v>39693</c:v>
                </c:pt>
                <c:pt idx="3655">
                  <c:v>39694</c:v>
                </c:pt>
                <c:pt idx="3656">
                  <c:v>39695</c:v>
                </c:pt>
                <c:pt idx="3657">
                  <c:v>39696</c:v>
                </c:pt>
                <c:pt idx="3658">
                  <c:v>39699</c:v>
                </c:pt>
                <c:pt idx="3659">
                  <c:v>39700</c:v>
                </c:pt>
                <c:pt idx="3660">
                  <c:v>39701</c:v>
                </c:pt>
                <c:pt idx="3661">
                  <c:v>39702</c:v>
                </c:pt>
                <c:pt idx="3662">
                  <c:v>39703</c:v>
                </c:pt>
                <c:pt idx="3663">
                  <c:v>39706</c:v>
                </c:pt>
                <c:pt idx="3664">
                  <c:v>39707</c:v>
                </c:pt>
                <c:pt idx="3665">
                  <c:v>39708</c:v>
                </c:pt>
                <c:pt idx="3666">
                  <c:v>39709</c:v>
                </c:pt>
                <c:pt idx="3667">
                  <c:v>39710</c:v>
                </c:pt>
                <c:pt idx="3668">
                  <c:v>39713</c:v>
                </c:pt>
                <c:pt idx="3669">
                  <c:v>39714</c:v>
                </c:pt>
                <c:pt idx="3670">
                  <c:v>39715</c:v>
                </c:pt>
                <c:pt idx="3671">
                  <c:v>39716</c:v>
                </c:pt>
                <c:pt idx="3672">
                  <c:v>39717</c:v>
                </c:pt>
                <c:pt idx="3673">
                  <c:v>39720</c:v>
                </c:pt>
                <c:pt idx="3674">
                  <c:v>39721</c:v>
                </c:pt>
                <c:pt idx="3675">
                  <c:v>39722</c:v>
                </c:pt>
                <c:pt idx="3676">
                  <c:v>39723</c:v>
                </c:pt>
                <c:pt idx="3677">
                  <c:v>39724</c:v>
                </c:pt>
                <c:pt idx="3678">
                  <c:v>39727</c:v>
                </c:pt>
                <c:pt idx="3679">
                  <c:v>39728</c:v>
                </c:pt>
                <c:pt idx="3680">
                  <c:v>39729</c:v>
                </c:pt>
                <c:pt idx="3681">
                  <c:v>39730</c:v>
                </c:pt>
                <c:pt idx="3682">
                  <c:v>39731</c:v>
                </c:pt>
                <c:pt idx="3683">
                  <c:v>39734</c:v>
                </c:pt>
                <c:pt idx="3684">
                  <c:v>39735</c:v>
                </c:pt>
                <c:pt idx="3685">
                  <c:v>39736</c:v>
                </c:pt>
                <c:pt idx="3686">
                  <c:v>39737</c:v>
                </c:pt>
                <c:pt idx="3687">
                  <c:v>39738</c:v>
                </c:pt>
                <c:pt idx="3688">
                  <c:v>39741</c:v>
                </c:pt>
                <c:pt idx="3689">
                  <c:v>39742</c:v>
                </c:pt>
                <c:pt idx="3690">
                  <c:v>39743</c:v>
                </c:pt>
                <c:pt idx="3691">
                  <c:v>39744</c:v>
                </c:pt>
                <c:pt idx="3692">
                  <c:v>39745</c:v>
                </c:pt>
                <c:pt idx="3693">
                  <c:v>39748</c:v>
                </c:pt>
                <c:pt idx="3694">
                  <c:v>39749</c:v>
                </c:pt>
                <c:pt idx="3695">
                  <c:v>39750</c:v>
                </c:pt>
                <c:pt idx="3696">
                  <c:v>39751</c:v>
                </c:pt>
                <c:pt idx="3697">
                  <c:v>39752</c:v>
                </c:pt>
                <c:pt idx="3698">
                  <c:v>39755</c:v>
                </c:pt>
                <c:pt idx="3699">
                  <c:v>39756</c:v>
                </c:pt>
                <c:pt idx="3700">
                  <c:v>39757</c:v>
                </c:pt>
                <c:pt idx="3701">
                  <c:v>39758</c:v>
                </c:pt>
                <c:pt idx="3702">
                  <c:v>39759</c:v>
                </c:pt>
                <c:pt idx="3703">
                  <c:v>39762</c:v>
                </c:pt>
                <c:pt idx="3704">
                  <c:v>39763</c:v>
                </c:pt>
                <c:pt idx="3705">
                  <c:v>39764</c:v>
                </c:pt>
                <c:pt idx="3706">
                  <c:v>39765</c:v>
                </c:pt>
                <c:pt idx="3707">
                  <c:v>39766</c:v>
                </c:pt>
                <c:pt idx="3708">
                  <c:v>39769</c:v>
                </c:pt>
                <c:pt idx="3709">
                  <c:v>39770</c:v>
                </c:pt>
                <c:pt idx="3710">
                  <c:v>39771</c:v>
                </c:pt>
                <c:pt idx="3711">
                  <c:v>39772</c:v>
                </c:pt>
                <c:pt idx="3712">
                  <c:v>39773</c:v>
                </c:pt>
                <c:pt idx="3713">
                  <c:v>39776</c:v>
                </c:pt>
                <c:pt idx="3714">
                  <c:v>39777</c:v>
                </c:pt>
                <c:pt idx="3715">
                  <c:v>39778</c:v>
                </c:pt>
                <c:pt idx="3716">
                  <c:v>39779</c:v>
                </c:pt>
                <c:pt idx="3717">
                  <c:v>39780</c:v>
                </c:pt>
                <c:pt idx="3718">
                  <c:v>39783</c:v>
                </c:pt>
                <c:pt idx="3719">
                  <c:v>39784</c:v>
                </c:pt>
                <c:pt idx="3720">
                  <c:v>39785</c:v>
                </c:pt>
                <c:pt idx="3721">
                  <c:v>39786</c:v>
                </c:pt>
                <c:pt idx="3722">
                  <c:v>39787</c:v>
                </c:pt>
                <c:pt idx="3723">
                  <c:v>39790</c:v>
                </c:pt>
                <c:pt idx="3724">
                  <c:v>39791</c:v>
                </c:pt>
                <c:pt idx="3725">
                  <c:v>39792</c:v>
                </c:pt>
                <c:pt idx="3726">
                  <c:v>39793</c:v>
                </c:pt>
                <c:pt idx="3727">
                  <c:v>39794</c:v>
                </c:pt>
                <c:pt idx="3728">
                  <c:v>39797</c:v>
                </c:pt>
                <c:pt idx="3729">
                  <c:v>39798</c:v>
                </c:pt>
                <c:pt idx="3730">
                  <c:v>39799</c:v>
                </c:pt>
                <c:pt idx="3731">
                  <c:v>39800</c:v>
                </c:pt>
                <c:pt idx="3732">
                  <c:v>39801</c:v>
                </c:pt>
                <c:pt idx="3733">
                  <c:v>39804</c:v>
                </c:pt>
                <c:pt idx="3734">
                  <c:v>39805</c:v>
                </c:pt>
                <c:pt idx="3735">
                  <c:v>39806</c:v>
                </c:pt>
                <c:pt idx="3736">
                  <c:v>39807</c:v>
                </c:pt>
                <c:pt idx="3737">
                  <c:v>39808</c:v>
                </c:pt>
                <c:pt idx="3738">
                  <c:v>39811</c:v>
                </c:pt>
                <c:pt idx="3739">
                  <c:v>39812</c:v>
                </c:pt>
                <c:pt idx="3740">
                  <c:v>39813</c:v>
                </c:pt>
                <c:pt idx="3741">
                  <c:v>39814</c:v>
                </c:pt>
                <c:pt idx="3742">
                  <c:v>39815</c:v>
                </c:pt>
                <c:pt idx="3743">
                  <c:v>39818</c:v>
                </c:pt>
                <c:pt idx="3744">
                  <c:v>39819</c:v>
                </c:pt>
                <c:pt idx="3745">
                  <c:v>39820</c:v>
                </c:pt>
                <c:pt idx="3746">
                  <c:v>39821</c:v>
                </c:pt>
                <c:pt idx="3747">
                  <c:v>39822</c:v>
                </c:pt>
                <c:pt idx="3748">
                  <c:v>39825</c:v>
                </c:pt>
                <c:pt idx="3749">
                  <c:v>39826</c:v>
                </c:pt>
                <c:pt idx="3750">
                  <c:v>39827</c:v>
                </c:pt>
                <c:pt idx="3751">
                  <c:v>39828</c:v>
                </c:pt>
                <c:pt idx="3752">
                  <c:v>39829</c:v>
                </c:pt>
                <c:pt idx="3753">
                  <c:v>39832</c:v>
                </c:pt>
                <c:pt idx="3754">
                  <c:v>39833</c:v>
                </c:pt>
                <c:pt idx="3755">
                  <c:v>39834</c:v>
                </c:pt>
                <c:pt idx="3756">
                  <c:v>39835</c:v>
                </c:pt>
                <c:pt idx="3757">
                  <c:v>39836</c:v>
                </c:pt>
                <c:pt idx="3758">
                  <c:v>39839</c:v>
                </c:pt>
                <c:pt idx="3759">
                  <c:v>39840</c:v>
                </c:pt>
                <c:pt idx="3760">
                  <c:v>39841</c:v>
                </c:pt>
                <c:pt idx="3761">
                  <c:v>39842</c:v>
                </c:pt>
                <c:pt idx="3762">
                  <c:v>39843</c:v>
                </c:pt>
                <c:pt idx="3763">
                  <c:v>39846</c:v>
                </c:pt>
                <c:pt idx="3764">
                  <c:v>39847</c:v>
                </c:pt>
                <c:pt idx="3765">
                  <c:v>39848</c:v>
                </c:pt>
                <c:pt idx="3766">
                  <c:v>39849</c:v>
                </c:pt>
                <c:pt idx="3767">
                  <c:v>39850</c:v>
                </c:pt>
                <c:pt idx="3768">
                  <c:v>39853</c:v>
                </c:pt>
                <c:pt idx="3769">
                  <c:v>39854</c:v>
                </c:pt>
                <c:pt idx="3770">
                  <c:v>39855</c:v>
                </c:pt>
                <c:pt idx="3771">
                  <c:v>39856</c:v>
                </c:pt>
                <c:pt idx="3772">
                  <c:v>39857</c:v>
                </c:pt>
                <c:pt idx="3773">
                  <c:v>39860</c:v>
                </c:pt>
                <c:pt idx="3774">
                  <c:v>39861</c:v>
                </c:pt>
                <c:pt idx="3775">
                  <c:v>39862</c:v>
                </c:pt>
                <c:pt idx="3776">
                  <c:v>39863</c:v>
                </c:pt>
                <c:pt idx="3777">
                  <c:v>39864</c:v>
                </c:pt>
                <c:pt idx="3778">
                  <c:v>39867</c:v>
                </c:pt>
                <c:pt idx="3779">
                  <c:v>39868</c:v>
                </c:pt>
                <c:pt idx="3780">
                  <c:v>39869</c:v>
                </c:pt>
                <c:pt idx="3781">
                  <c:v>39870</c:v>
                </c:pt>
                <c:pt idx="3782">
                  <c:v>39871</c:v>
                </c:pt>
                <c:pt idx="3783">
                  <c:v>39874</c:v>
                </c:pt>
                <c:pt idx="3784">
                  <c:v>39875</c:v>
                </c:pt>
                <c:pt idx="3785">
                  <c:v>39876</c:v>
                </c:pt>
                <c:pt idx="3786">
                  <c:v>39877</c:v>
                </c:pt>
                <c:pt idx="3787">
                  <c:v>39878</c:v>
                </c:pt>
                <c:pt idx="3788">
                  <c:v>39881</c:v>
                </c:pt>
                <c:pt idx="3789">
                  <c:v>39882</c:v>
                </c:pt>
                <c:pt idx="3790">
                  <c:v>39883</c:v>
                </c:pt>
                <c:pt idx="3791">
                  <c:v>39884</c:v>
                </c:pt>
                <c:pt idx="3792">
                  <c:v>39885</c:v>
                </c:pt>
                <c:pt idx="3793">
                  <c:v>39888</c:v>
                </c:pt>
                <c:pt idx="3794">
                  <c:v>39889</c:v>
                </c:pt>
                <c:pt idx="3795">
                  <c:v>39890</c:v>
                </c:pt>
                <c:pt idx="3796">
                  <c:v>39891</c:v>
                </c:pt>
                <c:pt idx="3797">
                  <c:v>39892</c:v>
                </c:pt>
                <c:pt idx="3798">
                  <c:v>39895</c:v>
                </c:pt>
                <c:pt idx="3799">
                  <c:v>39896</c:v>
                </c:pt>
                <c:pt idx="3800">
                  <c:v>39897</c:v>
                </c:pt>
                <c:pt idx="3801">
                  <c:v>39898</c:v>
                </c:pt>
                <c:pt idx="3802">
                  <c:v>39899</c:v>
                </c:pt>
                <c:pt idx="3803">
                  <c:v>39902</c:v>
                </c:pt>
                <c:pt idx="3804">
                  <c:v>39903</c:v>
                </c:pt>
                <c:pt idx="3805">
                  <c:v>39904</c:v>
                </c:pt>
                <c:pt idx="3806">
                  <c:v>39905</c:v>
                </c:pt>
                <c:pt idx="3807">
                  <c:v>39906</c:v>
                </c:pt>
                <c:pt idx="3808">
                  <c:v>39909</c:v>
                </c:pt>
                <c:pt idx="3809">
                  <c:v>39910</c:v>
                </c:pt>
                <c:pt idx="3810">
                  <c:v>39911</c:v>
                </c:pt>
                <c:pt idx="3811">
                  <c:v>39912</c:v>
                </c:pt>
                <c:pt idx="3812">
                  <c:v>39913</c:v>
                </c:pt>
                <c:pt idx="3813">
                  <c:v>39916</c:v>
                </c:pt>
                <c:pt idx="3814">
                  <c:v>39917</c:v>
                </c:pt>
                <c:pt idx="3815">
                  <c:v>39918</c:v>
                </c:pt>
                <c:pt idx="3816">
                  <c:v>39919</c:v>
                </c:pt>
                <c:pt idx="3817">
                  <c:v>39920</c:v>
                </c:pt>
                <c:pt idx="3818">
                  <c:v>39923</c:v>
                </c:pt>
                <c:pt idx="3819">
                  <c:v>39924</c:v>
                </c:pt>
                <c:pt idx="3820">
                  <c:v>39925</c:v>
                </c:pt>
                <c:pt idx="3821">
                  <c:v>39926</c:v>
                </c:pt>
                <c:pt idx="3822">
                  <c:v>39927</c:v>
                </c:pt>
                <c:pt idx="3823">
                  <c:v>39930</c:v>
                </c:pt>
                <c:pt idx="3824">
                  <c:v>39931</c:v>
                </c:pt>
                <c:pt idx="3825">
                  <c:v>39932</c:v>
                </c:pt>
                <c:pt idx="3826">
                  <c:v>39933</c:v>
                </c:pt>
                <c:pt idx="3827">
                  <c:v>39934</c:v>
                </c:pt>
                <c:pt idx="3828">
                  <c:v>39937</c:v>
                </c:pt>
                <c:pt idx="3829">
                  <c:v>39938</c:v>
                </c:pt>
                <c:pt idx="3830">
                  <c:v>39939</c:v>
                </c:pt>
                <c:pt idx="3831">
                  <c:v>39940</c:v>
                </c:pt>
                <c:pt idx="3832">
                  <c:v>39941</c:v>
                </c:pt>
                <c:pt idx="3833">
                  <c:v>39944</c:v>
                </c:pt>
                <c:pt idx="3834">
                  <c:v>39945</c:v>
                </c:pt>
                <c:pt idx="3835">
                  <c:v>39946</c:v>
                </c:pt>
                <c:pt idx="3836">
                  <c:v>39947</c:v>
                </c:pt>
                <c:pt idx="3837">
                  <c:v>39948</c:v>
                </c:pt>
                <c:pt idx="3838">
                  <c:v>39951</c:v>
                </c:pt>
                <c:pt idx="3839">
                  <c:v>39952</c:v>
                </c:pt>
                <c:pt idx="3840">
                  <c:v>39953</c:v>
                </c:pt>
                <c:pt idx="3841">
                  <c:v>39954</c:v>
                </c:pt>
                <c:pt idx="3842">
                  <c:v>39955</c:v>
                </c:pt>
                <c:pt idx="3843">
                  <c:v>39958</c:v>
                </c:pt>
                <c:pt idx="3844">
                  <c:v>39959</c:v>
                </c:pt>
                <c:pt idx="3845">
                  <c:v>39960</c:v>
                </c:pt>
                <c:pt idx="3846">
                  <c:v>39961</c:v>
                </c:pt>
                <c:pt idx="3847">
                  <c:v>39962</c:v>
                </c:pt>
                <c:pt idx="3848">
                  <c:v>39965</c:v>
                </c:pt>
                <c:pt idx="3849">
                  <c:v>39966</c:v>
                </c:pt>
                <c:pt idx="3850">
                  <c:v>39967</c:v>
                </c:pt>
                <c:pt idx="3851">
                  <c:v>39968</c:v>
                </c:pt>
                <c:pt idx="3852">
                  <c:v>39969</c:v>
                </c:pt>
                <c:pt idx="3853">
                  <c:v>39972</c:v>
                </c:pt>
                <c:pt idx="3854">
                  <c:v>39973</c:v>
                </c:pt>
                <c:pt idx="3855">
                  <c:v>39974</c:v>
                </c:pt>
                <c:pt idx="3856">
                  <c:v>39975</c:v>
                </c:pt>
                <c:pt idx="3857">
                  <c:v>39976</c:v>
                </c:pt>
                <c:pt idx="3858">
                  <c:v>39979</c:v>
                </c:pt>
                <c:pt idx="3859">
                  <c:v>39980</c:v>
                </c:pt>
                <c:pt idx="3860">
                  <c:v>39981</c:v>
                </c:pt>
                <c:pt idx="3861">
                  <c:v>39982</c:v>
                </c:pt>
                <c:pt idx="3862">
                  <c:v>39983</c:v>
                </c:pt>
                <c:pt idx="3863">
                  <c:v>39986</c:v>
                </c:pt>
                <c:pt idx="3864">
                  <c:v>39987</c:v>
                </c:pt>
                <c:pt idx="3865">
                  <c:v>39988</c:v>
                </c:pt>
                <c:pt idx="3866">
                  <c:v>39989</c:v>
                </c:pt>
                <c:pt idx="3867">
                  <c:v>39990</c:v>
                </c:pt>
                <c:pt idx="3868">
                  <c:v>39993</c:v>
                </c:pt>
                <c:pt idx="3869">
                  <c:v>39994</c:v>
                </c:pt>
                <c:pt idx="3870">
                  <c:v>39995</c:v>
                </c:pt>
                <c:pt idx="3871">
                  <c:v>39996</c:v>
                </c:pt>
                <c:pt idx="3872">
                  <c:v>39997</c:v>
                </c:pt>
                <c:pt idx="3873">
                  <c:v>40000</c:v>
                </c:pt>
                <c:pt idx="3874">
                  <c:v>40001</c:v>
                </c:pt>
                <c:pt idx="3875">
                  <c:v>40002</c:v>
                </c:pt>
                <c:pt idx="3876">
                  <c:v>40003</c:v>
                </c:pt>
                <c:pt idx="3877">
                  <c:v>40004</c:v>
                </c:pt>
                <c:pt idx="3878">
                  <c:v>40007</c:v>
                </c:pt>
                <c:pt idx="3879">
                  <c:v>40008</c:v>
                </c:pt>
                <c:pt idx="3880">
                  <c:v>40009</c:v>
                </c:pt>
                <c:pt idx="3881">
                  <c:v>40010</c:v>
                </c:pt>
                <c:pt idx="3882">
                  <c:v>40011</c:v>
                </c:pt>
                <c:pt idx="3883">
                  <c:v>40014</c:v>
                </c:pt>
                <c:pt idx="3884">
                  <c:v>40015</c:v>
                </c:pt>
                <c:pt idx="3885">
                  <c:v>40016</c:v>
                </c:pt>
                <c:pt idx="3886">
                  <c:v>40017</c:v>
                </c:pt>
                <c:pt idx="3887">
                  <c:v>40018</c:v>
                </c:pt>
                <c:pt idx="3888">
                  <c:v>40021</c:v>
                </c:pt>
                <c:pt idx="3889">
                  <c:v>40022</c:v>
                </c:pt>
                <c:pt idx="3890">
                  <c:v>40023</c:v>
                </c:pt>
                <c:pt idx="3891">
                  <c:v>40024</c:v>
                </c:pt>
                <c:pt idx="3892">
                  <c:v>40025</c:v>
                </c:pt>
                <c:pt idx="3893">
                  <c:v>40028</c:v>
                </c:pt>
                <c:pt idx="3894">
                  <c:v>40029</c:v>
                </c:pt>
                <c:pt idx="3895">
                  <c:v>40030</c:v>
                </c:pt>
                <c:pt idx="3896">
                  <c:v>40031</c:v>
                </c:pt>
                <c:pt idx="3897">
                  <c:v>40032</c:v>
                </c:pt>
                <c:pt idx="3898">
                  <c:v>40035</c:v>
                </c:pt>
                <c:pt idx="3899">
                  <c:v>40036</c:v>
                </c:pt>
                <c:pt idx="3900">
                  <c:v>40037</c:v>
                </c:pt>
                <c:pt idx="3901">
                  <c:v>40038</c:v>
                </c:pt>
                <c:pt idx="3902">
                  <c:v>40039</c:v>
                </c:pt>
                <c:pt idx="3903">
                  <c:v>40042</c:v>
                </c:pt>
                <c:pt idx="3904">
                  <c:v>40043</c:v>
                </c:pt>
                <c:pt idx="3905">
                  <c:v>40044</c:v>
                </c:pt>
                <c:pt idx="3906">
                  <c:v>40045</c:v>
                </c:pt>
                <c:pt idx="3907">
                  <c:v>40046</c:v>
                </c:pt>
                <c:pt idx="3908">
                  <c:v>40049</c:v>
                </c:pt>
                <c:pt idx="3909">
                  <c:v>40050</c:v>
                </c:pt>
                <c:pt idx="3910">
                  <c:v>40051</c:v>
                </c:pt>
                <c:pt idx="3911">
                  <c:v>40052</c:v>
                </c:pt>
                <c:pt idx="3912">
                  <c:v>40053</c:v>
                </c:pt>
                <c:pt idx="3913">
                  <c:v>40056</c:v>
                </c:pt>
                <c:pt idx="3914">
                  <c:v>40057</c:v>
                </c:pt>
                <c:pt idx="3915">
                  <c:v>40058</c:v>
                </c:pt>
                <c:pt idx="3916">
                  <c:v>40059</c:v>
                </c:pt>
                <c:pt idx="3917">
                  <c:v>40060</c:v>
                </c:pt>
                <c:pt idx="3918">
                  <c:v>40063</c:v>
                </c:pt>
                <c:pt idx="3919">
                  <c:v>40064</c:v>
                </c:pt>
                <c:pt idx="3920">
                  <c:v>40065</c:v>
                </c:pt>
                <c:pt idx="3921">
                  <c:v>40066</c:v>
                </c:pt>
                <c:pt idx="3922">
                  <c:v>40067</c:v>
                </c:pt>
                <c:pt idx="3923">
                  <c:v>40070</c:v>
                </c:pt>
                <c:pt idx="3924">
                  <c:v>40071</c:v>
                </c:pt>
                <c:pt idx="3925">
                  <c:v>40072</c:v>
                </c:pt>
                <c:pt idx="3926">
                  <c:v>40073</c:v>
                </c:pt>
                <c:pt idx="3927">
                  <c:v>40074</c:v>
                </c:pt>
                <c:pt idx="3928">
                  <c:v>40077</c:v>
                </c:pt>
                <c:pt idx="3929">
                  <c:v>40078</c:v>
                </c:pt>
                <c:pt idx="3930">
                  <c:v>40079</c:v>
                </c:pt>
                <c:pt idx="3931">
                  <c:v>40080</c:v>
                </c:pt>
                <c:pt idx="3932">
                  <c:v>40081</c:v>
                </c:pt>
                <c:pt idx="3933">
                  <c:v>40084</c:v>
                </c:pt>
                <c:pt idx="3934">
                  <c:v>40085</c:v>
                </c:pt>
                <c:pt idx="3935">
                  <c:v>40086</c:v>
                </c:pt>
                <c:pt idx="3936">
                  <c:v>40087</c:v>
                </c:pt>
                <c:pt idx="3937">
                  <c:v>40088</c:v>
                </c:pt>
                <c:pt idx="3938">
                  <c:v>40091</c:v>
                </c:pt>
                <c:pt idx="3939">
                  <c:v>40092</c:v>
                </c:pt>
                <c:pt idx="3940">
                  <c:v>40093</c:v>
                </c:pt>
                <c:pt idx="3941">
                  <c:v>40094</c:v>
                </c:pt>
                <c:pt idx="3942">
                  <c:v>40095</c:v>
                </c:pt>
                <c:pt idx="3943">
                  <c:v>40098</c:v>
                </c:pt>
                <c:pt idx="3944">
                  <c:v>40099</c:v>
                </c:pt>
                <c:pt idx="3945">
                  <c:v>40100</c:v>
                </c:pt>
                <c:pt idx="3946">
                  <c:v>40101</c:v>
                </c:pt>
                <c:pt idx="3947">
                  <c:v>40102</c:v>
                </c:pt>
                <c:pt idx="3948">
                  <c:v>40105</c:v>
                </c:pt>
                <c:pt idx="3949">
                  <c:v>40106</c:v>
                </c:pt>
                <c:pt idx="3950">
                  <c:v>40107</c:v>
                </c:pt>
                <c:pt idx="3951">
                  <c:v>40108</c:v>
                </c:pt>
                <c:pt idx="3952">
                  <c:v>40109</c:v>
                </c:pt>
                <c:pt idx="3953">
                  <c:v>40112</c:v>
                </c:pt>
                <c:pt idx="3954">
                  <c:v>40113</c:v>
                </c:pt>
                <c:pt idx="3955">
                  <c:v>40114</c:v>
                </c:pt>
                <c:pt idx="3956">
                  <c:v>40115</c:v>
                </c:pt>
                <c:pt idx="3957">
                  <c:v>40116</c:v>
                </c:pt>
                <c:pt idx="3958">
                  <c:v>40119</c:v>
                </c:pt>
                <c:pt idx="3959">
                  <c:v>40120</c:v>
                </c:pt>
                <c:pt idx="3960">
                  <c:v>40121</c:v>
                </c:pt>
                <c:pt idx="3961">
                  <c:v>40122</c:v>
                </c:pt>
                <c:pt idx="3962">
                  <c:v>40123</c:v>
                </c:pt>
                <c:pt idx="3963">
                  <c:v>40126</c:v>
                </c:pt>
                <c:pt idx="3964">
                  <c:v>40127</c:v>
                </c:pt>
                <c:pt idx="3965">
                  <c:v>40128</c:v>
                </c:pt>
                <c:pt idx="3966">
                  <c:v>40129</c:v>
                </c:pt>
                <c:pt idx="3967">
                  <c:v>40130</c:v>
                </c:pt>
                <c:pt idx="3968">
                  <c:v>40133</c:v>
                </c:pt>
                <c:pt idx="3969">
                  <c:v>40134</c:v>
                </c:pt>
                <c:pt idx="3970">
                  <c:v>40135</c:v>
                </c:pt>
                <c:pt idx="3971">
                  <c:v>40136</c:v>
                </c:pt>
                <c:pt idx="3972">
                  <c:v>40137</c:v>
                </c:pt>
                <c:pt idx="3973">
                  <c:v>40140</c:v>
                </c:pt>
                <c:pt idx="3974">
                  <c:v>40141</c:v>
                </c:pt>
                <c:pt idx="3975">
                  <c:v>40142</c:v>
                </c:pt>
                <c:pt idx="3976">
                  <c:v>40143</c:v>
                </c:pt>
                <c:pt idx="3977">
                  <c:v>40144</c:v>
                </c:pt>
                <c:pt idx="3978">
                  <c:v>40147</c:v>
                </c:pt>
                <c:pt idx="3979">
                  <c:v>40148</c:v>
                </c:pt>
                <c:pt idx="3980">
                  <c:v>40149</c:v>
                </c:pt>
                <c:pt idx="3981">
                  <c:v>40150</c:v>
                </c:pt>
                <c:pt idx="3982">
                  <c:v>40151</c:v>
                </c:pt>
                <c:pt idx="3983">
                  <c:v>40154</c:v>
                </c:pt>
                <c:pt idx="3984">
                  <c:v>40155</c:v>
                </c:pt>
                <c:pt idx="3985">
                  <c:v>40156</c:v>
                </c:pt>
                <c:pt idx="3986">
                  <c:v>40157</c:v>
                </c:pt>
                <c:pt idx="3987">
                  <c:v>40158</c:v>
                </c:pt>
                <c:pt idx="3988">
                  <c:v>40161</c:v>
                </c:pt>
                <c:pt idx="3989">
                  <c:v>40162</c:v>
                </c:pt>
                <c:pt idx="3990">
                  <c:v>40163</c:v>
                </c:pt>
                <c:pt idx="3991">
                  <c:v>40164</c:v>
                </c:pt>
                <c:pt idx="3992">
                  <c:v>40165</c:v>
                </c:pt>
                <c:pt idx="3993">
                  <c:v>40168</c:v>
                </c:pt>
                <c:pt idx="3994">
                  <c:v>40169</c:v>
                </c:pt>
                <c:pt idx="3995">
                  <c:v>40170</c:v>
                </c:pt>
                <c:pt idx="3996">
                  <c:v>40171</c:v>
                </c:pt>
                <c:pt idx="3997">
                  <c:v>40172</c:v>
                </c:pt>
                <c:pt idx="3998">
                  <c:v>40175</c:v>
                </c:pt>
                <c:pt idx="3999">
                  <c:v>40176</c:v>
                </c:pt>
                <c:pt idx="4000">
                  <c:v>40177</c:v>
                </c:pt>
                <c:pt idx="4001">
                  <c:v>40178</c:v>
                </c:pt>
                <c:pt idx="4002">
                  <c:v>40179</c:v>
                </c:pt>
                <c:pt idx="4003">
                  <c:v>40182</c:v>
                </c:pt>
                <c:pt idx="4004">
                  <c:v>40183</c:v>
                </c:pt>
                <c:pt idx="4005">
                  <c:v>40184</c:v>
                </c:pt>
                <c:pt idx="4006">
                  <c:v>40185</c:v>
                </c:pt>
                <c:pt idx="4007">
                  <c:v>40186</c:v>
                </c:pt>
                <c:pt idx="4008">
                  <c:v>40189</c:v>
                </c:pt>
                <c:pt idx="4009">
                  <c:v>40190</c:v>
                </c:pt>
                <c:pt idx="4010">
                  <c:v>40191</c:v>
                </c:pt>
                <c:pt idx="4011">
                  <c:v>40192</c:v>
                </c:pt>
                <c:pt idx="4012">
                  <c:v>40193</c:v>
                </c:pt>
                <c:pt idx="4013">
                  <c:v>40196</c:v>
                </c:pt>
                <c:pt idx="4014">
                  <c:v>40197</c:v>
                </c:pt>
                <c:pt idx="4015">
                  <c:v>40198</c:v>
                </c:pt>
                <c:pt idx="4016">
                  <c:v>40199</c:v>
                </c:pt>
                <c:pt idx="4017">
                  <c:v>40200</c:v>
                </c:pt>
                <c:pt idx="4018">
                  <c:v>40203</c:v>
                </c:pt>
                <c:pt idx="4019">
                  <c:v>40204</c:v>
                </c:pt>
                <c:pt idx="4020">
                  <c:v>40205</c:v>
                </c:pt>
                <c:pt idx="4021">
                  <c:v>40206</c:v>
                </c:pt>
                <c:pt idx="4022">
                  <c:v>40207</c:v>
                </c:pt>
                <c:pt idx="4023">
                  <c:v>40210</c:v>
                </c:pt>
                <c:pt idx="4024">
                  <c:v>40211</c:v>
                </c:pt>
                <c:pt idx="4025">
                  <c:v>40212</c:v>
                </c:pt>
                <c:pt idx="4026">
                  <c:v>40213</c:v>
                </c:pt>
                <c:pt idx="4027">
                  <c:v>40214</c:v>
                </c:pt>
                <c:pt idx="4028">
                  <c:v>40217</c:v>
                </c:pt>
                <c:pt idx="4029">
                  <c:v>40218</c:v>
                </c:pt>
                <c:pt idx="4030">
                  <c:v>40219</c:v>
                </c:pt>
                <c:pt idx="4031">
                  <c:v>40220</c:v>
                </c:pt>
                <c:pt idx="4032">
                  <c:v>40221</c:v>
                </c:pt>
                <c:pt idx="4033">
                  <c:v>40224</c:v>
                </c:pt>
                <c:pt idx="4034">
                  <c:v>40225</c:v>
                </c:pt>
                <c:pt idx="4035">
                  <c:v>40226</c:v>
                </c:pt>
                <c:pt idx="4036">
                  <c:v>40227</c:v>
                </c:pt>
                <c:pt idx="4037">
                  <c:v>40228</c:v>
                </c:pt>
                <c:pt idx="4038">
                  <c:v>40231</c:v>
                </c:pt>
                <c:pt idx="4039">
                  <c:v>40232</c:v>
                </c:pt>
                <c:pt idx="4040">
                  <c:v>40233</c:v>
                </c:pt>
                <c:pt idx="4041">
                  <c:v>40234</c:v>
                </c:pt>
                <c:pt idx="4042">
                  <c:v>40235</c:v>
                </c:pt>
                <c:pt idx="4043">
                  <c:v>40238</c:v>
                </c:pt>
                <c:pt idx="4044">
                  <c:v>40239</c:v>
                </c:pt>
                <c:pt idx="4045">
                  <c:v>40240</c:v>
                </c:pt>
                <c:pt idx="4046">
                  <c:v>40241</c:v>
                </c:pt>
                <c:pt idx="4047">
                  <c:v>40242</c:v>
                </c:pt>
                <c:pt idx="4048">
                  <c:v>40245</c:v>
                </c:pt>
                <c:pt idx="4049">
                  <c:v>40246</c:v>
                </c:pt>
                <c:pt idx="4050">
                  <c:v>40247</c:v>
                </c:pt>
                <c:pt idx="4051">
                  <c:v>40248</c:v>
                </c:pt>
                <c:pt idx="4052">
                  <c:v>40249</c:v>
                </c:pt>
                <c:pt idx="4053">
                  <c:v>40252</c:v>
                </c:pt>
                <c:pt idx="4054">
                  <c:v>40253</c:v>
                </c:pt>
                <c:pt idx="4055">
                  <c:v>40254</c:v>
                </c:pt>
                <c:pt idx="4056">
                  <c:v>40255</c:v>
                </c:pt>
                <c:pt idx="4057">
                  <c:v>40256</c:v>
                </c:pt>
                <c:pt idx="4058">
                  <c:v>40259</c:v>
                </c:pt>
                <c:pt idx="4059">
                  <c:v>40260</c:v>
                </c:pt>
                <c:pt idx="4060">
                  <c:v>40261</c:v>
                </c:pt>
                <c:pt idx="4061">
                  <c:v>40262</c:v>
                </c:pt>
                <c:pt idx="4062">
                  <c:v>40263</c:v>
                </c:pt>
                <c:pt idx="4063">
                  <c:v>40266</c:v>
                </c:pt>
                <c:pt idx="4064">
                  <c:v>40267</c:v>
                </c:pt>
                <c:pt idx="4065">
                  <c:v>40268</c:v>
                </c:pt>
                <c:pt idx="4066">
                  <c:v>40269</c:v>
                </c:pt>
                <c:pt idx="4067">
                  <c:v>40270</c:v>
                </c:pt>
                <c:pt idx="4068">
                  <c:v>40273</c:v>
                </c:pt>
                <c:pt idx="4069">
                  <c:v>40274</c:v>
                </c:pt>
                <c:pt idx="4070">
                  <c:v>40275</c:v>
                </c:pt>
                <c:pt idx="4071">
                  <c:v>40276</c:v>
                </c:pt>
                <c:pt idx="4072">
                  <c:v>40277</c:v>
                </c:pt>
                <c:pt idx="4073">
                  <c:v>40280</c:v>
                </c:pt>
                <c:pt idx="4074">
                  <c:v>40281</c:v>
                </c:pt>
                <c:pt idx="4075">
                  <c:v>40282</c:v>
                </c:pt>
                <c:pt idx="4076">
                  <c:v>40283</c:v>
                </c:pt>
                <c:pt idx="4077">
                  <c:v>40284</c:v>
                </c:pt>
                <c:pt idx="4078">
                  <c:v>40287</c:v>
                </c:pt>
                <c:pt idx="4079">
                  <c:v>40288</c:v>
                </c:pt>
                <c:pt idx="4080">
                  <c:v>40289</c:v>
                </c:pt>
                <c:pt idx="4081">
                  <c:v>40290</c:v>
                </c:pt>
                <c:pt idx="4082">
                  <c:v>40291</c:v>
                </c:pt>
                <c:pt idx="4083">
                  <c:v>40294</c:v>
                </c:pt>
                <c:pt idx="4084">
                  <c:v>40295</c:v>
                </c:pt>
                <c:pt idx="4085">
                  <c:v>40296</c:v>
                </c:pt>
                <c:pt idx="4086">
                  <c:v>40297</c:v>
                </c:pt>
                <c:pt idx="4087">
                  <c:v>40298</c:v>
                </c:pt>
                <c:pt idx="4088">
                  <c:v>40301</c:v>
                </c:pt>
                <c:pt idx="4089">
                  <c:v>40302</c:v>
                </c:pt>
                <c:pt idx="4090">
                  <c:v>40303</c:v>
                </c:pt>
                <c:pt idx="4091">
                  <c:v>40304</c:v>
                </c:pt>
                <c:pt idx="4092">
                  <c:v>40305</c:v>
                </c:pt>
                <c:pt idx="4093">
                  <c:v>40308</c:v>
                </c:pt>
                <c:pt idx="4094">
                  <c:v>40309</c:v>
                </c:pt>
                <c:pt idx="4095">
                  <c:v>40310</c:v>
                </c:pt>
                <c:pt idx="4096">
                  <c:v>40311</c:v>
                </c:pt>
                <c:pt idx="4097">
                  <c:v>40312</c:v>
                </c:pt>
                <c:pt idx="4098">
                  <c:v>40315</c:v>
                </c:pt>
                <c:pt idx="4099">
                  <c:v>40316</c:v>
                </c:pt>
                <c:pt idx="4100">
                  <c:v>40317</c:v>
                </c:pt>
                <c:pt idx="4101">
                  <c:v>40318</c:v>
                </c:pt>
                <c:pt idx="4102">
                  <c:v>40319</c:v>
                </c:pt>
                <c:pt idx="4103">
                  <c:v>40322</c:v>
                </c:pt>
                <c:pt idx="4104">
                  <c:v>40323</c:v>
                </c:pt>
                <c:pt idx="4105">
                  <c:v>40324</c:v>
                </c:pt>
                <c:pt idx="4106">
                  <c:v>40325</c:v>
                </c:pt>
                <c:pt idx="4107">
                  <c:v>40326</c:v>
                </c:pt>
                <c:pt idx="4108">
                  <c:v>40329</c:v>
                </c:pt>
                <c:pt idx="4109">
                  <c:v>40330</c:v>
                </c:pt>
                <c:pt idx="4110">
                  <c:v>40331</c:v>
                </c:pt>
                <c:pt idx="4111">
                  <c:v>40332</c:v>
                </c:pt>
                <c:pt idx="4112">
                  <c:v>40333</c:v>
                </c:pt>
                <c:pt idx="4113">
                  <c:v>40336</c:v>
                </c:pt>
                <c:pt idx="4114">
                  <c:v>40337</c:v>
                </c:pt>
                <c:pt idx="4115">
                  <c:v>40338</c:v>
                </c:pt>
                <c:pt idx="4116">
                  <c:v>40339</c:v>
                </c:pt>
                <c:pt idx="4117">
                  <c:v>40340</c:v>
                </c:pt>
                <c:pt idx="4118">
                  <c:v>40343</c:v>
                </c:pt>
                <c:pt idx="4119">
                  <c:v>40344</c:v>
                </c:pt>
                <c:pt idx="4120">
                  <c:v>40345</c:v>
                </c:pt>
                <c:pt idx="4121">
                  <c:v>40346</c:v>
                </c:pt>
                <c:pt idx="4122">
                  <c:v>40347</c:v>
                </c:pt>
                <c:pt idx="4123">
                  <c:v>40350</c:v>
                </c:pt>
                <c:pt idx="4124">
                  <c:v>40351</c:v>
                </c:pt>
                <c:pt idx="4125">
                  <c:v>40352</c:v>
                </c:pt>
                <c:pt idx="4126">
                  <c:v>40353</c:v>
                </c:pt>
                <c:pt idx="4127">
                  <c:v>40354</c:v>
                </c:pt>
                <c:pt idx="4128">
                  <c:v>40357</c:v>
                </c:pt>
                <c:pt idx="4129">
                  <c:v>40358</c:v>
                </c:pt>
                <c:pt idx="4130">
                  <c:v>40359</c:v>
                </c:pt>
                <c:pt idx="4131">
                  <c:v>40360</c:v>
                </c:pt>
                <c:pt idx="4132">
                  <c:v>40361</c:v>
                </c:pt>
                <c:pt idx="4133">
                  <c:v>40364</c:v>
                </c:pt>
                <c:pt idx="4134">
                  <c:v>40365</c:v>
                </c:pt>
                <c:pt idx="4135">
                  <c:v>40366</c:v>
                </c:pt>
                <c:pt idx="4136">
                  <c:v>40367</c:v>
                </c:pt>
                <c:pt idx="4137">
                  <c:v>40368</c:v>
                </c:pt>
                <c:pt idx="4138">
                  <c:v>40371</c:v>
                </c:pt>
                <c:pt idx="4139">
                  <c:v>40372</c:v>
                </c:pt>
                <c:pt idx="4140">
                  <c:v>40373</c:v>
                </c:pt>
                <c:pt idx="4141">
                  <c:v>40374</c:v>
                </c:pt>
                <c:pt idx="4142">
                  <c:v>40375</c:v>
                </c:pt>
                <c:pt idx="4143">
                  <c:v>40378</c:v>
                </c:pt>
                <c:pt idx="4144">
                  <c:v>40379</c:v>
                </c:pt>
                <c:pt idx="4145">
                  <c:v>40380</c:v>
                </c:pt>
                <c:pt idx="4146">
                  <c:v>40381</c:v>
                </c:pt>
                <c:pt idx="4147">
                  <c:v>40382</c:v>
                </c:pt>
                <c:pt idx="4148">
                  <c:v>40385</c:v>
                </c:pt>
                <c:pt idx="4149">
                  <c:v>40386</c:v>
                </c:pt>
                <c:pt idx="4150">
                  <c:v>40387</c:v>
                </c:pt>
                <c:pt idx="4151">
                  <c:v>40388</c:v>
                </c:pt>
                <c:pt idx="4152">
                  <c:v>40389</c:v>
                </c:pt>
                <c:pt idx="4153">
                  <c:v>40392</c:v>
                </c:pt>
                <c:pt idx="4154">
                  <c:v>40393</c:v>
                </c:pt>
                <c:pt idx="4155">
                  <c:v>40394</c:v>
                </c:pt>
                <c:pt idx="4156">
                  <c:v>40395</c:v>
                </c:pt>
                <c:pt idx="4157">
                  <c:v>40396</c:v>
                </c:pt>
                <c:pt idx="4158">
                  <c:v>40399</c:v>
                </c:pt>
                <c:pt idx="4159">
                  <c:v>40400</c:v>
                </c:pt>
                <c:pt idx="4160">
                  <c:v>40401</c:v>
                </c:pt>
                <c:pt idx="4161">
                  <c:v>40402</c:v>
                </c:pt>
                <c:pt idx="4162">
                  <c:v>40403</c:v>
                </c:pt>
                <c:pt idx="4163">
                  <c:v>40406</c:v>
                </c:pt>
                <c:pt idx="4164">
                  <c:v>40407</c:v>
                </c:pt>
                <c:pt idx="4165">
                  <c:v>40408</c:v>
                </c:pt>
                <c:pt idx="4166">
                  <c:v>40409</c:v>
                </c:pt>
                <c:pt idx="4167">
                  <c:v>40410</c:v>
                </c:pt>
                <c:pt idx="4168">
                  <c:v>40413</c:v>
                </c:pt>
                <c:pt idx="4169">
                  <c:v>40414</c:v>
                </c:pt>
                <c:pt idx="4170">
                  <c:v>40415</c:v>
                </c:pt>
                <c:pt idx="4171">
                  <c:v>40416</c:v>
                </c:pt>
                <c:pt idx="4172">
                  <c:v>40417</c:v>
                </c:pt>
                <c:pt idx="4173">
                  <c:v>40420</c:v>
                </c:pt>
                <c:pt idx="4174">
                  <c:v>40421</c:v>
                </c:pt>
                <c:pt idx="4175">
                  <c:v>40422</c:v>
                </c:pt>
                <c:pt idx="4176">
                  <c:v>40423</c:v>
                </c:pt>
                <c:pt idx="4177">
                  <c:v>40424</c:v>
                </c:pt>
                <c:pt idx="4178">
                  <c:v>40427</c:v>
                </c:pt>
                <c:pt idx="4179">
                  <c:v>40428</c:v>
                </c:pt>
                <c:pt idx="4180">
                  <c:v>40429</c:v>
                </c:pt>
                <c:pt idx="4181">
                  <c:v>40430</c:v>
                </c:pt>
                <c:pt idx="4182">
                  <c:v>40431</c:v>
                </c:pt>
                <c:pt idx="4183">
                  <c:v>40434</c:v>
                </c:pt>
                <c:pt idx="4184">
                  <c:v>40435</c:v>
                </c:pt>
                <c:pt idx="4185">
                  <c:v>40436</c:v>
                </c:pt>
                <c:pt idx="4186">
                  <c:v>40437</c:v>
                </c:pt>
                <c:pt idx="4187">
                  <c:v>40438</c:v>
                </c:pt>
                <c:pt idx="4188">
                  <c:v>40441</c:v>
                </c:pt>
                <c:pt idx="4189">
                  <c:v>40442</c:v>
                </c:pt>
                <c:pt idx="4190">
                  <c:v>40443</c:v>
                </c:pt>
                <c:pt idx="4191">
                  <c:v>40444</c:v>
                </c:pt>
                <c:pt idx="4192">
                  <c:v>40445</c:v>
                </c:pt>
                <c:pt idx="4193">
                  <c:v>40448</c:v>
                </c:pt>
                <c:pt idx="4194">
                  <c:v>40449</c:v>
                </c:pt>
                <c:pt idx="4195">
                  <c:v>40450</c:v>
                </c:pt>
                <c:pt idx="4196">
                  <c:v>40451</c:v>
                </c:pt>
                <c:pt idx="4197">
                  <c:v>40452</c:v>
                </c:pt>
                <c:pt idx="4198">
                  <c:v>40455</c:v>
                </c:pt>
                <c:pt idx="4199">
                  <c:v>40456</c:v>
                </c:pt>
                <c:pt idx="4200">
                  <c:v>40457</c:v>
                </c:pt>
                <c:pt idx="4201">
                  <c:v>40458</c:v>
                </c:pt>
                <c:pt idx="4202">
                  <c:v>40459</c:v>
                </c:pt>
                <c:pt idx="4203">
                  <c:v>40462</c:v>
                </c:pt>
                <c:pt idx="4204">
                  <c:v>40463</c:v>
                </c:pt>
                <c:pt idx="4205">
                  <c:v>40464</c:v>
                </c:pt>
                <c:pt idx="4206">
                  <c:v>40465</c:v>
                </c:pt>
                <c:pt idx="4207">
                  <c:v>40466</c:v>
                </c:pt>
                <c:pt idx="4208">
                  <c:v>40469</c:v>
                </c:pt>
                <c:pt idx="4209">
                  <c:v>40470</c:v>
                </c:pt>
                <c:pt idx="4210">
                  <c:v>40471</c:v>
                </c:pt>
                <c:pt idx="4211">
                  <c:v>40472</c:v>
                </c:pt>
                <c:pt idx="4212">
                  <c:v>40473</c:v>
                </c:pt>
                <c:pt idx="4213">
                  <c:v>40476</c:v>
                </c:pt>
                <c:pt idx="4214">
                  <c:v>40477</c:v>
                </c:pt>
                <c:pt idx="4215">
                  <c:v>40478</c:v>
                </c:pt>
                <c:pt idx="4216">
                  <c:v>40479</c:v>
                </c:pt>
                <c:pt idx="4217">
                  <c:v>40480</c:v>
                </c:pt>
                <c:pt idx="4218">
                  <c:v>40483</c:v>
                </c:pt>
                <c:pt idx="4219">
                  <c:v>40484</c:v>
                </c:pt>
                <c:pt idx="4220">
                  <c:v>40485</c:v>
                </c:pt>
                <c:pt idx="4221">
                  <c:v>40486</c:v>
                </c:pt>
                <c:pt idx="4222">
                  <c:v>40487</c:v>
                </c:pt>
                <c:pt idx="4223">
                  <c:v>40490</c:v>
                </c:pt>
                <c:pt idx="4224">
                  <c:v>40491</c:v>
                </c:pt>
                <c:pt idx="4225">
                  <c:v>40492</c:v>
                </c:pt>
                <c:pt idx="4226">
                  <c:v>40493</c:v>
                </c:pt>
                <c:pt idx="4227">
                  <c:v>40494</c:v>
                </c:pt>
                <c:pt idx="4228">
                  <c:v>40497</c:v>
                </c:pt>
                <c:pt idx="4229">
                  <c:v>40498</c:v>
                </c:pt>
                <c:pt idx="4230">
                  <c:v>40499</c:v>
                </c:pt>
                <c:pt idx="4231">
                  <c:v>40500</c:v>
                </c:pt>
                <c:pt idx="4232">
                  <c:v>40501</c:v>
                </c:pt>
                <c:pt idx="4233">
                  <c:v>40504</c:v>
                </c:pt>
                <c:pt idx="4234">
                  <c:v>40505</c:v>
                </c:pt>
                <c:pt idx="4235">
                  <c:v>40506</c:v>
                </c:pt>
                <c:pt idx="4236">
                  <c:v>40507</c:v>
                </c:pt>
                <c:pt idx="4237">
                  <c:v>40508</c:v>
                </c:pt>
                <c:pt idx="4238">
                  <c:v>40511</c:v>
                </c:pt>
                <c:pt idx="4239">
                  <c:v>40512</c:v>
                </c:pt>
                <c:pt idx="4240">
                  <c:v>40513</c:v>
                </c:pt>
                <c:pt idx="4241">
                  <c:v>40514</c:v>
                </c:pt>
                <c:pt idx="4242">
                  <c:v>40515</c:v>
                </c:pt>
                <c:pt idx="4243">
                  <c:v>40518</c:v>
                </c:pt>
                <c:pt idx="4244">
                  <c:v>40519</c:v>
                </c:pt>
                <c:pt idx="4245">
                  <c:v>40520</c:v>
                </c:pt>
                <c:pt idx="4246">
                  <c:v>40521</c:v>
                </c:pt>
                <c:pt idx="4247">
                  <c:v>40522</c:v>
                </c:pt>
                <c:pt idx="4248">
                  <c:v>40525</c:v>
                </c:pt>
                <c:pt idx="4249">
                  <c:v>40526</c:v>
                </c:pt>
                <c:pt idx="4250">
                  <c:v>40527</c:v>
                </c:pt>
                <c:pt idx="4251">
                  <c:v>40528</c:v>
                </c:pt>
                <c:pt idx="4252">
                  <c:v>40529</c:v>
                </c:pt>
                <c:pt idx="4253">
                  <c:v>40532</c:v>
                </c:pt>
                <c:pt idx="4254">
                  <c:v>40533</c:v>
                </c:pt>
                <c:pt idx="4255">
                  <c:v>40534</c:v>
                </c:pt>
                <c:pt idx="4256">
                  <c:v>40535</c:v>
                </c:pt>
                <c:pt idx="4257">
                  <c:v>40536</c:v>
                </c:pt>
                <c:pt idx="4258">
                  <c:v>40539</c:v>
                </c:pt>
                <c:pt idx="4259">
                  <c:v>40540</c:v>
                </c:pt>
                <c:pt idx="4260">
                  <c:v>40541</c:v>
                </c:pt>
                <c:pt idx="4261">
                  <c:v>40542</c:v>
                </c:pt>
                <c:pt idx="4262">
                  <c:v>40543</c:v>
                </c:pt>
                <c:pt idx="4263">
                  <c:v>40546</c:v>
                </c:pt>
                <c:pt idx="4264">
                  <c:v>40547</c:v>
                </c:pt>
                <c:pt idx="4265">
                  <c:v>40548</c:v>
                </c:pt>
                <c:pt idx="4266">
                  <c:v>40549</c:v>
                </c:pt>
                <c:pt idx="4267">
                  <c:v>40550</c:v>
                </c:pt>
                <c:pt idx="4268">
                  <c:v>40553</c:v>
                </c:pt>
                <c:pt idx="4269">
                  <c:v>40554</c:v>
                </c:pt>
                <c:pt idx="4270">
                  <c:v>40555</c:v>
                </c:pt>
                <c:pt idx="4271">
                  <c:v>40556</c:v>
                </c:pt>
                <c:pt idx="4272">
                  <c:v>40557</c:v>
                </c:pt>
                <c:pt idx="4273">
                  <c:v>40560</c:v>
                </c:pt>
                <c:pt idx="4274">
                  <c:v>40561</c:v>
                </c:pt>
                <c:pt idx="4275">
                  <c:v>40562</c:v>
                </c:pt>
                <c:pt idx="4276">
                  <c:v>40563</c:v>
                </c:pt>
                <c:pt idx="4277">
                  <c:v>40564</c:v>
                </c:pt>
                <c:pt idx="4278">
                  <c:v>40567</c:v>
                </c:pt>
                <c:pt idx="4279">
                  <c:v>40568</c:v>
                </c:pt>
                <c:pt idx="4280">
                  <c:v>40569</c:v>
                </c:pt>
                <c:pt idx="4281">
                  <c:v>40570</c:v>
                </c:pt>
                <c:pt idx="4282">
                  <c:v>40571</c:v>
                </c:pt>
                <c:pt idx="4283">
                  <c:v>40574</c:v>
                </c:pt>
                <c:pt idx="4284">
                  <c:v>40575</c:v>
                </c:pt>
                <c:pt idx="4285">
                  <c:v>40576</c:v>
                </c:pt>
                <c:pt idx="4286">
                  <c:v>40577</c:v>
                </c:pt>
                <c:pt idx="4287">
                  <c:v>40578</c:v>
                </c:pt>
                <c:pt idx="4288">
                  <c:v>40581</c:v>
                </c:pt>
                <c:pt idx="4289">
                  <c:v>40582</c:v>
                </c:pt>
                <c:pt idx="4290">
                  <c:v>40583</c:v>
                </c:pt>
                <c:pt idx="4291">
                  <c:v>40584</c:v>
                </c:pt>
                <c:pt idx="4292">
                  <c:v>40585</c:v>
                </c:pt>
                <c:pt idx="4293">
                  <c:v>40588</c:v>
                </c:pt>
                <c:pt idx="4294">
                  <c:v>40589</c:v>
                </c:pt>
                <c:pt idx="4295">
                  <c:v>40590</c:v>
                </c:pt>
                <c:pt idx="4296">
                  <c:v>40591</c:v>
                </c:pt>
                <c:pt idx="4297">
                  <c:v>40592</c:v>
                </c:pt>
                <c:pt idx="4298">
                  <c:v>40595</c:v>
                </c:pt>
                <c:pt idx="4299">
                  <c:v>40596</c:v>
                </c:pt>
                <c:pt idx="4300">
                  <c:v>40597</c:v>
                </c:pt>
                <c:pt idx="4301">
                  <c:v>40598</c:v>
                </c:pt>
                <c:pt idx="4302">
                  <c:v>40599</c:v>
                </c:pt>
                <c:pt idx="4303">
                  <c:v>40602</c:v>
                </c:pt>
                <c:pt idx="4304">
                  <c:v>40603</c:v>
                </c:pt>
                <c:pt idx="4305">
                  <c:v>40604</c:v>
                </c:pt>
                <c:pt idx="4306">
                  <c:v>40605</c:v>
                </c:pt>
                <c:pt idx="4307">
                  <c:v>40606</c:v>
                </c:pt>
                <c:pt idx="4308">
                  <c:v>40609</c:v>
                </c:pt>
                <c:pt idx="4309">
                  <c:v>40610</c:v>
                </c:pt>
                <c:pt idx="4310">
                  <c:v>40611</c:v>
                </c:pt>
                <c:pt idx="4311">
                  <c:v>40612</c:v>
                </c:pt>
                <c:pt idx="4312">
                  <c:v>40613</c:v>
                </c:pt>
                <c:pt idx="4313">
                  <c:v>40616</c:v>
                </c:pt>
                <c:pt idx="4314">
                  <c:v>40617</c:v>
                </c:pt>
                <c:pt idx="4315">
                  <c:v>40618</c:v>
                </c:pt>
                <c:pt idx="4316">
                  <c:v>40619</c:v>
                </c:pt>
                <c:pt idx="4317">
                  <c:v>40620</c:v>
                </c:pt>
                <c:pt idx="4318">
                  <c:v>40623</c:v>
                </c:pt>
                <c:pt idx="4319">
                  <c:v>40624</c:v>
                </c:pt>
                <c:pt idx="4320">
                  <c:v>40625</c:v>
                </c:pt>
                <c:pt idx="4321">
                  <c:v>40626</c:v>
                </c:pt>
                <c:pt idx="4322">
                  <c:v>40627</c:v>
                </c:pt>
                <c:pt idx="4323">
                  <c:v>40630</c:v>
                </c:pt>
                <c:pt idx="4324">
                  <c:v>40631</c:v>
                </c:pt>
                <c:pt idx="4325">
                  <c:v>40632</c:v>
                </c:pt>
                <c:pt idx="4326">
                  <c:v>40633</c:v>
                </c:pt>
                <c:pt idx="4327">
                  <c:v>40634</c:v>
                </c:pt>
                <c:pt idx="4328">
                  <c:v>40637</c:v>
                </c:pt>
                <c:pt idx="4329">
                  <c:v>40638</c:v>
                </c:pt>
                <c:pt idx="4330">
                  <c:v>40639</c:v>
                </c:pt>
                <c:pt idx="4331">
                  <c:v>40640</c:v>
                </c:pt>
                <c:pt idx="4332">
                  <c:v>40641</c:v>
                </c:pt>
                <c:pt idx="4333">
                  <c:v>40644</c:v>
                </c:pt>
                <c:pt idx="4334">
                  <c:v>40645</c:v>
                </c:pt>
                <c:pt idx="4335">
                  <c:v>40646</c:v>
                </c:pt>
                <c:pt idx="4336">
                  <c:v>40647</c:v>
                </c:pt>
                <c:pt idx="4337">
                  <c:v>40648</c:v>
                </c:pt>
                <c:pt idx="4338">
                  <c:v>40651</c:v>
                </c:pt>
                <c:pt idx="4339">
                  <c:v>40652</c:v>
                </c:pt>
                <c:pt idx="4340">
                  <c:v>40653</c:v>
                </c:pt>
                <c:pt idx="4341">
                  <c:v>40654</c:v>
                </c:pt>
                <c:pt idx="4342">
                  <c:v>40655</c:v>
                </c:pt>
                <c:pt idx="4343">
                  <c:v>40658</c:v>
                </c:pt>
                <c:pt idx="4344">
                  <c:v>40659</c:v>
                </c:pt>
                <c:pt idx="4345">
                  <c:v>40660</c:v>
                </c:pt>
                <c:pt idx="4346">
                  <c:v>40661</c:v>
                </c:pt>
                <c:pt idx="4347">
                  <c:v>40662</c:v>
                </c:pt>
                <c:pt idx="4348">
                  <c:v>40665</c:v>
                </c:pt>
                <c:pt idx="4349">
                  <c:v>40666</c:v>
                </c:pt>
                <c:pt idx="4350">
                  <c:v>40667</c:v>
                </c:pt>
                <c:pt idx="4351">
                  <c:v>40668</c:v>
                </c:pt>
                <c:pt idx="4352">
                  <c:v>40669</c:v>
                </c:pt>
                <c:pt idx="4353">
                  <c:v>40672</c:v>
                </c:pt>
                <c:pt idx="4354">
                  <c:v>40673</c:v>
                </c:pt>
                <c:pt idx="4355">
                  <c:v>40674</c:v>
                </c:pt>
                <c:pt idx="4356">
                  <c:v>40675</c:v>
                </c:pt>
                <c:pt idx="4357">
                  <c:v>40676</c:v>
                </c:pt>
                <c:pt idx="4358">
                  <c:v>40679</c:v>
                </c:pt>
                <c:pt idx="4359">
                  <c:v>40680</c:v>
                </c:pt>
                <c:pt idx="4360">
                  <c:v>40681</c:v>
                </c:pt>
                <c:pt idx="4361">
                  <c:v>40682</c:v>
                </c:pt>
                <c:pt idx="4362">
                  <c:v>40683</c:v>
                </c:pt>
                <c:pt idx="4363">
                  <c:v>40686</c:v>
                </c:pt>
                <c:pt idx="4364">
                  <c:v>40687</c:v>
                </c:pt>
                <c:pt idx="4365">
                  <c:v>40688</c:v>
                </c:pt>
                <c:pt idx="4366">
                  <c:v>40689</c:v>
                </c:pt>
                <c:pt idx="4367">
                  <c:v>40690</c:v>
                </c:pt>
                <c:pt idx="4368">
                  <c:v>40693</c:v>
                </c:pt>
                <c:pt idx="4369">
                  <c:v>40694</c:v>
                </c:pt>
                <c:pt idx="4370">
                  <c:v>40695</c:v>
                </c:pt>
                <c:pt idx="4371">
                  <c:v>40696</c:v>
                </c:pt>
                <c:pt idx="4372">
                  <c:v>40697</c:v>
                </c:pt>
                <c:pt idx="4373">
                  <c:v>40700</c:v>
                </c:pt>
                <c:pt idx="4374">
                  <c:v>40701</c:v>
                </c:pt>
                <c:pt idx="4375">
                  <c:v>40702</c:v>
                </c:pt>
                <c:pt idx="4376">
                  <c:v>40703</c:v>
                </c:pt>
                <c:pt idx="4377">
                  <c:v>40704</c:v>
                </c:pt>
                <c:pt idx="4378">
                  <c:v>40707</c:v>
                </c:pt>
                <c:pt idx="4379">
                  <c:v>40708</c:v>
                </c:pt>
                <c:pt idx="4380">
                  <c:v>40709</c:v>
                </c:pt>
                <c:pt idx="4381">
                  <c:v>40710</c:v>
                </c:pt>
                <c:pt idx="4382">
                  <c:v>40711</c:v>
                </c:pt>
                <c:pt idx="4383">
                  <c:v>40714</c:v>
                </c:pt>
                <c:pt idx="4384">
                  <c:v>40715</c:v>
                </c:pt>
                <c:pt idx="4385">
                  <c:v>40716</c:v>
                </c:pt>
                <c:pt idx="4386">
                  <c:v>40717</c:v>
                </c:pt>
                <c:pt idx="4387">
                  <c:v>40718</c:v>
                </c:pt>
                <c:pt idx="4388">
                  <c:v>40721</c:v>
                </c:pt>
                <c:pt idx="4389">
                  <c:v>40722</c:v>
                </c:pt>
                <c:pt idx="4390">
                  <c:v>40723</c:v>
                </c:pt>
                <c:pt idx="4391">
                  <c:v>40724</c:v>
                </c:pt>
                <c:pt idx="4392">
                  <c:v>40725</c:v>
                </c:pt>
                <c:pt idx="4393">
                  <c:v>40728</c:v>
                </c:pt>
                <c:pt idx="4394">
                  <c:v>40729</c:v>
                </c:pt>
                <c:pt idx="4395">
                  <c:v>40730</c:v>
                </c:pt>
                <c:pt idx="4396">
                  <c:v>40731</c:v>
                </c:pt>
                <c:pt idx="4397">
                  <c:v>40732</c:v>
                </c:pt>
                <c:pt idx="4398">
                  <c:v>40735</c:v>
                </c:pt>
                <c:pt idx="4399">
                  <c:v>40736</c:v>
                </c:pt>
                <c:pt idx="4400">
                  <c:v>40737</c:v>
                </c:pt>
                <c:pt idx="4401">
                  <c:v>40738</c:v>
                </c:pt>
                <c:pt idx="4402">
                  <c:v>40739</c:v>
                </c:pt>
                <c:pt idx="4403">
                  <c:v>40742</c:v>
                </c:pt>
                <c:pt idx="4404">
                  <c:v>40743</c:v>
                </c:pt>
                <c:pt idx="4405">
                  <c:v>40744</c:v>
                </c:pt>
                <c:pt idx="4406">
                  <c:v>40745</c:v>
                </c:pt>
                <c:pt idx="4407">
                  <c:v>40746</c:v>
                </c:pt>
                <c:pt idx="4408">
                  <c:v>40749</c:v>
                </c:pt>
                <c:pt idx="4409">
                  <c:v>40750</c:v>
                </c:pt>
                <c:pt idx="4410">
                  <c:v>40751</c:v>
                </c:pt>
                <c:pt idx="4411">
                  <c:v>40752</c:v>
                </c:pt>
                <c:pt idx="4412">
                  <c:v>40753</c:v>
                </c:pt>
                <c:pt idx="4413">
                  <c:v>40756</c:v>
                </c:pt>
                <c:pt idx="4414">
                  <c:v>40757</c:v>
                </c:pt>
                <c:pt idx="4415">
                  <c:v>40758</c:v>
                </c:pt>
                <c:pt idx="4416">
                  <c:v>40759</c:v>
                </c:pt>
                <c:pt idx="4417">
                  <c:v>40760</c:v>
                </c:pt>
                <c:pt idx="4418">
                  <c:v>40763</c:v>
                </c:pt>
                <c:pt idx="4419">
                  <c:v>40764</c:v>
                </c:pt>
                <c:pt idx="4420">
                  <c:v>40765</c:v>
                </c:pt>
                <c:pt idx="4421">
                  <c:v>40766</c:v>
                </c:pt>
                <c:pt idx="4422">
                  <c:v>40767</c:v>
                </c:pt>
                <c:pt idx="4423">
                  <c:v>40770</c:v>
                </c:pt>
                <c:pt idx="4424">
                  <c:v>40771</c:v>
                </c:pt>
                <c:pt idx="4425">
                  <c:v>40772</c:v>
                </c:pt>
                <c:pt idx="4426">
                  <c:v>40773</c:v>
                </c:pt>
                <c:pt idx="4427">
                  <c:v>40774</c:v>
                </c:pt>
                <c:pt idx="4428">
                  <c:v>40777</c:v>
                </c:pt>
                <c:pt idx="4429">
                  <c:v>40778</c:v>
                </c:pt>
                <c:pt idx="4430">
                  <c:v>40779</c:v>
                </c:pt>
                <c:pt idx="4431">
                  <c:v>40780</c:v>
                </c:pt>
                <c:pt idx="4432">
                  <c:v>40781</c:v>
                </c:pt>
                <c:pt idx="4433">
                  <c:v>40784</c:v>
                </c:pt>
                <c:pt idx="4434">
                  <c:v>40785</c:v>
                </c:pt>
                <c:pt idx="4435">
                  <c:v>40786</c:v>
                </c:pt>
                <c:pt idx="4436">
                  <c:v>40787</c:v>
                </c:pt>
                <c:pt idx="4437">
                  <c:v>40788</c:v>
                </c:pt>
                <c:pt idx="4438">
                  <c:v>40791</c:v>
                </c:pt>
                <c:pt idx="4439">
                  <c:v>40792</c:v>
                </c:pt>
                <c:pt idx="4440">
                  <c:v>40793</c:v>
                </c:pt>
                <c:pt idx="4441">
                  <c:v>40794</c:v>
                </c:pt>
                <c:pt idx="4442">
                  <c:v>40795</c:v>
                </c:pt>
                <c:pt idx="4443">
                  <c:v>40798</c:v>
                </c:pt>
                <c:pt idx="4444">
                  <c:v>40799</c:v>
                </c:pt>
                <c:pt idx="4445">
                  <c:v>40800</c:v>
                </c:pt>
                <c:pt idx="4446">
                  <c:v>40801</c:v>
                </c:pt>
                <c:pt idx="4447">
                  <c:v>40802</c:v>
                </c:pt>
                <c:pt idx="4448">
                  <c:v>40805</c:v>
                </c:pt>
                <c:pt idx="4449">
                  <c:v>40806</c:v>
                </c:pt>
                <c:pt idx="4450">
                  <c:v>40807</c:v>
                </c:pt>
                <c:pt idx="4451">
                  <c:v>40808</c:v>
                </c:pt>
                <c:pt idx="4452">
                  <c:v>40809</c:v>
                </c:pt>
                <c:pt idx="4453">
                  <c:v>40812</c:v>
                </c:pt>
                <c:pt idx="4454">
                  <c:v>40813</c:v>
                </c:pt>
                <c:pt idx="4455">
                  <c:v>40814</c:v>
                </c:pt>
                <c:pt idx="4456">
                  <c:v>40815</c:v>
                </c:pt>
                <c:pt idx="4457">
                  <c:v>40816</c:v>
                </c:pt>
                <c:pt idx="4458">
                  <c:v>40819</c:v>
                </c:pt>
                <c:pt idx="4459">
                  <c:v>40820</c:v>
                </c:pt>
                <c:pt idx="4460">
                  <c:v>40821</c:v>
                </c:pt>
                <c:pt idx="4461">
                  <c:v>40822</c:v>
                </c:pt>
                <c:pt idx="4462">
                  <c:v>40823</c:v>
                </c:pt>
                <c:pt idx="4463">
                  <c:v>40826</c:v>
                </c:pt>
                <c:pt idx="4464">
                  <c:v>40827</c:v>
                </c:pt>
                <c:pt idx="4465">
                  <c:v>40828</c:v>
                </c:pt>
                <c:pt idx="4466">
                  <c:v>40829</c:v>
                </c:pt>
                <c:pt idx="4467">
                  <c:v>40830</c:v>
                </c:pt>
                <c:pt idx="4468">
                  <c:v>40833</c:v>
                </c:pt>
                <c:pt idx="4469">
                  <c:v>40834</c:v>
                </c:pt>
                <c:pt idx="4470">
                  <c:v>40835</c:v>
                </c:pt>
                <c:pt idx="4471">
                  <c:v>40836</c:v>
                </c:pt>
                <c:pt idx="4472">
                  <c:v>40837</c:v>
                </c:pt>
                <c:pt idx="4473">
                  <c:v>40840</c:v>
                </c:pt>
                <c:pt idx="4474">
                  <c:v>40841</c:v>
                </c:pt>
                <c:pt idx="4475">
                  <c:v>40842</c:v>
                </c:pt>
                <c:pt idx="4476">
                  <c:v>40843</c:v>
                </c:pt>
                <c:pt idx="4477">
                  <c:v>40844</c:v>
                </c:pt>
                <c:pt idx="4478">
                  <c:v>40847</c:v>
                </c:pt>
                <c:pt idx="4479">
                  <c:v>40848</c:v>
                </c:pt>
                <c:pt idx="4480">
                  <c:v>40849</c:v>
                </c:pt>
                <c:pt idx="4481">
                  <c:v>40850</c:v>
                </c:pt>
                <c:pt idx="4482">
                  <c:v>40851</c:v>
                </c:pt>
                <c:pt idx="4483">
                  <c:v>40854</c:v>
                </c:pt>
                <c:pt idx="4484">
                  <c:v>40855</c:v>
                </c:pt>
                <c:pt idx="4485">
                  <c:v>40856</c:v>
                </c:pt>
                <c:pt idx="4486">
                  <c:v>40857</c:v>
                </c:pt>
                <c:pt idx="4487">
                  <c:v>40858</c:v>
                </c:pt>
                <c:pt idx="4488">
                  <c:v>40861</c:v>
                </c:pt>
                <c:pt idx="4489">
                  <c:v>40862</c:v>
                </c:pt>
                <c:pt idx="4490">
                  <c:v>40863</c:v>
                </c:pt>
                <c:pt idx="4491">
                  <c:v>40864</c:v>
                </c:pt>
                <c:pt idx="4492">
                  <c:v>40865</c:v>
                </c:pt>
                <c:pt idx="4493">
                  <c:v>40868</c:v>
                </c:pt>
                <c:pt idx="4494">
                  <c:v>40869</c:v>
                </c:pt>
                <c:pt idx="4495">
                  <c:v>40870</c:v>
                </c:pt>
                <c:pt idx="4496">
                  <c:v>40871</c:v>
                </c:pt>
                <c:pt idx="4497">
                  <c:v>40872</c:v>
                </c:pt>
                <c:pt idx="4498">
                  <c:v>40875</c:v>
                </c:pt>
                <c:pt idx="4499">
                  <c:v>40876</c:v>
                </c:pt>
                <c:pt idx="4500">
                  <c:v>40877</c:v>
                </c:pt>
                <c:pt idx="4501">
                  <c:v>40878</c:v>
                </c:pt>
                <c:pt idx="4502">
                  <c:v>40879</c:v>
                </c:pt>
                <c:pt idx="4503">
                  <c:v>40882</c:v>
                </c:pt>
                <c:pt idx="4504">
                  <c:v>40883</c:v>
                </c:pt>
                <c:pt idx="4505">
                  <c:v>40884</c:v>
                </c:pt>
                <c:pt idx="4506">
                  <c:v>40885</c:v>
                </c:pt>
                <c:pt idx="4507">
                  <c:v>40886</c:v>
                </c:pt>
                <c:pt idx="4508">
                  <c:v>40889</c:v>
                </c:pt>
                <c:pt idx="4509">
                  <c:v>40890</c:v>
                </c:pt>
                <c:pt idx="4510">
                  <c:v>40891</c:v>
                </c:pt>
                <c:pt idx="4511">
                  <c:v>40892</c:v>
                </c:pt>
                <c:pt idx="4512">
                  <c:v>40893</c:v>
                </c:pt>
                <c:pt idx="4513">
                  <c:v>40896</c:v>
                </c:pt>
                <c:pt idx="4514">
                  <c:v>40897</c:v>
                </c:pt>
                <c:pt idx="4515">
                  <c:v>40898</c:v>
                </c:pt>
                <c:pt idx="4516">
                  <c:v>40899</c:v>
                </c:pt>
                <c:pt idx="4517">
                  <c:v>40900</c:v>
                </c:pt>
                <c:pt idx="4518">
                  <c:v>40903</c:v>
                </c:pt>
                <c:pt idx="4519">
                  <c:v>40904</c:v>
                </c:pt>
                <c:pt idx="4520">
                  <c:v>40905</c:v>
                </c:pt>
                <c:pt idx="4521">
                  <c:v>40906</c:v>
                </c:pt>
                <c:pt idx="4522">
                  <c:v>40907</c:v>
                </c:pt>
                <c:pt idx="4523">
                  <c:v>40910</c:v>
                </c:pt>
                <c:pt idx="4524">
                  <c:v>40911</c:v>
                </c:pt>
                <c:pt idx="4525">
                  <c:v>40912</c:v>
                </c:pt>
                <c:pt idx="4526">
                  <c:v>40913</c:v>
                </c:pt>
                <c:pt idx="4527">
                  <c:v>40914</c:v>
                </c:pt>
                <c:pt idx="4528">
                  <c:v>40917</c:v>
                </c:pt>
                <c:pt idx="4529">
                  <c:v>40918</c:v>
                </c:pt>
                <c:pt idx="4530">
                  <c:v>40919</c:v>
                </c:pt>
                <c:pt idx="4531">
                  <c:v>40920</c:v>
                </c:pt>
                <c:pt idx="4532">
                  <c:v>40921</c:v>
                </c:pt>
                <c:pt idx="4533">
                  <c:v>40924</c:v>
                </c:pt>
                <c:pt idx="4534">
                  <c:v>40925</c:v>
                </c:pt>
                <c:pt idx="4535">
                  <c:v>40926</c:v>
                </c:pt>
                <c:pt idx="4536">
                  <c:v>40927</c:v>
                </c:pt>
                <c:pt idx="4537">
                  <c:v>40928</c:v>
                </c:pt>
                <c:pt idx="4538">
                  <c:v>40931</c:v>
                </c:pt>
                <c:pt idx="4539">
                  <c:v>40932</c:v>
                </c:pt>
                <c:pt idx="4540">
                  <c:v>40933</c:v>
                </c:pt>
                <c:pt idx="4541">
                  <c:v>40934</c:v>
                </c:pt>
                <c:pt idx="4542">
                  <c:v>40935</c:v>
                </c:pt>
                <c:pt idx="4543">
                  <c:v>40938</c:v>
                </c:pt>
                <c:pt idx="4544">
                  <c:v>40939</c:v>
                </c:pt>
                <c:pt idx="4545">
                  <c:v>40940</c:v>
                </c:pt>
                <c:pt idx="4546">
                  <c:v>40941</c:v>
                </c:pt>
                <c:pt idx="4547">
                  <c:v>40942</c:v>
                </c:pt>
                <c:pt idx="4548">
                  <c:v>40945</c:v>
                </c:pt>
                <c:pt idx="4549">
                  <c:v>40946</c:v>
                </c:pt>
                <c:pt idx="4550">
                  <c:v>40947</c:v>
                </c:pt>
                <c:pt idx="4551">
                  <c:v>40948</c:v>
                </c:pt>
                <c:pt idx="4552">
                  <c:v>40949</c:v>
                </c:pt>
                <c:pt idx="4553">
                  <c:v>40952</c:v>
                </c:pt>
                <c:pt idx="4554">
                  <c:v>40953</c:v>
                </c:pt>
                <c:pt idx="4555">
                  <c:v>40954</c:v>
                </c:pt>
                <c:pt idx="4556">
                  <c:v>40955</c:v>
                </c:pt>
                <c:pt idx="4557">
                  <c:v>40956</c:v>
                </c:pt>
                <c:pt idx="4558">
                  <c:v>40959</c:v>
                </c:pt>
                <c:pt idx="4559">
                  <c:v>40960</c:v>
                </c:pt>
                <c:pt idx="4560">
                  <c:v>40961</c:v>
                </c:pt>
                <c:pt idx="4561">
                  <c:v>40962</c:v>
                </c:pt>
                <c:pt idx="4562">
                  <c:v>40963</c:v>
                </c:pt>
                <c:pt idx="4563">
                  <c:v>40966</c:v>
                </c:pt>
                <c:pt idx="4564">
                  <c:v>40967</c:v>
                </c:pt>
                <c:pt idx="4565">
                  <c:v>40968</c:v>
                </c:pt>
                <c:pt idx="4566">
                  <c:v>40969</c:v>
                </c:pt>
                <c:pt idx="4567">
                  <c:v>40970</c:v>
                </c:pt>
                <c:pt idx="4568">
                  <c:v>40973</c:v>
                </c:pt>
                <c:pt idx="4569">
                  <c:v>40974</c:v>
                </c:pt>
                <c:pt idx="4570">
                  <c:v>40975</c:v>
                </c:pt>
                <c:pt idx="4571">
                  <c:v>40976</c:v>
                </c:pt>
                <c:pt idx="4572">
                  <c:v>40977</c:v>
                </c:pt>
                <c:pt idx="4573">
                  <c:v>40980</c:v>
                </c:pt>
                <c:pt idx="4574">
                  <c:v>40981</c:v>
                </c:pt>
                <c:pt idx="4575">
                  <c:v>40982</c:v>
                </c:pt>
                <c:pt idx="4576">
                  <c:v>40983</c:v>
                </c:pt>
                <c:pt idx="4577">
                  <c:v>40984</c:v>
                </c:pt>
                <c:pt idx="4578">
                  <c:v>40987</c:v>
                </c:pt>
                <c:pt idx="4579">
                  <c:v>40988</c:v>
                </c:pt>
                <c:pt idx="4580">
                  <c:v>40989</c:v>
                </c:pt>
                <c:pt idx="4581">
                  <c:v>40990</c:v>
                </c:pt>
                <c:pt idx="4582">
                  <c:v>40991</c:v>
                </c:pt>
                <c:pt idx="4583">
                  <c:v>40994</c:v>
                </c:pt>
                <c:pt idx="4584">
                  <c:v>40995</c:v>
                </c:pt>
                <c:pt idx="4585">
                  <c:v>40996</c:v>
                </c:pt>
                <c:pt idx="4586">
                  <c:v>40997</c:v>
                </c:pt>
                <c:pt idx="4587">
                  <c:v>40998</c:v>
                </c:pt>
                <c:pt idx="4588">
                  <c:v>41001</c:v>
                </c:pt>
                <c:pt idx="4589">
                  <c:v>41002</c:v>
                </c:pt>
                <c:pt idx="4590">
                  <c:v>41003</c:v>
                </c:pt>
                <c:pt idx="4591">
                  <c:v>41004</c:v>
                </c:pt>
                <c:pt idx="4592">
                  <c:v>41005</c:v>
                </c:pt>
                <c:pt idx="4593">
                  <c:v>41008</c:v>
                </c:pt>
                <c:pt idx="4594">
                  <c:v>41009</c:v>
                </c:pt>
                <c:pt idx="4595">
                  <c:v>41010</c:v>
                </c:pt>
                <c:pt idx="4596">
                  <c:v>41011</c:v>
                </c:pt>
                <c:pt idx="4597">
                  <c:v>41012</c:v>
                </c:pt>
                <c:pt idx="4598">
                  <c:v>41015</c:v>
                </c:pt>
                <c:pt idx="4599">
                  <c:v>41016</c:v>
                </c:pt>
                <c:pt idx="4600">
                  <c:v>41017</c:v>
                </c:pt>
                <c:pt idx="4601">
                  <c:v>41018</c:v>
                </c:pt>
                <c:pt idx="4602">
                  <c:v>41019</c:v>
                </c:pt>
                <c:pt idx="4603">
                  <c:v>41022</c:v>
                </c:pt>
                <c:pt idx="4604">
                  <c:v>41023</c:v>
                </c:pt>
                <c:pt idx="4605">
                  <c:v>41024</c:v>
                </c:pt>
                <c:pt idx="4606">
                  <c:v>41025</c:v>
                </c:pt>
                <c:pt idx="4607">
                  <c:v>41026</c:v>
                </c:pt>
                <c:pt idx="4608">
                  <c:v>41029</c:v>
                </c:pt>
                <c:pt idx="4609">
                  <c:v>41030</c:v>
                </c:pt>
                <c:pt idx="4610">
                  <c:v>41031</c:v>
                </c:pt>
                <c:pt idx="4611">
                  <c:v>41032</c:v>
                </c:pt>
                <c:pt idx="4612">
                  <c:v>41033</c:v>
                </c:pt>
                <c:pt idx="4613">
                  <c:v>41036</c:v>
                </c:pt>
                <c:pt idx="4614">
                  <c:v>41037</c:v>
                </c:pt>
                <c:pt idx="4615">
                  <c:v>41038</c:v>
                </c:pt>
                <c:pt idx="4616">
                  <c:v>41039</c:v>
                </c:pt>
                <c:pt idx="4617">
                  <c:v>41040</c:v>
                </c:pt>
                <c:pt idx="4618">
                  <c:v>41043</c:v>
                </c:pt>
                <c:pt idx="4619">
                  <c:v>41044</c:v>
                </c:pt>
                <c:pt idx="4620">
                  <c:v>41045</c:v>
                </c:pt>
                <c:pt idx="4621">
                  <c:v>41046</c:v>
                </c:pt>
                <c:pt idx="4622">
                  <c:v>41047</c:v>
                </c:pt>
                <c:pt idx="4623">
                  <c:v>41050</c:v>
                </c:pt>
                <c:pt idx="4624">
                  <c:v>41051</c:v>
                </c:pt>
                <c:pt idx="4625">
                  <c:v>41052</c:v>
                </c:pt>
                <c:pt idx="4626">
                  <c:v>41053</c:v>
                </c:pt>
                <c:pt idx="4627">
                  <c:v>41054</c:v>
                </c:pt>
                <c:pt idx="4628">
                  <c:v>41057</c:v>
                </c:pt>
                <c:pt idx="4629">
                  <c:v>41058</c:v>
                </c:pt>
                <c:pt idx="4630">
                  <c:v>41059</c:v>
                </c:pt>
                <c:pt idx="4631">
                  <c:v>41060</c:v>
                </c:pt>
                <c:pt idx="4632">
                  <c:v>41061</c:v>
                </c:pt>
                <c:pt idx="4633">
                  <c:v>41064</c:v>
                </c:pt>
                <c:pt idx="4634">
                  <c:v>41065</c:v>
                </c:pt>
                <c:pt idx="4635">
                  <c:v>41066</c:v>
                </c:pt>
                <c:pt idx="4636">
                  <c:v>41067</c:v>
                </c:pt>
                <c:pt idx="4637">
                  <c:v>41068</c:v>
                </c:pt>
                <c:pt idx="4638">
                  <c:v>41071</c:v>
                </c:pt>
                <c:pt idx="4639">
                  <c:v>41072</c:v>
                </c:pt>
                <c:pt idx="4640">
                  <c:v>41073</c:v>
                </c:pt>
                <c:pt idx="4641">
                  <c:v>41074</c:v>
                </c:pt>
                <c:pt idx="4642">
                  <c:v>41075</c:v>
                </c:pt>
                <c:pt idx="4643">
                  <c:v>41078</c:v>
                </c:pt>
                <c:pt idx="4644">
                  <c:v>41079</c:v>
                </c:pt>
                <c:pt idx="4645">
                  <c:v>41080</c:v>
                </c:pt>
                <c:pt idx="4646">
                  <c:v>41081</c:v>
                </c:pt>
                <c:pt idx="4647">
                  <c:v>41082</c:v>
                </c:pt>
                <c:pt idx="4648">
                  <c:v>41085</c:v>
                </c:pt>
                <c:pt idx="4649">
                  <c:v>41086</c:v>
                </c:pt>
                <c:pt idx="4650">
                  <c:v>41087</c:v>
                </c:pt>
                <c:pt idx="4651">
                  <c:v>41088</c:v>
                </c:pt>
                <c:pt idx="4652">
                  <c:v>41089</c:v>
                </c:pt>
                <c:pt idx="4653">
                  <c:v>41092</c:v>
                </c:pt>
                <c:pt idx="4654">
                  <c:v>41093</c:v>
                </c:pt>
                <c:pt idx="4655">
                  <c:v>41094</c:v>
                </c:pt>
                <c:pt idx="4656">
                  <c:v>41095</c:v>
                </c:pt>
                <c:pt idx="4657">
                  <c:v>41096</c:v>
                </c:pt>
                <c:pt idx="4658">
                  <c:v>41099</c:v>
                </c:pt>
                <c:pt idx="4659">
                  <c:v>41100</c:v>
                </c:pt>
                <c:pt idx="4660">
                  <c:v>41101</c:v>
                </c:pt>
                <c:pt idx="4661">
                  <c:v>41102</c:v>
                </c:pt>
                <c:pt idx="4662">
                  <c:v>41103</c:v>
                </c:pt>
                <c:pt idx="4663">
                  <c:v>41106</c:v>
                </c:pt>
                <c:pt idx="4664">
                  <c:v>41107</c:v>
                </c:pt>
                <c:pt idx="4665">
                  <c:v>41108</c:v>
                </c:pt>
                <c:pt idx="4666">
                  <c:v>41109</c:v>
                </c:pt>
                <c:pt idx="4667">
                  <c:v>41110</c:v>
                </c:pt>
                <c:pt idx="4668">
                  <c:v>41113</c:v>
                </c:pt>
                <c:pt idx="4669">
                  <c:v>41114</c:v>
                </c:pt>
                <c:pt idx="4670">
                  <c:v>41115</c:v>
                </c:pt>
                <c:pt idx="4671">
                  <c:v>41116</c:v>
                </c:pt>
                <c:pt idx="4672">
                  <c:v>41117</c:v>
                </c:pt>
                <c:pt idx="4673">
                  <c:v>41120</c:v>
                </c:pt>
                <c:pt idx="4674">
                  <c:v>41121</c:v>
                </c:pt>
                <c:pt idx="4675">
                  <c:v>41122</c:v>
                </c:pt>
                <c:pt idx="4676">
                  <c:v>41123</c:v>
                </c:pt>
                <c:pt idx="4677">
                  <c:v>41124</c:v>
                </c:pt>
                <c:pt idx="4678">
                  <c:v>41127</c:v>
                </c:pt>
                <c:pt idx="4679">
                  <c:v>41128</c:v>
                </c:pt>
                <c:pt idx="4680">
                  <c:v>41129</c:v>
                </c:pt>
                <c:pt idx="4681">
                  <c:v>41130</c:v>
                </c:pt>
                <c:pt idx="4682">
                  <c:v>41131</c:v>
                </c:pt>
                <c:pt idx="4683">
                  <c:v>41134</c:v>
                </c:pt>
                <c:pt idx="4684">
                  <c:v>41135</c:v>
                </c:pt>
                <c:pt idx="4685">
                  <c:v>41136</c:v>
                </c:pt>
                <c:pt idx="4686">
                  <c:v>41137</c:v>
                </c:pt>
                <c:pt idx="4687">
                  <c:v>41138</c:v>
                </c:pt>
                <c:pt idx="4688">
                  <c:v>41141</c:v>
                </c:pt>
                <c:pt idx="4689">
                  <c:v>41142</c:v>
                </c:pt>
                <c:pt idx="4690">
                  <c:v>41143</c:v>
                </c:pt>
                <c:pt idx="4691">
                  <c:v>41144</c:v>
                </c:pt>
                <c:pt idx="4692">
                  <c:v>41145</c:v>
                </c:pt>
                <c:pt idx="4693">
                  <c:v>41148</c:v>
                </c:pt>
                <c:pt idx="4694">
                  <c:v>41149</c:v>
                </c:pt>
                <c:pt idx="4695">
                  <c:v>41150</c:v>
                </c:pt>
                <c:pt idx="4696">
                  <c:v>41151</c:v>
                </c:pt>
                <c:pt idx="4697">
                  <c:v>41152</c:v>
                </c:pt>
                <c:pt idx="4698">
                  <c:v>41155</c:v>
                </c:pt>
                <c:pt idx="4699">
                  <c:v>41156</c:v>
                </c:pt>
                <c:pt idx="4700">
                  <c:v>41157</c:v>
                </c:pt>
                <c:pt idx="4701">
                  <c:v>41158</c:v>
                </c:pt>
                <c:pt idx="4702">
                  <c:v>41159</c:v>
                </c:pt>
                <c:pt idx="4703">
                  <c:v>41162</c:v>
                </c:pt>
                <c:pt idx="4704">
                  <c:v>41163</c:v>
                </c:pt>
                <c:pt idx="4705">
                  <c:v>41164</c:v>
                </c:pt>
                <c:pt idx="4706">
                  <c:v>41165</c:v>
                </c:pt>
                <c:pt idx="4707">
                  <c:v>41166</c:v>
                </c:pt>
                <c:pt idx="4708">
                  <c:v>41169</c:v>
                </c:pt>
                <c:pt idx="4709">
                  <c:v>41170</c:v>
                </c:pt>
                <c:pt idx="4710">
                  <c:v>41171</c:v>
                </c:pt>
                <c:pt idx="4711">
                  <c:v>41172</c:v>
                </c:pt>
                <c:pt idx="4712">
                  <c:v>41173</c:v>
                </c:pt>
                <c:pt idx="4713">
                  <c:v>41176</c:v>
                </c:pt>
                <c:pt idx="4714">
                  <c:v>41177</c:v>
                </c:pt>
                <c:pt idx="4715">
                  <c:v>41178</c:v>
                </c:pt>
                <c:pt idx="4716">
                  <c:v>41179</c:v>
                </c:pt>
                <c:pt idx="4717">
                  <c:v>41180</c:v>
                </c:pt>
                <c:pt idx="4718">
                  <c:v>41183</c:v>
                </c:pt>
                <c:pt idx="4719">
                  <c:v>41184</c:v>
                </c:pt>
                <c:pt idx="4720">
                  <c:v>41185</c:v>
                </c:pt>
                <c:pt idx="4721">
                  <c:v>41186</c:v>
                </c:pt>
                <c:pt idx="4722">
                  <c:v>41187</c:v>
                </c:pt>
                <c:pt idx="4723">
                  <c:v>41190</c:v>
                </c:pt>
                <c:pt idx="4724">
                  <c:v>41191</c:v>
                </c:pt>
                <c:pt idx="4725">
                  <c:v>41192</c:v>
                </c:pt>
                <c:pt idx="4726">
                  <c:v>41193</c:v>
                </c:pt>
                <c:pt idx="4727">
                  <c:v>41194</c:v>
                </c:pt>
                <c:pt idx="4728">
                  <c:v>41197</c:v>
                </c:pt>
                <c:pt idx="4729">
                  <c:v>41198</c:v>
                </c:pt>
                <c:pt idx="4730">
                  <c:v>41199</c:v>
                </c:pt>
                <c:pt idx="4731">
                  <c:v>41200</c:v>
                </c:pt>
                <c:pt idx="4732">
                  <c:v>41201</c:v>
                </c:pt>
                <c:pt idx="4733">
                  <c:v>41204</c:v>
                </c:pt>
                <c:pt idx="4734">
                  <c:v>41205</c:v>
                </c:pt>
                <c:pt idx="4735">
                  <c:v>41206</c:v>
                </c:pt>
                <c:pt idx="4736">
                  <c:v>41207</c:v>
                </c:pt>
                <c:pt idx="4737">
                  <c:v>41208</c:v>
                </c:pt>
                <c:pt idx="4738">
                  <c:v>41211</c:v>
                </c:pt>
                <c:pt idx="4739">
                  <c:v>41212</c:v>
                </c:pt>
                <c:pt idx="4740">
                  <c:v>41213</c:v>
                </c:pt>
                <c:pt idx="4741">
                  <c:v>41214</c:v>
                </c:pt>
                <c:pt idx="4742">
                  <c:v>41215</c:v>
                </c:pt>
                <c:pt idx="4743">
                  <c:v>41218</c:v>
                </c:pt>
                <c:pt idx="4744">
                  <c:v>41219</c:v>
                </c:pt>
                <c:pt idx="4745">
                  <c:v>41220</c:v>
                </c:pt>
                <c:pt idx="4746">
                  <c:v>41221</c:v>
                </c:pt>
                <c:pt idx="4747">
                  <c:v>41222</c:v>
                </c:pt>
                <c:pt idx="4748">
                  <c:v>41225</c:v>
                </c:pt>
                <c:pt idx="4749">
                  <c:v>41226</c:v>
                </c:pt>
                <c:pt idx="4750">
                  <c:v>41227</c:v>
                </c:pt>
                <c:pt idx="4751">
                  <c:v>41228</c:v>
                </c:pt>
                <c:pt idx="4752">
                  <c:v>41229</c:v>
                </c:pt>
                <c:pt idx="4753">
                  <c:v>41232</c:v>
                </c:pt>
                <c:pt idx="4754">
                  <c:v>41233</c:v>
                </c:pt>
                <c:pt idx="4755">
                  <c:v>41234</c:v>
                </c:pt>
                <c:pt idx="4756">
                  <c:v>41235</c:v>
                </c:pt>
                <c:pt idx="4757">
                  <c:v>41236</c:v>
                </c:pt>
                <c:pt idx="4758">
                  <c:v>41239</c:v>
                </c:pt>
                <c:pt idx="4759">
                  <c:v>41240</c:v>
                </c:pt>
                <c:pt idx="4760">
                  <c:v>41241</c:v>
                </c:pt>
                <c:pt idx="4761">
                  <c:v>41242</c:v>
                </c:pt>
                <c:pt idx="4762">
                  <c:v>41243</c:v>
                </c:pt>
                <c:pt idx="4763">
                  <c:v>41246</c:v>
                </c:pt>
                <c:pt idx="4764">
                  <c:v>41247</c:v>
                </c:pt>
                <c:pt idx="4765">
                  <c:v>41248</c:v>
                </c:pt>
                <c:pt idx="4766">
                  <c:v>41249</c:v>
                </c:pt>
                <c:pt idx="4767">
                  <c:v>41250</c:v>
                </c:pt>
                <c:pt idx="4768">
                  <c:v>41253</c:v>
                </c:pt>
                <c:pt idx="4769">
                  <c:v>41254</c:v>
                </c:pt>
                <c:pt idx="4770">
                  <c:v>41255</c:v>
                </c:pt>
                <c:pt idx="4771">
                  <c:v>41256</c:v>
                </c:pt>
                <c:pt idx="4772">
                  <c:v>41257</c:v>
                </c:pt>
                <c:pt idx="4773">
                  <c:v>41260</c:v>
                </c:pt>
                <c:pt idx="4774">
                  <c:v>41261</c:v>
                </c:pt>
                <c:pt idx="4775">
                  <c:v>41262</c:v>
                </c:pt>
                <c:pt idx="4776">
                  <c:v>41263</c:v>
                </c:pt>
                <c:pt idx="4777">
                  <c:v>41264</c:v>
                </c:pt>
                <c:pt idx="4778">
                  <c:v>41267</c:v>
                </c:pt>
                <c:pt idx="4779">
                  <c:v>41268</c:v>
                </c:pt>
                <c:pt idx="4780">
                  <c:v>41269</c:v>
                </c:pt>
                <c:pt idx="4781">
                  <c:v>41270</c:v>
                </c:pt>
                <c:pt idx="4782">
                  <c:v>41271</c:v>
                </c:pt>
                <c:pt idx="4783">
                  <c:v>41274</c:v>
                </c:pt>
                <c:pt idx="4784">
                  <c:v>41275</c:v>
                </c:pt>
                <c:pt idx="4785">
                  <c:v>41276</c:v>
                </c:pt>
                <c:pt idx="4786">
                  <c:v>41277</c:v>
                </c:pt>
                <c:pt idx="4787">
                  <c:v>41278</c:v>
                </c:pt>
                <c:pt idx="4788">
                  <c:v>41281</c:v>
                </c:pt>
                <c:pt idx="4789">
                  <c:v>41282</c:v>
                </c:pt>
                <c:pt idx="4790">
                  <c:v>41283</c:v>
                </c:pt>
                <c:pt idx="4791">
                  <c:v>41284</c:v>
                </c:pt>
                <c:pt idx="4792">
                  <c:v>41285</c:v>
                </c:pt>
                <c:pt idx="4793">
                  <c:v>41288</c:v>
                </c:pt>
                <c:pt idx="4794">
                  <c:v>41289</c:v>
                </c:pt>
                <c:pt idx="4795">
                  <c:v>41290</c:v>
                </c:pt>
                <c:pt idx="4796">
                  <c:v>41291</c:v>
                </c:pt>
                <c:pt idx="4797">
                  <c:v>41292</c:v>
                </c:pt>
                <c:pt idx="4798">
                  <c:v>41295</c:v>
                </c:pt>
                <c:pt idx="4799">
                  <c:v>41296</c:v>
                </c:pt>
                <c:pt idx="4800">
                  <c:v>41297</c:v>
                </c:pt>
                <c:pt idx="4801">
                  <c:v>41298</c:v>
                </c:pt>
                <c:pt idx="4802">
                  <c:v>41299</c:v>
                </c:pt>
                <c:pt idx="4803">
                  <c:v>41302</c:v>
                </c:pt>
                <c:pt idx="4804">
                  <c:v>41303</c:v>
                </c:pt>
                <c:pt idx="4805">
                  <c:v>41304</c:v>
                </c:pt>
                <c:pt idx="4806">
                  <c:v>41305</c:v>
                </c:pt>
                <c:pt idx="4807">
                  <c:v>41306</c:v>
                </c:pt>
                <c:pt idx="4808">
                  <c:v>41309</c:v>
                </c:pt>
                <c:pt idx="4809">
                  <c:v>41310</c:v>
                </c:pt>
                <c:pt idx="4810">
                  <c:v>41311</c:v>
                </c:pt>
                <c:pt idx="4811">
                  <c:v>41312</c:v>
                </c:pt>
                <c:pt idx="4812">
                  <c:v>41313</c:v>
                </c:pt>
                <c:pt idx="4813">
                  <c:v>41316</c:v>
                </c:pt>
                <c:pt idx="4814">
                  <c:v>41317</c:v>
                </c:pt>
                <c:pt idx="4815">
                  <c:v>41318</c:v>
                </c:pt>
                <c:pt idx="4816">
                  <c:v>41319</c:v>
                </c:pt>
                <c:pt idx="4817">
                  <c:v>41320</c:v>
                </c:pt>
                <c:pt idx="4818">
                  <c:v>41323</c:v>
                </c:pt>
                <c:pt idx="4819">
                  <c:v>41324</c:v>
                </c:pt>
                <c:pt idx="4820">
                  <c:v>41325</c:v>
                </c:pt>
                <c:pt idx="4821">
                  <c:v>41326</c:v>
                </c:pt>
                <c:pt idx="4822">
                  <c:v>41327</c:v>
                </c:pt>
                <c:pt idx="4823">
                  <c:v>41330</c:v>
                </c:pt>
                <c:pt idx="4824">
                  <c:v>41331</c:v>
                </c:pt>
                <c:pt idx="4825">
                  <c:v>41332</c:v>
                </c:pt>
                <c:pt idx="4826">
                  <c:v>41333</c:v>
                </c:pt>
                <c:pt idx="4827">
                  <c:v>41334</c:v>
                </c:pt>
                <c:pt idx="4828">
                  <c:v>41337</c:v>
                </c:pt>
                <c:pt idx="4829">
                  <c:v>41338</c:v>
                </c:pt>
                <c:pt idx="4830">
                  <c:v>41339</c:v>
                </c:pt>
                <c:pt idx="4831">
                  <c:v>41340</c:v>
                </c:pt>
                <c:pt idx="4832">
                  <c:v>41341</c:v>
                </c:pt>
                <c:pt idx="4833">
                  <c:v>41344</c:v>
                </c:pt>
                <c:pt idx="4834">
                  <c:v>41345</c:v>
                </c:pt>
                <c:pt idx="4835">
                  <c:v>41346</c:v>
                </c:pt>
                <c:pt idx="4836">
                  <c:v>41347</c:v>
                </c:pt>
                <c:pt idx="4837">
                  <c:v>41348</c:v>
                </c:pt>
                <c:pt idx="4838">
                  <c:v>41351</c:v>
                </c:pt>
                <c:pt idx="4839">
                  <c:v>41352</c:v>
                </c:pt>
                <c:pt idx="4840">
                  <c:v>41353</c:v>
                </c:pt>
                <c:pt idx="4841">
                  <c:v>41354</c:v>
                </c:pt>
                <c:pt idx="4842">
                  <c:v>41355</c:v>
                </c:pt>
                <c:pt idx="4843">
                  <c:v>41358</c:v>
                </c:pt>
                <c:pt idx="4844">
                  <c:v>41359</c:v>
                </c:pt>
                <c:pt idx="4845">
                  <c:v>41360</c:v>
                </c:pt>
                <c:pt idx="4846">
                  <c:v>41361</c:v>
                </c:pt>
                <c:pt idx="4847">
                  <c:v>41362</c:v>
                </c:pt>
                <c:pt idx="4848">
                  <c:v>41365</c:v>
                </c:pt>
                <c:pt idx="4849">
                  <c:v>41366</c:v>
                </c:pt>
                <c:pt idx="4850">
                  <c:v>41367</c:v>
                </c:pt>
                <c:pt idx="4851">
                  <c:v>41368</c:v>
                </c:pt>
                <c:pt idx="4852">
                  <c:v>41369</c:v>
                </c:pt>
                <c:pt idx="4853">
                  <c:v>41372</c:v>
                </c:pt>
                <c:pt idx="4854">
                  <c:v>41373</c:v>
                </c:pt>
                <c:pt idx="4855">
                  <c:v>41374</c:v>
                </c:pt>
                <c:pt idx="4856">
                  <c:v>41375</c:v>
                </c:pt>
                <c:pt idx="4857">
                  <c:v>41376</c:v>
                </c:pt>
                <c:pt idx="4858">
                  <c:v>41379</c:v>
                </c:pt>
                <c:pt idx="4859">
                  <c:v>41380</c:v>
                </c:pt>
                <c:pt idx="4860">
                  <c:v>41381</c:v>
                </c:pt>
                <c:pt idx="4861">
                  <c:v>41382</c:v>
                </c:pt>
                <c:pt idx="4862">
                  <c:v>41383</c:v>
                </c:pt>
                <c:pt idx="4863">
                  <c:v>41386</c:v>
                </c:pt>
                <c:pt idx="4864">
                  <c:v>41387</c:v>
                </c:pt>
                <c:pt idx="4865">
                  <c:v>41388</c:v>
                </c:pt>
                <c:pt idx="4866">
                  <c:v>41389</c:v>
                </c:pt>
                <c:pt idx="4867">
                  <c:v>41390</c:v>
                </c:pt>
                <c:pt idx="4868">
                  <c:v>41393</c:v>
                </c:pt>
                <c:pt idx="4869">
                  <c:v>41394</c:v>
                </c:pt>
                <c:pt idx="4870">
                  <c:v>41395</c:v>
                </c:pt>
                <c:pt idx="4871">
                  <c:v>41396</c:v>
                </c:pt>
                <c:pt idx="4872">
                  <c:v>41397</c:v>
                </c:pt>
                <c:pt idx="4873">
                  <c:v>41400</c:v>
                </c:pt>
                <c:pt idx="4874">
                  <c:v>41401</c:v>
                </c:pt>
                <c:pt idx="4875">
                  <c:v>41402</c:v>
                </c:pt>
                <c:pt idx="4876">
                  <c:v>41403</c:v>
                </c:pt>
                <c:pt idx="4877">
                  <c:v>41404</c:v>
                </c:pt>
                <c:pt idx="4878">
                  <c:v>41407</c:v>
                </c:pt>
                <c:pt idx="4879">
                  <c:v>41408</c:v>
                </c:pt>
                <c:pt idx="4880">
                  <c:v>41409</c:v>
                </c:pt>
                <c:pt idx="4881">
                  <c:v>41410</c:v>
                </c:pt>
                <c:pt idx="4882">
                  <c:v>41411</c:v>
                </c:pt>
                <c:pt idx="4883">
                  <c:v>41414</c:v>
                </c:pt>
                <c:pt idx="4884">
                  <c:v>41415</c:v>
                </c:pt>
                <c:pt idx="4885">
                  <c:v>41416</c:v>
                </c:pt>
                <c:pt idx="4886">
                  <c:v>41417</c:v>
                </c:pt>
                <c:pt idx="4887">
                  <c:v>41418</c:v>
                </c:pt>
                <c:pt idx="4888">
                  <c:v>41421</c:v>
                </c:pt>
                <c:pt idx="4889">
                  <c:v>41422</c:v>
                </c:pt>
                <c:pt idx="4890">
                  <c:v>41423</c:v>
                </c:pt>
                <c:pt idx="4891">
                  <c:v>41424</c:v>
                </c:pt>
                <c:pt idx="4892">
                  <c:v>41425</c:v>
                </c:pt>
                <c:pt idx="4893">
                  <c:v>41428</c:v>
                </c:pt>
                <c:pt idx="4894">
                  <c:v>41429</c:v>
                </c:pt>
                <c:pt idx="4895">
                  <c:v>41430</c:v>
                </c:pt>
                <c:pt idx="4896">
                  <c:v>41431</c:v>
                </c:pt>
                <c:pt idx="4897">
                  <c:v>41432</c:v>
                </c:pt>
                <c:pt idx="4898">
                  <c:v>41435</c:v>
                </c:pt>
                <c:pt idx="4899">
                  <c:v>41436</c:v>
                </c:pt>
                <c:pt idx="4900">
                  <c:v>41437</c:v>
                </c:pt>
                <c:pt idx="4901">
                  <c:v>41438</c:v>
                </c:pt>
                <c:pt idx="4902">
                  <c:v>41439</c:v>
                </c:pt>
                <c:pt idx="4903">
                  <c:v>41442</c:v>
                </c:pt>
                <c:pt idx="4904">
                  <c:v>41443</c:v>
                </c:pt>
                <c:pt idx="4905">
                  <c:v>41444</c:v>
                </c:pt>
                <c:pt idx="4906">
                  <c:v>41445</c:v>
                </c:pt>
                <c:pt idx="4907">
                  <c:v>41446</c:v>
                </c:pt>
                <c:pt idx="4908">
                  <c:v>41449</c:v>
                </c:pt>
                <c:pt idx="4909">
                  <c:v>41450</c:v>
                </c:pt>
                <c:pt idx="4910">
                  <c:v>41451</c:v>
                </c:pt>
                <c:pt idx="4911">
                  <c:v>41452</c:v>
                </c:pt>
                <c:pt idx="4912">
                  <c:v>41453</c:v>
                </c:pt>
                <c:pt idx="4913">
                  <c:v>41456</c:v>
                </c:pt>
                <c:pt idx="4914">
                  <c:v>41457</c:v>
                </c:pt>
                <c:pt idx="4915">
                  <c:v>41458</c:v>
                </c:pt>
                <c:pt idx="4916">
                  <c:v>41459</c:v>
                </c:pt>
                <c:pt idx="4917">
                  <c:v>41460</c:v>
                </c:pt>
                <c:pt idx="4918">
                  <c:v>41463</c:v>
                </c:pt>
                <c:pt idx="4919">
                  <c:v>41464</c:v>
                </c:pt>
                <c:pt idx="4920">
                  <c:v>41465</c:v>
                </c:pt>
                <c:pt idx="4921">
                  <c:v>41466</c:v>
                </c:pt>
                <c:pt idx="4922">
                  <c:v>41467</c:v>
                </c:pt>
                <c:pt idx="4923">
                  <c:v>41470</c:v>
                </c:pt>
                <c:pt idx="4924">
                  <c:v>41471</c:v>
                </c:pt>
                <c:pt idx="4925">
                  <c:v>41472</c:v>
                </c:pt>
                <c:pt idx="4926">
                  <c:v>41473</c:v>
                </c:pt>
                <c:pt idx="4927">
                  <c:v>41474</c:v>
                </c:pt>
                <c:pt idx="4928">
                  <c:v>41477</c:v>
                </c:pt>
                <c:pt idx="4929">
                  <c:v>41478</c:v>
                </c:pt>
                <c:pt idx="4930">
                  <c:v>41479</c:v>
                </c:pt>
                <c:pt idx="4931">
                  <c:v>41480</c:v>
                </c:pt>
                <c:pt idx="4932">
                  <c:v>41481</c:v>
                </c:pt>
                <c:pt idx="4933">
                  <c:v>41484</c:v>
                </c:pt>
                <c:pt idx="4934">
                  <c:v>41485</c:v>
                </c:pt>
                <c:pt idx="4935">
                  <c:v>41486</c:v>
                </c:pt>
                <c:pt idx="4936">
                  <c:v>41487</c:v>
                </c:pt>
                <c:pt idx="4937">
                  <c:v>41488</c:v>
                </c:pt>
                <c:pt idx="4938">
                  <c:v>41491</c:v>
                </c:pt>
                <c:pt idx="4939">
                  <c:v>41492</c:v>
                </c:pt>
                <c:pt idx="4940">
                  <c:v>41493</c:v>
                </c:pt>
                <c:pt idx="4941">
                  <c:v>41494</c:v>
                </c:pt>
                <c:pt idx="4942">
                  <c:v>41495</c:v>
                </c:pt>
                <c:pt idx="4943">
                  <c:v>41498</c:v>
                </c:pt>
                <c:pt idx="4944">
                  <c:v>41499</c:v>
                </c:pt>
                <c:pt idx="4945">
                  <c:v>41500</c:v>
                </c:pt>
                <c:pt idx="4946">
                  <c:v>41501</c:v>
                </c:pt>
                <c:pt idx="4947">
                  <c:v>41502</c:v>
                </c:pt>
                <c:pt idx="4948">
                  <c:v>41505</c:v>
                </c:pt>
                <c:pt idx="4949">
                  <c:v>41506</c:v>
                </c:pt>
                <c:pt idx="4950">
                  <c:v>41507</c:v>
                </c:pt>
                <c:pt idx="4951">
                  <c:v>41508</c:v>
                </c:pt>
                <c:pt idx="4952">
                  <c:v>41509</c:v>
                </c:pt>
                <c:pt idx="4953">
                  <c:v>41512</c:v>
                </c:pt>
                <c:pt idx="4954">
                  <c:v>41513</c:v>
                </c:pt>
                <c:pt idx="4955">
                  <c:v>41514</c:v>
                </c:pt>
                <c:pt idx="4956">
                  <c:v>41515</c:v>
                </c:pt>
                <c:pt idx="4957">
                  <c:v>41516</c:v>
                </c:pt>
                <c:pt idx="4958">
                  <c:v>41519</c:v>
                </c:pt>
                <c:pt idx="4959">
                  <c:v>41520</c:v>
                </c:pt>
                <c:pt idx="4960">
                  <c:v>41521</c:v>
                </c:pt>
                <c:pt idx="4961">
                  <c:v>41522</c:v>
                </c:pt>
                <c:pt idx="4962">
                  <c:v>41523</c:v>
                </c:pt>
                <c:pt idx="4963">
                  <c:v>41526</c:v>
                </c:pt>
                <c:pt idx="4964">
                  <c:v>41527</c:v>
                </c:pt>
                <c:pt idx="4965">
                  <c:v>41528</c:v>
                </c:pt>
                <c:pt idx="4966">
                  <c:v>41529</c:v>
                </c:pt>
                <c:pt idx="4967">
                  <c:v>41530</c:v>
                </c:pt>
                <c:pt idx="4968">
                  <c:v>41533</c:v>
                </c:pt>
                <c:pt idx="4969">
                  <c:v>41534</c:v>
                </c:pt>
                <c:pt idx="4970">
                  <c:v>41535</c:v>
                </c:pt>
                <c:pt idx="4971">
                  <c:v>41536</c:v>
                </c:pt>
                <c:pt idx="4972">
                  <c:v>41537</c:v>
                </c:pt>
                <c:pt idx="4973">
                  <c:v>41540</c:v>
                </c:pt>
                <c:pt idx="4974">
                  <c:v>41541</c:v>
                </c:pt>
                <c:pt idx="4975">
                  <c:v>41542</c:v>
                </c:pt>
                <c:pt idx="4976">
                  <c:v>41543</c:v>
                </c:pt>
                <c:pt idx="4977">
                  <c:v>41544</c:v>
                </c:pt>
                <c:pt idx="4978">
                  <c:v>41547</c:v>
                </c:pt>
                <c:pt idx="4979">
                  <c:v>41548</c:v>
                </c:pt>
                <c:pt idx="4980">
                  <c:v>41549</c:v>
                </c:pt>
                <c:pt idx="4981">
                  <c:v>41550</c:v>
                </c:pt>
                <c:pt idx="4982">
                  <c:v>41551</c:v>
                </c:pt>
                <c:pt idx="4983">
                  <c:v>41554</c:v>
                </c:pt>
                <c:pt idx="4984">
                  <c:v>41555</c:v>
                </c:pt>
                <c:pt idx="4985">
                  <c:v>41556</c:v>
                </c:pt>
                <c:pt idx="4986">
                  <c:v>41557</c:v>
                </c:pt>
                <c:pt idx="4987">
                  <c:v>41558</c:v>
                </c:pt>
                <c:pt idx="4988">
                  <c:v>41561</c:v>
                </c:pt>
                <c:pt idx="4989">
                  <c:v>41562</c:v>
                </c:pt>
                <c:pt idx="4990">
                  <c:v>41563</c:v>
                </c:pt>
                <c:pt idx="4991">
                  <c:v>41564</c:v>
                </c:pt>
                <c:pt idx="4992">
                  <c:v>41565</c:v>
                </c:pt>
                <c:pt idx="4993">
                  <c:v>41568</c:v>
                </c:pt>
                <c:pt idx="4994">
                  <c:v>41569</c:v>
                </c:pt>
                <c:pt idx="4995">
                  <c:v>41570</c:v>
                </c:pt>
                <c:pt idx="4996">
                  <c:v>41571</c:v>
                </c:pt>
                <c:pt idx="4997">
                  <c:v>41572</c:v>
                </c:pt>
                <c:pt idx="4998">
                  <c:v>41575</c:v>
                </c:pt>
                <c:pt idx="4999">
                  <c:v>41576</c:v>
                </c:pt>
                <c:pt idx="5000">
                  <c:v>41577</c:v>
                </c:pt>
                <c:pt idx="5001">
                  <c:v>41578</c:v>
                </c:pt>
                <c:pt idx="5002">
                  <c:v>41579</c:v>
                </c:pt>
                <c:pt idx="5003">
                  <c:v>41582</c:v>
                </c:pt>
                <c:pt idx="5004">
                  <c:v>41583</c:v>
                </c:pt>
                <c:pt idx="5005">
                  <c:v>41584</c:v>
                </c:pt>
                <c:pt idx="5006">
                  <c:v>41585</c:v>
                </c:pt>
                <c:pt idx="5007">
                  <c:v>41586</c:v>
                </c:pt>
                <c:pt idx="5008">
                  <c:v>41589</c:v>
                </c:pt>
                <c:pt idx="5009">
                  <c:v>41590</c:v>
                </c:pt>
                <c:pt idx="5010">
                  <c:v>41591</c:v>
                </c:pt>
                <c:pt idx="5011">
                  <c:v>41592</c:v>
                </c:pt>
                <c:pt idx="5012">
                  <c:v>41593</c:v>
                </c:pt>
                <c:pt idx="5013">
                  <c:v>41596</c:v>
                </c:pt>
                <c:pt idx="5014">
                  <c:v>41597</c:v>
                </c:pt>
                <c:pt idx="5015">
                  <c:v>41598</c:v>
                </c:pt>
                <c:pt idx="5016">
                  <c:v>41599</c:v>
                </c:pt>
                <c:pt idx="5017">
                  <c:v>41600</c:v>
                </c:pt>
                <c:pt idx="5018">
                  <c:v>41603</c:v>
                </c:pt>
                <c:pt idx="5019">
                  <c:v>41604</c:v>
                </c:pt>
                <c:pt idx="5020">
                  <c:v>41605</c:v>
                </c:pt>
                <c:pt idx="5021">
                  <c:v>41606</c:v>
                </c:pt>
                <c:pt idx="5022">
                  <c:v>41607</c:v>
                </c:pt>
                <c:pt idx="5023">
                  <c:v>41610</c:v>
                </c:pt>
                <c:pt idx="5024">
                  <c:v>41611</c:v>
                </c:pt>
                <c:pt idx="5025">
                  <c:v>41612</c:v>
                </c:pt>
                <c:pt idx="5026">
                  <c:v>41613</c:v>
                </c:pt>
                <c:pt idx="5027">
                  <c:v>41614</c:v>
                </c:pt>
                <c:pt idx="5028">
                  <c:v>41617</c:v>
                </c:pt>
                <c:pt idx="5029">
                  <c:v>41618</c:v>
                </c:pt>
                <c:pt idx="5030">
                  <c:v>41619</c:v>
                </c:pt>
                <c:pt idx="5031">
                  <c:v>41620</c:v>
                </c:pt>
                <c:pt idx="5032">
                  <c:v>41621</c:v>
                </c:pt>
                <c:pt idx="5033">
                  <c:v>41624</c:v>
                </c:pt>
                <c:pt idx="5034">
                  <c:v>41625</c:v>
                </c:pt>
                <c:pt idx="5035">
                  <c:v>41626</c:v>
                </c:pt>
                <c:pt idx="5036">
                  <c:v>41627</c:v>
                </c:pt>
                <c:pt idx="5037">
                  <c:v>41628</c:v>
                </c:pt>
                <c:pt idx="5038">
                  <c:v>41631</c:v>
                </c:pt>
                <c:pt idx="5039">
                  <c:v>41632</c:v>
                </c:pt>
                <c:pt idx="5040">
                  <c:v>41633</c:v>
                </c:pt>
                <c:pt idx="5041">
                  <c:v>41634</c:v>
                </c:pt>
                <c:pt idx="5042">
                  <c:v>41635</c:v>
                </c:pt>
                <c:pt idx="5043">
                  <c:v>41638</c:v>
                </c:pt>
                <c:pt idx="5044">
                  <c:v>41639</c:v>
                </c:pt>
                <c:pt idx="5045">
                  <c:v>41640</c:v>
                </c:pt>
                <c:pt idx="5046">
                  <c:v>41641</c:v>
                </c:pt>
                <c:pt idx="5047">
                  <c:v>41642</c:v>
                </c:pt>
                <c:pt idx="5048">
                  <c:v>41645</c:v>
                </c:pt>
                <c:pt idx="5049">
                  <c:v>41646</c:v>
                </c:pt>
                <c:pt idx="5050">
                  <c:v>41647</c:v>
                </c:pt>
                <c:pt idx="5051">
                  <c:v>41648</c:v>
                </c:pt>
                <c:pt idx="5052">
                  <c:v>41649</c:v>
                </c:pt>
                <c:pt idx="5053">
                  <c:v>41652</c:v>
                </c:pt>
                <c:pt idx="5054">
                  <c:v>41653</c:v>
                </c:pt>
                <c:pt idx="5055">
                  <c:v>41654</c:v>
                </c:pt>
                <c:pt idx="5056">
                  <c:v>41655</c:v>
                </c:pt>
                <c:pt idx="5057">
                  <c:v>41656</c:v>
                </c:pt>
                <c:pt idx="5058">
                  <c:v>41659</c:v>
                </c:pt>
                <c:pt idx="5059">
                  <c:v>41660</c:v>
                </c:pt>
                <c:pt idx="5060">
                  <c:v>41661</c:v>
                </c:pt>
                <c:pt idx="5061">
                  <c:v>41662</c:v>
                </c:pt>
                <c:pt idx="5062">
                  <c:v>41663</c:v>
                </c:pt>
                <c:pt idx="5063">
                  <c:v>41666</c:v>
                </c:pt>
                <c:pt idx="5064">
                  <c:v>41667</c:v>
                </c:pt>
                <c:pt idx="5065">
                  <c:v>41668</c:v>
                </c:pt>
                <c:pt idx="5066">
                  <c:v>41669</c:v>
                </c:pt>
                <c:pt idx="5067">
                  <c:v>41670</c:v>
                </c:pt>
                <c:pt idx="5068">
                  <c:v>41673</c:v>
                </c:pt>
                <c:pt idx="5069">
                  <c:v>41674</c:v>
                </c:pt>
                <c:pt idx="5070">
                  <c:v>41675</c:v>
                </c:pt>
                <c:pt idx="5071">
                  <c:v>41676</c:v>
                </c:pt>
                <c:pt idx="5072">
                  <c:v>41677</c:v>
                </c:pt>
                <c:pt idx="5073">
                  <c:v>41680</c:v>
                </c:pt>
                <c:pt idx="5074">
                  <c:v>41681</c:v>
                </c:pt>
                <c:pt idx="5075">
                  <c:v>41682</c:v>
                </c:pt>
                <c:pt idx="5076">
                  <c:v>41683</c:v>
                </c:pt>
                <c:pt idx="5077">
                  <c:v>41684</c:v>
                </c:pt>
                <c:pt idx="5078">
                  <c:v>41687</c:v>
                </c:pt>
                <c:pt idx="5079">
                  <c:v>41688</c:v>
                </c:pt>
                <c:pt idx="5080">
                  <c:v>41689</c:v>
                </c:pt>
                <c:pt idx="5081">
                  <c:v>41690</c:v>
                </c:pt>
                <c:pt idx="5082">
                  <c:v>41691</c:v>
                </c:pt>
                <c:pt idx="5083">
                  <c:v>41694</c:v>
                </c:pt>
                <c:pt idx="5084">
                  <c:v>41695</c:v>
                </c:pt>
                <c:pt idx="5085">
                  <c:v>41696</c:v>
                </c:pt>
                <c:pt idx="5086">
                  <c:v>41697</c:v>
                </c:pt>
                <c:pt idx="5087">
                  <c:v>41698</c:v>
                </c:pt>
                <c:pt idx="5088">
                  <c:v>41701</c:v>
                </c:pt>
                <c:pt idx="5089">
                  <c:v>41702</c:v>
                </c:pt>
                <c:pt idx="5090">
                  <c:v>41703</c:v>
                </c:pt>
                <c:pt idx="5091">
                  <c:v>41704</c:v>
                </c:pt>
                <c:pt idx="5092">
                  <c:v>41705</c:v>
                </c:pt>
                <c:pt idx="5093">
                  <c:v>41708</c:v>
                </c:pt>
                <c:pt idx="5094">
                  <c:v>41709</c:v>
                </c:pt>
                <c:pt idx="5095">
                  <c:v>41710</c:v>
                </c:pt>
                <c:pt idx="5096">
                  <c:v>41711</c:v>
                </c:pt>
                <c:pt idx="5097">
                  <c:v>41712</c:v>
                </c:pt>
                <c:pt idx="5098">
                  <c:v>41715</c:v>
                </c:pt>
                <c:pt idx="5099">
                  <c:v>41716</c:v>
                </c:pt>
                <c:pt idx="5100">
                  <c:v>41717</c:v>
                </c:pt>
                <c:pt idx="5101">
                  <c:v>41718</c:v>
                </c:pt>
                <c:pt idx="5102">
                  <c:v>41719</c:v>
                </c:pt>
                <c:pt idx="5103">
                  <c:v>41722</c:v>
                </c:pt>
                <c:pt idx="5104">
                  <c:v>41723</c:v>
                </c:pt>
                <c:pt idx="5105">
                  <c:v>41724</c:v>
                </c:pt>
                <c:pt idx="5106">
                  <c:v>41725</c:v>
                </c:pt>
                <c:pt idx="5107">
                  <c:v>41726</c:v>
                </c:pt>
                <c:pt idx="5108">
                  <c:v>41729</c:v>
                </c:pt>
                <c:pt idx="5109">
                  <c:v>41730</c:v>
                </c:pt>
                <c:pt idx="5110">
                  <c:v>41731</c:v>
                </c:pt>
                <c:pt idx="5111">
                  <c:v>41732</c:v>
                </c:pt>
                <c:pt idx="5112">
                  <c:v>41733</c:v>
                </c:pt>
                <c:pt idx="5113">
                  <c:v>41736</c:v>
                </c:pt>
                <c:pt idx="5114">
                  <c:v>41737</c:v>
                </c:pt>
                <c:pt idx="5115">
                  <c:v>41738</c:v>
                </c:pt>
                <c:pt idx="5116">
                  <c:v>41739</c:v>
                </c:pt>
                <c:pt idx="5117">
                  <c:v>41740</c:v>
                </c:pt>
                <c:pt idx="5118">
                  <c:v>41743</c:v>
                </c:pt>
                <c:pt idx="5119">
                  <c:v>41744</c:v>
                </c:pt>
                <c:pt idx="5120">
                  <c:v>41745</c:v>
                </c:pt>
                <c:pt idx="5121">
                  <c:v>41746</c:v>
                </c:pt>
                <c:pt idx="5122">
                  <c:v>41747</c:v>
                </c:pt>
                <c:pt idx="5123">
                  <c:v>41750</c:v>
                </c:pt>
                <c:pt idx="5124">
                  <c:v>41751</c:v>
                </c:pt>
                <c:pt idx="5125">
                  <c:v>41752</c:v>
                </c:pt>
                <c:pt idx="5126">
                  <c:v>41753</c:v>
                </c:pt>
                <c:pt idx="5127">
                  <c:v>41754</c:v>
                </c:pt>
                <c:pt idx="5128">
                  <c:v>41757</c:v>
                </c:pt>
                <c:pt idx="5129">
                  <c:v>41758</c:v>
                </c:pt>
                <c:pt idx="5130">
                  <c:v>41759</c:v>
                </c:pt>
                <c:pt idx="5131">
                  <c:v>41760</c:v>
                </c:pt>
                <c:pt idx="5132">
                  <c:v>41761</c:v>
                </c:pt>
                <c:pt idx="5133">
                  <c:v>41764</c:v>
                </c:pt>
                <c:pt idx="5134">
                  <c:v>41765</c:v>
                </c:pt>
                <c:pt idx="5135">
                  <c:v>41766</c:v>
                </c:pt>
                <c:pt idx="5136">
                  <c:v>41767</c:v>
                </c:pt>
                <c:pt idx="5137">
                  <c:v>41768</c:v>
                </c:pt>
                <c:pt idx="5138">
                  <c:v>41771</c:v>
                </c:pt>
                <c:pt idx="5139">
                  <c:v>41772</c:v>
                </c:pt>
                <c:pt idx="5140">
                  <c:v>41773</c:v>
                </c:pt>
                <c:pt idx="5141">
                  <c:v>41774</c:v>
                </c:pt>
                <c:pt idx="5142">
                  <c:v>41775</c:v>
                </c:pt>
                <c:pt idx="5143">
                  <c:v>41778</c:v>
                </c:pt>
                <c:pt idx="5144">
                  <c:v>41779</c:v>
                </c:pt>
                <c:pt idx="5145">
                  <c:v>41780</c:v>
                </c:pt>
                <c:pt idx="5146">
                  <c:v>41781</c:v>
                </c:pt>
                <c:pt idx="5147">
                  <c:v>41782</c:v>
                </c:pt>
                <c:pt idx="5148">
                  <c:v>41785</c:v>
                </c:pt>
                <c:pt idx="5149">
                  <c:v>41786</c:v>
                </c:pt>
                <c:pt idx="5150">
                  <c:v>41787</c:v>
                </c:pt>
                <c:pt idx="5151">
                  <c:v>41788</c:v>
                </c:pt>
                <c:pt idx="5152">
                  <c:v>41789</c:v>
                </c:pt>
                <c:pt idx="5153">
                  <c:v>41792</c:v>
                </c:pt>
                <c:pt idx="5154">
                  <c:v>41793</c:v>
                </c:pt>
                <c:pt idx="5155">
                  <c:v>41794</c:v>
                </c:pt>
                <c:pt idx="5156">
                  <c:v>41795</c:v>
                </c:pt>
                <c:pt idx="5157">
                  <c:v>41796</c:v>
                </c:pt>
                <c:pt idx="5158">
                  <c:v>41799</c:v>
                </c:pt>
                <c:pt idx="5159">
                  <c:v>41800</c:v>
                </c:pt>
                <c:pt idx="5160">
                  <c:v>41801</c:v>
                </c:pt>
                <c:pt idx="5161">
                  <c:v>41802</c:v>
                </c:pt>
                <c:pt idx="5162">
                  <c:v>41803</c:v>
                </c:pt>
                <c:pt idx="5163">
                  <c:v>41806</c:v>
                </c:pt>
                <c:pt idx="5164">
                  <c:v>41807</c:v>
                </c:pt>
                <c:pt idx="5165">
                  <c:v>41808</c:v>
                </c:pt>
                <c:pt idx="5166">
                  <c:v>41809</c:v>
                </c:pt>
                <c:pt idx="5167">
                  <c:v>41810</c:v>
                </c:pt>
                <c:pt idx="5168">
                  <c:v>41813</c:v>
                </c:pt>
                <c:pt idx="5169">
                  <c:v>41814</c:v>
                </c:pt>
                <c:pt idx="5170">
                  <c:v>41815</c:v>
                </c:pt>
                <c:pt idx="5171">
                  <c:v>41816</c:v>
                </c:pt>
                <c:pt idx="5172">
                  <c:v>41817</c:v>
                </c:pt>
                <c:pt idx="5173">
                  <c:v>41820</c:v>
                </c:pt>
                <c:pt idx="5174">
                  <c:v>41821</c:v>
                </c:pt>
                <c:pt idx="5175">
                  <c:v>41822</c:v>
                </c:pt>
                <c:pt idx="5176">
                  <c:v>41823</c:v>
                </c:pt>
                <c:pt idx="5177">
                  <c:v>41824</c:v>
                </c:pt>
                <c:pt idx="5178">
                  <c:v>41827</c:v>
                </c:pt>
                <c:pt idx="5179">
                  <c:v>41828</c:v>
                </c:pt>
                <c:pt idx="5180">
                  <c:v>41829</c:v>
                </c:pt>
                <c:pt idx="5181">
                  <c:v>41830</c:v>
                </c:pt>
                <c:pt idx="5182">
                  <c:v>41831</c:v>
                </c:pt>
                <c:pt idx="5183">
                  <c:v>41834</c:v>
                </c:pt>
                <c:pt idx="5184">
                  <c:v>41835</c:v>
                </c:pt>
                <c:pt idx="5185">
                  <c:v>41836</c:v>
                </c:pt>
                <c:pt idx="5186">
                  <c:v>41837</c:v>
                </c:pt>
                <c:pt idx="5187">
                  <c:v>41838</c:v>
                </c:pt>
                <c:pt idx="5188">
                  <c:v>41841</c:v>
                </c:pt>
                <c:pt idx="5189">
                  <c:v>41842</c:v>
                </c:pt>
                <c:pt idx="5190">
                  <c:v>41843</c:v>
                </c:pt>
                <c:pt idx="5191">
                  <c:v>41844</c:v>
                </c:pt>
                <c:pt idx="5192">
                  <c:v>41845</c:v>
                </c:pt>
                <c:pt idx="5193">
                  <c:v>41848</c:v>
                </c:pt>
                <c:pt idx="5194">
                  <c:v>41849</c:v>
                </c:pt>
                <c:pt idx="5195">
                  <c:v>41850</c:v>
                </c:pt>
                <c:pt idx="5196">
                  <c:v>41851</c:v>
                </c:pt>
                <c:pt idx="5197">
                  <c:v>41852</c:v>
                </c:pt>
                <c:pt idx="5198">
                  <c:v>41855</c:v>
                </c:pt>
                <c:pt idx="5199">
                  <c:v>41856</c:v>
                </c:pt>
                <c:pt idx="5200">
                  <c:v>41857</c:v>
                </c:pt>
                <c:pt idx="5201">
                  <c:v>41858</c:v>
                </c:pt>
                <c:pt idx="5202">
                  <c:v>41859</c:v>
                </c:pt>
                <c:pt idx="5203">
                  <c:v>41862</c:v>
                </c:pt>
                <c:pt idx="5204">
                  <c:v>41863</c:v>
                </c:pt>
                <c:pt idx="5205">
                  <c:v>41864</c:v>
                </c:pt>
                <c:pt idx="5206">
                  <c:v>41865</c:v>
                </c:pt>
                <c:pt idx="5207">
                  <c:v>41866</c:v>
                </c:pt>
                <c:pt idx="5208">
                  <c:v>41869</c:v>
                </c:pt>
                <c:pt idx="5209">
                  <c:v>41870</c:v>
                </c:pt>
                <c:pt idx="5210">
                  <c:v>41871</c:v>
                </c:pt>
                <c:pt idx="5211">
                  <c:v>41872</c:v>
                </c:pt>
                <c:pt idx="5212">
                  <c:v>41873</c:v>
                </c:pt>
                <c:pt idx="5213">
                  <c:v>41876</c:v>
                </c:pt>
                <c:pt idx="5214">
                  <c:v>41877</c:v>
                </c:pt>
                <c:pt idx="5215">
                  <c:v>41878</c:v>
                </c:pt>
                <c:pt idx="5216">
                  <c:v>41879</c:v>
                </c:pt>
                <c:pt idx="5217">
                  <c:v>41880</c:v>
                </c:pt>
                <c:pt idx="5218">
                  <c:v>41883</c:v>
                </c:pt>
                <c:pt idx="5219">
                  <c:v>41884</c:v>
                </c:pt>
                <c:pt idx="5220">
                  <c:v>41885</c:v>
                </c:pt>
                <c:pt idx="5221">
                  <c:v>41886</c:v>
                </c:pt>
                <c:pt idx="5222">
                  <c:v>41887</c:v>
                </c:pt>
                <c:pt idx="5223">
                  <c:v>41890</c:v>
                </c:pt>
                <c:pt idx="5224">
                  <c:v>41891</c:v>
                </c:pt>
                <c:pt idx="5225">
                  <c:v>41892</c:v>
                </c:pt>
                <c:pt idx="5226">
                  <c:v>41893</c:v>
                </c:pt>
                <c:pt idx="5227">
                  <c:v>41894</c:v>
                </c:pt>
                <c:pt idx="5228">
                  <c:v>41897</c:v>
                </c:pt>
                <c:pt idx="5229">
                  <c:v>41898</c:v>
                </c:pt>
                <c:pt idx="5230">
                  <c:v>41899</c:v>
                </c:pt>
                <c:pt idx="5231">
                  <c:v>41900</c:v>
                </c:pt>
                <c:pt idx="5232">
                  <c:v>41901</c:v>
                </c:pt>
                <c:pt idx="5233">
                  <c:v>41904</c:v>
                </c:pt>
                <c:pt idx="5234">
                  <c:v>41905</c:v>
                </c:pt>
                <c:pt idx="5235">
                  <c:v>41906</c:v>
                </c:pt>
                <c:pt idx="5236">
                  <c:v>41907</c:v>
                </c:pt>
                <c:pt idx="5237">
                  <c:v>41908</c:v>
                </c:pt>
                <c:pt idx="5238">
                  <c:v>41911</c:v>
                </c:pt>
                <c:pt idx="5239">
                  <c:v>41912</c:v>
                </c:pt>
                <c:pt idx="5240">
                  <c:v>41913</c:v>
                </c:pt>
                <c:pt idx="5241">
                  <c:v>41914</c:v>
                </c:pt>
                <c:pt idx="5242">
                  <c:v>41915</c:v>
                </c:pt>
                <c:pt idx="5243">
                  <c:v>41918</c:v>
                </c:pt>
                <c:pt idx="5244">
                  <c:v>41919</c:v>
                </c:pt>
                <c:pt idx="5245">
                  <c:v>41920</c:v>
                </c:pt>
                <c:pt idx="5246">
                  <c:v>41921</c:v>
                </c:pt>
                <c:pt idx="5247">
                  <c:v>41922</c:v>
                </c:pt>
                <c:pt idx="5248">
                  <c:v>41925</c:v>
                </c:pt>
                <c:pt idx="5249">
                  <c:v>41926</c:v>
                </c:pt>
                <c:pt idx="5250">
                  <c:v>41927</c:v>
                </c:pt>
                <c:pt idx="5251">
                  <c:v>41928</c:v>
                </c:pt>
                <c:pt idx="5252">
                  <c:v>41929</c:v>
                </c:pt>
                <c:pt idx="5253">
                  <c:v>41932</c:v>
                </c:pt>
                <c:pt idx="5254">
                  <c:v>41933</c:v>
                </c:pt>
                <c:pt idx="5255">
                  <c:v>41934</c:v>
                </c:pt>
                <c:pt idx="5256">
                  <c:v>41935</c:v>
                </c:pt>
                <c:pt idx="5257">
                  <c:v>41936</c:v>
                </c:pt>
                <c:pt idx="5258">
                  <c:v>41939</c:v>
                </c:pt>
                <c:pt idx="5259">
                  <c:v>41940</c:v>
                </c:pt>
                <c:pt idx="5260">
                  <c:v>41941</c:v>
                </c:pt>
                <c:pt idx="5261">
                  <c:v>41942</c:v>
                </c:pt>
                <c:pt idx="5262">
                  <c:v>41943</c:v>
                </c:pt>
                <c:pt idx="5263">
                  <c:v>41946</c:v>
                </c:pt>
                <c:pt idx="5264">
                  <c:v>41947</c:v>
                </c:pt>
                <c:pt idx="5265">
                  <c:v>41948</c:v>
                </c:pt>
                <c:pt idx="5266">
                  <c:v>41949</c:v>
                </c:pt>
                <c:pt idx="5267">
                  <c:v>41950</c:v>
                </c:pt>
                <c:pt idx="5268">
                  <c:v>41953</c:v>
                </c:pt>
                <c:pt idx="5269">
                  <c:v>41954</c:v>
                </c:pt>
                <c:pt idx="5270">
                  <c:v>41955</c:v>
                </c:pt>
                <c:pt idx="5271">
                  <c:v>41956</c:v>
                </c:pt>
                <c:pt idx="5272">
                  <c:v>41957</c:v>
                </c:pt>
                <c:pt idx="5273">
                  <c:v>41960</c:v>
                </c:pt>
                <c:pt idx="5274">
                  <c:v>41961</c:v>
                </c:pt>
                <c:pt idx="5275">
                  <c:v>41962</c:v>
                </c:pt>
                <c:pt idx="5276">
                  <c:v>41963</c:v>
                </c:pt>
                <c:pt idx="5277">
                  <c:v>41964</c:v>
                </c:pt>
                <c:pt idx="5278">
                  <c:v>41967</c:v>
                </c:pt>
                <c:pt idx="5279">
                  <c:v>41968</c:v>
                </c:pt>
                <c:pt idx="5280">
                  <c:v>41969</c:v>
                </c:pt>
                <c:pt idx="5281">
                  <c:v>41970</c:v>
                </c:pt>
                <c:pt idx="5282">
                  <c:v>41971</c:v>
                </c:pt>
                <c:pt idx="5283">
                  <c:v>41974</c:v>
                </c:pt>
                <c:pt idx="5284">
                  <c:v>41975</c:v>
                </c:pt>
                <c:pt idx="5285">
                  <c:v>41976</c:v>
                </c:pt>
                <c:pt idx="5286">
                  <c:v>41977</c:v>
                </c:pt>
                <c:pt idx="5287">
                  <c:v>41978</c:v>
                </c:pt>
                <c:pt idx="5288">
                  <c:v>41981</c:v>
                </c:pt>
                <c:pt idx="5289">
                  <c:v>41982</c:v>
                </c:pt>
                <c:pt idx="5290">
                  <c:v>41983</c:v>
                </c:pt>
                <c:pt idx="5291">
                  <c:v>41984</c:v>
                </c:pt>
                <c:pt idx="5292">
                  <c:v>41985</c:v>
                </c:pt>
                <c:pt idx="5293">
                  <c:v>41988</c:v>
                </c:pt>
                <c:pt idx="5294">
                  <c:v>41989</c:v>
                </c:pt>
                <c:pt idx="5295">
                  <c:v>41990</c:v>
                </c:pt>
                <c:pt idx="5296">
                  <c:v>41991</c:v>
                </c:pt>
                <c:pt idx="5297">
                  <c:v>41992</c:v>
                </c:pt>
                <c:pt idx="5298">
                  <c:v>41995</c:v>
                </c:pt>
                <c:pt idx="5299">
                  <c:v>41996</c:v>
                </c:pt>
                <c:pt idx="5300">
                  <c:v>41997</c:v>
                </c:pt>
                <c:pt idx="5301">
                  <c:v>41998</c:v>
                </c:pt>
                <c:pt idx="5302">
                  <c:v>41999</c:v>
                </c:pt>
                <c:pt idx="5303">
                  <c:v>42002</c:v>
                </c:pt>
                <c:pt idx="5304">
                  <c:v>42003</c:v>
                </c:pt>
                <c:pt idx="5305">
                  <c:v>42004</c:v>
                </c:pt>
                <c:pt idx="5306">
                  <c:v>42005</c:v>
                </c:pt>
                <c:pt idx="5307">
                  <c:v>42006</c:v>
                </c:pt>
                <c:pt idx="5308">
                  <c:v>42009</c:v>
                </c:pt>
                <c:pt idx="5309">
                  <c:v>42010</c:v>
                </c:pt>
                <c:pt idx="5310">
                  <c:v>42011</c:v>
                </c:pt>
                <c:pt idx="5311">
                  <c:v>42012</c:v>
                </c:pt>
                <c:pt idx="5312">
                  <c:v>42013</c:v>
                </c:pt>
                <c:pt idx="5313">
                  <c:v>42016</c:v>
                </c:pt>
                <c:pt idx="5314">
                  <c:v>42017</c:v>
                </c:pt>
                <c:pt idx="5315">
                  <c:v>42018</c:v>
                </c:pt>
                <c:pt idx="5316">
                  <c:v>42019</c:v>
                </c:pt>
                <c:pt idx="5317">
                  <c:v>42020</c:v>
                </c:pt>
                <c:pt idx="5318">
                  <c:v>42023</c:v>
                </c:pt>
                <c:pt idx="5319">
                  <c:v>42024</c:v>
                </c:pt>
                <c:pt idx="5320">
                  <c:v>42025</c:v>
                </c:pt>
                <c:pt idx="5321">
                  <c:v>42026</c:v>
                </c:pt>
                <c:pt idx="5322">
                  <c:v>42027</c:v>
                </c:pt>
                <c:pt idx="5323">
                  <c:v>42030</c:v>
                </c:pt>
                <c:pt idx="5324">
                  <c:v>42031</c:v>
                </c:pt>
                <c:pt idx="5325">
                  <c:v>42032</c:v>
                </c:pt>
                <c:pt idx="5326">
                  <c:v>42033</c:v>
                </c:pt>
                <c:pt idx="5327">
                  <c:v>42034</c:v>
                </c:pt>
                <c:pt idx="5328">
                  <c:v>42037</c:v>
                </c:pt>
                <c:pt idx="5329">
                  <c:v>42038</c:v>
                </c:pt>
                <c:pt idx="5330">
                  <c:v>42039</c:v>
                </c:pt>
                <c:pt idx="5331">
                  <c:v>42040</c:v>
                </c:pt>
                <c:pt idx="5332">
                  <c:v>42041</c:v>
                </c:pt>
                <c:pt idx="5333">
                  <c:v>42044</c:v>
                </c:pt>
                <c:pt idx="5334">
                  <c:v>42045</c:v>
                </c:pt>
                <c:pt idx="5335">
                  <c:v>42046</c:v>
                </c:pt>
                <c:pt idx="5336">
                  <c:v>42047</c:v>
                </c:pt>
                <c:pt idx="5337">
                  <c:v>42048</c:v>
                </c:pt>
                <c:pt idx="5338">
                  <c:v>42051</c:v>
                </c:pt>
                <c:pt idx="5339">
                  <c:v>42052</c:v>
                </c:pt>
                <c:pt idx="5340">
                  <c:v>42053</c:v>
                </c:pt>
                <c:pt idx="5341">
                  <c:v>42054</c:v>
                </c:pt>
                <c:pt idx="5342">
                  <c:v>42055</c:v>
                </c:pt>
                <c:pt idx="5343">
                  <c:v>42058</c:v>
                </c:pt>
                <c:pt idx="5344">
                  <c:v>42059</c:v>
                </c:pt>
                <c:pt idx="5345">
                  <c:v>42060</c:v>
                </c:pt>
                <c:pt idx="5346">
                  <c:v>42061</c:v>
                </c:pt>
                <c:pt idx="5347">
                  <c:v>42062</c:v>
                </c:pt>
                <c:pt idx="5348">
                  <c:v>42065</c:v>
                </c:pt>
                <c:pt idx="5349">
                  <c:v>42066</c:v>
                </c:pt>
                <c:pt idx="5350">
                  <c:v>42067</c:v>
                </c:pt>
                <c:pt idx="5351">
                  <c:v>42068</c:v>
                </c:pt>
                <c:pt idx="5352">
                  <c:v>42069</c:v>
                </c:pt>
                <c:pt idx="5353">
                  <c:v>42072</c:v>
                </c:pt>
                <c:pt idx="5354">
                  <c:v>42073</c:v>
                </c:pt>
                <c:pt idx="5355">
                  <c:v>42074</c:v>
                </c:pt>
                <c:pt idx="5356">
                  <c:v>42075</c:v>
                </c:pt>
                <c:pt idx="5357">
                  <c:v>42076</c:v>
                </c:pt>
                <c:pt idx="5358">
                  <c:v>42079</c:v>
                </c:pt>
                <c:pt idx="5359">
                  <c:v>42080</c:v>
                </c:pt>
                <c:pt idx="5360">
                  <c:v>42081</c:v>
                </c:pt>
                <c:pt idx="5361">
                  <c:v>42082</c:v>
                </c:pt>
                <c:pt idx="5362">
                  <c:v>42083</c:v>
                </c:pt>
                <c:pt idx="5363">
                  <c:v>42086</c:v>
                </c:pt>
                <c:pt idx="5364">
                  <c:v>42087</c:v>
                </c:pt>
                <c:pt idx="5365">
                  <c:v>42088</c:v>
                </c:pt>
                <c:pt idx="5366">
                  <c:v>42089</c:v>
                </c:pt>
                <c:pt idx="5367">
                  <c:v>42090</c:v>
                </c:pt>
                <c:pt idx="5368">
                  <c:v>42093</c:v>
                </c:pt>
                <c:pt idx="5369">
                  <c:v>42094</c:v>
                </c:pt>
                <c:pt idx="5370">
                  <c:v>42095</c:v>
                </c:pt>
                <c:pt idx="5371">
                  <c:v>42096</c:v>
                </c:pt>
                <c:pt idx="5372">
                  <c:v>42097</c:v>
                </c:pt>
                <c:pt idx="5373">
                  <c:v>42100</c:v>
                </c:pt>
                <c:pt idx="5374">
                  <c:v>42101</c:v>
                </c:pt>
                <c:pt idx="5375">
                  <c:v>42102</c:v>
                </c:pt>
                <c:pt idx="5376">
                  <c:v>42103</c:v>
                </c:pt>
                <c:pt idx="5377">
                  <c:v>42104</c:v>
                </c:pt>
                <c:pt idx="5378">
                  <c:v>42107</c:v>
                </c:pt>
                <c:pt idx="5379">
                  <c:v>42108</c:v>
                </c:pt>
                <c:pt idx="5380">
                  <c:v>42109</c:v>
                </c:pt>
                <c:pt idx="5381">
                  <c:v>42110</c:v>
                </c:pt>
                <c:pt idx="5382">
                  <c:v>42111</c:v>
                </c:pt>
                <c:pt idx="5383">
                  <c:v>42114</c:v>
                </c:pt>
                <c:pt idx="5384">
                  <c:v>42115</c:v>
                </c:pt>
                <c:pt idx="5385">
                  <c:v>42116</c:v>
                </c:pt>
                <c:pt idx="5386">
                  <c:v>42117</c:v>
                </c:pt>
                <c:pt idx="5387">
                  <c:v>42118</c:v>
                </c:pt>
                <c:pt idx="5388">
                  <c:v>42121</c:v>
                </c:pt>
                <c:pt idx="5389">
                  <c:v>42122</c:v>
                </c:pt>
                <c:pt idx="5390">
                  <c:v>42123</c:v>
                </c:pt>
                <c:pt idx="5391">
                  <c:v>42124</c:v>
                </c:pt>
                <c:pt idx="5392">
                  <c:v>42125</c:v>
                </c:pt>
                <c:pt idx="5393">
                  <c:v>42128</c:v>
                </c:pt>
                <c:pt idx="5394">
                  <c:v>42129</c:v>
                </c:pt>
                <c:pt idx="5395">
                  <c:v>42130</c:v>
                </c:pt>
                <c:pt idx="5396">
                  <c:v>42131</c:v>
                </c:pt>
                <c:pt idx="5397">
                  <c:v>42132</c:v>
                </c:pt>
                <c:pt idx="5398">
                  <c:v>42135</c:v>
                </c:pt>
                <c:pt idx="5399">
                  <c:v>42136</c:v>
                </c:pt>
                <c:pt idx="5400">
                  <c:v>42137</c:v>
                </c:pt>
                <c:pt idx="5401">
                  <c:v>42138</c:v>
                </c:pt>
                <c:pt idx="5402">
                  <c:v>42139</c:v>
                </c:pt>
                <c:pt idx="5403">
                  <c:v>42142</c:v>
                </c:pt>
                <c:pt idx="5404">
                  <c:v>42143</c:v>
                </c:pt>
                <c:pt idx="5405">
                  <c:v>42144</c:v>
                </c:pt>
                <c:pt idx="5406">
                  <c:v>42145</c:v>
                </c:pt>
                <c:pt idx="5407">
                  <c:v>42146</c:v>
                </c:pt>
                <c:pt idx="5408">
                  <c:v>42149</c:v>
                </c:pt>
                <c:pt idx="5409">
                  <c:v>42150</c:v>
                </c:pt>
                <c:pt idx="5410">
                  <c:v>42151</c:v>
                </c:pt>
                <c:pt idx="5411">
                  <c:v>42152</c:v>
                </c:pt>
                <c:pt idx="5412">
                  <c:v>42153</c:v>
                </c:pt>
                <c:pt idx="5413">
                  <c:v>42156</c:v>
                </c:pt>
                <c:pt idx="5414">
                  <c:v>42157</c:v>
                </c:pt>
                <c:pt idx="5415">
                  <c:v>42158</c:v>
                </c:pt>
                <c:pt idx="5416">
                  <c:v>42159</c:v>
                </c:pt>
                <c:pt idx="5417">
                  <c:v>42160</c:v>
                </c:pt>
                <c:pt idx="5418">
                  <c:v>42163</c:v>
                </c:pt>
                <c:pt idx="5419">
                  <c:v>42164</c:v>
                </c:pt>
                <c:pt idx="5420">
                  <c:v>42165</c:v>
                </c:pt>
                <c:pt idx="5421">
                  <c:v>42166</c:v>
                </c:pt>
                <c:pt idx="5422">
                  <c:v>42167</c:v>
                </c:pt>
                <c:pt idx="5423">
                  <c:v>42170</c:v>
                </c:pt>
                <c:pt idx="5424">
                  <c:v>42171</c:v>
                </c:pt>
                <c:pt idx="5425">
                  <c:v>42172</c:v>
                </c:pt>
                <c:pt idx="5426">
                  <c:v>42173</c:v>
                </c:pt>
                <c:pt idx="5427">
                  <c:v>42174</c:v>
                </c:pt>
                <c:pt idx="5428">
                  <c:v>42177</c:v>
                </c:pt>
                <c:pt idx="5429">
                  <c:v>42178</c:v>
                </c:pt>
                <c:pt idx="5430">
                  <c:v>42179</c:v>
                </c:pt>
                <c:pt idx="5431">
                  <c:v>42180</c:v>
                </c:pt>
                <c:pt idx="5432">
                  <c:v>42181</c:v>
                </c:pt>
                <c:pt idx="5433">
                  <c:v>42184</c:v>
                </c:pt>
                <c:pt idx="5434">
                  <c:v>42185</c:v>
                </c:pt>
                <c:pt idx="5435">
                  <c:v>42186</c:v>
                </c:pt>
                <c:pt idx="5436">
                  <c:v>42187</c:v>
                </c:pt>
                <c:pt idx="5437">
                  <c:v>42188</c:v>
                </c:pt>
                <c:pt idx="5438">
                  <c:v>42191</c:v>
                </c:pt>
                <c:pt idx="5439">
                  <c:v>42192</c:v>
                </c:pt>
                <c:pt idx="5440">
                  <c:v>42193</c:v>
                </c:pt>
                <c:pt idx="5441">
                  <c:v>42194</c:v>
                </c:pt>
                <c:pt idx="5442">
                  <c:v>42195</c:v>
                </c:pt>
                <c:pt idx="5443">
                  <c:v>42198</c:v>
                </c:pt>
                <c:pt idx="5444">
                  <c:v>42199</c:v>
                </c:pt>
                <c:pt idx="5445">
                  <c:v>42200</c:v>
                </c:pt>
                <c:pt idx="5446">
                  <c:v>42201</c:v>
                </c:pt>
                <c:pt idx="5447">
                  <c:v>42202</c:v>
                </c:pt>
                <c:pt idx="5448">
                  <c:v>42205</c:v>
                </c:pt>
                <c:pt idx="5449">
                  <c:v>42206</c:v>
                </c:pt>
                <c:pt idx="5450">
                  <c:v>42207</c:v>
                </c:pt>
                <c:pt idx="5451">
                  <c:v>42208</c:v>
                </c:pt>
                <c:pt idx="5452">
                  <c:v>42209</c:v>
                </c:pt>
                <c:pt idx="5453">
                  <c:v>42212</c:v>
                </c:pt>
                <c:pt idx="5454">
                  <c:v>42213</c:v>
                </c:pt>
                <c:pt idx="5455">
                  <c:v>42214</c:v>
                </c:pt>
                <c:pt idx="5456">
                  <c:v>42215</c:v>
                </c:pt>
                <c:pt idx="5457">
                  <c:v>42216</c:v>
                </c:pt>
                <c:pt idx="5458">
                  <c:v>42219</c:v>
                </c:pt>
                <c:pt idx="5459">
                  <c:v>42220</c:v>
                </c:pt>
                <c:pt idx="5460">
                  <c:v>42221</c:v>
                </c:pt>
                <c:pt idx="5461">
                  <c:v>42222</c:v>
                </c:pt>
                <c:pt idx="5462">
                  <c:v>42223</c:v>
                </c:pt>
                <c:pt idx="5463">
                  <c:v>42226</c:v>
                </c:pt>
                <c:pt idx="5464">
                  <c:v>42227</c:v>
                </c:pt>
                <c:pt idx="5465">
                  <c:v>42228</c:v>
                </c:pt>
                <c:pt idx="5466">
                  <c:v>42229</c:v>
                </c:pt>
                <c:pt idx="5467">
                  <c:v>42230</c:v>
                </c:pt>
                <c:pt idx="5468">
                  <c:v>42233</c:v>
                </c:pt>
                <c:pt idx="5469">
                  <c:v>42234</c:v>
                </c:pt>
                <c:pt idx="5470">
                  <c:v>42235</c:v>
                </c:pt>
                <c:pt idx="5471">
                  <c:v>42236</c:v>
                </c:pt>
                <c:pt idx="5472">
                  <c:v>42237</c:v>
                </c:pt>
                <c:pt idx="5473">
                  <c:v>42240</c:v>
                </c:pt>
                <c:pt idx="5474">
                  <c:v>42241</c:v>
                </c:pt>
                <c:pt idx="5475">
                  <c:v>42242</c:v>
                </c:pt>
                <c:pt idx="5476">
                  <c:v>42243</c:v>
                </c:pt>
                <c:pt idx="5477">
                  <c:v>42244</c:v>
                </c:pt>
                <c:pt idx="5478">
                  <c:v>42247</c:v>
                </c:pt>
                <c:pt idx="5479">
                  <c:v>42248</c:v>
                </c:pt>
                <c:pt idx="5480">
                  <c:v>42249</c:v>
                </c:pt>
                <c:pt idx="5481">
                  <c:v>42250</c:v>
                </c:pt>
                <c:pt idx="5482">
                  <c:v>42251</c:v>
                </c:pt>
                <c:pt idx="5483">
                  <c:v>42254</c:v>
                </c:pt>
                <c:pt idx="5484">
                  <c:v>42255</c:v>
                </c:pt>
                <c:pt idx="5485">
                  <c:v>42256</c:v>
                </c:pt>
              </c:numCache>
            </c:numRef>
          </c:cat>
          <c:val>
            <c:numRef>
              <c:f>'[Avulsos China.xlsx]g4'!$P$4:$P$5489</c:f>
              <c:numCache>
                <c:formatCode>0.0</c:formatCode>
                <c:ptCount val="5486"/>
                <c:pt idx="0">
                  <c:v>8.5334227000000009</c:v>
                </c:pt>
                <c:pt idx="1">
                  <c:v>8.5308305000000022</c:v>
                </c:pt>
                <c:pt idx="2">
                  <c:v>8.5308305000000022</c:v>
                </c:pt>
                <c:pt idx="3">
                  <c:v>8.5254467000000016</c:v>
                </c:pt>
                <c:pt idx="4">
                  <c:v>8.5234527000000018</c:v>
                </c:pt>
                <c:pt idx="5">
                  <c:v>8.5213590000000021</c:v>
                </c:pt>
                <c:pt idx="6">
                  <c:v>8.5191656000000009</c:v>
                </c:pt>
                <c:pt idx="7">
                  <c:v>8.5191656000000009</c:v>
                </c:pt>
                <c:pt idx="8">
                  <c:v>8.5150779000000014</c:v>
                </c:pt>
                <c:pt idx="9">
                  <c:v>8.5139812000000017</c:v>
                </c:pt>
                <c:pt idx="10">
                  <c:v>8.5124857000000009</c:v>
                </c:pt>
                <c:pt idx="11">
                  <c:v>8.5108905000000004</c:v>
                </c:pt>
                <c:pt idx="12" formatCode="General">
                  <c:v>8.5108905000000004</c:v>
                </c:pt>
                <c:pt idx="13" formatCode="General">
                  <c:v>8.5083980000000015</c:v>
                </c:pt>
                <c:pt idx="14" formatCode="General">
                  <c:v>8.508098900000002</c:v>
                </c:pt>
                <c:pt idx="15" formatCode="General">
                  <c:v>8.507700100000001</c:v>
                </c:pt>
                <c:pt idx="16" formatCode="General">
                  <c:v>8.5069025000000007</c:v>
                </c:pt>
                <c:pt idx="17" formatCode="General">
                  <c:v>8.5069025000000007</c:v>
                </c:pt>
                <c:pt idx="18" formatCode="General">
                  <c:v>8.5055067000000015</c:v>
                </c:pt>
                <c:pt idx="19" formatCode="General">
                  <c:v>8.5047091000000012</c:v>
                </c:pt>
                <c:pt idx="20" formatCode="General">
                  <c:v>8.5047091000000012</c:v>
                </c:pt>
                <c:pt idx="21" formatCode="General">
                  <c:v>8.5045097000000016</c:v>
                </c:pt>
                <c:pt idx="22" formatCode="General">
                  <c:v>8.5045097000000016</c:v>
                </c:pt>
                <c:pt idx="23" formatCode="General">
                  <c:v>8.5045097000000016</c:v>
                </c:pt>
                <c:pt idx="24" formatCode="General">
                  <c:v>8.5045097000000016</c:v>
                </c:pt>
                <c:pt idx="25" formatCode="General">
                  <c:v>8.5045097000000016</c:v>
                </c:pt>
                <c:pt idx="26" formatCode="General">
                  <c:v>8.5044100000000018</c:v>
                </c:pt>
                <c:pt idx="27" formatCode="General">
                  <c:v>8.5044100000000018</c:v>
                </c:pt>
                <c:pt idx="28" formatCode="General">
                  <c:v>8.5041109000000006</c:v>
                </c:pt>
                <c:pt idx="29" formatCode="General">
                  <c:v>8.5041109000000006</c:v>
                </c:pt>
                <c:pt idx="30" formatCode="General">
                  <c:v>8.5042106000000004</c:v>
                </c:pt>
                <c:pt idx="31" formatCode="General">
                  <c:v>8.5041109000000006</c:v>
                </c:pt>
                <c:pt idx="32" formatCode="General">
                  <c:v>8.5041109000000006</c:v>
                </c:pt>
                <c:pt idx="33" formatCode="General">
                  <c:v>8.5040112000000008</c:v>
                </c:pt>
                <c:pt idx="34" formatCode="General">
                  <c:v>8.5040112000000008</c:v>
                </c:pt>
                <c:pt idx="35" formatCode="General">
                  <c:v>8.503911500000001</c:v>
                </c:pt>
                <c:pt idx="36" formatCode="General">
                  <c:v>8.503911500000001</c:v>
                </c:pt>
                <c:pt idx="37" formatCode="General">
                  <c:v>8.503911500000001</c:v>
                </c:pt>
                <c:pt idx="38" formatCode="General">
                  <c:v>8.5034130000000001</c:v>
                </c:pt>
                <c:pt idx="39" formatCode="General">
                  <c:v>8.5029145000000028</c:v>
                </c:pt>
                <c:pt idx="40" formatCode="General">
                  <c:v>8.5026154000000016</c:v>
                </c:pt>
                <c:pt idx="41" formatCode="General">
                  <c:v>8.5017181000000015</c:v>
                </c:pt>
                <c:pt idx="42" formatCode="General">
                  <c:v>8.5017181000000015</c:v>
                </c:pt>
                <c:pt idx="43" formatCode="General">
                  <c:v>8.5004220000000021</c:v>
                </c:pt>
                <c:pt idx="44" formatCode="General">
                  <c:v>8.4998238000000015</c:v>
                </c:pt>
                <c:pt idx="45" formatCode="General">
                  <c:v>8.4992256000000026</c:v>
                </c:pt>
                <c:pt idx="46" formatCode="General">
                  <c:v>8.4982286000000027</c:v>
                </c:pt>
                <c:pt idx="47" formatCode="General">
                  <c:v>8.4982286000000027</c:v>
                </c:pt>
                <c:pt idx="48" formatCode="General">
                  <c:v>8.4962346000000011</c:v>
                </c:pt>
                <c:pt idx="49" formatCode="General">
                  <c:v>8.4952376000000029</c:v>
                </c:pt>
                <c:pt idx="50" formatCode="General">
                  <c:v>8.4944400000000027</c:v>
                </c:pt>
                <c:pt idx="51" formatCode="General">
                  <c:v>8.493443000000001</c:v>
                </c:pt>
                <c:pt idx="52" formatCode="General">
                  <c:v>8.493443000000001</c:v>
                </c:pt>
                <c:pt idx="53" formatCode="General">
                  <c:v>8.4918478000000004</c:v>
                </c:pt>
                <c:pt idx="54" formatCode="General">
                  <c:v>8.4907511000000024</c:v>
                </c:pt>
                <c:pt idx="55" formatCode="General">
                  <c:v>8.4897541000000007</c:v>
                </c:pt>
                <c:pt idx="56" formatCode="General">
                  <c:v>8.4884580000000014</c:v>
                </c:pt>
                <c:pt idx="57" formatCode="General">
                  <c:v>8.4884580000000014</c:v>
                </c:pt>
                <c:pt idx="58" formatCode="General">
                  <c:v>8.4875607000000031</c:v>
                </c:pt>
                <c:pt idx="59" formatCode="General">
                  <c:v>8.4870622000000022</c:v>
                </c:pt>
                <c:pt idx="60" formatCode="General">
                  <c:v>8.4864640000000016</c:v>
                </c:pt>
                <c:pt idx="61" formatCode="General">
                  <c:v>8.4855667000000015</c:v>
                </c:pt>
                <c:pt idx="62" formatCode="General">
                  <c:v>8.4855667000000015</c:v>
                </c:pt>
                <c:pt idx="63" formatCode="General">
                  <c:v>8.4845697000000015</c:v>
                </c:pt>
                <c:pt idx="64" formatCode="General">
                  <c:v>8.483772100000003</c:v>
                </c:pt>
                <c:pt idx="65" formatCode="General">
                  <c:v>8.4834730000000018</c:v>
                </c:pt>
                <c:pt idx="66" formatCode="General">
                  <c:v>8.4828748000000012</c:v>
                </c:pt>
                <c:pt idx="67" formatCode="General">
                  <c:v>8.4828748000000012</c:v>
                </c:pt>
                <c:pt idx="68" formatCode="General">
                  <c:v>8.4818778000000012</c:v>
                </c:pt>
                <c:pt idx="69" formatCode="General">
                  <c:v>8.481479000000002</c:v>
                </c:pt>
                <c:pt idx="70" formatCode="General">
                  <c:v>8.4785877000000021</c:v>
                </c:pt>
                <c:pt idx="71" formatCode="General">
                  <c:v>8.4769925000000015</c:v>
                </c:pt>
                <c:pt idx="72" formatCode="General">
                  <c:v>8.4769925000000015</c:v>
                </c:pt>
                <c:pt idx="73" formatCode="General">
                  <c:v>8.4705120000000012</c:v>
                </c:pt>
                <c:pt idx="74" formatCode="General">
                  <c:v>8.4675210000000014</c:v>
                </c:pt>
                <c:pt idx="75" formatCode="General">
                  <c:v>8.4646297000000015</c:v>
                </c:pt>
                <c:pt idx="76" formatCode="General">
                  <c:v>8.4619378000000012</c:v>
                </c:pt>
                <c:pt idx="77" formatCode="General">
                  <c:v>8.4619378000000012</c:v>
                </c:pt>
                <c:pt idx="78" formatCode="General">
                  <c:v>8.4546597000000006</c:v>
                </c:pt>
                <c:pt idx="79" formatCode="General">
                  <c:v>8.4499738000000022</c:v>
                </c:pt>
                <c:pt idx="80" formatCode="General">
                  <c:v>8.4465840000000014</c:v>
                </c:pt>
                <c:pt idx="81" formatCode="General">
                  <c:v>8.4422969000000023</c:v>
                </c:pt>
                <c:pt idx="82" formatCode="General">
                  <c:v>8.4422969000000023</c:v>
                </c:pt>
                <c:pt idx="83" formatCode="General">
                  <c:v>8.4334236000000011</c:v>
                </c:pt>
                <c:pt idx="84" formatCode="General">
                  <c:v>8.4296350000000011</c:v>
                </c:pt>
                <c:pt idx="85" formatCode="General">
                  <c:v>8.4264446000000017</c:v>
                </c:pt>
                <c:pt idx="86" formatCode="General">
                  <c:v>8.4237527000000014</c:v>
                </c:pt>
                <c:pt idx="87" formatCode="General">
                  <c:v>8.4237527000000014</c:v>
                </c:pt>
                <c:pt idx="88" formatCode="General">
                  <c:v>8.4237527000000014</c:v>
                </c:pt>
                <c:pt idx="89" formatCode="General">
                  <c:v>8.4193659000000025</c:v>
                </c:pt>
                <c:pt idx="90" formatCode="General">
                  <c:v>8.4183689000000026</c:v>
                </c:pt>
                <c:pt idx="91" formatCode="General">
                  <c:v>8.4176710000000021</c:v>
                </c:pt>
                <c:pt idx="92" formatCode="General">
                  <c:v>8.4176710000000021</c:v>
                </c:pt>
                <c:pt idx="93" formatCode="General">
                  <c:v>8.4168734000000018</c:v>
                </c:pt>
                <c:pt idx="94" formatCode="General">
                  <c:v>8.416374900000001</c:v>
                </c:pt>
                <c:pt idx="95" formatCode="General">
                  <c:v>8.4161755000000014</c:v>
                </c:pt>
                <c:pt idx="96" formatCode="General">
                  <c:v>8.4158764000000019</c:v>
                </c:pt>
                <c:pt idx="97" formatCode="General">
                  <c:v>8.4158764000000019</c:v>
                </c:pt>
                <c:pt idx="98" formatCode="General">
                  <c:v>8.4156770000000023</c:v>
                </c:pt>
                <c:pt idx="99" formatCode="General">
                  <c:v>8.4153779000000029</c:v>
                </c:pt>
                <c:pt idx="100" formatCode="General">
                  <c:v>8.4151785000000014</c:v>
                </c:pt>
                <c:pt idx="101" formatCode="General">
                  <c:v>8.414879400000002</c:v>
                </c:pt>
                <c:pt idx="102" formatCode="General">
                  <c:v>8.414879400000002</c:v>
                </c:pt>
                <c:pt idx="103" formatCode="General">
                  <c:v>8.4143809000000012</c:v>
                </c:pt>
                <c:pt idx="104" formatCode="General">
                  <c:v>8.4140818000000017</c:v>
                </c:pt>
                <c:pt idx="105" formatCode="General">
                  <c:v>8.4136830000000007</c:v>
                </c:pt>
                <c:pt idx="106" formatCode="General">
                  <c:v>8.4133839000000012</c:v>
                </c:pt>
                <c:pt idx="107" formatCode="General">
                  <c:v>8.4133839000000012</c:v>
                </c:pt>
                <c:pt idx="108" formatCode="General">
                  <c:v>8.4133839000000012</c:v>
                </c:pt>
                <c:pt idx="109" formatCode="General">
                  <c:v>8.4133839000000012</c:v>
                </c:pt>
                <c:pt idx="110" formatCode="General">
                  <c:v>8.4133839000000012</c:v>
                </c:pt>
                <c:pt idx="111" formatCode="General">
                  <c:v>8.4133839000000012</c:v>
                </c:pt>
                <c:pt idx="112" formatCode="General">
                  <c:v>8.4130848000000018</c:v>
                </c:pt>
                <c:pt idx="113" formatCode="General">
                  <c:v>8.4126860000000008</c:v>
                </c:pt>
                <c:pt idx="114" formatCode="General">
                  <c:v>8.4121875000000017</c:v>
                </c:pt>
                <c:pt idx="115" formatCode="General">
                  <c:v>8.4116890000000026</c:v>
                </c:pt>
                <c:pt idx="116" formatCode="General">
                  <c:v>8.411090800000002</c:v>
                </c:pt>
                <c:pt idx="117" formatCode="General">
                  <c:v>8.411090800000002</c:v>
                </c:pt>
                <c:pt idx="118" formatCode="General">
                  <c:v>8.4101935000000019</c:v>
                </c:pt>
                <c:pt idx="119" formatCode="General">
                  <c:v>8.4098944000000007</c:v>
                </c:pt>
                <c:pt idx="120" formatCode="General">
                  <c:v>8.4097947000000008</c:v>
                </c:pt>
                <c:pt idx="121" formatCode="General">
                  <c:v>8.4098944000000007</c:v>
                </c:pt>
                <c:pt idx="122" formatCode="General">
                  <c:v>8.4098944000000007</c:v>
                </c:pt>
                <c:pt idx="123" formatCode="General">
                  <c:v>8.4086980000000011</c:v>
                </c:pt>
                <c:pt idx="124" formatCode="General">
                  <c:v>8.4083989000000017</c:v>
                </c:pt>
                <c:pt idx="125" formatCode="General">
                  <c:v>8.4076013000000014</c:v>
                </c:pt>
                <c:pt idx="126" formatCode="General">
                  <c:v>8.4071028000000023</c:v>
                </c:pt>
                <c:pt idx="127" formatCode="General">
                  <c:v>8.4071028000000023</c:v>
                </c:pt>
                <c:pt idx="128" formatCode="General">
                  <c:v>8.406305200000002</c:v>
                </c:pt>
                <c:pt idx="129" formatCode="General">
                  <c:v>8.4058067000000012</c:v>
                </c:pt>
                <c:pt idx="130" formatCode="General">
                  <c:v>8.4055076000000017</c:v>
                </c:pt>
                <c:pt idx="131" formatCode="General">
                  <c:v>8.4046103000000016</c:v>
                </c:pt>
                <c:pt idx="132" formatCode="General">
                  <c:v>8.4041118000000026</c:v>
                </c:pt>
                <c:pt idx="133" formatCode="General">
                  <c:v>8.4029154000000013</c:v>
                </c:pt>
                <c:pt idx="134" formatCode="General">
                  <c:v>8.4020181000000012</c:v>
                </c:pt>
                <c:pt idx="135" formatCode="General">
                  <c:v>8.4012205000000009</c:v>
                </c:pt>
                <c:pt idx="136" formatCode="General">
                  <c:v>8.400622300000002</c:v>
                </c:pt>
                <c:pt idx="137" formatCode="General">
                  <c:v>8.400622300000002</c:v>
                </c:pt>
                <c:pt idx="138" formatCode="General">
                  <c:v>8.4011208000000011</c:v>
                </c:pt>
                <c:pt idx="139" formatCode="General">
                  <c:v>8.4012205000000009</c:v>
                </c:pt>
                <c:pt idx="140" formatCode="General">
                  <c:v>8.402117800000001</c:v>
                </c:pt>
                <c:pt idx="141" formatCode="General">
                  <c:v>8.4027160000000016</c:v>
                </c:pt>
                <c:pt idx="142" formatCode="General">
                  <c:v>8.4027160000000016</c:v>
                </c:pt>
                <c:pt idx="143" formatCode="General">
                  <c:v>8.4017190000000017</c:v>
                </c:pt>
                <c:pt idx="144" formatCode="General">
                  <c:v>8.4009214000000032</c:v>
                </c:pt>
                <c:pt idx="145" formatCode="General">
                  <c:v>8.4015196000000003</c:v>
                </c:pt>
                <c:pt idx="146" formatCode="General">
                  <c:v>8.4019184000000013</c:v>
                </c:pt>
                <c:pt idx="147" formatCode="General">
                  <c:v>8.4019184000000013</c:v>
                </c:pt>
                <c:pt idx="148" formatCode="General">
                  <c:v>8.4024169000000022</c:v>
                </c:pt>
                <c:pt idx="149" formatCode="General">
                  <c:v>8.4024169000000022</c:v>
                </c:pt>
                <c:pt idx="150" formatCode="General">
                  <c:v>8.4022175000000008</c:v>
                </c:pt>
                <c:pt idx="151" formatCode="General">
                  <c:v>8.4016193000000001</c:v>
                </c:pt>
                <c:pt idx="152" formatCode="General">
                  <c:v>8.4011208000000011</c:v>
                </c:pt>
                <c:pt idx="153" formatCode="General">
                  <c:v>8.4007220000000018</c:v>
                </c:pt>
                <c:pt idx="154" formatCode="General">
                  <c:v>8.4004229000000024</c:v>
                </c:pt>
                <c:pt idx="155" formatCode="General">
                  <c:v>8.4003232000000025</c:v>
                </c:pt>
                <c:pt idx="156" formatCode="General">
                  <c:v>8.3999244000000015</c:v>
                </c:pt>
                <c:pt idx="157" formatCode="General">
                  <c:v>8.3998247000000017</c:v>
                </c:pt>
                <c:pt idx="158" formatCode="General">
                  <c:v>8.3999244000000015</c:v>
                </c:pt>
                <c:pt idx="159" formatCode="General">
                  <c:v>8.3997250000000019</c:v>
                </c:pt>
                <c:pt idx="160" formatCode="General">
                  <c:v>8.3993262000000009</c:v>
                </c:pt>
                <c:pt idx="161" formatCode="General">
                  <c:v>8.3989274000000016</c:v>
                </c:pt>
                <c:pt idx="162" formatCode="General">
                  <c:v>8.3988277000000018</c:v>
                </c:pt>
                <c:pt idx="163" formatCode="General">
                  <c:v>8.3985286000000006</c:v>
                </c:pt>
                <c:pt idx="164" formatCode="General">
                  <c:v>8.3983292000000009</c:v>
                </c:pt>
                <c:pt idx="165" formatCode="General">
                  <c:v>8.3981298000000013</c:v>
                </c:pt>
                <c:pt idx="166" formatCode="General">
                  <c:v>8.3979304000000017</c:v>
                </c:pt>
                <c:pt idx="167" formatCode="General">
                  <c:v>8.3979304000000017</c:v>
                </c:pt>
                <c:pt idx="168" formatCode="General">
                  <c:v>8.3974319000000008</c:v>
                </c:pt>
                <c:pt idx="169" formatCode="General">
                  <c:v>8.3952385000000014</c:v>
                </c:pt>
                <c:pt idx="170" formatCode="General">
                  <c:v>8.3885586000000014</c:v>
                </c:pt>
                <c:pt idx="171" formatCode="General">
                  <c:v>8.3849694000000028</c:v>
                </c:pt>
                <c:pt idx="172" formatCode="General">
                  <c:v>8.3849694000000028</c:v>
                </c:pt>
                <c:pt idx="173" formatCode="General">
                  <c:v>8.3821778000000009</c:v>
                </c:pt>
                <c:pt idx="174" formatCode="General">
                  <c:v>8.3700144000000023</c:v>
                </c:pt>
                <c:pt idx="175" formatCode="General">
                  <c:v>8.3542618000000015</c:v>
                </c:pt>
                <c:pt idx="176" formatCode="General">
                  <c:v>8.3397056000000021</c:v>
                </c:pt>
                <c:pt idx="177" formatCode="General">
                  <c:v>8.3191674000000013</c:v>
                </c:pt>
                <c:pt idx="178" formatCode="General">
                  <c:v>8.309695900000003</c:v>
                </c:pt>
                <c:pt idx="179" formatCode="General">
                  <c:v>8.2997259000000003</c:v>
                </c:pt>
                <c:pt idx="180" formatCode="General">
                  <c:v>8.2803841000000009</c:v>
                </c:pt>
                <c:pt idx="181" formatCode="General">
                  <c:v>8.2701150000000005</c:v>
                </c:pt>
                <c:pt idx="182" formatCode="General">
                  <c:v>8.2579516000000002</c:v>
                </c:pt>
                <c:pt idx="183" formatCode="General">
                  <c:v>8.2467852000000015</c:v>
                </c:pt>
                <c:pt idx="184" formatCode="General">
                  <c:v>8.2533654000000016</c:v>
                </c:pt>
                <c:pt idx="185" formatCode="General">
                  <c:v>8.2614411000000008</c:v>
                </c:pt>
                <c:pt idx="186" formatCode="General">
                  <c:v>8.2658279000000014</c:v>
                </c:pt>
                <c:pt idx="187" formatCode="General">
                  <c:v>8.2683204000000021</c:v>
                </c:pt>
                <c:pt idx="188" formatCode="General">
                  <c:v>8.2683204000000021</c:v>
                </c:pt>
                <c:pt idx="189" formatCode="General">
                  <c:v>8.2739036000000006</c:v>
                </c:pt>
                <c:pt idx="190" formatCode="General">
                  <c:v>8.2772934000000014</c:v>
                </c:pt>
                <c:pt idx="191" formatCode="General">
                  <c:v>8.2791877000000014</c:v>
                </c:pt>
                <c:pt idx="192" formatCode="General">
                  <c:v>8.2813811000000008</c:v>
                </c:pt>
                <c:pt idx="193" formatCode="General">
                  <c:v>8.2836742000000019</c:v>
                </c:pt>
                <c:pt idx="194" formatCode="General">
                  <c:v>8.2827769000000018</c:v>
                </c:pt>
                <c:pt idx="195" formatCode="General">
                  <c:v>8.2805835000000005</c:v>
                </c:pt>
                <c:pt idx="196" formatCode="General">
                  <c:v>8.2786892000000023</c:v>
                </c:pt>
                <c:pt idx="197" formatCode="General">
                  <c:v>8.2768946000000003</c:v>
                </c:pt>
                <c:pt idx="198" formatCode="General">
                  <c:v>8.2749006000000023</c:v>
                </c:pt>
                <c:pt idx="199" formatCode="General">
                  <c:v>8.2754988000000029</c:v>
                </c:pt>
                <c:pt idx="200" formatCode="General">
                  <c:v>8.2734051000000015</c:v>
                </c:pt>
                <c:pt idx="201" formatCode="General">
                  <c:v>8.2717102000000029</c:v>
                </c:pt>
                <c:pt idx="202" formatCode="General">
                  <c:v>8.2751000000000019</c:v>
                </c:pt>
                <c:pt idx="203" formatCode="General">
                  <c:v>8.2758976000000022</c:v>
                </c:pt>
                <c:pt idx="204" formatCode="General">
                  <c:v>8.2753991000000013</c:v>
                </c:pt>
                <c:pt idx="205" formatCode="General">
                  <c:v>8.2751000000000019</c:v>
                </c:pt>
                <c:pt idx="206" formatCode="General">
                  <c:v>8.2769943000000001</c:v>
                </c:pt>
                <c:pt idx="207" formatCode="General">
                  <c:v>8.2754988000000029</c:v>
                </c:pt>
                <c:pt idx="208" formatCode="General">
                  <c:v>8.2752994000000015</c:v>
                </c:pt>
                <c:pt idx="209" formatCode="General">
                  <c:v>8.2751000000000019</c:v>
                </c:pt>
                <c:pt idx="210" formatCode="General">
                  <c:v>8.275997300000002</c:v>
                </c:pt>
                <c:pt idx="211" formatCode="General">
                  <c:v>8.2768946000000003</c:v>
                </c:pt>
                <c:pt idx="212" formatCode="General">
                  <c:v>8.2765955000000009</c:v>
                </c:pt>
                <c:pt idx="213" formatCode="General">
                  <c:v>8.2763961000000013</c:v>
                </c:pt>
                <c:pt idx="214" formatCode="General">
                  <c:v>8.2757979000000024</c:v>
                </c:pt>
                <c:pt idx="215" formatCode="General">
                  <c:v>8.2757979000000024</c:v>
                </c:pt>
                <c:pt idx="216" formatCode="General">
                  <c:v>8.2761967000000016</c:v>
                </c:pt>
                <c:pt idx="217" formatCode="General">
                  <c:v>8.2761967000000016</c:v>
                </c:pt>
                <c:pt idx="218" formatCode="General">
                  <c:v>8.2757979000000024</c:v>
                </c:pt>
                <c:pt idx="219" formatCode="General">
                  <c:v>8.2755985000000027</c:v>
                </c:pt>
                <c:pt idx="220" formatCode="General">
                  <c:v>8.2751997000000017</c:v>
                </c:pt>
                <c:pt idx="221" formatCode="General">
                  <c:v>8.2751000000000019</c:v>
                </c:pt>
                <c:pt idx="222" formatCode="General">
                  <c:v>8.2751000000000019</c:v>
                </c:pt>
                <c:pt idx="223" formatCode="General">
                  <c:v>8.2773931000000012</c:v>
                </c:pt>
                <c:pt idx="224" formatCode="General">
                  <c:v>8.2770940000000017</c:v>
                </c:pt>
                <c:pt idx="225" formatCode="General">
                  <c:v>8.2767949000000005</c:v>
                </c:pt>
                <c:pt idx="226" formatCode="General">
                  <c:v>8.2764958000000011</c:v>
                </c:pt>
                <c:pt idx="227" formatCode="General">
                  <c:v>8.2761967000000016</c:v>
                </c:pt>
                <c:pt idx="228" formatCode="General">
                  <c:v>8.275997300000002</c:v>
                </c:pt>
                <c:pt idx="229" formatCode="General">
                  <c:v>8.2763961000000013</c:v>
                </c:pt>
                <c:pt idx="230" formatCode="General">
                  <c:v>8.2761967000000016</c:v>
                </c:pt>
                <c:pt idx="231" formatCode="General">
                  <c:v>8.2754988000000029</c:v>
                </c:pt>
                <c:pt idx="232" formatCode="General">
                  <c:v>8.2752994000000015</c:v>
                </c:pt>
                <c:pt idx="233" formatCode="General">
                  <c:v>8.2754988000000029</c:v>
                </c:pt>
                <c:pt idx="234" formatCode="General">
                  <c:v>8.2753991000000013</c:v>
                </c:pt>
                <c:pt idx="235" formatCode="General">
                  <c:v>8.2752994000000015</c:v>
                </c:pt>
                <c:pt idx="236" formatCode="General">
                  <c:v>8.2755985000000027</c:v>
                </c:pt>
                <c:pt idx="237" formatCode="General">
                  <c:v>8.2753991000000013</c:v>
                </c:pt>
                <c:pt idx="238" formatCode="General">
                  <c:v>8.2751000000000019</c:v>
                </c:pt>
                <c:pt idx="239" formatCode="General">
                  <c:v>8.2751000000000019</c:v>
                </c:pt>
                <c:pt idx="240" formatCode="General">
                  <c:v>8.2752994000000015</c:v>
                </c:pt>
                <c:pt idx="241" formatCode="General">
                  <c:v>8.2754988000000029</c:v>
                </c:pt>
                <c:pt idx="242" formatCode="General">
                  <c:v>8.2752994000000015</c:v>
                </c:pt>
                <c:pt idx="243" formatCode="General">
                  <c:v>8.2751000000000019</c:v>
                </c:pt>
                <c:pt idx="244" formatCode="General">
                  <c:v>8.2764958000000011</c:v>
                </c:pt>
                <c:pt idx="245" formatCode="General">
                  <c:v>8.2766952000000007</c:v>
                </c:pt>
                <c:pt idx="246" formatCode="General">
                  <c:v>8.2773931000000012</c:v>
                </c:pt>
                <c:pt idx="247" formatCode="General">
                  <c:v>8.2775925000000008</c:v>
                </c:pt>
                <c:pt idx="248" formatCode="General">
                  <c:v>8.2788886000000019</c:v>
                </c:pt>
                <c:pt idx="249" formatCode="General">
                  <c:v>8.2807829000000002</c:v>
                </c:pt>
                <c:pt idx="250" formatCode="General">
                  <c:v>8.2844718000000004</c:v>
                </c:pt>
                <c:pt idx="251" formatCode="General">
                  <c:v>8.2856682000000017</c:v>
                </c:pt>
                <c:pt idx="252" formatCode="General">
                  <c:v>8.2867649000000014</c:v>
                </c:pt>
                <c:pt idx="253" formatCode="General">
                  <c:v>8.2872634000000023</c:v>
                </c:pt>
                <c:pt idx="254" formatCode="General">
                  <c:v>8.2875625000000017</c:v>
                </c:pt>
                <c:pt idx="255" formatCode="General">
                  <c:v>8.2883601000000002</c:v>
                </c:pt>
                <c:pt idx="256" formatCode="General">
                  <c:v>8.289855600000001</c:v>
                </c:pt>
                <c:pt idx="257" formatCode="General">
                  <c:v>8.2903541000000018</c:v>
                </c:pt>
                <c:pt idx="258" formatCode="General">
                  <c:v>8.2915505000000014</c:v>
                </c:pt>
                <c:pt idx="259" formatCode="General">
                  <c:v>8.2932454000000018</c:v>
                </c:pt>
                <c:pt idx="260" formatCode="General">
                  <c:v>8.2943421000000015</c:v>
                </c:pt>
                <c:pt idx="261" formatCode="General">
                  <c:v>8.2948406000000023</c:v>
                </c:pt>
                <c:pt idx="262" formatCode="General">
                  <c:v>8.2942424000000017</c:v>
                </c:pt>
                <c:pt idx="263" formatCode="General">
                  <c:v>8.293644200000001</c:v>
                </c:pt>
                <c:pt idx="264" formatCode="General">
                  <c:v>8.293145700000002</c:v>
                </c:pt>
                <c:pt idx="265" formatCode="General">
                  <c:v>8.2928466000000007</c:v>
                </c:pt>
                <c:pt idx="266" formatCode="General">
                  <c:v>8.2925475000000013</c:v>
                </c:pt>
                <c:pt idx="267" formatCode="General">
                  <c:v>8.2921487000000003</c:v>
                </c:pt>
                <c:pt idx="268" formatCode="General">
                  <c:v>8.2927469000000009</c:v>
                </c:pt>
                <c:pt idx="269" formatCode="General">
                  <c:v>8.2930460000000021</c:v>
                </c:pt>
                <c:pt idx="270" formatCode="General">
                  <c:v>8.2934448000000014</c:v>
                </c:pt>
                <c:pt idx="271" formatCode="General">
                  <c:v>8.2940430000000021</c:v>
                </c:pt>
                <c:pt idx="272" formatCode="General">
                  <c:v>8.2944418000000013</c:v>
                </c:pt>
                <c:pt idx="273" formatCode="General">
                  <c:v>8.2947409000000025</c:v>
                </c:pt>
                <c:pt idx="274" formatCode="General">
                  <c:v>8.2942424000000017</c:v>
                </c:pt>
                <c:pt idx="275" formatCode="General">
                  <c:v>8.2948406000000023</c:v>
                </c:pt>
                <c:pt idx="276" formatCode="General">
                  <c:v>8.2944418000000013</c:v>
                </c:pt>
                <c:pt idx="277" formatCode="General">
                  <c:v>8.2944418000000013</c:v>
                </c:pt>
                <c:pt idx="278" formatCode="General">
                  <c:v>8.2941427000000019</c:v>
                </c:pt>
                <c:pt idx="279" formatCode="General">
                  <c:v>8.2942424000000017</c:v>
                </c:pt>
                <c:pt idx="280" formatCode="General">
                  <c:v>8.2940430000000021</c:v>
                </c:pt>
                <c:pt idx="281" formatCode="General">
                  <c:v>8.2939433000000022</c:v>
                </c:pt>
                <c:pt idx="282" formatCode="General">
                  <c:v>8.2939433000000022</c:v>
                </c:pt>
                <c:pt idx="283" formatCode="General">
                  <c:v>8.2939433000000022</c:v>
                </c:pt>
                <c:pt idx="284" formatCode="General">
                  <c:v>8.2935445000000012</c:v>
                </c:pt>
                <c:pt idx="285" formatCode="General">
                  <c:v>8.2935445000000012</c:v>
                </c:pt>
                <c:pt idx="286" formatCode="General">
                  <c:v>8.2930460000000021</c:v>
                </c:pt>
                <c:pt idx="287" formatCode="General">
                  <c:v>8.2924478000000015</c:v>
                </c:pt>
                <c:pt idx="288" formatCode="General">
                  <c:v>8.291749900000001</c:v>
                </c:pt>
                <c:pt idx="289" formatCode="General">
                  <c:v>8.2908526000000027</c:v>
                </c:pt>
                <c:pt idx="290" formatCode="General">
                  <c:v>8.2900550000000024</c:v>
                </c:pt>
                <c:pt idx="291" formatCode="General">
                  <c:v>8.2894568000000017</c:v>
                </c:pt>
                <c:pt idx="292" formatCode="General">
                  <c:v>8.2892574000000021</c:v>
                </c:pt>
                <c:pt idx="293" formatCode="General">
                  <c:v>8.289855600000001</c:v>
                </c:pt>
                <c:pt idx="294" formatCode="General">
                  <c:v>8.289855600000001</c:v>
                </c:pt>
                <c:pt idx="295" formatCode="General">
                  <c:v>8.2891577000000005</c:v>
                </c:pt>
                <c:pt idx="296" formatCode="General">
                  <c:v>8.2892574000000021</c:v>
                </c:pt>
                <c:pt idx="297" formatCode="General">
                  <c:v>8.2894568000000017</c:v>
                </c:pt>
                <c:pt idx="298" formatCode="General">
                  <c:v>8.2889583000000009</c:v>
                </c:pt>
                <c:pt idx="299" formatCode="General">
                  <c:v>8.2886592000000014</c:v>
                </c:pt>
                <c:pt idx="300" formatCode="General">
                  <c:v>8.2887589000000013</c:v>
                </c:pt>
                <c:pt idx="301" formatCode="General">
                  <c:v>8.2893571000000019</c:v>
                </c:pt>
                <c:pt idx="302" formatCode="General">
                  <c:v>8.2894568000000017</c:v>
                </c:pt>
                <c:pt idx="303" formatCode="General">
                  <c:v>8.2899553000000026</c:v>
                </c:pt>
                <c:pt idx="304" formatCode="General">
                  <c:v>8.2899553000000026</c:v>
                </c:pt>
                <c:pt idx="305" formatCode="General">
                  <c:v>8.2896562000000014</c:v>
                </c:pt>
                <c:pt idx="306" formatCode="General">
                  <c:v>8.289855600000001</c:v>
                </c:pt>
                <c:pt idx="307" formatCode="General">
                  <c:v>8.2897559000000012</c:v>
                </c:pt>
                <c:pt idx="308" formatCode="General">
                  <c:v>8.2897559000000012</c:v>
                </c:pt>
                <c:pt idx="309" formatCode="General">
                  <c:v>8.2899553000000026</c:v>
                </c:pt>
                <c:pt idx="310" formatCode="General">
                  <c:v>8.289855600000001</c:v>
                </c:pt>
                <c:pt idx="311" formatCode="General">
                  <c:v>8.2896562000000014</c:v>
                </c:pt>
                <c:pt idx="312" formatCode="General">
                  <c:v>8.2890580000000007</c:v>
                </c:pt>
                <c:pt idx="313" formatCode="General">
                  <c:v>8.2889583000000009</c:v>
                </c:pt>
                <c:pt idx="314" formatCode="General">
                  <c:v>8.2886592000000014</c:v>
                </c:pt>
                <c:pt idx="315" formatCode="General">
                  <c:v>8.2881607000000006</c:v>
                </c:pt>
                <c:pt idx="316" formatCode="General">
                  <c:v>8.2885595000000016</c:v>
                </c:pt>
                <c:pt idx="317" formatCode="General">
                  <c:v>8.2882604000000004</c:v>
                </c:pt>
                <c:pt idx="318" formatCode="General">
                  <c:v>8.2880610000000008</c:v>
                </c:pt>
                <c:pt idx="319" formatCode="General">
                  <c:v>8.287961300000001</c:v>
                </c:pt>
                <c:pt idx="320" formatCode="General">
                  <c:v>8.2878616000000012</c:v>
                </c:pt>
                <c:pt idx="321" formatCode="General">
                  <c:v>8.2876622000000033</c:v>
                </c:pt>
                <c:pt idx="322" formatCode="General">
                  <c:v>8.2872634000000023</c:v>
                </c:pt>
                <c:pt idx="323" formatCode="General">
                  <c:v>8.286465800000002</c:v>
                </c:pt>
                <c:pt idx="324" formatCode="General">
                  <c:v>8.2866652000000016</c:v>
                </c:pt>
                <c:pt idx="325" formatCode="General">
                  <c:v>8.2870640000000027</c:v>
                </c:pt>
                <c:pt idx="326" formatCode="General">
                  <c:v>8.2869643000000028</c:v>
                </c:pt>
                <c:pt idx="327" formatCode="General">
                  <c:v>8.2877619000000013</c:v>
                </c:pt>
                <c:pt idx="328" formatCode="General">
                  <c:v>8.2881607000000006</c:v>
                </c:pt>
                <c:pt idx="329" formatCode="General">
                  <c:v>8.2882604000000004</c:v>
                </c:pt>
                <c:pt idx="330" formatCode="General">
                  <c:v>8.2883601000000002</c:v>
                </c:pt>
                <c:pt idx="331" formatCode="General">
                  <c:v>8.2885595000000016</c:v>
                </c:pt>
                <c:pt idx="332" formatCode="General">
                  <c:v>8.2888586000000011</c:v>
                </c:pt>
                <c:pt idx="333" formatCode="General">
                  <c:v>8.2897559000000012</c:v>
                </c:pt>
                <c:pt idx="334" formatCode="General">
                  <c:v>8.289855600000001</c:v>
                </c:pt>
                <c:pt idx="335" formatCode="General">
                  <c:v>8.2896562000000014</c:v>
                </c:pt>
                <c:pt idx="336" formatCode="General">
                  <c:v>8.2904538000000016</c:v>
                </c:pt>
                <c:pt idx="337" formatCode="General">
                  <c:v>8.2921487000000003</c:v>
                </c:pt>
                <c:pt idx="338" formatCode="General">
                  <c:v>8.2926472000000011</c:v>
                </c:pt>
                <c:pt idx="339" formatCode="General">
                  <c:v>8.2926472000000011</c:v>
                </c:pt>
                <c:pt idx="340" formatCode="General">
                  <c:v>8.2924478000000015</c:v>
                </c:pt>
                <c:pt idx="341" formatCode="General">
                  <c:v>8.2923481000000017</c:v>
                </c:pt>
                <c:pt idx="342" formatCode="General">
                  <c:v>8.2924478000000015</c:v>
                </c:pt>
                <c:pt idx="343" formatCode="General">
                  <c:v>8.2930460000000021</c:v>
                </c:pt>
                <c:pt idx="344" formatCode="General">
                  <c:v>8.2929463000000005</c:v>
                </c:pt>
                <c:pt idx="345" formatCode="General">
                  <c:v>8.2929463000000005</c:v>
                </c:pt>
                <c:pt idx="346" formatCode="General">
                  <c:v>8.2929463000000005</c:v>
                </c:pt>
                <c:pt idx="347" formatCode="General">
                  <c:v>8.2929463000000005</c:v>
                </c:pt>
                <c:pt idx="348" formatCode="General">
                  <c:v>8.2924478000000015</c:v>
                </c:pt>
                <c:pt idx="349" formatCode="General">
                  <c:v>8.2930460000000021</c:v>
                </c:pt>
                <c:pt idx="350" formatCode="General">
                  <c:v>8.2941427000000019</c:v>
                </c:pt>
                <c:pt idx="351" formatCode="General">
                  <c:v>8.2953391000000014</c:v>
                </c:pt>
                <c:pt idx="352" formatCode="General">
                  <c:v>8.2954388000000012</c:v>
                </c:pt>
                <c:pt idx="353" formatCode="General">
                  <c:v>8.296535500000001</c:v>
                </c:pt>
                <c:pt idx="354" formatCode="General">
                  <c:v>8.2964358000000011</c:v>
                </c:pt>
                <c:pt idx="355" formatCode="General">
                  <c:v>8.2958376000000005</c:v>
                </c:pt>
                <c:pt idx="356" formatCode="General">
                  <c:v>8.2954388000000012</c:v>
                </c:pt>
                <c:pt idx="357" formatCode="General">
                  <c:v>8.2920988500000004</c:v>
                </c:pt>
                <c:pt idx="358" formatCode="General">
                  <c:v>8.2956382000000009</c:v>
                </c:pt>
                <c:pt idx="359" formatCode="General">
                  <c:v>8.2954388000000012</c:v>
                </c:pt>
                <c:pt idx="360" formatCode="General">
                  <c:v>8.2952394000000016</c:v>
                </c:pt>
                <c:pt idx="361" formatCode="General">
                  <c:v>8.2941427000000019</c:v>
                </c:pt>
                <c:pt idx="362" formatCode="General">
                  <c:v>8.2928466000000007</c:v>
                </c:pt>
                <c:pt idx="363" formatCode="General">
                  <c:v>8.2924478000000015</c:v>
                </c:pt>
                <c:pt idx="364" formatCode="General">
                  <c:v>8.2920490000000004</c:v>
                </c:pt>
                <c:pt idx="365" formatCode="General">
                  <c:v>8.2913511000000018</c:v>
                </c:pt>
                <c:pt idx="366" formatCode="General">
                  <c:v>8.291749900000001</c:v>
                </c:pt>
                <c:pt idx="367" formatCode="General">
                  <c:v>8.2907529000000029</c:v>
                </c:pt>
                <c:pt idx="368" formatCode="General">
                  <c:v>8.2900550000000024</c:v>
                </c:pt>
                <c:pt idx="369" formatCode="General">
                  <c:v>8.2897559000000012</c:v>
                </c:pt>
                <c:pt idx="370" formatCode="General">
                  <c:v>8.2888586000000011</c:v>
                </c:pt>
                <c:pt idx="371" formatCode="General">
                  <c:v>8.3015205000000023</c:v>
                </c:pt>
                <c:pt idx="372" formatCode="General">
                  <c:v>8.2877619000000013</c:v>
                </c:pt>
                <c:pt idx="373" formatCode="General">
                  <c:v>8.2881607000000006</c:v>
                </c:pt>
                <c:pt idx="374" formatCode="General">
                  <c:v>8.2870640000000027</c:v>
                </c:pt>
                <c:pt idx="375" formatCode="General">
                  <c:v>8.2861667000000025</c:v>
                </c:pt>
                <c:pt idx="376" formatCode="General">
                  <c:v>8.285070000000001</c:v>
                </c:pt>
                <c:pt idx="377" formatCode="General">
                  <c:v>8.2844718000000004</c:v>
                </c:pt>
                <c:pt idx="378" formatCode="General">
                  <c:v>8.2842724000000008</c:v>
                </c:pt>
                <c:pt idx="379" formatCode="General">
                  <c:v>8.2854688000000021</c:v>
                </c:pt>
                <c:pt idx="380" formatCode="General">
                  <c:v>8.285070000000001</c:v>
                </c:pt>
                <c:pt idx="381" formatCode="General">
                  <c:v>8.2862664000000024</c:v>
                </c:pt>
                <c:pt idx="382" formatCode="General">
                  <c:v>8.2862664000000024</c:v>
                </c:pt>
                <c:pt idx="383" formatCode="General">
                  <c:v>8.2862664000000024</c:v>
                </c:pt>
                <c:pt idx="384" formatCode="General">
                  <c:v>8.2862664000000024</c:v>
                </c:pt>
                <c:pt idx="385" formatCode="General">
                  <c:v>8.2862664000000024</c:v>
                </c:pt>
                <c:pt idx="386" formatCode="General">
                  <c:v>8.2862664000000024</c:v>
                </c:pt>
                <c:pt idx="387" formatCode="General">
                  <c:v>8.290254400000002</c:v>
                </c:pt>
                <c:pt idx="388" formatCode="General">
                  <c:v>8.2919493000000006</c:v>
                </c:pt>
                <c:pt idx="389" formatCode="General">
                  <c:v>8.2946412000000027</c:v>
                </c:pt>
                <c:pt idx="390" formatCode="General">
                  <c:v>8.2957379000000007</c:v>
                </c:pt>
                <c:pt idx="391" formatCode="General">
                  <c:v>8.2961367000000017</c:v>
                </c:pt>
                <c:pt idx="392" formatCode="General">
                  <c:v>8.2961367000000017</c:v>
                </c:pt>
                <c:pt idx="393" formatCode="General">
                  <c:v>8.2958376000000005</c:v>
                </c:pt>
                <c:pt idx="394" formatCode="General">
                  <c:v>8.2960370000000019</c:v>
                </c:pt>
                <c:pt idx="395" formatCode="General">
                  <c:v>8.2973331000000012</c:v>
                </c:pt>
                <c:pt idx="396" formatCode="General">
                  <c:v>8.2979313000000019</c:v>
                </c:pt>
                <c:pt idx="397" formatCode="General">
                  <c:v>8.2989283000000018</c:v>
                </c:pt>
                <c:pt idx="398" formatCode="General">
                  <c:v>8.3013211000000009</c:v>
                </c:pt>
                <c:pt idx="399" formatCode="General">
                  <c:v>8.3049103000000013</c:v>
                </c:pt>
                <c:pt idx="400" formatCode="General">
                  <c:v>8.3097956000000028</c:v>
                </c:pt>
                <c:pt idx="401" formatCode="General">
                  <c:v>8.3083001000000021</c:v>
                </c:pt>
                <c:pt idx="402" formatCode="General">
                  <c:v>8.3067049000000015</c:v>
                </c:pt>
                <c:pt idx="403" formatCode="General">
                  <c:v>8.3077019000000014</c:v>
                </c:pt>
                <c:pt idx="404" formatCode="General">
                  <c:v>8.3070040000000009</c:v>
                </c:pt>
                <c:pt idx="405" formatCode="General">
                  <c:v>8.3070040000000009</c:v>
                </c:pt>
                <c:pt idx="406" formatCode="General">
                  <c:v>8.3070040000000009</c:v>
                </c:pt>
                <c:pt idx="407" formatCode="General">
                  <c:v>8.3083001000000021</c:v>
                </c:pt>
                <c:pt idx="408" formatCode="General">
                  <c:v>8.3098953000000026</c:v>
                </c:pt>
                <c:pt idx="409" formatCode="General">
                  <c:v>8.3091974000000022</c:v>
                </c:pt>
                <c:pt idx="410" formatCode="General">
                  <c:v>8.3083001000000021</c:v>
                </c:pt>
                <c:pt idx="411" formatCode="General">
                  <c:v>8.3104935000000015</c:v>
                </c:pt>
                <c:pt idx="412" formatCode="General">
                  <c:v>8.3087986000000011</c:v>
                </c:pt>
                <c:pt idx="413" formatCode="General">
                  <c:v>8.308898300000001</c:v>
                </c:pt>
                <c:pt idx="414" formatCode="General">
                  <c:v>8.308898300000001</c:v>
                </c:pt>
                <c:pt idx="415" formatCode="General">
                  <c:v>8.3087986000000011</c:v>
                </c:pt>
                <c:pt idx="416" formatCode="General">
                  <c:v>8.3075025000000018</c:v>
                </c:pt>
                <c:pt idx="417" formatCode="General">
                  <c:v>8.3061067000000026</c:v>
                </c:pt>
                <c:pt idx="418" formatCode="General">
                  <c:v>8.3062064000000024</c:v>
                </c:pt>
                <c:pt idx="419" formatCode="General">
                  <c:v>8.3065055000000019</c:v>
                </c:pt>
                <c:pt idx="420" formatCode="General">
                  <c:v>8.3068046000000013</c:v>
                </c:pt>
                <c:pt idx="421" formatCode="General">
                  <c:v>8.3074028000000002</c:v>
                </c:pt>
                <c:pt idx="422" formatCode="General">
                  <c:v>8.3072034000000006</c:v>
                </c:pt>
                <c:pt idx="423" formatCode="General">
                  <c:v>8.3071037000000008</c:v>
                </c:pt>
                <c:pt idx="424" formatCode="General">
                  <c:v>8.3067049000000015</c:v>
                </c:pt>
                <c:pt idx="425" formatCode="General">
                  <c:v>8.3062064000000024</c:v>
                </c:pt>
                <c:pt idx="426" formatCode="General">
                  <c:v>8.305907300000003</c:v>
                </c:pt>
                <c:pt idx="427" formatCode="General">
                  <c:v>8.3056082000000018</c:v>
                </c:pt>
                <c:pt idx="428" formatCode="General">
                  <c:v>8.3050100000000011</c:v>
                </c:pt>
                <c:pt idx="429" formatCode="General">
                  <c:v>8.3052094000000025</c:v>
                </c:pt>
                <c:pt idx="430" formatCode="General">
                  <c:v>8.3051097000000009</c:v>
                </c:pt>
                <c:pt idx="431" formatCode="General">
                  <c:v>8.3051097000000009</c:v>
                </c:pt>
                <c:pt idx="432" formatCode="General">
                  <c:v>8.3050100000000011</c:v>
                </c:pt>
                <c:pt idx="433" formatCode="General">
                  <c:v>8.3056082000000018</c:v>
                </c:pt>
                <c:pt idx="434" formatCode="General">
                  <c:v>8.3056082000000018</c:v>
                </c:pt>
                <c:pt idx="435" formatCode="General">
                  <c:v>8.3051097000000009</c:v>
                </c:pt>
                <c:pt idx="436" formatCode="General">
                  <c:v>8.3051097000000009</c:v>
                </c:pt>
                <c:pt idx="437" formatCode="General">
                  <c:v>8.3050100000000011</c:v>
                </c:pt>
                <c:pt idx="438" formatCode="General">
                  <c:v>8.3050100000000011</c:v>
                </c:pt>
                <c:pt idx="439" formatCode="General">
                  <c:v>8.3050100000000011</c:v>
                </c:pt>
                <c:pt idx="440" formatCode="General">
                  <c:v>8.3050100000000011</c:v>
                </c:pt>
                <c:pt idx="441" formatCode="General">
                  <c:v>8.3051097000000009</c:v>
                </c:pt>
                <c:pt idx="442" formatCode="General">
                  <c:v>8.3052094000000025</c:v>
                </c:pt>
                <c:pt idx="443" formatCode="General">
                  <c:v>8.3052094000000025</c:v>
                </c:pt>
                <c:pt idx="444" formatCode="General">
                  <c:v>8.3050100000000011</c:v>
                </c:pt>
                <c:pt idx="445" formatCode="General">
                  <c:v>8.3051097000000009</c:v>
                </c:pt>
                <c:pt idx="446" formatCode="General">
                  <c:v>8.3050100000000011</c:v>
                </c:pt>
                <c:pt idx="447" formatCode="General">
                  <c:v>8.3043121000000006</c:v>
                </c:pt>
                <c:pt idx="448" formatCode="General">
                  <c:v>8.3034148000000005</c:v>
                </c:pt>
                <c:pt idx="449" formatCode="General">
                  <c:v>8.3023181000000026</c:v>
                </c:pt>
                <c:pt idx="450" formatCode="General">
                  <c:v>8.3022184000000028</c:v>
                </c:pt>
                <c:pt idx="451" formatCode="General">
                  <c:v>8.3017199000000019</c:v>
                </c:pt>
                <c:pt idx="452" formatCode="General">
                  <c:v>8.3017199000000019</c:v>
                </c:pt>
                <c:pt idx="453" formatCode="General">
                  <c:v>8.300722900000002</c:v>
                </c:pt>
                <c:pt idx="454" formatCode="General">
                  <c:v>8.2998256000000019</c:v>
                </c:pt>
                <c:pt idx="455" formatCode="General">
                  <c:v>8.3012214000000011</c:v>
                </c:pt>
                <c:pt idx="456" formatCode="General">
                  <c:v>8.3013211000000009</c:v>
                </c:pt>
                <c:pt idx="457" formatCode="General">
                  <c:v>8.3005235000000006</c:v>
                </c:pt>
                <c:pt idx="458" formatCode="General">
                  <c:v>8.3004238000000008</c:v>
                </c:pt>
                <c:pt idx="459" formatCode="General">
                  <c:v>8.2999253000000017</c:v>
                </c:pt>
                <c:pt idx="460" formatCode="General">
                  <c:v>8.2989283000000018</c:v>
                </c:pt>
                <c:pt idx="461" formatCode="General">
                  <c:v>8.2984298000000027</c:v>
                </c:pt>
                <c:pt idx="462" formatCode="General">
                  <c:v>8.2987289000000022</c:v>
                </c:pt>
                <c:pt idx="463" formatCode="General">
                  <c:v>8.2984298000000027</c:v>
                </c:pt>
                <c:pt idx="464" formatCode="General">
                  <c:v>8.2989283000000018</c:v>
                </c:pt>
                <c:pt idx="465" formatCode="General">
                  <c:v>8.2989283000000018</c:v>
                </c:pt>
                <c:pt idx="466" formatCode="General">
                  <c:v>8.2989283000000018</c:v>
                </c:pt>
                <c:pt idx="467" formatCode="General">
                  <c:v>8.2967349000000006</c:v>
                </c:pt>
                <c:pt idx="468" formatCode="General">
                  <c:v>8.2967349000000006</c:v>
                </c:pt>
                <c:pt idx="469" formatCode="General">
                  <c:v>8.2974328000000011</c:v>
                </c:pt>
                <c:pt idx="470" formatCode="General">
                  <c:v>8.2968346000000022</c:v>
                </c:pt>
                <c:pt idx="471" formatCode="General">
                  <c:v>8.2962364000000015</c:v>
                </c:pt>
                <c:pt idx="472" formatCode="General">
                  <c:v>8.2953391000000014</c:v>
                </c:pt>
                <c:pt idx="473" formatCode="General">
                  <c:v>8.2951397000000018</c:v>
                </c:pt>
                <c:pt idx="474" formatCode="General">
                  <c:v>8.2956382000000009</c:v>
                </c:pt>
                <c:pt idx="475" formatCode="General">
                  <c:v>8.2956382000000009</c:v>
                </c:pt>
                <c:pt idx="476" formatCode="General">
                  <c:v>8.2960370000000019</c:v>
                </c:pt>
                <c:pt idx="477" formatCode="General">
                  <c:v>8.2971337000000016</c:v>
                </c:pt>
                <c:pt idx="478" formatCode="General">
                  <c:v>8.2967349000000006</c:v>
                </c:pt>
                <c:pt idx="479" formatCode="General">
                  <c:v>8.2961367000000017</c:v>
                </c:pt>
                <c:pt idx="480" formatCode="General">
                  <c:v>8.2951397000000018</c:v>
                </c:pt>
                <c:pt idx="481" formatCode="General">
                  <c:v>8.2952394000000016</c:v>
                </c:pt>
                <c:pt idx="482" formatCode="General">
                  <c:v>8.295040000000002</c:v>
                </c:pt>
                <c:pt idx="483" formatCode="General">
                  <c:v>8.2937439000000026</c:v>
                </c:pt>
                <c:pt idx="484" formatCode="General">
                  <c:v>8.2922484000000019</c:v>
                </c:pt>
                <c:pt idx="485" formatCode="General">
                  <c:v>8.2911517000000021</c:v>
                </c:pt>
                <c:pt idx="486" formatCode="General">
                  <c:v>8.2910520000000023</c:v>
                </c:pt>
                <c:pt idx="487" formatCode="General">
                  <c:v>8.2909523000000025</c:v>
                </c:pt>
                <c:pt idx="488" formatCode="General">
                  <c:v>8.2915505000000014</c:v>
                </c:pt>
                <c:pt idx="489" formatCode="General">
                  <c:v>8.2901547000000022</c:v>
                </c:pt>
                <c:pt idx="490" formatCode="General">
                  <c:v>8.290254400000002</c:v>
                </c:pt>
                <c:pt idx="491" formatCode="General">
                  <c:v>8.2897559000000012</c:v>
                </c:pt>
                <c:pt idx="492" formatCode="General">
                  <c:v>8.290254400000002</c:v>
                </c:pt>
                <c:pt idx="493" formatCode="General">
                  <c:v>8.2890580000000007</c:v>
                </c:pt>
                <c:pt idx="494" formatCode="General">
                  <c:v>8.2882604000000004</c:v>
                </c:pt>
                <c:pt idx="495" formatCode="General">
                  <c:v>8.2880610000000008</c:v>
                </c:pt>
                <c:pt idx="496" formatCode="General">
                  <c:v>8.2877619000000013</c:v>
                </c:pt>
                <c:pt idx="497" formatCode="General">
                  <c:v>8.286465800000002</c:v>
                </c:pt>
                <c:pt idx="498" formatCode="General">
                  <c:v>8.2861667000000025</c:v>
                </c:pt>
                <c:pt idx="499" formatCode="General">
                  <c:v>8.2859673000000011</c:v>
                </c:pt>
                <c:pt idx="500" formatCode="General">
                  <c:v>8.2857679000000015</c:v>
                </c:pt>
                <c:pt idx="501" formatCode="General">
                  <c:v>8.2855685000000019</c:v>
                </c:pt>
                <c:pt idx="502" formatCode="General">
                  <c:v>8.2854688000000021</c:v>
                </c:pt>
                <c:pt idx="503" formatCode="General">
                  <c:v>8.285070000000001</c:v>
                </c:pt>
                <c:pt idx="504" formatCode="General">
                  <c:v>8.2848706000000014</c:v>
                </c:pt>
                <c:pt idx="505" formatCode="General">
                  <c:v>8.2845715000000002</c:v>
                </c:pt>
                <c:pt idx="506" formatCode="General">
                  <c:v>8.2845715000000002</c:v>
                </c:pt>
                <c:pt idx="507" formatCode="General">
                  <c:v>8.2840730000000011</c:v>
                </c:pt>
                <c:pt idx="508" formatCode="General">
                  <c:v>8.2836742000000019</c:v>
                </c:pt>
                <c:pt idx="509" formatCode="General">
                  <c:v>8.2830760000000012</c:v>
                </c:pt>
                <c:pt idx="510" formatCode="General">
                  <c:v>8.2824778000000023</c:v>
                </c:pt>
                <c:pt idx="511" formatCode="General">
                  <c:v>8.2822784000000009</c:v>
                </c:pt>
                <c:pt idx="512" formatCode="General">
                  <c:v>8.2819793000000015</c:v>
                </c:pt>
                <c:pt idx="513" formatCode="General">
                  <c:v>8.281680200000002</c:v>
                </c:pt>
                <c:pt idx="514" formatCode="General">
                  <c:v>8.2815805000000022</c:v>
                </c:pt>
                <c:pt idx="515" formatCode="General">
                  <c:v>8.2821787000000011</c:v>
                </c:pt>
                <c:pt idx="516" formatCode="General">
                  <c:v>8.2819793000000015</c:v>
                </c:pt>
                <c:pt idx="517" formatCode="General">
                  <c:v>8.2821787000000011</c:v>
                </c:pt>
                <c:pt idx="518" formatCode="General">
                  <c:v>8.2821787000000011</c:v>
                </c:pt>
                <c:pt idx="519" formatCode="General">
                  <c:v>8.2819793000000015</c:v>
                </c:pt>
                <c:pt idx="520" formatCode="General">
                  <c:v>8.281680200000002</c:v>
                </c:pt>
                <c:pt idx="521" formatCode="General">
                  <c:v>8.2814808000000006</c:v>
                </c:pt>
                <c:pt idx="522" formatCode="General">
                  <c:v>8.2813811000000008</c:v>
                </c:pt>
                <c:pt idx="523" formatCode="General">
                  <c:v>8.2811817000000012</c:v>
                </c:pt>
                <c:pt idx="524" formatCode="General">
                  <c:v>8.2810820000000014</c:v>
                </c:pt>
                <c:pt idx="525" formatCode="General">
                  <c:v>8.2811817000000012</c:v>
                </c:pt>
                <c:pt idx="526" formatCode="General">
                  <c:v>8.2809823000000016</c:v>
                </c:pt>
                <c:pt idx="527" formatCode="General">
                  <c:v>8.2807829000000002</c:v>
                </c:pt>
                <c:pt idx="528" formatCode="General">
                  <c:v>8.2805835000000005</c:v>
                </c:pt>
                <c:pt idx="529" formatCode="General">
                  <c:v>8.2804838000000007</c:v>
                </c:pt>
                <c:pt idx="530" formatCode="General">
                  <c:v>8.2803841000000009</c:v>
                </c:pt>
                <c:pt idx="531" formatCode="General">
                  <c:v>8.2802844000000011</c:v>
                </c:pt>
                <c:pt idx="532" formatCode="General">
                  <c:v>8.2800850000000032</c:v>
                </c:pt>
                <c:pt idx="533" formatCode="General">
                  <c:v>8.2796862000000022</c:v>
                </c:pt>
                <c:pt idx="534" formatCode="General">
                  <c:v>8.2793871000000028</c:v>
                </c:pt>
                <c:pt idx="535" formatCode="General">
                  <c:v>8.2791877000000014</c:v>
                </c:pt>
                <c:pt idx="536" formatCode="General">
                  <c:v>8.2786892000000023</c:v>
                </c:pt>
                <c:pt idx="537" formatCode="General">
                  <c:v>8.2780910000000016</c:v>
                </c:pt>
                <c:pt idx="538" formatCode="General">
                  <c:v>8.277492800000001</c:v>
                </c:pt>
                <c:pt idx="539" formatCode="General">
                  <c:v>8.2772934000000014</c:v>
                </c:pt>
                <c:pt idx="540" formatCode="General">
                  <c:v>8.2775925000000008</c:v>
                </c:pt>
                <c:pt idx="541" formatCode="General">
                  <c:v>8.2771937000000015</c:v>
                </c:pt>
                <c:pt idx="542" formatCode="General">
                  <c:v>8.2771937000000015</c:v>
                </c:pt>
                <c:pt idx="543" formatCode="General">
                  <c:v>8.2771937000000015</c:v>
                </c:pt>
                <c:pt idx="544" formatCode="General">
                  <c:v>8.2767949000000005</c:v>
                </c:pt>
                <c:pt idx="545" formatCode="General">
                  <c:v>8.2767949000000005</c:v>
                </c:pt>
                <c:pt idx="546" formatCode="General">
                  <c:v>8.2765955000000009</c:v>
                </c:pt>
                <c:pt idx="547" formatCode="General">
                  <c:v>8.2757979000000024</c:v>
                </c:pt>
                <c:pt idx="548" formatCode="General">
                  <c:v>8.2757979000000024</c:v>
                </c:pt>
                <c:pt idx="549" formatCode="General">
                  <c:v>8.2755985000000027</c:v>
                </c:pt>
                <c:pt idx="550" formatCode="General">
                  <c:v>8.2755985000000027</c:v>
                </c:pt>
                <c:pt idx="551" formatCode="General">
                  <c:v>8.2750003000000021</c:v>
                </c:pt>
                <c:pt idx="552" formatCode="General">
                  <c:v>8.2744021000000014</c:v>
                </c:pt>
                <c:pt idx="553" formatCode="General">
                  <c:v>8.2739036000000006</c:v>
                </c:pt>
                <c:pt idx="554" formatCode="General">
                  <c:v>8.2732057000000001</c:v>
                </c:pt>
                <c:pt idx="555" formatCode="General">
                  <c:v>8.2726075000000012</c:v>
                </c:pt>
                <c:pt idx="556" formatCode="General">
                  <c:v>8.2721090000000022</c:v>
                </c:pt>
                <c:pt idx="557" formatCode="General">
                  <c:v>8.2729066000000007</c:v>
                </c:pt>
                <c:pt idx="558" formatCode="General">
                  <c:v>8.2742027000000018</c:v>
                </c:pt>
                <c:pt idx="559" formatCode="General">
                  <c:v>8.2751997000000017</c:v>
                </c:pt>
                <c:pt idx="560" formatCode="General">
                  <c:v>8.2751997000000017</c:v>
                </c:pt>
                <c:pt idx="561" formatCode="General">
                  <c:v>8.2756982000000026</c:v>
                </c:pt>
                <c:pt idx="562" formatCode="General">
                  <c:v>8.2760970000000018</c:v>
                </c:pt>
                <c:pt idx="563" formatCode="General">
                  <c:v>8.2762964000000032</c:v>
                </c:pt>
                <c:pt idx="564" formatCode="General">
                  <c:v>8.2757979000000024</c:v>
                </c:pt>
                <c:pt idx="565" formatCode="General">
                  <c:v>8.2757979000000024</c:v>
                </c:pt>
                <c:pt idx="566" formatCode="General">
                  <c:v>8.2748009000000025</c:v>
                </c:pt>
                <c:pt idx="567" formatCode="General">
                  <c:v>8.2736045000000011</c:v>
                </c:pt>
                <c:pt idx="568" formatCode="General">
                  <c:v>8.2730063000000005</c:v>
                </c:pt>
                <c:pt idx="569" formatCode="General">
                  <c:v>8.2728069000000009</c:v>
                </c:pt>
                <c:pt idx="570" formatCode="General">
                  <c:v>8.2726075000000012</c:v>
                </c:pt>
                <c:pt idx="571" formatCode="General">
                  <c:v>8.2724081000000016</c:v>
                </c:pt>
                <c:pt idx="572" formatCode="General">
                  <c:v>8.2721090000000022</c:v>
                </c:pt>
                <c:pt idx="573" formatCode="General">
                  <c:v>8.2717102000000029</c:v>
                </c:pt>
                <c:pt idx="574" formatCode="General">
                  <c:v>8.2718099000000027</c:v>
                </c:pt>
                <c:pt idx="575" formatCode="General">
                  <c:v>8.2732057000000001</c:v>
                </c:pt>
                <c:pt idx="576" formatCode="General">
                  <c:v>8.2745018000000012</c:v>
                </c:pt>
                <c:pt idx="577" formatCode="General">
                  <c:v>8.2751000000000019</c:v>
                </c:pt>
                <c:pt idx="578" formatCode="General">
                  <c:v>8.2752994000000015</c:v>
                </c:pt>
                <c:pt idx="579" formatCode="General">
                  <c:v>8.2752994000000015</c:v>
                </c:pt>
                <c:pt idx="580" formatCode="General">
                  <c:v>8.2751997000000017</c:v>
                </c:pt>
                <c:pt idx="581" formatCode="General">
                  <c:v>8.2761967000000016</c:v>
                </c:pt>
                <c:pt idx="582" formatCode="General">
                  <c:v>8.2767949000000005</c:v>
                </c:pt>
                <c:pt idx="583" formatCode="General">
                  <c:v>8.2767949000000005</c:v>
                </c:pt>
                <c:pt idx="584" formatCode="General">
                  <c:v>8.2762964000000032</c:v>
                </c:pt>
                <c:pt idx="585" formatCode="General">
                  <c:v>8.2760970000000018</c:v>
                </c:pt>
                <c:pt idx="586" formatCode="General">
                  <c:v>8.2757979000000024</c:v>
                </c:pt>
                <c:pt idx="587" formatCode="General">
                  <c:v>8.2762964000000032</c:v>
                </c:pt>
                <c:pt idx="588" formatCode="General">
                  <c:v>8.2762964000000032</c:v>
                </c:pt>
                <c:pt idx="589" formatCode="General">
                  <c:v>8.2761967000000016</c:v>
                </c:pt>
                <c:pt idx="590" formatCode="General">
                  <c:v>8.2763961000000013</c:v>
                </c:pt>
                <c:pt idx="591" formatCode="General">
                  <c:v>8.2763961000000013</c:v>
                </c:pt>
                <c:pt idx="592" formatCode="General">
                  <c:v>8.2752994000000015</c:v>
                </c:pt>
                <c:pt idx="593" formatCode="General">
                  <c:v>8.2747012000000009</c:v>
                </c:pt>
                <c:pt idx="594" formatCode="General">
                  <c:v>8.2745018000000012</c:v>
                </c:pt>
                <c:pt idx="595" formatCode="General">
                  <c:v>8.2743024000000016</c:v>
                </c:pt>
                <c:pt idx="596" formatCode="General">
                  <c:v>8.2746015000000011</c:v>
                </c:pt>
                <c:pt idx="597" formatCode="General">
                  <c:v>8.274103000000002</c:v>
                </c:pt>
                <c:pt idx="598" formatCode="General">
                  <c:v>8.273704200000001</c:v>
                </c:pt>
                <c:pt idx="599" formatCode="General">
                  <c:v>8.2734051000000015</c:v>
                </c:pt>
                <c:pt idx="600" formatCode="General">
                  <c:v>8.2730063000000005</c:v>
                </c:pt>
                <c:pt idx="601" formatCode="General">
                  <c:v>8.2726075000000012</c:v>
                </c:pt>
                <c:pt idx="602" formatCode="General">
                  <c:v>8.2721090000000022</c:v>
                </c:pt>
                <c:pt idx="603" formatCode="General">
                  <c:v>8.2728069000000009</c:v>
                </c:pt>
                <c:pt idx="604" formatCode="General">
                  <c:v>8.2731060000000003</c:v>
                </c:pt>
                <c:pt idx="605" formatCode="General">
                  <c:v>8.2730063000000005</c:v>
                </c:pt>
                <c:pt idx="606" formatCode="General">
                  <c:v>8.2728069000000009</c:v>
                </c:pt>
                <c:pt idx="607" formatCode="General">
                  <c:v>8.2733054000000017</c:v>
                </c:pt>
                <c:pt idx="608" formatCode="General">
                  <c:v>8.2733054000000017</c:v>
                </c:pt>
                <c:pt idx="609" formatCode="General">
                  <c:v>8.2733054000000017</c:v>
                </c:pt>
                <c:pt idx="610" formatCode="General">
                  <c:v>8.2735048000000013</c:v>
                </c:pt>
                <c:pt idx="611" formatCode="General">
                  <c:v>8.2734051000000015</c:v>
                </c:pt>
                <c:pt idx="612" formatCode="General">
                  <c:v>8.2734051000000015</c:v>
                </c:pt>
                <c:pt idx="613" formatCode="General">
                  <c:v>8.2731060000000003</c:v>
                </c:pt>
                <c:pt idx="614" formatCode="General">
                  <c:v>8.272707200000001</c:v>
                </c:pt>
                <c:pt idx="615" formatCode="General">
                  <c:v>8.2723084000000018</c:v>
                </c:pt>
                <c:pt idx="616" formatCode="General">
                  <c:v>8.2719096000000025</c:v>
                </c:pt>
                <c:pt idx="617" formatCode="General">
                  <c:v>8.2718099000000027</c:v>
                </c:pt>
                <c:pt idx="618" formatCode="General">
                  <c:v>8.2717102000000029</c:v>
                </c:pt>
                <c:pt idx="619" formatCode="General">
                  <c:v>8.2715108000000015</c:v>
                </c:pt>
                <c:pt idx="620" formatCode="General">
                  <c:v>8.2713114000000019</c:v>
                </c:pt>
                <c:pt idx="621" formatCode="General">
                  <c:v>8.2709126000000008</c:v>
                </c:pt>
                <c:pt idx="622" formatCode="General">
                  <c:v>8.2707132000000012</c:v>
                </c:pt>
                <c:pt idx="623" formatCode="General">
                  <c:v>8.2707132000000012</c:v>
                </c:pt>
                <c:pt idx="624" formatCode="General">
                  <c:v>8.2706135000000014</c:v>
                </c:pt>
                <c:pt idx="625" formatCode="General">
                  <c:v>8.2705138000000016</c:v>
                </c:pt>
                <c:pt idx="626" formatCode="General">
                  <c:v>8.2705138000000016</c:v>
                </c:pt>
                <c:pt idx="627" formatCode="General">
                  <c:v>8.2702147000000021</c:v>
                </c:pt>
                <c:pt idx="628" formatCode="General">
                  <c:v>8.2699156000000009</c:v>
                </c:pt>
                <c:pt idx="629" formatCode="General">
                  <c:v>8.2695168000000017</c:v>
                </c:pt>
                <c:pt idx="630" formatCode="General">
                  <c:v>8.2691180000000006</c:v>
                </c:pt>
                <c:pt idx="631" formatCode="General">
                  <c:v>8.268918600000001</c:v>
                </c:pt>
                <c:pt idx="632" formatCode="General">
                  <c:v>8.2685198000000018</c:v>
                </c:pt>
                <c:pt idx="633" formatCode="General">
                  <c:v>8.2682207000000023</c:v>
                </c:pt>
                <c:pt idx="634" formatCode="General">
                  <c:v>8.2678219000000013</c:v>
                </c:pt>
                <c:pt idx="635" formatCode="General">
                  <c:v>8.2676225000000017</c:v>
                </c:pt>
                <c:pt idx="636" formatCode="General">
                  <c:v>8.2676225000000017</c:v>
                </c:pt>
                <c:pt idx="637" formatCode="General">
                  <c:v>8.2676225000000017</c:v>
                </c:pt>
                <c:pt idx="638" formatCode="General">
                  <c:v>8.2676225000000017</c:v>
                </c:pt>
                <c:pt idx="639" formatCode="General">
                  <c:v>8.2667252000000015</c:v>
                </c:pt>
                <c:pt idx="640" formatCode="General">
                  <c:v>8.2667252000000015</c:v>
                </c:pt>
                <c:pt idx="641" formatCode="General">
                  <c:v>8.2673234000000022</c:v>
                </c:pt>
                <c:pt idx="642" formatCode="General">
                  <c:v>8.2676225000000017</c:v>
                </c:pt>
                <c:pt idx="643" formatCode="General">
                  <c:v>8.2675228000000018</c:v>
                </c:pt>
                <c:pt idx="644" formatCode="General">
                  <c:v>8.2672237000000024</c:v>
                </c:pt>
                <c:pt idx="645" formatCode="General">
                  <c:v>8.268918600000001</c:v>
                </c:pt>
                <c:pt idx="646" formatCode="General">
                  <c:v>8.2690183000000008</c:v>
                </c:pt>
                <c:pt idx="647" formatCode="General">
                  <c:v>8.2692177000000004</c:v>
                </c:pt>
                <c:pt idx="648" formatCode="General">
                  <c:v>8.268918600000001</c:v>
                </c:pt>
                <c:pt idx="649" formatCode="General">
                  <c:v>8.2691180000000006</c:v>
                </c:pt>
                <c:pt idx="650" formatCode="General">
                  <c:v>8.2699156000000009</c:v>
                </c:pt>
                <c:pt idx="651" formatCode="General">
                  <c:v>8.2699156000000009</c:v>
                </c:pt>
                <c:pt idx="652" formatCode="General">
                  <c:v>8.2705138000000016</c:v>
                </c:pt>
                <c:pt idx="653" formatCode="General">
                  <c:v>8.2711120000000022</c:v>
                </c:pt>
                <c:pt idx="654" formatCode="General">
                  <c:v>8.2704141000000018</c:v>
                </c:pt>
                <c:pt idx="655" formatCode="General">
                  <c:v>8.2701150000000005</c:v>
                </c:pt>
                <c:pt idx="656" formatCode="General">
                  <c:v>8.270812900000001</c:v>
                </c:pt>
                <c:pt idx="657" formatCode="General">
                  <c:v>8.270812900000001</c:v>
                </c:pt>
                <c:pt idx="658" formatCode="General">
                  <c:v>8.2704141000000018</c:v>
                </c:pt>
                <c:pt idx="659" formatCode="General">
                  <c:v>8.270314400000002</c:v>
                </c:pt>
                <c:pt idx="660" formatCode="General">
                  <c:v>8.2704141000000018</c:v>
                </c:pt>
                <c:pt idx="661" formatCode="General">
                  <c:v>8.2706135000000014</c:v>
                </c:pt>
                <c:pt idx="662" formatCode="General">
                  <c:v>8.2706135000000014</c:v>
                </c:pt>
                <c:pt idx="663" formatCode="General">
                  <c:v>8.2709126000000008</c:v>
                </c:pt>
                <c:pt idx="664" formatCode="General">
                  <c:v>8.2709126000000008</c:v>
                </c:pt>
                <c:pt idx="665" formatCode="General">
                  <c:v>8.2710123000000024</c:v>
                </c:pt>
                <c:pt idx="666" formatCode="General">
                  <c:v>8.2710123000000024</c:v>
                </c:pt>
                <c:pt idx="667" formatCode="General">
                  <c:v>8.2707132000000012</c:v>
                </c:pt>
                <c:pt idx="668" formatCode="General">
                  <c:v>8.2707132000000012</c:v>
                </c:pt>
                <c:pt idx="669" formatCode="General">
                  <c:v>8.2719096000000025</c:v>
                </c:pt>
                <c:pt idx="670" formatCode="General">
                  <c:v>8.2717102000000029</c:v>
                </c:pt>
                <c:pt idx="671" formatCode="General">
                  <c:v>8.2715108000000015</c:v>
                </c:pt>
                <c:pt idx="672" formatCode="General">
                  <c:v>8.2715108000000015</c:v>
                </c:pt>
                <c:pt idx="673" formatCode="General">
                  <c:v>8.2706135000000014</c:v>
                </c:pt>
                <c:pt idx="674" formatCode="General">
                  <c:v>8.2704141000000018</c:v>
                </c:pt>
                <c:pt idx="675" formatCode="General">
                  <c:v>8.2714111000000017</c:v>
                </c:pt>
                <c:pt idx="676" formatCode="General">
                  <c:v>8.2720093000000023</c:v>
                </c:pt>
                <c:pt idx="677" formatCode="General">
                  <c:v>8.2719096000000025</c:v>
                </c:pt>
                <c:pt idx="678" formatCode="General">
                  <c:v>8.2717102000000029</c:v>
                </c:pt>
                <c:pt idx="679" formatCode="General">
                  <c:v>8.2717102000000029</c:v>
                </c:pt>
                <c:pt idx="680" formatCode="General">
                  <c:v>8.2716105000000013</c:v>
                </c:pt>
                <c:pt idx="681" formatCode="General">
                  <c:v>8.2716105000000013</c:v>
                </c:pt>
                <c:pt idx="682" formatCode="General">
                  <c:v>8.2720093000000023</c:v>
                </c:pt>
                <c:pt idx="683" formatCode="General">
                  <c:v>8.2716105000000013</c:v>
                </c:pt>
                <c:pt idx="684" formatCode="General">
                  <c:v>8.2712117000000021</c:v>
                </c:pt>
                <c:pt idx="685" formatCode="General">
                  <c:v>8.2707132000000012</c:v>
                </c:pt>
                <c:pt idx="686" formatCode="General">
                  <c:v>8.2702147000000021</c:v>
                </c:pt>
                <c:pt idx="687" formatCode="General">
                  <c:v>8.2702147000000021</c:v>
                </c:pt>
                <c:pt idx="688" formatCode="General">
                  <c:v>8.2699156000000009</c:v>
                </c:pt>
                <c:pt idx="689" formatCode="General">
                  <c:v>8.2700153000000007</c:v>
                </c:pt>
                <c:pt idx="690" formatCode="General">
                  <c:v>8.2697162000000013</c:v>
                </c:pt>
                <c:pt idx="691" formatCode="General">
                  <c:v>8.2699156000000009</c:v>
                </c:pt>
                <c:pt idx="692" formatCode="General">
                  <c:v>8.2694171000000019</c:v>
                </c:pt>
                <c:pt idx="693" formatCode="General">
                  <c:v>8.2700153000000007</c:v>
                </c:pt>
                <c:pt idx="694" formatCode="General">
                  <c:v>8.2700153000000007</c:v>
                </c:pt>
                <c:pt idx="695" formatCode="General">
                  <c:v>8.2700153000000007</c:v>
                </c:pt>
                <c:pt idx="696" formatCode="General">
                  <c:v>8.2700153000000007</c:v>
                </c:pt>
                <c:pt idx="697" formatCode="General">
                  <c:v>8.2700153000000007</c:v>
                </c:pt>
                <c:pt idx="698" formatCode="General">
                  <c:v>8.2698159000000011</c:v>
                </c:pt>
                <c:pt idx="699" formatCode="General">
                  <c:v>8.2694171000000019</c:v>
                </c:pt>
                <c:pt idx="700" formatCode="General">
                  <c:v>8.268918600000001</c:v>
                </c:pt>
                <c:pt idx="701" formatCode="General">
                  <c:v>8.2685198000000018</c:v>
                </c:pt>
                <c:pt idx="702" formatCode="General">
                  <c:v>8.2682207000000023</c:v>
                </c:pt>
                <c:pt idx="703" formatCode="General">
                  <c:v>8.2681210000000025</c:v>
                </c:pt>
                <c:pt idx="704" formatCode="General">
                  <c:v>8.2679216000000029</c:v>
                </c:pt>
                <c:pt idx="705" formatCode="General">
                  <c:v>8.2676225000000017</c:v>
                </c:pt>
                <c:pt idx="706" formatCode="General">
                  <c:v>8.2672237000000024</c:v>
                </c:pt>
                <c:pt idx="707" formatCode="General">
                  <c:v>8.2669246000000012</c:v>
                </c:pt>
                <c:pt idx="708" formatCode="General">
                  <c:v>8.267423100000002</c:v>
                </c:pt>
                <c:pt idx="709" formatCode="General">
                  <c:v>8.267024300000001</c:v>
                </c:pt>
                <c:pt idx="710" formatCode="General">
                  <c:v>8.2672237000000024</c:v>
                </c:pt>
                <c:pt idx="711" formatCode="General">
                  <c:v>8.267423100000002</c:v>
                </c:pt>
                <c:pt idx="712" formatCode="General">
                  <c:v>8.267423100000002</c:v>
                </c:pt>
                <c:pt idx="713" formatCode="General">
                  <c:v>8.2669246000000012</c:v>
                </c:pt>
                <c:pt idx="714" formatCode="General">
                  <c:v>8.2667252000000015</c:v>
                </c:pt>
                <c:pt idx="715" formatCode="General">
                  <c:v>8.2675228000000018</c:v>
                </c:pt>
                <c:pt idx="716" formatCode="General">
                  <c:v>8.2675228000000018</c:v>
                </c:pt>
                <c:pt idx="717" formatCode="General">
                  <c:v>8.2672237000000024</c:v>
                </c:pt>
                <c:pt idx="718" formatCode="General">
                  <c:v>8.2668249000000014</c:v>
                </c:pt>
                <c:pt idx="719" formatCode="General">
                  <c:v>8.267024300000001</c:v>
                </c:pt>
                <c:pt idx="720" formatCode="General">
                  <c:v>8.2666255000000017</c:v>
                </c:pt>
                <c:pt idx="721" formatCode="General">
                  <c:v>8.2672237000000024</c:v>
                </c:pt>
                <c:pt idx="722" formatCode="General">
                  <c:v>8.2683204000000021</c:v>
                </c:pt>
                <c:pt idx="723" formatCode="General">
                  <c:v>8.267423100000002</c:v>
                </c:pt>
                <c:pt idx="724" formatCode="General">
                  <c:v>8.2673234000000022</c:v>
                </c:pt>
                <c:pt idx="725" formatCode="General">
                  <c:v>8.267423100000002</c:v>
                </c:pt>
                <c:pt idx="726" formatCode="General">
                  <c:v>8.2686195000000016</c:v>
                </c:pt>
                <c:pt idx="727" formatCode="General">
                  <c:v>8.2681210000000025</c:v>
                </c:pt>
                <c:pt idx="728" formatCode="General">
                  <c:v>8.2682207000000023</c:v>
                </c:pt>
                <c:pt idx="729" formatCode="General">
                  <c:v>8.2679216000000029</c:v>
                </c:pt>
                <c:pt idx="730" formatCode="General">
                  <c:v>8.2676225000000017</c:v>
                </c:pt>
                <c:pt idx="731" formatCode="General">
                  <c:v>8.2666255000000017</c:v>
                </c:pt>
                <c:pt idx="732" formatCode="General">
                  <c:v>8.2666255000000017</c:v>
                </c:pt>
                <c:pt idx="733" formatCode="General">
                  <c:v>8.2667252000000015</c:v>
                </c:pt>
                <c:pt idx="734" formatCode="General">
                  <c:v>8.2665258000000019</c:v>
                </c:pt>
                <c:pt idx="735" formatCode="General">
                  <c:v>8.2661270000000009</c:v>
                </c:pt>
                <c:pt idx="736" formatCode="General">
                  <c:v>8.2661270000000009</c:v>
                </c:pt>
                <c:pt idx="737" formatCode="General">
                  <c:v>8.2661270000000009</c:v>
                </c:pt>
                <c:pt idx="738" formatCode="General">
                  <c:v>8.2661270000000009</c:v>
                </c:pt>
                <c:pt idx="739" formatCode="General">
                  <c:v>8.2658279000000014</c:v>
                </c:pt>
                <c:pt idx="740" formatCode="General">
                  <c:v>8.2661270000000009</c:v>
                </c:pt>
                <c:pt idx="741" formatCode="General">
                  <c:v>8.2665258000000019</c:v>
                </c:pt>
                <c:pt idx="742" formatCode="General">
                  <c:v>8.2668249000000014</c:v>
                </c:pt>
                <c:pt idx="743" formatCode="General">
                  <c:v>8.2669246000000012</c:v>
                </c:pt>
                <c:pt idx="744" formatCode="General">
                  <c:v>8.267024300000001</c:v>
                </c:pt>
                <c:pt idx="745" formatCode="General">
                  <c:v>8.2671240000000008</c:v>
                </c:pt>
                <c:pt idx="746" formatCode="General">
                  <c:v>8.2664261000000021</c:v>
                </c:pt>
                <c:pt idx="747" formatCode="General">
                  <c:v>8.2657282000000016</c:v>
                </c:pt>
                <c:pt idx="748" formatCode="General">
                  <c:v>8.2661270000000009</c:v>
                </c:pt>
                <c:pt idx="749" formatCode="General">
                  <c:v>8.2667252000000015</c:v>
                </c:pt>
                <c:pt idx="750" formatCode="General">
                  <c:v>8.267024300000001</c:v>
                </c:pt>
                <c:pt idx="751" formatCode="General">
                  <c:v>8.2661270000000009</c:v>
                </c:pt>
                <c:pt idx="752" formatCode="General">
                  <c:v>8.2666255000000017</c:v>
                </c:pt>
                <c:pt idx="753" formatCode="General">
                  <c:v>8.2662267000000007</c:v>
                </c:pt>
                <c:pt idx="754" formatCode="General">
                  <c:v>8.2660273000000011</c:v>
                </c:pt>
                <c:pt idx="755" formatCode="General">
                  <c:v>8.2660273000000011</c:v>
                </c:pt>
                <c:pt idx="756" formatCode="General">
                  <c:v>8.2659276000000013</c:v>
                </c:pt>
                <c:pt idx="757" formatCode="General">
                  <c:v>8.2656285000000018</c:v>
                </c:pt>
                <c:pt idx="758" formatCode="General">
                  <c:v>8.2654291000000004</c:v>
                </c:pt>
                <c:pt idx="759" formatCode="General">
                  <c:v>8.2654291000000004</c:v>
                </c:pt>
                <c:pt idx="760" formatCode="General">
                  <c:v>8.2652297000000008</c:v>
                </c:pt>
                <c:pt idx="761" formatCode="General">
                  <c:v>8.2654291000000004</c:v>
                </c:pt>
                <c:pt idx="762" formatCode="General">
                  <c:v>8.2654291000000004</c:v>
                </c:pt>
                <c:pt idx="763" formatCode="General">
                  <c:v>8.2656285000000018</c:v>
                </c:pt>
                <c:pt idx="764" formatCode="General">
                  <c:v>8.2654291000000004</c:v>
                </c:pt>
                <c:pt idx="765" formatCode="General">
                  <c:v>8.265130000000001</c:v>
                </c:pt>
                <c:pt idx="766" formatCode="General">
                  <c:v>8.2654291000000004</c:v>
                </c:pt>
                <c:pt idx="767" formatCode="General">
                  <c:v>8.2648309000000015</c:v>
                </c:pt>
                <c:pt idx="768" formatCode="General">
                  <c:v>8.2647312000000017</c:v>
                </c:pt>
                <c:pt idx="769" formatCode="General">
                  <c:v>8.2642327000000027</c:v>
                </c:pt>
                <c:pt idx="770" formatCode="General">
                  <c:v>8.2647312000000017</c:v>
                </c:pt>
                <c:pt idx="771" formatCode="General">
                  <c:v>8.2644321000000023</c:v>
                </c:pt>
                <c:pt idx="772" formatCode="General">
                  <c:v>8.2640333000000012</c:v>
                </c:pt>
                <c:pt idx="773" formatCode="General">
                  <c:v>8.263634500000002</c:v>
                </c:pt>
                <c:pt idx="774" formatCode="General">
                  <c:v>8.2641330000000028</c:v>
                </c:pt>
                <c:pt idx="775" formatCode="General">
                  <c:v>8.265130000000001</c:v>
                </c:pt>
                <c:pt idx="776" formatCode="General">
                  <c:v>8.2642327000000027</c:v>
                </c:pt>
                <c:pt idx="777" formatCode="General">
                  <c:v>8.2641330000000028</c:v>
                </c:pt>
                <c:pt idx="778" formatCode="General">
                  <c:v>8.2641330000000028</c:v>
                </c:pt>
                <c:pt idx="779" formatCode="General">
                  <c:v>8.2641330000000028</c:v>
                </c:pt>
                <c:pt idx="780" formatCode="General">
                  <c:v>8.2643324000000025</c:v>
                </c:pt>
                <c:pt idx="781" formatCode="General">
                  <c:v>8.263634500000002</c:v>
                </c:pt>
                <c:pt idx="782" formatCode="General">
                  <c:v>8.2635348000000022</c:v>
                </c:pt>
                <c:pt idx="783" formatCode="General">
                  <c:v>8.2631360000000011</c:v>
                </c:pt>
                <c:pt idx="784" formatCode="General">
                  <c:v>8.2634351000000024</c:v>
                </c:pt>
                <c:pt idx="785" formatCode="General">
                  <c:v>8.2640333000000012</c:v>
                </c:pt>
                <c:pt idx="786" formatCode="General">
                  <c:v>8.2642327000000027</c:v>
                </c:pt>
                <c:pt idx="787" formatCode="General">
                  <c:v>8.2635348000000022</c:v>
                </c:pt>
                <c:pt idx="788" formatCode="General">
                  <c:v>8.2635348000000022</c:v>
                </c:pt>
                <c:pt idx="789" formatCode="General">
                  <c:v>8.263235700000001</c:v>
                </c:pt>
                <c:pt idx="790" formatCode="General">
                  <c:v>8.2638339000000016</c:v>
                </c:pt>
                <c:pt idx="791" formatCode="General">
                  <c:v>8.2640333000000012</c:v>
                </c:pt>
                <c:pt idx="792" formatCode="General">
                  <c:v>8.263235700000001</c:v>
                </c:pt>
                <c:pt idx="793" formatCode="General">
                  <c:v>8.2627372000000019</c:v>
                </c:pt>
                <c:pt idx="794" formatCode="General">
                  <c:v>8.262238700000001</c:v>
                </c:pt>
                <c:pt idx="795" formatCode="General">
                  <c:v>8.2626375000000021</c:v>
                </c:pt>
                <c:pt idx="796" formatCode="General">
                  <c:v>8.2624381000000007</c:v>
                </c:pt>
                <c:pt idx="797" formatCode="General">
                  <c:v>8.2615408000000006</c:v>
                </c:pt>
                <c:pt idx="798" formatCode="General">
                  <c:v>8.2610423000000015</c:v>
                </c:pt>
                <c:pt idx="799" formatCode="General">
                  <c:v>8.2605438000000024</c:v>
                </c:pt>
                <c:pt idx="800" formatCode="General">
                  <c:v>8.2602447000000012</c:v>
                </c:pt>
                <c:pt idx="801" formatCode="General">
                  <c:v>8.2601450000000014</c:v>
                </c:pt>
                <c:pt idx="802" formatCode="General">
                  <c:v>8.2601450000000014</c:v>
                </c:pt>
                <c:pt idx="803" formatCode="General">
                  <c:v>8.2603444000000028</c:v>
                </c:pt>
                <c:pt idx="804" formatCode="General">
                  <c:v>8.2603444000000028</c:v>
                </c:pt>
                <c:pt idx="805" formatCode="General">
                  <c:v>8.2603444000000028</c:v>
                </c:pt>
                <c:pt idx="806" formatCode="General">
                  <c:v>8.2603444000000028</c:v>
                </c:pt>
                <c:pt idx="807" formatCode="General">
                  <c:v>8.2601450000000014</c:v>
                </c:pt>
                <c:pt idx="808" formatCode="General">
                  <c:v>8.2596465000000023</c:v>
                </c:pt>
                <c:pt idx="809" formatCode="General">
                  <c:v>8.2596465000000023</c:v>
                </c:pt>
                <c:pt idx="810" formatCode="General">
                  <c:v>8.2594471000000009</c:v>
                </c:pt>
                <c:pt idx="811" formatCode="General">
                  <c:v>8.2592477000000013</c:v>
                </c:pt>
                <c:pt idx="812" formatCode="General">
                  <c:v>8.2586495000000006</c:v>
                </c:pt>
                <c:pt idx="813" formatCode="General">
                  <c:v>8.2582507000000014</c:v>
                </c:pt>
                <c:pt idx="814" formatCode="General">
                  <c:v>8.2583504000000012</c:v>
                </c:pt>
                <c:pt idx="815" formatCode="General">
                  <c:v>8.2590483000000017</c:v>
                </c:pt>
                <c:pt idx="816" formatCode="General">
                  <c:v>8.2593474000000011</c:v>
                </c:pt>
                <c:pt idx="817" formatCode="General">
                  <c:v>8.2590483000000017</c:v>
                </c:pt>
                <c:pt idx="818" formatCode="General">
                  <c:v>8.2586495000000006</c:v>
                </c:pt>
                <c:pt idx="819" formatCode="General">
                  <c:v>8.2583504000000012</c:v>
                </c:pt>
                <c:pt idx="820" formatCode="General">
                  <c:v>8.2581510000000016</c:v>
                </c:pt>
                <c:pt idx="821" formatCode="General">
                  <c:v>8.2587492000000005</c:v>
                </c:pt>
                <c:pt idx="822" formatCode="General">
                  <c:v>8.258450100000001</c:v>
                </c:pt>
                <c:pt idx="823" formatCode="General">
                  <c:v>8.2585498000000008</c:v>
                </c:pt>
                <c:pt idx="824" formatCode="General">
                  <c:v>8.2581510000000016</c:v>
                </c:pt>
                <c:pt idx="825" formatCode="General">
                  <c:v>8.2583504000000012</c:v>
                </c:pt>
                <c:pt idx="826" formatCode="General">
                  <c:v>8.2587492000000005</c:v>
                </c:pt>
                <c:pt idx="827" formatCode="General">
                  <c:v>8.2585498000000008</c:v>
                </c:pt>
                <c:pt idx="828" formatCode="General">
                  <c:v>8.2580513000000018</c:v>
                </c:pt>
                <c:pt idx="829" formatCode="General">
                  <c:v>8.2577522000000005</c:v>
                </c:pt>
                <c:pt idx="830" formatCode="General">
                  <c:v>8.2573534000000031</c:v>
                </c:pt>
                <c:pt idx="831" formatCode="General">
                  <c:v>8.2571540000000017</c:v>
                </c:pt>
                <c:pt idx="832" formatCode="General">
                  <c:v>8.2568549000000022</c:v>
                </c:pt>
                <c:pt idx="833" formatCode="General">
                  <c:v>8.2564561000000012</c:v>
                </c:pt>
                <c:pt idx="834" formatCode="General">
                  <c:v>8.2561570000000017</c:v>
                </c:pt>
                <c:pt idx="835" formatCode="General">
                  <c:v>8.2559576000000021</c:v>
                </c:pt>
                <c:pt idx="836" formatCode="General">
                  <c:v>8.2556585000000009</c:v>
                </c:pt>
                <c:pt idx="837" formatCode="General">
                  <c:v>8.2557582000000025</c:v>
                </c:pt>
                <c:pt idx="838" formatCode="General">
                  <c:v>8.2556585000000009</c:v>
                </c:pt>
                <c:pt idx="839" formatCode="General">
                  <c:v>8.2555588000000011</c:v>
                </c:pt>
                <c:pt idx="840" formatCode="General">
                  <c:v>8.2554591000000013</c:v>
                </c:pt>
                <c:pt idx="841" formatCode="General">
                  <c:v>8.2554591000000013</c:v>
                </c:pt>
                <c:pt idx="842" formatCode="General">
                  <c:v>8.2553594000000015</c:v>
                </c:pt>
                <c:pt idx="843" formatCode="General">
                  <c:v>8.2552597000000016</c:v>
                </c:pt>
                <c:pt idx="844" formatCode="General">
                  <c:v>8.2553594000000015</c:v>
                </c:pt>
                <c:pt idx="845" formatCode="General">
                  <c:v>8.2552597000000016</c:v>
                </c:pt>
                <c:pt idx="846" formatCode="General">
                  <c:v>8.2552597000000016</c:v>
                </c:pt>
                <c:pt idx="847" formatCode="General">
                  <c:v>8.2547612000000008</c:v>
                </c:pt>
                <c:pt idx="848" formatCode="General">
                  <c:v>8.2547612000000008</c:v>
                </c:pt>
                <c:pt idx="849" formatCode="General">
                  <c:v>8.255060300000002</c:v>
                </c:pt>
                <c:pt idx="850" formatCode="General">
                  <c:v>8.2552597000000016</c:v>
                </c:pt>
                <c:pt idx="851" formatCode="General">
                  <c:v>8.2551600000000018</c:v>
                </c:pt>
                <c:pt idx="852" formatCode="General">
                  <c:v>8.2551600000000018</c:v>
                </c:pt>
                <c:pt idx="853" formatCode="General">
                  <c:v>8.2551600000000018</c:v>
                </c:pt>
                <c:pt idx="854" formatCode="General">
                  <c:v>8.2551600000000018</c:v>
                </c:pt>
                <c:pt idx="855" formatCode="General">
                  <c:v>8.2551600000000018</c:v>
                </c:pt>
                <c:pt idx="856" formatCode="General">
                  <c:v>8.2547612000000008</c:v>
                </c:pt>
                <c:pt idx="857" formatCode="General">
                  <c:v>8.2544621000000014</c:v>
                </c:pt>
                <c:pt idx="858" formatCode="General">
                  <c:v>8.2539636000000005</c:v>
                </c:pt>
                <c:pt idx="859" formatCode="General">
                  <c:v>8.2538639000000007</c:v>
                </c:pt>
                <c:pt idx="860" formatCode="General">
                  <c:v>8.2542627000000017</c:v>
                </c:pt>
                <c:pt idx="861" formatCode="General">
                  <c:v>8.2543624000000015</c:v>
                </c:pt>
                <c:pt idx="862" formatCode="General">
                  <c:v>8.2548609000000006</c:v>
                </c:pt>
                <c:pt idx="863" formatCode="General">
                  <c:v>8.2549606000000004</c:v>
                </c:pt>
                <c:pt idx="864" formatCode="General">
                  <c:v>8.2551600000000018</c:v>
                </c:pt>
                <c:pt idx="865" formatCode="General">
                  <c:v>8.255060300000002</c:v>
                </c:pt>
                <c:pt idx="866" formatCode="General">
                  <c:v>8.2544621000000014</c:v>
                </c:pt>
                <c:pt idx="867" formatCode="General">
                  <c:v>8.2544621000000014</c:v>
                </c:pt>
                <c:pt idx="868" formatCode="General">
                  <c:v>8.2545618000000012</c:v>
                </c:pt>
                <c:pt idx="869" formatCode="General">
                  <c:v>8.2549606000000004</c:v>
                </c:pt>
                <c:pt idx="870" formatCode="General">
                  <c:v>8.2549606000000004</c:v>
                </c:pt>
                <c:pt idx="871" formatCode="General">
                  <c:v>8.2549606000000004</c:v>
                </c:pt>
                <c:pt idx="872" formatCode="General">
                  <c:v>8.2549606000000004</c:v>
                </c:pt>
                <c:pt idx="873" formatCode="General">
                  <c:v>8.2551600000000018</c:v>
                </c:pt>
                <c:pt idx="874" formatCode="General">
                  <c:v>8.255060300000002</c:v>
                </c:pt>
                <c:pt idx="875" formatCode="General">
                  <c:v>8.2551600000000018</c:v>
                </c:pt>
                <c:pt idx="876" formatCode="General">
                  <c:v>8.2548609000000006</c:v>
                </c:pt>
                <c:pt idx="877" formatCode="General">
                  <c:v>8.2547612000000008</c:v>
                </c:pt>
                <c:pt idx="878" formatCode="General">
                  <c:v>8.2545618000000012</c:v>
                </c:pt>
                <c:pt idx="879" formatCode="General">
                  <c:v>8.2541630000000001</c:v>
                </c:pt>
                <c:pt idx="880" formatCode="General">
                  <c:v>8.2540633000000003</c:v>
                </c:pt>
                <c:pt idx="881" formatCode="General">
                  <c:v>8.2537642000000009</c:v>
                </c:pt>
                <c:pt idx="882" formatCode="General">
                  <c:v>8.2540633000000003</c:v>
                </c:pt>
                <c:pt idx="883" formatCode="General">
                  <c:v>8.2541630000000001</c:v>
                </c:pt>
                <c:pt idx="884" formatCode="General">
                  <c:v>8.2537642000000009</c:v>
                </c:pt>
                <c:pt idx="885" formatCode="General">
                  <c:v>8.2537642000000009</c:v>
                </c:pt>
                <c:pt idx="886" formatCode="General">
                  <c:v>8.253564800000003</c:v>
                </c:pt>
                <c:pt idx="887" formatCode="General">
                  <c:v>8.2533654000000016</c:v>
                </c:pt>
                <c:pt idx="888" formatCode="General">
                  <c:v>8.2540633000000003</c:v>
                </c:pt>
                <c:pt idx="889" formatCode="General">
                  <c:v>8.2540633000000003</c:v>
                </c:pt>
                <c:pt idx="890" formatCode="General">
                  <c:v>8.2540633000000003</c:v>
                </c:pt>
                <c:pt idx="891" formatCode="General">
                  <c:v>8.2540633000000003</c:v>
                </c:pt>
                <c:pt idx="892" formatCode="General">
                  <c:v>8.2540633000000003</c:v>
                </c:pt>
                <c:pt idx="893" formatCode="General">
                  <c:v>8.2540633000000003</c:v>
                </c:pt>
                <c:pt idx="894" formatCode="General">
                  <c:v>8.2536645000000028</c:v>
                </c:pt>
                <c:pt idx="895" formatCode="General">
                  <c:v>8.2540633000000003</c:v>
                </c:pt>
                <c:pt idx="896" formatCode="General">
                  <c:v>8.2537642000000009</c:v>
                </c:pt>
                <c:pt idx="897" formatCode="General">
                  <c:v>8.2536645000000028</c:v>
                </c:pt>
                <c:pt idx="898" formatCode="General">
                  <c:v>8.2536645000000028</c:v>
                </c:pt>
                <c:pt idx="899" formatCode="General">
                  <c:v>8.2540633000000003</c:v>
                </c:pt>
                <c:pt idx="900" formatCode="General">
                  <c:v>8.2543624000000015</c:v>
                </c:pt>
                <c:pt idx="901" formatCode="General">
                  <c:v>8.254661500000001</c:v>
                </c:pt>
                <c:pt idx="902" formatCode="General">
                  <c:v>8.2547612000000008</c:v>
                </c:pt>
                <c:pt idx="903" formatCode="General">
                  <c:v>8.2549606000000004</c:v>
                </c:pt>
                <c:pt idx="904" formatCode="General">
                  <c:v>8.2549606000000004</c:v>
                </c:pt>
                <c:pt idx="905" formatCode="General">
                  <c:v>8.2547612000000008</c:v>
                </c:pt>
                <c:pt idx="906" formatCode="General">
                  <c:v>8.254661500000001</c:v>
                </c:pt>
                <c:pt idx="907" formatCode="General">
                  <c:v>8.2543624000000015</c:v>
                </c:pt>
                <c:pt idx="908" formatCode="General">
                  <c:v>8.2542627000000017</c:v>
                </c:pt>
                <c:pt idx="909" formatCode="General">
                  <c:v>8.2542627000000017</c:v>
                </c:pt>
                <c:pt idx="910" formatCode="General">
                  <c:v>8.2541630000000001</c:v>
                </c:pt>
                <c:pt idx="911" formatCode="General">
                  <c:v>8.2541630000000001</c:v>
                </c:pt>
                <c:pt idx="912" formatCode="General">
                  <c:v>8.2540633000000003</c:v>
                </c:pt>
                <c:pt idx="913" formatCode="General">
                  <c:v>8.2540633000000003</c:v>
                </c:pt>
                <c:pt idx="914" formatCode="General">
                  <c:v>8.2541630000000001</c:v>
                </c:pt>
                <c:pt idx="915" formatCode="General">
                  <c:v>8.2542627000000017</c:v>
                </c:pt>
                <c:pt idx="916" formatCode="General">
                  <c:v>8.2542627000000017</c:v>
                </c:pt>
                <c:pt idx="917" formatCode="General">
                  <c:v>8.2539636000000005</c:v>
                </c:pt>
                <c:pt idx="918" formatCode="General">
                  <c:v>8.2540633000000003</c:v>
                </c:pt>
                <c:pt idx="919" formatCode="General">
                  <c:v>8.2542627000000017</c:v>
                </c:pt>
                <c:pt idx="920" formatCode="General">
                  <c:v>8.254661500000001</c:v>
                </c:pt>
                <c:pt idx="921" formatCode="General">
                  <c:v>8.254661500000001</c:v>
                </c:pt>
                <c:pt idx="922" formatCode="General">
                  <c:v>8.2545618000000012</c:v>
                </c:pt>
                <c:pt idx="923" formatCode="General">
                  <c:v>8.2543624000000015</c:v>
                </c:pt>
                <c:pt idx="924" formatCode="General">
                  <c:v>8.2542627000000017</c:v>
                </c:pt>
                <c:pt idx="925" formatCode="General">
                  <c:v>8.2541630000000001</c:v>
                </c:pt>
                <c:pt idx="926" formatCode="General">
                  <c:v>8.2543624000000015</c:v>
                </c:pt>
                <c:pt idx="927" formatCode="General">
                  <c:v>8.2542627000000017</c:v>
                </c:pt>
                <c:pt idx="928" formatCode="General">
                  <c:v>8.254661500000001</c:v>
                </c:pt>
                <c:pt idx="929" formatCode="General">
                  <c:v>8.2548609000000006</c:v>
                </c:pt>
                <c:pt idx="930" formatCode="General">
                  <c:v>8.2548609000000006</c:v>
                </c:pt>
                <c:pt idx="931" formatCode="General">
                  <c:v>8.2543624000000015</c:v>
                </c:pt>
                <c:pt idx="932" formatCode="General">
                  <c:v>8.2543624000000015</c:v>
                </c:pt>
                <c:pt idx="933" formatCode="General">
                  <c:v>8.2542627000000017</c:v>
                </c:pt>
                <c:pt idx="934" formatCode="General">
                  <c:v>8.2544621000000014</c:v>
                </c:pt>
                <c:pt idx="935" formatCode="General">
                  <c:v>8.2544621000000014</c:v>
                </c:pt>
                <c:pt idx="936" formatCode="General">
                  <c:v>8.254661500000001</c:v>
                </c:pt>
                <c:pt idx="937" formatCode="General">
                  <c:v>8.2548609000000006</c:v>
                </c:pt>
                <c:pt idx="938" formatCode="General">
                  <c:v>8.2547612000000008</c:v>
                </c:pt>
                <c:pt idx="939" formatCode="General">
                  <c:v>8.2549606000000004</c:v>
                </c:pt>
                <c:pt idx="940" formatCode="General">
                  <c:v>8.254661500000001</c:v>
                </c:pt>
                <c:pt idx="941" formatCode="General">
                  <c:v>8.254661500000001</c:v>
                </c:pt>
                <c:pt idx="942" formatCode="General">
                  <c:v>8.254661500000001</c:v>
                </c:pt>
                <c:pt idx="943" formatCode="General">
                  <c:v>8.2544621000000014</c:v>
                </c:pt>
                <c:pt idx="944" formatCode="General">
                  <c:v>8.2542627000000017</c:v>
                </c:pt>
                <c:pt idx="945" formatCode="General">
                  <c:v>8.2545618000000012</c:v>
                </c:pt>
                <c:pt idx="946" formatCode="General">
                  <c:v>8.2548609000000006</c:v>
                </c:pt>
                <c:pt idx="947" formatCode="General">
                  <c:v>8.2545618000000012</c:v>
                </c:pt>
                <c:pt idx="948" formatCode="General">
                  <c:v>8.2545618000000012</c:v>
                </c:pt>
                <c:pt idx="949" formatCode="General">
                  <c:v>8.2544621000000014</c:v>
                </c:pt>
                <c:pt idx="950" formatCode="General">
                  <c:v>8.2540633000000003</c:v>
                </c:pt>
                <c:pt idx="951" formatCode="General">
                  <c:v>8.2540633000000003</c:v>
                </c:pt>
                <c:pt idx="952" formatCode="General">
                  <c:v>8.2537642000000009</c:v>
                </c:pt>
                <c:pt idx="953" formatCode="General">
                  <c:v>8.2538639000000007</c:v>
                </c:pt>
                <c:pt idx="954" formatCode="General">
                  <c:v>8.2533654000000016</c:v>
                </c:pt>
                <c:pt idx="955" formatCode="General">
                  <c:v>8.2532657000000018</c:v>
                </c:pt>
                <c:pt idx="956" formatCode="General">
                  <c:v>8.2532657000000018</c:v>
                </c:pt>
                <c:pt idx="957" formatCode="General">
                  <c:v>8.2530663000000022</c:v>
                </c:pt>
                <c:pt idx="958" formatCode="General">
                  <c:v>8.2536645000000028</c:v>
                </c:pt>
                <c:pt idx="959" formatCode="General">
                  <c:v>8.2532657000000018</c:v>
                </c:pt>
                <c:pt idx="960" formatCode="General">
                  <c:v>8.2534651000000032</c:v>
                </c:pt>
                <c:pt idx="961" formatCode="General">
                  <c:v>8.2537642000000009</c:v>
                </c:pt>
                <c:pt idx="962" formatCode="General">
                  <c:v>8.2539636000000005</c:v>
                </c:pt>
                <c:pt idx="963" formatCode="General">
                  <c:v>8.2533654000000016</c:v>
                </c:pt>
                <c:pt idx="964" formatCode="General">
                  <c:v>8.2537642000000009</c:v>
                </c:pt>
                <c:pt idx="965" formatCode="General">
                  <c:v>8.2540633000000003</c:v>
                </c:pt>
                <c:pt idx="966" formatCode="General">
                  <c:v>8.2540633000000003</c:v>
                </c:pt>
                <c:pt idx="967" formatCode="General">
                  <c:v>8.2541630000000001</c:v>
                </c:pt>
                <c:pt idx="968" formatCode="General">
                  <c:v>8.2544621000000014</c:v>
                </c:pt>
                <c:pt idx="969" formatCode="General">
                  <c:v>8.2547612000000008</c:v>
                </c:pt>
                <c:pt idx="970" formatCode="General">
                  <c:v>8.2547612000000008</c:v>
                </c:pt>
                <c:pt idx="971" formatCode="General">
                  <c:v>8.254661500000001</c:v>
                </c:pt>
                <c:pt idx="972" formatCode="General">
                  <c:v>8.2547612000000008</c:v>
                </c:pt>
                <c:pt idx="973" formatCode="General">
                  <c:v>8.2545618000000012</c:v>
                </c:pt>
                <c:pt idx="974" formatCode="General">
                  <c:v>8.2547612000000008</c:v>
                </c:pt>
                <c:pt idx="975" formatCode="General">
                  <c:v>8.2548609000000006</c:v>
                </c:pt>
                <c:pt idx="976" formatCode="General">
                  <c:v>8.254661500000001</c:v>
                </c:pt>
                <c:pt idx="977" formatCode="General">
                  <c:v>8.2544621000000014</c:v>
                </c:pt>
                <c:pt idx="978" formatCode="General">
                  <c:v>8.254661500000001</c:v>
                </c:pt>
                <c:pt idx="979" formatCode="General">
                  <c:v>8.2549606000000004</c:v>
                </c:pt>
                <c:pt idx="980" formatCode="General">
                  <c:v>8.255060300000002</c:v>
                </c:pt>
                <c:pt idx="981" formatCode="General">
                  <c:v>8.254661500000001</c:v>
                </c:pt>
                <c:pt idx="982" formatCode="General">
                  <c:v>8.2545618000000012</c:v>
                </c:pt>
                <c:pt idx="983" formatCode="General">
                  <c:v>8.2549606000000004</c:v>
                </c:pt>
                <c:pt idx="984" formatCode="General">
                  <c:v>8.255060300000002</c:v>
                </c:pt>
                <c:pt idx="985" formatCode="General">
                  <c:v>8.2548609000000006</c:v>
                </c:pt>
                <c:pt idx="986" formatCode="General">
                  <c:v>8.2549606000000004</c:v>
                </c:pt>
                <c:pt idx="987" formatCode="General">
                  <c:v>8.255060300000002</c:v>
                </c:pt>
                <c:pt idx="988" formatCode="General">
                  <c:v>8.255060300000002</c:v>
                </c:pt>
                <c:pt idx="989" formatCode="General">
                  <c:v>8.255060300000002</c:v>
                </c:pt>
                <c:pt idx="990" formatCode="General">
                  <c:v>8.255060300000002</c:v>
                </c:pt>
                <c:pt idx="991" formatCode="General">
                  <c:v>8.2549606000000004</c:v>
                </c:pt>
                <c:pt idx="992" formatCode="General">
                  <c:v>8.2547612000000008</c:v>
                </c:pt>
                <c:pt idx="993" formatCode="General">
                  <c:v>8.2547612000000008</c:v>
                </c:pt>
                <c:pt idx="994" formatCode="General">
                  <c:v>8.2549606000000004</c:v>
                </c:pt>
                <c:pt idx="995" formatCode="General">
                  <c:v>8.2549606000000004</c:v>
                </c:pt>
                <c:pt idx="996" formatCode="General">
                  <c:v>8.255060300000002</c:v>
                </c:pt>
                <c:pt idx="997" formatCode="General">
                  <c:v>8.2548609000000006</c:v>
                </c:pt>
                <c:pt idx="998" formatCode="General">
                  <c:v>8.2549606000000004</c:v>
                </c:pt>
                <c:pt idx="999" formatCode="General">
                  <c:v>8.2548609000000006</c:v>
                </c:pt>
                <c:pt idx="1000" formatCode="General">
                  <c:v>8.255060300000002</c:v>
                </c:pt>
                <c:pt idx="1001" formatCode="General">
                  <c:v>8.255060300000002</c:v>
                </c:pt>
                <c:pt idx="1002" formatCode="General">
                  <c:v>8.2549606000000004</c:v>
                </c:pt>
                <c:pt idx="1003" formatCode="General">
                  <c:v>8.2549606000000004</c:v>
                </c:pt>
                <c:pt idx="1004" formatCode="General">
                  <c:v>8.2547612000000008</c:v>
                </c:pt>
                <c:pt idx="1005" formatCode="General">
                  <c:v>8.255060300000002</c:v>
                </c:pt>
                <c:pt idx="1006" formatCode="General">
                  <c:v>8.2548609000000006</c:v>
                </c:pt>
                <c:pt idx="1007" formatCode="General">
                  <c:v>8.2548609000000006</c:v>
                </c:pt>
                <c:pt idx="1008" formatCode="General">
                  <c:v>8.2547612000000008</c:v>
                </c:pt>
                <c:pt idx="1009" formatCode="General">
                  <c:v>8.2547612000000008</c:v>
                </c:pt>
                <c:pt idx="1010" formatCode="General">
                  <c:v>8.2549606000000004</c:v>
                </c:pt>
                <c:pt idx="1011" formatCode="General">
                  <c:v>8.2549606000000004</c:v>
                </c:pt>
                <c:pt idx="1012" formatCode="General">
                  <c:v>8.2548609000000006</c:v>
                </c:pt>
                <c:pt idx="1013" formatCode="General">
                  <c:v>8.2549606000000004</c:v>
                </c:pt>
                <c:pt idx="1014" formatCode="General">
                  <c:v>8.2549606000000004</c:v>
                </c:pt>
                <c:pt idx="1015" formatCode="General">
                  <c:v>8.2548609000000006</c:v>
                </c:pt>
                <c:pt idx="1016" formatCode="General">
                  <c:v>8.2547612000000008</c:v>
                </c:pt>
                <c:pt idx="1017" formatCode="General">
                  <c:v>8.2547612000000008</c:v>
                </c:pt>
                <c:pt idx="1018" formatCode="General">
                  <c:v>8.255060300000002</c:v>
                </c:pt>
                <c:pt idx="1019" formatCode="General">
                  <c:v>8.255060300000002</c:v>
                </c:pt>
                <c:pt idx="1020" formatCode="General">
                  <c:v>8.255060300000002</c:v>
                </c:pt>
                <c:pt idx="1021" formatCode="General">
                  <c:v>8.255060300000002</c:v>
                </c:pt>
                <c:pt idx="1022" formatCode="General">
                  <c:v>8.255060300000002</c:v>
                </c:pt>
                <c:pt idx="1023" formatCode="General">
                  <c:v>8.255060300000002</c:v>
                </c:pt>
                <c:pt idx="1024" formatCode="General">
                  <c:v>8.2551600000000018</c:v>
                </c:pt>
                <c:pt idx="1025" formatCode="General">
                  <c:v>8.255060300000002</c:v>
                </c:pt>
                <c:pt idx="1026" formatCode="General">
                  <c:v>8.2549606000000004</c:v>
                </c:pt>
                <c:pt idx="1027" formatCode="General">
                  <c:v>8.2552597000000016</c:v>
                </c:pt>
                <c:pt idx="1028" formatCode="General">
                  <c:v>8.255060300000002</c:v>
                </c:pt>
                <c:pt idx="1029" formatCode="General">
                  <c:v>8.255060300000002</c:v>
                </c:pt>
                <c:pt idx="1030" formatCode="General">
                  <c:v>8.2549606000000004</c:v>
                </c:pt>
                <c:pt idx="1031" formatCode="General">
                  <c:v>8.255060300000002</c:v>
                </c:pt>
                <c:pt idx="1032" formatCode="General">
                  <c:v>8.255060300000002</c:v>
                </c:pt>
                <c:pt idx="1033" formatCode="General">
                  <c:v>8.255060300000002</c:v>
                </c:pt>
                <c:pt idx="1034" formatCode="General">
                  <c:v>8.255060300000002</c:v>
                </c:pt>
                <c:pt idx="1035" formatCode="General">
                  <c:v>8.255060300000002</c:v>
                </c:pt>
                <c:pt idx="1036" formatCode="General">
                  <c:v>8.255060300000002</c:v>
                </c:pt>
                <c:pt idx="1037" formatCode="General">
                  <c:v>8.2551600000000018</c:v>
                </c:pt>
                <c:pt idx="1038" formatCode="General">
                  <c:v>8.255060300000002</c:v>
                </c:pt>
                <c:pt idx="1039" formatCode="General">
                  <c:v>8.2551600000000018</c:v>
                </c:pt>
                <c:pt idx="1040" formatCode="General">
                  <c:v>8.255060300000002</c:v>
                </c:pt>
                <c:pt idx="1041" formatCode="General">
                  <c:v>8.2551600000000018</c:v>
                </c:pt>
                <c:pt idx="1042" formatCode="General">
                  <c:v>8.2551600000000018</c:v>
                </c:pt>
                <c:pt idx="1043" formatCode="General">
                  <c:v>8.2551600000000018</c:v>
                </c:pt>
                <c:pt idx="1044" formatCode="General">
                  <c:v>8.255060300000002</c:v>
                </c:pt>
                <c:pt idx="1045" formatCode="General">
                  <c:v>8.2551600000000018</c:v>
                </c:pt>
                <c:pt idx="1046" formatCode="General">
                  <c:v>8.2551600000000018</c:v>
                </c:pt>
                <c:pt idx="1047" formatCode="General">
                  <c:v>8.2547612000000008</c:v>
                </c:pt>
                <c:pt idx="1048" formatCode="General">
                  <c:v>8.255060300000002</c:v>
                </c:pt>
                <c:pt idx="1049" formatCode="General">
                  <c:v>8.2551600000000018</c:v>
                </c:pt>
                <c:pt idx="1050" formatCode="General">
                  <c:v>8.2549606000000004</c:v>
                </c:pt>
                <c:pt idx="1051" formatCode="General">
                  <c:v>8.2549606000000004</c:v>
                </c:pt>
                <c:pt idx="1052" formatCode="General">
                  <c:v>8.2541630000000001</c:v>
                </c:pt>
                <c:pt idx="1053" formatCode="General">
                  <c:v>8.2539636000000005</c:v>
                </c:pt>
                <c:pt idx="1054" formatCode="General">
                  <c:v>8.2536645000000028</c:v>
                </c:pt>
                <c:pt idx="1055" formatCode="General">
                  <c:v>8.253564800000003</c:v>
                </c:pt>
                <c:pt idx="1056" formatCode="General">
                  <c:v>8.2534651000000032</c:v>
                </c:pt>
                <c:pt idx="1057" formatCode="General">
                  <c:v>8.2533654000000016</c:v>
                </c:pt>
                <c:pt idx="1058" formatCode="General">
                  <c:v>8.2536645000000028</c:v>
                </c:pt>
                <c:pt idx="1059" formatCode="General">
                  <c:v>8.2537642000000009</c:v>
                </c:pt>
                <c:pt idx="1060" formatCode="General">
                  <c:v>8.2536645000000028</c:v>
                </c:pt>
                <c:pt idx="1061" formatCode="General">
                  <c:v>8.2534651000000032</c:v>
                </c:pt>
                <c:pt idx="1062" formatCode="General">
                  <c:v>8.2533654000000016</c:v>
                </c:pt>
                <c:pt idx="1063" formatCode="General">
                  <c:v>8.2534651000000032</c:v>
                </c:pt>
                <c:pt idx="1064" formatCode="General">
                  <c:v>8.2533654000000016</c:v>
                </c:pt>
                <c:pt idx="1065" formatCode="General">
                  <c:v>8.2533654000000016</c:v>
                </c:pt>
                <c:pt idx="1066" formatCode="General">
                  <c:v>8.2533654000000016</c:v>
                </c:pt>
                <c:pt idx="1067" formatCode="General">
                  <c:v>8.253166000000002</c:v>
                </c:pt>
                <c:pt idx="1068" formatCode="General">
                  <c:v>8.253166000000002</c:v>
                </c:pt>
                <c:pt idx="1069" formatCode="General">
                  <c:v>8.2530663000000022</c:v>
                </c:pt>
                <c:pt idx="1070" formatCode="General">
                  <c:v>8.2529666000000024</c:v>
                </c:pt>
                <c:pt idx="1071" formatCode="General">
                  <c:v>8.2528669000000026</c:v>
                </c:pt>
                <c:pt idx="1072" formatCode="General">
                  <c:v>8.2528669000000026</c:v>
                </c:pt>
                <c:pt idx="1073" formatCode="General">
                  <c:v>8.2526675000000012</c:v>
                </c:pt>
                <c:pt idx="1074" formatCode="General">
                  <c:v>8.2527672000000027</c:v>
                </c:pt>
                <c:pt idx="1075" formatCode="General">
                  <c:v>8.2528669000000026</c:v>
                </c:pt>
                <c:pt idx="1076" formatCode="General">
                  <c:v>8.2529666000000024</c:v>
                </c:pt>
                <c:pt idx="1077" formatCode="General">
                  <c:v>8.2527672000000027</c:v>
                </c:pt>
                <c:pt idx="1078" formatCode="General">
                  <c:v>8.2529666000000024</c:v>
                </c:pt>
                <c:pt idx="1079" formatCode="General">
                  <c:v>8.2530663000000022</c:v>
                </c:pt>
                <c:pt idx="1080" formatCode="General">
                  <c:v>8.2529666000000024</c:v>
                </c:pt>
                <c:pt idx="1081" formatCode="General">
                  <c:v>8.2533654000000016</c:v>
                </c:pt>
                <c:pt idx="1082" formatCode="General">
                  <c:v>8.2529666000000024</c:v>
                </c:pt>
                <c:pt idx="1083" formatCode="General">
                  <c:v>8.2528669000000026</c:v>
                </c:pt>
                <c:pt idx="1084" formatCode="General">
                  <c:v>8.2527672000000027</c:v>
                </c:pt>
                <c:pt idx="1085" formatCode="General">
                  <c:v>8.2529666000000024</c:v>
                </c:pt>
                <c:pt idx="1086" formatCode="General">
                  <c:v>8.2527672000000027</c:v>
                </c:pt>
                <c:pt idx="1087" formatCode="General">
                  <c:v>8.2529666000000024</c:v>
                </c:pt>
                <c:pt idx="1088" formatCode="General">
                  <c:v>8.2528669000000026</c:v>
                </c:pt>
                <c:pt idx="1089" formatCode="General">
                  <c:v>8.253166000000002</c:v>
                </c:pt>
                <c:pt idx="1090" formatCode="General">
                  <c:v>8.2529666000000024</c:v>
                </c:pt>
                <c:pt idx="1091" formatCode="General">
                  <c:v>8.2528669000000026</c:v>
                </c:pt>
                <c:pt idx="1092" formatCode="General">
                  <c:v>8.2530663000000022</c:v>
                </c:pt>
                <c:pt idx="1093" formatCode="General">
                  <c:v>8.2528669000000026</c:v>
                </c:pt>
                <c:pt idx="1094" formatCode="General">
                  <c:v>8.2527672000000027</c:v>
                </c:pt>
                <c:pt idx="1095" formatCode="General">
                  <c:v>8.2528669000000026</c:v>
                </c:pt>
                <c:pt idx="1096" formatCode="General">
                  <c:v>8.2526675000000012</c:v>
                </c:pt>
                <c:pt idx="1097" formatCode="General">
                  <c:v>8.2526675000000012</c:v>
                </c:pt>
                <c:pt idx="1098" formatCode="General">
                  <c:v>8.2529666000000024</c:v>
                </c:pt>
                <c:pt idx="1099" formatCode="General">
                  <c:v>8.2529666000000024</c:v>
                </c:pt>
                <c:pt idx="1100" formatCode="General">
                  <c:v>8.2530663000000022</c:v>
                </c:pt>
                <c:pt idx="1101" formatCode="General">
                  <c:v>8.2530663000000022</c:v>
                </c:pt>
                <c:pt idx="1102" formatCode="General">
                  <c:v>8.2528669000000026</c:v>
                </c:pt>
                <c:pt idx="1103" formatCode="General">
                  <c:v>8.2528669000000026</c:v>
                </c:pt>
                <c:pt idx="1104" formatCode="General">
                  <c:v>8.2529666000000024</c:v>
                </c:pt>
                <c:pt idx="1105" formatCode="General">
                  <c:v>8.2528669000000026</c:v>
                </c:pt>
                <c:pt idx="1106" formatCode="General">
                  <c:v>8.2529666000000024</c:v>
                </c:pt>
                <c:pt idx="1107" formatCode="General">
                  <c:v>8.2529666000000024</c:v>
                </c:pt>
                <c:pt idx="1108" formatCode="General">
                  <c:v>8.2533654000000016</c:v>
                </c:pt>
                <c:pt idx="1109" formatCode="General">
                  <c:v>8.2533654000000016</c:v>
                </c:pt>
                <c:pt idx="1110" formatCode="General">
                  <c:v>8.253166000000002</c:v>
                </c:pt>
                <c:pt idx="1111" formatCode="General">
                  <c:v>8.2530663000000022</c:v>
                </c:pt>
                <c:pt idx="1112" formatCode="General">
                  <c:v>8.2528669000000026</c:v>
                </c:pt>
                <c:pt idx="1113" formatCode="General">
                  <c:v>8.2526675000000012</c:v>
                </c:pt>
                <c:pt idx="1114" formatCode="General">
                  <c:v>8.2526675000000012</c:v>
                </c:pt>
                <c:pt idx="1115" formatCode="General">
                  <c:v>8.2526675000000012</c:v>
                </c:pt>
                <c:pt idx="1116" formatCode="General">
                  <c:v>8.2525678000000013</c:v>
                </c:pt>
                <c:pt idx="1117" formatCode="General">
                  <c:v>8.2525678000000013</c:v>
                </c:pt>
                <c:pt idx="1118" formatCode="General">
                  <c:v>8.2528669000000026</c:v>
                </c:pt>
                <c:pt idx="1119" formatCode="General">
                  <c:v>8.2529666000000024</c:v>
                </c:pt>
                <c:pt idx="1120" formatCode="General">
                  <c:v>8.2529666000000024</c:v>
                </c:pt>
                <c:pt idx="1121" formatCode="General">
                  <c:v>8.2528669000000026</c:v>
                </c:pt>
                <c:pt idx="1122" formatCode="General">
                  <c:v>8.2527672000000027</c:v>
                </c:pt>
                <c:pt idx="1123" formatCode="General">
                  <c:v>8.2530663000000022</c:v>
                </c:pt>
                <c:pt idx="1124" formatCode="General">
                  <c:v>8.2533654000000016</c:v>
                </c:pt>
                <c:pt idx="1125" formatCode="General">
                  <c:v>8.2532657000000018</c:v>
                </c:pt>
                <c:pt idx="1126" formatCode="General">
                  <c:v>8.2536645000000028</c:v>
                </c:pt>
                <c:pt idx="1127" formatCode="General">
                  <c:v>8.2536645000000028</c:v>
                </c:pt>
                <c:pt idx="1128" formatCode="General">
                  <c:v>8.2533654000000016</c:v>
                </c:pt>
                <c:pt idx="1129" formatCode="General">
                  <c:v>8.2537642000000009</c:v>
                </c:pt>
                <c:pt idx="1130" formatCode="General">
                  <c:v>8.2538639000000007</c:v>
                </c:pt>
                <c:pt idx="1131" formatCode="General">
                  <c:v>8.2538639000000007</c:v>
                </c:pt>
                <c:pt idx="1132" formatCode="General">
                  <c:v>8.2540633000000003</c:v>
                </c:pt>
                <c:pt idx="1133" formatCode="General">
                  <c:v>8.2544621000000014</c:v>
                </c:pt>
                <c:pt idx="1134" formatCode="General">
                  <c:v>8.254661500000001</c:v>
                </c:pt>
                <c:pt idx="1135" formatCode="General">
                  <c:v>8.254661500000001</c:v>
                </c:pt>
                <c:pt idx="1136" formatCode="General">
                  <c:v>8.2549606000000004</c:v>
                </c:pt>
                <c:pt idx="1137" formatCode="General">
                  <c:v>8.2547612000000008</c:v>
                </c:pt>
                <c:pt idx="1138" formatCode="General">
                  <c:v>8.2548609000000006</c:v>
                </c:pt>
                <c:pt idx="1139" formatCode="General">
                  <c:v>8.254661500000001</c:v>
                </c:pt>
                <c:pt idx="1140" formatCode="General">
                  <c:v>8.2545618000000012</c:v>
                </c:pt>
                <c:pt idx="1141" formatCode="General">
                  <c:v>8.2541630000000001</c:v>
                </c:pt>
                <c:pt idx="1142" formatCode="General">
                  <c:v>8.2541630000000001</c:v>
                </c:pt>
                <c:pt idx="1143" formatCode="General">
                  <c:v>8.2539636000000005</c:v>
                </c:pt>
                <c:pt idx="1144" formatCode="General">
                  <c:v>8.2538639000000007</c:v>
                </c:pt>
                <c:pt idx="1145" formatCode="General">
                  <c:v>8.2542627000000017</c:v>
                </c:pt>
                <c:pt idx="1146" formatCode="General">
                  <c:v>8.2540633000000003</c:v>
                </c:pt>
                <c:pt idx="1147" formatCode="General">
                  <c:v>8.2538639000000007</c:v>
                </c:pt>
                <c:pt idx="1148" formatCode="General">
                  <c:v>8.253564800000003</c:v>
                </c:pt>
                <c:pt idx="1149" formatCode="General">
                  <c:v>8.253166000000002</c:v>
                </c:pt>
                <c:pt idx="1150" formatCode="General">
                  <c:v>8.2529666000000024</c:v>
                </c:pt>
                <c:pt idx="1151" formatCode="General">
                  <c:v>8.2529666000000024</c:v>
                </c:pt>
                <c:pt idx="1152" formatCode="General">
                  <c:v>8.2529666000000024</c:v>
                </c:pt>
                <c:pt idx="1153" formatCode="General">
                  <c:v>8.2526675000000012</c:v>
                </c:pt>
                <c:pt idx="1154" formatCode="General">
                  <c:v>8.2530663000000022</c:v>
                </c:pt>
                <c:pt idx="1155" formatCode="General">
                  <c:v>8.2527672000000027</c:v>
                </c:pt>
                <c:pt idx="1156" formatCode="General">
                  <c:v>8.2525678000000013</c:v>
                </c:pt>
                <c:pt idx="1157" formatCode="General">
                  <c:v>8.2526675000000012</c:v>
                </c:pt>
                <c:pt idx="1158" formatCode="General">
                  <c:v>8.2526675000000012</c:v>
                </c:pt>
                <c:pt idx="1159" formatCode="General">
                  <c:v>8.2525678000000013</c:v>
                </c:pt>
                <c:pt idx="1160" formatCode="General">
                  <c:v>8.2527672000000027</c:v>
                </c:pt>
                <c:pt idx="1161" formatCode="General">
                  <c:v>8.2529666000000024</c:v>
                </c:pt>
                <c:pt idx="1162" formatCode="General">
                  <c:v>8.253564800000003</c:v>
                </c:pt>
                <c:pt idx="1163" formatCode="General">
                  <c:v>8.253564800000003</c:v>
                </c:pt>
                <c:pt idx="1164" formatCode="General">
                  <c:v>8.253564800000003</c:v>
                </c:pt>
                <c:pt idx="1165" formatCode="General">
                  <c:v>8.253564800000003</c:v>
                </c:pt>
                <c:pt idx="1166" formatCode="General">
                  <c:v>8.253564800000003</c:v>
                </c:pt>
                <c:pt idx="1167" formatCode="General">
                  <c:v>8.253564800000003</c:v>
                </c:pt>
                <c:pt idx="1168" formatCode="General">
                  <c:v>8.2538639000000007</c:v>
                </c:pt>
                <c:pt idx="1169" formatCode="General">
                  <c:v>8.2539636000000005</c:v>
                </c:pt>
                <c:pt idx="1170" formatCode="General">
                  <c:v>8.2542627000000017</c:v>
                </c:pt>
                <c:pt idx="1171" formatCode="General">
                  <c:v>8.2540633000000003</c:v>
                </c:pt>
                <c:pt idx="1172" formatCode="General">
                  <c:v>8.2541630000000001</c:v>
                </c:pt>
                <c:pt idx="1173" formatCode="General">
                  <c:v>8.2543624000000015</c:v>
                </c:pt>
                <c:pt idx="1174" formatCode="General">
                  <c:v>8.2540633000000003</c:v>
                </c:pt>
                <c:pt idx="1175" formatCode="General">
                  <c:v>8.2537642000000009</c:v>
                </c:pt>
                <c:pt idx="1176" formatCode="General">
                  <c:v>8.2534651000000032</c:v>
                </c:pt>
                <c:pt idx="1177" formatCode="General">
                  <c:v>8.253564800000003</c:v>
                </c:pt>
                <c:pt idx="1178" formatCode="General">
                  <c:v>8.2537642000000009</c:v>
                </c:pt>
                <c:pt idx="1179" formatCode="General">
                  <c:v>8.2542627000000017</c:v>
                </c:pt>
                <c:pt idx="1180" formatCode="General">
                  <c:v>8.2539636000000005</c:v>
                </c:pt>
                <c:pt idx="1181" formatCode="General">
                  <c:v>8.2540633000000003</c:v>
                </c:pt>
                <c:pt idx="1182" formatCode="General">
                  <c:v>8.2540633000000003</c:v>
                </c:pt>
                <c:pt idx="1183" formatCode="General">
                  <c:v>8.2540633000000003</c:v>
                </c:pt>
                <c:pt idx="1184" formatCode="General">
                  <c:v>8.2540633000000003</c:v>
                </c:pt>
                <c:pt idx="1185" formatCode="General">
                  <c:v>8.2539636000000005</c:v>
                </c:pt>
                <c:pt idx="1186" formatCode="General">
                  <c:v>8.2539636000000005</c:v>
                </c:pt>
                <c:pt idx="1187" formatCode="General">
                  <c:v>8.2544621000000014</c:v>
                </c:pt>
                <c:pt idx="1188" formatCode="General">
                  <c:v>8.2543624000000015</c:v>
                </c:pt>
                <c:pt idx="1189" formatCode="General">
                  <c:v>8.254661500000001</c:v>
                </c:pt>
                <c:pt idx="1190" formatCode="General">
                  <c:v>8.2547612000000008</c:v>
                </c:pt>
                <c:pt idx="1191" formatCode="General">
                  <c:v>8.2549606000000004</c:v>
                </c:pt>
                <c:pt idx="1192" formatCode="General">
                  <c:v>8.2551600000000018</c:v>
                </c:pt>
                <c:pt idx="1193" formatCode="General">
                  <c:v>8.2548609000000006</c:v>
                </c:pt>
                <c:pt idx="1194" formatCode="General">
                  <c:v>8.2551600000000018</c:v>
                </c:pt>
                <c:pt idx="1195" formatCode="General">
                  <c:v>8.2551600000000018</c:v>
                </c:pt>
                <c:pt idx="1196" formatCode="General">
                  <c:v>8.2547612000000008</c:v>
                </c:pt>
                <c:pt idx="1197" formatCode="General">
                  <c:v>8.2545618000000012</c:v>
                </c:pt>
                <c:pt idx="1198" formatCode="General">
                  <c:v>8.254661500000001</c:v>
                </c:pt>
                <c:pt idx="1199" formatCode="General">
                  <c:v>8.2548609000000006</c:v>
                </c:pt>
                <c:pt idx="1200" formatCode="General">
                  <c:v>8.2548609000000006</c:v>
                </c:pt>
                <c:pt idx="1201" formatCode="General">
                  <c:v>8.255060300000002</c:v>
                </c:pt>
                <c:pt idx="1202" formatCode="General">
                  <c:v>8.2548609000000006</c:v>
                </c:pt>
                <c:pt idx="1203" formatCode="General">
                  <c:v>8.2548609000000006</c:v>
                </c:pt>
                <c:pt idx="1204" formatCode="General">
                  <c:v>8.2548609000000006</c:v>
                </c:pt>
                <c:pt idx="1205" formatCode="General">
                  <c:v>8.2545618000000012</c:v>
                </c:pt>
                <c:pt idx="1206" formatCode="General">
                  <c:v>8.2540633000000003</c:v>
                </c:pt>
                <c:pt idx="1207" formatCode="General">
                  <c:v>8.2538639000000007</c:v>
                </c:pt>
                <c:pt idx="1208" formatCode="General">
                  <c:v>8.2538639000000007</c:v>
                </c:pt>
                <c:pt idx="1209" formatCode="General">
                  <c:v>8.2534651000000032</c:v>
                </c:pt>
                <c:pt idx="1210" formatCode="General">
                  <c:v>8.2534651000000032</c:v>
                </c:pt>
                <c:pt idx="1211" formatCode="General">
                  <c:v>8.2534651000000032</c:v>
                </c:pt>
                <c:pt idx="1212" formatCode="General">
                  <c:v>8.253564800000003</c:v>
                </c:pt>
                <c:pt idx="1213" formatCode="General">
                  <c:v>8.2544621000000014</c:v>
                </c:pt>
                <c:pt idx="1214" formatCode="General">
                  <c:v>8.2545618000000012</c:v>
                </c:pt>
                <c:pt idx="1215" formatCode="General">
                  <c:v>8.2542627000000017</c:v>
                </c:pt>
                <c:pt idx="1216" formatCode="General">
                  <c:v>8.2545618000000012</c:v>
                </c:pt>
                <c:pt idx="1217" formatCode="General">
                  <c:v>8.2545618000000012</c:v>
                </c:pt>
                <c:pt idx="1218" formatCode="General">
                  <c:v>8.2541630000000001</c:v>
                </c:pt>
                <c:pt idx="1219" formatCode="General">
                  <c:v>8.2540633000000003</c:v>
                </c:pt>
                <c:pt idx="1220" formatCode="General">
                  <c:v>8.2540633000000003</c:v>
                </c:pt>
                <c:pt idx="1221" formatCode="General">
                  <c:v>8.2537642000000009</c:v>
                </c:pt>
                <c:pt idx="1222" formatCode="General">
                  <c:v>8.2534651000000032</c:v>
                </c:pt>
                <c:pt idx="1223" formatCode="General">
                  <c:v>8.2538639000000007</c:v>
                </c:pt>
                <c:pt idx="1224" formatCode="General">
                  <c:v>8.2533654000000016</c:v>
                </c:pt>
                <c:pt idx="1225" formatCode="General">
                  <c:v>8.2534651000000032</c:v>
                </c:pt>
                <c:pt idx="1226" formatCode="General">
                  <c:v>8.2529666000000024</c:v>
                </c:pt>
                <c:pt idx="1227" formatCode="General">
                  <c:v>8.253564800000003</c:v>
                </c:pt>
                <c:pt idx="1228" formatCode="General">
                  <c:v>8.253564800000003</c:v>
                </c:pt>
                <c:pt idx="1229" formatCode="General">
                  <c:v>8.2541630000000001</c:v>
                </c:pt>
                <c:pt idx="1230" formatCode="General">
                  <c:v>8.2534651000000032</c:v>
                </c:pt>
                <c:pt idx="1231" formatCode="General">
                  <c:v>8.253166000000002</c:v>
                </c:pt>
                <c:pt idx="1232" formatCode="General">
                  <c:v>8.253166000000002</c:v>
                </c:pt>
                <c:pt idx="1233" formatCode="General">
                  <c:v>8.2536645000000028</c:v>
                </c:pt>
                <c:pt idx="1234" formatCode="General">
                  <c:v>8.2540633000000003</c:v>
                </c:pt>
                <c:pt idx="1235" formatCode="General">
                  <c:v>8.2541630000000001</c:v>
                </c:pt>
                <c:pt idx="1236" formatCode="General">
                  <c:v>8.2539636000000005</c:v>
                </c:pt>
                <c:pt idx="1237" formatCode="General">
                  <c:v>8.2537642000000009</c:v>
                </c:pt>
                <c:pt idx="1238" formatCode="General">
                  <c:v>8.253564800000003</c:v>
                </c:pt>
                <c:pt idx="1239" formatCode="General">
                  <c:v>8.253564800000003</c:v>
                </c:pt>
                <c:pt idx="1240" formatCode="General">
                  <c:v>8.2538639000000007</c:v>
                </c:pt>
                <c:pt idx="1241" formatCode="General">
                  <c:v>8.253564800000003</c:v>
                </c:pt>
                <c:pt idx="1242" formatCode="General">
                  <c:v>8.2532657000000018</c:v>
                </c:pt>
                <c:pt idx="1243" formatCode="General">
                  <c:v>8.2532657000000018</c:v>
                </c:pt>
                <c:pt idx="1244" formatCode="General">
                  <c:v>8.2530663000000022</c:v>
                </c:pt>
                <c:pt idx="1245" formatCode="General">
                  <c:v>8.2529666000000024</c:v>
                </c:pt>
                <c:pt idx="1246" formatCode="General">
                  <c:v>8.2528669000000026</c:v>
                </c:pt>
                <c:pt idx="1247" formatCode="General">
                  <c:v>8.2528669000000026</c:v>
                </c:pt>
                <c:pt idx="1248" formatCode="General">
                  <c:v>8.2527672000000027</c:v>
                </c:pt>
                <c:pt idx="1249" formatCode="General">
                  <c:v>8.2532657000000018</c:v>
                </c:pt>
                <c:pt idx="1250" formatCode="General">
                  <c:v>8.2527672000000027</c:v>
                </c:pt>
                <c:pt idx="1251" formatCode="General">
                  <c:v>8.2526675000000012</c:v>
                </c:pt>
                <c:pt idx="1252" formatCode="General">
                  <c:v>8.2525678000000013</c:v>
                </c:pt>
                <c:pt idx="1253" formatCode="General">
                  <c:v>8.2529666000000024</c:v>
                </c:pt>
                <c:pt idx="1254" formatCode="General">
                  <c:v>8.2532657000000018</c:v>
                </c:pt>
                <c:pt idx="1255" formatCode="General">
                  <c:v>8.253564800000003</c:v>
                </c:pt>
                <c:pt idx="1256" formatCode="General">
                  <c:v>8.2530663000000022</c:v>
                </c:pt>
                <c:pt idx="1257" formatCode="General">
                  <c:v>8.2526675000000012</c:v>
                </c:pt>
                <c:pt idx="1258" formatCode="General">
                  <c:v>8.253166000000002</c:v>
                </c:pt>
                <c:pt idx="1259" formatCode="General">
                  <c:v>8.2537642000000009</c:v>
                </c:pt>
                <c:pt idx="1260" formatCode="General">
                  <c:v>8.2538639000000007</c:v>
                </c:pt>
                <c:pt idx="1261" formatCode="General">
                  <c:v>8.2537642000000009</c:v>
                </c:pt>
                <c:pt idx="1262" formatCode="General">
                  <c:v>8.2536645000000028</c:v>
                </c:pt>
                <c:pt idx="1263" formatCode="General">
                  <c:v>8.2538639000000007</c:v>
                </c:pt>
                <c:pt idx="1264" formatCode="General">
                  <c:v>8.2533654000000016</c:v>
                </c:pt>
                <c:pt idx="1265" formatCode="General">
                  <c:v>8.2534651000000032</c:v>
                </c:pt>
                <c:pt idx="1266" formatCode="General">
                  <c:v>8.2532657000000018</c:v>
                </c:pt>
                <c:pt idx="1267" formatCode="General">
                  <c:v>8.2528669000000026</c:v>
                </c:pt>
                <c:pt idx="1268" formatCode="General">
                  <c:v>8.2527672000000027</c:v>
                </c:pt>
                <c:pt idx="1269" formatCode="General">
                  <c:v>8.2526675000000012</c:v>
                </c:pt>
                <c:pt idx="1270" formatCode="General">
                  <c:v>8.2529666000000024</c:v>
                </c:pt>
                <c:pt idx="1271" formatCode="General">
                  <c:v>8.2526675000000012</c:v>
                </c:pt>
                <c:pt idx="1272" formatCode="General">
                  <c:v>8.2524681000000015</c:v>
                </c:pt>
                <c:pt idx="1273" formatCode="General">
                  <c:v>8.2524681000000015</c:v>
                </c:pt>
                <c:pt idx="1274" formatCode="General">
                  <c:v>8.2528669000000026</c:v>
                </c:pt>
                <c:pt idx="1275" formatCode="General">
                  <c:v>8.2524681000000015</c:v>
                </c:pt>
                <c:pt idx="1276" formatCode="General">
                  <c:v>8.2524681000000015</c:v>
                </c:pt>
                <c:pt idx="1277" formatCode="General">
                  <c:v>8.2523684000000017</c:v>
                </c:pt>
                <c:pt idx="1278" formatCode="General">
                  <c:v>8.2521690000000021</c:v>
                </c:pt>
                <c:pt idx="1279" formatCode="General">
                  <c:v>8.2521690000000021</c:v>
                </c:pt>
                <c:pt idx="1280" formatCode="General">
                  <c:v>8.2521690000000021</c:v>
                </c:pt>
                <c:pt idx="1281" formatCode="General">
                  <c:v>8.2524681000000015</c:v>
                </c:pt>
                <c:pt idx="1282" formatCode="General">
                  <c:v>8.2525678000000013</c:v>
                </c:pt>
                <c:pt idx="1283" formatCode="General">
                  <c:v>8.2523684000000017</c:v>
                </c:pt>
                <c:pt idx="1284" formatCode="General">
                  <c:v>8.2524681000000015</c:v>
                </c:pt>
                <c:pt idx="1285" formatCode="General">
                  <c:v>8.2525678000000013</c:v>
                </c:pt>
                <c:pt idx="1286" formatCode="General">
                  <c:v>8.2525678000000013</c:v>
                </c:pt>
                <c:pt idx="1287" formatCode="General">
                  <c:v>8.2524681000000015</c:v>
                </c:pt>
                <c:pt idx="1288" formatCode="General">
                  <c:v>8.2525678000000013</c:v>
                </c:pt>
                <c:pt idx="1289" formatCode="General">
                  <c:v>8.2522687000000019</c:v>
                </c:pt>
                <c:pt idx="1290" formatCode="General">
                  <c:v>8.2523684000000017</c:v>
                </c:pt>
                <c:pt idx="1291" formatCode="General">
                  <c:v>8.2522687000000019</c:v>
                </c:pt>
                <c:pt idx="1292" formatCode="General">
                  <c:v>8.2521690000000021</c:v>
                </c:pt>
                <c:pt idx="1293" formatCode="General">
                  <c:v>8.2525678000000013</c:v>
                </c:pt>
                <c:pt idx="1294" formatCode="General">
                  <c:v>8.2521690000000021</c:v>
                </c:pt>
                <c:pt idx="1295" formatCode="General">
                  <c:v>8.2523684000000017</c:v>
                </c:pt>
                <c:pt idx="1296" formatCode="General">
                  <c:v>8.2525678000000013</c:v>
                </c:pt>
                <c:pt idx="1297" formatCode="General">
                  <c:v>8.2525678000000013</c:v>
                </c:pt>
                <c:pt idx="1298" formatCode="General">
                  <c:v>8.2523684000000017</c:v>
                </c:pt>
                <c:pt idx="1299" formatCode="General">
                  <c:v>8.2526675000000012</c:v>
                </c:pt>
                <c:pt idx="1300" formatCode="General">
                  <c:v>8.2524681000000015</c:v>
                </c:pt>
                <c:pt idx="1301" formatCode="General">
                  <c:v>8.2524681000000015</c:v>
                </c:pt>
                <c:pt idx="1302" formatCode="General">
                  <c:v>8.2524681000000015</c:v>
                </c:pt>
                <c:pt idx="1303" formatCode="General">
                  <c:v>8.2522687000000019</c:v>
                </c:pt>
                <c:pt idx="1304" formatCode="General">
                  <c:v>8.2521690000000021</c:v>
                </c:pt>
                <c:pt idx="1305" formatCode="General">
                  <c:v>8.2522687000000019</c:v>
                </c:pt>
                <c:pt idx="1306" formatCode="General">
                  <c:v>8.2524681000000015</c:v>
                </c:pt>
                <c:pt idx="1307" formatCode="General">
                  <c:v>8.2526675000000012</c:v>
                </c:pt>
                <c:pt idx="1308" formatCode="General">
                  <c:v>8.2527672000000027</c:v>
                </c:pt>
                <c:pt idx="1309" formatCode="General">
                  <c:v>8.2527672000000027</c:v>
                </c:pt>
                <c:pt idx="1310" formatCode="General">
                  <c:v>8.2527672000000027</c:v>
                </c:pt>
                <c:pt idx="1311" formatCode="General">
                  <c:v>8.2525678000000013</c:v>
                </c:pt>
                <c:pt idx="1312" formatCode="General">
                  <c:v>8.2525678000000013</c:v>
                </c:pt>
                <c:pt idx="1313" formatCode="General">
                  <c:v>8.2523684000000017</c:v>
                </c:pt>
                <c:pt idx="1314" formatCode="General">
                  <c:v>8.2526675000000012</c:v>
                </c:pt>
                <c:pt idx="1315" formatCode="General">
                  <c:v>8.2524681000000015</c:v>
                </c:pt>
                <c:pt idx="1316" formatCode="General">
                  <c:v>8.2522687000000019</c:v>
                </c:pt>
                <c:pt idx="1317" formatCode="General">
                  <c:v>8.2524681000000015</c:v>
                </c:pt>
                <c:pt idx="1318" formatCode="General">
                  <c:v>8.2526675000000012</c:v>
                </c:pt>
                <c:pt idx="1319" formatCode="General">
                  <c:v>8.2526675000000012</c:v>
                </c:pt>
                <c:pt idx="1320" formatCode="General">
                  <c:v>8.2528669000000026</c:v>
                </c:pt>
                <c:pt idx="1321" formatCode="General">
                  <c:v>8.2527672000000027</c:v>
                </c:pt>
                <c:pt idx="1322" formatCode="General">
                  <c:v>8.2527672000000027</c:v>
                </c:pt>
                <c:pt idx="1323" formatCode="General">
                  <c:v>8.2526675000000012</c:v>
                </c:pt>
                <c:pt idx="1324" formatCode="General">
                  <c:v>8.2526675000000012</c:v>
                </c:pt>
                <c:pt idx="1325" formatCode="General">
                  <c:v>8.2526675000000012</c:v>
                </c:pt>
                <c:pt idx="1326" formatCode="General">
                  <c:v>8.2526675000000012</c:v>
                </c:pt>
                <c:pt idx="1327" formatCode="General">
                  <c:v>8.2526675000000012</c:v>
                </c:pt>
                <c:pt idx="1328" formatCode="General">
                  <c:v>8.2526675000000012</c:v>
                </c:pt>
                <c:pt idx="1329" formatCode="General">
                  <c:v>8.2526675000000012</c:v>
                </c:pt>
                <c:pt idx="1330" formatCode="General">
                  <c:v>8.2526675000000012</c:v>
                </c:pt>
                <c:pt idx="1331" formatCode="General">
                  <c:v>8.2529666000000024</c:v>
                </c:pt>
                <c:pt idx="1332" formatCode="General">
                  <c:v>8.2525678000000013</c:v>
                </c:pt>
                <c:pt idx="1333" formatCode="General">
                  <c:v>8.2523684000000017</c:v>
                </c:pt>
                <c:pt idx="1334" formatCode="General">
                  <c:v>8.2524681000000015</c:v>
                </c:pt>
                <c:pt idx="1335" formatCode="General">
                  <c:v>8.2528669000000026</c:v>
                </c:pt>
                <c:pt idx="1336" formatCode="General">
                  <c:v>8.2525678000000013</c:v>
                </c:pt>
                <c:pt idx="1337" formatCode="General">
                  <c:v>8.2526675000000012</c:v>
                </c:pt>
                <c:pt idx="1338" formatCode="General">
                  <c:v>8.2525678000000013</c:v>
                </c:pt>
                <c:pt idx="1339" formatCode="General">
                  <c:v>8.2524681000000015</c:v>
                </c:pt>
                <c:pt idx="1340" formatCode="General">
                  <c:v>8.2525678000000013</c:v>
                </c:pt>
                <c:pt idx="1341" formatCode="General">
                  <c:v>8.2523684000000017</c:v>
                </c:pt>
                <c:pt idx="1342" formatCode="General">
                  <c:v>8.2524681000000015</c:v>
                </c:pt>
                <c:pt idx="1343" formatCode="General">
                  <c:v>8.2521690000000021</c:v>
                </c:pt>
                <c:pt idx="1344" formatCode="General">
                  <c:v>8.2524681000000015</c:v>
                </c:pt>
                <c:pt idx="1345" formatCode="General">
                  <c:v>8.2526675000000012</c:v>
                </c:pt>
                <c:pt idx="1346" formatCode="General">
                  <c:v>8.2527672000000027</c:v>
                </c:pt>
                <c:pt idx="1347" formatCode="General">
                  <c:v>8.2529666000000024</c:v>
                </c:pt>
                <c:pt idx="1348" formatCode="General">
                  <c:v>8.2530663000000022</c:v>
                </c:pt>
                <c:pt idx="1349" formatCode="General">
                  <c:v>8.2532657000000018</c:v>
                </c:pt>
                <c:pt idx="1350" formatCode="General">
                  <c:v>8.2532657000000018</c:v>
                </c:pt>
                <c:pt idx="1351" formatCode="General">
                  <c:v>8.253166000000002</c:v>
                </c:pt>
                <c:pt idx="1352" formatCode="General">
                  <c:v>8.2530663000000022</c:v>
                </c:pt>
                <c:pt idx="1353" formatCode="General">
                  <c:v>8.2530663000000022</c:v>
                </c:pt>
                <c:pt idx="1354" formatCode="General">
                  <c:v>8.253166000000002</c:v>
                </c:pt>
                <c:pt idx="1355" formatCode="General">
                  <c:v>8.2532657000000018</c:v>
                </c:pt>
                <c:pt idx="1356" formatCode="General">
                  <c:v>8.2533654000000016</c:v>
                </c:pt>
                <c:pt idx="1357" formatCode="General">
                  <c:v>8.253166000000002</c:v>
                </c:pt>
                <c:pt idx="1358" formatCode="General">
                  <c:v>8.2532657000000018</c:v>
                </c:pt>
                <c:pt idx="1359" formatCode="General">
                  <c:v>8.2532657000000018</c:v>
                </c:pt>
                <c:pt idx="1360" formatCode="General">
                  <c:v>8.2532657000000018</c:v>
                </c:pt>
                <c:pt idx="1361" formatCode="General">
                  <c:v>8.253564800000003</c:v>
                </c:pt>
                <c:pt idx="1362" formatCode="General">
                  <c:v>8.2536645000000028</c:v>
                </c:pt>
                <c:pt idx="1363" formatCode="General">
                  <c:v>8.2536645000000028</c:v>
                </c:pt>
                <c:pt idx="1364" formatCode="General">
                  <c:v>8.253564800000003</c:v>
                </c:pt>
                <c:pt idx="1365" formatCode="General">
                  <c:v>8.2536645000000028</c:v>
                </c:pt>
                <c:pt idx="1366" formatCode="General">
                  <c:v>8.2536645000000028</c:v>
                </c:pt>
                <c:pt idx="1367" formatCode="General">
                  <c:v>8.2536645000000028</c:v>
                </c:pt>
                <c:pt idx="1368" formatCode="General">
                  <c:v>8.2540633000000003</c:v>
                </c:pt>
                <c:pt idx="1369" formatCode="General">
                  <c:v>8.2540633000000003</c:v>
                </c:pt>
                <c:pt idx="1370" formatCode="General">
                  <c:v>8.2540633000000003</c:v>
                </c:pt>
                <c:pt idx="1371" formatCode="General">
                  <c:v>8.2539636000000005</c:v>
                </c:pt>
                <c:pt idx="1372" formatCode="General">
                  <c:v>8.2538639000000007</c:v>
                </c:pt>
                <c:pt idx="1373" formatCode="General">
                  <c:v>8.2541630000000001</c:v>
                </c:pt>
                <c:pt idx="1374" formatCode="General">
                  <c:v>8.2541630000000001</c:v>
                </c:pt>
                <c:pt idx="1375" formatCode="General">
                  <c:v>8.254661500000001</c:v>
                </c:pt>
                <c:pt idx="1376" formatCode="General">
                  <c:v>8.254661500000001</c:v>
                </c:pt>
                <c:pt idx="1377" formatCode="General">
                  <c:v>8.254661500000001</c:v>
                </c:pt>
                <c:pt idx="1378" formatCode="General">
                  <c:v>8.254661500000001</c:v>
                </c:pt>
                <c:pt idx="1379" formatCode="General">
                  <c:v>8.2545618000000012</c:v>
                </c:pt>
                <c:pt idx="1380" formatCode="General">
                  <c:v>8.2545618000000012</c:v>
                </c:pt>
                <c:pt idx="1381" formatCode="General">
                  <c:v>8.2545618000000012</c:v>
                </c:pt>
                <c:pt idx="1382" formatCode="General">
                  <c:v>8.2545618000000012</c:v>
                </c:pt>
                <c:pt idx="1383" formatCode="General">
                  <c:v>8.2545618000000012</c:v>
                </c:pt>
                <c:pt idx="1384" formatCode="General">
                  <c:v>8.2547612000000008</c:v>
                </c:pt>
                <c:pt idx="1385" formatCode="General">
                  <c:v>8.2547612000000008</c:v>
                </c:pt>
                <c:pt idx="1386" formatCode="General">
                  <c:v>8.254661500000001</c:v>
                </c:pt>
                <c:pt idx="1387" formatCode="General">
                  <c:v>8.2545618000000012</c:v>
                </c:pt>
                <c:pt idx="1388" formatCode="General">
                  <c:v>8.2547612000000008</c:v>
                </c:pt>
                <c:pt idx="1389" formatCode="General">
                  <c:v>8.2548609000000006</c:v>
                </c:pt>
                <c:pt idx="1390" formatCode="General">
                  <c:v>8.2544621000000014</c:v>
                </c:pt>
                <c:pt idx="1391" formatCode="General">
                  <c:v>8.2544621000000014</c:v>
                </c:pt>
                <c:pt idx="1392" formatCode="General">
                  <c:v>8.254661500000001</c:v>
                </c:pt>
                <c:pt idx="1393" formatCode="General">
                  <c:v>8.2549606000000004</c:v>
                </c:pt>
                <c:pt idx="1394" formatCode="General">
                  <c:v>8.255060300000002</c:v>
                </c:pt>
                <c:pt idx="1395" formatCode="General">
                  <c:v>8.2549606000000004</c:v>
                </c:pt>
                <c:pt idx="1396" formatCode="General">
                  <c:v>8.2548609000000006</c:v>
                </c:pt>
                <c:pt idx="1397" formatCode="General">
                  <c:v>8.2545618000000012</c:v>
                </c:pt>
                <c:pt idx="1398" formatCode="General">
                  <c:v>8.2545618000000012</c:v>
                </c:pt>
                <c:pt idx="1399" formatCode="General">
                  <c:v>8.254661500000001</c:v>
                </c:pt>
                <c:pt idx="1400" formatCode="General">
                  <c:v>8.2547612000000008</c:v>
                </c:pt>
                <c:pt idx="1401" formatCode="General">
                  <c:v>8.2549606000000004</c:v>
                </c:pt>
                <c:pt idx="1402" formatCode="General">
                  <c:v>8.2548609000000006</c:v>
                </c:pt>
                <c:pt idx="1403" formatCode="General">
                  <c:v>8.2544621000000014</c:v>
                </c:pt>
                <c:pt idx="1404" formatCode="General">
                  <c:v>8.2544621000000014</c:v>
                </c:pt>
                <c:pt idx="1405" formatCode="General">
                  <c:v>8.2548609000000006</c:v>
                </c:pt>
                <c:pt idx="1406" formatCode="General">
                  <c:v>8.2545618000000012</c:v>
                </c:pt>
                <c:pt idx="1407" formatCode="General">
                  <c:v>8.254661500000001</c:v>
                </c:pt>
                <c:pt idx="1408" formatCode="General">
                  <c:v>8.2540633000000003</c:v>
                </c:pt>
                <c:pt idx="1409" formatCode="General">
                  <c:v>8.2537642000000009</c:v>
                </c:pt>
                <c:pt idx="1410" formatCode="General">
                  <c:v>8.2533654000000016</c:v>
                </c:pt>
                <c:pt idx="1411" formatCode="General">
                  <c:v>8.2534651000000032</c:v>
                </c:pt>
                <c:pt idx="1412" formatCode="General">
                  <c:v>8.2532657000000018</c:v>
                </c:pt>
                <c:pt idx="1413" formatCode="General">
                  <c:v>8.2528669000000026</c:v>
                </c:pt>
                <c:pt idx="1414" formatCode="General">
                  <c:v>8.2525678000000013</c:v>
                </c:pt>
                <c:pt idx="1415" formatCode="General">
                  <c:v>8.2524681000000015</c:v>
                </c:pt>
                <c:pt idx="1416" formatCode="General">
                  <c:v>8.2532657000000018</c:v>
                </c:pt>
                <c:pt idx="1417" formatCode="General">
                  <c:v>8.2532657000000018</c:v>
                </c:pt>
                <c:pt idx="1418" formatCode="General">
                  <c:v>8.2532657000000018</c:v>
                </c:pt>
                <c:pt idx="1419" formatCode="General">
                  <c:v>8.2532657000000018</c:v>
                </c:pt>
                <c:pt idx="1420" formatCode="General">
                  <c:v>8.2532657000000018</c:v>
                </c:pt>
                <c:pt idx="1421" formatCode="General">
                  <c:v>8.2532657000000018</c:v>
                </c:pt>
                <c:pt idx="1422" formatCode="General">
                  <c:v>8.2532657000000018</c:v>
                </c:pt>
                <c:pt idx="1423" formatCode="General">
                  <c:v>8.2530663000000022</c:v>
                </c:pt>
                <c:pt idx="1424" formatCode="General">
                  <c:v>8.2528669000000026</c:v>
                </c:pt>
                <c:pt idx="1425" formatCode="General">
                  <c:v>8.2528669000000026</c:v>
                </c:pt>
                <c:pt idx="1426" formatCode="General">
                  <c:v>8.2523684000000017</c:v>
                </c:pt>
                <c:pt idx="1427" formatCode="General">
                  <c:v>8.2523684000000017</c:v>
                </c:pt>
                <c:pt idx="1428" formatCode="General">
                  <c:v>8.2526675000000012</c:v>
                </c:pt>
                <c:pt idx="1429" formatCode="General">
                  <c:v>8.2524681000000015</c:v>
                </c:pt>
                <c:pt idx="1430" formatCode="General">
                  <c:v>8.253166000000002</c:v>
                </c:pt>
                <c:pt idx="1431" formatCode="General">
                  <c:v>8.253166000000002</c:v>
                </c:pt>
                <c:pt idx="1432" formatCode="General">
                  <c:v>8.2537642000000009</c:v>
                </c:pt>
                <c:pt idx="1433" formatCode="General">
                  <c:v>8.2537642000000009</c:v>
                </c:pt>
                <c:pt idx="1434" formatCode="General">
                  <c:v>8.2537642000000009</c:v>
                </c:pt>
                <c:pt idx="1435" formatCode="General">
                  <c:v>8.2537642000000009</c:v>
                </c:pt>
                <c:pt idx="1436" formatCode="General">
                  <c:v>8.2538639000000007</c:v>
                </c:pt>
                <c:pt idx="1437" formatCode="General">
                  <c:v>8.2540633000000003</c:v>
                </c:pt>
                <c:pt idx="1438" formatCode="General">
                  <c:v>8.2536645000000028</c:v>
                </c:pt>
                <c:pt idx="1439" formatCode="General">
                  <c:v>8.253564800000003</c:v>
                </c:pt>
                <c:pt idx="1440" formatCode="General">
                  <c:v>8.2537642000000009</c:v>
                </c:pt>
                <c:pt idx="1441" formatCode="General">
                  <c:v>8.2538639000000007</c:v>
                </c:pt>
                <c:pt idx="1442" formatCode="General">
                  <c:v>8.2536645000000028</c:v>
                </c:pt>
                <c:pt idx="1443" formatCode="General">
                  <c:v>8.2532657000000018</c:v>
                </c:pt>
                <c:pt idx="1444" formatCode="General">
                  <c:v>8.253166000000002</c:v>
                </c:pt>
                <c:pt idx="1445" formatCode="General">
                  <c:v>8.2529666000000024</c:v>
                </c:pt>
                <c:pt idx="1446" formatCode="General">
                  <c:v>8.2528669000000026</c:v>
                </c:pt>
                <c:pt idx="1447" formatCode="General">
                  <c:v>8.2536645000000028</c:v>
                </c:pt>
                <c:pt idx="1448" formatCode="General">
                  <c:v>8.2537642000000009</c:v>
                </c:pt>
                <c:pt idx="1449" formatCode="General">
                  <c:v>8.2534651000000032</c:v>
                </c:pt>
                <c:pt idx="1450" formatCode="General">
                  <c:v>8.2534651000000032</c:v>
                </c:pt>
                <c:pt idx="1451" formatCode="General">
                  <c:v>8.2538639000000007</c:v>
                </c:pt>
                <c:pt idx="1452" formatCode="General">
                  <c:v>8.2540633000000003</c:v>
                </c:pt>
                <c:pt idx="1453" formatCode="General">
                  <c:v>8.2543624000000015</c:v>
                </c:pt>
                <c:pt idx="1454" formatCode="General">
                  <c:v>8.254661500000001</c:v>
                </c:pt>
                <c:pt idx="1455" formatCode="General">
                  <c:v>8.2540633000000003</c:v>
                </c:pt>
                <c:pt idx="1456" formatCode="General">
                  <c:v>8.2539636000000005</c:v>
                </c:pt>
                <c:pt idx="1457" formatCode="General">
                  <c:v>8.2538639000000007</c:v>
                </c:pt>
                <c:pt idx="1458" formatCode="General">
                  <c:v>8.2537642000000009</c:v>
                </c:pt>
                <c:pt idx="1459" formatCode="General">
                  <c:v>8.2542627000000017</c:v>
                </c:pt>
                <c:pt idx="1460" formatCode="General">
                  <c:v>8.254661500000001</c:v>
                </c:pt>
                <c:pt idx="1461" formatCode="General">
                  <c:v>8.254661500000001</c:v>
                </c:pt>
                <c:pt idx="1462" formatCode="General">
                  <c:v>8.254661500000001</c:v>
                </c:pt>
                <c:pt idx="1463" formatCode="General">
                  <c:v>8.2549606000000004</c:v>
                </c:pt>
                <c:pt idx="1464" formatCode="General">
                  <c:v>8.2542627000000017</c:v>
                </c:pt>
                <c:pt idx="1465" formatCode="General">
                  <c:v>8.2547612000000008</c:v>
                </c:pt>
                <c:pt idx="1466" formatCode="General">
                  <c:v>8.2545618000000012</c:v>
                </c:pt>
                <c:pt idx="1467" formatCode="General">
                  <c:v>8.2545618000000012</c:v>
                </c:pt>
                <c:pt idx="1468" formatCode="General">
                  <c:v>8.2545618000000012</c:v>
                </c:pt>
                <c:pt idx="1469" formatCode="General">
                  <c:v>8.2541630000000001</c:v>
                </c:pt>
                <c:pt idx="1470" formatCode="General">
                  <c:v>8.2544621000000014</c:v>
                </c:pt>
                <c:pt idx="1471" formatCode="General">
                  <c:v>8.2542627000000017</c:v>
                </c:pt>
                <c:pt idx="1472" formatCode="General">
                  <c:v>8.2536645000000028</c:v>
                </c:pt>
                <c:pt idx="1473" formatCode="General">
                  <c:v>8.2537642000000009</c:v>
                </c:pt>
                <c:pt idx="1474" formatCode="General">
                  <c:v>8.2542627000000017</c:v>
                </c:pt>
                <c:pt idx="1475" formatCode="General">
                  <c:v>8.254661500000001</c:v>
                </c:pt>
                <c:pt idx="1476" formatCode="General">
                  <c:v>8.2549606000000004</c:v>
                </c:pt>
                <c:pt idx="1477" formatCode="General">
                  <c:v>8.2549606000000004</c:v>
                </c:pt>
                <c:pt idx="1478" formatCode="General">
                  <c:v>8.2549606000000004</c:v>
                </c:pt>
                <c:pt idx="1479" formatCode="General">
                  <c:v>8.2549606000000004</c:v>
                </c:pt>
                <c:pt idx="1480" formatCode="General">
                  <c:v>8.2549606000000004</c:v>
                </c:pt>
                <c:pt idx="1481" formatCode="General">
                  <c:v>8.2549606000000004</c:v>
                </c:pt>
                <c:pt idx="1482" formatCode="General">
                  <c:v>8.255060300000002</c:v>
                </c:pt>
                <c:pt idx="1483" formatCode="General">
                  <c:v>8.2549606000000004</c:v>
                </c:pt>
                <c:pt idx="1484" formatCode="General">
                  <c:v>8.2541630000000001</c:v>
                </c:pt>
                <c:pt idx="1485" formatCode="General">
                  <c:v>8.2536645000000028</c:v>
                </c:pt>
                <c:pt idx="1486" formatCode="General">
                  <c:v>8.2533654000000016</c:v>
                </c:pt>
                <c:pt idx="1487" formatCode="General">
                  <c:v>8.2529666000000024</c:v>
                </c:pt>
                <c:pt idx="1488" formatCode="General">
                  <c:v>8.2528669000000026</c:v>
                </c:pt>
                <c:pt idx="1489" formatCode="General">
                  <c:v>8.2523684000000017</c:v>
                </c:pt>
                <c:pt idx="1490" formatCode="General">
                  <c:v>8.2519696000000025</c:v>
                </c:pt>
                <c:pt idx="1491" formatCode="General">
                  <c:v>8.2524681000000015</c:v>
                </c:pt>
                <c:pt idx="1492" formatCode="General">
                  <c:v>8.2519696000000025</c:v>
                </c:pt>
                <c:pt idx="1493" formatCode="General">
                  <c:v>8.2521690000000021</c:v>
                </c:pt>
                <c:pt idx="1494" formatCode="General">
                  <c:v>8.2519696000000025</c:v>
                </c:pt>
                <c:pt idx="1495" formatCode="General">
                  <c:v>8.2520693000000023</c:v>
                </c:pt>
                <c:pt idx="1496" formatCode="General">
                  <c:v>8.2524681000000015</c:v>
                </c:pt>
                <c:pt idx="1497" formatCode="General">
                  <c:v>8.2522687000000019</c:v>
                </c:pt>
                <c:pt idx="1498" formatCode="General">
                  <c:v>8.2519696000000025</c:v>
                </c:pt>
                <c:pt idx="1499" formatCode="General">
                  <c:v>8.2523684000000017</c:v>
                </c:pt>
                <c:pt idx="1500" formatCode="General">
                  <c:v>8.2524681000000015</c:v>
                </c:pt>
                <c:pt idx="1501" formatCode="General">
                  <c:v>8.2522687000000019</c:v>
                </c:pt>
                <c:pt idx="1502" formatCode="General">
                  <c:v>8.2522687000000019</c:v>
                </c:pt>
                <c:pt idx="1503" formatCode="General">
                  <c:v>8.2521690000000021</c:v>
                </c:pt>
                <c:pt idx="1504" formatCode="General">
                  <c:v>8.2524681000000015</c:v>
                </c:pt>
                <c:pt idx="1505" formatCode="General">
                  <c:v>8.2524681000000015</c:v>
                </c:pt>
                <c:pt idx="1506" formatCode="General">
                  <c:v>8.2526675000000012</c:v>
                </c:pt>
                <c:pt idx="1507" formatCode="General">
                  <c:v>8.2523684000000017</c:v>
                </c:pt>
                <c:pt idx="1508" formatCode="General">
                  <c:v>8.2522687000000019</c:v>
                </c:pt>
                <c:pt idx="1509" formatCode="General">
                  <c:v>8.2521690000000021</c:v>
                </c:pt>
                <c:pt idx="1510" formatCode="General">
                  <c:v>8.2519696000000025</c:v>
                </c:pt>
                <c:pt idx="1511" formatCode="General">
                  <c:v>8.2519696000000025</c:v>
                </c:pt>
                <c:pt idx="1512" formatCode="General">
                  <c:v>8.2519696000000025</c:v>
                </c:pt>
                <c:pt idx="1513" formatCode="General">
                  <c:v>8.2519696000000025</c:v>
                </c:pt>
                <c:pt idx="1514" formatCode="General">
                  <c:v>8.2521690000000021</c:v>
                </c:pt>
                <c:pt idx="1515" formatCode="General">
                  <c:v>8.2523684000000017</c:v>
                </c:pt>
                <c:pt idx="1516" formatCode="General">
                  <c:v>8.2522687000000019</c:v>
                </c:pt>
                <c:pt idx="1517" formatCode="General">
                  <c:v>8.2520693000000023</c:v>
                </c:pt>
                <c:pt idx="1518" formatCode="General">
                  <c:v>8.2524681000000015</c:v>
                </c:pt>
                <c:pt idx="1519" formatCode="General">
                  <c:v>8.2525678000000013</c:v>
                </c:pt>
                <c:pt idx="1520" formatCode="General">
                  <c:v>8.2526675000000012</c:v>
                </c:pt>
                <c:pt idx="1521" formatCode="General">
                  <c:v>8.253166000000002</c:v>
                </c:pt>
                <c:pt idx="1522" formatCode="General">
                  <c:v>8.2533654000000016</c:v>
                </c:pt>
                <c:pt idx="1523" formatCode="General">
                  <c:v>8.2537642000000009</c:v>
                </c:pt>
                <c:pt idx="1524" formatCode="General">
                  <c:v>8.2540633000000003</c:v>
                </c:pt>
                <c:pt idx="1525" formatCode="General">
                  <c:v>8.2538639000000007</c:v>
                </c:pt>
                <c:pt idx="1526" formatCode="General">
                  <c:v>8.2542627000000017</c:v>
                </c:pt>
                <c:pt idx="1527" formatCode="General">
                  <c:v>8.2544621000000014</c:v>
                </c:pt>
                <c:pt idx="1528" formatCode="General">
                  <c:v>8.254661500000001</c:v>
                </c:pt>
                <c:pt idx="1529" formatCode="General">
                  <c:v>8.2545618000000012</c:v>
                </c:pt>
                <c:pt idx="1530" formatCode="General">
                  <c:v>8.254661500000001</c:v>
                </c:pt>
                <c:pt idx="1531" formatCode="General">
                  <c:v>8.2542627000000017</c:v>
                </c:pt>
                <c:pt idx="1532" formatCode="General">
                  <c:v>8.2547612000000008</c:v>
                </c:pt>
                <c:pt idx="1533" formatCode="General">
                  <c:v>8.2542627000000017</c:v>
                </c:pt>
                <c:pt idx="1534" formatCode="General">
                  <c:v>8.2547612000000008</c:v>
                </c:pt>
                <c:pt idx="1535" formatCode="General">
                  <c:v>8.2547612000000008</c:v>
                </c:pt>
                <c:pt idx="1536" formatCode="General">
                  <c:v>8.2547612000000008</c:v>
                </c:pt>
                <c:pt idx="1537" formatCode="General">
                  <c:v>8.254661500000001</c:v>
                </c:pt>
                <c:pt idx="1538" formatCode="General">
                  <c:v>8.2549606000000004</c:v>
                </c:pt>
                <c:pt idx="1539" formatCode="General">
                  <c:v>8.2548609000000006</c:v>
                </c:pt>
                <c:pt idx="1540" formatCode="General">
                  <c:v>8.2547612000000008</c:v>
                </c:pt>
                <c:pt idx="1541" formatCode="General">
                  <c:v>8.2544621000000014</c:v>
                </c:pt>
                <c:pt idx="1542" formatCode="General">
                  <c:v>8.2545618000000012</c:v>
                </c:pt>
                <c:pt idx="1543" formatCode="General">
                  <c:v>8.2543624000000015</c:v>
                </c:pt>
                <c:pt idx="1544" formatCode="General">
                  <c:v>8.2539636000000005</c:v>
                </c:pt>
                <c:pt idx="1545" formatCode="General">
                  <c:v>8.2542627000000017</c:v>
                </c:pt>
                <c:pt idx="1546" formatCode="General">
                  <c:v>8.2547612000000008</c:v>
                </c:pt>
                <c:pt idx="1547" formatCode="General">
                  <c:v>8.2549606000000004</c:v>
                </c:pt>
                <c:pt idx="1548" formatCode="General">
                  <c:v>8.255060300000002</c:v>
                </c:pt>
                <c:pt idx="1549" formatCode="General">
                  <c:v>8.255060300000002</c:v>
                </c:pt>
                <c:pt idx="1550" formatCode="General">
                  <c:v>8.2549606000000004</c:v>
                </c:pt>
                <c:pt idx="1551" formatCode="General">
                  <c:v>8.255060300000002</c:v>
                </c:pt>
                <c:pt idx="1552" formatCode="General">
                  <c:v>8.2547612000000008</c:v>
                </c:pt>
                <c:pt idx="1553" formatCode="General">
                  <c:v>8.254661500000001</c:v>
                </c:pt>
                <c:pt idx="1554" formatCode="General">
                  <c:v>8.2539636000000005</c:v>
                </c:pt>
                <c:pt idx="1555" formatCode="General">
                  <c:v>8.2548609000000006</c:v>
                </c:pt>
                <c:pt idx="1556" formatCode="General">
                  <c:v>8.255060300000002</c:v>
                </c:pt>
                <c:pt idx="1557" formatCode="General">
                  <c:v>8.2548609000000006</c:v>
                </c:pt>
                <c:pt idx="1558" formatCode="General">
                  <c:v>8.255060300000002</c:v>
                </c:pt>
                <c:pt idx="1559" formatCode="General">
                  <c:v>8.255060300000002</c:v>
                </c:pt>
                <c:pt idx="1560" formatCode="General">
                  <c:v>8.2544621000000014</c:v>
                </c:pt>
                <c:pt idx="1561" formatCode="General">
                  <c:v>8.255060300000002</c:v>
                </c:pt>
                <c:pt idx="1562" formatCode="General">
                  <c:v>8.255060300000002</c:v>
                </c:pt>
                <c:pt idx="1563" formatCode="General">
                  <c:v>8.255060300000002</c:v>
                </c:pt>
                <c:pt idx="1564" formatCode="General">
                  <c:v>8.255060300000002</c:v>
                </c:pt>
                <c:pt idx="1565" formatCode="General">
                  <c:v>8.2539636000000005</c:v>
                </c:pt>
                <c:pt idx="1566" formatCode="General">
                  <c:v>8.2537642000000009</c:v>
                </c:pt>
                <c:pt idx="1567" formatCode="General">
                  <c:v>8.2538639000000007</c:v>
                </c:pt>
                <c:pt idx="1568" formatCode="General">
                  <c:v>8.2537642000000009</c:v>
                </c:pt>
                <c:pt idx="1569" formatCode="General">
                  <c:v>8.2541630000000001</c:v>
                </c:pt>
                <c:pt idx="1570" formatCode="General">
                  <c:v>8.2545618000000012</c:v>
                </c:pt>
                <c:pt idx="1571" formatCode="General">
                  <c:v>8.2541630000000001</c:v>
                </c:pt>
                <c:pt idx="1572" formatCode="General">
                  <c:v>8.2545618000000012</c:v>
                </c:pt>
                <c:pt idx="1573" formatCode="General">
                  <c:v>8.2537642000000009</c:v>
                </c:pt>
                <c:pt idx="1574" formatCode="General">
                  <c:v>8.2538639000000007</c:v>
                </c:pt>
                <c:pt idx="1575" formatCode="General">
                  <c:v>8.2528669000000026</c:v>
                </c:pt>
                <c:pt idx="1576" formatCode="General">
                  <c:v>8.2524681000000015</c:v>
                </c:pt>
                <c:pt idx="1577" formatCode="General">
                  <c:v>8.2522687000000019</c:v>
                </c:pt>
                <c:pt idx="1578" formatCode="General">
                  <c:v>8.2523684000000017</c:v>
                </c:pt>
                <c:pt idx="1579" formatCode="General">
                  <c:v>8.2530663000000022</c:v>
                </c:pt>
                <c:pt idx="1580" formatCode="General">
                  <c:v>8.2526675000000012</c:v>
                </c:pt>
                <c:pt idx="1581" formatCode="General">
                  <c:v>8.2529666000000024</c:v>
                </c:pt>
                <c:pt idx="1582" formatCode="General">
                  <c:v>8.2538639000000007</c:v>
                </c:pt>
                <c:pt idx="1583" formatCode="General">
                  <c:v>8.2544621000000014</c:v>
                </c:pt>
                <c:pt idx="1584" formatCode="General">
                  <c:v>8.2542627000000017</c:v>
                </c:pt>
                <c:pt idx="1585" formatCode="General">
                  <c:v>8.254661500000001</c:v>
                </c:pt>
                <c:pt idx="1586" formatCode="General">
                  <c:v>8.255060300000002</c:v>
                </c:pt>
                <c:pt idx="1587" formatCode="General">
                  <c:v>8.255060300000002</c:v>
                </c:pt>
                <c:pt idx="1588" formatCode="General">
                  <c:v>8.255060300000002</c:v>
                </c:pt>
                <c:pt idx="1589" formatCode="General">
                  <c:v>8.255060300000002</c:v>
                </c:pt>
                <c:pt idx="1590" formatCode="General">
                  <c:v>8.255060300000002</c:v>
                </c:pt>
                <c:pt idx="1591" formatCode="General">
                  <c:v>8.255060300000002</c:v>
                </c:pt>
                <c:pt idx="1592" formatCode="General">
                  <c:v>8.2547612000000008</c:v>
                </c:pt>
                <c:pt idx="1593" formatCode="General">
                  <c:v>8.2541630000000001</c:v>
                </c:pt>
                <c:pt idx="1594" formatCode="General">
                  <c:v>8.2540633000000003</c:v>
                </c:pt>
                <c:pt idx="1595" formatCode="General">
                  <c:v>8.2537642000000009</c:v>
                </c:pt>
                <c:pt idx="1596" formatCode="General">
                  <c:v>8.2537642000000009</c:v>
                </c:pt>
                <c:pt idx="1597" formatCode="General">
                  <c:v>8.253564800000003</c:v>
                </c:pt>
                <c:pt idx="1598" formatCode="General">
                  <c:v>8.2532657000000018</c:v>
                </c:pt>
                <c:pt idx="1599" formatCode="General">
                  <c:v>8.253564800000003</c:v>
                </c:pt>
                <c:pt idx="1600" formatCode="General">
                  <c:v>8.2532657000000018</c:v>
                </c:pt>
                <c:pt idx="1601" formatCode="General">
                  <c:v>8.253166000000002</c:v>
                </c:pt>
                <c:pt idx="1602" formatCode="General">
                  <c:v>8.2529666000000024</c:v>
                </c:pt>
                <c:pt idx="1603" formatCode="General">
                  <c:v>8.253564800000003</c:v>
                </c:pt>
                <c:pt idx="1604" formatCode="General">
                  <c:v>8.253564800000003</c:v>
                </c:pt>
                <c:pt idx="1605" formatCode="General">
                  <c:v>8.2533654000000016</c:v>
                </c:pt>
                <c:pt idx="1606" formatCode="General">
                  <c:v>8.2536645000000028</c:v>
                </c:pt>
                <c:pt idx="1607" formatCode="General">
                  <c:v>8.2539636000000005</c:v>
                </c:pt>
                <c:pt idx="1608" formatCode="General">
                  <c:v>8.253166000000002</c:v>
                </c:pt>
                <c:pt idx="1609" formatCode="General">
                  <c:v>8.2526675000000012</c:v>
                </c:pt>
                <c:pt idx="1610" formatCode="General">
                  <c:v>8.2524681000000015</c:v>
                </c:pt>
                <c:pt idx="1611" formatCode="General">
                  <c:v>8.2521690000000021</c:v>
                </c:pt>
                <c:pt idx="1612" formatCode="General">
                  <c:v>8.2519696000000025</c:v>
                </c:pt>
                <c:pt idx="1613" formatCode="General">
                  <c:v>8.2522687000000019</c:v>
                </c:pt>
                <c:pt idx="1614" formatCode="General">
                  <c:v>8.2520693000000023</c:v>
                </c:pt>
                <c:pt idx="1615" formatCode="General">
                  <c:v>8.2523684000000017</c:v>
                </c:pt>
                <c:pt idx="1616" formatCode="General">
                  <c:v>8.2519696000000025</c:v>
                </c:pt>
                <c:pt idx="1617" formatCode="General">
                  <c:v>8.2523684000000017</c:v>
                </c:pt>
                <c:pt idx="1618" formatCode="General">
                  <c:v>8.2519696000000025</c:v>
                </c:pt>
                <c:pt idx="1619" formatCode="General">
                  <c:v>8.2524681000000015</c:v>
                </c:pt>
                <c:pt idx="1620" formatCode="General">
                  <c:v>8.2519696000000025</c:v>
                </c:pt>
                <c:pt idx="1621" formatCode="General">
                  <c:v>8.2524681000000015</c:v>
                </c:pt>
                <c:pt idx="1622" formatCode="General">
                  <c:v>8.2520693000000023</c:v>
                </c:pt>
                <c:pt idx="1623" formatCode="General">
                  <c:v>8.2530663000000022</c:v>
                </c:pt>
                <c:pt idx="1624" formatCode="General">
                  <c:v>8.2537642000000009</c:v>
                </c:pt>
                <c:pt idx="1625" formatCode="General">
                  <c:v>8.2533654000000016</c:v>
                </c:pt>
                <c:pt idx="1626" formatCode="General">
                  <c:v>8.253166000000002</c:v>
                </c:pt>
                <c:pt idx="1627" formatCode="General">
                  <c:v>8.2530663000000022</c:v>
                </c:pt>
                <c:pt idx="1628" formatCode="General">
                  <c:v>8.253166000000002</c:v>
                </c:pt>
                <c:pt idx="1629" formatCode="General">
                  <c:v>8.2528669000000026</c:v>
                </c:pt>
                <c:pt idx="1630" formatCode="General">
                  <c:v>8.2525678000000013</c:v>
                </c:pt>
                <c:pt idx="1631" formatCode="General">
                  <c:v>8.2528669000000026</c:v>
                </c:pt>
                <c:pt idx="1632" formatCode="General">
                  <c:v>8.2526675000000012</c:v>
                </c:pt>
                <c:pt idx="1633" formatCode="General">
                  <c:v>8.2522687000000019</c:v>
                </c:pt>
                <c:pt idx="1634" formatCode="General">
                  <c:v>8.2521690000000021</c:v>
                </c:pt>
                <c:pt idx="1635" formatCode="General">
                  <c:v>8.2521690000000021</c:v>
                </c:pt>
                <c:pt idx="1636" formatCode="General">
                  <c:v>8.2521690000000021</c:v>
                </c:pt>
                <c:pt idx="1637" formatCode="General">
                  <c:v>8.2520693000000023</c:v>
                </c:pt>
                <c:pt idx="1638" formatCode="General">
                  <c:v>8.2524681000000015</c:v>
                </c:pt>
                <c:pt idx="1639" formatCode="General">
                  <c:v>8.2522687000000019</c:v>
                </c:pt>
                <c:pt idx="1640" formatCode="General">
                  <c:v>8.2521690000000021</c:v>
                </c:pt>
                <c:pt idx="1641" formatCode="General">
                  <c:v>8.2519696000000025</c:v>
                </c:pt>
                <c:pt idx="1642" formatCode="General">
                  <c:v>8.2519696000000025</c:v>
                </c:pt>
                <c:pt idx="1643" formatCode="General">
                  <c:v>8.2525678000000013</c:v>
                </c:pt>
                <c:pt idx="1644" formatCode="General">
                  <c:v>8.2523684000000017</c:v>
                </c:pt>
                <c:pt idx="1645" formatCode="General">
                  <c:v>8.2520693000000023</c:v>
                </c:pt>
                <c:pt idx="1646" formatCode="General">
                  <c:v>8.2519696000000025</c:v>
                </c:pt>
                <c:pt idx="1647" formatCode="General">
                  <c:v>8.2528669000000026</c:v>
                </c:pt>
                <c:pt idx="1648" formatCode="General">
                  <c:v>8.2521690000000021</c:v>
                </c:pt>
                <c:pt idx="1649" formatCode="General">
                  <c:v>8.2520693000000023</c:v>
                </c:pt>
                <c:pt idx="1650" formatCode="General">
                  <c:v>8.2521690000000021</c:v>
                </c:pt>
                <c:pt idx="1651" formatCode="General">
                  <c:v>8.2532657000000018</c:v>
                </c:pt>
                <c:pt idx="1652" formatCode="General">
                  <c:v>8.2532657000000018</c:v>
                </c:pt>
                <c:pt idx="1653" formatCode="General">
                  <c:v>8.2525678000000013</c:v>
                </c:pt>
                <c:pt idx="1654" formatCode="General">
                  <c:v>8.2530663000000022</c:v>
                </c:pt>
                <c:pt idx="1655" formatCode="General">
                  <c:v>8.2524681000000015</c:v>
                </c:pt>
                <c:pt idx="1656" formatCode="General">
                  <c:v>8.2532657000000018</c:v>
                </c:pt>
                <c:pt idx="1657" formatCode="General">
                  <c:v>8.2526675000000012</c:v>
                </c:pt>
                <c:pt idx="1658" formatCode="General">
                  <c:v>8.2529666000000024</c:v>
                </c:pt>
                <c:pt idx="1659" formatCode="General">
                  <c:v>8.2522687000000019</c:v>
                </c:pt>
                <c:pt idx="1660" formatCode="General">
                  <c:v>8.2520693000000023</c:v>
                </c:pt>
                <c:pt idx="1661" formatCode="General">
                  <c:v>8.2518699000000009</c:v>
                </c:pt>
                <c:pt idx="1662" formatCode="General">
                  <c:v>8.2519696000000025</c:v>
                </c:pt>
                <c:pt idx="1663" formatCode="General">
                  <c:v>8.2518699000000009</c:v>
                </c:pt>
                <c:pt idx="1664" formatCode="General">
                  <c:v>8.2517702000000011</c:v>
                </c:pt>
                <c:pt idx="1665" formatCode="General">
                  <c:v>8.2515708000000014</c:v>
                </c:pt>
                <c:pt idx="1666" formatCode="General">
                  <c:v>8.2515708000000014</c:v>
                </c:pt>
                <c:pt idx="1667" formatCode="General">
                  <c:v>8.2513714000000018</c:v>
                </c:pt>
                <c:pt idx="1668" formatCode="General">
                  <c:v>8.2533654000000016</c:v>
                </c:pt>
                <c:pt idx="1669" formatCode="General">
                  <c:v>8.2533654000000016</c:v>
                </c:pt>
                <c:pt idx="1670" formatCode="General">
                  <c:v>8.2533654000000016</c:v>
                </c:pt>
                <c:pt idx="1671" formatCode="General">
                  <c:v>8.2533654000000016</c:v>
                </c:pt>
                <c:pt idx="1672" formatCode="General">
                  <c:v>8.2533654000000016</c:v>
                </c:pt>
                <c:pt idx="1673" formatCode="General">
                  <c:v>8.2533654000000016</c:v>
                </c:pt>
                <c:pt idx="1674" formatCode="General">
                  <c:v>8.2537642000000009</c:v>
                </c:pt>
                <c:pt idx="1675" formatCode="General">
                  <c:v>8.2532657000000018</c:v>
                </c:pt>
                <c:pt idx="1676" formatCode="General">
                  <c:v>8.2523684000000017</c:v>
                </c:pt>
                <c:pt idx="1677" formatCode="General">
                  <c:v>8.2525678000000013</c:v>
                </c:pt>
                <c:pt idx="1678" formatCode="General">
                  <c:v>8.2521690000000021</c:v>
                </c:pt>
                <c:pt idx="1679" formatCode="General">
                  <c:v>8.2517702000000011</c:v>
                </c:pt>
                <c:pt idx="1680" formatCode="General">
                  <c:v>8.2516705000000012</c:v>
                </c:pt>
                <c:pt idx="1681" formatCode="General">
                  <c:v>8.2514711000000016</c:v>
                </c:pt>
                <c:pt idx="1682" formatCode="General">
                  <c:v>8.2515708000000014</c:v>
                </c:pt>
                <c:pt idx="1683" formatCode="General">
                  <c:v>8.2525678000000013</c:v>
                </c:pt>
                <c:pt idx="1684" formatCode="General">
                  <c:v>8.2516705000000012</c:v>
                </c:pt>
                <c:pt idx="1685" formatCode="General">
                  <c:v>8.2515708000000014</c:v>
                </c:pt>
                <c:pt idx="1686" formatCode="General">
                  <c:v>8.2523684000000017</c:v>
                </c:pt>
                <c:pt idx="1687" formatCode="General">
                  <c:v>8.2521690000000021</c:v>
                </c:pt>
                <c:pt idx="1688" formatCode="General">
                  <c:v>8.2517702000000011</c:v>
                </c:pt>
                <c:pt idx="1689" formatCode="General">
                  <c:v>8.2518699000000009</c:v>
                </c:pt>
                <c:pt idx="1690" formatCode="General">
                  <c:v>8.2523684000000017</c:v>
                </c:pt>
                <c:pt idx="1691" formatCode="General">
                  <c:v>8.2520693000000023</c:v>
                </c:pt>
                <c:pt idx="1692" formatCode="General">
                  <c:v>8.2525678000000013</c:v>
                </c:pt>
                <c:pt idx="1693" formatCode="General">
                  <c:v>8.2527672000000027</c:v>
                </c:pt>
                <c:pt idx="1694" formatCode="General">
                  <c:v>8.2532657000000018</c:v>
                </c:pt>
                <c:pt idx="1695" formatCode="General">
                  <c:v>8.2534651000000032</c:v>
                </c:pt>
                <c:pt idx="1696" formatCode="General">
                  <c:v>8.2529666000000024</c:v>
                </c:pt>
                <c:pt idx="1697" formatCode="General">
                  <c:v>8.2533654000000016</c:v>
                </c:pt>
                <c:pt idx="1698" formatCode="General">
                  <c:v>8.2528669000000026</c:v>
                </c:pt>
                <c:pt idx="1699" formatCode="General">
                  <c:v>8.2529666000000024</c:v>
                </c:pt>
                <c:pt idx="1700" formatCode="General">
                  <c:v>8.2524681000000015</c:v>
                </c:pt>
                <c:pt idx="1701" formatCode="General">
                  <c:v>8.2521690000000021</c:v>
                </c:pt>
                <c:pt idx="1702" formatCode="General">
                  <c:v>8.2525678000000013</c:v>
                </c:pt>
                <c:pt idx="1703" formatCode="General">
                  <c:v>8.253564800000003</c:v>
                </c:pt>
                <c:pt idx="1704" formatCode="General">
                  <c:v>8.2534651000000032</c:v>
                </c:pt>
                <c:pt idx="1705" formatCode="General">
                  <c:v>8.2529666000000024</c:v>
                </c:pt>
                <c:pt idx="1706" formatCode="General">
                  <c:v>8.2527672000000027</c:v>
                </c:pt>
                <c:pt idx="1707" formatCode="General">
                  <c:v>8.2522687000000019</c:v>
                </c:pt>
                <c:pt idx="1708" formatCode="General">
                  <c:v>8.2523684000000017</c:v>
                </c:pt>
                <c:pt idx="1709" formatCode="General">
                  <c:v>8.2523684000000017</c:v>
                </c:pt>
                <c:pt idx="1710" formatCode="General">
                  <c:v>8.2522687000000019</c:v>
                </c:pt>
                <c:pt idx="1711" formatCode="General">
                  <c:v>8.2519696000000025</c:v>
                </c:pt>
                <c:pt idx="1712" formatCode="General">
                  <c:v>8.2524681000000015</c:v>
                </c:pt>
                <c:pt idx="1713" formatCode="General">
                  <c:v>8.2522687000000019</c:v>
                </c:pt>
                <c:pt idx="1714" formatCode="General">
                  <c:v>8.2524681000000015</c:v>
                </c:pt>
                <c:pt idx="1715" formatCode="General">
                  <c:v>8.2528669000000026</c:v>
                </c:pt>
                <c:pt idx="1716" formatCode="General">
                  <c:v>8.2530663000000022</c:v>
                </c:pt>
                <c:pt idx="1717" formatCode="General">
                  <c:v>8.2528669000000026</c:v>
                </c:pt>
                <c:pt idx="1718" formatCode="General">
                  <c:v>8.2527672000000027</c:v>
                </c:pt>
                <c:pt idx="1719" formatCode="General">
                  <c:v>8.2523684000000017</c:v>
                </c:pt>
                <c:pt idx="1720" formatCode="General">
                  <c:v>8.2522687000000019</c:v>
                </c:pt>
                <c:pt idx="1721" formatCode="General">
                  <c:v>8.2519696000000025</c:v>
                </c:pt>
                <c:pt idx="1722" formatCode="General">
                  <c:v>8.2518699000000009</c:v>
                </c:pt>
                <c:pt idx="1723" formatCode="General">
                  <c:v>8.2521690000000021</c:v>
                </c:pt>
                <c:pt idx="1724" formatCode="General">
                  <c:v>8.2520693000000023</c:v>
                </c:pt>
                <c:pt idx="1725" formatCode="General">
                  <c:v>8.2520693000000023</c:v>
                </c:pt>
                <c:pt idx="1726" formatCode="General">
                  <c:v>8.2523684000000017</c:v>
                </c:pt>
                <c:pt idx="1727" formatCode="General">
                  <c:v>8.2520693000000023</c:v>
                </c:pt>
                <c:pt idx="1728" formatCode="General">
                  <c:v>8.2520693000000023</c:v>
                </c:pt>
                <c:pt idx="1729" formatCode="General">
                  <c:v>8.2526675000000012</c:v>
                </c:pt>
                <c:pt idx="1730" formatCode="General">
                  <c:v>8.2526675000000012</c:v>
                </c:pt>
                <c:pt idx="1731" formatCode="General">
                  <c:v>8.2524681000000015</c:v>
                </c:pt>
                <c:pt idx="1732" formatCode="General">
                  <c:v>8.2526675000000012</c:v>
                </c:pt>
                <c:pt idx="1733" formatCode="General">
                  <c:v>8.2521690000000021</c:v>
                </c:pt>
                <c:pt idx="1734" formatCode="General">
                  <c:v>8.2520693000000023</c:v>
                </c:pt>
                <c:pt idx="1735" formatCode="General">
                  <c:v>8.2518699000000009</c:v>
                </c:pt>
                <c:pt idx="1736" formatCode="General">
                  <c:v>8.2520693000000023</c:v>
                </c:pt>
                <c:pt idx="1737" formatCode="General">
                  <c:v>8.2524681000000015</c:v>
                </c:pt>
                <c:pt idx="1738" formatCode="General">
                  <c:v>8.2524681000000015</c:v>
                </c:pt>
                <c:pt idx="1739" formatCode="General">
                  <c:v>8.2524681000000015</c:v>
                </c:pt>
                <c:pt idx="1740" formatCode="General">
                  <c:v>8.2524681000000015</c:v>
                </c:pt>
                <c:pt idx="1741" formatCode="General">
                  <c:v>8.2524681000000015</c:v>
                </c:pt>
                <c:pt idx="1742" formatCode="General">
                  <c:v>8.2524681000000015</c:v>
                </c:pt>
                <c:pt idx="1743" formatCode="General">
                  <c:v>8.2525678000000013</c:v>
                </c:pt>
                <c:pt idx="1744" formatCode="General">
                  <c:v>8.2536645000000028</c:v>
                </c:pt>
                <c:pt idx="1745" formatCode="General">
                  <c:v>8.2526675000000012</c:v>
                </c:pt>
                <c:pt idx="1746" formatCode="General">
                  <c:v>8.2522687000000019</c:v>
                </c:pt>
                <c:pt idx="1747" formatCode="General">
                  <c:v>8.2522687000000019</c:v>
                </c:pt>
                <c:pt idx="1748" formatCode="General">
                  <c:v>8.2522687000000019</c:v>
                </c:pt>
                <c:pt idx="1749" formatCode="General">
                  <c:v>8.2520693000000023</c:v>
                </c:pt>
                <c:pt idx="1750" formatCode="General">
                  <c:v>8.2520693000000023</c:v>
                </c:pt>
                <c:pt idx="1751" formatCode="General">
                  <c:v>8.2518699000000009</c:v>
                </c:pt>
                <c:pt idx="1752" formatCode="General">
                  <c:v>8.2519696000000025</c:v>
                </c:pt>
                <c:pt idx="1753" formatCode="General">
                  <c:v>8.2529666000000024</c:v>
                </c:pt>
                <c:pt idx="1754" formatCode="General">
                  <c:v>8.2525678000000013</c:v>
                </c:pt>
                <c:pt idx="1755" formatCode="General">
                  <c:v>8.2522687000000019</c:v>
                </c:pt>
                <c:pt idx="1756" formatCode="General">
                  <c:v>8.2521690000000021</c:v>
                </c:pt>
                <c:pt idx="1757" formatCode="General">
                  <c:v>8.2522687000000019</c:v>
                </c:pt>
                <c:pt idx="1758" formatCode="General">
                  <c:v>8.2519696000000025</c:v>
                </c:pt>
                <c:pt idx="1759" formatCode="General">
                  <c:v>8.2519696000000025</c:v>
                </c:pt>
                <c:pt idx="1760" formatCode="General">
                  <c:v>8.2528669000000026</c:v>
                </c:pt>
                <c:pt idx="1761" formatCode="General">
                  <c:v>8.2521690000000021</c:v>
                </c:pt>
                <c:pt idx="1762" formatCode="General">
                  <c:v>8.2528669000000026</c:v>
                </c:pt>
                <c:pt idx="1763" formatCode="General">
                  <c:v>8.2521690000000021</c:v>
                </c:pt>
                <c:pt idx="1764" formatCode="General">
                  <c:v>8.2520693000000023</c:v>
                </c:pt>
                <c:pt idx="1765" formatCode="General">
                  <c:v>8.2523684000000017</c:v>
                </c:pt>
                <c:pt idx="1766" formatCode="General">
                  <c:v>8.2518699000000009</c:v>
                </c:pt>
                <c:pt idx="1767" formatCode="General">
                  <c:v>8.2518699000000009</c:v>
                </c:pt>
                <c:pt idx="1768" formatCode="General">
                  <c:v>8.2518699000000009</c:v>
                </c:pt>
                <c:pt idx="1769" formatCode="General">
                  <c:v>8.2522687000000019</c:v>
                </c:pt>
                <c:pt idx="1770" formatCode="General">
                  <c:v>8.2530663000000022</c:v>
                </c:pt>
                <c:pt idx="1771" formatCode="General">
                  <c:v>8.2524681000000015</c:v>
                </c:pt>
                <c:pt idx="1772" formatCode="General">
                  <c:v>8.2521690000000021</c:v>
                </c:pt>
                <c:pt idx="1773" formatCode="General">
                  <c:v>8.2521690000000021</c:v>
                </c:pt>
                <c:pt idx="1774" formatCode="General">
                  <c:v>8.2530663000000022</c:v>
                </c:pt>
                <c:pt idx="1775" formatCode="General">
                  <c:v>8.2521690000000021</c:v>
                </c:pt>
                <c:pt idx="1776" formatCode="General">
                  <c:v>8.2520693000000023</c:v>
                </c:pt>
                <c:pt idx="1777" formatCode="General">
                  <c:v>8.2518699000000009</c:v>
                </c:pt>
                <c:pt idx="1778" formatCode="General">
                  <c:v>8.2519696000000025</c:v>
                </c:pt>
                <c:pt idx="1779" formatCode="General">
                  <c:v>8.2519696000000025</c:v>
                </c:pt>
                <c:pt idx="1780" formatCode="General">
                  <c:v>8.2519696000000025</c:v>
                </c:pt>
                <c:pt idx="1781" formatCode="General">
                  <c:v>8.2521690000000021</c:v>
                </c:pt>
                <c:pt idx="1782" formatCode="General">
                  <c:v>8.2518699000000009</c:v>
                </c:pt>
                <c:pt idx="1783" formatCode="General">
                  <c:v>8.2521690000000021</c:v>
                </c:pt>
                <c:pt idx="1784" formatCode="General">
                  <c:v>8.2518699000000009</c:v>
                </c:pt>
                <c:pt idx="1785" formatCode="General">
                  <c:v>8.2520693000000023</c:v>
                </c:pt>
                <c:pt idx="1786" formatCode="General">
                  <c:v>8.2518699000000009</c:v>
                </c:pt>
                <c:pt idx="1787" formatCode="General">
                  <c:v>8.2519696000000025</c:v>
                </c:pt>
                <c:pt idx="1788" formatCode="General">
                  <c:v>8.2518699000000009</c:v>
                </c:pt>
                <c:pt idx="1789" formatCode="General">
                  <c:v>8.2521690000000021</c:v>
                </c:pt>
                <c:pt idx="1790" formatCode="General">
                  <c:v>8.2520693000000023</c:v>
                </c:pt>
                <c:pt idx="1791" formatCode="General">
                  <c:v>8.2520693000000023</c:v>
                </c:pt>
                <c:pt idx="1792" formatCode="General">
                  <c:v>8.2518699000000009</c:v>
                </c:pt>
                <c:pt idx="1793" formatCode="General">
                  <c:v>8.2518699000000009</c:v>
                </c:pt>
                <c:pt idx="1794" formatCode="General">
                  <c:v>8.2520693000000023</c:v>
                </c:pt>
                <c:pt idx="1795" formatCode="General">
                  <c:v>8.2521690000000021</c:v>
                </c:pt>
                <c:pt idx="1796" formatCode="General">
                  <c:v>8.2519696000000025</c:v>
                </c:pt>
                <c:pt idx="1797" formatCode="General">
                  <c:v>8.2519696000000025</c:v>
                </c:pt>
                <c:pt idx="1798" formatCode="General">
                  <c:v>8.2521690000000021</c:v>
                </c:pt>
                <c:pt idx="1799" formatCode="General">
                  <c:v>8.2524681000000015</c:v>
                </c:pt>
                <c:pt idx="1800" formatCode="General">
                  <c:v>8.2521690000000021</c:v>
                </c:pt>
                <c:pt idx="1801" formatCode="General">
                  <c:v>8.2522687000000019</c:v>
                </c:pt>
                <c:pt idx="1802" formatCode="General">
                  <c:v>8.2521690000000021</c:v>
                </c:pt>
                <c:pt idx="1803" formatCode="General">
                  <c:v>8.2518699000000009</c:v>
                </c:pt>
                <c:pt idx="1804" formatCode="General">
                  <c:v>8.2521690000000021</c:v>
                </c:pt>
                <c:pt idx="1805" formatCode="General">
                  <c:v>8.2520693000000023</c:v>
                </c:pt>
                <c:pt idx="1806" formatCode="General">
                  <c:v>8.2519696000000025</c:v>
                </c:pt>
                <c:pt idx="1807" formatCode="General">
                  <c:v>8.2519696000000025</c:v>
                </c:pt>
                <c:pt idx="1808" formatCode="General">
                  <c:v>8.2521690000000021</c:v>
                </c:pt>
                <c:pt idx="1809" formatCode="General">
                  <c:v>8.2523684000000017</c:v>
                </c:pt>
                <c:pt idx="1810" formatCode="General">
                  <c:v>8.2524681000000015</c:v>
                </c:pt>
                <c:pt idx="1811" formatCode="General">
                  <c:v>8.2521690000000021</c:v>
                </c:pt>
                <c:pt idx="1812" formatCode="General">
                  <c:v>8.2519696000000025</c:v>
                </c:pt>
                <c:pt idx="1813" formatCode="General">
                  <c:v>8.2522687000000019</c:v>
                </c:pt>
                <c:pt idx="1814" formatCode="General">
                  <c:v>8.2524681000000015</c:v>
                </c:pt>
                <c:pt idx="1815" formatCode="General">
                  <c:v>8.2522687000000019</c:v>
                </c:pt>
                <c:pt idx="1816" formatCode="General">
                  <c:v>8.2521690000000021</c:v>
                </c:pt>
                <c:pt idx="1817" formatCode="General">
                  <c:v>8.2519696000000025</c:v>
                </c:pt>
                <c:pt idx="1818" formatCode="General">
                  <c:v>8.2519696000000025</c:v>
                </c:pt>
                <c:pt idx="1819" formatCode="General">
                  <c:v>8.2519696000000025</c:v>
                </c:pt>
                <c:pt idx="1820" formatCode="General">
                  <c:v>8.2520693000000023</c:v>
                </c:pt>
                <c:pt idx="1821" formatCode="General">
                  <c:v>8.2519696000000025</c:v>
                </c:pt>
                <c:pt idx="1822" formatCode="General">
                  <c:v>8.2524681000000015</c:v>
                </c:pt>
                <c:pt idx="1823" formatCode="General">
                  <c:v>8.2521690000000021</c:v>
                </c:pt>
                <c:pt idx="1824" formatCode="General">
                  <c:v>8.2519696000000025</c:v>
                </c:pt>
                <c:pt idx="1825" formatCode="General">
                  <c:v>8.2520693000000023</c:v>
                </c:pt>
                <c:pt idx="1826" formatCode="General">
                  <c:v>8.2518699000000009</c:v>
                </c:pt>
                <c:pt idx="1827" formatCode="General">
                  <c:v>8.2520693000000023</c:v>
                </c:pt>
                <c:pt idx="1828" formatCode="General">
                  <c:v>8.2521690000000021</c:v>
                </c:pt>
                <c:pt idx="1829" formatCode="General">
                  <c:v>8.2519696000000025</c:v>
                </c:pt>
                <c:pt idx="1830" formatCode="General">
                  <c:v>8.2521690000000021</c:v>
                </c:pt>
                <c:pt idx="1831" formatCode="General">
                  <c:v>8.2519696000000025</c:v>
                </c:pt>
                <c:pt idx="1832" formatCode="General">
                  <c:v>8.2518699000000009</c:v>
                </c:pt>
                <c:pt idx="1833" formatCode="General">
                  <c:v>8.2518699000000009</c:v>
                </c:pt>
                <c:pt idx="1834" formatCode="General">
                  <c:v>8.2520693000000023</c:v>
                </c:pt>
                <c:pt idx="1835" formatCode="General">
                  <c:v>8.2520693000000023</c:v>
                </c:pt>
                <c:pt idx="1836" formatCode="General">
                  <c:v>8.2519696000000025</c:v>
                </c:pt>
                <c:pt idx="1837" formatCode="General">
                  <c:v>8.2517702000000011</c:v>
                </c:pt>
                <c:pt idx="1838" formatCode="General">
                  <c:v>8.2518699000000009</c:v>
                </c:pt>
                <c:pt idx="1839" formatCode="General">
                  <c:v>8.2519696000000025</c:v>
                </c:pt>
                <c:pt idx="1840" formatCode="General">
                  <c:v>8.2517702000000011</c:v>
                </c:pt>
                <c:pt idx="1841" formatCode="General">
                  <c:v>8.2517702000000011</c:v>
                </c:pt>
                <c:pt idx="1842" formatCode="General">
                  <c:v>8.2518699000000009</c:v>
                </c:pt>
                <c:pt idx="1843" formatCode="General">
                  <c:v>8.2521690000000021</c:v>
                </c:pt>
                <c:pt idx="1844" formatCode="General">
                  <c:v>8.2523684000000017</c:v>
                </c:pt>
                <c:pt idx="1845" formatCode="General">
                  <c:v>8.2520693000000023</c:v>
                </c:pt>
                <c:pt idx="1846" formatCode="General">
                  <c:v>8.2520693000000023</c:v>
                </c:pt>
                <c:pt idx="1847" formatCode="General">
                  <c:v>8.2520693000000023</c:v>
                </c:pt>
                <c:pt idx="1848" formatCode="General">
                  <c:v>8.2520693000000023</c:v>
                </c:pt>
                <c:pt idx="1849" formatCode="General">
                  <c:v>8.2520693000000023</c:v>
                </c:pt>
                <c:pt idx="1850" formatCode="General">
                  <c:v>8.2520693000000023</c:v>
                </c:pt>
                <c:pt idx="1851" formatCode="General">
                  <c:v>8.2520693000000023</c:v>
                </c:pt>
                <c:pt idx="1852" formatCode="General">
                  <c:v>8.2519696000000025</c:v>
                </c:pt>
                <c:pt idx="1853" formatCode="General">
                  <c:v>8.2518699000000009</c:v>
                </c:pt>
                <c:pt idx="1854" formatCode="General">
                  <c:v>8.2520693000000023</c:v>
                </c:pt>
                <c:pt idx="1855" formatCode="General">
                  <c:v>8.2519696000000025</c:v>
                </c:pt>
                <c:pt idx="1856" formatCode="General">
                  <c:v>8.2517702000000011</c:v>
                </c:pt>
                <c:pt idx="1857" formatCode="General">
                  <c:v>8.2516705000000012</c:v>
                </c:pt>
                <c:pt idx="1858" formatCode="General">
                  <c:v>8.2517702000000011</c:v>
                </c:pt>
                <c:pt idx="1859" formatCode="General">
                  <c:v>8.2518699000000009</c:v>
                </c:pt>
                <c:pt idx="1860" formatCode="General">
                  <c:v>8.2520693000000023</c:v>
                </c:pt>
                <c:pt idx="1861" formatCode="General">
                  <c:v>8.2521690000000021</c:v>
                </c:pt>
                <c:pt idx="1862" formatCode="General">
                  <c:v>8.2519696000000025</c:v>
                </c:pt>
                <c:pt idx="1863" formatCode="General">
                  <c:v>8.2521690000000021</c:v>
                </c:pt>
                <c:pt idx="1864" formatCode="General">
                  <c:v>8.2519696000000025</c:v>
                </c:pt>
                <c:pt idx="1865" formatCode="General">
                  <c:v>8.2518699000000009</c:v>
                </c:pt>
                <c:pt idx="1866" formatCode="General">
                  <c:v>8.2520693000000023</c:v>
                </c:pt>
                <c:pt idx="1867" formatCode="General">
                  <c:v>8.2521690000000021</c:v>
                </c:pt>
                <c:pt idx="1868" formatCode="General">
                  <c:v>8.2521690000000021</c:v>
                </c:pt>
                <c:pt idx="1869" formatCode="General">
                  <c:v>8.2519696000000025</c:v>
                </c:pt>
                <c:pt idx="1870" formatCode="General">
                  <c:v>8.2519696000000025</c:v>
                </c:pt>
                <c:pt idx="1871" formatCode="General">
                  <c:v>8.2520693000000023</c:v>
                </c:pt>
                <c:pt idx="1872" formatCode="General">
                  <c:v>8.2520693000000023</c:v>
                </c:pt>
                <c:pt idx="1873" formatCode="General">
                  <c:v>8.2519696000000025</c:v>
                </c:pt>
                <c:pt idx="1874" formatCode="General">
                  <c:v>8.2518699000000009</c:v>
                </c:pt>
                <c:pt idx="1875" formatCode="General">
                  <c:v>8.2517702000000011</c:v>
                </c:pt>
                <c:pt idx="1876" formatCode="General">
                  <c:v>8.2517702000000011</c:v>
                </c:pt>
                <c:pt idx="1877" formatCode="General">
                  <c:v>8.2517702000000011</c:v>
                </c:pt>
                <c:pt idx="1878" formatCode="General">
                  <c:v>8.2516705000000012</c:v>
                </c:pt>
                <c:pt idx="1879" formatCode="General">
                  <c:v>8.2516705000000012</c:v>
                </c:pt>
                <c:pt idx="1880" formatCode="General">
                  <c:v>8.2518699000000009</c:v>
                </c:pt>
                <c:pt idx="1881" formatCode="General">
                  <c:v>8.2521690000000021</c:v>
                </c:pt>
                <c:pt idx="1882" formatCode="General">
                  <c:v>8.2522687000000019</c:v>
                </c:pt>
                <c:pt idx="1883" formatCode="General">
                  <c:v>8.2521690000000021</c:v>
                </c:pt>
                <c:pt idx="1884" formatCode="General">
                  <c:v>8.2520693000000023</c:v>
                </c:pt>
                <c:pt idx="1885" formatCode="General">
                  <c:v>8.2520693000000023</c:v>
                </c:pt>
                <c:pt idx="1886" formatCode="General">
                  <c:v>8.2520693000000023</c:v>
                </c:pt>
                <c:pt idx="1887" formatCode="General">
                  <c:v>8.2520693000000023</c:v>
                </c:pt>
                <c:pt idx="1888" formatCode="General">
                  <c:v>8.2521690000000021</c:v>
                </c:pt>
                <c:pt idx="1889" formatCode="General">
                  <c:v>8.2521690000000021</c:v>
                </c:pt>
                <c:pt idx="1890" formatCode="General">
                  <c:v>8.2523684000000017</c:v>
                </c:pt>
                <c:pt idx="1891" formatCode="General">
                  <c:v>8.2525678000000013</c:v>
                </c:pt>
                <c:pt idx="1892" formatCode="General">
                  <c:v>8.2523684000000017</c:v>
                </c:pt>
                <c:pt idx="1893" formatCode="General">
                  <c:v>8.2521690000000021</c:v>
                </c:pt>
                <c:pt idx="1894" formatCode="General">
                  <c:v>8.2522687000000019</c:v>
                </c:pt>
                <c:pt idx="1895" formatCode="General">
                  <c:v>8.2523684000000017</c:v>
                </c:pt>
                <c:pt idx="1896" formatCode="General">
                  <c:v>8.2524681000000015</c:v>
                </c:pt>
                <c:pt idx="1897" formatCode="General">
                  <c:v>8.2523684000000017</c:v>
                </c:pt>
                <c:pt idx="1898" formatCode="General">
                  <c:v>8.2521690000000021</c:v>
                </c:pt>
                <c:pt idx="1899" formatCode="General">
                  <c:v>8.2519696000000025</c:v>
                </c:pt>
                <c:pt idx="1900" formatCode="General">
                  <c:v>8.2519696000000025</c:v>
                </c:pt>
                <c:pt idx="1901" formatCode="General">
                  <c:v>8.2518699000000009</c:v>
                </c:pt>
                <c:pt idx="1902" formatCode="General">
                  <c:v>8.2519696000000025</c:v>
                </c:pt>
                <c:pt idx="1903" formatCode="General">
                  <c:v>8.2520693000000023</c:v>
                </c:pt>
                <c:pt idx="1904" formatCode="General">
                  <c:v>8.2519696000000025</c:v>
                </c:pt>
                <c:pt idx="1905" formatCode="General">
                  <c:v>8.2518699000000009</c:v>
                </c:pt>
                <c:pt idx="1906" formatCode="General">
                  <c:v>8.2517702000000011</c:v>
                </c:pt>
                <c:pt idx="1907" formatCode="General">
                  <c:v>8.2518699000000009</c:v>
                </c:pt>
                <c:pt idx="1908" formatCode="General">
                  <c:v>8.2517702000000011</c:v>
                </c:pt>
                <c:pt idx="1909" formatCode="General">
                  <c:v>8.2518699000000009</c:v>
                </c:pt>
                <c:pt idx="1910" formatCode="General">
                  <c:v>8.2517702000000011</c:v>
                </c:pt>
                <c:pt idx="1911" formatCode="General">
                  <c:v>8.2518699000000009</c:v>
                </c:pt>
                <c:pt idx="1912" formatCode="General">
                  <c:v>8.2517702000000011</c:v>
                </c:pt>
                <c:pt idx="1913" formatCode="General">
                  <c:v>8.2517702000000011</c:v>
                </c:pt>
                <c:pt idx="1914" formatCode="General">
                  <c:v>8.2517702000000011</c:v>
                </c:pt>
                <c:pt idx="1915" formatCode="General">
                  <c:v>8.2517702000000011</c:v>
                </c:pt>
                <c:pt idx="1916" formatCode="General">
                  <c:v>8.2517702000000011</c:v>
                </c:pt>
                <c:pt idx="1917" formatCode="General">
                  <c:v>8.2519696000000025</c:v>
                </c:pt>
                <c:pt idx="1918" formatCode="General">
                  <c:v>8.2518699000000009</c:v>
                </c:pt>
                <c:pt idx="1919" formatCode="General">
                  <c:v>8.2517702000000011</c:v>
                </c:pt>
                <c:pt idx="1920" formatCode="General">
                  <c:v>8.2518699000000009</c:v>
                </c:pt>
                <c:pt idx="1921" formatCode="General">
                  <c:v>8.2517702000000011</c:v>
                </c:pt>
                <c:pt idx="1922" formatCode="General">
                  <c:v>8.2519696000000025</c:v>
                </c:pt>
                <c:pt idx="1923" formatCode="General">
                  <c:v>8.2518699000000009</c:v>
                </c:pt>
                <c:pt idx="1924" formatCode="General">
                  <c:v>8.2519696000000025</c:v>
                </c:pt>
                <c:pt idx="1925" formatCode="General">
                  <c:v>8.2518699000000009</c:v>
                </c:pt>
                <c:pt idx="1926" formatCode="General">
                  <c:v>8.2519696000000025</c:v>
                </c:pt>
                <c:pt idx="1927" formatCode="General">
                  <c:v>8.2518699000000009</c:v>
                </c:pt>
                <c:pt idx="1928" formatCode="General">
                  <c:v>8.2519696000000025</c:v>
                </c:pt>
                <c:pt idx="1929" formatCode="General">
                  <c:v>8.2518699000000009</c:v>
                </c:pt>
                <c:pt idx="1930" formatCode="General">
                  <c:v>8.2516705000000012</c:v>
                </c:pt>
                <c:pt idx="1931" formatCode="General">
                  <c:v>8.2518699000000009</c:v>
                </c:pt>
                <c:pt idx="1932" formatCode="General">
                  <c:v>8.2516705000000012</c:v>
                </c:pt>
                <c:pt idx="1933" formatCode="General">
                  <c:v>8.2518699000000009</c:v>
                </c:pt>
                <c:pt idx="1934" formatCode="General">
                  <c:v>8.2517702000000011</c:v>
                </c:pt>
                <c:pt idx="1935" formatCode="General">
                  <c:v>8.2516705000000012</c:v>
                </c:pt>
                <c:pt idx="1936" formatCode="General">
                  <c:v>8.2516705000000012</c:v>
                </c:pt>
                <c:pt idx="1937" formatCode="General">
                  <c:v>8.2517702000000011</c:v>
                </c:pt>
                <c:pt idx="1938" formatCode="General">
                  <c:v>8.2517702000000011</c:v>
                </c:pt>
                <c:pt idx="1939" formatCode="General">
                  <c:v>8.2516705000000012</c:v>
                </c:pt>
                <c:pt idx="1940" formatCode="General">
                  <c:v>8.2518699000000009</c:v>
                </c:pt>
                <c:pt idx="1941" formatCode="General">
                  <c:v>8.2517702000000011</c:v>
                </c:pt>
                <c:pt idx="1942" formatCode="General">
                  <c:v>8.2518699000000009</c:v>
                </c:pt>
                <c:pt idx="1943" formatCode="General">
                  <c:v>8.2518699000000009</c:v>
                </c:pt>
                <c:pt idx="1944" formatCode="General">
                  <c:v>8.2518699000000009</c:v>
                </c:pt>
                <c:pt idx="1945" formatCode="General">
                  <c:v>8.2518699000000009</c:v>
                </c:pt>
                <c:pt idx="1946" formatCode="General">
                  <c:v>8.2518699000000009</c:v>
                </c:pt>
                <c:pt idx="1947" formatCode="General">
                  <c:v>8.2518699000000009</c:v>
                </c:pt>
                <c:pt idx="1948" formatCode="General">
                  <c:v>8.2519696000000025</c:v>
                </c:pt>
                <c:pt idx="1949" formatCode="General">
                  <c:v>8.2521690000000021</c:v>
                </c:pt>
                <c:pt idx="1950" formatCode="General">
                  <c:v>8.2519696000000025</c:v>
                </c:pt>
                <c:pt idx="1951" formatCode="General">
                  <c:v>8.2517702000000011</c:v>
                </c:pt>
                <c:pt idx="1952" formatCode="General">
                  <c:v>8.2516705000000012</c:v>
                </c:pt>
                <c:pt idx="1953" formatCode="General">
                  <c:v>8.2516705000000012</c:v>
                </c:pt>
                <c:pt idx="1954" formatCode="General">
                  <c:v>8.2518699000000009</c:v>
                </c:pt>
                <c:pt idx="1955" formatCode="General">
                  <c:v>8.2517702000000011</c:v>
                </c:pt>
                <c:pt idx="1956" formatCode="General">
                  <c:v>8.2516705000000012</c:v>
                </c:pt>
                <c:pt idx="1957" formatCode="General">
                  <c:v>8.2517702000000011</c:v>
                </c:pt>
                <c:pt idx="1958" formatCode="General">
                  <c:v>8.2518699000000009</c:v>
                </c:pt>
                <c:pt idx="1959" formatCode="General">
                  <c:v>8.2516705000000012</c:v>
                </c:pt>
                <c:pt idx="1960" formatCode="General">
                  <c:v>8.2517702000000011</c:v>
                </c:pt>
                <c:pt idx="1961" formatCode="General">
                  <c:v>8.2522687000000019</c:v>
                </c:pt>
                <c:pt idx="1962" formatCode="General">
                  <c:v>8.2522687000000019</c:v>
                </c:pt>
                <c:pt idx="1963" formatCode="General">
                  <c:v>8.2520693000000023</c:v>
                </c:pt>
                <c:pt idx="1964" formatCode="General">
                  <c:v>8.2518699000000009</c:v>
                </c:pt>
                <c:pt idx="1965" formatCode="General">
                  <c:v>8.2522687000000019</c:v>
                </c:pt>
                <c:pt idx="1966" formatCode="General">
                  <c:v>8.2525678000000013</c:v>
                </c:pt>
                <c:pt idx="1967" formatCode="General">
                  <c:v>8.2526675000000012</c:v>
                </c:pt>
                <c:pt idx="1968" formatCode="General">
                  <c:v>8.2524681000000015</c:v>
                </c:pt>
                <c:pt idx="1969" formatCode="General">
                  <c:v>8.2526675000000012</c:v>
                </c:pt>
                <c:pt idx="1970" formatCode="General">
                  <c:v>8.2525678000000013</c:v>
                </c:pt>
                <c:pt idx="1971" formatCode="General">
                  <c:v>8.2523684000000017</c:v>
                </c:pt>
                <c:pt idx="1972" formatCode="General">
                  <c:v>8.2521690000000021</c:v>
                </c:pt>
                <c:pt idx="1973" formatCode="General">
                  <c:v>8.2520693000000023</c:v>
                </c:pt>
                <c:pt idx="1974" formatCode="General">
                  <c:v>8.2522687000000019</c:v>
                </c:pt>
                <c:pt idx="1975" formatCode="General">
                  <c:v>8.2523684000000017</c:v>
                </c:pt>
                <c:pt idx="1976" formatCode="General">
                  <c:v>8.2525678000000013</c:v>
                </c:pt>
                <c:pt idx="1977" formatCode="General">
                  <c:v>8.2525678000000013</c:v>
                </c:pt>
                <c:pt idx="1978" formatCode="General">
                  <c:v>8.2523684000000017</c:v>
                </c:pt>
                <c:pt idx="1979" formatCode="General">
                  <c:v>8.2523684000000017</c:v>
                </c:pt>
                <c:pt idx="1980" formatCode="General">
                  <c:v>8.2524681000000015</c:v>
                </c:pt>
                <c:pt idx="1981" formatCode="General">
                  <c:v>8.2522687000000019</c:v>
                </c:pt>
                <c:pt idx="1982" formatCode="General">
                  <c:v>8.2521690000000021</c:v>
                </c:pt>
                <c:pt idx="1983" formatCode="General">
                  <c:v>8.2521690000000021</c:v>
                </c:pt>
                <c:pt idx="1984" formatCode="General">
                  <c:v>8.2520693000000023</c:v>
                </c:pt>
                <c:pt idx="1985" formatCode="General">
                  <c:v>8.2522687000000019</c:v>
                </c:pt>
                <c:pt idx="1986" formatCode="General">
                  <c:v>8.2522687000000019</c:v>
                </c:pt>
                <c:pt idx="1987" formatCode="General">
                  <c:v>8.2523684000000017</c:v>
                </c:pt>
                <c:pt idx="1988" formatCode="General">
                  <c:v>8.2522687000000019</c:v>
                </c:pt>
                <c:pt idx="1989" formatCode="General">
                  <c:v>8.2523684000000017</c:v>
                </c:pt>
                <c:pt idx="1990" formatCode="General">
                  <c:v>8.2523684000000017</c:v>
                </c:pt>
                <c:pt idx="1991" formatCode="General">
                  <c:v>8.2523684000000017</c:v>
                </c:pt>
                <c:pt idx="1992" formatCode="General">
                  <c:v>8.2526675000000012</c:v>
                </c:pt>
                <c:pt idx="1993" formatCode="General">
                  <c:v>8.2523684000000017</c:v>
                </c:pt>
                <c:pt idx="1994" formatCode="General">
                  <c:v>8.2524681000000015</c:v>
                </c:pt>
                <c:pt idx="1995" formatCode="General">
                  <c:v>8.2525678000000013</c:v>
                </c:pt>
                <c:pt idx="1996" formatCode="General">
                  <c:v>8.2525678000000013</c:v>
                </c:pt>
                <c:pt idx="1997" formatCode="General">
                  <c:v>8.2522687000000019</c:v>
                </c:pt>
                <c:pt idx="1998" formatCode="General">
                  <c:v>8.2521690000000021</c:v>
                </c:pt>
                <c:pt idx="1999" formatCode="General">
                  <c:v>8.2521690000000021</c:v>
                </c:pt>
                <c:pt idx="2000" formatCode="General">
                  <c:v>8.2521690000000021</c:v>
                </c:pt>
                <c:pt idx="2001" formatCode="General">
                  <c:v>8.2521690000000021</c:v>
                </c:pt>
                <c:pt idx="2002" formatCode="General">
                  <c:v>8.2521690000000021</c:v>
                </c:pt>
                <c:pt idx="2003" formatCode="General">
                  <c:v>8.2521690000000021</c:v>
                </c:pt>
                <c:pt idx="2004" formatCode="General">
                  <c:v>8.2524681000000015</c:v>
                </c:pt>
                <c:pt idx="2005" formatCode="General">
                  <c:v>8.2524681000000015</c:v>
                </c:pt>
                <c:pt idx="2006" formatCode="General">
                  <c:v>8.2523684000000017</c:v>
                </c:pt>
                <c:pt idx="2007" formatCode="General">
                  <c:v>8.2522687000000019</c:v>
                </c:pt>
                <c:pt idx="2008" formatCode="General">
                  <c:v>8.2522687000000019</c:v>
                </c:pt>
                <c:pt idx="2009" formatCode="General">
                  <c:v>8.2521690000000021</c:v>
                </c:pt>
                <c:pt idx="2010" formatCode="General">
                  <c:v>8.2520693000000023</c:v>
                </c:pt>
                <c:pt idx="2011" formatCode="General">
                  <c:v>8.2519696000000025</c:v>
                </c:pt>
                <c:pt idx="2012" formatCode="General">
                  <c:v>8.2519696000000025</c:v>
                </c:pt>
                <c:pt idx="2013" formatCode="General">
                  <c:v>8.2519696000000025</c:v>
                </c:pt>
                <c:pt idx="2014" formatCode="General">
                  <c:v>8.2520693000000023</c:v>
                </c:pt>
                <c:pt idx="2015" formatCode="General">
                  <c:v>8.2521690000000021</c:v>
                </c:pt>
                <c:pt idx="2016" formatCode="General">
                  <c:v>8.2521690000000021</c:v>
                </c:pt>
                <c:pt idx="2017" formatCode="General">
                  <c:v>8.2522687000000019</c:v>
                </c:pt>
                <c:pt idx="2018" formatCode="General">
                  <c:v>8.2520693000000023</c:v>
                </c:pt>
                <c:pt idx="2019" formatCode="General">
                  <c:v>8.2517702000000011</c:v>
                </c:pt>
                <c:pt idx="2020" formatCode="General">
                  <c:v>8.2517702000000011</c:v>
                </c:pt>
                <c:pt idx="2021" formatCode="General">
                  <c:v>8.2517702000000011</c:v>
                </c:pt>
                <c:pt idx="2022" formatCode="General">
                  <c:v>8.2516705000000012</c:v>
                </c:pt>
                <c:pt idx="2023" formatCode="General">
                  <c:v>8.2518699000000009</c:v>
                </c:pt>
                <c:pt idx="2024" formatCode="General">
                  <c:v>8.2519696000000025</c:v>
                </c:pt>
                <c:pt idx="2025" formatCode="General">
                  <c:v>8.2520693000000023</c:v>
                </c:pt>
                <c:pt idx="2026" formatCode="General">
                  <c:v>8.2521690000000021</c:v>
                </c:pt>
                <c:pt idx="2027" formatCode="General">
                  <c:v>8.2521690000000021</c:v>
                </c:pt>
                <c:pt idx="2028" formatCode="General">
                  <c:v>8.2521690000000021</c:v>
                </c:pt>
                <c:pt idx="2029" formatCode="General">
                  <c:v>8.2519696000000025</c:v>
                </c:pt>
                <c:pt idx="2030" formatCode="General">
                  <c:v>8.2520693000000023</c:v>
                </c:pt>
                <c:pt idx="2031" formatCode="General">
                  <c:v>8.2520693000000023</c:v>
                </c:pt>
                <c:pt idx="2032" formatCode="General">
                  <c:v>8.2520693000000023</c:v>
                </c:pt>
                <c:pt idx="2033" formatCode="General">
                  <c:v>8.2524681000000015</c:v>
                </c:pt>
                <c:pt idx="2034" formatCode="General">
                  <c:v>8.2526675000000012</c:v>
                </c:pt>
                <c:pt idx="2035" formatCode="General">
                  <c:v>8.2525678000000013</c:v>
                </c:pt>
                <c:pt idx="2036" formatCode="General">
                  <c:v>8.2523684000000017</c:v>
                </c:pt>
                <c:pt idx="2037" formatCode="General">
                  <c:v>8.2522687000000019</c:v>
                </c:pt>
                <c:pt idx="2038" formatCode="General">
                  <c:v>8.2521690000000021</c:v>
                </c:pt>
                <c:pt idx="2039" formatCode="General">
                  <c:v>8.2522687000000019</c:v>
                </c:pt>
                <c:pt idx="2040" formatCode="General">
                  <c:v>8.2523684000000017</c:v>
                </c:pt>
                <c:pt idx="2041" formatCode="General">
                  <c:v>8.2522687000000019</c:v>
                </c:pt>
                <c:pt idx="2042" formatCode="General">
                  <c:v>8.2522687000000019</c:v>
                </c:pt>
                <c:pt idx="2043" formatCode="General">
                  <c:v>8.2521690000000021</c:v>
                </c:pt>
                <c:pt idx="2044" formatCode="General">
                  <c:v>8.2520693000000023</c:v>
                </c:pt>
                <c:pt idx="2045" formatCode="General">
                  <c:v>8.2519696000000025</c:v>
                </c:pt>
                <c:pt idx="2046" formatCode="General">
                  <c:v>8.2518699000000009</c:v>
                </c:pt>
                <c:pt idx="2047" formatCode="General">
                  <c:v>8.2517702000000011</c:v>
                </c:pt>
                <c:pt idx="2048" formatCode="General">
                  <c:v>8.2518699000000009</c:v>
                </c:pt>
                <c:pt idx="2049" formatCode="General">
                  <c:v>8.2517702000000011</c:v>
                </c:pt>
                <c:pt idx="2050" formatCode="General">
                  <c:v>8.2517702000000011</c:v>
                </c:pt>
                <c:pt idx="2051" formatCode="General">
                  <c:v>8.2519696000000025</c:v>
                </c:pt>
                <c:pt idx="2052" formatCode="General">
                  <c:v>8.2518699000000009</c:v>
                </c:pt>
                <c:pt idx="2053" formatCode="General">
                  <c:v>8.2519696000000025</c:v>
                </c:pt>
                <c:pt idx="2054" formatCode="General">
                  <c:v>8.2519696000000025</c:v>
                </c:pt>
                <c:pt idx="2055" formatCode="General">
                  <c:v>8.2520693000000023</c:v>
                </c:pt>
                <c:pt idx="2056" formatCode="General">
                  <c:v>8.2519696000000025</c:v>
                </c:pt>
                <c:pt idx="2057" formatCode="General">
                  <c:v>8.2520693000000023</c:v>
                </c:pt>
                <c:pt idx="2058" formatCode="General">
                  <c:v>8.2521690000000021</c:v>
                </c:pt>
                <c:pt idx="2059" formatCode="General">
                  <c:v>8.2521690000000021</c:v>
                </c:pt>
                <c:pt idx="2060" formatCode="General">
                  <c:v>8.2520693000000023</c:v>
                </c:pt>
                <c:pt idx="2061" formatCode="General">
                  <c:v>8.2520693000000023</c:v>
                </c:pt>
                <c:pt idx="2062" formatCode="General">
                  <c:v>8.2519696000000025</c:v>
                </c:pt>
                <c:pt idx="2063" formatCode="General">
                  <c:v>8.2518699000000009</c:v>
                </c:pt>
                <c:pt idx="2064" formatCode="General">
                  <c:v>8.2517702000000011</c:v>
                </c:pt>
                <c:pt idx="2065" formatCode="General">
                  <c:v>8.2518699000000009</c:v>
                </c:pt>
                <c:pt idx="2066" formatCode="General">
                  <c:v>8.2517702000000011</c:v>
                </c:pt>
                <c:pt idx="2067" formatCode="General">
                  <c:v>8.2519696000000025</c:v>
                </c:pt>
                <c:pt idx="2068" formatCode="General">
                  <c:v>8.2518699000000009</c:v>
                </c:pt>
                <c:pt idx="2069" formatCode="General">
                  <c:v>8.2519696000000025</c:v>
                </c:pt>
                <c:pt idx="2070" formatCode="General">
                  <c:v>8.2520693000000023</c:v>
                </c:pt>
                <c:pt idx="2071" formatCode="General">
                  <c:v>8.2518699000000009</c:v>
                </c:pt>
                <c:pt idx="2072" formatCode="General">
                  <c:v>8.2517702000000011</c:v>
                </c:pt>
                <c:pt idx="2073" formatCode="General">
                  <c:v>8.2519696000000025</c:v>
                </c:pt>
                <c:pt idx="2074" formatCode="General">
                  <c:v>8.2518699000000009</c:v>
                </c:pt>
                <c:pt idx="2075" formatCode="General">
                  <c:v>8.2517702000000011</c:v>
                </c:pt>
                <c:pt idx="2076" formatCode="General">
                  <c:v>8.2519696000000025</c:v>
                </c:pt>
                <c:pt idx="2077" formatCode="General">
                  <c:v>8.2519696000000025</c:v>
                </c:pt>
                <c:pt idx="2078" formatCode="General">
                  <c:v>8.2518699000000009</c:v>
                </c:pt>
                <c:pt idx="2079" formatCode="General">
                  <c:v>8.2519696000000025</c:v>
                </c:pt>
                <c:pt idx="2080" formatCode="General">
                  <c:v>8.2517702000000011</c:v>
                </c:pt>
                <c:pt idx="2081" formatCode="General">
                  <c:v>8.2517702000000011</c:v>
                </c:pt>
                <c:pt idx="2082" formatCode="General">
                  <c:v>8.2518699000000009</c:v>
                </c:pt>
                <c:pt idx="2083" formatCode="General">
                  <c:v>8.2517702000000011</c:v>
                </c:pt>
                <c:pt idx="2084" formatCode="General">
                  <c:v>8.2518699000000009</c:v>
                </c:pt>
                <c:pt idx="2085" formatCode="General">
                  <c:v>8.2519696000000025</c:v>
                </c:pt>
                <c:pt idx="2086" formatCode="General">
                  <c:v>8.2518699000000009</c:v>
                </c:pt>
                <c:pt idx="2087" formatCode="General">
                  <c:v>8.2519696000000025</c:v>
                </c:pt>
                <c:pt idx="2088" formatCode="General">
                  <c:v>8.2520693000000023</c:v>
                </c:pt>
                <c:pt idx="2089" formatCode="General">
                  <c:v>8.2521690000000021</c:v>
                </c:pt>
                <c:pt idx="2090" formatCode="General">
                  <c:v>8.2522687000000019</c:v>
                </c:pt>
                <c:pt idx="2091" formatCode="General">
                  <c:v>8.2523684000000017</c:v>
                </c:pt>
                <c:pt idx="2092" formatCode="General">
                  <c:v>8.2521690000000021</c:v>
                </c:pt>
                <c:pt idx="2093" formatCode="General">
                  <c:v>8.2521690000000021</c:v>
                </c:pt>
                <c:pt idx="2094" formatCode="General">
                  <c:v>8.2520693000000023</c:v>
                </c:pt>
                <c:pt idx="2095" formatCode="General">
                  <c:v>8.2520693000000023</c:v>
                </c:pt>
                <c:pt idx="2096" formatCode="General">
                  <c:v>8.2519696000000025</c:v>
                </c:pt>
                <c:pt idx="2097" formatCode="General">
                  <c:v>8.2519696000000025</c:v>
                </c:pt>
                <c:pt idx="2098" formatCode="General">
                  <c:v>8.2519696000000025</c:v>
                </c:pt>
                <c:pt idx="2099" formatCode="General">
                  <c:v>8.2520693000000023</c:v>
                </c:pt>
                <c:pt idx="2100" formatCode="General">
                  <c:v>8.2520693000000023</c:v>
                </c:pt>
                <c:pt idx="2101" formatCode="General">
                  <c:v>8.2519696000000025</c:v>
                </c:pt>
                <c:pt idx="2102" formatCode="General">
                  <c:v>8.2521690000000021</c:v>
                </c:pt>
                <c:pt idx="2103" formatCode="General">
                  <c:v>8.2521690000000021</c:v>
                </c:pt>
                <c:pt idx="2104" formatCode="General">
                  <c:v>8.2520693000000023</c:v>
                </c:pt>
                <c:pt idx="2105" formatCode="General">
                  <c:v>8.2521690000000021</c:v>
                </c:pt>
                <c:pt idx="2106" formatCode="General">
                  <c:v>8.2522687000000019</c:v>
                </c:pt>
                <c:pt idx="2107" formatCode="General">
                  <c:v>8.2522687000000019</c:v>
                </c:pt>
                <c:pt idx="2108" formatCode="General">
                  <c:v>8.2522687000000019</c:v>
                </c:pt>
                <c:pt idx="2109" formatCode="General">
                  <c:v>8.2522687000000019</c:v>
                </c:pt>
                <c:pt idx="2110" formatCode="General">
                  <c:v>8.2522687000000019</c:v>
                </c:pt>
                <c:pt idx="2111" formatCode="General">
                  <c:v>8.2522687000000019</c:v>
                </c:pt>
                <c:pt idx="2112" formatCode="General">
                  <c:v>8.2522687000000019</c:v>
                </c:pt>
                <c:pt idx="2113" formatCode="General">
                  <c:v>8.2523684000000017</c:v>
                </c:pt>
                <c:pt idx="2114" formatCode="General">
                  <c:v>8.2523684000000017</c:v>
                </c:pt>
                <c:pt idx="2115" formatCode="General">
                  <c:v>8.2522687000000019</c:v>
                </c:pt>
                <c:pt idx="2116" formatCode="General">
                  <c:v>8.2521690000000021</c:v>
                </c:pt>
                <c:pt idx="2117" formatCode="General">
                  <c:v>8.2520693000000023</c:v>
                </c:pt>
                <c:pt idx="2118" formatCode="General">
                  <c:v>8.2519696000000025</c:v>
                </c:pt>
                <c:pt idx="2119" formatCode="General">
                  <c:v>8.2518699000000009</c:v>
                </c:pt>
                <c:pt idx="2120" formatCode="General">
                  <c:v>8.2518699000000009</c:v>
                </c:pt>
                <c:pt idx="2121" formatCode="General">
                  <c:v>8.2519696000000025</c:v>
                </c:pt>
                <c:pt idx="2122" formatCode="General">
                  <c:v>8.2518699000000009</c:v>
                </c:pt>
                <c:pt idx="2123" formatCode="General">
                  <c:v>8.2519696000000025</c:v>
                </c:pt>
                <c:pt idx="2124" formatCode="General">
                  <c:v>8.2519696000000025</c:v>
                </c:pt>
                <c:pt idx="2125" formatCode="General">
                  <c:v>8.2519696000000025</c:v>
                </c:pt>
                <c:pt idx="2126" formatCode="General">
                  <c:v>8.2521690000000021</c:v>
                </c:pt>
                <c:pt idx="2127" formatCode="General">
                  <c:v>8.2522687000000019</c:v>
                </c:pt>
                <c:pt idx="2128" formatCode="General">
                  <c:v>8.2522687000000019</c:v>
                </c:pt>
                <c:pt idx="2129" formatCode="General">
                  <c:v>8.2523684000000017</c:v>
                </c:pt>
                <c:pt idx="2130" formatCode="General">
                  <c:v>8.2523684000000017</c:v>
                </c:pt>
                <c:pt idx="2131" formatCode="General">
                  <c:v>8.2522687000000019</c:v>
                </c:pt>
                <c:pt idx="2132" formatCode="General">
                  <c:v>8.2522687000000019</c:v>
                </c:pt>
                <c:pt idx="2133" formatCode="General">
                  <c:v>8.2523684000000017</c:v>
                </c:pt>
                <c:pt idx="2134" formatCode="General">
                  <c:v>8.2521690000000021</c:v>
                </c:pt>
                <c:pt idx="2135" formatCode="General">
                  <c:v>8.2522687000000019</c:v>
                </c:pt>
                <c:pt idx="2136" formatCode="General">
                  <c:v>8.2522687000000019</c:v>
                </c:pt>
                <c:pt idx="2137" formatCode="General">
                  <c:v>8.2523684000000017</c:v>
                </c:pt>
                <c:pt idx="2138" formatCode="General">
                  <c:v>8.2521690000000021</c:v>
                </c:pt>
                <c:pt idx="2139" formatCode="General">
                  <c:v>8.2522687000000019</c:v>
                </c:pt>
                <c:pt idx="2140" formatCode="General">
                  <c:v>8.2524681000000015</c:v>
                </c:pt>
                <c:pt idx="2141" formatCode="General">
                  <c:v>8.2523684000000017</c:v>
                </c:pt>
                <c:pt idx="2142" formatCode="General">
                  <c:v>8.2524681000000015</c:v>
                </c:pt>
                <c:pt idx="2143" formatCode="General">
                  <c:v>8.2524681000000015</c:v>
                </c:pt>
                <c:pt idx="2144" formatCode="General">
                  <c:v>8.2523684000000017</c:v>
                </c:pt>
                <c:pt idx="2145" formatCode="General">
                  <c:v>8.2521690000000021</c:v>
                </c:pt>
                <c:pt idx="2146" formatCode="General">
                  <c:v>8.2521690000000021</c:v>
                </c:pt>
                <c:pt idx="2147" formatCode="General">
                  <c:v>8.2523684000000017</c:v>
                </c:pt>
                <c:pt idx="2148" formatCode="General">
                  <c:v>8.2523684000000017</c:v>
                </c:pt>
                <c:pt idx="2149" formatCode="General">
                  <c:v>8.2521690000000021</c:v>
                </c:pt>
                <c:pt idx="2150" formatCode="General">
                  <c:v>8.2522687000000019</c:v>
                </c:pt>
                <c:pt idx="2151" formatCode="General">
                  <c:v>8.2523684000000017</c:v>
                </c:pt>
                <c:pt idx="2152" formatCode="General">
                  <c:v>8.2523684000000017</c:v>
                </c:pt>
                <c:pt idx="2153" formatCode="General">
                  <c:v>8.2523684000000017</c:v>
                </c:pt>
                <c:pt idx="2154" formatCode="General">
                  <c:v>8.2522687000000019</c:v>
                </c:pt>
                <c:pt idx="2155" formatCode="General">
                  <c:v>8.2523684000000017</c:v>
                </c:pt>
                <c:pt idx="2156" formatCode="General">
                  <c:v>8.2521690000000021</c:v>
                </c:pt>
                <c:pt idx="2157" formatCode="General">
                  <c:v>8.2523684000000017</c:v>
                </c:pt>
                <c:pt idx="2158" formatCode="General">
                  <c:v>8.2524681000000015</c:v>
                </c:pt>
                <c:pt idx="2159" formatCode="General">
                  <c:v>8.2521690000000021</c:v>
                </c:pt>
                <c:pt idx="2160" formatCode="General">
                  <c:v>8.2523684000000017</c:v>
                </c:pt>
                <c:pt idx="2161" formatCode="General">
                  <c:v>8.2523684000000017</c:v>
                </c:pt>
                <c:pt idx="2162" formatCode="General">
                  <c:v>8.2521690000000021</c:v>
                </c:pt>
                <c:pt idx="2163" formatCode="General">
                  <c:v>8.2523684000000017</c:v>
                </c:pt>
                <c:pt idx="2164" formatCode="General">
                  <c:v>8.2524681000000015</c:v>
                </c:pt>
                <c:pt idx="2165" formatCode="General">
                  <c:v>8.2524681000000015</c:v>
                </c:pt>
                <c:pt idx="2166" formatCode="General">
                  <c:v>8.2524681000000015</c:v>
                </c:pt>
                <c:pt idx="2167" formatCode="General">
                  <c:v>8.2525678000000013</c:v>
                </c:pt>
                <c:pt idx="2168" formatCode="General">
                  <c:v>8.2526675000000012</c:v>
                </c:pt>
                <c:pt idx="2169" formatCode="General">
                  <c:v>8.2526675000000012</c:v>
                </c:pt>
                <c:pt idx="2170" formatCode="General">
                  <c:v>8.2525678000000013</c:v>
                </c:pt>
                <c:pt idx="2171" formatCode="General">
                  <c:v>8.2525678000000013</c:v>
                </c:pt>
                <c:pt idx="2172" formatCode="General">
                  <c:v>8.2523684000000017</c:v>
                </c:pt>
                <c:pt idx="2173" formatCode="General">
                  <c:v>8.2523684000000017</c:v>
                </c:pt>
                <c:pt idx="2174" formatCode="General">
                  <c:v>8.2523684000000017</c:v>
                </c:pt>
                <c:pt idx="2175" formatCode="General">
                  <c:v>8.2521690000000021</c:v>
                </c:pt>
                <c:pt idx="2176" formatCode="General">
                  <c:v>8.2521690000000021</c:v>
                </c:pt>
                <c:pt idx="2177" formatCode="General">
                  <c:v>8.2519696000000025</c:v>
                </c:pt>
                <c:pt idx="2178" formatCode="General">
                  <c:v>8.2519696000000025</c:v>
                </c:pt>
                <c:pt idx="2179" formatCode="General">
                  <c:v>8.2518699000000009</c:v>
                </c:pt>
                <c:pt idx="2180" formatCode="General">
                  <c:v>8.2517702000000011</c:v>
                </c:pt>
                <c:pt idx="2181" formatCode="General">
                  <c:v>8.2517702000000011</c:v>
                </c:pt>
                <c:pt idx="2182" formatCode="General">
                  <c:v>8.2517702000000011</c:v>
                </c:pt>
                <c:pt idx="2183" formatCode="General">
                  <c:v>8.2519696000000025</c:v>
                </c:pt>
                <c:pt idx="2184" formatCode="General">
                  <c:v>8.2519696000000025</c:v>
                </c:pt>
                <c:pt idx="2185" formatCode="General">
                  <c:v>8.2521690000000021</c:v>
                </c:pt>
                <c:pt idx="2186" formatCode="General">
                  <c:v>8.2521690000000021</c:v>
                </c:pt>
                <c:pt idx="2187" formatCode="General">
                  <c:v>8.2521690000000021</c:v>
                </c:pt>
                <c:pt idx="2188" formatCode="General">
                  <c:v>8.2523684000000017</c:v>
                </c:pt>
                <c:pt idx="2189" formatCode="General">
                  <c:v>8.2521690000000021</c:v>
                </c:pt>
                <c:pt idx="2190" formatCode="General">
                  <c:v>8.2521690000000021</c:v>
                </c:pt>
                <c:pt idx="2191" formatCode="General">
                  <c:v>8.2521690000000021</c:v>
                </c:pt>
                <c:pt idx="2192" formatCode="General">
                  <c:v>8.2519696000000025</c:v>
                </c:pt>
                <c:pt idx="2193" formatCode="General">
                  <c:v>8.2519696000000025</c:v>
                </c:pt>
                <c:pt idx="2194" formatCode="General">
                  <c:v>8.2518699000000009</c:v>
                </c:pt>
                <c:pt idx="2195" formatCode="General">
                  <c:v>8.2518699000000009</c:v>
                </c:pt>
                <c:pt idx="2196" formatCode="General">
                  <c:v>8.2518699000000009</c:v>
                </c:pt>
                <c:pt idx="2197" formatCode="General">
                  <c:v>8.2518699000000009</c:v>
                </c:pt>
                <c:pt idx="2198" formatCode="General">
                  <c:v>8.2518699000000009</c:v>
                </c:pt>
                <c:pt idx="2199" formatCode="General">
                  <c:v>8.2518699000000009</c:v>
                </c:pt>
                <c:pt idx="2200" formatCode="General">
                  <c:v>8.2518699000000009</c:v>
                </c:pt>
                <c:pt idx="2201" formatCode="General">
                  <c:v>8.2518699000000009</c:v>
                </c:pt>
                <c:pt idx="2202" formatCode="General">
                  <c:v>8.2521690000000021</c:v>
                </c:pt>
                <c:pt idx="2203" formatCode="General">
                  <c:v>8.2524681000000015</c:v>
                </c:pt>
                <c:pt idx="2204" formatCode="General">
                  <c:v>8.2526675000000012</c:v>
                </c:pt>
                <c:pt idx="2205" formatCode="General">
                  <c:v>8.2526675000000012</c:v>
                </c:pt>
                <c:pt idx="2206" formatCode="General">
                  <c:v>8.2524681000000015</c:v>
                </c:pt>
                <c:pt idx="2207" formatCode="General">
                  <c:v>8.2524681000000015</c:v>
                </c:pt>
                <c:pt idx="2208" formatCode="General">
                  <c:v>8.2525678000000013</c:v>
                </c:pt>
                <c:pt idx="2209" formatCode="General">
                  <c:v>8.2523684000000017</c:v>
                </c:pt>
                <c:pt idx="2210" formatCode="General">
                  <c:v>8.2526675000000012</c:v>
                </c:pt>
                <c:pt idx="2211" formatCode="General">
                  <c:v>8.2526675000000012</c:v>
                </c:pt>
                <c:pt idx="2212" formatCode="General">
                  <c:v>8.2526675000000012</c:v>
                </c:pt>
                <c:pt idx="2213" formatCode="General">
                  <c:v>8.2526675000000012</c:v>
                </c:pt>
                <c:pt idx="2214" formatCode="General">
                  <c:v>8.2526675000000012</c:v>
                </c:pt>
                <c:pt idx="2215" formatCode="General">
                  <c:v>8.2525678000000013</c:v>
                </c:pt>
                <c:pt idx="2216" formatCode="General">
                  <c:v>8.2525678000000013</c:v>
                </c:pt>
                <c:pt idx="2217" formatCode="General">
                  <c:v>8.2526675000000012</c:v>
                </c:pt>
                <c:pt idx="2218" formatCode="General">
                  <c:v>8.2526675000000012</c:v>
                </c:pt>
                <c:pt idx="2219" formatCode="General">
                  <c:v>8.2524681000000015</c:v>
                </c:pt>
                <c:pt idx="2220" formatCode="General">
                  <c:v>8.2526675000000012</c:v>
                </c:pt>
                <c:pt idx="2221" formatCode="General">
                  <c:v>8.2526675000000012</c:v>
                </c:pt>
                <c:pt idx="2222" formatCode="General">
                  <c:v>8.2525678000000013</c:v>
                </c:pt>
                <c:pt idx="2223" formatCode="General">
                  <c:v>8.2523684000000017</c:v>
                </c:pt>
                <c:pt idx="2224" formatCode="General">
                  <c:v>8.2521690000000021</c:v>
                </c:pt>
                <c:pt idx="2225" formatCode="General">
                  <c:v>8.2521690000000021</c:v>
                </c:pt>
                <c:pt idx="2226" formatCode="General">
                  <c:v>8.2521690000000021</c:v>
                </c:pt>
                <c:pt idx="2227" formatCode="General">
                  <c:v>8.2521690000000021</c:v>
                </c:pt>
                <c:pt idx="2228" formatCode="General">
                  <c:v>8.2521690000000021</c:v>
                </c:pt>
                <c:pt idx="2229" formatCode="General">
                  <c:v>8.2523684000000017</c:v>
                </c:pt>
                <c:pt idx="2230" formatCode="General">
                  <c:v>8.2522687000000019</c:v>
                </c:pt>
                <c:pt idx="2231" formatCode="General">
                  <c:v>8.2522687000000019</c:v>
                </c:pt>
                <c:pt idx="2232" formatCode="General">
                  <c:v>8.2524681000000015</c:v>
                </c:pt>
                <c:pt idx="2233" formatCode="General">
                  <c:v>8.2524681000000015</c:v>
                </c:pt>
                <c:pt idx="2234" formatCode="General">
                  <c:v>8.2522687000000019</c:v>
                </c:pt>
                <c:pt idx="2235" formatCode="General">
                  <c:v>8.2525678000000013</c:v>
                </c:pt>
                <c:pt idx="2236" formatCode="General">
                  <c:v>8.2523684000000017</c:v>
                </c:pt>
                <c:pt idx="2237" formatCode="General">
                  <c:v>8.2522687000000019</c:v>
                </c:pt>
                <c:pt idx="2238" formatCode="General">
                  <c:v>8.2525678000000013</c:v>
                </c:pt>
                <c:pt idx="2239" formatCode="General">
                  <c:v>8.2524681000000015</c:v>
                </c:pt>
                <c:pt idx="2240" formatCode="General">
                  <c:v>8.2521690000000021</c:v>
                </c:pt>
                <c:pt idx="2241" formatCode="General">
                  <c:v>8.2521690000000021</c:v>
                </c:pt>
                <c:pt idx="2242" formatCode="General">
                  <c:v>8.2521690000000021</c:v>
                </c:pt>
                <c:pt idx="2243" formatCode="General">
                  <c:v>8.2523684000000017</c:v>
                </c:pt>
                <c:pt idx="2244" formatCode="General">
                  <c:v>8.2523684000000017</c:v>
                </c:pt>
                <c:pt idx="2245" formatCode="General">
                  <c:v>8.2525678000000013</c:v>
                </c:pt>
                <c:pt idx="2246" formatCode="General">
                  <c:v>8.2524681000000015</c:v>
                </c:pt>
                <c:pt idx="2247" formatCode="General">
                  <c:v>8.2523684000000017</c:v>
                </c:pt>
                <c:pt idx="2248" formatCode="General">
                  <c:v>8.2525678000000013</c:v>
                </c:pt>
                <c:pt idx="2249" formatCode="General">
                  <c:v>8.2523684000000017</c:v>
                </c:pt>
                <c:pt idx="2250" formatCode="General">
                  <c:v>8.2523684000000017</c:v>
                </c:pt>
                <c:pt idx="2251" formatCode="General">
                  <c:v>8.2522687000000019</c:v>
                </c:pt>
                <c:pt idx="2252" formatCode="General">
                  <c:v>8.2521690000000021</c:v>
                </c:pt>
                <c:pt idx="2253" formatCode="General">
                  <c:v>8.2520693000000023</c:v>
                </c:pt>
                <c:pt idx="2254" formatCode="General">
                  <c:v>8.2521690000000021</c:v>
                </c:pt>
                <c:pt idx="2255" formatCode="General">
                  <c:v>8.2523684000000017</c:v>
                </c:pt>
                <c:pt idx="2256" formatCode="General">
                  <c:v>8.2523684000000017</c:v>
                </c:pt>
                <c:pt idx="2257" formatCode="General">
                  <c:v>8.2521690000000021</c:v>
                </c:pt>
                <c:pt idx="2258" formatCode="General">
                  <c:v>8.2521690000000021</c:v>
                </c:pt>
                <c:pt idx="2259" formatCode="General">
                  <c:v>8.2521690000000021</c:v>
                </c:pt>
                <c:pt idx="2260" formatCode="General">
                  <c:v>8.2521690000000021</c:v>
                </c:pt>
                <c:pt idx="2261" formatCode="General">
                  <c:v>8.2521690000000021</c:v>
                </c:pt>
                <c:pt idx="2262" formatCode="General">
                  <c:v>8.2521690000000021</c:v>
                </c:pt>
                <c:pt idx="2263" formatCode="General">
                  <c:v>8.2522687000000019</c:v>
                </c:pt>
                <c:pt idx="2264" formatCode="General">
                  <c:v>8.2521690000000021</c:v>
                </c:pt>
                <c:pt idx="2265" formatCode="General">
                  <c:v>8.2520693000000023</c:v>
                </c:pt>
                <c:pt idx="2266" formatCode="General">
                  <c:v>8.2519696000000025</c:v>
                </c:pt>
                <c:pt idx="2267" formatCode="General">
                  <c:v>8.2519696000000025</c:v>
                </c:pt>
                <c:pt idx="2268" formatCode="General">
                  <c:v>8.2521690000000021</c:v>
                </c:pt>
                <c:pt idx="2269" formatCode="General">
                  <c:v>8.2521690000000021</c:v>
                </c:pt>
                <c:pt idx="2270" formatCode="General">
                  <c:v>8.2520693000000023</c:v>
                </c:pt>
                <c:pt idx="2271" formatCode="General">
                  <c:v>8.2519696000000025</c:v>
                </c:pt>
                <c:pt idx="2272" formatCode="General">
                  <c:v>8.2521690000000021</c:v>
                </c:pt>
                <c:pt idx="2273" formatCode="General">
                  <c:v>8.2519696000000025</c:v>
                </c:pt>
                <c:pt idx="2274" formatCode="General">
                  <c:v>8.2519696000000025</c:v>
                </c:pt>
                <c:pt idx="2275" formatCode="General">
                  <c:v>8.2520693000000023</c:v>
                </c:pt>
                <c:pt idx="2276" formatCode="General">
                  <c:v>8.2519696000000025</c:v>
                </c:pt>
                <c:pt idx="2277" formatCode="General">
                  <c:v>8.2519696000000025</c:v>
                </c:pt>
                <c:pt idx="2278" formatCode="General">
                  <c:v>8.2519696000000025</c:v>
                </c:pt>
                <c:pt idx="2279" formatCode="General">
                  <c:v>8.2519696000000025</c:v>
                </c:pt>
                <c:pt idx="2280" formatCode="General">
                  <c:v>8.2521690000000021</c:v>
                </c:pt>
                <c:pt idx="2281" formatCode="General">
                  <c:v>8.2521690000000021</c:v>
                </c:pt>
                <c:pt idx="2282" formatCode="General">
                  <c:v>8.2519696000000025</c:v>
                </c:pt>
                <c:pt idx="2283" formatCode="General">
                  <c:v>8.2519696000000025</c:v>
                </c:pt>
                <c:pt idx="2284" formatCode="General">
                  <c:v>8.2520693000000023</c:v>
                </c:pt>
                <c:pt idx="2285" formatCode="General">
                  <c:v>8.2521690000000021</c:v>
                </c:pt>
                <c:pt idx="2286" formatCode="General">
                  <c:v>8.2521690000000021</c:v>
                </c:pt>
                <c:pt idx="2287" formatCode="General">
                  <c:v>8.2521690000000021</c:v>
                </c:pt>
                <c:pt idx="2288" formatCode="General">
                  <c:v>8.2521690000000021</c:v>
                </c:pt>
                <c:pt idx="2289" formatCode="General">
                  <c:v>8.2519696000000025</c:v>
                </c:pt>
                <c:pt idx="2290" formatCode="General">
                  <c:v>8.2521690000000021</c:v>
                </c:pt>
                <c:pt idx="2291" formatCode="General">
                  <c:v>8.2521690000000021</c:v>
                </c:pt>
                <c:pt idx="2292" formatCode="General">
                  <c:v>8.2519696000000025</c:v>
                </c:pt>
                <c:pt idx="2293" formatCode="General">
                  <c:v>8.2520693000000023</c:v>
                </c:pt>
                <c:pt idx="2294" formatCode="General">
                  <c:v>8.2519696000000025</c:v>
                </c:pt>
                <c:pt idx="2295" formatCode="General">
                  <c:v>8.2519696000000025</c:v>
                </c:pt>
                <c:pt idx="2296" formatCode="General">
                  <c:v>8.2521690000000021</c:v>
                </c:pt>
                <c:pt idx="2297" formatCode="General">
                  <c:v>8.2523684000000017</c:v>
                </c:pt>
                <c:pt idx="2298" formatCode="General">
                  <c:v>8.2524681000000015</c:v>
                </c:pt>
                <c:pt idx="2299" formatCode="General">
                  <c:v>8.2524681000000015</c:v>
                </c:pt>
                <c:pt idx="2300" formatCode="General">
                  <c:v>8.2526675000000012</c:v>
                </c:pt>
                <c:pt idx="2301" formatCode="General">
                  <c:v>8.2526675000000012</c:v>
                </c:pt>
                <c:pt idx="2302" formatCode="General">
                  <c:v>8.2525678000000013</c:v>
                </c:pt>
                <c:pt idx="2303" formatCode="General">
                  <c:v>8.2525678000000013</c:v>
                </c:pt>
                <c:pt idx="2304" formatCode="General">
                  <c:v>8.2525678000000013</c:v>
                </c:pt>
                <c:pt idx="2305" formatCode="General">
                  <c:v>8.2526675000000012</c:v>
                </c:pt>
                <c:pt idx="2306" formatCode="General">
                  <c:v>8.2526675000000012</c:v>
                </c:pt>
                <c:pt idx="2307" formatCode="General">
                  <c:v>8.2527672000000027</c:v>
                </c:pt>
                <c:pt idx="2308" formatCode="General">
                  <c:v>8.2524681000000015</c:v>
                </c:pt>
                <c:pt idx="2309" formatCode="General">
                  <c:v>8.2524681000000015</c:v>
                </c:pt>
                <c:pt idx="2310" formatCode="General">
                  <c:v>8.2524681000000015</c:v>
                </c:pt>
                <c:pt idx="2311" formatCode="General">
                  <c:v>8.2524681000000015</c:v>
                </c:pt>
                <c:pt idx="2312" formatCode="General">
                  <c:v>8.2523684000000017</c:v>
                </c:pt>
                <c:pt idx="2313" formatCode="General">
                  <c:v>8.2522687000000019</c:v>
                </c:pt>
                <c:pt idx="2314" formatCode="General">
                  <c:v>8.2522687000000019</c:v>
                </c:pt>
                <c:pt idx="2315" formatCode="General">
                  <c:v>8.2521690000000021</c:v>
                </c:pt>
                <c:pt idx="2316" formatCode="General">
                  <c:v>8.2521690000000021</c:v>
                </c:pt>
                <c:pt idx="2317" formatCode="General">
                  <c:v>8.2521690000000021</c:v>
                </c:pt>
                <c:pt idx="2318" formatCode="General">
                  <c:v>8.2519696000000025</c:v>
                </c:pt>
                <c:pt idx="2319" formatCode="General">
                  <c:v>8.2521690000000021</c:v>
                </c:pt>
                <c:pt idx="2320" formatCode="General">
                  <c:v>8.2521690000000021</c:v>
                </c:pt>
                <c:pt idx="2321" formatCode="General">
                  <c:v>8.2523684000000017</c:v>
                </c:pt>
                <c:pt idx="2322" formatCode="General">
                  <c:v>8.2523684000000017</c:v>
                </c:pt>
                <c:pt idx="2323" formatCode="General">
                  <c:v>8.2526675000000012</c:v>
                </c:pt>
                <c:pt idx="2324" formatCode="General">
                  <c:v>8.2526675000000012</c:v>
                </c:pt>
                <c:pt idx="2325" formatCode="General">
                  <c:v>8.2524681000000015</c:v>
                </c:pt>
                <c:pt idx="2326" formatCode="General">
                  <c:v>8.2524681000000015</c:v>
                </c:pt>
                <c:pt idx="2327" formatCode="General">
                  <c:v>8.2523684000000017</c:v>
                </c:pt>
                <c:pt idx="2328" formatCode="General">
                  <c:v>8.2526675000000012</c:v>
                </c:pt>
                <c:pt idx="2329" formatCode="General">
                  <c:v>8.2526675000000012</c:v>
                </c:pt>
                <c:pt idx="2330" formatCode="General">
                  <c:v>8.2524681000000015</c:v>
                </c:pt>
                <c:pt idx="2331" formatCode="General">
                  <c:v>8.2524681000000015</c:v>
                </c:pt>
                <c:pt idx="2332" formatCode="General">
                  <c:v>8.2523684000000017</c:v>
                </c:pt>
                <c:pt idx="2333" formatCode="General">
                  <c:v>8.2523684000000017</c:v>
                </c:pt>
                <c:pt idx="2334" formatCode="General">
                  <c:v>8.2521690000000021</c:v>
                </c:pt>
                <c:pt idx="2335" formatCode="General">
                  <c:v>8.2521690000000021</c:v>
                </c:pt>
                <c:pt idx="2336" formatCode="General">
                  <c:v>8.2521690000000021</c:v>
                </c:pt>
                <c:pt idx="2337" formatCode="General">
                  <c:v>8.2519696000000025</c:v>
                </c:pt>
                <c:pt idx="2338" formatCode="General">
                  <c:v>8.2519696000000025</c:v>
                </c:pt>
                <c:pt idx="2339" formatCode="General">
                  <c:v>8.2518699000000009</c:v>
                </c:pt>
                <c:pt idx="2340" formatCode="General">
                  <c:v>8.2519696000000025</c:v>
                </c:pt>
                <c:pt idx="2341" formatCode="General">
                  <c:v>8.2517702000000011</c:v>
                </c:pt>
                <c:pt idx="2342" formatCode="General">
                  <c:v>8.2517702000000011</c:v>
                </c:pt>
                <c:pt idx="2343" formatCode="General">
                  <c:v>8.2517702000000011</c:v>
                </c:pt>
                <c:pt idx="2344" formatCode="General">
                  <c:v>8.2519696000000025</c:v>
                </c:pt>
                <c:pt idx="2345" formatCode="General">
                  <c:v>8.2521690000000021</c:v>
                </c:pt>
                <c:pt idx="2346" formatCode="General">
                  <c:v>8.2522687000000019</c:v>
                </c:pt>
                <c:pt idx="2347" formatCode="General">
                  <c:v>8.2522687000000019</c:v>
                </c:pt>
                <c:pt idx="2348" formatCode="General">
                  <c:v>8.2521690000000021</c:v>
                </c:pt>
                <c:pt idx="2349" formatCode="General">
                  <c:v>8.2521690000000021</c:v>
                </c:pt>
                <c:pt idx="2350" formatCode="General">
                  <c:v>8.2519696000000025</c:v>
                </c:pt>
                <c:pt idx="2351" formatCode="General">
                  <c:v>8.2521690000000021</c:v>
                </c:pt>
                <c:pt idx="2352" formatCode="General">
                  <c:v>8.2521690000000021</c:v>
                </c:pt>
                <c:pt idx="2353" formatCode="General">
                  <c:v>8.2520693000000023</c:v>
                </c:pt>
                <c:pt idx="2354" formatCode="General">
                  <c:v>8.2521690000000021</c:v>
                </c:pt>
                <c:pt idx="2355" formatCode="General">
                  <c:v>8.2521690000000021</c:v>
                </c:pt>
                <c:pt idx="2356" formatCode="General">
                  <c:v>8.2523684000000017</c:v>
                </c:pt>
                <c:pt idx="2357" formatCode="General">
                  <c:v>8.2523684000000017</c:v>
                </c:pt>
                <c:pt idx="2358" formatCode="General">
                  <c:v>8.2525678000000013</c:v>
                </c:pt>
                <c:pt idx="2359" formatCode="General">
                  <c:v>8.2525678000000013</c:v>
                </c:pt>
                <c:pt idx="2360" formatCode="General">
                  <c:v>8.2526675000000012</c:v>
                </c:pt>
                <c:pt idx="2361" formatCode="General">
                  <c:v>8.2526675000000012</c:v>
                </c:pt>
                <c:pt idx="2362" formatCode="General">
                  <c:v>8.2524681000000015</c:v>
                </c:pt>
                <c:pt idx="2363" formatCode="General">
                  <c:v>8.2524681000000015</c:v>
                </c:pt>
                <c:pt idx="2364" formatCode="General">
                  <c:v>8.2523684000000017</c:v>
                </c:pt>
                <c:pt idx="2365" formatCode="General">
                  <c:v>8.2521690000000021</c:v>
                </c:pt>
                <c:pt idx="2366" formatCode="General">
                  <c:v>8.2521690000000021</c:v>
                </c:pt>
                <c:pt idx="2367" formatCode="General">
                  <c:v>8.2522687000000019</c:v>
                </c:pt>
                <c:pt idx="2368" formatCode="General">
                  <c:v>8.2521690000000021</c:v>
                </c:pt>
                <c:pt idx="2369" formatCode="General">
                  <c:v>8.2521690000000021</c:v>
                </c:pt>
                <c:pt idx="2370" formatCode="General">
                  <c:v>8.2521690000000021</c:v>
                </c:pt>
                <c:pt idx="2371" formatCode="General">
                  <c:v>8.2521690000000021</c:v>
                </c:pt>
                <c:pt idx="2372" formatCode="General">
                  <c:v>8.2521690000000021</c:v>
                </c:pt>
                <c:pt idx="2373" formatCode="General">
                  <c:v>8.2521690000000021</c:v>
                </c:pt>
                <c:pt idx="2374" formatCode="General">
                  <c:v>8.2521690000000021</c:v>
                </c:pt>
                <c:pt idx="2375" formatCode="General">
                  <c:v>8.2522687000000019</c:v>
                </c:pt>
                <c:pt idx="2376" formatCode="General">
                  <c:v>8.2522687000000019</c:v>
                </c:pt>
                <c:pt idx="2377" formatCode="General">
                  <c:v>8.2521690000000021</c:v>
                </c:pt>
                <c:pt idx="2378" formatCode="General">
                  <c:v>8.2519696000000025</c:v>
                </c:pt>
                <c:pt idx="2379" formatCode="General">
                  <c:v>8.2518699000000009</c:v>
                </c:pt>
                <c:pt idx="2380" formatCode="General">
                  <c:v>8.2518699000000009</c:v>
                </c:pt>
                <c:pt idx="2381" formatCode="General">
                  <c:v>8.2517702000000011</c:v>
                </c:pt>
                <c:pt idx="2382" formatCode="General">
                  <c:v>8.2517702000000011</c:v>
                </c:pt>
                <c:pt idx="2383" formatCode="General">
                  <c:v>8.2517702000000011</c:v>
                </c:pt>
                <c:pt idx="2384" formatCode="General">
                  <c:v>8.2516705000000012</c:v>
                </c:pt>
                <c:pt idx="2385" formatCode="General">
                  <c:v>8.2517702000000011</c:v>
                </c:pt>
                <c:pt idx="2386" formatCode="General">
                  <c:v>8.2517702000000011</c:v>
                </c:pt>
                <c:pt idx="2387" formatCode="General">
                  <c:v>8.2519696000000025</c:v>
                </c:pt>
                <c:pt idx="2388" formatCode="General">
                  <c:v>8.2518699000000009</c:v>
                </c:pt>
                <c:pt idx="2389" formatCode="General">
                  <c:v>8.2517702000000011</c:v>
                </c:pt>
                <c:pt idx="2390" formatCode="General">
                  <c:v>8.2517702000000011</c:v>
                </c:pt>
                <c:pt idx="2391" formatCode="General">
                  <c:v>8.2518699000000009</c:v>
                </c:pt>
                <c:pt idx="2392" formatCode="General">
                  <c:v>8.2517702000000011</c:v>
                </c:pt>
                <c:pt idx="2393" formatCode="General">
                  <c:v>8.2517702000000011</c:v>
                </c:pt>
                <c:pt idx="2394" formatCode="General">
                  <c:v>8.2518699000000009</c:v>
                </c:pt>
                <c:pt idx="2395" formatCode="General">
                  <c:v>8.2518699000000009</c:v>
                </c:pt>
                <c:pt idx="2396" formatCode="General">
                  <c:v>8.2520693000000023</c:v>
                </c:pt>
                <c:pt idx="2397" formatCode="General">
                  <c:v>8.2521690000000021</c:v>
                </c:pt>
                <c:pt idx="2398" formatCode="General">
                  <c:v>8.2521690000000021</c:v>
                </c:pt>
                <c:pt idx="2399" formatCode="General">
                  <c:v>8.2520693000000023</c:v>
                </c:pt>
                <c:pt idx="2400" formatCode="General">
                  <c:v>8.2521690000000021</c:v>
                </c:pt>
                <c:pt idx="2401" formatCode="General">
                  <c:v>8.2521690000000021</c:v>
                </c:pt>
                <c:pt idx="2402" formatCode="General">
                  <c:v>8.2521690000000021</c:v>
                </c:pt>
                <c:pt idx="2403" formatCode="General">
                  <c:v>8.2520693000000023</c:v>
                </c:pt>
                <c:pt idx="2404" formatCode="General">
                  <c:v>8.2518699000000009</c:v>
                </c:pt>
                <c:pt idx="2405" formatCode="General">
                  <c:v>8.2518699000000009</c:v>
                </c:pt>
                <c:pt idx="2406" formatCode="General">
                  <c:v>8.2520693000000023</c:v>
                </c:pt>
                <c:pt idx="2407" formatCode="General">
                  <c:v>8.2521690000000021</c:v>
                </c:pt>
                <c:pt idx="2408" formatCode="General">
                  <c:v>8.2522687000000019</c:v>
                </c:pt>
                <c:pt idx="2409" formatCode="General">
                  <c:v>8.2521690000000021</c:v>
                </c:pt>
                <c:pt idx="2410" formatCode="General">
                  <c:v>8.2523684000000017</c:v>
                </c:pt>
                <c:pt idx="2411" formatCode="General">
                  <c:v>8.2523684000000017</c:v>
                </c:pt>
                <c:pt idx="2412" formatCode="General">
                  <c:v>8.2521690000000021</c:v>
                </c:pt>
                <c:pt idx="2413" formatCode="General">
                  <c:v>8.2523684000000017</c:v>
                </c:pt>
                <c:pt idx="2414" formatCode="General">
                  <c:v>8.2523684000000017</c:v>
                </c:pt>
                <c:pt idx="2415" formatCode="General">
                  <c:v>8.2522687000000019</c:v>
                </c:pt>
                <c:pt idx="2416" formatCode="General">
                  <c:v>8.2521690000000021</c:v>
                </c:pt>
                <c:pt idx="2417" formatCode="General">
                  <c:v>8.2520693000000023</c:v>
                </c:pt>
                <c:pt idx="2418" formatCode="General">
                  <c:v>8.2522687000000019</c:v>
                </c:pt>
                <c:pt idx="2419" formatCode="General">
                  <c:v>8.2522687000000019</c:v>
                </c:pt>
                <c:pt idx="2420" formatCode="General">
                  <c:v>8.2521690000000021</c:v>
                </c:pt>
                <c:pt idx="2421" formatCode="General">
                  <c:v>8.2522687000000019</c:v>
                </c:pt>
                <c:pt idx="2422" formatCode="General">
                  <c:v>8.2522687000000019</c:v>
                </c:pt>
                <c:pt idx="2423" formatCode="General">
                  <c:v>8.2523684000000017</c:v>
                </c:pt>
                <c:pt idx="2424" formatCode="General">
                  <c:v>8.2522687000000019</c:v>
                </c:pt>
                <c:pt idx="2425" formatCode="General">
                  <c:v>8.2520693000000023</c:v>
                </c:pt>
                <c:pt idx="2426" formatCode="General">
                  <c:v>8.2520693000000023</c:v>
                </c:pt>
                <c:pt idx="2427" formatCode="General">
                  <c:v>8.2521690000000021</c:v>
                </c:pt>
                <c:pt idx="2428" formatCode="General">
                  <c:v>8.2520693000000023</c:v>
                </c:pt>
                <c:pt idx="2429" formatCode="General">
                  <c:v>8.2520693000000023</c:v>
                </c:pt>
                <c:pt idx="2430" formatCode="General">
                  <c:v>8.2521690000000021</c:v>
                </c:pt>
                <c:pt idx="2431" formatCode="General">
                  <c:v>8.2519696000000025</c:v>
                </c:pt>
                <c:pt idx="2432" formatCode="General">
                  <c:v>8.2519696000000025</c:v>
                </c:pt>
                <c:pt idx="2433" formatCode="General">
                  <c:v>8.2520693000000023</c:v>
                </c:pt>
                <c:pt idx="2434" formatCode="General">
                  <c:v>8.2518699000000009</c:v>
                </c:pt>
                <c:pt idx="2435" formatCode="General">
                  <c:v>8.2518699000000009</c:v>
                </c:pt>
                <c:pt idx="2436" formatCode="General">
                  <c:v>8.2518699000000009</c:v>
                </c:pt>
                <c:pt idx="2437" formatCode="General">
                  <c:v>8.2520693000000023</c:v>
                </c:pt>
                <c:pt idx="2438" formatCode="General">
                  <c:v>8.2521690000000021</c:v>
                </c:pt>
                <c:pt idx="2439" formatCode="General">
                  <c:v>8.2522687000000019</c:v>
                </c:pt>
                <c:pt idx="2440" formatCode="General">
                  <c:v>8.2523684000000017</c:v>
                </c:pt>
                <c:pt idx="2441" formatCode="General">
                  <c:v>8.2523684000000017</c:v>
                </c:pt>
                <c:pt idx="2442" formatCode="General">
                  <c:v>8.2521690000000021</c:v>
                </c:pt>
                <c:pt idx="2443" formatCode="General">
                  <c:v>8.2521690000000021</c:v>
                </c:pt>
                <c:pt idx="2444" formatCode="General">
                  <c:v>8.2519696000000025</c:v>
                </c:pt>
                <c:pt idx="2445" formatCode="General">
                  <c:v>8.2519696000000025</c:v>
                </c:pt>
                <c:pt idx="2446" formatCode="General">
                  <c:v>8.2518699000000009</c:v>
                </c:pt>
                <c:pt idx="2447" formatCode="General">
                  <c:v>8.2517702000000011</c:v>
                </c:pt>
                <c:pt idx="2448" formatCode="General">
                  <c:v>8.2519696000000025</c:v>
                </c:pt>
                <c:pt idx="2449" formatCode="General">
                  <c:v>8.2521690000000021</c:v>
                </c:pt>
                <c:pt idx="2450" formatCode="General">
                  <c:v>8.2521690000000021</c:v>
                </c:pt>
                <c:pt idx="2451" formatCode="General">
                  <c:v>8.2521690000000021</c:v>
                </c:pt>
                <c:pt idx="2452" formatCode="General">
                  <c:v>8.2521690000000021</c:v>
                </c:pt>
                <c:pt idx="2453" formatCode="General">
                  <c:v>8.2521690000000021</c:v>
                </c:pt>
                <c:pt idx="2454" formatCode="General">
                  <c:v>8.2521690000000021</c:v>
                </c:pt>
                <c:pt idx="2455" formatCode="General">
                  <c:v>8.2522687000000019</c:v>
                </c:pt>
                <c:pt idx="2456" formatCode="General">
                  <c:v>8.2521690000000021</c:v>
                </c:pt>
                <c:pt idx="2457" formatCode="General">
                  <c:v>8.2519696000000025</c:v>
                </c:pt>
                <c:pt idx="2458" formatCode="General">
                  <c:v>8.2521690000000021</c:v>
                </c:pt>
                <c:pt idx="2459" formatCode="General">
                  <c:v>8.2523684000000017</c:v>
                </c:pt>
                <c:pt idx="2460" formatCode="General">
                  <c:v>8.2523684000000017</c:v>
                </c:pt>
                <c:pt idx="2461" formatCode="General">
                  <c:v>8.2524681000000015</c:v>
                </c:pt>
                <c:pt idx="2462" formatCode="General">
                  <c:v>8.2524681000000015</c:v>
                </c:pt>
                <c:pt idx="2463" formatCode="General">
                  <c:v>8.2524681000000015</c:v>
                </c:pt>
                <c:pt idx="2464" formatCode="General">
                  <c:v>8.2523684000000017</c:v>
                </c:pt>
                <c:pt idx="2465" formatCode="General">
                  <c:v>8.2522687000000019</c:v>
                </c:pt>
                <c:pt idx="2466" formatCode="General">
                  <c:v>8.2523684000000017</c:v>
                </c:pt>
                <c:pt idx="2467" formatCode="General">
                  <c:v>8.2521690000000021</c:v>
                </c:pt>
                <c:pt idx="2468" formatCode="General">
                  <c:v>8.2523684000000017</c:v>
                </c:pt>
                <c:pt idx="2469" formatCode="General">
                  <c:v>8.2521690000000021</c:v>
                </c:pt>
                <c:pt idx="2470" formatCode="General">
                  <c:v>8.2521690000000021</c:v>
                </c:pt>
                <c:pt idx="2471" formatCode="General">
                  <c:v>8.2522687000000019</c:v>
                </c:pt>
                <c:pt idx="2472" formatCode="General">
                  <c:v>8.2523684000000017</c:v>
                </c:pt>
                <c:pt idx="2473" formatCode="General">
                  <c:v>8.2523684000000017</c:v>
                </c:pt>
                <c:pt idx="2474" formatCode="General">
                  <c:v>8.2522687000000019</c:v>
                </c:pt>
                <c:pt idx="2475" formatCode="General">
                  <c:v>8.2521690000000021</c:v>
                </c:pt>
                <c:pt idx="2476" formatCode="General">
                  <c:v>8.2521690000000021</c:v>
                </c:pt>
                <c:pt idx="2477" formatCode="General">
                  <c:v>8.2520693000000023</c:v>
                </c:pt>
                <c:pt idx="2478" formatCode="General">
                  <c:v>8.2519696000000025</c:v>
                </c:pt>
                <c:pt idx="2479" formatCode="General">
                  <c:v>8.2519696000000025</c:v>
                </c:pt>
                <c:pt idx="2480" formatCode="General">
                  <c:v>8.2519696000000025</c:v>
                </c:pt>
                <c:pt idx="2481" formatCode="General">
                  <c:v>8.2521690000000021</c:v>
                </c:pt>
                <c:pt idx="2482" formatCode="General">
                  <c:v>8.2522687000000019</c:v>
                </c:pt>
                <c:pt idx="2483" formatCode="General">
                  <c:v>8.2522687000000019</c:v>
                </c:pt>
                <c:pt idx="2484" formatCode="General">
                  <c:v>8.2522687000000019</c:v>
                </c:pt>
                <c:pt idx="2485" formatCode="General">
                  <c:v>8.2522687000000019</c:v>
                </c:pt>
                <c:pt idx="2486" formatCode="General">
                  <c:v>8.2522687000000019</c:v>
                </c:pt>
                <c:pt idx="2487" formatCode="General">
                  <c:v>8.2522687000000019</c:v>
                </c:pt>
                <c:pt idx="2488" formatCode="General">
                  <c:v>8.2524681000000015</c:v>
                </c:pt>
                <c:pt idx="2489" formatCode="General">
                  <c:v>8.2524681000000015</c:v>
                </c:pt>
                <c:pt idx="2490" formatCode="General">
                  <c:v>8.2525678000000013</c:v>
                </c:pt>
                <c:pt idx="2491" formatCode="General">
                  <c:v>8.2525678000000013</c:v>
                </c:pt>
                <c:pt idx="2492" formatCode="General">
                  <c:v>8.2523684000000017</c:v>
                </c:pt>
                <c:pt idx="2493" formatCode="General">
                  <c:v>8.2524681000000015</c:v>
                </c:pt>
                <c:pt idx="2494" formatCode="General">
                  <c:v>8.2525678000000013</c:v>
                </c:pt>
                <c:pt idx="2495" formatCode="General">
                  <c:v>8.2523684000000017</c:v>
                </c:pt>
                <c:pt idx="2496" formatCode="General">
                  <c:v>8.2522687000000019</c:v>
                </c:pt>
                <c:pt idx="2497" formatCode="General">
                  <c:v>8.2521690000000021</c:v>
                </c:pt>
                <c:pt idx="2498" formatCode="General">
                  <c:v>8.2522687000000019</c:v>
                </c:pt>
                <c:pt idx="2499" formatCode="General">
                  <c:v>8.2522687000000019</c:v>
                </c:pt>
                <c:pt idx="2500" formatCode="General">
                  <c:v>8.2521690000000021</c:v>
                </c:pt>
                <c:pt idx="2501" formatCode="General">
                  <c:v>8.2520693000000023</c:v>
                </c:pt>
                <c:pt idx="2502" formatCode="General">
                  <c:v>8.2520693000000023</c:v>
                </c:pt>
                <c:pt idx="2503" formatCode="General">
                  <c:v>8.2520693000000023</c:v>
                </c:pt>
                <c:pt idx="2504" formatCode="General">
                  <c:v>8.2520693000000023</c:v>
                </c:pt>
                <c:pt idx="2505" formatCode="General">
                  <c:v>8.2520693000000023</c:v>
                </c:pt>
                <c:pt idx="2506" formatCode="General">
                  <c:v>8.2520693000000023</c:v>
                </c:pt>
                <c:pt idx="2507" formatCode="General">
                  <c:v>8.2520693000000023</c:v>
                </c:pt>
                <c:pt idx="2508" formatCode="General">
                  <c:v>8.2521690000000021</c:v>
                </c:pt>
                <c:pt idx="2509" formatCode="General">
                  <c:v>8.2520693000000023</c:v>
                </c:pt>
                <c:pt idx="2510" formatCode="General">
                  <c:v>8.2523684000000017</c:v>
                </c:pt>
                <c:pt idx="2511" formatCode="General">
                  <c:v>8.2522687000000019</c:v>
                </c:pt>
                <c:pt idx="2512" formatCode="General">
                  <c:v>8.2520693000000023</c:v>
                </c:pt>
                <c:pt idx="2513" formatCode="General">
                  <c:v>8.2519696000000025</c:v>
                </c:pt>
                <c:pt idx="2514" formatCode="General">
                  <c:v>8.2519696000000025</c:v>
                </c:pt>
                <c:pt idx="2515" formatCode="General">
                  <c:v>8.2520693000000023</c:v>
                </c:pt>
                <c:pt idx="2516" formatCode="General">
                  <c:v>8.2521690000000021</c:v>
                </c:pt>
                <c:pt idx="2517" formatCode="General">
                  <c:v>8.2520693000000023</c:v>
                </c:pt>
                <c:pt idx="2518" formatCode="General">
                  <c:v>8.2519696000000025</c:v>
                </c:pt>
                <c:pt idx="2519" formatCode="General">
                  <c:v>8.2519696000000025</c:v>
                </c:pt>
                <c:pt idx="2520" formatCode="General">
                  <c:v>8.2519696000000025</c:v>
                </c:pt>
                <c:pt idx="2521" formatCode="General">
                  <c:v>8.2520693000000023</c:v>
                </c:pt>
                <c:pt idx="2522" formatCode="General">
                  <c:v>8.2520693000000023</c:v>
                </c:pt>
                <c:pt idx="2523" formatCode="General">
                  <c:v>8.2520693000000023</c:v>
                </c:pt>
                <c:pt idx="2524" formatCode="General">
                  <c:v>8.2520693000000023</c:v>
                </c:pt>
                <c:pt idx="2525" formatCode="General">
                  <c:v>8.2520693000000023</c:v>
                </c:pt>
                <c:pt idx="2526" formatCode="General">
                  <c:v>8.2520693000000023</c:v>
                </c:pt>
                <c:pt idx="2527" formatCode="General">
                  <c:v>8.2521690000000021</c:v>
                </c:pt>
                <c:pt idx="2528" formatCode="General">
                  <c:v>8.2520693000000023</c:v>
                </c:pt>
                <c:pt idx="2529" formatCode="General">
                  <c:v>8.2524681000000015</c:v>
                </c:pt>
                <c:pt idx="2530" formatCode="General">
                  <c:v>8.2524681000000015</c:v>
                </c:pt>
                <c:pt idx="2531" formatCode="General">
                  <c:v>8.2523684000000017</c:v>
                </c:pt>
                <c:pt idx="2532" formatCode="General">
                  <c:v>8.2523684000000017</c:v>
                </c:pt>
                <c:pt idx="2533" formatCode="General">
                  <c:v>8.2523684000000017</c:v>
                </c:pt>
                <c:pt idx="2534" formatCode="General">
                  <c:v>8.2522687000000019</c:v>
                </c:pt>
                <c:pt idx="2535" formatCode="General">
                  <c:v>8.2520693000000023</c:v>
                </c:pt>
                <c:pt idx="2536" formatCode="General">
                  <c:v>8.2522687000000019</c:v>
                </c:pt>
                <c:pt idx="2537" formatCode="General">
                  <c:v>8.2522687000000019</c:v>
                </c:pt>
                <c:pt idx="2538" formatCode="General">
                  <c:v>8.2522687000000019</c:v>
                </c:pt>
                <c:pt idx="2539" formatCode="General">
                  <c:v>8.2520693000000023</c:v>
                </c:pt>
                <c:pt idx="2540" formatCode="General">
                  <c:v>8.2520693000000023</c:v>
                </c:pt>
                <c:pt idx="2541" formatCode="General">
                  <c:v>8.2519696000000025</c:v>
                </c:pt>
                <c:pt idx="2542" formatCode="General">
                  <c:v>8.2520693000000023</c:v>
                </c:pt>
                <c:pt idx="2543" formatCode="General">
                  <c:v>8.2519696000000025</c:v>
                </c:pt>
                <c:pt idx="2544" formatCode="General">
                  <c:v>8.2518699000000009</c:v>
                </c:pt>
                <c:pt idx="2545" formatCode="General">
                  <c:v>8.2518699000000009</c:v>
                </c:pt>
                <c:pt idx="2546" formatCode="General">
                  <c:v>8.2519696000000025</c:v>
                </c:pt>
                <c:pt idx="2547" formatCode="General">
                  <c:v>8.2518699000000009</c:v>
                </c:pt>
                <c:pt idx="2548" formatCode="General">
                  <c:v>8.2518699000000009</c:v>
                </c:pt>
                <c:pt idx="2549" formatCode="General">
                  <c:v>8.2518699000000009</c:v>
                </c:pt>
                <c:pt idx="2550" formatCode="General">
                  <c:v>8.2518699000000009</c:v>
                </c:pt>
                <c:pt idx="2551" formatCode="General">
                  <c:v>8.2519696000000025</c:v>
                </c:pt>
                <c:pt idx="2552" formatCode="General">
                  <c:v>8.2518699000000009</c:v>
                </c:pt>
                <c:pt idx="2553" formatCode="General">
                  <c:v>8.2517702000000011</c:v>
                </c:pt>
                <c:pt idx="2554" formatCode="General">
                  <c:v>8.2517702000000011</c:v>
                </c:pt>
                <c:pt idx="2555" formatCode="General">
                  <c:v>8.2517702000000011</c:v>
                </c:pt>
                <c:pt idx="2556" formatCode="General">
                  <c:v>8.2517702000000011</c:v>
                </c:pt>
                <c:pt idx="2557" formatCode="General">
                  <c:v>8.2517702000000011</c:v>
                </c:pt>
                <c:pt idx="2558" formatCode="General">
                  <c:v>8.2517702000000011</c:v>
                </c:pt>
                <c:pt idx="2559" formatCode="General">
                  <c:v>8.2517702000000011</c:v>
                </c:pt>
                <c:pt idx="2560" formatCode="General">
                  <c:v>8.2518699000000009</c:v>
                </c:pt>
                <c:pt idx="2561" formatCode="General">
                  <c:v>8.2517702000000011</c:v>
                </c:pt>
                <c:pt idx="2562" formatCode="General">
                  <c:v>8.2518699000000009</c:v>
                </c:pt>
                <c:pt idx="2563" formatCode="General">
                  <c:v>8.2517702000000011</c:v>
                </c:pt>
                <c:pt idx="2564" formatCode="General">
                  <c:v>8.2517702000000011</c:v>
                </c:pt>
                <c:pt idx="2565" formatCode="General">
                  <c:v>8.2517702000000011</c:v>
                </c:pt>
                <c:pt idx="2566" formatCode="General">
                  <c:v>8.2518699000000009</c:v>
                </c:pt>
                <c:pt idx="2567" formatCode="General">
                  <c:v>8.2517702000000011</c:v>
                </c:pt>
                <c:pt idx="2568" formatCode="General">
                  <c:v>8.2519696000000025</c:v>
                </c:pt>
                <c:pt idx="2569" formatCode="General">
                  <c:v>8.2519696000000025</c:v>
                </c:pt>
                <c:pt idx="2570" formatCode="General">
                  <c:v>8.2519696000000025</c:v>
                </c:pt>
                <c:pt idx="2571" formatCode="General">
                  <c:v>8.2520693000000023</c:v>
                </c:pt>
                <c:pt idx="2572" formatCode="General">
                  <c:v>8.2520693000000023</c:v>
                </c:pt>
                <c:pt idx="2573" formatCode="General">
                  <c:v>8.2519696000000025</c:v>
                </c:pt>
                <c:pt idx="2574" formatCode="General">
                  <c:v>8.2519696000000025</c:v>
                </c:pt>
                <c:pt idx="2575" formatCode="General">
                  <c:v>8.2518699000000009</c:v>
                </c:pt>
                <c:pt idx="2576" formatCode="General">
                  <c:v>8.2518699000000009</c:v>
                </c:pt>
                <c:pt idx="2577" formatCode="General">
                  <c:v>8.2517702000000011</c:v>
                </c:pt>
                <c:pt idx="2578" formatCode="General">
                  <c:v>8.2517702000000011</c:v>
                </c:pt>
                <c:pt idx="2579" formatCode="General">
                  <c:v>8.2518699000000009</c:v>
                </c:pt>
                <c:pt idx="2580" formatCode="General">
                  <c:v>8.2517702000000011</c:v>
                </c:pt>
                <c:pt idx="2581" formatCode="General">
                  <c:v>8.2517702000000011</c:v>
                </c:pt>
                <c:pt idx="2582" formatCode="General">
                  <c:v>8.2517702000000011</c:v>
                </c:pt>
                <c:pt idx="2583" formatCode="General">
                  <c:v>8.2518699000000009</c:v>
                </c:pt>
                <c:pt idx="2584" formatCode="General">
                  <c:v>8.2518699000000009</c:v>
                </c:pt>
                <c:pt idx="2585" formatCode="General">
                  <c:v>8.2519696000000025</c:v>
                </c:pt>
                <c:pt idx="2586" formatCode="General">
                  <c:v>8.2520693000000023</c:v>
                </c:pt>
                <c:pt idx="2587" formatCode="General">
                  <c:v>8.2520693000000023</c:v>
                </c:pt>
                <c:pt idx="2588" formatCode="General">
                  <c:v>8.2521690000000021</c:v>
                </c:pt>
                <c:pt idx="2589" formatCode="General">
                  <c:v>8.2521690000000021</c:v>
                </c:pt>
                <c:pt idx="2590" formatCode="General">
                  <c:v>8.2521690000000021</c:v>
                </c:pt>
                <c:pt idx="2591" formatCode="General">
                  <c:v>8.2520693000000023</c:v>
                </c:pt>
                <c:pt idx="2592" formatCode="General">
                  <c:v>8.2520693000000023</c:v>
                </c:pt>
                <c:pt idx="2593" formatCode="General">
                  <c:v>8.2520693000000023</c:v>
                </c:pt>
                <c:pt idx="2594" formatCode="General">
                  <c:v>8.2521690000000021</c:v>
                </c:pt>
                <c:pt idx="2595" formatCode="General">
                  <c:v>8.2520693000000023</c:v>
                </c:pt>
                <c:pt idx="2596" formatCode="General">
                  <c:v>8.2520693000000023</c:v>
                </c:pt>
                <c:pt idx="2597" formatCode="General">
                  <c:v>8.2519696000000025</c:v>
                </c:pt>
                <c:pt idx="2598" formatCode="General">
                  <c:v>8.2519696000000025</c:v>
                </c:pt>
                <c:pt idx="2599" formatCode="General">
                  <c:v>8.2518699000000009</c:v>
                </c:pt>
                <c:pt idx="2600" formatCode="General">
                  <c:v>8.2518699000000009</c:v>
                </c:pt>
                <c:pt idx="2601" formatCode="General">
                  <c:v>8.2519696000000025</c:v>
                </c:pt>
                <c:pt idx="2602" formatCode="General">
                  <c:v>8.2518699000000009</c:v>
                </c:pt>
                <c:pt idx="2603" formatCode="General">
                  <c:v>8.2518699000000009</c:v>
                </c:pt>
                <c:pt idx="2604" formatCode="General">
                  <c:v>8.2518699000000009</c:v>
                </c:pt>
                <c:pt idx="2605" formatCode="General">
                  <c:v>8.2517702000000011</c:v>
                </c:pt>
                <c:pt idx="2606" formatCode="General">
                  <c:v>8.2517702000000011</c:v>
                </c:pt>
                <c:pt idx="2607" formatCode="General">
                  <c:v>8.2518699000000009</c:v>
                </c:pt>
                <c:pt idx="2608" formatCode="General">
                  <c:v>8.2518699000000009</c:v>
                </c:pt>
                <c:pt idx="2609" formatCode="General">
                  <c:v>8.2517702000000011</c:v>
                </c:pt>
                <c:pt idx="2610" formatCode="General">
                  <c:v>8.2517702000000011</c:v>
                </c:pt>
                <c:pt idx="2611" formatCode="General">
                  <c:v>8.2518699000000009</c:v>
                </c:pt>
                <c:pt idx="2612" formatCode="General">
                  <c:v>8.2518699000000009</c:v>
                </c:pt>
                <c:pt idx="2613" formatCode="General">
                  <c:v>8.2517702000000011</c:v>
                </c:pt>
                <c:pt idx="2614" formatCode="General">
                  <c:v>8.2518699000000009</c:v>
                </c:pt>
                <c:pt idx="2615" formatCode="General">
                  <c:v>8.2518699000000009</c:v>
                </c:pt>
                <c:pt idx="2616" formatCode="General">
                  <c:v>8.2519696000000025</c:v>
                </c:pt>
                <c:pt idx="2617" formatCode="General">
                  <c:v>8.2517702000000011</c:v>
                </c:pt>
                <c:pt idx="2618" formatCode="General">
                  <c:v>8.2517702000000011</c:v>
                </c:pt>
                <c:pt idx="2619" formatCode="General">
                  <c:v>8.2518699000000009</c:v>
                </c:pt>
                <c:pt idx="2620" formatCode="General">
                  <c:v>8.2519696000000025</c:v>
                </c:pt>
                <c:pt idx="2621" formatCode="General">
                  <c:v>8.2517702000000011</c:v>
                </c:pt>
                <c:pt idx="2622" formatCode="General">
                  <c:v>8.2518699000000009</c:v>
                </c:pt>
                <c:pt idx="2623" formatCode="General">
                  <c:v>8.2518699000000009</c:v>
                </c:pt>
                <c:pt idx="2624" formatCode="General">
                  <c:v>8.2517702000000011</c:v>
                </c:pt>
                <c:pt idx="2625" formatCode="General">
                  <c:v>8.2517702000000011</c:v>
                </c:pt>
                <c:pt idx="2626" formatCode="General">
                  <c:v>8.2517702000000011</c:v>
                </c:pt>
                <c:pt idx="2627" formatCode="General">
                  <c:v>8.2517702000000011</c:v>
                </c:pt>
                <c:pt idx="2628" formatCode="General">
                  <c:v>8.2517702000000011</c:v>
                </c:pt>
                <c:pt idx="2629" formatCode="General">
                  <c:v>8.2517702000000011</c:v>
                </c:pt>
                <c:pt idx="2630" formatCode="General">
                  <c:v>8.2517702000000011</c:v>
                </c:pt>
                <c:pt idx="2631" formatCode="General">
                  <c:v>8.2517702000000011</c:v>
                </c:pt>
                <c:pt idx="2632" formatCode="General">
                  <c:v>8.2517702000000011</c:v>
                </c:pt>
                <c:pt idx="2633" formatCode="General">
                  <c:v>8.2517702000000011</c:v>
                </c:pt>
                <c:pt idx="2634" formatCode="General">
                  <c:v>8.2517702000000011</c:v>
                </c:pt>
                <c:pt idx="2635" formatCode="General">
                  <c:v>8.2517702000000011</c:v>
                </c:pt>
                <c:pt idx="2636" formatCode="General">
                  <c:v>8.2517702000000011</c:v>
                </c:pt>
                <c:pt idx="2637" formatCode="General">
                  <c:v>8.2518699000000009</c:v>
                </c:pt>
                <c:pt idx="2638" formatCode="General">
                  <c:v>8.2516705000000012</c:v>
                </c:pt>
                <c:pt idx="2639" formatCode="General">
                  <c:v>8.2516705000000012</c:v>
                </c:pt>
                <c:pt idx="2640" formatCode="General">
                  <c:v>8.2516705000000012</c:v>
                </c:pt>
                <c:pt idx="2641" formatCode="General">
                  <c:v>8.2516705000000012</c:v>
                </c:pt>
                <c:pt idx="2642" formatCode="General">
                  <c:v>8.2516705000000012</c:v>
                </c:pt>
                <c:pt idx="2643" formatCode="General">
                  <c:v>8.2516705000000012</c:v>
                </c:pt>
                <c:pt idx="2644" formatCode="General">
                  <c:v>8.2516705000000012</c:v>
                </c:pt>
                <c:pt idx="2645" formatCode="General">
                  <c:v>8.2516705000000012</c:v>
                </c:pt>
                <c:pt idx="2646" formatCode="General">
                  <c:v>8.2516705000000012</c:v>
                </c:pt>
                <c:pt idx="2647" formatCode="General">
                  <c:v>8.2516705000000012</c:v>
                </c:pt>
                <c:pt idx="2648" formatCode="General">
                  <c:v>8.2516705000000012</c:v>
                </c:pt>
                <c:pt idx="2649" formatCode="General">
                  <c:v>8.2516705000000012</c:v>
                </c:pt>
                <c:pt idx="2650" formatCode="General">
                  <c:v>8.2516705000000012</c:v>
                </c:pt>
                <c:pt idx="2651" formatCode="General">
                  <c:v>8.2516705000000012</c:v>
                </c:pt>
                <c:pt idx="2652" formatCode="General">
                  <c:v>8.2516705000000012</c:v>
                </c:pt>
                <c:pt idx="2653" formatCode="General">
                  <c:v>8.2516705000000012</c:v>
                </c:pt>
                <c:pt idx="2654" formatCode="General">
                  <c:v>8.2516705000000012</c:v>
                </c:pt>
                <c:pt idx="2655" formatCode="General">
                  <c:v>8.2516705000000012</c:v>
                </c:pt>
                <c:pt idx="2656" formatCode="General">
                  <c:v>8.2516705000000012</c:v>
                </c:pt>
                <c:pt idx="2657" formatCode="General">
                  <c:v>8.2516705000000012</c:v>
                </c:pt>
                <c:pt idx="2658" formatCode="General">
                  <c:v>8.2516705000000012</c:v>
                </c:pt>
                <c:pt idx="2659" formatCode="General">
                  <c:v>8.2516705000000012</c:v>
                </c:pt>
                <c:pt idx="2660" formatCode="General">
                  <c:v>8.2516705000000012</c:v>
                </c:pt>
                <c:pt idx="2661" formatCode="General">
                  <c:v>8.2516705000000012</c:v>
                </c:pt>
                <c:pt idx="2662" formatCode="General">
                  <c:v>8.2516705000000012</c:v>
                </c:pt>
                <c:pt idx="2663" formatCode="General">
                  <c:v>8.2516705000000012</c:v>
                </c:pt>
                <c:pt idx="2664" formatCode="General">
                  <c:v>8.2516705000000012</c:v>
                </c:pt>
                <c:pt idx="2665" formatCode="General">
                  <c:v>8.2516705000000012</c:v>
                </c:pt>
                <c:pt idx="2666" formatCode="General">
                  <c:v>8.2516705000000012</c:v>
                </c:pt>
                <c:pt idx="2667" formatCode="General">
                  <c:v>8.2516705000000012</c:v>
                </c:pt>
                <c:pt idx="2668" formatCode="General">
                  <c:v>8.2516705000000012</c:v>
                </c:pt>
                <c:pt idx="2669" formatCode="General">
                  <c:v>8.2516705000000012</c:v>
                </c:pt>
                <c:pt idx="2670" formatCode="General">
                  <c:v>8.2516705000000012</c:v>
                </c:pt>
                <c:pt idx="2671" formatCode="General">
                  <c:v>8.2516705000000012</c:v>
                </c:pt>
                <c:pt idx="2672" formatCode="General">
                  <c:v>8.2516705000000012</c:v>
                </c:pt>
                <c:pt idx="2673" formatCode="General">
                  <c:v>8.2516705000000012</c:v>
                </c:pt>
                <c:pt idx="2674" formatCode="General">
                  <c:v>8.2516705000000012</c:v>
                </c:pt>
                <c:pt idx="2675" formatCode="General">
                  <c:v>8.2516705000000012</c:v>
                </c:pt>
                <c:pt idx="2676" formatCode="General">
                  <c:v>8.2516705000000012</c:v>
                </c:pt>
                <c:pt idx="2677" formatCode="General">
                  <c:v>8.2516705000000012</c:v>
                </c:pt>
                <c:pt idx="2678" formatCode="General">
                  <c:v>8.2516705000000012</c:v>
                </c:pt>
                <c:pt idx="2679" formatCode="General">
                  <c:v>8.2516705000000012</c:v>
                </c:pt>
                <c:pt idx="2680" formatCode="General">
                  <c:v>8.2516705000000012</c:v>
                </c:pt>
                <c:pt idx="2681" formatCode="General">
                  <c:v>8.2516705000000012</c:v>
                </c:pt>
                <c:pt idx="2682" formatCode="General">
                  <c:v>8.2516705000000012</c:v>
                </c:pt>
                <c:pt idx="2683" formatCode="General">
                  <c:v>8.2516705000000012</c:v>
                </c:pt>
                <c:pt idx="2684" formatCode="General">
                  <c:v>8.2516705000000012</c:v>
                </c:pt>
                <c:pt idx="2685" formatCode="General">
                  <c:v>8.2516705000000012</c:v>
                </c:pt>
                <c:pt idx="2686" formatCode="General">
                  <c:v>8.2516705000000012</c:v>
                </c:pt>
                <c:pt idx="2687" formatCode="General">
                  <c:v>8.2516705000000012</c:v>
                </c:pt>
                <c:pt idx="2688" formatCode="General">
                  <c:v>8.2516705000000012</c:v>
                </c:pt>
                <c:pt idx="2689" formatCode="General">
                  <c:v>8.2516705000000012</c:v>
                </c:pt>
                <c:pt idx="2690" formatCode="General">
                  <c:v>8.2516705000000012</c:v>
                </c:pt>
                <c:pt idx="2691" formatCode="General">
                  <c:v>8.2516705000000012</c:v>
                </c:pt>
                <c:pt idx="2692" formatCode="General">
                  <c:v>8.2516705000000012</c:v>
                </c:pt>
                <c:pt idx="2693" formatCode="General">
                  <c:v>8.2516705000000012</c:v>
                </c:pt>
                <c:pt idx="2694" formatCode="General">
                  <c:v>8.2516705000000012</c:v>
                </c:pt>
                <c:pt idx="2695" formatCode="General">
                  <c:v>8.2516705000000012</c:v>
                </c:pt>
                <c:pt idx="2696" formatCode="General">
                  <c:v>8.2516705000000012</c:v>
                </c:pt>
                <c:pt idx="2697" formatCode="General">
                  <c:v>8.2516705000000012</c:v>
                </c:pt>
                <c:pt idx="2698" formatCode="General">
                  <c:v>8.2516705000000012</c:v>
                </c:pt>
                <c:pt idx="2699" formatCode="General">
                  <c:v>8.2516705000000012</c:v>
                </c:pt>
                <c:pt idx="2700" formatCode="General">
                  <c:v>8.2516705000000012</c:v>
                </c:pt>
                <c:pt idx="2701" formatCode="General">
                  <c:v>8.2516705000000012</c:v>
                </c:pt>
                <c:pt idx="2702" formatCode="General">
                  <c:v>8.2516705000000012</c:v>
                </c:pt>
                <c:pt idx="2703" formatCode="General">
                  <c:v>8.2516705000000012</c:v>
                </c:pt>
                <c:pt idx="2704" formatCode="General">
                  <c:v>8.2516705000000012</c:v>
                </c:pt>
                <c:pt idx="2705" formatCode="General">
                  <c:v>8.2516705000000012</c:v>
                </c:pt>
                <c:pt idx="2706" formatCode="General">
                  <c:v>8.2516705000000012</c:v>
                </c:pt>
                <c:pt idx="2707" formatCode="General">
                  <c:v>8.2516705000000012</c:v>
                </c:pt>
                <c:pt idx="2708" formatCode="General">
                  <c:v>8.2516705000000012</c:v>
                </c:pt>
                <c:pt idx="2709" formatCode="General">
                  <c:v>8.2516705000000012</c:v>
                </c:pt>
                <c:pt idx="2710" formatCode="General">
                  <c:v>8.2516705000000012</c:v>
                </c:pt>
                <c:pt idx="2711" formatCode="General">
                  <c:v>8.2516705000000012</c:v>
                </c:pt>
                <c:pt idx="2712" formatCode="General">
                  <c:v>8.2516705000000012</c:v>
                </c:pt>
                <c:pt idx="2713" formatCode="General">
                  <c:v>8.2516705000000012</c:v>
                </c:pt>
                <c:pt idx="2714" formatCode="General">
                  <c:v>8.2516705000000012</c:v>
                </c:pt>
                <c:pt idx="2715" formatCode="General">
                  <c:v>8.2516705000000012</c:v>
                </c:pt>
                <c:pt idx="2716" formatCode="General">
                  <c:v>8.2516705000000012</c:v>
                </c:pt>
                <c:pt idx="2717" formatCode="General">
                  <c:v>8.2516705000000012</c:v>
                </c:pt>
                <c:pt idx="2718" formatCode="General">
                  <c:v>8.2516705000000012</c:v>
                </c:pt>
                <c:pt idx="2719" formatCode="General">
                  <c:v>8.2516705000000012</c:v>
                </c:pt>
                <c:pt idx="2720" formatCode="General">
                  <c:v>8.2516705000000012</c:v>
                </c:pt>
                <c:pt idx="2721" formatCode="General">
                  <c:v>8.2516705000000012</c:v>
                </c:pt>
                <c:pt idx="2722" formatCode="General">
                  <c:v>8.2516705000000012</c:v>
                </c:pt>
                <c:pt idx="2723" formatCode="General">
                  <c:v>8.2516705000000012</c:v>
                </c:pt>
                <c:pt idx="2724" formatCode="General">
                  <c:v>8.2516705000000012</c:v>
                </c:pt>
                <c:pt idx="2725" formatCode="General">
                  <c:v>8.2516705000000012</c:v>
                </c:pt>
                <c:pt idx="2726" formatCode="General">
                  <c:v>8.2516705000000012</c:v>
                </c:pt>
                <c:pt idx="2727" formatCode="General">
                  <c:v>8.2516705000000012</c:v>
                </c:pt>
                <c:pt idx="2728" formatCode="General">
                  <c:v>8.2516705000000012</c:v>
                </c:pt>
                <c:pt idx="2729" formatCode="General">
                  <c:v>8.2516705000000012</c:v>
                </c:pt>
                <c:pt idx="2730" formatCode="General">
                  <c:v>8.2516705000000012</c:v>
                </c:pt>
                <c:pt idx="2731" formatCode="General">
                  <c:v>8.2516705000000012</c:v>
                </c:pt>
                <c:pt idx="2732" formatCode="General">
                  <c:v>8.2516705000000012</c:v>
                </c:pt>
                <c:pt idx="2733" formatCode="General">
                  <c:v>8.2516705000000012</c:v>
                </c:pt>
                <c:pt idx="2734" formatCode="General">
                  <c:v>8.2516705000000012</c:v>
                </c:pt>
                <c:pt idx="2735" formatCode="General">
                  <c:v>8.2516705000000012</c:v>
                </c:pt>
                <c:pt idx="2736" formatCode="General">
                  <c:v>8.2516705000000012</c:v>
                </c:pt>
                <c:pt idx="2737" formatCode="General">
                  <c:v>8.2516705000000012</c:v>
                </c:pt>
                <c:pt idx="2738" formatCode="General">
                  <c:v>8.2516705000000012</c:v>
                </c:pt>
                <c:pt idx="2739" formatCode="General">
                  <c:v>8.2516705000000012</c:v>
                </c:pt>
                <c:pt idx="2740" formatCode="General">
                  <c:v>8.2516705000000012</c:v>
                </c:pt>
                <c:pt idx="2741" formatCode="General">
                  <c:v>8.2516705000000012</c:v>
                </c:pt>
                <c:pt idx="2742" formatCode="General">
                  <c:v>8.2516705000000012</c:v>
                </c:pt>
                <c:pt idx="2743" formatCode="General">
                  <c:v>8.2516705000000012</c:v>
                </c:pt>
                <c:pt idx="2744" formatCode="General">
                  <c:v>8.2516705000000012</c:v>
                </c:pt>
                <c:pt idx="2745" formatCode="General">
                  <c:v>8.2516705000000012</c:v>
                </c:pt>
                <c:pt idx="2746" formatCode="General">
                  <c:v>8.2516705000000012</c:v>
                </c:pt>
                <c:pt idx="2747" formatCode="General">
                  <c:v>8.2516705000000012</c:v>
                </c:pt>
                <c:pt idx="2748" formatCode="General">
                  <c:v>8.2516705000000012</c:v>
                </c:pt>
                <c:pt idx="2749" formatCode="General">
                  <c:v>8.2516705000000012</c:v>
                </c:pt>
                <c:pt idx="2750" formatCode="General">
                  <c:v>8.2516705000000012</c:v>
                </c:pt>
                <c:pt idx="2751" formatCode="General">
                  <c:v>8.2516705000000012</c:v>
                </c:pt>
                <c:pt idx="2752" formatCode="General">
                  <c:v>8.2516705000000012</c:v>
                </c:pt>
                <c:pt idx="2753" formatCode="General">
                  <c:v>8.2516705000000012</c:v>
                </c:pt>
                <c:pt idx="2754" formatCode="General">
                  <c:v>8.2516705000000012</c:v>
                </c:pt>
                <c:pt idx="2755" formatCode="General">
                  <c:v>8.2516705000000012</c:v>
                </c:pt>
                <c:pt idx="2756" formatCode="General">
                  <c:v>8.2516705000000012</c:v>
                </c:pt>
                <c:pt idx="2757" formatCode="General">
                  <c:v>8.2516705000000012</c:v>
                </c:pt>
                <c:pt idx="2758" formatCode="General">
                  <c:v>8.2516705000000012</c:v>
                </c:pt>
                <c:pt idx="2759" formatCode="General">
                  <c:v>8.2516705000000012</c:v>
                </c:pt>
                <c:pt idx="2760" formatCode="General">
                  <c:v>8.2516705000000012</c:v>
                </c:pt>
                <c:pt idx="2761" formatCode="General">
                  <c:v>8.2516705000000012</c:v>
                </c:pt>
                <c:pt idx="2762" formatCode="General">
                  <c:v>8.2516705000000012</c:v>
                </c:pt>
                <c:pt idx="2763" formatCode="General">
                  <c:v>8.2516705000000012</c:v>
                </c:pt>
                <c:pt idx="2764" formatCode="General">
                  <c:v>8.2516705000000012</c:v>
                </c:pt>
                <c:pt idx="2765" formatCode="General">
                  <c:v>8.2516705000000012</c:v>
                </c:pt>
                <c:pt idx="2766" formatCode="General">
                  <c:v>8.2516705000000012</c:v>
                </c:pt>
                <c:pt idx="2767" formatCode="General">
                  <c:v>8.2516705000000012</c:v>
                </c:pt>
                <c:pt idx="2768" formatCode="General">
                  <c:v>8.2516705000000012</c:v>
                </c:pt>
                <c:pt idx="2769" formatCode="General">
                  <c:v>8.2516705000000012</c:v>
                </c:pt>
                <c:pt idx="2770" formatCode="General">
                  <c:v>8.2516705000000012</c:v>
                </c:pt>
                <c:pt idx="2771" formatCode="General">
                  <c:v>8.2516705000000012</c:v>
                </c:pt>
                <c:pt idx="2772" formatCode="General">
                  <c:v>8.2516705000000012</c:v>
                </c:pt>
                <c:pt idx="2773" formatCode="General">
                  <c:v>8.2516705000000012</c:v>
                </c:pt>
                <c:pt idx="2774" formatCode="General">
                  <c:v>8.2516705000000012</c:v>
                </c:pt>
                <c:pt idx="2775" formatCode="General">
                  <c:v>8.2516705000000012</c:v>
                </c:pt>
                <c:pt idx="2776" formatCode="General">
                  <c:v>8.2516705000000012</c:v>
                </c:pt>
                <c:pt idx="2777" formatCode="General">
                  <c:v>8.2516705000000012</c:v>
                </c:pt>
                <c:pt idx="2778" formatCode="General">
                  <c:v>8.2516705000000012</c:v>
                </c:pt>
                <c:pt idx="2779" formatCode="General">
                  <c:v>8.2516705000000012</c:v>
                </c:pt>
                <c:pt idx="2780" formatCode="General">
                  <c:v>8.2516705000000012</c:v>
                </c:pt>
                <c:pt idx="2781" formatCode="General">
                  <c:v>8.2516705000000012</c:v>
                </c:pt>
                <c:pt idx="2782" formatCode="General">
                  <c:v>8.2516705000000012</c:v>
                </c:pt>
                <c:pt idx="2783" formatCode="General">
                  <c:v>8.2516705000000012</c:v>
                </c:pt>
                <c:pt idx="2784" formatCode="General">
                  <c:v>8.2516705000000012</c:v>
                </c:pt>
                <c:pt idx="2785" formatCode="General">
                  <c:v>8.2516705000000012</c:v>
                </c:pt>
                <c:pt idx="2786" formatCode="General">
                  <c:v>8.2516705000000012</c:v>
                </c:pt>
                <c:pt idx="2787" formatCode="General">
                  <c:v>8.2516705000000012</c:v>
                </c:pt>
                <c:pt idx="2788" formatCode="General">
                  <c:v>8.2516705000000012</c:v>
                </c:pt>
                <c:pt idx="2789" formatCode="General">
                  <c:v>8.2516705000000012</c:v>
                </c:pt>
                <c:pt idx="2790" formatCode="General">
                  <c:v>8.2516705000000012</c:v>
                </c:pt>
                <c:pt idx="2791" formatCode="General">
                  <c:v>8.2516705000000012</c:v>
                </c:pt>
                <c:pt idx="2792" formatCode="General">
                  <c:v>8.2516705000000012</c:v>
                </c:pt>
                <c:pt idx="2793" formatCode="General">
                  <c:v>8.2516705000000012</c:v>
                </c:pt>
                <c:pt idx="2794" formatCode="General">
                  <c:v>8.2516705000000012</c:v>
                </c:pt>
                <c:pt idx="2795" formatCode="General">
                  <c:v>8.2516705000000012</c:v>
                </c:pt>
                <c:pt idx="2796" formatCode="General">
                  <c:v>8.2516705000000012</c:v>
                </c:pt>
                <c:pt idx="2797" formatCode="General">
                  <c:v>8.2516705000000012</c:v>
                </c:pt>
                <c:pt idx="2798" formatCode="General">
                  <c:v>8.2516705000000012</c:v>
                </c:pt>
                <c:pt idx="2799" formatCode="General">
                  <c:v>8.2516705000000012</c:v>
                </c:pt>
                <c:pt idx="2800" formatCode="General">
                  <c:v>8.2516705000000012</c:v>
                </c:pt>
                <c:pt idx="2801" formatCode="General">
                  <c:v>8.2516705000000012</c:v>
                </c:pt>
                <c:pt idx="2802" formatCode="General">
                  <c:v>8.2516705000000012</c:v>
                </c:pt>
                <c:pt idx="2803" formatCode="General">
                  <c:v>8.2516705000000012</c:v>
                </c:pt>
                <c:pt idx="2804" formatCode="General">
                  <c:v>8.2516705000000012</c:v>
                </c:pt>
                <c:pt idx="2805" formatCode="General">
                  <c:v>8.2516705000000012</c:v>
                </c:pt>
                <c:pt idx="2806" formatCode="General">
                  <c:v>8.2516705000000012</c:v>
                </c:pt>
                <c:pt idx="2807" formatCode="General">
                  <c:v>8.2516705000000012</c:v>
                </c:pt>
                <c:pt idx="2808" formatCode="General">
                  <c:v>8.2516705000000012</c:v>
                </c:pt>
                <c:pt idx="2809" formatCode="General">
                  <c:v>8.2516705000000012</c:v>
                </c:pt>
                <c:pt idx="2810" formatCode="General">
                  <c:v>8.2516705000000012</c:v>
                </c:pt>
                <c:pt idx="2811" formatCode="General">
                  <c:v>8.2516705000000012</c:v>
                </c:pt>
                <c:pt idx="2812" formatCode="General">
                  <c:v>8.2516705000000012</c:v>
                </c:pt>
                <c:pt idx="2813" formatCode="General">
                  <c:v>8.2516705000000012</c:v>
                </c:pt>
                <c:pt idx="2814" formatCode="General">
                  <c:v>8.2516705000000012</c:v>
                </c:pt>
                <c:pt idx="2815" formatCode="General">
                  <c:v>8.2516705000000012</c:v>
                </c:pt>
                <c:pt idx="2816" formatCode="General">
                  <c:v>8.2516705000000012</c:v>
                </c:pt>
                <c:pt idx="2817" formatCode="General">
                  <c:v>8.2516705000000012</c:v>
                </c:pt>
                <c:pt idx="2818" formatCode="General">
                  <c:v>8.2516705000000012</c:v>
                </c:pt>
                <c:pt idx="2819" formatCode="General">
                  <c:v>8.2516705000000012</c:v>
                </c:pt>
                <c:pt idx="2820" formatCode="General">
                  <c:v>8.2516705000000012</c:v>
                </c:pt>
                <c:pt idx="2821" formatCode="General">
                  <c:v>8.2516705000000012</c:v>
                </c:pt>
                <c:pt idx="2822" formatCode="General">
                  <c:v>8.2516705000000012</c:v>
                </c:pt>
                <c:pt idx="2823" formatCode="General">
                  <c:v>8.2516705000000012</c:v>
                </c:pt>
                <c:pt idx="2824" formatCode="General">
                  <c:v>8.2516705000000012</c:v>
                </c:pt>
                <c:pt idx="2825" formatCode="General">
                  <c:v>8.2516705000000012</c:v>
                </c:pt>
                <c:pt idx="2826" formatCode="General">
                  <c:v>8.2516705000000012</c:v>
                </c:pt>
                <c:pt idx="2827" formatCode="General">
                  <c:v>8.2516705000000012</c:v>
                </c:pt>
                <c:pt idx="2828" formatCode="General">
                  <c:v>8.2516705000000012</c:v>
                </c:pt>
                <c:pt idx="2829" formatCode="General">
                  <c:v>8.2516705000000012</c:v>
                </c:pt>
                <c:pt idx="2830" formatCode="General">
                  <c:v>8.2516705000000012</c:v>
                </c:pt>
                <c:pt idx="2831" formatCode="General">
                  <c:v>8.2516705000000012</c:v>
                </c:pt>
                <c:pt idx="2832" formatCode="General">
                  <c:v>8.2516705000000012</c:v>
                </c:pt>
                <c:pt idx="2833" formatCode="General">
                  <c:v>8.2516705000000012</c:v>
                </c:pt>
                <c:pt idx="2834" formatCode="General">
                  <c:v>8.2516705000000012</c:v>
                </c:pt>
                <c:pt idx="2835" formatCode="General">
                  <c:v>8.2516705000000012</c:v>
                </c:pt>
                <c:pt idx="2836" formatCode="General">
                  <c:v>8.2516705000000012</c:v>
                </c:pt>
                <c:pt idx="2837" formatCode="General">
                  <c:v>8.2516705000000012</c:v>
                </c:pt>
                <c:pt idx="2838" formatCode="General">
                  <c:v>8.2516705000000012</c:v>
                </c:pt>
                <c:pt idx="2839" formatCode="General">
                  <c:v>8.2516705000000012</c:v>
                </c:pt>
                <c:pt idx="2840" formatCode="General">
                  <c:v>8.2516705000000012</c:v>
                </c:pt>
                <c:pt idx="2841" formatCode="General">
                  <c:v>8.0856700000000021</c:v>
                </c:pt>
                <c:pt idx="2842" formatCode="General">
                  <c:v>8.0867667000000019</c:v>
                </c:pt>
                <c:pt idx="2843" formatCode="General">
                  <c:v>8.0853709000000009</c:v>
                </c:pt>
                <c:pt idx="2844" formatCode="General">
                  <c:v>8.0855703000000023</c:v>
                </c:pt>
                <c:pt idx="2845" formatCode="General">
                  <c:v>8.0884616000000005</c:v>
                </c:pt>
                <c:pt idx="2846" formatCode="General">
                  <c:v>8.0836760000000005</c:v>
                </c:pt>
                <c:pt idx="2847" formatCode="General">
                  <c:v>8.0812832000000014</c:v>
                </c:pt>
                <c:pt idx="2848" formatCode="General">
                  <c:v>8.0802862000000015</c:v>
                </c:pt>
                <c:pt idx="2849" formatCode="General">
                  <c:v>8.0788904000000024</c:v>
                </c:pt>
                <c:pt idx="2850" formatCode="General">
                  <c:v>8.0807847000000006</c:v>
                </c:pt>
                <c:pt idx="2851" formatCode="General">
                  <c:v>8.0783919000000015</c:v>
                </c:pt>
                <c:pt idx="2852" formatCode="General">
                  <c:v>8.0793889000000014</c:v>
                </c:pt>
                <c:pt idx="2853" formatCode="General">
                  <c:v>8.0846730000000004</c:v>
                </c:pt>
                <c:pt idx="2854" formatCode="General">
                  <c:v>8.0826790000000024</c:v>
                </c:pt>
                <c:pt idx="2855" formatCode="General">
                  <c:v>8.0818814000000021</c:v>
                </c:pt>
                <c:pt idx="2856" formatCode="General">
                  <c:v>8.0758994000000026</c:v>
                </c:pt>
                <c:pt idx="2857" formatCode="General">
                  <c:v>8.0737060000000014</c:v>
                </c:pt>
                <c:pt idx="2858" formatCode="General">
                  <c:v>8.0728087000000013</c:v>
                </c:pt>
                <c:pt idx="2859" formatCode="General">
                  <c:v>8.0758994000000026</c:v>
                </c:pt>
                <c:pt idx="2860" formatCode="General">
                  <c:v>8.0754009000000018</c:v>
                </c:pt>
                <c:pt idx="2861" formatCode="General">
                  <c:v>8.0763978999999999</c:v>
                </c:pt>
                <c:pt idx="2862" formatCode="General">
                  <c:v>8.0803859000000013</c:v>
                </c:pt>
                <c:pt idx="2863" formatCode="General">
                  <c:v>8.0812832000000014</c:v>
                </c:pt>
                <c:pt idx="2864" formatCode="General">
                  <c:v>8.0768964000000008</c:v>
                </c:pt>
                <c:pt idx="2865" formatCode="General">
                  <c:v>8.0761985000000003</c:v>
                </c:pt>
                <c:pt idx="2866" formatCode="General">
                  <c:v>8.0758994000000026</c:v>
                </c:pt>
                <c:pt idx="2867" formatCode="General">
                  <c:v>8.0722105000000024</c:v>
                </c:pt>
                <c:pt idx="2868" formatCode="General">
                  <c:v>8.0711138000000027</c:v>
                </c:pt>
                <c:pt idx="2869" formatCode="General">
                  <c:v>8.0730081000000009</c:v>
                </c:pt>
                <c:pt idx="2870" formatCode="General">
                  <c:v>8.0755006000000016</c:v>
                </c:pt>
                <c:pt idx="2871" formatCode="General">
                  <c:v>8.0706153000000018</c:v>
                </c:pt>
                <c:pt idx="2872" formatCode="General">
                  <c:v>8.0692195000000009</c:v>
                </c:pt>
                <c:pt idx="2873" formatCode="General">
                  <c:v>8.0673252000000026</c:v>
                </c:pt>
                <c:pt idx="2874" formatCode="General">
                  <c:v>8.0670261000000014</c:v>
                </c:pt>
                <c:pt idx="2875" formatCode="General">
                  <c:v>8.0682225000000027</c:v>
                </c:pt>
                <c:pt idx="2876" formatCode="General">
                  <c:v>8.0702165000000008</c:v>
                </c:pt>
                <c:pt idx="2877" formatCode="General">
                  <c:v>8.0713132000000023</c:v>
                </c:pt>
                <c:pt idx="2878" formatCode="General">
                  <c:v>8.0681228000000029</c:v>
                </c:pt>
                <c:pt idx="2879" formatCode="General">
                  <c:v>8.0697180000000017</c:v>
                </c:pt>
                <c:pt idx="2880" formatCode="General">
                  <c:v>8.0669264000000016</c:v>
                </c:pt>
                <c:pt idx="2881" formatCode="General">
                  <c:v>8.0644339000000027</c:v>
                </c:pt>
                <c:pt idx="2882" formatCode="General">
                  <c:v>8.0628387000000021</c:v>
                </c:pt>
                <c:pt idx="2883" formatCode="General">
                  <c:v>8.0665276000000024</c:v>
                </c:pt>
                <c:pt idx="2884" formatCode="General">
                  <c:v>8.0647330000000021</c:v>
                </c:pt>
                <c:pt idx="2885" formatCode="General">
                  <c:v>8.0668267000000018</c:v>
                </c:pt>
                <c:pt idx="2886" formatCode="General">
                  <c:v>8.063835700000002</c:v>
                </c:pt>
                <c:pt idx="2887" formatCode="General">
                  <c:v>8.066727000000002</c:v>
                </c:pt>
                <c:pt idx="2888" formatCode="General">
                  <c:v>8.0686213000000002</c:v>
                </c:pt>
                <c:pt idx="2889" formatCode="General">
                  <c:v>8.0677240000000019</c:v>
                </c:pt>
                <c:pt idx="2890" formatCode="General">
                  <c:v>8.0696183000000019</c:v>
                </c:pt>
                <c:pt idx="2891" formatCode="General">
                  <c:v>8.068721</c:v>
                </c:pt>
                <c:pt idx="2892" formatCode="General">
                  <c:v>8.0677240000000019</c:v>
                </c:pt>
                <c:pt idx="2893" formatCode="General">
                  <c:v>8.0677240000000019</c:v>
                </c:pt>
                <c:pt idx="2894" formatCode="General">
                  <c:v>8.0677240000000019</c:v>
                </c:pt>
                <c:pt idx="2895" formatCode="General">
                  <c:v>8.0677240000000019</c:v>
                </c:pt>
                <c:pt idx="2896" formatCode="General">
                  <c:v>8.0677240000000019</c:v>
                </c:pt>
                <c:pt idx="2897" formatCode="General">
                  <c:v>8.0677240000000019</c:v>
                </c:pt>
                <c:pt idx="2898" formatCode="General">
                  <c:v>8.0621408000000017</c:v>
                </c:pt>
                <c:pt idx="2899" formatCode="General">
                  <c:v>8.0636363000000024</c:v>
                </c:pt>
                <c:pt idx="2900" formatCode="General">
                  <c:v>8.0652315000000012</c:v>
                </c:pt>
                <c:pt idx="2901" formatCode="General">
                  <c:v>8.0642345000000013</c:v>
                </c:pt>
                <c:pt idx="2902" formatCode="General">
                  <c:v>8.065331200000001</c:v>
                </c:pt>
                <c:pt idx="2903" formatCode="General">
                  <c:v>8.063436900000001</c:v>
                </c:pt>
                <c:pt idx="2904" formatCode="General">
                  <c:v>8.066727000000002</c:v>
                </c:pt>
                <c:pt idx="2905" formatCode="General">
                  <c:v>8.0681228000000029</c:v>
                </c:pt>
                <c:pt idx="2906" formatCode="General">
                  <c:v>8.0662285000000011</c:v>
                </c:pt>
                <c:pt idx="2907" formatCode="General">
                  <c:v>8.0642345000000013</c:v>
                </c:pt>
                <c:pt idx="2908" formatCode="General">
                  <c:v>8.0673252000000026</c:v>
                </c:pt>
                <c:pt idx="2909" formatCode="General">
                  <c:v>8.0658297000000019</c:v>
                </c:pt>
                <c:pt idx="2910" formatCode="General">
                  <c:v>8.0624399000000011</c:v>
                </c:pt>
                <c:pt idx="2911" formatCode="General">
                  <c:v>8.0619414000000003</c:v>
                </c:pt>
                <c:pt idx="2912" formatCode="General">
                  <c:v>8.0597480000000026</c:v>
                </c:pt>
                <c:pt idx="2913" formatCode="General">
                  <c:v>8.0602465000000016</c:v>
                </c:pt>
                <c:pt idx="2914" formatCode="General">
                  <c:v>8.0617420000000006</c:v>
                </c:pt>
                <c:pt idx="2915" formatCode="General">
                  <c:v>8.0608447000000023</c:v>
                </c:pt>
                <c:pt idx="2916" formatCode="General">
                  <c:v>8.0598477000000024</c:v>
                </c:pt>
                <c:pt idx="2917" formatCode="General">
                  <c:v>8.0613432000000014</c:v>
                </c:pt>
                <c:pt idx="2918" formatCode="General">
                  <c:v>8.063436900000001</c:v>
                </c:pt>
                <c:pt idx="2919" formatCode="General">
                  <c:v>8.0624399000000011</c:v>
                </c:pt>
                <c:pt idx="2920" formatCode="General">
                  <c:v>8.0614429000000012</c:v>
                </c:pt>
                <c:pt idx="2921" formatCode="General">
                  <c:v>8.0604459000000013</c:v>
                </c:pt>
                <c:pt idx="2922" formatCode="General">
                  <c:v>8.0613432000000014</c:v>
                </c:pt>
                <c:pt idx="2923" formatCode="General">
                  <c:v>8.0588507000000007</c:v>
                </c:pt>
                <c:pt idx="2924" formatCode="General">
                  <c:v>8.0602465000000016</c:v>
                </c:pt>
                <c:pt idx="2925" formatCode="General">
                  <c:v>8.0592495000000017</c:v>
                </c:pt>
                <c:pt idx="2926" formatCode="General">
                  <c:v>8.0602465000000016</c:v>
                </c:pt>
                <c:pt idx="2927" formatCode="General">
                  <c:v>8.0589504000000023</c:v>
                </c:pt>
                <c:pt idx="2928" formatCode="General">
                  <c:v>8.0590501000000021</c:v>
                </c:pt>
                <c:pt idx="2929" formatCode="General">
                  <c:v>8.059648300000001</c:v>
                </c:pt>
                <c:pt idx="2930" formatCode="General">
                  <c:v>8.0573551999999999</c:v>
                </c:pt>
                <c:pt idx="2931" formatCode="General">
                  <c:v>8.056258500000002</c:v>
                </c:pt>
                <c:pt idx="2932" formatCode="General">
                  <c:v>8.0572555000000001</c:v>
                </c:pt>
                <c:pt idx="2933" formatCode="General">
                  <c:v>8.0582525000000018</c:v>
                </c:pt>
                <c:pt idx="2934" formatCode="General">
                  <c:v>8.0553612000000019</c:v>
                </c:pt>
                <c:pt idx="2935" formatCode="General">
                  <c:v>8.0561588000000022</c:v>
                </c:pt>
                <c:pt idx="2936" formatCode="General">
                  <c:v>8.0555606000000015</c:v>
                </c:pt>
                <c:pt idx="2937" formatCode="General">
                  <c:v>8.0563582000000018</c:v>
                </c:pt>
                <c:pt idx="2938" formatCode="General">
                  <c:v>8.0565576000000014</c:v>
                </c:pt>
                <c:pt idx="2939" formatCode="General">
                  <c:v>8.0537660000000013</c:v>
                </c:pt>
                <c:pt idx="2940" formatCode="General">
                  <c:v>8.052868700000003</c:v>
                </c:pt>
                <c:pt idx="2941" formatCode="General">
                  <c:v>8.0537660000000013</c:v>
                </c:pt>
                <c:pt idx="2942" formatCode="General">
                  <c:v>8.0522705000000023</c:v>
                </c:pt>
                <c:pt idx="2943" formatCode="General">
                  <c:v>8.0527690000000014</c:v>
                </c:pt>
                <c:pt idx="2944" formatCode="General">
                  <c:v>8.0508747000000014</c:v>
                </c:pt>
                <c:pt idx="2945" formatCode="General">
                  <c:v>8.0503762000000005</c:v>
                </c:pt>
                <c:pt idx="2946" formatCode="General">
                  <c:v>8.0497779999999999</c:v>
                </c:pt>
                <c:pt idx="2947" formatCode="General">
                  <c:v>8.0492795000000026</c:v>
                </c:pt>
                <c:pt idx="2948" formatCode="General">
                  <c:v>8.0487810000000017</c:v>
                </c:pt>
                <c:pt idx="2949" formatCode="General">
                  <c:v>8.0497779999999999</c:v>
                </c:pt>
                <c:pt idx="2950" formatCode="General">
                  <c:v>8.0522705000000023</c:v>
                </c:pt>
                <c:pt idx="2951" formatCode="General">
                  <c:v>8.0532675000000022</c:v>
                </c:pt>
                <c:pt idx="2952" formatCode="General">
                  <c:v>8.0519714000000011</c:v>
                </c:pt>
                <c:pt idx="2953" formatCode="General">
                  <c:v>8.0512735000000006</c:v>
                </c:pt>
                <c:pt idx="2954" formatCode="General">
                  <c:v>8.0497779999999999</c:v>
                </c:pt>
                <c:pt idx="2955" formatCode="General">
                  <c:v>8.0482825000000009</c:v>
                </c:pt>
                <c:pt idx="2956" formatCode="General">
                  <c:v>8.0466873000000003</c:v>
                </c:pt>
                <c:pt idx="2957" formatCode="General">
                  <c:v>8.0459893999999998</c:v>
                </c:pt>
                <c:pt idx="2958" formatCode="General">
                  <c:v>8.0459893999999998</c:v>
                </c:pt>
                <c:pt idx="2959" formatCode="General">
                  <c:v>8.0459893999999998</c:v>
                </c:pt>
                <c:pt idx="2960" formatCode="General">
                  <c:v>8.0459893999999998</c:v>
                </c:pt>
                <c:pt idx="2961" formatCode="General">
                  <c:v>8.0435966000000008</c:v>
                </c:pt>
                <c:pt idx="2962" formatCode="General">
                  <c:v>8.0432975000000013</c:v>
                </c:pt>
                <c:pt idx="2963" formatCode="General">
                  <c:v>8.0423005000000014</c:v>
                </c:pt>
                <c:pt idx="2964" formatCode="General">
                  <c:v>8.0448927000000019</c:v>
                </c:pt>
                <c:pt idx="2965" formatCode="General">
                  <c:v>8.0462885000000011</c:v>
                </c:pt>
                <c:pt idx="2966" formatCode="General">
                  <c:v>8.0442945000000012</c:v>
                </c:pt>
                <c:pt idx="2967" formatCode="General">
                  <c:v>8.0430981000000017</c:v>
                </c:pt>
                <c:pt idx="2968" formatCode="General">
                  <c:v>8.0430981000000017</c:v>
                </c:pt>
                <c:pt idx="2969" formatCode="General">
                  <c:v>8.0461888000000013</c:v>
                </c:pt>
                <c:pt idx="2970" formatCode="General">
                  <c:v>8.045790000000002</c:v>
                </c:pt>
                <c:pt idx="2971" formatCode="General">
                  <c:v>8.0439954000000018</c:v>
                </c:pt>
                <c:pt idx="2972" formatCode="General">
                  <c:v>8.0403065000000016</c:v>
                </c:pt>
                <c:pt idx="2973" formatCode="General">
                  <c:v>8.0403065000000016</c:v>
                </c:pt>
                <c:pt idx="2974" formatCode="General">
                  <c:v>8.0383125000000017</c:v>
                </c:pt>
                <c:pt idx="2975" formatCode="General">
                  <c:v>8.0388110000000008</c:v>
                </c:pt>
                <c:pt idx="2976" formatCode="General">
                  <c:v>8.0378140000000027</c:v>
                </c:pt>
                <c:pt idx="2977" formatCode="General">
                  <c:v>8.0366176000000014</c:v>
                </c:pt>
                <c:pt idx="2978" formatCode="General">
                  <c:v>8.0366176000000014</c:v>
                </c:pt>
                <c:pt idx="2979" formatCode="General">
                  <c:v>8.0366176000000014</c:v>
                </c:pt>
                <c:pt idx="2980" formatCode="General">
                  <c:v>8.0366176000000014</c:v>
                </c:pt>
                <c:pt idx="2981" formatCode="General">
                  <c:v>8.0366176000000014</c:v>
                </c:pt>
                <c:pt idx="2982" formatCode="General">
                  <c:v>8.0318320000000014</c:v>
                </c:pt>
                <c:pt idx="2983" formatCode="General">
                  <c:v>8.0318320000000014</c:v>
                </c:pt>
                <c:pt idx="2984" formatCode="General">
                  <c:v>8.0324302000000021</c:v>
                </c:pt>
                <c:pt idx="2985" formatCode="General">
                  <c:v>8.0303365000000024</c:v>
                </c:pt>
                <c:pt idx="2986" formatCode="General">
                  <c:v>8.0316326000000018</c:v>
                </c:pt>
                <c:pt idx="2987" formatCode="General">
                  <c:v>8.0274452000000007</c:v>
                </c:pt>
                <c:pt idx="2988" formatCode="General">
                  <c:v>8.0235569000000009</c:v>
                </c:pt>
                <c:pt idx="2989" formatCode="General">
                  <c:v>8.0235569000000009</c:v>
                </c:pt>
                <c:pt idx="2990" formatCode="General">
                  <c:v>8.0239557000000001</c:v>
                </c:pt>
                <c:pt idx="2991" formatCode="General">
                  <c:v>8.0253515000000011</c:v>
                </c:pt>
                <c:pt idx="2992" formatCode="General">
                  <c:v>8.0251521000000015</c:v>
                </c:pt>
                <c:pt idx="2993" formatCode="General">
                  <c:v>8.0241551000000015</c:v>
                </c:pt>
                <c:pt idx="2994" formatCode="General">
                  <c:v>8.0243545000000012</c:v>
                </c:pt>
                <c:pt idx="2995" formatCode="General">
                  <c:v>8.0255509000000025</c:v>
                </c:pt>
                <c:pt idx="2996" formatCode="General">
                  <c:v>8.024853000000002</c:v>
                </c:pt>
                <c:pt idx="2997" formatCode="General">
                  <c:v>8.0190704000000022</c:v>
                </c:pt>
                <c:pt idx="2998" formatCode="General">
                  <c:v>8.0178740000000008</c:v>
                </c:pt>
                <c:pt idx="2999" formatCode="General">
                  <c:v>8.0173755000000018</c:v>
                </c:pt>
                <c:pt idx="3000" formatCode="General">
                  <c:v>8.0168770000000009</c:v>
                </c:pt>
                <c:pt idx="3001" formatCode="General">
                  <c:v>8.0148830000000029</c:v>
                </c:pt>
                <c:pt idx="3002" formatCode="General">
                  <c:v>8.0138860000000012</c:v>
                </c:pt>
                <c:pt idx="3003" formatCode="General">
                  <c:v>8.0140854000000008</c:v>
                </c:pt>
                <c:pt idx="3004" formatCode="General">
                  <c:v>8.0183725000000017</c:v>
                </c:pt>
                <c:pt idx="3005" formatCode="General">
                  <c:v>8.0233575000000013</c:v>
                </c:pt>
                <c:pt idx="3006" formatCode="General">
                  <c:v>8.0238560000000003</c:v>
                </c:pt>
                <c:pt idx="3007" formatCode="General">
                  <c:v>8.0250524000000016</c:v>
                </c:pt>
                <c:pt idx="3008" formatCode="General">
                  <c:v>8.0261491000000014</c:v>
                </c:pt>
                <c:pt idx="3009" formatCode="General">
                  <c:v>8.0233575000000013</c:v>
                </c:pt>
                <c:pt idx="3010" formatCode="General">
                  <c:v>8.0146836000000015</c:v>
                </c:pt>
                <c:pt idx="3011" formatCode="General">
                  <c:v>8.0108950000000014</c:v>
                </c:pt>
                <c:pt idx="3012" formatCode="General">
                  <c:v>8.0045142000000009</c:v>
                </c:pt>
                <c:pt idx="3013" formatCode="General">
                  <c:v>8.0009250000000005</c:v>
                </c:pt>
                <c:pt idx="3014" formatCode="General">
                  <c:v>8.0026199000000009</c:v>
                </c:pt>
                <c:pt idx="3015" formatCode="General">
                  <c:v>8.0065082000000025</c:v>
                </c:pt>
                <c:pt idx="3016" formatCode="General">
                  <c:v>8.0055112000000008</c:v>
                </c:pt>
                <c:pt idx="3017" formatCode="General">
                  <c:v>8.0096986000000019</c:v>
                </c:pt>
                <c:pt idx="3018" formatCode="General">
                  <c:v>8.0004265000000032</c:v>
                </c:pt>
                <c:pt idx="3019" formatCode="General">
                  <c:v>7.9971364000000014</c:v>
                </c:pt>
                <c:pt idx="3020" formatCode="General">
                  <c:v>8.003916000000002</c:v>
                </c:pt>
                <c:pt idx="3021" formatCode="General">
                  <c:v>8.0029190000000021</c:v>
                </c:pt>
                <c:pt idx="3022" formatCode="General">
                  <c:v>7.9929490000000021</c:v>
                </c:pt>
                <c:pt idx="3023" formatCode="General">
                  <c:v>7.9969370000000017</c:v>
                </c:pt>
                <c:pt idx="3024" formatCode="General">
                  <c:v>7.9953418000000021</c:v>
                </c:pt>
                <c:pt idx="3025" formatCode="General">
                  <c:v>7.9875652000000024</c:v>
                </c:pt>
                <c:pt idx="3026" formatCode="General">
                  <c:v>7.9857706000000013</c:v>
                </c:pt>
                <c:pt idx="3027" formatCode="General">
                  <c:v>7.9889610000000006</c:v>
                </c:pt>
                <c:pt idx="3028" formatCode="General">
                  <c:v>7.9799880000000023</c:v>
                </c:pt>
                <c:pt idx="3029" formatCode="General">
                  <c:v>7.9869670000000017</c:v>
                </c:pt>
                <c:pt idx="3030" formatCode="General">
                  <c:v>7.9879640000000016</c:v>
                </c:pt>
                <c:pt idx="3031" formatCode="General">
                  <c:v>8.0007256000000009</c:v>
                </c:pt>
                <c:pt idx="3032" formatCode="General">
                  <c:v>7.9919520000000013</c:v>
                </c:pt>
                <c:pt idx="3033" formatCode="General">
                  <c:v>7.9917526000000016</c:v>
                </c:pt>
                <c:pt idx="3034" formatCode="General">
                  <c:v>7.9904565000000005</c:v>
                </c:pt>
                <c:pt idx="3035" formatCode="General">
                  <c:v>7.988761600000001</c:v>
                </c:pt>
                <c:pt idx="3036" formatCode="General">
                  <c:v>7.9885622000000014</c:v>
                </c:pt>
                <c:pt idx="3037" formatCode="General">
                  <c:v>7.9969370000000017</c:v>
                </c:pt>
                <c:pt idx="3038" formatCode="General">
                  <c:v>7.994444500000002</c:v>
                </c:pt>
                <c:pt idx="3039" formatCode="General">
                  <c:v>7.9919520000000013</c:v>
                </c:pt>
                <c:pt idx="3040" formatCode="General">
                  <c:v>7.9979340000000008</c:v>
                </c:pt>
                <c:pt idx="3041" formatCode="General">
                  <c:v>7.9964385000000009</c:v>
                </c:pt>
                <c:pt idx="3042" formatCode="General">
                  <c:v>7.9924505000000012</c:v>
                </c:pt>
                <c:pt idx="3043" formatCode="General">
                  <c:v>7.9924505000000012</c:v>
                </c:pt>
                <c:pt idx="3044" formatCode="General">
                  <c:v>7.9924505000000012</c:v>
                </c:pt>
                <c:pt idx="3045" formatCode="General">
                  <c:v>7.9924505000000012</c:v>
                </c:pt>
                <c:pt idx="3046" formatCode="General">
                  <c:v>7.9924505000000012</c:v>
                </c:pt>
                <c:pt idx="3047" formatCode="General">
                  <c:v>7.9924505000000012</c:v>
                </c:pt>
                <c:pt idx="3048" formatCode="General">
                  <c:v>7.984973000000001</c:v>
                </c:pt>
                <c:pt idx="3049" formatCode="General">
                  <c:v>7.9824805000000021</c:v>
                </c:pt>
                <c:pt idx="3050" formatCode="General">
                  <c:v>7.9807856000000017</c:v>
                </c:pt>
                <c:pt idx="3051" formatCode="General">
                  <c:v>7.9821814000000026</c:v>
                </c:pt>
                <c:pt idx="3052" formatCode="General">
                  <c:v>7.9841754000000016</c:v>
                </c:pt>
                <c:pt idx="3053" formatCode="General">
                  <c:v>7.9742054000000016</c:v>
                </c:pt>
                <c:pt idx="3054" formatCode="General">
                  <c:v>7.9909550000000014</c:v>
                </c:pt>
                <c:pt idx="3055" formatCode="General">
                  <c:v>7.9819820000000012</c:v>
                </c:pt>
                <c:pt idx="3056" formatCode="General">
                  <c:v>7.9939460000000011</c:v>
                </c:pt>
                <c:pt idx="3057" formatCode="General">
                  <c:v>7.9909550000000014</c:v>
                </c:pt>
                <c:pt idx="3058" formatCode="General">
                  <c:v>7.9985322000000014</c:v>
                </c:pt>
                <c:pt idx="3059" formatCode="General">
                  <c:v>7.993547200000001</c:v>
                </c:pt>
                <c:pt idx="3060" formatCode="General">
                  <c:v>7.9989310000000025</c:v>
                </c:pt>
                <c:pt idx="3061" formatCode="General">
                  <c:v>8.0027196000000025</c:v>
                </c:pt>
                <c:pt idx="3062" formatCode="General">
                  <c:v>7.9975352000000024</c:v>
                </c:pt>
                <c:pt idx="3063" formatCode="General">
                  <c:v>8.0041154000000017</c:v>
                </c:pt>
                <c:pt idx="3064" formatCode="General">
                  <c:v>8.0041154000000017</c:v>
                </c:pt>
                <c:pt idx="3065" formatCode="General">
                  <c:v>8.0009250000000005</c:v>
                </c:pt>
                <c:pt idx="3066" formatCode="General">
                  <c:v>7.9969370000000017</c:v>
                </c:pt>
                <c:pt idx="3067" formatCode="General">
                  <c:v>7.997335800000001</c:v>
                </c:pt>
                <c:pt idx="3068" formatCode="General">
                  <c:v>7.9855712000000016</c:v>
                </c:pt>
                <c:pt idx="3069" formatCode="General">
                  <c:v>7.9907556000000017</c:v>
                </c:pt>
                <c:pt idx="3070" formatCode="General">
                  <c:v>7.9927496000000007</c:v>
                </c:pt>
                <c:pt idx="3071" formatCode="General">
                  <c:v>7.9933478000000013</c:v>
                </c:pt>
                <c:pt idx="3072" formatCode="General">
                  <c:v>7.9939460000000011</c:v>
                </c:pt>
                <c:pt idx="3073" formatCode="General">
                  <c:v>7.9920517000000011</c:v>
                </c:pt>
                <c:pt idx="3074" formatCode="General">
                  <c:v>7.9832781000000015</c:v>
                </c:pt>
                <c:pt idx="3075" formatCode="General">
                  <c:v>7.9810847000000011</c:v>
                </c:pt>
                <c:pt idx="3076" formatCode="General">
                  <c:v>7.9759003000000011</c:v>
                </c:pt>
                <c:pt idx="3077" formatCode="General">
                  <c:v>7.9736072000000009</c:v>
                </c:pt>
                <c:pt idx="3078" formatCode="General">
                  <c:v>7.977794600000002</c:v>
                </c:pt>
                <c:pt idx="3079" formatCode="General">
                  <c:v>7.9795892000000013</c:v>
                </c:pt>
                <c:pt idx="3080" formatCode="General">
                  <c:v>7.9750030000000018</c:v>
                </c:pt>
                <c:pt idx="3081" formatCode="General">
                  <c:v>7.9735075000000011</c:v>
                </c:pt>
                <c:pt idx="3082" formatCode="General">
                  <c:v>7.9785922000000022</c:v>
                </c:pt>
                <c:pt idx="3083" formatCode="General">
                  <c:v>7.9797886000000009</c:v>
                </c:pt>
                <c:pt idx="3084" formatCode="General">
                  <c:v>7.9751027000000008</c:v>
                </c:pt>
                <c:pt idx="3085" formatCode="General">
                  <c:v>7.9745045000000019</c:v>
                </c:pt>
                <c:pt idx="3086" formatCode="General">
                  <c:v>7.974006000000001</c:v>
                </c:pt>
                <c:pt idx="3087" formatCode="General">
                  <c:v>7.9716132000000011</c:v>
                </c:pt>
                <c:pt idx="3088" formatCode="General">
                  <c:v>7.9684228000000017</c:v>
                </c:pt>
                <c:pt idx="3089" formatCode="General">
                  <c:v>7.9695195000000014</c:v>
                </c:pt>
                <c:pt idx="3090" formatCode="General">
                  <c:v>7.9704168000000015</c:v>
                </c:pt>
                <c:pt idx="3091" formatCode="General">
                  <c:v>7.9720120000000012</c:v>
                </c:pt>
                <c:pt idx="3092" formatCode="General">
                  <c:v>7.9696192000000012</c:v>
                </c:pt>
                <c:pt idx="3093" formatCode="General">
                  <c:v>7.966827600000002</c:v>
                </c:pt>
                <c:pt idx="3094" formatCode="General">
                  <c:v>7.9685225000000015</c:v>
                </c:pt>
                <c:pt idx="3095" formatCode="General">
                  <c:v>7.9676252000000014</c:v>
                </c:pt>
                <c:pt idx="3096" formatCode="General">
                  <c:v>7.9708156000000017</c:v>
                </c:pt>
                <c:pt idx="3097" formatCode="General">
                  <c:v>7.9716132000000011</c:v>
                </c:pt>
                <c:pt idx="3098" formatCode="General">
                  <c:v>7.973009000000002</c:v>
                </c:pt>
                <c:pt idx="3099" formatCode="General">
                  <c:v>7.9775952000000006</c:v>
                </c:pt>
                <c:pt idx="3100" formatCode="General">
                  <c:v>7.9783928000000026</c:v>
                </c:pt>
                <c:pt idx="3101" formatCode="General">
                  <c:v>7.967824600000001</c:v>
                </c:pt>
                <c:pt idx="3102" formatCode="General">
                  <c:v>7.9657309000000014</c:v>
                </c:pt>
                <c:pt idx="3103" formatCode="General">
                  <c:v>7.9605465000000013</c:v>
                </c:pt>
                <c:pt idx="3104" formatCode="General">
                  <c:v>7.963039000000002</c:v>
                </c:pt>
                <c:pt idx="3105" formatCode="General">
                  <c:v>7.963039000000002</c:v>
                </c:pt>
                <c:pt idx="3106" formatCode="General">
                  <c:v>7.9568576000000011</c:v>
                </c:pt>
                <c:pt idx="3107" formatCode="General">
                  <c:v>7.9552624000000014</c:v>
                </c:pt>
                <c:pt idx="3108" formatCode="General">
                  <c:v>7.949280400000001</c:v>
                </c:pt>
                <c:pt idx="3109" formatCode="General">
                  <c:v>7.9490810000000014</c:v>
                </c:pt>
                <c:pt idx="3110" formatCode="General">
                  <c:v>7.9480840000000015</c:v>
                </c:pt>
                <c:pt idx="3111" formatCode="General">
                  <c:v>7.9522714000000017</c:v>
                </c:pt>
                <c:pt idx="3112" formatCode="General">
                  <c:v>7.9532684000000016</c:v>
                </c:pt>
                <c:pt idx="3113" formatCode="General">
                  <c:v>7.9459903000000018</c:v>
                </c:pt>
                <c:pt idx="3114" formatCode="General">
                  <c:v>7.9500780000000022</c:v>
                </c:pt>
                <c:pt idx="3115" formatCode="General">
                  <c:v>7.9535675000000019</c:v>
                </c:pt>
                <c:pt idx="3116" formatCode="General">
                  <c:v>7.9448936000000012</c:v>
                </c:pt>
                <c:pt idx="3117" formatCode="General">
                  <c:v>7.9485825000000023</c:v>
                </c:pt>
                <c:pt idx="3118" formatCode="General">
                  <c:v>7.9688216000000018</c:v>
                </c:pt>
                <c:pt idx="3119" formatCode="General">
                  <c:v>7.9710150000000022</c:v>
                </c:pt>
                <c:pt idx="3120" formatCode="General">
                  <c:v>7.9587519000000011</c:v>
                </c:pt>
                <c:pt idx="3121" formatCode="General">
                  <c:v>7.9508756000000016</c:v>
                </c:pt>
                <c:pt idx="3122" formatCode="General">
                  <c:v>7.9496792000000012</c:v>
                </c:pt>
                <c:pt idx="3123" formatCode="General">
                  <c:v>7.9458906000000011</c:v>
                </c:pt>
                <c:pt idx="3124" formatCode="General">
                  <c:v>7.9432984000000015</c:v>
                </c:pt>
                <c:pt idx="3125" formatCode="General">
                  <c:v>7.946389100000002</c:v>
                </c:pt>
                <c:pt idx="3126" formatCode="General">
                  <c:v>7.9468876000000011</c:v>
                </c:pt>
                <c:pt idx="3127" formatCode="General">
                  <c:v>7.9475855000000015</c:v>
                </c:pt>
                <c:pt idx="3128" formatCode="General">
                  <c:v>7.9479843000000017</c:v>
                </c:pt>
                <c:pt idx="3129" formatCode="General">
                  <c:v>7.9429993000000012</c:v>
                </c:pt>
                <c:pt idx="3130" formatCode="General">
                  <c:v>7.9359206000000011</c:v>
                </c:pt>
                <c:pt idx="3131" formatCode="General">
                  <c:v>7.9346245000000017</c:v>
                </c:pt>
                <c:pt idx="3132" formatCode="General">
                  <c:v>7.9351230000000017</c:v>
                </c:pt>
                <c:pt idx="3133" formatCode="General">
                  <c:v>7.9260503000000009</c:v>
                </c:pt>
                <c:pt idx="3134" formatCode="General">
                  <c:v>7.9186725000000013</c:v>
                </c:pt>
                <c:pt idx="3135" formatCode="General">
                  <c:v>7.9231590000000018</c:v>
                </c:pt>
                <c:pt idx="3136" formatCode="General">
                  <c:v>7.9269476000000019</c:v>
                </c:pt>
                <c:pt idx="3137" formatCode="General">
                  <c:v>7.9329296000000014</c:v>
                </c:pt>
                <c:pt idx="3138" formatCode="General">
                  <c:v>7.9369176000000019</c:v>
                </c:pt>
                <c:pt idx="3139" formatCode="General">
                  <c:v>7.9313344000000017</c:v>
                </c:pt>
                <c:pt idx="3140" formatCode="General">
                  <c:v>7.9316335000000011</c:v>
                </c:pt>
                <c:pt idx="3141" formatCode="General">
                  <c:v>7.9237572000000016</c:v>
                </c:pt>
                <c:pt idx="3142" formatCode="General">
                  <c:v>7.9220623000000021</c:v>
                </c:pt>
                <c:pt idx="3143" formatCode="General">
                  <c:v>7.9192707000000011</c:v>
                </c:pt>
                <c:pt idx="3144" formatCode="General">
                  <c:v>7.9103974000000017</c:v>
                </c:pt>
                <c:pt idx="3145" formatCode="General">
                  <c:v>7.9061103000000017</c:v>
                </c:pt>
                <c:pt idx="3146" formatCode="General">
                  <c:v>7.902620800000002</c:v>
                </c:pt>
                <c:pt idx="3147" formatCode="General">
                  <c:v>7.8950436000000019</c:v>
                </c:pt>
                <c:pt idx="3148" formatCode="General">
                  <c:v>7.8958412000000013</c:v>
                </c:pt>
                <c:pt idx="3149" formatCode="General">
                  <c:v>7.8912550000000019</c:v>
                </c:pt>
                <c:pt idx="3150" formatCode="General">
                  <c:v>7.8834784000000013</c:v>
                </c:pt>
                <c:pt idx="3151" formatCode="General">
                  <c:v>7.8761006000000018</c:v>
                </c:pt>
                <c:pt idx="3152" formatCode="General">
                  <c:v>7.8849739000000012</c:v>
                </c:pt>
                <c:pt idx="3153" formatCode="General">
                  <c:v>7.8849739000000012</c:v>
                </c:pt>
                <c:pt idx="3154" formatCode="General">
                  <c:v>7.8849739000000012</c:v>
                </c:pt>
                <c:pt idx="3155" formatCode="General">
                  <c:v>7.8849739000000012</c:v>
                </c:pt>
                <c:pt idx="3156" formatCode="General">
                  <c:v>7.8849739000000012</c:v>
                </c:pt>
                <c:pt idx="3157" formatCode="General">
                  <c:v>7.8849739000000012</c:v>
                </c:pt>
                <c:pt idx="3158" formatCode="General">
                  <c:v>7.8865691000000009</c:v>
                </c:pt>
                <c:pt idx="3159" formatCode="General">
                  <c:v>7.8890616000000016</c:v>
                </c:pt>
                <c:pt idx="3160" formatCode="General">
                  <c:v>7.8926508000000011</c:v>
                </c:pt>
                <c:pt idx="3161" formatCode="General">
                  <c:v>7.8936478000000019</c:v>
                </c:pt>
                <c:pt idx="3162" formatCode="General">
                  <c:v>7.887865200000002</c:v>
                </c:pt>
                <c:pt idx="3163" formatCode="General">
                  <c:v>7.8910556000000014</c:v>
                </c:pt>
                <c:pt idx="3164" formatCode="General">
                  <c:v>7.8872670000000014</c:v>
                </c:pt>
                <c:pt idx="3165" formatCode="General">
                  <c:v>7.8847745000000016</c:v>
                </c:pt>
                <c:pt idx="3166" formatCode="General">
                  <c:v>7.8852730000000015</c:v>
                </c:pt>
                <c:pt idx="3167" formatCode="General">
                  <c:v>7.8758015000000015</c:v>
                </c:pt>
                <c:pt idx="3168" formatCode="General">
                  <c:v>7.8761006000000018</c:v>
                </c:pt>
                <c:pt idx="3169" formatCode="General">
                  <c:v>7.8811853000000012</c:v>
                </c:pt>
                <c:pt idx="3170" formatCode="General">
                  <c:v>7.876997900000001</c:v>
                </c:pt>
                <c:pt idx="3171" formatCode="General">
                  <c:v>7.8703180000000019</c:v>
                </c:pt>
                <c:pt idx="3172" formatCode="General">
                  <c:v>7.8634387000000014</c:v>
                </c:pt>
                <c:pt idx="3173" formatCode="General">
                  <c:v>7.8544657000000013</c:v>
                </c:pt>
                <c:pt idx="3174" formatCode="General">
                  <c:v>7.8555624000000019</c:v>
                </c:pt>
                <c:pt idx="3175" formatCode="General">
                  <c:v>7.848384000000002</c:v>
                </c:pt>
                <c:pt idx="3176" formatCode="General">
                  <c:v>7.8513750000000018</c:v>
                </c:pt>
                <c:pt idx="3177" formatCode="General">
                  <c:v>7.8492813000000012</c:v>
                </c:pt>
                <c:pt idx="3178" formatCode="General">
                  <c:v>7.8567588000000015</c:v>
                </c:pt>
                <c:pt idx="3179" formatCode="General">
                  <c:v>7.8592513000000013</c:v>
                </c:pt>
                <c:pt idx="3180" formatCode="General">
                  <c:v>7.8482843000000022</c:v>
                </c:pt>
                <c:pt idx="3181" formatCode="General">
                  <c:v>7.8460909000000019</c:v>
                </c:pt>
                <c:pt idx="3182" formatCode="General">
                  <c:v>7.8430999000000012</c:v>
                </c:pt>
                <c:pt idx="3183" formatCode="General">
                  <c:v>7.840806800000002</c:v>
                </c:pt>
                <c:pt idx="3184" formatCode="General">
                  <c:v>7.8466891000000007</c:v>
                </c:pt>
                <c:pt idx="3185" formatCode="General">
                  <c:v>7.8478855000000021</c:v>
                </c:pt>
                <c:pt idx="3186" formatCode="General">
                  <c:v>7.8496801000000014</c:v>
                </c:pt>
                <c:pt idx="3187" formatCode="General">
                  <c:v>7.8508765000000009</c:v>
                </c:pt>
                <c:pt idx="3188" formatCode="General">
                  <c:v>7.8453930000000014</c:v>
                </c:pt>
                <c:pt idx="3189" formatCode="General">
                  <c:v>7.8458915000000014</c:v>
                </c:pt>
                <c:pt idx="3190" formatCode="General">
                  <c:v>7.8419035000000017</c:v>
                </c:pt>
                <c:pt idx="3191" formatCode="General">
                  <c:v>7.8360212000000011</c:v>
                </c:pt>
                <c:pt idx="3192" formatCode="General">
                  <c:v>7.8290422000000017</c:v>
                </c:pt>
                <c:pt idx="3193" formatCode="General">
                  <c:v>7.8166794000000008</c:v>
                </c:pt>
                <c:pt idx="3194" formatCode="General">
                  <c:v>7.8251539000000019</c:v>
                </c:pt>
                <c:pt idx="3195" formatCode="General">
                  <c:v>7.8158818000000014</c:v>
                </c:pt>
                <c:pt idx="3196" formatCode="General">
                  <c:v>7.8200692000000016</c:v>
                </c:pt>
                <c:pt idx="3197" formatCode="General">
                  <c:v>7.8096007000000016</c:v>
                </c:pt>
                <c:pt idx="3198" formatCode="General">
                  <c:v>7.8005280000000017</c:v>
                </c:pt>
                <c:pt idx="3199" formatCode="General">
                  <c:v>7.8044163000000015</c:v>
                </c:pt>
                <c:pt idx="3200" formatCode="General">
                  <c:v>7.7991322000000016</c:v>
                </c:pt>
                <c:pt idx="3201" formatCode="General">
                  <c:v>7.8070085000000011</c:v>
                </c:pt>
                <c:pt idx="3202" formatCode="General">
                  <c:v>7.8031202000000022</c:v>
                </c:pt>
                <c:pt idx="3203" formatCode="General">
                  <c:v>7.8141869000000019</c:v>
                </c:pt>
                <c:pt idx="3204" formatCode="General">
                  <c:v>7.8089028000000011</c:v>
                </c:pt>
                <c:pt idx="3205" formatCode="General">
                  <c:v>7.8019238000000017</c:v>
                </c:pt>
                <c:pt idx="3206" formatCode="General">
                  <c:v>7.7962409000000017</c:v>
                </c:pt>
                <c:pt idx="3207" formatCode="General">
                  <c:v>7.7950445000000013</c:v>
                </c:pt>
                <c:pt idx="3208" formatCode="General">
                  <c:v>7.8020235000000016</c:v>
                </c:pt>
                <c:pt idx="3209" formatCode="General">
                  <c:v>7.8035190000000014</c:v>
                </c:pt>
                <c:pt idx="3210" formatCode="General">
                  <c:v>7.7963406000000015</c:v>
                </c:pt>
                <c:pt idx="3211" formatCode="General">
                  <c:v>7.7955430000000021</c:v>
                </c:pt>
                <c:pt idx="3212" formatCode="General">
                  <c:v>7.7954433000000023</c:v>
                </c:pt>
                <c:pt idx="3213" formatCode="General">
                  <c:v>7.7986337000000017</c:v>
                </c:pt>
                <c:pt idx="3214" formatCode="General">
                  <c:v>7.7985340000000019</c:v>
                </c:pt>
                <c:pt idx="3215" formatCode="General">
                  <c:v>7.7995310000000009</c:v>
                </c:pt>
                <c:pt idx="3216" formatCode="General">
                  <c:v>7.7914553000000017</c:v>
                </c:pt>
                <c:pt idx="3217" formatCode="General">
                  <c:v>7.7852739000000017</c:v>
                </c:pt>
                <c:pt idx="3218" formatCode="General">
                  <c:v>7.7852739000000017</c:v>
                </c:pt>
                <c:pt idx="3219" formatCode="General">
                  <c:v>7.7852739000000017</c:v>
                </c:pt>
                <c:pt idx="3220" formatCode="General">
                  <c:v>7.7852739000000017</c:v>
                </c:pt>
                <c:pt idx="3221" formatCode="General">
                  <c:v>7.7838781000000017</c:v>
                </c:pt>
                <c:pt idx="3222" formatCode="General">
                  <c:v>7.7862709000000008</c:v>
                </c:pt>
                <c:pt idx="3223" formatCode="General">
                  <c:v>7.7900595000000008</c:v>
                </c:pt>
                <c:pt idx="3224" formatCode="General">
                  <c:v>7.7843766000000008</c:v>
                </c:pt>
                <c:pt idx="3225" formatCode="General">
                  <c:v>7.7846757000000011</c:v>
                </c:pt>
                <c:pt idx="3226" formatCode="General">
                  <c:v>7.7743069000000018</c:v>
                </c:pt>
                <c:pt idx="3227" formatCode="General">
                  <c:v>7.7777964000000015</c:v>
                </c:pt>
                <c:pt idx="3228" formatCode="General">
                  <c:v>7.770418600000002</c:v>
                </c:pt>
                <c:pt idx="3229" formatCode="General">
                  <c:v>7.7661315000000011</c:v>
                </c:pt>
                <c:pt idx="3230" formatCode="General">
                  <c:v>7.7564606000000014</c:v>
                </c:pt>
                <c:pt idx="3231" formatCode="General">
                  <c:v>7.7524726000000008</c:v>
                </c:pt>
                <c:pt idx="3232" formatCode="General">
                  <c:v>7.7554636000000015</c:v>
                </c:pt>
                <c:pt idx="3233" formatCode="General">
                  <c:v>7.756660000000001</c:v>
                </c:pt>
                <c:pt idx="3234" formatCode="General">
                  <c:v>7.7581555000000009</c:v>
                </c:pt>
                <c:pt idx="3235" formatCode="General">
                  <c:v>7.7521735000000014</c:v>
                </c:pt>
                <c:pt idx="3236" formatCode="General">
                  <c:v>7.7501795000000016</c:v>
                </c:pt>
                <c:pt idx="3237" formatCode="General">
                  <c:v>7.7583549000000014</c:v>
                </c:pt>
                <c:pt idx="3238" formatCode="General">
                  <c:v>7.7602492000000014</c:v>
                </c:pt>
                <c:pt idx="3239" formatCode="General">
                  <c:v>7.7562612000000009</c:v>
                </c:pt>
                <c:pt idx="3240" formatCode="General">
                  <c:v>7.754267200000001</c:v>
                </c:pt>
                <c:pt idx="3241" formatCode="General">
                  <c:v>7.7327320000000013</c:v>
                </c:pt>
                <c:pt idx="3242" formatCode="General">
                  <c:v>7.7380161000000012</c:v>
                </c:pt>
                <c:pt idx="3243" formatCode="General">
                  <c:v>7.7407080000000015</c:v>
                </c:pt>
                <c:pt idx="3244" formatCode="General">
                  <c:v>7.7362215000000019</c:v>
                </c:pt>
                <c:pt idx="3245" formatCode="General">
                  <c:v>7.7263512000000016</c:v>
                </c:pt>
                <c:pt idx="3246" formatCode="General">
                  <c:v>7.7293422000000023</c:v>
                </c:pt>
                <c:pt idx="3247" formatCode="General">
                  <c:v>7.7342275000000011</c:v>
                </c:pt>
                <c:pt idx="3248" formatCode="General">
                  <c:v>7.7399104000000012</c:v>
                </c:pt>
                <c:pt idx="3249" formatCode="General">
                  <c:v>7.7429014000000009</c:v>
                </c:pt>
                <c:pt idx="3250" formatCode="General">
                  <c:v>7.731934400000001</c:v>
                </c:pt>
                <c:pt idx="3251" formatCode="General">
                  <c:v>7.7269494000000014</c:v>
                </c:pt>
                <c:pt idx="3252" formatCode="General">
                  <c:v>7.717577600000002</c:v>
                </c:pt>
                <c:pt idx="3253" formatCode="General">
                  <c:v>7.717577600000002</c:v>
                </c:pt>
                <c:pt idx="3254" formatCode="General">
                  <c:v>7.717577600000002</c:v>
                </c:pt>
                <c:pt idx="3255" formatCode="General">
                  <c:v>7.717577600000002</c:v>
                </c:pt>
                <c:pt idx="3256" formatCode="General">
                  <c:v>7.717577600000002</c:v>
                </c:pt>
                <c:pt idx="3257" formatCode="General">
                  <c:v>7.717577600000002</c:v>
                </c:pt>
                <c:pt idx="3258" formatCode="General">
                  <c:v>7.7265506000000013</c:v>
                </c:pt>
                <c:pt idx="3259" formatCode="General">
                  <c:v>7.723858700000001</c:v>
                </c:pt>
                <c:pt idx="3260" formatCode="General">
                  <c:v>7.7176773000000018</c:v>
                </c:pt>
                <c:pt idx="3261" formatCode="General">
                  <c:v>7.7239584000000008</c:v>
                </c:pt>
                <c:pt idx="3262" formatCode="General">
                  <c:v>7.7220641000000008</c:v>
                </c:pt>
                <c:pt idx="3263" formatCode="General">
                  <c:v>7.7170791000000012</c:v>
                </c:pt>
                <c:pt idx="3264" formatCode="General">
                  <c:v>7.7220641000000008</c:v>
                </c:pt>
                <c:pt idx="3265" formatCode="General">
                  <c:v>7.7203692000000013</c:v>
                </c:pt>
                <c:pt idx="3266" formatCode="General">
                  <c:v>7.7153842000000017</c:v>
                </c:pt>
                <c:pt idx="3267" formatCode="General">
                  <c:v>7.7203692000000013</c:v>
                </c:pt>
                <c:pt idx="3268" formatCode="General">
                  <c:v>7.7241578000000013</c:v>
                </c:pt>
                <c:pt idx="3269" formatCode="General">
                  <c:v>7.7164809000000014</c:v>
                </c:pt>
                <c:pt idx="3270" formatCode="General">
                  <c:v>7.7154839000000015</c:v>
                </c:pt>
                <c:pt idx="3271" formatCode="General">
                  <c:v>7.7187740000000016</c:v>
                </c:pt>
                <c:pt idx="3272" formatCode="General">
                  <c:v>7.7157830000000018</c:v>
                </c:pt>
                <c:pt idx="3273" formatCode="General">
                  <c:v>7.711894700000002</c:v>
                </c:pt>
                <c:pt idx="3274" formatCode="General">
                  <c:v>7.7162815000000009</c:v>
                </c:pt>
                <c:pt idx="3275" formatCode="General">
                  <c:v>7.7122935000000021</c:v>
                </c:pt>
                <c:pt idx="3276" formatCode="General">
                  <c:v>7.7078070000000016</c:v>
                </c:pt>
                <c:pt idx="3277" formatCode="General">
                  <c:v>7.7126923000000014</c:v>
                </c:pt>
                <c:pt idx="3278" formatCode="General">
                  <c:v>7.7160821000000022</c:v>
                </c:pt>
                <c:pt idx="3279" formatCode="General">
                  <c:v>7.7110971000000017</c:v>
                </c:pt>
                <c:pt idx="3280" formatCode="General">
                  <c:v>7.7086046000000019</c:v>
                </c:pt>
                <c:pt idx="3281" formatCode="General">
                  <c:v>7.7071091000000012</c:v>
                </c:pt>
                <c:pt idx="3282" formatCode="General">
                  <c:v>7.710997400000001</c:v>
                </c:pt>
                <c:pt idx="3283" formatCode="General">
                  <c:v>7.7074082000000015</c:v>
                </c:pt>
                <c:pt idx="3284" formatCode="General">
                  <c:v>7.7045169000000016</c:v>
                </c:pt>
                <c:pt idx="3285" formatCode="General">
                  <c:v>7.7116953000000015</c:v>
                </c:pt>
                <c:pt idx="3286" formatCode="General">
                  <c:v>7.7036196000000015</c:v>
                </c:pt>
                <c:pt idx="3287" formatCode="General">
                  <c:v>7.7019247000000011</c:v>
                </c:pt>
                <c:pt idx="3288" formatCode="General">
                  <c:v>7.7058130000000018</c:v>
                </c:pt>
                <c:pt idx="3289" formatCode="General">
                  <c:v>7.707208800000001</c:v>
                </c:pt>
                <c:pt idx="3290" formatCode="General">
                  <c:v>7.7038190000000011</c:v>
                </c:pt>
                <c:pt idx="3291" formatCode="General">
                  <c:v>7.7032208000000013</c:v>
                </c:pt>
                <c:pt idx="3292" formatCode="General">
                  <c:v>7.7012268000000015</c:v>
                </c:pt>
                <c:pt idx="3293" formatCode="General">
                  <c:v>7.6988340000000015</c:v>
                </c:pt>
                <c:pt idx="3294" formatCode="General">
                  <c:v>7.7076076000000011</c:v>
                </c:pt>
                <c:pt idx="3295" formatCode="General">
                  <c:v>7.7006286000000017</c:v>
                </c:pt>
                <c:pt idx="3296" formatCode="General">
                  <c:v>7.6967403000000019</c:v>
                </c:pt>
                <c:pt idx="3297" formatCode="General">
                  <c:v>7.6998310000000014</c:v>
                </c:pt>
                <c:pt idx="3298" formatCode="General">
                  <c:v>7.7058130000000018</c:v>
                </c:pt>
                <c:pt idx="3299" formatCode="General">
                  <c:v>7.7061121000000012</c:v>
                </c:pt>
                <c:pt idx="3300" formatCode="General">
                  <c:v>7.697139100000002</c:v>
                </c:pt>
                <c:pt idx="3301" formatCode="General">
                  <c:v>7.6967403000000019</c:v>
                </c:pt>
                <c:pt idx="3302" formatCode="General">
                  <c:v>7.6907583000000015</c:v>
                </c:pt>
                <c:pt idx="3303" formatCode="General">
                  <c:v>7.6823835000000011</c:v>
                </c:pt>
                <c:pt idx="3304" formatCode="General">
                  <c:v>7.6669725000000017</c:v>
                </c:pt>
                <c:pt idx="3305" formatCode="General">
                  <c:v>7.6669725000000017</c:v>
                </c:pt>
                <c:pt idx="3306" formatCode="General">
                  <c:v>7.6669725000000017</c:v>
                </c:pt>
                <c:pt idx="3307" formatCode="General">
                  <c:v>7.6669725000000017</c:v>
                </c:pt>
                <c:pt idx="3308" formatCode="General">
                  <c:v>7.6669725000000017</c:v>
                </c:pt>
                <c:pt idx="3309" formatCode="General">
                  <c:v>7.6566245000000022</c:v>
                </c:pt>
                <c:pt idx="3310" formatCode="General">
                  <c:v>7.6586145000000014</c:v>
                </c:pt>
                <c:pt idx="3311" formatCode="General">
                  <c:v>7.6580175000000015</c:v>
                </c:pt>
                <c:pt idx="3312" formatCode="General">
                  <c:v>7.6450825000000009</c:v>
                </c:pt>
                <c:pt idx="3313" formatCode="General">
                  <c:v>7.6355305000000016</c:v>
                </c:pt>
                <c:pt idx="3314" formatCode="General">
                  <c:v>7.6563260000000017</c:v>
                </c:pt>
                <c:pt idx="3315" formatCode="General">
                  <c:v>7.6455800000000016</c:v>
                </c:pt>
                <c:pt idx="3316" formatCode="General">
                  <c:v>7.6401075000000009</c:v>
                </c:pt>
                <c:pt idx="3317" formatCode="General">
                  <c:v>7.641998000000001</c:v>
                </c:pt>
                <c:pt idx="3318" formatCode="General">
                  <c:v>7.6268740000000017</c:v>
                </c:pt>
                <c:pt idx="3319" formatCode="General">
                  <c:v>7.6168245000000017</c:v>
                </c:pt>
                <c:pt idx="3320" formatCode="General">
                  <c:v>7.6157300000000019</c:v>
                </c:pt>
                <c:pt idx="3321" formatCode="General">
                  <c:v>7.6142375000000015</c:v>
                </c:pt>
                <c:pt idx="3322" formatCode="General">
                  <c:v>7.6140385000000013</c:v>
                </c:pt>
                <c:pt idx="3323" formatCode="General">
                  <c:v>7.6129440000000006</c:v>
                </c:pt>
                <c:pt idx="3324" formatCode="General">
                  <c:v>7.6155310000000016</c:v>
                </c:pt>
                <c:pt idx="3325" formatCode="General">
                  <c:v>7.6105560000000017</c:v>
                </c:pt>
                <c:pt idx="3326" formatCode="General">
                  <c:v>7.6123470000000015</c:v>
                </c:pt>
                <c:pt idx="3327" formatCode="General">
                  <c:v>7.611451500000002</c:v>
                </c:pt>
                <c:pt idx="3328" formatCode="General">
                  <c:v>7.6139390000000011</c:v>
                </c:pt>
                <c:pt idx="3329" formatCode="General">
                  <c:v>7.604486500000001</c:v>
                </c:pt>
                <c:pt idx="3330" formatCode="General">
                  <c:v>7.6016010000000023</c:v>
                </c:pt>
                <c:pt idx="3331" formatCode="General">
                  <c:v>7.6119490000000019</c:v>
                </c:pt>
                <c:pt idx="3332" formatCode="General">
                  <c:v>7.6272720000000014</c:v>
                </c:pt>
                <c:pt idx="3333" formatCode="General">
                  <c:v>7.6401075000000009</c:v>
                </c:pt>
                <c:pt idx="3334" formatCode="General">
                  <c:v>7.6092625000000016</c:v>
                </c:pt>
                <c:pt idx="3335" formatCode="General">
                  <c:v>7.590059000000001</c:v>
                </c:pt>
                <c:pt idx="3336" formatCode="General">
                  <c:v>7.5876710000000021</c:v>
                </c:pt>
                <c:pt idx="3337" formatCode="General">
                  <c:v>7.5856810000000019</c:v>
                </c:pt>
                <c:pt idx="3338" formatCode="General">
                  <c:v>7.583193500000001</c:v>
                </c:pt>
                <c:pt idx="3339" formatCode="General">
                  <c:v>7.5814025000000012</c:v>
                </c:pt>
                <c:pt idx="3340" formatCode="General">
                  <c:v>7.5799100000000008</c:v>
                </c:pt>
                <c:pt idx="3341" formatCode="General">
                  <c:v>7.5826960000000021</c:v>
                </c:pt>
                <c:pt idx="3342" formatCode="General">
                  <c:v>7.5842880000000017</c:v>
                </c:pt>
                <c:pt idx="3343" formatCode="General">
                  <c:v>7.5811040000000007</c:v>
                </c:pt>
                <c:pt idx="3344" formatCode="General">
                  <c:v>7.5803080000000014</c:v>
                </c:pt>
                <c:pt idx="3345" formatCode="General">
                  <c:v>7.5784175000000014</c:v>
                </c:pt>
                <c:pt idx="3346" formatCode="General">
                  <c:v>7.5797110000000014</c:v>
                </c:pt>
                <c:pt idx="3347" formatCode="General">
                  <c:v>7.5774225000000017</c:v>
                </c:pt>
                <c:pt idx="3348" formatCode="General">
                  <c:v>7.569462500000002</c:v>
                </c:pt>
                <c:pt idx="3349" formatCode="General">
                  <c:v>7.5571245000000014</c:v>
                </c:pt>
                <c:pt idx="3350" formatCode="General">
                  <c:v>7.5626965000000013</c:v>
                </c:pt>
                <c:pt idx="3351" formatCode="General">
                  <c:v>7.5679700000000016</c:v>
                </c:pt>
                <c:pt idx="3352" formatCode="General">
                  <c:v>7.5754325000000016</c:v>
                </c:pt>
                <c:pt idx="3353" formatCode="General">
                  <c:v>7.5704575000000007</c:v>
                </c:pt>
                <c:pt idx="3354" formatCode="General">
                  <c:v>7.5465775000000015</c:v>
                </c:pt>
                <c:pt idx="3355" formatCode="General">
                  <c:v>7.5333440000000023</c:v>
                </c:pt>
                <c:pt idx="3356" formatCode="General">
                  <c:v>7.5383190000000013</c:v>
                </c:pt>
                <c:pt idx="3357" formatCode="General">
                  <c:v>7.5352345000000023</c:v>
                </c:pt>
                <c:pt idx="3358" formatCode="General">
                  <c:v>7.5302595000000014</c:v>
                </c:pt>
                <c:pt idx="3359" formatCode="General">
                  <c:v>7.5272745000000016</c:v>
                </c:pt>
                <c:pt idx="3360" formatCode="General">
                  <c:v>7.5282695000000013</c:v>
                </c:pt>
                <c:pt idx="3361" formatCode="General">
                  <c:v>7.5257820000000022</c:v>
                </c:pt>
                <c:pt idx="3362" formatCode="General">
                  <c:v>7.5333440000000023</c:v>
                </c:pt>
                <c:pt idx="3363" formatCode="General">
                  <c:v>7.5263790000000013</c:v>
                </c:pt>
                <c:pt idx="3364" formatCode="General">
                  <c:v>7.5346375000000014</c:v>
                </c:pt>
                <c:pt idx="3365" formatCode="General">
                  <c:v>7.521802000000001</c:v>
                </c:pt>
                <c:pt idx="3366" formatCode="General">
                  <c:v>7.5410055000000016</c:v>
                </c:pt>
                <c:pt idx="3367" formatCode="General">
                  <c:v>7.5318515000000019</c:v>
                </c:pt>
                <c:pt idx="3368" formatCode="General">
                  <c:v>7.5444880000000012</c:v>
                </c:pt>
                <c:pt idx="3369" formatCode="General">
                  <c:v>7.5358315000000013</c:v>
                </c:pt>
                <c:pt idx="3370" formatCode="General">
                  <c:v>7.5281700000000011</c:v>
                </c:pt>
                <c:pt idx="3371" formatCode="General">
                  <c:v>7.5344385000000011</c:v>
                </c:pt>
                <c:pt idx="3372" formatCode="General">
                  <c:v>7.5304585000000017</c:v>
                </c:pt>
                <c:pt idx="3373" formatCode="General">
                  <c:v>7.5220010000000022</c:v>
                </c:pt>
                <c:pt idx="3374" formatCode="General">
                  <c:v>7.5311550000000018</c:v>
                </c:pt>
                <c:pt idx="3375" formatCode="General">
                  <c:v>7.5380205000000018</c:v>
                </c:pt>
                <c:pt idx="3376" formatCode="General">
                  <c:v>7.5269760000000012</c:v>
                </c:pt>
                <c:pt idx="3377" formatCode="General">
                  <c:v>7.5319510000000012</c:v>
                </c:pt>
                <c:pt idx="3378" formatCode="General">
                  <c:v>7.5408065000000013</c:v>
                </c:pt>
                <c:pt idx="3379" formatCode="General">
                  <c:v>7.5465775000000015</c:v>
                </c:pt>
                <c:pt idx="3380" formatCode="General">
                  <c:v>7.5541395000000007</c:v>
                </c:pt>
                <c:pt idx="3381" formatCode="General">
                  <c:v>7.5601095000000011</c:v>
                </c:pt>
                <c:pt idx="3382" formatCode="General">
                  <c:v>7.5622985000000016</c:v>
                </c:pt>
                <c:pt idx="3383" formatCode="General">
                  <c:v>7.5593135000000018</c:v>
                </c:pt>
                <c:pt idx="3384" formatCode="General">
                  <c:v>7.5590150000000014</c:v>
                </c:pt>
                <c:pt idx="3385" formatCode="General">
                  <c:v>7.560706500000002</c:v>
                </c:pt>
                <c:pt idx="3386" formatCode="General">
                  <c:v>7.5467765000000018</c:v>
                </c:pt>
                <c:pt idx="3387" formatCode="General">
                  <c:v>7.5312545000000011</c:v>
                </c:pt>
                <c:pt idx="3388" formatCode="General">
                  <c:v>7.5250855000000012</c:v>
                </c:pt>
                <c:pt idx="3389" formatCode="General">
                  <c:v>7.5167275000000018</c:v>
                </c:pt>
                <c:pt idx="3390" formatCode="General">
                  <c:v>7.5127475000000015</c:v>
                </c:pt>
                <c:pt idx="3391" formatCode="General">
                  <c:v>7.5189165000000013</c:v>
                </c:pt>
                <c:pt idx="3392" formatCode="General">
                  <c:v>7.5228965000000017</c:v>
                </c:pt>
                <c:pt idx="3393" formatCode="General">
                  <c:v>7.516827000000001</c:v>
                </c:pt>
                <c:pt idx="3394" formatCode="General">
                  <c:v>7.5178220000000016</c:v>
                </c:pt>
                <c:pt idx="3395" formatCode="General">
                  <c:v>7.516827000000001</c:v>
                </c:pt>
                <c:pt idx="3396" formatCode="General">
                  <c:v>7.5032950000000014</c:v>
                </c:pt>
                <c:pt idx="3397" formatCode="General">
                  <c:v>7.5033945000000015</c:v>
                </c:pt>
                <c:pt idx="3398" formatCode="General">
                  <c:v>7.4875740000000013</c:v>
                </c:pt>
                <c:pt idx="3399" formatCode="General">
                  <c:v>7.4921510000000016</c:v>
                </c:pt>
                <c:pt idx="3400" formatCode="General">
                  <c:v>7.4886685000000019</c:v>
                </c:pt>
                <c:pt idx="3401" formatCode="General">
                  <c:v>7.4793155000000011</c:v>
                </c:pt>
                <c:pt idx="3402" formatCode="General">
                  <c:v>7.4845890000000015</c:v>
                </c:pt>
                <c:pt idx="3403" formatCode="General">
                  <c:v>7.4853850000000017</c:v>
                </c:pt>
                <c:pt idx="3404" formatCode="General">
                  <c:v>7.4889670000000006</c:v>
                </c:pt>
                <c:pt idx="3405" formatCode="General">
                  <c:v>7.4794150000000013</c:v>
                </c:pt>
                <c:pt idx="3406" formatCode="General">
                  <c:v>7.479912500000002</c:v>
                </c:pt>
                <c:pt idx="3407" formatCode="General">
                  <c:v>7.4674750000000012</c:v>
                </c:pt>
                <c:pt idx="3408" formatCode="General">
                  <c:v>7.4733455000000015</c:v>
                </c:pt>
                <c:pt idx="3409" formatCode="General">
                  <c:v>7.4759325000000016</c:v>
                </c:pt>
                <c:pt idx="3410" formatCode="General">
                  <c:v>7.4713555000000014</c:v>
                </c:pt>
                <c:pt idx="3411" formatCode="General">
                  <c:v>7.4781215000000012</c:v>
                </c:pt>
                <c:pt idx="3412" formatCode="General">
                  <c:v>7.4732460000000014</c:v>
                </c:pt>
                <c:pt idx="3413" formatCode="General">
                  <c:v>7.4732460000000014</c:v>
                </c:pt>
                <c:pt idx="3414" formatCode="General">
                  <c:v>7.4732460000000014</c:v>
                </c:pt>
                <c:pt idx="3415" formatCode="General">
                  <c:v>7.4732460000000014</c:v>
                </c:pt>
                <c:pt idx="3416" formatCode="General">
                  <c:v>7.4732460000000014</c:v>
                </c:pt>
                <c:pt idx="3417" formatCode="General">
                  <c:v>7.4732460000000014</c:v>
                </c:pt>
                <c:pt idx="3418" formatCode="General">
                  <c:v>7.4726490000000014</c:v>
                </c:pt>
                <c:pt idx="3419" formatCode="General">
                  <c:v>7.485584000000002</c:v>
                </c:pt>
                <c:pt idx="3420" formatCode="General">
                  <c:v>7.4800120000000012</c:v>
                </c:pt>
                <c:pt idx="3421" formatCode="General">
                  <c:v>7.476728500000001</c:v>
                </c:pt>
                <c:pt idx="3422" formatCode="General">
                  <c:v>7.4738430000000013</c:v>
                </c:pt>
                <c:pt idx="3423" formatCode="General">
                  <c:v>7.4777235000000015</c:v>
                </c:pt>
                <c:pt idx="3424" formatCode="General">
                  <c:v>7.4760320000000009</c:v>
                </c:pt>
                <c:pt idx="3425" formatCode="General">
                  <c:v>7.4780220000000019</c:v>
                </c:pt>
                <c:pt idx="3426" formatCode="General">
                  <c:v>7.4737435000000012</c:v>
                </c:pt>
                <c:pt idx="3427" formatCode="General">
                  <c:v>7.469863000000001</c:v>
                </c:pt>
                <c:pt idx="3428" formatCode="General">
                  <c:v>7.467972500000001</c:v>
                </c:pt>
                <c:pt idx="3429" formatCode="General">
                  <c:v>7.4634950000000009</c:v>
                </c:pt>
                <c:pt idx="3430" formatCode="General">
                  <c:v>7.4563310000000014</c:v>
                </c:pt>
                <c:pt idx="3431" formatCode="General">
                  <c:v>7.449266500000002</c:v>
                </c:pt>
                <c:pt idx="3432" formatCode="General">
                  <c:v>7.443595000000002</c:v>
                </c:pt>
                <c:pt idx="3433" formatCode="General">
                  <c:v>7.4344410000000014</c:v>
                </c:pt>
                <c:pt idx="3434" formatCode="General">
                  <c:v>7.4326500000000015</c:v>
                </c:pt>
                <c:pt idx="3435" formatCode="General">
                  <c:v>7.4318540000000013</c:v>
                </c:pt>
                <c:pt idx="3436" formatCode="General">
                  <c:v>7.4179240000000011</c:v>
                </c:pt>
                <c:pt idx="3437" formatCode="General">
                  <c:v>7.4250880000000015</c:v>
                </c:pt>
                <c:pt idx="3438" formatCode="General">
                  <c:v>7.4189190000000016</c:v>
                </c:pt>
                <c:pt idx="3439" formatCode="General">
                  <c:v>7.4204115000000019</c:v>
                </c:pt>
                <c:pt idx="3440" formatCode="General">
                  <c:v>7.410362000000001</c:v>
                </c:pt>
                <c:pt idx="3441" formatCode="General">
                  <c:v>7.3879745000000012</c:v>
                </c:pt>
                <c:pt idx="3442" formatCode="General">
                  <c:v>7.379119000000002</c:v>
                </c:pt>
                <c:pt idx="3443" formatCode="General">
                  <c:v>7.3769300000000015</c:v>
                </c:pt>
                <c:pt idx="3444" formatCode="General">
                  <c:v>7.3937455000000014</c:v>
                </c:pt>
                <c:pt idx="3445" formatCode="General">
                  <c:v>7.3949395000000022</c:v>
                </c:pt>
                <c:pt idx="3446" formatCode="General">
                  <c:v>7.3935465000000011</c:v>
                </c:pt>
                <c:pt idx="3447" formatCode="General">
                  <c:v>7.3964320000000008</c:v>
                </c:pt>
                <c:pt idx="3448" formatCode="General">
                  <c:v>7.3931485000000015</c:v>
                </c:pt>
                <c:pt idx="3449" formatCode="General">
                  <c:v>7.3883725000000009</c:v>
                </c:pt>
                <c:pt idx="3450" formatCode="General">
                  <c:v>7.3779250000000021</c:v>
                </c:pt>
                <c:pt idx="3451" formatCode="General">
                  <c:v>7.3748405000000021</c:v>
                </c:pt>
                <c:pt idx="3452" formatCode="General">
                  <c:v>7.3622040000000011</c:v>
                </c:pt>
                <c:pt idx="3453" formatCode="General">
                  <c:v>7.3572290000000011</c:v>
                </c:pt>
                <c:pt idx="3454" formatCode="General">
                  <c:v>7.3502640000000019</c:v>
                </c:pt>
                <c:pt idx="3455" formatCode="General">
                  <c:v>7.3529505000000013</c:v>
                </c:pt>
                <c:pt idx="3456" formatCode="General">
                  <c:v>7.3613085000000016</c:v>
                </c:pt>
                <c:pt idx="3457" formatCode="General">
                  <c:v>7.3627015000000009</c:v>
                </c:pt>
                <c:pt idx="3458" formatCode="General">
                  <c:v>7.377228500000002</c:v>
                </c:pt>
                <c:pt idx="3459" formatCode="General">
                  <c:v>7.3723530000000013</c:v>
                </c:pt>
                <c:pt idx="3460" formatCode="General">
                  <c:v>7.3612090000000014</c:v>
                </c:pt>
                <c:pt idx="3461" formatCode="General">
                  <c:v>7.3833975000000009</c:v>
                </c:pt>
                <c:pt idx="3462" formatCode="General">
                  <c:v>7.3720545000000008</c:v>
                </c:pt>
                <c:pt idx="3463" formatCode="General">
                  <c:v>7.3583235000000018</c:v>
                </c:pt>
                <c:pt idx="3464" formatCode="General">
                  <c:v>7.3428015000000011</c:v>
                </c:pt>
                <c:pt idx="3465" formatCode="General">
                  <c:v>7.3278765000000021</c:v>
                </c:pt>
                <c:pt idx="3466" formatCode="General">
                  <c:v>7.3200160000000016</c:v>
                </c:pt>
                <c:pt idx="3467" formatCode="General">
                  <c:v>7.322105500000001</c:v>
                </c:pt>
                <c:pt idx="3468" formatCode="General">
                  <c:v>7.342105000000001</c:v>
                </c:pt>
                <c:pt idx="3469" formatCode="General">
                  <c:v>7.3382245000000017</c:v>
                </c:pt>
                <c:pt idx="3470" formatCode="General">
                  <c:v>7.3329510000000013</c:v>
                </c:pt>
                <c:pt idx="3471" formatCode="General">
                  <c:v>7.3280755000000015</c:v>
                </c:pt>
                <c:pt idx="3472" formatCode="General">
                  <c:v>7.3204140000000013</c:v>
                </c:pt>
                <c:pt idx="3473" formatCode="General">
                  <c:v>7.2948425000000015</c:v>
                </c:pt>
                <c:pt idx="3474" formatCode="General">
                  <c:v>7.2894695000000009</c:v>
                </c:pt>
                <c:pt idx="3475" formatCode="General">
                  <c:v>7.2931510000000017</c:v>
                </c:pt>
                <c:pt idx="3476" formatCode="General">
                  <c:v>7.2713605000000019</c:v>
                </c:pt>
                <c:pt idx="3477" formatCode="General">
                  <c:v>7.2680770000000017</c:v>
                </c:pt>
                <c:pt idx="3478" formatCode="General">
                  <c:v>7.2680770000000017</c:v>
                </c:pt>
                <c:pt idx="3479" formatCode="General">
                  <c:v>7.2680770000000017</c:v>
                </c:pt>
                <c:pt idx="3480" formatCode="General">
                  <c:v>7.2631020000000017</c:v>
                </c:pt>
                <c:pt idx="3481" formatCode="General">
                  <c:v>7.2411125000000016</c:v>
                </c:pt>
                <c:pt idx="3482" formatCode="General">
                  <c:v>7.2415105000000013</c:v>
                </c:pt>
                <c:pt idx="3483" formatCode="General">
                  <c:v>7.2331525000000019</c:v>
                </c:pt>
                <c:pt idx="3484" formatCode="General">
                  <c:v>7.2427045000000012</c:v>
                </c:pt>
                <c:pt idx="3485" formatCode="General">
                  <c:v>7.2359385000000014</c:v>
                </c:pt>
                <c:pt idx="3486" formatCode="General">
                  <c:v>7.2440975000000014</c:v>
                </c:pt>
                <c:pt idx="3487" formatCode="General">
                  <c:v>7.2308640000000013</c:v>
                </c:pt>
                <c:pt idx="3488" formatCode="General">
                  <c:v>7.2203170000000014</c:v>
                </c:pt>
                <c:pt idx="3489" formatCode="General">
                  <c:v>7.2091730000000016</c:v>
                </c:pt>
                <c:pt idx="3490" formatCode="General">
                  <c:v>7.205591000000001</c:v>
                </c:pt>
                <c:pt idx="3491" formatCode="General">
                  <c:v>7.2182275000000011</c:v>
                </c:pt>
                <c:pt idx="3492" formatCode="General">
                  <c:v>7.2208145000000012</c:v>
                </c:pt>
                <c:pt idx="3493" formatCode="General">
                  <c:v>7.2235010000000006</c:v>
                </c:pt>
                <c:pt idx="3494" formatCode="General">
                  <c:v>7.2193220000000009</c:v>
                </c:pt>
                <c:pt idx="3495" formatCode="General">
                  <c:v>7.1988250000000011</c:v>
                </c:pt>
                <c:pt idx="3496" formatCode="General">
                  <c:v>7.1931535000000011</c:v>
                </c:pt>
                <c:pt idx="3497" formatCode="General">
                  <c:v>7.1704675000000018</c:v>
                </c:pt>
                <c:pt idx="3498" formatCode="General">
                  <c:v>7.1636020000000009</c:v>
                </c:pt>
                <c:pt idx="3499" formatCode="General">
                  <c:v>7.1659900000000016</c:v>
                </c:pt>
                <c:pt idx="3500" formatCode="General">
                  <c:v>7.1638010000000012</c:v>
                </c:pt>
                <c:pt idx="3501" formatCode="General">
                  <c:v>7.1493735000000012</c:v>
                </c:pt>
                <c:pt idx="3502" formatCode="General">
                  <c:v>7.1543485000000011</c:v>
                </c:pt>
                <c:pt idx="3503" formatCode="General">
                  <c:v>7.1563385000000013</c:v>
                </c:pt>
                <c:pt idx="3504" formatCode="General">
                  <c:v>7.1486770000000011</c:v>
                </c:pt>
                <c:pt idx="3505" formatCode="General">
                  <c:v>7.1486770000000011</c:v>
                </c:pt>
                <c:pt idx="3506" formatCode="General">
                  <c:v>7.1486770000000011</c:v>
                </c:pt>
                <c:pt idx="3507" formatCode="General">
                  <c:v>7.1486770000000011</c:v>
                </c:pt>
                <c:pt idx="3508" formatCode="General">
                  <c:v>7.1480800000000011</c:v>
                </c:pt>
                <c:pt idx="3509" formatCode="General">
                  <c:v>7.1486770000000011</c:v>
                </c:pt>
                <c:pt idx="3510" formatCode="General">
                  <c:v>7.1592240000000018</c:v>
                </c:pt>
                <c:pt idx="3511" formatCode="General">
                  <c:v>7.1530550000000019</c:v>
                </c:pt>
                <c:pt idx="3512" formatCode="General">
                  <c:v>7.1404185000000009</c:v>
                </c:pt>
                <c:pt idx="3513" formatCode="General">
                  <c:v>7.1308665000000016</c:v>
                </c:pt>
                <c:pt idx="3514" formatCode="General">
                  <c:v>7.1216130000000017</c:v>
                </c:pt>
                <c:pt idx="3515" formatCode="General">
                  <c:v>7.1094740000000014</c:v>
                </c:pt>
                <c:pt idx="3516" formatCode="General">
                  <c:v>7.1043000000000012</c:v>
                </c:pt>
                <c:pt idx="3517" formatCode="General">
                  <c:v>7.1105685000000021</c:v>
                </c:pt>
                <c:pt idx="3518" formatCode="General">
                  <c:v>7.1102700000000016</c:v>
                </c:pt>
                <c:pt idx="3519" formatCode="General">
                  <c:v>7.1147475000000018</c:v>
                </c:pt>
                <c:pt idx="3520" formatCode="General">
                  <c:v>7.1097725000000009</c:v>
                </c:pt>
                <c:pt idx="3521" formatCode="General">
                  <c:v>7.0852955000000017</c:v>
                </c:pt>
                <c:pt idx="3522" formatCode="General">
                  <c:v>7.0702710000000009</c:v>
                </c:pt>
                <c:pt idx="3523" formatCode="General">
                  <c:v>7.0702710000000009</c:v>
                </c:pt>
                <c:pt idx="3524" formatCode="General">
                  <c:v>7.0819125000000014</c:v>
                </c:pt>
                <c:pt idx="3525" formatCode="General">
                  <c:v>7.081614000000001</c:v>
                </c:pt>
                <c:pt idx="3526" formatCode="General">
                  <c:v>7.0812160000000013</c:v>
                </c:pt>
                <c:pt idx="3527" formatCode="General">
                  <c:v>7.0734550000000018</c:v>
                </c:pt>
                <c:pt idx="3528" formatCode="General">
                  <c:v>7.0724600000000013</c:v>
                </c:pt>
                <c:pt idx="3529" formatCode="General">
                  <c:v>7.0673855000000012</c:v>
                </c:pt>
                <c:pt idx="3530" formatCode="General">
                  <c:v>7.0713655000000015</c:v>
                </c:pt>
                <c:pt idx="3531" formatCode="General">
                  <c:v>7.0615150000000009</c:v>
                </c:pt>
                <c:pt idx="3532" formatCode="General">
                  <c:v>7.0527590000000009</c:v>
                </c:pt>
                <c:pt idx="3533" formatCode="General">
                  <c:v>7.0460925000000021</c:v>
                </c:pt>
                <c:pt idx="3534" formatCode="General">
                  <c:v>7.051565000000001</c:v>
                </c:pt>
                <c:pt idx="3535" formatCode="General">
                  <c:v>7.0294760000000016</c:v>
                </c:pt>
                <c:pt idx="3536" formatCode="General">
                  <c:v>7.0159440000000011</c:v>
                </c:pt>
                <c:pt idx="3537" formatCode="General">
                  <c:v>7.024003500000001</c:v>
                </c:pt>
                <c:pt idx="3538" formatCode="General">
                  <c:v>7.0165410000000019</c:v>
                </c:pt>
                <c:pt idx="3539" formatCode="General">
                  <c:v>7.008382000000001</c:v>
                </c:pt>
                <c:pt idx="3540" formatCode="General">
                  <c:v>6.9900740000000017</c:v>
                </c:pt>
                <c:pt idx="3541" formatCode="General">
                  <c:v>6.9779350000000013</c:v>
                </c:pt>
                <c:pt idx="3542" formatCode="General">
                  <c:v>6.9786315000000014</c:v>
                </c:pt>
                <c:pt idx="3543" formatCode="General">
                  <c:v>6.9839050000000018</c:v>
                </c:pt>
                <c:pt idx="3544" formatCode="General">
                  <c:v>6.9866910000000013</c:v>
                </c:pt>
                <c:pt idx="3545" formatCode="General">
                  <c:v>6.9940540000000011</c:v>
                </c:pt>
                <c:pt idx="3546" formatCode="General">
                  <c:v>6.9841040000000012</c:v>
                </c:pt>
                <c:pt idx="3547" formatCode="General">
                  <c:v>6.9841040000000012</c:v>
                </c:pt>
                <c:pt idx="3548" formatCode="General">
                  <c:v>6.9669900000000018</c:v>
                </c:pt>
                <c:pt idx="3549" formatCode="General">
                  <c:v>6.966492500000002</c:v>
                </c:pt>
                <c:pt idx="3550" formatCode="General">
                  <c:v>6.9674875000000007</c:v>
                </c:pt>
                <c:pt idx="3551" formatCode="General">
                  <c:v>6.9570400000000019</c:v>
                </c:pt>
                <c:pt idx="3552" formatCode="General">
                  <c:v>6.9661940000000016</c:v>
                </c:pt>
                <c:pt idx="3553" formatCode="General">
                  <c:v>6.9643035000000015</c:v>
                </c:pt>
                <c:pt idx="3554" formatCode="General">
                  <c:v>6.9613185000000017</c:v>
                </c:pt>
                <c:pt idx="3555" formatCode="General">
                  <c:v>6.9696765000000012</c:v>
                </c:pt>
                <c:pt idx="3556" formatCode="General">
                  <c:v>6.954552500000001</c:v>
                </c:pt>
                <c:pt idx="3557" formatCode="General">
                  <c:v>6.9655970000000007</c:v>
                </c:pt>
                <c:pt idx="3558" formatCode="General">
                  <c:v>6.9727610000000011</c:v>
                </c:pt>
                <c:pt idx="3559" formatCode="General">
                  <c:v>6.9562440000000016</c:v>
                </c:pt>
                <c:pt idx="3560" formatCode="General">
                  <c:v>6.9487815000000017</c:v>
                </c:pt>
                <c:pt idx="3561" formatCode="General">
                  <c:v>6.9540550000000012</c:v>
                </c:pt>
                <c:pt idx="3562" formatCode="General">
                  <c:v>6.9599255000000007</c:v>
                </c:pt>
                <c:pt idx="3563" formatCode="General">
                  <c:v>6.9630100000000006</c:v>
                </c:pt>
                <c:pt idx="3564" formatCode="General">
                  <c:v>6.9548510000000014</c:v>
                </c:pt>
                <c:pt idx="3565" formatCode="General">
                  <c:v>6.965199000000001</c:v>
                </c:pt>
                <c:pt idx="3566" formatCode="General">
                  <c:v>6.965199000000001</c:v>
                </c:pt>
                <c:pt idx="3567" formatCode="General">
                  <c:v>6.965199000000001</c:v>
                </c:pt>
                <c:pt idx="3568" formatCode="General">
                  <c:v>6.9665920000000012</c:v>
                </c:pt>
                <c:pt idx="3569" formatCode="General">
                  <c:v>6.9538560000000009</c:v>
                </c:pt>
                <c:pt idx="3570" formatCode="General">
                  <c:v>6.9498760000000015</c:v>
                </c:pt>
                <c:pt idx="3571" formatCode="General">
                  <c:v>6.9659950000000013</c:v>
                </c:pt>
                <c:pt idx="3572" formatCode="General">
                  <c:v>6.9654975000000015</c:v>
                </c:pt>
                <c:pt idx="3573" formatCode="General">
                  <c:v>6.9470900000000011</c:v>
                </c:pt>
                <c:pt idx="3574" formatCode="General">
                  <c:v>6.9537565000000017</c:v>
                </c:pt>
                <c:pt idx="3575" formatCode="General">
                  <c:v>6.9637065000000007</c:v>
                </c:pt>
                <c:pt idx="3576" formatCode="General">
                  <c:v>6.9650000000000016</c:v>
                </c:pt>
                <c:pt idx="3577" formatCode="General">
                  <c:v>6.954552500000001</c:v>
                </c:pt>
                <c:pt idx="3578" formatCode="General">
                  <c:v>6.936344000000001</c:v>
                </c:pt>
                <c:pt idx="3579" formatCode="General">
                  <c:v>6.9431100000000017</c:v>
                </c:pt>
                <c:pt idx="3580" formatCode="General">
                  <c:v>6.9249015000000016</c:v>
                </c:pt>
                <c:pt idx="3581" formatCode="General">
                  <c:v>6.9080860000000017</c:v>
                </c:pt>
                <c:pt idx="3582" formatCode="General">
                  <c:v>6.9150510000000009</c:v>
                </c:pt>
                <c:pt idx="3583" formatCode="General">
                  <c:v>6.9052005000000012</c:v>
                </c:pt>
                <c:pt idx="3584" formatCode="General">
                  <c:v>6.9084840000000014</c:v>
                </c:pt>
                <c:pt idx="3585" formatCode="General">
                  <c:v>6.9060960000000007</c:v>
                </c:pt>
                <c:pt idx="3586" formatCode="General">
                  <c:v>6.9054990000000016</c:v>
                </c:pt>
                <c:pt idx="3587" formatCode="General">
                  <c:v>6.9124640000000008</c:v>
                </c:pt>
                <c:pt idx="3588" formatCode="General">
                  <c:v>6.9025140000000018</c:v>
                </c:pt>
                <c:pt idx="3589" formatCode="General">
                  <c:v>6.8903750000000015</c:v>
                </c:pt>
                <c:pt idx="3590" formatCode="General">
                  <c:v>6.9009220000000013</c:v>
                </c:pt>
                <c:pt idx="3591" formatCode="General">
                  <c:v>6.9047030000000014</c:v>
                </c:pt>
                <c:pt idx="3592" formatCode="General">
                  <c:v>6.8891810000000016</c:v>
                </c:pt>
                <c:pt idx="3593" formatCode="General">
                  <c:v>6.8891810000000016</c:v>
                </c:pt>
                <c:pt idx="3594" formatCode="General">
                  <c:v>6.8853005000000005</c:v>
                </c:pt>
                <c:pt idx="3595" formatCode="General">
                  <c:v>6.886295500000001</c:v>
                </c:pt>
                <c:pt idx="3596" formatCode="General">
                  <c:v>6.8669925000000012</c:v>
                </c:pt>
                <c:pt idx="3597" formatCode="General">
                  <c:v>6.8672910000000016</c:v>
                </c:pt>
                <c:pt idx="3598" formatCode="General">
                  <c:v>6.8682860000000012</c:v>
                </c:pt>
                <c:pt idx="3599" formatCode="General">
                  <c:v>6.8571420000000014</c:v>
                </c:pt>
                <c:pt idx="3600" formatCode="General">
                  <c:v>6.8478885000000016</c:v>
                </c:pt>
                <c:pt idx="3601" formatCode="General">
                  <c:v>6.8452020000000013</c:v>
                </c:pt>
                <c:pt idx="3602" formatCode="General">
                  <c:v>6.848187000000002</c:v>
                </c:pt>
                <c:pt idx="3603" formatCode="General">
                  <c:v>6.8332620000000013</c:v>
                </c:pt>
                <c:pt idx="3604" formatCode="General">
                  <c:v>6.8392320000000018</c:v>
                </c:pt>
                <c:pt idx="3605" formatCode="General">
                  <c:v>6.8340580000000006</c:v>
                </c:pt>
                <c:pt idx="3606" formatCode="General">
                  <c:v>6.8290830000000007</c:v>
                </c:pt>
                <c:pt idx="3607" formatCode="General">
                  <c:v>6.8266950000000017</c:v>
                </c:pt>
                <c:pt idx="3608" formatCode="General">
                  <c:v>6.8248045000000017</c:v>
                </c:pt>
                <c:pt idx="3609" formatCode="General">
                  <c:v>6.8264960000000006</c:v>
                </c:pt>
                <c:pt idx="3610" formatCode="General">
                  <c:v>6.8277895000000015</c:v>
                </c:pt>
                <c:pt idx="3611" formatCode="General">
                  <c:v>6.8186355000000018</c:v>
                </c:pt>
                <c:pt idx="3612" formatCode="General">
                  <c:v>6.8295805000000014</c:v>
                </c:pt>
                <c:pt idx="3613" formatCode="General">
                  <c:v>6.8224165000000019</c:v>
                </c:pt>
                <c:pt idx="3614" formatCode="General">
                  <c:v>6.8238095000000012</c:v>
                </c:pt>
                <c:pt idx="3615" formatCode="General">
                  <c:v>6.8288840000000013</c:v>
                </c:pt>
                <c:pt idx="3616" formatCode="General">
                  <c:v>6.8146555000000015</c:v>
                </c:pt>
                <c:pt idx="3617" formatCode="General">
                  <c:v>6.805501500000001</c:v>
                </c:pt>
                <c:pt idx="3618" formatCode="General">
                  <c:v>6.792467000000002</c:v>
                </c:pt>
                <c:pt idx="3619" formatCode="General">
                  <c:v>6.7888850000000014</c:v>
                </c:pt>
                <c:pt idx="3620" formatCode="General">
                  <c:v>6.7787360000000012</c:v>
                </c:pt>
                <c:pt idx="3621" formatCode="General">
                  <c:v>6.7848055000000009</c:v>
                </c:pt>
                <c:pt idx="3622" formatCode="General">
                  <c:v>6.7896810000000007</c:v>
                </c:pt>
                <c:pt idx="3623" formatCode="General">
                  <c:v>6.792964500000001</c:v>
                </c:pt>
                <c:pt idx="3624" formatCode="General">
                  <c:v>6.7877905000000007</c:v>
                </c:pt>
                <c:pt idx="3625" formatCode="General">
                  <c:v>6.7937605000000012</c:v>
                </c:pt>
                <c:pt idx="3626" formatCode="General">
                  <c:v>6.7955515000000011</c:v>
                </c:pt>
                <c:pt idx="3627" formatCode="General">
                  <c:v>6.7913725000000014</c:v>
                </c:pt>
                <c:pt idx="3628" formatCode="General">
                  <c:v>6.7935615000000018</c:v>
                </c:pt>
                <c:pt idx="3629" formatCode="General">
                  <c:v>6.7863975000000014</c:v>
                </c:pt>
                <c:pt idx="3630" formatCode="General">
                  <c:v>6.8009245000000016</c:v>
                </c:pt>
                <c:pt idx="3631" formatCode="General">
                  <c:v>6.8046060000000015</c:v>
                </c:pt>
                <c:pt idx="3632" formatCode="General">
                  <c:v>6.8080885000000011</c:v>
                </c:pt>
                <c:pt idx="3633" formatCode="General">
                  <c:v>6.8128645000000008</c:v>
                </c:pt>
                <c:pt idx="3634" formatCode="General">
                  <c:v>6.8158495000000014</c:v>
                </c:pt>
                <c:pt idx="3635" formatCode="General">
                  <c:v>6.8182375000000013</c:v>
                </c:pt>
                <c:pt idx="3636" formatCode="General">
                  <c:v>6.8212225000000011</c:v>
                </c:pt>
                <c:pt idx="3637" formatCode="General">
                  <c:v>6.8242075000000009</c:v>
                </c:pt>
                <c:pt idx="3638" formatCode="General">
                  <c:v>6.8294810000000012</c:v>
                </c:pt>
                <c:pt idx="3639" formatCode="General">
                  <c:v>6.8315705000000015</c:v>
                </c:pt>
                <c:pt idx="3640" formatCode="General">
                  <c:v>6.8284860000000016</c:v>
                </c:pt>
                <c:pt idx="3641" formatCode="General">
                  <c:v>6.828685000000001</c:v>
                </c:pt>
                <c:pt idx="3642" formatCode="General">
                  <c:v>6.830575500000001</c:v>
                </c:pt>
                <c:pt idx="3643" formatCode="General">
                  <c:v>6.8321675000000006</c:v>
                </c:pt>
                <c:pt idx="3644" formatCode="General">
                  <c:v>6.8256005000000011</c:v>
                </c:pt>
                <c:pt idx="3645" formatCode="General">
                  <c:v>6.8186355000000018</c:v>
                </c:pt>
                <c:pt idx="3646" formatCode="General">
                  <c:v>6.8175410000000012</c:v>
                </c:pt>
                <c:pt idx="3647" formatCode="General">
                  <c:v>6.8015215000000016</c:v>
                </c:pt>
                <c:pt idx="3648" formatCode="General">
                  <c:v>6.805501500000001</c:v>
                </c:pt>
                <c:pt idx="3649" formatCode="General">
                  <c:v>6.8058000000000014</c:v>
                </c:pt>
                <c:pt idx="3650" formatCode="General">
                  <c:v>6.8072925000000017</c:v>
                </c:pt>
                <c:pt idx="3651" formatCode="General">
                  <c:v>6.7984370000000007</c:v>
                </c:pt>
                <c:pt idx="3652" formatCode="General">
                  <c:v>6.8003275000000007</c:v>
                </c:pt>
                <c:pt idx="3653" formatCode="General">
                  <c:v>6.7978400000000017</c:v>
                </c:pt>
                <c:pt idx="3654" formatCode="General">
                  <c:v>6.8017205000000009</c:v>
                </c:pt>
                <c:pt idx="3655" formatCode="General">
                  <c:v>6.8056010000000011</c:v>
                </c:pt>
                <c:pt idx="3656" formatCode="General">
                  <c:v>6.806795000000001</c:v>
                </c:pt>
                <c:pt idx="3657" formatCode="General">
                  <c:v>6.8093820000000012</c:v>
                </c:pt>
                <c:pt idx="3658" formatCode="General">
                  <c:v>6.8112725000000012</c:v>
                </c:pt>
                <c:pt idx="3659" formatCode="General">
                  <c:v>6.8057005000000013</c:v>
                </c:pt>
                <c:pt idx="3660" formatCode="General">
                  <c:v>6.8063970000000014</c:v>
                </c:pt>
                <c:pt idx="3661" formatCode="General">
                  <c:v>6.8114715000000015</c:v>
                </c:pt>
                <c:pt idx="3662" formatCode="General">
                  <c:v>6.8115710000000016</c:v>
                </c:pt>
                <c:pt idx="3663" formatCode="General">
                  <c:v>6.8115710000000016</c:v>
                </c:pt>
                <c:pt idx="3664" formatCode="General">
                  <c:v>6.7861985000000011</c:v>
                </c:pt>
                <c:pt idx="3665" formatCode="General">
                  <c:v>6.794855000000001</c:v>
                </c:pt>
                <c:pt idx="3666" formatCode="General">
                  <c:v>6.7859995000000017</c:v>
                </c:pt>
                <c:pt idx="3667" formatCode="General">
                  <c:v>6.7934620000000008</c:v>
                </c:pt>
                <c:pt idx="3668" formatCode="General">
                  <c:v>6.7901785000000014</c:v>
                </c:pt>
                <c:pt idx="3669" formatCode="General">
                  <c:v>6.7668955000000013</c:v>
                </c:pt>
                <c:pt idx="3670" formatCode="General">
                  <c:v>6.7788355000000013</c:v>
                </c:pt>
                <c:pt idx="3671" formatCode="General">
                  <c:v>6.7856015000000021</c:v>
                </c:pt>
                <c:pt idx="3672" formatCode="General">
                  <c:v>6.7842085000000019</c:v>
                </c:pt>
                <c:pt idx="3673" formatCode="General">
                  <c:v>6.7842085000000019</c:v>
                </c:pt>
                <c:pt idx="3674" formatCode="General">
                  <c:v>6.7842085000000019</c:v>
                </c:pt>
                <c:pt idx="3675" formatCode="General">
                  <c:v>6.7842085000000019</c:v>
                </c:pt>
                <c:pt idx="3676" formatCode="General">
                  <c:v>6.7842085000000019</c:v>
                </c:pt>
                <c:pt idx="3677" formatCode="General">
                  <c:v>6.7842085000000019</c:v>
                </c:pt>
                <c:pt idx="3678" formatCode="General">
                  <c:v>6.7979395000000009</c:v>
                </c:pt>
                <c:pt idx="3679" formatCode="General">
                  <c:v>6.8003275000000007</c:v>
                </c:pt>
                <c:pt idx="3680" formatCode="General">
                  <c:v>6.7977405000000015</c:v>
                </c:pt>
                <c:pt idx="3681" formatCode="General">
                  <c:v>6.7968450000000011</c:v>
                </c:pt>
                <c:pt idx="3682" formatCode="General">
                  <c:v>6.7985365000000018</c:v>
                </c:pt>
                <c:pt idx="3683" formatCode="General">
                  <c:v>6.7945565000000014</c:v>
                </c:pt>
                <c:pt idx="3684" formatCode="General">
                  <c:v>6.7936610000000011</c:v>
                </c:pt>
                <c:pt idx="3685" formatCode="General">
                  <c:v>6.7930640000000011</c:v>
                </c:pt>
                <c:pt idx="3686" formatCode="General">
                  <c:v>6.7953525000000008</c:v>
                </c:pt>
                <c:pt idx="3687" formatCode="General">
                  <c:v>6.7969445000000013</c:v>
                </c:pt>
                <c:pt idx="3688" formatCode="General">
                  <c:v>6.7955515000000011</c:v>
                </c:pt>
                <c:pt idx="3689" formatCode="General">
                  <c:v>6.796745500000001</c:v>
                </c:pt>
                <c:pt idx="3690" formatCode="General">
                  <c:v>6.7997305000000017</c:v>
                </c:pt>
                <c:pt idx="3691" formatCode="General">
                  <c:v>6.8026160000000013</c:v>
                </c:pt>
                <c:pt idx="3692" formatCode="General">
                  <c:v>6.8015215000000016</c:v>
                </c:pt>
                <c:pt idx="3693" formatCode="General">
                  <c:v>6.8018200000000011</c:v>
                </c:pt>
                <c:pt idx="3694" formatCode="General">
                  <c:v>6.8027155000000015</c:v>
                </c:pt>
                <c:pt idx="3695" formatCode="General">
                  <c:v>6.7976410000000014</c:v>
                </c:pt>
                <c:pt idx="3696" formatCode="General">
                  <c:v>6.7928650000000017</c:v>
                </c:pt>
                <c:pt idx="3697" formatCode="General">
                  <c:v>6.7916710000000018</c:v>
                </c:pt>
                <c:pt idx="3698" formatCode="General">
                  <c:v>6.7946560000000007</c:v>
                </c:pt>
                <c:pt idx="3699" formatCode="General">
                  <c:v>6.7919695000000013</c:v>
                </c:pt>
                <c:pt idx="3700" formatCode="General">
                  <c:v>6.789880000000001</c:v>
                </c:pt>
                <c:pt idx="3701" formatCode="General">
                  <c:v>6.7910740000000009</c:v>
                </c:pt>
                <c:pt idx="3702" formatCode="General">
                  <c:v>6.7935615000000018</c:v>
                </c:pt>
                <c:pt idx="3703" formatCode="General">
                  <c:v>6.7910740000000009</c:v>
                </c:pt>
                <c:pt idx="3704" formatCode="General">
                  <c:v>6.792367500000001</c:v>
                </c:pt>
                <c:pt idx="3705" formatCode="General">
                  <c:v>6.7949545000000011</c:v>
                </c:pt>
                <c:pt idx="3706" formatCode="General">
                  <c:v>6.7953525000000008</c:v>
                </c:pt>
                <c:pt idx="3707" formatCode="General">
                  <c:v>6.7947555000000017</c:v>
                </c:pt>
                <c:pt idx="3708" formatCode="General">
                  <c:v>6.796148500000001</c:v>
                </c:pt>
                <c:pt idx="3709" formatCode="General">
                  <c:v>6.7938600000000013</c:v>
                </c:pt>
                <c:pt idx="3710" formatCode="General">
                  <c:v>6.7951535000000014</c:v>
                </c:pt>
                <c:pt idx="3711" formatCode="General">
                  <c:v>6.7965465000000007</c:v>
                </c:pt>
                <c:pt idx="3712" formatCode="General">
                  <c:v>6.7975415000000012</c:v>
                </c:pt>
                <c:pt idx="3713" formatCode="General">
                  <c:v>6.7962480000000021</c:v>
                </c:pt>
                <c:pt idx="3714" formatCode="General">
                  <c:v>6.794258000000001</c:v>
                </c:pt>
                <c:pt idx="3715" formatCode="General">
                  <c:v>6.7930640000000011</c:v>
                </c:pt>
                <c:pt idx="3716" formatCode="General">
                  <c:v>6.7950540000000013</c:v>
                </c:pt>
                <c:pt idx="3717" formatCode="General">
                  <c:v>6.8007255000000013</c:v>
                </c:pt>
                <c:pt idx="3718" formatCode="General">
                  <c:v>6.8162475000000011</c:v>
                </c:pt>
                <c:pt idx="3719" formatCode="General">
                  <c:v>6.8184365000000016</c:v>
                </c:pt>
                <c:pt idx="3720" formatCode="General">
                  <c:v>6.8159490000000016</c:v>
                </c:pt>
                <c:pt idx="3721" formatCode="General">
                  <c:v>6.8159490000000016</c:v>
                </c:pt>
                <c:pt idx="3722" formatCode="General">
                  <c:v>6.8139590000000014</c:v>
                </c:pt>
                <c:pt idx="3723" formatCode="General">
                  <c:v>6.8166455000000008</c:v>
                </c:pt>
                <c:pt idx="3724" formatCode="General">
                  <c:v>6.8136605000000019</c:v>
                </c:pt>
                <c:pt idx="3725" formatCode="General">
                  <c:v>6.8132625000000004</c:v>
                </c:pt>
                <c:pt idx="3726" formatCode="General">
                  <c:v>6.8128645000000008</c:v>
                </c:pt>
                <c:pt idx="3727" formatCode="General">
                  <c:v>6.8108745000000015</c:v>
                </c:pt>
                <c:pt idx="3728" formatCode="General">
                  <c:v>6.8099790000000011</c:v>
                </c:pt>
                <c:pt idx="3729" formatCode="General">
                  <c:v>6.8090835000000007</c:v>
                </c:pt>
                <c:pt idx="3730" formatCode="General">
                  <c:v>6.801123500000001</c:v>
                </c:pt>
                <c:pt idx="3731" formatCode="General">
                  <c:v>6.7980390000000011</c:v>
                </c:pt>
                <c:pt idx="3732" formatCode="General">
                  <c:v>6.8015215000000016</c:v>
                </c:pt>
                <c:pt idx="3733" formatCode="General">
                  <c:v>6.8035115000000017</c:v>
                </c:pt>
                <c:pt idx="3734" formatCode="General">
                  <c:v>6.8047055000000016</c:v>
                </c:pt>
                <c:pt idx="3735" formatCode="General">
                  <c:v>6.805501500000001</c:v>
                </c:pt>
                <c:pt idx="3736" formatCode="General">
                  <c:v>6.802417000000001</c:v>
                </c:pt>
                <c:pt idx="3737" formatCode="General">
                  <c:v>6.8020190000000014</c:v>
                </c:pt>
                <c:pt idx="3738" formatCode="General">
                  <c:v>6.8015215000000016</c:v>
                </c:pt>
                <c:pt idx="3739" formatCode="General">
                  <c:v>6.801123500000001</c:v>
                </c:pt>
                <c:pt idx="3740" formatCode="General">
                  <c:v>6.8004270000000018</c:v>
                </c:pt>
                <c:pt idx="3741" formatCode="General">
                  <c:v>6.8004270000000018</c:v>
                </c:pt>
                <c:pt idx="3742" formatCode="General">
                  <c:v>6.8004270000000018</c:v>
                </c:pt>
                <c:pt idx="3743" formatCode="General">
                  <c:v>6.8025165000000012</c:v>
                </c:pt>
                <c:pt idx="3744" formatCode="General">
                  <c:v>6.8042080000000018</c:v>
                </c:pt>
                <c:pt idx="3745" formatCode="General">
                  <c:v>6.8047055000000016</c:v>
                </c:pt>
                <c:pt idx="3746" formatCode="General">
                  <c:v>6.8033125000000014</c:v>
                </c:pt>
                <c:pt idx="3747" formatCode="General">
                  <c:v>6.8021185000000015</c:v>
                </c:pt>
                <c:pt idx="3748" formatCode="General">
                  <c:v>6.8040090000000015</c:v>
                </c:pt>
                <c:pt idx="3749" formatCode="General">
                  <c:v>6.8053025000000007</c:v>
                </c:pt>
                <c:pt idx="3750" formatCode="General">
                  <c:v>6.8057005000000013</c:v>
                </c:pt>
                <c:pt idx="3751" formatCode="General">
                  <c:v>6.8050040000000012</c:v>
                </c:pt>
                <c:pt idx="3752" formatCode="General">
                  <c:v>6.8041085000000008</c:v>
                </c:pt>
                <c:pt idx="3753" formatCode="General">
                  <c:v>6.8018200000000011</c:v>
                </c:pt>
                <c:pt idx="3754" formatCode="General">
                  <c:v>6.8043075000000011</c:v>
                </c:pt>
                <c:pt idx="3755" formatCode="General">
                  <c:v>6.8054020000000017</c:v>
                </c:pt>
                <c:pt idx="3756" formatCode="General">
                  <c:v>6.8031135000000011</c:v>
                </c:pt>
                <c:pt idx="3757" formatCode="General">
                  <c:v>6.8038100000000021</c:v>
                </c:pt>
                <c:pt idx="3758" formatCode="General">
                  <c:v>6.8038100000000021</c:v>
                </c:pt>
                <c:pt idx="3759" formatCode="General">
                  <c:v>6.8038100000000021</c:v>
                </c:pt>
                <c:pt idx="3760" formatCode="General">
                  <c:v>6.8038100000000021</c:v>
                </c:pt>
                <c:pt idx="3761" formatCode="General">
                  <c:v>6.8038100000000021</c:v>
                </c:pt>
                <c:pt idx="3762" formatCode="General">
                  <c:v>6.8038100000000021</c:v>
                </c:pt>
                <c:pt idx="3763" formatCode="General">
                  <c:v>6.805501500000001</c:v>
                </c:pt>
                <c:pt idx="3764" formatCode="General">
                  <c:v>6.8056010000000011</c:v>
                </c:pt>
                <c:pt idx="3765" formatCode="General">
                  <c:v>6.8006260000000012</c:v>
                </c:pt>
                <c:pt idx="3766" formatCode="General">
                  <c:v>6.8018200000000011</c:v>
                </c:pt>
                <c:pt idx="3767" formatCode="General">
                  <c:v>6.8029145000000009</c:v>
                </c:pt>
                <c:pt idx="3768" formatCode="General">
                  <c:v>6.8004270000000018</c:v>
                </c:pt>
                <c:pt idx="3769" formatCode="General">
                  <c:v>6.7988350000000013</c:v>
                </c:pt>
                <c:pt idx="3770" formatCode="General">
                  <c:v>6.7995315000000014</c:v>
                </c:pt>
                <c:pt idx="3771" formatCode="General">
                  <c:v>6.7985365000000018</c:v>
                </c:pt>
                <c:pt idx="3772" formatCode="General">
                  <c:v>6.799233000000001</c:v>
                </c:pt>
                <c:pt idx="3773" formatCode="General">
                  <c:v>6.8001285000000014</c:v>
                </c:pt>
                <c:pt idx="3774" formatCode="General">
                  <c:v>6.8010240000000008</c:v>
                </c:pt>
                <c:pt idx="3775" formatCode="General">
                  <c:v>6.8021185000000015</c:v>
                </c:pt>
                <c:pt idx="3776" formatCode="General">
                  <c:v>6.8027155000000015</c:v>
                </c:pt>
                <c:pt idx="3777" formatCode="General">
                  <c:v>6.8015215000000016</c:v>
                </c:pt>
                <c:pt idx="3778" formatCode="General">
                  <c:v>6.7995315000000014</c:v>
                </c:pt>
                <c:pt idx="3779" formatCode="General">
                  <c:v>6.8016210000000017</c:v>
                </c:pt>
                <c:pt idx="3780" formatCode="General">
                  <c:v>6.8019195000000021</c:v>
                </c:pt>
                <c:pt idx="3781" formatCode="General">
                  <c:v>6.8029145000000009</c:v>
                </c:pt>
                <c:pt idx="3782" formatCode="General">
                  <c:v>6.8037105000000011</c:v>
                </c:pt>
                <c:pt idx="3783" formatCode="General">
                  <c:v>6.8047055000000016</c:v>
                </c:pt>
                <c:pt idx="3784" formatCode="General">
                  <c:v>6.8050040000000012</c:v>
                </c:pt>
                <c:pt idx="3785" formatCode="General">
                  <c:v>6.8053025000000007</c:v>
                </c:pt>
                <c:pt idx="3786" formatCode="General">
                  <c:v>6.8023175000000018</c:v>
                </c:pt>
                <c:pt idx="3787" formatCode="General">
                  <c:v>6.8028150000000016</c:v>
                </c:pt>
                <c:pt idx="3788" formatCode="General">
                  <c:v>6.8013225000000013</c:v>
                </c:pt>
                <c:pt idx="3789" formatCode="General">
                  <c:v>6.8016210000000017</c:v>
                </c:pt>
                <c:pt idx="3790" formatCode="General">
                  <c:v>6.800526500000001</c:v>
                </c:pt>
                <c:pt idx="3791" formatCode="General">
                  <c:v>6.7997305000000017</c:v>
                </c:pt>
                <c:pt idx="3792" formatCode="General">
                  <c:v>6.799233000000001</c:v>
                </c:pt>
                <c:pt idx="3793" formatCode="General">
                  <c:v>6.8007255000000013</c:v>
                </c:pt>
                <c:pt idx="3794" formatCode="General">
                  <c:v>6.7985365000000018</c:v>
                </c:pt>
                <c:pt idx="3795" formatCode="General">
                  <c:v>6.7977405000000015</c:v>
                </c:pt>
                <c:pt idx="3796" formatCode="General">
                  <c:v>6.7959495000000016</c:v>
                </c:pt>
                <c:pt idx="3797" formatCode="General">
                  <c:v>6.7951535000000014</c:v>
                </c:pt>
                <c:pt idx="3798" formatCode="General">
                  <c:v>6.7962480000000021</c:v>
                </c:pt>
                <c:pt idx="3799" formatCode="General">
                  <c:v>6.7959495000000016</c:v>
                </c:pt>
                <c:pt idx="3800" formatCode="General">
                  <c:v>6.798636000000001</c:v>
                </c:pt>
                <c:pt idx="3801" formatCode="General">
                  <c:v>6.7979395000000009</c:v>
                </c:pt>
                <c:pt idx="3802" formatCode="General">
                  <c:v>6.7975415000000012</c:v>
                </c:pt>
                <c:pt idx="3803" formatCode="General">
                  <c:v>6.7998300000000009</c:v>
                </c:pt>
                <c:pt idx="3804" formatCode="General">
                  <c:v>6.8017205000000009</c:v>
                </c:pt>
                <c:pt idx="3805" formatCode="General">
                  <c:v>6.8007255000000013</c:v>
                </c:pt>
                <c:pt idx="3806" formatCode="General">
                  <c:v>6.7999295000000011</c:v>
                </c:pt>
                <c:pt idx="3807" formatCode="General">
                  <c:v>6.7978400000000017</c:v>
                </c:pt>
                <c:pt idx="3808" formatCode="General">
                  <c:v>6.7978400000000017</c:v>
                </c:pt>
                <c:pt idx="3809" formatCode="General">
                  <c:v>6.7998300000000009</c:v>
                </c:pt>
                <c:pt idx="3810" formatCode="General">
                  <c:v>6.8028150000000016</c:v>
                </c:pt>
                <c:pt idx="3811" formatCode="General">
                  <c:v>6.8016210000000017</c:v>
                </c:pt>
                <c:pt idx="3812" formatCode="General">
                  <c:v>6.800526500000001</c:v>
                </c:pt>
                <c:pt idx="3813" formatCode="General">
                  <c:v>6.7990340000000016</c:v>
                </c:pt>
                <c:pt idx="3814" formatCode="General">
                  <c:v>6.7954520000000009</c:v>
                </c:pt>
                <c:pt idx="3815" formatCode="General">
                  <c:v>6.7951535000000014</c:v>
                </c:pt>
                <c:pt idx="3816" formatCode="General">
                  <c:v>6.7959495000000016</c:v>
                </c:pt>
                <c:pt idx="3817" formatCode="General">
                  <c:v>6.7969445000000013</c:v>
                </c:pt>
                <c:pt idx="3818" formatCode="General">
                  <c:v>6.7987355000000012</c:v>
                </c:pt>
                <c:pt idx="3819" formatCode="General">
                  <c:v>6.8000290000000021</c:v>
                </c:pt>
                <c:pt idx="3820" formatCode="General">
                  <c:v>6.7964470000000015</c:v>
                </c:pt>
                <c:pt idx="3821" formatCode="General">
                  <c:v>6.7953525000000008</c:v>
                </c:pt>
                <c:pt idx="3822" formatCode="General">
                  <c:v>6.7931635000000012</c:v>
                </c:pt>
                <c:pt idx="3823" formatCode="General">
                  <c:v>6.7911735000000011</c:v>
                </c:pt>
                <c:pt idx="3824" formatCode="General">
                  <c:v>6.7932630000000014</c:v>
                </c:pt>
                <c:pt idx="3825" formatCode="General">
                  <c:v>6.792367500000001</c:v>
                </c:pt>
                <c:pt idx="3826" formatCode="General">
                  <c:v>6.7908750000000007</c:v>
                </c:pt>
                <c:pt idx="3827" formatCode="General">
                  <c:v>6.7908750000000007</c:v>
                </c:pt>
                <c:pt idx="3828" formatCode="General">
                  <c:v>6.7883875000000016</c:v>
                </c:pt>
                <c:pt idx="3829" formatCode="General">
                  <c:v>6.7859995000000017</c:v>
                </c:pt>
                <c:pt idx="3830" formatCode="General">
                  <c:v>6.7890840000000017</c:v>
                </c:pt>
                <c:pt idx="3831" formatCode="General">
                  <c:v>6.7888850000000014</c:v>
                </c:pt>
                <c:pt idx="3832" formatCode="General">
                  <c:v>6.787989500000001</c:v>
                </c:pt>
                <c:pt idx="3833" formatCode="General">
                  <c:v>6.7878900000000018</c:v>
                </c:pt>
                <c:pt idx="3834" formatCode="General">
                  <c:v>6.7900790000000013</c:v>
                </c:pt>
                <c:pt idx="3835" formatCode="General">
                  <c:v>6.7893825000000012</c:v>
                </c:pt>
                <c:pt idx="3836" formatCode="General">
                  <c:v>6.7908750000000007</c:v>
                </c:pt>
                <c:pt idx="3837" formatCode="General">
                  <c:v>6.790576500000002</c:v>
                </c:pt>
                <c:pt idx="3838" formatCode="General">
                  <c:v>6.7925665000000013</c:v>
                </c:pt>
                <c:pt idx="3839" formatCode="General">
                  <c:v>6.7918700000000012</c:v>
                </c:pt>
                <c:pt idx="3840" formatCode="General">
                  <c:v>6.7909745000000017</c:v>
                </c:pt>
                <c:pt idx="3841" formatCode="General">
                  <c:v>6.7903775000000008</c:v>
                </c:pt>
                <c:pt idx="3842" formatCode="General">
                  <c:v>6.7897805000000018</c:v>
                </c:pt>
                <c:pt idx="3843" formatCode="General">
                  <c:v>6.7893825000000012</c:v>
                </c:pt>
                <c:pt idx="3844" formatCode="General">
                  <c:v>6.794357500000002</c:v>
                </c:pt>
                <c:pt idx="3845" formatCode="General">
                  <c:v>6.7982380000000013</c:v>
                </c:pt>
                <c:pt idx="3846" formatCode="General">
                  <c:v>6.7982380000000013</c:v>
                </c:pt>
                <c:pt idx="3847" formatCode="General">
                  <c:v>6.7982380000000013</c:v>
                </c:pt>
                <c:pt idx="3848" formatCode="General">
                  <c:v>6.7975415000000012</c:v>
                </c:pt>
                <c:pt idx="3849" formatCode="General">
                  <c:v>6.796745500000001</c:v>
                </c:pt>
                <c:pt idx="3850" formatCode="General">
                  <c:v>6.7960490000000009</c:v>
                </c:pt>
                <c:pt idx="3851" formatCode="General">
                  <c:v>6.7983375000000015</c:v>
                </c:pt>
                <c:pt idx="3852" formatCode="General">
                  <c:v>6.799233000000001</c:v>
                </c:pt>
                <c:pt idx="3853" formatCode="General">
                  <c:v>6.8023175000000018</c:v>
                </c:pt>
                <c:pt idx="3854" formatCode="General">
                  <c:v>6.802417000000001</c:v>
                </c:pt>
                <c:pt idx="3855" formatCode="General">
                  <c:v>6.7994320000000013</c:v>
                </c:pt>
                <c:pt idx="3856" formatCode="General">
                  <c:v>6.8006260000000012</c:v>
                </c:pt>
                <c:pt idx="3857" formatCode="General">
                  <c:v>6.7983375000000015</c:v>
                </c:pt>
                <c:pt idx="3858" formatCode="General">
                  <c:v>6.8001285000000014</c:v>
                </c:pt>
                <c:pt idx="3859" formatCode="General">
                  <c:v>6.8026160000000013</c:v>
                </c:pt>
                <c:pt idx="3860" formatCode="General">
                  <c:v>6.7998300000000009</c:v>
                </c:pt>
                <c:pt idx="3861" formatCode="General">
                  <c:v>6.7979395000000009</c:v>
                </c:pt>
                <c:pt idx="3862" formatCode="General">
                  <c:v>6.7996310000000015</c:v>
                </c:pt>
                <c:pt idx="3863" formatCode="General">
                  <c:v>6.798636000000001</c:v>
                </c:pt>
                <c:pt idx="3864" formatCode="General">
                  <c:v>6.7997305000000017</c:v>
                </c:pt>
                <c:pt idx="3865" formatCode="General">
                  <c:v>6.7974420000000011</c:v>
                </c:pt>
                <c:pt idx="3866" formatCode="General">
                  <c:v>6.7989345000000014</c:v>
                </c:pt>
                <c:pt idx="3867" formatCode="General">
                  <c:v>6.798636000000001</c:v>
                </c:pt>
                <c:pt idx="3868" formatCode="General">
                  <c:v>6.7974420000000011</c:v>
                </c:pt>
                <c:pt idx="3869" formatCode="General">
                  <c:v>6.7977405000000015</c:v>
                </c:pt>
                <c:pt idx="3870" formatCode="General">
                  <c:v>6.7983375000000015</c:v>
                </c:pt>
                <c:pt idx="3871" formatCode="General">
                  <c:v>6.796745500000001</c:v>
                </c:pt>
                <c:pt idx="3872" formatCode="General">
                  <c:v>6.7991335000000008</c:v>
                </c:pt>
                <c:pt idx="3873" formatCode="General">
                  <c:v>6.7988350000000013</c:v>
                </c:pt>
                <c:pt idx="3874" formatCode="General">
                  <c:v>6.7984370000000007</c:v>
                </c:pt>
                <c:pt idx="3875" formatCode="General">
                  <c:v>6.7994320000000013</c:v>
                </c:pt>
                <c:pt idx="3876" formatCode="General">
                  <c:v>6.7983375000000015</c:v>
                </c:pt>
                <c:pt idx="3877" formatCode="General">
                  <c:v>6.7971435000000016</c:v>
                </c:pt>
                <c:pt idx="3878" formatCode="General">
                  <c:v>6.7978400000000017</c:v>
                </c:pt>
                <c:pt idx="3879" formatCode="General">
                  <c:v>6.7990340000000016</c:v>
                </c:pt>
                <c:pt idx="3880" formatCode="General">
                  <c:v>6.798636000000001</c:v>
                </c:pt>
                <c:pt idx="3881" formatCode="General">
                  <c:v>6.797342500000001</c:v>
                </c:pt>
                <c:pt idx="3882" formatCode="General">
                  <c:v>6.7968450000000011</c:v>
                </c:pt>
                <c:pt idx="3883" formatCode="General">
                  <c:v>6.7969445000000013</c:v>
                </c:pt>
                <c:pt idx="3884" formatCode="General">
                  <c:v>6.7969445000000013</c:v>
                </c:pt>
                <c:pt idx="3885" formatCode="General">
                  <c:v>6.796745500000001</c:v>
                </c:pt>
                <c:pt idx="3886" formatCode="General">
                  <c:v>6.7965465000000007</c:v>
                </c:pt>
                <c:pt idx="3887" formatCode="General">
                  <c:v>6.7976410000000014</c:v>
                </c:pt>
                <c:pt idx="3888" formatCode="General">
                  <c:v>6.7974420000000011</c:v>
                </c:pt>
                <c:pt idx="3889" formatCode="General">
                  <c:v>6.7968450000000011</c:v>
                </c:pt>
                <c:pt idx="3890" formatCode="General">
                  <c:v>6.7972430000000008</c:v>
                </c:pt>
                <c:pt idx="3891" formatCode="General">
                  <c:v>6.7993325000000011</c:v>
                </c:pt>
                <c:pt idx="3892" formatCode="General">
                  <c:v>6.7981385000000021</c:v>
                </c:pt>
                <c:pt idx="3893" formatCode="General">
                  <c:v>6.7968450000000011</c:v>
                </c:pt>
                <c:pt idx="3894" formatCode="General">
                  <c:v>6.796148500000001</c:v>
                </c:pt>
                <c:pt idx="3895" formatCode="General">
                  <c:v>6.7964470000000015</c:v>
                </c:pt>
                <c:pt idx="3896" formatCode="General">
                  <c:v>6.7962480000000021</c:v>
                </c:pt>
                <c:pt idx="3897" formatCode="General">
                  <c:v>6.7974420000000011</c:v>
                </c:pt>
                <c:pt idx="3898" formatCode="General">
                  <c:v>6.8004270000000018</c:v>
                </c:pt>
                <c:pt idx="3899" formatCode="General">
                  <c:v>6.8010240000000008</c:v>
                </c:pt>
                <c:pt idx="3900" formatCode="General">
                  <c:v>6.8009245000000016</c:v>
                </c:pt>
                <c:pt idx="3901" formatCode="General">
                  <c:v>6.8001285000000014</c:v>
                </c:pt>
                <c:pt idx="3902" formatCode="General">
                  <c:v>6.798636000000001</c:v>
                </c:pt>
                <c:pt idx="3903" formatCode="General">
                  <c:v>6.7991335000000008</c:v>
                </c:pt>
                <c:pt idx="3904" formatCode="General">
                  <c:v>6.7997305000000017</c:v>
                </c:pt>
                <c:pt idx="3905" formatCode="General">
                  <c:v>6.7987355000000012</c:v>
                </c:pt>
                <c:pt idx="3906" formatCode="General">
                  <c:v>6.7976410000000014</c:v>
                </c:pt>
                <c:pt idx="3907" formatCode="General">
                  <c:v>6.7971435000000016</c:v>
                </c:pt>
                <c:pt idx="3908" formatCode="General">
                  <c:v>6.796745500000001</c:v>
                </c:pt>
                <c:pt idx="3909" formatCode="General">
                  <c:v>6.7969445000000013</c:v>
                </c:pt>
                <c:pt idx="3910" formatCode="General">
                  <c:v>6.7971435000000016</c:v>
                </c:pt>
                <c:pt idx="3911" formatCode="General">
                  <c:v>6.7978400000000017</c:v>
                </c:pt>
                <c:pt idx="3912" formatCode="General">
                  <c:v>6.796745500000001</c:v>
                </c:pt>
                <c:pt idx="3913" formatCode="General">
                  <c:v>6.7970440000000014</c:v>
                </c:pt>
                <c:pt idx="3914" formatCode="General">
                  <c:v>6.7966460000000017</c:v>
                </c:pt>
                <c:pt idx="3915" formatCode="General">
                  <c:v>6.7974420000000011</c:v>
                </c:pt>
                <c:pt idx="3916" formatCode="General">
                  <c:v>6.7965465000000007</c:v>
                </c:pt>
                <c:pt idx="3917" formatCode="General">
                  <c:v>6.7968450000000011</c:v>
                </c:pt>
                <c:pt idx="3918" formatCode="General">
                  <c:v>6.7963475000000013</c:v>
                </c:pt>
                <c:pt idx="3919" formatCode="General">
                  <c:v>6.7958500000000015</c:v>
                </c:pt>
                <c:pt idx="3920" formatCode="General">
                  <c:v>6.7950540000000013</c:v>
                </c:pt>
                <c:pt idx="3921" formatCode="General">
                  <c:v>6.7946560000000007</c:v>
                </c:pt>
                <c:pt idx="3922" formatCode="General">
                  <c:v>6.7940590000000016</c:v>
                </c:pt>
                <c:pt idx="3923" formatCode="General">
                  <c:v>6.7938600000000013</c:v>
                </c:pt>
                <c:pt idx="3924" formatCode="General">
                  <c:v>6.794258000000001</c:v>
                </c:pt>
                <c:pt idx="3925" formatCode="General">
                  <c:v>6.7939595000000015</c:v>
                </c:pt>
                <c:pt idx="3926" formatCode="General">
                  <c:v>6.7930640000000011</c:v>
                </c:pt>
                <c:pt idx="3927" formatCode="General">
                  <c:v>6.792964500000001</c:v>
                </c:pt>
                <c:pt idx="3928" formatCode="General">
                  <c:v>6.7938600000000013</c:v>
                </c:pt>
                <c:pt idx="3929" formatCode="General">
                  <c:v>6.7947555000000017</c:v>
                </c:pt>
                <c:pt idx="3930" formatCode="General">
                  <c:v>6.792964500000001</c:v>
                </c:pt>
                <c:pt idx="3931" formatCode="General">
                  <c:v>6.7938600000000013</c:v>
                </c:pt>
                <c:pt idx="3932" formatCode="General">
                  <c:v>6.7945565000000014</c:v>
                </c:pt>
                <c:pt idx="3933" formatCode="General">
                  <c:v>6.7937605000000012</c:v>
                </c:pt>
                <c:pt idx="3934" formatCode="General">
                  <c:v>6.7946560000000007</c:v>
                </c:pt>
                <c:pt idx="3935" formatCode="General">
                  <c:v>6.794855000000001</c:v>
                </c:pt>
                <c:pt idx="3936" formatCode="General">
                  <c:v>6.794855000000001</c:v>
                </c:pt>
                <c:pt idx="3937" formatCode="General">
                  <c:v>6.794855000000001</c:v>
                </c:pt>
                <c:pt idx="3938" formatCode="General">
                  <c:v>6.794855000000001</c:v>
                </c:pt>
                <c:pt idx="3939" formatCode="General">
                  <c:v>6.794855000000001</c:v>
                </c:pt>
                <c:pt idx="3940" formatCode="General">
                  <c:v>6.794855000000001</c:v>
                </c:pt>
                <c:pt idx="3941" formatCode="General">
                  <c:v>6.794855000000001</c:v>
                </c:pt>
                <c:pt idx="3942" formatCode="General">
                  <c:v>6.7928650000000017</c:v>
                </c:pt>
                <c:pt idx="3943" formatCode="General">
                  <c:v>6.7933625000000015</c:v>
                </c:pt>
                <c:pt idx="3944" formatCode="General">
                  <c:v>6.7928650000000017</c:v>
                </c:pt>
                <c:pt idx="3945" formatCode="General">
                  <c:v>6.7927655000000007</c:v>
                </c:pt>
                <c:pt idx="3946" formatCode="General">
                  <c:v>6.7925665000000013</c:v>
                </c:pt>
                <c:pt idx="3947" formatCode="General">
                  <c:v>6.7928650000000017</c:v>
                </c:pt>
                <c:pt idx="3948" formatCode="General">
                  <c:v>6.7933625000000015</c:v>
                </c:pt>
                <c:pt idx="3949" formatCode="General">
                  <c:v>6.7931635000000012</c:v>
                </c:pt>
                <c:pt idx="3950" formatCode="General">
                  <c:v>6.7936610000000011</c:v>
                </c:pt>
                <c:pt idx="3951" formatCode="General">
                  <c:v>6.7930640000000011</c:v>
                </c:pt>
                <c:pt idx="3952" formatCode="General">
                  <c:v>6.7933625000000015</c:v>
                </c:pt>
                <c:pt idx="3953" formatCode="General">
                  <c:v>6.7938600000000013</c:v>
                </c:pt>
                <c:pt idx="3954" formatCode="General">
                  <c:v>6.794258000000001</c:v>
                </c:pt>
                <c:pt idx="3955" formatCode="General">
                  <c:v>6.7941585000000009</c:v>
                </c:pt>
                <c:pt idx="3956" formatCode="General">
                  <c:v>6.794357500000002</c:v>
                </c:pt>
                <c:pt idx="3957" formatCode="General">
                  <c:v>6.7939595000000015</c:v>
                </c:pt>
                <c:pt idx="3958" formatCode="General">
                  <c:v>6.7940590000000016</c:v>
                </c:pt>
                <c:pt idx="3959" formatCode="General">
                  <c:v>6.7937605000000012</c:v>
                </c:pt>
                <c:pt idx="3960" formatCode="General">
                  <c:v>6.7938600000000013</c:v>
                </c:pt>
                <c:pt idx="3961" formatCode="General">
                  <c:v>6.7935615000000018</c:v>
                </c:pt>
                <c:pt idx="3962" formatCode="General">
                  <c:v>6.7934620000000008</c:v>
                </c:pt>
                <c:pt idx="3963" formatCode="General">
                  <c:v>6.7931635000000012</c:v>
                </c:pt>
                <c:pt idx="3964" formatCode="General">
                  <c:v>6.7926660000000014</c:v>
                </c:pt>
                <c:pt idx="3965" formatCode="General">
                  <c:v>6.7925665000000013</c:v>
                </c:pt>
                <c:pt idx="3966" formatCode="General">
                  <c:v>6.7926660000000014</c:v>
                </c:pt>
                <c:pt idx="3967" formatCode="General">
                  <c:v>6.7931635000000012</c:v>
                </c:pt>
                <c:pt idx="3968" formatCode="General">
                  <c:v>6.7930640000000011</c:v>
                </c:pt>
                <c:pt idx="3969" formatCode="General">
                  <c:v>6.792964500000001</c:v>
                </c:pt>
                <c:pt idx="3970" formatCode="General">
                  <c:v>6.7933625000000015</c:v>
                </c:pt>
                <c:pt idx="3971" formatCode="General">
                  <c:v>6.7932630000000014</c:v>
                </c:pt>
                <c:pt idx="3972" formatCode="General">
                  <c:v>6.7936610000000011</c:v>
                </c:pt>
                <c:pt idx="3973" formatCode="General">
                  <c:v>6.7937605000000012</c:v>
                </c:pt>
                <c:pt idx="3974" formatCode="General">
                  <c:v>6.7934620000000008</c:v>
                </c:pt>
                <c:pt idx="3975" formatCode="General">
                  <c:v>6.7933625000000015</c:v>
                </c:pt>
                <c:pt idx="3976" formatCode="General">
                  <c:v>6.7926660000000014</c:v>
                </c:pt>
                <c:pt idx="3977" formatCode="General">
                  <c:v>6.7927655000000007</c:v>
                </c:pt>
                <c:pt idx="3978" formatCode="General">
                  <c:v>6.7930640000000011</c:v>
                </c:pt>
                <c:pt idx="3979" formatCode="General">
                  <c:v>6.7928650000000017</c:v>
                </c:pt>
                <c:pt idx="3980" formatCode="General">
                  <c:v>6.7926660000000014</c:v>
                </c:pt>
                <c:pt idx="3981" formatCode="General">
                  <c:v>6.7928650000000017</c:v>
                </c:pt>
                <c:pt idx="3982" formatCode="General">
                  <c:v>6.7930640000000011</c:v>
                </c:pt>
                <c:pt idx="3983" formatCode="General">
                  <c:v>6.7936610000000011</c:v>
                </c:pt>
                <c:pt idx="3984" formatCode="General">
                  <c:v>6.7935615000000018</c:v>
                </c:pt>
                <c:pt idx="3985" formatCode="General">
                  <c:v>6.7937605000000012</c:v>
                </c:pt>
                <c:pt idx="3986" formatCode="General">
                  <c:v>6.7934620000000008</c:v>
                </c:pt>
                <c:pt idx="3987" formatCode="General">
                  <c:v>6.7935615000000018</c:v>
                </c:pt>
                <c:pt idx="3988" formatCode="General">
                  <c:v>6.7937605000000012</c:v>
                </c:pt>
                <c:pt idx="3989" formatCode="General">
                  <c:v>6.7936610000000011</c:v>
                </c:pt>
                <c:pt idx="3990" formatCode="General">
                  <c:v>6.7938600000000013</c:v>
                </c:pt>
                <c:pt idx="3991" formatCode="General">
                  <c:v>6.7939595000000015</c:v>
                </c:pt>
                <c:pt idx="3992" formatCode="General">
                  <c:v>6.794258000000001</c:v>
                </c:pt>
                <c:pt idx="3993" formatCode="General">
                  <c:v>6.7941585000000009</c:v>
                </c:pt>
                <c:pt idx="3994" formatCode="General">
                  <c:v>6.794357500000002</c:v>
                </c:pt>
                <c:pt idx="3995" formatCode="General">
                  <c:v>6.7945565000000014</c:v>
                </c:pt>
                <c:pt idx="3996" formatCode="General">
                  <c:v>6.794357500000002</c:v>
                </c:pt>
                <c:pt idx="3997" formatCode="General">
                  <c:v>6.7941585000000009</c:v>
                </c:pt>
                <c:pt idx="3998" formatCode="General">
                  <c:v>6.7940590000000016</c:v>
                </c:pt>
                <c:pt idx="3999" formatCode="General">
                  <c:v>6.7940590000000016</c:v>
                </c:pt>
                <c:pt idx="4000" formatCode="General">
                  <c:v>6.7941585000000009</c:v>
                </c:pt>
                <c:pt idx="4001" formatCode="General">
                  <c:v>6.7940590000000016</c:v>
                </c:pt>
                <c:pt idx="4002" formatCode="General">
                  <c:v>6.7940590000000016</c:v>
                </c:pt>
                <c:pt idx="4003" formatCode="General">
                  <c:v>6.7939595000000015</c:v>
                </c:pt>
                <c:pt idx="4004" formatCode="General">
                  <c:v>6.7936610000000011</c:v>
                </c:pt>
                <c:pt idx="4005" formatCode="General">
                  <c:v>6.7935615000000018</c:v>
                </c:pt>
                <c:pt idx="4006" formatCode="General">
                  <c:v>6.7934620000000008</c:v>
                </c:pt>
                <c:pt idx="4007" formatCode="General">
                  <c:v>6.7937605000000012</c:v>
                </c:pt>
                <c:pt idx="4008" formatCode="General">
                  <c:v>6.7933625000000015</c:v>
                </c:pt>
                <c:pt idx="4009" formatCode="General">
                  <c:v>6.7932630000000014</c:v>
                </c:pt>
                <c:pt idx="4010" formatCode="General">
                  <c:v>6.7931635000000012</c:v>
                </c:pt>
                <c:pt idx="4011" formatCode="General">
                  <c:v>6.7930640000000011</c:v>
                </c:pt>
                <c:pt idx="4012" formatCode="General">
                  <c:v>6.792964500000001</c:v>
                </c:pt>
                <c:pt idx="4013" formatCode="General">
                  <c:v>6.7930640000000011</c:v>
                </c:pt>
                <c:pt idx="4014" formatCode="General">
                  <c:v>6.7928650000000017</c:v>
                </c:pt>
                <c:pt idx="4015" formatCode="General">
                  <c:v>6.7931635000000012</c:v>
                </c:pt>
                <c:pt idx="4016" formatCode="General">
                  <c:v>6.7930640000000011</c:v>
                </c:pt>
                <c:pt idx="4017" formatCode="General">
                  <c:v>6.792964500000001</c:v>
                </c:pt>
                <c:pt idx="4018" formatCode="General">
                  <c:v>6.7928650000000017</c:v>
                </c:pt>
                <c:pt idx="4019" formatCode="General">
                  <c:v>6.7927655000000007</c:v>
                </c:pt>
                <c:pt idx="4020" formatCode="General">
                  <c:v>6.7928650000000017</c:v>
                </c:pt>
                <c:pt idx="4021" formatCode="General">
                  <c:v>6.792964500000001</c:v>
                </c:pt>
                <c:pt idx="4022" formatCode="General">
                  <c:v>6.7928650000000017</c:v>
                </c:pt>
                <c:pt idx="4023" formatCode="General">
                  <c:v>6.792964500000001</c:v>
                </c:pt>
                <c:pt idx="4024" formatCode="General">
                  <c:v>6.792964500000001</c:v>
                </c:pt>
                <c:pt idx="4025" formatCode="General">
                  <c:v>6.7927655000000007</c:v>
                </c:pt>
                <c:pt idx="4026" formatCode="General">
                  <c:v>6.7928650000000017</c:v>
                </c:pt>
                <c:pt idx="4027" formatCode="General">
                  <c:v>6.7930640000000011</c:v>
                </c:pt>
                <c:pt idx="4028" formatCode="General">
                  <c:v>6.7931635000000012</c:v>
                </c:pt>
                <c:pt idx="4029" formatCode="General">
                  <c:v>6.792964500000001</c:v>
                </c:pt>
                <c:pt idx="4030" formatCode="General">
                  <c:v>6.7927655000000007</c:v>
                </c:pt>
                <c:pt idx="4031" formatCode="General">
                  <c:v>6.7928650000000017</c:v>
                </c:pt>
                <c:pt idx="4032" formatCode="General">
                  <c:v>6.7927655000000007</c:v>
                </c:pt>
                <c:pt idx="4033" formatCode="General">
                  <c:v>6.7927655000000007</c:v>
                </c:pt>
                <c:pt idx="4034" formatCode="General">
                  <c:v>6.7927655000000007</c:v>
                </c:pt>
                <c:pt idx="4035" formatCode="General">
                  <c:v>6.7927655000000007</c:v>
                </c:pt>
                <c:pt idx="4036" formatCode="General">
                  <c:v>6.7927655000000007</c:v>
                </c:pt>
                <c:pt idx="4037" formatCode="General">
                  <c:v>6.7927655000000007</c:v>
                </c:pt>
                <c:pt idx="4038" formatCode="General">
                  <c:v>6.792964500000001</c:v>
                </c:pt>
                <c:pt idx="4039" formatCode="General">
                  <c:v>6.7928650000000017</c:v>
                </c:pt>
                <c:pt idx="4040" formatCode="General">
                  <c:v>6.792964500000001</c:v>
                </c:pt>
                <c:pt idx="4041" formatCode="General">
                  <c:v>6.7928650000000017</c:v>
                </c:pt>
                <c:pt idx="4042" formatCode="General">
                  <c:v>6.7927655000000007</c:v>
                </c:pt>
                <c:pt idx="4043" formatCode="General">
                  <c:v>6.7925665000000013</c:v>
                </c:pt>
                <c:pt idx="4044" formatCode="General">
                  <c:v>6.7926660000000014</c:v>
                </c:pt>
                <c:pt idx="4045" formatCode="General">
                  <c:v>6.792467000000002</c:v>
                </c:pt>
                <c:pt idx="4046" formatCode="General">
                  <c:v>6.792367500000001</c:v>
                </c:pt>
                <c:pt idx="4047" formatCode="General">
                  <c:v>6.792467000000002</c:v>
                </c:pt>
                <c:pt idx="4048" formatCode="General">
                  <c:v>6.792467000000002</c:v>
                </c:pt>
                <c:pt idx="4049" formatCode="General">
                  <c:v>6.792367500000001</c:v>
                </c:pt>
                <c:pt idx="4050" formatCode="General">
                  <c:v>6.7922680000000009</c:v>
                </c:pt>
                <c:pt idx="4051" formatCode="General">
                  <c:v>6.7921685000000016</c:v>
                </c:pt>
                <c:pt idx="4052" formatCode="General">
                  <c:v>6.7920690000000015</c:v>
                </c:pt>
                <c:pt idx="4053" formatCode="General">
                  <c:v>6.7919695000000013</c:v>
                </c:pt>
                <c:pt idx="4054" formatCode="General">
                  <c:v>6.7921685000000016</c:v>
                </c:pt>
                <c:pt idx="4055" formatCode="General">
                  <c:v>6.7920690000000015</c:v>
                </c:pt>
                <c:pt idx="4056" formatCode="General">
                  <c:v>6.7920690000000015</c:v>
                </c:pt>
                <c:pt idx="4057" formatCode="General">
                  <c:v>6.7921685000000016</c:v>
                </c:pt>
                <c:pt idx="4058" formatCode="General">
                  <c:v>6.7922680000000009</c:v>
                </c:pt>
                <c:pt idx="4059" formatCode="General">
                  <c:v>6.7921685000000016</c:v>
                </c:pt>
                <c:pt idx="4060" formatCode="General">
                  <c:v>6.7922680000000009</c:v>
                </c:pt>
                <c:pt idx="4061" formatCode="General">
                  <c:v>6.792467000000002</c:v>
                </c:pt>
                <c:pt idx="4062" formatCode="General">
                  <c:v>6.7926660000000014</c:v>
                </c:pt>
                <c:pt idx="4063" formatCode="General">
                  <c:v>6.792467000000002</c:v>
                </c:pt>
                <c:pt idx="4064" formatCode="General">
                  <c:v>6.7922680000000009</c:v>
                </c:pt>
                <c:pt idx="4065" formatCode="General">
                  <c:v>6.7921685000000016</c:v>
                </c:pt>
                <c:pt idx="4066" formatCode="General">
                  <c:v>6.7919695000000013</c:v>
                </c:pt>
                <c:pt idx="4067" formatCode="General">
                  <c:v>6.7918700000000012</c:v>
                </c:pt>
                <c:pt idx="4068" formatCode="General">
                  <c:v>6.7918700000000012</c:v>
                </c:pt>
                <c:pt idx="4069" formatCode="General">
                  <c:v>6.7918700000000012</c:v>
                </c:pt>
                <c:pt idx="4070" formatCode="General">
                  <c:v>6.791770500000001</c:v>
                </c:pt>
                <c:pt idx="4071" formatCode="General">
                  <c:v>6.791770500000001</c:v>
                </c:pt>
                <c:pt idx="4072" formatCode="General">
                  <c:v>6.7918700000000012</c:v>
                </c:pt>
                <c:pt idx="4073" formatCode="General">
                  <c:v>6.791770500000001</c:v>
                </c:pt>
                <c:pt idx="4074" formatCode="General">
                  <c:v>6.7918700000000012</c:v>
                </c:pt>
                <c:pt idx="4075" formatCode="General">
                  <c:v>6.7919695000000013</c:v>
                </c:pt>
                <c:pt idx="4076" formatCode="General">
                  <c:v>6.7918700000000012</c:v>
                </c:pt>
                <c:pt idx="4077" formatCode="General">
                  <c:v>6.7919695000000013</c:v>
                </c:pt>
                <c:pt idx="4078" formatCode="General">
                  <c:v>6.7920690000000015</c:v>
                </c:pt>
                <c:pt idx="4079" formatCode="General">
                  <c:v>6.7921685000000016</c:v>
                </c:pt>
                <c:pt idx="4080" formatCode="General">
                  <c:v>6.7922680000000009</c:v>
                </c:pt>
                <c:pt idx="4081" formatCode="General">
                  <c:v>6.7921685000000016</c:v>
                </c:pt>
                <c:pt idx="4082" formatCode="General">
                  <c:v>6.7922680000000009</c:v>
                </c:pt>
                <c:pt idx="4083" formatCode="General">
                  <c:v>6.7921685000000016</c:v>
                </c:pt>
                <c:pt idx="4084" formatCode="General">
                  <c:v>6.7920690000000015</c:v>
                </c:pt>
                <c:pt idx="4085" formatCode="General">
                  <c:v>6.7922680000000009</c:v>
                </c:pt>
                <c:pt idx="4086" formatCode="General">
                  <c:v>6.792367500000001</c:v>
                </c:pt>
                <c:pt idx="4087" formatCode="General">
                  <c:v>6.7921685000000016</c:v>
                </c:pt>
                <c:pt idx="4088" formatCode="General">
                  <c:v>6.7921685000000016</c:v>
                </c:pt>
                <c:pt idx="4089" formatCode="General">
                  <c:v>6.792367500000001</c:v>
                </c:pt>
                <c:pt idx="4090" formatCode="General">
                  <c:v>6.7925665000000013</c:v>
                </c:pt>
                <c:pt idx="4091" formatCode="General">
                  <c:v>6.7927655000000007</c:v>
                </c:pt>
                <c:pt idx="4092" formatCode="General">
                  <c:v>6.792964500000001</c:v>
                </c:pt>
                <c:pt idx="4093" formatCode="General">
                  <c:v>6.7927655000000007</c:v>
                </c:pt>
                <c:pt idx="4094" formatCode="General">
                  <c:v>6.7928650000000017</c:v>
                </c:pt>
                <c:pt idx="4095" formatCode="General">
                  <c:v>6.792964500000001</c:v>
                </c:pt>
                <c:pt idx="4096" formatCode="General">
                  <c:v>6.7930640000000011</c:v>
                </c:pt>
                <c:pt idx="4097" formatCode="General">
                  <c:v>6.7931635000000012</c:v>
                </c:pt>
                <c:pt idx="4098" formatCode="General">
                  <c:v>6.7933625000000015</c:v>
                </c:pt>
                <c:pt idx="4099" formatCode="General">
                  <c:v>6.7934620000000008</c:v>
                </c:pt>
                <c:pt idx="4100" formatCode="General">
                  <c:v>6.7936610000000011</c:v>
                </c:pt>
                <c:pt idx="4101" formatCode="General">
                  <c:v>6.7935615000000018</c:v>
                </c:pt>
                <c:pt idx="4102" formatCode="General">
                  <c:v>6.7934620000000008</c:v>
                </c:pt>
                <c:pt idx="4103" formatCode="General">
                  <c:v>6.7935615000000018</c:v>
                </c:pt>
                <c:pt idx="4104" formatCode="General">
                  <c:v>6.7937605000000012</c:v>
                </c:pt>
                <c:pt idx="4105" formatCode="General">
                  <c:v>6.7938600000000013</c:v>
                </c:pt>
                <c:pt idx="4106" formatCode="General">
                  <c:v>6.7939595000000015</c:v>
                </c:pt>
                <c:pt idx="4107" formatCode="General">
                  <c:v>6.7937605000000012</c:v>
                </c:pt>
                <c:pt idx="4108" formatCode="General">
                  <c:v>6.7938600000000013</c:v>
                </c:pt>
                <c:pt idx="4109" formatCode="General">
                  <c:v>6.7937605000000012</c:v>
                </c:pt>
                <c:pt idx="4110" formatCode="General">
                  <c:v>6.7939595000000015</c:v>
                </c:pt>
                <c:pt idx="4111" formatCode="General">
                  <c:v>6.7938600000000013</c:v>
                </c:pt>
                <c:pt idx="4112" formatCode="General">
                  <c:v>6.7939595000000015</c:v>
                </c:pt>
                <c:pt idx="4113" formatCode="General">
                  <c:v>6.7941585000000009</c:v>
                </c:pt>
                <c:pt idx="4114" formatCode="General">
                  <c:v>6.794258000000001</c:v>
                </c:pt>
                <c:pt idx="4115" formatCode="General">
                  <c:v>6.7940590000000016</c:v>
                </c:pt>
                <c:pt idx="4116" formatCode="General">
                  <c:v>6.7939595000000015</c:v>
                </c:pt>
                <c:pt idx="4117" formatCode="General">
                  <c:v>6.7937605000000012</c:v>
                </c:pt>
                <c:pt idx="4118" formatCode="General">
                  <c:v>6.7937605000000012</c:v>
                </c:pt>
                <c:pt idx="4119" formatCode="General">
                  <c:v>6.7937605000000012</c:v>
                </c:pt>
                <c:pt idx="4120" formatCode="General">
                  <c:v>6.7937605000000012</c:v>
                </c:pt>
                <c:pt idx="4121" formatCode="General">
                  <c:v>6.7935615000000018</c:v>
                </c:pt>
                <c:pt idx="4122" formatCode="General">
                  <c:v>6.7933625000000015</c:v>
                </c:pt>
                <c:pt idx="4123" formatCode="General">
                  <c:v>6.7933625000000015</c:v>
                </c:pt>
                <c:pt idx="4124" formatCode="General">
                  <c:v>6.7640100000000016</c:v>
                </c:pt>
                <c:pt idx="4125" formatCode="General">
                  <c:v>6.776149000000002</c:v>
                </c:pt>
                <c:pt idx="4126" formatCode="General">
                  <c:v>6.7759500000000008</c:v>
                </c:pt>
                <c:pt idx="4127" formatCode="General">
                  <c:v>6.7556520000000013</c:v>
                </c:pt>
                <c:pt idx="4128" formatCode="General">
                  <c:v>6.7550550000000014</c:v>
                </c:pt>
                <c:pt idx="4129" formatCode="General">
                  <c:v>6.7561495000000011</c:v>
                </c:pt>
                <c:pt idx="4130" formatCode="General">
                  <c:v>6.7569455000000014</c:v>
                </c:pt>
                <c:pt idx="4131" formatCode="General">
                  <c:v>6.7518710000000013</c:v>
                </c:pt>
                <c:pt idx="4132" formatCode="General">
                  <c:v>6.7381400000000014</c:v>
                </c:pt>
                <c:pt idx="4133" formatCode="General">
                  <c:v>6.7394335000000014</c:v>
                </c:pt>
                <c:pt idx="4134" formatCode="General">
                  <c:v>6.7451050000000015</c:v>
                </c:pt>
                <c:pt idx="4135" formatCode="General">
                  <c:v>6.7442095000000011</c:v>
                </c:pt>
                <c:pt idx="4136" formatCode="General">
                  <c:v>6.742916000000001</c:v>
                </c:pt>
                <c:pt idx="4137" formatCode="General">
                  <c:v>6.7414235000000016</c:v>
                </c:pt>
                <c:pt idx="4138" formatCode="General">
                  <c:v>6.7379410000000011</c:v>
                </c:pt>
                <c:pt idx="4139" formatCode="General">
                  <c:v>6.7462990000000014</c:v>
                </c:pt>
                <c:pt idx="4140" formatCode="General">
                  <c:v>6.7416225000000018</c:v>
                </c:pt>
                <c:pt idx="4141" formatCode="General">
                  <c:v>6.7402295000000017</c:v>
                </c:pt>
                <c:pt idx="4142" formatCode="General">
                  <c:v>6.7379410000000011</c:v>
                </c:pt>
                <c:pt idx="4143" formatCode="General">
                  <c:v>6.7461000000000011</c:v>
                </c:pt>
                <c:pt idx="4144" formatCode="General">
                  <c:v>6.747294000000001</c:v>
                </c:pt>
                <c:pt idx="4145" formatCode="General">
                  <c:v>6.7462990000000014</c:v>
                </c:pt>
                <c:pt idx="4146" formatCode="General">
                  <c:v>6.7519705000000014</c:v>
                </c:pt>
                <c:pt idx="4147" formatCode="General">
                  <c:v>6.7451050000000015</c:v>
                </c:pt>
                <c:pt idx="4148" formatCode="General">
                  <c:v>6.7439110000000015</c:v>
                </c:pt>
                <c:pt idx="4149" formatCode="General">
                  <c:v>6.7403290000000009</c:v>
                </c:pt>
                <c:pt idx="4150" formatCode="General">
                  <c:v>6.7446075000000008</c:v>
                </c:pt>
                <c:pt idx="4151" formatCode="General">
                  <c:v>6.744806500000001</c:v>
                </c:pt>
                <c:pt idx="4152" formatCode="General">
                  <c:v>6.7411250000000011</c:v>
                </c:pt>
                <c:pt idx="4153" formatCode="General">
                  <c:v>6.7403290000000009</c:v>
                </c:pt>
                <c:pt idx="4154" formatCode="General">
                  <c:v>6.7383390000000016</c:v>
                </c:pt>
                <c:pt idx="4155" formatCode="General">
                  <c:v>6.7376425000000015</c:v>
                </c:pt>
                <c:pt idx="4156" formatCode="General">
                  <c:v>6.7444085000000014</c:v>
                </c:pt>
                <c:pt idx="4157" formatCode="General">
                  <c:v>6.739135000000001</c:v>
                </c:pt>
                <c:pt idx="4158" formatCode="General">
                  <c:v>6.7346575000000009</c:v>
                </c:pt>
                <c:pt idx="4159" formatCode="General">
                  <c:v>6.7406275000000013</c:v>
                </c:pt>
                <c:pt idx="4160" formatCode="General">
                  <c:v>6.742916000000001</c:v>
                </c:pt>
                <c:pt idx="4161" formatCode="General">
                  <c:v>6.7674925000000012</c:v>
                </c:pt>
                <c:pt idx="4162" formatCode="General">
                  <c:v>6.7694825000000014</c:v>
                </c:pt>
                <c:pt idx="4163" formatCode="General">
                  <c:v>6.7723680000000019</c:v>
                </c:pt>
                <c:pt idx="4164" formatCode="General">
                  <c:v>6.7639105000000006</c:v>
                </c:pt>
                <c:pt idx="4165" formatCode="General">
                  <c:v>6.7555525000000012</c:v>
                </c:pt>
                <c:pt idx="4166" formatCode="General">
                  <c:v>6.7558510000000016</c:v>
                </c:pt>
                <c:pt idx="4167" formatCode="General">
                  <c:v>6.7544580000000005</c:v>
                </c:pt>
                <c:pt idx="4168" formatCode="General">
                  <c:v>6.7649055000000011</c:v>
                </c:pt>
                <c:pt idx="4169" formatCode="General">
                  <c:v>6.7659005000000016</c:v>
                </c:pt>
                <c:pt idx="4170" formatCode="General">
                  <c:v>6.7666965000000019</c:v>
                </c:pt>
                <c:pt idx="4171" formatCode="General">
                  <c:v>6.7700795000000014</c:v>
                </c:pt>
                <c:pt idx="4172" formatCode="General">
                  <c:v>6.766099500000001</c:v>
                </c:pt>
                <c:pt idx="4173" formatCode="General">
                  <c:v>6.7684875000000009</c:v>
                </c:pt>
                <c:pt idx="4174" formatCode="General">
                  <c:v>6.7764475000000006</c:v>
                </c:pt>
                <c:pt idx="4175" formatCode="General">
                  <c:v>6.7785370000000018</c:v>
                </c:pt>
                <c:pt idx="4176" formatCode="General">
                  <c:v>6.7662985000000013</c:v>
                </c:pt>
                <c:pt idx="4177" formatCode="General">
                  <c:v>6.7633135000000015</c:v>
                </c:pt>
                <c:pt idx="4178" formatCode="General">
                  <c:v>6.7498810000000011</c:v>
                </c:pt>
                <c:pt idx="4179" formatCode="General">
                  <c:v>6.746000500000001</c:v>
                </c:pt>
                <c:pt idx="4180" formatCode="General">
                  <c:v>6.7567465000000011</c:v>
                </c:pt>
                <c:pt idx="4181" formatCode="General">
                  <c:v>6.7477915000000017</c:v>
                </c:pt>
                <c:pt idx="4182" formatCode="General">
                  <c:v>6.7286875000000013</c:v>
                </c:pt>
                <c:pt idx="4183" formatCode="General">
                  <c:v>6.7171455000000009</c:v>
                </c:pt>
                <c:pt idx="4184" formatCode="General">
                  <c:v>6.7041110000000019</c:v>
                </c:pt>
                <c:pt idx="4185" formatCode="General">
                  <c:v>6.6913750000000016</c:v>
                </c:pt>
                <c:pt idx="4186" formatCode="General">
                  <c:v>6.6845095000000017</c:v>
                </c:pt>
                <c:pt idx="4187" formatCode="General">
                  <c:v>6.6836140000000013</c:v>
                </c:pt>
                <c:pt idx="4188" formatCode="General">
                  <c:v>6.6774450000000014</c:v>
                </c:pt>
                <c:pt idx="4189" formatCode="General">
                  <c:v>6.6662015000000014</c:v>
                </c:pt>
                <c:pt idx="4190" formatCode="General">
                  <c:v>6.6662015000000014</c:v>
                </c:pt>
                <c:pt idx="4191" formatCode="General">
                  <c:v>6.6662015000000014</c:v>
                </c:pt>
                <c:pt idx="4192" formatCode="General">
                  <c:v>6.6662015000000014</c:v>
                </c:pt>
                <c:pt idx="4193" formatCode="General">
                  <c:v>6.6762510000000015</c:v>
                </c:pt>
                <c:pt idx="4194" formatCode="General">
                  <c:v>6.6715745000000011</c:v>
                </c:pt>
                <c:pt idx="4195" formatCode="General">
                  <c:v>6.6601320000000017</c:v>
                </c:pt>
                <c:pt idx="4196" formatCode="General">
                  <c:v>6.6675945000000008</c:v>
                </c:pt>
                <c:pt idx="4197" formatCode="General">
                  <c:v>6.6675945000000008</c:v>
                </c:pt>
                <c:pt idx="4198" formatCode="General">
                  <c:v>6.6675945000000008</c:v>
                </c:pt>
                <c:pt idx="4199" formatCode="General">
                  <c:v>6.6675945000000008</c:v>
                </c:pt>
                <c:pt idx="4200" formatCode="General">
                  <c:v>6.6675945000000008</c:v>
                </c:pt>
                <c:pt idx="4201" formatCode="General">
                  <c:v>6.6675945000000008</c:v>
                </c:pt>
                <c:pt idx="4202" formatCode="General">
                  <c:v>6.6495850000000019</c:v>
                </c:pt>
                <c:pt idx="4203" formatCode="General">
                  <c:v>6.6398340000000013</c:v>
                </c:pt>
                <c:pt idx="4204" formatCode="General">
                  <c:v>6.6441125000000012</c:v>
                </c:pt>
                <c:pt idx="4205" formatCode="General">
                  <c:v>6.6359535000000012</c:v>
                </c:pt>
                <c:pt idx="4206" formatCode="General">
                  <c:v>6.6249090000000015</c:v>
                </c:pt>
                <c:pt idx="4207" formatCode="General">
                  <c:v>6.616451500000001</c:v>
                </c:pt>
                <c:pt idx="4208" formatCode="General">
                  <c:v>6.620829500000001</c:v>
                </c:pt>
                <c:pt idx="4209" formatCode="General">
                  <c:v>6.622023500000001</c:v>
                </c:pt>
                <c:pt idx="4210" formatCode="General">
                  <c:v>6.6420230000000018</c:v>
                </c:pt>
                <c:pt idx="4211" formatCode="General">
                  <c:v>6.6361525000000006</c:v>
                </c:pt>
                <c:pt idx="4212" formatCode="General">
                  <c:v>6.6425205000000007</c:v>
                </c:pt>
                <c:pt idx="4213" formatCode="General">
                  <c:v>6.6395355000000009</c:v>
                </c:pt>
                <c:pt idx="4214" formatCode="General">
                  <c:v>6.6428190000000011</c:v>
                </c:pt>
                <c:pt idx="4215" formatCode="General">
                  <c:v>6.657744000000001</c:v>
                </c:pt>
                <c:pt idx="4216" formatCode="General">
                  <c:v>6.6651070000000017</c:v>
                </c:pt>
                <c:pt idx="4217" formatCode="General">
                  <c:v>6.6573460000000013</c:v>
                </c:pt>
                <c:pt idx="4218" formatCode="General">
                  <c:v>6.6551570000000018</c:v>
                </c:pt>
                <c:pt idx="4219" formatCode="General">
                  <c:v>6.6590375000000011</c:v>
                </c:pt>
                <c:pt idx="4220" formatCode="General">
                  <c:v>6.6483910000000019</c:v>
                </c:pt>
                <c:pt idx="4221" formatCode="General">
                  <c:v>6.6374460000000015</c:v>
                </c:pt>
                <c:pt idx="4222" formatCode="General">
                  <c:v>6.627695000000001</c:v>
                </c:pt>
                <c:pt idx="4223" formatCode="General">
                  <c:v>6.6358540000000019</c:v>
                </c:pt>
                <c:pt idx="4224" formatCode="General">
                  <c:v>6.6247100000000012</c:v>
                </c:pt>
                <c:pt idx="4225" formatCode="General">
                  <c:v>6.6117750000000015</c:v>
                </c:pt>
                <c:pt idx="4226" formatCode="General">
                  <c:v>6.5910790000000015</c:v>
                </c:pt>
                <c:pt idx="4227" formatCode="General">
                  <c:v>6.5907805000000019</c:v>
                </c:pt>
                <c:pt idx="4228" formatCode="General">
                  <c:v>6.5971485000000021</c:v>
                </c:pt>
                <c:pt idx="4229" formatCode="General">
                  <c:v>6.6108795000000011</c:v>
                </c:pt>
                <c:pt idx="4230" formatCode="General">
                  <c:v>6.6157550000000018</c:v>
                </c:pt>
                <c:pt idx="4231" formatCode="General">
                  <c:v>6.6122725000000013</c:v>
                </c:pt>
                <c:pt idx="4232" formatCode="General">
                  <c:v>6.6075960000000009</c:v>
                </c:pt>
                <c:pt idx="4233" formatCode="General">
                  <c:v>6.6057055000000009</c:v>
                </c:pt>
                <c:pt idx="4234" formatCode="General">
                  <c:v>6.6136655000000015</c:v>
                </c:pt>
                <c:pt idx="4235" formatCode="General">
                  <c:v>6.6256055000000016</c:v>
                </c:pt>
                <c:pt idx="4236" formatCode="General">
                  <c:v>6.6224215000000015</c:v>
                </c:pt>
                <c:pt idx="4237" formatCode="General">
                  <c:v>6.622023500000001</c:v>
                </c:pt>
                <c:pt idx="4238" formatCode="General">
                  <c:v>6.6366500000000013</c:v>
                </c:pt>
                <c:pt idx="4239" formatCode="General">
                  <c:v>6.6428190000000011</c:v>
                </c:pt>
                <c:pt idx="4240" formatCode="General">
                  <c:v>6.645207000000001</c:v>
                </c:pt>
                <c:pt idx="4241" formatCode="General">
                  <c:v>6.6357545000000009</c:v>
                </c:pt>
                <c:pt idx="4242" formatCode="General">
                  <c:v>6.6271975000000012</c:v>
                </c:pt>
                <c:pt idx="4243" formatCode="General">
                  <c:v>6.6182425000000009</c:v>
                </c:pt>
                <c:pt idx="4244" formatCode="General">
                  <c:v>6.6232175000000009</c:v>
                </c:pt>
                <c:pt idx="4245" formatCode="General">
                  <c:v>6.6282920000000018</c:v>
                </c:pt>
                <c:pt idx="4246" formatCode="General">
                  <c:v>6.6320730000000019</c:v>
                </c:pt>
                <c:pt idx="4247" formatCode="General">
                  <c:v>6.6270980000000019</c:v>
                </c:pt>
                <c:pt idx="4248" formatCode="General">
                  <c:v>6.6296850000000012</c:v>
                </c:pt>
                <c:pt idx="4249" formatCode="General">
                  <c:v>6.6198345000000005</c:v>
                </c:pt>
                <c:pt idx="4250" formatCode="General">
                  <c:v>6.6233170000000019</c:v>
                </c:pt>
                <c:pt idx="4251" formatCode="General">
                  <c:v>6.6301825000000019</c:v>
                </c:pt>
                <c:pt idx="4252" formatCode="General">
                  <c:v>6.6260035000000013</c:v>
                </c:pt>
                <c:pt idx="4253" formatCode="General">
                  <c:v>6.6289885000000011</c:v>
                </c:pt>
                <c:pt idx="4254" formatCode="General">
                  <c:v>6.6264015000000018</c:v>
                </c:pt>
                <c:pt idx="4255" formatCode="General">
                  <c:v>6.6215260000000011</c:v>
                </c:pt>
                <c:pt idx="4256" formatCode="General">
                  <c:v>6.6133670000000011</c:v>
                </c:pt>
                <c:pt idx="4257" formatCode="General">
                  <c:v>6.603914500000001</c:v>
                </c:pt>
                <c:pt idx="4258" formatCode="General">
                  <c:v>6.5973475000000015</c:v>
                </c:pt>
                <c:pt idx="4259" formatCode="General">
                  <c:v>6.5920740000000011</c:v>
                </c:pt>
                <c:pt idx="4260" formatCode="General">
                  <c:v>6.5915765000000013</c:v>
                </c:pt>
                <c:pt idx="4261" formatCode="General">
                  <c:v>6.5897855000000014</c:v>
                </c:pt>
                <c:pt idx="4262" formatCode="General">
                  <c:v>6.589586500000002</c:v>
                </c:pt>
                <c:pt idx="4263" formatCode="General">
                  <c:v>6.589586500000002</c:v>
                </c:pt>
                <c:pt idx="4264" formatCode="General">
                  <c:v>6.5883925000000012</c:v>
                </c:pt>
                <c:pt idx="4265" formatCode="General">
                  <c:v>6.596352500000001</c:v>
                </c:pt>
                <c:pt idx="4266" formatCode="General">
                  <c:v>6.5990390000000021</c:v>
                </c:pt>
                <c:pt idx="4267" formatCode="General">
                  <c:v>6.6009295000000012</c:v>
                </c:pt>
                <c:pt idx="4268" formatCode="General">
                  <c:v>6.6017255000000015</c:v>
                </c:pt>
                <c:pt idx="4269" formatCode="General">
                  <c:v>6.5884920000000013</c:v>
                </c:pt>
                <c:pt idx="4270" formatCode="General">
                  <c:v>6.5797360000000014</c:v>
                </c:pt>
                <c:pt idx="4271" formatCode="General">
                  <c:v>6.5667015000000006</c:v>
                </c:pt>
                <c:pt idx="4272" formatCode="General">
                  <c:v>6.5566520000000015</c:v>
                </c:pt>
                <c:pt idx="4273" formatCode="General">
                  <c:v>6.5567515000000016</c:v>
                </c:pt>
                <c:pt idx="4274" formatCode="General">
                  <c:v>6.5561545000000008</c:v>
                </c:pt>
                <c:pt idx="4275" formatCode="General">
                  <c:v>6.5555575000000017</c:v>
                </c:pt>
                <c:pt idx="4276" formatCode="General">
                  <c:v>6.5553585000000005</c:v>
                </c:pt>
                <c:pt idx="4277" formatCode="General">
                  <c:v>6.555657000000001</c:v>
                </c:pt>
                <c:pt idx="4278" formatCode="General">
                  <c:v>6.5553585000000005</c:v>
                </c:pt>
                <c:pt idx="4279" formatCode="General">
                  <c:v>6.5551595000000011</c:v>
                </c:pt>
                <c:pt idx="4280" formatCode="General">
                  <c:v>6.5548610000000016</c:v>
                </c:pt>
                <c:pt idx="4281" formatCode="General">
                  <c:v>6.5546620000000004</c:v>
                </c:pt>
                <c:pt idx="4282" formatCode="General">
                  <c:v>6.5600350000000018</c:v>
                </c:pt>
                <c:pt idx="4283" formatCode="General">
                  <c:v>6.5561545000000008</c:v>
                </c:pt>
                <c:pt idx="4284" formatCode="General">
                  <c:v>6.5530700000000008</c:v>
                </c:pt>
                <c:pt idx="4285" formatCode="General">
                  <c:v>6.5530700000000008</c:v>
                </c:pt>
                <c:pt idx="4286" formatCode="General">
                  <c:v>6.5530700000000008</c:v>
                </c:pt>
                <c:pt idx="4287" formatCode="General">
                  <c:v>6.5530700000000008</c:v>
                </c:pt>
                <c:pt idx="4288" formatCode="General">
                  <c:v>6.5530700000000008</c:v>
                </c:pt>
                <c:pt idx="4289" formatCode="General">
                  <c:v>6.5530700000000008</c:v>
                </c:pt>
                <c:pt idx="4290" formatCode="General">
                  <c:v>6.5520750000000012</c:v>
                </c:pt>
                <c:pt idx="4291" formatCode="General">
                  <c:v>6.5519755000000011</c:v>
                </c:pt>
                <c:pt idx="4292" formatCode="General">
                  <c:v>6.5622240000000005</c:v>
                </c:pt>
                <c:pt idx="4293" formatCode="General">
                  <c:v>6.5655075000000016</c:v>
                </c:pt>
                <c:pt idx="4294" formatCode="General">
                  <c:v>6.5599355000000008</c:v>
                </c:pt>
                <c:pt idx="4295" formatCode="General">
                  <c:v>6.552572500000001</c:v>
                </c:pt>
                <c:pt idx="4296" formatCode="General">
                  <c:v>6.5471000000000013</c:v>
                </c:pt>
                <c:pt idx="4297" formatCode="General">
                  <c:v>6.5452095000000012</c:v>
                </c:pt>
                <c:pt idx="4298" formatCode="General">
                  <c:v>6.5376475000000012</c:v>
                </c:pt>
                <c:pt idx="4299" formatCode="General">
                  <c:v>6.5443140000000009</c:v>
                </c:pt>
                <c:pt idx="4300" formatCode="General">
                  <c:v>6.5498860000000017</c:v>
                </c:pt>
                <c:pt idx="4301" formatCode="General">
                  <c:v>6.5466025000000014</c:v>
                </c:pt>
                <c:pt idx="4302" formatCode="General">
                  <c:v>6.5428215000000014</c:v>
                </c:pt>
                <c:pt idx="4303" formatCode="General">
                  <c:v>6.5423240000000016</c:v>
                </c:pt>
                <c:pt idx="4304" formatCode="General">
                  <c:v>6.5377470000000013</c:v>
                </c:pt>
                <c:pt idx="4305" formatCode="General">
                  <c:v>6.5407320000000011</c:v>
                </c:pt>
                <c:pt idx="4306" formatCode="General">
                  <c:v>6.5366525000000015</c:v>
                </c:pt>
                <c:pt idx="4307" formatCode="General">
                  <c:v>6.5342645000000017</c:v>
                </c:pt>
                <c:pt idx="4308" formatCode="General">
                  <c:v>6.5322745000000006</c:v>
                </c:pt>
                <c:pt idx="4309" formatCode="General">
                  <c:v>6.5358565000000013</c:v>
                </c:pt>
                <c:pt idx="4310" formatCode="General">
                  <c:v>6.541926000000001</c:v>
                </c:pt>
                <c:pt idx="4311" formatCode="General">
                  <c:v>6.5384435000000014</c:v>
                </c:pt>
                <c:pt idx="4312" formatCode="General">
                  <c:v>6.5421250000000013</c:v>
                </c:pt>
                <c:pt idx="4313" formatCode="General">
                  <c:v>6.5372495000000015</c:v>
                </c:pt>
                <c:pt idx="4314" formatCode="General">
                  <c:v>6.535060500000001</c:v>
                </c:pt>
                <c:pt idx="4315" formatCode="General">
                  <c:v>6.5389410000000012</c:v>
                </c:pt>
                <c:pt idx="4316" formatCode="General">
                  <c:v>6.5361550000000017</c:v>
                </c:pt>
                <c:pt idx="4317" formatCode="General">
                  <c:v>6.5339660000000013</c:v>
                </c:pt>
                <c:pt idx="4318" formatCode="General">
                  <c:v>6.5303840000000006</c:v>
                </c:pt>
                <c:pt idx="4319" formatCode="General">
                  <c:v>6.5264040000000012</c:v>
                </c:pt>
                <c:pt idx="4320" formatCode="General">
                  <c:v>6.5272995000000007</c:v>
                </c:pt>
                <c:pt idx="4321" formatCode="General">
                  <c:v>6.5296875000000014</c:v>
                </c:pt>
                <c:pt idx="4322" formatCode="General">
                  <c:v>6.5252100000000013</c:v>
                </c:pt>
                <c:pt idx="4323" formatCode="General">
                  <c:v>6.5289910000000013</c:v>
                </c:pt>
                <c:pt idx="4324" formatCode="General">
                  <c:v>6.5296875000000014</c:v>
                </c:pt>
                <c:pt idx="4325" formatCode="General">
                  <c:v>6.5258070000000012</c:v>
                </c:pt>
                <c:pt idx="4326" formatCode="General">
                  <c:v>6.5236180000000017</c:v>
                </c:pt>
                <c:pt idx="4327" formatCode="General">
                  <c:v>6.5199365000000009</c:v>
                </c:pt>
                <c:pt idx="4328" formatCode="General">
                  <c:v>6.5199365000000009</c:v>
                </c:pt>
                <c:pt idx="4329" formatCode="General">
                  <c:v>6.5199365000000009</c:v>
                </c:pt>
                <c:pt idx="4330" formatCode="General">
                  <c:v>6.5168520000000019</c:v>
                </c:pt>
                <c:pt idx="4331" formatCode="General">
                  <c:v>6.5128720000000007</c:v>
                </c:pt>
                <c:pt idx="4332" formatCode="General">
                  <c:v>6.5092900000000018</c:v>
                </c:pt>
                <c:pt idx="4333" formatCode="General">
                  <c:v>6.5073995000000018</c:v>
                </c:pt>
                <c:pt idx="4334" formatCode="General">
                  <c:v>6.5112800000000011</c:v>
                </c:pt>
                <c:pt idx="4335" formatCode="General">
                  <c:v>6.5042155000000008</c:v>
                </c:pt>
                <c:pt idx="4336" formatCode="General">
                  <c:v>6.5012305000000019</c:v>
                </c:pt>
                <c:pt idx="4337" formatCode="General">
                  <c:v>6.4974495000000019</c:v>
                </c:pt>
                <c:pt idx="4338" formatCode="General">
                  <c:v>6.4983450000000014</c:v>
                </c:pt>
                <c:pt idx="4339" formatCode="General">
                  <c:v>6.5019270000000011</c:v>
                </c:pt>
                <c:pt idx="4340" formatCode="General">
                  <c:v>6.4967530000000018</c:v>
                </c:pt>
                <c:pt idx="4341" formatCode="General">
                  <c:v>6.4901860000000005</c:v>
                </c:pt>
                <c:pt idx="4342" formatCode="General">
                  <c:v>6.4830220000000018</c:v>
                </c:pt>
                <c:pt idx="4343" formatCode="General">
                  <c:v>6.4835195000000017</c:v>
                </c:pt>
                <c:pt idx="4344" formatCode="General">
                  <c:v>6.4847135000000016</c:v>
                </c:pt>
                <c:pt idx="4345" formatCode="General">
                  <c:v>6.4770520000000014</c:v>
                </c:pt>
                <c:pt idx="4346" formatCode="General">
                  <c:v>6.4725745000000012</c:v>
                </c:pt>
                <c:pt idx="4347" formatCode="General">
                  <c:v>6.4665050000000015</c:v>
                </c:pt>
                <c:pt idx="4348" formatCode="General">
                  <c:v>6.4665050000000015</c:v>
                </c:pt>
                <c:pt idx="4349" formatCode="General">
                  <c:v>6.4676990000000014</c:v>
                </c:pt>
                <c:pt idx="4350" formatCode="General">
                  <c:v>6.4687935000000012</c:v>
                </c:pt>
                <c:pt idx="4351" formatCode="General">
                  <c:v>6.4699875000000011</c:v>
                </c:pt>
                <c:pt idx="4352" formatCode="General">
                  <c:v>6.4677985000000007</c:v>
                </c:pt>
                <c:pt idx="4353" formatCode="General">
                  <c:v>6.4663060000000012</c:v>
                </c:pt>
                <c:pt idx="4354" formatCode="General">
                  <c:v>6.4625250000000012</c:v>
                </c:pt>
                <c:pt idx="4355" formatCode="General">
                  <c:v>6.4623260000000009</c:v>
                </c:pt>
                <c:pt idx="4356" formatCode="General">
                  <c:v>6.467997500000001</c:v>
                </c:pt>
                <c:pt idx="4357" formatCode="General">
                  <c:v>6.4691915000000009</c:v>
                </c:pt>
                <c:pt idx="4358" formatCode="General">
                  <c:v>6.4763555000000013</c:v>
                </c:pt>
                <c:pt idx="4359" formatCode="General">
                  <c:v>6.4782460000000013</c:v>
                </c:pt>
                <c:pt idx="4360" formatCode="General">
                  <c:v>6.4748630000000009</c:v>
                </c:pt>
                <c:pt idx="4361" formatCode="General">
                  <c:v>6.4722760000000008</c:v>
                </c:pt>
                <c:pt idx="4362" formatCode="General">
                  <c:v>6.4658085000000014</c:v>
                </c:pt>
                <c:pt idx="4363" formatCode="General">
                  <c:v>6.4673010000000009</c:v>
                </c:pt>
                <c:pt idx="4364" formatCode="General">
                  <c:v>6.4712810000000012</c:v>
                </c:pt>
                <c:pt idx="4365" formatCode="General">
                  <c:v>6.462425500000001</c:v>
                </c:pt>
                <c:pt idx="4366" formatCode="General">
                  <c:v>6.4596395000000015</c:v>
                </c:pt>
                <c:pt idx="4367" formatCode="General">
                  <c:v>6.457351000000001</c:v>
                </c:pt>
                <c:pt idx="4368" formatCode="General">
                  <c:v>6.4531720000000012</c:v>
                </c:pt>
                <c:pt idx="4369" formatCode="General">
                  <c:v>6.4520775000000015</c:v>
                </c:pt>
                <c:pt idx="4370" formatCode="General">
                  <c:v>6.4512815000000012</c:v>
                </c:pt>
                <c:pt idx="4371" formatCode="General">
                  <c:v>6.4561570000000019</c:v>
                </c:pt>
                <c:pt idx="4372" formatCode="General">
                  <c:v>6.4521770000000007</c:v>
                </c:pt>
                <c:pt idx="4373" formatCode="General">
                  <c:v>6.4521770000000007</c:v>
                </c:pt>
                <c:pt idx="4374" formatCode="General">
                  <c:v>6.4491920000000009</c:v>
                </c:pt>
                <c:pt idx="4375" formatCode="General">
                  <c:v>6.4471025000000015</c:v>
                </c:pt>
                <c:pt idx="4376" formatCode="General">
                  <c:v>6.4505850000000011</c:v>
                </c:pt>
                <c:pt idx="4377" formatCode="General">
                  <c:v>6.4528735000000008</c:v>
                </c:pt>
                <c:pt idx="4378" formatCode="General">
                  <c:v>6.456754000000001</c:v>
                </c:pt>
                <c:pt idx="4379" formatCode="General">
                  <c:v>6.4497890000000009</c:v>
                </c:pt>
                <c:pt idx="4380" formatCode="General">
                  <c:v>6.4472020000000008</c:v>
                </c:pt>
                <c:pt idx="4381" formatCode="General">
                  <c:v>6.4478985000000009</c:v>
                </c:pt>
                <c:pt idx="4382" formatCode="General">
                  <c:v>6.439242000000001</c:v>
                </c:pt>
                <c:pt idx="4383" formatCode="General">
                  <c:v>6.4372520000000018</c:v>
                </c:pt>
                <c:pt idx="4384" formatCode="General">
                  <c:v>6.4366550000000009</c:v>
                </c:pt>
                <c:pt idx="4385" formatCode="General">
                  <c:v>6.4359585000000008</c:v>
                </c:pt>
                <c:pt idx="4386" formatCode="General">
                  <c:v>6.4412320000000012</c:v>
                </c:pt>
                <c:pt idx="4387" formatCode="General">
                  <c:v>6.4418290000000011</c:v>
                </c:pt>
                <c:pt idx="4388" formatCode="General">
                  <c:v>6.4426250000000014</c:v>
                </c:pt>
                <c:pt idx="4389" formatCode="General">
                  <c:v>6.4399385000000011</c:v>
                </c:pt>
                <c:pt idx="4390" formatCode="General">
                  <c:v>6.4394410000000013</c:v>
                </c:pt>
                <c:pt idx="4391" formatCode="General">
                  <c:v>6.439242000000001</c:v>
                </c:pt>
                <c:pt idx="4392" formatCode="General">
                  <c:v>6.4361575000000011</c:v>
                </c:pt>
                <c:pt idx="4393" formatCode="General">
                  <c:v>6.4337695000000013</c:v>
                </c:pt>
                <c:pt idx="4394" formatCode="General">
                  <c:v>6.4326750000000015</c:v>
                </c:pt>
                <c:pt idx="4395" formatCode="General">
                  <c:v>6.4391425000000018</c:v>
                </c:pt>
                <c:pt idx="4396" formatCode="General">
                  <c:v>6.4408340000000006</c:v>
                </c:pt>
                <c:pt idx="4397" formatCode="General">
                  <c:v>6.4381475000000012</c:v>
                </c:pt>
                <c:pt idx="4398" formatCode="General">
                  <c:v>6.4385455000000009</c:v>
                </c:pt>
                <c:pt idx="4399" formatCode="General">
                  <c:v>6.4424260000000011</c:v>
                </c:pt>
                <c:pt idx="4400" formatCode="General">
                  <c:v>6.4404360000000009</c:v>
                </c:pt>
                <c:pt idx="4401" formatCode="General">
                  <c:v>6.431680000000001</c:v>
                </c:pt>
                <c:pt idx="4402" formatCode="General">
                  <c:v>6.4341675000000018</c:v>
                </c:pt>
                <c:pt idx="4403" formatCode="General">
                  <c:v>6.4356600000000013</c:v>
                </c:pt>
                <c:pt idx="4404" formatCode="General">
                  <c:v>6.4360580000000018</c:v>
                </c:pt>
                <c:pt idx="4405" formatCode="General">
                  <c:v>6.4269040000000013</c:v>
                </c:pt>
                <c:pt idx="4406" formatCode="General">
                  <c:v>6.4213320000000014</c:v>
                </c:pt>
                <c:pt idx="4407" formatCode="General">
                  <c:v>6.4172525000000009</c:v>
                </c:pt>
                <c:pt idx="4408" formatCode="General">
                  <c:v>6.4180485000000012</c:v>
                </c:pt>
                <c:pt idx="4409" formatCode="General">
                  <c:v>6.4147650000000018</c:v>
                </c:pt>
                <c:pt idx="4410" formatCode="General">
                  <c:v>6.4103870000000009</c:v>
                </c:pt>
                <c:pt idx="4411" formatCode="General">
                  <c:v>6.4115810000000009</c:v>
                </c:pt>
                <c:pt idx="4412" formatCode="General">
                  <c:v>6.4119790000000014</c:v>
                </c:pt>
                <c:pt idx="4413" formatCode="General">
                  <c:v>6.4077005000000016</c:v>
                </c:pt>
                <c:pt idx="4414" formatCode="General">
                  <c:v>6.4096905000000008</c:v>
                </c:pt>
                <c:pt idx="4415" formatCode="General">
                  <c:v>6.4118795000000013</c:v>
                </c:pt>
                <c:pt idx="4416" formatCode="General">
                  <c:v>6.4064070000000006</c:v>
                </c:pt>
                <c:pt idx="4417" formatCode="General">
                  <c:v>6.4128745000000018</c:v>
                </c:pt>
                <c:pt idx="4418" formatCode="General">
                  <c:v>6.3983475000000007</c:v>
                </c:pt>
                <c:pt idx="4419" formatCode="General">
                  <c:v>6.4013325000000014</c:v>
                </c:pt>
                <c:pt idx="4420" formatCode="General">
                  <c:v>6.3846165000000008</c:v>
                </c:pt>
                <c:pt idx="4421" formatCode="General">
                  <c:v>6.3671045000000017</c:v>
                </c:pt>
                <c:pt idx="4422" formatCode="General">
                  <c:v>6.3652140000000017</c:v>
                </c:pt>
                <c:pt idx="4423" formatCode="General">
                  <c:v>6.3630250000000013</c:v>
                </c:pt>
                <c:pt idx="4424" formatCode="General">
                  <c:v>6.3605375000000013</c:v>
                </c:pt>
                <c:pt idx="4425" formatCode="General">
                  <c:v>6.3676020000000007</c:v>
                </c:pt>
                <c:pt idx="4426" formatCode="General">
                  <c:v>6.362229000000001</c:v>
                </c:pt>
                <c:pt idx="4427" formatCode="General">
                  <c:v>6.3711840000000013</c:v>
                </c:pt>
                <c:pt idx="4428" formatCode="General">
                  <c:v>6.3677015000000008</c:v>
                </c:pt>
                <c:pt idx="4429" formatCode="General">
                  <c:v>6.3667065000000012</c:v>
                </c:pt>
                <c:pt idx="4430" formatCode="General">
                  <c:v>6.3576520000000016</c:v>
                </c:pt>
                <c:pt idx="4431" formatCode="General">
                  <c:v>6.3616320000000011</c:v>
                </c:pt>
                <c:pt idx="4432" formatCode="General">
                  <c:v>6.3630250000000013</c:v>
                </c:pt>
                <c:pt idx="4433" formatCode="General">
                  <c:v>6.3563585000000007</c:v>
                </c:pt>
                <c:pt idx="4434" formatCode="General">
                  <c:v>6.3529755000000012</c:v>
                </c:pt>
                <c:pt idx="4435" formatCode="General">
                  <c:v>6.3547665000000011</c:v>
                </c:pt>
                <c:pt idx="4436" formatCode="General">
                  <c:v>6.3539705000000009</c:v>
                </c:pt>
                <c:pt idx="4437" formatCode="General">
                  <c:v>6.3576520000000016</c:v>
                </c:pt>
                <c:pt idx="4438" formatCode="General">
                  <c:v>6.3606370000000014</c:v>
                </c:pt>
                <c:pt idx="4439" formatCode="General">
                  <c:v>6.3626270000000016</c:v>
                </c:pt>
                <c:pt idx="4440" formatCode="General">
                  <c:v>6.3648160000000011</c:v>
                </c:pt>
                <c:pt idx="4441" formatCode="General">
                  <c:v>6.3569555000000015</c:v>
                </c:pt>
                <c:pt idx="4442" formatCode="General">
                  <c:v>6.3602390000000018</c:v>
                </c:pt>
                <c:pt idx="4443" formatCode="General">
                  <c:v>6.3602390000000018</c:v>
                </c:pt>
                <c:pt idx="4444" formatCode="General">
                  <c:v>6.3662090000000005</c:v>
                </c:pt>
                <c:pt idx="4445" formatCode="General">
                  <c:v>6.3625275000000014</c:v>
                </c:pt>
                <c:pt idx="4446" formatCode="General">
                  <c:v>6.3558610000000009</c:v>
                </c:pt>
                <c:pt idx="4447" formatCode="General">
                  <c:v>6.347801500000001</c:v>
                </c:pt>
                <c:pt idx="4448" formatCode="General">
                  <c:v>6.3528760000000011</c:v>
                </c:pt>
                <c:pt idx="4449" formatCode="General">
                  <c:v>6.3560600000000012</c:v>
                </c:pt>
                <c:pt idx="4450" formatCode="General">
                  <c:v>6.345314000000001</c:v>
                </c:pt>
                <c:pt idx="4451" formatCode="General">
                  <c:v>6.3488960000000016</c:v>
                </c:pt>
                <c:pt idx="4452" formatCode="General">
                  <c:v>6.3520800000000008</c:v>
                </c:pt>
                <c:pt idx="4453" formatCode="General">
                  <c:v>6.3416325000000011</c:v>
                </c:pt>
                <c:pt idx="4454" formatCode="General">
                  <c:v>6.3441200000000011</c:v>
                </c:pt>
                <c:pt idx="4455" formatCode="General">
                  <c:v>6.3304885000000013</c:v>
                </c:pt>
                <c:pt idx="4456" formatCode="General">
                  <c:v>6.334667500000001</c:v>
                </c:pt>
                <c:pt idx="4457" formatCode="General">
                  <c:v>6.3231255000000015</c:v>
                </c:pt>
                <c:pt idx="4458" formatCode="General">
                  <c:v>6.3231255000000015</c:v>
                </c:pt>
                <c:pt idx="4459" formatCode="General">
                  <c:v>6.3231255000000015</c:v>
                </c:pt>
                <c:pt idx="4460" formatCode="General">
                  <c:v>6.3231255000000015</c:v>
                </c:pt>
                <c:pt idx="4461" formatCode="General">
                  <c:v>6.3231255000000015</c:v>
                </c:pt>
                <c:pt idx="4462" formatCode="General">
                  <c:v>6.3231255000000015</c:v>
                </c:pt>
                <c:pt idx="4463" formatCode="General">
                  <c:v>6.3268070000000014</c:v>
                </c:pt>
                <c:pt idx="4464" formatCode="General">
                  <c:v>6.316558500000002</c:v>
                </c:pt>
                <c:pt idx="4465" formatCode="General">
                  <c:v>6.3280010000000013</c:v>
                </c:pt>
                <c:pt idx="4466" formatCode="General">
                  <c:v>6.3418315000000014</c:v>
                </c:pt>
                <c:pt idx="4467" formatCode="General">
                  <c:v>6.3443190000000014</c:v>
                </c:pt>
                <c:pt idx="4468" formatCode="General">
                  <c:v>6.3391450000000011</c:v>
                </c:pt>
                <c:pt idx="4469" formatCode="General">
                  <c:v>6.3430255000000013</c:v>
                </c:pt>
                <c:pt idx="4470" formatCode="General">
                  <c:v>6.3408365000000018</c:v>
                </c:pt>
                <c:pt idx="4471" formatCode="General">
                  <c:v>6.3333740000000009</c:v>
                </c:pt>
                <c:pt idx="4472" formatCode="General">
                  <c:v>6.330986000000002</c:v>
                </c:pt>
                <c:pt idx="4473" formatCode="General">
                  <c:v>6.3231255000000015</c:v>
                </c:pt>
                <c:pt idx="4474" formatCode="General">
                  <c:v>6.3107875000000009</c:v>
                </c:pt>
                <c:pt idx="4475" formatCode="General">
                  <c:v>6.3138720000000008</c:v>
                </c:pt>
                <c:pt idx="4476" formatCode="General">
                  <c:v>6.3159615000000011</c:v>
                </c:pt>
                <c:pt idx="4477" formatCode="General">
                  <c:v>6.2973550000000014</c:v>
                </c:pt>
                <c:pt idx="4478" formatCode="General">
                  <c:v>6.2916835000000013</c:v>
                </c:pt>
                <c:pt idx="4479" formatCode="General">
                  <c:v>6.2976535000000018</c:v>
                </c:pt>
                <c:pt idx="4480" formatCode="General">
                  <c:v>6.2980515000000015</c:v>
                </c:pt>
                <c:pt idx="4481" formatCode="General">
                  <c:v>6.2882010000000017</c:v>
                </c:pt>
                <c:pt idx="4482" formatCode="General">
                  <c:v>6.2849175000000015</c:v>
                </c:pt>
                <c:pt idx="4483" formatCode="General">
                  <c:v>6.289594000000001</c:v>
                </c:pt>
                <c:pt idx="4484" formatCode="General">
                  <c:v>6.2930765000000015</c:v>
                </c:pt>
                <c:pt idx="4485" formatCode="General">
                  <c:v>6.2890965000000012</c:v>
                </c:pt>
                <c:pt idx="4486" formatCode="General">
                  <c:v>6.3012355000000007</c:v>
                </c:pt>
                <c:pt idx="4487" formatCode="General">
                  <c:v>6.3000415000000016</c:v>
                </c:pt>
                <c:pt idx="4488" formatCode="General">
                  <c:v>6.2984495000000011</c:v>
                </c:pt>
                <c:pt idx="4489" formatCode="General">
                  <c:v>6.3118820000000007</c:v>
                </c:pt>
                <c:pt idx="4490" formatCode="General">
                  <c:v>6.3191455000000012</c:v>
                </c:pt>
                <c:pt idx="4491" formatCode="General">
                  <c:v>6.3235235000000012</c:v>
                </c:pt>
                <c:pt idx="4492" formatCode="General">
                  <c:v>6.3230260000000014</c:v>
                </c:pt>
                <c:pt idx="4493" formatCode="General">
                  <c:v>6.3204390000000013</c:v>
                </c:pt>
                <c:pt idx="4494" formatCode="General">
                  <c:v>6.3237225000000006</c:v>
                </c:pt>
                <c:pt idx="4495" formatCode="General">
                  <c:v>6.3180510000000005</c:v>
                </c:pt>
                <c:pt idx="4496" formatCode="General">
                  <c:v>6.3252150000000009</c:v>
                </c:pt>
                <c:pt idx="4497" formatCode="General">
                  <c:v>6.3236230000000013</c:v>
                </c:pt>
                <c:pt idx="4498" formatCode="General">
                  <c:v>6.3267075000000013</c:v>
                </c:pt>
                <c:pt idx="4499" formatCode="General">
                  <c:v>6.3269065000000015</c:v>
                </c:pt>
                <c:pt idx="4500" formatCode="General">
                  <c:v>6.3164590000000009</c:v>
                </c:pt>
                <c:pt idx="4501" formatCode="General">
                  <c:v>6.3036235000000005</c:v>
                </c:pt>
                <c:pt idx="4502" formatCode="General">
                  <c:v>6.2993450000000006</c:v>
                </c:pt>
                <c:pt idx="4503" formatCode="General">
                  <c:v>6.3032255000000008</c:v>
                </c:pt>
                <c:pt idx="4504" formatCode="General">
                  <c:v>6.3017330000000005</c:v>
                </c:pt>
                <c:pt idx="4505" formatCode="General">
                  <c:v>6.3025290000000016</c:v>
                </c:pt>
                <c:pt idx="4506" formatCode="General">
                  <c:v>6.300240500000001</c:v>
                </c:pt>
                <c:pt idx="4507" formatCode="General">
                  <c:v>6.3035240000000012</c:v>
                </c:pt>
                <c:pt idx="4508" formatCode="General">
                  <c:v>6.2980515000000015</c:v>
                </c:pt>
                <c:pt idx="4509" formatCode="General">
                  <c:v>6.3042205000000013</c:v>
                </c:pt>
                <c:pt idx="4510" formatCode="General">
                  <c:v>6.3079020000000012</c:v>
                </c:pt>
                <c:pt idx="4511" formatCode="General">
                  <c:v>6.3103895000000012</c:v>
                </c:pt>
                <c:pt idx="4512" formatCode="General">
                  <c:v>6.3035240000000012</c:v>
                </c:pt>
                <c:pt idx="4513" formatCode="General">
                  <c:v>6.2986485000000005</c:v>
                </c:pt>
                <c:pt idx="4514" formatCode="General">
                  <c:v>6.3034245000000011</c:v>
                </c:pt>
                <c:pt idx="4515" formatCode="General">
                  <c:v>6.2931760000000017</c:v>
                </c:pt>
                <c:pt idx="4516" formatCode="General">
                  <c:v>6.2936735000000015</c:v>
                </c:pt>
                <c:pt idx="4517" formatCode="General">
                  <c:v>6.2892955000000015</c:v>
                </c:pt>
                <c:pt idx="4518" formatCode="General">
                  <c:v>6.2851165000000018</c:v>
                </c:pt>
                <c:pt idx="4519" formatCode="General">
                  <c:v>6.2836240000000014</c:v>
                </c:pt>
                <c:pt idx="4520" formatCode="General">
                  <c:v>6.2830270000000015</c:v>
                </c:pt>
                <c:pt idx="4521" formatCode="General">
                  <c:v>6.2841215000000012</c:v>
                </c:pt>
                <c:pt idx="4522" formatCode="General">
                  <c:v>6.2693955000000008</c:v>
                </c:pt>
                <c:pt idx="4523" formatCode="General">
                  <c:v>6.2693955000000008</c:v>
                </c:pt>
                <c:pt idx="4524" formatCode="General">
                  <c:v>6.2693955000000008</c:v>
                </c:pt>
                <c:pt idx="4525" formatCode="General">
                  <c:v>6.2685995000000014</c:v>
                </c:pt>
                <c:pt idx="4526" formatCode="General">
                  <c:v>6.2799425000000015</c:v>
                </c:pt>
                <c:pt idx="4527" formatCode="General">
                  <c:v>6.2850170000000007</c:v>
                </c:pt>
                <c:pt idx="4528" formatCode="General">
                  <c:v>6.2919820000000017</c:v>
                </c:pt>
                <c:pt idx="4529" formatCode="General">
                  <c:v>6.2855145000000014</c:v>
                </c:pt>
                <c:pt idx="4530" formatCode="General">
                  <c:v>6.283922500000001</c:v>
                </c:pt>
                <c:pt idx="4531" formatCode="General">
                  <c:v>6.2913850000000009</c:v>
                </c:pt>
                <c:pt idx="4532" formatCode="General">
                  <c:v>6.2884995000000012</c:v>
                </c:pt>
                <c:pt idx="4533" formatCode="General">
                  <c:v>6.298947000000001</c:v>
                </c:pt>
                <c:pt idx="4534" formatCode="General">
                  <c:v>6.2933750000000011</c:v>
                </c:pt>
                <c:pt idx="4535" formatCode="General">
                  <c:v>6.2888975000000018</c:v>
                </c:pt>
                <c:pt idx="4536" formatCode="General">
                  <c:v>6.2857135000000008</c:v>
                </c:pt>
                <c:pt idx="4537" formatCode="General">
                  <c:v>6.2822310000000012</c:v>
                </c:pt>
                <c:pt idx="4538" formatCode="General">
                  <c:v>6.2822310000000012</c:v>
                </c:pt>
                <c:pt idx="4539" formatCode="General">
                  <c:v>6.2822310000000012</c:v>
                </c:pt>
                <c:pt idx="4540" formatCode="General">
                  <c:v>6.2822310000000012</c:v>
                </c:pt>
                <c:pt idx="4541" formatCode="General">
                  <c:v>6.2822310000000012</c:v>
                </c:pt>
                <c:pt idx="4542" formatCode="General">
                  <c:v>6.2822310000000012</c:v>
                </c:pt>
                <c:pt idx="4543" formatCode="General">
                  <c:v>6.2740720000000012</c:v>
                </c:pt>
                <c:pt idx="4544" formatCode="General">
                  <c:v>6.2799425000000015</c:v>
                </c:pt>
                <c:pt idx="4545" formatCode="General">
                  <c:v>6.2787485000000016</c:v>
                </c:pt>
                <c:pt idx="4546" formatCode="General">
                  <c:v>6.2759625000000003</c:v>
                </c:pt>
                <c:pt idx="4547" formatCode="General">
                  <c:v>6.2786490000000015</c:v>
                </c:pt>
                <c:pt idx="4548" formatCode="General">
                  <c:v>6.2792460000000014</c:v>
                </c:pt>
                <c:pt idx="4549" formatCode="General">
                  <c:v>6.2800420000000008</c:v>
                </c:pt>
                <c:pt idx="4550" formatCode="General">
                  <c:v>6.2711865000000016</c:v>
                </c:pt>
                <c:pt idx="4551" formatCode="General">
                  <c:v>6.2693955000000008</c:v>
                </c:pt>
                <c:pt idx="4552" formatCode="General">
                  <c:v>6.2622315000000013</c:v>
                </c:pt>
                <c:pt idx="4553" formatCode="General">
                  <c:v>6.2624305000000016</c:v>
                </c:pt>
                <c:pt idx="4554" formatCode="General">
                  <c:v>6.2632265000000009</c:v>
                </c:pt>
                <c:pt idx="4555" formatCode="General">
                  <c:v>6.2643210000000016</c:v>
                </c:pt>
                <c:pt idx="4556" formatCode="General">
                  <c:v>6.2676045000000009</c:v>
                </c:pt>
                <c:pt idx="4557" formatCode="General">
                  <c:v>6.2636245000000015</c:v>
                </c:pt>
                <c:pt idx="4558" formatCode="General">
                  <c:v>6.2623310000000014</c:v>
                </c:pt>
                <c:pt idx="4559" formatCode="General">
                  <c:v>6.264520000000001</c:v>
                </c:pt>
                <c:pt idx="4560" formatCode="General">
                  <c:v>6.2673060000000014</c:v>
                </c:pt>
                <c:pt idx="4561" formatCode="General">
                  <c:v>6.2715845000000012</c:v>
                </c:pt>
                <c:pt idx="4562" formatCode="General">
                  <c:v>6.2650175000000017</c:v>
                </c:pt>
                <c:pt idx="4563" formatCode="General">
                  <c:v>6.267007500000001</c:v>
                </c:pt>
                <c:pt idx="4564" formatCode="General">
                  <c:v>6.264619500000002</c:v>
                </c:pt>
                <c:pt idx="4565" formatCode="General">
                  <c:v>6.2604405000000014</c:v>
                </c:pt>
                <c:pt idx="4566" formatCode="General">
                  <c:v>6.2700920000000009</c:v>
                </c:pt>
                <c:pt idx="4567" formatCode="General">
                  <c:v>6.266510000000002</c:v>
                </c:pt>
                <c:pt idx="4568" formatCode="General">
                  <c:v>6.2805395000000015</c:v>
                </c:pt>
                <c:pt idx="4569" formatCode="General">
                  <c:v>6.2825295000000017</c:v>
                </c:pt>
                <c:pt idx="4570" formatCode="General">
                  <c:v>6.2896935000000012</c:v>
                </c:pt>
                <c:pt idx="4571" formatCode="General">
                  <c:v>6.2918825000000007</c:v>
                </c:pt>
                <c:pt idx="4572" formatCode="General">
                  <c:v>6.2757635000000009</c:v>
                </c:pt>
                <c:pt idx="4573" formatCode="General">
                  <c:v>6.2965590000000011</c:v>
                </c:pt>
                <c:pt idx="4574" formatCode="General">
                  <c:v>6.2942705000000014</c:v>
                </c:pt>
                <c:pt idx="4575" formatCode="General">
                  <c:v>6.3011360000000014</c:v>
                </c:pt>
                <c:pt idx="4576" formatCode="General">
                  <c:v>6.3042205000000013</c:v>
                </c:pt>
                <c:pt idx="4577" formatCode="General">
                  <c:v>6.2884000000000011</c:v>
                </c:pt>
                <c:pt idx="4578" formatCode="General">
                  <c:v>6.2766590000000013</c:v>
                </c:pt>
                <c:pt idx="4579" formatCode="General">
                  <c:v>6.2713855000000009</c:v>
                </c:pt>
                <c:pt idx="4580" formatCode="General">
                  <c:v>6.277654000000001</c:v>
                </c:pt>
                <c:pt idx="4581" formatCode="General">
                  <c:v>6.268898000000001</c:v>
                </c:pt>
                <c:pt idx="4582" formatCode="General">
                  <c:v>6.257654500000001</c:v>
                </c:pt>
                <c:pt idx="4583" formatCode="General">
                  <c:v>6.2543710000000017</c:v>
                </c:pt>
                <c:pt idx="4584" formatCode="General">
                  <c:v>6.2525800000000018</c:v>
                </c:pt>
                <c:pt idx="4585" formatCode="General">
                  <c:v>6.2597440000000013</c:v>
                </c:pt>
                <c:pt idx="4586" formatCode="General">
                  <c:v>6.2617340000000015</c:v>
                </c:pt>
                <c:pt idx="4587" formatCode="General">
                  <c:v>6.2628285000000012</c:v>
                </c:pt>
                <c:pt idx="4588" formatCode="General">
                  <c:v>6.2628285000000012</c:v>
                </c:pt>
                <c:pt idx="4589" formatCode="General">
                  <c:v>6.2628285000000012</c:v>
                </c:pt>
                <c:pt idx="4590" formatCode="General">
                  <c:v>6.2628285000000012</c:v>
                </c:pt>
                <c:pt idx="4591" formatCode="General">
                  <c:v>6.2719825000000009</c:v>
                </c:pt>
                <c:pt idx="4592" formatCode="General">
                  <c:v>6.2756640000000017</c:v>
                </c:pt>
                <c:pt idx="4593" formatCode="General">
                  <c:v>6.2705895000000007</c:v>
                </c:pt>
                <c:pt idx="4594" formatCode="General">
                  <c:v>6.273276000000001</c:v>
                </c:pt>
                <c:pt idx="4595" formatCode="General">
                  <c:v>6.2702910000000021</c:v>
                </c:pt>
                <c:pt idx="4596" formatCode="General">
                  <c:v>6.2669080000000017</c:v>
                </c:pt>
                <c:pt idx="4597" formatCode="General">
                  <c:v>6.2564605000000011</c:v>
                </c:pt>
                <c:pt idx="4598" formatCode="General">
                  <c:v>6.2330399999999999</c:v>
                </c:pt>
                <c:pt idx="4599" formatCode="General">
                  <c:v>6.2267039999999998</c:v>
                </c:pt>
                <c:pt idx="4600" formatCode="General">
                  <c:v>6.2318519999999999</c:v>
                </c:pt>
                <c:pt idx="4601" formatCode="General">
                  <c:v>6.2373960000000004</c:v>
                </c:pt>
                <c:pt idx="4602" formatCode="General">
                  <c:v>6.2411580000000004</c:v>
                </c:pt>
                <c:pt idx="4603" formatCode="General">
                  <c:v>6.2340300000000006</c:v>
                </c:pt>
                <c:pt idx="4604" formatCode="General">
                  <c:v>6.2372970000000008</c:v>
                </c:pt>
                <c:pt idx="4605" formatCode="General">
                  <c:v>6.2293770000000013</c:v>
                </c:pt>
                <c:pt idx="4606" formatCode="General">
                  <c:v>6.2200710000000008</c:v>
                </c:pt>
                <c:pt idx="4607" formatCode="General">
                  <c:v>6.2159130000000005</c:v>
                </c:pt>
                <c:pt idx="4608" formatCode="General">
                  <c:v>6.2159130000000005</c:v>
                </c:pt>
                <c:pt idx="4609" formatCode="General">
                  <c:v>6.2159130000000005</c:v>
                </c:pt>
                <c:pt idx="4610" formatCode="General">
                  <c:v>6.2043300000000006</c:v>
                </c:pt>
                <c:pt idx="4611" formatCode="General">
                  <c:v>6.2070030000000003</c:v>
                </c:pt>
                <c:pt idx="4612" formatCode="General">
                  <c:v>6.2093790000000011</c:v>
                </c:pt>
                <c:pt idx="4613" formatCode="General">
                  <c:v>6.2229420000000006</c:v>
                </c:pt>
                <c:pt idx="4614" formatCode="General">
                  <c:v>6.2175960000000003</c:v>
                </c:pt>
                <c:pt idx="4615" formatCode="General">
                  <c:v>6.2236349999999998</c:v>
                </c:pt>
                <c:pt idx="4616" formatCode="General">
                  <c:v>6.2311589999999999</c:v>
                </c:pt>
                <c:pt idx="4617" formatCode="General">
                  <c:v>6.2322480000000002</c:v>
                </c:pt>
                <c:pt idx="4618" formatCode="General">
                  <c:v>6.2409600000000003</c:v>
                </c:pt>
                <c:pt idx="4619" formatCode="General">
                  <c:v>6.2478900000000008</c:v>
                </c:pt>
                <c:pt idx="4620" formatCode="General">
                  <c:v>6.2572950000000009</c:v>
                </c:pt>
                <c:pt idx="4621" formatCode="General">
                  <c:v>6.2600670000000003</c:v>
                </c:pt>
                <c:pt idx="4622" formatCode="General">
                  <c:v>6.2576910000000012</c:v>
                </c:pt>
                <c:pt idx="4623" formatCode="General">
                  <c:v>6.2484840000000004</c:v>
                </c:pt>
                <c:pt idx="4624" formatCode="General">
                  <c:v>6.2446230000000007</c:v>
                </c:pt>
                <c:pt idx="4625" formatCode="General">
                  <c:v>6.2575919999999998</c:v>
                </c:pt>
                <c:pt idx="4626" formatCode="General">
                  <c:v>6.2614530000000004</c:v>
                </c:pt>
                <c:pt idx="4627" formatCode="General">
                  <c:v>6.2627400000000009</c:v>
                </c:pt>
                <c:pt idx="4628" formatCode="General">
                  <c:v>6.2603640000000009</c:v>
                </c:pt>
                <c:pt idx="4629" formatCode="General">
                  <c:v>6.262938000000001</c:v>
                </c:pt>
                <c:pt idx="4630" formatCode="General">
                  <c:v>6.2664030000000004</c:v>
                </c:pt>
                <c:pt idx="4631" formatCode="General">
                  <c:v>6.2721450000000001</c:v>
                </c:pt>
                <c:pt idx="4632" formatCode="General">
                  <c:v>6.2674920000000007</c:v>
                </c:pt>
                <c:pt idx="4633" formatCode="General">
                  <c:v>6.2643240000000002</c:v>
                </c:pt>
                <c:pt idx="4634" formatCode="General">
                  <c:v>6.2592750000000006</c:v>
                </c:pt>
                <c:pt idx="4635" formatCode="General">
                  <c:v>6.2628390000000005</c:v>
                </c:pt>
                <c:pt idx="4636" formatCode="General">
                  <c:v>6.2538299999999998</c:v>
                </c:pt>
                <c:pt idx="4637" formatCode="General">
                  <c:v>6.2556120000000002</c:v>
                </c:pt>
                <c:pt idx="4638" formatCode="General">
                  <c:v>6.2537310000000002</c:v>
                </c:pt>
                <c:pt idx="4639" formatCode="General">
                  <c:v>6.2659080000000005</c:v>
                </c:pt>
                <c:pt idx="4640" formatCode="General">
                  <c:v>6.2638290000000003</c:v>
                </c:pt>
                <c:pt idx="4641" formatCode="General">
                  <c:v>6.2559090000000008</c:v>
                </c:pt>
                <c:pt idx="4642" formatCode="General">
                  <c:v>6.2458110000000007</c:v>
                </c:pt>
                <c:pt idx="4643" formatCode="General">
                  <c:v>6.237495</c:v>
                </c:pt>
                <c:pt idx="4644" formatCode="General">
                  <c:v>6.2385840000000004</c:v>
                </c:pt>
                <c:pt idx="4645" formatCode="General">
                  <c:v>6.2373960000000004</c:v>
                </c:pt>
                <c:pt idx="4646" formatCode="General">
                  <c:v>6.2409600000000003</c:v>
                </c:pt>
                <c:pt idx="4647" formatCode="General">
                  <c:v>6.2409600000000003</c:v>
                </c:pt>
                <c:pt idx="4648" formatCode="General">
                  <c:v>6.2597700000000005</c:v>
                </c:pt>
                <c:pt idx="4649" formatCode="General">
                  <c:v>6.2578890000000005</c:v>
                </c:pt>
                <c:pt idx="4650" formatCode="General">
                  <c:v>6.2541270000000004</c:v>
                </c:pt>
                <c:pt idx="4651" formatCode="General">
                  <c:v>6.2558100000000012</c:v>
                </c:pt>
                <c:pt idx="4652" formatCode="General">
                  <c:v>6.2616510000000005</c:v>
                </c:pt>
                <c:pt idx="4653" formatCode="General">
                  <c:v>6.2514540000000007</c:v>
                </c:pt>
                <c:pt idx="4654" formatCode="General">
                  <c:v>6.2546220000000003</c:v>
                </c:pt>
                <c:pt idx="4655" formatCode="General">
                  <c:v>6.2489790000000012</c:v>
                </c:pt>
                <c:pt idx="4656" formatCode="General">
                  <c:v>6.2561070000000001</c:v>
                </c:pt>
                <c:pt idx="4657" formatCode="General">
                  <c:v>6.2616510000000005</c:v>
                </c:pt>
                <c:pt idx="4658" formatCode="General">
                  <c:v>6.266007000000001</c:v>
                </c:pt>
                <c:pt idx="4659" formatCode="General">
                  <c:v>6.2563050000000002</c:v>
                </c:pt>
                <c:pt idx="4660" formatCode="General">
                  <c:v>6.2576910000000012</c:v>
                </c:pt>
                <c:pt idx="4661" formatCode="General">
                  <c:v>6.2582849999999999</c:v>
                </c:pt>
                <c:pt idx="4662" formatCode="General">
                  <c:v>6.2614530000000004</c:v>
                </c:pt>
                <c:pt idx="4663" formatCode="General">
                  <c:v>6.2575919999999998</c:v>
                </c:pt>
                <c:pt idx="4664" formatCode="General">
                  <c:v>6.2535330000000009</c:v>
                </c:pt>
                <c:pt idx="4665" formatCode="General">
                  <c:v>6.2508600000000012</c:v>
                </c:pt>
                <c:pt idx="4666" formatCode="General">
                  <c:v>6.2494740000000002</c:v>
                </c:pt>
                <c:pt idx="4667" formatCode="General">
                  <c:v>6.2480880000000001</c:v>
                </c:pt>
                <c:pt idx="4668" formatCode="General">
                  <c:v>6.2637300000000007</c:v>
                </c:pt>
                <c:pt idx="4669" formatCode="General">
                  <c:v>6.2705610000000007</c:v>
                </c:pt>
                <c:pt idx="4670" formatCode="General">
                  <c:v>6.279471</c:v>
                </c:pt>
                <c:pt idx="4671" formatCode="General">
                  <c:v>6.274719000000001</c:v>
                </c:pt>
                <c:pt idx="4672" formatCode="General">
                  <c:v>6.2691750000000006</c:v>
                </c:pt>
                <c:pt idx="4673" formatCode="General">
                  <c:v>6.2669969999999999</c:v>
                </c:pt>
                <c:pt idx="4674" formatCode="General">
                  <c:v>6.2686800000000007</c:v>
                </c:pt>
                <c:pt idx="4675" formatCode="General">
                  <c:v>6.267195000000001</c:v>
                </c:pt>
                <c:pt idx="4676" formatCode="General">
                  <c:v>6.2758080000000005</c:v>
                </c:pt>
                <c:pt idx="4677" formatCode="General">
                  <c:v>6.2786790000000003</c:v>
                </c:pt>
                <c:pt idx="4678" formatCode="General">
                  <c:v>6.2719469999999999</c:v>
                </c:pt>
                <c:pt idx="4679" formatCode="General">
                  <c:v>6.2698680000000007</c:v>
                </c:pt>
                <c:pt idx="4680" formatCode="General">
                  <c:v>6.2744220000000004</c:v>
                </c:pt>
                <c:pt idx="4681" formatCode="General">
                  <c:v>6.2753130000000006</c:v>
                </c:pt>
                <c:pt idx="4682" formatCode="General">
                  <c:v>6.2812530000000004</c:v>
                </c:pt>
                <c:pt idx="4683" formatCode="General">
                  <c:v>6.2821439999999997</c:v>
                </c:pt>
                <c:pt idx="4684" formatCode="General">
                  <c:v>6.2808570000000001</c:v>
                </c:pt>
                <c:pt idx="4685" formatCode="General">
                  <c:v>6.2847179999999998</c:v>
                </c:pt>
                <c:pt idx="4686" formatCode="General">
                  <c:v>6.2860050000000012</c:v>
                </c:pt>
                <c:pt idx="4687" formatCode="General">
                  <c:v>6.2814510000000006</c:v>
                </c:pt>
                <c:pt idx="4688" formatCode="General">
                  <c:v>6.2843220000000004</c:v>
                </c:pt>
                <c:pt idx="4689" formatCode="General">
                  <c:v>6.2783819999999997</c:v>
                </c:pt>
                <c:pt idx="4690" formatCode="General">
                  <c:v>6.271452</c:v>
                </c:pt>
                <c:pt idx="4691" formatCode="General">
                  <c:v>6.2682840000000004</c:v>
                </c:pt>
                <c:pt idx="4692" formatCode="General">
                  <c:v>6.267195000000001</c:v>
                </c:pt>
                <c:pt idx="4693" formatCode="General">
                  <c:v>6.2758080000000005</c:v>
                </c:pt>
                <c:pt idx="4694" formatCode="General">
                  <c:v>6.2776890000000005</c:v>
                </c:pt>
                <c:pt idx="4695" formatCode="General">
                  <c:v>6.275709</c:v>
                </c:pt>
                <c:pt idx="4696" formatCode="General">
                  <c:v>6.2800650000000005</c:v>
                </c:pt>
                <c:pt idx="4697" formatCode="General">
                  <c:v>6.2814510000000006</c:v>
                </c:pt>
                <c:pt idx="4698" formatCode="General">
                  <c:v>6.2780850000000008</c:v>
                </c:pt>
                <c:pt idx="4699" formatCode="General">
                  <c:v>6.2767980000000003</c:v>
                </c:pt>
                <c:pt idx="4700" formatCode="General">
                  <c:v>6.28254</c:v>
                </c:pt>
                <c:pt idx="4701" formatCode="General">
                  <c:v>6.2804610000000007</c:v>
                </c:pt>
                <c:pt idx="4702" formatCode="General">
                  <c:v>6.2777880000000001</c:v>
                </c:pt>
                <c:pt idx="4703" formatCode="General">
                  <c:v>6.2741250000000006</c:v>
                </c:pt>
                <c:pt idx="4704" formatCode="General">
                  <c:v>6.275709</c:v>
                </c:pt>
                <c:pt idx="4705" formatCode="General">
                  <c:v>6.2721450000000001</c:v>
                </c:pt>
                <c:pt idx="4706" formatCode="General">
                  <c:v>6.2704620000000002</c:v>
                </c:pt>
                <c:pt idx="4707" formatCode="General">
                  <c:v>6.268383</c:v>
                </c:pt>
                <c:pt idx="4708" formatCode="General">
                  <c:v>6.2662050000000002</c:v>
                </c:pt>
                <c:pt idx="4709" formatCode="General">
                  <c:v>6.2719469999999999</c:v>
                </c:pt>
                <c:pt idx="4710" formatCode="General">
                  <c:v>6.2758080000000005</c:v>
                </c:pt>
                <c:pt idx="4711" formatCode="General">
                  <c:v>6.2746199999999996</c:v>
                </c:pt>
                <c:pt idx="4712" formatCode="General">
                  <c:v>6.2791740000000011</c:v>
                </c:pt>
                <c:pt idx="4713" formatCode="General">
                  <c:v>6.2776890000000005</c:v>
                </c:pt>
                <c:pt idx="4714" formatCode="General">
                  <c:v>6.2795700000000005</c:v>
                </c:pt>
                <c:pt idx="4715" formatCode="General">
                  <c:v>6.2808570000000001</c:v>
                </c:pt>
                <c:pt idx="4716" formatCode="General">
                  <c:v>6.2824410000000004</c:v>
                </c:pt>
                <c:pt idx="4717" formatCode="General">
                  <c:v>6.27759</c:v>
                </c:pt>
                <c:pt idx="4718" formatCode="General">
                  <c:v>6.27759</c:v>
                </c:pt>
                <c:pt idx="4719" formatCode="General">
                  <c:v>6.27759</c:v>
                </c:pt>
                <c:pt idx="4720" formatCode="General">
                  <c:v>6.27759</c:v>
                </c:pt>
                <c:pt idx="4721" formatCode="General">
                  <c:v>6.27759</c:v>
                </c:pt>
                <c:pt idx="4722" formatCode="General">
                  <c:v>6.27759</c:v>
                </c:pt>
                <c:pt idx="4723" formatCode="General">
                  <c:v>6.2791740000000011</c:v>
                </c:pt>
                <c:pt idx="4724" formatCode="General">
                  <c:v>6.2806590000000009</c:v>
                </c:pt>
                <c:pt idx="4725" formatCode="General">
                  <c:v>6.2814510000000006</c:v>
                </c:pt>
                <c:pt idx="4726" formatCode="General">
                  <c:v>6.275709</c:v>
                </c:pt>
                <c:pt idx="4727" formatCode="General">
                  <c:v>6.2631360000000003</c:v>
                </c:pt>
                <c:pt idx="4728" formatCode="General">
                  <c:v>6.2480880000000001</c:v>
                </c:pt>
                <c:pt idx="4729" formatCode="General">
                  <c:v>6.2474940000000005</c:v>
                </c:pt>
                <c:pt idx="4730" formatCode="General">
                  <c:v>6.2397720000000003</c:v>
                </c:pt>
                <c:pt idx="4731" formatCode="General">
                  <c:v>6.2390790000000003</c:v>
                </c:pt>
                <c:pt idx="4732" formatCode="General">
                  <c:v>6.2421480000000003</c:v>
                </c:pt>
                <c:pt idx="4733" formatCode="General">
                  <c:v>6.2440290000000003</c:v>
                </c:pt>
                <c:pt idx="4734" formatCode="General">
                  <c:v>6.2447220000000003</c:v>
                </c:pt>
                <c:pt idx="4735" formatCode="General">
                  <c:v>6.2450190000000001</c:v>
                </c:pt>
                <c:pt idx="4736" formatCode="General">
                  <c:v>6.2416530000000003</c:v>
                </c:pt>
                <c:pt idx="4737" formatCode="General">
                  <c:v>6.2379899999999999</c:v>
                </c:pt>
                <c:pt idx="4738" formatCode="General">
                  <c:v>6.2362080000000004</c:v>
                </c:pt>
                <c:pt idx="4739" formatCode="General">
                  <c:v>6.2397720000000003</c:v>
                </c:pt>
                <c:pt idx="4740" formatCode="General">
                  <c:v>6.2371980000000002</c:v>
                </c:pt>
                <c:pt idx="4741" formatCode="General">
                  <c:v>6.238683</c:v>
                </c:pt>
                <c:pt idx="4742" formatCode="General">
                  <c:v>6.2414550000000011</c:v>
                </c:pt>
                <c:pt idx="4743" formatCode="General">
                  <c:v>6.2451180000000006</c:v>
                </c:pt>
                <c:pt idx="4744" formatCode="General">
                  <c:v>6.2447220000000003</c:v>
                </c:pt>
                <c:pt idx="4745" formatCode="General">
                  <c:v>6.243633</c:v>
                </c:pt>
                <c:pt idx="4746" formatCode="General">
                  <c:v>6.2429400000000008</c:v>
                </c:pt>
                <c:pt idx="4747" formatCode="General">
                  <c:v>6.238188000000001</c:v>
                </c:pt>
                <c:pt idx="4748" formatCode="General">
                  <c:v>6.2290800000000006</c:v>
                </c:pt>
                <c:pt idx="4749" formatCode="General">
                  <c:v>6.2262089999999999</c:v>
                </c:pt>
                <c:pt idx="4750" formatCode="General">
                  <c:v>6.2252190000000009</c:v>
                </c:pt>
                <c:pt idx="4751" formatCode="General">
                  <c:v>6.2275950000000009</c:v>
                </c:pt>
                <c:pt idx="4752" formatCode="General">
                  <c:v>6.2315550000000002</c:v>
                </c:pt>
                <c:pt idx="4753" formatCode="General">
                  <c:v>6.2345250000000005</c:v>
                </c:pt>
                <c:pt idx="4754" formatCode="General">
                  <c:v>6.2296740000000002</c:v>
                </c:pt>
                <c:pt idx="4755" formatCode="General">
                  <c:v>6.2278920000000006</c:v>
                </c:pt>
                <c:pt idx="4756" formatCode="General">
                  <c:v>6.2288820000000005</c:v>
                </c:pt>
                <c:pt idx="4757" formatCode="General">
                  <c:v>6.2276940000000005</c:v>
                </c:pt>
                <c:pt idx="4758" formatCode="General">
                  <c:v>6.2255159999999998</c:v>
                </c:pt>
                <c:pt idx="4759" formatCode="General">
                  <c:v>6.2223480000000002</c:v>
                </c:pt>
                <c:pt idx="4760" formatCode="General">
                  <c:v>6.2272980000000002</c:v>
                </c:pt>
                <c:pt idx="4761" formatCode="General">
                  <c:v>6.2280899999999999</c:v>
                </c:pt>
                <c:pt idx="4762" formatCode="General">
                  <c:v>6.2263080000000004</c:v>
                </c:pt>
                <c:pt idx="4763" formatCode="General">
                  <c:v>6.2278920000000006</c:v>
                </c:pt>
                <c:pt idx="4764" formatCode="General">
                  <c:v>6.2256150000000012</c:v>
                </c:pt>
                <c:pt idx="4765" formatCode="General">
                  <c:v>6.2242290000000002</c:v>
                </c:pt>
                <c:pt idx="4766" formatCode="General">
                  <c:v>6.2281890000000004</c:v>
                </c:pt>
                <c:pt idx="4767" formatCode="General">
                  <c:v>6.2300700000000004</c:v>
                </c:pt>
                <c:pt idx="4768" formatCode="General">
                  <c:v>6.2292779999999999</c:v>
                </c:pt>
                <c:pt idx="4769" formatCode="General">
                  <c:v>6.2276940000000005</c:v>
                </c:pt>
                <c:pt idx="4770" formatCode="General">
                  <c:v>6.2254170000000002</c:v>
                </c:pt>
                <c:pt idx="4771" formatCode="General">
                  <c:v>6.2258130000000005</c:v>
                </c:pt>
                <c:pt idx="4772" formatCode="General">
                  <c:v>6.2293770000000013</c:v>
                </c:pt>
                <c:pt idx="4773" formatCode="General">
                  <c:v>6.2263080000000004</c:v>
                </c:pt>
                <c:pt idx="4774" formatCode="General">
                  <c:v>6.2251200000000004</c:v>
                </c:pt>
                <c:pt idx="4775" formatCode="General">
                  <c:v>6.2236349999999998</c:v>
                </c:pt>
                <c:pt idx="4776" formatCode="General">
                  <c:v>6.2248230000000007</c:v>
                </c:pt>
                <c:pt idx="4777" formatCode="General">
                  <c:v>6.2252190000000009</c:v>
                </c:pt>
                <c:pt idx="4778" formatCode="General">
                  <c:v>6.2283870000000006</c:v>
                </c:pt>
                <c:pt idx="4779" formatCode="General">
                  <c:v>6.230169000000001</c:v>
                </c:pt>
                <c:pt idx="4780" formatCode="General">
                  <c:v>6.2313570000000009</c:v>
                </c:pt>
                <c:pt idx="4781" formatCode="General">
                  <c:v>6.2319510000000005</c:v>
                </c:pt>
                <c:pt idx="4782" formatCode="General">
                  <c:v>6.2267039999999998</c:v>
                </c:pt>
                <c:pt idx="4783" formatCode="General">
                  <c:v>6.2226450000000009</c:v>
                </c:pt>
                <c:pt idx="4784" formatCode="General">
                  <c:v>6.2226450000000009</c:v>
                </c:pt>
                <c:pt idx="4785" formatCode="General">
                  <c:v>6.2226450000000009</c:v>
                </c:pt>
                <c:pt idx="4786" formatCode="General">
                  <c:v>6.2226450000000009</c:v>
                </c:pt>
                <c:pt idx="4787" formatCode="General">
                  <c:v>6.2268030000000003</c:v>
                </c:pt>
                <c:pt idx="4788" formatCode="General">
                  <c:v>6.2243279999999999</c:v>
                </c:pt>
                <c:pt idx="4789" formatCode="General">
                  <c:v>6.2175960000000003</c:v>
                </c:pt>
                <c:pt idx="4790" formatCode="General">
                  <c:v>6.2185860000000002</c:v>
                </c:pt>
                <c:pt idx="4791" formatCode="General">
                  <c:v>6.216507</c:v>
                </c:pt>
                <c:pt idx="4792" formatCode="General">
                  <c:v>6.208488</c:v>
                </c:pt>
                <c:pt idx="4793" formatCode="General">
                  <c:v>6.206805000000001</c:v>
                </c:pt>
                <c:pt idx="4794" formatCode="General">
                  <c:v>6.2064090000000007</c:v>
                </c:pt>
                <c:pt idx="4795" formatCode="General">
                  <c:v>6.2117550000000001</c:v>
                </c:pt>
                <c:pt idx="4796" formatCode="General">
                  <c:v>6.2139330000000008</c:v>
                </c:pt>
                <c:pt idx="4797" formatCode="General">
                  <c:v>6.2124480000000011</c:v>
                </c:pt>
                <c:pt idx="4798" formatCode="General">
                  <c:v>6.2162100000000011</c:v>
                </c:pt>
                <c:pt idx="4799" formatCode="General">
                  <c:v>6.2168040000000007</c:v>
                </c:pt>
                <c:pt idx="4800" formatCode="General">
                  <c:v>6.213438</c:v>
                </c:pt>
                <c:pt idx="4801" formatCode="General">
                  <c:v>6.2155170000000002</c:v>
                </c:pt>
                <c:pt idx="4802" formatCode="General">
                  <c:v>6.2176950000000009</c:v>
                </c:pt>
                <c:pt idx="4803" formatCode="General">
                  <c:v>6.2189820000000005</c:v>
                </c:pt>
                <c:pt idx="4804" formatCode="General">
                  <c:v>6.2222490000000006</c:v>
                </c:pt>
                <c:pt idx="4805" formatCode="General">
                  <c:v>6.2177940000000005</c:v>
                </c:pt>
                <c:pt idx="4806" formatCode="General">
                  <c:v>6.2167050000000001</c:v>
                </c:pt>
                <c:pt idx="4807" formatCode="General">
                  <c:v>6.2190810000000001</c:v>
                </c:pt>
                <c:pt idx="4808" formatCode="General">
                  <c:v>6.2231400000000008</c:v>
                </c:pt>
                <c:pt idx="4809" formatCode="General">
                  <c:v>6.2221500000000001</c:v>
                </c:pt>
                <c:pt idx="4810" formatCode="General">
                  <c:v>6.2252190000000009</c:v>
                </c:pt>
                <c:pt idx="4811" formatCode="General">
                  <c:v>6.2269020000000008</c:v>
                </c:pt>
                <c:pt idx="4812" formatCode="General">
                  <c:v>6.216507</c:v>
                </c:pt>
                <c:pt idx="4813" formatCode="General">
                  <c:v>6.216507</c:v>
                </c:pt>
                <c:pt idx="4814" formatCode="General">
                  <c:v>6.216507</c:v>
                </c:pt>
                <c:pt idx="4815" formatCode="General">
                  <c:v>6.216507</c:v>
                </c:pt>
                <c:pt idx="4816" formatCode="General">
                  <c:v>6.216507</c:v>
                </c:pt>
                <c:pt idx="4817" formatCode="General">
                  <c:v>6.216507</c:v>
                </c:pt>
                <c:pt idx="4818" formatCode="General">
                  <c:v>6.2187840000000003</c:v>
                </c:pt>
                <c:pt idx="4819" formatCode="General">
                  <c:v>6.2192790000000002</c:v>
                </c:pt>
                <c:pt idx="4820" formatCode="General">
                  <c:v>6.2175960000000003</c:v>
                </c:pt>
                <c:pt idx="4821" formatCode="General">
                  <c:v>6.2217539999999998</c:v>
                </c:pt>
                <c:pt idx="4822" formatCode="General">
                  <c:v>6.2242290000000002</c:v>
                </c:pt>
                <c:pt idx="4823" formatCode="General">
                  <c:v>6.2263080000000004</c:v>
                </c:pt>
                <c:pt idx="4824" formatCode="General">
                  <c:v>6.2227440000000005</c:v>
                </c:pt>
                <c:pt idx="4825" formatCode="General">
                  <c:v>6.2213580000000004</c:v>
                </c:pt>
                <c:pt idx="4826" formatCode="General">
                  <c:v>6.2151210000000008</c:v>
                </c:pt>
                <c:pt idx="4827" formatCode="General">
                  <c:v>6.2170020000000008</c:v>
                </c:pt>
                <c:pt idx="4828" formatCode="General">
                  <c:v>6.2193780000000007</c:v>
                </c:pt>
                <c:pt idx="4829" formatCode="General">
                  <c:v>6.2169030000000012</c:v>
                </c:pt>
                <c:pt idx="4830" formatCode="General">
                  <c:v>6.2117550000000001</c:v>
                </c:pt>
                <c:pt idx="4831" formatCode="General">
                  <c:v>6.2157150000000003</c:v>
                </c:pt>
                <c:pt idx="4832" formatCode="General">
                  <c:v>6.2091810000000001</c:v>
                </c:pt>
                <c:pt idx="4833" formatCode="General">
                  <c:v>6.2141310000000001</c:v>
                </c:pt>
                <c:pt idx="4834" formatCode="General">
                  <c:v>6.2118540000000007</c:v>
                </c:pt>
                <c:pt idx="4835" formatCode="General">
                  <c:v>6.209874000000001</c:v>
                </c:pt>
                <c:pt idx="4836" formatCode="General">
                  <c:v>6.2124480000000011</c:v>
                </c:pt>
                <c:pt idx="4837" formatCode="General">
                  <c:v>6.2095770000000003</c:v>
                </c:pt>
                <c:pt idx="4838" formatCode="General">
                  <c:v>6.2113590000000007</c:v>
                </c:pt>
                <c:pt idx="4839" formatCode="General">
                  <c:v>6.2130420000000006</c:v>
                </c:pt>
                <c:pt idx="4840" formatCode="General">
                  <c:v>6.2088840000000003</c:v>
                </c:pt>
                <c:pt idx="4841" formatCode="General">
                  <c:v>6.210369</c:v>
                </c:pt>
                <c:pt idx="4842" formatCode="General">
                  <c:v>6.2083890000000004</c:v>
                </c:pt>
                <c:pt idx="4843" formatCode="General">
                  <c:v>6.2065080000000004</c:v>
                </c:pt>
                <c:pt idx="4844" formatCode="General">
                  <c:v>6.2087850000000007</c:v>
                </c:pt>
                <c:pt idx="4845" formatCode="General">
                  <c:v>6.2099730000000006</c:v>
                </c:pt>
                <c:pt idx="4846" formatCode="General">
                  <c:v>6.2114580000000004</c:v>
                </c:pt>
                <c:pt idx="4847" formatCode="General">
                  <c:v>6.2062110000000006</c:v>
                </c:pt>
                <c:pt idx="4848" formatCode="General">
                  <c:v>6.204726</c:v>
                </c:pt>
                <c:pt idx="4849" formatCode="General">
                  <c:v>6.1960139999999999</c:v>
                </c:pt>
                <c:pt idx="4850" formatCode="General">
                  <c:v>6.1982910000000002</c:v>
                </c:pt>
                <c:pt idx="4851" formatCode="General">
                  <c:v>6.1982910000000002</c:v>
                </c:pt>
                <c:pt idx="4852" formatCode="General">
                  <c:v>6.1982910000000002</c:v>
                </c:pt>
                <c:pt idx="4853" formatCode="General">
                  <c:v>6.2023500000000009</c:v>
                </c:pt>
                <c:pt idx="4854" formatCode="General">
                  <c:v>6.2012610000000006</c:v>
                </c:pt>
                <c:pt idx="4855" formatCode="General">
                  <c:v>6.1922519999999999</c:v>
                </c:pt>
                <c:pt idx="4856" formatCode="General">
                  <c:v>6.1952220000000002</c:v>
                </c:pt>
                <c:pt idx="4857" formatCode="General">
                  <c:v>6.1880940000000004</c:v>
                </c:pt>
                <c:pt idx="4858" formatCode="General">
                  <c:v>6.1829460000000012</c:v>
                </c:pt>
                <c:pt idx="4859" formatCode="General">
                  <c:v>6.1783919999999997</c:v>
                </c:pt>
                <c:pt idx="4860" formatCode="General">
                  <c:v>6.1718580000000003</c:v>
                </c:pt>
                <c:pt idx="4861" formatCode="General">
                  <c:v>6.1791840000000011</c:v>
                </c:pt>
                <c:pt idx="4862" formatCode="General">
                  <c:v>6.1771050000000001</c:v>
                </c:pt>
                <c:pt idx="4863" formatCode="General">
                  <c:v>6.1790850000000006</c:v>
                </c:pt>
                <c:pt idx="4864" formatCode="General">
                  <c:v>6.1736400000000007</c:v>
                </c:pt>
                <c:pt idx="4865" formatCode="General">
                  <c:v>6.1760160000000006</c:v>
                </c:pt>
                <c:pt idx="4866" formatCode="General">
                  <c:v>6.1677</c:v>
                </c:pt>
                <c:pt idx="4867" formatCode="General">
                  <c:v>6.1585920000000005</c:v>
                </c:pt>
                <c:pt idx="4868" formatCode="General">
                  <c:v>6.1585920000000005</c:v>
                </c:pt>
                <c:pt idx="4869" formatCode="General">
                  <c:v>6.1585920000000005</c:v>
                </c:pt>
                <c:pt idx="4870" formatCode="General">
                  <c:v>6.1585920000000005</c:v>
                </c:pt>
                <c:pt idx="4871" formatCode="General">
                  <c:v>6.1461180000000004</c:v>
                </c:pt>
                <c:pt idx="4872" formatCode="General">
                  <c:v>6.1530480000000001</c:v>
                </c:pt>
                <c:pt idx="4873" formatCode="General">
                  <c:v>6.149286</c:v>
                </c:pt>
                <c:pt idx="4874" formatCode="General">
                  <c:v>6.146217</c:v>
                </c:pt>
                <c:pt idx="4875" formatCode="General">
                  <c:v>6.1360200000000003</c:v>
                </c:pt>
                <c:pt idx="4876" formatCode="General">
                  <c:v>6.1305750000000003</c:v>
                </c:pt>
                <c:pt idx="4877" formatCode="General">
                  <c:v>6.139584000000001</c:v>
                </c:pt>
                <c:pt idx="4878" formatCode="General">
                  <c:v>6.1451280000000006</c:v>
                </c:pt>
                <c:pt idx="4879" formatCode="General">
                  <c:v>6.1414650000000011</c:v>
                </c:pt>
                <c:pt idx="4880" formatCode="General">
                  <c:v>6.1449300000000004</c:v>
                </c:pt>
                <c:pt idx="4881" formatCode="General">
                  <c:v>6.1475040000000005</c:v>
                </c:pt>
                <c:pt idx="4882" formatCode="General">
                  <c:v>6.137703000000001</c:v>
                </c:pt>
                <c:pt idx="4883" formatCode="General">
                  <c:v>6.1378020000000006</c:v>
                </c:pt>
                <c:pt idx="4884" formatCode="General">
                  <c:v>6.1291890000000002</c:v>
                </c:pt>
                <c:pt idx="4885" formatCode="General">
                  <c:v>6.1284960000000002</c:v>
                </c:pt>
                <c:pt idx="4886" formatCode="General">
                  <c:v>6.1327530000000001</c:v>
                </c:pt>
                <c:pt idx="4887" formatCode="General">
                  <c:v>6.1248329999999997</c:v>
                </c:pt>
                <c:pt idx="4888" formatCode="General">
                  <c:v>6.1192890000000002</c:v>
                </c:pt>
                <c:pt idx="4889" formatCode="General">
                  <c:v>6.1199820000000011</c:v>
                </c:pt>
                <c:pt idx="4890" formatCode="General">
                  <c:v>6.1237440000000012</c:v>
                </c:pt>
                <c:pt idx="4891" formatCode="General">
                  <c:v>6.1201800000000004</c:v>
                </c:pt>
                <c:pt idx="4892" formatCode="General">
                  <c:v>6.1178040000000005</c:v>
                </c:pt>
                <c:pt idx="4893" formatCode="General">
                  <c:v>6.1187940000000003</c:v>
                </c:pt>
                <c:pt idx="4894" formatCode="General">
                  <c:v>6.111765000000001</c:v>
                </c:pt>
                <c:pt idx="4895" formatCode="General">
                  <c:v>6.1139430000000008</c:v>
                </c:pt>
                <c:pt idx="4896" formatCode="General">
                  <c:v>6.1119630000000003</c:v>
                </c:pt>
                <c:pt idx="4897" formatCode="General">
                  <c:v>6.1003800000000004</c:v>
                </c:pt>
                <c:pt idx="4898" formatCode="General">
                  <c:v>6.1003800000000004</c:v>
                </c:pt>
                <c:pt idx="4899" formatCode="General">
                  <c:v>6.1003800000000004</c:v>
                </c:pt>
                <c:pt idx="4900" formatCode="General">
                  <c:v>6.1003800000000004</c:v>
                </c:pt>
                <c:pt idx="4901" formatCode="General">
                  <c:v>6.0995880000000007</c:v>
                </c:pt>
                <c:pt idx="4902" formatCode="General">
                  <c:v>6.0990929999999999</c:v>
                </c:pt>
                <c:pt idx="4903" formatCode="General">
                  <c:v>6.0982020000000006</c:v>
                </c:pt>
                <c:pt idx="4904" formatCode="General">
                  <c:v>6.1034490000000003</c:v>
                </c:pt>
                <c:pt idx="4905" formatCode="General">
                  <c:v>6.1060230000000004</c:v>
                </c:pt>
                <c:pt idx="4906" formatCode="General">
                  <c:v>6.1081020000000006</c:v>
                </c:pt>
                <c:pt idx="4907" formatCode="General">
                  <c:v>6.1148340000000001</c:v>
                </c:pt>
                <c:pt idx="4908" formatCode="General">
                  <c:v>6.1188930000000008</c:v>
                </c:pt>
                <c:pt idx="4909" formatCode="General">
                  <c:v>6.1149330000000006</c:v>
                </c:pt>
                <c:pt idx="4910" formatCode="General">
                  <c:v>6.1161209999999997</c:v>
                </c:pt>
                <c:pt idx="4911" formatCode="General">
                  <c:v>6.1179030000000001</c:v>
                </c:pt>
                <c:pt idx="4912" formatCode="General">
                  <c:v>6.1169130000000003</c:v>
                </c:pt>
                <c:pt idx="4913" formatCode="General">
                  <c:v>6.1186950000000007</c:v>
                </c:pt>
                <c:pt idx="4914" formatCode="General">
                  <c:v>6.115527000000001</c:v>
                </c:pt>
                <c:pt idx="4915" formatCode="General">
                  <c:v>6.1184970000000005</c:v>
                </c:pt>
                <c:pt idx="4916" formatCode="General">
                  <c:v>6.1137450000000007</c:v>
                </c:pt>
                <c:pt idx="4917" formatCode="General">
                  <c:v>6.11721</c:v>
                </c:pt>
                <c:pt idx="4918" formatCode="General">
                  <c:v>6.1188930000000008</c:v>
                </c:pt>
                <c:pt idx="4919" formatCode="General">
                  <c:v>6.1112700000000011</c:v>
                </c:pt>
                <c:pt idx="4920" formatCode="General">
                  <c:v>6.103548</c:v>
                </c:pt>
                <c:pt idx="4921" formatCode="General">
                  <c:v>6.0983010000000002</c:v>
                </c:pt>
                <c:pt idx="4922" formatCode="General">
                  <c:v>6.1014690000000007</c:v>
                </c:pt>
                <c:pt idx="4923" formatCode="General">
                  <c:v>6.1046370000000003</c:v>
                </c:pt>
                <c:pt idx="4924" formatCode="General">
                  <c:v>6.107508000000001</c:v>
                </c:pt>
                <c:pt idx="4925" formatCode="General">
                  <c:v>6.103548</c:v>
                </c:pt>
                <c:pt idx="4926" formatCode="General">
                  <c:v>6.1102800000000004</c:v>
                </c:pt>
                <c:pt idx="4927" formatCode="General">
                  <c:v>6.1133490000000004</c:v>
                </c:pt>
                <c:pt idx="4928" formatCode="General">
                  <c:v>6.110379</c:v>
                </c:pt>
                <c:pt idx="4929" formatCode="General">
                  <c:v>6.108498</c:v>
                </c:pt>
                <c:pt idx="4930" formatCode="General">
                  <c:v>6.1078049999999999</c:v>
                </c:pt>
                <c:pt idx="4931" formatCode="General">
                  <c:v>6.114141</c:v>
                </c:pt>
                <c:pt idx="4932" formatCode="General">
                  <c:v>6.1102800000000004</c:v>
                </c:pt>
                <c:pt idx="4933" formatCode="General">
                  <c:v>6.1087950000000006</c:v>
                </c:pt>
                <c:pt idx="4934" formatCode="General">
                  <c:v>6.1152300000000004</c:v>
                </c:pt>
                <c:pt idx="4935" formatCode="General">
                  <c:v>6.1170120000000008</c:v>
                </c:pt>
                <c:pt idx="4936" formatCode="General">
                  <c:v>6.1160220000000001</c:v>
                </c:pt>
                <c:pt idx="4937" formatCode="General">
                  <c:v>6.1198829999999997</c:v>
                </c:pt>
                <c:pt idx="4938" formatCode="General">
                  <c:v>6.1149330000000006</c:v>
                </c:pt>
                <c:pt idx="4939" formatCode="General">
                  <c:v>6.1135470000000005</c:v>
                </c:pt>
                <c:pt idx="4940" formatCode="General">
                  <c:v>6.1108739999999999</c:v>
                </c:pt>
                <c:pt idx="4941" formatCode="General">
                  <c:v>6.1085970000000005</c:v>
                </c:pt>
                <c:pt idx="4942" formatCode="General">
                  <c:v>6.1051320000000002</c:v>
                </c:pt>
                <c:pt idx="4943" formatCode="General">
                  <c:v>6.1048350000000005</c:v>
                </c:pt>
                <c:pt idx="4944" formatCode="General">
                  <c:v>6.1087950000000006</c:v>
                </c:pt>
                <c:pt idx="4945" formatCode="General">
                  <c:v>6.1102800000000004</c:v>
                </c:pt>
                <c:pt idx="4946" formatCode="General">
                  <c:v>6.1079040000000004</c:v>
                </c:pt>
                <c:pt idx="4947" formatCode="General">
                  <c:v>6.104934000000001</c:v>
                </c:pt>
                <c:pt idx="4948" formatCode="General">
                  <c:v>6.10731</c:v>
                </c:pt>
                <c:pt idx="4949" formatCode="General">
                  <c:v>6.108003000000001</c:v>
                </c:pt>
                <c:pt idx="4950" formatCode="General">
                  <c:v>6.1058250000000003</c:v>
                </c:pt>
                <c:pt idx="4951" formatCode="General">
                  <c:v>6.1081020000000006</c:v>
                </c:pt>
                <c:pt idx="4952" formatCode="General">
                  <c:v>6.1092900000000006</c:v>
                </c:pt>
                <c:pt idx="4953" formatCode="General">
                  <c:v>6.1063200000000002</c:v>
                </c:pt>
                <c:pt idx="4954" formatCode="General">
                  <c:v>6.1071119999999999</c:v>
                </c:pt>
                <c:pt idx="4955" formatCode="General">
                  <c:v>6.1050330000000006</c:v>
                </c:pt>
                <c:pt idx="4956" formatCode="General">
                  <c:v>6.10731</c:v>
                </c:pt>
                <c:pt idx="4957" formatCode="General">
                  <c:v>6.109191</c:v>
                </c:pt>
                <c:pt idx="4958" formatCode="General">
                  <c:v>6.108498</c:v>
                </c:pt>
                <c:pt idx="4959" formatCode="General">
                  <c:v>6.1100820000000002</c:v>
                </c:pt>
                <c:pt idx="4960" formatCode="General">
                  <c:v>6.1111710000000006</c:v>
                </c:pt>
                <c:pt idx="4961" formatCode="General">
                  <c:v>6.1079040000000004</c:v>
                </c:pt>
                <c:pt idx="4962" formatCode="General">
                  <c:v>6.1110720000000001</c:v>
                </c:pt>
                <c:pt idx="4963" formatCode="General">
                  <c:v>6.1025580000000001</c:v>
                </c:pt>
                <c:pt idx="4964" formatCode="General">
                  <c:v>6.0995880000000007</c:v>
                </c:pt>
                <c:pt idx="4965" formatCode="General">
                  <c:v>6.0984990000000003</c:v>
                </c:pt>
                <c:pt idx="4966" formatCode="General">
                  <c:v>6.0959250000000003</c:v>
                </c:pt>
                <c:pt idx="4967" formatCode="General">
                  <c:v>6.0962220000000009</c:v>
                </c:pt>
                <c:pt idx="4968" formatCode="General">
                  <c:v>6.0938460000000001</c:v>
                </c:pt>
                <c:pt idx="4969" formatCode="General">
                  <c:v>6.0955290000000009</c:v>
                </c:pt>
                <c:pt idx="4970" formatCode="General">
                  <c:v>6.0941430000000008</c:v>
                </c:pt>
                <c:pt idx="4971" formatCode="General">
                  <c:v>6.0941430000000008</c:v>
                </c:pt>
                <c:pt idx="4972" formatCode="General">
                  <c:v>6.0941430000000008</c:v>
                </c:pt>
                <c:pt idx="4973" formatCode="General">
                  <c:v>6.0860250000000011</c:v>
                </c:pt>
                <c:pt idx="4974" formatCode="General">
                  <c:v>6.0870150000000001</c:v>
                </c:pt>
                <c:pt idx="4975" formatCode="General">
                  <c:v>6.088203</c:v>
                </c:pt>
                <c:pt idx="4976" formatCode="General">
                  <c:v>6.0862230000000004</c:v>
                </c:pt>
                <c:pt idx="4977" formatCode="General">
                  <c:v>6.0880050000000008</c:v>
                </c:pt>
                <c:pt idx="4978" formatCode="General">
                  <c:v>6.0865200000000002</c:v>
                </c:pt>
                <c:pt idx="4979" formatCode="General">
                  <c:v>6.0865200000000002</c:v>
                </c:pt>
                <c:pt idx="4980" formatCode="General">
                  <c:v>6.0865200000000002</c:v>
                </c:pt>
                <c:pt idx="4981" formatCode="General">
                  <c:v>6.0865200000000002</c:v>
                </c:pt>
                <c:pt idx="4982" formatCode="General">
                  <c:v>6.0865200000000002</c:v>
                </c:pt>
                <c:pt idx="4983" formatCode="General">
                  <c:v>6.0865200000000002</c:v>
                </c:pt>
                <c:pt idx="4984" formatCode="General">
                  <c:v>6.0800850000000004</c:v>
                </c:pt>
                <c:pt idx="4985" formatCode="General">
                  <c:v>6.081570000000001</c:v>
                </c:pt>
                <c:pt idx="4986" formatCode="General">
                  <c:v>6.0837480000000008</c:v>
                </c:pt>
                <c:pt idx="4987" formatCode="General">
                  <c:v>6.0843420000000004</c:v>
                </c:pt>
                <c:pt idx="4988" formatCode="General">
                  <c:v>6.0791940000000002</c:v>
                </c:pt>
                <c:pt idx="4989" formatCode="General">
                  <c:v>6.0797880000000006</c:v>
                </c:pt>
                <c:pt idx="4990" formatCode="General">
                  <c:v>6.0793920000000004</c:v>
                </c:pt>
                <c:pt idx="4991" formatCode="General">
                  <c:v>6.0816690000000007</c:v>
                </c:pt>
                <c:pt idx="4992" formatCode="General">
                  <c:v>6.0758280000000005</c:v>
                </c:pt>
                <c:pt idx="4993" formatCode="General">
                  <c:v>6.0738479999999999</c:v>
                </c:pt>
                <c:pt idx="4994" formatCode="General">
                  <c:v>6.0781050000000008</c:v>
                </c:pt>
                <c:pt idx="4995" formatCode="General">
                  <c:v>6.071670000000001</c:v>
                </c:pt>
                <c:pt idx="4996" formatCode="General">
                  <c:v>6.0721650000000009</c:v>
                </c:pt>
                <c:pt idx="4997" formatCode="General">
                  <c:v>6.0719669999999999</c:v>
                </c:pt>
                <c:pt idx="4998" formatCode="General">
                  <c:v>6.0722640000000006</c:v>
                </c:pt>
                <c:pt idx="4999" formatCode="General">
                  <c:v>6.075927000000001</c:v>
                </c:pt>
                <c:pt idx="5000" formatCode="General">
                  <c:v>6.0797880000000006</c:v>
                </c:pt>
                <c:pt idx="5001" formatCode="General">
                  <c:v>6.0810750000000002</c:v>
                </c:pt>
                <c:pt idx="5002" formatCode="General">
                  <c:v>6.0837480000000008</c:v>
                </c:pt>
                <c:pt idx="5003" formatCode="General">
                  <c:v>6.0867180000000003</c:v>
                </c:pt>
                <c:pt idx="5004" formatCode="General">
                  <c:v>6.083253</c:v>
                </c:pt>
                <c:pt idx="5005" formatCode="General">
                  <c:v>6.0860250000000011</c:v>
                </c:pt>
                <c:pt idx="5006" formatCode="General">
                  <c:v>6.0835500000000007</c:v>
                </c:pt>
                <c:pt idx="5007" formatCode="General">
                  <c:v>6.0741450000000006</c:v>
                </c:pt>
                <c:pt idx="5008" formatCode="General">
                  <c:v>6.07761</c:v>
                </c:pt>
                <c:pt idx="5009" formatCode="General">
                  <c:v>6.0746400000000005</c:v>
                </c:pt>
                <c:pt idx="5010" formatCode="General">
                  <c:v>6.072858000000001</c:v>
                </c:pt>
                <c:pt idx="5011" formatCode="General">
                  <c:v>6.0701850000000004</c:v>
                </c:pt>
                <c:pt idx="5012" formatCode="General">
                  <c:v>6.0737490000000003</c:v>
                </c:pt>
                <c:pt idx="5013" formatCode="General">
                  <c:v>6.0718680000000003</c:v>
                </c:pt>
                <c:pt idx="5014" formatCode="General">
                  <c:v>6.0703830000000005</c:v>
                </c:pt>
                <c:pt idx="5015" formatCode="General">
                  <c:v>6.0691950000000006</c:v>
                </c:pt>
                <c:pt idx="5016" formatCode="General">
                  <c:v>6.075234</c:v>
                </c:pt>
                <c:pt idx="5017" formatCode="General">
                  <c:v>6.076620000000001</c:v>
                </c:pt>
                <c:pt idx="5018" formatCode="General">
                  <c:v>6.072858000000001</c:v>
                </c:pt>
                <c:pt idx="5019" formatCode="General">
                  <c:v>6.0743430000000007</c:v>
                </c:pt>
                <c:pt idx="5020" formatCode="General">
                  <c:v>6.071670000000001</c:v>
                </c:pt>
                <c:pt idx="5021" formatCode="General">
                  <c:v>6.0729570000000006</c:v>
                </c:pt>
                <c:pt idx="5022" formatCode="General">
                  <c:v>6.0711750000000002</c:v>
                </c:pt>
                <c:pt idx="5023" formatCode="General">
                  <c:v>6.0715710000000005</c:v>
                </c:pt>
                <c:pt idx="5024" formatCode="General">
                  <c:v>6.0738479999999999</c:v>
                </c:pt>
                <c:pt idx="5025" formatCode="General">
                  <c:v>6.0687000000000006</c:v>
                </c:pt>
                <c:pt idx="5026" formatCode="General">
                  <c:v>6.0696900000000005</c:v>
                </c:pt>
                <c:pt idx="5027" formatCode="General">
                  <c:v>6.0619680000000002</c:v>
                </c:pt>
                <c:pt idx="5028" formatCode="General">
                  <c:v>6.0518700000000001</c:v>
                </c:pt>
                <c:pt idx="5029" formatCode="General">
                  <c:v>6.0502860000000007</c:v>
                </c:pt>
                <c:pt idx="5030" formatCode="General">
                  <c:v>6.0489000000000006</c:v>
                </c:pt>
                <c:pt idx="5031" formatCode="General">
                  <c:v>6.0503850000000003</c:v>
                </c:pt>
                <c:pt idx="5032" formatCode="General">
                  <c:v>6.0536520000000005</c:v>
                </c:pt>
                <c:pt idx="5033" formatCode="General">
                  <c:v>6.0512760000000005</c:v>
                </c:pt>
                <c:pt idx="5034" formatCode="General">
                  <c:v>6.0496920000000003</c:v>
                </c:pt>
                <c:pt idx="5035" formatCode="General">
                  <c:v>6.0493950000000005</c:v>
                </c:pt>
                <c:pt idx="5036" formatCode="General">
                  <c:v>6.0571170000000008</c:v>
                </c:pt>
                <c:pt idx="5037" formatCode="General">
                  <c:v>6.0584040000000003</c:v>
                </c:pt>
                <c:pt idx="5038" formatCode="General">
                  <c:v>6.0549390000000001</c:v>
                </c:pt>
                <c:pt idx="5039" formatCode="General">
                  <c:v>6.0533550000000007</c:v>
                </c:pt>
                <c:pt idx="5040" formatCode="General">
                  <c:v>6.0548400000000004</c:v>
                </c:pt>
                <c:pt idx="5041" formatCode="General">
                  <c:v>6.0544440000000002</c:v>
                </c:pt>
                <c:pt idx="5042" formatCode="General">
                  <c:v>6.0439500000000006</c:v>
                </c:pt>
                <c:pt idx="5043" formatCode="General">
                  <c:v>6.0413760000000005</c:v>
                </c:pt>
                <c:pt idx="5044" formatCode="General">
                  <c:v>6.0359310000000006</c:v>
                </c:pt>
                <c:pt idx="5045" formatCode="General">
                  <c:v>6.0359310000000006</c:v>
                </c:pt>
                <c:pt idx="5046" formatCode="General">
                  <c:v>6.0380099999999999</c:v>
                </c:pt>
                <c:pt idx="5047" formatCode="General">
                  <c:v>6.0428610000000003</c:v>
                </c:pt>
                <c:pt idx="5048" formatCode="General">
                  <c:v>6.0448409999999999</c:v>
                </c:pt>
                <c:pt idx="5049" formatCode="General">
                  <c:v>6.043158</c:v>
                </c:pt>
                <c:pt idx="5050" formatCode="General">
                  <c:v>6.0468210000000004</c:v>
                </c:pt>
                <c:pt idx="5051" formatCode="General">
                  <c:v>6.0497910000000008</c:v>
                </c:pt>
                <c:pt idx="5052" formatCode="General">
                  <c:v>6.0397920000000003</c:v>
                </c:pt>
                <c:pt idx="5053" formatCode="General">
                  <c:v>6.0340500000000006</c:v>
                </c:pt>
                <c:pt idx="5054" formatCode="General">
                  <c:v>6.0320700000000009</c:v>
                </c:pt>
                <c:pt idx="5055" formatCode="General">
                  <c:v>6.0394950000000005</c:v>
                </c:pt>
                <c:pt idx="5056" formatCode="General">
                  <c:v>6.0454350000000003</c:v>
                </c:pt>
                <c:pt idx="5057" formatCode="General">
                  <c:v>6.0430590000000004</c:v>
                </c:pt>
                <c:pt idx="5058" formatCode="General">
                  <c:v>6.0472170000000007</c:v>
                </c:pt>
                <c:pt idx="5059" formatCode="General">
                  <c:v>6.045534</c:v>
                </c:pt>
                <c:pt idx="5060" formatCode="General">
                  <c:v>6.047613000000001</c:v>
                </c:pt>
                <c:pt idx="5061" formatCode="General">
                  <c:v>6.0495930000000007</c:v>
                </c:pt>
                <c:pt idx="5062" formatCode="General">
                  <c:v>6.042465</c:v>
                </c:pt>
                <c:pt idx="5063" formatCode="General">
                  <c:v>6.0411780000000004</c:v>
                </c:pt>
                <c:pt idx="5064" formatCode="General">
                  <c:v>6.0442470000000004</c:v>
                </c:pt>
                <c:pt idx="5065" formatCode="General">
                  <c:v>6.046227</c:v>
                </c:pt>
                <c:pt idx="5066" formatCode="General">
                  <c:v>6.0439500000000006</c:v>
                </c:pt>
                <c:pt idx="5067" formatCode="General">
                  <c:v>6.0439500000000006</c:v>
                </c:pt>
                <c:pt idx="5068" formatCode="General">
                  <c:v>6.0439500000000006</c:v>
                </c:pt>
                <c:pt idx="5069" formatCode="General">
                  <c:v>6.0439500000000006</c:v>
                </c:pt>
                <c:pt idx="5070" formatCode="General">
                  <c:v>6.0439500000000006</c:v>
                </c:pt>
                <c:pt idx="5071" formatCode="General">
                  <c:v>6.0439500000000006</c:v>
                </c:pt>
                <c:pt idx="5072" formatCode="General">
                  <c:v>6.0478110000000003</c:v>
                </c:pt>
                <c:pt idx="5073" formatCode="General">
                  <c:v>6.0472170000000007</c:v>
                </c:pt>
                <c:pt idx="5074" formatCode="General">
                  <c:v>6.0458310000000006</c:v>
                </c:pt>
                <c:pt idx="5075" formatCode="General">
                  <c:v>6.0467219999999999</c:v>
                </c:pt>
                <c:pt idx="5076" formatCode="General">
                  <c:v>6.0489000000000006</c:v>
                </c:pt>
                <c:pt idx="5077" formatCode="General">
                  <c:v>6.0459300000000002</c:v>
                </c:pt>
                <c:pt idx="5078" formatCode="General">
                  <c:v>6.0442470000000004</c:v>
                </c:pt>
                <c:pt idx="5079" formatCode="General">
                  <c:v>6.046227</c:v>
                </c:pt>
                <c:pt idx="5080" formatCode="General">
                  <c:v>6.0491970000000004</c:v>
                </c:pt>
                <c:pt idx="5081" formatCode="General">
                  <c:v>6.0534540000000003</c:v>
                </c:pt>
                <c:pt idx="5082" formatCode="General">
                  <c:v>6.0564240000000007</c:v>
                </c:pt>
                <c:pt idx="5083" formatCode="General">
                  <c:v>6.0577110000000012</c:v>
                </c:pt>
                <c:pt idx="5084" formatCode="General">
                  <c:v>6.0572160000000004</c:v>
                </c:pt>
                <c:pt idx="5085" formatCode="General">
                  <c:v>6.0580080000000001</c:v>
                </c:pt>
                <c:pt idx="5086" formatCode="General">
                  <c:v>6.0611760000000006</c:v>
                </c:pt>
                <c:pt idx="5087" formatCode="General">
                  <c:v>6.0601860000000007</c:v>
                </c:pt>
                <c:pt idx="5088" formatCode="General">
                  <c:v>6.0578100000000008</c:v>
                </c:pt>
                <c:pt idx="5089" formatCode="General">
                  <c:v>6.0623640000000005</c:v>
                </c:pt>
                <c:pt idx="5090" formatCode="General">
                  <c:v>6.0644429999999998</c:v>
                </c:pt>
                <c:pt idx="5091" formatCode="General">
                  <c:v>6.0636510000000001</c:v>
                </c:pt>
                <c:pt idx="5092" formatCode="General">
                  <c:v>6.0588990000000003</c:v>
                </c:pt>
                <c:pt idx="5093" formatCode="General">
                  <c:v>6.0698880000000006</c:v>
                </c:pt>
                <c:pt idx="5094" formatCode="General">
                  <c:v>6.0713730000000004</c:v>
                </c:pt>
                <c:pt idx="5095" formatCode="General">
                  <c:v>6.0729570000000006</c:v>
                </c:pt>
                <c:pt idx="5096" formatCode="General">
                  <c:v>6.0706800000000003</c:v>
                </c:pt>
                <c:pt idx="5097" formatCode="General">
                  <c:v>6.0732540000000004</c:v>
                </c:pt>
                <c:pt idx="5098" formatCode="General">
                  <c:v>6.0094580000000004</c:v>
                </c:pt>
                <c:pt idx="5099" formatCode="General">
                  <c:v>6.0114179999999999</c:v>
                </c:pt>
                <c:pt idx="5100" formatCode="General">
                  <c:v>6.0123980000000001</c:v>
                </c:pt>
                <c:pt idx="5101" formatCode="General">
                  <c:v>6.0230800000000011</c:v>
                </c:pt>
                <c:pt idx="5102" formatCode="General">
                  <c:v>6.0245500000000005</c:v>
                </c:pt>
                <c:pt idx="5103" formatCode="General">
                  <c:v>6.0222960000000008</c:v>
                </c:pt>
                <c:pt idx="5104" formatCode="General">
                  <c:v>6.0197480000000008</c:v>
                </c:pt>
                <c:pt idx="5105" formatCode="General">
                  <c:v>6.0211199999999998</c:v>
                </c:pt>
                <c:pt idx="5106" formatCode="General">
                  <c:v>6.0235700000000003</c:v>
                </c:pt>
                <c:pt idx="5107" formatCode="General">
                  <c:v>6.0260200000000008</c:v>
                </c:pt>
                <c:pt idx="5108" formatCode="General">
                  <c:v>6.0290580000000009</c:v>
                </c:pt>
                <c:pt idx="5109" formatCode="General">
                  <c:v>6.0272940000000004</c:v>
                </c:pt>
                <c:pt idx="5110" formatCode="General">
                  <c:v>6.0263140000000002</c:v>
                </c:pt>
                <c:pt idx="5111" formatCode="General">
                  <c:v>6.0289599999999997</c:v>
                </c:pt>
                <c:pt idx="5112" formatCode="General">
                  <c:v>6.0325860000000002</c:v>
                </c:pt>
                <c:pt idx="5113" formatCode="General">
                  <c:v>6.0325860000000002</c:v>
                </c:pt>
                <c:pt idx="5114" formatCode="General">
                  <c:v>6.0296460000000005</c:v>
                </c:pt>
                <c:pt idx="5115" formatCode="General">
                  <c:v>6.0260200000000008</c:v>
                </c:pt>
                <c:pt idx="5116" formatCode="General">
                  <c:v>6.0279800000000003</c:v>
                </c:pt>
                <c:pt idx="5117" formatCode="General">
                  <c:v>6.0265100000000009</c:v>
                </c:pt>
                <c:pt idx="5118" formatCode="General">
                  <c:v>6.0300380000000002</c:v>
                </c:pt>
                <c:pt idx="5119" formatCode="General">
                  <c:v>6.0339580000000002</c:v>
                </c:pt>
                <c:pt idx="5120" formatCode="General">
                  <c:v>6.0357220000000007</c:v>
                </c:pt>
                <c:pt idx="5121" formatCode="General">
                  <c:v>6.0343500000000008</c:v>
                </c:pt>
                <c:pt idx="5122" formatCode="General">
                  <c:v>6.0354280000000005</c:v>
                </c:pt>
                <c:pt idx="5123" formatCode="General">
                  <c:v>6.0359180000000006</c:v>
                </c:pt>
                <c:pt idx="5124" formatCode="General">
                  <c:v>6.0377800000000006</c:v>
                </c:pt>
                <c:pt idx="5125" formatCode="General">
                  <c:v>6.036702</c:v>
                </c:pt>
                <c:pt idx="5126" formatCode="General">
                  <c:v>6.0357220000000007</c:v>
                </c:pt>
                <c:pt idx="5127" formatCode="General">
                  <c:v>6.0344480000000003</c:v>
                </c:pt>
                <c:pt idx="5128" formatCode="General">
                  <c:v>6.0333700000000006</c:v>
                </c:pt>
                <c:pt idx="5129" formatCode="General">
                  <c:v>6.0324880000000007</c:v>
                </c:pt>
                <c:pt idx="5130" formatCode="General">
                  <c:v>6.03484</c:v>
                </c:pt>
                <c:pt idx="5131" formatCode="General">
                  <c:v>6.03484</c:v>
                </c:pt>
                <c:pt idx="5132" formatCode="General">
                  <c:v>6.03484</c:v>
                </c:pt>
                <c:pt idx="5133" formatCode="General">
                  <c:v>6.0328800000000005</c:v>
                </c:pt>
                <c:pt idx="5134" formatCode="General">
                  <c:v>6.0333700000000006</c:v>
                </c:pt>
                <c:pt idx="5135" formatCode="General">
                  <c:v>6.0311159999999999</c:v>
                </c:pt>
                <c:pt idx="5136" formatCode="General">
                  <c:v>6.0325860000000002</c:v>
                </c:pt>
                <c:pt idx="5137" formatCode="General">
                  <c:v>6.0349380000000004</c:v>
                </c:pt>
                <c:pt idx="5138" formatCode="General">
                  <c:v>6.03925</c:v>
                </c:pt>
                <c:pt idx="5139" formatCode="General">
                  <c:v>6.0403280000000006</c:v>
                </c:pt>
                <c:pt idx="5140" formatCode="General">
                  <c:v>6.0419939999999999</c:v>
                </c:pt>
                <c:pt idx="5141" formatCode="General">
                  <c:v>6.0407200000000003</c:v>
                </c:pt>
                <c:pt idx="5142" formatCode="General">
                  <c:v>6.0395440000000002</c:v>
                </c:pt>
                <c:pt idx="5143" formatCode="General">
                  <c:v>6.0403280000000006</c:v>
                </c:pt>
                <c:pt idx="5144" formatCode="General">
                  <c:v>6.0393480000000004</c:v>
                </c:pt>
                <c:pt idx="5145" formatCode="General">
                  <c:v>6.0412100000000004</c:v>
                </c:pt>
                <c:pt idx="5146" formatCode="General">
                  <c:v>6.0424840000000009</c:v>
                </c:pt>
                <c:pt idx="5147" formatCode="General">
                  <c:v>6.0447380000000006</c:v>
                </c:pt>
                <c:pt idx="5148" formatCode="General">
                  <c:v>6.0465020000000003</c:v>
                </c:pt>
                <c:pt idx="5149" formatCode="General">
                  <c:v>6.0453260000000002</c:v>
                </c:pt>
                <c:pt idx="5150" formatCode="General">
                  <c:v>6.0460120000000002</c:v>
                </c:pt>
                <c:pt idx="5151" formatCode="General">
                  <c:v>6.0470900000000007</c:v>
                </c:pt>
                <c:pt idx="5152" formatCode="General">
                  <c:v>6.0461100000000005</c:v>
                </c:pt>
                <c:pt idx="5153" formatCode="General">
                  <c:v>6.0461100000000005</c:v>
                </c:pt>
                <c:pt idx="5154" formatCode="General">
                  <c:v>6.04758</c:v>
                </c:pt>
                <c:pt idx="5155" formatCode="General">
                  <c:v>6.0459140000000007</c:v>
                </c:pt>
                <c:pt idx="5156" formatCode="General">
                  <c:v>6.047384000000001</c:v>
                </c:pt>
                <c:pt idx="5157" formatCode="General">
                  <c:v>6.0390540000000001</c:v>
                </c:pt>
                <c:pt idx="5158" formatCode="General">
                  <c:v>6.0255299999999998</c:v>
                </c:pt>
                <c:pt idx="5159" formatCode="General">
                  <c:v>6.0221980000000004</c:v>
                </c:pt>
                <c:pt idx="5160" formatCode="General">
                  <c:v>6.0275880000000006</c:v>
                </c:pt>
                <c:pt idx="5161" formatCode="General">
                  <c:v>6.0285679999999999</c:v>
                </c:pt>
                <c:pt idx="5162" formatCode="General">
                  <c:v>6.0272940000000004</c:v>
                </c:pt>
                <c:pt idx="5163" formatCode="General">
                  <c:v>6.0306260000000007</c:v>
                </c:pt>
                <c:pt idx="5164" formatCode="General">
                  <c:v>6.0298420000000004</c:v>
                </c:pt>
                <c:pt idx="5165" formatCode="General">
                  <c:v>6.032782000000001</c:v>
                </c:pt>
                <c:pt idx="5166" formatCode="General">
                  <c:v>6.0300380000000002</c:v>
                </c:pt>
                <c:pt idx="5167" formatCode="General">
                  <c:v>6.0293520000000003</c:v>
                </c:pt>
                <c:pt idx="5168" formatCode="General">
                  <c:v>6.0325860000000002</c:v>
                </c:pt>
                <c:pt idx="5169" formatCode="General">
                  <c:v>6.0314100000000002</c:v>
                </c:pt>
                <c:pt idx="5170" formatCode="General">
                  <c:v>6.0323900000000004</c:v>
                </c:pt>
                <c:pt idx="5171" formatCode="General">
                  <c:v>6.0307240000000002</c:v>
                </c:pt>
                <c:pt idx="5172" formatCode="General">
                  <c:v>6.0312140000000003</c:v>
                </c:pt>
                <c:pt idx="5173" formatCode="General">
                  <c:v>6.0297440000000009</c:v>
                </c:pt>
                <c:pt idx="5174" formatCode="General">
                  <c:v>6.0292539999999999</c:v>
                </c:pt>
                <c:pt idx="5175" formatCode="General">
                  <c:v>6.0318020000000008</c:v>
                </c:pt>
                <c:pt idx="5176" formatCode="General">
                  <c:v>6.0349380000000004</c:v>
                </c:pt>
                <c:pt idx="5177" formatCode="General">
                  <c:v>6.0409160000000002</c:v>
                </c:pt>
                <c:pt idx="5178" formatCode="General">
                  <c:v>6.0424840000000009</c:v>
                </c:pt>
                <c:pt idx="5179" formatCode="General">
                  <c:v>6.0393480000000004</c:v>
                </c:pt>
                <c:pt idx="5180" formatCode="General">
                  <c:v>6.0333700000000006</c:v>
                </c:pt>
                <c:pt idx="5181" formatCode="General">
                  <c:v>6.021414</c:v>
                </c:pt>
                <c:pt idx="5182" formatCode="General">
                  <c:v>6.023962</c:v>
                </c:pt>
                <c:pt idx="5183" formatCode="General">
                  <c:v>6.0255299999999998</c:v>
                </c:pt>
                <c:pt idx="5184" formatCode="General">
                  <c:v>6.0260200000000008</c:v>
                </c:pt>
                <c:pt idx="5185" formatCode="General">
                  <c:v>6.03043</c:v>
                </c:pt>
                <c:pt idx="5186" formatCode="General">
                  <c:v>6.0332720000000002</c:v>
                </c:pt>
                <c:pt idx="5187" formatCode="General">
                  <c:v>6.0336640000000008</c:v>
                </c:pt>
                <c:pt idx="5188" formatCode="General">
                  <c:v>6.031606</c:v>
                </c:pt>
                <c:pt idx="5189" formatCode="General">
                  <c:v>6.0313120000000007</c:v>
                </c:pt>
                <c:pt idx="5190" formatCode="General">
                  <c:v>6.0340560000000005</c:v>
                </c:pt>
                <c:pt idx="5191" formatCode="General">
                  <c:v>6.0347420000000005</c:v>
                </c:pt>
                <c:pt idx="5192" formatCode="General">
                  <c:v>6.036506000000001</c:v>
                </c:pt>
                <c:pt idx="5193" formatCode="General">
                  <c:v>6.0389560000000007</c:v>
                </c:pt>
                <c:pt idx="5194" formatCode="General">
                  <c:v>6.0382699999999998</c:v>
                </c:pt>
                <c:pt idx="5195" formatCode="General">
                  <c:v>6.0412100000000004</c:v>
                </c:pt>
                <c:pt idx="5196" formatCode="General">
                  <c:v>6.0441500000000001</c:v>
                </c:pt>
                <c:pt idx="5197" formatCode="General">
                  <c:v>6.0447380000000006</c:v>
                </c:pt>
                <c:pt idx="5198" formatCode="General">
                  <c:v>6.0427780000000002</c:v>
                </c:pt>
                <c:pt idx="5199" formatCode="General">
                  <c:v>6.0421900000000006</c:v>
                </c:pt>
                <c:pt idx="5200" formatCode="General">
                  <c:v>6.0447380000000006</c:v>
                </c:pt>
                <c:pt idx="5201" formatCode="General">
                  <c:v>6.0436600000000009</c:v>
                </c:pt>
                <c:pt idx="5202" formatCode="General">
                  <c:v>6.0330760000000003</c:v>
                </c:pt>
                <c:pt idx="5203" formatCode="General">
                  <c:v>6.0291560000000004</c:v>
                </c:pt>
                <c:pt idx="5204" formatCode="General">
                  <c:v>6.0286660000000003</c:v>
                </c:pt>
                <c:pt idx="5205" formatCode="General">
                  <c:v>6.0302340000000001</c:v>
                </c:pt>
                <c:pt idx="5206" formatCode="General">
                  <c:v>6.0314100000000002</c:v>
                </c:pt>
                <c:pt idx="5207" formatCode="General">
                  <c:v>6.0307240000000002</c:v>
                </c:pt>
                <c:pt idx="5208" formatCode="General">
                  <c:v>6.0297440000000009</c:v>
                </c:pt>
                <c:pt idx="5209" formatCode="General">
                  <c:v>6.0317040000000004</c:v>
                </c:pt>
                <c:pt idx="5210" formatCode="General">
                  <c:v>6.03484</c:v>
                </c:pt>
                <c:pt idx="5211" formatCode="General">
                  <c:v>6.0399360000000009</c:v>
                </c:pt>
                <c:pt idx="5212" formatCode="General">
                  <c:v>6.0384660000000006</c:v>
                </c:pt>
                <c:pt idx="5213" formatCode="General">
                  <c:v>6.0419939999999999</c:v>
                </c:pt>
                <c:pt idx="5214" formatCode="General">
                  <c:v>6.0429740000000001</c:v>
                </c:pt>
                <c:pt idx="5215" formatCode="General">
                  <c:v>6.0424840000000009</c:v>
                </c:pt>
                <c:pt idx="5216" formatCode="General">
                  <c:v>6.0405240000000004</c:v>
                </c:pt>
                <c:pt idx="5217" formatCode="General">
                  <c:v>6.0414060000000003</c:v>
                </c:pt>
                <c:pt idx="5218" formatCode="General">
                  <c:v>6.0446400000000002</c:v>
                </c:pt>
                <c:pt idx="5219" formatCode="General">
                  <c:v>6.045032</c:v>
                </c:pt>
                <c:pt idx="5220" formatCode="General">
                  <c:v>6.0463060000000004</c:v>
                </c:pt>
                <c:pt idx="5221" formatCode="General">
                  <c:v>6.0432680000000003</c:v>
                </c:pt>
                <c:pt idx="5222" formatCode="General">
                  <c:v>6.0472859999999997</c:v>
                </c:pt>
                <c:pt idx="5223" formatCode="General">
                  <c:v>6.0472859999999997</c:v>
                </c:pt>
                <c:pt idx="5224" formatCode="General">
                  <c:v>6.0289599999999997</c:v>
                </c:pt>
                <c:pt idx="5225" formatCode="General">
                  <c:v>6.0196500000000004</c:v>
                </c:pt>
                <c:pt idx="5226" formatCode="General">
                  <c:v>6.0223940000000002</c:v>
                </c:pt>
                <c:pt idx="5227" formatCode="General">
                  <c:v>6.0238640000000006</c:v>
                </c:pt>
                <c:pt idx="5228" formatCode="General">
                  <c:v>6.0222960000000008</c:v>
                </c:pt>
                <c:pt idx="5229" formatCode="General">
                  <c:v>6.0232760000000001</c:v>
                </c:pt>
                <c:pt idx="5230" formatCode="General">
                  <c:v>6.0221</c:v>
                </c:pt>
                <c:pt idx="5231" formatCode="General">
                  <c:v>6.0260200000000008</c:v>
                </c:pt>
                <c:pt idx="5232" formatCode="General">
                  <c:v>6.0225900000000001</c:v>
                </c:pt>
                <c:pt idx="5233" formatCode="General">
                  <c:v>6.0255299999999998</c:v>
                </c:pt>
                <c:pt idx="5234" formatCode="General">
                  <c:v>6.0240600000000004</c:v>
                </c:pt>
                <c:pt idx="5235" formatCode="General">
                  <c:v>6.0232760000000001</c:v>
                </c:pt>
                <c:pt idx="5236" formatCode="General">
                  <c:v>6.0267059999999999</c:v>
                </c:pt>
                <c:pt idx="5237" formatCode="General">
                  <c:v>6.0277840000000005</c:v>
                </c:pt>
                <c:pt idx="5238" formatCode="General">
                  <c:v>6.0308219999999997</c:v>
                </c:pt>
                <c:pt idx="5239" formatCode="General">
                  <c:v>6.0294500000000006</c:v>
                </c:pt>
                <c:pt idx="5240" formatCode="General">
                  <c:v>6.0294500000000006</c:v>
                </c:pt>
                <c:pt idx="5241" formatCode="General">
                  <c:v>6.0294500000000006</c:v>
                </c:pt>
                <c:pt idx="5242" formatCode="General">
                  <c:v>6.0294500000000006</c:v>
                </c:pt>
                <c:pt idx="5243" formatCode="General">
                  <c:v>6.0294500000000006</c:v>
                </c:pt>
                <c:pt idx="5244" formatCode="General">
                  <c:v>6.0294500000000006</c:v>
                </c:pt>
                <c:pt idx="5245" formatCode="General">
                  <c:v>6.0263140000000002</c:v>
                </c:pt>
                <c:pt idx="5246" formatCode="General">
                  <c:v>6.0231780000000006</c:v>
                </c:pt>
                <c:pt idx="5247" formatCode="General">
                  <c:v>6.0240600000000004</c:v>
                </c:pt>
                <c:pt idx="5248" formatCode="General">
                  <c:v>6.0217080000000003</c:v>
                </c:pt>
                <c:pt idx="5249" formatCode="General">
                  <c:v>6.0179840000000002</c:v>
                </c:pt>
                <c:pt idx="5250" formatCode="General">
                  <c:v>6.0225900000000001</c:v>
                </c:pt>
                <c:pt idx="5251" formatCode="General">
                  <c:v>6.0167100000000007</c:v>
                </c:pt>
                <c:pt idx="5252" formatCode="General">
                  <c:v>6.0178860000000007</c:v>
                </c:pt>
                <c:pt idx="5253" formatCode="General">
                  <c:v>6.0206300000000006</c:v>
                </c:pt>
                <c:pt idx="5254" formatCode="General">
                  <c:v>6.018180000000001</c:v>
                </c:pt>
                <c:pt idx="5255" formatCode="General">
                  <c:v>6.0208260000000005</c:v>
                </c:pt>
                <c:pt idx="5256" formatCode="General">
                  <c:v>6.0229819999999998</c:v>
                </c:pt>
                <c:pt idx="5257" formatCode="General">
                  <c:v>6.0237660000000011</c:v>
                </c:pt>
                <c:pt idx="5258" formatCode="General">
                  <c:v>6.0217080000000003</c:v>
                </c:pt>
                <c:pt idx="5259" formatCode="General">
                  <c:v>6.0192579999999998</c:v>
                </c:pt>
                <c:pt idx="5260" formatCode="General">
                  <c:v>6.01769</c:v>
                </c:pt>
                <c:pt idx="5261" formatCode="General">
                  <c:v>6.0227860000000009</c:v>
                </c:pt>
                <c:pt idx="5262" formatCode="General">
                  <c:v>6.0231780000000006</c:v>
                </c:pt>
                <c:pt idx="5263" formatCode="General">
                  <c:v>6.0294500000000006</c:v>
                </c:pt>
                <c:pt idx="5264" formatCode="General">
                  <c:v>6.0312140000000003</c:v>
                </c:pt>
                <c:pt idx="5265" formatCode="General">
                  <c:v>6.0272940000000004</c:v>
                </c:pt>
                <c:pt idx="5266" formatCode="General">
                  <c:v>6.0333700000000006</c:v>
                </c:pt>
                <c:pt idx="5267" formatCode="General">
                  <c:v>6.0369960000000003</c:v>
                </c:pt>
                <c:pt idx="5268" formatCode="General">
                  <c:v>6.0149460000000001</c:v>
                </c:pt>
                <c:pt idx="5269" formatCode="General">
                  <c:v>6.0184740000000003</c:v>
                </c:pt>
                <c:pt idx="5270" formatCode="General">
                  <c:v>6.0199439999999997</c:v>
                </c:pt>
                <c:pt idx="5271" formatCode="General">
                  <c:v>6.0189640000000004</c:v>
                </c:pt>
                <c:pt idx="5272" formatCode="General">
                  <c:v>6.0171020000000004</c:v>
                </c:pt>
                <c:pt idx="5273" formatCode="General">
                  <c:v>6.0180819999999997</c:v>
                </c:pt>
                <c:pt idx="5274" formatCode="General">
                  <c:v>6.0201400000000005</c:v>
                </c:pt>
                <c:pt idx="5275" formatCode="General">
                  <c:v>6.0169060000000005</c:v>
                </c:pt>
                <c:pt idx="5276" formatCode="General">
                  <c:v>6.018866</c:v>
                </c:pt>
                <c:pt idx="5277" formatCode="General">
                  <c:v>6.0159260000000012</c:v>
                </c:pt>
                <c:pt idx="5278" formatCode="General">
                  <c:v>6.0191600000000003</c:v>
                </c:pt>
                <c:pt idx="5279" formatCode="General">
                  <c:v>6.0162200000000006</c:v>
                </c:pt>
                <c:pt idx="5280" formatCode="General">
                  <c:v>6.0126920000000004</c:v>
                </c:pt>
                <c:pt idx="5281" formatCode="General">
                  <c:v>6.00936</c:v>
                </c:pt>
                <c:pt idx="5282" formatCode="General">
                  <c:v>6.0118099999999997</c:v>
                </c:pt>
                <c:pt idx="5283" formatCode="General">
                  <c:v>6.0141620000000007</c:v>
                </c:pt>
                <c:pt idx="5284" formatCode="General">
                  <c:v>6.0098500000000001</c:v>
                </c:pt>
                <c:pt idx="5285" formatCode="General">
                  <c:v>6.0148480000000006</c:v>
                </c:pt>
                <c:pt idx="5286" formatCode="General">
                  <c:v>6.0182780000000005</c:v>
                </c:pt>
                <c:pt idx="5287" formatCode="General">
                  <c:v>6.0145540000000004</c:v>
                </c:pt>
                <c:pt idx="5288" formatCode="General">
                  <c:v>6.0056360000000009</c:v>
                </c:pt>
                <c:pt idx="5289" formatCode="General">
                  <c:v>6.0006380000000004</c:v>
                </c:pt>
                <c:pt idx="5290" formatCode="General">
                  <c:v>5.9971100000000002</c:v>
                </c:pt>
                <c:pt idx="5291" formatCode="General">
                  <c:v>5.9929940000000004</c:v>
                </c:pt>
                <c:pt idx="5292" formatCode="General">
                  <c:v>5.9960320000000005</c:v>
                </c:pt>
                <c:pt idx="5293" formatCode="General">
                  <c:v>5.9928960000000009</c:v>
                </c:pt>
                <c:pt idx="5294" formatCode="General">
                  <c:v>5.9958360000000006</c:v>
                </c:pt>
                <c:pt idx="5295" formatCode="General">
                  <c:v>5.9914260000000006</c:v>
                </c:pt>
                <c:pt idx="5296" formatCode="General">
                  <c:v>5.9971100000000002</c:v>
                </c:pt>
                <c:pt idx="5297" formatCode="General">
                  <c:v>5.9980900000000004</c:v>
                </c:pt>
                <c:pt idx="5298" formatCode="General">
                  <c:v>5.9995600000000007</c:v>
                </c:pt>
                <c:pt idx="5299" formatCode="General">
                  <c:v>6.00054</c:v>
                </c:pt>
                <c:pt idx="5300" formatCode="General">
                  <c:v>6.0022060000000002</c:v>
                </c:pt>
                <c:pt idx="5301" formatCode="General">
                  <c:v>5.9988740000000007</c:v>
                </c:pt>
                <c:pt idx="5302" formatCode="General">
                  <c:v>5.9962280000000003</c:v>
                </c:pt>
                <c:pt idx="5303" formatCode="General">
                  <c:v>5.9980900000000004</c:v>
                </c:pt>
                <c:pt idx="5304" formatCode="General">
                  <c:v>5.9999520000000004</c:v>
                </c:pt>
                <c:pt idx="5305" formatCode="General">
                  <c:v>5.9966200000000009</c:v>
                </c:pt>
                <c:pt idx="5306" formatCode="General">
                  <c:v>5.9966200000000009</c:v>
                </c:pt>
                <c:pt idx="5307" formatCode="General">
                  <c:v>5.9966200000000009</c:v>
                </c:pt>
                <c:pt idx="5308" formatCode="General">
                  <c:v>6.0023040000000005</c:v>
                </c:pt>
                <c:pt idx="5309" formatCode="General">
                  <c:v>6.003088</c:v>
                </c:pt>
                <c:pt idx="5310" formatCode="General">
                  <c:v>6.0043620000000004</c:v>
                </c:pt>
                <c:pt idx="5311" formatCode="General">
                  <c:v>6.0075960000000004</c:v>
                </c:pt>
                <c:pt idx="5312" formatCode="General">
                  <c:v>6.0070080000000008</c:v>
                </c:pt>
                <c:pt idx="5313" formatCode="General">
                  <c:v>6.0008340000000002</c:v>
                </c:pt>
                <c:pt idx="5314" formatCode="General">
                  <c:v>5.9971100000000002</c:v>
                </c:pt>
                <c:pt idx="5315" formatCode="General">
                  <c:v>5.9980900000000004</c:v>
                </c:pt>
                <c:pt idx="5316" formatCode="General">
                  <c:v>5.9969140000000003</c:v>
                </c:pt>
                <c:pt idx="5317" formatCode="General">
                  <c:v>5.9964240000000002</c:v>
                </c:pt>
                <c:pt idx="5318" formatCode="General">
                  <c:v>6.00054</c:v>
                </c:pt>
                <c:pt idx="5319" formatCode="General">
                  <c:v>6.0001480000000003</c:v>
                </c:pt>
                <c:pt idx="5320" formatCode="General">
                  <c:v>6.004264</c:v>
                </c:pt>
                <c:pt idx="5321" formatCode="General">
                  <c:v>6.0022060000000002</c:v>
                </c:pt>
                <c:pt idx="5322" formatCode="General">
                  <c:v>6.0115160000000003</c:v>
                </c:pt>
                <c:pt idx="5323" formatCode="General">
                  <c:v>6.015632000000001</c:v>
                </c:pt>
                <c:pt idx="5324" formatCode="General">
                  <c:v>6.0136719999999997</c:v>
                </c:pt>
                <c:pt idx="5325" formatCode="General">
                  <c:v>6.0056360000000009</c:v>
                </c:pt>
                <c:pt idx="5326" formatCode="General">
                  <c:v>6.0108300000000003</c:v>
                </c:pt>
                <c:pt idx="5327" formatCode="General">
                  <c:v>6.0142600000000002</c:v>
                </c:pt>
                <c:pt idx="5328" formatCode="General">
                  <c:v>6.0157300000000005</c:v>
                </c:pt>
                <c:pt idx="5329" formatCode="General">
                  <c:v>6.0141620000000007</c:v>
                </c:pt>
                <c:pt idx="5330" formatCode="General">
                  <c:v>6.0091640000000002</c:v>
                </c:pt>
                <c:pt idx="5331" formatCode="General">
                  <c:v>6.0138680000000004</c:v>
                </c:pt>
                <c:pt idx="5332" formatCode="General">
                  <c:v>6.0035780000000001</c:v>
                </c:pt>
                <c:pt idx="5333" formatCode="General">
                  <c:v>6.0084780000000011</c:v>
                </c:pt>
                <c:pt idx="5334" formatCode="General">
                  <c:v>6.0069100000000004</c:v>
                </c:pt>
                <c:pt idx="5335" formatCode="General">
                  <c:v>6.0088700000000008</c:v>
                </c:pt>
                <c:pt idx="5336" formatCode="General">
                  <c:v>6.0106340000000005</c:v>
                </c:pt>
                <c:pt idx="5337" formatCode="General">
                  <c:v>6.0062240000000005</c:v>
                </c:pt>
                <c:pt idx="5338" formatCode="General">
                  <c:v>6.004754000000001</c:v>
                </c:pt>
                <c:pt idx="5339" formatCode="General">
                  <c:v>6.0103400000000011</c:v>
                </c:pt>
                <c:pt idx="5340" formatCode="General">
                  <c:v>6.0103400000000011</c:v>
                </c:pt>
                <c:pt idx="5341" formatCode="General">
                  <c:v>6.0103400000000011</c:v>
                </c:pt>
                <c:pt idx="5342" formatCode="General">
                  <c:v>6.0103400000000011</c:v>
                </c:pt>
                <c:pt idx="5343" formatCode="General">
                  <c:v>6.0103400000000011</c:v>
                </c:pt>
                <c:pt idx="5344" formatCode="General">
                  <c:v>6.0103400000000011</c:v>
                </c:pt>
                <c:pt idx="5345" formatCode="General">
                  <c:v>6.015632000000001</c:v>
                </c:pt>
                <c:pt idx="5346" formatCode="General">
                  <c:v>6.015142</c:v>
                </c:pt>
                <c:pt idx="5347" formatCode="General">
                  <c:v>6.0245500000000005</c:v>
                </c:pt>
                <c:pt idx="5348" formatCode="General">
                  <c:v>6.0282740000000006</c:v>
                </c:pt>
                <c:pt idx="5349" formatCode="General">
                  <c:v>6.0312140000000003</c:v>
                </c:pt>
                <c:pt idx="5350" formatCode="General">
                  <c:v>6.0294500000000006</c:v>
                </c:pt>
                <c:pt idx="5351" formatCode="General">
                  <c:v>6.0297440000000009</c:v>
                </c:pt>
                <c:pt idx="5352" formatCode="General">
                  <c:v>6.0302340000000001</c:v>
                </c:pt>
                <c:pt idx="5353" formatCode="General">
                  <c:v>6.0331740000000007</c:v>
                </c:pt>
                <c:pt idx="5354" formatCode="General">
                  <c:v>6.0340560000000005</c:v>
                </c:pt>
                <c:pt idx="5355" formatCode="General">
                  <c:v>6.036506000000001</c:v>
                </c:pt>
                <c:pt idx="5356" formatCode="General">
                  <c:v>6.0384660000000006</c:v>
                </c:pt>
                <c:pt idx="5357" formatCode="General">
                  <c:v>6.0356240000000003</c:v>
                </c:pt>
                <c:pt idx="5358" formatCode="General">
                  <c:v>6.0382699999999998</c:v>
                </c:pt>
                <c:pt idx="5359" formatCode="General">
                  <c:v>6.0353300000000001</c:v>
                </c:pt>
                <c:pt idx="5360" formatCode="General">
                  <c:v>6.0324880000000007</c:v>
                </c:pt>
                <c:pt idx="5361" formatCode="General">
                  <c:v>6.0230800000000011</c:v>
                </c:pt>
                <c:pt idx="5362" formatCode="General">
                  <c:v>6.0266080000000004</c:v>
                </c:pt>
                <c:pt idx="5363" formatCode="General">
                  <c:v>6.021904000000001</c:v>
                </c:pt>
                <c:pt idx="5364" formatCode="General">
                  <c:v>6.017004</c:v>
                </c:pt>
                <c:pt idx="5365" formatCode="General">
                  <c:v>6.018180000000001</c:v>
                </c:pt>
                <c:pt idx="5366" formatCode="General">
                  <c:v>6.0147500000000003</c:v>
                </c:pt>
                <c:pt idx="5367" formatCode="General">
                  <c:v>6.0169060000000005</c:v>
                </c:pt>
                <c:pt idx="5368" formatCode="General">
                  <c:v>6.0173959999999997</c:v>
                </c:pt>
                <c:pt idx="5369" formatCode="General">
                  <c:v>6.019356000000001</c:v>
                </c:pt>
                <c:pt idx="5370" formatCode="General">
                  <c:v>6.0205320000000002</c:v>
                </c:pt>
                <c:pt idx="5371" formatCode="General">
                  <c:v>6.0168080000000002</c:v>
                </c:pt>
                <c:pt idx="5372" formatCode="General">
                  <c:v>6.0121039999999999</c:v>
                </c:pt>
                <c:pt idx="5373" formatCode="General">
                  <c:v>6.0121039999999999</c:v>
                </c:pt>
                <c:pt idx="5374" formatCode="General">
                  <c:v>6.0078900000000006</c:v>
                </c:pt>
                <c:pt idx="5375" formatCode="General">
                  <c:v>6.0118099999999997</c:v>
                </c:pt>
                <c:pt idx="5376" formatCode="General">
                  <c:v>6.0111240000000006</c:v>
                </c:pt>
                <c:pt idx="5377" formatCode="General">
                  <c:v>6.0142600000000002</c:v>
                </c:pt>
                <c:pt idx="5378" formatCode="General">
                  <c:v>6.0167100000000007</c:v>
                </c:pt>
                <c:pt idx="5379" formatCode="General">
                  <c:v>6.0178860000000007</c:v>
                </c:pt>
                <c:pt idx="5380" formatCode="General">
                  <c:v>6.0113200000000004</c:v>
                </c:pt>
                <c:pt idx="5381" formatCode="General">
                  <c:v>6.0078900000000006</c:v>
                </c:pt>
                <c:pt idx="5382" formatCode="General">
                  <c:v>6.0041660000000006</c:v>
                </c:pt>
                <c:pt idx="5383" formatCode="General">
                  <c:v>6.0029900000000005</c:v>
                </c:pt>
                <c:pt idx="5384" formatCode="General">
                  <c:v>6.0054400000000001</c:v>
                </c:pt>
                <c:pt idx="5385" formatCode="General">
                  <c:v>6.0064200000000003</c:v>
                </c:pt>
                <c:pt idx="5386" formatCode="General">
                  <c:v>6.0055380000000005</c:v>
                </c:pt>
                <c:pt idx="5387" formatCode="General">
                  <c:v>6.0016180000000006</c:v>
                </c:pt>
                <c:pt idx="5388" formatCode="General">
                  <c:v>5.9995600000000007</c:v>
                </c:pt>
                <c:pt idx="5389" formatCode="General">
                  <c:v>5.998482000000001</c:v>
                </c:pt>
                <c:pt idx="5390" formatCode="General">
                  <c:v>5.9945620000000002</c:v>
                </c:pt>
                <c:pt idx="5391" formatCode="General">
                  <c:v>5.9914260000000006</c:v>
                </c:pt>
                <c:pt idx="5392" formatCode="General">
                  <c:v>5.9914260000000006</c:v>
                </c:pt>
                <c:pt idx="5393" formatCode="General">
                  <c:v>5.9941700000000004</c:v>
                </c:pt>
                <c:pt idx="5394" formatCode="General">
                  <c:v>5.9956399999999999</c:v>
                </c:pt>
                <c:pt idx="5395" formatCode="General">
                  <c:v>5.9932880000000006</c:v>
                </c:pt>
                <c:pt idx="5396" formatCode="General">
                  <c:v>5.9890740000000005</c:v>
                </c:pt>
                <c:pt idx="5397" formatCode="General">
                  <c:v>5.9924060000000008</c:v>
                </c:pt>
                <c:pt idx="5398" formatCode="General">
                  <c:v>5.9909360000000005</c:v>
                </c:pt>
                <c:pt idx="5399" formatCode="General">
                  <c:v>5.9931900000000011</c:v>
                </c:pt>
                <c:pt idx="5400" formatCode="General">
                  <c:v>5.9900539999999998</c:v>
                </c:pt>
                <c:pt idx="5401" formatCode="General">
                  <c:v>5.987114</c:v>
                </c:pt>
                <c:pt idx="5402" formatCode="General">
                  <c:v>5.9863300000000006</c:v>
                </c:pt>
                <c:pt idx="5403" formatCode="General">
                  <c:v>5.985742000000001</c:v>
                </c:pt>
                <c:pt idx="5404" formatCode="General">
                  <c:v>5.987604000000001</c:v>
                </c:pt>
                <c:pt idx="5405" formatCode="General">
                  <c:v>5.9902500000000005</c:v>
                </c:pt>
                <c:pt idx="5406" formatCode="General">
                  <c:v>5.9916219999999996</c:v>
                </c:pt>
                <c:pt idx="5407" formatCode="General">
                  <c:v>5.9908380000000001</c:v>
                </c:pt>
                <c:pt idx="5408" formatCode="General">
                  <c:v>5.9941700000000004</c:v>
                </c:pt>
                <c:pt idx="5409" formatCode="General">
                  <c:v>5.9948560000000004</c:v>
                </c:pt>
                <c:pt idx="5410" formatCode="General">
                  <c:v>5.9974040000000004</c:v>
                </c:pt>
                <c:pt idx="5411" formatCode="General">
                  <c:v>5.9977960000000001</c:v>
                </c:pt>
                <c:pt idx="5412" formatCode="General">
                  <c:v>5.9972079999999997</c:v>
                </c:pt>
                <c:pt idx="5413" formatCode="General">
                  <c:v>5.9982860000000002</c:v>
                </c:pt>
                <c:pt idx="5414" formatCode="General">
                  <c:v>6.0000500000000008</c:v>
                </c:pt>
                <c:pt idx="5415" formatCode="General">
                  <c:v>5.9952480000000001</c:v>
                </c:pt>
                <c:pt idx="5416" formatCode="General">
                  <c:v>5.9940720000000001</c:v>
                </c:pt>
                <c:pt idx="5417" formatCode="General">
                  <c:v>5.9957380000000002</c:v>
                </c:pt>
                <c:pt idx="5418" formatCode="General">
                  <c:v>5.9980900000000004</c:v>
                </c:pt>
                <c:pt idx="5419" formatCode="General">
                  <c:v>5.9955420000000004</c:v>
                </c:pt>
                <c:pt idx="5420" formatCode="General">
                  <c:v>5.9949539999999999</c:v>
                </c:pt>
                <c:pt idx="5421" formatCode="General">
                  <c:v>5.9927000000000001</c:v>
                </c:pt>
                <c:pt idx="5422" formatCode="General">
                  <c:v>5.9943660000000003</c:v>
                </c:pt>
                <c:pt idx="5423" formatCode="General">
                  <c:v>5.9945620000000002</c:v>
                </c:pt>
                <c:pt idx="5424" formatCode="General">
                  <c:v>5.9931900000000011</c:v>
                </c:pt>
                <c:pt idx="5425" formatCode="General">
                  <c:v>5.9934839999999996</c:v>
                </c:pt>
                <c:pt idx="5426" formatCode="General">
                  <c:v>5.990348</c:v>
                </c:pt>
                <c:pt idx="5427" formatCode="General">
                  <c:v>5.9881919999999997</c:v>
                </c:pt>
                <c:pt idx="5428" formatCode="General">
                  <c:v>5.9881919999999997</c:v>
                </c:pt>
                <c:pt idx="5429" formatCode="General">
                  <c:v>5.989662</c:v>
                </c:pt>
                <c:pt idx="5430" formatCode="General">
                  <c:v>5.9919159999999998</c:v>
                </c:pt>
                <c:pt idx="5431" formatCode="General">
                  <c:v>5.9925040000000003</c:v>
                </c:pt>
                <c:pt idx="5432" formatCode="General">
                  <c:v>5.9914260000000006</c:v>
                </c:pt>
                <c:pt idx="5433" formatCode="General">
                  <c:v>5.9944640000000007</c:v>
                </c:pt>
                <c:pt idx="5434" formatCode="General">
                  <c:v>5.9913280000000011</c:v>
                </c:pt>
                <c:pt idx="5435" formatCode="General">
                  <c:v>5.9926020000000007</c:v>
                </c:pt>
                <c:pt idx="5436" formatCode="General">
                  <c:v>5.9947580000000009</c:v>
                </c:pt>
                <c:pt idx="5437" formatCode="General">
                  <c:v>5.9936800000000003</c:v>
                </c:pt>
                <c:pt idx="5438" formatCode="General">
                  <c:v>5.9948560000000004</c:v>
                </c:pt>
                <c:pt idx="5439" formatCode="General">
                  <c:v>5.9942680000000008</c:v>
                </c:pt>
                <c:pt idx="5440" formatCode="General">
                  <c:v>5.9951500000000006</c:v>
                </c:pt>
                <c:pt idx="5441" formatCode="General">
                  <c:v>5.9927980000000005</c:v>
                </c:pt>
                <c:pt idx="5442" formatCode="General">
                  <c:v>5.9929940000000004</c:v>
                </c:pt>
                <c:pt idx="5443" formatCode="General">
                  <c:v>5.9910340000000009</c:v>
                </c:pt>
                <c:pt idx="5444" formatCode="General">
                  <c:v>5.9941700000000004</c:v>
                </c:pt>
                <c:pt idx="5445" formatCode="General">
                  <c:v>5.9928960000000009</c:v>
                </c:pt>
                <c:pt idx="5446" formatCode="General">
                  <c:v>5.9949539999999999</c:v>
                </c:pt>
                <c:pt idx="5447" formatCode="General">
                  <c:v>5.9968159999999999</c:v>
                </c:pt>
                <c:pt idx="5448" formatCode="General">
                  <c:v>5.9973060000000009</c:v>
                </c:pt>
                <c:pt idx="5449" formatCode="General">
                  <c:v>5.9975019999999999</c:v>
                </c:pt>
                <c:pt idx="5450" formatCode="General">
                  <c:v>5.9944640000000007</c:v>
                </c:pt>
                <c:pt idx="5451" formatCode="General">
                  <c:v>5.9948560000000004</c:v>
                </c:pt>
                <c:pt idx="5452" formatCode="General">
                  <c:v>5.9945620000000002</c:v>
                </c:pt>
                <c:pt idx="5453" formatCode="General">
                  <c:v>5.9952480000000001</c:v>
                </c:pt>
                <c:pt idx="5454" formatCode="General">
                  <c:v>5.9930919999999999</c:v>
                </c:pt>
                <c:pt idx="5455" formatCode="General">
                  <c:v>5.9927000000000001</c:v>
                </c:pt>
                <c:pt idx="5456" formatCode="General">
                  <c:v>5.9941700000000004</c:v>
                </c:pt>
                <c:pt idx="5457" formatCode="General">
                  <c:v>5.9948560000000004</c:v>
                </c:pt>
                <c:pt idx="5458" formatCode="General">
                  <c:v>5.9945620000000002</c:v>
                </c:pt>
                <c:pt idx="5459" formatCode="General">
                  <c:v>5.9953459999999996</c:v>
                </c:pt>
                <c:pt idx="5460" formatCode="General">
                  <c:v>5.9962280000000003</c:v>
                </c:pt>
                <c:pt idx="5461" formatCode="General">
                  <c:v>5.9957380000000002</c:v>
                </c:pt>
                <c:pt idx="5462" formatCode="General">
                  <c:v>5.9950520000000012</c:v>
                </c:pt>
                <c:pt idx="5463" formatCode="General">
                  <c:v>5.9938760000000002</c:v>
                </c:pt>
                <c:pt idx="5464" formatCode="General">
                  <c:v>6.1052040000000005</c:v>
                </c:pt>
                <c:pt idx="5465" formatCode="General">
                  <c:v>6.2039880000000007</c:v>
                </c:pt>
                <c:pt idx="5466" formatCode="General">
                  <c:v>6.2729800000000004</c:v>
                </c:pt>
                <c:pt idx="5467" formatCode="General">
                  <c:v>6.2695500000000006</c:v>
                </c:pt>
                <c:pt idx="5468" formatCode="General">
                  <c:v>6.2689620000000001</c:v>
                </c:pt>
                <c:pt idx="5469" formatCode="General">
                  <c:v>6.2686679999999999</c:v>
                </c:pt>
                <c:pt idx="5470" formatCode="General">
                  <c:v>6.2683739999999997</c:v>
                </c:pt>
                <c:pt idx="5471" formatCode="General">
                  <c:v>6.2636700000000003</c:v>
                </c:pt>
                <c:pt idx="5472" formatCode="General">
                  <c:v>6.2586720000000007</c:v>
                </c:pt>
                <c:pt idx="5473" formatCode="General">
                  <c:v>6.2584760000000008</c:v>
                </c:pt>
                <c:pt idx="5474" formatCode="General">
                  <c:v>6.2707260000000007</c:v>
                </c:pt>
                <c:pt idx="5475" formatCode="General">
                  <c:v>6.2762140000000004</c:v>
                </c:pt>
                <c:pt idx="5476" formatCode="General">
                  <c:v>6.2803300000000002</c:v>
                </c:pt>
                <c:pt idx="5477" formatCode="General">
                  <c:v>6.2706280000000012</c:v>
                </c:pt>
                <c:pt idx="5478" formatCode="General">
                  <c:v>6.261514</c:v>
                </c:pt>
                <c:pt idx="5479" formatCode="General">
                  <c:v>6.2476960000000004</c:v>
                </c:pt>
                <c:pt idx="5480" formatCode="General">
                  <c:v>6.2346620000000001</c:v>
                </c:pt>
                <c:pt idx="5481" formatCode="General">
                  <c:v>6.2346620000000001</c:v>
                </c:pt>
                <c:pt idx="5482" formatCode="General">
                  <c:v>6.2346620000000001</c:v>
                </c:pt>
                <c:pt idx="5483" formatCode="General">
                  <c:v>6.2312320000000003</c:v>
                </c:pt>
                <c:pt idx="5484" formatCode="General">
                  <c:v>6.4911780000000006</c:v>
                </c:pt>
                <c:pt idx="5485" formatCode="General">
                  <c:v>6.4904640000000011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905344"/>
        <c:axId val="104919424"/>
      </c:areaChart>
      <c:lineChart>
        <c:grouping val="standard"/>
        <c:varyColors val="0"/>
        <c:ser>
          <c:idx val="2"/>
          <c:order val="2"/>
          <c:tx>
            <c:strRef>
              <c:f>'[Avulsos China.xlsx]g4'!$Q$3</c:f>
              <c:strCache>
                <c:ptCount val="1"/>
                <c:pt idx="0">
                  <c:v>Taxa Spot</c:v>
                </c:pt>
              </c:strCache>
            </c:strRef>
          </c:tx>
          <c:spPr>
            <a:ln w="63500">
              <a:solidFill>
                <a:srgbClr val="193264">
                  <a:alpha val="78000"/>
                </a:srgbClr>
              </a:solidFill>
            </a:ln>
          </c:spPr>
          <c:marker>
            <c:symbol val="none"/>
          </c:marker>
          <c:dPt>
            <c:idx val="8"/>
            <c:bubble3D val="0"/>
            <c:spPr>
              <a:ln w="63500">
                <a:solidFill>
                  <a:srgbClr val="193264">
                    <a:alpha val="78000"/>
                  </a:srgbClr>
                </a:solidFill>
                <a:prstDash val="sysDot"/>
              </a:ln>
            </c:spPr>
          </c:dPt>
          <c:dPt>
            <c:idx val="9"/>
            <c:bubble3D val="0"/>
            <c:spPr>
              <a:ln w="63500">
                <a:solidFill>
                  <a:srgbClr val="193264">
                    <a:alpha val="78000"/>
                  </a:srgbClr>
                </a:solidFill>
                <a:prstDash val="sysDot"/>
              </a:ln>
            </c:spPr>
          </c:dPt>
          <c:dPt>
            <c:idx val="10"/>
            <c:bubble3D val="0"/>
            <c:spPr>
              <a:ln w="63500">
                <a:solidFill>
                  <a:srgbClr val="193264">
                    <a:alpha val="78000"/>
                  </a:srgbClr>
                </a:solidFill>
                <a:prstDash val="sysDot"/>
              </a:ln>
            </c:spPr>
          </c:dPt>
          <c:dPt>
            <c:idx val="11"/>
            <c:bubble3D val="0"/>
            <c:spPr>
              <a:ln w="63500">
                <a:solidFill>
                  <a:srgbClr val="193264">
                    <a:alpha val="78000"/>
                  </a:srgbClr>
                </a:solidFill>
                <a:prstDash val="sysDot"/>
              </a:ln>
            </c:spPr>
          </c:dPt>
          <c:cat>
            <c:numRef>
              <c:f>'[Avulsos China.xlsx]g4'!$N$4:$N$5489</c:f>
              <c:numCache>
                <c:formatCode>m/d/yyyy</c:formatCode>
                <c:ptCount val="5486"/>
                <c:pt idx="0">
                  <c:v>34577</c:v>
                </c:pt>
                <c:pt idx="1">
                  <c:v>34578</c:v>
                </c:pt>
                <c:pt idx="2">
                  <c:v>34579</c:v>
                </c:pt>
                <c:pt idx="3">
                  <c:v>34582</c:v>
                </c:pt>
                <c:pt idx="4">
                  <c:v>34583</c:v>
                </c:pt>
                <c:pt idx="5">
                  <c:v>34584</c:v>
                </c:pt>
                <c:pt idx="6">
                  <c:v>34585</c:v>
                </c:pt>
                <c:pt idx="7">
                  <c:v>34586</c:v>
                </c:pt>
                <c:pt idx="8">
                  <c:v>34589</c:v>
                </c:pt>
                <c:pt idx="9">
                  <c:v>34590</c:v>
                </c:pt>
                <c:pt idx="10">
                  <c:v>34591</c:v>
                </c:pt>
                <c:pt idx="11">
                  <c:v>34592</c:v>
                </c:pt>
                <c:pt idx="12">
                  <c:v>34593</c:v>
                </c:pt>
                <c:pt idx="13">
                  <c:v>34596</c:v>
                </c:pt>
                <c:pt idx="14">
                  <c:v>34597</c:v>
                </c:pt>
                <c:pt idx="15">
                  <c:v>34598</c:v>
                </c:pt>
                <c:pt idx="16">
                  <c:v>34599</c:v>
                </c:pt>
                <c:pt idx="17">
                  <c:v>34600</c:v>
                </c:pt>
                <c:pt idx="18">
                  <c:v>34603</c:v>
                </c:pt>
                <c:pt idx="19">
                  <c:v>34604</c:v>
                </c:pt>
                <c:pt idx="20">
                  <c:v>34605</c:v>
                </c:pt>
                <c:pt idx="21">
                  <c:v>34606</c:v>
                </c:pt>
                <c:pt idx="22">
                  <c:v>34607</c:v>
                </c:pt>
                <c:pt idx="23">
                  <c:v>34610</c:v>
                </c:pt>
                <c:pt idx="24">
                  <c:v>34611</c:v>
                </c:pt>
                <c:pt idx="25">
                  <c:v>34612</c:v>
                </c:pt>
                <c:pt idx="26">
                  <c:v>34613</c:v>
                </c:pt>
                <c:pt idx="27">
                  <c:v>34614</c:v>
                </c:pt>
                <c:pt idx="28">
                  <c:v>34617</c:v>
                </c:pt>
                <c:pt idx="29">
                  <c:v>34618</c:v>
                </c:pt>
                <c:pt idx="30">
                  <c:v>34619</c:v>
                </c:pt>
                <c:pt idx="31">
                  <c:v>34620</c:v>
                </c:pt>
                <c:pt idx="32">
                  <c:v>34621</c:v>
                </c:pt>
                <c:pt idx="33">
                  <c:v>34624</c:v>
                </c:pt>
                <c:pt idx="34">
                  <c:v>34625</c:v>
                </c:pt>
                <c:pt idx="35">
                  <c:v>34626</c:v>
                </c:pt>
                <c:pt idx="36">
                  <c:v>34627</c:v>
                </c:pt>
                <c:pt idx="37">
                  <c:v>34628</c:v>
                </c:pt>
                <c:pt idx="38">
                  <c:v>34631</c:v>
                </c:pt>
                <c:pt idx="39">
                  <c:v>34632</c:v>
                </c:pt>
                <c:pt idx="40">
                  <c:v>34633</c:v>
                </c:pt>
                <c:pt idx="41">
                  <c:v>34634</c:v>
                </c:pt>
                <c:pt idx="42">
                  <c:v>34635</c:v>
                </c:pt>
                <c:pt idx="43">
                  <c:v>34638</c:v>
                </c:pt>
                <c:pt idx="44">
                  <c:v>34639</c:v>
                </c:pt>
                <c:pt idx="45">
                  <c:v>34640</c:v>
                </c:pt>
                <c:pt idx="46">
                  <c:v>34641</c:v>
                </c:pt>
                <c:pt idx="47">
                  <c:v>34642</c:v>
                </c:pt>
                <c:pt idx="48">
                  <c:v>34645</c:v>
                </c:pt>
                <c:pt idx="49">
                  <c:v>34646</c:v>
                </c:pt>
                <c:pt idx="50">
                  <c:v>34647</c:v>
                </c:pt>
                <c:pt idx="51">
                  <c:v>34648</c:v>
                </c:pt>
                <c:pt idx="52">
                  <c:v>34649</c:v>
                </c:pt>
                <c:pt idx="53">
                  <c:v>34652</c:v>
                </c:pt>
                <c:pt idx="54">
                  <c:v>34653</c:v>
                </c:pt>
                <c:pt idx="55">
                  <c:v>34654</c:v>
                </c:pt>
                <c:pt idx="56">
                  <c:v>34655</c:v>
                </c:pt>
                <c:pt idx="57">
                  <c:v>34656</c:v>
                </c:pt>
                <c:pt idx="58">
                  <c:v>34659</c:v>
                </c:pt>
                <c:pt idx="59">
                  <c:v>34660</c:v>
                </c:pt>
                <c:pt idx="60">
                  <c:v>34661</c:v>
                </c:pt>
                <c:pt idx="61">
                  <c:v>34662</c:v>
                </c:pt>
                <c:pt idx="62">
                  <c:v>34663</c:v>
                </c:pt>
                <c:pt idx="63">
                  <c:v>34666</c:v>
                </c:pt>
                <c:pt idx="64">
                  <c:v>34667</c:v>
                </c:pt>
                <c:pt idx="65">
                  <c:v>34668</c:v>
                </c:pt>
                <c:pt idx="66">
                  <c:v>34669</c:v>
                </c:pt>
                <c:pt idx="67">
                  <c:v>34670</c:v>
                </c:pt>
                <c:pt idx="68">
                  <c:v>34673</c:v>
                </c:pt>
                <c:pt idx="69">
                  <c:v>34674</c:v>
                </c:pt>
                <c:pt idx="70">
                  <c:v>34675</c:v>
                </c:pt>
                <c:pt idx="71">
                  <c:v>34676</c:v>
                </c:pt>
                <c:pt idx="72">
                  <c:v>34677</c:v>
                </c:pt>
                <c:pt idx="73">
                  <c:v>34680</c:v>
                </c:pt>
                <c:pt idx="74">
                  <c:v>34681</c:v>
                </c:pt>
                <c:pt idx="75">
                  <c:v>34682</c:v>
                </c:pt>
                <c:pt idx="76">
                  <c:v>34683</c:v>
                </c:pt>
                <c:pt idx="77">
                  <c:v>34684</c:v>
                </c:pt>
                <c:pt idx="78">
                  <c:v>34687</c:v>
                </c:pt>
                <c:pt idx="79">
                  <c:v>34688</c:v>
                </c:pt>
                <c:pt idx="80">
                  <c:v>34689</c:v>
                </c:pt>
                <c:pt idx="81">
                  <c:v>34690</c:v>
                </c:pt>
                <c:pt idx="82">
                  <c:v>34691</c:v>
                </c:pt>
                <c:pt idx="83">
                  <c:v>34694</c:v>
                </c:pt>
                <c:pt idx="84">
                  <c:v>34695</c:v>
                </c:pt>
                <c:pt idx="85">
                  <c:v>34696</c:v>
                </c:pt>
                <c:pt idx="86">
                  <c:v>34697</c:v>
                </c:pt>
                <c:pt idx="87">
                  <c:v>34698</c:v>
                </c:pt>
                <c:pt idx="88">
                  <c:v>34701</c:v>
                </c:pt>
                <c:pt idx="89">
                  <c:v>34702</c:v>
                </c:pt>
                <c:pt idx="90">
                  <c:v>34703</c:v>
                </c:pt>
                <c:pt idx="91">
                  <c:v>34704</c:v>
                </c:pt>
                <c:pt idx="92">
                  <c:v>34705</c:v>
                </c:pt>
                <c:pt idx="93">
                  <c:v>34708</c:v>
                </c:pt>
                <c:pt idx="94">
                  <c:v>34709</c:v>
                </c:pt>
                <c:pt idx="95">
                  <c:v>34710</c:v>
                </c:pt>
                <c:pt idx="96">
                  <c:v>34711</c:v>
                </c:pt>
                <c:pt idx="97">
                  <c:v>34712</c:v>
                </c:pt>
                <c:pt idx="98">
                  <c:v>34715</c:v>
                </c:pt>
                <c:pt idx="99">
                  <c:v>34716</c:v>
                </c:pt>
                <c:pt idx="100">
                  <c:v>34717</c:v>
                </c:pt>
                <c:pt idx="101">
                  <c:v>34718</c:v>
                </c:pt>
                <c:pt idx="102">
                  <c:v>34719</c:v>
                </c:pt>
                <c:pt idx="103">
                  <c:v>34722</c:v>
                </c:pt>
                <c:pt idx="104">
                  <c:v>34723</c:v>
                </c:pt>
                <c:pt idx="105">
                  <c:v>34724</c:v>
                </c:pt>
                <c:pt idx="106">
                  <c:v>34725</c:v>
                </c:pt>
                <c:pt idx="107">
                  <c:v>34726</c:v>
                </c:pt>
                <c:pt idx="108">
                  <c:v>34729</c:v>
                </c:pt>
                <c:pt idx="109">
                  <c:v>34730</c:v>
                </c:pt>
                <c:pt idx="110">
                  <c:v>34731</c:v>
                </c:pt>
                <c:pt idx="111">
                  <c:v>34732</c:v>
                </c:pt>
                <c:pt idx="112">
                  <c:v>34733</c:v>
                </c:pt>
                <c:pt idx="113">
                  <c:v>34736</c:v>
                </c:pt>
                <c:pt idx="114">
                  <c:v>34737</c:v>
                </c:pt>
                <c:pt idx="115">
                  <c:v>34738</c:v>
                </c:pt>
                <c:pt idx="116">
                  <c:v>34739</c:v>
                </c:pt>
                <c:pt idx="117">
                  <c:v>34740</c:v>
                </c:pt>
                <c:pt idx="118">
                  <c:v>34743</c:v>
                </c:pt>
                <c:pt idx="119">
                  <c:v>34744</c:v>
                </c:pt>
                <c:pt idx="120">
                  <c:v>34745</c:v>
                </c:pt>
                <c:pt idx="121">
                  <c:v>34746</c:v>
                </c:pt>
                <c:pt idx="122">
                  <c:v>34747</c:v>
                </c:pt>
                <c:pt idx="123">
                  <c:v>34750</c:v>
                </c:pt>
                <c:pt idx="124">
                  <c:v>34751</c:v>
                </c:pt>
                <c:pt idx="125">
                  <c:v>34752</c:v>
                </c:pt>
                <c:pt idx="126">
                  <c:v>34753</c:v>
                </c:pt>
                <c:pt idx="127">
                  <c:v>34754</c:v>
                </c:pt>
                <c:pt idx="128">
                  <c:v>34757</c:v>
                </c:pt>
                <c:pt idx="129">
                  <c:v>34758</c:v>
                </c:pt>
                <c:pt idx="130">
                  <c:v>34759</c:v>
                </c:pt>
                <c:pt idx="131">
                  <c:v>34760</c:v>
                </c:pt>
                <c:pt idx="132">
                  <c:v>34761</c:v>
                </c:pt>
                <c:pt idx="133">
                  <c:v>34764</c:v>
                </c:pt>
                <c:pt idx="134">
                  <c:v>34765</c:v>
                </c:pt>
                <c:pt idx="135">
                  <c:v>34766</c:v>
                </c:pt>
                <c:pt idx="136">
                  <c:v>34767</c:v>
                </c:pt>
                <c:pt idx="137">
                  <c:v>34768</c:v>
                </c:pt>
                <c:pt idx="138">
                  <c:v>34771</c:v>
                </c:pt>
                <c:pt idx="139">
                  <c:v>34772</c:v>
                </c:pt>
                <c:pt idx="140">
                  <c:v>34773</c:v>
                </c:pt>
                <c:pt idx="141">
                  <c:v>34774</c:v>
                </c:pt>
                <c:pt idx="142">
                  <c:v>34775</c:v>
                </c:pt>
                <c:pt idx="143">
                  <c:v>34778</c:v>
                </c:pt>
                <c:pt idx="144">
                  <c:v>34779</c:v>
                </c:pt>
                <c:pt idx="145">
                  <c:v>34780</c:v>
                </c:pt>
                <c:pt idx="146">
                  <c:v>34781</c:v>
                </c:pt>
                <c:pt idx="147">
                  <c:v>34782</c:v>
                </c:pt>
                <c:pt idx="148">
                  <c:v>34785</c:v>
                </c:pt>
                <c:pt idx="149">
                  <c:v>34786</c:v>
                </c:pt>
                <c:pt idx="150">
                  <c:v>34787</c:v>
                </c:pt>
                <c:pt idx="151">
                  <c:v>34788</c:v>
                </c:pt>
                <c:pt idx="152">
                  <c:v>34789</c:v>
                </c:pt>
                <c:pt idx="153">
                  <c:v>34792</c:v>
                </c:pt>
                <c:pt idx="154">
                  <c:v>34793</c:v>
                </c:pt>
                <c:pt idx="155">
                  <c:v>34794</c:v>
                </c:pt>
                <c:pt idx="156">
                  <c:v>34795</c:v>
                </c:pt>
                <c:pt idx="157">
                  <c:v>34796</c:v>
                </c:pt>
                <c:pt idx="158">
                  <c:v>34799</c:v>
                </c:pt>
                <c:pt idx="159">
                  <c:v>34800</c:v>
                </c:pt>
                <c:pt idx="160">
                  <c:v>34801</c:v>
                </c:pt>
                <c:pt idx="161">
                  <c:v>34802</c:v>
                </c:pt>
                <c:pt idx="162">
                  <c:v>34803</c:v>
                </c:pt>
                <c:pt idx="163">
                  <c:v>34806</c:v>
                </c:pt>
                <c:pt idx="164">
                  <c:v>34807</c:v>
                </c:pt>
                <c:pt idx="165">
                  <c:v>34808</c:v>
                </c:pt>
                <c:pt idx="166">
                  <c:v>34809</c:v>
                </c:pt>
                <c:pt idx="167">
                  <c:v>34810</c:v>
                </c:pt>
                <c:pt idx="168">
                  <c:v>34813</c:v>
                </c:pt>
                <c:pt idx="169">
                  <c:v>34814</c:v>
                </c:pt>
                <c:pt idx="170">
                  <c:v>34815</c:v>
                </c:pt>
                <c:pt idx="171">
                  <c:v>34816</c:v>
                </c:pt>
                <c:pt idx="172">
                  <c:v>34817</c:v>
                </c:pt>
                <c:pt idx="173">
                  <c:v>34820</c:v>
                </c:pt>
                <c:pt idx="174">
                  <c:v>34821</c:v>
                </c:pt>
                <c:pt idx="175">
                  <c:v>34822</c:v>
                </c:pt>
                <c:pt idx="176">
                  <c:v>34823</c:v>
                </c:pt>
                <c:pt idx="177">
                  <c:v>34824</c:v>
                </c:pt>
                <c:pt idx="178">
                  <c:v>34827</c:v>
                </c:pt>
                <c:pt idx="179">
                  <c:v>34828</c:v>
                </c:pt>
                <c:pt idx="180">
                  <c:v>34829</c:v>
                </c:pt>
                <c:pt idx="181">
                  <c:v>34830</c:v>
                </c:pt>
                <c:pt idx="182">
                  <c:v>34831</c:v>
                </c:pt>
                <c:pt idx="183">
                  <c:v>34834</c:v>
                </c:pt>
                <c:pt idx="184">
                  <c:v>34835</c:v>
                </c:pt>
                <c:pt idx="185">
                  <c:v>34836</c:v>
                </c:pt>
                <c:pt idx="186">
                  <c:v>34837</c:v>
                </c:pt>
                <c:pt idx="187">
                  <c:v>34838</c:v>
                </c:pt>
                <c:pt idx="188">
                  <c:v>34841</c:v>
                </c:pt>
                <c:pt idx="189">
                  <c:v>34842</c:v>
                </c:pt>
                <c:pt idx="190">
                  <c:v>34843</c:v>
                </c:pt>
                <c:pt idx="191">
                  <c:v>34844</c:v>
                </c:pt>
                <c:pt idx="192">
                  <c:v>34845</c:v>
                </c:pt>
                <c:pt idx="193">
                  <c:v>34848</c:v>
                </c:pt>
                <c:pt idx="194">
                  <c:v>34849</c:v>
                </c:pt>
                <c:pt idx="195">
                  <c:v>34850</c:v>
                </c:pt>
                <c:pt idx="196">
                  <c:v>34851</c:v>
                </c:pt>
                <c:pt idx="197">
                  <c:v>34852</c:v>
                </c:pt>
                <c:pt idx="198">
                  <c:v>34855</c:v>
                </c:pt>
                <c:pt idx="199">
                  <c:v>34856</c:v>
                </c:pt>
                <c:pt idx="200">
                  <c:v>34857</c:v>
                </c:pt>
                <c:pt idx="201">
                  <c:v>34858</c:v>
                </c:pt>
                <c:pt idx="202">
                  <c:v>34859</c:v>
                </c:pt>
                <c:pt idx="203">
                  <c:v>34862</c:v>
                </c:pt>
                <c:pt idx="204">
                  <c:v>34863</c:v>
                </c:pt>
                <c:pt idx="205">
                  <c:v>34864</c:v>
                </c:pt>
                <c:pt idx="206">
                  <c:v>34865</c:v>
                </c:pt>
                <c:pt idx="207">
                  <c:v>34866</c:v>
                </c:pt>
                <c:pt idx="208">
                  <c:v>34869</c:v>
                </c:pt>
                <c:pt idx="209">
                  <c:v>34870</c:v>
                </c:pt>
                <c:pt idx="210">
                  <c:v>34871</c:v>
                </c:pt>
                <c:pt idx="211">
                  <c:v>34872</c:v>
                </c:pt>
                <c:pt idx="212">
                  <c:v>34873</c:v>
                </c:pt>
                <c:pt idx="213">
                  <c:v>34876</c:v>
                </c:pt>
                <c:pt idx="214">
                  <c:v>34877</c:v>
                </c:pt>
                <c:pt idx="215">
                  <c:v>34878</c:v>
                </c:pt>
                <c:pt idx="216">
                  <c:v>34879</c:v>
                </c:pt>
                <c:pt idx="217">
                  <c:v>34880</c:v>
                </c:pt>
                <c:pt idx="218">
                  <c:v>34883</c:v>
                </c:pt>
                <c:pt idx="219">
                  <c:v>34884</c:v>
                </c:pt>
                <c:pt idx="220">
                  <c:v>34885</c:v>
                </c:pt>
                <c:pt idx="221">
                  <c:v>34886</c:v>
                </c:pt>
                <c:pt idx="222">
                  <c:v>34887</c:v>
                </c:pt>
                <c:pt idx="223">
                  <c:v>34890</c:v>
                </c:pt>
                <c:pt idx="224">
                  <c:v>34891</c:v>
                </c:pt>
                <c:pt idx="225">
                  <c:v>34892</c:v>
                </c:pt>
                <c:pt idx="226">
                  <c:v>34893</c:v>
                </c:pt>
                <c:pt idx="227">
                  <c:v>34894</c:v>
                </c:pt>
                <c:pt idx="228">
                  <c:v>34897</c:v>
                </c:pt>
                <c:pt idx="229">
                  <c:v>34898</c:v>
                </c:pt>
                <c:pt idx="230">
                  <c:v>34899</c:v>
                </c:pt>
                <c:pt idx="231">
                  <c:v>34900</c:v>
                </c:pt>
                <c:pt idx="232">
                  <c:v>34901</c:v>
                </c:pt>
                <c:pt idx="233">
                  <c:v>34904</c:v>
                </c:pt>
                <c:pt idx="234">
                  <c:v>34905</c:v>
                </c:pt>
                <c:pt idx="235">
                  <c:v>34906</c:v>
                </c:pt>
                <c:pt idx="236">
                  <c:v>34907</c:v>
                </c:pt>
                <c:pt idx="237">
                  <c:v>34908</c:v>
                </c:pt>
                <c:pt idx="238">
                  <c:v>34911</c:v>
                </c:pt>
                <c:pt idx="239">
                  <c:v>34912</c:v>
                </c:pt>
                <c:pt idx="240">
                  <c:v>34913</c:v>
                </c:pt>
                <c:pt idx="241">
                  <c:v>34914</c:v>
                </c:pt>
                <c:pt idx="242">
                  <c:v>34915</c:v>
                </c:pt>
                <c:pt idx="243">
                  <c:v>34918</c:v>
                </c:pt>
                <c:pt idx="244">
                  <c:v>34919</c:v>
                </c:pt>
                <c:pt idx="245">
                  <c:v>34920</c:v>
                </c:pt>
                <c:pt idx="246">
                  <c:v>34921</c:v>
                </c:pt>
                <c:pt idx="247">
                  <c:v>34922</c:v>
                </c:pt>
                <c:pt idx="248">
                  <c:v>34925</c:v>
                </c:pt>
                <c:pt idx="249">
                  <c:v>34926</c:v>
                </c:pt>
                <c:pt idx="250">
                  <c:v>34927</c:v>
                </c:pt>
                <c:pt idx="251">
                  <c:v>34928</c:v>
                </c:pt>
                <c:pt idx="252">
                  <c:v>34929</c:v>
                </c:pt>
                <c:pt idx="253">
                  <c:v>34932</c:v>
                </c:pt>
                <c:pt idx="254">
                  <c:v>34933</c:v>
                </c:pt>
                <c:pt idx="255">
                  <c:v>34934</c:v>
                </c:pt>
                <c:pt idx="256">
                  <c:v>34935</c:v>
                </c:pt>
                <c:pt idx="257">
                  <c:v>34936</c:v>
                </c:pt>
                <c:pt idx="258">
                  <c:v>34939</c:v>
                </c:pt>
                <c:pt idx="259">
                  <c:v>34940</c:v>
                </c:pt>
                <c:pt idx="260">
                  <c:v>34941</c:v>
                </c:pt>
                <c:pt idx="261">
                  <c:v>34942</c:v>
                </c:pt>
                <c:pt idx="262">
                  <c:v>34943</c:v>
                </c:pt>
                <c:pt idx="263">
                  <c:v>34946</c:v>
                </c:pt>
                <c:pt idx="264">
                  <c:v>34947</c:v>
                </c:pt>
                <c:pt idx="265">
                  <c:v>34948</c:v>
                </c:pt>
                <c:pt idx="266">
                  <c:v>34949</c:v>
                </c:pt>
                <c:pt idx="267">
                  <c:v>34950</c:v>
                </c:pt>
                <c:pt idx="268">
                  <c:v>34953</c:v>
                </c:pt>
                <c:pt idx="269">
                  <c:v>34954</c:v>
                </c:pt>
                <c:pt idx="270">
                  <c:v>34955</c:v>
                </c:pt>
                <c:pt idx="271">
                  <c:v>34956</c:v>
                </c:pt>
                <c:pt idx="272">
                  <c:v>34957</c:v>
                </c:pt>
                <c:pt idx="273">
                  <c:v>34960</c:v>
                </c:pt>
                <c:pt idx="274">
                  <c:v>34961</c:v>
                </c:pt>
                <c:pt idx="275">
                  <c:v>34962</c:v>
                </c:pt>
                <c:pt idx="276">
                  <c:v>34963</c:v>
                </c:pt>
                <c:pt idx="277">
                  <c:v>34964</c:v>
                </c:pt>
                <c:pt idx="278">
                  <c:v>34967</c:v>
                </c:pt>
                <c:pt idx="279">
                  <c:v>34968</c:v>
                </c:pt>
                <c:pt idx="280">
                  <c:v>34969</c:v>
                </c:pt>
                <c:pt idx="281">
                  <c:v>34970</c:v>
                </c:pt>
                <c:pt idx="282">
                  <c:v>34971</c:v>
                </c:pt>
                <c:pt idx="283">
                  <c:v>34974</c:v>
                </c:pt>
                <c:pt idx="284">
                  <c:v>34975</c:v>
                </c:pt>
                <c:pt idx="285">
                  <c:v>34976</c:v>
                </c:pt>
                <c:pt idx="286">
                  <c:v>34977</c:v>
                </c:pt>
                <c:pt idx="287">
                  <c:v>34978</c:v>
                </c:pt>
                <c:pt idx="288">
                  <c:v>34981</c:v>
                </c:pt>
                <c:pt idx="289">
                  <c:v>34982</c:v>
                </c:pt>
                <c:pt idx="290">
                  <c:v>34983</c:v>
                </c:pt>
                <c:pt idx="291">
                  <c:v>34984</c:v>
                </c:pt>
                <c:pt idx="292">
                  <c:v>34985</c:v>
                </c:pt>
                <c:pt idx="293">
                  <c:v>34988</c:v>
                </c:pt>
                <c:pt idx="294">
                  <c:v>34989</c:v>
                </c:pt>
                <c:pt idx="295">
                  <c:v>34990</c:v>
                </c:pt>
                <c:pt idx="296">
                  <c:v>34991</c:v>
                </c:pt>
                <c:pt idx="297">
                  <c:v>34992</c:v>
                </c:pt>
                <c:pt idx="298">
                  <c:v>34995</c:v>
                </c:pt>
                <c:pt idx="299">
                  <c:v>34996</c:v>
                </c:pt>
                <c:pt idx="300">
                  <c:v>34997</c:v>
                </c:pt>
                <c:pt idx="301">
                  <c:v>34998</c:v>
                </c:pt>
                <c:pt idx="302">
                  <c:v>34999</c:v>
                </c:pt>
                <c:pt idx="303">
                  <c:v>35002</c:v>
                </c:pt>
                <c:pt idx="304">
                  <c:v>35003</c:v>
                </c:pt>
                <c:pt idx="305">
                  <c:v>35004</c:v>
                </c:pt>
                <c:pt idx="306">
                  <c:v>35005</c:v>
                </c:pt>
                <c:pt idx="307">
                  <c:v>35006</c:v>
                </c:pt>
                <c:pt idx="308">
                  <c:v>35009</c:v>
                </c:pt>
                <c:pt idx="309">
                  <c:v>35010</c:v>
                </c:pt>
                <c:pt idx="310">
                  <c:v>35011</c:v>
                </c:pt>
                <c:pt idx="311">
                  <c:v>35012</c:v>
                </c:pt>
                <c:pt idx="312">
                  <c:v>35013</c:v>
                </c:pt>
                <c:pt idx="313">
                  <c:v>35016</c:v>
                </c:pt>
                <c:pt idx="314">
                  <c:v>35017</c:v>
                </c:pt>
                <c:pt idx="315">
                  <c:v>35018</c:v>
                </c:pt>
                <c:pt idx="316">
                  <c:v>35019</c:v>
                </c:pt>
                <c:pt idx="317">
                  <c:v>35020</c:v>
                </c:pt>
                <c:pt idx="318">
                  <c:v>35023</c:v>
                </c:pt>
                <c:pt idx="319">
                  <c:v>35024</c:v>
                </c:pt>
                <c:pt idx="320">
                  <c:v>35025</c:v>
                </c:pt>
                <c:pt idx="321">
                  <c:v>35026</c:v>
                </c:pt>
                <c:pt idx="322">
                  <c:v>35027</c:v>
                </c:pt>
                <c:pt idx="323">
                  <c:v>35030</c:v>
                </c:pt>
                <c:pt idx="324">
                  <c:v>35031</c:v>
                </c:pt>
                <c:pt idx="325">
                  <c:v>35032</c:v>
                </c:pt>
                <c:pt idx="326">
                  <c:v>35033</c:v>
                </c:pt>
                <c:pt idx="327">
                  <c:v>35034</c:v>
                </c:pt>
                <c:pt idx="328">
                  <c:v>35037</c:v>
                </c:pt>
                <c:pt idx="329">
                  <c:v>35038</c:v>
                </c:pt>
                <c:pt idx="330">
                  <c:v>35039</c:v>
                </c:pt>
                <c:pt idx="331">
                  <c:v>35040</c:v>
                </c:pt>
                <c:pt idx="332">
                  <c:v>35041</c:v>
                </c:pt>
                <c:pt idx="333">
                  <c:v>35044</c:v>
                </c:pt>
                <c:pt idx="334">
                  <c:v>35045</c:v>
                </c:pt>
                <c:pt idx="335">
                  <c:v>35046</c:v>
                </c:pt>
                <c:pt idx="336">
                  <c:v>35047</c:v>
                </c:pt>
                <c:pt idx="337">
                  <c:v>35048</c:v>
                </c:pt>
                <c:pt idx="338">
                  <c:v>35051</c:v>
                </c:pt>
                <c:pt idx="339">
                  <c:v>35052</c:v>
                </c:pt>
                <c:pt idx="340">
                  <c:v>35053</c:v>
                </c:pt>
                <c:pt idx="341">
                  <c:v>35054</c:v>
                </c:pt>
                <c:pt idx="342">
                  <c:v>35055</c:v>
                </c:pt>
                <c:pt idx="343">
                  <c:v>35058</c:v>
                </c:pt>
                <c:pt idx="344">
                  <c:v>35059</c:v>
                </c:pt>
                <c:pt idx="345">
                  <c:v>35060</c:v>
                </c:pt>
                <c:pt idx="346">
                  <c:v>35061</c:v>
                </c:pt>
                <c:pt idx="347">
                  <c:v>35062</c:v>
                </c:pt>
                <c:pt idx="348">
                  <c:v>35065</c:v>
                </c:pt>
                <c:pt idx="349">
                  <c:v>35066</c:v>
                </c:pt>
                <c:pt idx="350">
                  <c:v>35067</c:v>
                </c:pt>
                <c:pt idx="351">
                  <c:v>35068</c:v>
                </c:pt>
                <c:pt idx="352">
                  <c:v>35069</c:v>
                </c:pt>
                <c:pt idx="353">
                  <c:v>35072</c:v>
                </c:pt>
                <c:pt idx="354">
                  <c:v>35073</c:v>
                </c:pt>
                <c:pt idx="355">
                  <c:v>35074</c:v>
                </c:pt>
                <c:pt idx="356">
                  <c:v>35075</c:v>
                </c:pt>
                <c:pt idx="357">
                  <c:v>35076</c:v>
                </c:pt>
                <c:pt idx="358">
                  <c:v>35079</c:v>
                </c:pt>
                <c:pt idx="359">
                  <c:v>35080</c:v>
                </c:pt>
                <c:pt idx="360">
                  <c:v>35081</c:v>
                </c:pt>
                <c:pt idx="361">
                  <c:v>35082</c:v>
                </c:pt>
                <c:pt idx="362">
                  <c:v>35083</c:v>
                </c:pt>
                <c:pt idx="363">
                  <c:v>35086</c:v>
                </c:pt>
                <c:pt idx="364">
                  <c:v>35087</c:v>
                </c:pt>
                <c:pt idx="365">
                  <c:v>35088</c:v>
                </c:pt>
                <c:pt idx="366">
                  <c:v>35089</c:v>
                </c:pt>
                <c:pt idx="367">
                  <c:v>35090</c:v>
                </c:pt>
                <c:pt idx="368">
                  <c:v>35093</c:v>
                </c:pt>
                <c:pt idx="369">
                  <c:v>35094</c:v>
                </c:pt>
                <c:pt idx="370">
                  <c:v>35095</c:v>
                </c:pt>
                <c:pt idx="371">
                  <c:v>35096</c:v>
                </c:pt>
                <c:pt idx="372">
                  <c:v>35097</c:v>
                </c:pt>
                <c:pt idx="373">
                  <c:v>35100</c:v>
                </c:pt>
                <c:pt idx="374">
                  <c:v>35101</c:v>
                </c:pt>
                <c:pt idx="375">
                  <c:v>35102</c:v>
                </c:pt>
                <c:pt idx="376">
                  <c:v>35103</c:v>
                </c:pt>
                <c:pt idx="377">
                  <c:v>35104</c:v>
                </c:pt>
                <c:pt idx="378">
                  <c:v>35107</c:v>
                </c:pt>
                <c:pt idx="379">
                  <c:v>35108</c:v>
                </c:pt>
                <c:pt idx="380">
                  <c:v>35109</c:v>
                </c:pt>
                <c:pt idx="381">
                  <c:v>35110</c:v>
                </c:pt>
                <c:pt idx="382">
                  <c:v>35111</c:v>
                </c:pt>
                <c:pt idx="383">
                  <c:v>35114</c:v>
                </c:pt>
                <c:pt idx="384">
                  <c:v>35115</c:v>
                </c:pt>
                <c:pt idx="385">
                  <c:v>35116</c:v>
                </c:pt>
                <c:pt idx="386">
                  <c:v>35117</c:v>
                </c:pt>
                <c:pt idx="387">
                  <c:v>35118</c:v>
                </c:pt>
                <c:pt idx="388">
                  <c:v>35121</c:v>
                </c:pt>
                <c:pt idx="389">
                  <c:v>35122</c:v>
                </c:pt>
                <c:pt idx="390">
                  <c:v>35123</c:v>
                </c:pt>
                <c:pt idx="391">
                  <c:v>35124</c:v>
                </c:pt>
                <c:pt idx="392">
                  <c:v>35125</c:v>
                </c:pt>
                <c:pt idx="393">
                  <c:v>35128</c:v>
                </c:pt>
                <c:pt idx="394">
                  <c:v>35129</c:v>
                </c:pt>
                <c:pt idx="395">
                  <c:v>35130</c:v>
                </c:pt>
                <c:pt idx="396">
                  <c:v>35131</c:v>
                </c:pt>
                <c:pt idx="397">
                  <c:v>35132</c:v>
                </c:pt>
                <c:pt idx="398">
                  <c:v>35135</c:v>
                </c:pt>
                <c:pt idx="399">
                  <c:v>35136</c:v>
                </c:pt>
                <c:pt idx="400">
                  <c:v>35137</c:v>
                </c:pt>
                <c:pt idx="401">
                  <c:v>35138</c:v>
                </c:pt>
                <c:pt idx="402">
                  <c:v>35139</c:v>
                </c:pt>
                <c:pt idx="403">
                  <c:v>35142</c:v>
                </c:pt>
                <c:pt idx="404">
                  <c:v>35143</c:v>
                </c:pt>
                <c:pt idx="405">
                  <c:v>35144</c:v>
                </c:pt>
                <c:pt idx="406">
                  <c:v>35145</c:v>
                </c:pt>
                <c:pt idx="407">
                  <c:v>35146</c:v>
                </c:pt>
                <c:pt idx="408">
                  <c:v>35149</c:v>
                </c:pt>
                <c:pt idx="409">
                  <c:v>35150</c:v>
                </c:pt>
                <c:pt idx="410">
                  <c:v>35151</c:v>
                </c:pt>
                <c:pt idx="411">
                  <c:v>35152</c:v>
                </c:pt>
                <c:pt idx="412">
                  <c:v>35153</c:v>
                </c:pt>
                <c:pt idx="413">
                  <c:v>35156</c:v>
                </c:pt>
                <c:pt idx="414">
                  <c:v>35157</c:v>
                </c:pt>
                <c:pt idx="415">
                  <c:v>35158</c:v>
                </c:pt>
                <c:pt idx="416">
                  <c:v>35159</c:v>
                </c:pt>
                <c:pt idx="417">
                  <c:v>35160</c:v>
                </c:pt>
                <c:pt idx="418">
                  <c:v>35163</c:v>
                </c:pt>
                <c:pt idx="419">
                  <c:v>35164</c:v>
                </c:pt>
                <c:pt idx="420">
                  <c:v>35165</c:v>
                </c:pt>
                <c:pt idx="421">
                  <c:v>35166</c:v>
                </c:pt>
                <c:pt idx="422">
                  <c:v>35167</c:v>
                </c:pt>
                <c:pt idx="423">
                  <c:v>35170</c:v>
                </c:pt>
                <c:pt idx="424">
                  <c:v>35171</c:v>
                </c:pt>
                <c:pt idx="425">
                  <c:v>35172</c:v>
                </c:pt>
                <c:pt idx="426">
                  <c:v>35173</c:v>
                </c:pt>
                <c:pt idx="427">
                  <c:v>35174</c:v>
                </c:pt>
                <c:pt idx="428">
                  <c:v>35177</c:v>
                </c:pt>
                <c:pt idx="429">
                  <c:v>35178</c:v>
                </c:pt>
                <c:pt idx="430">
                  <c:v>35179</c:v>
                </c:pt>
                <c:pt idx="431">
                  <c:v>35180</c:v>
                </c:pt>
                <c:pt idx="432">
                  <c:v>35181</c:v>
                </c:pt>
                <c:pt idx="433">
                  <c:v>35184</c:v>
                </c:pt>
                <c:pt idx="434">
                  <c:v>35185</c:v>
                </c:pt>
                <c:pt idx="435">
                  <c:v>35186</c:v>
                </c:pt>
                <c:pt idx="436">
                  <c:v>35187</c:v>
                </c:pt>
                <c:pt idx="437">
                  <c:v>35188</c:v>
                </c:pt>
                <c:pt idx="438">
                  <c:v>35191</c:v>
                </c:pt>
                <c:pt idx="439">
                  <c:v>35192</c:v>
                </c:pt>
                <c:pt idx="440">
                  <c:v>35193</c:v>
                </c:pt>
                <c:pt idx="441">
                  <c:v>35194</c:v>
                </c:pt>
                <c:pt idx="442">
                  <c:v>35195</c:v>
                </c:pt>
                <c:pt idx="443">
                  <c:v>35198</c:v>
                </c:pt>
                <c:pt idx="444">
                  <c:v>35199</c:v>
                </c:pt>
                <c:pt idx="445">
                  <c:v>35200</c:v>
                </c:pt>
                <c:pt idx="446">
                  <c:v>35201</c:v>
                </c:pt>
                <c:pt idx="447">
                  <c:v>35202</c:v>
                </c:pt>
                <c:pt idx="448">
                  <c:v>35205</c:v>
                </c:pt>
                <c:pt idx="449">
                  <c:v>35206</c:v>
                </c:pt>
                <c:pt idx="450">
                  <c:v>35207</c:v>
                </c:pt>
                <c:pt idx="451">
                  <c:v>35208</c:v>
                </c:pt>
                <c:pt idx="452">
                  <c:v>35209</c:v>
                </c:pt>
                <c:pt idx="453">
                  <c:v>35212</c:v>
                </c:pt>
                <c:pt idx="454">
                  <c:v>35213</c:v>
                </c:pt>
                <c:pt idx="455">
                  <c:v>35214</c:v>
                </c:pt>
                <c:pt idx="456">
                  <c:v>35215</c:v>
                </c:pt>
                <c:pt idx="457">
                  <c:v>35216</c:v>
                </c:pt>
                <c:pt idx="458">
                  <c:v>35219</c:v>
                </c:pt>
                <c:pt idx="459">
                  <c:v>35220</c:v>
                </c:pt>
                <c:pt idx="460">
                  <c:v>35221</c:v>
                </c:pt>
                <c:pt idx="461">
                  <c:v>35222</c:v>
                </c:pt>
                <c:pt idx="462">
                  <c:v>35223</c:v>
                </c:pt>
                <c:pt idx="463">
                  <c:v>35226</c:v>
                </c:pt>
                <c:pt idx="464">
                  <c:v>35227</c:v>
                </c:pt>
                <c:pt idx="465">
                  <c:v>35228</c:v>
                </c:pt>
                <c:pt idx="466">
                  <c:v>35229</c:v>
                </c:pt>
                <c:pt idx="467">
                  <c:v>35230</c:v>
                </c:pt>
                <c:pt idx="468">
                  <c:v>35233</c:v>
                </c:pt>
                <c:pt idx="469">
                  <c:v>35234</c:v>
                </c:pt>
                <c:pt idx="470">
                  <c:v>35235</c:v>
                </c:pt>
                <c:pt idx="471">
                  <c:v>35236</c:v>
                </c:pt>
                <c:pt idx="472">
                  <c:v>35237</c:v>
                </c:pt>
                <c:pt idx="473">
                  <c:v>35240</c:v>
                </c:pt>
                <c:pt idx="474">
                  <c:v>35241</c:v>
                </c:pt>
                <c:pt idx="475">
                  <c:v>35242</c:v>
                </c:pt>
                <c:pt idx="476">
                  <c:v>35243</c:v>
                </c:pt>
                <c:pt idx="477">
                  <c:v>35244</c:v>
                </c:pt>
                <c:pt idx="478">
                  <c:v>35247</c:v>
                </c:pt>
                <c:pt idx="479">
                  <c:v>35248</c:v>
                </c:pt>
                <c:pt idx="480">
                  <c:v>35249</c:v>
                </c:pt>
                <c:pt idx="481">
                  <c:v>35250</c:v>
                </c:pt>
                <c:pt idx="482">
                  <c:v>35251</c:v>
                </c:pt>
                <c:pt idx="483">
                  <c:v>35254</c:v>
                </c:pt>
                <c:pt idx="484">
                  <c:v>35255</c:v>
                </c:pt>
                <c:pt idx="485">
                  <c:v>35256</c:v>
                </c:pt>
                <c:pt idx="486">
                  <c:v>35257</c:v>
                </c:pt>
                <c:pt idx="487">
                  <c:v>35258</c:v>
                </c:pt>
                <c:pt idx="488">
                  <c:v>35261</c:v>
                </c:pt>
                <c:pt idx="489">
                  <c:v>35262</c:v>
                </c:pt>
                <c:pt idx="490">
                  <c:v>35263</c:v>
                </c:pt>
                <c:pt idx="491">
                  <c:v>35264</c:v>
                </c:pt>
                <c:pt idx="492">
                  <c:v>35265</c:v>
                </c:pt>
                <c:pt idx="493">
                  <c:v>35268</c:v>
                </c:pt>
                <c:pt idx="494">
                  <c:v>35269</c:v>
                </c:pt>
                <c:pt idx="495">
                  <c:v>35270</c:v>
                </c:pt>
                <c:pt idx="496">
                  <c:v>35271</c:v>
                </c:pt>
                <c:pt idx="497">
                  <c:v>35272</c:v>
                </c:pt>
                <c:pt idx="498">
                  <c:v>35275</c:v>
                </c:pt>
                <c:pt idx="499">
                  <c:v>35276</c:v>
                </c:pt>
                <c:pt idx="500">
                  <c:v>35277</c:v>
                </c:pt>
                <c:pt idx="501">
                  <c:v>35278</c:v>
                </c:pt>
                <c:pt idx="502">
                  <c:v>35279</c:v>
                </c:pt>
                <c:pt idx="503">
                  <c:v>35282</c:v>
                </c:pt>
                <c:pt idx="504">
                  <c:v>35283</c:v>
                </c:pt>
                <c:pt idx="505">
                  <c:v>35284</c:v>
                </c:pt>
                <c:pt idx="506">
                  <c:v>35285</c:v>
                </c:pt>
                <c:pt idx="507">
                  <c:v>35286</c:v>
                </c:pt>
                <c:pt idx="508">
                  <c:v>35289</c:v>
                </c:pt>
                <c:pt idx="509">
                  <c:v>35290</c:v>
                </c:pt>
                <c:pt idx="510">
                  <c:v>35291</c:v>
                </c:pt>
                <c:pt idx="511">
                  <c:v>35292</c:v>
                </c:pt>
                <c:pt idx="512">
                  <c:v>35293</c:v>
                </c:pt>
                <c:pt idx="513">
                  <c:v>35296</c:v>
                </c:pt>
                <c:pt idx="514">
                  <c:v>35297</c:v>
                </c:pt>
                <c:pt idx="515">
                  <c:v>35298</c:v>
                </c:pt>
                <c:pt idx="516">
                  <c:v>35299</c:v>
                </c:pt>
                <c:pt idx="517">
                  <c:v>35300</c:v>
                </c:pt>
                <c:pt idx="518">
                  <c:v>35303</c:v>
                </c:pt>
                <c:pt idx="519">
                  <c:v>35304</c:v>
                </c:pt>
                <c:pt idx="520">
                  <c:v>35305</c:v>
                </c:pt>
                <c:pt idx="521">
                  <c:v>35306</c:v>
                </c:pt>
                <c:pt idx="522">
                  <c:v>35307</c:v>
                </c:pt>
                <c:pt idx="523">
                  <c:v>35310</c:v>
                </c:pt>
                <c:pt idx="524">
                  <c:v>35311</c:v>
                </c:pt>
                <c:pt idx="525">
                  <c:v>35312</c:v>
                </c:pt>
                <c:pt idx="526">
                  <c:v>35313</c:v>
                </c:pt>
                <c:pt idx="527">
                  <c:v>35314</c:v>
                </c:pt>
                <c:pt idx="528">
                  <c:v>35317</c:v>
                </c:pt>
                <c:pt idx="529">
                  <c:v>35318</c:v>
                </c:pt>
                <c:pt idx="530">
                  <c:v>35319</c:v>
                </c:pt>
                <c:pt idx="531">
                  <c:v>35320</c:v>
                </c:pt>
                <c:pt idx="532">
                  <c:v>35321</c:v>
                </c:pt>
                <c:pt idx="533">
                  <c:v>35324</c:v>
                </c:pt>
                <c:pt idx="534">
                  <c:v>35325</c:v>
                </c:pt>
                <c:pt idx="535">
                  <c:v>35326</c:v>
                </c:pt>
                <c:pt idx="536">
                  <c:v>35327</c:v>
                </c:pt>
                <c:pt idx="537">
                  <c:v>35328</c:v>
                </c:pt>
                <c:pt idx="538">
                  <c:v>35331</c:v>
                </c:pt>
                <c:pt idx="539">
                  <c:v>35332</c:v>
                </c:pt>
                <c:pt idx="540">
                  <c:v>35333</c:v>
                </c:pt>
                <c:pt idx="541">
                  <c:v>35334</c:v>
                </c:pt>
                <c:pt idx="542">
                  <c:v>35335</c:v>
                </c:pt>
                <c:pt idx="543">
                  <c:v>35338</c:v>
                </c:pt>
                <c:pt idx="544">
                  <c:v>35339</c:v>
                </c:pt>
                <c:pt idx="545">
                  <c:v>35340</c:v>
                </c:pt>
                <c:pt idx="546">
                  <c:v>35341</c:v>
                </c:pt>
                <c:pt idx="547">
                  <c:v>35342</c:v>
                </c:pt>
                <c:pt idx="548">
                  <c:v>35345</c:v>
                </c:pt>
                <c:pt idx="549">
                  <c:v>35346</c:v>
                </c:pt>
                <c:pt idx="550">
                  <c:v>35347</c:v>
                </c:pt>
                <c:pt idx="551">
                  <c:v>35348</c:v>
                </c:pt>
                <c:pt idx="552">
                  <c:v>35349</c:v>
                </c:pt>
                <c:pt idx="553">
                  <c:v>35352</c:v>
                </c:pt>
                <c:pt idx="554">
                  <c:v>35353</c:v>
                </c:pt>
                <c:pt idx="555">
                  <c:v>35354</c:v>
                </c:pt>
                <c:pt idx="556">
                  <c:v>35355</c:v>
                </c:pt>
                <c:pt idx="557">
                  <c:v>35356</c:v>
                </c:pt>
                <c:pt idx="558">
                  <c:v>35359</c:v>
                </c:pt>
                <c:pt idx="559">
                  <c:v>35360</c:v>
                </c:pt>
                <c:pt idx="560">
                  <c:v>35361</c:v>
                </c:pt>
                <c:pt idx="561">
                  <c:v>35362</c:v>
                </c:pt>
                <c:pt idx="562">
                  <c:v>35363</c:v>
                </c:pt>
                <c:pt idx="563">
                  <c:v>35366</c:v>
                </c:pt>
                <c:pt idx="564">
                  <c:v>35367</c:v>
                </c:pt>
                <c:pt idx="565">
                  <c:v>35368</c:v>
                </c:pt>
                <c:pt idx="566">
                  <c:v>35369</c:v>
                </c:pt>
                <c:pt idx="567">
                  <c:v>35370</c:v>
                </c:pt>
                <c:pt idx="568">
                  <c:v>35373</c:v>
                </c:pt>
                <c:pt idx="569">
                  <c:v>35374</c:v>
                </c:pt>
                <c:pt idx="570">
                  <c:v>35375</c:v>
                </c:pt>
                <c:pt idx="571">
                  <c:v>35376</c:v>
                </c:pt>
                <c:pt idx="572">
                  <c:v>35377</c:v>
                </c:pt>
                <c:pt idx="573">
                  <c:v>35380</c:v>
                </c:pt>
                <c:pt idx="574">
                  <c:v>35381</c:v>
                </c:pt>
                <c:pt idx="575">
                  <c:v>35382</c:v>
                </c:pt>
                <c:pt idx="576">
                  <c:v>35383</c:v>
                </c:pt>
                <c:pt idx="577">
                  <c:v>35384</c:v>
                </c:pt>
                <c:pt idx="578">
                  <c:v>35387</c:v>
                </c:pt>
                <c:pt idx="579">
                  <c:v>35388</c:v>
                </c:pt>
                <c:pt idx="580">
                  <c:v>35389</c:v>
                </c:pt>
                <c:pt idx="581">
                  <c:v>35390</c:v>
                </c:pt>
                <c:pt idx="582">
                  <c:v>35391</c:v>
                </c:pt>
                <c:pt idx="583">
                  <c:v>35394</c:v>
                </c:pt>
                <c:pt idx="584">
                  <c:v>35395</c:v>
                </c:pt>
                <c:pt idx="585">
                  <c:v>35396</c:v>
                </c:pt>
                <c:pt idx="586">
                  <c:v>35397</c:v>
                </c:pt>
                <c:pt idx="587">
                  <c:v>35398</c:v>
                </c:pt>
                <c:pt idx="588">
                  <c:v>35401</c:v>
                </c:pt>
                <c:pt idx="589">
                  <c:v>35402</c:v>
                </c:pt>
                <c:pt idx="590">
                  <c:v>35403</c:v>
                </c:pt>
                <c:pt idx="591">
                  <c:v>35404</c:v>
                </c:pt>
                <c:pt idx="592">
                  <c:v>35405</c:v>
                </c:pt>
                <c:pt idx="593">
                  <c:v>35408</c:v>
                </c:pt>
                <c:pt idx="594">
                  <c:v>35409</c:v>
                </c:pt>
                <c:pt idx="595">
                  <c:v>35410</c:v>
                </c:pt>
                <c:pt idx="596">
                  <c:v>35411</c:v>
                </c:pt>
                <c:pt idx="597">
                  <c:v>35412</c:v>
                </c:pt>
                <c:pt idx="598">
                  <c:v>35415</c:v>
                </c:pt>
                <c:pt idx="599">
                  <c:v>35416</c:v>
                </c:pt>
                <c:pt idx="600">
                  <c:v>35417</c:v>
                </c:pt>
                <c:pt idx="601">
                  <c:v>35418</c:v>
                </c:pt>
                <c:pt idx="602">
                  <c:v>35419</c:v>
                </c:pt>
                <c:pt idx="603">
                  <c:v>35422</c:v>
                </c:pt>
                <c:pt idx="604">
                  <c:v>35423</c:v>
                </c:pt>
                <c:pt idx="605">
                  <c:v>35424</c:v>
                </c:pt>
                <c:pt idx="606">
                  <c:v>35425</c:v>
                </c:pt>
                <c:pt idx="607">
                  <c:v>35426</c:v>
                </c:pt>
                <c:pt idx="608">
                  <c:v>35429</c:v>
                </c:pt>
                <c:pt idx="609">
                  <c:v>35430</c:v>
                </c:pt>
                <c:pt idx="610">
                  <c:v>35431</c:v>
                </c:pt>
                <c:pt idx="611">
                  <c:v>35432</c:v>
                </c:pt>
                <c:pt idx="612">
                  <c:v>35433</c:v>
                </c:pt>
                <c:pt idx="613">
                  <c:v>35436</c:v>
                </c:pt>
                <c:pt idx="614">
                  <c:v>35437</c:v>
                </c:pt>
                <c:pt idx="615">
                  <c:v>35438</c:v>
                </c:pt>
                <c:pt idx="616">
                  <c:v>35439</c:v>
                </c:pt>
                <c:pt idx="617">
                  <c:v>35440</c:v>
                </c:pt>
                <c:pt idx="618">
                  <c:v>35443</c:v>
                </c:pt>
                <c:pt idx="619">
                  <c:v>35444</c:v>
                </c:pt>
                <c:pt idx="620">
                  <c:v>35445</c:v>
                </c:pt>
                <c:pt idx="621">
                  <c:v>35446</c:v>
                </c:pt>
                <c:pt idx="622">
                  <c:v>35447</c:v>
                </c:pt>
                <c:pt idx="623">
                  <c:v>35450</c:v>
                </c:pt>
                <c:pt idx="624">
                  <c:v>35451</c:v>
                </c:pt>
                <c:pt idx="625">
                  <c:v>35452</c:v>
                </c:pt>
                <c:pt idx="626">
                  <c:v>35453</c:v>
                </c:pt>
                <c:pt idx="627">
                  <c:v>35454</c:v>
                </c:pt>
                <c:pt idx="628">
                  <c:v>35457</c:v>
                </c:pt>
                <c:pt idx="629">
                  <c:v>35458</c:v>
                </c:pt>
                <c:pt idx="630">
                  <c:v>35459</c:v>
                </c:pt>
                <c:pt idx="631">
                  <c:v>35460</c:v>
                </c:pt>
                <c:pt idx="632">
                  <c:v>35461</c:v>
                </c:pt>
                <c:pt idx="633">
                  <c:v>35464</c:v>
                </c:pt>
                <c:pt idx="634">
                  <c:v>35465</c:v>
                </c:pt>
                <c:pt idx="635">
                  <c:v>35466</c:v>
                </c:pt>
                <c:pt idx="636">
                  <c:v>35467</c:v>
                </c:pt>
                <c:pt idx="637">
                  <c:v>35468</c:v>
                </c:pt>
                <c:pt idx="638">
                  <c:v>35471</c:v>
                </c:pt>
                <c:pt idx="639">
                  <c:v>35472</c:v>
                </c:pt>
                <c:pt idx="640">
                  <c:v>35473</c:v>
                </c:pt>
                <c:pt idx="641">
                  <c:v>35474</c:v>
                </c:pt>
                <c:pt idx="642">
                  <c:v>35475</c:v>
                </c:pt>
                <c:pt idx="643">
                  <c:v>35478</c:v>
                </c:pt>
                <c:pt idx="644">
                  <c:v>35479</c:v>
                </c:pt>
                <c:pt idx="645">
                  <c:v>35480</c:v>
                </c:pt>
                <c:pt idx="646">
                  <c:v>35481</c:v>
                </c:pt>
                <c:pt idx="647">
                  <c:v>35482</c:v>
                </c:pt>
                <c:pt idx="648">
                  <c:v>35485</c:v>
                </c:pt>
                <c:pt idx="649">
                  <c:v>35486</c:v>
                </c:pt>
                <c:pt idx="650">
                  <c:v>35487</c:v>
                </c:pt>
                <c:pt idx="651">
                  <c:v>35488</c:v>
                </c:pt>
                <c:pt idx="652">
                  <c:v>35489</c:v>
                </c:pt>
                <c:pt idx="653">
                  <c:v>35492</c:v>
                </c:pt>
                <c:pt idx="654">
                  <c:v>35493</c:v>
                </c:pt>
                <c:pt idx="655">
                  <c:v>35494</c:v>
                </c:pt>
                <c:pt idx="656">
                  <c:v>35495</c:v>
                </c:pt>
                <c:pt idx="657">
                  <c:v>35496</c:v>
                </c:pt>
                <c:pt idx="658">
                  <c:v>35499</c:v>
                </c:pt>
                <c:pt idx="659">
                  <c:v>35500</c:v>
                </c:pt>
                <c:pt idx="660">
                  <c:v>35501</c:v>
                </c:pt>
                <c:pt idx="661">
                  <c:v>35502</c:v>
                </c:pt>
                <c:pt idx="662">
                  <c:v>35503</c:v>
                </c:pt>
                <c:pt idx="663">
                  <c:v>35506</c:v>
                </c:pt>
                <c:pt idx="664">
                  <c:v>35507</c:v>
                </c:pt>
                <c:pt idx="665">
                  <c:v>35508</c:v>
                </c:pt>
                <c:pt idx="666">
                  <c:v>35509</c:v>
                </c:pt>
                <c:pt idx="667">
                  <c:v>35510</c:v>
                </c:pt>
                <c:pt idx="668">
                  <c:v>35513</c:v>
                </c:pt>
                <c:pt idx="669">
                  <c:v>35514</c:v>
                </c:pt>
                <c:pt idx="670">
                  <c:v>35515</c:v>
                </c:pt>
                <c:pt idx="671">
                  <c:v>35516</c:v>
                </c:pt>
                <c:pt idx="672">
                  <c:v>35517</c:v>
                </c:pt>
                <c:pt idx="673">
                  <c:v>35520</c:v>
                </c:pt>
                <c:pt idx="674">
                  <c:v>35521</c:v>
                </c:pt>
                <c:pt idx="675">
                  <c:v>35522</c:v>
                </c:pt>
                <c:pt idx="676">
                  <c:v>35523</c:v>
                </c:pt>
                <c:pt idx="677">
                  <c:v>35524</c:v>
                </c:pt>
                <c:pt idx="678">
                  <c:v>35527</c:v>
                </c:pt>
                <c:pt idx="679">
                  <c:v>35528</c:v>
                </c:pt>
                <c:pt idx="680">
                  <c:v>35529</c:v>
                </c:pt>
                <c:pt idx="681">
                  <c:v>35530</c:v>
                </c:pt>
                <c:pt idx="682">
                  <c:v>35531</c:v>
                </c:pt>
                <c:pt idx="683">
                  <c:v>35534</c:v>
                </c:pt>
                <c:pt idx="684">
                  <c:v>35535</c:v>
                </c:pt>
                <c:pt idx="685">
                  <c:v>35536</c:v>
                </c:pt>
                <c:pt idx="686">
                  <c:v>35537</c:v>
                </c:pt>
                <c:pt idx="687">
                  <c:v>35538</c:v>
                </c:pt>
                <c:pt idx="688">
                  <c:v>35541</c:v>
                </c:pt>
                <c:pt idx="689">
                  <c:v>35542</c:v>
                </c:pt>
                <c:pt idx="690">
                  <c:v>35543</c:v>
                </c:pt>
                <c:pt idx="691">
                  <c:v>35544</c:v>
                </c:pt>
                <c:pt idx="692">
                  <c:v>35545</c:v>
                </c:pt>
                <c:pt idx="693">
                  <c:v>35548</c:v>
                </c:pt>
                <c:pt idx="694">
                  <c:v>35549</c:v>
                </c:pt>
                <c:pt idx="695">
                  <c:v>35550</c:v>
                </c:pt>
                <c:pt idx="696">
                  <c:v>35551</c:v>
                </c:pt>
                <c:pt idx="697">
                  <c:v>35552</c:v>
                </c:pt>
                <c:pt idx="698">
                  <c:v>35555</c:v>
                </c:pt>
                <c:pt idx="699">
                  <c:v>35556</c:v>
                </c:pt>
                <c:pt idx="700">
                  <c:v>35557</c:v>
                </c:pt>
                <c:pt idx="701">
                  <c:v>35558</c:v>
                </c:pt>
                <c:pt idx="702">
                  <c:v>35559</c:v>
                </c:pt>
                <c:pt idx="703">
                  <c:v>35562</c:v>
                </c:pt>
                <c:pt idx="704">
                  <c:v>35563</c:v>
                </c:pt>
                <c:pt idx="705">
                  <c:v>35564</c:v>
                </c:pt>
                <c:pt idx="706">
                  <c:v>35565</c:v>
                </c:pt>
                <c:pt idx="707">
                  <c:v>35566</c:v>
                </c:pt>
                <c:pt idx="708">
                  <c:v>35569</c:v>
                </c:pt>
                <c:pt idx="709">
                  <c:v>35570</c:v>
                </c:pt>
                <c:pt idx="710">
                  <c:v>35571</c:v>
                </c:pt>
                <c:pt idx="711">
                  <c:v>35572</c:v>
                </c:pt>
                <c:pt idx="712">
                  <c:v>35573</c:v>
                </c:pt>
                <c:pt idx="713">
                  <c:v>35576</c:v>
                </c:pt>
                <c:pt idx="714">
                  <c:v>35577</c:v>
                </c:pt>
                <c:pt idx="715">
                  <c:v>35578</c:v>
                </c:pt>
                <c:pt idx="716">
                  <c:v>35579</c:v>
                </c:pt>
                <c:pt idx="717">
                  <c:v>35580</c:v>
                </c:pt>
                <c:pt idx="718">
                  <c:v>35583</c:v>
                </c:pt>
                <c:pt idx="719">
                  <c:v>35584</c:v>
                </c:pt>
                <c:pt idx="720">
                  <c:v>35585</c:v>
                </c:pt>
                <c:pt idx="721">
                  <c:v>35586</c:v>
                </c:pt>
                <c:pt idx="722">
                  <c:v>35587</c:v>
                </c:pt>
                <c:pt idx="723">
                  <c:v>35590</c:v>
                </c:pt>
                <c:pt idx="724">
                  <c:v>35591</c:v>
                </c:pt>
                <c:pt idx="725">
                  <c:v>35592</c:v>
                </c:pt>
                <c:pt idx="726">
                  <c:v>35593</c:v>
                </c:pt>
                <c:pt idx="727">
                  <c:v>35594</c:v>
                </c:pt>
                <c:pt idx="728">
                  <c:v>35597</c:v>
                </c:pt>
                <c:pt idx="729">
                  <c:v>35598</c:v>
                </c:pt>
                <c:pt idx="730">
                  <c:v>35599</c:v>
                </c:pt>
                <c:pt idx="731">
                  <c:v>35600</c:v>
                </c:pt>
                <c:pt idx="732">
                  <c:v>35601</c:v>
                </c:pt>
                <c:pt idx="733">
                  <c:v>35604</c:v>
                </c:pt>
                <c:pt idx="734">
                  <c:v>35605</c:v>
                </c:pt>
                <c:pt idx="735">
                  <c:v>35606</c:v>
                </c:pt>
                <c:pt idx="736">
                  <c:v>35607</c:v>
                </c:pt>
                <c:pt idx="737">
                  <c:v>35608</c:v>
                </c:pt>
                <c:pt idx="738">
                  <c:v>35611</c:v>
                </c:pt>
                <c:pt idx="739">
                  <c:v>35612</c:v>
                </c:pt>
                <c:pt idx="740">
                  <c:v>35613</c:v>
                </c:pt>
                <c:pt idx="741">
                  <c:v>35614</c:v>
                </c:pt>
                <c:pt idx="742">
                  <c:v>35615</c:v>
                </c:pt>
                <c:pt idx="743">
                  <c:v>35618</c:v>
                </c:pt>
                <c:pt idx="744">
                  <c:v>35619</c:v>
                </c:pt>
                <c:pt idx="745">
                  <c:v>35620</c:v>
                </c:pt>
                <c:pt idx="746">
                  <c:v>35621</c:v>
                </c:pt>
                <c:pt idx="747">
                  <c:v>35622</c:v>
                </c:pt>
                <c:pt idx="748">
                  <c:v>35625</c:v>
                </c:pt>
                <c:pt idx="749">
                  <c:v>35626</c:v>
                </c:pt>
                <c:pt idx="750">
                  <c:v>35627</c:v>
                </c:pt>
                <c:pt idx="751">
                  <c:v>35628</c:v>
                </c:pt>
                <c:pt idx="752">
                  <c:v>35629</c:v>
                </c:pt>
                <c:pt idx="753">
                  <c:v>35632</c:v>
                </c:pt>
                <c:pt idx="754">
                  <c:v>35633</c:v>
                </c:pt>
                <c:pt idx="755">
                  <c:v>35634</c:v>
                </c:pt>
                <c:pt idx="756">
                  <c:v>35635</c:v>
                </c:pt>
                <c:pt idx="757">
                  <c:v>35636</c:v>
                </c:pt>
                <c:pt idx="758">
                  <c:v>35639</c:v>
                </c:pt>
                <c:pt idx="759">
                  <c:v>35640</c:v>
                </c:pt>
                <c:pt idx="760">
                  <c:v>35641</c:v>
                </c:pt>
                <c:pt idx="761">
                  <c:v>35642</c:v>
                </c:pt>
                <c:pt idx="762">
                  <c:v>35643</c:v>
                </c:pt>
                <c:pt idx="763">
                  <c:v>35646</c:v>
                </c:pt>
                <c:pt idx="764">
                  <c:v>35647</c:v>
                </c:pt>
                <c:pt idx="765">
                  <c:v>35648</c:v>
                </c:pt>
                <c:pt idx="766">
                  <c:v>35649</c:v>
                </c:pt>
                <c:pt idx="767">
                  <c:v>35650</c:v>
                </c:pt>
                <c:pt idx="768">
                  <c:v>35653</c:v>
                </c:pt>
                <c:pt idx="769">
                  <c:v>35654</c:v>
                </c:pt>
                <c:pt idx="770">
                  <c:v>35655</c:v>
                </c:pt>
                <c:pt idx="771">
                  <c:v>35656</c:v>
                </c:pt>
                <c:pt idx="772">
                  <c:v>35657</c:v>
                </c:pt>
                <c:pt idx="773">
                  <c:v>35660</c:v>
                </c:pt>
                <c:pt idx="774">
                  <c:v>35661</c:v>
                </c:pt>
                <c:pt idx="775">
                  <c:v>35662</c:v>
                </c:pt>
                <c:pt idx="776">
                  <c:v>35663</c:v>
                </c:pt>
                <c:pt idx="777">
                  <c:v>35664</c:v>
                </c:pt>
                <c:pt idx="778">
                  <c:v>35667</c:v>
                </c:pt>
                <c:pt idx="779">
                  <c:v>35668</c:v>
                </c:pt>
                <c:pt idx="780">
                  <c:v>35669</c:v>
                </c:pt>
                <c:pt idx="781">
                  <c:v>35670</c:v>
                </c:pt>
                <c:pt idx="782">
                  <c:v>35671</c:v>
                </c:pt>
                <c:pt idx="783">
                  <c:v>35674</c:v>
                </c:pt>
                <c:pt idx="784">
                  <c:v>35675</c:v>
                </c:pt>
                <c:pt idx="785">
                  <c:v>35676</c:v>
                </c:pt>
                <c:pt idx="786">
                  <c:v>35677</c:v>
                </c:pt>
                <c:pt idx="787">
                  <c:v>35678</c:v>
                </c:pt>
                <c:pt idx="788">
                  <c:v>35681</c:v>
                </c:pt>
                <c:pt idx="789">
                  <c:v>35682</c:v>
                </c:pt>
                <c:pt idx="790">
                  <c:v>35683</c:v>
                </c:pt>
                <c:pt idx="791">
                  <c:v>35684</c:v>
                </c:pt>
                <c:pt idx="792">
                  <c:v>35685</c:v>
                </c:pt>
                <c:pt idx="793">
                  <c:v>35688</c:v>
                </c:pt>
                <c:pt idx="794">
                  <c:v>35689</c:v>
                </c:pt>
                <c:pt idx="795">
                  <c:v>35690</c:v>
                </c:pt>
                <c:pt idx="796">
                  <c:v>35691</c:v>
                </c:pt>
                <c:pt idx="797">
                  <c:v>35692</c:v>
                </c:pt>
                <c:pt idx="798">
                  <c:v>35695</c:v>
                </c:pt>
                <c:pt idx="799">
                  <c:v>35696</c:v>
                </c:pt>
                <c:pt idx="800">
                  <c:v>35697</c:v>
                </c:pt>
                <c:pt idx="801">
                  <c:v>35698</c:v>
                </c:pt>
                <c:pt idx="802">
                  <c:v>35699</c:v>
                </c:pt>
                <c:pt idx="803">
                  <c:v>35702</c:v>
                </c:pt>
                <c:pt idx="804">
                  <c:v>35703</c:v>
                </c:pt>
                <c:pt idx="805">
                  <c:v>35704</c:v>
                </c:pt>
                <c:pt idx="806">
                  <c:v>35705</c:v>
                </c:pt>
                <c:pt idx="807">
                  <c:v>35706</c:v>
                </c:pt>
                <c:pt idx="808">
                  <c:v>35709</c:v>
                </c:pt>
                <c:pt idx="809">
                  <c:v>35710</c:v>
                </c:pt>
                <c:pt idx="810">
                  <c:v>35711</c:v>
                </c:pt>
                <c:pt idx="811">
                  <c:v>35712</c:v>
                </c:pt>
                <c:pt idx="812">
                  <c:v>35713</c:v>
                </c:pt>
                <c:pt idx="813">
                  <c:v>35716</c:v>
                </c:pt>
                <c:pt idx="814">
                  <c:v>35717</c:v>
                </c:pt>
                <c:pt idx="815">
                  <c:v>35718</c:v>
                </c:pt>
                <c:pt idx="816">
                  <c:v>35719</c:v>
                </c:pt>
                <c:pt idx="817">
                  <c:v>35720</c:v>
                </c:pt>
                <c:pt idx="818">
                  <c:v>35723</c:v>
                </c:pt>
                <c:pt idx="819">
                  <c:v>35724</c:v>
                </c:pt>
                <c:pt idx="820">
                  <c:v>35725</c:v>
                </c:pt>
                <c:pt idx="821">
                  <c:v>35726</c:v>
                </c:pt>
                <c:pt idx="822">
                  <c:v>35727</c:v>
                </c:pt>
                <c:pt idx="823">
                  <c:v>35730</c:v>
                </c:pt>
                <c:pt idx="824">
                  <c:v>35731</c:v>
                </c:pt>
                <c:pt idx="825">
                  <c:v>35732</c:v>
                </c:pt>
                <c:pt idx="826">
                  <c:v>35733</c:v>
                </c:pt>
                <c:pt idx="827">
                  <c:v>35734</c:v>
                </c:pt>
                <c:pt idx="828">
                  <c:v>35737</c:v>
                </c:pt>
                <c:pt idx="829">
                  <c:v>35738</c:v>
                </c:pt>
                <c:pt idx="830">
                  <c:v>35739</c:v>
                </c:pt>
                <c:pt idx="831">
                  <c:v>35740</c:v>
                </c:pt>
                <c:pt idx="832">
                  <c:v>35741</c:v>
                </c:pt>
                <c:pt idx="833">
                  <c:v>35744</c:v>
                </c:pt>
                <c:pt idx="834">
                  <c:v>35745</c:v>
                </c:pt>
                <c:pt idx="835">
                  <c:v>35746</c:v>
                </c:pt>
                <c:pt idx="836">
                  <c:v>35747</c:v>
                </c:pt>
                <c:pt idx="837">
                  <c:v>35748</c:v>
                </c:pt>
                <c:pt idx="838">
                  <c:v>35751</c:v>
                </c:pt>
                <c:pt idx="839">
                  <c:v>35752</c:v>
                </c:pt>
                <c:pt idx="840">
                  <c:v>35753</c:v>
                </c:pt>
                <c:pt idx="841">
                  <c:v>35754</c:v>
                </c:pt>
                <c:pt idx="842">
                  <c:v>35755</c:v>
                </c:pt>
                <c:pt idx="843">
                  <c:v>35758</c:v>
                </c:pt>
                <c:pt idx="844">
                  <c:v>35759</c:v>
                </c:pt>
                <c:pt idx="845">
                  <c:v>35760</c:v>
                </c:pt>
                <c:pt idx="846">
                  <c:v>35761</c:v>
                </c:pt>
                <c:pt idx="847">
                  <c:v>35762</c:v>
                </c:pt>
                <c:pt idx="848">
                  <c:v>35765</c:v>
                </c:pt>
                <c:pt idx="849">
                  <c:v>35766</c:v>
                </c:pt>
                <c:pt idx="850">
                  <c:v>35767</c:v>
                </c:pt>
                <c:pt idx="851">
                  <c:v>35768</c:v>
                </c:pt>
                <c:pt idx="852">
                  <c:v>35769</c:v>
                </c:pt>
                <c:pt idx="853">
                  <c:v>35772</c:v>
                </c:pt>
                <c:pt idx="854">
                  <c:v>35773</c:v>
                </c:pt>
                <c:pt idx="855">
                  <c:v>35774</c:v>
                </c:pt>
                <c:pt idx="856">
                  <c:v>35775</c:v>
                </c:pt>
                <c:pt idx="857">
                  <c:v>35776</c:v>
                </c:pt>
                <c:pt idx="858">
                  <c:v>35779</c:v>
                </c:pt>
                <c:pt idx="859">
                  <c:v>35780</c:v>
                </c:pt>
                <c:pt idx="860">
                  <c:v>35781</c:v>
                </c:pt>
                <c:pt idx="861">
                  <c:v>35782</c:v>
                </c:pt>
                <c:pt idx="862">
                  <c:v>35783</c:v>
                </c:pt>
                <c:pt idx="863">
                  <c:v>35786</c:v>
                </c:pt>
                <c:pt idx="864">
                  <c:v>35787</c:v>
                </c:pt>
                <c:pt idx="865">
                  <c:v>35788</c:v>
                </c:pt>
                <c:pt idx="866">
                  <c:v>35789</c:v>
                </c:pt>
                <c:pt idx="867">
                  <c:v>35790</c:v>
                </c:pt>
                <c:pt idx="868">
                  <c:v>35793</c:v>
                </c:pt>
                <c:pt idx="869">
                  <c:v>35794</c:v>
                </c:pt>
                <c:pt idx="870">
                  <c:v>35795</c:v>
                </c:pt>
                <c:pt idx="871">
                  <c:v>35796</c:v>
                </c:pt>
                <c:pt idx="872">
                  <c:v>35797</c:v>
                </c:pt>
                <c:pt idx="873">
                  <c:v>35800</c:v>
                </c:pt>
                <c:pt idx="874">
                  <c:v>35801</c:v>
                </c:pt>
                <c:pt idx="875">
                  <c:v>35802</c:v>
                </c:pt>
                <c:pt idx="876">
                  <c:v>35803</c:v>
                </c:pt>
                <c:pt idx="877">
                  <c:v>35804</c:v>
                </c:pt>
                <c:pt idx="878">
                  <c:v>35807</c:v>
                </c:pt>
                <c:pt idx="879">
                  <c:v>35808</c:v>
                </c:pt>
                <c:pt idx="880">
                  <c:v>35809</c:v>
                </c:pt>
                <c:pt idx="881">
                  <c:v>35810</c:v>
                </c:pt>
                <c:pt idx="882">
                  <c:v>35811</c:v>
                </c:pt>
                <c:pt idx="883">
                  <c:v>35814</c:v>
                </c:pt>
                <c:pt idx="884">
                  <c:v>35815</c:v>
                </c:pt>
                <c:pt idx="885">
                  <c:v>35816</c:v>
                </c:pt>
                <c:pt idx="886">
                  <c:v>35817</c:v>
                </c:pt>
                <c:pt idx="887">
                  <c:v>35818</c:v>
                </c:pt>
                <c:pt idx="888">
                  <c:v>35821</c:v>
                </c:pt>
                <c:pt idx="889">
                  <c:v>35822</c:v>
                </c:pt>
                <c:pt idx="890">
                  <c:v>35823</c:v>
                </c:pt>
                <c:pt idx="891">
                  <c:v>35824</c:v>
                </c:pt>
                <c:pt idx="892">
                  <c:v>35825</c:v>
                </c:pt>
                <c:pt idx="893">
                  <c:v>35828</c:v>
                </c:pt>
                <c:pt idx="894">
                  <c:v>35829</c:v>
                </c:pt>
                <c:pt idx="895">
                  <c:v>35830</c:v>
                </c:pt>
                <c:pt idx="896">
                  <c:v>35831</c:v>
                </c:pt>
                <c:pt idx="897">
                  <c:v>35832</c:v>
                </c:pt>
                <c:pt idx="898">
                  <c:v>35835</c:v>
                </c:pt>
                <c:pt idx="899">
                  <c:v>35836</c:v>
                </c:pt>
                <c:pt idx="900">
                  <c:v>35837</c:v>
                </c:pt>
                <c:pt idx="901">
                  <c:v>35838</c:v>
                </c:pt>
                <c:pt idx="902">
                  <c:v>35839</c:v>
                </c:pt>
                <c:pt idx="903">
                  <c:v>35842</c:v>
                </c:pt>
                <c:pt idx="904">
                  <c:v>35843</c:v>
                </c:pt>
                <c:pt idx="905">
                  <c:v>35844</c:v>
                </c:pt>
                <c:pt idx="906">
                  <c:v>35845</c:v>
                </c:pt>
                <c:pt idx="907">
                  <c:v>35846</c:v>
                </c:pt>
                <c:pt idx="908">
                  <c:v>35849</c:v>
                </c:pt>
                <c:pt idx="909">
                  <c:v>35850</c:v>
                </c:pt>
                <c:pt idx="910">
                  <c:v>35851</c:v>
                </c:pt>
                <c:pt idx="911">
                  <c:v>35852</c:v>
                </c:pt>
                <c:pt idx="912">
                  <c:v>35853</c:v>
                </c:pt>
                <c:pt idx="913">
                  <c:v>35856</c:v>
                </c:pt>
                <c:pt idx="914">
                  <c:v>35857</c:v>
                </c:pt>
                <c:pt idx="915">
                  <c:v>35858</c:v>
                </c:pt>
                <c:pt idx="916">
                  <c:v>35859</c:v>
                </c:pt>
                <c:pt idx="917">
                  <c:v>35860</c:v>
                </c:pt>
                <c:pt idx="918">
                  <c:v>35863</c:v>
                </c:pt>
                <c:pt idx="919">
                  <c:v>35864</c:v>
                </c:pt>
                <c:pt idx="920">
                  <c:v>35865</c:v>
                </c:pt>
                <c:pt idx="921">
                  <c:v>35866</c:v>
                </c:pt>
                <c:pt idx="922">
                  <c:v>35867</c:v>
                </c:pt>
                <c:pt idx="923">
                  <c:v>35870</c:v>
                </c:pt>
                <c:pt idx="924">
                  <c:v>35871</c:v>
                </c:pt>
                <c:pt idx="925">
                  <c:v>35872</c:v>
                </c:pt>
                <c:pt idx="926">
                  <c:v>35873</c:v>
                </c:pt>
                <c:pt idx="927">
                  <c:v>35874</c:v>
                </c:pt>
                <c:pt idx="928">
                  <c:v>35877</c:v>
                </c:pt>
                <c:pt idx="929">
                  <c:v>35878</c:v>
                </c:pt>
                <c:pt idx="930">
                  <c:v>35879</c:v>
                </c:pt>
                <c:pt idx="931">
                  <c:v>35880</c:v>
                </c:pt>
                <c:pt idx="932">
                  <c:v>35881</c:v>
                </c:pt>
                <c:pt idx="933">
                  <c:v>35884</c:v>
                </c:pt>
                <c:pt idx="934">
                  <c:v>35885</c:v>
                </c:pt>
                <c:pt idx="935">
                  <c:v>35886</c:v>
                </c:pt>
                <c:pt idx="936">
                  <c:v>35887</c:v>
                </c:pt>
                <c:pt idx="937">
                  <c:v>35888</c:v>
                </c:pt>
                <c:pt idx="938">
                  <c:v>35891</c:v>
                </c:pt>
                <c:pt idx="939">
                  <c:v>35892</c:v>
                </c:pt>
                <c:pt idx="940">
                  <c:v>35893</c:v>
                </c:pt>
                <c:pt idx="941">
                  <c:v>35894</c:v>
                </c:pt>
                <c:pt idx="942">
                  <c:v>35895</c:v>
                </c:pt>
                <c:pt idx="943">
                  <c:v>35898</c:v>
                </c:pt>
                <c:pt idx="944">
                  <c:v>35899</c:v>
                </c:pt>
                <c:pt idx="945">
                  <c:v>35900</c:v>
                </c:pt>
                <c:pt idx="946">
                  <c:v>35901</c:v>
                </c:pt>
                <c:pt idx="947">
                  <c:v>35902</c:v>
                </c:pt>
                <c:pt idx="948">
                  <c:v>35905</c:v>
                </c:pt>
                <c:pt idx="949">
                  <c:v>35906</c:v>
                </c:pt>
                <c:pt idx="950">
                  <c:v>35907</c:v>
                </c:pt>
                <c:pt idx="951">
                  <c:v>35908</c:v>
                </c:pt>
                <c:pt idx="952">
                  <c:v>35909</c:v>
                </c:pt>
                <c:pt idx="953">
                  <c:v>35912</c:v>
                </c:pt>
                <c:pt idx="954">
                  <c:v>35913</c:v>
                </c:pt>
                <c:pt idx="955">
                  <c:v>35914</c:v>
                </c:pt>
                <c:pt idx="956">
                  <c:v>35915</c:v>
                </c:pt>
                <c:pt idx="957">
                  <c:v>35916</c:v>
                </c:pt>
                <c:pt idx="958">
                  <c:v>35919</c:v>
                </c:pt>
                <c:pt idx="959">
                  <c:v>35920</c:v>
                </c:pt>
                <c:pt idx="960">
                  <c:v>35921</c:v>
                </c:pt>
                <c:pt idx="961">
                  <c:v>35922</c:v>
                </c:pt>
                <c:pt idx="962">
                  <c:v>35923</c:v>
                </c:pt>
                <c:pt idx="963">
                  <c:v>35926</c:v>
                </c:pt>
                <c:pt idx="964">
                  <c:v>35927</c:v>
                </c:pt>
                <c:pt idx="965">
                  <c:v>35928</c:v>
                </c:pt>
                <c:pt idx="966">
                  <c:v>35929</c:v>
                </c:pt>
                <c:pt idx="967">
                  <c:v>35930</c:v>
                </c:pt>
                <c:pt idx="968">
                  <c:v>35933</c:v>
                </c:pt>
                <c:pt idx="969">
                  <c:v>35934</c:v>
                </c:pt>
                <c:pt idx="970">
                  <c:v>35935</c:v>
                </c:pt>
                <c:pt idx="971">
                  <c:v>35936</c:v>
                </c:pt>
                <c:pt idx="972">
                  <c:v>35937</c:v>
                </c:pt>
                <c:pt idx="973">
                  <c:v>35940</c:v>
                </c:pt>
                <c:pt idx="974">
                  <c:v>35941</c:v>
                </c:pt>
                <c:pt idx="975">
                  <c:v>35942</c:v>
                </c:pt>
                <c:pt idx="976">
                  <c:v>35943</c:v>
                </c:pt>
                <c:pt idx="977">
                  <c:v>35944</c:v>
                </c:pt>
                <c:pt idx="978">
                  <c:v>35947</c:v>
                </c:pt>
                <c:pt idx="979">
                  <c:v>35948</c:v>
                </c:pt>
                <c:pt idx="980">
                  <c:v>35949</c:v>
                </c:pt>
                <c:pt idx="981">
                  <c:v>35950</c:v>
                </c:pt>
                <c:pt idx="982">
                  <c:v>35951</c:v>
                </c:pt>
                <c:pt idx="983">
                  <c:v>35954</c:v>
                </c:pt>
                <c:pt idx="984">
                  <c:v>35955</c:v>
                </c:pt>
                <c:pt idx="985">
                  <c:v>35956</c:v>
                </c:pt>
                <c:pt idx="986">
                  <c:v>35957</c:v>
                </c:pt>
                <c:pt idx="987">
                  <c:v>35958</c:v>
                </c:pt>
                <c:pt idx="988">
                  <c:v>35961</c:v>
                </c:pt>
                <c:pt idx="989">
                  <c:v>35962</c:v>
                </c:pt>
                <c:pt idx="990">
                  <c:v>35963</c:v>
                </c:pt>
                <c:pt idx="991">
                  <c:v>35964</c:v>
                </c:pt>
                <c:pt idx="992">
                  <c:v>35965</c:v>
                </c:pt>
                <c:pt idx="993">
                  <c:v>35968</c:v>
                </c:pt>
                <c:pt idx="994">
                  <c:v>35969</c:v>
                </c:pt>
                <c:pt idx="995">
                  <c:v>35970</c:v>
                </c:pt>
                <c:pt idx="996">
                  <c:v>35971</c:v>
                </c:pt>
                <c:pt idx="997">
                  <c:v>35972</c:v>
                </c:pt>
                <c:pt idx="998">
                  <c:v>35975</c:v>
                </c:pt>
                <c:pt idx="999">
                  <c:v>35976</c:v>
                </c:pt>
                <c:pt idx="1000">
                  <c:v>35977</c:v>
                </c:pt>
                <c:pt idx="1001">
                  <c:v>35978</c:v>
                </c:pt>
                <c:pt idx="1002">
                  <c:v>35979</c:v>
                </c:pt>
                <c:pt idx="1003">
                  <c:v>35982</c:v>
                </c:pt>
                <c:pt idx="1004">
                  <c:v>35983</c:v>
                </c:pt>
                <c:pt idx="1005">
                  <c:v>35984</c:v>
                </c:pt>
                <c:pt idx="1006">
                  <c:v>35985</c:v>
                </c:pt>
                <c:pt idx="1007">
                  <c:v>35986</c:v>
                </c:pt>
                <c:pt idx="1008">
                  <c:v>35989</c:v>
                </c:pt>
                <c:pt idx="1009">
                  <c:v>35990</c:v>
                </c:pt>
                <c:pt idx="1010">
                  <c:v>35991</c:v>
                </c:pt>
                <c:pt idx="1011">
                  <c:v>35992</c:v>
                </c:pt>
                <c:pt idx="1012">
                  <c:v>35993</c:v>
                </c:pt>
                <c:pt idx="1013">
                  <c:v>35996</c:v>
                </c:pt>
                <c:pt idx="1014">
                  <c:v>35997</c:v>
                </c:pt>
                <c:pt idx="1015">
                  <c:v>35998</c:v>
                </c:pt>
                <c:pt idx="1016">
                  <c:v>35999</c:v>
                </c:pt>
                <c:pt idx="1017">
                  <c:v>36000</c:v>
                </c:pt>
                <c:pt idx="1018">
                  <c:v>36003</c:v>
                </c:pt>
                <c:pt idx="1019">
                  <c:v>36004</c:v>
                </c:pt>
                <c:pt idx="1020">
                  <c:v>36005</c:v>
                </c:pt>
                <c:pt idx="1021">
                  <c:v>36006</c:v>
                </c:pt>
                <c:pt idx="1022">
                  <c:v>36007</c:v>
                </c:pt>
                <c:pt idx="1023">
                  <c:v>36010</c:v>
                </c:pt>
                <c:pt idx="1024">
                  <c:v>36011</c:v>
                </c:pt>
                <c:pt idx="1025">
                  <c:v>36012</c:v>
                </c:pt>
                <c:pt idx="1026">
                  <c:v>36013</c:v>
                </c:pt>
                <c:pt idx="1027">
                  <c:v>36014</c:v>
                </c:pt>
                <c:pt idx="1028">
                  <c:v>36017</c:v>
                </c:pt>
                <c:pt idx="1029">
                  <c:v>36018</c:v>
                </c:pt>
                <c:pt idx="1030">
                  <c:v>36019</c:v>
                </c:pt>
                <c:pt idx="1031">
                  <c:v>36020</c:v>
                </c:pt>
                <c:pt idx="1032">
                  <c:v>36021</c:v>
                </c:pt>
                <c:pt idx="1033">
                  <c:v>36024</c:v>
                </c:pt>
                <c:pt idx="1034">
                  <c:v>36025</c:v>
                </c:pt>
                <c:pt idx="1035">
                  <c:v>36026</c:v>
                </c:pt>
                <c:pt idx="1036">
                  <c:v>36027</c:v>
                </c:pt>
                <c:pt idx="1037">
                  <c:v>36028</c:v>
                </c:pt>
                <c:pt idx="1038">
                  <c:v>36031</c:v>
                </c:pt>
                <c:pt idx="1039">
                  <c:v>36032</c:v>
                </c:pt>
                <c:pt idx="1040">
                  <c:v>36033</c:v>
                </c:pt>
                <c:pt idx="1041">
                  <c:v>36034</c:v>
                </c:pt>
                <c:pt idx="1042">
                  <c:v>36035</c:v>
                </c:pt>
                <c:pt idx="1043">
                  <c:v>36038</c:v>
                </c:pt>
                <c:pt idx="1044">
                  <c:v>36039</c:v>
                </c:pt>
                <c:pt idx="1045">
                  <c:v>36040</c:v>
                </c:pt>
                <c:pt idx="1046">
                  <c:v>36041</c:v>
                </c:pt>
                <c:pt idx="1047">
                  <c:v>36042</c:v>
                </c:pt>
                <c:pt idx="1048">
                  <c:v>36045</c:v>
                </c:pt>
                <c:pt idx="1049">
                  <c:v>36046</c:v>
                </c:pt>
                <c:pt idx="1050">
                  <c:v>36047</c:v>
                </c:pt>
                <c:pt idx="1051">
                  <c:v>36048</c:v>
                </c:pt>
                <c:pt idx="1052">
                  <c:v>36049</c:v>
                </c:pt>
                <c:pt idx="1053">
                  <c:v>36052</c:v>
                </c:pt>
                <c:pt idx="1054">
                  <c:v>36053</c:v>
                </c:pt>
                <c:pt idx="1055">
                  <c:v>36054</c:v>
                </c:pt>
                <c:pt idx="1056">
                  <c:v>36055</c:v>
                </c:pt>
                <c:pt idx="1057">
                  <c:v>36056</c:v>
                </c:pt>
                <c:pt idx="1058">
                  <c:v>36059</c:v>
                </c:pt>
                <c:pt idx="1059">
                  <c:v>36060</c:v>
                </c:pt>
                <c:pt idx="1060">
                  <c:v>36061</c:v>
                </c:pt>
                <c:pt idx="1061">
                  <c:v>36062</c:v>
                </c:pt>
                <c:pt idx="1062">
                  <c:v>36063</c:v>
                </c:pt>
                <c:pt idx="1063">
                  <c:v>36066</c:v>
                </c:pt>
                <c:pt idx="1064">
                  <c:v>36067</c:v>
                </c:pt>
                <c:pt idx="1065">
                  <c:v>36068</c:v>
                </c:pt>
                <c:pt idx="1066">
                  <c:v>36069</c:v>
                </c:pt>
                <c:pt idx="1067">
                  <c:v>36070</c:v>
                </c:pt>
                <c:pt idx="1068">
                  <c:v>36073</c:v>
                </c:pt>
                <c:pt idx="1069">
                  <c:v>36074</c:v>
                </c:pt>
                <c:pt idx="1070">
                  <c:v>36075</c:v>
                </c:pt>
                <c:pt idx="1071">
                  <c:v>36076</c:v>
                </c:pt>
                <c:pt idx="1072">
                  <c:v>36077</c:v>
                </c:pt>
                <c:pt idx="1073">
                  <c:v>36080</c:v>
                </c:pt>
                <c:pt idx="1074">
                  <c:v>36081</c:v>
                </c:pt>
                <c:pt idx="1075">
                  <c:v>36082</c:v>
                </c:pt>
                <c:pt idx="1076">
                  <c:v>36083</c:v>
                </c:pt>
                <c:pt idx="1077">
                  <c:v>36084</c:v>
                </c:pt>
                <c:pt idx="1078">
                  <c:v>36087</c:v>
                </c:pt>
                <c:pt idx="1079">
                  <c:v>36088</c:v>
                </c:pt>
                <c:pt idx="1080">
                  <c:v>36089</c:v>
                </c:pt>
                <c:pt idx="1081">
                  <c:v>36090</c:v>
                </c:pt>
                <c:pt idx="1082">
                  <c:v>36091</c:v>
                </c:pt>
                <c:pt idx="1083">
                  <c:v>36094</c:v>
                </c:pt>
                <c:pt idx="1084">
                  <c:v>36095</c:v>
                </c:pt>
                <c:pt idx="1085">
                  <c:v>36096</c:v>
                </c:pt>
                <c:pt idx="1086">
                  <c:v>36097</c:v>
                </c:pt>
                <c:pt idx="1087">
                  <c:v>36098</c:v>
                </c:pt>
                <c:pt idx="1088">
                  <c:v>36101</c:v>
                </c:pt>
                <c:pt idx="1089">
                  <c:v>36102</c:v>
                </c:pt>
                <c:pt idx="1090">
                  <c:v>36103</c:v>
                </c:pt>
                <c:pt idx="1091">
                  <c:v>36104</c:v>
                </c:pt>
                <c:pt idx="1092">
                  <c:v>36105</c:v>
                </c:pt>
                <c:pt idx="1093">
                  <c:v>36108</c:v>
                </c:pt>
                <c:pt idx="1094">
                  <c:v>36109</c:v>
                </c:pt>
                <c:pt idx="1095">
                  <c:v>36110</c:v>
                </c:pt>
                <c:pt idx="1096">
                  <c:v>36111</c:v>
                </c:pt>
                <c:pt idx="1097">
                  <c:v>36112</c:v>
                </c:pt>
                <c:pt idx="1098">
                  <c:v>36115</c:v>
                </c:pt>
                <c:pt idx="1099">
                  <c:v>36116</c:v>
                </c:pt>
                <c:pt idx="1100">
                  <c:v>36117</c:v>
                </c:pt>
                <c:pt idx="1101">
                  <c:v>36118</c:v>
                </c:pt>
                <c:pt idx="1102">
                  <c:v>36119</c:v>
                </c:pt>
                <c:pt idx="1103">
                  <c:v>36122</c:v>
                </c:pt>
                <c:pt idx="1104">
                  <c:v>36123</c:v>
                </c:pt>
                <c:pt idx="1105">
                  <c:v>36124</c:v>
                </c:pt>
                <c:pt idx="1106">
                  <c:v>36125</c:v>
                </c:pt>
                <c:pt idx="1107">
                  <c:v>36126</c:v>
                </c:pt>
                <c:pt idx="1108">
                  <c:v>36129</c:v>
                </c:pt>
                <c:pt idx="1109">
                  <c:v>36130</c:v>
                </c:pt>
                <c:pt idx="1110">
                  <c:v>36131</c:v>
                </c:pt>
                <c:pt idx="1111">
                  <c:v>36132</c:v>
                </c:pt>
                <c:pt idx="1112">
                  <c:v>36133</c:v>
                </c:pt>
                <c:pt idx="1113">
                  <c:v>36136</c:v>
                </c:pt>
                <c:pt idx="1114">
                  <c:v>36137</c:v>
                </c:pt>
                <c:pt idx="1115">
                  <c:v>36138</c:v>
                </c:pt>
                <c:pt idx="1116">
                  <c:v>36139</c:v>
                </c:pt>
                <c:pt idx="1117">
                  <c:v>36140</c:v>
                </c:pt>
                <c:pt idx="1118">
                  <c:v>36143</c:v>
                </c:pt>
                <c:pt idx="1119">
                  <c:v>36144</c:v>
                </c:pt>
                <c:pt idx="1120">
                  <c:v>36145</c:v>
                </c:pt>
                <c:pt idx="1121">
                  <c:v>36146</c:v>
                </c:pt>
                <c:pt idx="1122">
                  <c:v>36147</c:v>
                </c:pt>
                <c:pt idx="1123">
                  <c:v>36150</c:v>
                </c:pt>
                <c:pt idx="1124">
                  <c:v>36151</c:v>
                </c:pt>
                <c:pt idx="1125">
                  <c:v>36152</c:v>
                </c:pt>
                <c:pt idx="1126">
                  <c:v>36153</c:v>
                </c:pt>
                <c:pt idx="1127">
                  <c:v>36154</c:v>
                </c:pt>
                <c:pt idx="1128">
                  <c:v>36157</c:v>
                </c:pt>
                <c:pt idx="1129">
                  <c:v>36158</c:v>
                </c:pt>
                <c:pt idx="1130">
                  <c:v>36159</c:v>
                </c:pt>
                <c:pt idx="1131">
                  <c:v>36160</c:v>
                </c:pt>
                <c:pt idx="1132">
                  <c:v>36161</c:v>
                </c:pt>
                <c:pt idx="1133">
                  <c:v>36164</c:v>
                </c:pt>
                <c:pt idx="1134">
                  <c:v>36165</c:v>
                </c:pt>
                <c:pt idx="1135">
                  <c:v>36166</c:v>
                </c:pt>
                <c:pt idx="1136">
                  <c:v>36167</c:v>
                </c:pt>
                <c:pt idx="1137">
                  <c:v>36168</c:v>
                </c:pt>
                <c:pt idx="1138">
                  <c:v>36171</c:v>
                </c:pt>
                <c:pt idx="1139">
                  <c:v>36172</c:v>
                </c:pt>
                <c:pt idx="1140">
                  <c:v>36173</c:v>
                </c:pt>
                <c:pt idx="1141">
                  <c:v>36174</c:v>
                </c:pt>
                <c:pt idx="1142">
                  <c:v>36175</c:v>
                </c:pt>
                <c:pt idx="1143">
                  <c:v>36178</c:v>
                </c:pt>
                <c:pt idx="1144">
                  <c:v>36179</c:v>
                </c:pt>
                <c:pt idx="1145">
                  <c:v>36180</c:v>
                </c:pt>
                <c:pt idx="1146">
                  <c:v>36181</c:v>
                </c:pt>
                <c:pt idx="1147">
                  <c:v>36182</c:v>
                </c:pt>
                <c:pt idx="1148">
                  <c:v>36185</c:v>
                </c:pt>
                <c:pt idx="1149">
                  <c:v>36186</c:v>
                </c:pt>
                <c:pt idx="1150">
                  <c:v>36187</c:v>
                </c:pt>
                <c:pt idx="1151">
                  <c:v>36188</c:v>
                </c:pt>
                <c:pt idx="1152">
                  <c:v>36189</c:v>
                </c:pt>
                <c:pt idx="1153">
                  <c:v>36192</c:v>
                </c:pt>
                <c:pt idx="1154">
                  <c:v>36193</c:v>
                </c:pt>
                <c:pt idx="1155">
                  <c:v>36194</c:v>
                </c:pt>
                <c:pt idx="1156">
                  <c:v>36195</c:v>
                </c:pt>
                <c:pt idx="1157">
                  <c:v>36196</c:v>
                </c:pt>
                <c:pt idx="1158">
                  <c:v>36199</c:v>
                </c:pt>
                <c:pt idx="1159">
                  <c:v>36200</c:v>
                </c:pt>
                <c:pt idx="1160">
                  <c:v>36201</c:v>
                </c:pt>
                <c:pt idx="1161">
                  <c:v>36202</c:v>
                </c:pt>
                <c:pt idx="1162">
                  <c:v>36203</c:v>
                </c:pt>
                <c:pt idx="1163">
                  <c:v>36206</c:v>
                </c:pt>
                <c:pt idx="1164">
                  <c:v>36207</c:v>
                </c:pt>
                <c:pt idx="1165">
                  <c:v>36208</c:v>
                </c:pt>
                <c:pt idx="1166">
                  <c:v>36209</c:v>
                </c:pt>
                <c:pt idx="1167">
                  <c:v>36210</c:v>
                </c:pt>
                <c:pt idx="1168">
                  <c:v>36213</c:v>
                </c:pt>
                <c:pt idx="1169">
                  <c:v>36214</c:v>
                </c:pt>
                <c:pt idx="1170">
                  <c:v>36215</c:v>
                </c:pt>
                <c:pt idx="1171">
                  <c:v>36216</c:v>
                </c:pt>
                <c:pt idx="1172">
                  <c:v>36217</c:v>
                </c:pt>
                <c:pt idx="1173">
                  <c:v>36220</c:v>
                </c:pt>
                <c:pt idx="1174">
                  <c:v>36221</c:v>
                </c:pt>
                <c:pt idx="1175">
                  <c:v>36222</c:v>
                </c:pt>
                <c:pt idx="1176">
                  <c:v>36223</c:v>
                </c:pt>
                <c:pt idx="1177">
                  <c:v>36224</c:v>
                </c:pt>
                <c:pt idx="1178">
                  <c:v>36227</c:v>
                </c:pt>
                <c:pt idx="1179">
                  <c:v>36228</c:v>
                </c:pt>
                <c:pt idx="1180">
                  <c:v>36229</c:v>
                </c:pt>
                <c:pt idx="1181">
                  <c:v>36230</c:v>
                </c:pt>
                <c:pt idx="1182">
                  <c:v>36231</c:v>
                </c:pt>
                <c:pt idx="1183">
                  <c:v>36234</c:v>
                </c:pt>
                <c:pt idx="1184">
                  <c:v>36235</c:v>
                </c:pt>
                <c:pt idx="1185">
                  <c:v>36236</c:v>
                </c:pt>
                <c:pt idx="1186">
                  <c:v>36237</c:v>
                </c:pt>
                <c:pt idx="1187">
                  <c:v>36238</c:v>
                </c:pt>
                <c:pt idx="1188">
                  <c:v>36241</c:v>
                </c:pt>
                <c:pt idx="1189">
                  <c:v>36242</c:v>
                </c:pt>
                <c:pt idx="1190">
                  <c:v>36243</c:v>
                </c:pt>
                <c:pt idx="1191">
                  <c:v>36244</c:v>
                </c:pt>
                <c:pt idx="1192">
                  <c:v>36245</c:v>
                </c:pt>
                <c:pt idx="1193">
                  <c:v>36248</c:v>
                </c:pt>
                <c:pt idx="1194">
                  <c:v>36249</c:v>
                </c:pt>
                <c:pt idx="1195">
                  <c:v>36250</c:v>
                </c:pt>
                <c:pt idx="1196">
                  <c:v>36251</c:v>
                </c:pt>
                <c:pt idx="1197">
                  <c:v>36252</c:v>
                </c:pt>
                <c:pt idx="1198">
                  <c:v>36255</c:v>
                </c:pt>
                <c:pt idx="1199">
                  <c:v>36256</c:v>
                </c:pt>
                <c:pt idx="1200">
                  <c:v>36257</c:v>
                </c:pt>
                <c:pt idx="1201">
                  <c:v>36258</c:v>
                </c:pt>
                <c:pt idx="1202">
                  <c:v>36259</c:v>
                </c:pt>
                <c:pt idx="1203">
                  <c:v>36262</c:v>
                </c:pt>
                <c:pt idx="1204">
                  <c:v>36263</c:v>
                </c:pt>
                <c:pt idx="1205">
                  <c:v>36264</c:v>
                </c:pt>
                <c:pt idx="1206">
                  <c:v>36265</c:v>
                </c:pt>
                <c:pt idx="1207">
                  <c:v>36266</c:v>
                </c:pt>
                <c:pt idx="1208">
                  <c:v>36269</c:v>
                </c:pt>
                <c:pt idx="1209">
                  <c:v>36270</c:v>
                </c:pt>
                <c:pt idx="1210">
                  <c:v>36271</c:v>
                </c:pt>
                <c:pt idx="1211">
                  <c:v>36272</c:v>
                </c:pt>
                <c:pt idx="1212">
                  <c:v>36273</c:v>
                </c:pt>
                <c:pt idx="1213">
                  <c:v>36276</c:v>
                </c:pt>
                <c:pt idx="1214">
                  <c:v>36277</c:v>
                </c:pt>
                <c:pt idx="1215">
                  <c:v>36278</c:v>
                </c:pt>
                <c:pt idx="1216">
                  <c:v>36279</c:v>
                </c:pt>
                <c:pt idx="1217">
                  <c:v>36280</c:v>
                </c:pt>
                <c:pt idx="1218">
                  <c:v>36283</c:v>
                </c:pt>
                <c:pt idx="1219">
                  <c:v>36284</c:v>
                </c:pt>
                <c:pt idx="1220">
                  <c:v>36285</c:v>
                </c:pt>
                <c:pt idx="1221">
                  <c:v>36286</c:v>
                </c:pt>
                <c:pt idx="1222">
                  <c:v>36287</c:v>
                </c:pt>
                <c:pt idx="1223">
                  <c:v>36290</c:v>
                </c:pt>
                <c:pt idx="1224">
                  <c:v>36291</c:v>
                </c:pt>
                <c:pt idx="1225">
                  <c:v>36292</c:v>
                </c:pt>
                <c:pt idx="1226">
                  <c:v>36293</c:v>
                </c:pt>
                <c:pt idx="1227">
                  <c:v>36294</c:v>
                </c:pt>
                <c:pt idx="1228">
                  <c:v>36297</c:v>
                </c:pt>
                <c:pt idx="1229">
                  <c:v>36298</c:v>
                </c:pt>
                <c:pt idx="1230">
                  <c:v>36299</c:v>
                </c:pt>
                <c:pt idx="1231">
                  <c:v>36300</c:v>
                </c:pt>
                <c:pt idx="1232">
                  <c:v>36301</c:v>
                </c:pt>
                <c:pt idx="1233">
                  <c:v>36304</c:v>
                </c:pt>
                <c:pt idx="1234">
                  <c:v>36305</c:v>
                </c:pt>
                <c:pt idx="1235">
                  <c:v>36306</c:v>
                </c:pt>
                <c:pt idx="1236">
                  <c:v>36307</c:v>
                </c:pt>
                <c:pt idx="1237">
                  <c:v>36308</c:v>
                </c:pt>
                <c:pt idx="1238">
                  <c:v>36311</c:v>
                </c:pt>
                <c:pt idx="1239">
                  <c:v>36312</c:v>
                </c:pt>
                <c:pt idx="1240">
                  <c:v>36313</c:v>
                </c:pt>
                <c:pt idx="1241">
                  <c:v>36314</c:v>
                </c:pt>
                <c:pt idx="1242">
                  <c:v>36315</c:v>
                </c:pt>
                <c:pt idx="1243">
                  <c:v>36318</c:v>
                </c:pt>
                <c:pt idx="1244">
                  <c:v>36319</c:v>
                </c:pt>
                <c:pt idx="1245">
                  <c:v>36320</c:v>
                </c:pt>
                <c:pt idx="1246">
                  <c:v>36321</c:v>
                </c:pt>
                <c:pt idx="1247">
                  <c:v>36322</c:v>
                </c:pt>
                <c:pt idx="1248">
                  <c:v>36325</c:v>
                </c:pt>
                <c:pt idx="1249">
                  <c:v>36326</c:v>
                </c:pt>
                <c:pt idx="1250">
                  <c:v>36327</c:v>
                </c:pt>
                <c:pt idx="1251">
                  <c:v>36328</c:v>
                </c:pt>
                <c:pt idx="1252">
                  <c:v>36329</c:v>
                </c:pt>
                <c:pt idx="1253">
                  <c:v>36332</c:v>
                </c:pt>
                <c:pt idx="1254">
                  <c:v>36333</c:v>
                </c:pt>
                <c:pt idx="1255">
                  <c:v>36334</c:v>
                </c:pt>
                <c:pt idx="1256">
                  <c:v>36335</c:v>
                </c:pt>
                <c:pt idx="1257">
                  <c:v>36336</c:v>
                </c:pt>
                <c:pt idx="1258">
                  <c:v>36339</c:v>
                </c:pt>
                <c:pt idx="1259">
                  <c:v>36340</c:v>
                </c:pt>
                <c:pt idx="1260">
                  <c:v>36341</c:v>
                </c:pt>
                <c:pt idx="1261">
                  <c:v>36342</c:v>
                </c:pt>
                <c:pt idx="1262">
                  <c:v>36343</c:v>
                </c:pt>
                <c:pt idx="1263">
                  <c:v>36346</c:v>
                </c:pt>
                <c:pt idx="1264">
                  <c:v>36347</c:v>
                </c:pt>
                <c:pt idx="1265">
                  <c:v>36348</c:v>
                </c:pt>
                <c:pt idx="1266">
                  <c:v>36349</c:v>
                </c:pt>
                <c:pt idx="1267">
                  <c:v>36350</c:v>
                </c:pt>
                <c:pt idx="1268">
                  <c:v>36353</c:v>
                </c:pt>
                <c:pt idx="1269">
                  <c:v>36354</c:v>
                </c:pt>
                <c:pt idx="1270">
                  <c:v>36355</c:v>
                </c:pt>
                <c:pt idx="1271">
                  <c:v>36356</c:v>
                </c:pt>
                <c:pt idx="1272">
                  <c:v>36357</c:v>
                </c:pt>
                <c:pt idx="1273">
                  <c:v>36360</c:v>
                </c:pt>
                <c:pt idx="1274">
                  <c:v>36361</c:v>
                </c:pt>
                <c:pt idx="1275">
                  <c:v>36362</c:v>
                </c:pt>
                <c:pt idx="1276">
                  <c:v>36363</c:v>
                </c:pt>
                <c:pt idx="1277">
                  <c:v>36364</c:v>
                </c:pt>
                <c:pt idx="1278">
                  <c:v>36367</c:v>
                </c:pt>
                <c:pt idx="1279">
                  <c:v>36368</c:v>
                </c:pt>
                <c:pt idx="1280">
                  <c:v>36369</c:v>
                </c:pt>
                <c:pt idx="1281">
                  <c:v>36370</c:v>
                </c:pt>
                <c:pt idx="1282">
                  <c:v>36371</c:v>
                </c:pt>
                <c:pt idx="1283">
                  <c:v>36374</c:v>
                </c:pt>
                <c:pt idx="1284">
                  <c:v>36375</c:v>
                </c:pt>
                <c:pt idx="1285">
                  <c:v>36376</c:v>
                </c:pt>
                <c:pt idx="1286">
                  <c:v>36377</c:v>
                </c:pt>
                <c:pt idx="1287">
                  <c:v>36378</c:v>
                </c:pt>
                <c:pt idx="1288">
                  <c:v>36381</c:v>
                </c:pt>
                <c:pt idx="1289">
                  <c:v>36382</c:v>
                </c:pt>
                <c:pt idx="1290">
                  <c:v>36383</c:v>
                </c:pt>
                <c:pt idx="1291">
                  <c:v>36384</c:v>
                </c:pt>
                <c:pt idx="1292">
                  <c:v>36385</c:v>
                </c:pt>
                <c:pt idx="1293">
                  <c:v>36388</c:v>
                </c:pt>
                <c:pt idx="1294">
                  <c:v>36389</c:v>
                </c:pt>
                <c:pt idx="1295">
                  <c:v>36390</c:v>
                </c:pt>
                <c:pt idx="1296">
                  <c:v>36391</c:v>
                </c:pt>
                <c:pt idx="1297">
                  <c:v>36392</c:v>
                </c:pt>
                <c:pt idx="1298">
                  <c:v>36395</c:v>
                </c:pt>
                <c:pt idx="1299">
                  <c:v>36396</c:v>
                </c:pt>
                <c:pt idx="1300">
                  <c:v>36397</c:v>
                </c:pt>
                <c:pt idx="1301">
                  <c:v>36398</c:v>
                </c:pt>
                <c:pt idx="1302">
                  <c:v>36399</c:v>
                </c:pt>
                <c:pt idx="1303">
                  <c:v>36402</c:v>
                </c:pt>
                <c:pt idx="1304">
                  <c:v>36403</c:v>
                </c:pt>
                <c:pt idx="1305">
                  <c:v>36404</c:v>
                </c:pt>
                <c:pt idx="1306">
                  <c:v>36405</c:v>
                </c:pt>
                <c:pt idx="1307">
                  <c:v>36406</c:v>
                </c:pt>
                <c:pt idx="1308">
                  <c:v>36409</c:v>
                </c:pt>
                <c:pt idx="1309">
                  <c:v>36410</c:v>
                </c:pt>
                <c:pt idx="1310">
                  <c:v>36411</c:v>
                </c:pt>
                <c:pt idx="1311">
                  <c:v>36412</c:v>
                </c:pt>
                <c:pt idx="1312">
                  <c:v>36413</c:v>
                </c:pt>
                <c:pt idx="1313">
                  <c:v>36416</c:v>
                </c:pt>
                <c:pt idx="1314">
                  <c:v>36417</c:v>
                </c:pt>
                <c:pt idx="1315">
                  <c:v>36418</c:v>
                </c:pt>
                <c:pt idx="1316">
                  <c:v>36419</c:v>
                </c:pt>
                <c:pt idx="1317">
                  <c:v>36420</c:v>
                </c:pt>
                <c:pt idx="1318">
                  <c:v>36423</c:v>
                </c:pt>
                <c:pt idx="1319">
                  <c:v>36424</c:v>
                </c:pt>
                <c:pt idx="1320">
                  <c:v>36425</c:v>
                </c:pt>
                <c:pt idx="1321">
                  <c:v>36426</c:v>
                </c:pt>
                <c:pt idx="1322">
                  <c:v>36427</c:v>
                </c:pt>
                <c:pt idx="1323">
                  <c:v>36430</c:v>
                </c:pt>
                <c:pt idx="1324">
                  <c:v>36431</c:v>
                </c:pt>
                <c:pt idx="1325">
                  <c:v>36432</c:v>
                </c:pt>
                <c:pt idx="1326">
                  <c:v>36433</c:v>
                </c:pt>
                <c:pt idx="1327">
                  <c:v>36434</c:v>
                </c:pt>
                <c:pt idx="1328">
                  <c:v>36437</c:v>
                </c:pt>
                <c:pt idx="1329">
                  <c:v>36438</c:v>
                </c:pt>
                <c:pt idx="1330">
                  <c:v>36439</c:v>
                </c:pt>
                <c:pt idx="1331">
                  <c:v>36440</c:v>
                </c:pt>
                <c:pt idx="1332">
                  <c:v>36441</c:v>
                </c:pt>
                <c:pt idx="1333">
                  <c:v>36444</c:v>
                </c:pt>
                <c:pt idx="1334">
                  <c:v>36445</c:v>
                </c:pt>
                <c:pt idx="1335">
                  <c:v>36446</c:v>
                </c:pt>
                <c:pt idx="1336">
                  <c:v>36447</c:v>
                </c:pt>
                <c:pt idx="1337">
                  <c:v>36448</c:v>
                </c:pt>
                <c:pt idx="1338">
                  <c:v>36451</c:v>
                </c:pt>
                <c:pt idx="1339">
                  <c:v>36452</c:v>
                </c:pt>
                <c:pt idx="1340">
                  <c:v>36453</c:v>
                </c:pt>
                <c:pt idx="1341">
                  <c:v>36454</c:v>
                </c:pt>
                <c:pt idx="1342">
                  <c:v>36455</c:v>
                </c:pt>
                <c:pt idx="1343">
                  <c:v>36458</c:v>
                </c:pt>
                <c:pt idx="1344">
                  <c:v>36459</c:v>
                </c:pt>
                <c:pt idx="1345">
                  <c:v>36460</c:v>
                </c:pt>
                <c:pt idx="1346">
                  <c:v>36461</c:v>
                </c:pt>
                <c:pt idx="1347">
                  <c:v>36462</c:v>
                </c:pt>
                <c:pt idx="1348">
                  <c:v>36465</c:v>
                </c:pt>
                <c:pt idx="1349">
                  <c:v>36466</c:v>
                </c:pt>
                <c:pt idx="1350">
                  <c:v>36467</c:v>
                </c:pt>
                <c:pt idx="1351">
                  <c:v>36468</c:v>
                </c:pt>
                <c:pt idx="1352">
                  <c:v>36469</c:v>
                </c:pt>
                <c:pt idx="1353">
                  <c:v>36472</c:v>
                </c:pt>
                <c:pt idx="1354">
                  <c:v>36473</c:v>
                </c:pt>
                <c:pt idx="1355">
                  <c:v>36474</c:v>
                </c:pt>
                <c:pt idx="1356">
                  <c:v>36475</c:v>
                </c:pt>
                <c:pt idx="1357">
                  <c:v>36476</c:v>
                </c:pt>
                <c:pt idx="1358">
                  <c:v>36479</c:v>
                </c:pt>
                <c:pt idx="1359">
                  <c:v>36480</c:v>
                </c:pt>
                <c:pt idx="1360">
                  <c:v>36481</c:v>
                </c:pt>
                <c:pt idx="1361">
                  <c:v>36482</c:v>
                </c:pt>
                <c:pt idx="1362">
                  <c:v>36483</c:v>
                </c:pt>
                <c:pt idx="1363">
                  <c:v>36486</c:v>
                </c:pt>
                <c:pt idx="1364">
                  <c:v>36487</c:v>
                </c:pt>
                <c:pt idx="1365">
                  <c:v>36488</c:v>
                </c:pt>
                <c:pt idx="1366">
                  <c:v>36489</c:v>
                </c:pt>
                <c:pt idx="1367">
                  <c:v>36490</c:v>
                </c:pt>
                <c:pt idx="1368">
                  <c:v>36493</c:v>
                </c:pt>
                <c:pt idx="1369">
                  <c:v>36494</c:v>
                </c:pt>
                <c:pt idx="1370">
                  <c:v>36495</c:v>
                </c:pt>
                <c:pt idx="1371">
                  <c:v>36496</c:v>
                </c:pt>
                <c:pt idx="1372">
                  <c:v>36497</c:v>
                </c:pt>
                <c:pt idx="1373">
                  <c:v>36500</c:v>
                </c:pt>
                <c:pt idx="1374">
                  <c:v>36501</c:v>
                </c:pt>
                <c:pt idx="1375">
                  <c:v>36502</c:v>
                </c:pt>
                <c:pt idx="1376">
                  <c:v>36503</c:v>
                </c:pt>
                <c:pt idx="1377">
                  <c:v>36504</c:v>
                </c:pt>
                <c:pt idx="1378">
                  <c:v>36507</c:v>
                </c:pt>
                <c:pt idx="1379">
                  <c:v>36508</c:v>
                </c:pt>
                <c:pt idx="1380">
                  <c:v>36509</c:v>
                </c:pt>
                <c:pt idx="1381">
                  <c:v>36510</c:v>
                </c:pt>
                <c:pt idx="1382">
                  <c:v>36511</c:v>
                </c:pt>
                <c:pt idx="1383">
                  <c:v>36514</c:v>
                </c:pt>
                <c:pt idx="1384">
                  <c:v>36515</c:v>
                </c:pt>
                <c:pt idx="1385">
                  <c:v>36516</c:v>
                </c:pt>
                <c:pt idx="1386">
                  <c:v>36517</c:v>
                </c:pt>
                <c:pt idx="1387">
                  <c:v>36518</c:v>
                </c:pt>
                <c:pt idx="1388">
                  <c:v>36521</c:v>
                </c:pt>
                <c:pt idx="1389">
                  <c:v>36522</c:v>
                </c:pt>
                <c:pt idx="1390">
                  <c:v>36523</c:v>
                </c:pt>
                <c:pt idx="1391">
                  <c:v>36524</c:v>
                </c:pt>
                <c:pt idx="1392">
                  <c:v>36525</c:v>
                </c:pt>
                <c:pt idx="1393">
                  <c:v>36528</c:v>
                </c:pt>
                <c:pt idx="1394">
                  <c:v>36529</c:v>
                </c:pt>
                <c:pt idx="1395">
                  <c:v>36530</c:v>
                </c:pt>
                <c:pt idx="1396">
                  <c:v>36531</c:v>
                </c:pt>
                <c:pt idx="1397">
                  <c:v>36532</c:v>
                </c:pt>
                <c:pt idx="1398">
                  <c:v>36535</c:v>
                </c:pt>
                <c:pt idx="1399">
                  <c:v>36536</c:v>
                </c:pt>
                <c:pt idx="1400">
                  <c:v>36537</c:v>
                </c:pt>
                <c:pt idx="1401">
                  <c:v>36538</c:v>
                </c:pt>
                <c:pt idx="1402">
                  <c:v>36539</c:v>
                </c:pt>
                <c:pt idx="1403">
                  <c:v>36542</c:v>
                </c:pt>
                <c:pt idx="1404">
                  <c:v>36543</c:v>
                </c:pt>
                <c:pt idx="1405">
                  <c:v>36544</c:v>
                </c:pt>
                <c:pt idx="1406">
                  <c:v>36545</c:v>
                </c:pt>
                <c:pt idx="1407">
                  <c:v>36546</c:v>
                </c:pt>
                <c:pt idx="1408">
                  <c:v>36549</c:v>
                </c:pt>
                <c:pt idx="1409">
                  <c:v>36550</c:v>
                </c:pt>
                <c:pt idx="1410">
                  <c:v>36551</c:v>
                </c:pt>
                <c:pt idx="1411">
                  <c:v>36552</c:v>
                </c:pt>
                <c:pt idx="1412">
                  <c:v>36553</c:v>
                </c:pt>
                <c:pt idx="1413">
                  <c:v>36556</c:v>
                </c:pt>
                <c:pt idx="1414">
                  <c:v>36557</c:v>
                </c:pt>
                <c:pt idx="1415">
                  <c:v>36558</c:v>
                </c:pt>
                <c:pt idx="1416">
                  <c:v>36559</c:v>
                </c:pt>
                <c:pt idx="1417">
                  <c:v>36560</c:v>
                </c:pt>
                <c:pt idx="1418">
                  <c:v>36563</c:v>
                </c:pt>
                <c:pt idx="1419">
                  <c:v>36564</c:v>
                </c:pt>
                <c:pt idx="1420">
                  <c:v>36565</c:v>
                </c:pt>
                <c:pt idx="1421">
                  <c:v>36566</c:v>
                </c:pt>
                <c:pt idx="1422">
                  <c:v>36567</c:v>
                </c:pt>
                <c:pt idx="1423">
                  <c:v>36570</c:v>
                </c:pt>
                <c:pt idx="1424">
                  <c:v>36571</c:v>
                </c:pt>
                <c:pt idx="1425">
                  <c:v>36572</c:v>
                </c:pt>
                <c:pt idx="1426">
                  <c:v>36573</c:v>
                </c:pt>
                <c:pt idx="1427">
                  <c:v>36574</c:v>
                </c:pt>
                <c:pt idx="1428">
                  <c:v>36577</c:v>
                </c:pt>
                <c:pt idx="1429">
                  <c:v>36578</c:v>
                </c:pt>
                <c:pt idx="1430">
                  <c:v>36579</c:v>
                </c:pt>
                <c:pt idx="1431">
                  <c:v>36580</c:v>
                </c:pt>
                <c:pt idx="1432">
                  <c:v>36581</c:v>
                </c:pt>
                <c:pt idx="1433">
                  <c:v>36584</c:v>
                </c:pt>
                <c:pt idx="1434">
                  <c:v>36585</c:v>
                </c:pt>
                <c:pt idx="1435">
                  <c:v>36586</c:v>
                </c:pt>
                <c:pt idx="1436">
                  <c:v>36587</c:v>
                </c:pt>
                <c:pt idx="1437">
                  <c:v>36588</c:v>
                </c:pt>
                <c:pt idx="1438">
                  <c:v>36591</c:v>
                </c:pt>
                <c:pt idx="1439">
                  <c:v>36592</c:v>
                </c:pt>
                <c:pt idx="1440">
                  <c:v>36593</c:v>
                </c:pt>
                <c:pt idx="1441">
                  <c:v>36594</c:v>
                </c:pt>
                <c:pt idx="1442">
                  <c:v>36595</c:v>
                </c:pt>
                <c:pt idx="1443">
                  <c:v>36598</c:v>
                </c:pt>
                <c:pt idx="1444">
                  <c:v>36599</c:v>
                </c:pt>
                <c:pt idx="1445">
                  <c:v>36600</c:v>
                </c:pt>
                <c:pt idx="1446">
                  <c:v>36601</c:v>
                </c:pt>
                <c:pt idx="1447">
                  <c:v>36602</c:v>
                </c:pt>
                <c:pt idx="1448">
                  <c:v>36605</c:v>
                </c:pt>
                <c:pt idx="1449">
                  <c:v>36606</c:v>
                </c:pt>
                <c:pt idx="1450">
                  <c:v>36607</c:v>
                </c:pt>
                <c:pt idx="1451">
                  <c:v>36608</c:v>
                </c:pt>
                <c:pt idx="1452">
                  <c:v>36609</c:v>
                </c:pt>
                <c:pt idx="1453">
                  <c:v>36612</c:v>
                </c:pt>
                <c:pt idx="1454">
                  <c:v>36613</c:v>
                </c:pt>
                <c:pt idx="1455">
                  <c:v>36614</c:v>
                </c:pt>
                <c:pt idx="1456">
                  <c:v>36615</c:v>
                </c:pt>
                <c:pt idx="1457">
                  <c:v>36616</c:v>
                </c:pt>
                <c:pt idx="1458">
                  <c:v>36619</c:v>
                </c:pt>
                <c:pt idx="1459">
                  <c:v>36620</c:v>
                </c:pt>
                <c:pt idx="1460">
                  <c:v>36621</c:v>
                </c:pt>
                <c:pt idx="1461">
                  <c:v>36622</c:v>
                </c:pt>
                <c:pt idx="1462">
                  <c:v>36623</c:v>
                </c:pt>
                <c:pt idx="1463">
                  <c:v>36626</c:v>
                </c:pt>
                <c:pt idx="1464">
                  <c:v>36627</c:v>
                </c:pt>
                <c:pt idx="1465">
                  <c:v>36628</c:v>
                </c:pt>
                <c:pt idx="1466">
                  <c:v>36629</c:v>
                </c:pt>
                <c:pt idx="1467">
                  <c:v>36630</c:v>
                </c:pt>
                <c:pt idx="1468">
                  <c:v>36633</c:v>
                </c:pt>
                <c:pt idx="1469">
                  <c:v>36634</c:v>
                </c:pt>
                <c:pt idx="1470">
                  <c:v>36635</c:v>
                </c:pt>
                <c:pt idx="1471">
                  <c:v>36636</c:v>
                </c:pt>
                <c:pt idx="1472">
                  <c:v>36637</c:v>
                </c:pt>
                <c:pt idx="1473">
                  <c:v>36640</c:v>
                </c:pt>
                <c:pt idx="1474">
                  <c:v>36641</c:v>
                </c:pt>
                <c:pt idx="1475">
                  <c:v>36642</c:v>
                </c:pt>
                <c:pt idx="1476">
                  <c:v>36643</c:v>
                </c:pt>
                <c:pt idx="1477">
                  <c:v>36644</c:v>
                </c:pt>
                <c:pt idx="1478">
                  <c:v>36647</c:v>
                </c:pt>
                <c:pt idx="1479">
                  <c:v>36648</c:v>
                </c:pt>
                <c:pt idx="1480">
                  <c:v>36649</c:v>
                </c:pt>
                <c:pt idx="1481">
                  <c:v>36650</c:v>
                </c:pt>
                <c:pt idx="1482">
                  <c:v>36651</c:v>
                </c:pt>
                <c:pt idx="1483">
                  <c:v>36654</c:v>
                </c:pt>
                <c:pt idx="1484">
                  <c:v>36655</c:v>
                </c:pt>
                <c:pt idx="1485">
                  <c:v>36656</c:v>
                </c:pt>
                <c:pt idx="1486">
                  <c:v>36657</c:v>
                </c:pt>
                <c:pt idx="1487">
                  <c:v>36658</c:v>
                </c:pt>
                <c:pt idx="1488">
                  <c:v>36661</c:v>
                </c:pt>
                <c:pt idx="1489">
                  <c:v>36662</c:v>
                </c:pt>
                <c:pt idx="1490">
                  <c:v>36663</c:v>
                </c:pt>
                <c:pt idx="1491">
                  <c:v>36664</c:v>
                </c:pt>
                <c:pt idx="1492">
                  <c:v>36665</c:v>
                </c:pt>
                <c:pt idx="1493">
                  <c:v>36668</c:v>
                </c:pt>
                <c:pt idx="1494">
                  <c:v>36669</c:v>
                </c:pt>
                <c:pt idx="1495">
                  <c:v>36670</c:v>
                </c:pt>
                <c:pt idx="1496">
                  <c:v>36671</c:v>
                </c:pt>
                <c:pt idx="1497">
                  <c:v>36672</c:v>
                </c:pt>
                <c:pt idx="1498">
                  <c:v>36675</c:v>
                </c:pt>
                <c:pt idx="1499">
                  <c:v>36676</c:v>
                </c:pt>
                <c:pt idx="1500">
                  <c:v>36677</c:v>
                </c:pt>
                <c:pt idx="1501">
                  <c:v>36678</c:v>
                </c:pt>
                <c:pt idx="1502">
                  <c:v>36679</c:v>
                </c:pt>
                <c:pt idx="1503">
                  <c:v>36682</c:v>
                </c:pt>
                <c:pt idx="1504">
                  <c:v>36683</c:v>
                </c:pt>
                <c:pt idx="1505">
                  <c:v>36684</c:v>
                </c:pt>
                <c:pt idx="1506">
                  <c:v>36685</c:v>
                </c:pt>
                <c:pt idx="1507">
                  <c:v>36686</c:v>
                </c:pt>
                <c:pt idx="1508">
                  <c:v>36689</c:v>
                </c:pt>
                <c:pt idx="1509">
                  <c:v>36690</c:v>
                </c:pt>
                <c:pt idx="1510">
                  <c:v>36691</c:v>
                </c:pt>
                <c:pt idx="1511">
                  <c:v>36692</c:v>
                </c:pt>
                <c:pt idx="1512">
                  <c:v>36693</c:v>
                </c:pt>
                <c:pt idx="1513">
                  <c:v>36696</c:v>
                </c:pt>
                <c:pt idx="1514">
                  <c:v>36697</c:v>
                </c:pt>
                <c:pt idx="1515">
                  <c:v>36698</c:v>
                </c:pt>
                <c:pt idx="1516">
                  <c:v>36699</c:v>
                </c:pt>
                <c:pt idx="1517">
                  <c:v>36700</c:v>
                </c:pt>
                <c:pt idx="1518">
                  <c:v>36703</c:v>
                </c:pt>
                <c:pt idx="1519">
                  <c:v>36704</c:v>
                </c:pt>
                <c:pt idx="1520">
                  <c:v>36705</c:v>
                </c:pt>
                <c:pt idx="1521">
                  <c:v>36706</c:v>
                </c:pt>
                <c:pt idx="1522">
                  <c:v>36707</c:v>
                </c:pt>
                <c:pt idx="1523">
                  <c:v>36710</c:v>
                </c:pt>
                <c:pt idx="1524">
                  <c:v>36711</c:v>
                </c:pt>
                <c:pt idx="1525">
                  <c:v>36712</c:v>
                </c:pt>
                <c:pt idx="1526">
                  <c:v>36713</c:v>
                </c:pt>
                <c:pt idx="1527">
                  <c:v>36714</c:v>
                </c:pt>
                <c:pt idx="1528">
                  <c:v>36717</c:v>
                </c:pt>
                <c:pt idx="1529">
                  <c:v>36718</c:v>
                </c:pt>
                <c:pt idx="1530">
                  <c:v>36719</c:v>
                </c:pt>
                <c:pt idx="1531">
                  <c:v>36720</c:v>
                </c:pt>
                <c:pt idx="1532">
                  <c:v>36721</c:v>
                </c:pt>
                <c:pt idx="1533">
                  <c:v>36724</c:v>
                </c:pt>
                <c:pt idx="1534">
                  <c:v>36725</c:v>
                </c:pt>
                <c:pt idx="1535">
                  <c:v>36726</c:v>
                </c:pt>
                <c:pt idx="1536">
                  <c:v>36727</c:v>
                </c:pt>
                <c:pt idx="1537">
                  <c:v>36728</c:v>
                </c:pt>
                <c:pt idx="1538">
                  <c:v>36731</c:v>
                </c:pt>
                <c:pt idx="1539">
                  <c:v>36732</c:v>
                </c:pt>
                <c:pt idx="1540">
                  <c:v>36733</c:v>
                </c:pt>
                <c:pt idx="1541">
                  <c:v>36734</c:v>
                </c:pt>
                <c:pt idx="1542">
                  <c:v>36735</c:v>
                </c:pt>
                <c:pt idx="1543">
                  <c:v>36738</c:v>
                </c:pt>
                <c:pt idx="1544">
                  <c:v>36739</c:v>
                </c:pt>
                <c:pt idx="1545">
                  <c:v>36740</c:v>
                </c:pt>
                <c:pt idx="1546">
                  <c:v>36741</c:v>
                </c:pt>
                <c:pt idx="1547">
                  <c:v>36742</c:v>
                </c:pt>
                <c:pt idx="1548">
                  <c:v>36745</c:v>
                </c:pt>
                <c:pt idx="1549">
                  <c:v>36746</c:v>
                </c:pt>
                <c:pt idx="1550">
                  <c:v>36747</c:v>
                </c:pt>
                <c:pt idx="1551">
                  <c:v>36748</c:v>
                </c:pt>
                <c:pt idx="1552">
                  <c:v>36749</c:v>
                </c:pt>
                <c:pt idx="1553">
                  <c:v>36752</c:v>
                </c:pt>
                <c:pt idx="1554">
                  <c:v>36753</c:v>
                </c:pt>
                <c:pt idx="1555">
                  <c:v>36754</c:v>
                </c:pt>
                <c:pt idx="1556">
                  <c:v>36755</c:v>
                </c:pt>
                <c:pt idx="1557">
                  <c:v>36756</c:v>
                </c:pt>
                <c:pt idx="1558">
                  <c:v>36759</c:v>
                </c:pt>
                <c:pt idx="1559">
                  <c:v>36760</c:v>
                </c:pt>
                <c:pt idx="1560">
                  <c:v>36761</c:v>
                </c:pt>
                <c:pt idx="1561">
                  <c:v>36762</c:v>
                </c:pt>
                <c:pt idx="1562">
                  <c:v>36763</c:v>
                </c:pt>
                <c:pt idx="1563">
                  <c:v>36766</c:v>
                </c:pt>
                <c:pt idx="1564">
                  <c:v>36767</c:v>
                </c:pt>
                <c:pt idx="1565">
                  <c:v>36768</c:v>
                </c:pt>
                <c:pt idx="1566">
                  <c:v>36769</c:v>
                </c:pt>
                <c:pt idx="1567">
                  <c:v>36770</c:v>
                </c:pt>
                <c:pt idx="1568">
                  <c:v>36773</c:v>
                </c:pt>
                <c:pt idx="1569">
                  <c:v>36774</c:v>
                </c:pt>
                <c:pt idx="1570">
                  <c:v>36775</c:v>
                </c:pt>
                <c:pt idx="1571">
                  <c:v>36776</c:v>
                </c:pt>
                <c:pt idx="1572">
                  <c:v>36777</c:v>
                </c:pt>
                <c:pt idx="1573">
                  <c:v>36780</c:v>
                </c:pt>
                <c:pt idx="1574">
                  <c:v>36781</c:v>
                </c:pt>
                <c:pt idx="1575">
                  <c:v>36782</c:v>
                </c:pt>
                <c:pt idx="1576">
                  <c:v>36783</c:v>
                </c:pt>
                <c:pt idx="1577">
                  <c:v>36784</c:v>
                </c:pt>
                <c:pt idx="1578">
                  <c:v>36787</c:v>
                </c:pt>
                <c:pt idx="1579">
                  <c:v>36788</c:v>
                </c:pt>
                <c:pt idx="1580">
                  <c:v>36789</c:v>
                </c:pt>
                <c:pt idx="1581">
                  <c:v>36790</c:v>
                </c:pt>
                <c:pt idx="1582">
                  <c:v>36791</c:v>
                </c:pt>
                <c:pt idx="1583">
                  <c:v>36794</c:v>
                </c:pt>
                <c:pt idx="1584">
                  <c:v>36795</c:v>
                </c:pt>
                <c:pt idx="1585">
                  <c:v>36796</c:v>
                </c:pt>
                <c:pt idx="1586">
                  <c:v>36797</c:v>
                </c:pt>
                <c:pt idx="1587">
                  <c:v>36798</c:v>
                </c:pt>
                <c:pt idx="1588">
                  <c:v>36801</c:v>
                </c:pt>
                <c:pt idx="1589">
                  <c:v>36802</c:v>
                </c:pt>
                <c:pt idx="1590">
                  <c:v>36803</c:v>
                </c:pt>
                <c:pt idx="1591">
                  <c:v>36804</c:v>
                </c:pt>
                <c:pt idx="1592">
                  <c:v>36805</c:v>
                </c:pt>
                <c:pt idx="1593">
                  <c:v>36808</c:v>
                </c:pt>
                <c:pt idx="1594">
                  <c:v>36809</c:v>
                </c:pt>
                <c:pt idx="1595">
                  <c:v>36810</c:v>
                </c:pt>
                <c:pt idx="1596">
                  <c:v>36811</c:v>
                </c:pt>
                <c:pt idx="1597">
                  <c:v>36812</c:v>
                </c:pt>
                <c:pt idx="1598">
                  <c:v>36815</c:v>
                </c:pt>
                <c:pt idx="1599">
                  <c:v>36816</c:v>
                </c:pt>
                <c:pt idx="1600">
                  <c:v>36817</c:v>
                </c:pt>
                <c:pt idx="1601">
                  <c:v>36818</c:v>
                </c:pt>
                <c:pt idx="1602">
                  <c:v>36819</c:v>
                </c:pt>
                <c:pt idx="1603">
                  <c:v>36822</c:v>
                </c:pt>
                <c:pt idx="1604">
                  <c:v>36823</c:v>
                </c:pt>
                <c:pt idx="1605">
                  <c:v>36824</c:v>
                </c:pt>
                <c:pt idx="1606">
                  <c:v>36825</c:v>
                </c:pt>
                <c:pt idx="1607">
                  <c:v>36826</c:v>
                </c:pt>
                <c:pt idx="1608">
                  <c:v>36829</c:v>
                </c:pt>
                <c:pt idx="1609">
                  <c:v>36830</c:v>
                </c:pt>
                <c:pt idx="1610">
                  <c:v>36831</c:v>
                </c:pt>
                <c:pt idx="1611">
                  <c:v>36832</c:v>
                </c:pt>
                <c:pt idx="1612">
                  <c:v>36833</c:v>
                </c:pt>
                <c:pt idx="1613">
                  <c:v>36836</c:v>
                </c:pt>
                <c:pt idx="1614">
                  <c:v>36837</c:v>
                </c:pt>
                <c:pt idx="1615">
                  <c:v>36838</c:v>
                </c:pt>
                <c:pt idx="1616">
                  <c:v>36839</c:v>
                </c:pt>
                <c:pt idx="1617">
                  <c:v>36840</c:v>
                </c:pt>
                <c:pt idx="1618">
                  <c:v>36843</c:v>
                </c:pt>
                <c:pt idx="1619">
                  <c:v>36844</c:v>
                </c:pt>
                <c:pt idx="1620">
                  <c:v>36845</c:v>
                </c:pt>
                <c:pt idx="1621">
                  <c:v>36846</c:v>
                </c:pt>
                <c:pt idx="1622">
                  <c:v>36847</c:v>
                </c:pt>
                <c:pt idx="1623">
                  <c:v>36850</c:v>
                </c:pt>
                <c:pt idx="1624">
                  <c:v>36851</c:v>
                </c:pt>
                <c:pt idx="1625">
                  <c:v>36852</c:v>
                </c:pt>
                <c:pt idx="1626">
                  <c:v>36853</c:v>
                </c:pt>
                <c:pt idx="1627">
                  <c:v>36854</c:v>
                </c:pt>
                <c:pt idx="1628">
                  <c:v>36857</c:v>
                </c:pt>
                <c:pt idx="1629">
                  <c:v>36858</c:v>
                </c:pt>
                <c:pt idx="1630">
                  <c:v>36859</c:v>
                </c:pt>
                <c:pt idx="1631">
                  <c:v>36860</c:v>
                </c:pt>
                <c:pt idx="1632">
                  <c:v>36861</c:v>
                </c:pt>
                <c:pt idx="1633">
                  <c:v>36864</c:v>
                </c:pt>
                <c:pt idx="1634">
                  <c:v>36865</c:v>
                </c:pt>
                <c:pt idx="1635">
                  <c:v>36866</c:v>
                </c:pt>
                <c:pt idx="1636">
                  <c:v>36867</c:v>
                </c:pt>
                <c:pt idx="1637">
                  <c:v>36868</c:v>
                </c:pt>
                <c:pt idx="1638">
                  <c:v>36871</c:v>
                </c:pt>
                <c:pt idx="1639">
                  <c:v>36872</c:v>
                </c:pt>
                <c:pt idx="1640">
                  <c:v>36873</c:v>
                </c:pt>
                <c:pt idx="1641">
                  <c:v>36874</c:v>
                </c:pt>
                <c:pt idx="1642">
                  <c:v>36875</c:v>
                </c:pt>
                <c:pt idx="1643">
                  <c:v>36878</c:v>
                </c:pt>
                <c:pt idx="1644">
                  <c:v>36879</c:v>
                </c:pt>
                <c:pt idx="1645">
                  <c:v>36880</c:v>
                </c:pt>
                <c:pt idx="1646">
                  <c:v>36881</c:v>
                </c:pt>
                <c:pt idx="1647">
                  <c:v>36882</c:v>
                </c:pt>
                <c:pt idx="1648">
                  <c:v>36885</c:v>
                </c:pt>
                <c:pt idx="1649">
                  <c:v>36886</c:v>
                </c:pt>
                <c:pt idx="1650">
                  <c:v>36887</c:v>
                </c:pt>
                <c:pt idx="1651">
                  <c:v>36888</c:v>
                </c:pt>
                <c:pt idx="1652">
                  <c:v>36889</c:v>
                </c:pt>
                <c:pt idx="1653">
                  <c:v>36892</c:v>
                </c:pt>
                <c:pt idx="1654">
                  <c:v>36893</c:v>
                </c:pt>
                <c:pt idx="1655">
                  <c:v>36894</c:v>
                </c:pt>
                <c:pt idx="1656">
                  <c:v>36895</c:v>
                </c:pt>
                <c:pt idx="1657">
                  <c:v>36896</c:v>
                </c:pt>
                <c:pt idx="1658">
                  <c:v>36899</c:v>
                </c:pt>
                <c:pt idx="1659">
                  <c:v>36900</c:v>
                </c:pt>
                <c:pt idx="1660">
                  <c:v>36901</c:v>
                </c:pt>
                <c:pt idx="1661">
                  <c:v>36902</c:v>
                </c:pt>
                <c:pt idx="1662">
                  <c:v>36903</c:v>
                </c:pt>
                <c:pt idx="1663">
                  <c:v>36906</c:v>
                </c:pt>
                <c:pt idx="1664">
                  <c:v>36907</c:v>
                </c:pt>
                <c:pt idx="1665">
                  <c:v>36908</c:v>
                </c:pt>
                <c:pt idx="1666">
                  <c:v>36909</c:v>
                </c:pt>
                <c:pt idx="1667">
                  <c:v>36910</c:v>
                </c:pt>
                <c:pt idx="1668">
                  <c:v>36913</c:v>
                </c:pt>
                <c:pt idx="1669">
                  <c:v>36914</c:v>
                </c:pt>
                <c:pt idx="1670">
                  <c:v>36915</c:v>
                </c:pt>
                <c:pt idx="1671">
                  <c:v>36916</c:v>
                </c:pt>
                <c:pt idx="1672">
                  <c:v>36917</c:v>
                </c:pt>
                <c:pt idx="1673">
                  <c:v>36920</c:v>
                </c:pt>
                <c:pt idx="1674">
                  <c:v>36921</c:v>
                </c:pt>
                <c:pt idx="1675">
                  <c:v>36922</c:v>
                </c:pt>
                <c:pt idx="1676">
                  <c:v>36923</c:v>
                </c:pt>
                <c:pt idx="1677">
                  <c:v>36924</c:v>
                </c:pt>
                <c:pt idx="1678">
                  <c:v>36927</c:v>
                </c:pt>
                <c:pt idx="1679">
                  <c:v>36928</c:v>
                </c:pt>
                <c:pt idx="1680">
                  <c:v>36929</c:v>
                </c:pt>
                <c:pt idx="1681">
                  <c:v>36930</c:v>
                </c:pt>
                <c:pt idx="1682">
                  <c:v>36931</c:v>
                </c:pt>
                <c:pt idx="1683">
                  <c:v>36934</c:v>
                </c:pt>
                <c:pt idx="1684">
                  <c:v>36935</c:v>
                </c:pt>
                <c:pt idx="1685">
                  <c:v>36936</c:v>
                </c:pt>
                <c:pt idx="1686">
                  <c:v>36937</c:v>
                </c:pt>
                <c:pt idx="1687">
                  <c:v>36938</c:v>
                </c:pt>
                <c:pt idx="1688">
                  <c:v>36941</c:v>
                </c:pt>
                <c:pt idx="1689">
                  <c:v>36942</c:v>
                </c:pt>
                <c:pt idx="1690">
                  <c:v>36943</c:v>
                </c:pt>
                <c:pt idx="1691">
                  <c:v>36944</c:v>
                </c:pt>
                <c:pt idx="1692">
                  <c:v>36945</c:v>
                </c:pt>
                <c:pt idx="1693">
                  <c:v>36948</c:v>
                </c:pt>
                <c:pt idx="1694">
                  <c:v>36949</c:v>
                </c:pt>
                <c:pt idx="1695">
                  <c:v>36950</c:v>
                </c:pt>
                <c:pt idx="1696">
                  <c:v>36951</c:v>
                </c:pt>
                <c:pt idx="1697">
                  <c:v>36952</c:v>
                </c:pt>
                <c:pt idx="1698">
                  <c:v>36955</c:v>
                </c:pt>
                <c:pt idx="1699">
                  <c:v>36956</c:v>
                </c:pt>
                <c:pt idx="1700">
                  <c:v>36957</c:v>
                </c:pt>
                <c:pt idx="1701">
                  <c:v>36958</c:v>
                </c:pt>
                <c:pt idx="1702">
                  <c:v>36959</c:v>
                </c:pt>
                <c:pt idx="1703">
                  <c:v>36962</c:v>
                </c:pt>
                <c:pt idx="1704">
                  <c:v>36963</c:v>
                </c:pt>
                <c:pt idx="1705">
                  <c:v>36964</c:v>
                </c:pt>
                <c:pt idx="1706">
                  <c:v>36965</c:v>
                </c:pt>
                <c:pt idx="1707">
                  <c:v>36966</c:v>
                </c:pt>
                <c:pt idx="1708">
                  <c:v>36969</c:v>
                </c:pt>
                <c:pt idx="1709">
                  <c:v>36970</c:v>
                </c:pt>
                <c:pt idx="1710">
                  <c:v>36971</c:v>
                </c:pt>
                <c:pt idx="1711">
                  <c:v>36972</c:v>
                </c:pt>
                <c:pt idx="1712">
                  <c:v>36973</c:v>
                </c:pt>
                <c:pt idx="1713">
                  <c:v>36976</c:v>
                </c:pt>
                <c:pt idx="1714">
                  <c:v>36977</c:v>
                </c:pt>
                <c:pt idx="1715">
                  <c:v>36978</c:v>
                </c:pt>
                <c:pt idx="1716">
                  <c:v>36979</c:v>
                </c:pt>
                <c:pt idx="1717">
                  <c:v>36980</c:v>
                </c:pt>
                <c:pt idx="1718">
                  <c:v>36983</c:v>
                </c:pt>
                <c:pt idx="1719">
                  <c:v>36984</c:v>
                </c:pt>
                <c:pt idx="1720">
                  <c:v>36985</c:v>
                </c:pt>
                <c:pt idx="1721">
                  <c:v>36986</c:v>
                </c:pt>
                <c:pt idx="1722">
                  <c:v>36987</c:v>
                </c:pt>
                <c:pt idx="1723">
                  <c:v>36990</c:v>
                </c:pt>
                <c:pt idx="1724">
                  <c:v>36991</c:v>
                </c:pt>
                <c:pt idx="1725">
                  <c:v>36992</c:v>
                </c:pt>
                <c:pt idx="1726">
                  <c:v>36993</c:v>
                </c:pt>
                <c:pt idx="1727">
                  <c:v>36994</c:v>
                </c:pt>
                <c:pt idx="1728">
                  <c:v>36997</c:v>
                </c:pt>
                <c:pt idx="1729">
                  <c:v>36998</c:v>
                </c:pt>
                <c:pt idx="1730">
                  <c:v>36999</c:v>
                </c:pt>
                <c:pt idx="1731">
                  <c:v>37000</c:v>
                </c:pt>
                <c:pt idx="1732">
                  <c:v>37001</c:v>
                </c:pt>
                <c:pt idx="1733">
                  <c:v>37004</c:v>
                </c:pt>
                <c:pt idx="1734">
                  <c:v>37005</c:v>
                </c:pt>
                <c:pt idx="1735">
                  <c:v>37006</c:v>
                </c:pt>
                <c:pt idx="1736">
                  <c:v>37007</c:v>
                </c:pt>
                <c:pt idx="1737">
                  <c:v>37008</c:v>
                </c:pt>
                <c:pt idx="1738">
                  <c:v>37011</c:v>
                </c:pt>
                <c:pt idx="1739">
                  <c:v>37012</c:v>
                </c:pt>
                <c:pt idx="1740">
                  <c:v>37013</c:v>
                </c:pt>
                <c:pt idx="1741">
                  <c:v>37014</c:v>
                </c:pt>
                <c:pt idx="1742">
                  <c:v>37015</c:v>
                </c:pt>
                <c:pt idx="1743">
                  <c:v>37018</c:v>
                </c:pt>
                <c:pt idx="1744">
                  <c:v>37019</c:v>
                </c:pt>
                <c:pt idx="1745">
                  <c:v>37020</c:v>
                </c:pt>
                <c:pt idx="1746">
                  <c:v>37021</c:v>
                </c:pt>
                <c:pt idx="1747">
                  <c:v>37022</c:v>
                </c:pt>
                <c:pt idx="1748">
                  <c:v>37025</c:v>
                </c:pt>
                <c:pt idx="1749">
                  <c:v>37026</c:v>
                </c:pt>
                <c:pt idx="1750">
                  <c:v>37027</c:v>
                </c:pt>
                <c:pt idx="1751">
                  <c:v>37028</c:v>
                </c:pt>
                <c:pt idx="1752">
                  <c:v>37029</c:v>
                </c:pt>
                <c:pt idx="1753">
                  <c:v>37032</c:v>
                </c:pt>
                <c:pt idx="1754">
                  <c:v>37033</c:v>
                </c:pt>
                <c:pt idx="1755">
                  <c:v>37034</c:v>
                </c:pt>
                <c:pt idx="1756">
                  <c:v>37035</c:v>
                </c:pt>
                <c:pt idx="1757">
                  <c:v>37036</c:v>
                </c:pt>
                <c:pt idx="1758">
                  <c:v>37039</c:v>
                </c:pt>
                <c:pt idx="1759">
                  <c:v>37040</c:v>
                </c:pt>
                <c:pt idx="1760">
                  <c:v>37041</c:v>
                </c:pt>
                <c:pt idx="1761">
                  <c:v>37042</c:v>
                </c:pt>
                <c:pt idx="1762">
                  <c:v>37043</c:v>
                </c:pt>
                <c:pt idx="1763">
                  <c:v>37046</c:v>
                </c:pt>
                <c:pt idx="1764">
                  <c:v>37047</c:v>
                </c:pt>
                <c:pt idx="1765">
                  <c:v>37048</c:v>
                </c:pt>
                <c:pt idx="1766">
                  <c:v>37049</c:v>
                </c:pt>
                <c:pt idx="1767">
                  <c:v>37050</c:v>
                </c:pt>
                <c:pt idx="1768">
                  <c:v>37053</c:v>
                </c:pt>
                <c:pt idx="1769">
                  <c:v>37054</c:v>
                </c:pt>
                <c:pt idx="1770">
                  <c:v>37055</c:v>
                </c:pt>
                <c:pt idx="1771">
                  <c:v>37056</c:v>
                </c:pt>
                <c:pt idx="1772">
                  <c:v>37057</c:v>
                </c:pt>
                <c:pt idx="1773">
                  <c:v>37060</c:v>
                </c:pt>
                <c:pt idx="1774">
                  <c:v>37061</c:v>
                </c:pt>
                <c:pt idx="1775">
                  <c:v>37062</c:v>
                </c:pt>
                <c:pt idx="1776">
                  <c:v>37063</c:v>
                </c:pt>
                <c:pt idx="1777">
                  <c:v>37064</c:v>
                </c:pt>
                <c:pt idx="1778">
                  <c:v>37067</c:v>
                </c:pt>
                <c:pt idx="1779">
                  <c:v>37068</c:v>
                </c:pt>
                <c:pt idx="1780">
                  <c:v>37069</c:v>
                </c:pt>
                <c:pt idx="1781">
                  <c:v>37070</c:v>
                </c:pt>
                <c:pt idx="1782">
                  <c:v>37071</c:v>
                </c:pt>
                <c:pt idx="1783">
                  <c:v>37074</c:v>
                </c:pt>
                <c:pt idx="1784">
                  <c:v>37075</c:v>
                </c:pt>
                <c:pt idx="1785">
                  <c:v>37076</c:v>
                </c:pt>
                <c:pt idx="1786">
                  <c:v>37077</c:v>
                </c:pt>
                <c:pt idx="1787">
                  <c:v>37078</c:v>
                </c:pt>
                <c:pt idx="1788">
                  <c:v>37081</c:v>
                </c:pt>
                <c:pt idx="1789">
                  <c:v>37082</c:v>
                </c:pt>
                <c:pt idx="1790">
                  <c:v>37083</c:v>
                </c:pt>
                <c:pt idx="1791">
                  <c:v>37084</c:v>
                </c:pt>
                <c:pt idx="1792">
                  <c:v>37085</c:v>
                </c:pt>
                <c:pt idx="1793">
                  <c:v>37088</c:v>
                </c:pt>
                <c:pt idx="1794">
                  <c:v>37089</c:v>
                </c:pt>
                <c:pt idx="1795">
                  <c:v>37090</c:v>
                </c:pt>
                <c:pt idx="1796">
                  <c:v>37091</c:v>
                </c:pt>
                <c:pt idx="1797">
                  <c:v>37092</c:v>
                </c:pt>
                <c:pt idx="1798">
                  <c:v>37095</c:v>
                </c:pt>
                <c:pt idx="1799">
                  <c:v>37096</c:v>
                </c:pt>
                <c:pt idx="1800">
                  <c:v>37097</c:v>
                </c:pt>
                <c:pt idx="1801">
                  <c:v>37098</c:v>
                </c:pt>
                <c:pt idx="1802">
                  <c:v>37099</c:v>
                </c:pt>
                <c:pt idx="1803">
                  <c:v>37102</c:v>
                </c:pt>
                <c:pt idx="1804">
                  <c:v>37103</c:v>
                </c:pt>
                <c:pt idx="1805">
                  <c:v>37104</c:v>
                </c:pt>
                <c:pt idx="1806">
                  <c:v>37105</c:v>
                </c:pt>
                <c:pt idx="1807">
                  <c:v>37106</c:v>
                </c:pt>
                <c:pt idx="1808">
                  <c:v>37109</c:v>
                </c:pt>
                <c:pt idx="1809">
                  <c:v>37110</c:v>
                </c:pt>
                <c:pt idx="1810">
                  <c:v>37111</c:v>
                </c:pt>
                <c:pt idx="1811">
                  <c:v>37112</c:v>
                </c:pt>
                <c:pt idx="1812">
                  <c:v>37113</c:v>
                </c:pt>
                <c:pt idx="1813">
                  <c:v>37116</c:v>
                </c:pt>
                <c:pt idx="1814">
                  <c:v>37117</c:v>
                </c:pt>
                <c:pt idx="1815">
                  <c:v>37118</c:v>
                </c:pt>
                <c:pt idx="1816">
                  <c:v>37119</c:v>
                </c:pt>
                <c:pt idx="1817">
                  <c:v>37120</c:v>
                </c:pt>
                <c:pt idx="1818">
                  <c:v>37123</c:v>
                </c:pt>
                <c:pt idx="1819">
                  <c:v>37124</c:v>
                </c:pt>
                <c:pt idx="1820">
                  <c:v>37125</c:v>
                </c:pt>
                <c:pt idx="1821">
                  <c:v>37126</c:v>
                </c:pt>
                <c:pt idx="1822">
                  <c:v>37127</c:v>
                </c:pt>
                <c:pt idx="1823">
                  <c:v>37130</c:v>
                </c:pt>
                <c:pt idx="1824">
                  <c:v>37131</c:v>
                </c:pt>
                <c:pt idx="1825">
                  <c:v>37132</c:v>
                </c:pt>
                <c:pt idx="1826">
                  <c:v>37133</c:v>
                </c:pt>
                <c:pt idx="1827">
                  <c:v>37134</c:v>
                </c:pt>
                <c:pt idx="1828">
                  <c:v>37137</c:v>
                </c:pt>
                <c:pt idx="1829">
                  <c:v>37138</c:v>
                </c:pt>
                <c:pt idx="1830">
                  <c:v>37139</c:v>
                </c:pt>
                <c:pt idx="1831">
                  <c:v>37140</c:v>
                </c:pt>
                <c:pt idx="1832">
                  <c:v>37141</c:v>
                </c:pt>
                <c:pt idx="1833">
                  <c:v>37144</c:v>
                </c:pt>
                <c:pt idx="1834">
                  <c:v>37145</c:v>
                </c:pt>
                <c:pt idx="1835">
                  <c:v>37146</c:v>
                </c:pt>
                <c:pt idx="1836">
                  <c:v>37147</c:v>
                </c:pt>
                <c:pt idx="1837">
                  <c:v>37148</c:v>
                </c:pt>
                <c:pt idx="1838">
                  <c:v>37151</c:v>
                </c:pt>
                <c:pt idx="1839">
                  <c:v>37152</c:v>
                </c:pt>
                <c:pt idx="1840">
                  <c:v>37153</c:v>
                </c:pt>
                <c:pt idx="1841">
                  <c:v>37154</c:v>
                </c:pt>
                <c:pt idx="1842">
                  <c:v>37155</c:v>
                </c:pt>
                <c:pt idx="1843">
                  <c:v>37158</c:v>
                </c:pt>
                <c:pt idx="1844">
                  <c:v>37159</c:v>
                </c:pt>
                <c:pt idx="1845">
                  <c:v>37160</c:v>
                </c:pt>
                <c:pt idx="1846">
                  <c:v>37161</c:v>
                </c:pt>
                <c:pt idx="1847">
                  <c:v>37162</c:v>
                </c:pt>
                <c:pt idx="1848">
                  <c:v>37165</c:v>
                </c:pt>
                <c:pt idx="1849">
                  <c:v>37166</c:v>
                </c:pt>
                <c:pt idx="1850">
                  <c:v>37167</c:v>
                </c:pt>
                <c:pt idx="1851">
                  <c:v>37168</c:v>
                </c:pt>
                <c:pt idx="1852">
                  <c:v>37169</c:v>
                </c:pt>
                <c:pt idx="1853">
                  <c:v>37172</c:v>
                </c:pt>
                <c:pt idx="1854">
                  <c:v>37173</c:v>
                </c:pt>
                <c:pt idx="1855">
                  <c:v>37174</c:v>
                </c:pt>
                <c:pt idx="1856">
                  <c:v>37175</c:v>
                </c:pt>
                <c:pt idx="1857">
                  <c:v>37176</c:v>
                </c:pt>
                <c:pt idx="1858">
                  <c:v>37179</c:v>
                </c:pt>
                <c:pt idx="1859">
                  <c:v>37180</c:v>
                </c:pt>
                <c:pt idx="1860">
                  <c:v>37181</c:v>
                </c:pt>
                <c:pt idx="1861">
                  <c:v>37182</c:v>
                </c:pt>
                <c:pt idx="1862">
                  <c:v>37183</c:v>
                </c:pt>
                <c:pt idx="1863">
                  <c:v>37186</c:v>
                </c:pt>
                <c:pt idx="1864">
                  <c:v>37187</c:v>
                </c:pt>
                <c:pt idx="1865">
                  <c:v>37188</c:v>
                </c:pt>
                <c:pt idx="1866">
                  <c:v>37189</c:v>
                </c:pt>
                <c:pt idx="1867">
                  <c:v>37190</c:v>
                </c:pt>
                <c:pt idx="1868">
                  <c:v>37193</c:v>
                </c:pt>
                <c:pt idx="1869">
                  <c:v>37194</c:v>
                </c:pt>
                <c:pt idx="1870">
                  <c:v>37195</c:v>
                </c:pt>
                <c:pt idx="1871">
                  <c:v>37196</c:v>
                </c:pt>
                <c:pt idx="1872">
                  <c:v>37197</c:v>
                </c:pt>
                <c:pt idx="1873">
                  <c:v>37200</c:v>
                </c:pt>
                <c:pt idx="1874">
                  <c:v>37201</c:v>
                </c:pt>
                <c:pt idx="1875">
                  <c:v>37202</c:v>
                </c:pt>
                <c:pt idx="1876">
                  <c:v>37203</c:v>
                </c:pt>
                <c:pt idx="1877">
                  <c:v>37204</c:v>
                </c:pt>
                <c:pt idx="1878">
                  <c:v>37207</c:v>
                </c:pt>
                <c:pt idx="1879">
                  <c:v>37208</c:v>
                </c:pt>
                <c:pt idx="1880">
                  <c:v>37209</c:v>
                </c:pt>
                <c:pt idx="1881">
                  <c:v>37210</c:v>
                </c:pt>
                <c:pt idx="1882">
                  <c:v>37211</c:v>
                </c:pt>
                <c:pt idx="1883">
                  <c:v>37214</c:v>
                </c:pt>
                <c:pt idx="1884">
                  <c:v>37215</c:v>
                </c:pt>
                <c:pt idx="1885">
                  <c:v>37216</c:v>
                </c:pt>
                <c:pt idx="1886">
                  <c:v>37217</c:v>
                </c:pt>
                <c:pt idx="1887">
                  <c:v>37218</c:v>
                </c:pt>
                <c:pt idx="1888">
                  <c:v>37221</c:v>
                </c:pt>
                <c:pt idx="1889">
                  <c:v>37222</c:v>
                </c:pt>
                <c:pt idx="1890">
                  <c:v>37223</c:v>
                </c:pt>
                <c:pt idx="1891">
                  <c:v>37224</c:v>
                </c:pt>
                <c:pt idx="1892">
                  <c:v>37225</c:v>
                </c:pt>
                <c:pt idx="1893">
                  <c:v>37228</c:v>
                </c:pt>
                <c:pt idx="1894">
                  <c:v>37229</c:v>
                </c:pt>
                <c:pt idx="1895">
                  <c:v>37230</c:v>
                </c:pt>
                <c:pt idx="1896">
                  <c:v>37231</c:v>
                </c:pt>
                <c:pt idx="1897">
                  <c:v>37232</c:v>
                </c:pt>
                <c:pt idx="1898">
                  <c:v>37235</c:v>
                </c:pt>
                <c:pt idx="1899">
                  <c:v>37236</c:v>
                </c:pt>
                <c:pt idx="1900">
                  <c:v>37237</c:v>
                </c:pt>
                <c:pt idx="1901">
                  <c:v>37238</c:v>
                </c:pt>
                <c:pt idx="1902">
                  <c:v>37239</c:v>
                </c:pt>
                <c:pt idx="1903">
                  <c:v>37242</c:v>
                </c:pt>
                <c:pt idx="1904">
                  <c:v>37243</c:v>
                </c:pt>
                <c:pt idx="1905">
                  <c:v>37244</c:v>
                </c:pt>
                <c:pt idx="1906">
                  <c:v>37245</c:v>
                </c:pt>
                <c:pt idx="1907">
                  <c:v>37246</c:v>
                </c:pt>
                <c:pt idx="1908">
                  <c:v>37249</c:v>
                </c:pt>
                <c:pt idx="1909">
                  <c:v>37250</c:v>
                </c:pt>
                <c:pt idx="1910">
                  <c:v>37251</c:v>
                </c:pt>
                <c:pt idx="1911">
                  <c:v>37252</c:v>
                </c:pt>
                <c:pt idx="1912">
                  <c:v>37253</c:v>
                </c:pt>
                <c:pt idx="1913">
                  <c:v>37256</c:v>
                </c:pt>
                <c:pt idx="1914">
                  <c:v>37257</c:v>
                </c:pt>
                <c:pt idx="1915">
                  <c:v>37258</c:v>
                </c:pt>
                <c:pt idx="1916">
                  <c:v>37259</c:v>
                </c:pt>
                <c:pt idx="1917">
                  <c:v>37260</c:v>
                </c:pt>
                <c:pt idx="1918">
                  <c:v>37263</c:v>
                </c:pt>
                <c:pt idx="1919">
                  <c:v>37264</c:v>
                </c:pt>
                <c:pt idx="1920">
                  <c:v>37265</c:v>
                </c:pt>
                <c:pt idx="1921">
                  <c:v>37266</c:v>
                </c:pt>
                <c:pt idx="1922">
                  <c:v>37267</c:v>
                </c:pt>
                <c:pt idx="1923">
                  <c:v>37270</c:v>
                </c:pt>
                <c:pt idx="1924">
                  <c:v>37271</c:v>
                </c:pt>
                <c:pt idx="1925">
                  <c:v>37272</c:v>
                </c:pt>
                <c:pt idx="1926">
                  <c:v>37273</c:v>
                </c:pt>
                <c:pt idx="1927">
                  <c:v>37274</c:v>
                </c:pt>
                <c:pt idx="1928">
                  <c:v>37277</c:v>
                </c:pt>
                <c:pt idx="1929">
                  <c:v>37278</c:v>
                </c:pt>
                <c:pt idx="1930">
                  <c:v>37279</c:v>
                </c:pt>
                <c:pt idx="1931">
                  <c:v>37280</c:v>
                </c:pt>
                <c:pt idx="1932">
                  <c:v>37281</c:v>
                </c:pt>
                <c:pt idx="1933">
                  <c:v>37284</c:v>
                </c:pt>
                <c:pt idx="1934">
                  <c:v>37285</c:v>
                </c:pt>
                <c:pt idx="1935">
                  <c:v>37286</c:v>
                </c:pt>
                <c:pt idx="1936">
                  <c:v>37287</c:v>
                </c:pt>
                <c:pt idx="1937">
                  <c:v>37288</c:v>
                </c:pt>
                <c:pt idx="1938">
                  <c:v>37291</c:v>
                </c:pt>
                <c:pt idx="1939">
                  <c:v>37292</c:v>
                </c:pt>
                <c:pt idx="1940">
                  <c:v>37293</c:v>
                </c:pt>
                <c:pt idx="1941">
                  <c:v>37294</c:v>
                </c:pt>
                <c:pt idx="1942">
                  <c:v>37295</c:v>
                </c:pt>
                <c:pt idx="1943">
                  <c:v>37298</c:v>
                </c:pt>
                <c:pt idx="1944">
                  <c:v>37299</c:v>
                </c:pt>
                <c:pt idx="1945">
                  <c:v>37300</c:v>
                </c:pt>
                <c:pt idx="1946">
                  <c:v>37301</c:v>
                </c:pt>
                <c:pt idx="1947">
                  <c:v>37302</c:v>
                </c:pt>
                <c:pt idx="1948">
                  <c:v>37305</c:v>
                </c:pt>
                <c:pt idx="1949">
                  <c:v>37306</c:v>
                </c:pt>
                <c:pt idx="1950">
                  <c:v>37307</c:v>
                </c:pt>
                <c:pt idx="1951">
                  <c:v>37308</c:v>
                </c:pt>
                <c:pt idx="1952">
                  <c:v>37309</c:v>
                </c:pt>
                <c:pt idx="1953">
                  <c:v>37312</c:v>
                </c:pt>
                <c:pt idx="1954">
                  <c:v>37313</c:v>
                </c:pt>
                <c:pt idx="1955">
                  <c:v>37314</c:v>
                </c:pt>
                <c:pt idx="1956">
                  <c:v>37315</c:v>
                </c:pt>
                <c:pt idx="1957">
                  <c:v>37316</c:v>
                </c:pt>
                <c:pt idx="1958">
                  <c:v>37319</c:v>
                </c:pt>
                <c:pt idx="1959">
                  <c:v>37320</c:v>
                </c:pt>
                <c:pt idx="1960">
                  <c:v>37321</c:v>
                </c:pt>
                <c:pt idx="1961">
                  <c:v>37322</c:v>
                </c:pt>
                <c:pt idx="1962">
                  <c:v>37323</c:v>
                </c:pt>
                <c:pt idx="1963">
                  <c:v>37326</c:v>
                </c:pt>
                <c:pt idx="1964">
                  <c:v>37327</c:v>
                </c:pt>
                <c:pt idx="1965">
                  <c:v>37328</c:v>
                </c:pt>
                <c:pt idx="1966">
                  <c:v>37329</c:v>
                </c:pt>
                <c:pt idx="1967">
                  <c:v>37330</c:v>
                </c:pt>
                <c:pt idx="1968">
                  <c:v>37333</c:v>
                </c:pt>
                <c:pt idx="1969">
                  <c:v>37334</c:v>
                </c:pt>
                <c:pt idx="1970">
                  <c:v>37335</c:v>
                </c:pt>
                <c:pt idx="1971">
                  <c:v>37336</c:v>
                </c:pt>
                <c:pt idx="1972">
                  <c:v>37337</c:v>
                </c:pt>
                <c:pt idx="1973">
                  <c:v>37340</c:v>
                </c:pt>
                <c:pt idx="1974">
                  <c:v>37341</c:v>
                </c:pt>
                <c:pt idx="1975">
                  <c:v>37342</c:v>
                </c:pt>
                <c:pt idx="1976">
                  <c:v>37343</c:v>
                </c:pt>
                <c:pt idx="1977">
                  <c:v>37344</c:v>
                </c:pt>
                <c:pt idx="1978">
                  <c:v>37347</c:v>
                </c:pt>
                <c:pt idx="1979">
                  <c:v>37348</c:v>
                </c:pt>
                <c:pt idx="1980">
                  <c:v>37349</c:v>
                </c:pt>
                <c:pt idx="1981">
                  <c:v>37350</c:v>
                </c:pt>
                <c:pt idx="1982">
                  <c:v>37351</c:v>
                </c:pt>
                <c:pt idx="1983">
                  <c:v>37354</c:v>
                </c:pt>
                <c:pt idx="1984">
                  <c:v>37355</c:v>
                </c:pt>
                <c:pt idx="1985">
                  <c:v>37356</c:v>
                </c:pt>
                <c:pt idx="1986">
                  <c:v>37357</c:v>
                </c:pt>
                <c:pt idx="1987">
                  <c:v>37358</c:v>
                </c:pt>
                <c:pt idx="1988">
                  <c:v>37361</c:v>
                </c:pt>
                <c:pt idx="1989">
                  <c:v>37362</c:v>
                </c:pt>
                <c:pt idx="1990">
                  <c:v>37363</c:v>
                </c:pt>
                <c:pt idx="1991">
                  <c:v>37364</c:v>
                </c:pt>
                <c:pt idx="1992">
                  <c:v>37365</c:v>
                </c:pt>
                <c:pt idx="1993">
                  <c:v>37368</c:v>
                </c:pt>
                <c:pt idx="1994">
                  <c:v>37369</c:v>
                </c:pt>
                <c:pt idx="1995">
                  <c:v>37370</c:v>
                </c:pt>
                <c:pt idx="1996">
                  <c:v>37371</c:v>
                </c:pt>
                <c:pt idx="1997">
                  <c:v>37372</c:v>
                </c:pt>
                <c:pt idx="1998">
                  <c:v>37375</c:v>
                </c:pt>
                <c:pt idx="1999">
                  <c:v>37376</c:v>
                </c:pt>
                <c:pt idx="2000">
                  <c:v>37377</c:v>
                </c:pt>
                <c:pt idx="2001">
                  <c:v>37378</c:v>
                </c:pt>
                <c:pt idx="2002">
                  <c:v>37379</c:v>
                </c:pt>
                <c:pt idx="2003">
                  <c:v>37382</c:v>
                </c:pt>
                <c:pt idx="2004">
                  <c:v>37383</c:v>
                </c:pt>
                <c:pt idx="2005">
                  <c:v>37384</c:v>
                </c:pt>
                <c:pt idx="2006">
                  <c:v>37385</c:v>
                </c:pt>
                <c:pt idx="2007">
                  <c:v>37386</c:v>
                </c:pt>
                <c:pt idx="2008">
                  <c:v>37389</c:v>
                </c:pt>
                <c:pt idx="2009">
                  <c:v>37390</c:v>
                </c:pt>
                <c:pt idx="2010">
                  <c:v>37391</c:v>
                </c:pt>
                <c:pt idx="2011">
                  <c:v>37392</c:v>
                </c:pt>
                <c:pt idx="2012">
                  <c:v>37393</c:v>
                </c:pt>
                <c:pt idx="2013">
                  <c:v>37396</c:v>
                </c:pt>
                <c:pt idx="2014">
                  <c:v>37397</c:v>
                </c:pt>
                <c:pt idx="2015">
                  <c:v>37398</c:v>
                </c:pt>
                <c:pt idx="2016">
                  <c:v>37399</c:v>
                </c:pt>
                <c:pt idx="2017">
                  <c:v>37400</c:v>
                </c:pt>
                <c:pt idx="2018">
                  <c:v>37403</c:v>
                </c:pt>
                <c:pt idx="2019">
                  <c:v>37404</c:v>
                </c:pt>
                <c:pt idx="2020">
                  <c:v>37405</c:v>
                </c:pt>
                <c:pt idx="2021">
                  <c:v>37406</c:v>
                </c:pt>
                <c:pt idx="2022">
                  <c:v>37407</c:v>
                </c:pt>
                <c:pt idx="2023">
                  <c:v>37410</c:v>
                </c:pt>
                <c:pt idx="2024">
                  <c:v>37411</c:v>
                </c:pt>
                <c:pt idx="2025">
                  <c:v>37412</c:v>
                </c:pt>
                <c:pt idx="2026">
                  <c:v>37413</c:v>
                </c:pt>
                <c:pt idx="2027">
                  <c:v>37414</c:v>
                </c:pt>
                <c:pt idx="2028">
                  <c:v>37417</c:v>
                </c:pt>
                <c:pt idx="2029">
                  <c:v>37418</c:v>
                </c:pt>
                <c:pt idx="2030">
                  <c:v>37419</c:v>
                </c:pt>
                <c:pt idx="2031">
                  <c:v>37420</c:v>
                </c:pt>
                <c:pt idx="2032">
                  <c:v>37421</c:v>
                </c:pt>
                <c:pt idx="2033">
                  <c:v>37424</c:v>
                </c:pt>
                <c:pt idx="2034">
                  <c:v>37425</c:v>
                </c:pt>
                <c:pt idx="2035">
                  <c:v>37426</c:v>
                </c:pt>
                <c:pt idx="2036">
                  <c:v>37427</c:v>
                </c:pt>
                <c:pt idx="2037">
                  <c:v>37428</c:v>
                </c:pt>
                <c:pt idx="2038">
                  <c:v>37431</c:v>
                </c:pt>
                <c:pt idx="2039">
                  <c:v>37432</c:v>
                </c:pt>
                <c:pt idx="2040">
                  <c:v>37433</c:v>
                </c:pt>
                <c:pt idx="2041">
                  <c:v>37434</c:v>
                </c:pt>
                <c:pt idx="2042">
                  <c:v>37435</c:v>
                </c:pt>
                <c:pt idx="2043">
                  <c:v>37438</c:v>
                </c:pt>
                <c:pt idx="2044">
                  <c:v>37439</c:v>
                </c:pt>
                <c:pt idx="2045">
                  <c:v>37440</c:v>
                </c:pt>
                <c:pt idx="2046">
                  <c:v>37441</c:v>
                </c:pt>
                <c:pt idx="2047">
                  <c:v>37442</c:v>
                </c:pt>
                <c:pt idx="2048">
                  <c:v>37445</c:v>
                </c:pt>
                <c:pt idx="2049">
                  <c:v>37446</c:v>
                </c:pt>
                <c:pt idx="2050">
                  <c:v>37447</c:v>
                </c:pt>
                <c:pt idx="2051">
                  <c:v>37448</c:v>
                </c:pt>
                <c:pt idx="2052">
                  <c:v>37449</c:v>
                </c:pt>
                <c:pt idx="2053">
                  <c:v>37452</c:v>
                </c:pt>
                <c:pt idx="2054">
                  <c:v>37453</c:v>
                </c:pt>
                <c:pt idx="2055">
                  <c:v>37454</c:v>
                </c:pt>
                <c:pt idx="2056">
                  <c:v>37455</c:v>
                </c:pt>
                <c:pt idx="2057">
                  <c:v>37456</c:v>
                </c:pt>
                <c:pt idx="2058">
                  <c:v>37459</c:v>
                </c:pt>
                <c:pt idx="2059">
                  <c:v>37460</c:v>
                </c:pt>
                <c:pt idx="2060">
                  <c:v>37461</c:v>
                </c:pt>
                <c:pt idx="2061">
                  <c:v>37462</c:v>
                </c:pt>
                <c:pt idx="2062">
                  <c:v>37463</c:v>
                </c:pt>
                <c:pt idx="2063">
                  <c:v>37466</c:v>
                </c:pt>
                <c:pt idx="2064">
                  <c:v>37467</c:v>
                </c:pt>
                <c:pt idx="2065">
                  <c:v>37468</c:v>
                </c:pt>
                <c:pt idx="2066">
                  <c:v>37469</c:v>
                </c:pt>
                <c:pt idx="2067">
                  <c:v>37470</c:v>
                </c:pt>
                <c:pt idx="2068">
                  <c:v>37473</c:v>
                </c:pt>
                <c:pt idx="2069">
                  <c:v>37474</c:v>
                </c:pt>
                <c:pt idx="2070">
                  <c:v>37475</c:v>
                </c:pt>
                <c:pt idx="2071">
                  <c:v>37476</c:v>
                </c:pt>
                <c:pt idx="2072">
                  <c:v>37477</c:v>
                </c:pt>
                <c:pt idx="2073">
                  <c:v>37480</c:v>
                </c:pt>
                <c:pt idx="2074">
                  <c:v>37481</c:v>
                </c:pt>
                <c:pt idx="2075">
                  <c:v>37482</c:v>
                </c:pt>
                <c:pt idx="2076">
                  <c:v>37483</c:v>
                </c:pt>
                <c:pt idx="2077">
                  <c:v>37484</c:v>
                </c:pt>
                <c:pt idx="2078">
                  <c:v>37487</c:v>
                </c:pt>
                <c:pt idx="2079">
                  <c:v>37488</c:v>
                </c:pt>
                <c:pt idx="2080">
                  <c:v>37489</c:v>
                </c:pt>
                <c:pt idx="2081">
                  <c:v>37490</c:v>
                </c:pt>
                <c:pt idx="2082">
                  <c:v>37491</c:v>
                </c:pt>
                <c:pt idx="2083">
                  <c:v>37494</c:v>
                </c:pt>
                <c:pt idx="2084">
                  <c:v>37495</c:v>
                </c:pt>
                <c:pt idx="2085">
                  <c:v>37496</c:v>
                </c:pt>
                <c:pt idx="2086">
                  <c:v>37497</c:v>
                </c:pt>
                <c:pt idx="2087">
                  <c:v>37498</c:v>
                </c:pt>
                <c:pt idx="2088">
                  <c:v>37501</c:v>
                </c:pt>
                <c:pt idx="2089">
                  <c:v>37502</c:v>
                </c:pt>
                <c:pt idx="2090">
                  <c:v>37503</c:v>
                </c:pt>
                <c:pt idx="2091">
                  <c:v>37504</c:v>
                </c:pt>
                <c:pt idx="2092">
                  <c:v>37505</c:v>
                </c:pt>
                <c:pt idx="2093">
                  <c:v>37508</c:v>
                </c:pt>
                <c:pt idx="2094">
                  <c:v>37509</c:v>
                </c:pt>
                <c:pt idx="2095">
                  <c:v>37510</c:v>
                </c:pt>
                <c:pt idx="2096">
                  <c:v>37511</c:v>
                </c:pt>
                <c:pt idx="2097">
                  <c:v>37512</c:v>
                </c:pt>
                <c:pt idx="2098">
                  <c:v>37515</c:v>
                </c:pt>
                <c:pt idx="2099">
                  <c:v>37516</c:v>
                </c:pt>
                <c:pt idx="2100">
                  <c:v>37517</c:v>
                </c:pt>
                <c:pt idx="2101">
                  <c:v>37518</c:v>
                </c:pt>
                <c:pt idx="2102">
                  <c:v>37519</c:v>
                </c:pt>
                <c:pt idx="2103">
                  <c:v>37522</c:v>
                </c:pt>
                <c:pt idx="2104">
                  <c:v>37523</c:v>
                </c:pt>
                <c:pt idx="2105">
                  <c:v>37524</c:v>
                </c:pt>
                <c:pt idx="2106">
                  <c:v>37525</c:v>
                </c:pt>
                <c:pt idx="2107">
                  <c:v>37526</c:v>
                </c:pt>
                <c:pt idx="2108">
                  <c:v>37529</c:v>
                </c:pt>
                <c:pt idx="2109">
                  <c:v>37530</c:v>
                </c:pt>
                <c:pt idx="2110">
                  <c:v>37531</c:v>
                </c:pt>
                <c:pt idx="2111">
                  <c:v>37532</c:v>
                </c:pt>
                <c:pt idx="2112">
                  <c:v>37533</c:v>
                </c:pt>
                <c:pt idx="2113">
                  <c:v>37536</c:v>
                </c:pt>
                <c:pt idx="2114">
                  <c:v>37537</c:v>
                </c:pt>
                <c:pt idx="2115">
                  <c:v>37538</c:v>
                </c:pt>
                <c:pt idx="2116">
                  <c:v>37539</c:v>
                </c:pt>
                <c:pt idx="2117">
                  <c:v>37540</c:v>
                </c:pt>
                <c:pt idx="2118">
                  <c:v>37543</c:v>
                </c:pt>
                <c:pt idx="2119">
                  <c:v>37544</c:v>
                </c:pt>
                <c:pt idx="2120">
                  <c:v>37545</c:v>
                </c:pt>
                <c:pt idx="2121">
                  <c:v>37546</c:v>
                </c:pt>
                <c:pt idx="2122">
                  <c:v>37547</c:v>
                </c:pt>
                <c:pt idx="2123">
                  <c:v>37550</c:v>
                </c:pt>
                <c:pt idx="2124">
                  <c:v>37551</c:v>
                </c:pt>
                <c:pt idx="2125">
                  <c:v>37552</c:v>
                </c:pt>
                <c:pt idx="2126">
                  <c:v>37553</c:v>
                </c:pt>
                <c:pt idx="2127">
                  <c:v>37554</c:v>
                </c:pt>
                <c:pt idx="2128">
                  <c:v>37557</c:v>
                </c:pt>
                <c:pt idx="2129">
                  <c:v>37558</c:v>
                </c:pt>
                <c:pt idx="2130">
                  <c:v>37559</c:v>
                </c:pt>
                <c:pt idx="2131">
                  <c:v>37560</c:v>
                </c:pt>
                <c:pt idx="2132">
                  <c:v>37561</c:v>
                </c:pt>
                <c:pt idx="2133">
                  <c:v>37564</c:v>
                </c:pt>
                <c:pt idx="2134">
                  <c:v>37565</c:v>
                </c:pt>
                <c:pt idx="2135">
                  <c:v>37566</c:v>
                </c:pt>
                <c:pt idx="2136">
                  <c:v>37567</c:v>
                </c:pt>
                <c:pt idx="2137">
                  <c:v>37568</c:v>
                </c:pt>
                <c:pt idx="2138">
                  <c:v>37571</c:v>
                </c:pt>
                <c:pt idx="2139">
                  <c:v>37572</c:v>
                </c:pt>
                <c:pt idx="2140">
                  <c:v>37573</c:v>
                </c:pt>
                <c:pt idx="2141">
                  <c:v>37574</c:v>
                </c:pt>
                <c:pt idx="2142">
                  <c:v>37575</c:v>
                </c:pt>
                <c:pt idx="2143">
                  <c:v>37578</c:v>
                </c:pt>
                <c:pt idx="2144">
                  <c:v>37579</c:v>
                </c:pt>
                <c:pt idx="2145">
                  <c:v>37580</c:v>
                </c:pt>
                <c:pt idx="2146">
                  <c:v>37581</c:v>
                </c:pt>
                <c:pt idx="2147">
                  <c:v>37582</c:v>
                </c:pt>
                <c:pt idx="2148">
                  <c:v>37585</c:v>
                </c:pt>
                <c:pt idx="2149">
                  <c:v>37586</c:v>
                </c:pt>
                <c:pt idx="2150">
                  <c:v>37587</c:v>
                </c:pt>
                <c:pt idx="2151">
                  <c:v>37588</c:v>
                </c:pt>
                <c:pt idx="2152">
                  <c:v>37589</c:v>
                </c:pt>
                <c:pt idx="2153">
                  <c:v>37592</c:v>
                </c:pt>
                <c:pt idx="2154">
                  <c:v>37593</c:v>
                </c:pt>
                <c:pt idx="2155">
                  <c:v>37594</c:v>
                </c:pt>
                <c:pt idx="2156">
                  <c:v>37595</c:v>
                </c:pt>
                <c:pt idx="2157">
                  <c:v>37596</c:v>
                </c:pt>
                <c:pt idx="2158">
                  <c:v>37599</c:v>
                </c:pt>
                <c:pt idx="2159">
                  <c:v>37600</c:v>
                </c:pt>
                <c:pt idx="2160">
                  <c:v>37601</c:v>
                </c:pt>
                <c:pt idx="2161">
                  <c:v>37602</c:v>
                </c:pt>
                <c:pt idx="2162">
                  <c:v>37603</c:v>
                </c:pt>
                <c:pt idx="2163">
                  <c:v>37606</c:v>
                </c:pt>
                <c:pt idx="2164">
                  <c:v>37607</c:v>
                </c:pt>
                <c:pt idx="2165">
                  <c:v>37608</c:v>
                </c:pt>
                <c:pt idx="2166">
                  <c:v>37609</c:v>
                </c:pt>
                <c:pt idx="2167">
                  <c:v>37610</c:v>
                </c:pt>
                <c:pt idx="2168">
                  <c:v>37613</c:v>
                </c:pt>
                <c:pt idx="2169">
                  <c:v>37614</c:v>
                </c:pt>
                <c:pt idx="2170">
                  <c:v>37615</c:v>
                </c:pt>
                <c:pt idx="2171">
                  <c:v>37616</c:v>
                </c:pt>
                <c:pt idx="2172">
                  <c:v>37617</c:v>
                </c:pt>
                <c:pt idx="2173">
                  <c:v>37620</c:v>
                </c:pt>
                <c:pt idx="2174">
                  <c:v>37621</c:v>
                </c:pt>
                <c:pt idx="2175">
                  <c:v>37622</c:v>
                </c:pt>
                <c:pt idx="2176">
                  <c:v>37623</c:v>
                </c:pt>
                <c:pt idx="2177">
                  <c:v>37624</c:v>
                </c:pt>
                <c:pt idx="2178">
                  <c:v>37627</c:v>
                </c:pt>
                <c:pt idx="2179">
                  <c:v>37628</c:v>
                </c:pt>
                <c:pt idx="2180">
                  <c:v>37629</c:v>
                </c:pt>
                <c:pt idx="2181">
                  <c:v>37630</c:v>
                </c:pt>
                <c:pt idx="2182">
                  <c:v>37631</c:v>
                </c:pt>
                <c:pt idx="2183">
                  <c:v>37634</c:v>
                </c:pt>
                <c:pt idx="2184">
                  <c:v>37635</c:v>
                </c:pt>
                <c:pt idx="2185">
                  <c:v>37636</c:v>
                </c:pt>
                <c:pt idx="2186">
                  <c:v>37637</c:v>
                </c:pt>
                <c:pt idx="2187">
                  <c:v>37638</c:v>
                </c:pt>
                <c:pt idx="2188">
                  <c:v>37641</c:v>
                </c:pt>
                <c:pt idx="2189">
                  <c:v>37642</c:v>
                </c:pt>
                <c:pt idx="2190">
                  <c:v>37643</c:v>
                </c:pt>
                <c:pt idx="2191">
                  <c:v>37644</c:v>
                </c:pt>
                <c:pt idx="2192">
                  <c:v>37645</c:v>
                </c:pt>
                <c:pt idx="2193">
                  <c:v>37648</c:v>
                </c:pt>
                <c:pt idx="2194">
                  <c:v>37649</c:v>
                </c:pt>
                <c:pt idx="2195">
                  <c:v>37650</c:v>
                </c:pt>
                <c:pt idx="2196">
                  <c:v>37651</c:v>
                </c:pt>
                <c:pt idx="2197">
                  <c:v>37652</c:v>
                </c:pt>
                <c:pt idx="2198">
                  <c:v>37655</c:v>
                </c:pt>
                <c:pt idx="2199">
                  <c:v>37656</c:v>
                </c:pt>
                <c:pt idx="2200">
                  <c:v>37657</c:v>
                </c:pt>
                <c:pt idx="2201">
                  <c:v>37658</c:v>
                </c:pt>
                <c:pt idx="2202">
                  <c:v>37659</c:v>
                </c:pt>
                <c:pt idx="2203">
                  <c:v>37662</c:v>
                </c:pt>
                <c:pt idx="2204">
                  <c:v>37663</c:v>
                </c:pt>
                <c:pt idx="2205">
                  <c:v>37664</c:v>
                </c:pt>
                <c:pt idx="2206">
                  <c:v>37665</c:v>
                </c:pt>
                <c:pt idx="2207">
                  <c:v>37666</c:v>
                </c:pt>
                <c:pt idx="2208">
                  <c:v>37669</c:v>
                </c:pt>
                <c:pt idx="2209">
                  <c:v>37670</c:v>
                </c:pt>
                <c:pt idx="2210">
                  <c:v>37671</c:v>
                </c:pt>
                <c:pt idx="2211">
                  <c:v>37672</c:v>
                </c:pt>
                <c:pt idx="2212">
                  <c:v>37673</c:v>
                </c:pt>
                <c:pt idx="2213">
                  <c:v>37676</c:v>
                </c:pt>
                <c:pt idx="2214">
                  <c:v>37677</c:v>
                </c:pt>
                <c:pt idx="2215">
                  <c:v>37678</c:v>
                </c:pt>
                <c:pt idx="2216">
                  <c:v>37679</c:v>
                </c:pt>
                <c:pt idx="2217">
                  <c:v>37680</c:v>
                </c:pt>
                <c:pt idx="2218">
                  <c:v>37683</c:v>
                </c:pt>
                <c:pt idx="2219">
                  <c:v>37684</c:v>
                </c:pt>
                <c:pt idx="2220">
                  <c:v>37685</c:v>
                </c:pt>
                <c:pt idx="2221">
                  <c:v>37686</c:v>
                </c:pt>
                <c:pt idx="2222">
                  <c:v>37687</c:v>
                </c:pt>
                <c:pt idx="2223">
                  <c:v>37690</c:v>
                </c:pt>
                <c:pt idx="2224">
                  <c:v>37691</c:v>
                </c:pt>
                <c:pt idx="2225">
                  <c:v>37692</c:v>
                </c:pt>
                <c:pt idx="2226">
                  <c:v>37693</c:v>
                </c:pt>
                <c:pt idx="2227">
                  <c:v>37694</c:v>
                </c:pt>
                <c:pt idx="2228">
                  <c:v>37697</c:v>
                </c:pt>
                <c:pt idx="2229">
                  <c:v>37698</c:v>
                </c:pt>
                <c:pt idx="2230">
                  <c:v>37699</c:v>
                </c:pt>
                <c:pt idx="2231">
                  <c:v>37700</c:v>
                </c:pt>
                <c:pt idx="2232">
                  <c:v>37701</c:v>
                </c:pt>
                <c:pt idx="2233">
                  <c:v>37704</c:v>
                </c:pt>
                <c:pt idx="2234">
                  <c:v>37705</c:v>
                </c:pt>
                <c:pt idx="2235">
                  <c:v>37706</c:v>
                </c:pt>
                <c:pt idx="2236">
                  <c:v>37707</c:v>
                </c:pt>
                <c:pt idx="2237">
                  <c:v>37708</c:v>
                </c:pt>
                <c:pt idx="2238">
                  <c:v>37711</c:v>
                </c:pt>
                <c:pt idx="2239">
                  <c:v>37712</c:v>
                </c:pt>
                <c:pt idx="2240">
                  <c:v>37713</c:v>
                </c:pt>
                <c:pt idx="2241">
                  <c:v>37714</c:v>
                </c:pt>
                <c:pt idx="2242">
                  <c:v>37715</c:v>
                </c:pt>
                <c:pt idx="2243">
                  <c:v>37718</c:v>
                </c:pt>
                <c:pt idx="2244">
                  <c:v>37719</c:v>
                </c:pt>
                <c:pt idx="2245">
                  <c:v>37720</c:v>
                </c:pt>
                <c:pt idx="2246">
                  <c:v>37721</c:v>
                </c:pt>
                <c:pt idx="2247">
                  <c:v>37722</c:v>
                </c:pt>
                <c:pt idx="2248">
                  <c:v>37725</c:v>
                </c:pt>
                <c:pt idx="2249">
                  <c:v>37726</c:v>
                </c:pt>
                <c:pt idx="2250">
                  <c:v>37727</c:v>
                </c:pt>
                <c:pt idx="2251">
                  <c:v>37728</c:v>
                </c:pt>
                <c:pt idx="2252">
                  <c:v>37729</c:v>
                </c:pt>
                <c:pt idx="2253">
                  <c:v>37732</c:v>
                </c:pt>
                <c:pt idx="2254">
                  <c:v>37733</c:v>
                </c:pt>
                <c:pt idx="2255">
                  <c:v>37734</c:v>
                </c:pt>
                <c:pt idx="2256">
                  <c:v>37735</c:v>
                </c:pt>
                <c:pt idx="2257">
                  <c:v>37736</c:v>
                </c:pt>
                <c:pt idx="2258">
                  <c:v>37739</c:v>
                </c:pt>
                <c:pt idx="2259">
                  <c:v>37740</c:v>
                </c:pt>
                <c:pt idx="2260">
                  <c:v>37741</c:v>
                </c:pt>
                <c:pt idx="2261">
                  <c:v>37742</c:v>
                </c:pt>
                <c:pt idx="2262">
                  <c:v>37743</c:v>
                </c:pt>
                <c:pt idx="2263">
                  <c:v>37746</c:v>
                </c:pt>
                <c:pt idx="2264">
                  <c:v>37747</c:v>
                </c:pt>
                <c:pt idx="2265">
                  <c:v>37748</c:v>
                </c:pt>
                <c:pt idx="2266">
                  <c:v>37749</c:v>
                </c:pt>
                <c:pt idx="2267">
                  <c:v>37750</c:v>
                </c:pt>
                <c:pt idx="2268">
                  <c:v>37753</c:v>
                </c:pt>
                <c:pt idx="2269">
                  <c:v>37754</c:v>
                </c:pt>
                <c:pt idx="2270">
                  <c:v>37755</c:v>
                </c:pt>
                <c:pt idx="2271">
                  <c:v>37756</c:v>
                </c:pt>
                <c:pt idx="2272">
                  <c:v>37757</c:v>
                </c:pt>
                <c:pt idx="2273">
                  <c:v>37760</c:v>
                </c:pt>
                <c:pt idx="2274">
                  <c:v>37761</c:v>
                </c:pt>
                <c:pt idx="2275">
                  <c:v>37762</c:v>
                </c:pt>
                <c:pt idx="2276">
                  <c:v>37763</c:v>
                </c:pt>
                <c:pt idx="2277">
                  <c:v>37764</c:v>
                </c:pt>
                <c:pt idx="2278">
                  <c:v>37767</c:v>
                </c:pt>
                <c:pt idx="2279">
                  <c:v>37768</c:v>
                </c:pt>
                <c:pt idx="2280">
                  <c:v>37769</c:v>
                </c:pt>
                <c:pt idx="2281">
                  <c:v>37770</c:v>
                </c:pt>
                <c:pt idx="2282">
                  <c:v>37771</c:v>
                </c:pt>
                <c:pt idx="2283">
                  <c:v>37774</c:v>
                </c:pt>
                <c:pt idx="2284">
                  <c:v>37775</c:v>
                </c:pt>
                <c:pt idx="2285">
                  <c:v>37776</c:v>
                </c:pt>
                <c:pt idx="2286">
                  <c:v>37777</c:v>
                </c:pt>
                <c:pt idx="2287">
                  <c:v>37778</c:v>
                </c:pt>
                <c:pt idx="2288">
                  <c:v>37781</c:v>
                </c:pt>
                <c:pt idx="2289">
                  <c:v>37782</c:v>
                </c:pt>
                <c:pt idx="2290">
                  <c:v>37783</c:v>
                </c:pt>
                <c:pt idx="2291">
                  <c:v>37784</c:v>
                </c:pt>
                <c:pt idx="2292">
                  <c:v>37785</c:v>
                </c:pt>
                <c:pt idx="2293">
                  <c:v>37788</c:v>
                </c:pt>
                <c:pt idx="2294">
                  <c:v>37789</c:v>
                </c:pt>
                <c:pt idx="2295">
                  <c:v>37790</c:v>
                </c:pt>
                <c:pt idx="2296">
                  <c:v>37791</c:v>
                </c:pt>
                <c:pt idx="2297">
                  <c:v>37792</c:v>
                </c:pt>
                <c:pt idx="2298">
                  <c:v>37795</c:v>
                </c:pt>
                <c:pt idx="2299">
                  <c:v>37796</c:v>
                </c:pt>
                <c:pt idx="2300">
                  <c:v>37797</c:v>
                </c:pt>
                <c:pt idx="2301">
                  <c:v>37798</c:v>
                </c:pt>
                <c:pt idx="2302">
                  <c:v>37799</c:v>
                </c:pt>
                <c:pt idx="2303">
                  <c:v>37802</c:v>
                </c:pt>
                <c:pt idx="2304">
                  <c:v>37803</c:v>
                </c:pt>
                <c:pt idx="2305">
                  <c:v>37804</c:v>
                </c:pt>
                <c:pt idx="2306">
                  <c:v>37805</c:v>
                </c:pt>
                <c:pt idx="2307">
                  <c:v>37806</c:v>
                </c:pt>
                <c:pt idx="2308">
                  <c:v>37809</c:v>
                </c:pt>
                <c:pt idx="2309">
                  <c:v>37810</c:v>
                </c:pt>
                <c:pt idx="2310">
                  <c:v>37811</c:v>
                </c:pt>
                <c:pt idx="2311">
                  <c:v>37812</c:v>
                </c:pt>
                <c:pt idx="2312">
                  <c:v>37813</c:v>
                </c:pt>
                <c:pt idx="2313">
                  <c:v>37816</c:v>
                </c:pt>
                <c:pt idx="2314">
                  <c:v>37817</c:v>
                </c:pt>
                <c:pt idx="2315">
                  <c:v>37818</c:v>
                </c:pt>
                <c:pt idx="2316">
                  <c:v>37819</c:v>
                </c:pt>
                <c:pt idx="2317">
                  <c:v>37820</c:v>
                </c:pt>
                <c:pt idx="2318">
                  <c:v>37823</c:v>
                </c:pt>
                <c:pt idx="2319">
                  <c:v>37824</c:v>
                </c:pt>
                <c:pt idx="2320">
                  <c:v>37825</c:v>
                </c:pt>
                <c:pt idx="2321">
                  <c:v>37826</c:v>
                </c:pt>
                <c:pt idx="2322">
                  <c:v>37827</c:v>
                </c:pt>
                <c:pt idx="2323">
                  <c:v>37830</c:v>
                </c:pt>
                <c:pt idx="2324">
                  <c:v>37831</c:v>
                </c:pt>
                <c:pt idx="2325">
                  <c:v>37832</c:v>
                </c:pt>
                <c:pt idx="2326">
                  <c:v>37833</c:v>
                </c:pt>
                <c:pt idx="2327">
                  <c:v>37834</c:v>
                </c:pt>
                <c:pt idx="2328">
                  <c:v>37837</c:v>
                </c:pt>
                <c:pt idx="2329">
                  <c:v>37838</c:v>
                </c:pt>
                <c:pt idx="2330">
                  <c:v>37839</c:v>
                </c:pt>
                <c:pt idx="2331">
                  <c:v>37840</c:v>
                </c:pt>
                <c:pt idx="2332">
                  <c:v>37841</c:v>
                </c:pt>
                <c:pt idx="2333">
                  <c:v>37844</c:v>
                </c:pt>
                <c:pt idx="2334">
                  <c:v>37845</c:v>
                </c:pt>
                <c:pt idx="2335">
                  <c:v>37846</c:v>
                </c:pt>
                <c:pt idx="2336">
                  <c:v>37847</c:v>
                </c:pt>
                <c:pt idx="2337">
                  <c:v>37848</c:v>
                </c:pt>
                <c:pt idx="2338">
                  <c:v>37851</c:v>
                </c:pt>
                <c:pt idx="2339">
                  <c:v>37852</c:v>
                </c:pt>
                <c:pt idx="2340">
                  <c:v>37853</c:v>
                </c:pt>
                <c:pt idx="2341">
                  <c:v>37854</c:v>
                </c:pt>
                <c:pt idx="2342">
                  <c:v>37855</c:v>
                </c:pt>
                <c:pt idx="2343">
                  <c:v>37858</c:v>
                </c:pt>
                <c:pt idx="2344">
                  <c:v>37859</c:v>
                </c:pt>
                <c:pt idx="2345">
                  <c:v>37860</c:v>
                </c:pt>
                <c:pt idx="2346">
                  <c:v>37861</c:v>
                </c:pt>
                <c:pt idx="2347">
                  <c:v>37862</c:v>
                </c:pt>
                <c:pt idx="2348">
                  <c:v>37865</c:v>
                </c:pt>
                <c:pt idx="2349">
                  <c:v>37866</c:v>
                </c:pt>
                <c:pt idx="2350">
                  <c:v>37867</c:v>
                </c:pt>
                <c:pt idx="2351">
                  <c:v>37868</c:v>
                </c:pt>
                <c:pt idx="2352">
                  <c:v>37869</c:v>
                </c:pt>
                <c:pt idx="2353">
                  <c:v>37872</c:v>
                </c:pt>
                <c:pt idx="2354">
                  <c:v>37873</c:v>
                </c:pt>
                <c:pt idx="2355">
                  <c:v>37874</c:v>
                </c:pt>
                <c:pt idx="2356">
                  <c:v>37875</c:v>
                </c:pt>
                <c:pt idx="2357">
                  <c:v>37876</c:v>
                </c:pt>
                <c:pt idx="2358">
                  <c:v>37879</c:v>
                </c:pt>
                <c:pt idx="2359">
                  <c:v>37880</c:v>
                </c:pt>
                <c:pt idx="2360">
                  <c:v>37881</c:v>
                </c:pt>
                <c:pt idx="2361">
                  <c:v>37882</c:v>
                </c:pt>
                <c:pt idx="2362">
                  <c:v>37883</c:v>
                </c:pt>
                <c:pt idx="2363">
                  <c:v>37886</c:v>
                </c:pt>
                <c:pt idx="2364">
                  <c:v>37887</c:v>
                </c:pt>
                <c:pt idx="2365">
                  <c:v>37888</c:v>
                </c:pt>
                <c:pt idx="2366">
                  <c:v>37889</c:v>
                </c:pt>
                <c:pt idx="2367">
                  <c:v>37890</c:v>
                </c:pt>
                <c:pt idx="2368">
                  <c:v>37893</c:v>
                </c:pt>
                <c:pt idx="2369">
                  <c:v>37894</c:v>
                </c:pt>
                <c:pt idx="2370">
                  <c:v>37895</c:v>
                </c:pt>
                <c:pt idx="2371">
                  <c:v>37896</c:v>
                </c:pt>
                <c:pt idx="2372">
                  <c:v>37897</c:v>
                </c:pt>
                <c:pt idx="2373">
                  <c:v>37900</c:v>
                </c:pt>
                <c:pt idx="2374">
                  <c:v>37901</c:v>
                </c:pt>
                <c:pt idx="2375">
                  <c:v>37902</c:v>
                </c:pt>
                <c:pt idx="2376">
                  <c:v>37903</c:v>
                </c:pt>
                <c:pt idx="2377">
                  <c:v>37904</c:v>
                </c:pt>
                <c:pt idx="2378">
                  <c:v>37907</c:v>
                </c:pt>
                <c:pt idx="2379">
                  <c:v>37908</c:v>
                </c:pt>
                <c:pt idx="2380">
                  <c:v>37909</c:v>
                </c:pt>
                <c:pt idx="2381">
                  <c:v>37910</c:v>
                </c:pt>
                <c:pt idx="2382">
                  <c:v>37911</c:v>
                </c:pt>
                <c:pt idx="2383">
                  <c:v>37914</c:v>
                </c:pt>
                <c:pt idx="2384">
                  <c:v>37915</c:v>
                </c:pt>
                <c:pt idx="2385">
                  <c:v>37916</c:v>
                </c:pt>
                <c:pt idx="2386">
                  <c:v>37917</c:v>
                </c:pt>
                <c:pt idx="2387">
                  <c:v>37918</c:v>
                </c:pt>
                <c:pt idx="2388">
                  <c:v>37921</c:v>
                </c:pt>
                <c:pt idx="2389">
                  <c:v>37922</c:v>
                </c:pt>
                <c:pt idx="2390">
                  <c:v>37923</c:v>
                </c:pt>
                <c:pt idx="2391">
                  <c:v>37924</c:v>
                </c:pt>
                <c:pt idx="2392">
                  <c:v>37925</c:v>
                </c:pt>
                <c:pt idx="2393">
                  <c:v>37928</c:v>
                </c:pt>
                <c:pt idx="2394">
                  <c:v>37929</c:v>
                </c:pt>
                <c:pt idx="2395">
                  <c:v>37930</c:v>
                </c:pt>
                <c:pt idx="2396">
                  <c:v>37931</c:v>
                </c:pt>
                <c:pt idx="2397">
                  <c:v>37932</c:v>
                </c:pt>
                <c:pt idx="2398">
                  <c:v>37935</c:v>
                </c:pt>
                <c:pt idx="2399">
                  <c:v>37936</c:v>
                </c:pt>
                <c:pt idx="2400">
                  <c:v>37937</c:v>
                </c:pt>
                <c:pt idx="2401">
                  <c:v>37938</c:v>
                </c:pt>
                <c:pt idx="2402">
                  <c:v>37939</c:v>
                </c:pt>
                <c:pt idx="2403">
                  <c:v>37942</c:v>
                </c:pt>
                <c:pt idx="2404">
                  <c:v>37943</c:v>
                </c:pt>
                <c:pt idx="2405">
                  <c:v>37944</c:v>
                </c:pt>
                <c:pt idx="2406">
                  <c:v>37945</c:v>
                </c:pt>
                <c:pt idx="2407">
                  <c:v>37946</c:v>
                </c:pt>
                <c:pt idx="2408">
                  <c:v>37949</c:v>
                </c:pt>
                <c:pt idx="2409">
                  <c:v>37950</c:v>
                </c:pt>
                <c:pt idx="2410">
                  <c:v>37951</c:v>
                </c:pt>
                <c:pt idx="2411">
                  <c:v>37952</c:v>
                </c:pt>
                <c:pt idx="2412">
                  <c:v>37953</c:v>
                </c:pt>
                <c:pt idx="2413">
                  <c:v>37956</c:v>
                </c:pt>
                <c:pt idx="2414">
                  <c:v>37957</c:v>
                </c:pt>
                <c:pt idx="2415">
                  <c:v>37958</c:v>
                </c:pt>
                <c:pt idx="2416">
                  <c:v>37959</c:v>
                </c:pt>
                <c:pt idx="2417">
                  <c:v>37960</c:v>
                </c:pt>
                <c:pt idx="2418">
                  <c:v>37963</c:v>
                </c:pt>
                <c:pt idx="2419">
                  <c:v>37964</c:v>
                </c:pt>
                <c:pt idx="2420">
                  <c:v>37965</c:v>
                </c:pt>
                <c:pt idx="2421">
                  <c:v>37966</c:v>
                </c:pt>
                <c:pt idx="2422">
                  <c:v>37967</c:v>
                </c:pt>
                <c:pt idx="2423">
                  <c:v>37970</c:v>
                </c:pt>
                <c:pt idx="2424">
                  <c:v>37971</c:v>
                </c:pt>
                <c:pt idx="2425">
                  <c:v>37972</c:v>
                </c:pt>
                <c:pt idx="2426">
                  <c:v>37973</c:v>
                </c:pt>
                <c:pt idx="2427">
                  <c:v>37974</c:v>
                </c:pt>
                <c:pt idx="2428">
                  <c:v>37977</c:v>
                </c:pt>
                <c:pt idx="2429">
                  <c:v>37978</c:v>
                </c:pt>
                <c:pt idx="2430">
                  <c:v>37979</c:v>
                </c:pt>
                <c:pt idx="2431">
                  <c:v>37980</c:v>
                </c:pt>
                <c:pt idx="2432">
                  <c:v>37981</c:v>
                </c:pt>
                <c:pt idx="2433">
                  <c:v>37984</c:v>
                </c:pt>
                <c:pt idx="2434">
                  <c:v>37985</c:v>
                </c:pt>
                <c:pt idx="2435">
                  <c:v>37986</c:v>
                </c:pt>
                <c:pt idx="2436">
                  <c:v>37987</c:v>
                </c:pt>
                <c:pt idx="2437">
                  <c:v>37988</c:v>
                </c:pt>
                <c:pt idx="2438">
                  <c:v>37991</c:v>
                </c:pt>
                <c:pt idx="2439">
                  <c:v>37992</c:v>
                </c:pt>
                <c:pt idx="2440">
                  <c:v>37993</c:v>
                </c:pt>
                <c:pt idx="2441">
                  <c:v>37994</c:v>
                </c:pt>
                <c:pt idx="2442">
                  <c:v>37995</c:v>
                </c:pt>
                <c:pt idx="2443">
                  <c:v>37998</c:v>
                </c:pt>
                <c:pt idx="2444">
                  <c:v>37999</c:v>
                </c:pt>
                <c:pt idx="2445">
                  <c:v>38000</c:v>
                </c:pt>
                <c:pt idx="2446">
                  <c:v>38001</c:v>
                </c:pt>
                <c:pt idx="2447">
                  <c:v>38002</c:v>
                </c:pt>
                <c:pt idx="2448">
                  <c:v>38005</c:v>
                </c:pt>
                <c:pt idx="2449">
                  <c:v>38006</c:v>
                </c:pt>
                <c:pt idx="2450">
                  <c:v>38007</c:v>
                </c:pt>
                <c:pt idx="2451">
                  <c:v>38008</c:v>
                </c:pt>
                <c:pt idx="2452">
                  <c:v>38009</c:v>
                </c:pt>
                <c:pt idx="2453">
                  <c:v>38012</c:v>
                </c:pt>
                <c:pt idx="2454">
                  <c:v>38013</c:v>
                </c:pt>
                <c:pt idx="2455">
                  <c:v>38014</c:v>
                </c:pt>
                <c:pt idx="2456">
                  <c:v>38015</c:v>
                </c:pt>
                <c:pt idx="2457">
                  <c:v>38016</c:v>
                </c:pt>
                <c:pt idx="2458">
                  <c:v>38019</c:v>
                </c:pt>
                <c:pt idx="2459">
                  <c:v>38020</c:v>
                </c:pt>
                <c:pt idx="2460">
                  <c:v>38021</c:v>
                </c:pt>
                <c:pt idx="2461">
                  <c:v>38022</c:v>
                </c:pt>
                <c:pt idx="2462">
                  <c:v>38023</c:v>
                </c:pt>
                <c:pt idx="2463">
                  <c:v>38026</c:v>
                </c:pt>
                <c:pt idx="2464">
                  <c:v>38027</c:v>
                </c:pt>
                <c:pt idx="2465">
                  <c:v>38028</c:v>
                </c:pt>
                <c:pt idx="2466">
                  <c:v>38029</c:v>
                </c:pt>
                <c:pt idx="2467">
                  <c:v>38030</c:v>
                </c:pt>
                <c:pt idx="2468">
                  <c:v>38033</c:v>
                </c:pt>
                <c:pt idx="2469">
                  <c:v>38034</c:v>
                </c:pt>
                <c:pt idx="2470">
                  <c:v>38035</c:v>
                </c:pt>
                <c:pt idx="2471">
                  <c:v>38036</c:v>
                </c:pt>
                <c:pt idx="2472">
                  <c:v>38037</c:v>
                </c:pt>
                <c:pt idx="2473">
                  <c:v>38040</c:v>
                </c:pt>
                <c:pt idx="2474">
                  <c:v>38041</c:v>
                </c:pt>
                <c:pt idx="2475">
                  <c:v>38042</c:v>
                </c:pt>
                <c:pt idx="2476">
                  <c:v>38043</c:v>
                </c:pt>
                <c:pt idx="2477">
                  <c:v>38044</c:v>
                </c:pt>
                <c:pt idx="2478">
                  <c:v>38047</c:v>
                </c:pt>
                <c:pt idx="2479">
                  <c:v>38048</c:v>
                </c:pt>
                <c:pt idx="2480">
                  <c:v>38049</c:v>
                </c:pt>
                <c:pt idx="2481">
                  <c:v>38050</c:v>
                </c:pt>
                <c:pt idx="2482">
                  <c:v>38051</c:v>
                </c:pt>
                <c:pt idx="2483">
                  <c:v>38054</c:v>
                </c:pt>
                <c:pt idx="2484">
                  <c:v>38055</c:v>
                </c:pt>
                <c:pt idx="2485">
                  <c:v>38056</c:v>
                </c:pt>
                <c:pt idx="2486">
                  <c:v>38057</c:v>
                </c:pt>
                <c:pt idx="2487">
                  <c:v>38058</c:v>
                </c:pt>
                <c:pt idx="2488">
                  <c:v>38061</c:v>
                </c:pt>
                <c:pt idx="2489">
                  <c:v>38062</c:v>
                </c:pt>
                <c:pt idx="2490">
                  <c:v>38063</c:v>
                </c:pt>
                <c:pt idx="2491">
                  <c:v>38064</c:v>
                </c:pt>
                <c:pt idx="2492">
                  <c:v>38065</c:v>
                </c:pt>
                <c:pt idx="2493">
                  <c:v>38068</c:v>
                </c:pt>
                <c:pt idx="2494">
                  <c:v>38069</c:v>
                </c:pt>
                <c:pt idx="2495">
                  <c:v>38070</c:v>
                </c:pt>
                <c:pt idx="2496">
                  <c:v>38071</c:v>
                </c:pt>
                <c:pt idx="2497">
                  <c:v>38072</c:v>
                </c:pt>
                <c:pt idx="2498">
                  <c:v>38075</c:v>
                </c:pt>
                <c:pt idx="2499">
                  <c:v>38076</c:v>
                </c:pt>
                <c:pt idx="2500">
                  <c:v>38077</c:v>
                </c:pt>
                <c:pt idx="2501">
                  <c:v>38078</c:v>
                </c:pt>
                <c:pt idx="2502">
                  <c:v>38079</c:v>
                </c:pt>
                <c:pt idx="2503">
                  <c:v>38082</c:v>
                </c:pt>
                <c:pt idx="2504">
                  <c:v>38083</c:v>
                </c:pt>
                <c:pt idx="2505">
                  <c:v>38084</c:v>
                </c:pt>
                <c:pt idx="2506">
                  <c:v>38085</c:v>
                </c:pt>
                <c:pt idx="2507">
                  <c:v>38086</c:v>
                </c:pt>
                <c:pt idx="2508">
                  <c:v>38089</c:v>
                </c:pt>
                <c:pt idx="2509">
                  <c:v>38090</c:v>
                </c:pt>
                <c:pt idx="2510">
                  <c:v>38091</c:v>
                </c:pt>
                <c:pt idx="2511">
                  <c:v>38092</c:v>
                </c:pt>
                <c:pt idx="2512">
                  <c:v>38093</c:v>
                </c:pt>
                <c:pt idx="2513">
                  <c:v>38096</c:v>
                </c:pt>
                <c:pt idx="2514">
                  <c:v>38097</c:v>
                </c:pt>
                <c:pt idx="2515">
                  <c:v>38098</c:v>
                </c:pt>
                <c:pt idx="2516">
                  <c:v>38099</c:v>
                </c:pt>
                <c:pt idx="2517">
                  <c:v>38100</c:v>
                </c:pt>
                <c:pt idx="2518">
                  <c:v>38103</c:v>
                </c:pt>
                <c:pt idx="2519">
                  <c:v>38104</c:v>
                </c:pt>
                <c:pt idx="2520">
                  <c:v>38105</c:v>
                </c:pt>
                <c:pt idx="2521">
                  <c:v>38106</c:v>
                </c:pt>
                <c:pt idx="2522">
                  <c:v>38107</c:v>
                </c:pt>
                <c:pt idx="2523">
                  <c:v>38110</c:v>
                </c:pt>
                <c:pt idx="2524">
                  <c:v>38111</c:v>
                </c:pt>
                <c:pt idx="2525">
                  <c:v>38112</c:v>
                </c:pt>
                <c:pt idx="2526">
                  <c:v>38113</c:v>
                </c:pt>
                <c:pt idx="2527">
                  <c:v>38114</c:v>
                </c:pt>
                <c:pt idx="2528">
                  <c:v>38117</c:v>
                </c:pt>
                <c:pt idx="2529">
                  <c:v>38118</c:v>
                </c:pt>
                <c:pt idx="2530">
                  <c:v>38119</c:v>
                </c:pt>
                <c:pt idx="2531">
                  <c:v>38120</c:v>
                </c:pt>
                <c:pt idx="2532">
                  <c:v>38121</c:v>
                </c:pt>
                <c:pt idx="2533">
                  <c:v>38124</c:v>
                </c:pt>
                <c:pt idx="2534">
                  <c:v>38125</c:v>
                </c:pt>
                <c:pt idx="2535">
                  <c:v>38126</c:v>
                </c:pt>
                <c:pt idx="2536">
                  <c:v>38127</c:v>
                </c:pt>
                <c:pt idx="2537">
                  <c:v>38128</c:v>
                </c:pt>
                <c:pt idx="2538">
                  <c:v>38131</c:v>
                </c:pt>
                <c:pt idx="2539">
                  <c:v>38132</c:v>
                </c:pt>
                <c:pt idx="2540">
                  <c:v>38133</c:v>
                </c:pt>
                <c:pt idx="2541">
                  <c:v>38134</c:v>
                </c:pt>
                <c:pt idx="2542">
                  <c:v>38135</c:v>
                </c:pt>
                <c:pt idx="2543">
                  <c:v>38138</c:v>
                </c:pt>
                <c:pt idx="2544">
                  <c:v>38139</c:v>
                </c:pt>
                <c:pt idx="2545">
                  <c:v>38140</c:v>
                </c:pt>
                <c:pt idx="2546">
                  <c:v>38141</c:v>
                </c:pt>
                <c:pt idx="2547">
                  <c:v>38142</c:v>
                </c:pt>
                <c:pt idx="2548">
                  <c:v>38145</c:v>
                </c:pt>
                <c:pt idx="2549">
                  <c:v>38146</c:v>
                </c:pt>
                <c:pt idx="2550">
                  <c:v>38147</c:v>
                </c:pt>
                <c:pt idx="2551">
                  <c:v>38148</c:v>
                </c:pt>
                <c:pt idx="2552">
                  <c:v>38149</c:v>
                </c:pt>
                <c:pt idx="2553">
                  <c:v>38152</c:v>
                </c:pt>
                <c:pt idx="2554">
                  <c:v>38153</c:v>
                </c:pt>
                <c:pt idx="2555">
                  <c:v>38154</c:v>
                </c:pt>
                <c:pt idx="2556">
                  <c:v>38155</c:v>
                </c:pt>
                <c:pt idx="2557">
                  <c:v>38156</c:v>
                </c:pt>
                <c:pt idx="2558">
                  <c:v>38159</c:v>
                </c:pt>
                <c:pt idx="2559">
                  <c:v>38160</c:v>
                </c:pt>
                <c:pt idx="2560">
                  <c:v>38161</c:v>
                </c:pt>
                <c:pt idx="2561">
                  <c:v>38162</c:v>
                </c:pt>
                <c:pt idx="2562">
                  <c:v>38163</c:v>
                </c:pt>
                <c:pt idx="2563">
                  <c:v>38166</c:v>
                </c:pt>
                <c:pt idx="2564">
                  <c:v>38167</c:v>
                </c:pt>
                <c:pt idx="2565">
                  <c:v>38168</c:v>
                </c:pt>
                <c:pt idx="2566">
                  <c:v>38169</c:v>
                </c:pt>
                <c:pt idx="2567">
                  <c:v>38170</c:v>
                </c:pt>
                <c:pt idx="2568">
                  <c:v>38173</c:v>
                </c:pt>
                <c:pt idx="2569">
                  <c:v>38174</c:v>
                </c:pt>
                <c:pt idx="2570">
                  <c:v>38175</c:v>
                </c:pt>
                <c:pt idx="2571">
                  <c:v>38176</c:v>
                </c:pt>
                <c:pt idx="2572">
                  <c:v>38177</c:v>
                </c:pt>
                <c:pt idx="2573">
                  <c:v>38180</c:v>
                </c:pt>
                <c:pt idx="2574">
                  <c:v>38181</c:v>
                </c:pt>
                <c:pt idx="2575">
                  <c:v>38182</c:v>
                </c:pt>
                <c:pt idx="2576">
                  <c:v>38183</c:v>
                </c:pt>
                <c:pt idx="2577">
                  <c:v>38184</c:v>
                </c:pt>
                <c:pt idx="2578">
                  <c:v>38187</c:v>
                </c:pt>
                <c:pt idx="2579">
                  <c:v>38188</c:v>
                </c:pt>
                <c:pt idx="2580">
                  <c:v>38189</c:v>
                </c:pt>
                <c:pt idx="2581">
                  <c:v>38190</c:v>
                </c:pt>
                <c:pt idx="2582">
                  <c:v>38191</c:v>
                </c:pt>
                <c:pt idx="2583">
                  <c:v>38194</c:v>
                </c:pt>
                <c:pt idx="2584">
                  <c:v>38195</c:v>
                </c:pt>
                <c:pt idx="2585">
                  <c:v>38196</c:v>
                </c:pt>
                <c:pt idx="2586">
                  <c:v>38197</c:v>
                </c:pt>
                <c:pt idx="2587">
                  <c:v>38198</c:v>
                </c:pt>
                <c:pt idx="2588">
                  <c:v>38201</c:v>
                </c:pt>
                <c:pt idx="2589">
                  <c:v>38202</c:v>
                </c:pt>
                <c:pt idx="2590">
                  <c:v>38203</c:v>
                </c:pt>
                <c:pt idx="2591">
                  <c:v>38204</c:v>
                </c:pt>
                <c:pt idx="2592">
                  <c:v>38205</c:v>
                </c:pt>
                <c:pt idx="2593">
                  <c:v>38208</c:v>
                </c:pt>
                <c:pt idx="2594">
                  <c:v>38209</c:v>
                </c:pt>
                <c:pt idx="2595">
                  <c:v>38210</c:v>
                </c:pt>
                <c:pt idx="2596">
                  <c:v>38211</c:v>
                </c:pt>
                <c:pt idx="2597">
                  <c:v>38212</c:v>
                </c:pt>
                <c:pt idx="2598">
                  <c:v>38215</c:v>
                </c:pt>
                <c:pt idx="2599">
                  <c:v>38216</c:v>
                </c:pt>
                <c:pt idx="2600">
                  <c:v>38217</c:v>
                </c:pt>
                <c:pt idx="2601">
                  <c:v>38218</c:v>
                </c:pt>
                <c:pt idx="2602">
                  <c:v>38219</c:v>
                </c:pt>
                <c:pt idx="2603">
                  <c:v>38222</c:v>
                </c:pt>
                <c:pt idx="2604">
                  <c:v>38223</c:v>
                </c:pt>
                <c:pt idx="2605">
                  <c:v>38224</c:v>
                </c:pt>
                <c:pt idx="2606">
                  <c:v>38225</c:v>
                </c:pt>
                <c:pt idx="2607">
                  <c:v>38226</c:v>
                </c:pt>
                <c:pt idx="2608">
                  <c:v>38229</c:v>
                </c:pt>
                <c:pt idx="2609">
                  <c:v>38230</c:v>
                </c:pt>
                <c:pt idx="2610">
                  <c:v>38231</c:v>
                </c:pt>
                <c:pt idx="2611">
                  <c:v>38232</c:v>
                </c:pt>
                <c:pt idx="2612">
                  <c:v>38233</c:v>
                </c:pt>
                <c:pt idx="2613">
                  <c:v>38236</c:v>
                </c:pt>
                <c:pt idx="2614">
                  <c:v>38237</c:v>
                </c:pt>
                <c:pt idx="2615">
                  <c:v>38238</c:v>
                </c:pt>
                <c:pt idx="2616">
                  <c:v>38239</c:v>
                </c:pt>
                <c:pt idx="2617">
                  <c:v>38240</c:v>
                </c:pt>
                <c:pt idx="2618">
                  <c:v>38243</c:v>
                </c:pt>
                <c:pt idx="2619">
                  <c:v>38244</c:v>
                </c:pt>
                <c:pt idx="2620">
                  <c:v>38245</c:v>
                </c:pt>
                <c:pt idx="2621">
                  <c:v>38246</c:v>
                </c:pt>
                <c:pt idx="2622">
                  <c:v>38247</c:v>
                </c:pt>
                <c:pt idx="2623">
                  <c:v>38250</c:v>
                </c:pt>
                <c:pt idx="2624">
                  <c:v>38251</c:v>
                </c:pt>
                <c:pt idx="2625">
                  <c:v>38252</c:v>
                </c:pt>
                <c:pt idx="2626">
                  <c:v>38253</c:v>
                </c:pt>
                <c:pt idx="2627">
                  <c:v>38254</c:v>
                </c:pt>
                <c:pt idx="2628">
                  <c:v>38257</c:v>
                </c:pt>
                <c:pt idx="2629">
                  <c:v>38258</c:v>
                </c:pt>
                <c:pt idx="2630">
                  <c:v>38259</c:v>
                </c:pt>
                <c:pt idx="2631">
                  <c:v>38260</c:v>
                </c:pt>
                <c:pt idx="2632">
                  <c:v>38261</c:v>
                </c:pt>
                <c:pt idx="2633">
                  <c:v>38264</c:v>
                </c:pt>
                <c:pt idx="2634">
                  <c:v>38265</c:v>
                </c:pt>
                <c:pt idx="2635">
                  <c:v>38266</c:v>
                </c:pt>
                <c:pt idx="2636">
                  <c:v>38267</c:v>
                </c:pt>
                <c:pt idx="2637">
                  <c:v>38268</c:v>
                </c:pt>
                <c:pt idx="2638">
                  <c:v>38271</c:v>
                </c:pt>
                <c:pt idx="2639">
                  <c:v>38272</c:v>
                </c:pt>
                <c:pt idx="2640">
                  <c:v>38273</c:v>
                </c:pt>
                <c:pt idx="2641">
                  <c:v>38274</c:v>
                </c:pt>
                <c:pt idx="2642">
                  <c:v>38275</c:v>
                </c:pt>
                <c:pt idx="2643">
                  <c:v>38278</c:v>
                </c:pt>
                <c:pt idx="2644">
                  <c:v>38279</c:v>
                </c:pt>
                <c:pt idx="2645">
                  <c:v>38280</c:v>
                </c:pt>
                <c:pt idx="2646">
                  <c:v>38281</c:v>
                </c:pt>
                <c:pt idx="2647">
                  <c:v>38282</c:v>
                </c:pt>
                <c:pt idx="2648">
                  <c:v>38285</c:v>
                </c:pt>
                <c:pt idx="2649">
                  <c:v>38286</c:v>
                </c:pt>
                <c:pt idx="2650">
                  <c:v>38287</c:v>
                </c:pt>
                <c:pt idx="2651">
                  <c:v>38288</c:v>
                </c:pt>
                <c:pt idx="2652">
                  <c:v>38289</c:v>
                </c:pt>
                <c:pt idx="2653">
                  <c:v>38292</c:v>
                </c:pt>
                <c:pt idx="2654">
                  <c:v>38293</c:v>
                </c:pt>
                <c:pt idx="2655">
                  <c:v>38294</c:v>
                </c:pt>
                <c:pt idx="2656">
                  <c:v>38295</c:v>
                </c:pt>
                <c:pt idx="2657">
                  <c:v>38296</c:v>
                </c:pt>
                <c:pt idx="2658">
                  <c:v>38299</c:v>
                </c:pt>
                <c:pt idx="2659">
                  <c:v>38300</c:v>
                </c:pt>
                <c:pt idx="2660">
                  <c:v>38301</c:v>
                </c:pt>
                <c:pt idx="2661">
                  <c:v>38302</c:v>
                </c:pt>
                <c:pt idx="2662">
                  <c:v>38303</c:v>
                </c:pt>
                <c:pt idx="2663">
                  <c:v>38306</c:v>
                </c:pt>
                <c:pt idx="2664">
                  <c:v>38307</c:v>
                </c:pt>
                <c:pt idx="2665">
                  <c:v>38308</c:v>
                </c:pt>
                <c:pt idx="2666">
                  <c:v>38309</c:v>
                </c:pt>
                <c:pt idx="2667">
                  <c:v>38310</c:v>
                </c:pt>
                <c:pt idx="2668">
                  <c:v>38313</c:v>
                </c:pt>
                <c:pt idx="2669">
                  <c:v>38314</c:v>
                </c:pt>
                <c:pt idx="2670">
                  <c:v>38315</c:v>
                </c:pt>
                <c:pt idx="2671">
                  <c:v>38316</c:v>
                </c:pt>
                <c:pt idx="2672">
                  <c:v>38317</c:v>
                </c:pt>
                <c:pt idx="2673">
                  <c:v>38320</c:v>
                </c:pt>
                <c:pt idx="2674">
                  <c:v>38321</c:v>
                </c:pt>
                <c:pt idx="2675">
                  <c:v>38322</c:v>
                </c:pt>
                <c:pt idx="2676">
                  <c:v>38323</c:v>
                </c:pt>
                <c:pt idx="2677">
                  <c:v>38324</c:v>
                </c:pt>
                <c:pt idx="2678">
                  <c:v>38327</c:v>
                </c:pt>
                <c:pt idx="2679">
                  <c:v>38328</c:v>
                </c:pt>
                <c:pt idx="2680">
                  <c:v>38329</c:v>
                </c:pt>
                <c:pt idx="2681">
                  <c:v>38330</c:v>
                </c:pt>
                <c:pt idx="2682">
                  <c:v>38331</c:v>
                </c:pt>
                <c:pt idx="2683">
                  <c:v>38334</c:v>
                </c:pt>
                <c:pt idx="2684">
                  <c:v>38335</c:v>
                </c:pt>
                <c:pt idx="2685">
                  <c:v>38336</c:v>
                </c:pt>
                <c:pt idx="2686">
                  <c:v>38337</c:v>
                </c:pt>
                <c:pt idx="2687">
                  <c:v>38338</c:v>
                </c:pt>
                <c:pt idx="2688">
                  <c:v>38341</c:v>
                </c:pt>
                <c:pt idx="2689">
                  <c:v>38342</c:v>
                </c:pt>
                <c:pt idx="2690">
                  <c:v>38343</c:v>
                </c:pt>
                <c:pt idx="2691">
                  <c:v>38344</c:v>
                </c:pt>
                <c:pt idx="2692">
                  <c:v>38345</c:v>
                </c:pt>
                <c:pt idx="2693">
                  <c:v>38348</c:v>
                </c:pt>
                <c:pt idx="2694">
                  <c:v>38349</c:v>
                </c:pt>
                <c:pt idx="2695">
                  <c:v>38350</c:v>
                </c:pt>
                <c:pt idx="2696">
                  <c:v>38351</c:v>
                </c:pt>
                <c:pt idx="2697">
                  <c:v>38352</c:v>
                </c:pt>
                <c:pt idx="2698">
                  <c:v>38355</c:v>
                </c:pt>
                <c:pt idx="2699">
                  <c:v>38356</c:v>
                </c:pt>
                <c:pt idx="2700">
                  <c:v>38357</c:v>
                </c:pt>
                <c:pt idx="2701">
                  <c:v>38358</c:v>
                </c:pt>
                <c:pt idx="2702">
                  <c:v>38359</c:v>
                </c:pt>
                <c:pt idx="2703">
                  <c:v>38362</c:v>
                </c:pt>
                <c:pt idx="2704">
                  <c:v>38363</c:v>
                </c:pt>
                <c:pt idx="2705">
                  <c:v>38364</c:v>
                </c:pt>
                <c:pt idx="2706">
                  <c:v>38365</c:v>
                </c:pt>
                <c:pt idx="2707">
                  <c:v>38366</c:v>
                </c:pt>
                <c:pt idx="2708">
                  <c:v>38369</c:v>
                </c:pt>
                <c:pt idx="2709">
                  <c:v>38370</c:v>
                </c:pt>
                <c:pt idx="2710">
                  <c:v>38371</c:v>
                </c:pt>
                <c:pt idx="2711">
                  <c:v>38372</c:v>
                </c:pt>
                <c:pt idx="2712">
                  <c:v>38373</c:v>
                </c:pt>
                <c:pt idx="2713">
                  <c:v>38376</c:v>
                </c:pt>
                <c:pt idx="2714">
                  <c:v>38377</c:v>
                </c:pt>
                <c:pt idx="2715">
                  <c:v>38378</c:v>
                </c:pt>
                <c:pt idx="2716">
                  <c:v>38379</c:v>
                </c:pt>
                <c:pt idx="2717">
                  <c:v>38380</c:v>
                </c:pt>
                <c:pt idx="2718">
                  <c:v>38383</c:v>
                </c:pt>
                <c:pt idx="2719">
                  <c:v>38384</c:v>
                </c:pt>
                <c:pt idx="2720">
                  <c:v>38385</c:v>
                </c:pt>
                <c:pt idx="2721">
                  <c:v>38386</c:v>
                </c:pt>
                <c:pt idx="2722">
                  <c:v>38387</c:v>
                </c:pt>
                <c:pt idx="2723">
                  <c:v>38390</c:v>
                </c:pt>
                <c:pt idx="2724">
                  <c:v>38391</c:v>
                </c:pt>
                <c:pt idx="2725">
                  <c:v>38392</c:v>
                </c:pt>
                <c:pt idx="2726">
                  <c:v>38393</c:v>
                </c:pt>
                <c:pt idx="2727">
                  <c:v>38394</c:v>
                </c:pt>
                <c:pt idx="2728">
                  <c:v>38397</c:v>
                </c:pt>
                <c:pt idx="2729">
                  <c:v>38398</c:v>
                </c:pt>
                <c:pt idx="2730">
                  <c:v>38399</c:v>
                </c:pt>
                <c:pt idx="2731">
                  <c:v>38400</c:v>
                </c:pt>
                <c:pt idx="2732">
                  <c:v>38401</c:v>
                </c:pt>
                <c:pt idx="2733">
                  <c:v>38404</c:v>
                </c:pt>
                <c:pt idx="2734">
                  <c:v>38405</c:v>
                </c:pt>
                <c:pt idx="2735">
                  <c:v>38406</c:v>
                </c:pt>
                <c:pt idx="2736">
                  <c:v>38407</c:v>
                </c:pt>
                <c:pt idx="2737">
                  <c:v>38408</c:v>
                </c:pt>
                <c:pt idx="2738">
                  <c:v>38411</c:v>
                </c:pt>
                <c:pt idx="2739">
                  <c:v>38412</c:v>
                </c:pt>
                <c:pt idx="2740">
                  <c:v>38413</c:v>
                </c:pt>
                <c:pt idx="2741">
                  <c:v>38414</c:v>
                </c:pt>
                <c:pt idx="2742">
                  <c:v>38415</c:v>
                </c:pt>
                <c:pt idx="2743">
                  <c:v>38418</c:v>
                </c:pt>
                <c:pt idx="2744">
                  <c:v>38419</c:v>
                </c:pt>
                <c:pt idx="2745">
                  <c:v>38420</c:v>
                </c:pt>
                <c:pt idx="2746">
                  <c:v>38421</c:v>
                </c:pt>
                <c:pt idx="2747">
                  <c:v>38422</c:v>
                </c:pt>
                <c:pt idx="2748">
                  <c:v>38425</c:v>
                </c:pt>
                <c:pt idx="2749">
                  <c:v>38426</c:v>
                </c:pt>
                <c:pt idx="2750">
                  <c:v>38427</c:v>
                </c:pt>
                <c:pt idx="2751">
                  <c:v>38428</c:v>
                </c:pt>
                <c:pt idx="2752">
                  <c:v>38429</c:v>
                </c:pt>
                <c:pt idx="2753">
                  <c:v>38432</c:v>
                </c:pt>
                <c:pt idx="2754">
                  <c:v>38433</c:v>
                </c:pt>
                <c:pt idx="2755">
                  <c:v>38434</c:v>
                </c:pt>
                <c:pt idx="2756">
                  <c:v>38435</c:v>
                </c:pt>
                <c:pt idx="2757">
                  <c:v>38436</c:v>
                </c:pt>
                <c:pt idx="2758">
                  <c:v>38439</c:v>
                </c:pt>
                <c:pt idx="2759">
                  <c:v>38440</c:v>
                </c:pt>
                <c:pt idx="2760">
                  <c:v>38441</c:v>
                </c:pt>
                <c:pt idx="2761">
                  <c:v>38442</c:v>
                </c:pt>
                <c:pt idx="2762">
                  <c:v>38443</c:v>
                </c:pt>
                <c:pt idx="2763">
                  <c:v>38446</c:v>
                </c:pt>
                <c:pt idx="2764">
                  <c:v>38447</c:v>
                </c:pt>
                <c:pt idx="2765">
                  <c:v>38448</c:v>
                </c:pt>
                <c:pt idx="2766">
                  <c:v>38449</c:v>
                </c:pt>
                <c:pt idx="2767">
                  <c:v>38450</c:v>
                </c:pt>
                <c:pt idx="2768">
                  <c:v>38453</c:v>
                </c:pt>
                <c:pt idx="2769">
                  <c:v>38454</c:v>
                </c:pt>
                <c:pt idx="2770">
                  <c:v>38455</c:v>
                </c:pt>
                <c:pt idx="2771">
                  <c:v>38456</c:v>
                </c:pt>
                <c:pt idx="2772">
                  <c:v>38457</c:v>
                </c:pt>
                <c:pt idx="2773">
                  <c:v>38460</c:v>
                </c:pt>
                <c:pt idx="2774">
                  <c:v>38461</c:v>
                </c:pt>
                <c:pt idx="2775">
                  <c:v>38462</c:v>
                </c:pt>
                <c:pt idx="2776">
                  <c:v>38463</c:v>
                </c:pt>
                <c:pt idx="2777">
                  <c:v>38464</c:v>
                </c:pt>
                <c:pt idx="2778">
                  <c:v>38467</c:v>
                </c:pt>
                <c:pt idx="2779">
                  <c:v>38468</c:v>
                </c:pt>
                <c:pt idx="2780">
                  <c:v>38469</c:v>
                </c:pt>
                <c:pt idx="2781">
                  <c:v>38470</c:v>
                </c:pt>
                <c:pt idx="2782">
                  <c:v>38471</c:v>
                </c:pt>
                <c:pt idx="2783">
                  <c:v>38474</c:v>
                </c:pt>
                <c:pt idx="2784">
                  <c:v>38475</c:v>
                </c:pt>
                <c:pt idx="2785">
                  <c:v>38476</c:v>
                </c:pt>
                <c:pt idx="2786">
                  <c:v>38477</c:v>
                </c:pt>
                <c:pt idx="2787">
                  <c:v>38478</c:v>
                </c:pt>
                <c:pt idx="2788">
                  <c:v>38481</c:v>
                </c:pt>
                <c:pt idx="2789">
                  <c:v>38482</c:v>
                </c:pt>
                <c:pt idx="2790">
                  <c:v>38483</c:v>
                </c:pt>
                <c:pt idx="2791">
                  <c:v>38484</c:v>
                </c:pt>
                <c:pt idx="2792">
                  <c:v>38485</c:v>
                </c:pt>
                <c:pt idx="2793">
                  <c:v>38488</c:v>
                </c:pt>
                <c:pt idx="2794">
                  <c:v>38489</c:v>
                </c:pt>
                <c:pt idx="2795">
                  <c:v>38490</c:v>
                </c:pt>
                <c:pt idx="2796">
                  <c:v>38491</c:v>
                </c:pt>
                <c:pt idx="2797">
                  <c:v>38492</c:v>
                </c:pt>
                <c:pt idx="2798">
                  <c:v>38495</c:v>
                </c:pt>
                <c:pt idx="2799">
                  <c:v>38496</c:v>
                </c:pt>
                <c:pt idx="2800">
                  <c:v>38497</c:v>
                </c:pt>
                <c:pt idx="2801">
                  <c:v>38498</c:v>
                </c:pt>
                <c:pt idx="2802">
                  <c:v>38499</c:v>
                </c:pt>
                <c:pt idx="2803">
                  <c:v>38502</c:v>
                </c:pt>
                <c:pt idx="2804">
                  <c:v>38503</c:v>
                </c:pt>
                <c:pt idx="2805">
                  <c:v>38504</c:v>
                </c:pt>
                <c:pt idx="2806">
                  <c:v>38505</c:v>
                </c:pt>
                <c:pt idx="2807">
                  <c:v>38506</c:v>
                </c:pt>
                <c:pt idx="2808">
                  <c:v>38509</c:v>
                </c:pt>
                <c:pt idx="2809">
                  <c:v>38510</c:v>
                </c:pt>
                <c:pt idx="2810">
                  <c:v>38511</c:v>
                </c:pt>
                <c:pt idx="2811">
                  <c:v>38512</c:v>
                </c:pt>
                <c:pt idx="2812">
                  <c:v>38513</c:v>
                </c:pt>
                <c:pt idx="2813">
                  <c:v>38516</c:v>
                </c:pt>
                <c:pt idx="2814">
                  <c:v>38517</c:v>
                </c:pt>
                <c:pt idx="2815">
                  <c:v>38518</c:v>
                </c:pt>
                <c:pt idx="2816">
                  <c:v>38519</c:v>
                </c:pt>
                <c:pt idx="2817">
                  <c:v>38520</c:v>
                </c:pt>
                <c:pt idx="2818">
                  <c:v>38523</c:v>
                </c:pt>
                <c:pt idx="2819">
                  <c:v>38524</c:v>
                </c:pt>
                <c:pt idx="2820">
                  <c:v>38525</c:v>
                </c:pt>
                <c:pt idx="2821">
                  <c:v>38526</c:v>
                </c:pt>
                <c:pt idx="2822">
                  <c:v>38527</c:v>
                </c:pt>
                <c:pt idx="2823">
                  <c:v>38530</c:v>
                </c:pt>
                <c:pt idx="2824">
                  <c:v>38531</c:v>
                </c:pt>
                <c:pt idx="2825">
                  <c:v>38532</c:v>
                </c:pt>
                <c:pt idx="2826">
                  <c:v>38533</c:v>
                </c:pt>
                <c:pt idx="2827">
                  <c:v>38534</c:v>
                </c:pt>
                <c:pt idx="2828">
                  <c:v>38537</c:v>
                </c:pt>
                <c:pt idx="2829">
                  <c:v>38538</c:v>
                </c:pt>
                <c:pt idx="2830">
                  <c:v>38539</c:v>
                </c:pt>
                <c:pt idx="2831">
                  <c:v>38540</c:v>
                </c:pt>
                <c:pt idx="2832">
                  <c:v>38541</c:v>
                </c:pt>
                <c:pt idx="2833">
                  <c:v>38544</c:v>
                </c:pt>
                <c:pt idx="2834">
                  <c:v>38545</c:v>
                </c:pt>
                <c:pt idx="2835">
                  <c:v>38546</c:v>
                </c:pt>
                <c:pt idx="2836">
                  <c:v>38547</c:v>
                </c:pt>
                <c:pt idx="2837">
                  <c:v>38548</c:v>
                </c:pt>
                <c:pt idx="2838">
                  <c:v>38551</c:v>
                </c:pt>
                <c:pt idx="2839">
                  <c:v>38552</c:v>
                </c:pt>
                <c:pt idx="2840">
                  <c:v>38553</c:v>
                </c:pt>
                <c:pt idx="2841">
                  <c:v>38554</c:v>
                </c:pt>
                <c:pt idx="2842">
                  <c:v>38555</c:v>
                </c:pt>
                <c:pt idx="2843">
                  <c:v>38558</c:v>
                </c:pt>
                <c:pt idx="2844">
                  <c:v>38559</c:v>
                </c:pt>
                <c:pt idx="2845">
                  <c:v>38560</c:v>
                </c:pt>
                <c:pt idx="2846">
                  <c:v>38561</c:v>
                </c:pt>
                <c:pt idx="2847">
                  <c:v>38562</c:v>
                </c:pt>
                <c:pt idx="2848">
                  <c:v>38565</c:v>
                </c:pt>
                <c:pt idx="2849">
                  <c:v>38566</c:v>
                </c:pt>
                <c:pt idx="2850">
                  <c:v>38567</c:v>
                </c:pt>
                <c:pt idx="2851">
                  <c:v>38568</c:v>
                </c:pt>
                <c:pt idx="2852">
                  <c:v>38569</c:v>
                </c:pt>
                <c:pt idx="2853">
                  <c:v>38572</c:v>
                </c:pt>
                <c:pt idx="2854">
                  <c:v>38573</c:v>
                </c:pt>
                <c:pt idx="2855">
                  <c:v>38574</c:v>
                </c:pt>
                <c:pt idx="2856">
                  <c:v>38575</c:v>
                </c:pt>
                <c:pt idx="2857">
                  <c:v>38576</c:v>
                </c:pt>
                <c:pt idx="2858">
                  <c:v>38579</c:v>
                </c:pt>
                <c:pt idx="2859">
                  <c:v>38580</c:v>
                </c:pt>
                <c:pt idx="2860">
                  <c:v>38581</c:v>
                </c:pt>
                <c:pt idx="2861">
                  <c:v>38582</c:v>
                </c:pt>
                <c:pt idx="2862">
                  <c:v>38583</c:v>
                </c:pt>
                <c:pt idx="2863">
                  <c:v>38586</c:v>
                </c:pt>
                <c:pt idx="2864">
                  <c:v>38587</c:v>
                </c:pt>
                <c:pt idx="2865">
                  <c:v>38588</c:v>
                </c:pt>
                <c:pt idx="2866">
                  <c:v>38589</c:v>
                </c:pt>
                <c:pt idx="2867">
                  <c:v>38590</c:v>
                </c:pt>
                <c:pt idx="2868">
                  <c:v>38593</c:v>
                </c:pt>
                <c:pt idx="2869">
                  <c:v>38594</c:v>
                </c:pt>
                <c:pt idx="2870">
                  <c:v>38595</c:v>
                </c:pt>
                <c:pt idx="2871">
                  <c:v>38596</c:v>
                </c:pt>
                <c:pt idx="2872">
                  <c:v>38597</c:v>
                </c:pt>
                <c:pt idx="2873">
                  <c:v>38600</c:v>
                </c:pt>
                <c:pt idx="2874">
                  <c:v>38601</c:v>
                </c:pt>
                <c:pt idx="2875">
                  <c:v>38602</c:v>
                </c:pt>
                <c:pt idx="2876">
                  <c:v>38603</c:v>
                </c:pt>
                <c:pt idx="2877">
                  <c:v>38604</c:v>
                </c:pt>
                <c:pt idx="2878">
                  <c:v>38607</c:v>
                </c:pt>
                <c:pt idx="2879">
                  <c:v>38608</c:v>
                </c:pt>
                <c:pt idx="2880">
                  <c:v>38609</c:v>
                </c:pt>
                <c:pt idx="2881">
                  <c:v>38610</c:v>
                </c:pt>
                <c:pt idx="2882">
                  <c:v>38611</c:v>
                </c:pt>
                <c:pt idx="2883">
                  <c:v>38614</c:v>
                </c:pt>
                <c:pt idx="2884">
                  <c:v>38615</c:v>
                </c:pt>
                <c:pt idx="2885">
                  <c:v>38616</c:v>
                </c:pt>
                <c:pt idx="2886">
                  <c:v>38617</c:v>
                </c:pt>
                <c:pt idx="2887">
                  <c:v>38618</c:v>
                </c:pt>
                <c:pt idx="2888">
                  <c:v>38621</c:v>
                </c:pt>
                <c:pt idx="2889">
                  <c:v>38622</c:v>
                </c:pt>
                <c:pt idx="2890">
                  <c:v>38623</c:v>
                </c:pt>
                <c:pt idx="2891">
                  <c:v>38624</c:v>
                </c:pt>
                <c:pt idx="2892">
                  <c:v>38625</c:v>
                </c:pt>
                <c:pt idx="2893">
                  <c:v>38628</c:v>
                </c:pt>
                <c:pt idx="2894">
                  <c:v>38629</c:v>
                </c:pt>
                <c:pt idx="2895">
                  <c:v>38630</c:v>
                </c:pt>
                <c:pt idx="2896">
                  <c:v>38631</c:v>
                </c:pt>
                <c:pt idx="2897">
                  <c:v>38632</c:v>
                </c:pt>
                <c:pt idx="2898">
                  <c:v>38635</c:v>
                </c:pt>
                <c:pt idx="2899">
                  <c:v>38636</c:v>
                </c:pt>
                <c:pt idx="2900">
                  <c:v>38637</c:v>
                </c:pt>
                <c:pt idx="2901">
                  <c:v>38638</c:v>
                </c:pt>
                <c:pt idx="2902">
                  <c:v>38639</c:v>
                </c:pt>
                <c:pt idx="2903">
                  <c:v>38642</c:v>
                </c:pt>
                <c:pt idx="2904">
                  <c:v>38643</c:v>
                </c:pt>
                <c:pt idx="2905">
                  <c:v>38644</c:v>
                </c:pt>
                <c:pt idx="2906">
                  <c:v>38645</c:v>
                </c:pt>
                <c:pt idx="2907">
                  <c:v>38646</c:v>
                </c:pt>
                <c:pt idx="2908">
                  <c:v>38649</c:v>
                </c:pt>
                <c:pt idx="2909">
                  <c:v>38650</c:v>
                </c:pt>
                <c:pt idx="2910">
                  <c:v>38651</c:v>
                </c:pt>
                <c:pt idx="2911">
                  <c:v>38652</c:v>
                </c:pt>
                <c:pt idx="2912">
                  <c:v>38653</c:v>
                </c:pt>
                <c:pt idx="2913">
                  <c:v>38656</c:v>
                </c:pt>
                <c:pt idx="2914">
                  <c:v>38657</c:v>
                </c:pt>
                <c:pt idx="2915">
                  <c:v>38658</c:v>
                </c:pt>
                <c:pt idx="2916">
                  <c:v>38659</c:v>
                </c:pt>
                <c:pt idx="2917">
                  <c:v>38660</c:v>
                </c:pt>
                <c:pt idx="2918">
                  <c:v>38663</c:v>
                </c:pt>
                <c:pt idx="2919">
                  <c:v>38664</c:v>
                </c:pt>
                <c:pt idx="2920">
                  <c:v>38665</c:v>
                </c:pt>
                <c:pt idx="2921">
                  <c:v>38666</c:v>
                </c:pt>
                <c:pt idx="2922">
                  <c:v>38667</c:v>
                </c:pt>
                <c:pt idx="2923">
                  <c:v>38670</c:v>
                </c:pt>
                <c:pt idx="2924">
                  <c:v>38671</c:v>
                </c:pt>
                <c:pt idx="2925">
                  <c:v>38672</c:v>
                </c:pt>
                <c:pt idx="2926">
                  <c:v>38673</c:v>
                </c:pt>
                <c:pt idx="2927">
                  <c:v>38674</c:v>
                </c:pt>
                <c:pt idx="2928">
                  <c:v>38677</c:v>
                </c:pt>
                <c:pt idx="2929">
                  <c:v>38678</c:v>
                </c:pt>
                <c:pt idx="2930">
                  <c:v>38679</c:v>
                </c:pt>
                <c:pt idx="2931">
                  <c:v>38680</c:v>
                </c:pt>
                <c:pt idx="2932">
                  <c:v>38681</c:v>
                </c:pt>
                <c:pt idx="2933">
                  <c:v>38684</c:v>
                </c:pt>
                <c:pt idx="2934">
                  <c:v>38685</c:v>
                </c:pt>
                <c:pt idx="2935">
                  <c:v>38686</c:v>
                </c:pt>
                <c:pt idx="2936">
                  <c:v>38687</c:v>
                </c:pt>
                <c:pt idx="2937">
                  <c:v>38688</c:v>
                </c:pt>
                <c:pt idx="2938">
                  <c:v>38691</c:v>
                </c:pt>
                <c:pt idx="2939">
                  <c:v>38692</c:v>
                </c:pt>
                <c:pt idx="2940">
                  <c:v>38693</c:v>
                </c:pt>
                <c:pt idx="2941">
                  <c:v>38694</c:v>
                </c:pt>
                <c:pt idx="2942">
                  <c:v>38695</c:v>
                </c:pt>
                <c:pt idx="2943">
                  <c:v>38698</c:v>
                </c:pt>
                <c:pt idx="2944">
                  <c:v>38699</c:v>
                </c:pt>
                <c:pt idx="2945">
                  <c:v>38700</c:v>
                </c:pt>
                <c:pt idx="2946">
                  <c:v>38701</c:v>
                </c:pt>
                <c:pt idx="2947">
                  <c:v>38702</c:v>
                </c:pt>
                <c:pt idx="2948">
                  <c:v>38705</c:v>
                </c:pt>
                <c:pt idx="2949">
                  <c:v>38706</c:v>
                </c:pt>
                <c:pt idx="2950">
                  <c:v>38707</c:v>
                </c:pt>
                <c:pt idx="2951">
                  <c:v>38708</c:v>
                </c:pt>
                <c:pt idx="2952">
                  <c:v>38709</c:v>
                </c:pt>
                <c:pt idx="2953">
                  <c:v>38712</c:v>
                </c:pt>
                <c:pt idx="2954">
                  <c:v>38713</c:v>
                </c:pt>
                <c:pt idx="2955">
                  <c:v>38714</c:v>
                </c:pt>
                <c:pt idx="2956">
                  <c:v>38715</c:v>
                </c:pt>
                <c:pt idx="2957">
                  <c:v>38716</c:v>
                </c:pt>
                <c:pt idx="2958">
                  <c:v>38719</c:v>
                </c:pt>
                <c:pt idx="2959">
                  <c:v>38720</c:v>
                </c:pt>
                <c:pt idx="2960">
                  <c:v>38721</c:v>
                </c:pt>
                <c:pt idx="2961">
                  <c:v>38722</c:v>
                </c:pt>
                <c:pt idx="2962">
                  <c:v>38723</c:v>
                </c:pt>
                <c:pt idx="2963">
                  <c:v>38726</c:v>
                </c:pt>
                <c:pt idx="2964">
                  <c:v>38727</c:v>
                </c:pt>
                <c:pt idx="2965">
                  <c:v>38728</c:v>
                </c:pt>
                <c:pt idx="2966">
                  <c:v>38729</c:v>
                </c:pt>
                <c:pt idx="2967">
                  <c:v>38730</c:v>
                </c:pt>
                <c:pt idx="2968">
                  <c:v>38733</c:v>
                </c:pt>
                <c:pt idx="2969">
                  <c:v>38734</c:v>
                </c:pt>
                <c:pt idx="2970">
                  <c:v>38735</c:v>
                </c:pt>
                <c:pt idx="2971">
                  <c:v>38736</c:v>
                </c:pt>
                <c:pt idx="2972">
                  <c:v>38737</c:v>
                </c:pt>
                <c:pt idx="2973">
                  <c:v>38740</c:v>
                </c:pt>
                <c:pt idx="2974">
                  <c:v>38741</c:v>
                </c:pt>
                <c:pt idx="2975">
                  <c:v>38742</c:v>
                </c:pt>
                <c:pt idx="2976">
                  <c:v>38743</c:v>
                </c:pt>
                <c:pt idx="2977">
                  <c:v>38744</c:v>
                </c:pt>
                <c:pt idx="2978">
                  <c:v>38747</c:v>
                </c:pt>
                <c:pt idx="2979">
                  <c:v>38748</c:v>
                </c:pt>
                <c:pt idx="2980">
                  <c:v>38749</c:v>
                </c:pt>
                <c:pt idx="2981">
                  <c:v>38750</c:v>
                </c:pt>
                <c:pt idx="2982">
                  <c:v>38751</c:v>
                </c:pt>
                <c:pt idx="2983">
                  <c:v>38754</c:v>
                </c:pt>
                <c:pt idx="2984">
                  <c:v>38755</c:v>
                </c:pt>
                <c:pt idx="2985">
                  <c:v>38756</c:v>
                </c:pt>
                <c:pt idx="2986">
                  <c:v>38757</c:v>
                </c:pt>
                <c:pt idx="2987">
                  <c:v>38758</c:v>
                </c:pt>
                <c:pt idx="2988">
                  <c:v>38761</c:v>
                </c:pt>
                <c:pt idx="2989">
                  <c:v>38762</c:v>
                </c:pt>
                <c:pt idx="2990">
                  <c:v>38763</c:v>
                </c:pt>
                <c:pt idx="2991">
                  <c:v>38764</c:v>
                </c:pt>
                <c:pt idx="2992">
                  <c:v>38765</c:v>
                </c:pt>
                <c:pt idx="2993">
                  <c:v>38768</c:v>
                </c:pt>
                <c:pt idx="2994">
                  <c:v>38769</c:v>
                </c:pt>
                <c:pt idx="2995">
                  <c:v>38770</c:v>
                </c:pt>
                <c:pt idx="2996">
                  <c:v>38771</c:v>
                </c:pt>
                <c:pt idx="2997">
                  <c:v>38772</c:v>
                </c:pt>
                <c:pt idx="2998">
                  <c:v>38775</c:v>
                </c:pt>
                <c:pt idx="2999">
                  <c:v>38776</c:v>
                </c:pt>
                <c:pt idx="3000">
                  <c:v>38777</c:v>
                </c:pt>
                <c:pt idx="3001">
                  <c:v>38778</c:v>
                </c:pt>
                <c:pt idx="3002">
                  <c:v>38779</c:v>
                </c:pt>
                <c:pt idx="3003">
                  <c:v>38782</c:v>
                </c:pt>
                <c:pt idx="3004">
                  <c:v>38783</c:v>
                </c:pt>
                <c:pt idx="3005">
                  <c:v>38784</c:v>
                </c:pt>
                <c:pt idx="3006">
                  <c:v>38785</c:v>
                </c:pt>
                <c:pt idx="3007">
                  <c:v>38786</c:v>
                </c:pt>
                <c:pt idx="3008">
                  <c:v>38789</c:v>
                </c:pt>
                <c:pt idx="3009">
                  <c:v>38790</c:v>
                </c:pt>
                <c:pt idx="3010">
                  <c:v>38791</c:v>
                </c:pt>
                <c:pt idx="3011">
                  <c:v>38792</c:v>
                </c:pt>
                <c:pt idx="3012">
                  <c:v>38793</c:v>
                </c:pt>
                <c:pt idx="3013">
                  <c:v>38796</c:v>
                </c:pt>
                <c:pt idx="3014">
                  <c:v>38797</c:v>
                </c:pt>
                <c:pt idx="3015">
                  <c:v>38798</c:v>
                </c:pt>
                <c:pt idx="3016">
                  <c:v>38799</c:v>
                </c:pt>
                <c:pt idx="3017">
                  <c:v>38800</c:v>
                </c:pt>
                <c:pt idx="3018">
                  <c:v>38803</c:v>
                </c:pt>
                <c:pt idx="3019">
                  <c:v>38804</c:v>
                </c:pt>
                <c:pt idx="3020">
                  <c:v>38805</c:v>
                </c:pt>
                <c:pt idx="3021">
                  <c:v>38806</c:v>
                </c:pt>
                <c:pt idx="3022">
                  <c:v>38807</c:v>
                </c:pt>
                <c:pt idx="3023">
                  <c:v>38810</c:v>
                </c:pt>
                <c:pt idx="3024">
                  <c:v>38811</c:v>
                </c:pt>
                <c:pt idx="3025">
                  <c:v>38812</c:v>
                </c:pt>
                <c:pt idx="3026">
                  <c:v>38813</c:v>
                </c:pt>
                <c:pt idx="3027">
                  <c:v>38814</c:v>
                </c:pt>
                <c:pt idx="3028">
                  <c:v>38817</c:v>
                </c:pt>
                <c:pt idx="3029">
                  <c:v>38818</c:v>
                </c:pt>
                <c:pt idx="3030">
                  <c:v>38819</c:v>
                </c:pt>
                <c:pt idx="3031">
                  <c:v>38820</c:v>
                </c:pt>
                <c:pt idx="3032">
                  <c:v>38821</c:v>
                </c:pt>
                <c:pt idx="3033">
                  <c:v>38824</c:v>
                </c:pt>
                <c:pt idx="3034">
                  <c:v>38825</c:v>
                </c:pt>
                <c:pt idx="3035">
                  <c:v>38826</c:v>
                </c:pt>
                <c:pt idx="3036">
                  <c:v>38827</c:v>
                </c:pt>
                <c:pt idx="3037">
                  <c:v>38828</c:v>
                </c:pt>
                <c:pt idx="3038">
                  <c:v>38831</c:v>
                </c:pt>
                <c:pt idx="3039">
                  <c:v>38832</c:v>
                </c:pt>
                <c:pt idx="3040">
                  <c:v>38833</c:v>
                </c:pt>
                <c:pt idx="3041">
                  <c:v>38834</c:v>
                </c:pt>
                <c:pt idx="3042">
                  <c:v>38835</c:v>
                </c:pt>
                <c:pt idx="3043">
                  <c:v>38838</c:v>
                </c:pt>
                <c:pt idx="3044">
                  <c:v>38839</c:v>
                </c:pt>
                <c:pt idx="3045">
                  <c:v>38840</c:v>
                </c:pt>
                <c:pt idx="3046">
                  <c:v>38841</c:v>
                </c:pt>
                <c:pt idx="3047">
                  <c:v>38842</c:v>
                </c:pt>
                <c:pt idx="3048">
                  <c:v>38845</c:v>
                </c:pt>
                <c:pt idx="3049">
                  <c:v>38846</c:v>
                </c:pt>
                <c:pt idx="3050">
                  <c:v>38847</c:v>
                </c:pt>
                <c:pt idx="3051">
                  <c:v>38848</c:v>
                </c:pt>
                <c:pt idx="3052">
                  <c:v>38849</c:v>
                </c:pt>
                <c:pt idx="3053">
                  <c:v>38852</c:v>
                </c:pt>
                <c:pt idx="3054">
                  <c:v>38853</c:v>
                </c:pt>
                <c:pt idx="3055">
                  <c:v>38854</c:v>
                </c:pt>
                <c:pt idx="3056">
                  <c:v>38855</c:v>
                </c:pt>
                <c:pt idx="3057">
                  <c:v>38856</c:v>
                </c:pt>
                <c:pt idx="3058">
                  <c:v>38859</c:v>
                </c:pt>
                <c:pt idx="3059">
                  <c:v>38860</c:v>
                </c:pt>
                <c:pt idx="3060">
                  <c:v>38861</c:v>
                </c:pt>
                <c:pt idx="3061">
                  <c:v>38862</c:v>
                </c:pt>
                <c:pt idx="3062">
                  <c:v>38863</c:v>
                </c:pt>
                <c:pt idx="3063">
                  <c:v>38866</c:v>
                </c:pt>
                <c:pt idx="3064">
                  <c:v>38867</c:v>
                </c:pt>
                <c:pt idx="3065">
                  <c:v>38868</c:v>
                </c:pt>
                <c:pt idx="3066">
                  <c:v>38869</c:v>
                </c:pt>
                <c:pt idx="3067">
                  <c:v>38870</c:v>
                </c:pt>
                <c:pt idx="3068">
                  <c:v>38873</c:v>
                </c:pt>
                <c:pt idx="3069">
                  <c:v>38874</c:v>
                </c:pt>
                <c:pt idx="3070">
                  <c:v>38875</c:v>
                </c:pt>
                <c:pt idx="3071">
                  <c:v>38876</c:v>
                </c:pt>
                <c:pt idx="3072">
                  <c:v>38877</c:v>
                </c:pt>
                <c:pt idx="3073">
                  <c:v>38880</c:v>
                </c:pt>
                <c:pt idx="3074">
                  <c:v>38881</c:v>
                </c:pt>
                <c:pt idx="3075">
                  <c:v>38882</c:v>
                </c:pt>
                <c:pt idx="3076">
                  <c:v>38883</c:v>
                </c:pt>
                <c:pt idx="3077">
                  <c:v>38884</c:v>
                </c:pt>
                <c:pt idx="3078">
                  <c:v>38887</c:v>
                </c:pt>
                <c:pt idx="3079">
                  <c:v>38888</c:v>
                </c:pt>
                <c:pt idx="3080">
                  <c:v>38889</c:v>
                </c:pt>
                <c:pt idx="3081">
                  <c:v>38890</c:v>
                </c:pt>
                <c:pt idx="3082">
                  <c:v>38891</c:v>
                </c:pt>
                <c:pt idx="3083">
                  <c:v>38894</c:v>
                </c:pt>
                <c:pt idx="3084">
                  <c:v>38895</c:v>
                </c:pt>
                <c:pt idx="3085">
                  <c:v>38896</c:v>
                </c:pt>
                <c:pt idx="3086">
                  <c:v>38897</c:v>
                </c:pt>
                <c:pt idx="3087">
                  <c:v>38898</c:v>
                </c:pt>
                <c:pt idx="3088">
                  <c:v>38901</c:v>
                </c:pt>
                <c:pt idx="3089">
                  <c:v>38902</c:v>
                </c:pt>
                <c:pt idx="3090">
                  <c:v>38903</c:v>
                </c:pt>
                <c:pt idx="3091">
                  <c:v>38904</c:v>
                </c:pt>
                <c:pt idx="3092">
                  <c:v>38905</c:v>
                </c:pt>
                <c:pt idx="3093">
                  <c:v>38908</c:v>
                </c:pt>
                <c:pt idx="3094">
                  <c:v>38909</c:v>
                </c:pt>
                <c:pt idx="3095">
                  <c:v>38910</c:v>
                </c:pt>
                <c:pt idx="3096">
                  <c:v>38911</c:v>
                </c:pt>
                <c:pt idx="3097">
                  <c:v>38912</c:v>
                </c:pt>
                <c:pt idx="3098">
                  <c:v>38915</c:v>
                </c:pt>
                <c:pt idx="3099">
                  <c:v>38916</c:v>
                </c:pt>
                <c:pt idx="3100">
                  <c:v>38917</c:v>
                </c:pt>
                <c:pt idx="3101">
                  <c:v>38918</c:v>
                </c:pt>
                <c:pt idx="3102">
                  <c:v>38919</c:v>
                </c:pt>
                <c:pt idx="3103">
                  <c:v>38922</c:v>
                </c:pt>
                <c:pt idx="3104">
                  <c:v>38923</c:v>
                </c:pt>
                <c:pt idx="3105">
                  <c:v>38924</c:v>
                </c:pt>
                <c:pt idx="3106">
                  <c:v>38925</c:v>
                </c:pt>
                <c:pt idx="3107">
                  <c:v>38926</c:v>
                </c:pt>
                <c:pt idx="3108">
                  <c:v>38929</c:v>
                </c:pt>
                <c:pt idx="3109">
                  <c:v>38930</c:v>
                </c:pt>
                <c:pt idx="3110">
                  <c:v>38931</c:v>
                </c:pt>
                <c:pt idx="3111">
                  <c:v>38932</c:v>
                </c:pt>
                <c:pt idx="3112">
                  <c:v>38933</c:v>
                </c:pt>
                <c:pt idx="3113">
                  <c:v>38936</c:v>
                </c:pt>
                <c:pt idx="3114">
                  <c:v>38937</c:v>
                </c:pt>
                <c:pt idx="3115">
                  <c:v>38938</c:v>
                </c:pt>
                <c:pt idx="3116">
                  <c:v>38939</c:v>
                </c:pt>
                <c:pt idx="3117">
                  <c:v>38940</c:v>
                </c:pt>
                <c:pt idx="3118">
                  <c:v>38943</c:v>
                </c:pt>
                <c:pt idx="3119">
                  <c:v>38944</c:v>
                </c:pt>
                <c:pt idx="3120">
                  <c:v>38945</c:v>
                </c:pt>
                <c:pt idx="3121">
                  <c:v>38946</c:v>
                </c:pt>
                <c:pt idx="3122">
                  <c:v>38947</c:v>
                </c:pt>
                <c:pt idx="3123">
                  <c:v>38950</c:v>
                </c:pt>
                <c:pt idx="3124">
                  <c:v>38951</c:v>
                </c:pt>
                <c:pt idx="3125">
                  <c:v>38952</c:v>
                </c:pt>
                <c:pt idx="3126">
                  <c:v>38953</c:v>
                </c:pt>
                <c:pt idx="3127">
                  <c:v>38954</c:v>
                </c:pt>
                <c:pt idx="3128">
                  <c:v>38957</c:v>
                </c:pt>
                <c:pt idx="3129">
                  <c:v>38958</c:v>
                </c:pt>
                <c:pt idx="3130">
                  <c:v>38959</c:v>
                </c:pt>
                <c:pt idx="3131">
                  <c:v>38960</c:v>
                </c:pt>
                <c:pt idx="3132">
                  <c:v>38961</c:v>
                </c:pt>
                <c:pt idx="3133">
                  <c:v>38964</c:v>
                </c:pt>
                <c:pt idx="3134">
                  <c:v>38965</c:v>
                </c:pt>
                <c:pt idx="3135">
                  <c:v>38966</c:v>
                </c:pt>
                <c:pt idx="3136">
                  <c:v>38967</c:v>
                </c:pt>
                <c:pt idx="3137">
                  <c:v>38968</c:v>
                </c:pt>
                <c:pt idx="3138">
                  <c:v>38971</c:v>
                </c:pt>
                <c:pt idx="3139">
                  <c:v>38972</c:v>
                </c:pt>
                <c:pt idx="3140">
                  <c:v>38973</c:v>
                </c:pt>
                <c:pt idx="3141">
                  <c:v>38974</c:v>
                </c:pt>
                <c:pt idx="3142">
                  <c:v>38975</c:v>
                </c:pt>
                <c:pt idx="3143">
                  <c:v>38978</c:v>
                </c:pt>
                <c:pt idx="3144">
                  <c:v>38979</c:v>
                </c:pt>
                <c:pt idx="3145">
                  <c:v>38980</c:v>
                </c:pt>
                <c:pt idx="3146">
                  <c:v>38981</c:v>
                </c:pt>
                <c:pt idx="3147">
                  <c:v>38982</c:v>
                </c:pt>
                <c:pt idx="3148">
                  <c:v>38985</c:v>
                </c:pt>
                <c:pt idx="3149">
                  <c:v>38986</c:v>
                </c:pt>
                <c:pt idx="3150">
                  <c:v>38987</c:v>
                </c:pt>
                <c:pt idx="3151">
                  <c:v>38988</c:v>
                </c:pt>
                <c:pt idx="3152">
                  <c:v>38989</c:v>
                </c:pt>
                <c:pt idx="3153">
                  <c:v>38992</c:v>
                </c:pt>
                <c:pt idx="3154">
                  <c:v>38993</c:v>
                </c:pt>
                <c:pt idx="3155">
                  <c:v>38994</c:v>
                </c:pt>
                <c:pt idx="3156">
                  <c:v>38995</c:v>
                </c:pt>
                <c:pt idx="3157">
                  <c:v>38996</c:v>
                </c:pt>
                <c:pt idx="3158">
                  <c:v>38999</c:v>
                </c:pt>
                <c:pt idx="3159">
                  <c:v>39000</c:v>
                </c:pt>
                <c:pt idx="3160">
                  <c:v>39001</c:v>
                </c:pt>
                <c:pt idx="3161">
                  <c:v>39002</c:v>
                </c:pt>
                <c:pt idx="3162">
                  <c:v>39003</c:v>
                </c:pt>
                <c:pt idx="3163">
                  <c:v>39006</c:v>
                </c:pt>
                <c:pt idx="3164">
                  <c:v>39007</c:v>
                </c:pt>
                <c:pt idx="3165">
                  <c:v>39008</c:v>
                </c:pt>
                <c:pt idx="3166">
                  <c:v>39009</c:v>
                </c:pt>
                <c:pt idx="3167">
                  <c:v>39010</c:v>
                </c:pt>
                <c:pt idx="3168">
                  <c:v>39013</c:v>
                </c:pt>
                <c:pt idx="3169">
                  <c:v>39014</c:v>
                </c:pt>
                <c:pt idx="3170">
                  <c:v>39015</c:v>
                </c:pt>
                <c:pt idx="3171">
                  <c:v>39016</c:v>
                </c:pt>
                <c:pt idx="3172">
                  <c:v>39017</c:v>
                </c:pt>
                <c:pt idx="3173">
                  <c:v>39020</c:v>
                </c:pt>
                <c:pt idx="3174">
                  <c:v>39021</c:v>
                </c:pt>
                <c:pt idx="3175">
                  <c:v>39022</c:v>
                </c:pt>
                <c:pt idx="3176">
                  <c:v>39023</c:v>
                </c:pt>
                <c:pt idx="3177">
                  <c:v>39024</c:v>
                </c:pt>
                <c:pt idx="3178">
                  <c:v>39027</c:v>
                </c:pt>
                <c:pt idx="3179">
                  <c:v>39028</c:v>
                </c:pt>
                <c:pt idx="3180">
                  <c:v>39029</c:v>
                </c:pt>
                <c:pt idx="3181">
                  <c:v>39030</c:v>
                </c:pt>
                <c:pt idx="3182">
                  <c:v>39031</c:v>
                </c:pt>
                <c:pt idx="3183">
                  <c:v>39034</c:v>
                </c:pt>
                <c:pt idx="3184">
                  <c:v>39035</c:v>
                </c:pt>
                <c:pt idx="3185">
                  <c:v>39036</c:v>
                </c:pt>
                <c:pt idx="3186">
                  <c:v>39037</c:v>
                </c:pt>
                <c:pt idx="3187">
                  <c:v>39038</c:v>
                </c:pt>
                <c:pt idx="3188">
                  <c:v>39041</c:v>
                </c:pt>
                <c:pt idx="3189">
                  <c:v>39042</c:v>
                </c:pt>
                <c:pt idx="3190">
                  <c:v>39043</c:v>
                </c:pt>
                <c:pt idx="3191">
                  <c:v>39044</c:v>
                </c:pt>
                <c:pt idx="3192">
                  <c:v>39045</c:v>
                </c:pt>
                <c:pt idx="3193">
                  <c:v>39048</c:v>
                </c:pt>
                <c:pt idx="3194">
                  <c:v>39049</c:v>
                </c:pt>
                <c:pt idx="3195">
                  <c:v>39050</c:v>
                </c:pt>
                <c:pt idx="3196">
                  <c:v>39051</c:v>
                </c:pt>
                <c:pt idx="3197">
                  <c:v>39052</c:v>
                </c:pt>
                <c:pt idx="3198">
                  <c:v>39055</c:v>
                </c:pt>
                <c:pt idx="3199">
                  <c:v>39056</c:v>
                </c:pt>
                <c:pt idx="3200">
                  <c:v>39057</c:v>
                </c:pt>
                <c:pt idx="3201">
                  <c:v>39058</c:v>
                </c:pt>
                <c:pt idx="3202">
                  <c:v>39059</c:v>
                </c:pt>
                <c:pt idx="3203">
                  <c:v>39062</c:v>
                </c:pt>
                <c:pt idx="3204">
                  <c:v>39063</c:v>
                </c:pt>
                <c:pt idx="3205">
                  <c:v>39064</c:v>
                </c:pt>
                <c:pt idx="3206">
                  <c:v>39065</c:v>
                </c:pt>
                <c:pt idx="3207">
                  <c:v>39066</c:v>
                </c:pt>
                <c:pt idx="3208">
                  <c:v>39069</c:v>
                </c:pt>
                <c:pt idx="3209">
                  <c:v>39070</c:v>
                </c:pt>
                <c:pt idx="3210">
                  <c:v>39071</c:v>
                </c:pt>
                <c:pt idx="3211">
                  <c:v>39072</c:v>
                </c:pt>
                <c:pt idx="3212">
                  <c:v>39073</c:v>
                </c:pt>
                <c:pt idx="3213">
                  <c:v>39076</c:v>
                </c:pt>
                <c:pt idx="3214">
                  <c:v>39077</c:v>
                </c:pt>
                <c:pt idx="3215">
                  <c:v>39078</c:v>
                </c:pt>
                <c:pt idx="3216">
                  <c:v>39079</c:v>
                </c:pt>
                <c:pt idx="3217">
                  <c:v>39080</c:v>
                </c:pt>
                <c:pt idx="3218">
                  <c:v>39083</c:v>
                </c:pt>
                <c:pt idx="3219">
                  <c:v>39084</c:v>
                </c:pt>
                <c:pt idx="3220">
                  <c:v>39085</c:v>
                </c:pt>
                <c:pt idx="3221">
                  <c:v>39086</c:v>
                </c:pt>
                <c:pt idx="3222">
                  <c:v>39087</c:v>
                </c:pt>
                <c:pt idx="3223">
                  <c:v>39090</c:v>
                </c:pt>
                <c:pt idx="3224">
                  <c:v>39091</c:v>
                </c:pt>
                <c:pt idx="3225">
                  <c:v>39092</c:v>
                </c:pt>
                <c:pt idx="3226">
                  <c:v>39093</c:v>
                </c:pt>
                <c:pt idx="3227">
                  <c:v>39094</c:v>
                </c:pt>
                <c:pt idx="3228">
                  <c:v>39097</c:v>
                </c:pt>
                <c:pt idx="3229">
                  <c:v>39098</c:v>
                </c:pt>
                <c:pt idx="3230">
                  <c:v>39099</c:v>
                </c:pt>
                <c:pt idx="3231">
                  <c:v>39100</c:v>
                </c:pt>
                <c:pt idx="3232">
                  <c:v>39101</c:v>
                </c:pt>
                <c:pt idx="3233">
                  <c:v>39104</c:v>
                </c:pt>
                <c:pt idx="3234">
                  <c:v>39105</c:v>
                </c:pt>
                <c:pt idx="3235">
                  <c:v>39106</c:v>
                </c:pt>
                <c:pt idx="3236">
                  <c:v>39107</c:v>
                </c:pt>
                <c:pt idx="3237">
                  <c:v>39108</c:v>
                </c:pt>
                <c:pt idx="3238">
                  <c:v>39111</c:v>
                </c:pt>
                <c:pt idx="3239">
                  <c:v>39112</c:v>
                </c:pt>
                <c:pt idx="3240">
                  <c:v>39113</c:v>
                </c:pt>
                <c:pt idx="3241">
                  <c:v>39114</c:v>
                </c:pt>
                <c:pt idx="3242">
                  <c:v>39115</c:v>
                </c:pt>
                <c:pt idx="3243">
                  <c:v>39118</c:v>
                </c:pt>
                <c:pt idx="3244">
                  <c:v>39119</c:v>
                </c:pt>
                <c:pt idx="3245">
                  <c:v>39120</c:v>
                </c:pt>
                <c:pt idx="3246">
                  <c:v>39121</c:v>
                </c:pt>
                <c:pt idx="3247">
                  <c:v>39122</c:v>
                </c:pt>
                <c:pt idx="3248">
                  <c:v>39125</c:v>
                </c:pt>
                <c:pt idx="3249">
                  <c:v>39126</c:v>
                </c:pt>
                <c:pt idx="3250">
                  <c:v>39127</c:v>
                </c:pt>
                <c:pt idx="3251">
                  <c:v>39128</c:v>
                </c:pt>
                <c:pt idx="3252">
                  <c:v>39129</c:v>
                </c:pt>
                <c:pt idx="3253">
                  <c:v>39132</c:v>
                </c:pt>
                <c:pt idx="3254">
                  <c:v>39133</c:v>
                </c:pt>
                <c:pt idx="3255">
                  <c:v>39134</c:v>
                </c:pt>
                <c:pt idx="3256">
                  <c:v>39135</c:v>
                </c:pt>
                <c:pt idx="3257">
                  <c:v>39136</c:v>
                </c:pt>
                <c:pt idx="3258">
                  <c:v>39139</c:v>
                </c:pt>
                <c:pt idx="3259">
                  <c:v>39140</c:v>
                </c:pt>
                <c:pt idx="3260">
                  <c:v>39141</c:v>
                </c:pt>
                <c:pt idx="3261">
                  <c:v>39142</c:v>
                </c:pt>
                <c:pt idx="3262">
                  <c:v>39143</c:v>
                </c:pt>
                <c:pt idx="3263">
                  <c:v>39146</c:v>
                </c:pt>
                <c:pt idx="3264">
                  <c:v>39147</c:v>
                </c:pt>
                <c:pt idx="3265">
                  <c:v>39148</c:v>
                </c:pt>
                <c:pt idx="3266">
                  <c:v>39149</c:v>
                </c:pt>
                <c:pt idx="3267">
                  <c:v>39150</c:v>
                </c:pt>
                <c:pt idx="3268">
                  <c:v>39153</c:v>
                </c:pt>
                <c:pt idx="3269">
                  <c:v>39154</c:v>
                </c:pt>
                <c:pt idx="3270">
                  <c:v>39155</c:v>
                </c:pt>
                <c:pt idx="3271">
                  <c:v>39156</c:v>
                </c:pt>
                <c:pt idx="3272">
                  <c:v>39157</c:v>
                </c:pt>
                <c:pt idx="3273">
                  <c:v>39160</c:v>
                </c:pt>
                <c:pt idx="3274">
                  <c:v>39161</c:v>
                </c:pt>
                <c:pt idx="3275">
                  <c:v>39162</c:v>
                </c:pt>
                <c:pt idx="3276">
                  <c:v>39163</c:v>
                </c:pt>
                <c:pt idx="3277">
                  <c:v>39164</c:v>
                </c:pt>
                <c:pt idx="3278">
                  <c:v>39167</c:v>
                </c:pt>
                <c:pt idx="3279">
                  <c:v>39168</c:v>
                </c:pt>
                <c:pt idx="3280">
                  <c:v>39169</c:v>
                </c:pt>
                <c:pt idx="3281">
                  <c:v>39170</c:v>
                </c:pt>
                <c:pt idx="3282">
                  <c:v>39171</c:v>
                </c:pt>
                <c:pt idx="3283">
                  <c:v>39174</c:v>
                </c:pt>
                <c:pt idx="3284">
                  <c:v>39175</c:v>
                </c:pt>
                <c:pt idx="3285">
                  <c:v>39176</c:v>
                </c:pt>
                <c:pt idx="3286">
                  <c:v>39177</c:v>
                </c:pt>
                <c:pt idx="3287">
                  <c:v>39178</c:v>
                </c:pt>
                <c:pt idx="3288">
                  <c:v>39181</c:v>
                </c:pt>
                <c:pt idx="3289">
                  <c:v>39182</c:v>
                </c:pt>
                <c:pt idx="3290">
                  <c:v>39183</c:v>
                </c:pt>
                <c:pt idx="3291">
                  <c:v>39184</c:v>
                </c:pt>
                <c:pt idx="3292">
                  <c:v>39185</c:v>
                </c:pt>
                <c:pt idx="3293">
                  <c:v>39188</c:v>
                </c:pt>
                <c:pt idx="3294">
                  <c:v>39189</c:v>
                </c:pt>
                <c:pt idx="3295">
                  <c:v>39190</c:v>
                </c:pt>
                <c:pt idx="3296">
                  <c:v>39191</c:v>
                </c:pt>
                <c:pt idx="3297">
                  <c:v>39192</c:v>
                </c:pt>
                <c:pt idx="3298">
                  <c:v>39195</c:v>
                </c:pt>
                <c:pt idx="3299">
                  <c:v>39196</c:v>
                </c:pt>
                <c:pt idx="3300">
                  <c:v>39197</c:v>
                </c:pt>
                <c:pt idx="3301">
                  <c:v>39198</c:v>
                </c:pt>
                <c:pt idx="3302">
                  <c:v>39199</c:v>
                </c:pt>
                <c:pt idx="3303">
                  <c:v>39202</c:v>
                </c:pt>
                <c:pt idx="3304">
                  <c:v>39203</c:v>
                </c:pt>
                <c:pt idx="3305">
                  <c:v>39204</c:v>
                </c:pt>
                <c:pt idx="3306">
                  <c:v>39205</c:v>
                </c:pt>
                <c:pt idx="3307">
                  <c:v>39206</c:v>
                </c:pt>
                <c:pt idx="3308">
                  <c:v>39209</c:v>
                </c:pt>
                <c:pt idx="3309">
                  <c:v>39210</c:v>
                </c:pt>
                <c:pt idx="3310">
                  <c:v>39211</c:v>
                </c:pt>
                <c:pt idx="3311">
                  <c:v>39212</c:v>
                </c:pt>
                <c:pt idx="3312">
                  <c:v>39213</c:v>
                </c:pt>
                <c:pt idx="3313">
                  <c:v>39216</c:v>
                </c:pt>
                <c:pt idx="3314">
                  <c:v>39217</c:v>
                </c:pt>
                <c:pt idx="3315">
                  <c:v>39218</c:v>
                </c:pt>
                <c:pt idx="3316">
                  <c:v>39219</c:v>
                </c:pt>
                <c:pt idx="3317">
                  <c:v>39220</c:v>
                </c:pt>
                <c:pt idx="3318">
                  <c:v>39223</c:v>
                </c:pt>
                <c:pt idx="3319">
                  <c:v>39224</c:v>
                </c:pt>
                <c:pt idx="3320">
                  <c:v>39225</c:v>
                </c:pt>
                <c:pt idx="3321">
                  <c:v>39226</c:v>
                </c:pt>
                <c:pt idx="3322">
                  <c:v>39227</c:v>
                </c:pt>
                <c:pt idx="3323">
                  <c:v>39230</c:v>
                </c:pt>
                <c:pt idx="3324">
                  <c:v>39231</c:v>
                </c:pt>
                <c:pt idx="3325">
                  <c:v>39232</c:v>
                </c:pt>
                <c:pt idx="3326">
                  <c:v>39233</c:v>
                </c:pt>
                <c:pt idx="3327">
                  <c:v>39234</c:v>
                </c:pt>
                <c:pt idx="3328">
                  <c:v>39237</c:v>
                </c:pt>
                <c:pt idx="3329">
                  <c:v>39238</c:v>
                </c:pt>
                <c:pt idx="3330">
                  <c:v>39239</c:v>
                </c:pt>
                <c:pt idx="3331">
                  <c:v>39240</c:v>
                </c:pt>
                <c:pt idx="3332">
                  <c:v>39241</c:v>
                </c:pt>
                <c:pt idx="3333">
                  <c:v>39244</c:v>
                </c:pt>
                <c:pt idx="3334">
                  <c:v>39245</c:v>
                </c:pt>
                <c:pt idx="3335">
                  <c:v>39246</c:v>
                </c:pt>
                <c:pt idx="3336">
                  <c:v>39247</c:v>
                </c:pt>
                <c:pt idx="3337">
                  <c:v>39248</c:v>
                </c:pt>
                <c:pt idx="3338">
                  <c:v>39251</c:v>
                </c:pt>
                <c:pt idx="3339">
                  <c:v>39252</c:v>
                </c:pt>
                <c:pt idx="3340">
                  <c:v>39253</c:v>
                </c:pt>
                <c:pt idx="3341">
                  <c:v>39254</c:v>
                </c:pt>
                <c:pt idx="3342">
                  <c:v>39255</c:v>
                </c:pt>
                <c:pt idx="3343">
                  <c:v>39258</c:v>
                </c:pt>
                <c:pt idx="3344">
                  <c:v>39259</c:v>
                </c:pt>
                <c:pt idx="3345">
                  <c:v>39260</c:v>
                </c:pt>
                <c:pt idx="3346">
                  <c:v>39261</c:v>
                </c:pt>
                <c:pt idx="3347">
                  <c:v>39262</c:v>
                </c:pt>
                <c:pt idx="3348">
                  <c:v>39265</c:v>
                </c:pt>
                <c:pt idx="3349">
                  <c:v>39266</c:v>
                </c:pt>
                <c:pt idx="3350">
                  <c:v>39267</c:v>
                </c:pt>
                <c:pt idx="3351">
                  <c:v>39268</c:v>
                </c:pt>
                <c:pt idx="3352">
                  <c:v>39269</c:v>
                </c:pt>
                <c:pt idx="3353">
                  <c:v>39272</c:v>
                </c:pt>
                <c:pt idx="3354">
                  <c:v>39273</c:v>
                </c:pt>
                <c:pt idx="3355">
                  <c:v>39274</c:v>
                </c:pt>
                <c:pt idx="3356">
                  <c:v>39275</c:v>
                </c:pt>
                <c:pt idx="3357">
                  <c:v>39276</c:v>
                </c:pt>
                <c:pt idx="3358">
                  <c:v>39279</c:v>
                </c:pt>
                <c:pt idx="3359">
                  <c:v>39280</c:v>
                </c:pt>
                <c:pt idx="3360">
                  <c:v>39281</c:v>
                </c:pt>
                <c:pt idx="3361">
                  <c:v>39282</c:v>
                </c:pt>
                <c:pt idx="3362">
                  <c:v>39283</c:v>
                </c:pt>
                <c:pt idx="3363">
                  <c:v>39286</c:v>
                </c:pt>
                <c:pt idx="3364">
                  <c:v>39287</c:v>
                </c:pt>
                <c:pt idx="3365">
                  <c:v>39288</c:v>
                </c:pt>
                <c:pt idx="3366">
                  <c:v>39289</c:v>
                </c:pt>
                <c:pt idx="3367">
                  <c:v>39290</c:v>
                </c:pt>
                <c:pt idx="3368">
                  <c:v>39293</c:v>
                </c:pt>
                <c:pt idx="3369">
                  <c:v>39294</c:v>
                </c:pt>
                <c:pt idx="3370">
                  <c:v>39295</c:v>
                </c:pt>
                <c:pt idx="3371">
                  <c:v>39296</c:v>
                </c:pt>
                <c:pt idx="3372">
                  <c:v>39297</c:v>
                </c:pt>
                <c:pt idx="3373">
                  <c:v>39300</c:v>
                </c:pt>
                <c:pt idx="3374">
                  <c:v>39301</c:v>
                </c:pt>
                <c:pt idx="3375">
                  <c:v>39302</c:v>
                </c:pt>
                <c:pt idx="3376">
                  <c:v>39303</c:v>
                </c:pt>
                <c:pt idx="3377">
                  <c:v>39304</c:v>
                </c:pt>
                <c:pt idx="3378">
                  <c:v>39307</c:v>
                </c:pt>
                <c:pt idx="3379">
                  <c:v>39308</c:v>
                </c:pt>
                <c:pt idx="3380">
                  <c:v>39309</c:v>
                </c:pt>
                <c:pt idx="3381">
                  <c:v>39310</c:v>
                </c:pt>
                <c:pt idx="3382">
                  <c:v>39311</c:v>
                </c:pt>
                <c:pt idx="3383">
                  <c:v>39314</c:v>
                </c:pt>
                <c:pt idx="3384">
                  <c:v>39315</c:v>
                </c:pt>
                <c:pt idx="3385">
                  <c:v>39316</c:v>
                </c:pt>
                <c:pt idx="3386">
                  <c:v>39317</c:v>
                </c:pt>
                <c:pt idx="3387">
                  <c:v>39318</c:v>
                </c:pt>
                <c:pt idx="3388">
                  <c:v>39321</c:v>
                </c:pt>
                <c:pt idx="3389">
                  <c:v>39322</c:v>
                </c:pt>
                <c:pt idx="3390">
                  <c:v>39323</c:v>
                </c:pt>
                <c:pt idx="3391">
                  <c:v>39324</c:v>
                </c:pt>
                <c:pt idx="3392">
                  <c:v>39325</c:v>
                </c:pt>
                <c:pt idx="3393">
                  <c:v>39328</c:v>
                </c:pt>
                <c:pt idx="3394">
                  <c:v>39329</c:v>
                </c:pt>
                <c:pt idx="3395">
                  <c:v>39330</c:v>
                </c:pt>
                <c:pt idx="3396">
                  <c:v>39331</c:v>
                </c:pt>
                <c:pt idx="3397">
                  <c:v>39332</c:v>
                </c:pt>
                <c:pt idx="3398">
                  <c:v>39335</c:v>
                </c:pt>
                <c:pt idx="3399">
                  <c:v>39336</c:v>
                </c:pt>
                <c:pt idx="3400">
                  <c:v>39337</c:v>
                </c:pt>
                <c:pt idx="3401">
                  <c:v>39338</c:v>
                </c:pt>
                <c:pt idx="3402">
                  <c:v>39339</c:v>
                </c:pt>
                <c:pt idx="3403">
                  <c:v>39342</c:v>
                </c:pt>
                <c:pt idx="3404">
                  <c:v>39343</c:v>
                </c:pt>
                <c:pt idx="3405">
                  <c:v>39344</c:v>
                </c:pt>
                <c:pt idx="3406">
                  <c:v>39345</c:v>
                </c:pt>
                <c:pt idx="3407">
                  <c:v>39346</c:v>
                </c:pt>
                <c:pt idx="3408">
                  <c:v>39349</c:v>
                </c:pt>
                <c:pt idx="3409">
                  <c:v>39350</c:v>
                </c:pt>
                <c:pt idx="3410">
                  <c:v>39351</c:v>
                </c:pt>
                <c:pt idx="3411">
                  <c:v>39352</c:v>
                </c:pt>
                <c:pt idx="3412">
                  <c:v>39353</c:v>
                </c:pt>
                <c:pt idx="3413">
                  <c:v>39356</c:v>
                </c:pt>
                <c:pt idx="3414">
                  <c:v>39357</c:v>
                </c:pt>
                <c:pt idx="3415">
                  <c:v>39358</c:v>
                </c:pt>
                <c:pt idx="3416">
                  <c:v>39359</c:v>
                </c:pt>
                <c:pt idx="3417">
                  <c:v>39360</c:v>
                </c:pt>
                <c:pt idx="3418">
                  <c:v>39363</c:v>
                </c:pt>
                <c:pt idx="3419">
                  <c:v>39364</c:v>
                </c:pt>
                <c:pt idx="3420">
                  <c:v>39365</c:v>
                </c:pt>
                <c:pt idx="3421">
                  <c:v>39366</c:v>
                </c:pt>
                <c:pt idx="3422">
                  <c:v>39367</c:v>
                </c:pt>
                <c:pt idx="3423">
                  <c:v>39370</c:v>
                </c:pt>
                <c:pt idx="3424">
                  <c:v>39371</c:v>
                </c:pt>
                <c:pt idx="3425">
                  <c:v>39372</c:v>
                </c:pt>
                <c:pt idx="3426">
                  <c:v>39373</c:v>
                </c:pt>
                <c:pt idx="3427">
                  <c:v>39374</c:v>
                </c:pt>
                <c:pt idx="3428">
                  <c:v>39377</c:v>
                </c:pt>
                <c:pt idx="3429">
                  <c:v>39378</c:v>
                </c:pt>
                <c:pt idx="3430">
                  <c:v>39379</c:v>
                </c:pt>
                <c:pt idx="3431">
                  <c:v>39380</c:v>
                </c:pt>
                <c:pt idx="3432">
                  <c:v>39381</c:v>
                </c:pt>
                <c:pt idx="3433">
                  <c:v>39384</c:v>
                </c:pt>
                <c:pt idx="3434">
                  <c:v>39385</c:v>
                </c:pt>
                <c:pt idx="3435">
                  <c:v>39386</c:v>
                </c:pt>
                <c:pt idx="3436">
                  <c:v>39387</c:v>
                </c:pt>
                <c:pt idx="3437">
                  <c:v>39388</c:v>
                </c:pt>
                <c:pt idx="3438">
                  <c:v>39391</c:v>
                </c:pt>
                <c:pt idx="3439">
                  <c:v>39392</c:v>
                </c:pt>
                <c:pt idx="3440">
                  <c:v>39393</c:v>
                </c:pt>
                <c:pt idx="3441">
                  <c:v>39394</c:v>
                </c:pt>
                <c:pt idx="3442">
                  <c:v>39395</c:v>
                </c:pt>
                <c:pt idx="3443">
                  <c:v>39398</c:v>
                </c:pt>
                <c:pt idx="3444">
                  <c:v>39399</c:v>
                </c:pt>
                <c:pt idx="3445">
                  <c:v>39400</c:v>
                </c:pt>
                <c:pt idx="3446">
                  <c:v>39401</c:v>
                </c:pt>
                <c:pt idx="3447">
                  <c:v>39402</c:v>
                </c:pt>
                <c:pt idx="3448">
                  <c:v>39405</c:v>
                </c:pt>
                <c:pt idx="3449">
                  <c:v>39406</c:v>
                </c:pt>
                <c:pt idx="3450">
                  <c:v>39407</c:v>
                </c:pt>
                <c:pt idx="3451">
                  <c:v>39408</c:v>
                </c:pt>
                <c:pt idx="3452">
                  <c:v>39409</c:v>
                </c:pt>
                <c:pt idx="3453">
                  <c:v>39412</c:v>
                </c:pt>
                <c:pt idx="3454">
                  <c:v>39413</c:v>
                </c:pt>
                <c:pt idx="3455">
                  <c:v>39414</c:v>
                </c:pt>
                <c:pt idx="3456">
                  <c:v>39415</c:v>
                </c:pt>
                <c:pt idx="3457">
                  <c:v>39416</c:v>
                </c:pt>
                <c:pt idx="3458">
                  <c:v>39419</c:v>
                </c:pt>
                <c:pt idx="3459">
                  <c:v>39420</c:v>
                </c:pt>
                <c:pt idx="3460">
                  <c:v>39421</c:v>
                </c:pt>
                <c:pt idx="3461">
                  <c:v>39422</c:v>
                </c:pt>
                <c:pt idx="3462">
                  <c:v>39423</c:v>
                </c:pt>
                <c:pt idx="3463">
                  <c:v>39426</c:v>
                </c:pt>
                <c:pt idx="3464">
                  <c:v>39427</c:v>
                </c:pt>
                <c:pt idx="3465">
                  <c:v>39428</c:v>
                </c:pt>
                <c:pt idx="3466">
                  <c:v>39429</c:v>
                </c:pt>
                <c:pt idx="3467">
                  <c:v>39430</c:v>
                </c:pt>
                <c:pt idx="3468">
                  <c:v>39433</c:v>
                </c:pt>
                <c:pt idx="3469">
                  <c:v>39434</c:v>
                </c:pt>
                <c:pt idx="3470">
                  <c:v>39435</c:v>
                </c:pt>
                <c:pt idx="3471">
                  <c:v>39436</c:v>
                </c:pt>
                <c:pt idx="3472">
                  <c:v>39437</c:v>
                </c:pt>
                <c:pt idx="3473">
                  <c:v>39440</c:v>
                </c:pt>
                <c:pt idx="3474">
                  <c:v>39441</c:v>
                </c:pt>
                <c:pt idx="3475">
                  <c:v>39442</c:v>
                </c:pt>
                <c:pt idx="3476">
                  <c:v>39443</c:v>
                </c:pt>
                <c:pt idx="3477">
                  <c:v>39444</c:v>
                </c:pt>
                <c:pt idx="3478">
                  <c:v>39447</c:v>
                </c:pt>
                <c:pt idx="3479">
                  <c:v>39448</c:v>
                </c:pt>
                <c:pt idx="3480">
                  <c:v>39449</c:v>
                </c:pt>
                <c:pt idx="3481">
                  <c:v>39450</c:v>
                </c:pt>
                <c:pt idx="3482">
                  <c:v>39451</c:v>
                </c:pt>
                <c:pt idx="3483">
                  <c:v>39454</c:v>
                </c:pt>
                <c:pt idx="3484">
                  <c:v>39455</c:v>
                </c:pt>
                <c:pt idx="3485">
                  <c:v>39456</c:v>
                </c:pt>
                <c:pt idx="3486">
                  <c:v>39457</c:v>
                </c:pt>
                <c:pt idx="3487">
                  <c:v>39458</c:v>
                </c:pt>
                <c:pt idx="3488">
                  <c:v>39461</c:v>
                </c:pt>
                <c:pt idx="3489">
                  <c:v>39462</c:v>
                </c:pt>
                <c:pt idx="3490">
                  <c:v>39463</c:v>
                </c:pt>
                <c:pt idx="3491">
                  <c:v>39464</c:v>
                </c:pt>
                <c:pt idx="3492">
                  <c:v>39465</c:v>
                </c:pt>
                <c:pt idx="3493">
                  <c:v>39468</c:v>
                </c:pt>
                <c:pt idx="3494">
                  <c:v>39469</c:v>
                </c:pt>
                <c:pt idx="3495">
                  <c:v>39470</c:v>
                </c:pt>
                <c:pt idx="3496">
                  <c:v>39471</c:v>
                </c:pt>
                <c:pt idx="3497">
                  <c:v>39472</c:v>
                </c:pt>
                <c:pt idx="3498">
                  <c:v>39475</c:v>
                </c:pt>
                <c:pt idx="3499">
                  <c:v>39476</c:v>
                </c:pt>
                <c:pt idx="3500">
                  <c:v>39477</c:v>
                </c:pt>
                <c:pt idx="3501">
                  <c:v>39478</c:v>
                </c:pt>
                <c:pt idx="3502">
                  <c:v>39479</c:v>
                </c:pt>
                <c:pt idx="3503">
                  <c:v>39482</c:v>
                </c:pt>
                <c:pt idx="3504">
                  <c:v>39483</c:v>
                </c:pt>
                <c:pt idx="3505">
                  <c:v>39484</c:v>
                </c:pt>
                <c:pt idx="3506">
                  <c:v>39485</c:v>
                </c:pt>
                <c:pt idx="3507">
                  <c:v>39486</c:v>
                </c:pt>
                <c:pt idx="3508">
                  <c:v>39489</c:v>
                </c:pt>
                <c:pt idx="3509">
                  <c:v>39490</c:v>
                </c:pt>
                <c:pt idx="3510">
                  <c:v>39491</c:v>
                </c:pt>
                <c:pt idx="3511">
                  <c:v>39492</c:v>
                </c:pt>
                <c:pt idx="3512">
                  <c:v>39493</c:v>
                </c:pt>
                <c:pt idx="3513">
                  <c:v>39496</c:v>
                </c:pt>
                <c:pt idx="3514">
                  <c:v>39497</c:v>
                </c:pt>
                <c:pt idx="3515">
                  <c:v>39498</c:v>
                </c:pt>
                <c:pt idx="3516">
                  <c:v>39499</c:v>
                </c:pt>
                <c:pt idx="3517">
                  <c:v>39500</c:v>
                </c:pt>
                <c:pt idx="3518">
                  <c:v>39503</c:v>
                </c:pt>
                <c:pt idx="3519">
                  <c:v>39504</c:v>
                </c:pt>
                <c:pt idx="3520">
                  <c:v>39505</c:v>
                </c:pt>
                <c:pt idx="3521">
                  <c:v>39506</c:v>
                </c:pt>
                <c:pt idx="3522">
                  <c:v>39507</c:v>
                </c:pt>
                <c:pt idx="3523">
                  <c:v>39510</c:v>
                </c:pt>
                <c:pt idx="3524">
                  <c:v>39511</c:v>
                </c:pt>
                <c:pt idx="3525">
                  <c:v>39512</c:v>
                </c:pt>
                <c:pt idx="3526">
                  <c:v>39513</c:v>
                </c:pt>
                <c:pt idx="3527">
                  <c:v>39514</c:v>
                </c:pt>
                <c:pt idx="3528">
                  <c:v>39517</c:v>
                </c:pt>
                <c:pt idx="3529">
                  <c:v>39518</c:v>
                </c:pt>
                <c:pt idx="3530">
                  <c:v>39519</c:v>
                </c:pt>
                <c:pt idx="3531">
                  <c:v>39520</c:v>
                </c:pt>
                <c:pt idx="3532">
                  <c:v>39521</c:v>
                </c:pt>
                <c:pt idx="3533">
                  <c:v>39524</c:v>
                </c:pt>
                <c:pt idx="3534">
                  <c:v>39525</c:v>
                </c:pt>
                <c:pt idx="3535">
                  <c:v>39526</c:v>
                </c:pt>
                <c:pt idx="3536">
                  <c:v>39527</c:v>
                </c:pt>
                <c:pt idx="3537">
                  <c:v>39528</c:v>
                </c:pt>
                <c:pt idx="3538">
                  <c:v>39531</c:v>
                </c:pt>
                <c:pt idx="3539">
                  <c:v>39532</c:v>
                </c:pt>
                <c:pt idx="3540">
                  <c:v>39533</c:v>
                </c:pt>
                <c:pt idx="3541">
                  <c:v>39534</c:v>
                </c:pt>
                <c:pt idx="3542">
                  <c:v>39535</c:v>
                </c:pt>
                <c:pt idx="3543">
                  <c:v>39538</c:v>
                </c:pt>
                <c:pt idx="3544">
                  <c:v>39539</c:v>
                </c:pt>
                <c:pt idx="3545">
                  <c:v>39540</c:v>
                </c:pt>
                <c:pt idx="3546">
                  <c:v>39541</c:v>
                </c:pt>
                <c:pt idx="3547">
                  <c:v>39542</c:v>
                </c:pt>
                <c:pt idx="3548">
                  <c:v>39545</c:v>
                </c:pt>
                <c:pt idx="3549">
                  <c:v>39546</c:v>
                </c:pt>
                <c:pt idx="3550">
                  <c:v>39547</c:v>
                </c:pt>
                <c:pt idx="3551">
                  <c:v>39548</c:v>
                </c:pt>
                <c:pt idx="3552">
                  <c:v>39549</c:v>
                </c:pt>
                <c:pt idx="3553">
                  <c:v>39552</c:v>
                </c:pt>
                <c:pt idx="3554">
                  <c:v>39553</c:v>
                </c:pt>
                <c:pt idx="3555">
                  <c:v>39554</c:v>
                </c:pt>
                <c:pt idx="3556">
                  <c:v>39555</c:v>
                </c:pt>
                <c:pt idx="3557">
                  <c:v>39556</c:v>
                </c:pt>
                <c:pt idx="3558">
                  <c:v>39559</c:v>
                </c:pt>
                <c:pt idx="3559">
                  <c:v>39560</c:v>
                </c:pt>
                <c:pt idx="3560">
                  <c:v>39561</c:v>
                </c:pt>
                <c:pt idx="3561">
                  <c:v>39562</c:v>
                </c:pt>
                <c:pt idx="3562">
                  <c:v>39563</c:v>
                </c:pt>
                <c:pt idx="3563">
                  <c:v>39566</c:v>
                </c:pt>
                <c:pt idx="3564">
                  <c:v>39567</c:v>
                </c:pt>
                <c:pt idx="3565">
                  <c:v>39568</c:v>
                </c:pt>
                <c:pt idx="3566">
                  <c:v>39569</c:v>
                </c:pt>
                <c:pt idx="3567">
                  <c:v>39570</c:v>
                </c:pt>
                <c:pt idx="3568">
                  <c:v>39573</c:v>
                </c:pt>
                <c:pt idx="3569">
                  <c:v>39574</c:v>
                </c:pt>
                <c:pt idx="3570">
                  <c:v>39575</c:v>
                </c:pt>
                <c:pt idx="3571">
                  <c:v>39576</c:v>
                </c:pt>
                <c:pt idx="3572">
                  <c:v>39577</c:v>
                </c:pt>
                <c:pt idx="3573">
                  <c:v>39580</c:v>
                </c:pt>
                <c:pt idx="3574">
                  <c:v>39581</c:v>
                </c:pt>
                <c:pt idx="3575">
                  <c:v>39582</c:v>
                </c:pt>
                <c:pt idx="3576">
                  <c:v>39583</c:v>
                </c:pt>
                <c:pt idx="3577">
                  <c:v>39584</c:v>
                </c:pt>
                <c:pt idx="3578">
                  <c:v>39587</c:v>
                </c:pt>
                <c:pt idx="3579">
                  <c:v>39588</c:v>
                </c:pt>
                <c:pt idx="3580">
                  <c:v>39589</c:v>
                </c:pt>
                <c:pt idx="3581">
                  <c:v>39590</c:v>
                </c:pt>
                <c:pt idx="3582">
                  <c:v>39591</c:v>
                </c:pt>
                <c:pt idx="3583">
                  <c:v>39594</c:v>
                </c:pt>
                <c:pt idx="3584">
                  <c:v>39595</c:v>
                </c:pt>
                <c:pt idx="3585">
                  <c:v>39596</c:v>
                </c:pt>
                <c:pt idx="3586">
                  <c:v>39597</c:v>
                </c:pt>
                <c:pt idx="3587">
                  <c:v>39598</c:v>
                </c:pt>
                <c:pt idx="3588">
                  <c:v>39601</c:v>
                </c:pt>
                <c:pt idx="3589">
                  <c:v>39602</c:v>
                </c:pt>
                <c:pt idx="3590">
                  <c:v>39603</c:v>
                </c:pt>
                <c:pt idx="3591">
                  <c:v>39604</c:v>
                </c:pt>
                <c:pt idx="3592">
                  <c:v>39605</c:v>
                </c:pt>
                <c:pt idx="3593">
                  <c:v>39608</c:v>
                </c:pt>
                <c:pt idx="3594">
                  <c:v>39609</c:v>
                </c:pt>
                <c:pt idx="3595">
                  <c:v>39610</c:v>
                </c:pt>
                <c:pt idx="3596">
                  <c:v>39611</c:v>
                </c:pt>
                <c:pt idx="3597">
                  <c:v>39612</c:v>
                </c:pt>
                <c:pt idx="3598">
                  <c:v>39615</c:v>
                </c:pt>
                <c:pt idx="3599">
                  <c:v>39616</c:v>
                </c:pt>
                <c:pt idx="3600">
                  <c:v>39617</c:v>
                </c:pt>
                <c:pt idx="3601">
                  <c:v>39618</c:v>
                </c:pt>
                <c:pt idx="3602">
                  <c:v>39619</c:v>
                </c:pt>
                <c:pt idx="3603">
                  <c:v>39622</c:v>
                </c:pt>
                <c:pt idx="3604">
                  <c:v>39623</c:v>
                </c:pt>
                <c:pt idx="3605">
                  <c:v>39624</c:v>
                </c:pt>
                <c:pt idx="3606">
                  <c:v>39625</c:v>
                </c:pt>
                <c:pt idx="3607">
                  <c:v>39626</c:v>
                </c:pt>
                <c:pt idx="3608">
                  <c:v>39629</c:v>
                </c:pt>
                <c:pt idx="3609">
                  <c:v>39630</c:v>
                </c:pt>
                <c:pt idx="3610">
                  <c:v>39631</c:v>
                </c:pt>
                <c:pt idx="3611">
                  <c:v>39632</c:v>
                </c:pt>
                <c:pt idx="3612">
                  <c:v>39633</c:v>
                </c:pt>
                <c:pt idx="3613">
                  <c:v>39636</c:v>
                </c:pt>
                <c:pt idx="3614">
                  <c:v>39637</c:v>
                </c:pt>
                <c:pt idx="3615">
                  <c:v>39638</c:v>
                </c:pt>
                <c:pt idx="3616">
                  <c:v>39639</c:v>
                </c:pt>
                <c:pt idx="3617">
                  <c:v>39640</c:v>
                </c:pt>
                <c:pt idx="3618">
                  <c:v>39643</c:v>
                </c:pt>
                <c:pt idx="3619">
                  <c:v>39644</c:v>
                </c:pt>
                <c:pt idx="3620">
                  <c:v>39645</c:v>
                </c:pt>
                <c:pt idx="3621">
                  <c:v>39646</c:v>
                </c:pt>
                <c:pt idx="3622">
                  <c:v>39647</c:v>
                </c:pt>
                <c:pt idx="3623">
                  <c:v>39650</c:v>
                </c:pt>
                <c:pt idx="3624">
                  <c:v>39651</c:v>
                </c:pt>
                <c:pt idx="3625">
                  <c:v>39652</c:v>
                </c:pt>
                <c:pt idx="3626">
                  <c:v>39653</c:v>
                </c:pt>
                <c:pt idx="3627">
                  <c:v>39654</c:v>
                </c:pt>
                <c:pt idx="3628">
                  <c:v>39657</c:v>
                </c:pt>
                <c:pt idx="3629">
                  <c:v>39658</c:v>
                </c:pt>
                <c:pt idx="3630">
                  <c:v>39659</c:v>
                </c:pt>
                <c:pt idx="3631">
                  <c:v>39660</c:v>
                </c:pt>
                <c:pt idx="3632">
                  <c:v>39661</c:v>
                </c:pt>
                <c:pt idx="3633">
                  <c:v>39664</c:v>
                </c:pt>
                <c:pt idx="3634">
                  <c:v>39665</c:v>
                </c:pt>
                <c:pt idx="3635">
                  <c:v>39666</c:v>
                </c:pt>
                <c:pt idx="3636">
                  <c:v>39667</c:v>
                </c:pt>
                <c:pt idx="3637">
                  <c:v>39668</c:v>
                </c:pt>
                <c:pt idx="3638">
                  <c:v>39671</c:v>
                </c:pt>
                <c:pt idx="3639">
                  <c:v>39672</c:v>
                </c:pt>
                <c:pt idx="3640">
                  <c:v>39673</c:v>
                </c:pt>
                <c:pt idx="3641">
                  <c:v>39674</c:v>
                </c:pt>
                <c:pt idx="3642">
                  <c:v>39675</c:v>
                </c:pt>
                <c:pt idx="3643">
                  <c:v>39678</c:v>
                </c:pt>
                <c:pt idx="3644">
                  <c:v>39679</c:v>
                </c:pt>
                <c:pt idx="3645">
                  <c:v>39680</c:v>
                </c:pt>
                <c:pt idx="3646">
                  <c:v>39681</c:v>
                </c:pt>
                <c:pt idx="3647">
                  <c:v>39682</c:v>
                </c:pt>
                <c:pt idx="3648">
                  <c:v>39685</c:v>
                </c:pt>
                <c:pt idx="3649">
                  <c:v>39686</c:v>
                </c:pt>
                <c:pt idx="3650">
                  <c:v>39687</c:v>
                </c:pt>
                <c:pt idx="3651">
                  <c:v>39688</c:v>
                </c:pt>
                <c:pt idx="3652">
                  <c:v>39689</c:v>
                </c:pt>
                <c:pt idx="3653">
                  <c:v>39692</c:v>
                </c:pt>
                <c:pt idx="3654">
                  <c:v>39693</c:v>
                </c:pt>
                <c:pt idx="3655">
                  <c:v>39694</c:v>
                </c:pt>
                <c:pt idx="3656">
                  <c:v>39695</c:v>
                </c:pt>
                <c:pt idx="3657">
                  <c:v>39696</c:v>
                </c:pt>
                <c:pt idx="3658">
                  <c:v>39699</c:v>
                </c:pt>
                <c:pt idx="3659">
                  <c:v>39700</c:v>
                </c:pt>
                <c:pt idx="3660">
                  <c:v>39701</c:v>
                </c:pt>
                <c:pt idx="3661">
                  <c:v>39702</c:v>
                </c:pt>
                <c:pt idx="3662">
                  <c:v>39703</c:v>
                </c:pt>
                <c:pt idx="3663">
                  <c:v>39706</c:v>
                </c:pt>
                <c:pt idx="3664">
                  <c:v>39707</c:v>
                </c:pt>
                <c:pt idx="3665">
                  <c:v>39708</c:v>
                </c:pt>
                <c:pt idx="3666">
                  <c:v>39709</c:v>
                </c:pt>
                <c:pt idx="3667">
                  <c:v>39710</c:v>
                </c:pt>
                <c:pt idx="3668">
                  <c:v>39713</c:v>
                </c:pt>
                <c:pt idx="3669">
                  <c:v>39714</c:v>
                </c:pt>
                <c:pt idx="3670">
                  <c:v>39715</c:v>
                </c:pt>
                <c:pt idx="3671">
                  <c:v>39716</c:v>
                </c:pt>
                <c:pt idx="3672">
                  <c:v>39717</c:v>
                </c:pt>
                <c:pt idx="3673">
                  <c:v>39720</c:v>
                </c:pt>
                <c:pt idx="3674">
                  <c:v>39721</c:v>
                </c:pt>
                <c:pt idx="3675">
                  <c:v>39722</c:v>
                </c:pt>
                <c:pt idx="3676">
                  <c:v>39723</c:v>
                </c:pt>
                <c:pt idx="3677">
                  <c:v>39724</c:v>
                </c:pt>
                <c:pt idx="3678">
                  <c:v>39727</c:v>
                </c:pt>
                <c:pt idx="3679">
                  <c:v>39728</c:v>
                </c:pt>
                <c:pt idx="3680">
                  <c:v>39729</c:v>
                </c:pt>
                <c:pt idx="3681">
                  <c:v>39730</c:v>
                </c:pt>
                <c:pt idx="3682">
                  <c:v>39731</c:v>
                </c:pt>
                <c:pt idx="3683">
                  <c:v>39734</c:v>
                </c:pt>
                <c:pt idx="3684">
                  <c:v>39735</c:v>
                </c:pt>
                <c:pt idx="3685">
                  <c:v>39736</c:v>
                </c:pt>
                <c:pt idx="3686">
                  <c:v>39737</c:v>
                </c:pt>
                <c:pt idx="3687">
                  <c:v>39738</c:v>
                </c:pt>
                <c:pt idx="3688">
                  <c:v>39741</c:v>
                </c:pt>
                <c:pt idx="3689">
                  <c:v>39742</c:v>
                </c:pt>
                <c:pt idx="3690">
                  <c:v>39743</c:v>
                </c:pt>
                <c:pt idx="3691">
                  <c:v>39744</c:v>
                </c:pt>
                <c:pt idx="3692">
                  <c:v>39745</c:v>
                </c:pt>
                <c:pt idx="3693">
                  <c:v>39748</c:v>
                </c:pt>
                <c:pt idx="3694">
                  <c:v>39749</c:v>
                </c:pt>
                <c:pt idx="3695">
                  <c:v>39750</c:v>
                </c:pt>
                <c:pt idx="3696">
                  <c:v>39751</c:v>
                </c:pt>
                <c:pt idx="3697">
                  <c:v>39752</c:v>
                </c:pt>
                <c:pt idx="3698">
                  <c:v>39755</c:v>
                </c:pt>
                <c:pt idx="3699">
                  <c:v>39756</c:v>
                </c:pt>
                <c:pt idx="3700">
                  <c:v>39757</c:v>
                </c:pt>
                <c:pt idx="3701">
                  <c:v>39758</c:v>
                </c:pt>
                <c:pt idx="3702">
                  <c:v>39759</c:v>
                </c:pt>
                <c:pt idx="3703">
                  <c:v>39762</c:v>
                </c:pt>
                <c:pt idx="3704">
                  <c:v>39763</c:v>
                </c:pt>
                <c:pt idx="3705">
                  <c:v>39764</c:v>
                </c:pt>
                <c:pt idx="3706">
                  <c:v>39765</c:v>
                </c:pt>
                <c:pt idx="3707">
                  <c:v>39766</c:v>
                </c:pt>
                <c:pt idx="3708">
                  <c:v>39769</c:v>
                </c:pt>
                <c:pt idx="3709">
                  <c:v>39770</c:v>
                </c:pt>
                <c:pt idx="3710">
                  <c:v>39771</c:v>
                </c:pt>
                <c:pt idx="3711">
                  <c:v>39772</c:v>
                </c:pt>
                <c:pt idx="3712">
                  <c:v>39773</c:v>
                </c:pt>
                <c:pt idx="3713">
                  <c:v>39776</c:v>
                </c:pt>
                <c:pt idx="3714">
                  <c:v>39777</c:v>
                </c:pt>
                <c:pt idx="3715">
                  <c:v>39778</c:v>
                </c:pt>
                <c:pt idx="3716">
                  <c:v>39779</c:v>
                </c:pt>
                <c:pt idx="3717">
                  <c:v>39780</c:v>
                </c:pt>
                <c:pt idx="3718">
                  <c:v>39783</c:v>
                </c:pt>
                <c:pt idx="3719">
                  <c:v>39784</c:v>
                </c:pt>
                <c:pt idx="3720">
                  <c:v>39785</c:v>
                </c:pt>
                <c:pt idx="3721">
                  <c:v>39786</c:v>
                </c:pt>
                <c:pt idx="3722">
                  <c:v>39787</c:v>
                </c:pt>
                <c:pt idx="3723">
                  <c:v>39790</c:v>
                </c:pt>
                <c:pt idx="3724">
                  <c:v>39791</c:v>
                </c:pt>
                <c:pt idx="3725">
                  <c:v>39792</c:v>
                </c:pt>
                <c:pt idx="3726">
                  <c:v>39793</c:v>
                </c:pt>
                <c:pt idx="3727">
                  <c:v>39794</c:v>
                </c:pt>
                <c:pt idx="3728">
                  <c:v>39797</c:v>
                </c:pt>
                <c:pt idx="3729">
                  <c:v>39798</c:v>
                </c:pt>
                <c:pt idx="3730">
                  <c:v>39799</c:v>
                </c:pt>
                <c:pt idx="3731">
                  <c:v>39800</c:v>
                </c:pt>
                <c:pt idx="3732">
                  <c:v>39801</c:v>
                </c:pt>
                <c:pt idx="3733">
                  <c:v>39804</c:v>
                </c:pt>
                <c:pt idx="3734">
                  <c:v>39805</c:v>
                </c:pt>
                <c:pt idx="3735">
                  <c:v>39806</c:v>
                </c:pt>
                <c:pt idx="3736">
                  <c:v>39807</c:v>
                </c:pt>
                <c:pt idx="3737">
                  <c:v>39808</c:v>
                </c:pt>
                <c:pt idx="3738">
                  <c:v>39811</c:v>
                </c:pt>
                <c:pt idx="3739">
                  <c:v>39812</c:v>
                </c:pt>
                <c:pt idx="3740">
                  <c:v>39813</c:v>
                </c:pt>
                <c:pt idx="3741">
                  <c:v>39814</c:v>
                </c:pt>
                <c:pt idx="3742">
                  <c:v>39815</c:v>
                </c:pt>
                <c:pt idx="3743">
                  <c:v>39818</c:v>
                </c:pt>
                <c:pt idx="3744">
                  <c:v>39819</c:v>
                </c:pt>
                <c:pt idx="3745">
                  <c:v>39820</c:v>
                </c:pt>
                <c:pt idx="3746">
                  <c:v>39821</c:v>
                </c:pt>
                <c:pt idx="3747">
                  <c:v>39822</c:v>
                </c:pt>
                <c:pt idx="3748">
                  <c:v>39825</c:v>
                </c:pt>
                <c:pt idx="3749">
                  <c:v>39826</c:v>
                </c:pt>
                <c:pt idx="3750">
                  <c:v>39827</c:v>
                </c:pt>
                <c:pt idx="3751">
                  <c:v>39828</c:v>
                </c:pt>
                <c:pt idx="3752">
                  <c:v>39829</c:v>
                </c:pt>
                <c:pt idx="3753">
                  <c:v>39832</c:v>
                </c:pt>
                <c:pt idx="3754">
                  <c:v>39833</c:v>
                </c:pt>
                <c:pt idx="3755">
                  <c:v>39834</c:v>
                </c:pt>
                <c:pt idx="3756">
                  <c:v>39835</c:v>
                </c:pt>
                <c:pt idx="3757">
                  <c:v>39836</c:v>
                </c:pt>
                <c:pt idx="3758">
                  <c:v>39839</c:v>
                </c:pt>
                <c:pt idx="3759">
                  <c:v>39840</c:v>
                </c:pt>
                <c:pt idx="3760">
                  <c:v>39841</c:v>
                </c:pt>
                <c:pt idx="3761">
                  <c:v>39842</c:v>
                </c:pt>
                <c:pt idx="3762">
                  <c:v>39843</c:v>
                </c:pt>
                <c:pt idx="3763">
                  <c:v>39846</c:v>
                </c:pt>
                <c:pt idx="3764">
                  <c:v>39847</c:v>
                </c:pt>
                <c:pt idx="3765">
                  <c:v>39848</c:v>
                </c:pt>
                <c:pt idx="3766">
                  <c:v>39849</c:v>
                </c:pt>
                <c:pt idx="3767">
                  <c:v>39850</c:v>
                </c:pt>
                <c:pt idx="3768">
                  <c:v>39853</c:v>
                </c:pt>
                <c:pt idx="3769">
                  <c:v>39854</c:v>
                </c:pt>
                <c:pt idx="3770">
                  <c:v>39855</c:v>
                </c:pt>
                <c:pt idx="3771">
                  <c:v>39856</c:v>
                </c:pt>
                <c:pt idx="3772">
                  <c:v>39857</c:v>
                </c:pt>
                <c:pt idx="3773">
                  <c:v>39860</c:v>
                </c:pt>
                <c:pt idx="3774">
                  <c:v>39861</c:v>
                </c:pt>
                <c:pt idx="3775">
                  <c:v>39862</c:v>
                </c:pt>
                <c:pt idx="3776">
                  <c:v>39863</c:v>
                </c:pt>
                <c:pt idx="3777">
                  <c:v>39864</c:v>
                </c:pt>
                <c:pt idx="3778">
                  <c:v>39867</c:v>
                </c:pt>
                <c:pt idx="3779">
                  <c:v>39868</c:v>
                </c:pt>
                <c:pt idx="3780">
                  <c:v>39869</c:v>
                </c:pt>
                <c:pt idx="3781">
                  <c:v>39870</c:v>
                </c:pt>
                <c:pt idx="3782">
                  <c:v>39871</c:v>
                </c:pt>
                <c:pt idx="3783">
                  <c:v>39874</c:v>
                </c:pt>
                <c:pt idx="3784">
                  <c:v>39875</c:v>
                </c:pt>
                <c:pt idx="3785">
                  <c:v>39876</c:v>
                </c:pt>
                <c:pt idx="3786">
                  <c:v>39877</c:v>
                </c:pt>
                <c:pt idx="3787">
                  <c:v>39878</c:v>
                </c:pt>
                <c:pt idx="3788">
                  <c:v>39881</c:v>
                </c:pt>
                <c:pt idx="3789">
                  <c:v>39882</c:v>
                </c:pt>
                <c:pt idx="3790">
                  <c:v>39883</c:v>
                </c:pt>
                <c:pt idx="3791">
                  <c:v>39884</c:v>
                </c:pt>
                <c:pt idx="3792">
                  <c:v>39885</c:v>
                </c:pt>
                <c:pt idx="3793">
                  <c:v>39888</c:v>
                </c:pt>
                <c:pt idx="3794">
                  <c:v>39889</c:v>
                </c:pt>
                <c:pt idx="3795">
                  <c:v>39890</c:v>
                </c:pt>
                <c:pt idx="3796">
                  <c:v>39891</c:v>
                </c:pt>
                <c:pt idx="3797">
                  <c:v>39892</c:v>
                </c:pt>
                <c:pt idx="3798">
                  <c:v>39895</c:v>
                </c:pt>
                <c:pt idx="3799">
                  <c:v>39896</c:v>
                </c:pt>
                <c:pt idx="3800">
                  <c:v>39897</c:v>
                </c:pt>
                <c:pt idx="3801">
                  <c:v>39898</c:v>
                </c:pt>
                <c:pt idx="3802">
                  <c:v>39899</c:v>
                </c:pt>
                <c:pt idx="3803">
                  <c:v>39902</c:v>
                </c:pt>
                <c:pt idx="3804">
                  <c:v>39903</c:v>
                </c:pt>
                <c:pt idx="3805">
                  <c:v>39904</c:v>
                </c:pt>
                <c:pt idx="3806">
                  <c:v>39905</c:v>
                </c:pt>
                <c:pt idx="3807">
                  <c:v>39906</c:v>
                </c:pt>
                <c:pt idx="3808">
                  <c:v>39909</c:v>
                </c:pt>
                <c:pt idx="3809">
                  <c:v>39910</c:v>
                </c:pt>
                <c:pt idx="3810">
                  <c:v>39911</c:v>
                </c:pt>
                <c:pt idx="3811">
                  <c:v>39912</c:v>
                </c:pt>
                <c:pt idx="3812">
                  <c:v>39913</c:v>
                </c:pt>
                <c:pt idx="3813">
                  <c:v>39916</c:v>
                </c:pt>
                <c:pt idx="3814">
                  <c:v>39917</c:v>
                </c:pt>
                <c:pt idx="3815">
                  <c:v>39918</c:v>
                </c:pt>
                <c:pt idx="3816">
                  <c:v>39919</c:v>
                </c:pt>
                <c:pt idx="3817">
                  <c:v>39920</c:v>
                </c:pt>
                <c:pt idx="3818">
                  <c:v>39923</c:v>
                </c:pt>
                <c:pt idx="3819">
                  <c:v>39924</c:v>
                </c:pt>
                <c:pt idx="3820">
                  <c:v>39925</c:v>
                </c:pt>
                <c:pt idx="3821">
                  <c:v>39926</c:v>
                </c:pt>
                <c:pt idx="3822">
                  <c:v>39927</c:v>
                </c:pt>
                <c:pt idx="3823">
                  <c:v>39930</c:v>
                </c:pt>
                <c:pt idx="3824">
                  <c:v>39931</c:v>
                </c:pt>
                <c:pt idx="3825">
                  <c:v>39932</c:v>
                </c:pt>
                <c:pt idx="3826">
                  <c:v>39933</c:v>
                </c:pt>
                <c:pt idx="3827">
                  <c:v>39934</c:v>
                </c:pt>
                <c:pt idx="3828">
                  <c:v>39937</c:v>
                </c:pt>
                <c:pt idx="3829">
                  <c:v>39938</c:v>
                </c:pt>
                <c:pt idx="3830">
                  <c:v>39939</c:v>
                </c:pt>
                <c:pt idx="3831">
                  <c:v>39940</c:v>
                </c:pt>
                <c:pt idx="3832">
                  <c:v>39941</c:v>
                </c:pt>
                <c:pt idx="3833">
                  <c:v>39944</c:v>
                </c:pt>
                <c:pt idx="3834">
                  <c:v>39945</c:v>
                </c:pt>
                <c:pt idx="3835">
                  <c:v>39946</c:v>
                </c:pt>
                <c:pt idx="3836">
                  <c:v>39947</c:v>
                </c:pt>
                <c:pt idx="3837">
                  <c:v>39948</c:v>
                </c:pt>
                <c:pt idx="3838">
                  <c:v>39951</c:v>
                </c:pt>
                <c:pt idx="3839">
                  <c:v>39952</c:v>
                </c:pt>
                <c:pt idx="3840">
                  <c:v>39953</c:v>
                </c:pt>
                <c:pt idx="3841">
                  <c:v>39954</c:v>
                </c:pt>
                <c:pt idx="3842">
                  <c:v>39955</c:v>
                </c:pt>
                <c:pt idx="3843">
                  <c:v>39958</c:v>
                </c:pt>
                <c:pt idx="3844">
                  <c:v>39959</c:v>
                </c:pt>
                <c:pt idx="3845">
                  <c:v>39960</c:v>
                </c:pt>
                <c:pt idx="3846">
                  <c:v>39961</c:v>
                </c:pt>
                <c:pt idx="3847">
                  <c:v>39962</c:v>
                </c:pt>
                <c:pt idx="3848">
                  <c:v>39965</c:v>
                </c:pt>
                <c:pt idx="3849">
                  <c:v>39966</c:v>
                </c:pt>
                <c:pt idx="3850">
                  <c:v>39967</c:v>
                </c:pt>
                <c:pt idx="3851">
                  <c:v>39968</c:v>
                </c:pt>
                <c:pt idx="3852">
                  <c:v>39969</c:v>
                </c:pt>
                <c:pt idx="3853">
                  <c:v>39972</c:v>
                </c:pt>
                <c:pt idx="3854">
                  <c:v>39973</c:v>
                </c:pt>
                <c:pt idx="3855">
                  <c:v>39974</c:v>
                </c:pt>
                <c:pt idx="3856">
                  <c:v>39975</c:v>
                </c:pt>
                <c:pt idx="3857">
                  <c:v>39976</c:v>
                </c:pt>
                <c:pt idx="3858">
                  <c:v>39979</c:v>
                </c:pt>
                <c:pt idx="3859">
                  <c:v>39980</c:v>
                </c:pt>
                <c:pt idx="3860">
                  <c:v>39981</c:v>
                </c:pt>
                <c:pt idx="3861">
                  <c:v>39982</c:v>
                </c:pt>
                <c:pt idx="3862">
                  <c:v>39983</c:v>
                </c:pt>
                <c:pt idx="3863">
                  <c:v>39986</c:v>
                </c:pt>
                <c:pt idx="3864">
                  <c:v>39987</c:v>
                </c:pt>
                <c:pt idx="3865">
                  <c:v>39988</c:v>
                </c:pt>
                <c:pt idx="3866">
                  <c:v>39989</c:v>
                </c:pt>
                <c:pt idx="3867">
                  <c:v>39990</c:v>
                </c:pt>
                <c:pt idx="3868">
                  <c:v>39993</c:v>
                </c:pt>
                <c:pt idx="3869">
                  <c:v>39994</c:v>
                </c:pt>
                <c:pt idx="3870">
                  <c:v>39995</c:v>
                </c:pt>
                <c:pt idx="3871">
                  <c:v>39996</c:v>
                </c:pt>
                <c:pt idx="3872">
                  <c:v>39997</c:v>
                </c:pt>
                <c:pt idx="3873">
                  <c:v>40000</c:v>
                </c:pt>
                <c:pt idx="3874">
                  <c:v>40001</c:v>
                </c:pt>
                <c:pt idx="3875">
                  <c:v>40002</c:v>
                </c:pt>
                <c:pt idx="3876">
                  <c:v>40003</c:v>
                </c:pt>
                <c:pt idx="3877">
                  <c:v>40004</c:v>
                </c:pt>
                <c:pt idx="3878">
                  <c:v>40007</c:v>
                </c:pt>
                <c:pt idx="3879">
                  <c:v>40008</c:v>
                </c:pt>
                <c:pt idx="3880">
                  <c:v>40009</c:v>
                </c:pt>
                <c:pt idx="3881">
                  <c:v>40010</c:v>
                </c:pt>
                <c:pt idx="3882">
                  <c:v>40011</c:v>
                </c:pt>
                <c:pt idx="3883">
                  <c:v>40014</c:v>
                </c:pt>
                <c:pt idx="3884">
                  <c:v>40015</c:v>
                </c:pt>
                <c:pt idx="3885">
                  <c:v>40016</c:v>
                </c:pt>
                <c:pt idx="3886">
                  <c:v>40017</c:v>
                </c:pt>
                <c:pt idx="3887">
                  <c:v>40018</c:v>
                </c:pt>
                <c:pt idx="3888">
                  <c:v>40021</c:v>
                </c:pt>
                <c:pt idx="3889">
                  <c:v>40022</c:v>
                </c:pt>
                <c:pt idx="3890">
                  <c:v>40023</c:v>
                </c:pt>
                <c:pt idx="3891">
                  <c:v>40024</c:v>
                </c:pt>
                <c:pt idx="3892">
                  <c:v>40025</c:v>
                </c:pt>
                <c:pt idx="3893">
                  <c:v>40028</c:v>
                </c:pt>
                <c:pt idx="3894">
                  <c:v>40029</c:v>
                </c:pt>
                <c:pt idx="3895">
                  <c:v>40030</c:v>
                </c:pt>
                <c:pt idx="3896">
                  <c:v>40031</c:v>
                </c:pt>
                <c:pt idx="3897">
                  <c:v>40032</c:v>
                </c:pt>
                <c:pt idx="3898">
                  <c:v>40035</c:v>
                </c:pt>
                <c:pt idx="3899">
                  <c:v>40036</c:v>
                </c:pt>
                <c:pt idx="3900">
                  <c:v>40037</c:v>
                </c:pt>
                <c:pt idx="3901">
                  <c:v>40038</c:v>
                </c:pt>
                <c:pt idx="3902">
                  <c:v>40039</c:v>
                </c:pt>
                <c:pt idx="3903">
                  <c:v>40042</c:v>
                </c:pt>
                <c:pt idx="3904">
                  <c:v>40043</c:v>
                </c:pt>
                <c:pt idx="3905">
                  <c:v>40044</c:v>
                </c:pt>
                <c:pt idx="3906">
                  <c:v>40045</c:v>
                </c:pt>
                <c:pt idx="3907">
                  <c:v>40046</c:v>
                </c:pt>
                <c:pt idx="3908">
                  <c:v>40049</c:v>
                </c:pt>
                <c:pt idx="3909">
                  <c:v>40050</c:v>
                </c:pt>
                <c:pt idx="3910">
                  <c:v>40051</c:v>
                </c:pt>
                <c:pt idx="3911">
                  <c:v>40052</c:v>
                </c:pt>
                <c:pt idx="3912">
                  <c:v>40053</c:v>
                </c:pt>
                <c:pt idx="3913">
                  <c:v>40056</c:v>
                </c:pt>
                <c:pt idx="3914">
                  <c:v>40057</c:v>
                </c:pt>
                <c:pt idx="3915">
                  <c:v>40058</c:v>
                </c:pt>
                <c:pt idx="3916">
                  <c:v>40059</c:v>
                </c:pt>
                <c:pt idx="3917">
                  <c:v>40060</c:v>
                </c:pt>
                <c:pt idx="3918">
                  <c:v>40063</c:v>
                </c:pt>
                <c:pt idx="3919">
                  <c:v>40064</c:v>
                </c:pt>
                <c:pt idx="3920">
                  <c:v>40065</c:v>
                </c:pt>
                <c:pt idx="3921">
                  <c:v>40066</c:v>
                </c:pt>
                <c:pt idx="3922">
                  <c:v>40067</c:v>
                </c:pt>
                <c:pt idx="3923">
                  <c:v>40070</c:v>
                </c:pt>
                <c:pt idx="3924">
                  <c:v>40071</c:v>
                </c:pt>
                <c:pt idx="3925">
                  <c:v>40072</c:v>
                </c:pt>
                <c:pt idx="3926">
                  <c:v>40073</c:v>
                </c:pt>
                <c:pt idx="3927">
                  <c:v>40074</c:v>
                </c:pt>
                <c:pt idx="3928">
                  <c:v>40077</c:v>
                </c:pt>
                <c:pt idx="3929">
                  <c:v>40078</c:v>
                </c:pt>
                <c:pt idx="3930">
                  <c:v>40079</c:v>
                </c:pt>
                <c:pt idx="3931">
                  <c:v>40080</c:v>
                </c:pt>
                <c:pt idx="3932">
                  <c:v>40081</c:v>
                </c:pt>
                <c:pt idx="3933">
                  <c:v>40084</c:v>
                </c:pt>
                <c:pt idx="3934">
                  <c:v>40085</c:v>
                </c:pt>
                <c:pt idx="3935">
                  <c:v>40086</c:v>
                </c:pt>
                <c:pt idx="3936">
                  <c:v>40087</c:v>
                </c:pt>
                <c:pt idx="3937">
                  <c:v>40088</c:v>
                </c:pt>
                <c:pt idx="3938">
                  <c:v>40091</c:v>
                </c:pt>
                <c:pt idx="3939">
                  <c:v>40092</c:v>
                </c:pt>
                <c:pt idx="3940">
                  <c:v>40093</c:v>
                </c:pt>
                <c:pt idx="3941">
                  <c:v>40094</c:v>
                </c:pt>
                <c:pt idx="3942">
                  <c:v>40095</c:v>
                </c:pt>
                <c:pt idx="3943">
                  <c:v>40098</c:v>
                </c:pt>
                <c:pt idx="3944">
                  <c:v>40099</c:v>
                </c:pt>
                <c:pt idx="3945">
                  <c:v>40100</c:v>
                </c:pt>
                <c:pt idx="3946">
                  <c:v>40101</c:v>
                </c:pt>
                <c:pt idx="3947">
                  <c:v>40102</c:v>
                </c:pt>
                <c:pt idx="3948">
                  <c:v>40105</c:v>
                </c:pt>
                <c:pt idx="3949">
                  <c:v>40106</c:v>
                </c:pt>
                <c:pt idx="3950">
                  <c:v>40107</c:v>
                </c:pt>
                <c:pt idx="3951">
                  <c:v>40108</c:v>
                </c:pt>
                <c:pt idx="3952">
                  <c:v>40109</c:v>
                </c:pt>
                <c:pt idx="3953">
                  <c:v>40112</c:v>
                </c:pt>
                <c:pt idx="3954">
                  <c:v>40113</c:v>
                </c:pt>
                <c:pt idx="3955">
                  <c:v>40114</c:v>
                </c:pt>
                <c:pt idx="3956">
                  <c:v>40115</c:v>
                </c:pt>
                <c:pt idx="3957">
                  <c:v>40116</c:v>
                </c:pt>
                <c:pt idx="3958">
                  <c:v>40119</c:v>
                </c:pt>
                <c:pt idx="3959">
                  <c:v>40120</c:v>
                </c:pt>
                <c:pt idx="3960">
                  <c:v>40121</c:v>
                </c:pt>
                <c:pt idx="3961">
                  <c:v>40122</c:v>
                </c:pt>
                <c:pt idx="3962">
                  <c:v>40123</c:v>
                </c:pt>
                <c:pt idx="3963">
                  <c:v>40126</c:v>
                </c:pt>
                <c:pt idx="3964">
                  <c:v>40127</c:v>
                </c:pt>
                <c:pt idx="3965">
                  <c:v>40128</c:v>
                </c:pt>
                <c:pt idx="3966">
                  <c:v>40129</c:v>
                </c:pt>
                <c:pt idx="3967">
                  <c:v>40130</c:v>
                </c:pt>
                <c:pt idx="3968">
                  <c:v>40133</c:v>
                </c:pt>
                <c:pt idx="3969">
                  <c:v>40134</c:v>
                </c:pt>
                <c:pt idx="3970">
                  <c:v>40135</c:v>
                </c:pt>
                <c:pt idx="3971">
                  <c:v>40136</c:v>
                </c:pt>
                <c:pt idx="3972">
                  <c:v>40137</c:v>
                </c:pt>
                <c:pt idx="3973">
                  <c:v>40140</c:v>
                </c:pt>
                <c:pt idx="3974">
                  <c:v>40141</c:v>
                </c:pt>
                <c:pt idx="3975">
                  <c:v>40142</c:v>
                </c:pt>
                <c:pt idx="3976">
                  <c:v>40143</c:v>
                </c:pt>
                <c:pt idx="3977">
                  <c:v>40144</c:v>
                </c:pt>
                <c:pt idx="3978">
                  <c:v>40147</c:v>
                </c:pt>
                <c:pt idx="3979">
                  <c:v>40148</c:v>
                </c:pt>
                <c:pt idx="3980">
                  <c:v>40149</c:v>
                </c:pt>
                <c:pt idx="3981">
                  <c:v>40150</c:v>
                </c:pt>
                <c:pt idx="3982">
                  <c:v>40151</c:v>
                </c:pt>
                <c:pt idx="3983">
                  <c:v>40154</c:v>
                </c:pt>
                <c:pt idx="3984">
                  <c:v>40155</c:v>
                </c:pt>
                <c:pt idx="3985">
                  <c:v>40156</c:v>
                </c:pt>
                <c:pt idx="3986">
                  <c:v>40157</c:v>
                </c:pt>
                <c:pt idx="3987">
                  <c:v>40158</c:v>
                </c:pt>
                <c:pt idx="3988">
                  <c:v>40161</c:v>
                </c:pt>
                <c:pt idx="3989">
                  <c:v>40162</c:v>
                </c:pt>
                <c:pt idx="3990">
                  <c:v>40163</c:v>
                </c:pt>
                <c:pt idx="3991">
                  <c:v>40164</c:v>
                </c:pt>
                <c:pt idx="3992">
                  <c:v>40165</c:v>
                </c:pt>
                <c:pt idx="3993">
                  <c:v>40168</c:v>
                </c:pt>
                <c:pt idx="3994">
                  <c:v>40169</c:v>
                </c:pt>
                <c:pt idx="3995">
                  <c:v>40170</c:v>
                </c:pt>
                <c:pt idx="3996">
                  <c:v>40171</c:v>
                </c:pt>
                <c:pt idx="3997">
                  <c:v>40172</c:v>
                </c:pt>
                <c:pt idx="3998">
                  <c:v>40175</c:v>
                </c:pt>
                <c:pt idx="3999">
                  <c:v>40176</c:v>
                </c:pt>
                <c:pt idx="4000">
                  <c:v>40177</c:v>
                </c:pt>
                <c:pt idx="4001">
                  <c:v>40178</c:v>
                </c:pt>
                <c:pt idx="4002">
                  <c:v>40179</c:v>
                </c:pt>
                <c:pt idx="4003">
                  <c:v>40182</c:v>
                </c:pt>
                <c:pt idx="4004">
                  <c:v>40183</c:v>
                </c:pt>
                <c:pt idx="4005">
                  <c:v>40184</c:v>
                </c:pt>
                <c:pt idx="4006">
                  <c:v>40185</c:v>
                </c:pt>
                <c:pt idx="4007">
                  <c:v>40186</c:v>
                </c:pt>
                <c:pt idx="4008">
                  <c:v>40189</c:v>
                </c:pt>
                <c:pt idx="4009">
                  <c:v>40190</c:v>
                </c:pt>
                <c:pt idx="4010">
                  <c:v>40191</c:v>
                </c:pt>
                <c:pt idx="4011">
                  <c:v>40192</c:v>
                </c:pt>
                <c:pt idx="4012">
                  <c:v>40193</c:v>
                </c:pt>
                <c:pt idx="4013">
                  <c:v>40196</c:v>
                </c:pt>
                <c:pt idx="4014">
                  <c:v>40197</c:v>
                </c:pt>
                <c:pt idx="4015">
                  <c:v>40198</c:v>
                </c:pt>
                <c:pt idx="4016">
                  <c:v>40199</c:v>
                </c:pt>
                <c:pt idx="4017">
                  <c:v>40200</c:v>
                </c:pt>
                <c:pt idx="4018">
                  <c:v>40203</c:v>
                </c:pt>
                <c:pt idx="4019">
                  <c:v>40204</c:v>
                </c:pt>
                <c:pt idx="4020">
                  <c:v>40205</c:v>
                </c:pt>
                <c:pt idx="4021">
                  <c:v>40206</c:v>
                </c:pt>
                <c:pt idx="4022">
                  <c:v>40207</c:v>
                </c:pt>
                <c:pt idx="4023">
                  <c:v>40210</c:v>
                </c:pt>
                <c:pt idx="4024">
                  <c:v>40211</c:v>
                </c:pt>
                <c:pt idx="4025">
                  <c:v>40212</c:v>
                </c:pt>
                <c:pt idx="4026">
                  <c:v>40213</c:v>
                </c:pt>
                <c:pt idx="4027">
                  <c:v>40214</c:v>
                </c:pt>
                <c:pt idx="4028">
                  <c:v>40217</c:v>
                </c:pt>
                <c:pt idx="4029">
                  <c:v>40218</c:v>
                </c:pt>
                <c:pt idx="4030">
                  <c:v>40219</c:v>
                </c:pt>
                <c:pt idx="4031">
                  <c:v>40220</c:v>
                </c:pt>
                <c:pt idx="4032">
                  <c:v>40221</c:v>
                </c:pt>
                <c:pt idx="4033">
                  <c:v>40224</c:v>
                </c:pt>
                <c:pt idx="4034">
                  <c:v>40225</c:v>
                </c:pt>
                <c:pt idx="4035">
                  <c:v>40226</c:v>
                </c:pt>
                <c:pt idx="4036">
                  <c:v>40227</c:v>
                </c:pt>
                <c:pt idx="4037">
                  <c:v>40228</c:v>
                </c:pt>
                <c:pt idx="4038">
                  <c:v>40231</c:v>
                </c:pt>
                <c:pt idx="4039">
                  <c:v>40232</c:v>
                </c:pt>
                <c:pt idx="4040">
                  <c:v>40233</c:v>
                </c:pt>
                <c:pt idx="4041">
                  <c:v>40234</c:v>
                </c:pt>
                <c:pt idx="4042">
                  <c:v>40235</c:v>
                </c:pt>
                <c:pt idx="4043">
                  <c:v>40238</c:v>
                </c:pt>
                <c:pt idx="4044">
                  <c:v>40239</c:v>
                </c:pt>
                <c:pt idx="4045">
                  <c:v>40240</c:v>
                </c:pt>
                <c:pt idx="4046">
                  <c:v>40241</c:v>
                </c:pt>
                <c:pt idx="4047">
                  <c:v>40242</c:v>
                </c:pt>
                <c:pt idx="4048">
                  <c:v>40245</c:v>
                </c:pt>
                <c:pt idx="4049">
                  <c:v>40246</c:v>
                </c:pt>
                <c:pt idx="4050">
                  <c:v>40247</c:v>
                </c:pt>
                <c:pt idx="4051">
                  <c:v>40248</c:v>
                </c:pt>
                <c:pt idx="4052">
                  <c:v>40249</c:v>
                </c:pt>
                <c:pt idx="4053">
                  <c:v>40252</c:v>
                </c:pt>
                <c:pt idx="4054">
                  <c:v>40253</c:v>
                </c:pt>
                <c:pt idx="4055">
                  <c:v>40254</c:v>
                </c:pt>
                <c:pt idx="4056">
                  <c:v>40255</c:v>
                </c:pt>
                <c:pt idx="4057">
                  <c:v>40256</c:v>
                </c:pt>
                <c:pt idx="4058">
                  <c:v>40259</c:v>
                </c:pt>
                <c:pt idx="4059">
                  <c:v>40260</c:v>
                </c:pt>
                <c:pt idx="4060">
                  <c:v>40261</c:v>
                </c:pt>
                <c:pt idx="4061">
                  <c:v>40262</c:v>
                </c:pt>
                <c:pt idx="4062">
                  <c:v>40263</c:v>
                </c:pt>
                <c:pt idx="4063">
                  <c:v>40266</c:v>
                </c:pt>
                <c:pt idx="4064">
                  <c:v>40267</c:v>
                </c:pt>
                <c:pt idx="4065">
                  <c:v>40268</c:v>
                </c:pt>
                <c:pt idx="4066">
                  <c:v>40269</c:v>
                </c:pt>
                <c:pt idx="4067">
                  <c:v>40270</c:v>
                </c:pt>
                <c:pt idx="4068">
                  <c:v>40273</c:v>
                </c:pt>
                <c:pt idx="4069">
                  <c:v>40274</c:v>
                </c:pt>
                <c:pt idx="4070">
                  <c:v>40275</c:v>
                </c:pt>
                <c:pt idx="4071">
                  <c:v>40276</c:v>
                </c:pt>
                <c:pt idx="4072">
                  <c:v>40277</c:v>
                </c:pt>
                <c:pt idx="4073">
                  <c:v>40280</c:v>
                </c:pt>
                <c:pt idx="4074">
                  <c:v>40281</c:v>
                </c:pt>
                <c:pt idx="4075">
                  <c:v>40282</c:v>
                </c:pt>
                <c:pt idx="4076">
                  <c:v>40283</c:v>
                </c:pt>
                <c:pt idx="4077">
                  <c:v>40284</c:v>
                </c:pt>
                <c:pt idx="4078">
                  <c:v>40287</c:v>
                </c:pt>
                <c:pt idx="4079">
                  <c:v>40288</c:v>
                </c:pt>
                <c:pt idx="4080">
                  <c:v>40289</c:v>
                </c:pt>
                <c:pt idx="4081">
                  <c:v>40290</c:v>
                </c:pt>
                <c:pt idx="4082">
                  <c:v>40291</c:v>
                </c:pt>
                <c:pt idx="4083">
                  <c:v>40294</c:v>
                </c:pt>
                <c:pt idx="4084">
                  <c:v>40295</c:v>
                </c:pt>
                <c:pt idx="4085">
                  <c:v>40296</c:v>
                </c:pt>
                <c:pt idx="4086">
                  <c:v>40297</c:v>
                </c:pt>
                <c:pt idx="4087">
                  <c:v>40298</c:v>
                </c:pt>
                <c:pt idx="4088">
                  <c:v>40301</c:v>
                </c:pt>
                <c:pt idx="4089">
                  <c:v>40302</c:v>
                </c:pt>
                <c:pt idx="4090">
                  <c:v>40303</c:v>
                </c:pt>
                <c:pt idx="4091">
                  <c:v>40304</c:v>
                </c:pt>
                <c:pt idx="4092">
                  <c:v>40305</c:v>
                </c:pt>
                <c:pt idx="4093">
                  <c:v>40308</c:v>
                </c:pt>
                <c:pt idx="4094">
                  <c:v>40309</c:v>
                </c:pt>
                <c:pt idx="4095">
                  <c:v>40310</c:v>
                </c:pt>
                <c:pt idx="4096">
                  <c:v>40311</c:v>
                </c:pt>
                <c:pt idx="4097">
                  <c:v>40312</c:v>
                </c:pt>
                <c:pt idx="4098">
                  <c:v>40315</c:v>
                </c:pt>
                <c:pt idx="4099">
                  <c:v>40316</c:v>
                </c:pt>
                <c:pt idx="4100">
                  <c:v>40317</c:v>
                </c:pt>
                <c:pt idx="4101">
                  <c:v>40318</c:v>
                </c:pt>
                <c:pt idx="4102">
                  <c:v>40319</c:v>
                </c:pt>
                <c:pt idx="4103">
                  <c:v>40322</c:v>
                </c:pt>
                <c:pt idx="4104">
                  <c:v>40323</c:v>
                </c:pt>
                <c:pt idx="4105">
                  <c:v>40324</c:v>
                </c:pt>
                <c:pt idx="4106">
                  <c:v>40325</c:v>
                </c:pt>
                <c:pt idx="4107">
                  <c:v>40326</c:v>
                </c:pt>
                <c:pt idx="4108">
                  <c:v>40329</c:v>
                </c:pt>
                <c:pt idx="4109">
                  <c:v>40330</c:v>
                </c:pt>
                <c:pt idx="4110">
                  <c:v>40331</c:v>
                </c:pt>
                <c:pt idx="4111">
                  <c:v>40332</c:v>
                </c:pt>
                <c:pt idx="4112">
                  <c:v>40333</c:v>
                </c:pt>
                <c:pt idx="4113">
                  <c:v>40336</c:v>
                </c:pt>
                <c:pt idx="4114">
                  <c:v>40337</c:v>
                </c:pt>
                <c:pt idx="4115">
                  <c:v>40338</c:v>
                </c:pt>
                <c:pt idx="4116">
                  <c:v>40339</c:v>
                </c:pt>
                <c:pt idx="4117">
                  <c:v>40340</c:v>
                </c:pt>
                <c:pt idx="4118">
                  <c:v>40343</c:v>
                </c:pt>
                <c:pt idx="4119">
                  <c:v>40344</c:v>
                </c:pt>
                <c:pt idx="4120">
                  <c:v>40345</c:v>
                </c:pt>
                <c:pt idx="4121">
                  <c:v>40346</c:v>
                </c:pt>
                <c:pt idx="4122">
                  <c:v>40347</c:v>
                </c:pt>
                <c:pt idx="4123">
                  <c:v>40350</c:v>
                </c:pt>
                <c:pt idx="4124">
                  <c:v>40351</c:v>
                </c:pt>
                <c:pt idx="4125">
                  <c:v>40352</c:v>
                </c:pt>
                <c:pt idx="4126">
                  <c:v>40353</c:v>
                </c:pt>
                <c:pt idx="4127">
                  <c:v>40354</c:v>
                </c:pt>
                <c:pt idx="4128">
                  <c:v>40357</c:v>
                </c:pt>
                <c:pt idx="4129">
                  <c:v>40358</c:v>
                </c:pt>
                <c:pt idx="4130">
                  <c:v>40359</c:v>
                </c:pt>
                <c:pt idx="4131">
                  <c:v>40360</c:v>
                </c:pt>
                <c:pt idx="4132">
                  <c:v>40361</c:v>
                </c:pt>
                <c:pt idx="4133">
                  <c:v>40364</c:v>
                </c:pt>
                <c:pt idx="4134">
                  <c:v>40365</c:v>
                </c:pt>
                <c:pt idx="4135">
                  <c:v>40366</c:v>
                </c:pt>
                <c:pt idx="4136">
                  <c:v>40367</c:v>
                </c:pt>
                <c:pt idx="4137">
                  <c:v>40368</c:v>
                </c:pt>
                <c:pt idx="4138">
                  <c:v>40371</c:v>
                </c:pt>
                <c:pt idx="4139">
                  <c:v>40372</c:v>
                </c:pt>
                <c:pt idx="4140">
                  <c:v>40373</c:v>
                </c:pt>
                <c:pt idx="4141">
                  <c:v>40374</c:v>
                </c:pt>
                <c:pt idx="4142">
                  <c:v>40375</c:v>
                </c:pt>
                <c:pt idx="4143">
                  <c:v>40378</c:v>
                </c:pt>
                <c:pt idx="4144">
                  <c:v>40379</c:v>
                </c:pt>
                <c:pt idx="4145">
                  <c:v>40380</c:v>
                </c:pt>
                <c:pt idx="4146">
                  <c:v>40381</c:v>
                </c:pt>
                <c:pt idx="4147">
                  <c:v>40382</c:v>
                </c:pt>
                <c:pt idx="4148">
                  <c:v>40385</c:v>
                </c:pt>
                <c:pt idx="4149">
                  <c:v>40386</c:v>
                </c:pt>
                <c:pt idx="4150">
                  <c:v>40387</c:v>
                </c:pt>
                <c:pt idx="4151">
                  <c:v>40388</c:v>
                </c:pt>
                <c:pt idx="4152">
                  <c:v>40389</c:v>
                </c:pt>
                <c:pt idx="4153">
                  <c:v>40392</c:v>
                </c:pt>
                <c:pt idx="4154">
                  <c:v>40393</c:v>
                </c:pt>
                <c:pt idx="4155">
                  <c:v>40394</c:v>
                </c:pt>
                <c:pt idx="4156">
                  <c:v>40395</c:v>
                </c:pt>
                <c:pt idx="4157">
                  <c:v>40396</c:v>
                </c:pt>
                <c:pt idx="4158">
                  <c:v>40399</c:v>
                </c:pt>
                <c:pt idx="4159">
                  <c:v>40400</c:v>
                </c:pt>
                <c:pt idx="4160">
                  <c:v>40401</c:v>
                </c:pt>
                <c:pt idx="4161">
                  <c:v>40402</c:v>
                </c:pt>
                <c:pt idx="4162">
                  <c:v>40403</c:v>
                </c:pt>
                <c:pt idx="4163">
                  <c:v>40406</c:v>
                </c:pt>
                <c:pt idx="4164">
                  <c:v>40407</c:v>
                </c:pt>
                <c:pt idx="4165">
                  <c:v>40408</c:v>
                </c:pt>
                <c:pt idx="4166">
                  <c:v>40409</c:v>
                </c:pt>
                <c:pt idx="4167">
                  <c:v>40410</c:v>
                </c:pt>
                <c:pt idx="4168">
                  <c:v>40413</c:v>
                </c:pt>
                <c:pt idx="4169">
                  <c:v>40414</c:v>
                </c:pt>
                <c:pt idx="4170">
                  <c:v>40415</c:v>
                </c:pt>
                <c:pt idx="4171">
                  <c:v>40416</c:v>
                </c:pt>
                <c:pt idx="4172">
                  <c:v>40417</c:v>
                </c:pt>
                <c:pt idx="4173">
                  <c:v>40420</c:v>
                </c:pt>
                <c:pt idx="4174">
                  <c:v>40421</c:v>
                </c:pt>
                <c:pt idx="4175">
                  <c:v>40422</c:v>
                </c:pt>
                <c:pt idx="4176">
                  <c:v>40423</c:v>
                </c:pt>
                <c:pt idx="4177">
                  <c:v>40424</c:v>
                </c:pt>
                <c:pt idx="4178">
                  <c:v>40427</c:v>
                </c:pt>
                <c:pt idx="4179">
                  <c:v>40428</c:v>
                </c:pt>
                <c:pt idx="4180">
                  <c:v>40429</c:v>
                </c:pt>
                <c:pt idx="4181">
                  <c:v>40430</c:v>
                </c:pt>
                <c:pt idx="4182">
                  <c:v>40431</c:v>
                </c:pt>
                <c:pt idx="4183">
                  <c:v>40434</c:v>
                </c:pt>
                <c:pt idx="4184">
                  <c:v>40435</c:v>
                </c:pt>
                <c:pt idx="4185">
                  <c:v>40436</c:v>
                </c:pt>
                <c:pt idx="4186">
                  <c:v>40437</c:v>
                </c:pt>
                <c:pt idx="4187">
                  <c:v>40438</c:v>
                </c:pt>
                <c:pt idx="4188">
                  <c:v>40441</c:v>
                </c:pt>
                <c:pt idx="4189">
                  <c:v>40442</c:v>
                </c:pt>
                <c:pt idx="4190">
                  <c:v>40443</c:v>
                </c:pt>
                <c:pt idx="4191">
                  <c:v>40444</c:v>
                </c:pt>
                <c:pt idx="4192">
                  <c:v>40445</c:v>
                </c:pt>
                <c:pt idx="4193">
                  <c:v>40448</c:v>
                </c:pt>
                <c:pt idx="4194">
                  <c:v>40449</c:v>
                </c:pt>
                <c:pt idx="4195">
                  <c:v>40450</c:v>
                </c:pt>
                <c:pt idx="4196">
                  <c:v>40451</c:v>
                </c:pt>
                <c:pt idx="4197">
                  <c:v>40452</c:v>
                </c:pt>
                <c:pt idx="4198">
                  <c:v>40455</c:v>
                </c:pt>
                <c:pt idx="4199">
                  <c:v>40456</c:v>
                </c:pt>
                <c:pt idx="4200">
                  <c:v>40457</c:v>
                </c:pt>
                <c:pt idx="4201">
                  <c:v>40458</c:v>
                </c:pt>
                <c:pt idx="4202">
                  <c:v>40459</c:v>
                </c:pt>
                <c:pt idx="4203">
                  <c:v>40462</c:v>
                </c:pt>
                <c:pt idx="4204">
                  <c:v>40463</c:v>
                </c:pt>
                <c:pt idx="4205">
                  <c:v>40464</c:v>
                </c:pt>
                <c:pt idx="4206">
                  <c:v>40465</c:v>
                </c:pt>
                <c:pt idx="4207">
                  <c:v>40466</c:v>
                </c:pt>
                <c:pt idx="4208">
                  <c:v>40469</c:v>
                </c:pt>
                <c:pt idx="4209">
                  <c:v>40470</c:v>
                </c:pt>
                <c:pt idx="4210">
                  <c:v>40471</c:v>
                </c:pt>
                <c:pt idx="4211">
                  <c:v>40472</c:v>
                </c:pt>
                <c:pt idx="4212">
                  <c:v>40473</c:v>
                </c:pt>
                <c:pt idx="4213">
                  <c:v>40476</c:v>
                </c:pt>
                <c:pt idx="4214">
                  <c:v>40477</c:v>
                </c:pt>
                <c:pt idx="4215">
                  <c:v>40478</c:v>
                </c:pt>
                <c:pt idx="4216">
                  <c:v>40479</c:v>
                </c:pt>
                <c:pt idx="4217">
                  <c:v>40480</c:v>
                </c:pt>
                <c:pt idx="4218">
                  <c:v>40483</c:v>
                </c:pt>
                <c:pt idx="4219">
                  <c:v>40484</c:v>
                </c:pt>
                <c:pt idx="4220">
                  <c:v>40485</c:v>
                </c:pt>
                <c:pt idx="4221">
                  <c:v>40486</c:v>
                </c:pt>
                <c:pt idx="4222">
                  <c:v>40487</c:v>
                </c:pt>
                <c:pt idx="4223">
                  <c:v>40490</c:v>
                </c:pt>
                <c:pt idx="4224">
                  <c:v>40491</c:v>
                </c:pt>
                <c:pt idx="4225">
                  <c:v>40492</c:v>
                </c:pt>
                <c:pt idx="4226">
                  <c:v>40493</c:v>
                </c:pt>
                <c:pt idx="4227">
                  <c:v>40494</c:v>
                </c:pt>
                <c:pt idx="4228">
                  <c:v>40497</c:v>
                </c:pt>
                <c:pt idx="4229">
                  <c:v>40498</c:v>
                </c:pt>
                <c:pt idx="4230">
                  <c:v>40499</c:v>
                </c:pt>
                <c:pt idx="4231">
                  <c:v>40500</c:v>
                </c:pt>
                <c:pt idx="4232">
                  <c:v>40501</c:v>
                </c:pt>
                <c:pt idx="4233">
                  <c:v>40504</c:v>
                </c:pt>
                <c:pt idx="4234">
                  <c:v>40505</c:v>
                </c:pt>
                <c:pt idx="4235">
                  <c:v>40506</c:v>
                </c:pt>
                <c:pt idx="4236">
                  <c:v>40507</c:v>
                </c:pt>
                <c:pt idx="4237">
                  <c:v>40508</c:v>
                </c:pt>
                <c:pt idx="4238">
                  <c:v>40511</c:v>
                </c:pt>
                <c:pt idx="4239">
                  <c:v>40512</c:v>
                </c:pt>
                <c:pt idx="4240">
                  <c:v>40513</c:v>
                </c:pt>
                <c:pt idx="4241">
                  <c:v>40514</c:v>
                </c:pt>
                <c:pt idx="4242">
                  <c:v>40515</c:v>
                </c:pt>
                <c:pt idx="4243">
                  <c:v>40518</c:v>
                </c:pt>
                <c:pt idx="4244">
                  <c:v>40519</c:v>
                </c:pt>
                <c:pt idx="4245">
                  <c:v>40520</c:v>
                </c:pt>
                <c:pt idx="4246">
                  <c:v>40521</c:v>
                </c:pt>
                <c:pt idx="4247">
                  <c:v>40522</c:v>
                </c:pt>
                <c:pt idx="4248">
                  <c:v>40525</c:v>
                </c:pt>
                <c:pt idx="4249">
                  <c:v>40526</c:v>
                </c:pt>
                <c:pt idx="4250">
                  <c:v>40527</c:v>
                </c:pt>
                <c:pt idx="4251">
                  <c:v>40528</c:v>
                </c:pt>
                <c:pt idx="4252">
                  <c:v>40529</c:v>
                </c:pt>
                <c:pt idx="4253">
                  <c:v>40532</c:v>
                </c:pt>
                <c:pt idx="4254">
                  <c:v>40533</c:v>
                </c:pt>
                <c:pt idx="4255">
                  <c:v>40534</c:v>
                </c:pt>
                <c:pt idx="4256">
                  <c:v>40535</c:v>
                </c:pt>
                <c:pt idx="4257">
                  <c:v>40536</c:v>
                </c:pt>
                <c:pt idx="4258">
                  <c:v>40539</c:v>
                </c:pt>
                <c:pt idx="4259">
                  <c:v>40540</c:v>
                </c:pt>
                <c:pt idx="4260">
                  <c:v>40541</c:v>
                </c:pt>
                <c:pt idx="4261">
                  <c:v>40542</c:v>
                </c:pt>
                <c:pt idx="4262">
                  <c:v>40543</c:v>
                </c:pt>
                <c:pt idx="4263">
                  <c:v>40546</c:v>
                </c:pt>
                <c:pt idx="4264">
                  <c:v>40547</c:v>
                </c:pt>
                <c:pt idx="4265">
                  <c:v>40548</c:v>
                </c:pt>
                <c:pt idx="4266">
                  <c:v>40549</c:v>
                </c:pt>
                <c:pt idx="4267">
                  <c:v>40550</c:v>
                </c:pt>
                <c:pt idx="4268">
                  <c:v>40553</c:v>
                </c:pt>
                <c:pt idx="4269">
                  <c:v>40554</c:v>
                </c:pt>
                <c:pt idx="4270">
                  <c:v>40555</c:v>
                </c:pt>
                <c:pt idx="4271">
                  <c:v>40556</c:v>
                </c:pt>
                <c:pt idx="4272">
                  <c:v>40557</c:v>
                </c:pt>
                <c:pt idx="4273">
                  <c:v>40560</c:v>
                </c:pt>
                <c:pt idx="4274">
                  <c:v>40561</c:v>
                </c:pt>
                <c:pt idx="4275">
                  <c:v>40562</c:v>
                </c:pt>
                <c:pt idx="4276">
                  <c:v>40563</c:v>
                </c:pt>
                <c:pt idx="4277">
                  <c:v>40564</c:v>
                </c:pt>
                <c:pt idx="4278">
                  <c:v>40567</c:v>
                </c:pt>
                <c:pt idx="4279">
                  <c:v>40568</c:v>
                </c:pt>
                <c:pt idx="4280">
                  <c:v>40569</c:v>
                </c:pt>
                <c:pt idx="4281">
                  <c:v>40570</c:v>
                </c:pt>
                <c:pt idx="4282">
                  <c:v>40571</c:v>
                </c:pt>
                <c:pt idx="4283">
                  <c:v>40574</c:v>
                </c:pt>
                <c:pt idx="4284">
                  <c:v>40575</c:v>
                </c:pt>
                <c:pt idx="4285">
                  <c:v>40576</c:v>
                </c:pt>
                <c:pt idx="4286">
                  <c:v>40577</c:v>
                </c:pt>
                <c:pt idx="4287">
                  <c:v>40578</c:v>
                </c:pt>
                <c:pt idx="4288">
                  <c:v>40581</c:v>
                </c:pt>
                <c:pt idx="4289">
                  <c:v>40582</c:v>
                </c:pt>
                <c:pt idx="4290">
                  <c:v>40583</c:v>
                </c:pt>
                <c:pt idx="4291">
                  <c:v>40584</c:v>
                </c:pt>
                <c:pt idx="4292">
                  <c:v>40585</c:v>
                </c:pt>
                <c:pt idx="4293">
                  <c:v>40588</c:v>
                </c:pt>
                <c:pt idx="4294">
                  <c:v>40589</c:v>
                </c:pt>
                <c:pt idx="4295">
                  <c:v>40590</c:v>
                </c:pt>
                <c:pt idx="4296">
                  <c:v>40591</c:v>
                </c:pt>
                <c:pt idx="4297">
                  <c:v>40592</c:v>
                </c:pt>
                <c:pt idx="4298">
                  <c:v>40595</c:v>
                </c:pt>
                <c:pt idx="4299">
                  <c:v>40596</c:v>
                </c:pt>
                <c:pt idx="4300">
                  <c:v>40597</c:v>
                </c:pt>
                <c:pt idx="4301">
                  <c:v>40598</c:v>
                </c:pt>
                <c:pt idx="4302">
                  <c:v>40599</c:v>
                </c:pt>
                <c:pt idx="4303">
                  <c:v>40602</c:v>
                </c:pt>
                <c:pt idx="4304">
                  <c:v>40603</c:v>
                </c:pt>
                <c:pt idx="4305">
                  <c:v>40604</c:v>
                </c:pt>
                <c:pt idx="4306">
                  <c:v>40605</c:v>
                </c:pt>
                <c:pt idx="4307">
                  <c:v>40606</c:v>
                </c:pt>
                <c:pt idx="4308">
                  <c:v>40609</c:v>
                </c:pt>
                <c:pt idx="4309">
                  <c:v>40610</c:v>
                </c:pt>
                <c:pt idx="4310">
                  <c:v>40611</c:v>
                </c:pt>
                <c:pt idx="4311">
                  <c:v>40612</c:v>
                </c:pt>
                <c:pt idx="4312">
                  <c:v>40613</c:v>
                </c:pt>
                <c:pt idx="4313">
                  <c:v>40616</c:v>
                </c:pt>
                <c:pt idx="4314">
                  <c:v>40617</c:v>
                </c:pt>
                <c:pt idx="4315">
                  <c:v>40618</c:v>
                </c:pt>
                <c:pt idx="4316">
                  <c:v>40619</c:v>
                </c:pt>
                <c:pt idx="4317">
                  <c:v>40620</c:v>
                </c:pt>
                <c:pt idx="4318">
                  <c:v>40623</c:v>
                </c:pt>
                <c:pt idx="4319">
                  <c:v>40624</c:v>
                </c:pt>
                <c:pt idx="4320">
                  <c:v>40625</c:v>
                </c:pt>
                <c:pt idx="4321">
                  <c:v>40626</c:v>
                </c:pt>
                <c:pt idx="4322">
                  <c:v>40627</c:v>
                </c:pt>
                <c:pt idx="4323">
                  <c:v>40630</c:v>
                </c:pt>
                <c:pt idx="4324">
                  <c:v>40631</c:v>
                </c:pt>
                <c:pt idx="4325">
                  <c:v>40632</c:v>
                </c:pt>
                <c:pt idx="4326">
                  <c:v>40633</c:v>
                </c:pt>
                <c:pt idx="4327">
                  <c:v>40634</c:v>
                </c:pt>
                <c:pt idx="4328">
                  <c:v>40637</c:v>
                </c:pt>
                <c:pt idx="4329">
                  <c:v>40638</c:v>
                </c:pt>
                <c:pt idx="4330">
                  <c:v>40639</c:v>
                </c:pt>
                <c:pt idx="4331">
                  <c:v>40640</c:v>
                </c:pt>
                <c:pt idx="4332">
                  <c:v>40641</c:v>
                </c:pt>
                <c:pt idx="4333">
                  <c:v>40644</c:v>
                </c:pt>
                <c:pt idx="4334">
                  <c:v>40645</c:v>
                </c:pt>
                <c:pt idx="4335">
                  <c:v>40646</c:v>
                </c:pt>
                <c:pt idx="4336">
                  <c:v>40647</c:v>
                </c:pt>
                <c:pt idx="4337">
                  <c:v>40648</c:v>
                </c:pt>
                <c:pt idx="4338">
                  <c:v>40651</c:v>
                </c:pt>
                <c:pt idx="4339">
                  <c:v>40652</c:v>
                </c:pt>
                <c:pt idx="4340">
                  <c:v>40653</c:v>
                </c:pt>
                <c:pt idx="4341">
                  <c:v>40654</c:v>
                </c:pt>
                <c:pt idx="4342">
                  <c:v>40655</c:v>
                </c:pt>
                <c:pt idx="4343">
                  <c:v>40658</c:v>
                </c:pt>
                <c:pt idx="4344">
                  <c:v>40659</c:v>
                </c:pt>
                <c:pt idx="4345">
                  <c:v>40660</c:v>
                </c:pt>
                <c:pt idx="4346">
                  <c:v>40661</c:v>
                </c:pt>
                <c:pt idx="4347">
                  <c:v>40662</c:v>
                </c:pt>
                <c:pt idx="4348">
                  <c:v>40665</c:v>
                </c:pt>
                <c:pt idx="4349">
                  <c:v>40666</c:v>
                </c:pt>
                <c:pt idx="4350">
                  <c:v>40667</c:v>
                </c:pt>
                <c:pt idx="4351">
                  <c:v>40668</c:v>
                </c:pt>
                <c:pt idx="4352">
                  <c:v>40669</c:v>
                </c:pt>
                <c:pt idx="4353">
                  <c:v>40672</c:v>
                </c:pt>
                <c:pt idx="4354">
                  <c:v>40673</c:v>
                </c:pt>
                <c:pt idx="4355">
                  <c:v>40674</c:v>
                </c:pt>
                <c:pt idx="4356">
                  <c:v>40675</c:v>
                </c:pt>
                <c:pt idx="4357">
                  <c:v>40676</c:v>
                </c:pt>
                <c:pt idx="4358">
                  <c:v>40679</c:v>
                </c:pt>
                <c:pt idx="4359">
                  <c:v>40680</c:v>
                </c:pt>
                <c:pt idx="4360">
                  <c:v>40681</c:v>
                </c:pt>
                <c:pt idx="4361">
                  <c:v>40682</c:v>
                </c:pt>
                <c:pt idx="4362">
                  <c:v>40683</c:v>
                </c:pt>
                <c:pt idx="4363">
                  <c:v>40686</c:v>
                </c:pt>
                <c:pt idx="4364">
                  <c:v>40687</c:v>
                </c:pt>
                <c:pt idx="4365">
                  <c:v>40688</c:v>
                </c:pt>
                <c:pt idx="4366">
                  <c:v>40689</c:v>
                </c:pt>
                <c:pt idx="4367">
                  <c:v>40690</c:v>
                </c:pt>
                <c:pt idx="4368">
                  <c:v>40693</c:v>
                </c:pt>
                <c:pt idx="4369">
                  <c:v>40694</c:v>
                </c:pt>
                <c:pt idx="4370">
                  <c:v>40695</c:v>
                </c:pt>
                <c:pt idx="4371">
                  <c:v>40696</c:v>
                </c:pt>
                <c:pt idx="4372">
                  <c:v>40697</c:v>
                </c:pt>
                <c:pt idx="4373">
                  <c:v>40700</c:v>
                </c:pt>
                <c:pt idx="4374">
                  <c:v>40701</c:v>
                </c:pt>
                <c:pt idx="4375">
                  <c:v>40702</c:v>
                </c:pt>
                <c:pt idx="4376">
                  <c:v>40703</c:v>
                </c:pt>
                <c:pt idx="4377">
                  <c:v>40704</c:v>
                </c:pt>
                <c:pt idx="4378">
                  <c:v>40707</c:v>
                </c:pt>
                <c:pt idx="4379">
                  <c:v>40708</c:v>
                </c:pt>
                <c:pt idx="4380">
                  <c:v>40709</c:v>
                </c:pt>
                <c:pt idx="4381">
                  <c:v>40710</c:v>
                </c:pt>
                <c:pt idx="4382">
                  <c:v>40711</c:v>
                </c:pt>
                <c:pt idx="4383">
                  <c:v>40714</c:v>
                </c:pt>
                <c:pt idx="4384">
                  <c:v>40715</c:v>
                </c:pt>
                <c:pt idx="4385">
                  <c:v>40716</c:v>
                </c:pt>
                <c:pt idx="4386">
                  <c:v>40717</c:v>
                </c:pt>
                <c:pt idx="4387">
                  <c:v>40718</c:v>
                </c:pt>
                <c:pt idx="4388">
                  <c:v>40721</c:v>
                </c:pt>
                <c:pt idx="4389">
                  <c:v>40722</c:v>
                </c:pt>
                <c:pt idx="4390">
                  <c:v>40723</c:v>
                </c:pt>
                <c:pt idx="4391">
                  <c:v>40724</c:v>
                </c:pt>
                <c:pt idx="4392">
                  <c:v>40725</c:v>
                </c:pt>
                <c:pt idx="4393">
                  <c:v>40728</c:v>
                </c:pt>
                <c:pt idx="4394">
                  <c:v>40729</c:v>
                </c:pt>
                <c:pt idx="4395">
                  <c:v>40730</c:v>
                </c:pt>
                <c:pt idx="4396">
                  <c:v>40731</c:v>
                </c:pt>
                <c:pt idx="4397">
                  <c:v>40732</c:v>
                </c:pt>
                <c:pt idx="4398">
                  <c:v>40735</c:v>
                </c:pt>
                <c:pt idx="4399">
                  <c:v>40736</c:v>
                </c:pt>
                <c:pt idx="4400">
                  <c:v>40737</c:v>
                </c:pt>
                <c:pt idx="4401">
                  <c:v>40738</c:v>
                </c:pt>
                <c:pt idx="4402">
                  <c:v>40739</c:v>
                </c:pt>
                <c:pt idx="4403">
                  <c:v>40742</c:v>
                </c:pt>
                <c:pt idx="4404">
                  <c:v>40743</c:v>
                </c:pt>
                <c:pt idx="4405">
                  <c:v>40744</c:v>
                </c:pt>
                <c:pt idx="4406">
                  <c:v>40745</c:v>
                </c:pt>
                <c:pt idx="4407">
                  <c:v>40746</c:v>
                </c:pt>
                <c:pt idx="4408">
                  <c:v>40749</c:v>
                </c:pt>
                <c:pt idx="4409">
                  <c:v>40750</c:v>
                </c:pt>
                <c:pt idx="4410">
                  <c:v>40751</c:v>
                </c:pt>
                <c:pt idx="4411">
                  <c:v>40752</c:v>
                </c:pt>
                <c:pt idx="4412">
                  <c:v>40753</c:v>
                </c:pt>
                <c:pt idx="4413">
                  <c:v>40756</c:v>
                </c:pt>
                <c:pt idx="4414">
                  <c:v>40757</c:v>
                </c:pt>
                <c:pt idx="4415">
                  <c:v>40758</c:v>
                </c:pt>
                <c:pt idx="4416">
                  <c:v>40759</c:v>
                </c:pt>
                <c:pt idx="4417">
                  <c:v>40760</c:v>
                </c:pt>
                <c:pt idx="4418">
                  <c:v>40763</c:v>
                </c:pt>
                <c:pt idx="4419">
                  <c:v>40764</c:v>
                </c:pt>
                <c:pt idx="4420">
                  <c:v>40765</c:v>
                </c:pt>
                <c:pt idx="4421">
                  <c:v>40766</c:v>
                </c:pt>
                <c:pt idx="4422">
                  <c:v>40767</c:v>
                </c:pt>
                <c:pt idx="4423">
                  <c:v>40770</c:v>
                </c:pt>
                <c:pt idx="4424">
                  <c:v>40771</c:v>
                </c:pt>
                <c:pt idx="4425">
                  <c:v>40772</c:v>
                </c:pt>
                <c:pt idx="4426">
                  <c:v>40773</c:v>
                </c:pt>
                <c:pt idx="4427">
                  <c:v>40774</c:v>
                </c:pt>
                <c:pt idx="4428">
                  <c:v>40777</c:v>
                </c:pt>
                <c:pt idx="4429">
                  <c:v>40778</c:v>
                </c:pt>
                <c:pt idx="4430">
                  <c:v>40779</c:v>
                </c:pt>
                <c:pt idx="4431">
                  <c:v>40780</c:v>
                </c:pt>
                <c:pt idx="4432">
                  <c:v>40781</c:v>
                </c:pt>
                <c:pt idx="4433">
                  <c:v>40784</c:v>
                </c:pt>
                <c:pt idx="4434">
                  <c:v>40785</c:v>
                </c:pt>
                <c:pt idx="4435">
                  <c:v>40786</c:v>
                </c:pt>
                <c:pt idx="4436">
                  <c:v>40787</c:v>
                </c:pt>
                <c:pt idx="4437">
                  <c:v>40788</c:v>
                </c:pt>
                <c:pt idx="4438">
                  <c:v>40791</c:v>
                </c:pt>
                <c:pt idx="4439">
                  <c:v>40792</c:v>
                </c:pt>
                <c:pt idx="4440">
                  <c:v>40793</c:v>
                </c:pt>
                <c:pt idx="4441">
                  <c:v>40794</c:v>
                </c:pt>
                <c:pt idx="4442">
                  <c:v>40795</c:v>
                </c:pt>
                <c:pt idx="4443">
                  <c:v>40798</c:v>
                </c:pt>
                <c:pt idx="4444">
                  <c:v>40799</c:v>
                </c:pt>
                <c:pt idx="4445">
                  <c:v>40800</c:v>
                </c:pt>
                <c:pt idx="4446">
                  <c:v>40801</c:v>
                </c:pt>
                <c:pt idx="4447">
                  <c:v>40802</c:v>
                </c:pt>
                <c:pt idx="4448">
                  <c:v>40805</c:v>
                </c:pt>
                <c:pt idx="4449">
                  <c:v>40806</c:v>
                </c:pt>
                <c:pt idx="4450">
                  <c:v>40807</c:v>
                </c:pt>
                <c:pt idx="4451">
                  <c:v>40808</c:v>
                </c:pt>
                <c:pt idx="4452">
                  <c:v>40809</c:v>
                </c:pt>
                <c:pt idx="4453">
                  <c:v>40812</c:v>
                </c:pt>
                <c:pt idx="4454">
                  <c:v>40813</c:v>
                </c:pt>
                <c:pt idx="4455">
                  <c:v>40814</c:v>
                </c:pt>
                <c:pt idx="4456">
                  <c:v>40815</c:v>
                </c:pt>
                <c:pt idx="4457">
                  <c:v>40816</c:v>
                </c:pt>
                <c:pt idx="4458">
                  <c:v>40819</c:v>
                </c:pt>
                <c:pt idx="4459">
                  <c:v>40820</c:v>
                </c:pt>
                <c:pt idx="4460">
                  <c:v>40821</c:v>
                </c:pt>
                <c:pt idx="4461">
                  <c:v>40822</c:v>
                </c:pt>
                <c:pt idx="4462">
                  <c:v>40823</c:v>
                </c:pt>
                <c:pt idx="4463">
                  <c:v>40826</c:v>
                </c:pt>
                <c:pt idx="4464">
                  <c:v>40827</c:v>
                </c:pt>
                <c:pt idx="4465">
                  <c:v>40828</c:v>
                </c:pt>
                <c:pt idx="4466">
                  <c:v>40829</c:v>
                </c:pt>
                <c:pt idx="4467">
                  <c:v>40830</c:v>
                </c:pt>
                <c:pt idx="4468">
                  <c:v>40833</c:v>
                </c:pt>
                <c:pt idx="4469">
                  <c:v>40834</c:v>
                </c:pt>
                <c:pt idx="4470">
                  <c:v>40835</c:v>
                </c:pt>
                <c:pt idx="4471">
                  <c:v>40836</c:v>
                </c:pt>
                <c:pt idx="4472">
                  <c:v>40837</c:v>
                </c:pt>
                <c:pt idx="4473">
                  <c:v>40840</c:v>
                </c:pt>
                <c:pt idx="4474">
                  <c:v>40841</c:v>
                </c:pt>
                <c:pt idx="4475">
                  <c:v>40842</c:v>
                </c:pt>
                <c:pt idx="4476">
                  <c:v>40843</c:v>
                </c:pt>
                <c:pt idx="4477">
                  <c:v>40844</c:v>
                </c:pt>
                <c:pt idx="4478">
                  <c:v>40847</c:v>
                </c:pt>
                <c:pt idx="4479">
                  <c:v>40848</c:v>
                </c:pt>
                <c:pt idx="4480">
                  <c:v>40849</c:v>
                </c:pt>
                <c:pt idx="4481">
                  <c:v>40850</c:v>
                </c:pt>
                <c:pt idx="4482">
                  <c:v>40851</c:v>
                </c:pt>
                <c:pt idx="4483">
                  <c:v>40854</c:v>
                </c:pt>
                <c:pt idx="4484">
                  <c:v>40855</c:v>
                </c:pt>
                <c:pt idx="4485">
                  <c:v>40856</c:v>
                </c:pt>
                <c:pt idx="4486">
                  <c:v>40857</c:v>
                </c:pt>
                <c:pt idx="4487">
                  <c:v>40858</c:v>
                </c:pt>
                <c:pt idx="4488">
                  <c:v>40861</c:v>
                </c:pt>
                <c:pt idx="4489">
                  <c:v>40862</c:v>
                </c:pt>
                <c:pt idx="4490">
                  <c:v>40863</c:v>
                </c:pt>
                <c:pt idx="4491">
                  <c:v>40864</c:v>
                </c:pt>
                <c:pt idx="4492">
                  <c:v>40865</c:v>
                </c:pt>
                <c:pt idx="4493">
                  <c:v>40868</c:v>
                </c:pt>
                <c:pt idx="4494">
                  <c:v>40869</c:v>
                </c:pt>
                <c:pt idx="4495">
                  <c:v>40870</c:v>
                </c:pt>
                <c:pt idx="4496">
                  <c:v>40871</c:v>
                </c:pt>
                <c:pt idx="4497">
                  <c:v>40872</c:v>
                </c:pt>
                <c:pt idx="4498">
                  <c:v>40875</c:v>
                </c:pt>
                <c:pt idx="4499">
                  <c:v>40876</c:v>
                </c:pt>
                <c:pt idx="4500">
                  <c:v>40877</c:v>
                </c:pt>
                <c:pt idx="4501">
                  <c:v>40878</c:v>
                </c:pt>
                <c:pt idx="4502">
                  <c:v>40879</c:v>
                </c:pt>
                <c:pt idx="4503">
                  <c:v>40882</c:v>
                </c:pt>
                <c:pt idx="4504">
                  <c:v>40883</c:v>
                </c:pt>
                <c:pt idx="4505">
                  <c:v>40884</c:v>
                </c:pt>
                <c:pt idx="4506">
                  <c:v>40885</c:v>
                </c:pt>
                <c:pt idx="4507">
                  <c:v>40886</c:v>
                </c:pt>
                <c:pt idx="4508">
                  <c:v>40889</c:v>
                </c:pt>
                <c:pt idx="4509">
                  <c:v>40890</c:v>
                </c:pt>
                <c:pt idx="4510">
                  <c:v>40891</c:v>
                </c:pt>
                <c:pt idx="4511">
                  <c:v>40892</c:v>
                </c:pt>
                <c:pt idx="4512">
                  <c:v>40893</c:v>
                </c:pt>
                <c:pt idx="4513">
                  <c:v>40896</c:v>
                </c:pt>
                <c:pt idx="4514">
                  <c:v>40897</c:v>
                </c:pt>
                <c:pt idx="4515">
                  <c:v>40898</c:v>
                </c:pt>
                <c:pt idx="4516">
                  <c:v>40899</c:v>
                </c:pt>
                <c:pt idx="4517">
                  <c:v>40900</c:v>
                </c:pt>
                <c:pt idx="4518">
                  <c:v>40903</c:v>
                </c:pt>
                <c:pt idx="4519">
                  <c:v>40904</c:v>
                </c:pt>
                <c:pt idx="4520">
                  <c:v>40905</c:v>
                </c:pt>
                <c:pt idx="4521">
                  <c:v>40906</c:v>
                </c:pt>
                <c:pt idx="4522">
                  <c:v>40907</c:v>
                </c:pt>
                <c:pt idx="4523">
                  <c:v>40910</c:v>
                </c:pt>
                <c:pt idx="4524">
                  <c:v>40911</c:v>
                </c:pt>
                <c:pt idx="4525">
                  <c:v>40912</c:v>
                </c:pt>
                <c:pt idx="4526">
                  <c:v>40913</c:v>
                </c:pt>
                <c:pt idx="4527">
                  <c:v>40914</c:v>
                </c:pt>
                <c:pt idx="4528">
                  <c:v>40917</c:v>
                </c:pt>
                <c:pt idx="4529">
                  <c:v>40918</c:v>
                </c:pt>
                <c:pt idx="4530">
                  <c:v>40919</c:v>
                </c:pt>
                <c:pt idx="4531">
                  <c:v>40920</c:v>
                </c:pt>
                <c:pt idx="4532">
                  <c:v>40921</c:v>
                </c:pt>
                <c:pt idx="4533">
                  <c:v>40924</c:v>
                </c:pt>
                <c:pt idx="4534">
                  <c:v>40925</c:v>
                </c:pt>
                <c:pt idx="4535">
                  <c:v>40926</c:v>
                </c:pt>
                <c:pt idx="4536">
                  <c:v>40927</c:v>
                </c:pt>
                <c:pt idx="4537">
                  <c:v>40928</c:v>
                </c:pt>
                <c:pt idx="4538">
                  <c:v>40931</c:v>
                </c:pt>
                <c:pt idx="4539">
                  <c:v>40932</c:v>
                </c:pt>
                <c:pt idx="4540">
                  <c:v>40933</c:v>
                </c:pt>
                <c:pt idx="4541">
                  <c:v>40934</c:v>
                </c:pt>
                <c:pt idx="4542">
                  <c:v>40935</c:v>
                </c:pt>
                <c:pt idx="4543">
                  <c:v>40938</c:v>
                </c:pt>
                <c:pt idx="4544">
                  <c:v>40939</c:v>
                </c:pt>
                <c:pt idx="4545">
                  <c:v>40940</c:v>
                </c:pt>
                <c:pt idx="4546">
                  <c:v>40941</c:v>
                </c:pt>
                <c:pt idx="4547">
                  <c:v>40942</c:v>
                </c:pt>
                <c:pt idx="4548">
                  <c:v>40945</c:v>
                </c:pt>
                <c:pt idx="4549">
                  <c:v>40946</c:v>
                </c:pt>
                <c:pt idx="4550">
                  <c:v>40947</c:v>
                </c:pt>
                <c:pt idx="4551">
                  <c:v>40948</c:v>
                </c:pt>
                <c:pt idx="4552">
                  <c:v>40949</c:v>
                </c:pt>
                <c:pt idx="4553">
                  <c:v>40952</c:v>
                </c:pt>
                <c:pt idx="4554">
                  <c:v>40953</c:v>
                </c:pt>
                <c:pt idx="4555">
                  <c:v>40954</c:v>
                </c:pt>
                <c:pt idx="4556">
                  <c:v>40955</c:v>
                </c:pt>
                <c:pt idx="4557">
                  <c:v>40956</c:v>
                </c:pt>
                <c:pt idx="4558">
                  <c:v>40959</c:v>
                </c:pt>
                <c:pt idx="4559">
                  <c:v>40960</c:v>
                </c:pt>
                <c:pt idx="4560">
                  <c:v>40961</c:v>
                </c:pt>
                <c:pt idx="4561">
                  <c:v>40962</c:v>
                </c:pt>
                <c:pt idx="4562">
                  <c:v>40963</c:v>
                </c:pt>
                <c:pt idx="4563">
                  <c:v>40966</c:v>
                </c:pt>
                <c:pt idx="4564">
                  <c:v>40967</c:v>
                </c:pt>
                <c:pt idx="4565">
                  <c:v>40968</c:v>
                </c:pt>
                <c:pt idx="4566">
                  <c:v>40969</c:v>
                </c:pt>
                <c:pt idx="4567">
                  <c:v>40970</c:v>
                </c:pt>
                <c:pt idx="4568">
                  <c:v>40973</c:v>
                </c:pt>
                <c:pt idx="4569">
                  <c:v>40974</c:v>
                </c:pt>
                <c:pt idx="4570">
                  <c:v>40975</c:v>
                </c:pt>
                <c:pt idx="4571">
                  <c:v>40976</c:v>
                </c:pt>
                <c:pt idx="4572">
                  <c:v>40977</c:v>
                </c:pt>
                <c:pt idx="4573">
                  <c:v>40980</c:v>
                </c:pt>
                <c:pt idx="4574">
                  <c:v>40981</c:v>
                </c:pt>
                <c:pt idx="4575">
                  <c:v>40982</c:v>
                </c:pt>
                <c:pt idx="4576">
                  <c:v>40983</c:v>
                </c:pt>
                <c:pt idx="4577">
                  <c:v>40984</c:v>
                </c:pt>
                <c:pt idx="4578">
                  <c:v>40987</c:v>
                </c:pt>
                <c:pt idx="4579">
                  <c:v>40988</c:v>
                </c:pt>
                <c:pt idx="4580">
                  <c:v>40989</c:v>
                </c:pt>
                <c:pt idx="4581">
                  <c:v>40990</c:v>
                </c:pt>
                <c:pt idx="4582">
                  <c:v>40991</c:v>
                </c:pt>
                <c:pt idx="4583">
                  <c:v>40994</c:v>
                </c:pt>
                <c:pt idx="4584">
                  <c:v>40995</c:v>
                </c:pt>
                <c:pt idx="4585">
                  <c:v>40996</c:v>
                </c:pt>
                <c:pt idx="4586">
                  <c:v>40997</c:v>
                </c:pt>
                <c:pt idx="4587">
                  <c:v>40998</c:v>
                </c:pt>
                <c:pt idx="4588">
                  <c:v>41001</c:v>
                </c:pt>
                <c:pt idx="4589">
                  <c:v>41002</c:v>
                </c:pt>
                <c:pt idx="4590">
                  <c:v>41003</c:v>
                </c:pt>
                <c:pt idx="4591">
                  <c:v>41004</c:v>
                </c:pt>
                <c:pt idx="4592">
                  <c:v>41005</c:v>
                </c:pt>
                <c:pt idx="4593">
                  <c:v>41008</c:v>
                </c:pt>
                <c:pt idx="4594">
                  <c:v>41009</c:v>
                </c:pt>
                <c:pt idx="4595">
                  <c:v>41010</c:v>
                </c:pt>
                <c:pt idx="4596">
                  <c:v>41011</c:v>
                </c:pt>
                <c:pt idx="4597">
                  <c:v>41012</c:v>
                </c:pt>
                <c:pt idx="4598">
                  <c:v>41015</c:v>
                </c:pt>
                <c:pt idx="4599">
                  <c:v>41016</c:v>
                </c:pt>
                <c:pt idx="4600">
                  <c:v>41017</c:v>
                </c:pt>
                <c:pt idx="4601">
                  <c:v>41018</c:v>
                </c:pt>
                <c:pt idx="4602">
                  <c:v>41019</c:v>
                </c:pt>
                <c:pt idx="4603">
                  <c:v>41022</c:v>
                </c:pt>
                <c:pt idx="4604">
                  <c:v>41023</c:v>
                </c:pt>
                <c:pt idx="4605">
                  <c:v>41024</c:v>
                </c:pt>
                <c:pt idx="4606">
                  <c:v>41025</c:v>
                </c:pt>
                <c:pt idx="4607">
                  <c:v>41026</c:v>
                </c:pt>
                <c:pt idx="4608">
                  <c:v>41029</c:v>
                </c:pt>
                <c:pt idx="4609">
                  <c:v>41030</c:v>
                </c:pt>
                <c:pt idx="4610">
                  <c:v>41031</c:v>
                </c:pt>
                <c:pt idx="4611">
                  <c:v>41032</c:v>
                </c:pt>
                <c:pt idx="4612">
                  <c:v>41033</c:v>
                </c:pt>
                <c:pt idx="4613">
                  <c:v>41036</c:v>
                </c:pt>
                <c:pt idx="4614">
                  <c:v>41037</c:v>
                </c:pt>
                <c:pt idx="4615">
                  <c:v>41038</c:v>
                </c:pt>
                <c:pt idx="4616">
                  <c:v>41039</c:v>
                </c:pt>
                <c:pt idx="4617">
                  <c:v>41040</c:v>
                </c:pt>
                <c:pt idx="4618">
                  <c:v>41043</c:v>
                </c:pt>
                <c:pt idx="4619">
                  <c:v>41044</c:v>
                </c:pt>
                <c:pt idx="4620">
                  <c:v>41045</c:v>
                </c:pt>
                <c:pt idx="4621">
                  <c:v>41046</c:v>
                </c:pt>
                <c:pt idx="4622">
                  <c:v>41047</c:v>
                </c:pt>
                <c:pt idx="4623">
                  <c:v>41050</c:v>
                </c:pt>
                <c:pt idx="4624">
                  <c:v>41051</c:v>
                </c:pt>
                <c:pt idx="4625">
                  <c:v>41052</c:v>
                </c:pt>
                <c:pt idx="4626">
                  <c:v>41053</c:v>
                </c:pt>
                <c:pt idx="4627">
                  <c:v>41054</c:v>
                </c:pt>
                <c:pt idx="4628">
                  <c:v>41057</c:v>
                </c:pt>
                <c:pt idx="4629">
                  <c:v>41058</c:v>
                </c:pt>
                <c:pt idx="4630">
                  <c:v>41059</c:v>
                </c:pt>
                <c:pt idx="4631">
                  <c:v>41060</c:v>
                </c:pt>
                <c:pt idx="4632">
                  <c:v>41061</c:v>
                </c:pt>
                <c:pt idx="4633">
                  <c:v>41064</c:v>
                </c:pt>
                <c:pt idx="4634">
                  <c:v>41065</c:v>
                </c:pt>
                <c:pt idx="4635">
                  <c:v>41066</c:v>
                </c:pt>
                <c:pt idx="4636">
                  <c:v>41067</c:v>
                </c:pt>
                <c:pt idx="4637">
                  <c:v>41068</c:v>
                </c:pt>
                <c:pt idx="4638">
                  <c:v>41071</c:v>
                </c:pt>
                <c:pt idx="4639">
                  <c:v>41072</c:v>
                </c:pt>
                <c:pt idx="4640">
                  <c:v>41073</c:v>
                </c:pt>
                <c:pt idx="4641">
                  <c:v>41074</c:v>
                </c:pt>
                <c:pt idx="4642">
                  <c:v>41075</c:v>
                </c:pt>
                <c:pt idx="4643">
                  <c:v>41078</c:v>
                </c:pt>
                <c:pt idx="4644">
                  <c:v>41079</c:v>
                </c:pt>
                <c:pt idx="4645">
                  <c:v>41080</c:v>
                </c:pt>
                <c:pt idx="4646">
                  <c:v>41081</c:v>
                </c:pt>
                <c:pt idx="4647">
                  <c:v>41082</c:v>
                </c:pt>
                <c:pt idx="4648">
                  <c:v>41085</c:v>
                </c:pt>
                <c:pt idx="4649">
                  <c:v>41086</c:v>
                </c:pt>
                <c:pt idx="4650">
                  <c:v>41087</c:v>
                </c:pt>
                <c:pt idx="4651">
                  <c:v>41088</c:v>
                </c:pt>
                <c:pt idx="4652">
                  <c:v>41089</c:v>
                </c:pt>
                <c:pt idx="4653">
                  <c:v>41092</c:v>
                </c:pt>
                <c:pt idx="4654">
                  <c:v>41093</c:v>
                </c:pt>
                <c:pt idx="4655">
                  <c:v>41094</c:v>
                </c:pt>
                <c:pt idx="4656">
                  <c:v>41095</c:v>
                </c:pt>
                <c:pt idx="4657">
                  <c:v>41096</c:v>
                </c:pt>
                <c:pt idx="4658">
                  <c:v>41099</c:v>
                </c:pt>
                <c:pt idx="4659">
                  <c:v>41100</c:v>
                </c:pt>
                <c:pt idx="4660">
                  <c:v>41101</c:v>
                </c:pt>
                <c:pt idx="4661">
                  <c:v>41102</c:v>
                </c:pt>
                <c:pt idx="4662">
                  <c:v>41103</c:v>
                </c:pt>
                <c:pt idx="4663">
                  <c:v>41106</c:v>
                </c:pt>
                <c:pt idx="4664">
                  <c:v>41107</c:v>
                </c:pt>
                <c:pt idx="4665">
                  <c:v>41108</c:v>
                </c:pt>
                <c:pt idx="4666">
                  <c:v>41109</c:v>
                </c:pt>
                <c:pt idx="4667">
                  <c:v>41110</c:v>
                </c:pt>
                <c:pt idx="4668">
                  <c:v>41113</c:v>
                </c:pt>
                <c:pt idx="4669">
                  <c:v>41114</c:v>
                </c:pt>
                <c:pt idx="4670">
                  <c:v>41115</c:v>
                </c:pt>
                <c:pt idx="4671">
                  <c:v>41116</c:v>
                </c:pt>
                <c:pt idx="4672">
                  <c:v>41117</c:v>
                </c:pt>
                <c:pt idx="4673">
                  <c:v>41120</c:v>
                </c:pt>
                <c:pt idx="4674">
                  <c:v>41121</c:v>
                </c:pt>
                <c:pt idx="4675">
                  <c:v>41122</c:v>
                </c:pt>
                <c:pt idx="4676">
                  <c:v>41123</c:v>
                </c:pt>
                <c:pt idx="4677">
                  <c:v>41124</c:v>
                </c:pt>
                <c:pt idx="4678">
                  <c:v>41127</c:v>
                </c:pt>
                <c:pt idx="4679">
                  <c:v>41128</c:v>
                </c:pt>
                <c:pt idx="4680">
                  <c:v>41129</c:v>
                </c:pt>
                <c:pt idx="4681">
                  <c:v>41130</c:v>
                </c:pt>
                <c:pt idx="4682">
                  <c:v>41131</c:v>
                </c:pt>
                <c:pt idx="4683">
                  <c:v>41134</c:v>
                </c:pt>
                <c:pt idx="4684">
                  <c:v>41135</c:v>
                </c:pt>
                <c:pt idx="4685">
                  <c:v>41136</c:v>
                </c:pt>
                <c:pt idx="4686">
                  <c:v>41137</c:v>
                </c:pt>
                <c:pt idx="4687">
                  <c:v>41138</c:v>
                </c:pt>
                <c:pt idx="4688">
                  <c:v>41141</c:v>
                </c:pt>
                <c:pt idx="4689">
                  <c:v>41142</c:v>
                </c:pt>
                <c:pt idx="4690">
                  <c:v>41143</c:v>
                </c:pt>
                <c:pt idx="4691">
                  <c:v>41144</c:v>
                </c:pt>
                <c:pt idx="4692">
                  <c:v>41145</c:v>
                </c:pt>
                <c:pt idx="4693">
                  <c:v>41148</c:v>
                </c:pt>
                <c:pt idx="4694">
                  <c:v>41149</c:v>
                </c:pt>
                <c:pt idx="4695">
                  <c:v>41150</c:v>
                </c:pt>
                <c:pt idx="4696">
                  <c:v>41151</c:v>
                </c:pt>
                <c:pt idx="4697">
                  <c:v>41152</c:v>
                </c:pt>
                <c:pt idx="4698">
                  <c:v>41155</c:v>
                </c:pt>
                <c:pt idx="4699">
                  <c:v>41156</c:v>
                </c:pt>
                <c:pt idx="4700">
                  <c:v>41157</c:v>
                </c:pt>
                <c:pt idx="4701">
                  <c:v>41158</c:v>
                </c:pt>
                <c:pt idx="4702">
                  <c:v>41159</c:v>
                </c:pt>
                <c:pt idx="4703">
                  <c:v>41162</c:v>
                </c:pt>
                <c:pt idx="4704">
                  <c:v>41163</c:v>
                </c:pt>
                <c:pt idx="4705">
                  <c:v>41164</c:v>
                </c:pt>
                <c:pt idx="4706">
                  <c:v>41165</c:v>
                </c:pt>
                <c:pt idx="4707">
                  <c:v>41166</c:v>
                </c:pt>
                <c:pt idx="4708">
                  <c:v>41169</c:v>
                </c:pt>
                <c:pt idx="4709">
                  <c:v>41170</c:v>
                </c:pt>
                <c:pt idx="4710">
                  <c:v>41171</c:v>
                </c:pt>
                <c:pt idx="4711">
                  <c:v>41172</c:v>
                </c:pt>
                <c:pt idx="4712">
                  <c:v>41173</c:v>
                </c:pt>
                <c:pt idx="4713">
                  <c:v>41176</c:v>
                </c:pt>
                <c:pt idx="4714">
                  <c:v>41177</c:v>
                </c:pt>
                <c:pt idx="4715">
                  <c:v>41178</c:v>
                </c:pt>
                <c:pt idx="4716">
                  <c:v>41179</c:v>
                </c:pt>
                <c:pt idx="4717">
                  <c:v>41180</c:v>
                </c:pt>
                <c:pt idx="4718">
                  <c:v>41183</c:v>
                </c:pt>
                <c:pt idx="4719">
                  <c:v>41184</c:v>
                </c:pt>
                <c:pt idx="4720">
                  <c:v>41185</c:v>
                </c:pt>
                <c:pt idx="4721">
                  <c:v>41186</c:v>
                </c:pt>
                <c:pt idx="4722">
                  <c:v>41187</c:v>
                </c:pt>
                <c:pt idx="4723">
                  <c:v>41190</c:v>
                </c:pt>
                <c:pt idx="4724">
                  <c:v>41191</c:v>
                </c:pt>
                <c:pt idx="4725">
                  <c:v>41192</c:v>
                </c:pt>
                <c:pt idx="4726">
                  <c:v>41193</c:v>
                </c:pt>
                <c:pt idx="4727">
                  <c:v>41194</c:v>
                </c:pt>
                <c:pt idx="4728">
                  <c:v>41197</c:v>
                </c:pt>
                <c:pt idx="4729">
                  <c:v>41198</c:v>
                </c:pt>
                <c:pt idx="4730">
                  <c:v>41199</c:v>
                </c:pt>
                <c:pt idx="4731">
                  <c:v>41200</c:v>
                </c:pt>
                <c:pt idx="4732">
                  <c:v>41201</c:v>
                </c:pt>
                <c:pt idx="4733">
                  <c:v>41204</c:v>
                </c:pt>
                <c:pt idx="4734">
                  <c:v>41205</c:v>
                </c:pt>
                <c:pt idx="4735">
                  <c:v>41206</c:v>
                </c:pt>
                <c:pt idx="4736">
                  <c:v>41207</c:v>
                </c:pt>
                <c:pt idx="4737">
                  <c:v>41208</c:v>
                </c:pt>
                <c:pt idx="4738">
                  <c:v>41211</c:v>
                </c:pt>
                <c:pt idx="4739">
                  <c:v>41212</c:v>
                </c:pt>
                <c:pt idx="4740">
                  <c:v>41213</c:v>
                </c:pt>
                <c:pt idx="4741">
                  <c:v>41214</c:v>
                </c:pt>
                <c:pt idx="4742">
                  <c:v>41215</c:v>
                </c:pt>
                <c:pt idx="4743">
                  <c:v>41218</c:v>
                </c:pt>
                <c:pt idx="4744">
                  <c:v>41219</c:v>
                </c:pt>
                <c:pt idx="4745">
                  <c:v>41220</c:v>
                </c:pt>
                <c:pt idx="4746">
                  <c:v>41221</c:v>
                </c:pt>
                <c:pt idx="4747">
                  <c:v>41222</c:v>
                </c:pt>
                <c:pt idx="4748">
                  <c:v>41225</c:v>
                </c:pt>
                <c:pt idx="4749">
                  <c:v>41226</c:v>
                </c:pt>
                <c:pt idx="4750">
                  <c:v>41227</c:v>
                </c:pt>
                <c:pt idx="4751">
                  <c:v>41228</c:v>
                </c:pt>
                <c:pt idx="4752">
                  <c:v>41229</c:v>
                </c:pt>
                <c:pt idx="4753">
                  <c:v>41232</c:v>
                </c:pt>
                <c:pt idx="4754">
                  <c:v>41233</c:v>
                </c:pt>
                <c:pt idx="4755">
                  <c:v>41234</c:v>
                </c:pt>
                <c:pt idx="4756">
                  <c:v>41235</c:v>
                </c:pt>
                <c:pt idx="4757">
                  <c:v>41236</c:v>
                </c:pt>
                <c:pt idx="4758">
                  <c:v>41239</c:v>
                </c:pt>
                <c:pt idx="4759">
                  <c:v>41240</c:v>
                </c:pt>
                <c:pt idx="4760">
                  <c:v>41241</c:v>
                </c:pt>
                <c:pt idx="4761">
                  <c:v>41242</c:v>
                </c:pt>
                <c:pt idx="4762">
                  <c:v>41243</c:v>
                </c:pt>
                <c:pt idx="4763">
                  <c:v>41246</c:v>
                </c:pt>
                <c:pt idx="4764">
                  <c:v>41247</c:v>
                </c:pt>
                <c:pt idx="4765">
                  <c:v>41248</c:v>
                </c:pt>
                <c:pt idx="4766">
                  <c:v>41249</c:v>
                </c:pt>
                <c:pt idx="4767">
                  <c:v>41250</c:v>
                </c:pt>
                <c:pt idx="4768">
                  <c:v>41253</c:v>
                </c:pt>
                <c:pt idx="4769">
                  <c:v>41254</c:v>
                </c:pt>
                <c:pt idx="4770">
                  <c:v>41255</c:v>
                </c:pt>
                <c:pt idx="4771">
                  <c:v>41256</c:v>
                </c:pt>
                <c:pt idx="4772">
                  <c:v>41257</c:v>
                </c:pt>
                <c:pt idx="4773">
                  <c:v>41260</c:v>
                </c:pt>
                <c:pt idx="4774">
                  <c:v>41261</c:v>
                </c:pt>
                <c:pt idx="4775">
                  <c:v>41262</c:v>
                </c:pt>
                <c:pt idx="4776">
                  <c:v>41263</c:v>
                </c:pt>
                <c:pt idx="4777">
                  <c:v>41264</c:v>
                </c:pt>
                <c:pt idx="4778">
                  <c:v>41267</c:v>
                </c:pt>
                <c:pt idx="4779">
                  <c:v>41268</c:v>
                </c:pt>
                <c:pt idx="4780">
                  <c:v>41269</c:v>
                </c:pt>
                <c:pt idx="4781">
                  <c:v>41270</c:v>
                </c:pt>
                <c:pt idx="4782">
                  <c:v>41271</c:v>
                </c:pt>
                <c:pt idx="4783">
                  <c:v>41274</c:v>
                </c:pt>
                <c:pt idx="4784">
                  <c:v>41275</c:v>
                </c:pt>
                <c:pt idx="4785">
                  <c:v>41276</c:v>
                </c:pt>
                <c:pt idx="4786">
                  <c:v>41277</c:v>
                </c:pt>
                <c:pt idx="4787">
                  <c:v>41278</c:v>
                </c:pt>
                <c:pt idx="4788">
                  <c:v>41281</c:v>
                </c:pt>
                <c:pt idx="4789">
                  <c:v>41282</c:v>
                </c:pt>
                <c:pt idx="4790">
                  <c:v>41283</c:v>
                </c:pt>
                <c:pt idx="4791">
                  <c:v>41284</c:v>
                </c:pt>
                <c:pt idx="4792">
                  <c:v>41285</c:v>
                </c:pt>
                <c:pt idx="4793">
                  <c:v>41288</c:v>
                </c:pt>
                <c:pt idx="4794">
                  <c:v>41289</c:v>
                </c:pt>
                <c:pt idx="4795">
                  <c:v>41290</c:v>
                </c:pt>
                <c:pt idx="4796">
                  <c:v>41291</c:v>
                </c:pt>
                <c:pt idx="4797">
                  <c:v>41292</c:v>
                </c:pt>
                <c:pt idx="4798">
                  <c:v>41295</c:v>
                </c:pt>
                <c:pt idx="4799">
                  <c:v>41296</c:v>
                </c:pt>
                <c:pt idx="4800">
                  <c:v>41297</c:v>
                </c:pt>
                <c:pt idx="4801">
                  <c:v>41298</c:v>
                </c:pt>
                <c:pt idx="4802">
                  <c:v>41299</c:v>
                </c:pt>
                <c:pt idx="4803">
                  <c:v>41302</c:v>
                </c:pt>
                <c:pt idx="4804">
                  <c:v>41303</c:v>
                </c:pt>
                <c:pt idx="4805">
                  <c:v>41304</c:v>
                </c:pt>
                <c:pt idx="4806">
                  <c:v>41305</c:v>
                </c:pt>
                <c:pt idx="4807">
                  <c:v>41306</c:v>
                </c:pt>
                <c:pt idx="4808">
                  <c:v>41309</c:v>
                </c:pt>
                <c:pt idx="4809">
                  <c:v>41310</c:v>
                </c:pt>
                <c:pt idx="4810">
                  <c:v>41311</c:v>
                </c:pt>
                <c:pt idx="4811">
                  <c:v>41312</c:v>
                </c:pt>
                <c:pt idx="4812">
                  <c:v>41313</c:v>
                </c:pt>
                <c:pt idx="4813">
                  <c:v>41316</c:v>
                </c:pt>
                <c:pt idx="4814">
                  <c:v>41317</c:v>
                </c:pt>
                <c:pt idx="4815">
                  <c:v>41318</c:v>
                </c:pt>
                <c:pt idx="4816">
                  <c:v>41319</c:v>
                </c:pt>
                <c:pt idx="4817">
                  <c:v>41320</c:v>
                </c:pt>
                <c:pt idx="4818">
                  <c:v>41323</c:v>
                </c:pt>
                <c:pt idx="4819">
                  <c:v>41324</c:v>
                </c:pt>
                <c:pt idx="4820">
                  <c:v>41325</c:v>
                </c:pt>
                <c:pt idx="4821">
                  <c:v>41326</c:v>
                </c:pt>
                <c:pt idx="4822">
                  <c:v>41327</c:v>
                </c:pt>
                <c:pt idx="4823">
                  <c:v>41330</c:v>
                </c:pt>
                <c:pt idx="4824">
                  <c:v>41331</c:v>
                </c:pt>
                <c:pt idx="4825">
                  <c:v>41332</c:v>
                </c:pt>
                <c:pt idx="4826">
                  <c:v>41333</c:v>
                </c:pt>
                <c:pt idx="4827">
                  <c:v>41334</c:v>
                </c:pt>
                <c:pt idx="4828">
                  <c:v>41337</c:v>
                </c:pt>
                <c:pt idx="4829">
                  <c:v>41338</c:v>
                </c:pt>
                <c:pt idx="4830">
                  <c:v>41339</c:v>
                </c:pt>
                <c:pt idx="4831">
                  <c:v>41340</c:v>
                </c:pt>
                <c:pt idx="4832">
                  <c:v>41341</c:v>
                </c:pt>
                <c:pt idx="4833">
                  <c:v>41344</c:v>
                </c:pt>
                <c:pt idx="4834">
                  <c:v>41345</c:v>
                </c:pt>
                <c:pt idx="4835">
                  <c:v>41346</c:v>
                </c:pt>
                <c:pt idx="4836">
                  <c:v>41347</c:v>
                </c:pt>
                <c:pt idx="4837">
                  <c:v>41348</c:v>
                </c:pt>
                <c:pt idx="4838">
                  <c:v>41351</c:v>
                </c:pt>
                <c:pt idx="4839">
                  <c:v>41352</c:v>
                </c:pt>
                <c:pt idx="4840">
                  <c:v>41353</c:v>
                </c:pt>
                <c:pt idx="4841">
                  <c:v>41354</c:v>
                </c:pt>
                <c:pt idx="4842">
                  <c:v>41355</c:v>
                </c:pt>
                <c:pt idx="4843">
                  <c:v>41358</c:v>
                </c:pt>
                <c:pt idx="4844">
                  <c:v>41359</c:v>
                </c:pt>
                <c:pt idx="4845">
                  <c:v>41360</c:v>
                </c:pt>
                <c:pt idx="4846">
                  <c:v>41361</c:v>
                </c:pt>
                <c:pt idx="4847">
                  <c:v>41362</c:v>
                </c:pt>
                <c:pt idx="4848">
                  <c:v>41365</c:v>
                </c:pt>
                <c:pt idx="4849">
                  <c:v>41366</c:v>
                </c:pt>
                <c:pt idx="4850">
                  <c:v>41367</c:v>
                </c:pt>
                <c:pt idx="4851">
                  <c:v>41368</c:v>
                </c:pt>
                <c:pt idx="4852">
                  <c:v>41369</c:v>
                </c:pt>
                <c:pt idx="4853">
                  <c:v>41372</c:v>
                </c:pt>
                <c:pt idx="4854">
                  <c:v>41373</c:v>
                </c:pt>
                <c:pt idx="4855">
                  <c:v>41374</c:v>
                </c:pt>
                <c:pt idx="4856">
                  <c:v>41375</c:v>
                </c:pt>
                <c:pt idx="4857">
                  <c:v>41376</c:v>
                </c:pt>
                <c:pt idx="4858">
                  <c:v>41379</c:v>
                </c:pt>
                <c:pt idx="4859">
                  <c:v>41380</c:v>
                </c:pt>
                <c:pt idx="4860">
                  <c:v>41381</c:v>
                </c:pt>
                <c:pt idx="4861">
                  <c:v>41382</c:v>
                </c:pt>
                <c:pt idx="4862">
                  <c:v>41383</c:v>
                </c:pt>
                <c:pt idx="4863">
                  <c:v>41386</c:v>
                </c:pt>
                <c:pt idx="4864">
                  <c:v>41387</c:v>
                </c:pt>
                <c:pt idx="4865">
                  <c:v>41388</c:v>
                </c:pt>
                <c:pt idx="4866">
                  <c:v>41389</c:v>
                </c:pt>
                <c:pt idx="4867">
                  <c:v>41390</c:v>
                </c:pt>
                <c:pt idx="4868">
                  <c:v>41393</c:v>
                </c:pt>
                <c:pt idx="4869">
                  <c:v>41394</c:v>
                </c:pt>
                <c:pt idx="4870">
                  <c:v>41395</c:v>
                </c:pt>
                <c:pt idx="4871">
                  <c:v>41396</c:v>
                </c:pt>
                <c:pt idx="4872">
                  <c:v>41397</c:v>
                </c:pt>
                <c:pt idx="4873">
                  <c:v>41400</c:v>
                </c:pt>
                <c:pt idx="4874">
                  <c:v>41401</c:v>
                </c:pt>
                <c:pt idx="4875">
                  <c:v>41402</c:v>
                </c:pt>
                <c:pt idx="4876">
                  <c:v>41403</c:v>
                </c:pt>
                <c:pt idx="4877">
                  <c:v>41404</c:v>
                </c:pt>
                <c:pt idx="4878">
                  <c:v>41407</c:v>
                </c:pt>
                <c:pt idx="4879">
                  <c:v>41408</c:v>
                </c:pt>
                <c:pt idx="4880">
                  <c:v>41409</c:v>
                </c:pt>
                <c:pt idx="4881">
                  <c:v>41410</c:v>
                </c:pt>
                <c:pt idx="4882">
                  <c:v>41411</c:v>
                </c:pt>
                <c:pt idx="4883">
                  <c:v>41414</c:v>
                </c:pt>
                <c:pt idx="4884">
                  <c:v>41415</c:v>
                </c:pt>
                <c:pt idx="4885">
                  <c:v>41416</c:v>
                </c:pt>
                <c:pt idx="4886">
                  <c:v>41417</c:v>
                </c:pt>
                <c:pt idx="4887">
                  <c:v>41418</c:v>
                </c:pt>
                <c:pt idx="4888">
                  <c:v>41421</c:v>
                </c:pt>
                <c:pt idx="4889">
                  <c:v>41422</c:v>
                </c:pt>
                <c:pt idx="4890">
                  <c:v>41423</c:v>
                </c:pt>
                <c:pt idx="4891">
                  <c:v>41424</c:v>
                </c:pt>
                <c:pt idx="4892">
                  <c:v>41425</c:v>
                </c:pt>
                <c:pt idx="4893">
                  <c:v>41428</c:v>
                </c:pt>
                <c:pt idx="4894">
                  <c:v>41429</c:v>
                </c:pt>
                <c:pt idx="4895">
                  <c:v>41430</c:v>
                </c:pt>
                <c:pt idx="4896">
                  <c:v>41431</c:v>
                </c:pt>
                <c:pt idx="4897">
                  <c:v>41432</c:v>
                </c:pt>
                <c:pt idx="4898">
                  <c:v>41435</c:v>
                </c:pt>
                <c:pt idx="4899">
                  <c:v>41436</c:v>
                </c:pt>
                <c:pt idx="4900">
                  <c:v>41437</c:v>
                </c:pt>
                <c:pt idx="4901">
                  <c:v>41438</c:v>
                </c:pt>
                <c:pt idx="4902">
                  <c:v>41439</c:v>
                </c:pt>
                <c:pt idx="4903">
                  <c:v>41442</c:v>
                </c:pt>
                <c:pt idx="4904">
                  <c:v>41443</c:v>
                </c:pt>
                <c:pt idx="4905">
                  <c:v>41444</c:v>
                </c:pt>
                <c:pt idx="4906">
                  <c:v>41445</c:v>
                </c:pt>
                <c:pt idx="4907">
                  <c:v>41446</c:v>
                </c:pt>
                <c:pt idx="4908">
                  <c:v>41449</c:v>
                </c:pt>
                <c:pt idx="4909">
                  <c:v>41450</c:v>
                </c:pt>
                <c:pt idx="4910">
                  <c:v>41451</c:v>
                </c:pt>
                <c:pt idx="4911">
                  <c:v>41452</c:v>
                </c:pt>
                <c:pt idx="4912">
                  <c:v>41453</c:v>
                </c:pt>
                <c:pt idx="4913">
                  <c:v>41456</c:v>
                </c:pt>
                <c:pt idx="4914">
                  <c:v>41457</c:v>
                </c:pt>
                <c:pt idx="4915">
                  <c:v>41458</c:v>
                </c:pt>
                <c:pt idx="4916">
                  <c:v>41459</c:v>
                </c:pt>
                <c:pt idx="4917">
                  <c:v>41460</c:v>
                </c:pt>
                <c:pt idx="4918">
                  <c:v>41463</c:v>
                </c:pt>
                <c:pt idx="4919">
                  <c:v>41464</c:v>
                </c:pt>
                <c:pt idx="4920">
                  <c:v>41465</c:v>
                </c:pt>
                <c:pt idx="4921">
                  <c:v>41466</c:v>
                </c:pt>
                <c:pt idx="4922">
                  <c:v>41467</c:v>
                </c:pt>
                <c:pt idx="4923">
                  <c:v>41470</c:v>
                </c:pt>
                <c:pt idx="4924">
                  <c:v>41471</c:v>
                </c:pt>
                <c:pt idx="4925">
                  <c:v>41472</c:v>
                </c:pt>
                <c:pt idx="4926">
                  <c:v>41473</c:v>
                </c:pt>
                <c:pt idx="4927">
                  <c:v>41474</c:v>
                </c:pt>
                <c:pt idx="4928">
                  <c:v>41477</c:v>
                </c:pt>
                <c:pt idx="4929">
                  <c:v>41478</c:v>
                </c:pt>
                <c:pt idx="4930">
                  <c:v>41479</c:v>
                </c:pt>
                <c:pt idx="4931">
                  <c:v>41480</c:v>
                </c:pt>
                <c:pt idx="4932">
                  <c:v>41481</c:v>
                </c:pt>
                <c:pt idx="4933">
                  <c:v>41484</c:v>
                </c:pt>
                <c:pt idx="4934">
                  <c:v>41485</c:v>
                </c:pt>
                <c:pt idx="4935">
                  <c:v>41486</c:v>
                </c:pt>
                <c:pt idx="4936">
                  <c:v>41487</c:v>
                </c:pt>
                <c:pt idx="4937">
                  <c:v>41488</c:v>
                </c:pt>
                <c:pt idx="4938">
                  <c:v>41491</c:v>
                </c:pt>
                <c:pt idx="4939">
                  <c:v>41492</c:v>
                </c:pt>
                <c:pt idx="4940">
                  <c:v>41493</c:v>
                </c:pt>
                <c:pt idx="4941">
                  <c:v>41494</c:v>
                </c:pt>
                <c:pt idx="4942">
                  <c:v>41495</c:v>
                </c:pt>
                <c:pt idx="4943">
                  <c:v>41498</c:v>
                </c:pt>
                <c:pt idx="4944">
                  <c:v>41499</c:v>
                </c:pt>
                <c:pt idx="4945">
                  <c:v>41500</c:v>
                </c:pt>
                <c:pt idx="4946">
                  <c:v>41501</c:v>
                </c:pt>
                <c:pt idx="4947">
                  <c:v>41502</c:v>
                </c:pt>
                <c:pt idx="4948">
                  <c:v>41505</c:v>
                </c:pt>
                <c:pt idx="4949">
                  <c:v>41506</c:v>
                </c:pt>
                <c:pt idx="4950">
                  <c:v>41507</c:v>
                </c:pt>
                <c:pt idx="4951">
                  <c:v>41508</c:v>
                </c:pt>
                <c:pt idx="4952">
                  <c:v>41509</c:v>
                </c:pt>
                <c:pt idx="4953">
                  <c:v>41512</c:v>
                </c:pt>
                <c:pt idx="4954">
                  <c:v>41513</c:v>
                </c:pt>
                <c:pt idx="4955">
                  <c:v>41514</c:v>
                </c:pt>
                <c:pt idx="4956">
                  <c:v>41515</c:v>
                </c:pt>
                <c:pt idx="4957">
                  <c:v>41516</c:v>
                </c:pt>
                <c:pt idx="4958">
                  <c:v>41519</c:v>
                </c:pt>
                <c:pt idx="4959">
                  <c:v>41520</c:v>
                </c:pt>
                <c:pt idx="4960">
                  <c:v>41521</c:v>
                </c:pt>
                <c:pt idx="4961">
                  <c:v>41522</c:v>
                </c:pt>
                <c:pt idx="4962">
                  <c:v>41523</c:v>
                </c:pt>
                <c:pt idx="4963">
                  <c:v>41526</c:v>
                </c:pt>
                <c:pt idx="4964">
                  <c:v>41527</c:v>
                </c:pt>
                <c:pt idx="4965">
                  <c:v>41528</c:v>
                </c:pt>
                <c:pt idx="4966">
                  <c:v>41529</c:v>
                </c:pt>
                <c:pt idx="4967">
                  <c:v>41530</c:v>
                </c:pt>
                <c:pt idx="4968">
                  <c:v>41533</c:v>
                </c:pt>
                <c:pt idx="4969">
                  <c:v>41534</c:v>
                </c:pt>
                <c:pt idx="4970">
                  <c:v>41535</c:v>
                </c:pt>
                <c:pt idx="4971">
                  <c:v>41536</c:v>
                </c:pt>
                <c:pt idx="4972">
                  <c:v>41537</c:v>
                </c:pt>
                <c:pt idx="4973">
                  <c:v>41540</c:v>
                </c:pt>
                <c:pt idx="4974">
                  <c:v>41541</c:v>
                </c:pt>
                <c:pt idx="4975">
                  <c:v>41542</c:v>
                </c:pt>
                <c:pt idx="4976">
                  <c:v>41543</c:v>
                </c:pt>
                <c:pt idx="4977">
                  <c:v>41544</c:v>
                </c:pt>
                <c:pt idx="4978">
                  <c:v>41547</c:v>
                </c:pt>
                <c:pt idx="4979">
                  <c:v>41548</c:v>
                </c:pt>
                <c:pt idx="4980">
                  <c:v>41549</c:v>
                </c:pt>
                <c:pt idx="4981">
                  <c:v>41550</c:v>
                </c:pt>
                <c:pt idx="4982">
                  <c:v>41551</c:v>
                </c:pt>
                <c:pt idx="4983">
                  <c:v>41554</c:v>
                </c:pt>
                <c:pt idx="4984">
                  <c:v>41555</c:v>
                </c:pt>
                <c:pt idx="4985">
                  <c:v>41556</c:v>
                </c:pt>
                <c:pt idx="4986">
                  <c:v>41557</c:v>
                </c:pt>
                <c:pt idx="4987">
                  <c:v>41558</c:v>
                </c:pt>
                <c:pt idx="4988">
                  <c:v>41561</c:v>
                </c:pt>
                <c:pt idx="4989">
                  <c:v>41562</c:v>
                </c:pt>
                <c:pt idx="4990">
                  <c:v>41563</c:v>
                </c:pt>
                <c:pt idx="4991">
                  <c:v>41564</c:v>
                </c:pt>
                <c:pt idx="4992">
                  <c:v>41565</c:v>
                </c:pt>
                <c:pt idx="4993">
                  <c:v>41568</c:v>
                </c:pt>
                <c:pt idx="4994">
                  <c:v>41569</c:v>
                </c:pt>
                <c:pt idx="4995">
                  <c:v>41570</c:v>
                </c:pt>
                <c:pt idx="4996">
                  <c:v>41571</c:v>
                </c:pt>
                <c:pt idx="4997">
                  <c:v>41572</c:v>
                </c:pt>
                <c:pt idx="4998">
                  <c:v>41575</c:v>
                </c:pt>
                <c:pt idx="4999">
                  <c:v>41576</c:v>
                </c:pt>
                <c:pt idx="5000">
                  <c:v>41577</c:v>
                </c:pt>
                <c:pt idx="5001">
                  <c:v>41578</c:v>
                </c:pt>
                <c:pt idx="5002">
                  <c:v>41579</c:v>
                </c:pt>
                <c:pt idx="5003">
                  <c:v>41582</c:v>
                </c:pt>
                <c:pt idx="5004">
                  <c:v>41583</c:v>
                </c:pt>
                <c:pt idx="5005">
                  <c:v>41584</c:v>
                </c:pt>
                <c:pt idx="5006">
                  <c:v>41585</c:v>
                </c:pt>
                <c:pt idx="5007">
                  <c:v>41586</c:v>
                </c:pt>
                <c:pt idx="5008">
                  <c:v>41589</c:v>
                </c:pt>
                <c:pt idx="5009">
                  <c:v>41590</c:v>
                </c:pt>
                <c:pt idx="5010">
                  <c:v>41591</c:v>
                </c:pt>
                <c:pt idx="5011">
                  <c:v>41592</c:v>
                </c:pt>
                <c:pt idx="5012">
                  <c:v>41593</c:v>
                </c:pt>
                <c:pt idx="5013">
                  <c:v>41596</c:v>
                </c:pt>
                <c:pt idx="5014">
                  <c:v>41597</c:v>
                </c:pt>
                <c:pt idx="5015">
                  <c:v>41598</c:v>
                </c:pt>
                <c:pt idx="5016">
                  <c:v>41599</c:v>
                </c:pt>
                <c:pt idx="5017">
                  <c:v>41600</c:v>
                </c:pt>
                <c:pt idx="5018">
                  <c:v>41603</c:v>
                </c:pt>
                <c:pt idx="5019">
                  <c:v>41604</c:v>
                </c:pt>
                <c:pt idx="5020">
                  <c:v>41605</c:v>
                </c:pt>
                <c:pt idx="5021">
                  <c:v>41606</c:v>
                </c:pt>
                <c:pt idx="5022">
                  <c:v>41607</c:v>
                </c:pt>
                <c:pt idx="5023">
                  <c:v>41610</c:v>
                </c:pt>
                <c:pt idx="5024">
                  <c:v>41611</c:v>
                </c:pt>
                <c:pt idx="5025">
                  <c:v>41612</c:v>
                </c:pt>
                <c:pt idx="5026">
                  <c:v>41613</c:v>
                </c:pt>
                <c:pt idx="5027">
                  <c:v>41614</c:v>
                </c:pt>
                <c:pt idx="5028">
                  <c:v>41617</c:v>
                </c:pt>
                <c:pt idx="5029">
                  <c:v>41618</c:v>
                </c:pt>
                <c:pt idx="5030">
                  <c:v>41619</c:v>
                </c:pt>
                <c:pt idx="5031">
                  <c:v>41620</c:v>
                </c:pt>
                <c:pt idx="5032">
                  <c:v>41621</c:v>
                </c:pt>
                <c:pt idx="5033">
                  <c:v>41624</c:v>
                </c:pt>
                <c:pt idx="5034">
                  <c:v>41625</c:v>
                </c:pt>
                <c:pt idx="5035">
                  <c:v>41626</c:v>
                </c:pt>
                <c:pt idx="5036">
                  <c:v>41627</c:v>
                </c:pt>
                <c:pt idx="5037">
                  <c:v>41628</c:v>
                </c:pt>
                <c:pt idx="5038">
                  <c:v>41631</c:v>
                </c:pt>
                <c:pt idx="5039">
                  <c:v>41632</c:v>
                </c:pt>
                <c:pt idx="5040">
                  <c:v>41633</c:v>
                </c:pt>
                <c:pt idx="5041">
                  <c:v>41634</c:v>
                </c:pt>
                <c:pt idx="5042">
                  <c:v>41635</c:v>
                </c:pt>
                <c:pt idx="5043">
                  <c:v>41638</c:v>
                </c:pt>
                <c:pt idx="5044">
                  <c:v>41639</c:v>
                </c:pt>
                <c:pt idx="5045">
                  <c:v>41640</c:v>
                </c:pt>
                <c:pt idx="5046">
                  <c:v>41641</c:v>
                </c:pt>
                <c:pt idx="5047">
                  <c:v>41642</c:v>
                </c:pt>
                <c:pt idx="5048">
                  <c:v>41645</c:v>
                </c:pt>
                <c:pt idx="5049">
                  <c:v>41646</c:v>
                </c:pt>
                <c:pt idx="5050">
                  <c:v>41647</c:v>
                </c:pt>
                <c:pt idx="5051">
                  <c:v>41648</c:v>
                </c:pt>
                <c:pt idx="5052">
                  <c:v>41649</c:v>
                </c:pt>
                <c:pt idx="5053">
                  <c:v>41652</c:v>
                </c:pt>
                <c:pt idx="5054">
                  <c:v>41653</c:v>
                </c:pt>
                <c:pt idx="5055">
                  <c:v>41654</c:v>
                </c:pt>
                <c:pt idx="5056">
                  <c:v>41655</c:v>
                </c:pt>
                <c:pt idx="5057">
                  <c:v>41656</c:v>
                </c:pt>
                <c:pt idx="5058">
                  <c:v>41659</c:v>
                </c:pt>
                <c:pt idx="5059">
                  <c:v>41660</c:v>
                </c:pt>
                <c:pt idx="5060">
                  <c:v>41661</c:v>
                </c:pt>
                <c:pt idx="5061">
                  <c:v>41662</c:v>
                </c:pt>
                <c:pt idx="5062">
                  <c:v>41663</c:v>
                </c:pt>
                <c:pt idx="5063">
                  <c:v>41666</c:v>
                </c:pt>
                <c:pt idx="5064">
                  <c:v>41667</c:v>
                </c:pt>
                <c:pt idx="5065">
                  <c:v>41668</c:v>
                </c:pt>
                <c:pt idx="5066">
                  <c:v>41669</c:v>
                </c:pt>
                <c:pt idx="5067">
                  <c:v>41670</c:v>
                </c:pt>
                <c:pt idx="5068">
                  <c:v>41673</c:v>
                </c:pt>
                <c:pt idx="5069">
                  <c:v>41674</c:v>
                </c:pt>
                <c:pt idx="5070">
                  <c:v>41675</c:v>
                </c:pt>
                <c:pt idx="5071">
                  <c:v>41676</c:v>
                </c:pt>
                <c:pt idx="5072">
                  <c:v>41677</c:v>
                </c:pt>
                <c:pt idx="5073">
                  <c:v>41680</c:v>
                </c:pt>
                <c:pt idx="5074">
                  <c:v>41681</c:v>
                </c:pt>
                <c:pt idx="5075">
                  <c:v>41682</c:v>
                </c:pt>
                <c:pt idx="5076">
                  <c:v>41683</c:v>
                </c:pt>
                <c:pt idx="5077">
                  <c:v>41684</c:v>
                </c:pt>
                <c:pt idx="5078">
                  <c:v>41687</c:v>
                </c:pt>
                <c:pt idx="5079">
                  <c:v>41688</c:v>
                </c:pt>
                <c:pt idx="5080">
                  <c:v>41689</c:v>
                </c:pt>
                <c:pt idx="5081">
                  <c:v>41690</c:v>
                </c:pt>
                <c:pt idx="5082">
                  <c:v>41691</c:v>
                </c:pt>
                <c:pt idx="5083">
                  <c:v>41694</c:v>
                </c:pt>
                <c:pt idx="5084">
                  <c:v>41695</c:v>
                </c:pt>
                <c:pt idx="5085">
                  <c:v>41696</c:v>
                </c:pt>
                <c:pt idx="5086">
                  <c:v>41697</c:v>
                </c:pt>
                <c:pt idx="5087">
                  <c:v>41698</c:v>
                </c:pt>
                <c:pt idx="5088">
                  <c:v>41701</c:v>
                </c:pt>
                <c:pt idx="5089">
                  <c:v>41702</c:v>
                </c:pt>
                <c:pt idx="5090">
                  <c:v>41703</c:v>
                </c:pt>
                <c:pt idx="5091">
                  <c:v>41704</c:v>
                </c:pt>
                <c:pt idx="5092">
                  <c:v>41705</c:v>
                </c:pt>
                <c:pt idx="5093">
                  <c:v>41708</c:v>
                </c:pt>
                <c:pt idx="5094">
                  <c:v>41709</c:v>
                </c:pt>
                <c:pt idx="5095">
                  <c:v>41710</c:v>
                </c:pt>
                <c:pt idx="5096">
                  <c:v>41711</c:v>
                </c:pt>
                <c:pt idx="5097">
                  <c:v>41712</c:v>
                </c:pt>
                <c:pt idx="5098">
                  <c:v>41715</c:v>
                </c:pt>
                <c:pt idx="5099">
                  <c:v>41716</c:v>
                </c:pt>
                <c:pt idx="5100">
                  <c:v>41717</c:v>
                </c:pt>
                <c:pt idx="5101">
                  <c:v>41718</c:v>
                </c:pt>
                <c:pt idx="5102">
                  <c:v>41719</c:v>
                </c:pt>
                <c:pt idx="5103">
                  <c:v>41722</c:v>
                </c:pt>
                <c:pt idx="5104">
                  <c:v>41723</c:v>
                </c:pt>
                <c:pt idx="5105">
                  <c:v>41724</c:v>
                </c:pt>
                <c:pt idx="5106">
                  <c:v>41725</c:v>
                </c:pt>
                <c:pt idx="5107">
                  <c:v>41726</c:v>
                </c:pt>
                <c:pt idx="5108">
                  <c:v>41729</c:v>
                </c:pt>
                <c:pt idx="5109">
                  <c:v>41730</c:v>
                </c:pt>
                <c:pt idx="5110">
                  <c:v>41731</c:v>
                </c:pt>
                <c:pt idx="5111">
                  <c:v>41732</c:v>
                </c:pt>
                <c:pt idx="5112">
                  <c:v>41733</c:v>
                </c:pt>
                <c:pt idx="5113">
                  <c:v>41736</c:v>
                </c:pt>
                <c:pt idx="5114">
                  <c:v>41737</c:v>
                </c:pt>
                <c:pt idx="5115">
                  <c:v>41738</c:v>
                </c:pt>
                <c:pt idx="5116">
                  <c:v>41739</c:v>
                </c:pt>
                <c:pt idx="5117">
                  <c:v>41740</c:v>
                </c:pt>
                <c:pt idx="5118">
                  <c:v>41743</c:v>
                </c:pt>
                <c:pt idx="5119">
                  <c:v>41744</c:v>
                </c:pt>
                <c:pt idx="5120">
                  <c:v>41745</c:v>
                </c:pt>
                <c:pt idx="5121">
                  <c:v>41746</c:v>
                </c:pt>
                <c:pt idx="5122">
                  <c:v>41747</c:v>
                </c:pt>
                <c:pt idx="5123">
                  <c:v>41750</c:v>
                </c:pt>
                <c:pt idx="5124">
                  <c:v>41751</c:v>
                </c:pt>
                <c:pt idx="5125">
                  <c:v>41752</c:v>
                </c:pt>
                <c:pt idx="5126">
                  <c:v>41753</c:v>
                </c:pt>
                <c:pt idx="5127">
                  <c:v>41754</c:v>
                </c:pt>
                <c:pt idx="5128">
                  <c:v>41757</c:v>
                </c:pt>
                <c:pt idx="5129">
                  <c:v>41758</c:v>
                </c:pt>
                <c:pt idx="5130">
                  <c:v>41759</c:v>
                </c:pt>
                <c:pt idx="5131">
                  <c:v>41760</c:v>
                </c:pt>
                <c:pt idx="5132">
                  <c:v>41761</c:v>
                </c:pt>
                <c:pt idx="5133">
                  <c:v>41764</c:v>
                </c:pt>
                <c:pt idx="5134">
                  <c:v>41765</c:v>
                </c:pt>
                <c:pt idx="5135">
                  <c:v>41766</c:v>
                </c:pt>
                <c:pt idx="5136">
                  <c:v>41767</c:v>
                </c:pt>
                <c:pt idx="5137">
                  <c:v>41768</c:v>
                </c:pt>
                <c:pt idx="5138">
                  <c:v>41771</c:v>
                </c:pt>
                <c:pt idx="5139">
                  <c:v>41772</c:v>
                </c:pt>
                <c:pt idx="5140">
                  <c:v>41773</c:v>
                </c:pt>
                <c:pt idx="5141">
                  <c:v>41774</c:v>
                </c:pt>
                <c:pt idx="5142">
                  <c:v>41775</c:v>
                </c:pt>
                <c:pt idx="5143">
                  <c:v>41778</c:v>
                </c:pt>
                <c:pt idx="5144">
                  <c:v>41779</c:v>
                </c:pt>
                <c:pt idx="5145">
                  <c:v>41780</c:v>
                </c:pt>
                <c:pt idx="5146">
                  <c:v>41781</c:v>
                </c:pt>
                <c:pt idx="5147">
                  <c:v>41782</c:v>
                </c:pt>
                <c:pt idx="5148">
                  <c:v>41785</c:v>
                </c:pt>
                <c:pt idx="5149">
                  <c:v>41786</c:v>
                </c:pt>
                <c:pt idx="5150">
                  <c:v>41787</c:v>
                </c:pt>
                <c:pt idx="5151">
                  <c:v>41788</c:v>
                </c:pt>
                <c:pt idx="5152">
                  <c:v>41789</c:v>
                </c:pt>
                <c:pt idx="5153">
                  <c:v>41792</c:v>
                </c:pt>
                <c:pt idx="5154">
                  <c:v>41793</c:v>
                </c:pt>
                <c:pt idx="5155">
                  <c:v>41794</c:v>
                </c:pt>
                <c:pt idx="5156">
                  <c:v>41795</c:v>
                </c:pt>
                <c:pt idx="5157">
                  <c:v>41796</c:v>
                </c:pt>
                <c:pt idx="5158">
                  <c:v>41799</c:v>
                </c:pt>
                <c:pt idx="5159">
                  <c:v>41800</c:v>
                </c:pt>
                <c:pt idx="5160">
                  <c:v>41801</c:v>
                </c:pt>
                <c:pt idx="5161">
                  <c:v>41802</c:v>
                </c:pt>
                <c:pt idx="5162">
                  <c:v>41803</c:v>
                </c:pt>
                <c:pt idx="5163">
                  <c:v>41806</c:v>
                </c:pt>
                <c:pt idx="5164">
                  <c:v>41807</c:v>
                </c:pt>
                <c:pt idx="5165">
                  <c:v>41808</c:v>
                </c:pt>
                <c:pt idx="5166">
                  <c:v>41809</c:v>
                </c:pt>
                <c:pt idx="5167">
                  <c:v>41810</c:v>
                </c:pt>
                <c:pt idx="5168">
                  <c:v>41813</c:v>
                </c:pt>
                <c:pt idx="5169">
                  <c:v>41814</c:v>
                </c:pt>
                <c:pt idx="5170">
                  <c:v>41815</c:v>
                </c:pt>
                <c:pt idx="5171">
                  <c:v>41816</c:v>
                </c:pt>
                <c:pt idx="5172">
                  <c:v>41817</c:v>
                </c:pt>
                <c:pt idx="5173">
                  <c:v>41820</c:v>
                </c:pt>
                <c:pt idx="5174">
                  <c:v>41821</c:v>
                </c:pt>
                <c:pt idx="5175">
                  <c:v>41822</c:v>
                </c:pt>
                <c:pt idx="5176">
                  <c:v>41823</c:v>
                </c:pt>
                <c:pt idx="5177">
                  <c:v>41824</c:v>
                </c:pt>
                <c:pt idx="5178">
                  <c:v>41827</c:v>
                </c:pt>
                <c:pt idx="5179">
                  <c:v>41828</c:v>
                </c:pt>
                <c:pt idx="5180">
                  <c:v>41829</c:v>
                </c:pt>
                <c:pt idx="5181">
                  <c:v>41830</c:v>
                </c:pt>
                <c:pt idx="5182">
                  <c:v>41831</c:v>
                </c:pt>
                <c:pt idx="5183">
                  <c:v>41834</c:v>
                </c:pt>
                <c:pt idx="5184">
                  <c:v>41835</c:v>
                </c:pt>
                <c:pt idx="5185">
                  <c:v>41836</c:v>
                </c:pt>
                <c:pt idx="5186">
                  <c:v>41837</c:v>
                </c:pt>
                <c:pt idx="5187">
                  <c:v>41838</c:v>
                </c:pt>
                <c:pt idx="5188">
                  <c:v>41841</c:v>
                </c:pt>
                <c:pt idx="5189">
                  <c:v>41842</c:v>
                </c:pt>
                <c:pt idx="5190">
                  <c:v>41843</c:v>
                </c:pt>
                <c:pt idx="5191">
                  <c:v>41844</c:v>
                </c:pt>
                <c:pt idx="5192">
                  <c:v>41845</c:v>
                </c:pt>
                <c:pt idx="5193">
                  <c:v>41848</c:v>
                </c:pt>
                <c:pt idx="5194">
                  <c:v>41849</c:v>
                </c:pt>
                <c:pt idx="5195">
                  <c:v>41850</c:v>
                </c:pt>
                <c:pt idx="5196">
                  <c:v>41851</c:v>
                </c:pt>
                <c:pt idx="5197">
                  <c:v>41852</c:v>
                </c:pt>
                <c:pt idx="5198">
                  <c:v>41855</c:v>
                </c:pt>
                <c:pt idx="5199">
                  <c:v>41856</c:v>
                </c:pt>
                <c:pt idx="5200">
                  <c:v>41857</c:v>
                </c:pt>
                <c:pt idx="5201">
                  <c:v>41858</c:v>
                </c:pt>
                <c:pt idx="5202">
                  <c:v>41859</c:v>
                </c:pt>
                <c:pt idx="5203">
                  <c:v>41862</c:v>
                </c:pt>
                <c:pt idx="5204">
                  <c:v>41863</c:v>
                </c:pt>
                <c:pt idx="5205">
                  <c:v>41864</c:v>
                </c:pt>
                <c:pt idx="5206">
                  <c:v>41865</c:v>
                </c:pt>
                <c:pt idx="5207">
                  <c:v>41866</c:v>
                </c:pt>
                <c:pt idx="5208">
                  <c:v>41869</c:v>
                </c:pt>
                <c:pt idx="5209">
                  <c:v>41870</c:v>
                </c:pt>
                <c:pt idx="5210">
                  <c:v>41871</c:v>
                </c:pt>
                <c:pt idx="5211">
                  <c:v>41872</c:v>
                </c:pt>
                <c:pt idx="5212">
                  <c:v>41873</c:v>
                </c:pt>
                <c:pt idx="5213">
                  <c:v>41876</c:v>
                </c:pt>
                <c:pt idx="5214">
                  <c:v>41877</c:v>
                </c:pt>
                <c:pt idx="5215">
                  <c:v>41878</c:v>
                </c:pt>
                <c:pt idx="5216">
                  <c:v>41879</c:v>
                </c:pt>
                <c:pt idx="5217">
                  <c:v>41880</c:v>
                </c:pt>
                <c:pt idx="5218">
                  <c:v>41883</c:v>
                </c:pt>
                <c:pt idx="5219">
                  <c:v>41884</c:v>
                </c:pt>
                <c:pt idx="5220">
                  <c:v>41885</c:v>
                </c:pt>
                <c:pt idx="5221">
                  <c:v>41886</c:v>
                </c:pt>
                <c:pt idx="5222">
                  <c:v>41887</c:v>
                </c:pt>
                <c:pt idx="5223">
                  <c:v>41890</c:v>
                </c:pt>
                <c:pt idx="5224">
                  <c:v>41891</c:v>
                </c:pt>
                <c:pt idx="5225">
                  <c:v>41892</c:v>
                </c:pt>
                <c:pt idx="5226">
                  <c:v>41893</c:v>
                </c:pt>
                <c:pt idx="5227">
                  <c:v>41894</c:v>
                </c:pt>
                <c:pt idx="5228">
                  <c:v>41897</c:v>
                </c:pt>
                <c:pt idx="5229">
                  <c:v>41898</c:v>
                </c:pt>
                <c:pt idx="5230">
                  <c:v>41899</c:v>
                </c:pt>
                <c:pt idx="5231">
                  <c:v>41900</c:v>
                </c:pt>
                <c:pt idx="5232">
                  <c:v>41901</c:v>
                </c:pt>
                <c:pt idx="5233">
                  <c:v>41904</c:v>
                </c:pt>
                <c:pt idx="5234">
                  <c:v>41905</c:v>
                </c:pt>
                <c:pt idx="5235">
                  <c:v>41906</c:v>
                </c:pt>
                <c:pt idx="5236">
                  <c:v>41907</c:v>
                </c:pt>
                <c:pt idx="5237">
                  <c:v>41908</c:v>
                </c:pt>
                <c:pt idx="5238">
                  <c:v>41911</c:v>
                </c:pt>
                <c:pt idx="5239">
                  <c:v>41912</c:v>
                </c:pt>
                <c:pt idx="5240">
                  <c:v>41913</c:v>
                </c:pt>
                <c:pt idx="5241">
                  <c:v>41914</c:v>
                </c:pt>
                <c:pt idx="5242">
                  <c:v>41915</c:v>
                </c:pt>
                <c:pt idx="5243">
                  <c:v>41918</c:v>
                </c:pt>
                <c:pt idx="5244">
                  <c:v>41919</c:v>
                </c:pt>
                <c:pt idx="5245">
                  <c:v>41920</c:v>
                </c:pt>
                <c:pt idx="5246">
                  <c:v>41921</c:v>
                </c:pt>
                <c:pt idx="5247">
                  <c:v>41922</c:v>
                </c:pt>
                <c:pt idx="5248">
                  <c:v>41925</c:v>
                </c:pt>
                <c:pt idx="5249">
                  <c:v>41926</c:v>
                </c:pt>
                <c:pt idx="5250">
                  <c:v>41927</c:v>
                </c:pt>
                <c:pt idx="5251">
                  <c:v>41928</c:v>
                </c:pt>
                <c:pt idx="5252">
                  <c:v>41929</c:v>
                </c:pt>
                <c:pt idx="5253">
                  <c:v>41932</c:v>
                </c:pt>
                <c:pt idx="5254">
                  <c:v>41933</c:v>
                </c:pt>
                <c:pt idx="5255">
                  <c:v>41934</c:v>
                </c:pt>
                <c:pt idx="5256">
                  <c:v>41935</c:v>
                </c:pt>
                <c:pt idx="5257">
                  <c:v>41936</c:v>
                </c:pt>
                <c:pt idx="5258">
                  <c:v>41939</c:v>
                </c:pt>
                <c:pt idx="5259">
                  <c:v>41940</c:v>
                </c:pt>
                <c:pt idx="5260">
                  <c:v>41941</c:v>
                </c:pt>
                <c:pt idx="5261">
                  <c:v>41942</c:v>
                </c:pt>
                <c:pt idx="5262">
                  <c:v>41943</c:v>
                </c:pt>
                <c:pt idx="5263">
                  <c:v>41946</c:v>
                </c:pt>
                <c:pt idx="5264">
                  <c:v>41947</c:v>
                </c:pt>
                <c:pt idx="5265">
                  <c:v>41948</c:v>
                </c:pt>
                <c:pt idx="5266">
                  <c:v>41949</c:v>
                </c:pt>
                <c:pt idx="5267">
                  <c:v>41950</c:v>
                </c:pt>
                <c:pt idx="5268">
                  <c:v>41953</c:v>
                </c:pt>
                <c:pt idx="5269">
                  <c:v>41954</c:v>
                </c:pt>
                <c:pt idx="5270">
                  <c:v>41955</c:v>
                </c:pt>
                <c:pt idx="5271">
                  <c:v>41956</c:v>
                </c:pt>
                <c:pt idx="5272">
                  <c:v>41957</c:v>
                </c:pt>
                <c:pt idx="5273">
                  <c:v>41960</c:v>
                </c:pt>
                <c:pt idx="5274">
                  <c:v>41961</c:v>
                </c:pt>
                <c:pt idx="5275">
                  <c:v>41962</c:v>
                </c:pt>
                <c:pt idx="5276">
                  <c:v>41963</c:v>
                </c:pt>
                <c:pt idx="5277">
                  <c:v>41964</c:v>
                </c:pt>
                <c:pt idx="5278">
                  <c:v>41967</c:v>
                </c:pt>
                <c:pt idx="5279">
                  <c:v>41968</c:v>
                </c:pt>
                <c:pt idx="5280">
                  <c:v>41969</c:v>
                </c:pt>
                <c:pt idx="5281">
                  <c:v>41970</c:v>
                </c:pt>
                <c:pt idx="5282">
                  <c:v>41971</c:v>
                </c:pt>
                <c:pt idx="5283">
                  <c:v>41974</c:v>
                </c:pt>
                <c:pt idx="5284">
                  <c:v>41975</c:v>
                </c:pt>
                <c:pt idx="5285">
                  <c:v>41976</c:v>
                </c:pt>
                <c:pt idx="5286">
                  <c:v>41977</c:v>
                </c:pt>
                <c:pt idx="5287">
                  <c:v>41978</c:v>
                </c:pt>
                <c:pt idx="5288">
                  <c:v>41981</c:v>
                </c:pt>
                <c:pt idx="5289">
                  <c:v>41982</c:v>
                </c:pt>
                <c:pt idx="5290">
                  <c:v>41983</c:v>
                </c:pt>
                <c:pt idx="5291">
                  <c:v>41984</c:v>
                </c:pt>
                <c:pt idx="5292">
                  <c:v>41985</c:v>
                </c:pt>
                <c:pt idx="5293">
                  <c:v>41988</c:v>
                </c:pt>
                <c:pt idx="5294">
                  <c:v>41989</c:v>
                </c:pt>
                <c:pt idx="5295">
                  <c:v>41990</c:v>
                </c:pt>
                <c:pt idx="5296">
                  <c:v>41991</c:v>
                </c:pt>
                <c:pt idx="5297">
                  <c:v>41992</c:v>
                </c:pt>
                <c:pt idx="5298">
                  <c:v>41995</c:v>
                </c:pt>
                <c:pt idx="5299">
                  <c:v>41996</c:v>
                </c:pt>
                <c:pt idx="5300">
                  <c:v>41997</c:v>
                </c:pt>
                <c:pt idx="5301">
                  <c:v>41998</c:v>
                </c:pt>
                <c:pt idx="5302">
                  <c:v>41999</c:v>
                </c:pt>
                <c:pt idx="5303">
                  <c:v>42002</c:v>
                </c:pt>
                <c:pt idx="5304">
                  <c:v>42003</c:v>
                </c:pt>
                <c:pt idx="5305">
                  <c:v>42004</c:v>
                </c:pt>
                <c:pt idx="5306">
                  <c:v>42005</c:v>
                </c:pt>
                <c:pt idx="5307">
                  <c:v>42006</c:v>
                </c:pt>
                <c:pt idx="5308">
                  <c:v>42009</c:v>
                </c:pt>
                <c:pt idx="5309">
                  <c:v>42010</c:v>
                </c:pt>
                <c:pt idx="5310">
                  <c:v>42011</c:v>
                </c:pt>
                <c:pt idx="5311">
                  <c:v>42012</c:v>
                </c:pt>
                <c:pt idx="5312">
                  <c:v>42013</c:v>
                </c:pt>
                <c:pt idx="5313">
                  <c:v>42016</c:v>
                </c:pt>
                <c:pt idx="5314">
                  <c:v>42017</c:v>
                </c:pt>
                <c:pt idx="5315">
                  <c:v>42018</c:v>
                </c:pt>
                <c:pt idx="5316">
                  <c:v>42019</c:v>
                </c:pt>
                <c:pt idx="5317">
                  <c:v>42020</c:v>
                </c:pt>
                <c:pt idx="5318">
                  <c:v>42023</c:v>
                </c:pt>
                <c:pt idx="5319">
                  <c:v>42024</c:v>
                </c:pt>
                <c:pt idx="5320">
                  <c:v>42025</c:v>
                </c:pt>
                <c:pt idx="5321">
                  <c:v>42026</c:v>
                </c:pt>
                <c:pt idx="5322">
                  <c:v>42027</c:v>
                </c:pt>
                <c:pt idx="5323">
                  <c:v>42030</c:v>
                </c:pt>
                <c:pt idx="5324">
                  <c:v>42031</c:v>
                </c:pt>
                <c:pt idx="5325">
                  <c:v>42032</c:v>
                </c:pt>
                <c:pt idx="5326">
                  <c:v>42033</c:v>
                </c:pt>
                <c:pt idx="5327">
                  <c:v>42034</c:v>
                </c:pt>
                <c:pt idx="5328">
                  <c:v>42037</c:v>
                </c:pt>
                <c:pt idx="5329">
                  <c:v>42038</c:v>
                </c:pt>
                <c:pt idx="5330">
                  <c:v>42039</c:v>
                </c:pt>
                <c:pt idx="5331">
                  <c:v>42040</c:v>
                </c:pt>
                <c:pt idx="5332">
                  <c:v>42041</c:v>
                </c:pt>
                <c:pt idx="5333">
                  <c:v>42044</c:v>
                </c:pt>
                <c:pt idx="5334">
                  <c:v>42045</c:v>
                </c:pt>
                <c:pt idx="5335">
                  <c:v>42046</c:v>
                </c:pt>
                <c:pt idx="5336">
                  <c:v>42047</c:v>
                </c:pt>
                <c:pt idx="5337">
                  <c:v>42048</c:v>
                </c:pt>
                <c:pt idx="5338">
                  <c:v>42051</c:v>
                </c:pt>
                <c:pt idx="5339">
                  <c:v>42052</c:v>
                </c:pt>
                <c:pt idx="5340">
                  <c:v>42053</c:v>
                </c:pt>
                <c:pt idx="5341">
                  <c:v>42054</c:v>
                </c:pt>
                <c:pt idx="5342">
                  <c:v>42055</c:v>
                </c:pt>
                <c:pt idx="5343">
                  <c:v>42058</c:v>
                </c:pt>
                <c:pt idx="5344">
                  <c:v>42059</c:v>
                </c:pt>
                <c:pt idx="5345">
                  <c:v>42060</c:v>
                </c:pt>
                <c:pt idx="5346">
                  <c:v>42061</c:v>
                </c:pt>
                <c:pt idx="5347">
                  <c:v>42062</c:v>
                </c:pt>
                <c:pt idx="5348">
                  <c:v>42065</c:v>
                </c:pt>
                <c:pt idx="5349">
                  <c:v>42066</c:v>
                </c:pt>
                <c:pt idx="5350">
                  <c:v>42067</c:v>
                </c:pt>
                <c:pt idx="5351">
                  <c:v>42068</c:v>
                </c:pt>
                <c:pt idx="5352">
                  <c:v>42069</c:v>
                </c:pt>
                <c:pt idx="5353">
                  <c:v>42072</c:v>
                </c:pt>
                <c:pt idx="5354">
                  <c:v>42073</c:v>
                </c:pt>
                <c:pt idx="5355">
                  <c:v>42074</c:v>
                </c:pt>
                <c:pt idx="5356">
                  <c:v>42075</c:v>
                </c:pt>
                <c:pt idx="5357">
                  <c:v>42076</c:v>
                </c:pt>
                <c:pt idx="5358">
                  <c:v>42079</c:v>
                </c:pt>
                <c:pt idx="5359">
                  <c:v>42080</c:v>
                </c:pt>
                <c:pt idx="5360">
                  <c:v>42081</c:v>
                </c:pt>
                <c:pt idx="5361">
                  <c:v>42082</c:v>
                </c:pt>
                <c:pt idx="5362">
                  <c:v>42083</c:v>
                </c:pt>
                <c:pt idx="5363">
                  <c:v>42086</c:v>
                </c:pt>
                <c:pt idx="5364">
                  <c:v>42087</c:v>
                </c:pt>
                <c:pt idx="5365">
                  <c:v>42088</c:v>
                </c:pt>
                <c:pt idx="5366">
                  <c:v>42089</c:v>
                </c:pt>
                <c:pt idx="5367">
                  <c:v>42090</c:v>
                </c:pt>
                <c:pt idx="5368">
                  <c:v>42093</c:v>
                </c:pt>
                <c:pt idx="5369">
                  <c:v>42094</c:v>
                </c:pt>
                <c:pt idx="5370">
                  <c:v>42095</c:v>
                </c:pt>
                <c:pt idx="5371">
                  <c:v>42096</c:v>
                </c:pt>
                <c:pt idx="5372">
                  <c:v>42097</c:v>
                </c:pt>
                <c:pt idx="5373">
                  <c:v>42100</c:v>
                </c:pt>
                <c:pt idx="5374">
                  <c:v>42101</c:v>
                </c:pt>
                <c:pt idx="5375">
                  <c:v>42102</c:v>
                </c:pt>
                <c:pt idx="5376">
                  <c:v>42103</c:v>
                </c:pt>
                <c:pt idx="5377">
                  <c:v>42104</c:v>
                </c:pt>
                <c:pt idx="5378">
                  <c:v>42107</c:v>
                </c:pt>
                <c:pt idx="5379">
                  <c:v>42108</c:v>
                </c:pt>
                <c:pt idx="5380">
                  <c:v>42109</c:v>
                </c:pt>
                <c:pt idx="5381">
                  <c:v>42110</c:v>
                </c:pt>
                <c:pt idx="5382">
                  <c:v>42111</c:v>
                </c:pt>
                <c:pt idx="5383">
                  <c:v>42114</c:v>
                </c:pt>
                <c:pt idx="5384">
                  <c:v>42115</c:v>
                </c:pt>
                <c:pt idx="5385">
                  <c:v>42116</c:v>
                </c:pt>
                <c:pt idx="5386">
                  <c:v>42117</c:v>
                </c:pt>
                <c:pt idx="5387">
                  <c:v>42118</c:v>
                </c:pt>
                <c:pt idx="5388">
                  <c:v>42121</c:v>
                </c:pt>
                <c:pt idx="5389">
                  <c:v>42122</c:v>
                </c:pt>
                <c:pt idx="5390">
                  <c:v>42123</c:v>
                </c:pt>
                <c:pt idx="5391">
                  <c:v>42124</c:v>
                </c:pt>
                <c:pt idx="5392">
                  <c:v>42125</c:v>
                </c:pt>
                <c:pt idx="5393">
                  <c:v>42128</c:v>
                </c:pt>
                <c:pt idx="5394">
                  <c:v>42129</c:v>
                </c:pt>
                <c:pt idx="5395">
                  <c:v>42130</c:v>
                </c:pt>
                <c:pt idx="5396">
                  <c:v>42131</c:v>
                </c:pt>
                <c:pt idx="5397">
                  <c:v>42132</c:v>
                </c:pt>
                <c:pt idx="5398">
                  <c:v>42135</c:v>
                </c:pt>
                <c:pt idx="5399">
                  <c:v>42136</c:v>
                </c:pt>
                <c:pt idx="5400">
                  <c:v>42137</c:v>
                </c:pt>
                <c:pt idx="5401">
                  <c:v>42138</c:v>
                </c:pt>
                <c:pt idx="5402">
                  <c:v>42139</c:v>
                </c:pt>
                <c:pt idx="5403">
                  <c:v>42142</c:v>
                </c:pt>
                <c:pt idx="5404">
                  <c:v>42143</c:v>
                </c:pt>
                <c:pt idx="5405">
                  <c:v>42144</c:v>
                </c:pt>
                <c:pt idx="5406">
                  <c:v>42145</c:v>
                </c:pt>
                <c:pt idx="5407">
                  <c:v>42146</c:v>
                </c:pt>
                <c:pt idx="5408">
                  <c:v>42149</c:v>
                </c:pt>
                <c:pt idx="5409">
                  <c:v>42150</c:v>
                </c:pt>
                <c:pt idx="5410">
                  <c:v>42151</c:v>
                </c:pt>
                <c:pt idx="5411">
                  <c:v>42152</c:v>
                </c:pt>
                <c:pt idx="5412">
                  <c:v>42153</c:v>
                </c:pt>
                <c:pt idx="5413">
                  <c:v>42156</c:v>
                </c:pt>
                <c:pt idx="5414">
                  <c:v>42157</c:v>
                </c:pt>
                <c:pt idx="5415">
                  <c:v>42158</c:v>
                </c:pt>
                <c:pt idx="5416">
                  <c:v>42159</c:v>
                </c:pt>
                <c:pt idx="5417">
                  <c:v>42160</c:v>
                </c:pt>
                <c:pt idx="5418">
                  <c:v>42163</c:v>
                </c:pt>
                <c:pt idx="5419">
                  <c:v>42164</c:v>
                </c:pt>
                <c:pt idx="5420">
                  <c:v>42165</c:v>
                </c:pt>
                <c:pt idx="5421">
                  <c:v>42166</c:v>
                </c:pt>
                <c:pt idx="5422">
                  <c:v>42167</c:v>
                </c:pt>
                <c:pt idx="5423">
                  <c:v>42170</c:v>
                </c:pt>
                <c:pt idx="5424">
                  <c:v>42171</c:v>
                </c:pt>
                <c:pt idx="5425">
                  <c:v>42172</c:v>
                </c:pt>
                <c:pt idx="5426">
                  <c:v>42173</c:v>
                </c:pt>
                <c:pt idx="5427">
                  <c:v>42174</c:v>
                </c:pt>
                <c:pt idx="5428">
                  <c:v>42177</c:v>
                </c:pt>
                <c:pt idx="5429">
                  <c:v>42178</c:v>
                </c:pt>
                <c:pt idx="5430">
                  <c:v>42179</c:v>
                </c:pt>
                <c:pt idx="5431">
                  <c:v>42180</c:v>
                </c:pt>
                <c:pt idx="5432">
                  <c:v>42181</c:v>
                </c:pt>
                <c:pt idx="5433">
                  <c:v>42184</c:v>
                </c:pt>
                <c:pt idx="5434">
                  <c:v>42185</c:v>
                </c:pt>
                <c:pt idx="5435">
                  <c:v>42186</c:v>
                </c:pt>
                <c:pt idx="5436">
                  <c:v>42187</c:v>
                </c:pt>
                <c:pt idx="5437">
                  <c:v>42188</c:v>
                </c:pt>
                <c:pt idx="5438">
                  <c:v>42191</c:v>
                </c:pt>
                <c:pt idx="5439">
                  <c:v>42192</c:v>
                </c:pt>
                <c:pt idx="5440">
                  <c:v>42193</c:v>
                </c:pt>
                <c:pt idx="5441">
                  <c:v>42194</c:v>
                </c:pt>
                <c:pt idx="5442">
                  <c:v>42195</c:v>
                </c:pt>
                <c:pt idx="5443">
                  <c:v>42198</c:v>
                </c:pt>
                <c:pt idx="5444">
                  <c:v>42199</c:v>
                </c:pt>
                <c:pt idx="5445">
                  <c:v>42200</c:v>
                </c:pt>
                <c:pt idx="5446">
                  <c:v>42201</c:v>
                </c:pt>
                <c:pt idx="5447">
                  <c:v>42202</c:v>
                </c:pt>
                <c:pt idx="5448">
                  <c:v>42205</c:v>
                </c:pt>
                <c:pt idx="5449">
                  <c:v>42206</c:v>
                </c:pt>
                <c:pt idx="5450">
                  <c:v>42207</c:v>
                </c:pt>
                <c:pt idx="5451">
                  <c:v>42208</c:v>
                </c:pt>
                <c:pt idx="5452">
                  <c:v>42209</c:v>
                </c:pt>
                <c:pt idx="5453">
                  <c:v>42212</c:v>
                </c:pt>
                <c:pt idx="5454">
                  <c:v>42213</c:v>
                </c:pt>
                <c:pt idx="5455">
                  <c:v>42214</c:v>
                </c:pt>
                <c:pt idx="5456">
                  <c:v>42215</c:v>
                </c:pt>
                <c:pt idx="5457">
                  <c:v>42216</c:v>
                </c:pt>
                <c:pt idx="5458">
                  <c:v>42219</c:v>
                </c:pt>
                <c:pt idx="5459">
                  <c:v>42220</c:v>
                </c:pt>
                <c:pt idx="5460">
                  <c:v>42221</c:v>
                </c:pt>
                <c:pt idx="5461">
                  <c:v>42222</c:v>
                </c:pt>
                <c:pt idx="5462">
                  <c:v>42223</c:v>
                </c:pt>
                <c:pt idx="5463">
                  <c:v>42226</c:v>
                </c:pt>
                <c:pt idx="5464">
                  <c:v>42227</c:v>
                </c:pt>
                <c:pt idx="5465">
                  <c:v>42228</c:v>
                </c:pt>
                <c:pt idx="5466">
                  <c:v>42229</c:v>
                </c:pt>
                <c:pt idx="5467">
                  <c:v>42230</c:v>
                </c:pt>
                <c:pt idx="5468">
                  <c:v>42233</c:v>
                </c:pt>
                <c:pt idx="5469">
                  <c:v>42234</c:v>
                </c:pt>
                <c:pt idx="5470">
                  <c:v>42235</c:v>
                </c:pt>
                <c:pt idx="5471">
                  <c:v>42236</c:v>
                </c:pt>
                <c:pt idx="5472">
                  <c:v>42237</c:v>
                </c:pt>
                <c:pt idx="5473">
                  <c:v>42240</c:v>
                </c:pt>
                <c:pt idx="5474">
                  <c:v>42241</c:v>
                </c:pt>
                <c:pt idx="5475">
                  <c:v>42242</c:v>
                </c:pt>
                <c:pt idx="5476">
                  <c:v>42243</c:v>
                </c:pt>
                <c:pt idx="5477">
                  <c:v>42244</c:v>
                </c:pt>
                <c:pt idx="5478">
                  <c:v>42247</c:v>
                </c:pt>
                <c:pt idx="5479">
                  <c:v>42248</c:v>
                </c:pt>
                <c:pt idx="5480">
                  <c:v>42249</c:v>
                </c:pt>
                <c:pt idx="5481">
                  <c:v>42250</c:v>
                </c:pt>
                <c:pt idx="5482">
                  <c:v>42251</c:v>
                </c:pt>
                <c:pt idx="5483">
                  <c:v>42254</c:v>
                </c:pt>
                <c:pt idx="5484">
                  <c:v>42255</c:v>
                </c:pt>
                <c:pt idx="5485">
                  <c:v>42256</c:v>
                </c:pt>
              </c:numCache>
            </c:numRef>
          </c:cat>
          <c:val>
            <c:numRef>
              <c:f>'[Avulsos China.xlsx]g4'!$Q$4:$Q$5489</c:f>
              <c:numCache>
                <c:formatCode>0.0</c:formatCode>
                <c:ptCount val="5486"/>
                <c:pt idx="0">
                  <c:v>8.5574000000000012</c:v>
                </c:pt>
                <c:pt idx="1">
                  <c:v>8.5547000000000004</c:v>
                </c:pt>
                <c:pt idx="2">
                  <c:v>8.5547000000000004</c:v>
                </c:pt>
                <c:pt idx="3">
                  <c:v>8.5494000000000003</c:v>
                </c:pt>
                <c:pt idx="4">
                  <c:v>8.5474000000000014</c:v>
                </c:pt>
                <c:pt idx="5">
                  <c:v>8.545300000000001</c:v>
                </c:pt>
                <c:pt idx="6">
                  <c:v>8.5431000000000008</c:v>
                </c:pt>
                <c:pt idx="7">
                  <c:v>8.5431000000000008</c:v>
                </c:pt>
                <c:pt idx="8">
                  <c:v>8.5390500000000014</c:v>
                </c:pt>
                <c:pt idx="9">
                  <c:v>8.5379500000000004</c:v>
                </c:pt>
                <c:pt idx="10">
                  <c:v>8.5364500000000003</c:v>
                </c:pt>
                <c:pt idx="11">
                  <c:v>8.5348500000000005</c:v>
                </c:pt>
                <c:pt idx="12" formatCode="General">
                  <c:v>8.5348500000000005</c:v>
                </c:pt>
                <c:pt idx="13" formatCode="General">
                  <c:v>8.532350000000001</c:v>
                </c:pt>
                <c:pt idx="14" formatCode="General">
                  <c:v>8.5320499999999999</c:v>
                </c:pt>
                <c:pt idx="15" formatCode="General">
                  <c:v>8.5316500000000008</c:v>
                </c:pt>
                <c:pt idx="16" formatCode="General">
                  <c:v>8.5308500000000009</c:v>
                </c:pt>
                <c:pt idx="17" formatCode="General">
                  <c:v>8.5308500000000009</c:v>
                </c:pt>
                <c:pt idx="18" formatCode="General">
                  <c:v>8.5294500000000006</c:v>
                </c:pt>
                <c:pt idx="19" formatCode="General">
                  <c:v>8.5286500000000007</c:v>
                </c:pt>
                <c:pt idx="20" formatCode="General">
                  <c:v>8.5286500000000007</c:v>
                </c:pt>
                <c:pt idx="21" formatCode="General">
                  <c:v>8.5284500000000012</c:v>
                </c:pt>
                <c:pt idx="22" formatCode="General">
                  <c:v>8.5284500000000012</c:v>
                </c:pt>
                <c:pt idx="23" formatCode="General">
                  <c:v>8.5284500000000012</c:v>
                </c:pt>
                <c:pt idx="24" formatCode="General">
                  <c:v>8.5284500000000012</c:v>
                </c:pt>
                <c:pt idx="25" formatCode="General">
                  <c:v>8.5284500000000012</c:v>
                </c:pt>
                <c:pt idx="26" formatCode="General">
                  <c:v>8.5283500000000014</c:v>
                </c:pt>
                <c:pt idx="27" formatCode="General">
                  <c:v>8.5283500000000014</c:v>
                </c:pt>
                <c:pt idx="28" formatCode="General">
                  <c:v>8.5280000000000005</c:v>
                </c:pt>
                <c:pt idx="29" formatCode="General">
                  <c:v>8.5280000000000005</c:v>
                </c:pt>
                <c:pt idx="30" formatCode="General">
                  <c:v>8.5281000000000002</c:v>
                </c:pt>
                <c:pt idx="31" formatCode="General">
                  <c:v>8.5280500000000004</c:v>
                </c:pt>
                <c:pt idx="32" formatCode="General">
                  <c:v>8.5280500000000004</c:v>
                </c:pt>
                <c:pt idx="33" formatCode="General">
                  <c:v>8.5279000000000007</c:v>
                </c:pt>
                <c:pt idx="34" formatCode="General">
                  <c:v>8.5279500000000006</c:v>
                </c:pt>
                <c:pt idx="35" formatCode="General">
                  <c:v>8.5278000000000009</c:v>
                </c:pt>
                <c:pt idx="36" formatCode="General">
                  <c:v>8.5278000000000009</c:v>
                </c:pt>
                <c:pt idx="37" formatCode="General">
                  <c:v>8.5278000000000009</c:v>
                </c:pt>
                <c:pt idx="38" formatCode="General">
                  <c:v>8.5273500000000002</c:v>
                </c:pt>
                <c:pt idx="39" formatCode="General">
                  <c:v>8.5268500000000014</c:v>
                </c:pt>
                <c:pt idx="40" formatCode="General">
                  <c:v>8.5265000000000004</c:v>
                </c:pt>
                <c:pt idx="41" formatCode="General">
                  <c:v>8.5255500000000008</c:v>
                </c:pt>
                <c:pt idx="42" formatCode="General">
                  <c:v>8.5255500000000008</c:v>
                </c:pt>
                <c:pt idx="43" formatCode="General">
                  <c:v>8.5243000000000002</c:v>
                </c:pt>
                <c:pt idx="44" formatCode="General">
                  <c:v>8.5236999999999998</c:v>
                </c:pt>
                <c:pt idx="45" formatCode="General">
                  <c:v>8.5231000000000012</c:v>
                </c:pt>
                <c:pt idx="46" formatCode="General">
                  <c:v>8.5221</c:v>
                </c:pt>
                <c:pt idx="47" formatCode="General">
                  <c:v>8.5221</c:v>
                </c:pt>
                <c:pt idx="48" formatCode="General">
                  <c:v>8.5201000000000011</c:v>
                </c:pt>
                <c:pt idx="49" formatCode="General">
                  <c:v>8.5190999999999999</c:v>
                </c:pt>
                <c:pt idx="50" formatCode="General">
                  <c:v>8.5183</c:v>
                </c:pt>
                <c:pt idx="51" formatCode="General">
                  <c:v>8.5173000000000005</c:v>
                </c:pt>
                <c:pt idx="52" formatCode="General">
                  <c:v>8.5173000000000005</c:v>
                </c:pt>
                <c:pt idx="53" formatCode="General">
                  <c:v>8.5157000000000007</c:v>
                </c:pt>
                <c:pt idx="54" formatCode="General">
                  <c:v>8.5146500000000014</c:v>
                </c:pt>
                <c:pt idx="55" formatCode="General">
                  <c:v>8.5136000000000003</c:v>
                </c:pt>
                <c:pt idx="56" formatCode="General">
                  <c:v>8.5123000000000015</c:v>
                </c:pt>
                <c:pt idx="57" formatCode="General">
                  <c:v>8.5123000000000015</c:v>
                </c:pt>
                <c:pt idx="58" formatCode="General">
                  <c:v>8.51145</c:v>
                </c:pt>
                <c:pt idx="59" formatCode="General">
                  <c:v>8.5109000000000012</c:v>
                </c:pt>
                <c:pt idx="60" formatCode="General">
                  <c:v>8.5103500000000007</c:v>
                </c:pt>
                <c:pt idx="61" formatCode="General">
                  <c:v>8.5094000000000012</c:v>
                </c:pt>
                <c:pt idx="62" formatCode="General">
                  <c:v>8.5094000000000012</c:v>
                </c:pt>
                <c:pt idx="63" formatCode="General">
                  <c:v>8.5084</c:v>
                </c:pt>
                <c:pt idx="64" formatCode="General">
                  <c:v>8.5076000000000001</c:v>
                </c:pt>
                <c:pt idx="65" formatCode="General">
                  <c:v>8.5073000000000008</c:v>
                </c:pt>
                <c:pt idx="66" formatCode="General">
                  <c:v>8.5067000000000004</c:v>
                </c:pt>
                <c:pt idx="67" formatCode="General">
                  <c:v>8.5067000000000004</c:v>
                </c:pt>
                <c:pt idx="68" formatCode="General">
                  <c:v>8.5057000000000009</c:v>
                </c:pt>
                <c:pt idx="69" formatCode="General">
                  <c:v>8.5053000000000001</c:v>
                </c:pt>
                <c:pt idx="70" formatCode="General">
                  <c:v>8.5024000000000015</c:v>
                </c:pt>
                <c:pt idx="71" formatCode="General">
                  <c:v>8.5007999999999999</c:v>
                </c:pt>
                <c:pt idx="72" formatCode="General">
                  <c:v>8.5007999999999999</c:v>
                </c:pt>
                <c:pt idx="73" formatCode="General">
                  <c:v>8.4943000000000008</c:v>
                </c:pt>
                <c:pt idx="74" formatCode="General">
                  <c:v>8.4913500000000006</c:v>
                </c:pt>
                <c:pt idx="75" formatCode="General">
                  <c:v>8.4884500000000003</c:v>
                </c:pt>
                <c:pt idx="76" formatCode="General">
                  <c:v>8.4857500000000012</c:v>
                </c:pt>
                <c:pt idx="77" formatCode="General">
                  <c:v>8.4857500000000012</c:v>
                </c:pt>
                <c:pt idx="78" formatCode="General">
                  <c:v>8.4784500000000005</c:v>
                </c:pt>
                <c:pt idx="79" formatCode="General">
                  <c:v>8.4737500000000008</c:v>
                </c:pt>
                <c:pt idx="80" formatCode="General">
                  <c:v>8.4702999999999999</c:v>
                </c:pt>
                <c:pt idx="81" formatCode="General">
                  <c:v>8.4660000000000011</c:v>
                </c:pt>
                <c:pt idx="82" formatCode="General">
                  <c:v>8.4660000000000011</c:v>
                </c:pt>
                <c:pt idx="83" formatCode="General">
                  <c:v>8.4571000000000005</c:v>
                </c:pt>
                <c:pt idx="84" formatCode="General">
                  <c:v>8.4533500000000004</c:v>
                </c:pt>
                <c:pt idx="85" formatCode="General">
                  <c:v>8.4501000000000008</c:v>
                </c:pt>
                <c:pt idx="86" formatCode="General">
                  <c:v>8.4474499999999999</c:v>
                </c:pt>
                <c:pt idx="87" formatCode="General">
                  <c:v>8.4474499999999999</c:v>
                </c:pt>
                <c:pt idx="88" formatCode="General">
                  <c:v>8.4474499999999999</c:v>
                </c:pt>
                <c:pt idx="89" formatCode="General">
                  <c:v>8.4430500000000013</c:v>
                </c:pt>
                <c:pt idx="90" formatCode="General">
                  <c:v>8.4420000000000002</c:v>
                </c:pt>
                <c:pt idx="91" formatCode="General">
                  <c:v>8.4413499999999999</c:v>
                </c:pt>
                <c:pt idx="92" formatCode="General">
                  <c:v>8.4413499999999999</c:v>
                </c:pt>
                <c:pt idx="93" formatCode="General">
                  <c:v>8.44055</c:v>
                </c:pt>
                <c:pt idx="94" formatCode="General">
                  <c:v>8.4400500000000012</c:v>
                </c:pt>
                <c:pt idx="95" formatCode="General">
                  <c:v>8.4398499999999999</c:v>
                </c:pt>
                <c:pt idx="96" formatCode="General">
                  <c:v>8.4395500000000006</c:v>
                </c:pt>
                <c:pt idx="97" formatCode="General">
                  <c:v>8.4395500000000006</c:v>
                </c:pt>
                <c:pt idx="98" formatCode="General">
                  <c:v>8.439350000000001</c:v>
                </c:pt>
                <c:pt idx="99" formatCode="General">
                  <c:v>8.4390499999999999</c:v>
                </c:pt>
                <c:pt idx="100" formatCode="General">
                  <c:v>8.4388500000000004</c:v>
                </c:pt>
                <c:pt idx="101" formatCode="General">
                  <c:v>8.4385500000000011</c:v>
                </c:pt>
                <c:pt idx="102" formatCode="General">
                  <c:v>8.4385500000000011</c:v>
                </c:pt>
                <c:pt idx="103" formatCode="General">
                  <c:v>8.4380500000000005</c:v>
                </c:pt>
                <c:pt idx="104" formatCode="General">
                  <c:v>8.4377500000000012</c:v>
                </c:pt>
                <c:pt idx="105" formatCode="General">
                  <c:v>8.4373500000000003</c:v>
                </c:pt>
                <c:pt idx="106" formatCode="General">
                  <c:v>8.4370000000000012</c:v>
                </c:pt>
                <c:pt idx="107" formatCode="General">
                  <c:v>8.4370000000000012</c:v>
                </c:pt>
                <c:pt idx="108" formatCode="General">
                  <c:v>8.4370000000000012</c:v>
                </c:pt>
                <c:pt idx="109" formatCode="General">
                  <c:v>8.4370000000000012</c:v>
                </c:pt>
                <c:pt idx="110" formatCode="General">
                  <c:v>8.4370000000000012</c:v>
                </c:pt>
                <c:pt idx="111" formatCode="General">
                  <c:v>8.4370000000000012</c:v>
                </c:pt>
                <c:pt idx="112" formatCode="General">
                  <c:v>8.43675</c:v>
                </c:pt>
                <c:pt idx="113" formatCode="General">
                  <c:v>8.4363500000000009</c:v>
                </c:pt>
                <c:pt idx="114" formatCode="General">
                  <c:v>8.4358500000000003</c:v>
                </c:pt>
                <c:pt idx="115" formatCode="General">
                  <c:v>8.4353500000000015</c:v>
                </c:pt>
                <c:pt idx="116" formatCode="General">
                  <c:v>8.4347500000000011</c:v>
                </c:pt>
                <c:pt idx="117" formatCode="General">
                  <c:v>8.4347500000000011</c:v>
                </c:pt>
                <c:pt idx="118" formatCode="General">
                  <c:v>8.4338000000000015</c:v>
                </c:pt>
                <c:pt idx="119" formatCode="General">
                  <c:v>8.4335500000000003</c:v>
                </c:pt>
                <c:pt idx="120" formatCode="General">
                  <c:v>8.4334500000000006</c:v>
                </c:pt>
                <c:pt idx="121" formatCode="General">
                  <c:v>8.4335500000000003</c:v>
                </c:pt>
                <c:pt idx="122" formatCode="General">
                  <c:v>8.4335500000000003</c:v>
                </c:pt>
                <c:pt idx="123" formatCode="General">
                  <c:v>8.4323500000000013</c:v>
                </c:pt>
                <c:pt idx="124" formatCode="General">
                  <c:v>8.4320500000000003</c:v>
                </c:pt>
                <c:pt idx="125" formatCode="General">
                  <c:v>8.4312500000000004</c:v>
                </c:pt>
                <c:pt idx="126" formatCode="General">
                  <c:v>8.4307500000000015</c:v>
                </c:pt>
                <c:pt idx="127" formatCode="General">
                  <c:v>8.4307500000000015</c:v>
                </c:pt>
                <c:pt idx="128" formatCode="General">
                  <c:v>8.4299499999999998</c:v>
                </c:pt>
                <c:pt idx="129" formatCode="General">
                  <c:v>8.429450000000001</c:v>
                </c:pt>
                <c:pt idx="130" formatCode="General">
                  <c:v>8.4291499999999999</c:v>
                </c:pt>
                <c:pt idx="131" formatCode="General">
                  <c:v>8.4282500000000002</c:v>
                </c:pt>
                <c:pt idx="132" formatCode="General">
                  <c:v>8.4277500000000014</c:v>
                </c:pt>
                <c:pt idx="133" formatCode="General">
                  <c:v>8.4265500000000007</c:v>
                </c:pt>
                <c:pt idx="134" formatCode="General">
                  <c:v>8.425650000000001</c:v>
                </c:pt>
                <c:pt idx="135" formatCode="General">
                  <c:v>8.4248500000000011</c:v>
                </c:pt>
                <c:pt idx="136" formatCode="General">
                  <c:v>8.4242500000000007</c:v>
                </c:pt>
                <c:pt idx="137" formatCode="General">
                  <c:v>8.4242500000000007</c:v>
                </c:pt>
                <c:pt idx="138" formatCode="General">
                  <c:v>8.4247500000000013</c:v>
                </c:pt>
                <c:pt idx="139" formatCode="General">
                  <c:v>8.4248500000000011</c:v>
                </c:pt>
                <c:pt idx="140" formatCode="General">
                  <c:v>8.4257500000000007</c:v>
                </c:pt>
                <c:pt idx="141" formatCode="General">
                  <c:v>8.4263500000000011</c:v>
                </c:pt>
                <c:pt idx="142" formatCode="General">
                  <c:v>8.4263500000000011</c:v>
                </c:pt>
                <c:pt idx="143" formatCode="General">
                  <c:v>8.4253499999999999</c:v>
                </c:pt>
                <c:pt idx="144" formatCode="General">
                  <c:v>8.42455</c:v>
                </c:pt>
                <c:pt idx="145" formatCode="General">
                  <c:v>8.4251500000000004</c:v>
                </c:pt>
                <c:pt idx="146" formatCode="General">
                  <c:v>8.4255500000000012</c:v>
                </c:pt>
                <c:pt idx="147" formatCode="General">
                  <c:v>8.4255500000000012</c:v>
                </c:pt>
                <c:pt idx="148" formatCode="General">
                  <c:v>8.42605</c:v>
                </c:pt>
                <c:pt idx="149" formatCode="General">
                  <c:v>8.42605</c:v>
                </c:pt>
                <c:pt idx="150" formatCode="General">
                  <c:v>8.4258500000000005</c:v>
                </c:pt>
                <c:pt idx="151" formatCode="General">
                  <c:v>8.4252500000000001</c:v>
                </c:pt>
                <c:pt idx="152" formatCode="General">
                  <c:v>8.4247500000000013</c:v>
                </c:pt>
                <c:pt idx="153" formatCode="General">
                  <c:v>8.4243500000000004</c:v>
                </c:pt>
                <c:pt idx="154" formatCode="General">
                  <c:v>8.4240500000000011</c:v>
                </c:pt>
                <c:pt idx="155" formatCode="General">
                  <c:v>8.4239500000000014</c:v>
                </c:pt>
                <c:pt idx="156" formatCode="General">
                  <c:v>8.4235500000000005</c:v>
                </c:pt>
                <c:pt idx="157" formatCode="General">
                  <c:v>8.4234500000000008</c:v>
                </c:pt>
                <c:pt idx="158" formatCode="General">
                  <c:v>8.4235500000000005</c:v>
                </c:pt>
                <c:pt idx="159" formatCode="General">
                  <c:v>8.423350000000001</c:v>
                </c:pt>
                <c:pt idx="160" formatCode="General">
                  <c:v>8.4229500000000002</c:v>
                </c:pt>
                <c:pt idx="161" formatCode="General">
                  <c:v>8.4225500000000011</c:v>
                </c:pt>
                <c:pt idx="162" formatCode="General">
                  <c:v>8.4224500000000013</c:v>
                </c:pt>
                <c:pt idx="163" formatCode="General">
                  <c:v>8.4221500000000002</c:v>
                </c:pt>
                <c:pt idx="164" formatCode="General">
                  <c:v>8.4219500000000007</c:v>
                </c:pt>
                <c:pt idx="165" formatCode="General">
                  <c:v>8.4217500000000012</c:v>
                </c:pt>
                <c:pt idx="166" formatCode="General">
                  <c:v>8.4215499999999999</c:v>
                </c:pt>
                <c:pt idx="167" formatCode="General">
                  <c:v>8.4213500000000003</c:v>
                </c:pt>
                <c:pt idx="168" formatCode="General">
                  <c:v>8.421050000000001</c:v>
                </c:pt>
                <c:pt idx="169" formatCode="General">
                  <c:v>8.4188500000000008</c:v>
                </c:pt>
                <c:pt idx="170" formatCode="General">
                  <c:v>8.4121000000000006</c:v>
                </c:pt>
                <c:pt idx="171" formatCode="General">
                  <c:v>8.4085000000000001</c:v>
                </c:pt>
                <c:pt idx="172" formatCode="General">
                  <c:v>8.4085000000000001</c:v>
                </c:pt>
                <c:pt idx="173" formatCode="General">
                  <c:v>8.4057000000000013</c:v>
                </c:pt>
                <c:pt idx="174" formatCode="General">
                  <c:v>8.3935500000000012</c:v>
                </c:pt>
                <c:pt idx="175" formatCode="General">
                  <c:v>8.3777500000000007</c:v>
                </c:pt>
                <c:pt idx="176" formatCode="General">
                  <c:v>8.363150000000001</c:v>
                </c:pt>
                <c:pt idx="177" formatCode="General">
                  <c:v>8.3425000000000011</c:v>
                </c:pt>
                <c:pt idx="178" formatCode="General">
                  <c:v>8.3347500000000014</c:v>
                </c:pt>
                <c:pt idx="179" formatCode="General">
                  <c:v>8.3230500000000003</c:v>
                </c:pt>
                <c:pt idx="180" formatCode="General">
                  <c:v>8.3036000000000012</c:v>
                </c:pt>
                <c:pt idx="181" formatCode="General">
                  <c:v>8.2933500000000002</c:v>
                </c:pt>
                <c:pt idx="182" formatCode="General">
                  <c:v>8.2811500000000002</c:v>
                </c:pt>
                <c:pt idx="183" formatCode="General">
                  <c:v>8.2699500000000015</c:v>
                </c:pt>
                <c:pt idx="184" formatCode="General">
                  <c:v>8.2765500000000003</c:v>
                </c:pt>
                <c:pt idx="185" formatCode="General">
                  <c:v>8.284650000000001</c:v>
                </c:pt>
                <c:pt idx="186" formatCode="General">
                  <c:v>8.2890500000000014</c:v>
                </c:pt>
                <c:pt idx="187" formatCode="General">
                  <c:v>8.2915500000000009</c:v>
                </c:pt>
                <c:pt idx="188" formatCode="General">
                  <c:v>8.2942</c:v>
                </c:pt>
                <c:pt idx="189" formatCode="General">
                  <c:v>8.2971000000000004</c:v>
                </c:pt>
                <c:pt idx="190" formatCode="General">
                  <c:v>8.3005500000000012</c:v>
                </c:pt>
                <c:pt idx="191" formatCode="General">
                  <c:v>8.3024000000000004</c:v>
                </c:pt>
                <c:pt idx="192" formatCode="General">
                  <c:v>8.302150000000001</c:v>
                </c:pt>
                <c:pt idx="193" formatCode="General">
                  <c:v>8.304450000000001</c:v>
                </c:pt>
                <c:pt idx="194" formatCode="General">
                  <c:v>8.3035500000000013</c:v>
                </c:pt>
                <c:pt idx="195" formatCode="General">
                  <c:v>8.3013500000000011</c:v>
                </c:pt>
                <c:pt idx="196" formatCode="General">
                  <c:v>8.2994500000000002</c:v>
                </c:pt>
                <c:pt idx="197" formatCode="General">
                  <c:v>8.2976500000000009</c:v>
                </c:pt>
                <c:pt idx="198" formatCode="General">
                  <c:v>8.2956500000000002</c:v>
                </c:pt>
                <c:pt idx="199" formatCode="General">
                  <c:v>8.2962500000000006</c:v>
                </c:pt>
                <c:pt idx="200" formatCode="General">
                  <c:v>8.2941500000000001</c:v>
                </c:pt>
                <c:pt idx="201" formatCode="General">
                  <c:v>8.2924500000000005</c:v>
                </c:pt>
                <c:pt idx="202" formatCode="General">
                  <c:v>8.3000500000000006</c:v>
                </c:pt>
                <c:pt idx="203" formatCode="General">
                  <c:v>8.2966500000000014</c:v>
                </c:pt>
                <c:pt idx="204" formatCode="General">
                  <c:v>8.2961500000000008</c:v>
                </c:pt>
                <c:pt idx="205" formatCode="General">
                  <c:v>8.2959000000000014</c:v>
                </c:pt>
                <c:pt idx="206" formatCode="General">
                  <c:v>8.2977500000000006</c:v>
                </c:pt>
                <c:pt idx="207" formatCode="General">
                  <c:v>8.2962500000000006</c:v>
                </c:pt>
                <c:pt idx="208" formatCode="General">
                  <c:v>8.296050000000001</c:v>
                </c:pt>
                <c:pt idx="209" formatCode="General">
                  <c:v>8.2963000000000005</c:v>
                </c:pt>
                <c:pt idx="210" formatCode="General">
                  <c:v>8.297600000000001</c:v>
                </c:pt>
                <c:pt idx="211" formatCode="General">
                  <c:v>8.2985000000000007</c:v>
                </c:pt>
                <c:pt idx="212" formatCode="General">
                  <c:v>8.2982000000000014</c:v>
                </c:pt>
                <c:pt idx="213" formatCode="General">
                  <c:v>8.298</c:v>
                </c:pt>
                <c:pt idx="214" formatCode="General">
                  <c:v>8.2974000000000014</c:v>
                </c:pt>
                <c:pt idx="215" formatCode="General">
                  <c:v>8.2974000000000014</c:v>
                </c:pt>
                <c:pt idx="216" formatCode="General">
                  <c:v>8.2978000000000005</c:v>
                </c:pt>
                <c:pt idx="217" formatCode="General">
                  <c:v>8.2978000000000005</c:v>
                </c:pt>
                <c:pt idx="218" formatCode="General">
                  <c:v>8.2974000000000014</c:v>
                </c:pt>
                <c:pt idx="219" formatCode="General">
                  <c:v>8.2972000000000001</c:v>
                </c:pt>
                <c:pt idx="220" formatCode="General">
                  <c:v>8.2968000000000011</c:v>
                </c:pt>
                <c:pt idx="221" formatCode="General">
                  <c:v>8.2967000000000013</c:v>
                </c:pt>
                <c:pt idx="222" formatCode="General">
                  <c:v>8.2967000000000013</c:v>
                </c:pt>
                <c:pt idx="223" formatCode="General">
                  <c:v>8.2990000000000013</c:v>
                </c:pt>
                <c:pt idx="224" formatCode="General">
                  <c:v>8.2987000000000002</c:v>
                </c:pt>
                <c:pt idx="225" formatCode="General">
                  <c:v>8.2984000000000009</c:v>
                </c:pt>
                <c:pt idx="226" formatCode="General">
                  <c:v>8.2980999999999998</c:v>
                </c:pt>
                <c:pt idx="227" formatCode="General">
                  <c:v>8.2978000000000005</c:v>
                </c:pt>
                <c:pt idx="228" formatCode="General">
                  <c:v>8.297600000000001</c:v>
                </c:pt>
                <c:pt idx="229" formatCode="General">
                  <c:v>8.298</c:v>
                </c:pt>
                <c:pt idx="230" formatCode="General">
                  <c:v>8.2978000000000005</c:v>
                </c:pt>
                <c:pt idx="231" formatCode="General">
                  <c:v>8.2971000000000004</c:v>
                </c:pt>
                <c:pt idx="232" formatCode="General">
                  <c:v>8.2969000000000008</c:v>
                </c:pt>
                <c:pt idx="233" formatCode="General">
                  <c:v>8.2971000000000004</c:v>
                </c:pt>
                <c:pt idx="234" formatCode="General">
                  <c:v>8.2970000000000006</c:v>
                </c:pt>
                <c:pt idx="235" formatCode="General">
                  <c:v>8.2969000000000008</c:v>
                </c:pt>
                <c:pt idx="236" formatCode="General">
                  <c:v>8.2972000000000001</c:v>
                </c:pt>
                <c:pt idx="237" formatCode="General">
                  <c:v>8.2970000000000006</c:v>
                </c:pt>
                <c:pt idx="238" formatCode="General">
                  <c:v>8.2967000000000013</c:v>
                </c:pt>
                <c:pt idx="239" formatCode="General">
                  <c:v>8.2967000000000013</c:v>
                </c:pt>
                <c:pt idx="240" formatCode="General">
                  <c:v>8.2969000000000008</c:v>
                </c:pt>
                <c:pt idx="241" formatCode="General">
                  <c:v>8.2971000000000004</c:v>
                </c:pt>
                <c:pt idx="242" formatCode="General">
                  <c:v>8.2969000000000008</c:v>
                </c:pt>
                <c:pt idx="243" formatCode="General">
                  <c:v>8.2967000000000013</c:v>
                </c:pt>
                <c:pt idx="244" formatCode="General">
                  <c:v>8.2980999999999998</c:v>
                </c:pt>
                <c:pt idx="245" formatCode="General">
                  <c:v>8.2999000000000009</c:v>
                </c:pt>
                <c:pt idx="246" formatCode="General">
                  <c:v>8.2990000000000013</c:v>
                </c:pt>
                <c:pt idx="247" formatCode="General">
                  <c:v>8.2992000000000008</c:v>
                </c:pt>
                <c:pt idx="248" formatCode="General">
                  <c:v>8.3005000000000013</c:v>
                </c:pt>
                <c:pt idx="249" formatCode="General">
                  <c:v>8.3024000000000004</c:v>
                </c:pt>
                <c:pt idx="250" formatCode="General">
                  <c:v>8.3061000000000007</c:v>
                </c:pt>
                <c:pt idx="251" formatCode="General">
                  <c:v>8.3073000000000015</c:v>
                </c:pt>
                <c:pt idx="252" formatCode="General">
                  <c:v>8.3100500000000004</c:v>
                </c:pt>
                <c:pt idx="253" formatCode="General">
                  <c:v>8.310550000000001</c:v>
                </c:pt>
                <c:pt idx="254" formatCode="General">
                  <c:v>8.3092000000000006</c:v>
                </c:pt>
                <c:pt idx="255" formatCode="General">
                  <c:v>8.3099500000000006</c:v>
                </c:pt>
                <c:pt idx="256" formatCode="General">
                  <c:v>8.3114500000000007</c:v>
                </c:pt>
                <c:pt idx="257" formatCode="General">
                  <c:v>8.3119500000000013</c:v>
                </c:pt>
                <c:pt idx="258" formatCode="General">
                  <c:v>8.3131500000000003</c:v>
                </c:pt>
                <c:pt idx="259" formatCode="General">
                  <c:v>8.3148499999999999</c:v>
                </c:pt>
                <c:pt idx="260" formatCode="General">
                  <c:v>8.3159500000000008</c:v>
                </c:pt>
                <c:pt idx="261" formatCode="General">
                  <c:v>8.3164500000000015</c:v>
                </c:pt>
                <c:pt idx="262" formatCode="General">
                  <c:v>8.3158500000000011</c:v>
                </c:pt>
                <c:pt idx="263" formatCode="General">
                  <c:v>8.3152500000000007</c:v>
                </c:pt>
                <c:pt idx="264" formatCode="General">
                  <c:v>8.3147500000000001</c:v>
                </c:pt>
                <c:pt idx="265" formatCode="General">
                  <c:v>8.3144500000000008</c:v>
                </c:pt>
                <c:pt idx="266" formatCode="General">
                  <c:v>8.3141500000000015</c:v>
                </c:pt>
                <c:pt idx="267" formatCode="General">
                  <c:v>8.3154500000000002</c:v>
                </c:pt>
                <c:pt idx="268" formatCode="General">
                  <c:v>8.3160500000000006</c:v>
                </c:pt>
                <c:pt idx="269" formatCode="General">
                  <c:v>8.3163499999999999</c:v>
                </c:pt>
                <c:pt idx="270" formatCode="General">
                  <c:v>8.3167500000000008</c:v>
                </c:pt>
                <c:pt idx="271" formatCode="General">
                  <c:v>8.3173500000000011</c:v>
                </c:pt>
                <c:pt idx="272" formatCode="General">
                  <c:v>8.3177500000000002</c:v>
                </c:pt>
                <c:pt idx="273" formatCode="General">
                  <c:v>8.3180500000000013</c:v>
                </c:pt>
                <c:pt idx="274" formatCode="General">
                  <c:v>8.3175500000000007</c:v>
                </c:pt>
                <c:pt idx="275" formatCode="General">
                  <c:v>8.318150000000001</c:v>
                </c:pt>
                <c:pt idx="276" formatCode="General">
                  <c:v>8.3160500000000006</c:v>
                </c:pt>
                <c:pt idx="277" formatCode="General">
                  <c:v>8.3177500000000002</c:v>
                </c:pt>
                <c:pt idx="278" formatCode="General">
                  <c:v>8.3174500000000009</c:v>
                </c:pt>
                <c:pt idx="279" formatCode="General">
                  <c:v>8.3175500000000007</c:v>
                </c:pt>
                <c:pt idx="280" formatCode="General">
                  <c:v>8.3173500000000011</c:v>
                </c:pt>
                <c:pt idx="281" formatCode="General">
                  <c:v>8.3172500000000014</c:v>
                </c:pt>
                <c:pt idx="282" formatCode="General">
                  <c:v>8.3172500000000014</c:v>
                </c:pt>
                <c:pt idx="283" formatCode="General">
                  <c:v>8.3172500000000014</c:v>
                </c:pt>
                <c:pt idx="284" formatCode="General">
                  <c:v>8.3151500000000009</c:v>
                </c:pt>
                <c:pt idx="285" formatCode="General">
                  <c:v>8.3151500000000009</c:v>
                </c:pt>
                <c:pt idx="286" formatCode="General">
                  <c:v>8.3146500000000003</c:v>
                </c:pt>
                <c:pt idx="287" formatCode="General">
                  <c:v>8.3140499999999999</c:v>
                </c:pt>
                <c:pt idx="288" formatCode="General">
                  <c:v>8.3133499999999998</c:v>
                </c:pt>
                <c:pt idx="289" formatCode="General">
                  <c:v>8.3124500000000001</c:v>
                </c:pt>
                <c:pt idx="290" formatCode="General">
                  <c:v>8.3116500000000002</c:v>
                </c:pt>
                <c:pt idx="291" formatCode="General">
                  <c:v>8.3110499999999998</c:v>
                </c:pt>
                <c:pt idx="292" formatCode="General">
                  <c:v>8.3125499999999999</c:v>
                </c:pt>
                <c:pt idx="293" formatCode="General">
                  <c:v>8.3114500000000007</c:v>
                </c:pt>
                <c:pt idx="294" formatCode="General">
                  <c:v>8.3114500000000007</c:v>
                </c:pt>
                <c:pt idx="295" formatCode="General">
                  <c:v>8.3107500000000005</c:v>
                </c:pt>
                <c:pt idx="296" formatCode="General">
                  <c:v>8.3108500000000003</c:v>
                </c:pt>
                <c:pt idx="297" formatCode="General">
                  <c:v>8.3127500000000012</c:v>
                </c:pt>
                <c:pt idx="298" formatCode="General">
                  <c:v>8.3122500000000006</c:v>
                </c:pt>
                <c:pt idx="299" formatCode="General">
                  <c:v>8.3119500000000013</c:v>
                </c:pt>
                <c:pt idx="300" formatCode="General">
                  <c:v>8.312050000000001</c:v>
                </c:pt>
                <c:pt idx="301" formatCode="General">
                  <c:v>8.3126500000000014</c:v>
                </c:pt>
                <c:pt idx="302" formatCode="General">
                  <c:v>8.3110499999999998</c:v>
                </c:pt>
                <c:pt idx="303" formatCode="General">
                  <c:v>8.3115500000000004</c:v>
                </c:pt>
                <c:pt idx="304" formatCode="General">
                  <c:v>8.3115500000000004</c:v>
                </c:pt>
                <c:pt idx="305" formatCode="General">
                  <c:v>8.3112500000000011</c:v>
                </c:pt>
                <c:pt idx="306" formatCode="General">
                  <c:v>8.3114500000000007</c:v>
                </c:pt>
                <c:pt idx="307" formatCode="General">
                  <c:v>8.3113500000000009</c:v>
                </c:pt>
                <c:pt idx="308" formatCode="General">
                  <c:v>8.3113500000000009</c:v>
                </c:pt>
                <c:pt idx="309" formatCode="General">
                  <c:v>8.31325</c:v>
                </c:pt>
                <c:pt idx="310" formatCode="General">
                  <c:v>8.3114500000000007</c:v>
                </c:pt>
                <c:pt idx="311" formatCode="General">
                  <c:v>8.3112500000000011</c:v>
                </c:pt>
                <c:pt idx="312" formatCode="General">
                  <c:v>8.3106500000000008</c:v>
                </c:pt>
                <c:pt idx="313" formatCode="General">
                  <c:v>8.310550000000001</c:v>
                </c:pt>
                <c:pt idx="314" formatCode="General">
                  <c:v>8.3102499999999999</c:v>
                </c:pt>
                <c:pt idx="315" formatCode="General">
                  <c:v>8.3097500000000011</c:v>
                </c:pt>
                <c:pt idx="316" formatCode="General">
                  <c:v>8.3101500000000001</c:v>
                </c:pt>
                <c:pt idx="317" formatCode="General">
                  <c:v>8.3098500000000008</c:v>
                </c:pt>
                <c:pt idx="318" formatCode="General">
                  <c:v>8.3096500000000013</c:v>
                </c:pt>
                <c:pt idx="319" formatCode="General">
                  <c:v>8.3095500000000015</c:v>
                </c:pt>
                <c:pt idx="320" formatCode="General">
                  <c:v>8.30945</c:v>
                </c:pt>
                <c:pt idx="321" formatCode="General">
                  <c:v>8.3092500000000005</c:v>
                </c:pt>
                <c:pt idx="322" formatCode="General">
                  <c:v>8.3089000000000013</c:v>
                </c:pt>
                <c:pt idx="323" formatCode="General">
                  <c:v>8.3081000000000014</c:v>
                </c:pt>
                <c:pt idx="324" formatCode="General">
                  <c:v>8.3083000000000009</c:v>
                </c:pt>
                <c:pt idx="325" formatCode="General">
                  <c:v>8.3103500000000015</c:v>
                </c:pt>
                <c:pt idx="326" formatCode="General">
                  <c:v>8.3086000000000002</c:v>
                </c:pt>
                <c:pt idx="327" formatCode="General">
                  <c:v>8.3093500000000002</c:v>
                </c:pt>
                <c:pt idx="328" formatCode="General">
                  <c:v>8.3114500000000007</c:v>
                </c:pt>
                <c:pt idx="329" formatCode="General">
                  <c:v>8.3098500000000008</c:v>
                </c:pt>
                <c:pt idx="330" formatCode="General">
                  <c:v>8.3099500000000006</c:v>
                </c:pt>
                <c:pt idx="331" formatCode="General">
                  <c:v>8.3101500000000001</c:v>
                </c:pt>
                <c:pt idx="332" formatCode="General">
                  <c:v>8.3104500000000012</c:v>
                </c:pt>
                <c:pt idx="333" formatCode="General">
                  <c:v>8.3113500000000009</c:v>
                </c:pt>
                <c:pt idx="334" formatCode="General">
                  <c:v>8.3114500000000007</c:v>
                </c:pt>
                <c:pt idx="335" formatCode="General">
                  <c:v>8.3112500000000011</c:v>
                </c:pt>
                <c:pt idx="336" formatCode="General">
                  <c:v>8.312050000000001</c:v>
                </c:pt>
                <c:pt idx="337" formatCode="General">
                  <c:v>8.312050000000001</c:v>
                </c:pt>
                <c:pt idx="338" formatCode="General">
                  <c:v>8.3146500000000003</c:v>
                </c:pt>
                <c:pt idx="339" formatCode="General">
                  <c:v>8.3142500000000013</c:v>
                </c:pt>
                <c:pt idx="340" formatCode="General">
                  <c:v>8.3140499999999999</c:v>
                </c:pt>
                <c:pt idx="341" formatCode="General">
                  <c:v>8.3139500000000002</c:v>
                </c:pt>
                <c:pt idx="342" formatCode="General">
                  <c:v>8.3140499999999999</c:v>
                </c:pt>
                <c:pt idx="343" formatCode="General">
                  <c:v>8.3146500000000003</c:v>
                </c:pt>
                <c:pt idx="344" formatCode="General">
                  <c:v>8.3162500000000001</c:v>
                </c:pt>
                <c:pt idx="345" formatCode="General">
                  <c:v>8.3162500000000001</c:v>
                </c:pt>
                <c:pt idx="346" formatCode="General">
                  <c:v>8.3162500000000001</c:v>
                </c:pt>
                <c:pt idx="347" formatCode="General">
                  <c:v>8.3162500000000001</c:v>
                </c:pt>
                <c:pt idx="348" formatCode="General">
                  <c:v>8.3157500000000013</c:v>
                </c:pt>
                <c:pt idx="349" formatCode="General">
                  <c:v>8.3163499999999999</c:v>
                </c:pt>
                <c:pt idx="350" formatCode="General">
                  <c:v>8.3174500000000009</c:v>
                </c:pt>
                <c:pt idx="351" formatCode="General">
                  <c:v>8.3186499999999999</c:v>
                </c:pt>
                <c:pt idx="352" formatCode="General">
                  <c:v>8.3170500000000001</c:v>
                </c:pt>
                <c:pt idx="353" formatCode="General">
                  <c:v>8.318150000000001</c:v>
                </c:pt>
                <c:pt idx="354" formatCode="General">
                  <c:v>8.3180500000000013</c:v>
                </c:pt>
                <c:pt idx="355" formatCode="General">
                  <c:v>8.3174500000000009</c:v>
                </c:pt>
                <c:pt idx="356" formatCode="General">
                  <c:v>8.3170500000000001</c:v>
                </c:pt>
                <c:pt idx="357" formatCode="General">
                  <c:v>8.3170500000000001</c:v>
                </c:pt>
                <c:pt idx="358" formatCode="General">
                  <c:v>8.3172500000000014</c:v>
                </c:pt>
                <c:pt idx="359" formatCode="General">
                  <c:v>8.3170500000000001</c:v>
                </c:pt>
                <c:pt idx="360" formatCode="General">
                  <c:v>8.3168500000000005</c:v>
                </c:pt>
                <c:pt idx="361" formatCode="General">
                  <c:v>8.3157500000000013</c:v>
                </c:pt>
                <c:pt idx="362" formatCode="General">
                  <c:v>8.3144500000000008</c:v>
                </c:pt>
                <c:pt idx="363" formatCode="General">
                  <c:v>8.3140499999999999</c:v>
                </c:pt>
                <c:pt idx="364" formatCode="General">
                  <c:v>8.3136500000000009</c:v>
                </c:pt>
                <c:pt idx="365" formatCode="General">
                  <c:v>8.3129500000000007</c:v>
                </c:pt>
                <c:pt idx="366" formatCode="General">
                  <c:v>8.3133499999999998</c:v>
                </c:pt>
                <c:pt idx="367" formatCode="General">
                  <c:v>8.3123500000000003</c:v>
                </c:pt>
                <c:pt idx="368" formatCode="General">
                  <c:v>8.3116500000000002</c:v>
                </c:pt>
                <c:pt idx="369" formatCode="General">
                  <c:v>8.3113500000000009</c:v>
                </c:pt>
                <c:pt idx="370" formatCode="General">
                  <c:v>8.3104500000000012</c:v>
                </c:pt>
                <c:pt idx="371" formatCode="General">
                  <c:v>8.3098500000000008</c:v>
                </c:pt>
                <c:pt idx="372" formatCode="General">
                  <c:v>8.3093500000000002</c:v>
                </c:pt>
                <c:pt idx="373" formatCode="General">
                  <c:v>8.3097500000000011</c:v>
                </c:pt>
                <c:pt idx="374" formatCode="General">
                  <c:v>8.3087</c:v>
                </c:pt>
                <c:pt idx="375" formatCode="General">
                  <c:v>8.30945</c:v>
                </c:pt>
                <c:pt idx="376" formatCode="General">
                  <c:v>8.3067000000000011</c:v>
                </c:pt>
                <c:pt idx="377" formatCode="General">
                  <c:v>8.3061000000000007</c:v>
                </c:pt>
                <c:pt idx="378" formatCode="General">
                  <c:v>8.3059000000000012</c:v>
                </c:pt>
                <c:pt idx="379" formatCode="General">
                  <c:v>8.3071000000000002</c:v>
                </c:pt>
                <c:pt idx="380" formatCode="General">
                  <c:v>8.3067000000000011</c:v>
                </c:pt>
                <c:pt idx="381" formatCode="General">
                  <c:v>8.3079000000000001</c:v>
                </c:pt>
                <c:pt idx="382" formatCode="General">
                  <c:v>8.3079000000000001</c:v>
                </c:pt>
                <c:pt idx="383" formatCode="General">
                  <c:v>8.3079000000000001</c:v>
                </c:pt>
                <c:pt idx="384" formatCode="General">
                  <c:v>8.3079000000000001</c:v>
                </c:pt>
                <c:pt idx="385" formatCode="General">
                  <c:v>8.3079000000000001</c:v>
                </c:pt>
                <c:pt idx="386" formatCode="General">
                  <c:v>8.3079000000000001</c:v>
                </c:pt>
                <c:pt idx="387" formatCode="General">
                  <c:v>8.3118500000000015</c:v>
                </c:pt>
                <c:pt idx="388" formatCode="General">
                  <c:v>8.3135500000000011</c:v>
                </c:pt>
                <c:pt idx="389" formatCode="General">
                  <c:v>8.3162500000000001</c:v>
                </c:pt>
                <c:pt idx="390" formatCode="General">
                  <c:v>8.3173500000000011</c:v>
                </c:pt>
                <c:pt idx="391" formatCode="General">
                  <c:v>8.3177500000000002</c:v>
                </c:pt>
                <c:pt idx="392" formatCode="General">
                  <c:v>8.3177500000000002</c:v>
                </c:pt>
                <c:pt idx="393" formatCode="General">
                  <c:v>8.3174500000000009</c:v>
                </c:pt>
                <c:pt idx="394" formatCode="General">
                  <c:v>8.3176500000000004</c:v>
                </c:pt>
                <c:pt idx="395" formatCode="General">
                  <c:v>8.318950000000001</c:v>
                </c:pt>
                <c:pt idx="396" formatCode="General">
                  <c:v>8.3195500000000013</c:v>
                </c:pt>
                <c:pt idx="397" formatCode="General">
                  <c:v>8.3205500000000008</c:v>
                </c:pt>
                <c:pt idx="398" formatCode="General">
                  <c:v>8.3229500000000005</c:v>
                </c:pt>
                <c:pt idx="399" formatCode="General">
                  <c:v>8.326550000000001</c:v>
                </c:pt>
                <c:pt idx="400" formatCode="General">
                  <c:v>8.3314500000000002</c:v>
                </c:pt>
                <c:pt idx="401" formatCode="General">
                  <c:v>8.3299500000000002</c:v>
                </c:pt>
                <c:pt idx="402" formatCode="General">
                  <c:v>8.3283500000000004</c:v>
                </c:pt>
                <c:pt idx="403" formatCode="General">
                  <c:v>8.3293499999999998</c:v>
                </c:pt>
                <c:pt idx="404" formatCode="General">
                  <c:v>8.3296500000000009</c:v>
                </c:pt>
                <c:pt idx="405" formatCode="General">
                  <c:v>8.3286500000000014</c:v>
                </c:pt>
                <c:pt idx="406" formatCode="General">
                  <c:v>8.3284500000000001</c:v>
                </c:pt>
                <c:pt idx="407" formatCode="General">
                  <c:v>8.3299500000000002</c:v>
                </c:pt>
                <c:pt idx="408" formatCode="General">
                  <c:v>8.33155</c:v>
                </c:pt>
                <c:pt idx="409" formatCode="General">
                  <c:v>8.3308499999999999</c:v>
                </c:pt>
                <c:pt idx="410" formatCode="General">
                  <c:v>8.3299500000000002</c:v>
                </c:pt>
                <c:pt idx="411" formatCode="General">
                  <c:v>8.3321500000000004</c:v>
                </c:pt>
                <c:pt idx="412" formatCode="General">
                  <c:v>8.3304500000000008</c:v>
                </c:pt>
                <c:pt idx="413" formatCode="General">
                  <c:v>8.3305500000000006</c:v>
                </c:pt>
                <c:pt idx="414" formatCode="General">
                  <c:v>8.3305500000000006</c:v>
                </c:pt>
                <c:pt idx="415" formatCode="General">
                  <c:v>8.3304500000000008</c:v>
                </c:pt>
                <c:pt idx="416" formatCode="General">
                  <c:v>8.3291500000000003</c:v>
                </c:pt>
                <c:pt idx="417" formatCode="General">
                  <c:v>8.32775</c:v>
                </c:pt>
                <c:pt idx="418" formatCode="General">
                  <c:v>8.3278500000000015</c:v>
                </c:pt>
                <c:pt idx="419" formatCode="General">
                  <c:v>8.3281500000000008</c:v>
                </c:pt>
                <c:pt idx="420" formatCode="General">
                  <c:v>8.3284500000000001</c:v>
                </c:pt>
                <c:pt idx="421" formatCode="General">
                  <c:v>8.3290500000000005</c:v>
                </c:pt>
                <c:pt idx="422" formatCode="General">
                  <c:v>8.328850000000001</c:v>
                </c:pt>
                <c:pt idx="423" formatCode="General">
                  <c:v>8.3287500000000012</c:v>
                </c:pt>
                <c:pt idx="424" formatCode="General">
                  <c:v>8.3283500000000004</c:v>
                </c:pt>
                <c:pt idx="425" formatCode="General">
                  <c:v>8.3278500000000015</c:v>
                </c:pt>
                <c:pt idx="426" formatCode="General">
                  <c:v>8.3275500000000005</c:v>
                </c:pt>
                <c:pt idx="427" formatCode="General">
                  <c:v>8.3272500000000012</c:v>
                </c:pt>
                <c:pt idx="428" formatCode="General">
                  <c:v>8.3266500000000008</c:v>
                </c:pt>
                <c:pt idx="429" formatCode="General">
                  <c:v>8.3268500000000003</c:v>
                </c:pt>
                <c:pt idx="430" formatCode="General">
                  <c:v>8.3267500000000005</c:v>
                </c:pt>
                <c:pt idx="431" formatCode="General">
                  <c:v>8.3267500000000005</c:v>
                </c:pt>
                <c:pt idx="432" formatCode="General">
                  <c:v>8.3266500000000008</c:v>
                </c:pt>
                <c:pt idx="433" formatCode="General">
                  <c:v>8.3272500000000012</c:v>
                </c:pt>
                <c:pt idx="434" formatCode="General">
                  <c:v>8.3272500000000012</c:v>
                </c:pt>
                <c:pt idx="435" formatCode="General">
                  <c:v>8.3267500000000005</c:v>
                </c:pt>
                <c:pt idx="436" formatCode="General">
                  <c:v>8.3267500000000005</c:v>
                </c:pt>
                <c:pt idx="437" formatCode="General">
                  <c:v>8.3266500000000008</c:v>
                </c:pt>
                <c:pt idx="438" formatCode="General">
                  <c:v>8.3266500000000008</c:v>
                </c:pt>
                <c:pt idx="439" formatCode="General">
                  <c:v>8.3283500000000004</c:v>
                </c:pt>
                <c:pt idx="440" formatCode="General">
                  <c:v>8.3266500000000008</c:v>
                </c:pt>
                <c:pt idx="441" formatCode="General">
                  <c:v>8.3267500000000005</c:v>
                </c:pt>
                <c:pt idx="442" formatCode="General">
                  <c:v>8.3268500000000003</c:v>
                </c:pt>
                <c:pt idx="443" formatCode="General">
                  <c:v>8.3268500000000003</c:v>
                </c:pt>
                <c:pt idx="444" formatCode="General">
                  <c:v>8.3266500000000008</c:v>
                </c:pt>
                <c:pt idx="445" formatCode="General">
                  <c:v>8.3267500000000005</c:v>
                </c:pt>
                <c:pt idx="446" formatCode="General">
                  <c:v>8.3266500000000008</c:v>
                </c:pt>
                <c:pt idx="447" formatCode="General">
                  <c:v>8.3259500000000006</c:v>
                </c:pt>
                <c:pt idx="448" formatCode="General">
                  <c:v>8.3250500000000009</c:v>
                </c:pt>
                <c:pt idx="449" formatCode="General">
                  <c:v>8.32395</c:v>
                </c:pt>
                <c:pt idx="450" formatCode="General">
                  <c:v>8.3238500000000002</c:v>
                </c:pt>
                <c:pt idx="451" formatCode="General">
                  <c:v>8.3233500000000014</c:v>
                </c:pt>
                <c:pt idx="452" formatCode="General">
                  <c:v>8.3233500000000014</c:v>
                </c:pt>
                <c:pt idx="453" formatCode="General">
                  <c:v>8.3223500000000001</c:v>
                </c:pt>
                <c:pt idx="454" formatCode="General">
                  <c:v>8.3214500000000005</c:v>
                </c:pt>
                <c:pt idx="455" formatCode="General">
                  <c:v>8.3228500000000007</c:v>
                </c:pt>
                <c:pt idx="456" formatCode="General">
                  <c:v>8.3229500000000005</c:v>
                </c:pt>
                <c:pt idx="457" formatCode="General">
                  <c:v>8.3221500000000006</c:v>
                </c:pt>
                <c:pt idx="458" formatCode="General">
                  <c:v>8.3220500000000008</c:v>
                </c:pt>
                <c:pt idx="459" formatCode="General">
                  <c:v>8.3215500000000002</c:v>
                </c:pt>
                <c:pt idx="460" formatCode="General">
                  <c:v>8.3205500000000008</c:v>
                </c:pt>
                <c:pt idx="461" formatCode="General">
                  <c:v>8.3200500000000002</c:v>
                </c:pt>
                <c:pt idx="462" formatCode="General">
                  <c:v>8.3203500000000012</c:v>
                </c:pt>
                <c:pt idx="463" formatCode="General">
                  <c:v>8.3200500000000002</c:v>
                </c:pt>
                <c:pt idx="464" formatCode="General">
                  <c:v>8.3201499999999999</c:v>
                </c:pt>
                <c:pt idx="465" formatCode="General">
                  <c:v>8.3195500000000013</c:v>
                </c:pt>
                <c:pt idx="466" formatCode="General">
                  <c:v>8.3195500000000013</c:v>
                </c:pt>
                <c:pt idx="467" formatCode="General">
                  <c:v>8.3183500000000006</c:v>
                </c:pt>
                <c:pt idx="468" formatCode="General">
                  <c:v>8.3183500000000006</c:v>
                </c:pt>
                <c:pt idx="469" formatCode="General">
                  <c:v>8.3190500000000007</c:v>
                </c:pt>
                <c:pt idx="470" formatCode="General">
                  <c:v>8.3218000000000014</c:v>
                </c:pt>
                <c:pt idx="471" formatCode="General">
                  <c:v>8.321200000000001</c:v>
                </c:pt>
                <c:pt idx="472" formatCode="General">
                  <c:v>8.3203000000000014</c:v>
                </c:pt>
                <c:pt idx="473" formatCode="General">
                  <c:v>8.3201000000000001</c:v>
                </c:pt>
                <c:pt idx="474" formatCode="General">
                  <c:v>8.3206000000000007</c:v>
                </c:pt>
                <c:pt idx="475" formatCode="General">
                  <c:v>8.3206000000000007</c:v>
                </c:pt>
                <c:pt idx="476" formatCode="General">
                  <c:v>8.3210000000000015</c:v>
                </c:pt>
                <c:pt idx="477" formatCode="General">
                  <c:v>8.3210000000000015</c:v>
                </c:pt>
                <c:pt idx="478" formatCode="General">
                  <c:v>8.3216999999999999</c:v>
                </c:pt>
                <c:pt idx="479" formatCode="General">
                  <c:v>8.3211000000000013</c:v>
                </c:pt>
                <c:pt idx="480" formatCode="General">
                  <c:v>8.3201000000000001</c:v>
                </c:pt>
                <c:pt idx="481" formatCode="General">
                  <c:v>8.3201999999999998</c:v>
                </c:pt>
                <c:pt idx="482" formatCode="General">
                  <c:v>8.32</c:v>
                </c:pt>
                <c:pt idx="483" formatCode="General">
                  <c:v>8.3187000000000015</c:v>
                </c:pt>
                <c:pt idx="484" formatCode="General">
                  <c:v>8.3172000000000015</c:v>
                </c:pt>
                <c:pt idx="485" formatCode="General">
                  <c:v>8.3161000000000005</c:v>
                </c:pt>
                <c:pt idx="486" formatCode="General">
                  <c:v>8.3160000000000007</c:v>
                </c:pt>
                <c:pt idx="487" formatCode="General">
                  <c:v>8.315900000000001</c:v>
                </c:pt>
                <c:pt idx="488" formatCode="General">
                  <c:v>8.3165000000000013</c:v>
                </c:pt>
                <c:pt idx="489" formatCode="General">
                  <c:v>8.315100000000001</c:v>
                </c:pt>
                <c:pt idx="490" formatCode="General">
                  <c:v>8.3152000000000008</c:v>
                </c:pt>
                <c:pt idx="491" formatCode="General">
                  <c:v>8.3152000000000008</c:v>
                </c:pt>
                <c:pt idx="492" formatCode="General">
                  <c:v>8.3152000000000008</c:v>
                </c:pt>
                <c:pt idx="493" formatCode="General">
                  <c:v>8.3140000000000001</c:v>
                </c:pt>
                <c:pt idx="494" formatCode="General">
                  <c:v>8.3132000000000001</c:v>
                </c:pt>
                <c:pt idx="495" formatCode="General">
                  <c:v>8.3130000000000006</c:v>
                </c:pt>
                <c:pt idx="496" formatCode="General">
                  <c:v>8.3127000000000013</c:v>
                </c:pt>
                <c:pt idx="497" formatCode="General">
                  <c:v>8.3127000000000013</c:v>
                </c:pt>
                <c:pt idx="498" formatCode="General">
                  <c:v>8.3127000000000013</c:v>
                </c:pt>
                <c:pt idx="499" formatCode="General">
                  <c:v>8.3127000000000013</c:v>
                </c:pt>
                <c:pt idx="500" formatCode="General">
                  <c:v>8.3107000000000006</c:v>
                </c:pt>
                <c:pt idx="501" formatCode="General">
                  <c:v>8.3105000000000011</c:v>
                </c:pt>
                <c:pt idx="502" formatCode="General">
                  <c:v>8.3104000000000013</c:v>
                </c:pt>
                <c:pt idx="503" formatCode="General">
                  <c:v>8.31</c:v>
                </c:pt>
                <c:pt idx="504" formatCode="General">
                  <c:v>8.309800000000001</c:v>
                </c:pt>
                <c:pt idx="505" formatCode="General">
                  <c:v>8.3094999999999999</c:v>
                </c:pt>
                <c:pt idx="506" formatCode="General">
                  <c:v>8.3094999999999999</c:v>
                </c:pt>
                <c:pt idx="507" formatCode="General">
                  <c:v>8.3090000000000011</c:v>
                </c:pt>
                <c:pt idx="508" formatCode="General">
                  <c:v>8.3086000000000002</c:v>
                </c:pt>
                <c:pt idx="509" formatCode="General">
                  <c:v>8.3079999999999998</c:v>
                </c:pt>
                <c:pt idx="510" formatCode="General">
                  <c:v>8.3074000000000012</c:v>
                </c:pt>
                <c:pt idx="511" formatCode="General">
                  <c:v>8.3071999999999999</c:v>
                </c:pt>
                <c:pt idx="512" formatCode="General">
                  <c:v>8.3036000000000012</c:v>
                </c:pt>
                <c:pt idx="513" formatCode="General">
                  <c:v>8.3066000000000013</c:v>
                </c:pt>
                <c:pt idx="514" formatCode="General">
                  <c:v>8.3065000000000015</c:v>
                </c:pt>
                <c:pt idx="515" formatCode="General">
                  <c:v>8.3071000000000002</c:v>
                </c:pt>
                <c:pt idx="516" formatCode="General">
                  <c:v>8.3069000000000006</c:v>
                </c:pt>
                <c:pt idx="517" formatCode="General">
                  <c:v>8.3071000000000002</c:v>
                </c:pt>
                <c:pt idx="518" formatCode="General">
                  <c:v>8.3071000000000002</c:v>
                </c:pt>
                <c:pt idx="519" formatCode="General">
                  <c:v>8.3069000000000006</c:v>
                </c:pt>
                <c:pt idx="520" formatCode="General">
                  <c:v>8.3066000000000013</c:v>
                </c:pt>
                <c:pt idx="521" formatCode="General">
                  <c:v>8.3064</c:v>
                </c:pt>
                <c:pt idx="522" formatCode="General">
                  <c:v>8.3063000000000002</c:v>
                </c:pt>
                <c:pt idx="523" formatCode="General">
                  <c:v>8.3061000000000007</c:v>
                </c:pt>
                <c:pt idx="524" formatCode="General">
                  <c:v>8.3060000000000009</c:v>
                </c:pt>
                <c:pt idx="525" formatCode="General">
                  <c:v>8.3061000000000007</c:v>
                </c:pt>
                <c:pt idx="526" formatCode="General">
                  <c:v>8.3059000000000012</c:v>
                </c:pt>
                <c:pt idx="527" formatCode="General">
                  <c:v>8.3056999999999999</c:v>
                </c:pt>
                <c:pt idx="528" formatCode="General">
                  <c:v>8.3055000000000003</c:v>
                </c:pt>
                <c:pt idx="529" formatCode="General">
                  <c:v>8.3054000000000006</c:v>
                </c:pt>
                <c:pt idx="530" formatCode="General">
                  <c:v>8.3053000000000008</c:v>
                </c:pt>
                <c:pt idx="531" formatCode="General">
                  <c:v>8.305200000000001</c:v>
                </c:pt>
                <c:pt idx="532" formatCode="General">
                  <c:v>8.3050000000000015</c:v>
                </c:pt>
                <c:pt idx="533" formatCode="General">
                  <c:v>8.3046000000000006</c:v>
                </c:pt>
                <c:pt idx="534" formatCode="General">
                  <c:v>8.3043000000000013</c:v>
                </c:pt>
                <c:pt idx="535" formatCode="General">
                  <c:v>8.3041</c:v>
                </c:pt>
                <c:pt idx="536" formatCode="General">
                  <c:v>8.3036000000000012</c:v>
                </c:pt>
                <c:pt idx="537" formatCode="General">
                  <c:v>8.3030000000000008</c:v>
                </c:pt>
                <c:pt idx="538" formatCode="General">
                  <c:v>8.3024000000000004</c:v>
                </c:pt>
                <c:pt idx="539" formatCode="General">
                  <c:v>8.3022000000000009</c:v>
                </c:pt>
                <c:pt idx="540" formatCode="General">
                  <c:v>8.3025000000000002</c:v>
                </c:pt>
                <c:pt idx="541" formatCode="General">
                  <c:v>8.3021000000000011</c:v>
                </c:pt>
                <c:pt idx="542" formatCode="General">
                  <c:v>8.3021000000000011</c:v>
                </c:pt>
                <c:pt idx="543" formatCode="General">
                  <c:v>8.3021000000000011</c:v>
                </c:pt>
                <c:pt idx="544" formatCode="General">
                  <c:v>8.3017000000000003</c:v>
                </c:pt>
                <c:pt idx="545" formatCode="General">
                  <c:v>8.3017000000000003</c:v>
                </c:pt>
                <c:pt idx="546" formatCode="General">
                  <c:v>8.3017000000000003</c:v>
                </c:pt>
                <c:pt idx="547" formatCode="General">
                  <c:v>8.3007000000000009</c:v>
                </c:pt>
                <c:pt idx="548" formatCode="General">
                  <c:v>8.3007000000000009</c:v>
                </c:pt>
                <c:pt idx="549" formatCode="General">
                  <c:v>8.3005000000000013</c:v>
                </c:pt>
                <c:pt idx="550" formatCode="General">
                  <c:v>8.3005000000000013</c:v>
                </c:pt>
                <c:pt idx="551" formatCode="General">
                  <c:v>8.2999000000000009</c:v>
                </c:pt>
                <c:pt idx="552" formatCode="General">
                  <c:v>8.2993000000000006</c:v>
                </c:pt>
                <c:pt idx="553" formatCode="General">
                  <c:v>8.2988</c:v>
                </c:pt>
                <c:pt idx="554" formatCode="General">
                  <c:v>8.2980999999999998</c:v>
                </c:pt>
                <c:pt idx="555" formatCode="General">
                  <c:v>8.2975000000000012</c:v>
                </c:pt>
                <c:pt idx="556" formatCode="General">
                  <c:v>8.2970000000000006</c:v>
                </c:pt>
                <c:pt idx="557" formatCode="General">
                  <c:v>8.2978000000000005</c:v>
                </c:pt>
                <c:pt idx="558" formatCode="General">
                  <c:v>8.299100000000001</c:v>
                </c:pt>
                <c:pt idx="559" formatCode="General">
                  <c:v>8.3001000000000005</c:v>
                </c:pt>
                <c:pt idx="560" formatCode="General">
                  <c:v>8.3001000000000005</c:v>
                </c:pt>
                <c:pt idx="561" formatCode="General">
                  <c:v>8.3006000000000011</c:v>
                </c:pt>
                <c:pt idx="562" formatCode="General">
                  <c:v>8.3010000000000002</c:v>
                </c:pt>
                <c:pt idx="563" formatCode="General">
                  <c:v>8.3012000000000015</c:v>
                </c:pt>
                <c:pt idx="564" formatCode="General">
                  <c:v>8.3007000000000009</c:v>
                </c:pt>
                <c:pt idx="565" formatCode="General">
                  <c:v>8.3007000000000009</c:v>
                </c:pt>
                <c:pt idx="566" formatCode="General">
                  <c:v>8.2997000000000014</c:v>
                </c:pt>
                <c:pt idx="567" formatCode="General">
                  <c:v>8.2985000000000007</c:v>
                </c:pt>
                <c:pt idx="568" formatCode="General">
                  <c:v>8.2979000000000003</c:v>
                </c:pt>
                <c:pt idx="569" formatCode="General">
                  <c:v>8.2977000000000007</c:v>
                </c:pt>
                <c:pt idx="570" formatCode="General">
                  <c:v>8.2975000000000012</c:v>
                </c:pt>
                <c:pt idx="571" formatCode="General">
                  <c:v>8.2972999999999999</c:v>
                </c:pt>
                <c:pt idx="572" formatCode="General">
                  <c:v>8.2970000000000006</c:v>
                </c:pt>
                <c:pt idx="573" formatCode="General">
                  <c:v>8.2966000000000015</c:v>
                </c:pt>
                <c:pt idx="574" formatCode="General">
                  <c:v>8.2967000000000013</c:v>
                </c:pt>
                <c:pt idx="575" formatCode="General">
                  <c:v>8.2980999999999998</c:v>
                </c:pt>
                <c:pt idx="576" formatCode="General">
                  <c:v>8.2994000000000003</c:v>
                </c:pt>
                <c:pt idx="577" formatCode="General">
                  <c:v>8.3000500000000006</c:v>
                </c:pt>
                <c:pt idx="578" formatCode="General">
                  <c:v>8.3002000000000002</c:v>
                </c:pt>
                <c:pt idx="579" formatCode="General">
                  <c:v>8.3002000000000002</c:v>
                </c:pt>
                <c:pt idx="580" formatCode="General">
                  <c:v>8.3001000000000005</c:v>
                </c:pt>
                <c:pt idx="581" formatCode="General">
                  <c:v>8.3011499999999998</c:v>
                </c:pt>
                <c:pt idx="582" formatCode="General">
                  <c:v>8.3017000000000003</c:v>
                </c:pt>
                <c:pt idx="583" formatCode="General">
                  <c:v>8.3017000000000003</c:v>
                </c:pt>
                <c:pt idx="584" formatCode="General">
                  <c:v>8.3012000000000015</c:v>
                </c:pt>
                <c:pt idx="585" formatCode="General">
                  <c:v>8.3010000000000002</c:v>
                </c:pt>
                <c:pt idx="586" formatCode="General">
                  <c:v>8.3007000000000009</c:v>
                </c:pt>
                <c:pt idx="587" formatCode="General">
                  <c:v>8.3012000000000015</c:v>
                </c:pt>
                <c:pt idx="588" formatCode="General">
                  <c:v>8.3012000000000015</c:v>
                </c:pt>
                <c:pt idx="589" formatCode="General">
                  <c:v>8.3010999999999999</c:v>
                </c:pt>
                <c:pt idx="590" formatCode="General">
                  <c:v>8.3013000000000012</c:v>
                </c:pt>
                <c:pt idx="591" formatCode="General">
                  <c:v>8.3013000000000012</c:v>
                </c:pt>
                <c:pt idx="592" formatCode="General">
                  <c:v>8.3002000000000002</c:v>
                </c:pt>
                <c:pt idx="593" formatCode="General">
                  <c:v>8.2995999999999999</c:v>
                </c:pt>
                <c:pt idx="594" formatCode="General">
                  <c:v>8.2994000000000003</c:v>
                </c:pt>
                <c:pt idx="595" formatCode="General">
                  <c:v>8.2992000000000008</c:v>
                </c:pt>
                <c:pt idx="596" formatCode="General">
                  <c:v>8.2995000000000001</c:v>
                </c:pt>
                <c:pt idx="597" formatCode="General">
                  <c:v>8.2990000000000013</c:v>
                </c:pt>
                <c:pt idx="598" formatCode="General">
                  <c:v>8.2986000000000004</c:v>
                </c:pt>
                <c:pt idx="599" formatCode="General">
                  <c:v>8.2983000000000011</c:v>
                </c:pt>
                <c:pt idx="600" formatCode="General">
                  <c:v>8.2979000000000003</c:v>
                </c:pt>
                <c:pt idx="601" formatCode="General">
                  <c:v>8.2975000000000012</c:v>
                </c:pt>
                <c:pt idx="602" formatCode="General">
                  <c:v>8.2970000000000006</c:v>
                </c:pt>
                <c:pt idx="603" formatCode="General">
                  <c:v>8.2977000000000007</c:v>
                </c:pt>
                <c:pt idx="604" formatCode="General">
                  <c:v>8.298</c:v>
                </c:pt>
                <c:pt idx="605" formatCode="General">
                  <c:v>8.2979000000000003</c:v>
                </c:pt>
                <c:pt idx="606" formatCode="General">
                  <c:v>8.2977000000000007</c:v>
                </c:pt>
                <c:pt idx="607" formatCode="General">
                  <c:v>8.2982000000000014</c:v>
                </c:pt>
                <c:pt idx="608" formatCode="General">
                  <c:v>8.2982000000000014</c:v>
                </c:pt>
                <c:pt idx="609" formatCode="General">
                  <c:v>8.2982000000000014</c:v>
                </c:pt>
                <c:pt idx="610" formatCode="General">
                  <c:v>8.2984000000000009</c:v>
                </c:pt>
                <c:pt idx="611" formatCode="General">
                  <c:v>8.2983000000000011</c:v>
                </c:pt>
                <c:pt idx="612" formatCode="General">
                  <c:v>8.2983000000000011</c:v>
                </c:pt>
                <c:pt idx="613" formatCode="General">
                  <c:v>8.298</c:v>
                </c:pt>
                <c:pt idx="614" formatCode="General">
                  <c:v>8.297600000000001</c:v>
                </c:pt>
                <c:pt idx="615" formatCode="General">
                  <c:v>8.2972000000000001</c:v>
                </c:pt>
                <c:pt idx="616" formatCode="General">
                  <c:v>8.2968000000000011</c:v>
                </c:pt>
                <c:pt idx="617" formatCode="General">
                  <c:v>8.2967000000000013</c:v>
                </c:pt>
                <c:pt idx="618" formatCode="General">
                  <c:v>8.2966000000000015</c:v>
                </c:pt>
                <c:pt idx="619" formatCode="General">
                  <c:v>8.2964000000000002</c:v>
                </c:pt>
                <c:pt idx="620" formatCode="General">
                  <c:v>8.2962000000000007</c:v>
                </c:pt>
                <c:pt idx="621" formatCode="General">
                  <c:v>8.2957999999999998</c:v>
                </c:pt>
                <c:pt idx="622" formatCode="General">
                  <c:v>8.2956000000000003</c:v>
                </c:pt>
                <c:pt idx="623" formatCode="General">
                  <c:v>8.2956000000000003</c:v>
                </c:pt>
                <c:pt idx="624" formatCode="General">
                  <c:v>8.2955000000000005</c:v>
                </c:pt>
                <c:pt idx="625" formatCode="General">
                  <c:v>8.2954000000000008</c:v>
                </c:pt>
                <c:pt idx="626" formatCode="General">
                  <c:v>8.2954000000000008</c:v>
                </c:pt>
                <c:pt idx="627" formatCode="General">
                  <c:v>8.2951000000000015</c:v>
                </c:pt>
                <c:pt idx="628" formatCode="General">
                  <c:v>8.2948000000000004</c:v>
                </c:pt>
                <c:pt idx="629" formatCode="General">
                  <c:v>8.2944000000000013</c:v>
                </c:pt>
                <c:pt idx="630" formatCode="General">
                  <c:v>8.2940000000000005</c:v>
                </c:pt>
                <c:pt idx="631" formatCode="General">
                  <c:v>8.2938000000000009</c:v>
                </c:pt>
                <c:pt idx="632" formatCode="General">
                  <c:v>8.2934000000000001</c:v>
                </c:pt>
                <c:pt idx="633" formatCode="General">
                  <c:v>8.2931000000000008</c:v>
                </c:pt>
                <c:pt idx="634" formatCode="General">
                  <c:v>8.2927</c:v>
                </c:pt>
                <c:pt idx="635" formatCode="General">
                  <c:v>8.2925000000000004</c:v>
                </c:pt>
                <c:pt idx="636" formatCode="General">
                  <c:v>8.2925000000000004</c:v>
                </c:pt>
                <c:pt idx="637" formatCode="General">
                  <c:v>8.2925000000000004</c:v>
                </c:pt>
                <c:pt idx="638" formatCode="General">
                  <c:v>8.2925000000000004</c:v>
                </c:pt>
                <c:pt idx="639" formatCode="General">
                  <c:v>8.2916000000000007</c:v>
                </c:pt>
                <c:pt idx="640" formatCode="General">
                  <c:v>8.2916000000000007</c:v>
                </c:pt>
                <c:pt idx="641" formatCode="General">
                  <c:v>8.2922000000000011</c:v>
                </c:pt>
                <c:pt idx="642" formatCode="General">
                  <c:v>8.2925000000000004</c:v>
                </c:pt>
                <c:pt idx="643" formatCode="General">
                  <c:v>8.2924000000000007</c:v>
                </c:pt>
                <c:pt idx="644" formatCode="General">
                  <c:v>8.2921000000000014</c:v>
                </c:pt>
                <c:pt idx="645" formatCode="General">
                  <c:v>8.2938000000000009</c:v>
                </c:pt>
                <c:pt idx="646" formatCode="General">
                  <c:v>8.2939000000000007</c:v>
                </c:pt>
                <c:pt idx="647" formatCode="General">
                  <c:v>8.2941000000000003</c:v>
                </c:pt>
                <c:pt idx="648" formatCode="General">
                  <c:v>8.2938000000000009</c:v>
                </c:pt>
                <c:pt idx="649" formatCode="General">
                  <c:v>8.2940000000000005</c:v>
                </c:pt>
                <c:pt idx="650" formatCode="General">
                  <c:v>8.2948000000000004</c:v>
                </c:pt>
                <c:pt idx="651" formatCode="General">
                  <c:v>8.2948000000000004</c:v>
                </c:pt>
                <c:pt idx="652" formatCode="General">
                  <c:v>8.2954000000000008</c:v>
                </c:pt>
                <c:pt idx="653" formatCode="General">
                  <c:v>8.2960000000000012</c:v>
                </c:pt>
                <c:pt idx="654" formatCode="General">
                  <c:v>8.295300000000001</c:v>
                </c:pt>
                <c:pt idx="655" formatCode="General">
                  <c:v>8.2949999999999999</c:v>
                </c:pt>
                <c:pt idx="656" formatCode="General">
                  <c:v>8.2957000000000001</c:v>
                </c:pt>
                <c:pt idx="657" formatCode="General">
                  <c:v>8.2957000000000001</c:v>
                </c:pt>
                <c:pt idx="658" formatCode="General">
                  <c:v>8.295300000000001</c:v>
                </c:pt>
                <c:pt idx="659" formatCode="General">
                  <c:v>8.2952000000000012</c:v>
                </c:pt>
                <c:pt idx="660" formatCode="General">
                  <c:v>8.295300000000001</c:v>
                </c:pt>
                <c:pt idx="661" formatCode="General">
                  <c:v>8.2955000000000005</c:v>
                </c:pt>
                <c:pt idx="662" formatCode="General">
                  <c:v>8.2955000000000005</c:v>
                </c:pt>
                <c:pt idx="663" formatCode="General">
                  <c:v>8.2957999999999998</c:v>
                </c:pt>
                <c:pt idx="664" formatCode="General">
                  <c:v>8.2957999999999998</c:v>
                </c:pt>
                <c:pt idx="665" formatCode="General">
                  <c:v>8.2959000000000014</c:v>
                </c:pt>
                <c:pt idx="666" formatCode="General">
                  <c:v>8.2959000000000014</c:v>
                </c:pt>
                <c:pt idx="667" formatCode="General">
                  <c:v>8.2956000000000003</c:v>
                </c:pt>
                <c:pt idx="668" formatCode="General">
                  <c:v>8.2956000000000003</c:v>
                </c:pt>
                <c:pt idx="669" formatCode="General">
                  <c:v>8.2968000000000011</c:v>
                </c:pt>
                <c:pt idx="670" formatCode="General">
                  <c:v>8.2966000000000015</c:v>
                </c:pt>
                <c:pt idx="671" formatCode="General">
                  <c:v>8.2964000000000002</c:v>
                </c:pt>
                <c:pt idx="672" formatCode="General">
                  <c:v>8.2964000000000002</c:v>
                </c:pt>
                <c:pt idx="673" formatCode="General">
                  <c:v>8.2955000000000005</c:v>
                </c:pt>
                <c:pt idx="674" formatCode="General">
                  <c:v>8.295300000000001</c:v>
                </c:pt>
                <c:pt idx="675" formatCode="General">
                  <c:v>8.2963000000000005</c:v>
                </c:pt>
                <c:pt idx="676" formatCode="General">
                  <c:v>8.2969000000000008</c:v>
                </c:pt>
                <c:pt idx="677" formatCode="General">
                  <c:v>8.2968000000000011</c:v>
                </c:pt>
                <c:pt idx="678" formatCode="General">
                  <c:v>8.2966000000000015</c:v>
                </c:pt>
                <c:pt idx="679" formatCode="General">
                  <c:v>8.2966000000000015</c:v>
                </c:pt>
                <c:pt idx="680" formatCode="General">
                  <c:v>8.2965</c:v>
                </c:pt>
                <c:pt idx="681" formatCode="General">
                  <c:v>8.2965</c:v>
                </c:pt>
                <c:pt idx="682" formatCode="General">
                  <c:v>8.2969000000000008</c:v>
                </c:pt>
                <c:pt idx="683" formatCode="General">
                  <c:v>8.2965</c:v>
                </c:pt>
                <c:pt idx="684" formatCode="General">
                  <c:v>8.2961000000000009</c:v>
                </c:pt>
                <c:pt idx="685" formatCode="General">
                  <c:v>8.2956000000000003</c:v>
                </c:pt>
                <c:pt idx="686" formatCode="General">
                  <c:v>8.2951000000000015</c:v>
                </c:pt>
                <c:pt idx="687" formatCode="General">
                  <c:v>8.2951000000000015</c:v>
                </c:pt>
                <c:pt idx="688" formatCode="General">
                  <c:v>8.2948000000000004</c:v>
                </c:pt>
                <c:pt idx="689" formatCode="General">
                  <c:v>8.2949000000000002</c:v>
                </c:pt>
                <c:pt idx="690" formatCode="General">
                  <c:v>8.2946000000000009</c:v>
                </c:pt>
                <c:pt idx="691" formatCode="General">
                  <c:v>8.2948000000000004</c:v>
                </c:pt>
                <c:pt idx="692" formatCode="General">
                  <c:v>8.2943000000000016</c:v>
                </c:pt>
                <c:pt idx="693" formatCode="General">
                  <c:v>8.2949000000000002</c:v>
                </c:pt>
                <c:pt idx="694" formatCode="General">
                  <c:v>8.2949000000000002</c:v>
                </c:pt>
                <c:pt idx="695" formatCode="General">
                  <c:v>8.2949000000000002</c:v>
                </c:pt>
                <c:pt idx="696" formatCode="General">
                  <c:v>8.2949000000000002</c:v>
                </c:pt>
                <c:pt idx="697" formatCode="General">
                  <c:v>8.2949000000000002</c:v>
                </c:pt>
                <c:pt idx="698" formatCode="General">
                  <c:v>8.2947000000000006</c:v>
                </c:pt>
                <c:pt idx="699" formatCode="General">
                  <c:v>8.2943000000000016</c:v>
                </c:pt>
                <c:pt idx="700" formatCode="General">
                  <c:v>8.2938000000000009</c:v>
                </c:pt>
                <c:pt idx="701" formatCode="General">
                  <c:v>8.2934000000000001</c:v>
                </c:pt>
                <c:pt idx="702" formatCode="General">
                  <c:v>8.2931000000000008</c:v>
                </c:pt>
                <c:pt idx="703" formatCode="General">
                  <c:v>8.293000000000001</c:v>
                </c:pt>
                <c:pt idx="704" formatCode="General">
                  <c:v>8.2928000000000015</c:v>
                </c:pt>
                <c:pt idx="705" formatCode="General">
                  <c:v>8.2925000000000004</c:v>
                </c:pt>
                <c:pt idx="706" formatCode="General">
                  <c:v>8.2921000000000014</c:v>
                </c:pt>
                <c:pt idx="707" formatCode="General">
                  <c:v>8.2918000000000003</c:v>
                </c:pt>
                <c:pt idx="708" formatCode="General">
                  <c:v>8.2923000000000009</c:v>
                </c:pt>
                <c:pt idx="709" formatCode="General">
                  <c:v>8.2919</c:v>
                </c:pt>
                <c:pt idx="710" formatCode="General">
                  <c:v>8.2921000000000014</c:v>
                </c:pt>
                <c:pt idx="711" formatCode="General">
                  <c:v>8.2923000000000009</c:v>
                </c:pt>
                <c:pt idx="712" formatCode="General">
                  <c:v>8.2923000000000009</c:v>
                </c:pt>
                <c:pt idx="713" formatCode="General">
                  <c:v>8.2918000000000003</c:v>
                </c:pt>
                <c:pt idx="714" formatCode="General">
                  <c:v>8.2916000000000007</c:v>
                </c:pt>
                <c:pt idx="715" formatCode="General">
                  <c:v>8.2924000000000007</c:v>
                </c:pt>
                <c:pt idx="716" formatCode="General">
                  <c:v>8.2924000000000007</c:v>
                </c:pt>
                <c:pt idx="717" formatCode="General">
                  <c:v>8.2921000000000014</c:v>
                </c:pt>
                <c:pt idx="718" formatCode="General">
                  <c:v>8.2917000000000005</c:v>
                </c:pt>
                <c:pt idx="719" formatCode="General">
                  <c:v>8.2919</c:v>
                </c:pt>
                <c:pt idx="720" formatCode="General">
                  <c:v>8.291500000000001</c:v>
                </c:pt>
                <c:pt idx="721" formatCode="General">
                  <c:v>8.2921000000000014</c:v>
                </c:pt>
                <c:pt idx="722" formatCode="General">
                  <c:v>8.2932000000000006</c:v>
                </c:pt>
                <c:pt idx="723" formatCode="General">
                  <c:v>8.2923000000000009</c:v>
                </c:pt>
                <c:pt idx="724" formatCode="General">
                  <c:v>8.2922000000000011</c:v>
                </c:pt>
                <c:pt idx="725" formatCode="General">
                  <c:v>8.2919999999999998</c:v>
                </c:pt>
                <c:pt idx="726" formatCode="General">
                  <c:v>8.2934999999999999</c:v>
                </c:pt>
                <c:pt idx="727" formatCode="General">
                  <c:v>8.293000000000001</c:v>
                </c:pt>
                <c:pt idx="728" formatCode="General">
                  <c:v>8.2931000000000008</c:v>
                </c:pt>
                <c:pt idx="729" formatCode="General">
                  <c:v>8.2928000000000015</c:v>
                </c:pt>
                <c:pt idx="730" formatCode="General">
                  <c:v>8.2925000000000004</c:v>
                </c:pt>
                <c:pt idx="731" formatCode="General">
                  <c:v>8.291500000000001</c:v>
                </c:pt>
                <c:pt idx="732" formatCode="General">
                  <c:v>8.291500000000001</c:v>
                </c:pt>
                <c:pt idx="733" formatCode="General">
                  <c:v>8.2916000000000007</c:v>
                </c:pt>
                <c:pt idx="734" formatCode="General">
                  <c:v>8.2914000000000012</c:v>
                </c:pt>
                <c:pt idx="735" formatCode="General">
                  <c:v>8.2910000000000004</c:v>
                </c:pt>
                <c:pt idx="736" formatCode="General">
                  <c:v>8.2910000000000004</c:v>
                </c:pt>
                <c:pt idx="737" formatCode="General">
                  <c:v>8.2910000000000004</c:v>
                </c:pt>
                <c:pt idx="738" formatCode="General">
                  <c:v>8.2910000000000004</c:v>
                </c:pt>
                <c:pt idx="739" formatCode="General">
                  <c:v>8.2907000000000011</c:v>
                </c:pt>
                <c:pt idx="740" formatCode="General">
                  <c:v>8.2910000000000004</c:v>
                </c:pt>
                <c:pt idx="741" formatCode="General">
                  <c:v>8.2914000000000012</c:v>
                </c:pt>
                <c:pt idx="742" formatCode="General">
                  <c:v>8.2917000000000005</c:v>
                </c:pt>
                <c:pt idx="743" formatCode="General">
                  <c:v>8.2918000000000003</c:v>
                </c:pt>
                <c:pt idx="744" formatCode="General">
                  <c:v>8.2919</c:v>
                </c:pt>
                <c:pt idx="745" formatCode="General">
                  <c:v>8.2919999999999998</c:v>
                </c:pt>
                <c:pt idx="746" formatCode="General">
                  <c:v>8.2913000000000014</c:v>
                </c:pt>
                <c:pt idx="747" formatCode="General">
                  <c:v>8.2906000000000013</c:v>
                </c:pt>
                <c:pt idx="748" formatCode="General">
                  <c:v>8.2910000000000004</c:v>
                </c:pt>
                <c:pt idx="749" formatCode="General">
                  <c:v>8.2916000000000007</c:v>
                </c:pt>
                <c:pt idx="750" formatCode="General">
                  <c:v>8.2919</c:v>
                </c:pt>
                <c:pt idx="751" formatCode="General">
                  <c:v>8.2910000000000004</c:v>
                </c:pt>
                <c:pt idx="752" formatCode="General">
                  <c:v>8.291500000000001</c:v>
                </c:pt>
                <c:pt idx="753" formatCode="General">
                  <c:v>8.2911000000000001</c:v>
                </c:pt>
                <c:pt idx="754" formatCode="General">
                  <c:v>8.2909000000000006</c:v>
                </c:pt>
                <c:pt idx="755" formatCode="General">
                  <c:v>8.2909000000000006</c:v>
                </c:pt>
                <c:pt idx="756" formatCode="General">
                  <c:v>8.2908000000000008</c:v>
                </c:pt>
                <c:pt idx="757" formatCode="General">
                  <c:v>8.2905000000000015</c:v>
                </c:pt>
                <c:pt idx="758" formatCode="General">
                  <c:v>8.2903000000000002</c:v>
                </c:pt>
                <c:pt idx="759" formatCode="General">
                  <c:v>8.2903000000000002</c:v>
                </c:pt>
                <c:pt idx="760" formatCode="General">
                  <c:v>8.2901000000000007</c:v>
                </c:pt>
                <c:pt idx="761" formatCode="General">
                  <c:v>8.2903000000000002</c:v>
                </c:pt>
                <c:pt idx="762" formatCode="General">
                  <c:v>8.2903000000000002</c:v>
                </c:pt>
                <c:pt idx="763" formatCode="General">
                  <c:v>8.2905000000000015</c:v>
                </c:pt>
                <c:pt idx="764" formatCode="General">
                  <c:v>8.2903000000000002</c:v>
                </c:pt>
                <c:pt idx="765" formatCode="General">
                  <c:v>8.2900000000000009</c:v>
                </c:pt>
                <c:pt idx="766" formatCode="General">
                  <c:v>8.2903000000000002</c:v>
                </c:pt>
                <c:pt idx="767" formatCode="General">
                  <c:v>8.2896999999999998</c:v>
                </c:pt>
                <c:pt idx="768" formatCode="General">
                  <c:v>8.2896000000000001</c:v>
                </c:pt>
                <c:pt idx="769" formatCode="General">
                  <c:v>8.2891000000000012</c:v>
                </c:pt>
                <c:pt idx="770" formatCode="General">
                  <c:v>8.2896000000000001</c:v>
                </c:pt>
                <c:pt idx="771" formatCode="General">
                  <c:v>8.2893000000000008</c:v>
                </c:pt>
                <c:pt idx="772" formatCode="General">
                  <c:v>8.2888999999999999</c:v>
                </c:pt>
                <c:pt idx="773" formatCode="General">
                  <c:v>8.2885000000000009</c:v>
                </c:pt>
                <c:pt idx="774" formatCode="General">
                  <c:v>8.2890000000000015</c:v>
                </c:pt>
                <c:pt idx="775" formatCode="General">
                  <c:v>8.2900000000000009</c:v>
                </c:pt>
                <c:pt idx="776" formatCode="General">
                  <c:v>8.2891000000000012</c:v>
                </c:pt>
                <c:pt idx="777" formatCode="General">
                  <c:v>8.2890000000000015</c:v>
                </c:pt>
                <c:pt idx="778" formatCode="General">
                  <c:v>8.2890000000000015</c:v>
                </c:pt>
                <c:pt idx="779" formatCode="General">
                  <c:v>8.2890000000000015</c:v>
                </c:pt>
                <c:pt idx="780" formatCode="General">
                  <c:v>8.289200000000001</c:v>
                </c:pt>
                <c:pt idx="781" formatCode="General">
                  <c:v>8.2885000000000009</c:v>
                </c:pt>
                <c:pt idx="782" formatCode="General">
                  <c:v>8.2884000000000011</c:v>
                </c:pt>
                <c:pt idx="783" formatCode="General">
                  <c:v>8.2880000000000003</c:v>
                </c:pt>
                <c:pt idx="784" formatCode="General">
                  <c:v>8.2883000000000013</c:v>
                </c:pt>
                <c:pt idx="785" formatCode="General">
                  <c:v>8.2888999999999999</c:v>
                </c:pt>
                <c:pt idx="786" formatCode="General">
                  <c:v>8.2891000000000012</c:v>
                </c:pt>
                <c:pt idx="787" formatCode="General">
                  <c:v>8.2884000000000011</c:v>
                </c:pt>
                <c:pt idx="788" formatCode="General">
                  <c:v>8.2884000000000011</c:v>
                </c:pt>
                <c:pt idx="789" formatCode="General">
                  <c:v>8.2881</c:v>
                </c:pt>
                <c:pt idx="790" formatCode="General">
                  <c:v>8.2887000000000004</c:v>
                </c:pt>
                <c:pt idx="791" formatCode="General">
                  <c:v>8.2888999999999999</c:v>
                </c:pt>
                <c:pt idx="792" formatCode="General">
                  <c:v>8.2881</c:v>
                </c:pt>
                <c:pt idx="793" formatCode="General">
                  <c:v>8.2876000000000012</c:v>
                </c:pt>
                <c:pt idx="794" formatCode="General">
                  <c:v>8.2876000000000012</c:v>
                </c:pt>
                <c:pt idx="795" formatCode="General">
                  <c:v>8.2875000000000014</c:v>
                </c:pt>
                <c:pt idx="796" formatCode="General">
                  <c:v>8.2873000000000001</c:v>
                </c:pt>
                <c:pt idx="797" formatCode="General">
                  <c:v>8.2864000000000004</c:v>
                </c:pt>
                <c:pt idx="798" formatCode="General">
                  <c:v>8.2858999999999998</c:v>
                </c:pt>
                <c:pt idx="799" formatCode="General">
                  <c:v>8.285400000000001</c:v>
                </c:pt>
                <c:pt idx="800" formatCode="General">
                  <c:v>8.2850999999999999</c:v>
                </c:pt>
                <c:pt idx="801" formatCode="General">
                  <c:v>8.2850000000000001</c:v>
                </c:pt>
                <c:pt idx="802" formatCode="General">
                  <c:v>8.2850000000000001</c:v>
                </c:pt>
                <c:pt idx="803" formatCode="General">
                  <c:v>8.2852000000000015</c:v>
                </c:pt>
                <c:pt idx="804" formatCode="General">
                  <c:v>8.2852000000000015</c:v>
                </c:pt>
                <c:pt idx="805" formatCode="General">
                  <c:v>8.2852000000000015</c:v>
                </c:pt>
                <c:pt idx="806" formatCode="General">
                  <c:v>8.2852000000000015</c:v>
                </c:pt>
                <c:pt idx="807" formatCode="General">
                  <c:v>8.2850000000000001</c:v>
                </c:pt>
                <c:pt idx="808" formatCode="General">
                  <c:v>8.2845000000000013</c:v>
                </c:pt>
                <c:pt idx="809" formatCode="General">
                  <c:v>8.2845000000000013</c:v>
                </c:pt>
                <c:pt idx="810" formatCode="General">
                  <c:v>8.2843</c:v>
                </c:pt>
                <c:pt idx="811" formatCode="General">
                  <c:v>8.2841000000000005</c:v>
                </c:pt>
                <c:pt idx="812" formatCode="General">
                  <c:v>8.2835000000000001</c:v>
                </c:pt>
                <c:pt idx="813" formatCode="General">
                  <c:v>8.283100000000001</c:v>
                </c:pt>
                <c:pt idx="814" formatCode="General">
                  <c:v>8.2832000000000008</c:v>
                </c:pt>
                <c:pt idx="815" formatCode="General">
                  <c:v>8.2839000000000009</c:v>
                </c:pt>
                <c:pt idx="816" formatCode="General">
                  <c:v>8.2842000000000002</c:v>
                </c:pt>
                <c:pt idx="817" formatCode="General">
                  <c:v>8.2839000000000009</c:v>
                </c:pt>
                <c:pt idx="818" formatCode="General">
                  <c:v>8.2835000000000001</c:v>
                </c:pt>
                <c:pt idx="819" formatCode="General">
                  <c:v>8.2832000000000008</c:v>
                </c:pt>
                <c:pt idx="820" formatCode="General">
                  <c:v>8.2830000000000013</c:v>
                </c:pt>
                <c:pt idx="821" formatCode="General">
                  <c:v>8.2835999999999999</c:v>
                </c:pt>
                <c:pt idx="822" formatCode="General">
                  <c:v>8.2833000000000006</c:v>
                </c:pt>
                <c:pt idx="823" formatCode="General">
                  <c:v>8.2834000000000003</c:v>
                </c:pt>
                <c:pt idx="824" formatCode="General">
                  <c:v>8.2830000000000013</c:v>
                </c:pt>
                <c:pt idx="825" formatCode="General">
                  <c:v>8.2832000000000008</c:v>
                </c:pt>
                <c:pt idx="826" formatCode="General">
                  <c:v>8.2835999999999999</c:v>
                </c:pt>
                <c:pt idx="827" formatCode="General">
                  <c:v>8.2834000000000003</c:v>
                </c:pt>
                <c:pt idx="828" formatCode="General">
                  <c:v>8.2829000000000015</c:v>
                </c:pt>
                <c:pt idx="829" formatCode="General">
                  <c:v>8.2826000000000004</c:v>
                </c:pt>
                <c:pt idx="830" formatCode="General">
                  <c:v>8.2822000000000013</c:v>
                </c:pt>
                <c:pt idx="831" formatCode="General">
                  <c:v>8.282</c:v>
                </c:pt>
                <c:pt idx="832" formatCode="General">
                  <c:v>8.2817000000000007</c:v>
                </c:pt>
                <c:pt idx="833" formatCode="General">
                  <c:v>8.2812999999999999</c:v>
                </c:pt>
                <c:pt idx="834" formatCode="General">
                  <c:v>8.2810000000000006</c:v>
                </c:pt>
                <c:pt idx="835" formatCode="General">
                  <c:v>8.280800000000001</c:v>
                </c:pt>
                <c:pt idx="836" formatCode="General">
                  <c:v>8.2805</c:v>
                </c:pt>
                <c:pt idx="837" formatCode="General">
                  <c:v>8.2806000000000015</c:v>
                </c:pt>
                <c:pt idx="838" formatCode="General">
                  <c:v>8.2805</c:v>
                </c:pt>
                <c:pt idx="839" formatCode="General">
                  <c:v>8.2804000000000002</c:v>
                </c:pt>
                <c:pt idx="840" formatCode="General">
                  <c:v>8.2803000000000004</c:v>
                </c:pt>
                <c:pt idx="841" formatCode="General">
                  <c:v>8.2803000000000004</c:v>
                </c:pt>
                <c:pt idx="842" formatCode="General">
                  <c:v>8.2802000000000007</c:v>
                </c:pt>
                <c:pt idx="843" formatCode="General">
                  <c:v>8.2801000000000009</c:v>
                </c:pt>
                <c:pt idx="844" formatCode="General">
                  <c:v>8.2802000000000007</c:v>
                </c:pt>
                <c:pt idx="845" formatCode="General">
                  <c:v>8.2801000000000009</c:v>
                </c:pt>
                <c:pt idx="846" formatCode="General">
                  <c:v>8.2801000000000009</c:v>
                </c:pt>
                <c:pt idx="847" formatCode="General">
                  <c:v>8.2796000000000003</c:v>
                </c:pt>
                <c:pt idx="848" formatCode="General">
                  <c:v>8.2796000000000003</c:v>
                </c:pt>
                <c:pt idx="849" formatCode="General">
                  <c:v>8.2799000000000014</c:v>
                </c:pt>
                <c:pt idx="850" formatCode="General">
                  <c:v>8.2801000000000009</c:v>
                </c:pt>
                <c:pt idx="851" formatCode="General">
                  <c:v>8.2800000000000011</c:v>
                </c:pt>
                <c:pt idx="852" formatCode="General">
                  <c:v>8.2800000000000011</c:v>
                </c:pt>
                <c:pt idx="853" formatCode="General">
                  <c:v>8.2800000000000011</c:v>
                </c:pt>
                <c:pt idx="854" formatCode="General">
                  <c:v>8.2800000000000011</c:v>
                </c:pt>
                <c:pt idx="855" formatCode="General">
                  <c:v>8.2800000000000011</c:v>
                </c:pt>
                <c:pt idx="856" formatCode="General">
                  <c:v>8.2796000000000003</c:v>
                </c:pt>
                <c:pt idx="857" formatCode="General">
                  <c:v>8.279300000000001</c:v>
                </c:pt>
                <c:pt idx="858" formatCode="General">
                  <c:v>8.2788000000000004</c:v>
                </c:pt>
                <c:pt idx="859" formatCode="General">
                  <c:v>8.2787000000000006</c:v>
                </c:pt>
                <c:pt idx="860" formatCode="General">
                  <c:v>8.2791000000000015</c:v>
                </c:pt>
                <c:pt idx="861" formatCode="General">
                  <c:v>8.2792000000000012</c:v>
                </c:pt>
                <c:pt idx="862" formatCode="General">
                  <c:v>8.2797000000000001</c:v>
                </c:pt>
                <c:pt idx="863" formatCode="General">
                  <c:v>8.2797999999999998</c:v>
                </c:pt>
                <c:pt idx="864" formatCode="General">
                  <c:v>8.2800000000000011</c:v>
                </c:pt>
                <c:pt idx="865" formatCode="General">
                  <c:v>8.2799000000000014</c:v>
                </c:pt>
                <c:pt idx="866" formatCode="General">
                  <c:v>8.279300000000001</c:v>
                </c:pt>
                <c:pt idx="867" formatCode="General">
                  <c:v>8.279300000000001</c:v>
                </c:pt>
                <c:pt idx="868" formatCode="General">
                  <c:v>8.2794000000000008</c:v>
                </c:pt>
                <c:pt idx="869" formatCode="General">
                  <c:v>8.2797999999999998</c:v>
                </c:pt>
                <c:pt idx="870" formatCode="General">
                  <c:v>8.2797999999999998</c:v>
                </c:pt>
                <c:pt idx="871" formatCode="General">
                  <c:v>8.2797999999999998</c:v>
                </c:pt>
                <c:pt idx="872" formatCode="General">
                  <c:v>8.2797999999999998</c:v>
                </c:pt>
                <c:pt idx="873" formatCode="General">
                  <c:v>8.2800000000000011</c:v>
                </c:pt>
                <c:pt idx="874" formatCode="General">
                  <c:v>8.2799000000000014</c:v>
                </c:pt>
                <c:pt idx="875" formatCode="General">
                  <c:v>8.2800000000000011</c:v>
                </c:pt>
                <c:pt idx="876" formatCode="General">
                  <c:v>8.2797000000000001</c:v>
                </c:pt>
                <c:pt idx="877" formatCode="General">
                  <c:v>8.2796000000000003</c:v>
                </c:pt>
                <c:pt idx="878" formatCode="General">
                  <c:v>8.2794000000000008</c:v>
                </c:pt>
                <c:pt idx="879" formatCode="General">
                  <c:v>8.2789999999999999</c:v>
                </c:pt>
                <c:pt idx="880" formatCode="General">
                  <c:v>8.2789000000000001</c:v>
                </c:pt>
                <c:pt idx="881" formatCode="General">
                  <c:v>8.2786000000000008</c:v>
                </c:pt>
                <c:pt idx="882" formatCode="General">
                  <c:v>8.2789000000000001</c:v>
                </c:pt>
                <c:pt idx="883" formatCode="General">
                  <c:v>8.2789999999999999</c:v>
                </c:pt>
                <c:pt idx="884" formatCode="General">
                  <c:v>8.2786000000000008</c:v>
                </c:pt>
                <c:pt idx="885" formatCode="General">
                  <c:v>8.2786000000000008</c:v>
                </c:pt>
                <c:pt idx="886" formatCode="General">
                  <c:v>8.2784000000000013</c:v>
                </c:pt>
                <c:pt idx="887" formatCode="General">
                  <c:v>8.2782</c:v>
                </c:pt>
                <c:pt idx="888" formatCode="General">
                  <c:v>8.2789000000000001</c:v>
                </c:pt>
                <c:pt idx="889" formatCode="General">
                  <c:v>8.2789000000000001</c:v>
                </c:pt>
                <c:pt idx="890" formatCode="General">
                  <c:v>8.2789000000000001</c:v>
                </c:pt>
                <c:pt idx="891" formatCode="General">
                  <c:v>8.2789000000000001</c:v>
                </c:pt>
                <c:pt idx="892" formatCode="General">
                  <c:v>8.2789000000000001</c:v>
                </c:pt>
                <c:pt idx="893" formatCode="General">
                  <c:v>8.2789000000000001</c:v>
                </c:pt>
                <c:pt idx="894" formatCode="General">
                  <c:v>8.2785000000000011</c:v>
                </c:pt>
                <c:pt idx="895" formatCode="General">
                  <c:v>8.2789000000000001</c:v>
                </c:pt>
                <c:pt idx="896" formatCode="General">
                  <c:v>8.2786000000000008</c:v>
                </c:pt>
                <c:pt idx="897" formatCode="General">
                  <c:v>8.2785000000000011</c:v>
                </c:pt>
                <c:pt idx="898" formatCode="General">
                  <c:v>8.2785000000000011</c:v>
                </c:pt>
                <c:pt idx="899" formatCode="General">
                  <c:v>8.2789000000000001</c:v>
                </c:pt>
                <c:pt idx="900" formatCode="General">
                  <c:v>8.2792000000000012</c:v>
                </c:pt>
                <c:pt idx="901" formatCode="General">
                  <c:v>8.2795000000000005</c:v>
                </c:pt>
                <c:pt idx="902" formatCode="General">
                  <c:v>8.2796000000000003</c:v>
                </c:pt>
                <c:pt idx="903" formatCode="General">
                  <c:v>8.2797999999999998</c:v>
                </c:pt>
                <c:pt idx="904" formatCode="General">
                  <c:v>8.2797999999999998</c:v>
                </c:pt>
                <c:pt idx="905" formatCode="General">
                  <c:v>8.2796000000000003</c:v>
                </c:pt>
                <c:pt idx="906" formatCode="General">
                  <c:v>8.2795000000000005</c:v>
                </c:pt>
                <c:pt idx="907" formatCode="General">
                  <c:v>8.2792000000000012</c:v>
                </c:pt>
                <c:pt idx="908" formatCode="General">
                  <c:v>8.2791000000000015</c:v>
                </c:pt>
                <c:pt idx="909" formatCode="General">
                  <c:v>8.2791000000000015</c:v>
                </c:pt>
                <c:pt idx="910" formatCode="General">
                  <c:v>8.2789999999999999</c:v>
                </c:pt>
                <c:pt idx="911" formatCode="General">
                  <c:v>8.2789999999999999</c:v>
                </c:pt>
                <c:pt idx="912" formatCode="General">
                  <c:v>8.2789000000000001</c:v>
                </c:pt>
                <c:pt idx="913" formatCode="General">
                  <c:v>8.2789000000000001</c:v>
                </c:pt>
                <c:pt idx="914" formatCode="General">
                  <c:v>8.2789999999999999</c:v>
                </c:pt>
                <c:pt idx="915" formatCode="General">
                  <c:v>8.2791000000000015</c:v>
                </c:pt>
                <c:pt idx="916" formatCode="General">
                  <c:v>8.2791000000000015</c:v>
                </c:pt>
                <c:pt idx="917" formatCode="General">
                  <c:v>8.2788000000000004</c:v>
                </c:pt>
                <c:pt idx="918" formatCode="General">
                  <c:v>8.2789000000000001</c:v>
                </c:pt>
                <c:pt idx="919" formatCode="General">
                  <c:v>8.2791000000000015</c:v>
                </c:pt>
                <c:pt idx="920" formatCode="General">
                  <c:v>8.2795000000000005</c:v>
                </c:pt>
                <c:pt idx="921" formatCode="General">
                  <c:v>8.2795000000000005</c:v>
                </c:pt>
                <c:pt idx="922" formatCode="General">
                  <c:v>8.2794000000000008</c:v>
                </c:pt>
                <c:pt idx="923" formatCode="General">
                  <c:v>8.2792000000000012</c:v>
                </c:pt>
                <c:pt idx="924" formatCode="General">
                  <c:v>8.2791000000000015</c:v>
                </c:pt>
                <c:pt idx="925" formatCode="General">
                  <c:v>8.2789999999999999</c:v>
                </c:pt>
                <c:pt idx="926" formatCode="General">
                  <c:v>8.2792000000000012</c:v>
                </c:pt>
                <c:pt idx="927" formatCode="General">
                  <c:v>8.2791000000000015</c:v>
                </c:pt>
                <c:pt idx="928" formatCode="General">
                  <c:v>8.2795000000000005</c:v>
                </c:pt>
                <c:pt idx="929" formatCode="General">
                  <c:v>8.2797000000000001</c:v>
                </c:pt>
                <c:pt idx="930" formatCode="General">
                  <c:v>8.2797000000000001</c:v>
                </c:pt>
                <c:pt idx="931" formatCode="General">
                  <c:v>8.2792000000000012</c:v>
                </c:pt>
                <c:pt idx="932" formatCode="General">
                  <c:v>8.2792000000000012</c:v>
                </c:pt>
                <c:pt idx="933" formatCode="General">
                  <c:v>8.2791000000000015</c:v>
                </c:pt>
                <c:pt idx="934" formatCode="General">
                  <c:v>8.279300000000001</c:v>
                </c:pt>
                <c:pt idx="935" formatCode="General">
                  <c:v>8.279300000000001</c:v>
                </c:pt>
                <c:pt idx="936" formatCode="General">
                  <c:v>8.2795000000000005</c:v>
                </c:pt>
                <c:pt idx="937" formatCode="General">
                  <c:v>8.2797000000000001</c:v>
                </c:pt>
                <c:pt idx="938" formatCode="General">
                  <c:v>8.2796000000000003</c:v>
                </c:pt>
                <c:pt idx="939" formatCode="General">
                  <c:v>8.2797999999999998</c:v>
                </c:pt>
                <c:pt idx="940" formatCode="General">
                  <c:v>8.2795000000000005</c:v>
                </c:pt>
                <c:pt idx="941" formatCode="General">
                  <c:v>8.2795000000000005</c:v>
                </c:pt>
                <c:pt idx="942" formatCode="General">
                  <c:v>8.2795000000000005</c:v>
                </c:pt>
                <c:pt idx="943" formatCode="General">
                  <c:v>8.279300000000001</c:v>
                </c:pt>
                <c:pt idx="944" formatCode="General">
                  <c:v>8.2791000000000015</c:v>
                </c:pt>
                <c:pt idx="945" formatCode="General">
                  <c:v>8.2794000000000008</c:v>
                </c:pt>
                <c:pt idx="946" formatCode="General">
                  <c:v>8.2797000000000001</c:v>
                </c:pt>
                <c:pt idx="947" formatCode="General">
                  <c:v>8.2794000000000008</c:v>
                </c:pt>
                <c:pt idx="948" formatCode="General">
                  <c:v>8.2794000000000008</c:v>
                </c:pt>
                <c:pt idx="949" formatCode="General">
                  <c:v>8.279300000000001</c:v>
                </c:pt>
                <c:pt idx="950" formatCode="General">
                  <c:v>8.2789000000000001</c:v>
                </c:pt>
                <c:pt idx="951" formatCode="General">
                  <c:v>8.2789000000000001</c:v>
                </c:pt>
                <c:pt idx="952" formatCode="General">
                  <c:v>8.2786000000000008</c:v>
                </c:pt>
                <c:pt idx="953" formatCode="General">
                  <c:v>8.2787000000000006</c:v>
                </c:pt>
                <c:pt idx="954" formatCode="General">
                  <c:v>8.2782</c:v>
                </c:pt>
                <c:pt idx="955" formatCode="General">
                  <c:v>8.2781000000000002</c:v>
                </c:pt>
                <c:pt idx="956" formatCode="General">
                  <c:v>8.2781000000000002</c:v>
                </c:pt>
                <c:pt idx="957" formatCode="General">
                  <c:v>8.2779000000000007</c:v>
                </c:pt>
                <c:pt idx="958" formatCode="General">
                  <c:v>8.2785000000000011</c:v>
                </c:pt>
                <c:pt idx="959" formatCode="General">
                  <c:v>8.2781000000000002</c:v>
                </c:pt>
                <c:pt idx="960" formatCode="General">
                  <c:v>8.2783000000000015</c:v>
                </c:pt>
                <c:pt idx="961" formatCode="General">
                  <c:v>8.2786000000000008</c:v>
                </c:pt>
                <c:pt idx="962" formatCode="General">
                  <c:v>8.2788000000000004</c:v>
                </c:pt>
                <c:pt idx="963" formatCode="General">
                  <c:v>8.2782</c:v>
                </c:pt>
                <c:pt idx="964" formatCode="General">
                  <c:v>8.2786000000000008</c:v>
                </c:pt>
                <c:pt idx="965" formatCode="General">
                  <c:v>8.2789000000000001</c:v>
                </c:pt>
                <c:pt idx="966" formatCode="General">
                  <c:v>8.2789000000000001</c:v>
                </c:pt>
                <c:pt idx="967" formatCode="General">
                  <c:v>8.2789999999999999</c:v>
                </c:pt>
                <c:pt idx="968" formatCode="General">
                  <c:v>8.279300000000001</c:v>
                </c:pt>
                <c:pt idx="969" formatCode="General">
                  <c:v>8.2796000000000003</c:v>
                </c:pt>
                <c:pt idx="970" formatCode="General">
                  <c:v>8.2797000000000001</c:v>
                </c:pt>
                <c:pt idx="971" formatCode="General">
                  <c:v>8.2795000000000005</c:v>
                </c:pt>
                <c:pt idx="972" formatCode="General">
                  <c:v>8.2796000000000003</c:v>
                </c:pt>
                <c:pt idx="973" formatCode="General">
                  <c:v>8.2794000000000008</c:v>
                </c:pt>
                <c:pt idx="974" formatCode="General">
                  <c:v>8.2796000000000003</c:v>
                </c:pt>
                <c:pt idx="975" formatCode="General">
                  <c:v>8.2797000000000001</c:v>
                </c:pt>
                <c:pt idx="976" formatCode="General">
                  <c:v>8.2795000000000005</c:v>
                </c:pt>
                <c:pt idx="977" formatCode="General">
                  <c:v>8.279300000000001</c:v>
                </c:pt>
                <c:pt idx="978" formatCode="General">
                  <c:v>8.2795000000000005</c:v>
                </c:pt>
                <c:pt idx="979" formatCode="General">
                  <c:v>8.2797999999999998</c:v>
                </c:pt>
                <c:pt idx="980" formatCode="General">
                  <c:v>8.2799000000000014</c:v>
                </c:pt>
                <c:pt idx="981" formatCode="General">
                  <c:v>8.2795000000000005</c:v>
                </c:pt>
                <c:pt idx="982" formatCode="General">
                  <c:v>8.2794000000000008</c:v>
                </c:pt>
                <c:pt idx="983" formatCode="General">
                  <c:v>8.2797999999999998</c:v>
                </c:pt>
                <c:pt idx="984" formatCode="General">
                  <c:v>8.2799000000000014</c:v>
                </c:pt>
                <c:pt idx="985" formatCode="General">
                  <c:v>8.2789999999999999</c:v>
                </c:pt>
                <c:pt idx="986" formatCode="General">
                  <c:v>8.2797999999999998</c:v>
                </c:pt>
                <c:pt idx="987" formatCode="General">
                  <c:v>8.2799000000000014</c:v>
                </c:pt>
                <c:pt idx="988" formatCode="General">
                  <c:v>8.2799000000000014</c:v>
                </c:pt>
                <c:pt idx="989" formatCode="General">
                  <c:v>8.2799000000000014</c:v>
                </c:pt>
                <c:pt idx="990" formatCode="General">
                  <c:v>8.2799000000000014</c:v>
                </c:pt>
                <c:pt idx="991" formatCode="General">
                  <c:v>8.2797999999999998</c:v>
                </c:pt>
                <c:pt idx="992" formatCode="General">
                  <c:v>8.2796000000000003</c:v>
                </c:pt>
                <c:pt idx="993" formatCode="General">
                  <c:v>8.2796000000000003</c:v>
                </c:pt>
                <c:pt idx="994" formatCode="General">
                  <c:v>8.2797999999999998</c:v>
                </c:pt>
                <c:pt idx="995" formatCode="General">
                  <c:v>8.2797999999999998</c:v>
                </c:pt>
                <c:pt idx="996" formatCode="General">
                  <c:v>8.2799000000000014</c:v>
                </c:pt>
                <c:pt idx="997" formatCode="General">
                  <c:v>8.2797000000000001</c:v>
                </c:pt>
                <c:pt idx="998" formatCode="General">
                  <c:v>8.2797999999999998</c:v>
                </c:pt>
                <c:pt idx="999" formatCode="General">
                  <c:v>8.2797000000000001</c:v>
                </c:pt>
                <c:pt idx="1000" formatCode="General">
                  <c:v>8.2799000000000014</c:v>
                </c:pt>
                <c:pt idx="1001" formatCode="General">
                  <c:v>8.2799000000000014</c:v>
                </c:pt>
                <c:pt idx="1002" formatCode="General">
                  <c:v>8.2797999999999998</c:v>
                </c:pt>
                <c:pt idx="1003" formatCode="General">
                  <c:v>8.2797999999999998</c:v>
                </c:pt>
                <c:pt idx="1004" formatCode="General">
                  <c:v>8.2796000000000003</c:v>
                </c:pt>
                <c:pt idx="1005" formatCode="General">
                  <c:v>8.2799000000000014</c:v>
                </c:pt>
                <c:pt idx="1006" formatCode="General">
                  <c:v>8.2797000000000001</c:v>
                </c:pt>
                <c:pt idx="1007" formatCode="General">
                  <c:v>8.2797000000000001</c:v>
                </c:pt>
                <c:pt idx="1008" formatCode="General">
                  <c:v>8.2796000000000003</c:v>
                </c:pt>
                <c:pt idx="1009" formatCode="General">
                  <c:v>8.2796000000000003</c:v>
                </c:pt>
                <c:pt idx="1010" formatCode="General">
                  <c:v>8.2797999999999998</c:v>
                </c:pt>
                <c:pt idx="1011" formatCode="General">
                  <c:v>8.2797999999999998</c:v>
                </c:pt>
                <c:pt idx="1012" formatCode="General">
                  <c:v>8.2797000000000001</c:v>
                </c:pt>
                <c:pt idx="1013" formatCode="General">
                  <c:v>8.2797999999999998</c:v>
                </c:pt>
                <c:pt idx="1014" formatCode="General">
                  <c:v>8.2797999999999998</c:v>
                </c:pt>
                <c:pt idx="1015" formatCode="General">
                  <c:v>8.2797000000000001</c:v>
                </c:pt>
                <c:pt idx="1016" formatCode="General">
                  <c:v>8.2796000000000003</c:v>
                </c:pt>
                <c:pt idx="1017" formatCode="General">
                  <c:v>8.2796000000000003</c:v>
                </c:pt>
                <c:pt idx="1018" formatCode="General">
                  <c:v>8.2799000000000014</c:v>
                </c:pt>
                <c:pt idx="1019" formatCode="General">
                  <c:v>8.2799000000000014</c:v>
                </c:pt>
                <c:pt idx="1020" formatCode="General">
                  <c:v>8.2799000000000014</c:v>
                </c:pt>
                <c:pt idx="1021" formatCode="General">
                  <c:v>8.2799000000000014</c:v>
                </c:pt>
                <c:pt idx="1022" formatCode="General">
                  <c:v>8.2799000000000014</c:v>
                </c:pt>
                <c:pt idx="1023" formatCode="General">
                  <c:v>8.2799000000000014</c:v>
                </c:pt>
                <c:pt idx="1024" formatCode="General">
                  <c:v>8.2800000000000011</c:v>
                </c:pt>
                <c:pt idx="1025" formatCode="General">
                  <c:v>8.2799000000000014</c:v>
                </c:pt>
                <c:pt idx="1026" formatCode="General">
                  <c:v>8.2797999999999998</c:v>
                </c:pt>
                <c:pt idx="1027" formatCode="General">
                  <c:v>8.2801000000000009</c:v>
                </c:pt>
                <c:pt idx="1028" formatCode="General">
                  <c:v>8.2799000000000014</c:v>
                </c:pt>
                <c:pt idx="1029" formatCode="General">
                  <c:v>8.2799000000000014</c:v>
                </c:pt>
                <c:pt idx="1030" formatCode="General">
                  <c:v>8.2797999999999998</c:v>
                </c:pt>
                <c:pt idx="1031" formatCode="General">
                  <c:v>8.2799000000000014</c:v>
                </c:pt>
                <c:pt idx="1032" formatCode="General">
                  <c:v>8.2799000000000014</c:v>
                </c:pt>
                <c:pt idx="1033" formatCode="General">
                  <c:v>8.2799000000000014</c:v>
                </c:pt>
                <c:pt idx="1034" formatCode="General">
                  <c:v>8.2799000000000014</c:v>
                </c:pt>
                <c:pt idx="1035" formatCode="General">
                  <c:v>8.2799000000000014</c:v>
                </c:pt>
                <c:pt idx="1036" formatCode="General">
                  <c:v>8.2799000000000014</c:v>
                </c:pt>
                <c:pt idx="1037" formatCode="General">
                  <c:v>8.2800000000000011</c:v>
                </c:pt>
                <c:pt idx="1038" formatCode="General">
                  <c:v>8.2799000000000014</c:v>
                </c:pt>
                <c:pt idx="1039" formatCode="General">
                  <c:v>8.2800000000000011</c:v>
                </c:pt>
                <c:pt idx="1040" formatCode="General">
                  <c:v>8.2799000000000014</c:v>
                </c:pt>
                <c:pt idx="1041" formatCode="General">
                  <c:v>8.2800000000000011</c:v>
                </c:pt>
                <c:pt idx="1042" formatCode="General">
                  <c:v>8.2800000000000011</c:v>
                </c:pt>
                <c:pt idx="1043" formatCode="General">
                  <c:v>8.2800000000000011</c:v>
                </c:pt>
                <c:pt idx="1044" formatCode="General">
                  <c:v>8.2799000000000014</c:v>
                </c:pt>
                <c:pt idx="1045" formatCode="General">
                  <c:v>8.2800000000000011</c:v>
                </c:pt>
                <c:pt idx="1046" formatCode="General">
                  <c:v>8.2800000000000011</c:v>
                </c:pt>
                <c:pt idx="1047" formatCode="General">
                  <c:v>8.2796000000000003</c:v>
                </c:pt>
                <c:pt idx="1048" formatCode="General">
                  <c:v>8.2799000000000014</c:v>
                </c:pt>
                <c:pt idx="1049" formatCode="General">
                  <c:v>8.2800000000000011</c:v>
                </c:pt>
                <c:pt idx="1050" formatCode="General">
                  <c:v>8.2797999999999998</c:v>
                </c:pt>
                <c:pt idx="1051" formatCode="General">
                  <c:v>8.2797999999999998</c:v>
                </c:pt>
                <c:pt idx="1052" formatCode="General">
                  <c:v>8.2789999999999999</c:v>
                </c:pt>
                <c:pt idx="1053" formatCode="General">
                  <c:v>8.2788000000000004</c:v>
                </c:pt>
                <c:pt idx="1054" formatCode="General">
                  <c:v>8.2785000000000011</c:v>
                </c:pt>
                <c:pt idx="1055" formatCode="General">
                  <c:v>8.2784000000000013</c:v>
                </c:pt>
                <c:pt idx="1056" formatCode="General">
                  <c:v>8.2783000000000015</c:v>
                </c:pt>
                <c:pt idx="1057" formatCode="General">
                  <c:v>8.2782</c:v>
                </c:pt>
                <c:pt idx="1058" formatCode="General">
                  <c:v>8.2785000000000011</c:v>
                </c:pt>
                <c:pt idx="1059" formatCode="General">
                  <c:v>8.2786000000000008</c:v>
                </c:pt>
                <c:pt idx="1060" formatCode="General">
                  <c:v>8.2785000000000011</c:v>
                </c:pt>
                <c:pt idx="1061" formatCode="General">
                  <c:v>8.2783000000000015</c:v>
                </c:pt>
                <c:pt idx="1062" formatCode="General">
                  <c:v>8.2782</c:v>
                </c:pt>
                <c:pt idx="1063" formatCode="General">
                  <c:v>8.2783000000000015</c:v>
                </c:pt>
                <c:pt idx="1064" formatCode="General">
                  <c:v>8.2782</c:v>
                </c:pt>
                <c:pt idx="1065" formatCode="General">
                  <c:v>8.2782</c:v>
                </c:pt>
                <c:pt idx="1066" formatCode="General">
                  <c:v>8.2782</c:v>
                </c:pt>
                <c:pt idx="1067" formatCode="General">
                  <c:v>8.2780000000000005</c:v>
                </c:pt>
                <c:pt idx="1068" formatCode="General">
                  <c:v>8.2780000000000005</c:v>
                </c:pt>
                <c:pt idx="1069" formatCode="General">
                  <c:v>8.2779000000000007</c:v>
                </c:pt>
                <c:pt idx="1070" formatCode="General">
                  <c:v>8.2778000000000009</c:v>
                </c:pt>
                <c:pt idx="1071" formatCode="General">
                  <c:v>8.2777000000000012</c:v>
                </c:pt>
                <c:pt idx="1072" formatCode="General">
                  <c:v>8.2777000000000012</c:v>
                </c:pt>
                <c:pt idx="1073" formatCode="General">
                  <c:v>8.2774999999999999</c:v>
                </c:pt>
                <c:pt idx="1074" formatCode="General">
                  <c:v>8.2776000000000014</c:v>
                </c:pt>
                <c:pt idx="1075" formatCode="General">
                  <c:v>8.2777000000000012</c:v>
                </c:pt>
                <c:pt idx="1076" formatCode="General">
                  <c:v>8.2778000000000009</c:v>
                </c:pt>
                <c:pt idx="1077" formatCode="General">
                  <c:v>8.2776000000000014</c:v>
                </c:pt>
                <c:pt idx="1078" formatCode="General">
                  <c:v>8.2778000000000009</c:v>
                </c:pt>
                <c:pt idx="1079" formatCode="General">
                  <c:v>8.2779000000000007</c:v>
                </c:pt>
                <c:pt idx="1080" formatCode="General">
                  <c:v>8.2778000000000009</c:v>
                </c:pt>
                <c:pt idx="1081" formatCode="General">
                  <c:v>8.2782</c:v>
                </c:pt>
                <c:pt idx="1082" formatCode="General">
                  <c:v>8.2778000000000009</c:v>
                </c:pt>
                <c:pt idx="1083" formatCode="General">
                  <c:v>8.2777000000000012</c:v>
                </c:pt>
                <c:pt idx="1084" formatCode="General">
                  <c:v>8.2776000000000014</c:v>
                </c:pt>
                <c:pt idx="1085" formatCode="General">
                  <c:v>8.2778000000000009</c:v>
                </c:pt>
                <c:pt idx="1086" formatCode="General">
                  <c:v>8.2776000000000014</c:v>
                </c:pt>
                <c:pt idx="1087" formatCode="General">
                  <c:v>8.2778000000000009</c:v>
                </c:pt>
                <c:pt idx="1088" formatCode="General">
                  <c:v>8.2777000000000012</c:v>
                </c:pt>
                <c:pt idx="1089" formatCode="General">
                  <c:v>8.2780000000000005</c:v>
                </c:pt>
                <c:pt idx="1090" formatCode="General">
                  <c:v>8.2778000000000009</c:v>
                </c:pt>
                <c:pt idx="1091" formatCode="General">
                  <c:v>8.2777000000000012</c:v>
                </c:pt>
                <c:pt idx="1092" formatCode="General">
                  <c:v>8.2779000000000007</c:v>
                </c:pt>
                <c:pt idx="1093" formatCode="General">
                  <c:v>8.2777000000000012</c:v>
                </c:pt>
                <c:pt idx="1094" formatCode="General">
                  <c:v>8.2776000000000014</c:v>
                </c:pt>
                <c:pt idx="1095" formatCode="General">
                  <c:v>8.2777000000000012</c:v>
                </c:pt>
                <c:pt idx="1096" formatCode="General">
                  <c:v>8.2774999999999999</c:v>
                </c:pt>
                <c:pt idx="1097" formatCode="General">
                  <c:v>8.2774999999999999</c:v>
                </c:pt>
                <c:pt idx="1098" formatCode="General">
                  <c:v>8.2778000000000009</c:v>
                </c:pt>
                <c:pt idx="1099" formatCode="General">
                  <c:v>8.2778000000000009</c:v>
                </c:pt>
                <c:pt idx="1100" formatCode="General">
                  <c:v>8.2779000000000007</c:v>
                </c:pt>
                <c:pt idx="1101" formatCode="General">
                  <c:v>8.2779000000000007</c:v>
                </c:pt>
                <c:pt idx="1102" formatCode="General">
                  <c:v>8.2777000000000012</c:v>
                </c:pt>
                <c:pt idx="1103" formatCode="General">
                  <c:v>8.2777000000000012</c:v>
                </c:pt>
                <c:pt idx="1104" formatCode="General">
                  <c:v>8.2778000000000009</c:v>
                </c:pt>
                <c:pt idx="1105" formatCode="General">
                  <c:v>8.2777000000000012</c:v>
                </c:pt>
                <c:pt idx="1106" formatCode="General">
                  <c:v>8.2778000000000009</c:v>
                </c:pt>
                <c:pt idx="1107" formatCode="General">
                  <c:v>8.2778000000000009</c:v>
                </c:pt>
                <c:pt idx="1108" formatCode="General">
                  <c:v>8.2782</c:v>
                </c:pt>
                <c:pt idx="1109" formatCode="General">
                  <c:v>8.2782</c:v>
                </c:pt>
                <c:pt idx="1110" formatCode="General">
                  <c:v>8.2780000000000005</c:v>
                </c:pt>
                <c:pt idx="1111" formatCode="General">
                  <c:v>8.2779000000000007</c:v>
                </c:pt>
                <c:pt idx="1112" formatCode="General">
                  <c:v>8.2777000000000012</c:v>
                </c:pt>
                <c:pt idx="1113" formatCode="General">
                  <c:v>8.2774999999999999</c:v>
                </c:pt>
                <c:pt idx="1114" formatCode="General">
                  <c:v>8.2774999999999999</c:v>
                </c:pt>
                <c:pt idx="1115" formatCode="General">
                  <c:v>8.2774999999999999</c:v>
                </c:pt>
                <c:pt idx="1116" formatCode="General">
                  <c:v>8.2774000000000001</c:v>
                </c:pt>
                <c:pt idx="1117" formatCode="General">
                  <c:v>8.2774000000000001</c:v>
                </c:pt>
                <c:pt idx="1118" formatCode="General">
                  <c:v>8.2777000000000012</c:v>
                </c:pt>
                <c:pt idx="1119" formatCode="General">
                  <c:v>8.2778000000000009</c:v>
                </c:pt>
                <c:pt idx="1120" formatCode="General">
                  <c:v>8.2778000000000009</c:v>
                </c:pt>
                <c:pt idx="1121" formatCode="General">
                  <c:v>8.2777000000000012</c:v>
                </c:pt>
                <c:pt idx="1122" formatCode="General">
                  <c:v>8.2776000000000014</c:v>
                </c:pt>
                <c:pt idx="1123" formatCode="General">
                  <c:v>8.2779000000000007</c:v>
                </c:pt>
                <c:pt idx="1124" formatCode="General">
                  <c:v>8.2782</c:v>
                </c:pt>
                <c:pt idx="1125" formatCode="General">
                  <c:v>8.2781000000000002</c:v>
                </c:pt>
                <c:pt idx="1126" formatCode="General">
                  <c:v>8.2785000000000011</c:v>
                </c:pt>
                <c:pt idx="1127" formatCode="General">
                  <c:v>8.2785000000000011</c:v>
                </c:pt>
                <c:pt idx="1128" formatCode="General">
                  <c:v>8.2782</c:v>
                </c:pt>
                <c:pt idx="1129" formatCode="General">
                  <c:v>8.2786000000000008</c:v>
                </c:pt>
                <c:pt idx="1130" formatCode="General">
                  <c:v>8.2787000000000006</c:v>
                </c:pt>
                <c:pt idx="1131" formatCode="General">
                  <c:v>8.2787000000000006</c:v>
                </c:pt>
                <c:pt idx="1132" formatCode="General">
                  <c:v>8.2789000000000001</c:v>
                </c:pt>
                <c:pt idx="1133" formatCode="General">
                  <c:v>8.279300000000001</c:v>
                </c:pt>
                <c:pt idx="1134" formatCode="General">
                  <c:v>8.2795000000000005</c:v>
                </c:pt>
                <c:pt idx="1135" formatCode="General">
                  <c:v>8.2795000000000005</c:v>
                </c:pt>
                <c:pt idx="1136" formatCode="General">
                  <c:v>8.2797999999999998</c:v>
                </c:pt>
                <c:pt idx="1137" formatCode="General">
                  <c:v>8.2796000000000003</c:v>
                </c:pt>
                <c:pt idx="1138" formatCode="General">
                  <c:v>8.2797000000000001</c:v>
                </c:pt>
                <c:pt idx="1139" formatCode="General">
                  <c:v>8.2795000000000005</c:v>
                </c:pt>
                <c:pt idx="1140" formatCode="General">
                  <c:v>8.2794000000000008</c:v>
                </c:pt>
                <c:pt idx="1141" formatCode="General">
                  <c:v>8.2789999999999999</c:v>
                </c:pt>
                <c:pt idx="1142" formatCode="General">
                  <c:v>8.2789999999999999</c:v>
                </c:pt>
                <c:pt idx="1143" formatCode="General">
                  <c:v>8.2788000000000004</c:v>
                </c:pt>
                <c:pt idx="1144" formatCode="General">
                  <c:v>8.2787000000000006</c:v>
                </c:pt>
                <c:pt idx="1145" formatCode="General">
                  <c:v>8.2791000000000015</c:v>
                </c:pt>
                <c:pt idx="1146" formatCode="General">
                  <c:v>8.2789000000000001</c:v>
                </c:pt>
                <c:pt idx="1147" formatCode="General">
                  <c:v>8.2787000000000006</c:v>
                </c:pt>
                <c:pt idx="1148" formatCode="General">
                  <c:v>8.2784000000000013</c:v>
                </c:pt>
                <c:pt idx="1149" formatCode="General">
                  <c:v>8.2780000000000005</c:v>
                </c:pt>
                <c:pt idx="1150" formatCode="General">
                  <c:v>8.2778000000000009</c:v>
                </c:pt>
                <c:pt idx="1151" formatCode="General">
                  <c:v>8.2778000000000009</c:v>
                </c:pt>
                <c:pt idx="1152" formatCode="General">
                  <c:v>8.2778000000000009</c:v>
                </c:pt>
                <c:pt idx="1153" formatCode="General">
                  <c:v>8.2774999999999999</c:v>
                </c:pt>
                <c:pt idx="1154" formatCode="General">
                  <c:v>8.2779000000000007</c:v>
                </c:pt>
                <c:pt idx="1155" formatCode="General">
                  <c:v>8.2776000000000014</c:v>
                </c:pt>
                <c:pt idx="1156" formatCode="General">
                  <c:v>8.2774000000000001</c:v>
                </c:pt>
                <c:pt idx="1157" formatCode="General">
                  <c:v>8.2774000000000001</c:v>
                </c:pt>
                <c:pt idx="1158" formatCode="General">
                  <c:v>8.2774999999999999</c:v>
                </c:pt>
                <c:pt idx="1159" formatCode="General">
                  <c:v>8.2774000000000001</c:v>
                </c:pt>
                <c:pt idx="1160" formatCode="General">
                  <c:v>8.2776000000000014</c:v>
                </c:pt>
                <c:pt idx="1161" formatCode="General">
                  <c:v>8.2778000000000009</c:v>
                </c:pt>
                <c:pt idx="1162" formatCode="General">
                  <c:v>8.2784000000000013</c:v>
                </c:pt>
                <c:pt idx="1163" formatCode="General">
                  <c:v>8.2784000000000013</c:v>
                </c:pt>
                <c:pt idx="1164" formatCode="General">
                  <c:v>8.2784000000000013</c:v>
                </c:pt>
                <c:pt idx="1165" formatCode="General">
                  <c:v>8.2784000000000013</c:v>
                </c:pt>
                <c:pt idx="1166" formatCode="General">
                  <c:v>8.2784000000000013</c:v>
                </c:pt>
                <c:pt idx="1167" formatCode="General">
                  <c:v>8.2784000000000013</c:v>
                </c:pt>
                <c:pt idx="1168" formatCode="General">
                  <c:v>8.2787000000000006</c:v>
                </c:pt>
                <c:pt idx="1169" formatCode="General">
                  <c:v>8.2788000000000004</c:v>
                </c:pt>
                <c:pt idx="1170" formatCode="General">
                  <c:v>8.2791000000000015</c:v>
                </c:pt>
                <c:pt idx="1171" formatCode="General">
                  <c:v>8.2789000000000001</c:v>
                </c:pt>
                <c:pt idx="1172" formatCode="General">
                  <c:v>8.2789999999999999</c:v>
                </c:pt>
                <c:pt idx="1173" formatCode="General">
                  <c:v>8.2792000000000012</c:v>
                </c:pt>
                <c:pt idx="1174" formatCode="General">
                  <c:v>8.2789000000000001</c:v>
                </c:pt>
                <c:pt idx="1175" formatCode="General">
                  <c:v>8.2786000000000008</c:v>
                </c:pt>
                <c:pt idx="1176" formatCode="General">
                  <c:v>8.2783000000000015</c:v>
                </c:pt>
                <c:pt idx="1177" formatCode="General">
                  <c:v>8.2784000000000013</c:v>
                </c:pt>
                <c:pt idx="1178" formatCode="General">
                  <c:v>8.2786000000000008</c:v>
                </c:pt>
                <c:pt idx="1179" formatCode="General">
                  <c:v>8.2791000000000015</c:v>
                </c:pt>
                <c:pt idx="1180" formatCode="General">
                  <c:v>8.2788000000000004</c:v>
                </c:pt>
                <c:pt idx="1181" formatCode="General">
                  <c:v>8.2789000000000001</c:v>
                </c:pt>
                <c:pt idx="1182" formatCode="General">
                  <c:v>8.2789000000000001</c:v>
                </c:pt>
                <c:pt idx="1183" formatCode="General">
                  <c:v>8.2789000000000001</c:v>
                </c:pt>
                <c:pt idx="1184" formatCode="General">
                  <c:v>8.2789000000000001</c:v>
                </c:pt>
                <c:pt idx="1185" formatCode="General">
                  <c:v>8.2788000000000004</c:v>
                </c:pt>
                <c:pt idx="1186" formatCode="General">
                  <c:v>8.2788000000000004</c:v>
                </c:pt>
                <c:pt idx="1187" formatCode="General">
                  <c:v>8.279300000000001</c:v>
                </c:pt>
                <c:pt idx="1188" formatCode="General">
                  <c:v>8.2792000000000012</c:v>
                </c:pt>
                <c:pt idx="1189" formatCode="General">
                  <c:v>8.2795000000000005</c:v>
                </c:pt>
                <c:pt idx="1190" formatCode="General">
                  <c:v>8.2796000000000003</c:v>
                </c:pt>
                <c:pt idx="1191" formatCode="General">
                  <c:v>8.2797999999999998</c:v>
                </c:pt>
                <c:pt idx="1192" formatCode="General">
                  <c:v>8.2800000000000011</c:v>
                </c:pt>
                <c:pt idx="1193" formatCode="General">
                  <c:v>8.2797000000000001</c:v>
                </c:pt>
                <c:pt idx="1194" formatCode="General">
                  <c:v>8.2800000000000011</c:v>
                </c:pt>
                <c:pt idx="1195" formatCode="General">
                  <c:v>8.2800000000000011</c:v>
                </c:pt>
                <c:pt idx="1196" formatCode="General">
                  <c:v>8.2796000000000003</c:v>
                </c:pt>
                <c:pt idx="1197" formatCode="General">
                  <c:v>8.2794000000000008</c:v>
                </c:pt>
                <c:pt idx="1198" formatCode="General">
                  <c:v>8.2795000000000005</c:v>
                </c:pt>
                <c:pt idx="1199" formatCode="General">
                  <c:v>8.2797000000000001</c:v>
                </c:pt>
                <c:pt idx="1200" formatCode="General">
                  <c:v>8.2797000000000001</c:v>
                </c:pt>
                <c:pt idx="1201" formatCode="General">
                  <c:v>8.2799000000000014</c:v>
                </c:pt>
                <c:pt idx="1202" formatCode="General">
                  <c:v>8.2797000000000001</c:v>
                </c:pt>
                <c:pt idx="1203" formatCode="General">
                  <c:v>8.2797000000000001</c:v>
                </c:pt>
                <c:pt idx="1204" formatCode="General">
                  <c:v>8.2797000000000001</c:v>
                </c:pt>
                <c:pt idx="1205" formatCode="General">
                  <c:v>8.2794000000000008</c:v>
                </c:pt>
                <c:pt idx="1206" formatCode="General">
                  <c:v>8.2789000000000001</c:v>
                </c:pt>
                <c:pt idx="1207" formatCode="General">
                  <c:v>8.2787000000000006</c:v>
                </c:pt>
                <c:pt idx="1208" formatCode="General">
                  <c:v>8.2787000000000006</c:v>
                </c:pt>
                <c:pt idx="1209" formatCode="General">
                  <c:v>8.2783000000000015</c:v>
                </c:pt>
                <c:pt idx="1210" formatCode="General">
                  <c:v>8.2783000000000015</c:v>
                </c:pt>
                <c:pt idx="1211" formatCode="General">
                  <c:v>8.2783000000000015</c:v>
                </c:pt>
                <c:pt idx="1212" formatCode="General">
                  <c:v>8.2784000000000013</c:v>
                </c:pt>
                <c:pt idx="1213" formatCode="General">
                  <c:v>8.279300000000001</c:v>
                </c:pt>
                <c:pt idx="1214" formatCode="General">
                  <c:v>8.2794000000000008</c:v>
                </c:pt>
                <c:pt idx="1215" formatCode="General">
                  <c:v>8.2791000000000015</c:v>
                </c:pt>
                <c:pt idx="1216" formatCode="General">
                  <c:v>8.2794000000000008</c:v>
                </c:pt>
                <c:pt idx="1217" formatCode="General">
                  <c:v>8.2794000000000008</c:v>
                </c:pt>
                <c:pt idx="1218" formatCode="General">
                  <c:v>8.2789999999999999</c:v>
                </c:pt>
                <c:pt idx="1219" formatCode="General">
                  <c:v>8.2789000000000001</c:v>
                </c:pt>
                <c:pt idx="1220" formatCode="General">
                  <c:v>8.2789000000000001</c:v>
                </c:pt>
                <c:pt idx="1221" formatCode="General">
                  <c:v>8.2786000000000008</c:v>
                </c:pt>
                <c:pt idx="1222" formatCode="General">
                  <c:v>8.2783000000000015</c:v>
                </c:pt>
                <c:pt idx="1223" formatCode="General">
                  <c:v>8.2787000000000006</c:v>
                </c:pt>
                <c:pt idx="1224" formatCode="General">
                  <c:v>8.2782</c:v>
                </c:pt>
                <c:pt idx="1225" formatCode="General">
                  <c:v>8.2783000000000015</c:v>
                </c:pt>
                <c:pt idx="1226" formatCode="General">
                  <c:v>8.2778000000000009</c:v>
                </c:pt>
                <c:pt idx="1227" formatCode="General">
                  <c:v>8.2784000000000013</c:v>
                </c:pt>
                <c:pt idx="1228" formatCode="General">
                  <c:v>8.2784000000000013</c:v>
                </c:pt>
                <c:pt idx="1229" formatCode="General">
                  <c:v>8.2789999999999999</c:v>
                </c:pt>
                <c:pt idx="1230" formatCode="General">
                  <c:v>8.2783000000000015</c:v>
                </c:pt>
                <c:pt idx="1231" formatCode="General">
                  <c:v>8.2780000000000005</c:v>
                </c:pt>
                <c:pt idx="1232" formatCode="General">
                  <c:v>8.2780000000000005</c:v>
                </c:pt>
                <c:pt idx="1233" formatCode="General">
                  <c:v>8.2785000000000011</c:v>
                </c:pt>
                <c:pt idx="1234" formatCode="General">
                  <c:v>8.2789000000000001</c:v>
                </c:pt>
                <c:pt idx="1235" formatCode="General">
                  <c:v>8.2789999999999999</c:v>
                </c:pt>
                <c:pt idx="1236" formatCode="General">
                  <c:v>8.2788000000000004</c:v>
                </c:pt>
                <c:pt idx="1237" formatCode="General">
                  <c:v>8.2786000000000008</c:v>
                </c:pt>
                <c:pt idx="1238" formatCode="General">
                  <c:v>8.2784000000000013</c:v>
                </c:pt>
                <c:pt idx="1239" formatCode="General">
                  <c:v>8.2781000000000002</c:v>
                </c:pt>
                <c:pt idx="1240" formatCode="General">
                  <c:v>8.2787000000000006</c:v>
                </c:pt>
                <c:pt idx="1241" formatCode="General">
                  <c:v>8.2784000000000013</c:v>
                </c:pt>
                <c:pt idx="1242" formatCode="General">
                  <c:v>8.2781000000000002</c:v>
                </c:pt>
                <c:pt idx="1243" formatCode="General">
                  <c:v>8.2781000000000002</c:v>
                </c:pt>
                <c:pt idx="1244" formatCode="General">
                  <c:v>8.2779000000000007</c:v>
                </c:pt>
                <c:pt idx="1245" formatCode="General">
                  <c:v>8.2778000000000009</c:v>
                </c:pt>
                <c:pt idx="1246" formatCode="General">
                  <c:v>8.2777000000000012</c:v>
                </c:pt>
                <c:pt idx="1247" formatCode="General">
                  <c:v>8.2777000000000012</c:v>
                </c:pt>
                <c:pt idx="1248" formatCode="General">
                  <c:v>8.2776000000000014</c:v>
                </c:pt>
                <c:pt idx="1249" formatCode="General">
                  <c:v>8.2781000000000002</c:v>
                </c:pt>
                <c:pt idx="1250" formatCode="General">
                  <c:v>8.2776000000000014</c:v>
                </c:pt>
                <c:pt idx="1251" formatCode="General">
                  <c:v>8.2774999999999999</c:v>
                </c:pt>
                <c:pt idx="1252" formatCode="General">
                  <c:v>8.2774000000000001</c:v>
                </c:pt>
                <c:pt idx="1253" formatCode="General">
                  <c:v>8.2778000000000009</c:v>
                </c:pt>
                <c:pt idx="1254" formatCode="General">
                  <c:v>8.2781000000000002</c:v>
                </c:pt>
                <c:pt idx="1255" formatCode="General">
                  <c:v>8.2784000000000013</c:v>
                </c:pt>
                <c:pt idx="1256" formatCode="General">
                  <c:v>8.2779000000000007</c:v>
                </c:pt>
                <c:pt idx="1257" formatCode="General">
                  <c:v>8.2774999999999999</c:v>
                </c:pt>
                <c:pt idx="1258" formatCode="General">
                  <c:v>8.2780000000000005</c:v>
                </c:pt>
                <c:pt idx="1259" formatCode="General">
                  <c:v>8.2786000000000008</c:v>
                </c:pt>
                <c:pt idx="1260" formatCode="General">
                  <c:v>8.2787000000000006</c:v>
                </c:pt>
                <c:pt idx="1261" formatCode="General">
                  <c:v>8.2786000000000008</c:v>
                </c:pt>
                <c:pt idx="1262" formatCode="General">
                  <c:v>8.2785000000000011</c:v>
                </c:pt>
                <c:pt idx="1263" formatCode="General">
                  <c:v>8.2787000000000006</c:v>
                </c:pt>
                <c:pt idx="1264" formatCode="General">
                  <c:v>8.2782</c:v>
                </c:pt>
                <c:pt idx="1265" formatCode="General">
                  <c:v>8.2783000000000015</c:v>
                </c:pt>
                <c:pt idx="1266" formatCode="General">
                  <c:v>8.2781000000000002</c:v>
                </c:pt>
                <c:pt idx="1267" formatCode="General">
                  <c:v>8.2777000000000012</c:v>
                </c:pt>
                <c:pt idx="1268" formatCode="General">
                  <c:v>8.2776000000000014</c:v>
                </c:pt>
                <c:pt idx="1269" formatCode="General">
                  <c:v>8.2774999999999999</c:v>
                </c:pt>
                <c:pt idx="1270" formatCode="General">
                  <c:v>8.2778000000000009</c:v>
                </c:pt>
                <c:pt idx="1271" formatCode="General">
                  <c:v>8.2774999999999999</c:v>
                </c:pt>
                <c:pt idx="1272" formatCode="General">
                  <c:v>8.2773000000000003</c:v>
                </c:pt>
                <c:pt idx="1273" formatCode="General">
                  <c:v>8.2773000000000003</c:v>
                </c:pt>
                <c:pt idx="1274" formatCode="General">
                  <c:v>8.2777000000000012</c:v>
                </c:pt>
                <c:pt idx="1275" formatCode="General">
                  <c:v>8.2773000000000003</c:v>
                </c:pt>
                <c:pt idx="1276" formatCode="General">
                  <c:v>8.2773000000000003</c:v>
                </c:pt>
                <c:pt idx="1277" formatCode="General">
                  <c:v>8.2772000000000006</c:v>
                </c:pt>
                <c:pt idx="1278" formatCode="General">
                  <c:v>8.277000000000001</c:v>
                </c:pt>
                <c:pt idx="1279" formatCode="General">
                  <c:v>8.277000000000001</c:v>
                </c:pt>
                <c:pt idx="1280" formatCode="General">
                  <c:v>8.277000000000001</c:v>
                </c:pt>
                <c:pt idx="1281" formatCode="General">
                  <c:v>8.2773000000000003</c:v>
                </c:pt>
                <c:pt idx="1282" formatCode="General">
                  <c:v>8.2774000000000001</c:v>
                </c:pt>
                <c:pt idx="1283" formatCode="General">
                  <c:v>8.2772000000000006</c:v>
                </c:pt>
                <c:pt idx="1284" formatCode="General">
                  <c:v>8.2773000000000003</c:v>
                </c:pt>
                <c:pt idx="1285" formatCode="General">
                  <c:v>8.2774000000000001</c:v>
                </c:pt>
                <c:pt idx="1286" formatCode="General">
                  <c:v>8.2774000000000001</c:v>
                </c:pt>
                <c:pt idx="1287" formatCode="General">
                  <c:v>8.2773000000000003</c:v>
                </c:pt>
                <c:pt idx="1288" formatCode="General">
                  <c:v>8.2774000000000001</c:v>
                </c:pt>
                <c:pt idx="1289" formatCode="General">
                  <c:v>8.2771000000000008</c:v>
                </c:pt>
                <c:pt idx="1290" formatCode="General">
                  <c:v>8.2772000000000006</c:v>
                </c:pt>
                <c:pt idx="1291" formatCode="General">
                  <c:v>8.2771000000000008</c:v>
                </c:pt>
                <c:pt idx="1292" formatCode="General">
                  <c:v>8.277000000000001</c:v>
                </c:pt>
                <c:pt idx="1293" formatCode="General">
                  <c:v>8.2774000000000001</c:v>
                </c:pt>
                <c:pt idx="1294" formatCode="General">
                  <c:v>8.277000000000001</c:v>
                </c:pt>
                <c:pt idx="1295" formatCode="General">
                  <c:v>8.2772000000000006</c:v>
                </c:pt>
                <c:pt idx="1296" formatCode="General">
                  <c:v>8.2774000000000001</c:v>
                </c:pt>
                <c:pt idx="1297" formatCode="General">
                  <c:v>8.2774000000000001</c:v>
                </c:pt>
                <c:pt idx="1298" formatCode="General">
                  <c:v>8.2772000000000006</c:v>
                </c:pt>
                <c:pt idx="1299" formatCode="General">
                  <c:v>8.2774999999999999</c:v>
                </c:pt>
                <c:pt idx="1300" formatCode="General">
                  <c:v>8.2773000000000003</c:v>
                </c:pt>
                <c:pt idx="1301" formatCode="General">
                  <c:v>8.2773000000000003</c:v>
                </c:pt>
                <c:pt idx="1302" formatCode="General">
                  <c:v>8.2773000000000003</c:v>
                </c:pt>
                <c:pt idx="1303" formatCode="General">
                  <c:v>8.2771000000000008</c:v>
                </c:pt>
                <c:pt idx="1304" formatCode="General">
                  <c:v>8.277000000000001</c:v>
                </c:pt>
                <c:pt idx="1305" formatCode="General">
                  <c:v>8.2771000000000008</c:v>
                </c:pt>
                <c:pt idx="1306" formatCode="General">
                  <c:v>8.2773000000000003</c:v>
                </c:pt>
                <c:pt idx="1307" formatCode="General">
                  <c:v>8.2774999999999999</c:v>
                </c:pt>
                <c:pt idx="1308" formatCode="General">
                  <c:v>8.2776000000000014</c:v>
                </c:pt>
                <c:pt idx="1309" formatCode="General">
                  <c:v>8.2776000000000014</c:v>
                </c:pt>
                <c:pt idx="1310" formatCode="General">
                  <c:v>8.2776000000000014</c:v>
                </c:pt>
                <c:pt idx="1311" formatCode="General">
                  <c:v>8.2774000000000001</c:v>
                </c:pt>
                <c:pt idx="1312" formatCode="General">
                  <c:v>8.2774000000000001</c:v>
                </c:pt>
                <c:pt idx="1313" formatCode="General">
                  <c:v>8.2772000000000006</c:v>
                </c:pt>
                <c:pt idx="1314" formatCode="General">
                  <c:v>8.2774999999999999</c:v>
                </c:pt>
                <c:pt idx="1315" formatCode="General">
                  <c:v>8.2773000000000003</c:v>
                </c:pt>
                <c:pt idx="1316" formatCode="General">
                  <c:v>8.2771000000000008</c:v>
                </c:pt>
                <c:pt idx="1317" formatCode="General">
                  <c:v>8.2773000000000003</c:v>
                </c:pt>
                <c:pt idx="1318" formatCode="General">
                  <c:v>8.2774999999999999</c:v>
                </c:pt>
                <c:pt idx="1319" formatCode="General">
                  <c:v>8.2774999999999999</c:v>
                </c:pt>
                <c:pt idx="1320" formatCode="General">
                  <c:v>8.2777000000000012</c:v>
                </c:pt>
                <c:pt idx="1321" formatCode="General">
                  <c:v>8.2776000000000014</c:v>
                </c:pt>
                <c:pt idx="1322" formatCode="General">
                  <c:v>8.2776000000000014</c:v>
                </c:pt>
                <c:pt idx="1323" formatCode="General">
                  <c:v>8.2774999999999999</c:v>
                </c:pt>
                <c:pt idx="1324" formatCode="General">
                  <c:v>8.2774999999999999</c:v>
                </c:pt>
                <c:pt idx="1325" formatCode="General">
                  <c:v>8.2774999999999999</c:v>
                </c:pt>
                <c:pt idx="1326" formatCode="General">
                  <c:v>8.2774999999999999</c:v>
                </c:pt>
                <c:pt idx="1327" formatCode="General">
                  <c:v>8.2774999999999999</c:v>
                </c:pt>
                <c:pt idx="1328" formatCode="General">
                  <c:v>8.2774999999999999</c:v>
                </c:pt>
                <c:pt idx="1329" formatCode="General">
                  <c:v>8.2774999999999999</c:v>
                </c:pt>
                <c:pt idx="1330" formatCode="General">
                  <c:v>8.2774999999999999</c:v>
                </c:pt>
                <c:pt idx="1331" formatCode="General">
                  <c:v>8.2778000000000009</c:v>
                </c:pt>
                <c:pt idx="1332" formatCode="General">
                  <c:v>8.2774000000000001</c:v>
                </c:pt>
                <c:pt idx="1333" formatCode="General">
                  <c:v>8.2772000000000006</c:v>
                </c:pt>
                <c:pt idx="1334" formatCode="General">
                  <c:v>8.2773000000000003</c:v>
                </c:pt>
                <c:pt idx="1335" formatCode="General">
                  <c:v>8.2777000000000012</c:v>
                </c:pt>
                <c:pt idx="1336" formatCode="General">
                  <c:v>8.2774000000000001</c:v>
                </c:pt>
                <c:pt idx="1337" formatCode="General">
                  <c:v>8.2774999999999999</c:v>
                </c:pt>
                <c:pt idx="1338" formatCode="General">
                  <c:v>8.2774000000000001</c:v>
                </c:pt>
                <c:pt idx="1339" formatCode="General">
                  <c:v>8.2773000000000003</c:v>
                </c:pt>
                <c:pt idx="1340" formatCode="General">
                  <c:v>8.2774000000000001</c:v>
                </c:pt>
                <c:pt idx="1341" formatCode="General">
                  <c:v>8.2772000000000006</c:v>
                </c:pt>
                <c:pt idx="1342" formatCode="General">
                  <c:v>8.2773000000000003</c:v>
                </c:pt>
                <c:pt idx="1343" formatCode="General">
                  <c:v>8.277000000000001</c:v>
                </c:pt>
                <c:pt idx="1344" formatCode="General">
                  <c:v>8.2773000000000003</c:v>
                </c:pt>
                <c:pt idx="1345" formatCode="General">
                  <c:v>8.2774999999999999</c:v>
                </c:pt>
                <c:pt idx="1346" formatCode="General">
                  <c:v>8.2776000000000014</c:v>
                </c:pt>
                <c:pt idx="1347" formatCode="General">
                  <c:v>8.2778000000000009</c:v>
                </c:pt>
                <c:pt idx="1348" formatCode="General">
                  <c:v>8.2779000000000007</c:v>
                </c:pt>
                <c:pt idx="1349" formatCode="General">
                  <c:v>8.2781000000000002</c:v>
                </c:pt>
                <c:pt idx="1350" formatCode="General">
                  <c:v>8.2781000000000002</c:v>
                </c:pt>
                <c:pt idx="1351" formatCode="General">
                  <c:v>8.2780000000000005</c:v>
                </c:pt>
                <c:pt idx="1352" formatCode="General">
                  <c:v>8.2779000000000007</c:v>
                </c:pt>
                <c:pt idx="1353" formatCode="General">
                  <c:v>8.2779000000000007</c:v>
                </c:pt>
                <c:pt idx="1354" formatCode="General">
                  <c:v>8.2780000000000005</c:v>
                </c:pt>
                <c:pt idx="1355" formatCode="General">
                  <c:v>8.2781000000000002</c:v>
                </c:pt>
                <c:pt idx="1356" formatCode="General">
                  <c:v>8.2782</c:v>
                </c:pt>
                <c:pt idx="1357" formatCode="General">
                  <c:v>8.2780000000000005</c:v>
                </c:pt>
                <c:pt idx="1358" formatCode="General">
                  <c:v>8.2781000000000002</c:v>
                </c:pt>
                <c:pt idx="1359" formatCode="General">
                  <c:v>8.2781000000000002</c:v>
                </c:pt>
                <c:pt idx="1360" formatCode="General">
                  <c:v>8.2781000000000002</c:v>
                </c:pt>
                <c:pt idx="1361" formatCode="General">
                  <c:v>8.2784000000000013</c:v>
                </c:pt>
                <c:pt idx="1362" formatCode="General">
                  <c:v>8.2785000000000011</c:v>
                </c:pt>
                <c:pt idx="1363" formatCode="General">
                  <c:v>8.2785000000000011</c:v>
                </c:pt>
                <c:pt idx="1364" formatCode="General">
                  <c:v>8.2784000000000013</c:v>
                </c:pt>
                <c:pt idx="1365" formatCode="General">
                  <c:v>8.2785000000000011</c:v>
                </c:pt>
                <c:pt idx="1366" formatCode="General">
                  <c:v>8.2785000000000011</c:v>
                </c:pt>
                <c:pt idx="1367" formatCode="General">
                  <c:v>8.2785000000000011</c:v>
                </c:pt>
                <c:pt idx="1368" formatCode="General">
                  <c:v>8.2789000000000001</c:v>
                </c:pt>
                <c:pt idx="1369" formatCode="General">
                  <c:v>8.2789000000000001</c:v>
                </c:pt>
                <c:pt idx="1370" formatCode="General">
                  <c:v>8.2789000000000001</c:v>
                </c:pt>
                <c:pt idx="1371" formatCode="General">
                  <c:v>8.2788000000000004</c:v>
                </c:pt>
                <c:pt idx="1372" formatCode="General">
                  <c:v>8.2787000000000006</c:v>
                </c:pt>
                <c:pt idx="1373" formatCode="General">
                  <c:v>8.2789999999999999</c:v>
                </c:pt>
                <c:pt idx="1374" formatCode="General">
                  <c:v>8.2789999999999999</c:v>
                </c:pt>
                <c:pt idx="1375" formatCode="General">
                  <c:v>8.2795000000000005</c:v>
                </c:pt>
                <c:pt idx="1376" formatCode="General">
                  <c:v>8.2795000000000005</c:v>
                </c:pt>
                <c:pt idx="1377" formatCode="General">
                  <c:v>8.2795000000000005</c:v>
                </c:pt>
                <c:pt idx="1378" formatCode="General">
                  <c:v>8.2795000000000005</c:v>
                </c:pt>
                <c:pt idx="1379" formatCode="General">
                  <c:v>8.2794000000000008</c:v>
                </c:pt>
                <c:pt idx="1380" formatCode="General">
                  <c:v>8.2794000000000008</c:v>
                </c:pt>
                <c:pt idx="1381" formatCode="General">
                  <c:v>8.2794000000000008</c:v>
                </c:pt>
                <c:pt idx="1382" formatCode="General">
                  <c:v>8.2794000000000008</c:v>
                </c:pt>
                <c:pt idx="1383" formatCode="General">
                  <c:v>8.2794000000000008</c:v>
                </c:pt>
                <c:pt idx="1384" formatCode="General">
                  <c:v>8.2796000000000003</c:v>
                </c:pt>
                <c:pt idx="1385" formatCode="General">
                  <c:v>8.2796000000000003</c:v>
                </c:pt>
                <c:pt idx="1386" formatCode="General">
                  <c:v>8.2795000000000005</c:v>
                </c:pt>
                <c:pt idx="1387" formatCode="General">
                  <c:v>8.2794000000000008</c:v>
                </c:pt>
                <c:pt idx="1388" formatCode="General">
                  <c:v>8.2796000000000003</c:v>
                </c:pt>
                <c:pt idx="1389" formatCode="General">
                  <c:v>8.2797000000000001</c:v>
                </c:pt>
                <c:pt idx="1390" formatCode="General">
                  <c:v>8.279300000000001</c:v>
                </c:pt>
                <c:pt idx="1391" formatCode="General">
                  <c:v>8.279300000000001</c:v>
                </c:pt>
                <c:pt idx="1392" formatCode="General">
                  <c:v>8.2795000000000005</c:v>
                </c:pt>
                <c:pt idx="1393" formatCode="General">
                  <c:v>8.2797999999999998</c:v>
                </c:pt>
                <c:pt idx="1394" formatCode="General">
                  <c:v>8.2799000000000014</c:v>
                </c:pt>
                <c:pt idx="1395" formatCode="General">
                  <c:v>8.2797999999999998</c:v>
                </c:pt>
                <c:pt idx="1396" formatCode="General">
                  <c:v>8.2797000000000001</c:v>
                </c:pt>
                <c:pt idx="1397" formatCode="General">
                  <c:v>8.2794000000000008</c:v>
                </c:pt>
                <c:pt idx="1398" formatCode="General">
                  <c:v>8.2794000000000008</c:v>
                </c:pt>
                <c:pt idx="1399" formatCode="General">
                  <c:v>8.2795000000000005</c:v>
                </c:pt>
                <c:pt idx="1400" formatCode="General">
                  <c:v>8.2796000000000003</c:v>
                </c:pt>
                <c:pt idx="1401" formatCode="General">
                  <c:v>8.2797999999999998</c:v>
                </c:pt>
                <c:pt idx="1402" formatCode="General">
                  <c:v>8.2797000000000001</c:v>
                </c:pt>
                <c:pt idx="1403" formatCode="General">
                  <c:v>8.279300000000001</c:v>
                </c:pt>
                <c:pt idx="1404" formatCode="General">
                  <c:v>8.279300000000001</c:v>
                </c:pt>
                <c:pt idx="1405" formatCode="General">
                  <c:v>8.2797000000000001</c:v>
                </c:pt>
                <c:pt idx="1406" formatCode="General">
                  <c:v>8.2794000000000008</c:v>
                </c:pt>
                <c:pt idx="1407" formatCode="General">
                  <c:v>8.2795000000000005</c:v>
                </c:pt>
                <c:pt idx="1408" formatCode="General">
                  <c:v>8.2789000000000001</c:v>
                </c:pt>
                <c:pt idx="1409" formatCode="General">
                  <c:v>8.2786000000000008</c:v>
                </c:pt>
                <c:pt idx="1410" formatCode="General">
                  <c:v>8.2782</c:v>
                </c:pt>
                <c:pt idx="1411" formatCode="General">
                  <c:v>8.2783000000000015</c:v>
                </c:pt>
                <c:pt idx="1412" formatCode="General">
                  <c:v>8.2781000000000002</c:v>
                </c:pt>
                <c:pt idx="1413" formatCode="General">
                  <c:v>8.2777000000000012</c:v>
                </c:pt>
                <c:pt idx="1414" formatCode="General">
                  <c:v>8.2774000000000001</c:v>
                </c:pt>
                <c:pt idx="1415" formatCode="General">
                  <c:v>8.2773000000000003</c:v>
                </c:pt>
                <c:pt idx="1416" formatCode="General">
                  <c:v>8.2781000000000002</c:v>
                </c:pt>
                <c:pt idx="1417" formatCode="General">
                  <c:v>8.2781000000000002</c:v>
                </c:pt>
                <c:pt idx="1418" formatCode="General">
                  <c:v>8.2781000000000002</c:v>
                </c:pt>
                <c:pt idx="1419" formatCode="General">
                  <c:v>8.2781000000000002</c:v>
                </c:pt>
                <c:pt idx="1420" formatCode="General">
                  <c:v>8.2781000000000002</c:v>
                </c:pt>
                <c:pt idx="1421" formatCode="General">
                  <c:v>8.2781000000000002</c:v>
                </c:pt>
                <c:pt idx="1422" formatCode="General">
                  <c:v>8.2781000000000002</c:v>
                </c:pt>
                <c:pt idx="1423" formatCode="General">
                  <c:v>8.2779000000000007</c:v>
                </c:pt>
                <c:pt idx="1424" formatCode="General">
                  <c:v>8.2777000000000012</c:v>
                </c:pt>
                <c:pt idx="1425" formatCode="General">
                  <c:v>8.2777000000000012</c:v>
                </c:pt>
                <c:pt idx="1426" formatCode="General">
                  <c:v>8.2772000000000006</c:v>
                </c:pt>
                <c:pt idx="1427" formatCode="General">
                  <c:v>8.2772000000000006</c:v>
                </c:pt>
                <c:pt idx="1428" formatCode="General">
                  <c:v>8.2774999999999999</c:v>
                </c:pt>
                <c:pt idx="1429" formatCode="General">
                  <c:v>8.2773000000000003</c:v>
                </c:pt>
                <c:pt idx="1430" formatCode="General">
                  <c:v>8.2780000000000005</c:v>
                </c:pt>
                <c:pt idx="1431" formatCode="General">
                  <c:v>8.2780000000000005</c:v>
                </c:pt>
                <c:pt idx="1432" formatCode="General">
                  <c:v>8.2786000000000008</c:v>
                </c:pt>
                <c:pt idx="1433" formatCode="General">
                  <c:v>8.2786000000000008</c:v>
                </c:pt>
                <c:pt idx="1434" formatCode="General">
                  <c:v>8.2786000000000008</c:v>
                </c:pt>
                <c:pt idx="1435" formatCode="General">
                  <c:v>8.2786000000000008</c:v>
                </c:pt>
                <c:pt idx="1436" formatCode="General">
                  <c:v>8.2787000000000006</c:v>
                </c:pt>
                <c:pt idx="1437" formatCode="General">
                  <c:v>8.2789000000000001</c:v>
                </c:pt>
                <c:pt idx="1438" formatCode="General">
                  <c:v>8.2785000000000011</c:v>
                </c:pt>
                <c:pt idx="1439" formatCode="General">
                  <c:v>8.2784000000000013</c:v>
                </c:pt>
                <c:pt idx="1440" formatCode="General">
                  <c:v>8.2786000000000008</c:v>
                </c:pt>
                <c:pt idx="1441" formatCode="General">
                  <c:v>8.2787000000000006</c:v>
                </c:pt>
                <c:pt idx="1442" formatCode="General">
                  <c:v>8.2785000000000011</c:v>
                </c:pt>
                <c:pt idx="1443" formatCode="General">
                  <c:v>8.2781000000000002</c:v>
                </c:pt>
                <c:pt idx="1444" formatCode="General">
                  <c:v>8.2780000000000005</c:v>
                </c:pt>
                <c:pt idx="1445" formatCode="General">
                  <c:v>8.2778000000000009</c:v>
                </c:pt>
                <c:pt idx="1446" formatCode="General">
                  <c:v>8.2777000000000012</c:v>
                </c:pt>
                <c:pt idx="1447" formatCode="General">
                  <c:v>8.2785000000000011</c:v>
                </c:pt>
                <c:pt idx="1448" formatCode="General">
                  <c:v>8.2786000000000008</c:v>
                </c:pt>
                <c:pt idx="1449" formatCode="General">
                  <c:v>8.2783000000000015</c:v>
                </c:pt>
                <c:pt idx="1450" formatCode="General">
                  <c:v>8.2783000000000015</c:v>
                </c:pt>
                <c:pt idx="1451" formatCode="General">
                  <c:v>8.2787000000000006</c:v>
                </c:pt>
                <c:pt idx="1452" formatCode="General">
                  <c:v>8.2789000000000001</c:v>
                </c:pt>
                <c:pt idx="1453" formatCode="General">
                  <c:v>8.2792000000000012</c:v>
                </c:pt>
                <c:pt idx="1454" formatCode="General">
                  <c:v>8.2795000000000005</c:v>
                </c:pt>
                <c:pt idx="1455" formatCode="General">
                  <c:v>8.2789000000000001</c:v>
                </c:pt>
                <c:pt idx="1456" formatCode="General">
                  <c:v>8.2788000000000004</c:v>
                </c:pt>
                <c:pt idx="1457" formatCode="General">
                  <c:v>8.2787000000000006</c:v>
                </c:pt>
                <c:pt idx="1458" formatCode="General">
                  <c:v>8.2786000000000008</c:v>
                </c:pt>
                <c:pt idx="1459" formatCode="General">
                  <c:v>8.2791000000000015</c:v>
                </c:pt>
                <c:pt idx="1460" formatCode="General">
                  <c:v>8.2795000000000005</c:v>
                </c:pt>
                <c:pt idx="1461" formatCode="General">
                  <c:v>8.2795000000000005</c:v>
                </c:pt>
                <c:pt idx="1462" formatCode="General">
                  <c:v>8.2795000000000005</c:v>
                </c:pt>
                <c:pt idx="1463" formatCode="General">
                  <c:v>8.2797999999999998</c:v>
                </c:pt>
                <c:pt idx="1464" formatCode="General">
                  <c:v>8.2791000000000015</c:v>
                </c:pt>
                <c:pt idx="1465" formatCode="General">
                  <c:v>8.2796000000000003</c:v>
                </c:pt>
                <c:pt idx="1466" formatCode="General">
                  <c:v>8.2794000000000008</c:v>
                </c:pt>
                <c:pt idx="1467" formatCode="General">
                  <c:v>8.2794000000000008</c:v>
                </c:pt>
                <c:pt idx="1468" formatCode="General">
                  <c:v>8.2794000000000008</c:v>
                </c:pt>
                <c:pt idx="1469" formatCode="General">
                  <c:v>8.2789999999999999</c:v>
                </c:pt>
                <c:pt idx="1470" formatCode="General">
                  <c:v>8.279300000000001</c:v>
                </c:pt>
                <c:pt idx="1471" formatCode="General">
                  <c:v>8.2791000000000015</c:v>
                </c:pt>
                <c:pt idx="1472" formatCode="General">
                  <c:v>8.2785000000000011</c:v>
                </c:pt>
                <c:pt idx="1473" formatCode="General">
                  <c:v>8.2786000000000008</c:v>
                </c:pt>
                <c:pt idx="1474" formatCode="General">
                  <c:v>8.2791000000000015</c:v>
                </c:pt>
                <c:pt idx="1475" formatCode="General">
                  <c:v>8.2795000000000005</c:v>
                </c:pt>
                <c:pt idx="1476" formatCode="General">
                  <c:v>8.2797999999999998</c:v>
                </c:pt>
                <c:pt idx="1477" formatCode="General">
                  <c:v>8.2797999999999998</c:v>
                </c:pt>
                <c:pt idx="1478" formatCode="General">
                  <c:v>8.2797999999999998</c:v>
                </c:pt>
                <c:pt idx="1479" formatCode="General">
                  <c:v>8.2797999999999998</c:v>
                </c:pt>
                <c:pt idx="1480" formatCode="General">
                  <c:v>8.2797999999999998</c:v>
                </c:pt>
                <c:pt idx="1481" formatCode="General">
                  <c:v>8.2797999999999998</c:v>
                </c:pt>
                <c:pt idx="1482" formatCode="General">
                  <c:v>8.2799000000000014</c:v>
                </c:pt>
                <c:pt idx="1483" formatCode="General">
                  <c:v>8.2797999999999998</c:v>
                </c:pt>
                <c:pt idx="1484" formatCode="General">
                  <c:v>8.2789999999999999</c:v>
                </c:pt>
                <c:pt idx="1485" formatCode="General">
                  <c:v>8.2785000000000011</c:v>
                </c:pt>
                <c:pt idx="1486" formatCode="General">
                  <c:v>8.2782</c:v>
                </c:pt>
                <c:pt idx="1487" formatCode="General">
                  <c:v>8.2778000000000009</c:v>
                </c:pt>
                <c:pt idx="1488" formatCode="General">
                  <c:v>8.2777000000000012</c:v>
                </c:pt>
                <c:pt idx="1489" formatCode="General">
                  <c:v>8.2772000000000006</c:v>
                </c:pt>
                <c:pt idx="1490" formatCode="General">
                  <c:v>8.2768000000000015</c:v>
                </c:pt>
                <c:pt idx="1491" formatCode="General">
                  <c:v>8.2773000000000003</c:v>
                </c:pt>
                <c:pt idx="1492" formatCode="General">
                  <c:v>8.2768000000000015</c:v>
                </c:pt>
                <c:pt idx="1493" formatCode="General">
                  <c:v>8.277000000000001</c:v>
                </c:pt>
                <c:pt idx="1494" formatCode="General">
                  <c:v>8.2768000000000015</c:v>
                </c:pt>
                <c:pt idx="1495" formatCode="General">
                  <c:v>8.2769000000000013</c:v>
                </c:pt>
                <c:pt idx="1496" formatCode="General">
                  <c:v>8.2773000000000003</c:v>
                </c:pt>
                <c:pt idx="1497" formatCode="General">
                  <c:v>8.2771000000000008</c:v>
                </c:pt>
                <c:pt idx="1498" formatCode="General">
                  <c:v>8.2768000000000015</c:v>
                </c:pt>
                <c:pt idx="1499" formatCode="General">
                  <c:v>8.2772000000000006</c:v>
                </c:pt>
                <c:pt idx="1500" formatCode="General">
                  <c:v>8.2773000000000003</c:v>
                </c:pt>
                <c:pt idx="1501" formatCode="General">
                  <c:v>8.2771000000000008</c:v>
                </c:pt>
                <c:pt idx="1502" formatCode="General">
                  <c:v>8.2771000000000008</c:v>
                </c:pt>
                <c:pt idx="1503" formatCode="General">
                  <c:v>8.277000000000001</c:v>
                </c:pt>
                <c:pt idx="1504" formatCode="General">
                  <c:v>8.2773000000000003</c:v>
                </c:pt>
                <c:pt idx="1505" formatCode="General">
                  <c:v>8.2773000000000003</c:v>
                </c:pt>
                <c:pt idx="1506" formatCode="General">
                  <c:v>8.2774999999999999</c:v>
                </c:pt>
                <c:pt idx="1507" formatCode="General">
                  <c:v>8.2772000000000006</c:v>
                </c:pt>
                <c:pt idx="1508" formatCode="General">
                  <c:v>8.2771000000000008</c:v>
                </c:pt>
                <c:pt idx="1509" formatCode="General">
                  <c:v>8.277000000000001</c:v>
                </c:pt>
                <c:pt idx="1510" formatCode="General">
                  <c:v>8.2768000000000015</c:v>
                </c:pt>
                <c:pt idx="1511" formatCode="General">
                  <c:v>8.2768000000000015</c:v>
                </c:pt>
                <c:pt idx="1512" formatCode="General">
                  <c:v>8.2768000000000015</c:v>
                </c:pt>
                <c:pt idx="1513" formatCode="General">
                  <c:v>8.2768000000000015</c:v>
                </c:pt>
                <c:pt idx="1514" formatCode="General">
                  <c:v>8.277000000000001</c:v>
                </c:pt>
                <c:pt idx="1515" formatCode="General">
                  <c:v>8.2772000000000006</c:v>
                </c:pt>
                <c:pt idx="1516" formatCode="General">
                  <c:v>8.2771000000000008</c:v>
                </c:pt>
                <c:pt idx="1517" formatCode="General">
                  <c:v>8.2769000000000013</c:v>
                </c:pt>
                <c:pt idx="1518" formatCode="General">
                  <c:v>8.2773000000000003</c:v>
                </c:pt>
                <c:pt idx="1519" formatCode="General">
                  <c:v>8.2774000000000001</c:v>
                </c:pt>
                <c:pt idx="1520" formatCode="General">
                  <c:v>8.2774999999999999</c:v>
                </c:pt>
                <c:pt idx="1521" formatCode="General">
                  <c:v>8.2780000000000005</c:v>
                </c:pt>
                <c:pt idx="1522" formatCode="General">
                  <c:v>8.2782</c:v>
                </c:pt>
                <c:pt idx="1523" formatCode="General">
                  <c:v>8.2786000000000008</c:v>
                </c:pt>
                <c:pt idx="1524" formatCode="General">
                  <c:v>8.2789000000000001</c:v>
                </c:pt>
                <c:pt idx="1525" formatCode="General">
                  <c:v>8.2787000000000006</c:v>
                </c:pt>
                <c:pt idx="1526" formatCode="General">
                  <c:v>8.2791000000000015</c:v>
                </c:pt>
                <c:pt idx="1527" formatCode="General">
                  <c:v>8.279300000000001</c:v>
                </c:pt>
                <c:pt idx="1528" formatCode="General">
                  <c:v>8.2795000000000005</c:v>
                </c:pt>
                <c:pt idx="1529" formatCode="General">
                  <c:v>8.2794000000000008</c:v>
                </c:pt>
                <c:pt idx="1530" formatCode="General">
                  <c:v>8.2795000000000005</c:v>
                </c:pt>
                <c:pt idx="1531" formatCode="General">
                  <c:v>8.2791000000000015</c:v>
                </c:pt>
                <c:pt idx="1532" formatCode="General">
                  <c:v>8.2796000000000003</c:v>
                </c:pt>
                <c:pt idx="1533" formatCode="General">
                  <c:v>8.2791000000000015</c:v>
                </c:pt>
                <c:pt idx="1534" formatCode="General">
                  <c:v>8.2796000000000003</c:v>
                </c:pt>
                <c:pt idx="1535" formatCode="General">
                  <c:v>8.2796000000000003</c:v>
                </c:pt>
                <c:pt idx="1536" formatCode="General">
                  <c:v>8.2796000000000003</c:v>
                </c:pt>
                <c:pt idx="1537" formatCode="General">
                  <c:v>8.2795000000000005</c:v>
                </c:pt>
                <c:pt idx="1538" formatCode="General">
                  <c:v>8.2797999999999998</c:v>
                </c:pt>
                <c:pt idx="1539" formatCode="General">
                  <c:v>8.2797000000000001</c:v>
                </c:pt>
                <c:pt idx="1540" formatCode="General">
                  <c:v>8.2796000000000003</c:v>
                </c:pt>
                <c:pt idx="1541" formatCode="General">
                  <c:v>8.279300000000001</c:v>
                </c:pt>
                <c:pt idx="1542" formatCode="General">
                  <c:v>8.2794000000000008</c:v>
                </c:pt>
                <c:pt idx="1543" formatCode="General">
                  <c:v>8.2792000000000012</c:v>
                </c:pt>
                <c:pt idx="1544" formatCode="General">
                  <c:v>8.2788000000000004</c:v>
                </c:pt>
                <c:pt idx="1545" formatCode="General">
                  <c:v>8.2791000000000015</c:v>
                </c:pt>
                <c:pt idx="1546" formatCode="General">
                  <c:v>8.2796000000000003</c:v>
                </c:pt>
                <c:pt idx="1547" formatCode="General">
                  <c:v>8.2797999999999998</c:v>
                </c:pt>
                <c:pt idx="1548" formatCode="General">
                  <c:v>8.2799000000000014</c:v>
                </c:pt>
                <c:pt idx="1549" formatCode="General">
                  <c:v>8.2799000000000014</c:v>
                </c:pt>
                <c:pt idx="1550" formatCode="General">
                  <c:v>8.2797999999999998</c:v>
                </c:pt>
                <c:pt idx="1551" formatCode="General">
                  <c:v>8.2799000000000014</c:v>
                </c:pt>
                <c:pt idx="1552" formatCode="General">
                  <c:v>8.2796000000000003</c:v>
                </c:pt>
                <c:pt idx="1553" formatCode="General">
                  <c:v>8.2795000000000005</c:v>
                </c:pt>
                <c:pt idx="1554" formatCode="General">
                  <c:v>8.2788000000000004</c:v>
                </c:pt>
                <c:pt idx="1555" formatCode="General">
                  <c:v>8.2797000000000001</c:v>
                </c:pt>
                <c:pt idx="1556" formatCode="General">
                  <c:v>8.2799000000000014</c:v>
                </c:pt>
                <c:pt idx="1557" formatCode="General">
                  <c:v>8.2797000000000001</c:v>
                </c:pt>
                <c:pt idx="1558" formatCode="General">
                  <c:v>8.2799000000000014</c:v>
                </c:pt>
                <c:pt idx="1559" formatCode="General">
                  <c:v>8.2799000000000014</c:v>
                </c:pt>
                <c:pt idx="1560" formatCode="General">
                  <c:v>8.279300000000001</c:v>
                </c:pt>
                <c:pt idx="1561" formatCode="General">
                  <c:v>8.2799000000000014</c:v>
                </c:pt>
                <c:pt idx="1562" formatCode="General">
                  <c:v>8.2799000000000014</c:v>
                </c:pt>
                <c:pt idx="1563" formatCode="General">
                  <c:v>8.2799000000000014</c:v>
                </c:pt>
                <c:pt idx="1564" formatCode="General">
                  <c:v>8.2799000000000014</c:v>
                </c:pt>
                <c:pt idx="1565" formatCode="General">
                  <c:v>8.2788000000000004</c:v>
                </c:pt>
                <c:pt idx="1566" formatCode="General">
                  <c:v>8.2786000000000008</c:v>
                </c:pt>
                <c:pt idx="1567" formatCode="General">
                  <c:v>8.2787000000000006</c:v>
                </c:pt>
                <c:pt idx="1568" formatCode="General">
                  <c:v>8.2786000000000008</c:v>
                </c:pt>
                <c:pt idx="1569" formatCode="General">
                  <c:v>8.2789999999999999</c:v>
                </c:pt>
                <c:pt idx="1570" formatCode="General">
                  <c:v>8.2794000000000008</c:v>
                </c:pt>
                <c:pt idx="1571" formatCode="General">
                  <c:v>8.2789999999999999</c:v>
                </c:pt>
                <c:pt idx="1572" formatCode="General">
                  <c:v>8.2794000000000008</c:v>
                </c:pt>
                <c:pt idx="1573" formatCode="General">
                  <c:v>8.2786000000000008</c:v>
                </c:pt>
                <c:pt idx="1574" formatCode="General">
                  <c:v>8.2787000000000006</c:v>
                </c:pt>
                <c:pt idx="1575" formatCode="General">
                  <c:v>8.2777000000000012</c:v>
                </c:pt>
                <c:pt idx="1576" formatCode="General">
                  <c:v>8.2773000000000003</c:v>
                </c:pt>
                <c:pt idx="1577" formatCode="General">
                  <c:v>8.2771000000000008</c:v>
                </c:pt>
                <c:pt idx="1578" formatCode="General">
                  <c:v>8.2772000000000006</c:v>
                </c:pt>
                <c:pt idx="1579" formatCode="General">
                  <c:v>8.2779000000000007</c:v>
                </c:pt>
                <c:pt idx="1580" formatCode="General">
                  <c:v>8.2774999999999999</c:v>
                </c:pt>
                <c:pt idx="1581" formatCode="General">
                  <c:v>8.2778000000000009</c:v>
                </c:pt>
                <c:pt idx="1582" formatCode="General">
                  <c:v>8.2787000000000006</c:v>
                </c:pt>
                <c:pt idx="1583" formatCode="General">
                  <c:v>8.279300000000001</c:v>
                </c:pt>
                <c:pt idx="1584" formatCode="General">
                  <c:v>8.2791000000000015</c:v>
                </c:pt>
                <c:pt idx="1585" formatCode="General">
                  <c:v>8.2795000000000005</c:v>
                </c:pt>
                <c:pt idx="1586" formatCode="General">
                  <c:v>8.2799000000000014</c:v>
                </c:pt>
                <c:pt idx="1587" formatCode="General">
                  <c:v>8.2799000000000014</c:v>
                </c:pt>
                <c:pt idx="1588" formatCode="General">
                  <c:v>8.2799000000000014</c:v>
                </c:pt>
                <c:pt idx="1589" formatCode="General">
                  <c:v>8.2799000000000014</c:v>
                </c:pt>
                <c:pt idx="1590" formatCode="General">
                  <c:v>8.2799000000000014</c:v>
                </c:pt>
                <c:pt idx="1591" formatCode="General">
                  <c:v>8.2799000000000014</c:v>
                </c:pt>
                <c:pt idx="1592" formatCode="General">
                  <c:v>8.2796000000000003</c:v>
                </c:pt>
                <c:pt idx="1593" formatCode="General">
                  <c:v>8.2789999999999999</c:v>
                </c:pt>
                <c:pt idx="1594" formatCode="General">
                  <c:v>8.2789000000000001</c:v>
                </c:pt>
                <c:pt idx="1595" formatCode="General">
                  <c:v>8.2786000000000008</c:v>
                </c:pt>
                <c:pt idx="1596" formatCode="General">
                  <c:v>8.2786000000000008</c:v>
                </c:pt>
                <c:pt idx="1597" formatCode="General">
                  <c:v>8.2784000000000013</c:v>
                </c:pt>
                <c:pt idx="1598" formatCode="General">
                  <c:v>8.2781000000000002</c:v>
                </c:pt>
                <c:pt idx="1599" formatCode="General">
                  <c:v>8.2784000000000013</c:v>
                </c:pt>
                <c:pt idx="1600" formatCode="General">
                  <c:v>8.2781000000000002</c:v>
                </c:pt>
                <c:pt idx="1601" formatCode="General">
                  <c:v>8.2780000000000005</c:v>
                </c:pt>
                <c:pt idx="1602" formatCode="General">
                  <c:v>8.2778000000000009</c:v>
                </c:pt>
                <c:pt idx="1603" formatCode="General">
                  <c:v>8.2784000000000013</c:v>
                </c:pt>
                <c:pt idx="1604" formatCode="General">
                  <c:v>8.2784000000000013</c:v>
                </c:pt>
                <c:pt idx="1605" formatCode="General">
                  <c:v>8.2782</c:v>
                </c:pt>
                <c:pt idx="1606" formatCode="General">
                  <c:v>8.2785000000000011</c:v>
                </c:pt>
                <c:pt idx="1607" formatCode="General">
                  <c:v>8.2788000000000004</c:v>
                </c:pt>
                <c:pt idx="1608" formatCode="General">
                  <c:v>8.2780000000000005</c:v>
                </c:pt>
                <c:pt idx="1609" formatCode="General">
                  <c:v>8.2774999999999999</c:v>
                </c:pt>
                <c:pt idx="1610" formatCode="General">
                  <c:v>8.2773000000000003</c:v>
                </c:pt>
                <c:pt idx="1611" formatCode="General">
                  <c:v>8.277000000000001</c:v>
                </c:pt>
                <c:pt idx="1612" formatCode="General">
                  <c:v>8.2768000000000015</c:v>
                </c:pt>
                <c:pt idx="1613" formatCode="General">
                  <c:v>8.2771000000000008</c:v>
                </c:pt>
                <c:pt idx="1614" formatCode="General">
                  <c:v>8.2769000000000013</c:v>
                </c:pt>
                <c:pt idx="1615" formatCode="General">
                  <c:v>8.2772000000000006</c:v>
                </c:pt>
                <c:pt idx="1616" formatCode="General">
                  <c:v>8.2768000000000015</c:v>
                </c:pt>
                <c:pt idx="1617" formatCode="General">
                  <c:v>8.2772000000000006</c:v>
                </c:pt>
                <c:pt idx="1618" formatCode="General">
                  <c:v>8.2768000000000015</c:v>
                </c:pt>
                <c:pt idx="1619" formatCode="General">
                  <c:v>8.2773000000000003</c:v>
                </c:pt>
                <c:pt idx="1620" formatCode="General">
                  <c:v>8.2768000000000015</c:v>
                </c:pt>
                <c:pt idx="1621" formatCode="General">
                  <c:v>8.2773000000000003</c:v>
                </c:pt>
                <c:pt idx="1622" formatCode="General">
                  <c:v>8.2769000000000013</c:v>
                </c:pt>
                <c:pt idx="1623" formatCode="General">
                  <c:v>8.2779000000000007</c:v>
                </c:pt>
                <c:pt idx="1624" formatCode="General">
                  <c:v>8.2786000000000008</c:v>
                </c:pt>
                <c:pt idx="1625" formatCode="General">
                  <c:v>8.2782</c:v>
                </c:pt>
                <c:pt idx="1626" formatCode="General">
                  <c:v>8.2780000000000005</c:v>
                </c:pt>
                <c:pt idx="1627" formatCode="General">
                  <c:v>8.2779000000000007</c:v>
                </c:pt>
                <c:pt idx="1628" formatCode="General">
                  <c:v>8.2780000000000005</c:v>
                </c:pt>
                <c:pt idx="1629" formatCode="General">
                  <c:v>8.2777000000000012</c:v>
                </c:pt>
                <c:pt idx="1630" formatCode="General">
                  <c:v>8.2774000000000001</c:v>
                </c:pt>
                <c:pt idx="1631" formatCode="General">
                  <c:v>8.2777000000000012</c:v>
                </c:pt>
                <c:pt idx="1632" formatCode="General">
                  <c:v>8.2774999999999999</c:v>
                </c:pt>
                <c:pt idx="1633" formatCode="General">
                  <c:v>8.2771000000000008</c:v>
                </c:pt>
                <c:pt idx="1634" formatCode="General">
                  <c:v>8.277000000000001</c:v>
                </c:pt>
                <c:pt idx="1635" formatCode="General">
                  <c:v>8.277000000000001</c:v>
                </c:pt>
                <c:pt idx="1636" formatCode="General">
                  <c:v>8.277000000000001</c:v>
                </c:pt>
                <c:pt idx="1637" formatCode="General">
                  <c:v>8.2769000000000013</c:v>
                </c:pt>
                <c:pt idx="1638" formatCode="General">
                  <c:v>8.2773000000000003</c:v>
                </c:pt>
                <c:pt idx="1639" formatCode="General">
                  <c:v>8.2771000000000008</c:v>
                </c:pt>
                <c:pt idx="1640" formatCode="General">
                  <c:v>8.277000000000001</c:v>
                </c:pt>
                <c:pt idx="1641" formatCode="General">
                  <c:v>8.2768000000000015</c:v>
                </c:pt>
                <c:pt idx="1642" formatCode="General">
                  <c:v>8.2768000000000015</c:v>
                </c:pt>
                <c:pt idx="1643" formatCode="General">
                  <c:v>8.2774000000000001</c:v>
                </c:pt>
                <c:pt idx="1644" formatCode="General">
                  <c:v>8.2772000000000006</c:v>
                </c:pt>
                <c:pt idx="1645" formatCode="General">
                  <c:v>8.2769000000000013</c:v>
                </c:pt>
                <c:pt idx="1646" formatCode="General">
                  <c:v>8.2768000000000015</c:v>
                </c:pt>
                <c:pt idx="1647" formatCode="General">
                  <c:v>8.2777000000000012</c:v>
                </c:pt>
                <c:pt idx="1648" formatCode="General">
                  <c:v>8.277000000000001</c:v>
                </c:pt>
                <c:pt idx="1649" formatCode="General">
                  <c:v>8.2769000000000013</c:v>
                </c:pt>
                <c:pt idx="1650" formatCode="General">
                  <c:v>8.277000000000001</c:v>
                </c:pt>
                <c:pt idx="1651" formatCode="General">
                  <c:v>8.2781000000000002</c:v>
                </c:pt>
                <c:pt idx="1652" formatCode="General">
                  <c:v>8.2781000000000002</c:v>
                </c:pt>
                <c:pt idx="1653" formatCode="General">
                  <c:v>8.2774000000000001</c:v>
                </c:pt>
                <c:pt idx="1654" formatCode="General">
                  <c:v>8.2779000000000007</c:v>
                </c:pt>
                <c:pt idx="1655" formatCode="General">
                  <c:v>8.2773000000000003</c:v>
                </c:pt>
                <c:pt idx="1656" formatCode="General">
                  <c:v>8.2781000000000002</c:v>
                </c:pt>
                <c:pt idx="1657" formatCode="General">
                  <c:v>8.2774999999999999</c:v>
                </c:pt>
                <c:pt idx="1658" formatCode="General">
                  <c:v>8.2778000000000009</c:v>
                </c:pt>
                <c:pt idx="1659" formatCode="General">
                  <c:v>8.2771000000000008</c:v>
                </c:pt>
                <c:pt idx="1660" formatCode="General">
                  <c:v>8.2769000000000013</c:v>
                </c:pt>
                <c:pt idx="1661" formatCode="General">
                  <c:v>8.2766999999999999</c:v>
                </c:pt>
                <c:pt idx="1662" formatCode="General">
                  <c:v>8.2768000000000015</c:v>
                </c:pt>
                <c:pt idx="1663" formatCode="General">
                  <c:v>8.2766999999999999</c:v>
                </c:pt>
                <c:pt idx="1664" formatCode="General">
                  <c:v>8.2766000000000002</c:v>
                </c:pt>
                <c:pt idx="1665" formatCode="General">
                  <c:v>8.2764000000000006</c:v>
                </c:pt>
                <c:pt idx="1666" formatCode="General">
                  <c:v>8.2764000000000006</c:v>
                </c:pt>
                <c:pt idx="1667" formatCode="General">
                  <c:v>8.2762000000000011</c:v>
                </c:pt>
                <c:pt idx="1668" formatCode="General">
                  <c:v>8.2782</c:v>
                </c:pt>
                <c:pt idx="1669" formatCode="General">
                  <c:v>8.2782</c:v>
                </c:pt>
                <c:pt idx="1670" formatCode="General">
                  <c:v>8.2782</c:v>
                </c:pt>
                <c:pt idx="1671" formatCode="General">
                  <c:v>8.2782</c:v>
                </c:pt>
                <c:pt idx="1672" formatCode="General">
                  <c:v>8.2782</c:v>
                </c:pt>
                <c:pt idx="1673" formatCode="General">
                  <c:v>8.2782</c:v>
                </c:pt>
                <c:pt idx="1674" formatCode="General">
                  <c:v>8.2786000000000008</c:v>
                </c:pt>
                <c:pt idx="1675" formatCode="General">
                  <c:v>8.2781000000000002</c:v>
                </c:pt>
                <c:pt idx="1676" formatCode="General">
                  <c:v>8.2772000000000006</c:v>
                </c:pt>
                <c:pt idx="1677" formatCode="General">
                  <c:v>8.2774000000000001</c:v>
                </c:pt>
                <c:pt idx="1678" formatCode="General">
                  <c:v>8.277000000000001</c:v>
                </c:pt>
                <c:pt idx="1679" formatCode="General">
                  <c:v>8.2766000000000002</c:v>
                </c:pt>
                <c:pt idx="1680" formatCode="General">
                  <c:v>8.2765000000000004</c:v>
                </c:pt>
                <c:pt idx="1681" formatCode="General">
                  <c:v>8.2763000000000009</c:v>
                </c:pt>
                <c:pt idx="1682" formatCode="General">
                  <c:v>8.2764000000000006</c:v>
                </c:pt>
                <c:pt idx="1683" formatCode="General">
                  <c:v>8.2774000000000001</c:v>
                </c:pt>
                <c:pt idx="1684" formatCode="General">
                  <c:v>8.2765000000000004</c:v>
                </c:pt>
                <c:pt idx="1685" formatCode="General">
                  <c:v>8.2764000000000006</c:v>
                </c:pt>
                <c:pt idx="1686" formatCode="General">
                  <c:v>8.2772000000000006</c:v>
                </c:pt>
                <c:pt idx="1687" formatCode="General">
                  <c:v>8.277000000000001</c:v>
                </c:pt>
                <c:pt idx="1688" formatCode="General">
                  <c:v>8.2766000000000002</c:v>
                </c:pt>
                <c:pt idx="1689" formatCode="General">
                  <c:v>8.2766999999999999</c:v>
                </c:pt>
                <c:pt idx="1690" formatCode="General">
                  <c:v>8.2772000000000006</c:v>
                </c:pt>
                <c:pt idx="1691" formatCode="General">
                  <c:v>8.2769000000000013</c:v>
                </c:pt>
                <c:pt idx="1692" formatCode="General">
                  <c:v>8.2774000000000001</c:v>
                </c:pt>
                <c:pt idx="1693" formatCode="General">
                  <c:v>8.2776000000000014</c:v>
                </c:pt>
                <c:pt idx="1694" formatCode="General">
                  <c:v>8.2781000000000002</c:v>
                </c:pt>
                <c:pt idx="1695" formatCode="General">
                  <c:v>8.2783000000000015</c:v>
                </c:pt>
                <c:pt idx="1696" formatCode="General">
                  <c:v>8.2778000000000009</c:v>
                </c:pt>
                <c:pt idx="1697" formatCode="General">
                  <c:v>8.2782</c:v>
                </c:pt>
                <c:pt idx="1698" formatCode="General">
                  <c:v>8.2777000000000012</c:v>
                </c:pt>
                <c:pt idx="1699" formatCode="General">
                  <c:v>8.2778000000000009</c:v>
                </c:pt>
                <c:pt idx="1700" formatCode="General">
                  <c:v>8.2773000000000003</c:v>
                </c:pt>
                <c:pt idx="1701" formatCode="General">
                  <c:v>8.277000000000001</c:v>
                </c:pt>
                <c:pt idx="1702" formatCode="General">
                  <c:v>8.2774000000000001</c:v>
                </c:pt>
                <c:pt idx="1703" formatCode="General">
                  <c:v>8.2784000000000013</c:v>
                </c:pt>
                <c:pt idx="1704" formatCode="General">
                  <c:v>8.2783000000000015</c:v>
                </c:pt>
                <c:pt idx="1705" formatCode="General">
                  <c:v>8.2778000000000009</c:v>
                </c:pt>
                <c:pt idx="1706" formatCode="General">
                  <c:v>8.2776000000000014</c:v>
                </c:pt>
                <c:pt idx="1707" formatCode="General">
                  <c:v>8.2771000000000008</c:v>
                </c:pt>
                <c:pt idx="1708" formatCode="General">
                  <c:v>8.2772000000000006</c:v>
                </c:pt>
                <c:pt idx="1709" formatCode="General">
                  <c:v>8.2772000000000006</c:v>
                </c:pt>
                <c:pt idx="1710" formatCode="General">
                  <c:v>8.2771000000000008</c:v>
                </c:pt>
                <c:pt idx="1711" formatCode="General">
                  <c:v>8.2768000000000015</c:v>
                </c:pt>
                <c:pt idx="1712" formatCode="General">
                  <c:v>8.2773000000000003</c:v>
                </c:pt>
                <c:pt idx="1713" formatCode="General">
                  <c:v>8.2771000000000008</c:v>
                </c:pt>
                <c:pt idx="1714" formatCode="General">
                  <c:v>8.2773000000000003</c:v>
                </c:pt>
                <c:pt idx="1715" formatCode="General">
                  <c:v>8.2777000000000012</c:v>
                </c:pt>
                <c:pt idx="1716" formatCode="General">
                  <c:v>8.2779000000000007</c:v>
                </c:pt>
                <c:pt idx="1717" formatCode="General">
                  <c:v>8.2777000000000012</c:v>
                </c:pt>
                <c:pt idx="1718" formatCode="General">
                  <c:v>8.2776000000000014</c:v>
                </c:pt>
                <c:pt idx="1719" formatCode="General">
                  <c:v>8.2772000000000006</c:v>
                </c:pt>
                <c:pt idx="1720" formatCode="General">
                  <c:v>8.2771000000000008</c:v>
                </c:pt>
                <c:pt idx="1721" formatCode="General">
                  <c:v>8.2768000000000015</c:v>
                </c:pt>
                <c:pt idx="1722" formatCode="General">
                  <c:v>8.2766999999999999</c:v>
                </c:pt>
                <c:pt idx="1723" formatCode="General">
                  <c:v>8.277000000000001</c:v>
                </c:pt>
                <c:pt idx="1724" formatCode="General">
                  <c:v>8.2769000000000013</c:v>
                </c:pt>
                <c:pt idx="1725" formatCode="General">
                  <c:v>8.2769000000000013</c:v>
                </c:pt>
                <c:pt idx="1726" formatCode="General">
                  <c:v>8.2772000000000006</c:v>
                </c:pt>
                <c:pt idx="1727" formatCode="General">
                  <c:v>8.2769000000000013</c:v>
                </c:pt>
                <c:pt idx="1728" formatCode="General">
                  <c:v>8.2769000000000013</c:v>
                </c:pt>
                <c:pt idx="1729" formatCode="General">
                  <c:v>8.2774999999999999</c:v>
                </c:pt>
                <c:pt idx="1730" formatCode="General">
                  <c:v>8.2774999999999999</c:v>
                </c:pt>
                <c:pt idx="1731" formatCode="General">
                  <c:v>8.2773000000000003</c:v>
                </c:pt>
                <c:pt idx="1732" formatCode="General">
                  <c:v>8.2774999999999999</c:v>
                </c:pt>
                <c:pt idx="1733" formatCode="General">
                  <c:v>8.277000000000001</c:v>
                </c:pt>
                <c:pt idx="1734" formatCode="General">
                  <c:v>8.2769000000000013</c:v>
                </c:pt>
                <c:pt idx="1735" formatCode="General">
                  <c:v>8.2766999999999999</c:v>
                </c:pt>
                <c:pt idx="1736" formatCode="General">
                  <c:v>8.2769000000000013</c:v>
                </c:pt>
                <c:pt idx="1737" formatCode="General">
                  <c:v>8.2773000000000003</c:v>
                </c:pt>
                <c:pt idx="1738" formatCode="General">
                  <c:v>8.2773000000000003</c:v>
                </c:pt>
                <c:pt idx="1739" formatCode="General">
                  <c:v>8.2773000000000003</c:v>
                </c:pt>
                <c:pt idx="1740" formatCode="General">
                  <c:v>8.2773000000000003</c:v>
                </c:pt>
                <c:pt idx="1741" formatCode="General">
                  <c:v>8.2773000000000003</c:v>
                </c:pt>
                <c:pt idx="1742" formatCode="General">
                  <c:v>8.2773000000000003</c:v>
                </c:pt>
                <c:pt idx="1743" formatCode="General">
                  <c:v>8.2774000000000001</c:v>
                </c:pt>
                <c:pt idx="1744" formatCode="General">
                  <c:v>8.2785000000000011</c:v>
                </c:pt>
                <c:pt idx="1745" formatCode="General">
                  <c:v>8.2774999999999999</c:v>
                </c:pt>
                <c:pt idx="1746" formatCode="General">
                  <c:v>8.2771000000000008</c:v>
                </c:pt>
                <c:pt idx="1747" formatCode="General">
                  <c:v>8.2771000000000008</c:v>
                </c:pt>
                <c:pt idx="1748" formatCode="General">
                  <c:v>8.2771000000000008</c:v>
                </c:pt>
                <c:pt idx="1749" formatCode="General">
                  <c:v>8.2769000000000013</c:v>
                </c:pt>
                <c:pt idx="1750" formatCode="General">
                  <c:v>8.2769000000000013</c:v>
                </c:pt>
                <c:pt idx="1751" formatCode="General">
                  <c:v>8.2766999999999999</c:v>
                </c:pt>
                <c:pt idx="1752" formatCode="General">
                  <c:v>8.2768000000000015</c:v>
                </c:pt>
                <c:pt idx="1753" formatCode="General">
                  <c:v>8.2778000000000009</c:v>
                </c:pt>
                <c:pt idx="1754" formatCode="General">
                  <c:v>8.2774000000000001</c:v>
                </c:pt>
                <c:pt idx="1755" formatCode="General">
                  <c:v>8.2771000000000008</c:v>
                </c:pt>
                <c:pt idx="1756" formatCode="General">
                  <c:v>8.277000000000001</c:v>
                </c:pt>
                <c:pt idx="1757" formatCode="General">
                  <c:v>8.2771000000000008</c:v>
                </c:pt>
                <c:pt idx="1758" formatCode="General">
                  <c:v>8.2768000000000015</c:v>
                </c:pt>
                <c:pt idx="1759" formatCode="General">
                  <c:v>8.2768000000000015</c:v>
                </c:pt>
                <c:pt idx="1760" formatCode="General">
                  <c:v>8.2777000000000012</c:v>
                </c:pt>
                <c:pt idx="1761" formatCode="General">
                  <c:v>8.277000000000001</c:v>
                </c:pt>
                <c:pt idx="1762" formatCode="General">
                  <c:v>8.2777000000000012</c:v>
                </c:pt>
                <c:pt idx="1763" formatCode="General">
                  <c:v>8.277000000000001</c:v>
                </c:pt>
                <c:pt idx="1764" formatCode="General">
                  <c:v>8.2769000000000013</c:v>
                </c:pt>
                <c:pt idx="1765" formatCode="General">
                  <c:v>8.2772000000000006</c:v>
                </c:pt>
                <c:pt idx="1766" formatCode="General">
                  <c:v>8.2766999999999999</c:v>
                </c:pt>
                <c:pt idx="1767" formatCode="General">
                  <c:v>8.2766999999999999</c:v>
                </c:pt>
                <c:pt idx="1768" formatCode="General">
                  <c:v>8.2766999999999999</c:v>
                </c:pt>
                <c:pt idx="1769" formatCode="General">
                  <c:v>8.2771000000000008</c:v>
                </c:pt>
                <c:pt idx="1770" formatCode="General">
                  <c:v>8.2779000000000007</c:v>
                </c:pt>
                <c:pt idx="1771" formatCode="General">
                  <c:v>8.2773000000000003</c:v>
                </c:pt>
                <c:pt idx="1772" formatCode="General">
                  <c:v>8.277000000000001</c:v>
                </c:pt>
                <c:pt idx="1773" formatCode="General">
                  <c:v>8.277000000000001</c:v>
                </c:pt>
                <c:pt idx="1774" formatCode="General">
                  <c:v>8.2779000000000007</c:v>
                </c:pt>
                <c:pt idx="1775" formatCode="General">
                  <c:v>8.277000000000001</c:v>
                </c:pt>
                <c:pt idx="1776" formatCode="General">
                  <c:v>8.2769000000000013</c:v>
                </c:pt>
                <c:pt idx="1777" formatCode="General">
                  <c:v>8.2766999999999999</c:v>
                </c:pt>
                <c:pt idx="1778" formatCode="General">
                  <c:v>8.2768000000000015</c:v>
                </c:pt>
                <c:pt idx="1779" formatCode="General">
                  <c:v>8.2768000000000015</c:v>
                </c:pt>
                <c:pt idx="1780" formatCode="General">
                  <c:v>8.2768000000000015</c:v>
                </c:pt>
                <c:pt idx="1781" formatCode="General">
                  <c:v>8.277000000000001</c:v>
                </c:pt>
                <c:pt idx="1782" formatCode="General">
                  <c:v>8.2766999999999999</c:v>
                </c:pt>
                <c:pt idx="1783" formatCode="General">
                  <c:v>8.277000000000001</c:v>
                </c:pt>
                <c:pt idx="1784" formatCode="General">
                  <c:v>8.2766999999999999</c:v>
                </c:pt>
                <c:pt idx="1785" formatCode="General">
                  <c:v>8.2769000000000013</c:v>
                </c:pt>
                <c:pt idx="1786" formatCode="General">
                  <c:v>8.2766999999999999</c:v>
                </c:pt>
                <c:pt idx="1787" formatCode="General">
                  <c:v>8.2768000000000015</c:v>
                </c:pt>
                <c:pt idx="1788" formatCode="General">
                  <c:v>8.2766999999999999</c:v>
                </c:pt>
                <c:pt idx="1789" formatCode="General">
                  <c:v>8.277000000000001</c:v>
                </c:pt>
                <c:pt idx="1790" formatCode="General">
                  <c:v>8.2769000000000013</c:v>
                </c:pt>
                <c:pt idx="1791" formatCode="General">
                  <c:v>8.2769000000000013</c:v>
                </c:pt>
                <c:pt idx="1792" formatCode="General">
                  <c:v>8.2766999999999999</c:v>
                </c:pt>
                <c:pt idx="1793" formatCode="General">
                  <c:v>8.2766999999999999</c:v>
                </c:pt>
                <c:pt idx="1794" formatCode="General">
                  <c:v>8.2769000000000013</c:v>
                </c:pt>
                <c:pt idx="1795" formatCode="General">
                  <c:v>8.277000000000001</c:v>
                </c:pt>
                <c:pt idx="1796" formatCode="General">
                  <c:v>8.2768000000000015</c:v>
                </c:pt>
                <c:pt idx="1797" formatCode="General">
                  <c:v>8.2768000000000015</c:v>
                </c:pt>
                <c:pt idx="1798" formatCode="General">
                  <c:v>8.277000000000001</c:v>
                </c:pt>
                <c:pt idx="1799" formatCode="General">
                  <c:v>8.2773000000000003</c:v>
                </c:pt>
                <c:pt idx="1800" formatCode="General">
                  <c:v>8.277000000000001</c:v>
                </c:pt>
                <c:pt idx="1801" formatCode="General">
                  <c:v>8.2771000000000008</c:v>
                </c:pt>
                <c:pt idx="1802" formatCode="General">
                  <c:v>8.277000000000001</c:v>
                </c:pt>
                <c:pt idx="1803" formatCode="General">
                  <c:v>8.2766999999999999</c:v>
                </c:pt>
                <c:pt idx="1804" formatCode="General">
                  <c:v>8.277000000000001</c:v>
                </c:pt>
                <c:pt idx="1805" formatCode="General">
                  <c:v>8.2769000000000013</c:v>
                </c:pt>
                <c:pt idx="1806" formatCode="General">
                  <c:v>8.2768000000000015</c:v>
                </c:pt>
                <c:pt idx="1807" formatCode="General">
                  <c:v>8.2768000000000015</c:v>
                </c:pt>
                <c:pt idx="1808" formatCode="General">
                  <c:v>8.277000000000001</c:v>
                </c:pt>
                <c:pt idx="1809" formatCode="General">
                  <c:v>8.2772000000000006</c:v>
                </c:pt>
                <c:pt idx="1810" formatCode="General">
                  <c:v>8.2773000000000003</c:v>
                </c:pt>
                <c:pt idx="1811" formatCode="General">
                  <c:v>8.277000000000001</c:v>
                </c:pt>
                <c:pt idx="1812" formatCode="General">
                  <c:v>8.2768000000000015</c:v>
                </c:pt>
                <c:pt idx="1813" formatCode="General">
                  <c:v>8.2771000000000008</c:v>
                </c:pt>
                <c:pt idx="1814" formatCode="General">
                  <c:v>8.2773000000000003</c:v>
                </c:pt>
                <c:pt idx="1815" formatCode="General">
                  <c:v>8.2771000000000008</c:v>
                </c:pt>
                <c:pt idx="1816" formatCode="General">
                  <c:v>8.277000000000001</c:v>
                </c:pt>
                <c:pt idx="1817" formatCode="General">
                  <c:v>8.2768000000000015</c:v>
                </c:pt>
                <c:pt idx="1818" formatCode="General">
                  <c:v>8.2768000000000015</c:v>
                </c:pt>
                <c:pt idx="1819" formatCode="General">
                  <c:v>8.2768000000000015</c:v>
                </c:pt>
                <c:pt idx="1820" formatCode="General">
                  <c:v>8.2769000000000013</c:v>
                </c:pt>
                <c:pt idx="1821" formatCode="General">
                  <c:v>8.2768000000000015</c:v>
                </c:pt>
                <c:pt idx="1822" formatCode="General">
                  <c:v>8.2773000000000003</c:v>
                </c:pt>
                <c:pt idx="1823" formatCode="General">
                  <c:v>8.277000000000001</c:v>
                </c:pt>
                <c:pt idx="1824" formatCode="General">
                  <c:v>8.2768000000000015</c:v>
                </c:pt>
                <c:pt idx="1825" formatCode="General">
                  <c:v>8.2769000000000013</c:v>
                </c:pt>
                <c:pt idx="1826" formatCode="General">
                  <c:v>8.2766999999999999</c:v>
                </c:pt>
                <c:pt idx="1827" formatCode="General">
                  <c:v>8.2769000000000013</c:v>
                </c:pt>
                <c:pt idx="1828" formatCode="General">
                  <c:v>8.277000000000001</c:v>
                </c:pt>
                <c:pt idx="1829" formatCode="General">
                  <c:v>8.2768000000000015</c:v>
                </c:pt>
                <c:pt idx="1830" formatCode="General">
                  <c:v>8.277000000000001</c:v>
                </c:pt>
                <c:pt idx="1831" formatCode="General">
                  <c:v>8.2768000000000015</c:v>
                </c:pt>
                <c:pt idx="1832" formatCode="General">
                  <c:v>8.2766999999999999</c:v>
                </c:pt>
                <c:pt idx="1833" formatCode="General">
                  <c:v>8.2766999999999999</c:v>
                </c:pt>
                <c:pt idx="1834" formatCode="General">
                  <c:v>8.2769000000000013</c:v>
                </c:pt>
                <c:pt idx="1835" formatCode="General">
                  <c:v>8.2769000000000013</c:v>
                </c:pt>
                <c:pt idx="1836" formatCode="General">
                  <c:v>8.2768000000000015</c:v>
                </c:pt>
                <c:pt idx="1837" formatCode="General">
                  <c:v>8.2766000000000002</c:v>
                </c:pt>
                <c:pt idx="1838" formatCode="General">
                  <c:v>8.2766999999999999</c:v>
                </c:pt>
                <c:pt idx="1839" formatCode="General">
                  <c:v>8.2768000000000015</c:v>
                </c:pt>
                <c:pt idx="1840" formatCode="General">
                  <c:v>8.2766000000000002</c:v>
                </c:pt>
                <c:pt idx="1841" formatCode="General">
                  <c:v>8.2766000000000002</c:v>
                </c:pt>
                <c:pt idx="1842" formatCode="General">
                  <c:v>8.2766999999999999</c:v>
                </c:pt>
                <c:pt idx="1843" formatCode="General">
                  <c:v>8.277000000000001</c:v>
                </c:pt>
                <c:pt idx="1844" formatCode="General">
                  <c:v>8.2772000000000006</c:v>
                </c:pt>
                <c:pt idx="1845" formatCode="General">
                  <c:v>8.2769000000000013</c:v>
                </c:pt>
                <c:pt idx="1846" formatCode="General">
                  <c:v>8.2769000000000013</c:v>
                </c:pt>
                <c:pt idx="1847" formatCode="General">
                  <c:v>8.2769000000000013</c:v>
                </c:pt>
                <c:pt idx="1848" formatCode="General">
                  <c:v>8.2769000000000013</c:v>
                </c:pt>
                <c:pt idx="1849" formatCode="General">
                  <c:v>8.2769000000000013</c:v>
                </c:pt>
                <c:pt idx="1850" formatCode="General">
                  <c:v>8.2769000000000013</c:v>
                </c:pt>
                <c:pt idx="1851" formatCode="General">
                  <c:v>8.2769000000000013</c:v>
                </c:pt>
                <c:pt idx="1852" formatCode="General">
                  <c:v>8.2768000000000015</c:v>
                </c:pt>
                <c:pt idx="1853" formatCode="General">
                  <c:v>8.2766999999999999</c:v>
                </c:pt>
                <c:pt idx="1854" formatCode="General">
                  <c:v>8.2769000000000013</c:v>
                </c:pt>
                <c:pt idx="1855" formatCode="General">
                  <c:v>8.2768000000000015</c:v>
                </c:pt>
                <c:pt idx="1856" formatCode="General">
                  <c:v>8.2766000000000002</c:v>
                </c:pt>
                <c:pt idx="1857" formatCode="General">
                  <c:v>8.2765000000000004</c:v>
                </c:pt>
                <c:pt idx="1858" formatCode="General">
                  <c:v>8.2766000000000002</c:v>
                </c:pt>
                <c:pt idx="1859" formatCode="General">
                  <c:v>8.2766999999999999</c:v>
                </c:pt>
                <c:pt idx="1860" formatCode="General">
                  <c:v>8.2769000000000013</c:v>
                </c:pt>
                <c:pt idx="1861" formatCode="General">
                  <c:v>8.277000000000001</c:v>
                </c:pt>
                <c:pt idx="1862" formatCode="General">
                  <c:v>8.2768000000000015</c:v>
                </c:pt>
                <c:pt idx="1863" formatCode="General">
                  <c:v>8.277000000000001</c:v>
                </c:pt>
                <c:pt idx="1864" formatCode="General">
                  <c:v>8.2768000000000015</c:v>
                </c:pt>
                <c:pt idx="1865" formatCode="General">
                  <c:v>8.2766999999999999</c:v>
                </c:pt>
                <c:pt idx="1866" formatCode="General">
                  <c:v>8.2769000000000013</c:v>
                </c:pt>
                <c:pt idx="1867" formatCode="General">
                  <c:v>8.277000000000001</c:v>
                </c:pt>
                <c:pt idx="1868" formatCode="General">
                  <c:v>8.277000000000001</c:v>
                </c:pt>
                <c:pt idx="1869" formatCode="General">
                  <c:v>8.2768000000000015</c:v>
                </c:pt>
                <c:pt idx="1870" formatCode="General">
                  <c:v>8.2768000000000015</c:v>
                </c:pt>
                <c:pt idx="1871" formatCode="General">
                  <c:v>8.2769000000000013</c:v>
                </c:pt>
                <c:pt idx="1872" formatCode="General">
                  <c:v>8.2769000000000013</c:v>
                </c:pt>
                <c:pt idx="1873" formatCode="General">
                  <c:v>8.2768000000000015</c:v>
                </c:pt>
                <c:pt idx="1874" formatCode="General">
                  <c:v>8.2766999999999999</c:v>
                </c:pt>
                <c:pt idx="1875" formatCode="General">
                  <c:v>8.2766000000000002</c:v>
                </c:pt>
                <c:pt idx="1876" formatCode="General">
                  <c:v>8.2766000000000002</c:v>
                </c:pt>
                <c:pt idx="1877" formatCode="General">
                  <c:v>8.2766000000000002</c:v>
                </c:pt>
                <c:pt idx="1878" formatCode="General">
                  <c:v>8.2765000000000004</c:v>
                </c:pt>
                <c:pt idx="1879" formatCode="General">
                  <c:v>8.2765000000000004</c:v>
                </c:pt>
                <c:pt idx="1880" formatCode="General">
                  <c:v>8.2766999999999999</c:v>
                </c:pt>
                <c:pt idx="1881" formatCode="General">
                  <c:v>8.277000000000001</c:v>
                </c:pt>
                <c:pt idx="1882" formatCode="General">
                  <c:v>8.2771000000000008</c:v>
                </c:pt>
                <c:pt idx="1883" formatCode="General">
                  <c:v>8.277000000000001</c:v>
                </c:pt>
                <c:pt idx="1884" formatCode="General">
                  <c:v>8.2769000000000013</c:v>
                </c:pt>
                <c:pt idx="1885" formatCode="General">
                  <c:v>8.2769000000000013</c:v>
                </c:pt>
                <c:pt idx="1886" formatCode="General">
                  <c:v>8.2769000000000013</c:v>
                </c:pt>
                <c:pt idx="1887" formatCode="General">
                  <c:v>8.2769000000000013</c:v>
                </c:pt>
                <c:pt idx="1888" formatCode="General">
                  <c:v>8.277000000000001</c:v>
                </c:pt>
                <c:pt idx="1889" formatCode="General">
                  <c:v>8.277000000000001</c:v>
                </c:pt>
                <c:pt idx="1890" formatCode="General">
                  <c:v>8.2772000000000006</c:v>
                </c:pt>
                <c:pt idx="1891" formatCode="General">
                  <c:v>8.2774000000000001</c:v>
                </c:pt>
                <c:pt idx="1892" formatCode="General">
                  <c:v>8.2772000000000006</c:v>
                </c:pt>
                <c:pt idx="1893" formatCode="General">
                  <c:v>8.277000000000001</c:v>
                </c:pt>
                <c:pt idx="1894" formatCode="General">
                  <c:v>8.2771000000000008</c:v>
                </c:pt>
                <c:pt idx="1895" formatCode="General">
                  <c:v>8.2772000000000006</c:v>
                </c:pt>
                <c:pt idx="1896" formatCode="General">
                  <c:v>8.2773000000000003</c:v>
                </c:pt>
                <c:pt idx="1897" formatCode="General">
                  <c:v>8.2772000000000006</c:v>
                </c:pt>
                <c:pt idx="1898" formatCode="General">
                  <c:v>8.277000000000001</c:v>
                </c:pt>
                <c:pt idx="1899" formatCode="General">
                  <c:v>8.2768000000000015</c:v>
                </c:pt>
                <c:pt idx="1900" formatCode="General">
                  <c:v>8.2768000000000015</c:v>
                </c:pt>
                <c:pt idx="1901" formatCode="General">
                  <c:v>8.2766999999999999</c:v>
                </c:pt>
                <c:pt idx="1902" formatCode="General">
                  <c:v>8.2768000000000015</c:v>
                </c:pt>
                <c:pt idx="1903" formatCode="General">
                  <c:v>8.2769000000000013</c:v>
                </c:pt>
                <c:pt idx="1904" formatCode="General">
                  <c:v>8.2768000000000015</c:v>
                </c:pt>
                <c:pt idx="1905" formatCode="General">
                  <c:v>8.2766999999999999</c:v>
                </c:pt>
                <c:pt idx="1906" formatCode="General">
                  <c:v>8.2766000000000002</c:v>
                </c:pt>
                <c:pt idx="1907" formatCode="General">
                  <c:v>8.2766999999999999</c:v>
                </c:pt>
                <c:pt idx="1908" formatCode="General">
                  <c:v>8.2766000000000002</c:v>
                </c:pt>
                <c:pt idx="1909" formatCode="General">
                  <c:v>8.2766999999999999</c:v>
                </c:pt>
                <c:pt idx="1910" formatCode="General">
                  <c:v>8.2766000000000002</c:v>
                </c:pt>
                <c:pt idx="1911" formatCode="General">
                  <c:v>8.2766999999999999</c:v>
                </c:pt>
                <c:pt idx="1912" formatCode="General">
                  <c:v>8.2766000000000002</c:v>
                </c:pt>
                <c:pt idx="1913" formatCode="General">
                  <c:v>8.2766000000000002</c:v>
                </c:pt>
                <c:pt idx="1914" formatCode="General">
                  <c:v>8.2766000000000002</c:v>
                </c:pt>
                <c:pt idx="1915" formatCode="General">
                  <c:v>8.2766000000000002</c:v>
                </c:pt>
                <c:pt idx="1916" formatCode="General">
                  <c:v>8.2766000000000002</c:v>
                </c:pt>
                <c:pt idx="1917" formatCode="General">
                  <c:v>8.2768000000000015</c:v>
                </c:pt>
                <c:pt idx="1918" formatCode="General">
                  <c:v>8.2766999999999999</c:v>
                </c:pt>
                <c:pt idx="1919" formatCode="General">
                  <c:v>8.2766000000000002</c:v>
                </c:pt>
                <c:pt idx="1920" formatCode="General">
                  <c:v>8.2766999999999999</c:v>
                </c:pt>
                <c:pt idx="1921" formatCode="General">
                  <c:v>8.2766000000000002</c:v>
                </c:pt>
                <c:pt idx="1922" formatCode="General">
                  <c:v>8.2768000000000015</c:v>
                </c:pt>
                <c:pt idx="1923" formatCode="General">
                  <c:v>8.2766999999999999</c:v>
                </c:pt>
                <c:pt idx="1924" formatCode="General">
                  <c:v>8.2768000000000015</c:v>
                </c:pt>
                <c:pt idx="1925" formatCode="General">
                  <c:v>8.2766999999999999</c:v>
                </c:pt>
                <c:pt idx="1926" formatCode="General">
                  <c:v>8.2768000000000015</c:v>
                </c:pt>
                <c:pt idx="1927" formatCode="General">
                  <c:v>8.2766999999999999</c:v>
                </c:pt>
                <c:pt idx="1928" formatCode="General">
                  <c:v>8.2768000000000015</c:v>
                </c:pt>
                <c:pt idx="1929" formatCode="General">
                  <c:v>8.2766999999999999</c:v>
                </c:pt>
                <c:pt idx="1930" formatCode="General">
                  <c:v>8.2765000000000004</c:v>
                </c:pt>
                <c:pt idx="1931" formatCode="General">
                  <c:v>8.2766999999999999</c:v>
                </c:pt>
                <c:pt idx="1932" formatCode="General">
                  <c:v>8.2765000000000004</c:v>
                </c:pt>
                <c:pt idx="1933" formatCode="General">
                  <c:v>8.2766999999999999</c:v>
                </c:pt>
                <c:pt idx="1934" formatCode="General">
                  <c:v>8.2766000000000002</c:v>
                </c:pt>
                <c:pt idx="1935" formatCode="General">
                  <c:v>8.2765000000000004</c:v>
                </c:pt>
                <c:pt idx="1936" formatCode="General">
                  <c:v>8.2765000000000004</c:v>
                </c:pt>
                <c:pt idx="1937" formatCode="General">
                  <c:v>8.2766000000000002</c:v>
                </c:pt>
                <c:pt idx="1938" formatCode="General">
                  <c:v>8.2766000000000002</c:v>
                </c:pt>
                <c:pt idx="1939" formatCode="General">
                  <c:v>8.2765000000000004</c:v>
                </c:pt>
                <c:pt idx="1940" formatCode="General">
                  <c:v>8.2766999999999999</c:v>
                </c:pt>
                <c:pt idx="1941" formatCode="General">
                  <c:v>8.2766000000000002</c:v>
                </c:pt>
                <c:pt idx="1942" formatCode="General">
                  <c:v>8.2766999999999999</c:v>
                </c:pt>
                <c:pt idx="1943" formatCode="General">
                  <c:v>8.2766999999999999</c:v>
                </c:pt>
                <c:pt idx="1944" formatCode="General">
                  <c:v>8.2766999999999999</c:v>
                </c:pt>
                <c:pt idx="1945" formatCode="General">
                  <c:v>8.2766999999999999</c:v>
                </c:pt>
                <c:pt idx="1946" formatCode="General">
                  <c:v>8.2766999999999999</c:v>
                </c:pt>
                <c:pt idx="1947" formatCode="General">
                  <c:v>8.2766999999999999</c:v>
                </c:pt>
                <c:pt idx="1948" formatCode="General">
                  <c:v>8.2768000000000015</c:v>
                </c:pt>
                <c:pt idx="1949" formatCode="General">
                  <c:v>8.277000000000001</c:v>
                </c:pt>
                <c:pt idx="1950" formatCode="General">
                  <c:v>8.2768000000000015</c:v>
                </c:pt>
                <c:pt idx="1951" formatCode="General">
                  <c:v>8.2766000000000002</c:v>
                </c:pt>
                <c:pt idx="1952" formatCode="General">
                  <c:v>8.2765000000000004</c:v>
                </c:pt>
                <c:pt idx="1953" formatCode="General">
                  <c:v>8.2765000000000004</c:v>
                </c:pt>
                <c:pt idx="1954" formatCode="General">
                  <c:v>8.2766999999999999</c:v>
                </c:pt>
                <c:pt idx="1955" formatCode="General">
                  <c:v>8.2766000000000002</c:v>
                </c:pt>
                <c:pt idx="1956" formatCode="General">
                  <c:v>8.2765000000000004</c:v>
                </c:pt>
                <c:pt idx="1957" formatCode="General">
                  <c:v>8.2766000000000002</c:v>
                </c:pt>
                <c:pt idx="1958" formatCode="General">
                  <c:v>8.2766999999999999</c:v>
                </c:pt>
                <c:pt idx="1959" formatCode="General">
                  <c:v>8.2765000000000004</c:v>
                </c:pt>
                <c:pt idx="1960" formatCode="General">
                  <c:v>8.2766000000000002</c:v>
                </c:pt>
                <c:pt idx="1961" formatCode="General">
                  <c:v>8.2771000000000008</c:v>
                </c:pt>
                <c:pt idx="1962" formatCode="General">
                  <c:v>8.2771000000000008</c:v>
                </c:pt>
                <c:pt idx="1963" formatCode="General">
                  <c:v>8.2769000000000013</c:v>
                </c:pt>
                <c:pt idx="1964" formatCode="General">
                  <c:v>8.2766999999999999</c:v>
                </c:pt>
                <c:pt idx="1965" formatCode="General">
                  <c:v>8.2771000000000008</c:v>
                </c:pt>
                <c:pt idx="1966" formatCode="General">
                  <c:v>8.2774000000000001</c:v>
                </c:pt>
                <c:pt idx="1967" formatCode="General">
                  <c:v>8.2774999999999999</c:v>
                </c:pt>
                <c:pt idx="1968" formatCode="General">
                  <c:v>8.2773000000000003</c:v>
                </c:pt>
                <c:pt idx="1969" formatCode="General">
                  <c:v>8.2774999999999999</c:v>
                </c:pt>
                <c:pt idx="1970" formatCode="General">
                  <c:v>8.2774000000000001</c:v>
                </c:pt>
                <c:pt idx="1971" formatCode="General">
                  <c:v>8.2772000000000006</c:v>
                </c:pt>
                <c:pt idx="1972" formatCode="General">
                  <c:v>8.277000000000001</c:v>
                </c:pt>
                <c:pt idx="1973" formatCode="General">
                  <c:v>8.2769000000000013</c:v>
                </c:pt>
                <c:pt idx="1974" formatCode="General">
                  <c:v>8.2771000000000008</c:v>
                </c:pt>
                <c:pt idx="1975" formatCode="General">
                  <c:v>8.2772000000000006</c:v>
                </c:pt>
                <c:pt idx="1976" formatCode="General">
                  <c:v>8.2774000000000001</c:v>
                </c:pt>
                <c:pt idx="1977" formatCode="General">
                  <c:v>8.2774000000000001</c:v>
                </c:pt>
                <c:pt idx="1978" formatCode="General">
                  <c:v>8.2772000000000006</c:v>
                </c:pt>
                <c:pt idx="1979" formatCode="General">
                  <c:v>8.2772000000000006</c:v>
                </c:pt>
                <c:pt idx="1980" formatCode="General">
                  <c:v>8.2773000000000003</c:v>
                </c:pt>
                <c:pt idx="1981" formatCode="General">
                  <c:v>8.2771000000000008</c:v>
                </c:pt>
                <c:pt idx="1982" formatCode="General">
                  <c:v>8.277000000000001</c:v>
                </c:pt>
                <c:pt idx="1983" formatCode="General">
                  <c:v>8.277000000000001</c:v>
                </c:pt>
                <c:pt idx="1984" formatCode="General">
                  <c:v>8.2769000000000013</c:v>
                </c:pt>
                <c:pt idx="1985" formatCode="General">
                  <c:v>8.2771000000000008</c:v>
                </c:pt>
                <c:pt idx="1986" formatCode="General">
                  <c:v>8.2771000000000008</c:v>
                </c:pt>
                <c:pt idx="1987" formatCode="General">
                  <c:v>8.2772000000000006</c:v>
                </c:pt>
                <c:pt idx="1988" formatCode="General">
                  <c:v>8.2771000000000008</c:v>
                </c:pt>
                <c:pt idx="1989" formatCode="General">
                  <c:v>8.2772000000000006</c:v>
                </c:pt>
                <c:pt idx="1990" formatCode="General">
                  <c:v>8.2772000000000006</c:v>
                </c:pt>
                <c:pt idx="1991" formatCode="General">
                  <c:v>8.2772000000000006</c:v>
                </c:pt>
                <c:pt idx="1992" formatCode="General">
                  <c:v>8.2774999999999999</c:v>
                </c:pt>
                <c:pt idx="1993" formatCode="General">
                  <c:v>8.2772000000000006</c:v>
                </c:pt>
                <c:pt idx="1994" formatCode="General">
                  <c:v>8.2773000000000003</c:v>
                </c:pt>
                <c:pt idx="1995" formatCode="General">
                  <c:v>8.2774000000000001</c:v>
                </c:pt>
                <c:pt idx="1996" formatCode="General">
                  <c:v>8.2774000000000001</c:v>
                </c:pt>
                <c:pt idx="1997" formatCode="General">
                  <c:v>8.2771000000000008</c:v>
                </c:pt>
                <c:pt idx="1998" formatCode="General">
                  <c:v>8.277000000000001</c:v>
                </c:pt>
                <c:pt idx="1999" formatCode="General">
                  <c:v>8.277000000000001</c:v>
                </c:pt>
                <c:pt idx="2000" formatCode="General">
                  <c:v>8.277000000000001</c:v>
                </c:pt>
                <c:pt idx="2001" formatCode="General">
                  <c:v>8.277000000000001</c:v>
                </c:pt>
                <c:pt idx="2002" formatCode="General">
                  <c:v>8.277000000000001</c:v>
                </c:pt>
                <c:pt idx="2003" formatCode="General">
                  <c:v>8.277000000000001</c:v>
                </c:pt>
                <c:pt idx="2004" formatCode="General">
                  <c:v>8.2773000000000003</c:v>
                </c:pt>
                <c:pt idx="2005" formatCode="General">
                  <c:v>8.2773000000000003</c:v>
                </c:pt>
                <c:pt idx="2006" formatCode="General">
                  <c:v>8.2772000000000006</c:v>
                </c:pt>
                <c:pt idx="2007" formatCode="General">
                  <c:v>8.2771000000000008</c:v>
                </c:pt>
                <c:pt idx="2008" formatCode="General">
                  <c:v>8.2771000000000008</c:v>
                </c:pt>
                <c:pt idx="2009" formatCode="General">
                  <c:v>8.277000000000001</c:v>
                </c:pt>
                <c:pt idx="2010" formatCode="General">
                  <c:v>8.2769000000000013</c:v>
                </c:pt>
                <c:pt idx="2011" formatCode="General">
                  <c:v>8.2768000000000015</c:v>
                </c:pt>
                <c:pt idx="2012" formatCode="General">
                  <c:v>8.2768000000000015</c:v>
                </c:pt>
                <c:pt idx="2013" formatCode="General">
                  <c:v>8.2768000000000015</c:v>
                </c:pt>
                <c:pt idx="2014" formatCode="General">
                  <c:v>8.2769000000000013</c:v>
                </c:pt>
                <c:pt idx="2015" formatCode="General">
                  <c:v>8.277000000000001</c:v>
                </c:pt>
                <c:pt idx="2016" formatCode="General">
                  <c:v>8.277000000000001</c:v>
                </c:pt>
                <c:pt idx="2017" formatCode="General">
                  <c:v>8.2771000000000008</c:v>
                </c:pt>
                <c:pt idx="2018" formatCode="General">
                  <c:v>8.2769000000000013</c:v>
                </c:pt>
                <c:pt idx="2019" formatCode="General">
                  <c:v>8.2766000000000002</c:v>
                </c:pt>
                <c:pt idx="2020" formatCode="General">
                  <c:v>8.2766000000000002</c:v>
                </c:pt>
                <c:pt idx="2021" formatCode="General">
                  <c:v>8.2766000000000002</c:v>
                </c:pt>
                <c:pt idx="2022" formatCode="General">
                  <c:v>8.2765000000000004</c:v>
                </c:pt>
                <c:pt idx="2023" formatCode="General">
                  <c:v>8.2766999999999999</c:v>
                </c:pt>
                <c:pt idx="2024" formatCode="General">
                  <c:v>8.2768000000000015</c:v>
                </c:pt>
                <c:pt idx="2025" formatCode="General">
                  <c:v>8.2769000000000013</c:v>
                </c:pt>
                <c:pt idx="2026" formatCode="General">
                  <c:v>8.277000000000001</c:v>
                </c:pt>
                <c:pt idx="2027" formatCode="General">
                  <c:v>8.277000000000001</c:v>
                </c:pt>
                <c:pt idx="2028" formatCode="General">
                  <c:v>8.277000000000001</c:v>
                </c:pt>
                <c:pt idx="2029" formatCode="General">
                  <c:v>8.2768000000000015</c:v>
                </c:pt>
                <c:pt idx="2030" formatCode="General">
                  <c:v>8.2769000000000013</c:v>
                </c:pt>
                <c:pt idx="2031" formatCode="General">
                  <c:v>8.2769000000000013</c:v>
                </c:pt>
                <c:pt idx="2032" formatCode="General">
                  <c:v>8.2769000000000013</c:v>
                </c:pt>
                <c:pt idx="2033" formatCode="General">
                  <c:v>8.2773000000000003</c:v>
                </c:pt>
                <c:pt idx="2034" formatCode="General">
                  <c:v>8.2774999999999999</c:v>
                </c:pt>
                <c:pt idx="2035" formatCode="General">
                  <c:v>8.2774000000000001</c:v>
                </c:pt>
                <c:pt idx="2036" formatCode="General">
                  <c:v>8.2772000000000006</c:v>
                </c:pt>
                <c:pt idx="2037" formatCode="General">
                  <c:v>8.2771000000000008</c:v>
                </c:pt>
                <c:pt idx="2038" formatCode="General">
                  <c:v>8.277000000000001</c:v>
                </c:pt>
                <c:pt idx="2039" formatCode="General">
                  <c:v>8.2771000000000008</c:v>
                </c:pt>
                <c:pt idx="2040" formatCode="General">
                  <c:v>8.2772000000000006</c:v>
                </c:pt>
                <c:pt idx="2041" formatCode="General">
                  <c:v>8.2771000000000008</c:v>
                </c:pt>
                <c:pt idx="2042" formatCode="General">
                  <c:v>8.2771000000000008</c:v>
                </c:pt>
                <c:pt idx="2043" formatCode="General">
                  <c:v>8.277000000000001</c:v>
                </c:pt>
                <c:pt idx="2044" formatCode="General">
                  <c:v>8.2769000000000013</c:v>
                </c:pt>
                <c:pt idx="2045" formatCode="General">
                  <c:v>8.2768000000000015</c:v>
                </c:pt>
                <c:pt idx="2046" formatCode="General">
                  <c:v>8.2766999999999999</c:v>
                </c:pt>
                <c:pt idx="2047" formatCode="General">
                  <c:v>8.2766000000000002</c:v>
                </c:pt>
                <c:pt idx="2048" formatCode="General">
                  <c:v>8.2766999999999999</c:v>
                </c:pt>
                <c:pt idx="2049" formatCode="General">
                  <c:v>8.2766000000000002</c:v>
                </c:pt>
                <c:pt idx="2050" formatCode="General">
                  <c:v>8.2766000000000002</c:v>
                </c:pt>
                <c:pt idx="2051" formatCode="General">
                  <c:v>8.2768000000000015</c:v>
                </c:pt>
                <c:pt idx="2052" formatCode="General">
                  <c:v>8.2766999999999999</c:v>
                </c:pt>
                <c:pt idx="2053" formatCode="General">
                  <c:v>8.2768000000000015</c:v>
                </c:pt>
                <c:pt idx="2054" formatCode="General">
                  <c:v>8.2768000000000015</c:v>
                </c:pt>
                <c:pt idx="2055" formatCode="General">
                  <c:v>8.2769000000000013</c:v>
                </c:pt>
                <c:pt idx="2056" formatCode="General">
                  <c:v>8.2768000000000015</c:v>
                </c:pt>
                <c:pt idx="2057" formatCode="General">
                  <c:v>8.2769000000000013</c:v>
                </c:pt>
                <c:pt idx="2058" formatCode="General">
                  <c:v>8.277000000000001</c:v>
                </c:pt>
                <c:pt idx="2059" formatCode="General">
                  <c:v>8.277000000000001</c:v>
                </c:pt>
                <c:pt idx="2060" formatCode="General">
                  <c:v>8.2769000000000013</c:v>
                </c:pt>
                <c:pt idx="2061" formatCode="General">
                  <c:v>8.2769000000000013</c:v>
                </c:pt>
                <c:pt idx="2062" formatCode="General">
                  <c:v>8.2768000000000015</c:v>
                </c:pt>
                <c:pt idx="2063" formatCode="General">
                  <c:v>8.2766999999999999</c:v>
                </c:pt>
                <c:pt idx="2064" formatCode="General">
                  <c:v>8.2766000000000002</c:v>
                </c:pt>
                <c:pt idx="2065" formatCode="General">
                  <c:v>8.2766999999999999</c:v>
                </c:pt>
                <c:pt idx="2066" formatCode="General">
                  <c:v>8.2766000000000002</c:v>
                </c:pt>
                <c:pt idx="2067" formatCode="General">
                  <c:v>8.2768000000000015</c:v>
                </c:pt>
                <c:pt idx="2068" formatCode="General">
                  <c:v>8.2766999999999999</c:v>
                </c:pt>
                <c:pt idx="2069" formatCode="General">
                  <c:v>8.2768000000000015</c:v>
                </c:pt>
                <c:pt idx="2070" formatCode="General">
                  <c:v>8.2769000000000013</c:v>
                </c:pt>
                <c:pt idx="2071" formatCode="General">
                  <c:v>8.2766999999999999</c:v>
                </c:pt>
                <c:pt idx="2072" formatCode="General">
                  <c:v>8.2766000000000002</c:v>
                </c:pt>
                <c:pt idx="2073" formatCode="General">
                  <c:v>8.2768000000000015</c:v>
                </c:pt>
                <c:pt idx="2074" formatCode="General">
                  <c:v>8.2766999999999999</c:v>
                </c:pt>
                <c:pt idx="2075" formatCode="General">
                  <c:v>8.2766000000000002</c:v>
                </c:pt>
                <c:pt idx="2076" formatCode="General">
                  <c:v>8.2768000000000015</c:v>
                </c:pt>
                <c:pt idx="2077" formatCode="General">
                  <c:v>8.2768000000000015</c:v>
                </c:pt>
                <c:pt idx="2078" formatCode="General">
                  <c:v>8.2766999999999999</c:v>
                </c:pt>
                <c:pt idx="2079" formatCode="General">
                  <c:v>8.2768000000000015</c:v>
                </c:pt>
                <c:pt idx="2080" formatCode="General">
                  <c:v>8.2766000000000002</c:v>
                </c:pt>
                <c:pt idx="2081" formatCode="General">
                  <c:v>8.2766000000000002</c:v>
                </c:pt>
                <c:pt idx="2082" formatCode="General">
                  <c:v>8.2766999999999999</c:v>
                </c:pt>
                <c:pt idx="2083" formatCode="General">
                  <c:v>8.2766000000000002</c:v>
                </c:pt>
                <c:pt idx="2084" formatCode="General">
                  <c:v>8.2766999999999999</c:v>
                </c:pt>
                <c:pt idx="2085" formatCode="General">
                  <c:v>8.2768000000000015</c:v>
                </c:pt>
                <c:pt idx="2086" formatCode="General">
                  <c:v>8.2766999999999999</c:v>
                </c:pt>
                <c:pt idx="2087" formatCode="General">
                  <c:v>8.2768000000000015</c:v>
                </c:pt>
                <c:pt idx="2088" formatCode="General">
                  <c:v>8.2769000000000013</c:v>
                </c:pt>
                <c:pt idx="2089" formatCode="General">
                  <c:v>8.277000000000001</c:v>
                </c:pt>
                <c:pt idx="2090" formatCode="General">
                  <c:v>8.2771000000000008</c:v>
                </c:pt>
                <c:pt idx="2091" formatCode="General">
                  <c:v>8.2772000000000006</c:v>
                </c:pt>
                <c:pt idx="2092" formatCode="General">
                  <c:v>8.277000000000001</c:v>
                </c:pt>
                <c:pt idx="2093" formatCode="General">
                  <c:v>8.277000000000001</c:v>
                </c:pt>
                <c:pt idx="2094" formatCode="General">
                  <c:v>8.2769000000000013</c:v>
                </c:pt>
                <c:pt idx="2095" formatCode="General">
                  <c:v>8.2769000000000013</c:v>
                </c:pt>
                <c:pt idx="2096" formatCode="General">
                  <c:v>8.2768000000000015</c:v>
                </c:pt>
                <c:pt idx="2097" formatCode="General">
                  <c:v>8.2768000000000015</c:v>
                </c:pt>
                <c:pt idx="2098" formatCode="General">
                  <c:v>8.2768000000000015</c:v>
                </c:pt>
                <c:pt idx="2099" formatCode="General">
                  <c:v>8.2769000000000013</c:v>
                </c:pt>
                <c:pt idx="2100" formatCode="General">
                  <c:v>8.2769000000000013</c:v>
                </c:pt>
                <c:pt idx="2101" formatCode="General">
                  <c:v>8.2768000000000015</c:v>
                </c:pt>
                <c:pt idx="2102" formatCode="General">
                  <c:v>8.277000000000001</c:v>
                </c:pt>
                <c:pt idx="2103" formatCode="General">
                  <c:v>8.277000000000001</c:v>
                </c:pt>
                <c:pt idx="2104" formatCode="General">
                  <c:v>8.2769000000000013</c:v>
                </c:pt>
                <c:pt idx="2105" formatCode="General">
                  <c:v>8.277000000000001</c:v>
                </c:pt>
                <c:pt idx="2106" formatCode="General">
                  <c:v>8.2771000000000008</c:v>
                </c:pt>
                <c:pt idx="2107" formatCode="General">
                  <c:v>8.2771000000000008</c:v>
                </c:pt>
                <c:pt idx="2108" formatCode="General">
                  <c:v>8.2771000000000008</c:v>
                </c:pt>
                <c:pt idx="2109" formatCode="General">
                  <c:v>8.2771000000000008</c:v>
                </c:pt>
                <c:pt idx="2110" formatCode="General">
                  <c:v>8.2771000000000008</c:v>
                </c:pt>
                <c:pt idx="2111" formatCode="General">
                  <c:v>8.2771000000000008</c:v>
                </c:pt>
                <c:pt idx="2112" formatCode="General">
                  <c:v>8.2771000000000008</c:v>
                </c:pt>
                <c:pt idx="2113" formatCode="General">
                  <c:v>8.2772000000000006</c:v>
                </c:pt>
                <c:pt idx="2114" formatCode="General">
                  <c:v>8.2772000000000006</c:v>
                </c:pt>
                <c:pt idx="2115" formatCode="General">
                  <c:v>8.2771000000000008</c:v>
                </c:pt>
                <c:pt idx="2116" formatCode="General">
                  <c:v>8.277000000000001</c:v>
                </c:pt>
                <c:pt idx="2117" formatCode="General">
                  <c:v>8.2769000000000013</c:v>
                </c:pt>
                <c:pt idx="2118" formatCode="General">
                  <c:v>8.2768000000000015</c:v>
                </c:pt>
                <c:pt idx="2119" formatCode="General">
                  <c:v>8.2766999999999999</c:v>
                </c:pt>
                <c:pt idx="2120" formatCode="General">
                  <c:v>8.2766999999999999</c:v>
                </c:pt>
                <c:pt idx="2121" formatCode="General">
                  <c:v>8.2768000000000015</c:v>
                </c:pt>
                <c:pt idx="2122" formatCode="General">
                  <c:v>8.2766999999999999</c:v>
                </c:pt>
                <c:pt idx="2123" formatCode="General">
                  <c:v>8.2768000000000015</c:v>
                </c:pt>
                <c:pt idx="2124" formatCode="General">
                  <c:v>8.2768000000000015</c:v>
                </c:pt>
                <c:pt idx="2125" formatCode="General">
                  <c:v>8.2768000000000015</c:v>
                </c:pt>
                <c:pt idx="2126" formatCode="General">
                  <c:v>8.277000000000001</c:v>
                </c:pt>
                <c:pt idx="2127" formatCode="General">
                  <c:v>8.2771000000000008</c:v>
                </c:pt>
                <c:pt idx="2128" formatCode="General">
                  <c:v>8.2771000000000008</c:v>
                </c:pt>
                <c:pt idx="2129" formatCode="General">
                  <c:v>8.2772000000000006</c:v>
                </c:pt>
                <c:pt idx="2130" formatCode="General">
                  <c:v>8.2772000000000006</c:v>
                </c:pt>
                <c:pt idx="2131" formatCode="General">
                  <c:v>8.2771000000000008</c:v>
                </c:pt>
                <c:pt idx="2132" formatCode="General">
                  <c:v>8.2771000000000008</c:v>
                </c:pt>
                <c:pt idx="2133" formatCode="General">
                  <c:v>8.2772000000000006</c:v>
                </c:pt>
                <c:pt idx="2134" formatCode="General">
                  <c:v>8.277000000000001</c:v>
                </c:pt>
                <c:pt idx="2135" formatCode="General">
                  <c:v>8.2771000000000008</c:v>
                </c:pt>
                <c:pt idx="2136" formatCode="General">
                  <c:v>8.2771000000000008</c:v>
                </c:pt>
                <c:pt idx="2137" formatCode="General">
                  <c:v>8.2772000000000006</c:v>
                </c:pt>
                <c:pt idx="2138" formatCode="General">
                  <c:v>8.277000000000001</c:v>
                </c:pt>
                <c:pt idx="2139" formatCode="General">
                  <c:v>8.2771000000000008</c:v>
                </c:pt>
                <c:pt idx="2140" formatCode="General">
                  <c:v>8.2773000000000003</c:v>
                </c:pt>
                <c:pt idx="2141" formatCode="General">
                  <c:v>8.2772000000000006</c:v>
                </c:pt>
                <c:pt idx="2142" formatCode="General">
                  <c:v>8.2773000000000003</c:v>
                </c:pt>
                <c:pt idx="2143" formatCode="General">
                  <c:v>8.2773000000000003</c:v>
                </c:pt>
                <c:pt idx="2144" formatCode="General">
                  <c:v>8.2772000000000006</c:v>
                </c:pt>
                <c:pt idx="2145" formatCode="General">
                  <c:v>8.277000000000001</c:v>
                </c:pt>
                <c:pt idx="2146" formatCode="General">
                  <c:v>8.277000000000001</c:v>
                </c:pt>
                <c:pt idx="2147" formatCode="General">
                  <c:v>8.2772000000000006</c:v>
                </c:pt>
                <c:pt idx="2148" formatCode="General">
                  <c:v>8.2772000000000006</c:v>
                </c:pt>
                <c:pt idx="2149" formatCode="General">
                  <c:v>8.277000000000001</c:v>
                </c:pt>
                <c:pt idx="2150" formatCode="General">
                  <c:v>8.2771000000000008</c:v>
                </c:pt>
                <c:pt idx="2151" formatCode="General">
                  <c:v>8.2772000000000006</c:v>
                </c:pt>
                <c:pt idx="2152" formatCode="General">
                  <c:v>8.2772000000000006</c:v>
                </c:pt>
                <c:pt idx="2153" formatCode="General">
                  <c:v>8.2772000000000006</c:v>
                </c:pt>
                <c:pt idx="2154" formatCode="General">
                  <c:v>8.2771000000000008</c:v>
                </c:pt>
                <c:pt idx="2155" formatCode="General">
                  <c:v>8.2772000000000006</c:v>
                </c:pt>
                <c:pt idx="2156" formatCode="General">
                  <c:v>8.277000000000001</c:v>
                </c:pt>
                <c:pt idx="2157" formatCode="General">
                  <c:v>8.2772000000000006</c:v>
                </c:pt>
                <c:pt idx="2158" formatCode="General">
                  <c:v>8.2773000000000003</c:v>
                </c:pt>
                <c:pt idx="2159" formatCode="General">
                  <c:v>8.277000000000001</c:v>
                </c:pt>
                <c:pt idx="2160" formatCode="General">
                  <c:v>8.2772000000000006</c:v>
                </c:pt>
                <c:pt idx="2161" formatCode="General">
                  <c:v>8.2772000000000006</c:v>
                </c:pt>
                <c:pt idx="2162" formatCode="General">
                  <c:v>8.277000000000001</c:v>
                </c:pt>
                <c:pt idx="2163" formatCode="General">
                  <c:v>8.2772000000000006</c:v>
                </c:pt>
                <c:pt idx="2164" formatCode="General">
                  <c:v>8.2773000000000003</c:v>
                </c:pt>
                <c:pt idx="2165" formatCode="General">
                  <c:v>8.2773000000000003</c:v>
                </c:pt>
                <c:pt idx="2166" formatCode="General">
                  <c:v>8.2773000000000003</c:v>
                </c:pt>
                <c:pt idx="2167" formatCode="General">
                  <c:v>8.2774000000000001</c:v>
                </c:pt>
                <c:pt idx="2168" formatCode="General">
                  <c:v>8.2774999999999999</c:v>
                </c:pt>
                <c:pt idx="2169" formatCode="General">
                  <c:v>8.2774999999999999</c:v>
                </c:pt>
                <c:pt idx="2170" formatCode="General">
                  <c:v>8.2774000000000001</c:v>
                </c:pt>
                <c:pt idx="2171" formatCode="General">
                  <c:v>8.2774000000000001</c:v>
                </c:pt>
                <c:pt idx="2172" formatCode="General">
                  <c:v>8.2772000000000006</c:v>
                </c:pt>
                <c:pt idx="2173" formatCode="General">
                  <c:v>8.2772000000000006</c:v>
                </c:pt>
                <c:pt idx="2174" formatCode="General">
                  <c:v>8.2772000000000006</c:v>
                </c:pt>
                <c:pt idx="2175" formatCode="General">
                  <c:v>8.277000000000001</c:v>
                </c:pt>
                <c:pt idx="2176" formatCode="General">
                  <c:v>8.277000000000001</c:v>
                </c:pt>
                <c:pt idx="2177" formatCode="General">
                  <c:v>8.2768000000000015</c:v>
                </c:pt>
                <c:pt idx="2178" formatCode="General">
                  <c:v>8.2768000000000015</c:v>
                </c:pt>
                <c:pt idx="2179" formatCode="General">
                  <c:v>8.2766999999999999</c:v>
                </c:pt>
                <c:pt idx="2180" formatCode="General">
                  <c:v>8.2766000000000002</c:v>
                </c:pt>
                <c:pt idx="2181" formatCode="General">
                  <c:v>8.2766000000000002</c:v>
                </c:pt>
                <c:pt idx="2182" formatCode="General">
                  <c:v>8.2766000000000002</c:v>
                </c:pt>
                <c:pt idx="2183" formatCode="General">
                  <c:v>8.2768000000000015</c:v>
                </c:pt>
                <c:pt idx="2184" formatCode="General">
                  <c:v>8.2768000000000015</c:v>
                </c:pt>
                <c:pt idx="2185" formatCode="General">
                  <c:v>8.277000000000001</c:v>
                </c:pt>
                <c:pt idx="2186" formatCode="General">
                  <c:v>8.277000000000001</c:v>
                </c:pt>
                <c:pt idx="2187" formatCode="General">
                  <c:v>8.277000000000001</c:v>
                </c:pt>
                <c:pt idx="2188" formatCode="General">
                  <c:v>8.2772000000000006</c:v>
                </c:pt>
                <c:pt idx="2189" formatCode="General">
                  <c:v>8.277000000000001</c:v>
                </c:pt>
                <c:pt idx="2190" formatCode="General">
                  <c:v>8.277000000000001</c:v>
                </c:pt>
                <c:pt idx="2191" formatCode="General">
                  <c:v>8.277000000000001</c:v>
                </c:pt>
                <c:pt idx="2192" formatCode="General">
                  <c:v>8.2768000000000015</c:v>
                </c:pt>
                <c:pt idx="2193" formatCode="General">
                  <c:v>8.2768000000000015</c:v>
                </c:pt>
                <c:pt idx="2194" formatCode="General">
                  <c:v>8.2766999999999999</c:v>
                </c:pt>
                <c:pt idx="2195" formatCode="General">
                  <c:v>8.2766999999999999</c:v>
                </c:pt>
                <c:pt idx="2196" formatCode="General">
                  <c:v>8.2766999999999999</c:v>
                </c:pt>
                <c:pt idx="2197" formatCode="General">
                  <c:v>8.2766999999999999</c:v>
                </c:pt>
                <c:pt idx="2198" formatCode="General">
                  <c:v>8.2766999999999999</c:v>
                </c:pt>
                <c:pt idx="2199" formatCode="General">
                  <c:v>8.2766999999999999</c:v>
                </c:pt>
                <c:pt idx="2200" formatCode="General">
                  <c:v>8.2766999999999999</c:v>
                </c:pt>
                <c:pt idx="2201" formatCode="General">
                  <c:v>8.2766999999999999</c:v>
                </c:pt>
                <c:pt idx="2202" formatCode="General">
                  <c:v>8.277000000000001</c:v>
                </c:pt>
                <c:pt idx="2203" formatCode="General">
                  <c:v>8.2773000000000003</c:v>
                </c:pt>
                <c:pt idx="2204" formatCode="General">
                  <c:v>8.2774999999999999</c:v>
                </c:pt>
                <c:pt idx="2205" formatCode="General">
                  <c:v>8.2774999999999999</c:v>
                </c:pt>
                <c:pt idx="2206" formatCode="General">
                  <c:v>8.2773000000000003</c:v>
                </c:pt>
                <c:pt idx="2207" formatCode="General">
                  <c:v>8.2773000000000003</c:v>
                </c:pt>
                <c:pt idx="2208" formatCode="General">
                  <c:v>8.2774000000000001</c:v>
                </c:pt>
                <c:pt idx="2209" formatCode="General">
                  <c:v>8.2772000000000006</c:v>
                </c:pt>
                <c:pt idx="2210" formatCode="General">
                  <c:v>8.2774999999999999</c:v>
                </c:pt>
                <c:pt idx="2211" formatCode="General">
                  <c:v>8.2774999999999999</c:v>
                </c:pt>
                <c:pt idx="2212" formatCode="General">
                  <c:v>8.2774999999999999</c:v>
                </c:pt>
                <c:pt idx="2213" formatCode="General">
                  <c:v>8.2774999999999999</c:v>
                </c:pt>
                <c:pt idx="2214" formatCode="General">
                  <c:v>8.2774999999999999</c:v>
                </c:pt>
                <c:pt idx="2215" formatCode="General">
                  <c:v>8.2774000000000001</c:v>
                </c:pt>
                <c:pt idx="2216" formatCode="General">
                  <c:v>8.2774000000000001</c:v>
                </c:pt>
                <c:pt idx="2217" formatCode="General">
                  <c:v>8.2774999999999999</c:v>
                </c:pt>
                <c:pt idx="2218" formatCode="General">
                  <c:v>8.2774999999999999</c:v>
                </c:pt>
                <c:pt idx="2219" formatCode="General">
                  <c:v>8.2773000000000003</c:v>
                </c:pt>
                <c:pt idx="2220" formatCode="General">
                  <c:v>8.2774999999999999</c:v>
                </c:pt>
                <c:pt idx="2221" formatCode="General">
                  <c:v>8.2774999999999999</c:v>
                </c:pt>
                <c:pt idx="2222" formatCode="General">
                  <c:v>8.2774000000000001</c:v>
                </c:pt>
                <c:pt idx="2223" formatCode="General">
                  <c:v>8.2772000000000006</c:v>
                </c:pt>
                <c:pt idx="2224" formatCode="General">
                  <c:v>8.277000000000001</c:v>
                </c:pt>
                <c:pt idx="2225" formatCode="General">
                  <c:v>8.277000000000001</c:v>
                </c:pt>
                <c:pt idx="2226" formatCode="General">
                  <c:v>8.277000000000001</c:v>
                </c:pt>
                <c:pt idx="2227" formatCode="General">
                  <c:v>8.277000000000001</c:v>
                </c:pt>
                <c:pt idx="2228" formatCode="General">
                  <c:v>8.277000000000001</c:v>
                </c:pt>
                <c:pt idx="2229" formatCode="General">
                  <c:v>8.2772000000000006</c:v>
                </c:pt>
                <c:pt idx="2230" formatCode="General">
                  <c:v>8.2771000000000008</c:v>
                </c:pt>
                <c:pt idx="2231" formatCode="General">
                  <c:v>8.2771000000000008</c:v>
                </c:pt>
                <c:pt idx="2232" formatCode="General">
                  <c:v>8.2773000000000003</c:v>
                </c:pt>
                <c:pt idx="2233" formatCode="General">
                  <c:v>8.2773000000000003</c:v>
                </c:pt>
                <c:pt idx="2234" formatCode="General">
                  <c:v>8.2771000000000008</c:v>
                </c:pt>
                <c:pt idx="2235" formatCode="General">
                  <c:v>8.2774000000000001</c:v>
                </c:pt>
                <c:pt idx="2236" formatCode="General">
                  <c:v>8.2772000000000006</c:v>
                </c:pt>
                <c:pt idx="2237" formatCode="General">
                  <c:v>8.2771000000000008</c:v>
                </c:pt>
                <c:pt idx="2238" formatCode="General">
                  <c:v>8.2774000000000001</c:v>
                </c:pt>
                <c:pt idx="2239" formatCode="General">
                  <c:v>8.2773000000000003</c:v>
                </c:pt>
                <c:pt idx="2240" formatCode="General">
                  <c:v>8.277000000000001</c:v>
                </c:pt>
                <c:pt idx="2241" formatCode="General">
                  <c:v>8.277000000000001</c:v>
                </c:pt>
                <c:pt idx="2242" formatCode="General">
                  <c:v>8.277000000000001</c:v>
                </c:pt>
                <c:pt idx="2243" formatCode="General">
                  <c:v>8.2772000000000006</c:v>
                </c:pt>
                <c:pt idx="2244" formatCode="General">
                  <c:v>8.2772000000000006</c:v>
                </c:pt>
                <c:pt idx="2245" formatCode="General">
                  <c:v>8.2774000000000001</c:v>
                </c:pt>
                <c:pt idx="2246" formatCode="General">
                  <c:v>8.2773000000000003</c:v>
                </c:pt>
                <c:pt idx="2247" formatCode="General">
                  <c:v>8.2772000000000006</c:v>
                </c:pt>
                <c:pt idx="2248" formatCode="General">
                  <c:v>8.2774000000000001</c:v>
                </c:pt>
                <c:pt idx="2249" formatCode="General">
                  <c:v>8.2772000000000006</c:v>
                </c:pt>
                <c:pt idx="2250" formatCode="General">
                  <c:v>8.2772000000000006</c:v>
                </c:pt>
                <c:pt idx="2251" formatCode="General">
                  <c:v>8.2771000000000008</c:v>
                </c:pt>
                <c:pt idx="2252" formatCode="General">
                  <c:v>8.277000000000001</c:v>
                </c:pt>
                <c:pt idx="2253" formatCode="General">
                  <c:v>8.2769000000000013</c:v>
                </c:pt>
                <c:pt idx="2254" formatCode="General">
                  <c:v>8.277000000000001</c:v>
                </c:pt>
                <c:pt idx="2255" formatCode="General">
                  <c:v>8.2772000000000006</c:v>
                </c:pt>
                <c:pt idx="2256" formatCode="General">
                  <c:v>8.2772000000000006</c:v>
                </c:pt>
                <c:pt idx="2257" formatCode="General">
                  <c:v>8.277000000000001</c:v>
                </c:pt>
                <c:pt idx="2258" formatCode="General">
                  <c:v>8.277000000000001</c:v>
                </c:pt>
                <c:pt idx="2259" formatCode="General">
                  <c:v>8.277000000000001</c:v>
                </c:pt>
                <c:pt idx="2260" formatCode="General">
                  <c:v>8.277000000000001</c:v>
                </c:pt>
                <c:pt idx="2261" formatCode="General">
                  <c:v>8.277000000000001</c:v>
                </c:pt>
                <c:pt idx="2262" formatCode="General">
                  <c:v>8.277000000000001</c:v>
                </c:pt>
                <c:pt idx="2263" formatCode="General">
                  <c:v>8.2771000000000008</c:v>
                </c:pt>
                <c:pt idx="2264" formatCode="General">
                  <c:v>8.277000000000001</c:v>
                </c:pt>
                <c:pt idx="2265" formatCode="General">
                  <c:v>8.2769000000000013</c:v>
                </c:pt>
                <c:pt idx="2266" formatCode="General">
                  <c:v>8.2768000000000015</c:v>
                </c:pt>
                <c:pt idx="2267" formatCode="General">
                  <c:v>8.2768000000000015</c:v>
                </c:pt>
                <c:pt idx="2268" formatCode="General">
                  <c:v>8.277000000000001</c:v>
                </c:pt>
                <c:pt idx="2269" formatCode="General">
                  <c:v>8.277000000000001</c:v>
                </c:pt>
                <c:pt idx="2270" formatCode="General">
                  <c:v>8.2769000000000013</c:v>
                </c:pt>
                <c:pt idx="2271" formatCode="General">
                  <c:v>8.2768000000000015</c:v>
                </c:pt>
                <c:pt idx="2272" formatCode="General">
                  <c:v>8.277000000000001</c:v>
                </c:pt>
                <c:pt idx="2273" formatCode="General">
                  <c:v>8.2768000000000015</c:v>
                </c:pt>
                <c:pt idx="2274" formatCode="General">
                  <c:v>8.2768000000000015</c:v>
                </c:pt>
                <c:pt idx="2275" formatCode="General">
                  <c:v>8.2769000000000013</c:v>
                </c:pt>
                <c:pt idx="2276" formatCode="General">
                  <c:v>8.2768000000000015</c:v>
                </c:pt>
                <c:pt idx="2277" formatCode="General">
                  <c:v>8.2768000000000015</c:v>
                </c:pt>
                <c:pt idx="2278" formatCode="General">
                  <c:v>8.2768000000000015</c:v>
                </c:pt>
                <c:pt idx="2279" formatCode="General">
                  <c:v>8.2768000000000015</c:v>
                </c:pt>
                <c:pt idx="2280" formatCode="General">
                  <c:v>8.277000000000001</c:v>
                </c:pt>
                <c:pt idx="2281" formatCode="General">
                  <c:v>8.277000000000001</c:v>
                </c:pt>
                <c:pt idx="2282" formatCode="General">
                  <c:v>8.2768000000000015</c:v>
                </c:pt>
                <c:pt idx="2283" formatCode="General">
                  <c:v>8.2768000000000015</c:v>
                </c:pt>
                <c:pt idx="2284" formatCode="General">
                  <c:v>8.2769000000000013</c:v>
                </c:pt>
                <c:pt idx="2285" formatCode="General">
                  <c:v>8.277000000000001</c:v>
                </c:pt>
                <c:pt idx="2286" formatCode="General">
                  <c:v>8.277000000000001</c:v>
                </c:pt>
                <c:pt idx="2287" formatCode="General">
                  <c:v>8.277000000000001</c:v>
                </c:pt>
                <c:pt idx="2288" formatCode="General">
                  <c:v>8.277000000000001</c:v>
                </c:pt>
                <c:pt idx="2289" formatCode="General">
                  <c:v>8.2768000000000015</c:v>
                </c:pt>
                <c:pt idx="2290" formatCode="General">
                  <c:v>8.277000000000001</c:v>
                </c:pt>
                <c:pt idx="2291" formatCode="General">
                  <c:v>8.277000000000001</c:v>
                </c:pt>
                <c:pt idx="2292" formatCode="General">
                  <c:v>8.2768000000000015</c:v>
                </c:pt>
                <c:pt idx="2293" formatCode="General">
                  <c:v>8.2769000000000013</c:v>
                </c:pt>
                <c:pt idx="2294" formatCode="General">
                  <c:v>8.2768000000000015</c:v>
                </c:pt>
                <c:pt idx="2295" formatCode="General">
                  <c:v>8.2768000000000015</c:v>
                </c:pt>
                <c:pt idx="2296" formatCode="General">
                  <c:v>8.277000000000001</c:v>
                </c:pt>
                <c:pt idx="2297" formatCode="General">
                  <c:v>8.2772000000000006</c:v>
                </c:pt>
                <c:pt idx="2298" formatCode="General">
                  <c:v>8.2773000000000003</c:v>
                </c:pt>
                <c:pt idx="2299" formatCode="General">
                  <c:v>8.2773000000000003</c:v>
                </c:pt>
                <c:pt idx="2300" formatCode="General">
                  <c:v>8.2774999999999999</c:v>
                </c:pt>
                <c:pt idx="2301" formatCode="General">
                  <c:v>8.2774999999999999</c:v>
                </c:pt>
                <c:pt idx="2302" formatCode="General">
                  <c:v>8.2774000000000001</c:v>
                </c:pt>
                <c:pt idx="2303" formatCode="General">
                  <c:v>8.2774000000000001</c:v>
                </c:pt>
                <c:pt idx="2304" formatCode="General">
                  <c:v>8.2774000000000001</c:v>
                </c:pt>
                <c:pt idx="2305" formatCode="General">
                  <c:v>8.2774999999999999</c:v>
                </c:pt>
                <c:pt idx="2306" formatCode="General">
                  <c:v>8.2774999999999999</c:v>
                </c:pt>
                <c:pt idx="2307" formatCode="General">
                  <c:v>8.2776000000000014</c:v>
                </c:pt>
                <c:pt idx="2308" formatCode="General">
                  <c:v>8.2773000000000003</c:v>
                </c:pt>
                <c:pt idx="2309" formatCode="General">
                  <c:v>8.2773000000000003</c:v>
                </c:pt>
                <c:pt idx="2310" formatCode="General">
                  <c:v>8.2773000000000003</c:v>
                </c:pt>
                <c:pt idx="2311" formatCode="General">
                  <c:v>8.2773000000000003</c:v>
                </c:pt>
                <c:pt idx="2312" formatCode="General">
                  <c:v>8.2772000000000006</c:v>
                </c:pt>
                <c:pt idx="2313" formatCode="General">
                  <c:v>8.2771000000000008</c:v>
                </c:pt>
                <c:pt idx="2314" formatCode="General">
                  <c:v>8.2771000000000008</c:v>
                </c:pt>
                <c:pt idx="2315" formatCode="General">
                  <c:v>8.277000000000001</c:v>
                </c:pt>
                <c:pt idx="2316" formatCode="General">
                  <c:v>8.277000000000001</c:v>
                </c:pt>
                <c:pt idx="2317" formatCode="General">
                  <c:v>8.277000000000001</c:v>
                </c:pt>
                <c:pt idx="2318" formatCode="General">
                  <c:v>8.2768000000000015</c:v>
                </c:pt>
                <c:pt idx="2319" formatCode="General">
                  <c:v>8.277000000000001</c:v>
                </c:pt>
                <c:pt idx="2320" formatCode="General">
                  <c:v>8.277000000000001</c:v>
                </c:pt>
                <c:pt idx="2321" formatCode="General">
                  <c:v>8.2772000000000006</c:v>
                </c:pt>
                <c:pt idx="2322" formatCode="General">
                  <c:v>8.2772000000000006</c:v>
                </c:pt>
                <c:pt idx="2323" formatCode="General">
                  <c:v>8.2774999999999999</c:v>
                </c:pt>
                <c:pt idx="2324" formatCode="General">
                  <c:v>8.2774999999999999</c:v>
                </c:pt>
                <c:pt idx="2325" formatCode="General">
                  <c:v>8.2773000000000003</c:v>
                </c:pt>
                <c:pt idx="2326" formatCode="General">
                  <c:v>8.2773000000000003</c:v>
                </c:pt>
                <c:pt idx="2327" formatCode="General">
                  <c:v>8.2772000000000006</c:v>
                </c:pt>
                <c:pt idx="2328" formatCode="General">
                  <c:v>8.2774999999999999</c:v>
                </c:pt>
                <c:pt idx="2329" formatCode="General">
                  <c:v>8.2774999999999999</c:v>
                </c:pt>
                <c:pt idx="2330" formatCode="General">
                  <c:v>8.2773000000000003</c:v>
                </c:pt>
                <c:pt idx="2331" formatCode="General">
                  <c:v>8.2773000000000003</c:v>
                </c:pt>
                <c:pt idx="2332" formatCode="General">
                  <c:v>8.2772000000000006</c:v>
                </c:pt>
                <c:pt idx="2333" formatCode="General">
                  <c:v>8.2772000000000006</c:v>
                </c:pt>
                <c:pt idx="2334" formatCode="General">
                  <c:v>8.277000000000001</c:v>
                </c:pt>
                <c:pt idx="2335" formatCode="General">
                  <c:v>8.277000000000001</c:v>
                </c:pt>
                <c:pt idx="2336" formatCode="General">
                  <c:v>8.277000000000001</c:v>
                </c:pt>
                <c:pt idx="2337" formatCode="General">
                  <c:v>8.2768000000000015</c:v>
                </c:pt>
                <c:pt idx="2338" formatCode="General">
                  <c:v>8.2768000000000015</c:v>
                </c:pt>
                <c:pt idx="2339" formatCode="General">
                  <c:v>8.2766999999999999</c:v>
                </c:pt>
                <c:pt idx="2340" formatCode="General">
                  <c:v>8.2768000000000015</c:v>
                </c:pt>
                <c:pt idx="2341" formatCode="General">
                  <c:v>8.2766000000000002</c:v>
                </c:pt>
                <c:pt idx="2342" formatCode="General">
                  <c:v>8.2766000000000002</c:v>
                </c:pt>
                <c:pt idx="2343" formatCode="General">
                  <c:v>8.2766000000000002</c:v>
                </c:pt>
                <c:pt idx="2344" formatCode="General">
                  <c:v>8.2768000000000015</c:v>
                </c:pt>
                <c:pt idx="2345" formatCode="General">
                  <c:v>8.277000000000001</c:v>
                </c:pt>
                <c:pt idx="2346" formatCode="General">
                  <c:v>8.2771000000000008</c:v>
                </c:pt>
                <c:pt idx="2347" formatCode="General">
                  <c:v>8.2771000000000008</c:v>
                </c:pt>
                <c:pt idx="2348" formatCode="General">
                  <c:v>8.277000000000001</c:v>
                </c:pt>
                <c:pt idx="2349" formatCode="General">
                  <c:v>8.277000000000001</c:v>
                </c:pt>
                <c:pt idx="2350" formatCode="General">
                  <c:v>8.2768000000000015</c:v>
                </c:pt>
                <c:pt idx="2351" formatCode="General">
                  <c:v>8.277000000000001</c:v>
                </c:pt>
                <c:pt idx="2352" formatCode="General">
                  <c:v>8.277000000000001</c:v>
                </c:pt>
                <c:pt idx="2353" formatCode="General">
                  <c:v>8.2769000000000013</c:v>
                </c:pt>
                <c:pt idx="2354" formatCode="General">
                  <c:v>8.277000000000001</c:v>
                </c:pt>
                <c:pt idx="2355" formatCode="General">
                  <c:v>8.277000000000001</c:v>
                </c:pt>
                <c:pt idx="2356" formatCode="General">
                  <c:v>8.2772000000000006</c:v>
                </c:pt>
                <c:pt idx="2357" formatCode="General">
                  <c:v>8.2772000000000006</c:v>
                </c:pt>
                <c:pt idx="2358" formatCode="General">
                  <c:v>8.2774000000000001</c:v>
                </c:pt>
                <c:pt idx="2359" formatCode="General">
                  <c:v>8.2774000000000001</c:v>
                </c:pt>
                <c:pt idx="2360" formatCode="General">
                  <c:v>8.2774999999999999</c:v>
                </c:pt>
                <c:pt idx="2361" formatCode="General">
                  <c:v>8.2774999999999999</c:v>
                </c:pt>
                <c:pt idx="2362" formatCode="General">
                  <c:v>8.2773000000000003</c:v>
                </c:pt>
                <c:pt idx="2363" formatCode="General">
                  <c:v>8.2773000000000003</c:v>
                </c:pt>
                <c:pt idx="2364" formatCode="General">
                  <c:v>8.2772000000000006</c:v>
                </c:pt>
                <c:pt idx="2365" formatCode="General">
                  <c:v>8.277000000000001</c:v>
                </c:pt>
                <c:pt idx="2366" formatCode="General">
                  <c:v>8.277000000000001</c:v>
                </c:pt>
                <c:pt idx="2367" formatCode="General">
                  <c:v>8.2771000000000008</c:v>
                </c:pt>
                <c:pt idx="2368" formatCode="General">
                  <c:v>8.277000000000001</c:v>
                </c:pt>
                <c:pt idx="2369" formatCode="General">
                  <c:v>8.277000000000001</c:v>
                </c:pt>
                <c:pt idx="2370" formatCode="General">
                  <c:v>8.277000000000001</c:v>
                </c:pt>
                <c:pt idx="2371" formatCode="General">
                  <c:v>8.277000000000001</c:v>
                </c:pt>
                <c:pt idx="2372" formatCode="General">
                  <c:v>8.277000000000001</c:v>
                </c:pt>
                <c:pt idx="2373" formatCode="General">
                  <c:v>8.277000000000001</c:v>
                </c:pt>
                <c:pt idx="2374" formatCode="General">
                  <c:v>8.277000000000001</c:v>
                </c:pt>
                <c:pt idx="2375" formatCode="General">
                  <c:v>8.2771000000000008</c:v>
                </c:pt>
                <c:pt idx="2376" formatCode="General">
                  <c:v>8.2771000000000008</c:v>
                </c:pt>
                <c:pt idx="2377" formatCode="General">
                  <c:v>8.277000000000001</c:v>
                </c:pt>
                <c:pt idx="2378" formatCode="General">
                  <c:v>8.2768000000000015</c:v>
                </c:pt>
                <c:pt idx="2379" formatCode="General">
                  <c:v>8.2766999999999999</c:v>
                </c:pt>
                <c:pt idx="2380" formatCode="General">
                  <c:v>8.2766999999999999</c:v>
                </c:pt>
                <c:pt idx="2381" formatCode="General">
                  <c:v>8.2766000000000002</c:v>
                </c:pt>
                <c:pt idx="2382" formatCode="General">
                  <c:v>8.2766000000000002</c:v>
                </c:pt>
                <c:pt idx="2383" formatCode="General">
                  <c:v>8.2766000000000002</c:v>
                </c:pt>
                <c:pt idx="2384" formatCode="General">
                  <c:v>8.2765000000000004</c:v>
                </c:pt>
                <c:pt idx="2385" formatCode="General">
                  <c:v>8.2766000000000002</c:v>
                </c:pt>
                <c:pt idx="2386" formatCode="General">
                  <c:v>8.2766000000000002</c:v>
                </c:pt>
                <c:pt idx="2387" formatCode="General">
                  <c:v>8.2768000000000015</c:v>
                </c:pt>
                <c:pt idx="2388" formatCode="General">
                  <c:v>8.2766999999999999</c:v>
                </c:pt>
                <c:pt idx="2389" formatCode="General">
                  <c:v>8.2766000000000002</c:v>
                </c:pt>
                <c:pt idx="2390" formatCode="General">
                  <c:v>8.2766000000000002</c:v>
                </c:pt>
                <c:pt idx="2391" formatCode="General">
                  <c:v>8.2766999999999999</c:v>
                </c:pt>
                <c:pt idx="2392" formatCode="General">
                  <c:v>8.2766000000000002</c:v>
                </c:pt>
                <c:pt idx="2393" formatCode="General">
                  <c:v>8.2766000000000002</c:v>
                </c:pt>
                <c:pt idx="2394" formatCode="General">
                  <c:v>8.2766999999999999</c:v>
                </c:pt>
                <c:pt idx="2395" formatCode="General">
                  <c:v>8.2766999999999999</c:v>
                </c:pt>
                <c:pt idx="2396" formatCode="General">
                  <c:v>8.2769000000000013</c:v>
                </c:pt>
                <c:pt idx="2397" formatCode="General">
                  <c:v>8.277000000000001</c:v>
                </c:pt>
                <c:pt idx="2398" formatCode="General">
                  <c:v>8.277000000000001</c:v>
                </c:pt>
                <c:pt idx="2399" formatCode="General">
                  <c:v>8.2769000000000013</c:v>
                </c:pt>
                <c:pt idx="2400" formatCode="General">
                  <c:v>8.277000000000001</c:v>
                </c:pt>
                <c:pt idx="2401" formatCode="General">
                  <c:v>8.277000000000001</c:v>
                </c:pt>
                <c:pt idx="2402" formatCode="General">
                  <c:v>8.277000000000001</c:v>
                </c:pt>
                <c:pt idx="2403" formatCode="General">
                  <c:v>8.2769000000000013</c:v>
                </c:pt>
                <c:pt idx="2404" formatCode="General">
                  <c:v>8.2766999999999999</c:v>
                </c:pt>
                <c:pt idx="2405" formatCode="General">
                  <c:v>8.2766999999999999</c:v>
                </c:pt>
                <c:pt idx="2406" formatCode="General">
                  <c:v>8.2769000000000013</c:v>
                </c:pt>
                <c:pt idx="2407" formatCode="General">
                  <c:v>8.277000000000001</c:v>
                </c:pt>
                <c:pt idx="2408" formatCode="General">
                  <c:v>8.2771000000000008</c:v>
                </c:pt>
                <c:pt idx="2409" formatCode="General">
                  <c:v>8.277000000000001</c:v>
                </c:pt>
                <c:pt idx="2410" formatCode="General">
                  <c:v>8.2772000000000006</c:v>
                </c:pt>
                <c:pt idx="2411" formatCode="General">
                  <c:v>8.2772000000000006</c:v>
                </c:pt>
                <c:pt idx="2412" formatCode="General">
                  <c:v>8.277000000000001</c:v>
                </c:pt>
                <c:pt idx="2413" formatCode="General">
                  <c:v>8.2772000000000006</c:v>
                </c:pt>
                <c:pt idx="2414" formatCode="General">
                  <c:v>8.2772000000000006</c:v>
                </c:pt>
                <c:pt idx="2415" formatCode="General">
                  <c:v>8.2771000000000008</c:v>
                </c:pt>
                <c:pt idx="2416" formatCode="General">
                  <c:v>8.277000000000001</c:v>
                </c:pt>
                <c:pt idx="2417" formatCode="General">
                  <c:v>8.2769000000000013</c:v>
                </c:pt>
                <c:pt idx="2418" formatCode="General">
                  <c:v>8.2771000000000008</c:v>
                </c:pt>
                <c:pt idx="2419" formatCode="General">
                  <c:v>8.2771000000000008</c:v>
                </c:pt>
                <c:pt idx="2420" formatCode="General">
                  <c:v>8.277000000000001</c:v>
                </c:pt>
                <c:pt idx="2421" formatCode="General">
                  <c:v>8.2771000000000008</c:v>
                </c:pt>
                <c:pt idx="2422" formatCode="General">
                  <c:v>8.2771000000000008</c:v>
                </c:pt>
                <c:pt idx="2423" formatCode="General">
                  <c:v>8.2772000000000006</c:v>
                </c:pt>
                <c:pt idx="2424" formatCode="General">
                  <c:v>8.2771000000000008</c:v>
                </c:pt>
                <c:pt idx="2425" formatCode="General">
                  <c:v>8.2769000000000013</c:v>
                </c:pt>
                <c:pt idx="2426" formatCode="General">
                  <c:v>8.2769000000000013</c:v>
                </c:pt>
                <c:pt idx="2427" formatCode="General">
                  <c:v>8.277000000000001</c:v>
                </c:pt>
                <c:pt idx="2428" formatCode="General">
                  <c:v>8.2769000000000013</c:v>
                </c:pt>
                <c:pt idx="2429" formatCode="General">
                  <c:v>8.2769000000000013</c:v>
                </c:pt>
                <c:pt idx="2430" formatCode="General">
                  <c:v>8.277000000000001</c:v>
                </c:pt>
                <c:pt idx="2431" formatCode="General">
                  <c:v>8.2768000000000015</c:v>
                </c:pt>
                <c:pt idx="2432" formatCode="General">
                  <c:v>8.2768000000000015</c:v>
                </c:pt>
                <c:pt idx="2433" formatCode="General">
                  <c:v>8.2769000000000013</c:v>
                </c:pt>
                <c:pt idx="2434" formatCode="General">
                  <c:v>8.2766999999999999</c:v>
                </c:pt>
                <c:pt idx="2435" formatCode="General">
                  <c:v>8.2766999999999999</c:v>
                </c:pt>
                <c:pt idx="2436" formatCode="General">
                  <c:v>8.2766999999999999</c:v>
                </c:pt>
                <c:pt idx="2437" formatCode="General">
                  <c:v>8.2769000000000013</c:v>
                </c:pt>
                <c:pt idx="2438" formatCode="General">
                  <c:v>8.277000000000001</c:v>
                </c:pt>
                <c:pt idx="2439" formatCode="General">
                  <c:v>8.2771000000000008</c:v>
                </c:pt>
                <c:pt idx="2440" formatCode="General">
                  <c:v>8.2772000000000006</c:v>
                </c:pt>
                <c:pt idx="2441" formatCode="General">
                  <c:v>8.2772000000000006</c:v>
                </c:pt>
                <c:pt idx="2442" formatCode="General">
                  <c:v>8.277000000000001</c:v>
                </c:pt>
                <c:pt idx="2443" formatCode="General">
                  <c:v>8.277000000000001</c:v>
                </c:pt>
                <c:pt idx="2444" formatCode="General">
                  <c:v>8.2768000000000015</c:v>
                </c:pt>
                <c:pt idx="2445" formatCode="General">
                  <c:v>8.2768000000000015</c:v>
                </c:pt>
                <c:pt idx="2446" formatCode="General">
                  <c:v>8.2766999999999999</c:v>
                </c:pt>
                <c:pt idx="2447" formatCode="General">
                  <c:v>8.2766000000000002</c:v>
                </c:pt>
                <c:pt idx="2448" formatCode="General">
                  <c:v>8.2768000000000015</c:v>
                </c:pt>
                <c:pt idx="2449" formatCode="General">
                  <c:v>8.277000000000001</c:v>
                </c:pt>
                <c:pt idx="2450" formatCode="General">
                  <c:v>8.277000000000001</c:v>
                </c:pt>
                <c:pt idx="2451" formatCode="General">
                  <c:v>8.277000000000001</c:v>
                </c:pt>
                <c:pt idx="2452" formatCode="General">
                  <c:v>8.277000000000001</c:v>
                </c:pt>
                <c:pt idx="2453" formatCode="General">
                  <c:v>8.277000000000001</c:v>
                </c:pt>
                <c:pt idx="2454" formatCode="General">
                  <c:v>8.277000000000001</c:v>
                </c:pt>
                <c:pt idx="2455" formatCode="General">
                  <c:v>8.2771000000000008</c:v>
                </c:pt>
                <c:pt idx="2456" formatCode="General">
                  <c:v>8.277000000000001</c:v>
                </c:pt>
                <c:pt idx="2457" formatCode="General">
                  <c:v>8.2768000000000015</c:v>
                </c:pt>
                <c:pt idx="2458" formatCode="General">
                  <c:v>8.277000000000001</c:v>
                </c:pt>
                <c:pt idx="2459" formatCode="General">
                  <c:v>8.2772000000000006</c:v>
                </c:pt>
                <c:pt idx="2460" formatCode="General">
                  <c:v>8.2772000000000006</c:v>
                </c:pt>
                <c:pt idx="2461" formatCode="General">
                  <c:v>8.2773000000000003</c:v>
                </c:pt>
                <c:pt idx="2462" formatCode="General">
                  <c:v>8.2773000000000003</c:v>
                </c:pt>
                <c:pt idx="2463" formatCode="General">
                  <c:v>8.2773000000000003</c:v>
                </c:pt>
                <c:pt idx="2464" formatCode="General">
                  <c:v>8.2772000000000006</c:v>
                </c:pt>
                <c:pt idx="2465" formatCode="General">
                  <c:v>8.2771000000000008</c:v>
                </c:pt>
                <c:pt idx="2466" formatCode="General">
                  <c:v>8.2772000000000006</c:v>
                </c:pt>
                <c:pt idx="2467" formatCode="General">
                  <c:v>8.277000000000001</c:v>
                </c:pt>
                <c:pt idx="2468" formatCode="General">
                  <c:v>8.2772000000000006</c:v>
                </c:pt>
                <c:pt idx="2469" formatCode="General">
                  <c:v>8.277000000000001</c:v>
                </c:pt>
                <c:pt idx="2470" formatCode="General">
                  <c:v>8.277000000000001</c:v>
                </c:pt>
                <c:pt idx="2471" formatCode="General">
                  <c:v>8.2771000000000008</c:v>
                </c:pt>
                <c:pt idx="2472" formatCode="General">
                  <c:v>8.2772000000000006</c:v>
                </c:pt>
                <c:pt idx="2473" formatCode="General">
                  <c:v>8.2772000000000006</c:v>
                </c:pt>
                <c:pt idx="2474" formatCode="General">
                  <c:v>8.2771000000000008</c:v>
                </c:pt>
                <c:pt idx="2475" formatCode="General">
                  <c:v>8.277000000000001</c:v>
                </c:pt>
                <c:pt idx="2476" formatCode="General">
                  <c:v>8.277000000000001</c:v>
                </c:pt>
                <c:pt idx="2477" formatCode="General">
                  <c:v>8.2769000000000013</c:v>
                </c:pt>
                <c:pt idx="2478" formatCode="General">
                  <c:v>8.2768000000000015</c:v>
                </c:pt>
                <c:pt idx="2479" formatCode="General">
                  <c:v>8.2768000000000015</c:v>
                </c:pt>
                <c:pt idx="2480" formatCode="General">
                  <c:v>8.2768000000000015</c:v>
                </c:pt>
                <c:pt idx="2481" formatCode="General">
                  <c:v>8.277000000000001</c:v>
                </c:pt>
                <c:pt idx="2482" formatCode="General">
                  <c:v>8.2771000000000008</c:v>
                </c:pt>
                <c:pt idx="2483" formatCode="General">
                  <c:v>8.2771000000000008</c:v>
                </c:pt>
                <c:pt idx="2484" formatCode="General">
                  <c:v>8.2771000000000008</c:v>
                </c:pt>
                <c:pt idx="2485" formatCode="General">
                  <c:v>8.2771000000000008</c:v>
                </c:pt>
                <c:pt idx="2486" formatCode="General">
                  <c:v>8.2771000000000008</c:v>
                </c:pt>
                <c:pt idx="2487" formatCode="General">
                  <c:v>8.2771000000000008</c:v>
                </c:pt>
                <c:pt idx="2488" formatCode="General">
                  <c:v>8.2773000000000003</c:v>
                </c:pt>
                <c:pt idx="2489" formatCode="General">
                  <c:v>8.2773000000000003</c:v>
                </c:pt>
                <c:pt idx="2490" formatCode="General">
                  <c:v>8.2774000000000001</c:v>
                </c:pt>
                <c:pt idx="2491" formatCode="General">
                  <c:v>8.2774000000000001</c:v>
                </c:pt>
                <c:pt idx="2492" formatCode="General">
                  <c:v>8.2772000000000006</c:v>
                </c:pt>
                <c:pt idx="2493" formatCode="General">
                  <c:v>8.2773000000000003</c:v>
                </c:pt>
                <c:pt idx="2494" formatCode="General">
                  <c:v>8.2774000000000001</c:v>
                </c:pt>
                <c:pt idx="2495" formatCode="General">
                  <c:v>8.2772000000000006</c:v>
                </c:pt>
                <c:pt idx="2496" formatCode="General">
                  <c:v>8.2771000000000008</c:v>
                </c:pt>
                <c:pt idx="2497" formatCode="General">
                  <c:v>8.277000000000001</c:v>
                </c:pt>
                <c:pt idx="2498" formatCode="General">
                  <c:v>8.2771000000000008</c:v>
                </c:pt>
                <c:pt idx="2499" formatCode="General">
                  <c:v>8.2771000000000008</c:v>
                </c:pt>
                <c:pt idx="2500" formatCode="General">
                  <c:v>8.277000000000001</c:v>
                </c:pt>
                <c:pt idx="2501" formatCode="General">
                  <c:v>8.2769000000000013</c:v>
                </c:pt>
                <c:pt idx="2502" formatCode="General">
                  <c:v>8.2769000000000013</c:v>
                </c:pt>
                <c:pt idx="2503" formatCode="General">
                  <c:v>8.2769000000000013</c:v>
                </c:pt>
                <c:pt idx="2504" formatCode="General">
                  <c:v>8.2769000000000013</c:v>
                </c:pt>
                <c:pt idx="2505" formatCode="General">
                  <c:v>8.2769000000000013</c:v>
                </c:pt>
                <c:pt idx="2506" formatCode="General">
                  <c:v>8.2769000000000013</c:v>
                </c:pt>
                <c:pt idx="2507" formatCode="General">
                  <c:v>8.2769000000000013</c:v>
                </c:pt>
                <c:pt idx="2508" formatCode="General">
                  <c:v>8.277000000000001</c:v>
                </c:pt>
                <c:pt idx="2509" formatCode="General">
                  <c:v>8.2769000000000013</c:v>
                </c:pt>
                <c:pt idx="2510" formatCode="General">
                  <c:v>8.2772000000000006</c:v>
                </c:pt>
                <c:pt idx="2511" formatCode="General">
                  <c:v>8.2771000000000008</c:v>
                </c:pt>
                <c:pt idx="2512" formatCode="General">
                  <c:v>8.2769000000000013</c:v>
                </c:pt>
                <c:pt idx="2513" formatCode="General">
                  <c:v>8.2768000000000015</c:v>
                </c:pt>
                <c:pt idx="2514" formatCode="General">
                  <c:v>8.2768000000000015</c:v>
                </c:pt>
                <c:pt idx="2515" formatCode="General">
                  <c:v>8.2769000000000013</c:v>
                </c:pt>
                <c:pt idx="2516" formatCode="General">
                  <c:v>8.277000000000001</c:v>
                </c:pt>
                <c:pt idx="2517" formatCode="General">
                  <c:v>8.2769000000000013</c:v>
                </c:pt>
                <c:pt idx="2518" formatCode="General">
                  <c:v>8.2768000000000015</c:v>
                </c:pt>
                <c:pt idx="2519" formatCode="General">
                  <c:v>8.2768000000000015</c:v>
                </c:pt>
                <c:pt idx="2520" formatCode="General">
                  <c:v>8.2768000000000015</c:v>
                </c:pt>
                <c:pt idx="2521" formatCode="General">
                  <c:v>8.2769000000000013</c:v>
                </c:pt>
                <c:pt idx="2522" formatCode="General">
                  <c:v>8.2769000000000013</c:v>
                </c:pt>
                <c:pt idx="2523" formatCode="General">
                  <c:v>8.2769000000000013</c:v>
                </c:pt>
                <c:pt idx="2524" formatCode="General">
                  <c:v>8.2769000000000013</c:v>
                </c:pt>
                <c:pt idx="2525" formatCode="General">
                  <c:v>8.2769000000000013</c:v>
                </c:pt>
                <c:pt idx="2526" formatCode="General">
                  <c:v>8.2769000000000013</c:v>
                </c:pt>
                <c:pt idx="2527" formatCode="General">
                  <c:v>8.277000000000001</c:v>
                </c:pt>
                <c:pt idx="2528" formatCode="General">
                  <c:v>8.2769000000000013</c:v>
                </c:pt>
                <c:pt idx="2529" formatCode="General">
                  <c:v>8.2773000000000003</c:v>
                </c:pt>
                <c:pt idx="2530" formatCode="General">
                  <c:v>8.2773000000000003</c:v>
                </c:pt>
                <c:pt idx="2531" formatCode="General">
                  <c:v>8.2772000000000006</c:v>
                </c:pt>
                <c:pt idx="2532" formatCode="General">
                  <c:v>8.2772000000000006</c:v>
                </c:pt>
                <c:pt idx="2533" formatCode="General">
                  <c:v>8.2772000000000006</c:v>
                </c:pt>
                <c:pt idx="2534" formatCode="General">
                  <c:v>8.2771000000000008</c:v>
                </c:pt>
                <c:pt idx="2535" formatCode="General">
                  <c:v>8.2769000000000013</c:v>
                </c:pt>
                <c:pt idx="2536" formatCode="General">
                  <c:v>8.2771000000000008</c:v>
                </c:pt>
                <c:pt idx="2537" formatCode="General">
                  <c:v>8.2771000000000008</c:v>
                </c:pt>
                <c:pt idx="2538" formatCode="General">
                  <c:v>8.2771000000000008</c:v>
                </c:pt>
                <c:pt idx="2539" formatCode="General">
                  <c:v>8.2769000000000013</c:v>
                </c:pt>
                <c:pt idx="2540" formatCode="General">
                  <c:v>8.2769000000000013</c:v>
                </c:pt>
                <c:pt idx="2541" formatCode="General">
                  <c:v>8.2768000000000015</c:v>
                </c:pt>
                <c:pt idx="2542" formatCode="General">
                  <c:v>8.2769000000000013</c:v>
                </c:pt>
                <c:pt idx="2543" formatCode="General">
                  <c:v>8.2768000000000015</c:v>
                </c:pt>
                <c:pt idx="2544" formatCode="General">
                  <c:v>8.2766999999999999</c:v>
                </c:pt>
                <c:pt idx="2545" formatCode="General">
                  <c:v>8.2766999999999999</c:v>
                </c:pt>
                <c:pt idx="2546" formatCode="General">
                  <c:v>8.2768000000000015</c:v>
                </c:pt>
                <c:pt idx="2547" formatCode="General">
                  <c:v>8.2766999999999999</c:v>
                </c:pt>
                <c:pt idx="2548" formatCode="General">
                  <c:v>8.2766999999999999</c:v>
                </c:pt>
                <c:pt idx="2549" formatCode="General">
                  <c:v>8.2766999999999999</c:v>
                </c:pt>
                <c:pt idx="2550" formatCode="General">
                  <c:v>8.2766999999999999</c:v>
                </c:pt>
                <c:pt idx="2551" formatCode="General">
                  <c:v>8.2768000000000015</c:v>
                </c:pt>
                <c:pt idx="2552" formatCode="General">
                  <c:v>8.2766999999999999</c:v>
                </c:pt>
                <c:pt idx="2553" formatCode="General">
                  <c:v>8.2766000000000002</c:v>
                </c:pt>
                <c:pt idx="2554" formatCode="General">
                  <c:v>8.2766000000000002</c:v>
                </c:pt>
                <c:pt idx="2555" formatCode="General">
                  <c:v>8.2766000000000002</c:v>
                </c:pt>
                <c:pt idx="2556" formatCode="General">
                  <c:v>8.2766000000000002</c:v>
                </c:pt>
                <c:pt idx="2557" formatCode="General">
                  <c:v>8.2766000000000002</c:v>
                </c:pt>
                <c:pt idx="2558" formatCode="General">
                  <c:v>8.2766000000000002</c:v>
                </c:pt>
                <c:pt idx="2559" formatCode="General">
                  <c:v>8.2766000000000002</c:v>
                </c:pt>
                <c:pt idx="2560" formatCode="General">
                  <c:v>8.2766999999999999</c:v>
                </c:pt>
                <c:pt idx="2561" formatCode="General">
                  <c:v>8.2766000000000002</c:v>
                </c:pt>
                <c:pt idx="2562" formatCode="General">
                  <c:v>8.2766999999999999</c:v>
                </c:pt>
                <c:pt idx="2563" formatCode="General">
                  <c:v>8.2766000000000002</c:v>
                </c:pt>
                <c:pt idx="2564" formatCode="General">
                  <c:v>8.2766000000000002</c:v>
                </c:pt>
                <c:pt idx="2565" formatCode="General">
                  <c:v>8.2766000000000002</c:v>
                </c:pt>
                <c:pt idx="2566" formatCode="General">
                  <c:v>8.2766999999999999</c:v>
                </c:pt>
                <c:pt idx="2567" formatCode="General">
                  <c:v>8.2766000000000002</c:v>
                </c:pt>
                <c:pt idx="2568" formatCode="General">
                  <c:v>8.2768000000000015</c:v>
                </c:pt>
                <c:pt idx="2569" formatCode="General">
                  <c:v>8.2768000000000015</c:v>
                </c:pt>
                <c:pt idx="2570" formatCode="General">
                  <c:v>8.2768000000000015</c:v>
                </c:pt>
                <c:pt idx="2571" formatCode="General">
                  <c:v>8.2769000000000013</c:v>
                </c:pt>
                <c:pt idx="2572" formatCode="General">
                  <c:v>8.2769000000000013</c:v>
                </c:pt>
                <c:pt idx="2573" formatCode="General">
                  <c:v>8.2768000000000015</c:v>
                </c:pt>
                <c:pt idx="2574" formatCode="General">
                  <c:v>8.2768000000000015</c:v>
                </c:pt>
                <c:pt idx="2575" formatCode="General">
                  <c:v>8.2766999999999999</c:v>
                </c:pt>
                <c:pt idx="2576" formatCode="General">
                  <c:v>8.2766999999999999</c:v>
                </c:pt>
                <c:pt idx="2577" formatCode="General">
                  <c:v>8.2766000000000002</c:v>
                </c:pt>
                <c:pt idx="2578" formatCode="General">
                  <c:v>8.2766000000000002</c:v>
                </c:pt>
                <c:pt idx="2579" formatCode="General">
                  <c:v>8.2766999999999999</c:v>
                </c:pt>
                <c:pt idx="2580" formatCode="General">
                  <c:v>8.2766000000000002</c:v>
                </c:pt>
                <c:pt idx="2581" formatCode="General">
                  <c:v>8.2766000000000002</c:v>
                </c:pt>
                <c:pt idx="2582" formatCode="General">
                  <c:v>8.2766000000000002</c:v>
                </c:pt>
                <c:pt idx="2583" formatCode="General">
                  <c:v>8.2766999999999999</c:v>
                </c:pt>
                <c:pt idx="2584" formatCode="General">
                  <c:v>8.2766999999999999</c:v>
                </c:pt>
                <c:pt idx="2585" formatCode="General">
                  <c:v>8.2768000000000015</c:v>
                </c:pt>
                <c:pt idx="2586" formatCode="General">
                  <c:v>8.2769000000000013</c:v>
                </c:pt>
                <c:pt idx="2587" formatCode="General">
                  <c:v>8.2769000000000013</c:v>
                </c:pt>
                <c:pt idx="2588" formatCode="General">
                  <c:v>8.277000000000001</c:v>
                </c:pt>
                <c:pt idx="2589" formatCode="General">
                  <c:v>8.277000000000001</c:v>
                </c:pt>
                <c:pt idx="2590" formatCode="General">
                  <c:v>8.277000000000001</c:v>
                </c:pt>
                <c:pt idx="2591" formatCode="General">
                  <c:v>8.2769000000000013</c:v>
                </c:pt>
                <c:pt idx="2592" formatCode="General">
                  <c:v>8.2769000000000013</c:v>
                </c:pt>
                <c:pt idx="2593" formatCode="General">
                  <c:v>8.2769000000000013</c:v>
                </c:pt>
                <c:pt idx="2594" formatCode="General">
                  <c:v>8.277000000000001</c:v>
                </c:pt>
                <c:pt idx="2595" formatCode="General">
                  <c:v>8.2769000000000013</c:v>
                </c:pt>
                <c:pt idx="2596" formatCode="General">
                  <c:v>8.2769000000000013</c:v>
                </c:pt>
                <c:pt idx="2597" formatCode="General">
                  <c:v>8.2768000000000015</c:v>
                </c:pt>
                <c:pt idx="2598" formatCode="General">
                  <c:v>8.2768000000000015</c:v>
                </c:pt>
                <c:pt idx="2599" formatCode="General">
                  <c:v>8.2766999999999999</c:v>
                </c:pt>
                <c:pt idx="2600" formatCode="General">
                  <c:v>8.2766999999999999</c:v>
                </c:pt>
                <c:pt idx="2601" formatCode="General">
                  <c:v>8.2768000000000015</c:v>
                </c:pt>
                <c:pt idx="2602" formatCode="General">
                  <c:v>8.2766999999999999</c:v>
                </c:pt>
                <c:pt idx="2603" formatCode="General">
                  <c:v>8.2766999999999999</c:v>
                </c:pt>
                <c:pt idx="2604" formatCode="General">
                  <c:v>8.2766999999999999</c:v>
                </c:pt>
                <c:pt idx="2605" formatCode="General">
                  <c:v>8.2766000000000002</c:v>
                </c:pt>
                <c:pt idx="2606" formatCode="General">
                  <c:v>8.2766000000000002</c:v>
                </c:pt>
                <c:pt idx="2607" formatCode="General">
                  <c:v>8.2766999999999999</c:v>
                </c:pt>
                <c:pt idx="2608" formatCode="General">
                  <c:v>8.2766999999999999</c:v>
                </c:pt>
                <c:pt idx="2609" formatCode="General">
                  <c:v>8.2766000000000002</c:v>
                </c:pt>
                <c:pt idx="2610" formatCode="General">
                  <c:v>8.2766000000000002</c:v>
                </c:pt>
                <c:pt idx="2611" formatCode="General">
                  <c:v>8.2766999999999999</c:v>
                </c:pt>
                <c:pt idx="2612" formatCode="General">
                  <c:v>8.2766999999999999</c:v>
                </c:pt>
                <c:pt idx="2613" formatCode="General">
                  <c:v>8.2766000000000002</c:v>
                </c:pt>
                <c:pt idx="2614" formatCode="General">
                  <c:v>8.2766999999999999</c:v>
                </c:pt>
                <c:pt idx="2615" formatCode="General">
                  <c:v>8.2766999999999999</c:v>
                </c:pt>
                <c:pt idx="2616" formatCode="General">
                  <c:v>8.2768000000000015</c:v>
                </c:pt>
                <c:pt idx="2617" formatCode="General">
                  <c:v>8.2766000000000002</c:v>
                </c:pt>
                <c:pt idx="2618" formatCode="General">
                  <c:v>8.2766000000000002</c:v>
                </c:pt>
                <c:pt idx="2619" formatCode="General">
                  <c:v>8.2766999999999999</c:v>
                </c:pt>
                <c:pt idx="2620" formatCode="General">
                  <c:v>8.2768000000000015</c:v>
                </c:pt>
                <c:pt idx="2621" formatCode="General">
                  <c:v>8.2766000000000002</c:v>
                </c:pt>
                <c:pt idx="2622" formatCode="General">
                  <c:v>8.2766999999999999</c:v>
                </c:pt>
                <c:pt idx="2623" formatCode="General">
                  <c:v>8.2766999999999999</c:v>
                </c:pt>
                <c:pt idx="2624" formatCode="General">
                  <c:v>8.2766000000000002</c:v>
                </c:pt>
                <c:pt idx="2625" formatCode="General">
                  <c:v>8.2766000000000002</c:v>
                </c:pt>
                <c:pt idx="2626" formatCode="General">
                  <c:v>8.2766000000000002</c:v>
                </c:pt>
                <c:pt idx="2627" formatCode="General">
                  <c:v>8.2766000000000002</c:v>
                </c:pt>
                <c:pt idx="2628" formatCode="General">
                  <c:v>8.2766000000000002</c:v>
                </c:pt>
                <c:pt idx="2629" formatCode="General">
                  <c:v>8.2766000000000002</c:v>
                </c:pt>
                <c:pt idx="2630" formatCode="General">
                  <c:v>8.2766000000000002</c:v>
                </c:pt>
                <c:pt idx="2631" formatCode="General">
                  <c:v>8.2766000000000002</c:v>
                </c:pt>
                <c:pt idx="2632" formatCode="General">
                  <c:v>8.2766000000000002</c:v>
                </c:pt>
                <c:pt idx="2633" formatCode="General">
                  <c:v>8.2766000000000002</c:v>
                </c:pt>
                <c:pt idx="2634" formatCode="General">
                  <c:v>8.2766000000000002</c:v>
                </c:pt>
                <c:pt idx="2635" formatCode="General">
                  <c:v>8.2766000000000002</c:v>
                </c:pt>
                <c:pt idx="2636" formatCode="General">
                  <c:v>8.2766000000000002</c:v>
                </c:pt>
                <c:pt idx="2637" formatCode="General">
                  <c:v>8.2766999999999999</c:v>
                </c:pt>
                <c:pt idx="2638" formatCode="General">
                  <c:v>8.2765000000000004</c:v>
                </c:pt>
                <c:pt idx="2639" formatCode="General">
                  <c:v>8.2765000000000004</c:v>
                </c:pt>
                <c:pt idx="2640" formatCode="General">
                  <c:v>8.2765000000000004</c:v>
                </c:pt>
                <c:pt idx="2641" formatCode="General">
                  <c:v>8.2765000000000004</c:v>
                </c:pt>
                <c:pt idx="2642" formatCode="General">
                  <c:v>8.2765000000000004</c:v>
                </c:pt>
                <c:pt idx="2643" formatCode="General">
                  <c:v>8.2765000000000004</c:v>
                </c:pt>
                <c:pt idx="2644" formatCode="General">
                  <c:v>8.2765000000000004</c:v>
                </c:pt>
                <c:pt idx="2645" formatCode="General">
                  <c:v>8.2765000000000004</c:v>
                </c:pt>
                <c:pt idx="2646" formatCode="General">
                  <c:v>8.2765000000000004</c:v>
                </c:pt>
                <c:pt idx="2647" formatCode="General">
                  <c:v>8.2765000000000004</c:v>
                </c:pt>
                <c:pt idx="2648" formatCode="General">
                  <c:v>8.2765000000000004</c:v>
                </c:pt>
                <c:pt idx="2649" formatCode="General">
                  <c:v>8.2765000000000004</c:v>
                </c:pt>
                <c:pt idx="2650" formatCode="General">
                  <c:v>8.2765000000000004</c:v>
                </c:pt>
                <c:pt idx="2651" formatCode="General">
                  <c:v>8.2765000000000004</c:v>
                </c:pt>
                <c:pt idx="2652" formatCode="General">
                  <c:v>8.2765000000000004</c:v>
                </c:pt>
                <c:pt idx="2653" formatCode="General">
                  <c:v>8.2765000000000004</c:v>
                </c:pt>
                <c:pt idx="2654" formatCode="General">
                  <c:v>8.2765000000000004</c:v>
                </c:pt>
                <c:pt idx="2655" formatCode="General">
                  <c:v>8.2765000000000004</c:v>
                </c:pt>
                <c:pt idx="2656" formatCode="General">
                  <c:v>8.2765000000000004</c:v>
                </c:pt>
                <c:pt idx="2657" formatCode="General">
                  <c:v>8.2765000000000004</c:v>
                </c:pt>
                <c:pt idx="2658" formatCode="General">
                  <c:v>8.2765000000000004</c:v>
                </c:pt>
                <c:pt idx="2659" formatCode="General">
                  <c:v>8.2765000000000004</c:v>
                </c:pt>
                <c:pt idx="2660" formatCode="General">
                  <c:v>8.2765000000000004</c:v>
                </c:pt>
                <c:pt idx="2661" formatCode="General">
                  <c:v>8.2765000000000004</c:v>
                </c:pt>
                <c:pt idx="2662" formatCode="General">
                  <c:v>8.2765000000000004</c:v>
                </c:pt>
                <c:pt idx="2663" formatCode="General">
                  <c:v>8.2765000000000004</c:v>
                </c:pt>
                <c:pt idx="2664" formatCode="General">
                  <c:v>8.2765000000000004</c:v>
                </c:pt>
                <c:pt idx="2665" formatCode="General">
                  <c:v>8.2765000000000004</c:v>
                </c:pt>
                <c:pt idx="2666" formatCode="General">
                  <c:v>8.2765000000000004</c:v>
                </c:pt>
                <c:pt idx="2667" formatCode="General">
                  <c:v>8.2765000000000004</c:v>
                </c:pt>
                <c:pt idx="2668" formatCode="General">
                  <c:v>8.2765000000000004</c:v>
                </c:pt>
                <c:pt idx="2669" formatCode="General">
                  <c:v>8.2765000000000004</c:v>
                </c:pt>
                <c:pt idx="2670" formatCode="General">
                  <c:v>8.2765000000000004</c:v>
                </c:pt>
                <c:pt idx="2671" formatCode="General">
                  <c:v>8.2765000000000004</c:v>
                </c:pt>
                <c:pt idx="2672" formatCode="General">
                  <c:v>8.2765000000000004</c:v>
                </c:pt>
                <c:pt idx="2673" formatCode="General">
                  <c:v>8.2765000000000004</c:v>
                </c:pt>
                <c:pt idx="2674" formatCode="General">
                  <c:v>8.2765000000000004</c:v>
                </c:pt>
                <c:pt idx="2675" formatCode="General">
                  <c:v>8.2765000000000004</c:v>
                </c:pt>
                <c:pt idx="2676" formatCode="General">
                  <c:v>8.2765000000000004</c:v>
                </c:pt>
                <c:pt idx="2677" formatCode="General">
                  <c:v>8.2765000000000004</c:v>
                </c:pt>
                <c:pt idx="2678" formatCode="General">
                  <c:v>8.2765000000000004</c:v>
                </c:pt>
                <c:pt idx="2679" formatCode="General">
                  <c:v>8.2765000000000004</c:v>
                </c:pt>
                <c:pt idx="2680" formatCode="General">
                  <c:v>8.2765000000000004</c:v>
                </c:pt>
                <c:pt idx="2681" formatCode="General">
                  <c:v>8.2765000000000004</c:v>
                </c:pt>
                <c:pt idx="2682" formatCode="General">
                  <c:v>8.2765000000000004</c:v>
                </c:pt>
                <c:pt idx="2683" formatCode="General">
                  <c:v>8.2765000000000004</c:v>
                </c:pt>
                <c:pt idx="2684" formatCode="General">
                  <c:v>8.2765000000000004</c:v>
                </c:pt>
                <c:pt idx="2685" formatCode="General">
                  <c:v>8.2765000000000004</c:v>
                </c:pt>
                <c:pt idx="2686" formatCode="General">
                  <c:v>8.2765000000000004</c:v>
                </c:pt>
                <c:pt idx="2687" formatCode="General">
                  <c:v>8.2765000000000004</c:v>
                </c:pt>
                <c:pt idx="2688" formatCode="General">
                  <c:v>8.2765000000000004</c:v>
                </c:pt>
                <c:pt idx="2689" formatCode="General">
                  <c:v>8.2765000000000004</c:v>
                </c:pt>
                <c:pt idx="2690" formatCode="General">
                  <c:v>8.2765000000000004</c:v>
                </c:pt>
                <c:pt idx="2691" formatCode="General">
                  <c:v>8.2765000000000004</c:v>
                </c:pt>
                <c:pt idx="2692" formatCode="General">
                  <c:v>8.2765000000000004</c:v>
                </c:pt>
                <c:pt idx="2693" formatCode="General">
                  <c:v>8.2765000000000004</c:v>
                </c:pt>
                <c:pt idx="2694" formatCode="General">
                  <c:v>8.2765000000000004</c:v>
                </c:pt>
                <c:pt idx="2695" formatCode="General">
                  <c:v>8.2765000000000004</c:v>
                </c:pt>
                <c:pt idx="2696" formatCode="General">
                  <c:v>8.2765000000000004</c:v>
                </c:pt>
                <c:pt idx="2697" formatCode="General">
                  <c:v>8.2765000000000004</c:v>
                </c:pt>
                <c:pt idx="2698" formatCode="General">
                  <c:v>8.2765000000000004</c:v>
                </c:pt>
                <c:pt idx="2699" formatCode="General">
                  <c:v>8.2765000000000004</c:v>
                </c:pt>
                <c:pt idx="2700" formatCode="General">
                  <c:v>8.2765000000000004</c:v>
                </c:pt>
                <c:pt idx="2701" formatCode="General">
                  <c:v>8.2765000000000004</c:v>
                </c:pt>
                <c:pt idx="2702" formatCode="General">
                  <c:v>8.2765000000000004</c:v>
                </c:pt>
                <c:pt idx="2703" formatCode="General">
                  <c:v>8.2765000000000004</c:v>
                </c:pt>
                <c:pt idx="2704" formatCode="General">
                  <c:v>8.2765000000000004</c:v>
                </c:pt>
                <c:pt idx="2705" formatCode="General">
                  <c:v>8.2765000000000004</c:v>
                </c:pt>
                <c:pt idx="2706" formatCode="General">
                  <c:v>8.2765000000000004</c:v>
                </c:pt>
                <c:pt idx="2707" formatCode="General">
                  <c:v>8.2765000000000004</c:v>
                </c:pt>
                <c:pt idx="2708" formatCode="General">
                  <c:v>8.2765000000000004</c:v>
                </c:pt>
                <c:pt idx="2709" formatCode="General">
                  <c:v>8.2765000000000004</c:v>
                </c:pt>
                <c:pt idx="2710" formatCode="General">
                  <c:v>8.2765000000000004</c:v>
                </c:pt>
                <c:pt idx="2711" formatCode="General">
                  <c:v>8.2765000000000004</c:v>
                </c:pt>
                <c:pt idx="2712" formatCode="General">
                  <c:v>8.2765000000000004</c:v>
                </c:pt>
                <c:pt idx="2713" formatCode="General">
                  <c:v>8.2765000000000004</c:v>
                </c:pt>
                <c:pt idx="2714" formatCode="General">
                  <c:v>8.2765000000000004</c:v>
                </c:pt>
                <c:pt idx="2715" formatCode="General">
                  <c:v>8.2765000000000004</c:v>
                </c:pt>
                <c:pt idx="2716" formatCode="General">
                  <c:v>8.2765000000000004</c:v>
                </c:pt>
                <c:pt idx="2717" formatCode="General">
                  <c:v>8.2765000000000004</c:v>
                </c:pt>
                <c:pt idx="2718" formatCode="General">
                  <c:v>8.2765000000000004</c:v>
                </c:pt>
                <c:pt idx="2719" formatCode="General">
                  <c:v>8.2765000000000004</c:v>
                </c:pt>
                <c:pt idx="2720" formatCode="General">
                  <c:v>8.2765000000000004</c:v>
                </c:pt>
                <c:pt idx="2721" formatCode="General">
                  <c:v>8.2765000000000004</c:v>
                </c:pt>
                <c:pt idx="2722" formatCode="General">
                  <c:v>8.2765000000000004</c:v>
                </c:pt>
                <c:pt idx="2723" formatCode="General">
                  <c:v>8.2765000000000004</c:v>
                </c:pt>
                <c:pt idx="2724" formatCode="General">
                  <c:v>8.2765000000000004</c:v>
                </c:pt>
                <c:pt idx="2725" formatCode="General">
                  <c:v>8.2765000000000004</c:v>
                </c:pt>
                <c:pt idx="2726" formatCode="General">
                  <c:v>8.2765000000000004</c:v>
                </c:pt>
                <c:pt idx="2727" formatCode="General">
                  <c:v>8.2765000000000004</c:v>
                </c:pt>
                <c:pt idx="2728" formatCode="General">
                  <c:v>8.2765000000000004</c:v>
                </c:pt>
                <c:pt idx="2729" formatCode="General">
                  <c:v>8.2765000000000004</c:v>
                </c:pt>
                <c:pt idx="2730" formatCode="General">
                  <c:v>8.2765000000000004</c:v>
                </c:pt>
                <c:pt idx="2731" formatCode="General">
                  <c:v>8.2765000000000004</c:v>
                </c:pt>
                <c:pt idx="2732" formatCode="General">
                  <c:v>8.2765000000000004</c:v>
                </c:pt>
                <c:pt idx="2733" formatCode="General">
                  <c:v>8.2765000000000004</c:v>
                </c:pt>
                <c:pt idx="2734" formatCode="General">
                  <c:v>8.2765000000000004</c:v>
                </c:pt>
                <c:pt idx="2735" formatCode="General">
                  <c:v>8.2765000000000004</c:v>
                </c:pt>
                <c:pt idx="2736" formatCode="General">
                  <c:v>8.2765000000000004</c:v>
                </c:pt>
                <c:pt idx="2737" formatCode="General">
                  <c:v>8.2765000000000004</c:v>
                </c:pt>
                <c:pt idx="2738" formatCode="General">
                  <c:v>8.2765000000000004</c:v>
                </c:pt>
                <c:pt idx="2739" formatCode="General">
                  <c:v>8.2765000000000004</c:v>
                </c:pt>
                <c:pt idx="2740" formatCode="General">
                  <c:v>8.2765000000000004</c:v>
                </c:pt>
                <c:pt idx="2741" formatCode="General">
                  <c:v>8.2765000000000004</c:v>
                </c:pt>
                <c:pt idx="2742" formatCode="General">
                  <c:v>8.2765000000000004</c:v>
                </c:pt>
                <c:pt idx="2743" formatCode="General">
                  <c:v>8.2765000000000004</c:v>
                </c:pt>
                <c:pt idx="2744" formatCode="General">
                  <c:v>8.2765000000000004</c:v>
                </c:pt>
                <c:pt idx="2745" formatCode="General">
                  <c:v>8.2765000000000004</c:v>
                </c:pt>
                <c:pt idx="2746" formatCode="General">
                  <c:v>8.2765000000000004</c:v>
                </c:pt>
                <c:pt idx="2747" formatCode="General">
                  <c:v>8.2765000000000004</c:v>
                </c:pt>
                <c:pt idx="2748" formatCode="General">
                  <c:v>8.2765000000000004</c:v>
                </c:pt>
                <c:pt idx="2749" formatCode="General">
                  <c:v>8.2765000000000004</c:v>
                </c:pt>
                <c:pt idx="2750" formatCode="General">
                  <c:v>8.2765000000000004</c:v>
                </c:pt>
                <c:pt idx="2751" formatCode="General">
                  <c:v>8.2765000000000004</c:v>
                </c:pt>
                <c:pt idx="2752" formatCode="General">
                  <c:v>8.2765000000000004</c:v>
                </c:pt>
                <c:pt idx="2753" formatCode="General">
                  <c:v>8.2765000000000004</c:v>
                </c:pt>
                <c:pt idx="2754" formatCode="General">
                  <c:v>8.2765000000000004</c:v>
                </c:pt>
                <c:pt idx="2755" formatCode="General">
                  <c:v>8.2765000000000004</c:v>
                </c:pt>
                <c:pt idx="2756" formatCode="General">
                  <c:v>8.2765000000000004</c:v>
                </c:pt>
                <c:pt idx="2757" formatCode="General">
                  <c:v>8.2765000000000004</c:v>
                </c:pt>
                <c:pt idx="2758" formatCode="General">
                  <c:v>8.2765000000000004</c:v>
                </c:pt>
                <c:pt idx="2759" formatCode="General">
                  <c:v>8.2765000000000004</c:v>
                </c:pt>
                <c:pt idx="2760" formatCode="General">
                  <c:v>8.2765000000000004</c:v>
                </c:pt>
                <c:pt idx="2761" formatCode="General">
                  <c:v>8.2765000000000004</c:v>
                </c:pt>
                <c:pt idx="2762" formatCode="General">
                  <c:v>8.2765000000000004</c:v>
                </c:pt>
                <c:pt idx="2763" formatCode="General">
                  <c:v>8.2765000000000004</c:v>
                </c:pt>
                <c:pt idx="2764" formatCode="General">
                  <c:v>8.2765000000000004</c:v>
                </c:pt>
                <c:pt idx="2765" formatCode="General">
                  <c:v>8.2765000000000004</c:v>
                </c:pt>
                <c:pt idx="2766" formatCode="General">
                  <c:v>8.2765000000000004</c:v>
                </c:pt>
                <c:pt idx="2767" formatCode="General">
                  <c:v>8.2765000000000004</c:v>
                </c:pt>
                <c:pt idx="2768" formatCode="General">
                  <c:v>8.2765000000000004</c:v>
                </c:pt>
                <c:pt idx="2769" formatCode="General">
                  <c:v>8.2765000000000004</c:v>
                </c:pt>
                <c:pt idx="2770" formatCode="General">
                  <c:v>8.2765000000000004</c:v>
                </c:pt>
                <c:pt idx="2771" formatCode="General">
                  <c:v>8.2765000000000004</c:v>
                </c:pt>
                <c:pt idx="2772" formatCode="General">
                  <c:v>8.2765000000000004</c:v>
                </c:pt>
                <c:pt idx="2773" formatCode="General">
                  <c:v>8.2765000000000004</c:v>
                </c:pt>
                <c:pt idx="2774" formatCode="General">
                  <c:v>8.2765000000000004</c:v>
                </c:pt>
                <c:pt idx="2775" formatCode="General">
                  <c:v>8.2765000000000004</c:v>
                </c:pt>
                <c:pt idx="2776" formatCode="General">
                  <c:v>8.2765000000000004</c:v>
                </c:pt>
                <c:pt idx="2777" formatCode="General">
                  <c:v>8.2765000000000004</c:v>
                </c:pt>
                <c:pt idx="2778" formatCode="General">
                  <c:v>8.2765000000000004</c:v>
                </c:pt>
                <c:pt idx="2779" formatCode="General">
                  <c:v>8.2765000000000004</c:v>
                </c:pt>
                <c:pt idx="2780" formatCode="General">
                  <c:v>8.2765000000000004</c:v>
                </c:pt>
                <c:pt idx="2781" formatCode="General">
                  <c:v>8.2765000000000004</c:v>
                </c:pt>
                <c:pt idx="2782" formatCode="General">
                  <c:v>8.2765000000000004</c:v>
                </c:pt>
                <c:pt idx="2783" formatCode="General">
                  <c:v>8.2765000000000004</c:v>
                </c:pt>
                <c:pt idx="2784" formatCode="General">
                  <c:v>8.2765000000000004</c:v>
                </c:pt>
                <c:pt idx="2785" formatCode="General">
                  <c:v>8.2765000000000004</c:v>
                </c:pt>
                <c:pt idx="2786" formatCode="General">
                  <c:v>8.2765000000000004</c:v>
                </c:pt>
                <c:pt idx="2787" formatCode="General">
                  <c:v>8.2765000000000004</c:v>
                </c:pt>
                <c:pt idx="2788" formatCode="General">
                  <c:v>8.2765000000000004</c:v>
                </c:pt>
                <c:pt idx="2789" formatCode="General">
                  <c:v>8.2765000000000004</c:v>
                </c:pt>
                <c:pt idx="2790" formatCode="General">
                  <c:v>8.2765000000000004</c:v>
                </c:pt>
                <c:pt idx="2791" formatCode="General">
                  <c:v>8.2765000000000004</c:v>
                </c:pt>
                <c:pt idx="2792" formatCode="General">
                  <c:v>8.2765000000000004</c:v>
                </c:pt>
                <c:pt idx="2793" formatCode="General">
                  <c:v>8.2765000000000004</c:v>
                </c:pt>
                <c:pt idx="2794" formatCode="General">
                  <c:v>8.2765000000000004</c:v>
                </c:pt>
                <c:pt idx="2795" formatCode="General">
                  <c:v>8.2765000000000004</c:v>
                </c:pt>
                <c:pt idx="2796" formatCode="General">
                  <c:v>8.2765000000000004</c:v>
                </c:pt>
                <c:pt idx="2797" formatCode="General">
                  <c:v>8.2765000000000004</c:v>
                </c:pt>
                <c:pt idx="2798" formatCode="General">
                  <c:v>8.2765000000000004</c:v>
                </c:pt>
                <c:pt idx="2799" formatCode="General">
                  <c:v>8.2765000000000004</c:v>
                </c:pt>
                <c:pt idx="2800" formatCode="General">
                  <c:v>8.2765000000000004</c:v>
                </c:pt>
                <c:pt idx="2801" formatCode="General">
                  <c:v>8.2765000000000004</c:v>
                </c:pt>
                <c:pt idx="2802" formatCode="General">
                  <c:v>8.2765000000000004</c:v>
                </c:pt>
                <c:pt idx="2803" formatCode="General">
                  <c:v>8.2765000000000004</c:v>
                </c:pt>
                <c:pt idx="2804" formatCode="General">
                  <c:v>8.2765000000000004</c:v>
                </c:pt>
                <c:pt idx="2805" formatCode="General">
                  <c:v>8.2888999999999999</c:v>
                </c:pt>
                <c:pt idx="2806" formatCode="General">
                  <c:v>8.2765000000000004</c:v>
                </c:pt>
                <c:pt idx="2807" formatCode="General">
                  <c:v>8.2765000000000004</c:v>
                </c:pt>
                <c:pt idx="2808" formatCode="General">
                  <c:v>8.2765000000000004</c:v>
                </c:pt>
                <c:pt idx="2809" formatCode="General">
                  <c:v>8.2765000000000004</c:v>
                </c:pt>
                <c:pt idx="2810" formatCode="General">
                  <c:v>8.2765000000000004</c:v>
                </c:pt>
                <c:pt idx="2811" formatCode="General">
                  <c:v>8.2765000000000004</c:v>
                </c:pt>
                <c:pt idx="2812" formatCode="General">
                  <c:v>8.2765000000000004</c:v>
                </c:pt>
                <c:pt idx="2813" formatCode="General">
                  <c:v>8.2765000000000004</c:v>
                </c:pt>
                <c:pt idx="2814" formatCode="General">
                  <c:v>8.2765000000000004</c:v>
                </c:pt>
                <c:pt idx="2815" formatCode="General">
                  <c:v>8.2765000000000004</c:v>
                </c:pt>
                <c:pt idx="2816" formatCode="General">
                  <c:v>8.2765000000000004</c:v>
                </c:pt>
                <c:pt idx="2817" formatCode="General">
                  <c:v>8.2765000000000004</c:v>
                </c:pt>
                <c:pt idx="2818" formatCode="General">
                  <c:v>8.2765000000000004</c:v>
                </c:pt>
                <c:pt idx="2819" formatCode="General">
                  <c:v>8.2765000000000004</c:v>
                </c:pt>
                <c:pt idx="2820" formatCode="General">
                  <c:v>8.2765000000000004</c:v>
                </c:pt>
                <c:pt idx="2821" formatCode="General">
                  <c:v>8.2765000000000004</c:v>
                </c:pt>
                <c:pt idx="2822" formatCode="General">
                  <c:v>8.2765000000000004</c:v>
                </c:pt>
                <c:pt idx="2823" formatCode="General">
                  <c:v>8.2765000000000004</c:v>
                </c:pt>
                <c:pt idx="2824" formatCode="General">
                  <c:v>8.2765000000000004</c:v>
                </c:pt>
                <c:pt idx="2825" formatCode="General">
                  <c:v>8.2765000000000004</c:v>
                </c:pt>
                <c:pt idx="2826" formatCode="General">
                  <c:v>8.2765000000000004</c:v>
                </c:pt>
                <c:pt idx="2827" formatCode="General">
                  <c:v>8.2765000000000004</c:v>
                </c:pt>
                <c:pt idx="2828" formatCode="General">
                  <c:v>8.2765000000000004</c:v>
                </c:pt>
                <c:pt idx="2829" formatCode="General">
                  <c:v>8.2765000000000004</c:v>
                </c:pt>
                <c:pt idx="2830" formatCode="General">
                  <c:v>8.2765000000000004</c:v>
                </c:pt>
                <c:pt idx="2831" formatCode="General">
                  <c:v>8.2765000000000004</c:v>
                </c:pt>
                <c:pt idx="2832" formatCode="General">
                  <c:v>8.2765000000000004</c:v>
                </c:pt>
                <c:pt idx="2833" formatCode="General">
                  <c:v>8.2765000000000004</c:v>
                </c:pt>
                <c:pt idx="2834" formatCode="General">
                  <c:v>8.2765000000000004</c:v>
                </c:pt>
                <c:pt idx="2835" formatCode="General">
                  <c:v>8.2765000000000004</c:v>
                </c:pt>
                <c:pt idx="2836" formatCode="General">
                  <c:v>8.2765000000000004</c:v>
                </c:pt>
                <c:pt idx="2837" formatCode="General">
                  <c:v>8.2765000000000004</c:v>
                </c:pt>
                <c:pt idx="2838" formatCode="General">
                  <c:v>8.2765000000000004</c:v>
                </c:pt>
                <c:pt idx="2839" formatCode="General">
                  <c:v>8.2765000000000004</c:v>
                </c:pt>
                <c:pt idx="2840" formatCode="General">
                  <c:v>8.2765000000000004</c:v>
                </c:pt>
                <c:pt idx="2841" formatCode="General">
                  <c:v>8.1100000000000012</c:v>
                </c:pt>
                <c:pt idx="2842" formatCode="General">
                  <c:v>8.1111000000000004</c:v>
                </c:pt>
                <c:pt idx="2843" formatCode="General">
                  <c:v>8.1097000000000001</c:v>
                </c:pt>
                <c:pt idx="2844" formatCode="General">
                  <c:v>8.1099000000000014</c:v>
                </c:pt>
                <c:pt idx="2845" formatCode="General">
                  <c:v>8.1128</c:v>
                </c:pt>
                <c:pt idx="2846" formatCode="General">
                  <c:v>8.1080000000000005</c:v>
                </c:pt>
                <c:pt idx="2847" formatCode="General">
                  <c:v>8.1056000000000008</c:v>
                </c:pt>
                <c:pt idx="2848" formatCode="General">
                  <c:v>8.1046000000000014</c:v>
                </c:pt>
                <c:pt idx="2849" formatCode="General">
                  <c:v>8.1032000000000011</c:v>
                </c:pt>
                <c:pt idx="2850" formatCode="General">
                  <c:v>8.1051000000000002</c:v>
                </c:pt>
                <c:pt idx="2851" formatCode="General">
                  <c:v>8.1027000000000005</c:v>
                </c:pt>
                <c:pt idx="2852" formatCode="General">
                  <c:v>8.1036999999999999</c:v>
                </c:pt>
                <c:pt idx="2853" formatCode="General">
                  <c:v>8.109</c:v>
                </c:pt>
                <c:pt idx="2854" formatCode="General">
                  <c:v>8.1070000000000011</c:v>
                </c:pt>
                <c:pt idx="2855" formatCode="General">
                  <c:v>8.1062000000000012</c:v>
                </c:pt>
                <c:pt idx="2856" formatCode="General">
                  <c:v>8.100200000000001</c:v>
                </c:pt>
                <c:pt idx="2857" formatCode="General">
                  <c:v>8.0939500000000013</c:v>
                </c:pt>
                <c:pt idx="2858" formatCode="General">
                  <c:v>8.0971000000000011</c:v>
                </c:pt>
                <c:pt idx="2859" formatCode="General">
                  <c:v>8.100200000000001</c:v>
                </c:pt>
                <c:pt idx="2860" formatCode="General">
                  <c:v>8.0997000000000003</c:v>
                </c:pt>
                <c:pt idx="2861" formatCode="General">
                  <c:v>8.1006999999999998</c:v>
                </c:pt>
                <c:pt idx="2862" formatCode="General">
                  <c:v>8.1047000000000011</c:v>
                </c:pt>
                <c:pt idx="2863" formatCode="General">
                  <c:v>8.1056000000000008</c:v>
                </c:pt>
                <c:pt idx="2864" formatCode="General">
                  <c:v>8.1012000000000004</c:v>
                </c:pt>
                <c:pt idx="2865" formatCode="General">
                  <c:v>8.1005000000000003</c:v>
                </c:pt>
                <c:pt idx="2866" formatCode="General">
                  <c:v>8.100200000000001</c:v>
                </c:pt>
                <c:pt idx="2867" formatCode="General">
                  <c:v>8.0965000000000007</c:v>
                </c:pt>
                <c:pt idx="2868" formatCode="General">
                  <c:v>8.0954000000000015</c:v>
                </c:pt>
                <c:pt idx="2869" formatCode="General">
                  <c:v>8.0973000000000006</c:v>
                </c:pt>
                <c:pt idx="2870" formatCode="General">
                  <c:v>8.0998000000000001</c:v>
                </c:pt>
                <c:pt idx="2871" formatCode="General">
                  <c:v>8.0949000000000009</c:v>
                </c:pt>
                <c:pt idx="2872" formatCode="General">
                  <c:v>8.0935000000000006</c:v>
                </c:pt>
                <c:pt idx="2873" formatCode="General">
                  <c:v>8.0916000000000015</c:v>
                </c:pt>
                <c:pt idx="2874" formatCode="General">
                  <c:v>8.0913000000000004</c:v>
                </c:pt>
                <c:pt idx="2875" formatCode="General">
                  <c:v>8.0925000000000011</c:v>
                </c:pt>
                <c:pt idx="2876" formatCode="General">
                  <c:v>8.0945</c:v>
                </c:pt>
                <c:pt idx="2877" formatCode="General">
                  <c:v>8.095600000000001</c:v>
                </c:pt>
                <c:pt idx="2878" formatCode="General">
                  <c:v>8.0924000000000014</c:v>
                </c:pt>
                <c:pt idx="2879" formatCode="General">
                  <c:v>8.0940000000000012</c:v>
                </c:pt>
                <c:pt idx="2880" formatCode="General">
                  <c:v>8.0912000000000006</c:v>
                </c:pt>
                <c:pt idx="2881" formatCode="General">
                  <c:v>8.0887000000000011</c:v>
                </c:pt>
                <c:pt idx="2882" formatCode="General">
                  <c:v>8.0871000000000013</c:v>
                </c:pt>
                <c:pt idx="2883" formatCode="General">
                  <c:v>8.0908000000000015</c:v>
                </c:pt>
                <c:pt idx="2884" formatCode="General">
                  <c:v>8.0890000000000004</c:v>
                </c:pt>
                <c:pt idx="2885" formatCode="General">
                  <c:v>8.0911000000000008</c:v>
                </c:pt>
                <c:pt idx="2886" formatCode="General">
                  <c:v>8.0881000000000007</c:v>
                </c:pt>
                <c:pt idx="2887" formatCode="General">
                  <c:v>8.0869499999999999</c:v>
                </c:pt>
                <c:pt idx="2888" formatCode="General">
                  <c:v>8.0921000000000003</c:v>
                </c:pt>
                <c:pt idx="2889" formatCode="General">
                  <c:v>8.0912000000000006</c:v>
                </c:pt>
                <c:pt idx="2890" formatCode="General">
                  <c:v>8.0931000000000015</c:v>
                </c:pt>
                <c:pt idx="2891" formatCode="General">
                  <c:v>8.0922000000000001</c:v>
                </c:pt>
                <c:pt idx="2892" formatCode="General">
                  <c:v>8.0912000000000006</c:v>
                </c:pt>
                <c:pt idx="2893" formatCode="General">
                  <c:v>8.0912000000000006</c:v>
                </c:pt>
                <c:pt idx="2894" formatCode="General">
                  <c:v>8.0912000000000006</c:v>
                </c:pt>
                <c:pt idx="2895" formatCode="General">
                  <c:v>8.0912000000000006</c:v>
                </c:pt>
                <c:pt idx="2896" formatCode="General">
                  <c:v>8.0912000000000006</c:v>
                </c:pt>
                <c:pt idx="2897" formatCode="General">
                  <c:v>8.0912000000000006</c:v>
                </c:pt>
                <c:pt idx="2898" formatCode="General">
                  <c:v>8.0856000000000012</c:v>
                </c:pt>
                <c:pt idx="2899" formatCode="General">
                  <c:v>8.0871000000000013</c:v>
                </c:pt>
                <c:pt idx="2900" formatCode="General">
                  <c:v>8.0887000000000011</c:v>
                </c:pt>
                <c:pt idx="2901" formatCode="General">
                  <c:v>8.0876999999999999</c:v>
                </c:pt>
                <c:pt idx="2902" formatCode="General">
                  <c:v>8.0888000000000009</c:v>
                </c:pt>
                <c:pt idx="2903" formatCode="General">
                  <c:v>8.1023000000000014</c:v>
                </c:pt>
                <c:pt idx="2904" formatCode="General">
                  <c:v>8.0902000000000012</c:v>
                </c:pt>
                <c:pt idx="2905" formatCode="General">
                  <c:v>8.0916000000000015</c:v>
                </c:pt>
                <c:pt idx="2906" formatCode="General">
                  <c:v>8.0897000000000006</c:v>
                </c:pt>
                <c:pt idx="2907" formatCode="General">
                  <c:v>8.0876999999999999</c:v>
                </c:pt>
                <c:pt idx="2908" formatCode="General">
                  <c:v>8.0908000000000015</c:v>
                </c:pt>
                <c:pt idx="2909" formatCode="General">
                  <c:v>8.0893000000000015</c:v>
                </c:pt>
                <c:pt idx="2910" formatCode="General">
                  <c:v>8.0859000000000005</c:v>
                </c:pt>
                <c:pt idx="2911" formatCode="General">
                  <c:v>8.0853999999999999</c:v>
                </c:pt>
                <c:pt idx="2912" formatCode="General">
                  <c:v>8.0832000000000015</c:v>
                </c:pt>
                <c:pt idx="2913" formatCode="General">
                  <c:v>8.0837000000000003</c:v>
                </c:pt>
                <c:pt idx="2914" formatCode="General">
                  <c:v>8.0852000000000004</c:v>
                </c:pt>
                <c:pt idx="2915" formatCode="General">
                  <c:v>8.0843000000000007</c:v>
                </c:pt>
                <c:pt idx="2916" formatCode="General">
                  <c:v>8.0833000000000013</c:v>
                </c:pt>
                <c:pt idx="2917" formatCode="General">
                  <c:v>8.0848000000000013</c:v>
                </c:pt>
                <c:pt idx="2918" formatCode="General">
                  <c:v>8.0869</c:v>
                </c:pt>
                <c:pt idx="2919" formatCode="General">
                  <c:v>8.0859000000000005</c:v>
                </c:pt>
                <c:pt idx="2920" formatCode="General">
                  <c:v>8.0849000000000011</c:v>
                </c:pt>
                <c:pt idx="2921" formatCode="General">
                  <c:v>8.0838999999999999</c:v>
                </c:pt>
                <c:pt idx="2922" formatCode="General">
                  <c:v>8.0848000000000013</c:v>
                </c:pt>
                <c:pt idx="2923" formatCode="General">
                  <c:v>8.0822500000000002</c:v>
                </c:pt>
                <c:pt idx="2924" formatCode="General">
                  <c:v>8.0837000000000003</c:v>
                </c:pt>
                <c:pt idx="2925" formatCode="General">
                  <c:v>8.0827000000000009</c:v>
                </c:pt>
                <c:pt idx="2926" formatCode="General">
                  <c:v>8.0837000000000003</c:v>
                </c:pt>
                <c:pt idx="2927" formatCode="General">
                  <c:v>8.0823499999999999</c:v>
                </c:pt>
                <c:pt idx="2928" formatCode="General">
                  <c:v>8.0824500000000015</c:v>
                </c:pt>
                <c:pt idx="2929" formatCode="General">
                  <c:v>8.0831</c:v>
                </c:pt>
                <c:pt idx="2930" formatCode="General">
                  <c:v>8.0807500000000001</c:v>
                </c:pt>
                <c:pt idx="2931" formatCode="General">
                  <c:v>8.0796500000000009</c:v>
                </c:pt>
                <c:pt idx="2932" formatCode="General">
                  <c:v>8.0806500000000003</c:v>
                </c:pt>
                <c:pt idx="2933" formatCode="General">
                  <c:v>8.0816499999999998</c:v>
                </c:pt>
                <c:pt idx="2934" formatCode="General">
                  <c:v>8.0787500000000012</c:v>
                </c:pt>
                <c:pt idx="2935" formatCode="General">
                  <c:v>8.0795500000000011</c:v>
                </c:pt>
                <c:pt idx="2936" formatCode="General">
                  <c:v>8.0789500000000007</c:v>
                </c:pt>
                <c:pt idx="2937" formatCode="General">
                  <c:v>8.0797500000000007</c:v>
                </c:pt>
                <c:pt idx="2938" formatCode="General">
                  <c:v>8.0799500000000002</c:v>
                </c:pt>
                <c:pt idx="2939" formatCode="General">
                  <c:v>8.0771500000000014</c:v>
                </c:pt>
                <c:pt idx="2940" formatCode="General">
                  <c:v>8.0762499999999999</c:v>
                </c:pt>
                <c:pt idx="2941" formatCode="General">
                  <c:v>8.0771500000000014</c:v>
                </c:pt>
                <c:pt idx="2942" formatCode="General">
                  <c:v>8.0756500000000013</c:v>
                </c:pt>
                <c:pt idx="2943" formatCode="General">
                  <c:v>8.0761500000000002</c:v>
                </c:pt>
                <c:pt idx="2944" formatCode="General">
                  <c:v>8.074250000000001</c:v>
                </c:pt>
                <c:pt idx="2945" formatCode="General">
                  <c:v>8.0738000000000003</c:v>
                </c:pt>
                <c:pt idx="2946" formatCode="General">
                  <c:v>8.0731999999999999</c:v>
                </c:pt>
                <c:pt idx="2947" formatCode="General">
                  <c:v>8.0727000000000011</c:v>
                </c:pt>
                <c:pt idx="2948" formatCode="General">
                  <c:v>8.0722000000000005</c:v>
                </c:pt>
                <c:pt idx="2949" formatCode="General">
                  <c:v>8.0731999999999999</c:v>
                </c:pt>
                <c:pt idx="2950" formatCode="General">
                  <c:v>8.0756500000000013</c:v>
                </c:pt>
                <c:pt idx="2951" formatCode="General">
                  <c:v>8.0766500000000008</c:v>
                </c:pt>
                <c:pt idx="2952" formatCode="General">
                  <c:v>8.0753500000000003</c:v>
                </c:pt>
                <c:pt idx="2953" formatCode="General">
                  <c:v>8.0746500000000001</c:v>
                </c:pt>
                <c:pt idx="2954" formatCode="General">
                  <c:v>8.0731999999999999</c:v>
                </c:pt>
                <c:pt idx="2955" formatCode="General">
                  <c:v>8.0716999999999999</c:v>
                </c:pt>
                <c:pt idx="2956" formatCode="General">
                  <c:v>8.0701000000000001</c:v>
                </c:pt>
                <c:pt idx="2957" formatCode="General">
                  <c:v>8.0693999999999999</c:v>
                </c:pt>
                <c:pt idx="2958" formatCode="General">
                  <c:v>8.0693999999999999</c:v>
                </c:pt>
                <c:pt idx="2959" formatCode="General">
                  <c:v>8.0693999999999999</c:v>
                </c:pt>
                <c:pt idx="2960" formatCode="General">
                  <c:v>8.0693999999999999</c:v>
                </c:pt>
                <c:pt idx="2961" formatCode="General">
                  <c:v>8.0670000000000002</c:v>
                </c:pt>
                <c:pt idx="2962" formatCode="General">
                  <c:v>8.065100000000001</c:v>
                </c:pt>
                <c:pt idx="2963" formatCode="General">
                  <c:v>8.0640999999999998</c:v>
                </c:pt>
                <c:pt idx="2964" formatCode="General">
                  <c:v>8.0683000000000007</c:v>
                </c:pt>
                <c:pt idx="2965" formatCode="General">
                  <c:v>8.069700000000001</c:v>
                </c:pt>
                <c:pt idx="2966" formatCode="General">
                  <c:v>8.0661000000000005</c:v>
                </c:pt>
                <c:pt idx="2967" formatCode="General">
                  <c:v>8.0660000000000007</c:v>
                </c:pt>
                <c:pt idx="2968" formatCode="General">
                  <c:v>8.0655999999999999</c:v>
                </c:pt>
                <c:pt idx="2969" formatCode="General">
                  <c:v>8.0687500000000014</c:v>
                </c:pt>
                <c:pt idx="2970" formatCode="General">
                  <c:v>8.0687500000000014</c:v>
                </c:pt>
                <c:pt idx="2971" formatCode="General">
                  <c:v>8.0670000000000002</c:v>
                </c:pt>
                <c:pt idx="2972" formatCode="General">
                  <c:v>8.0628000000000011</c:v>
                </c:pt>
                <c:pt idx="2973" formatCode="General">
                  <c:v>8.0623000000000005</c:v>
                </c:pt>
                <c:pt idx="2974" formatCode="General">
                  <c:v>8.061300000000001</c:v>
                </c:pt>
                <c:pt idx="2975" formatCode="General">
                  <c:v>8.0617999999999999</c:v>
                </c:pt>
                <c:pt idx="2976" formatCode="General">
                  <c:v>8.0608000000000004</c:v>
                </c:pt>
                <c:pt idx="2977" formatCode="General">
                  <c:v>8.0591000000000008</c:v>
                </c:pt>
                <c:pt idx="2978" formatCode="General">
                  <c:v>8.0591000000000008</c:v>
                </c:pt>
                <c:pt idx="2979" formatCode="General">
                  <c:v>8.0591000000000008</c:v>
                </c:pt>
                <c:pt idx="2980" formatCode="General">
                  <c:v>8.0591000000000008</c:v>
                </c:pt>
                <c:pt idx="2981" formatCode="General">
                  <c:v>8.0591000000000008</c:v>
                </c:pt>
                <c:pt idx="2982" formatCode="General">
                  <c:v>8.0543000000000013</c:v>
                </c:pt>
                <c:pt idx="2983" formatCode="General">
                  <c:v>8.0548000000000002</c:v>
                </c:pt>
                <c:pt idx="2984" formatCode="General">
                  <c:v>8.0554000000000006</c:v>
                </c:pt>
                <c:pt idx="2985" formatCode="General">
                  <c:v>8.0533000000000001</c:v>
                </c:pt>
                <c:pt idx="2986" formatCode="General">
                  <c:v>8.0546000000000006</c:v>
                </c:pt>
                <c:pt idx="2987" formatCode="General">
                  <c:v>8.0503999999999998</c:v>
                </c:pt>
                <c:pt idx="2988" formatCode="General">
                  <c:v>8.0460000000000012</c:v>
                </c:pt>
                <c:pt idx="2989" formatCode="General">
                  <c:v>8.0465</c:v>
                </c:pt>
                <c:pt idx="2990" formatCode="General">
                  <c:v>8.0469000000000008</c:v>
                </c:pt>
                <c:pt idx="2991" formatCode="General">
                  <c:v>8.0483000000000011</c:v>
                </c:pt>
                <c:pt idx="2992" formatCode="General">
                  <c:v>8.0480999999999998</c:v>
                </c:pt>
                <c:pt idx="2993" formatCode="General">
                  <c:v>8.0471000000000004</c:v>
                </c:pt>
                <c:pt idx="2994" formatCode="General">
                  <c:v>8.0472999999999999</c:v>
                </c:pt>
                <c:pt idx="2995" formatCode="General">
                  <c:v>8.0485000000000007</c:v>
                </c:pt>
                <c:pt idx="2996" formatCode="General">
                  <c:v>8.0478000000000005</c:v>
                </c:pt>
                <c:pt idx="2997" formatCode="General">
                  <c:v>8.0419999999999998</c:v>
                </c:pt>
                <c:pt idx="2998" formatCode="General">
                  <c:v>8.0398000000000014</c:v>
                </c:pt>
                <c:pt idx="2999" formatCode="General">
                  <c:v>8.0398000000000014</c:v>
                </c:pt>
                <c:pt idx="3000" formatCode="General">
                  <c:v>8.0398000000000014</c:v>
                </c:pt>
                <c:pt idx="3001" formatCode="General">
                  <c:v>8.0378000000000007</c:v>
                </c:pt>
                <c:pt idx="3002" formatCode="General">
                  <c:v>8.0358000000000001</c:v>
                </c:pt>
                <c:pt idx="3003" formatCode="General">
                  <c:v>8.0370000000000008</c:v>
                </c:pt>
                <c:pt idx="3004" formatCode="General">
                  <c:v>8.0413000000000014</c:v>
                </c:pt>
                <c:pt idx="3005" formatCode="General">
                  <c:v>8.0457999999999998</c:v>
                </c:pt>
                <c:pt idx="3006" formatCode="General">
                  <c:v>8.0468000000000011</c:v>
                </c:pt>
                <c:pt idx="3007" formatCode="General">
                  <c:v>8.048</c:v>
                </c:pt>
                <c:pt idx="3008" formatCode="General">
                  <c:v>8.049100000000001</c:v>
                </c:pt>
                <c:pt idx="3009" formatCode="General">
                  <c:v>8.0463000000000005</c:v>
                </c:pt>
                <c:pt idx="3010" formatCode="General">
                  <c:v>8.0376000000000012</c:v>
                </c:pt>
                <c:pt idx="3011" formatCode="General">
                  <c:v>8.0338000000000012</c:v>
                </c:pt>
                <c:pt idx="3012" formatCode="General">
                  <c:v>8.0274000000000001</c:v>
                </c:pt>
                <c:pt idx="3013" formatCode="General">
                  <c:v>8.0232500000000009</c:v>
                </c:pt>
                <c:pt idx="3014" formatCode="General">
                  <c:v>8.0254500000000011</c:v>
                </c:pt>
                <c:pt idx="3015" formatCode="General">
                  <c:v>8.0284000000000013</c:v>
                </c:pt>
                <c:pt idx="3016" formatCode="General">
                  <c:v>8.0271000000000008</c:v>
                </c:pt>
                <c:pt idx="3017" formatCode="General">
                  <c:v>8.0326000000000004</c:v>
                </c:pt>
                <c:pt idx="3018" formatCode="General">
                  <c:v>8.0232500000000009</c:v>
                </c:pt>
                <c:pt idx="3019" formatCode="General">
                  <c:v>8.0200000000000014</c:v>
                </c:pt>
                <c:pt idx="3020" formatCode="General">
                  <c:v>8.0268000000000015</c:v>
                </c:pt>
                <c:pt idx="3021" formatCode="General">
                  <c:v>8.0257500000000004</c:v>
                </c:pt>
                <c:pt idx="3022" formatCode="General">
                  <c:v>8.0152999999999999</c:v>
                </c:pt>
                <c:pt idx="3023" formatCode="General">
                  <c:v>8.0193000000000012</c:v>
                </c:pt>
                <c:pt idx="3024" formatCode="General">
                  <c:v>8.0177000000000014</c:v>
                </c:pt>
                <c:pt idx="3025" formatCode="General">
                  <c:v>8.0099</c:v>
                </c:pt>
                <c:pt idx="3026" formatCode="General">
                  <c:v>8.0081000000000007</c:v>
                </c:pt>
                <c:pt idx="3027" formatCode="General">
                  <c:v>8.0118000000000009</c:v>
                </c:pt>
                <c:pt idx="3028" formatCode="General">
                  <c:v>8.0028000000000006</c:v>
                </c:pt>
                <c:pt idx="3029" formatCode="General">
                  <c:v>8.0098000000000003</c:v>
                </c:pt>
                <c:pt idx="3030" formatCode="General">
                  <c:v>8.0108000000000015</c:v>
                </c:pt>
                <c:pt idx="3031" formatCode="General">
                  <c:v>8.0235500000000002</c:v>
                </c:pt>
                <c:pt idx="3032" formatCode="General">
                  <c:v>8.0151000000000003</c:v>
                </c:pt>
                <c:pt idx="3033" formatCode="General">
                  <c:v>8.0146000000000015</c:v>
                </c:pt>
                <c:pt idx="3034" formatCode="General">
                  <c:v>8.0188000000000006</c:v>
                </c:pt>
                <c:pt idx="3035" formatCode="General">
                  <c:v>8.0125000000000011</c:v>
                </c:pt>
                <c:pt idx="3036" formatCode="General">
                  <c:v>8.0109000000000012</c:v>
                </c:pt>
                <c:pt idx="3037" formatCode="General">
                  <c:v>8.0198</c:v>
                </c:pt>
                <c:pt idx="3038" formatCode="General">
                  <c:v>8.0173000000000005</c:v>
                </c:pt>
                <c:pt idx="3039" formatCode="General">
                  <c:v>8.014800000000001</c:v>
                </c:pt>
                <c:pt idx="3040" formatCode="General">
                  <c:v>8.0208000000000013</c:v>
                </c:pt>
                <c:pt idx="3041" formatCode="General">
                  <c:v>8.0193000000000012</c:v>
                </c:pt>
                <c:pt idx="3042" formatCode="General">
                  <c:v>8.0152999999999999</c:v>
                </c:pt>
                <c:pt idx="3043" formatCode="General">
                  <c:v>8.0152999999999999</c:v>
                </c:pt>
                <c:pt idx="3044" formatCode="General">
                  <c:v>8.0152999999999999</c:v>
                </c:pt>
                <c:pt idx="3045" formatCode="General">
                  <c:v>8.0152999999999999</c:v>
                </c:pt>
                <c:pt idx="3046" formatCode="General">
                  <c:v>8.0152999999999999</c:v>
                </c:pt>
                <c:pt idx="3047" formatCode="General">
                  <c:v>8.0152999999999999</c:v>
                </c:pt>
                <c:pt idx="3048" formatCode="General">
                  <c:v>8.0053000000000001</c:v>
                </c:pt>
                <c:pt idx="3049" formatCode="General">
                  <c:v>8.0043000000000006</c:v>
                </c:pt>
                <c:pt idx="3050" formatCode="General">
                  <c:v>8.0023</c:v>
                </c:pt>
                <c:pt idx="3051" formatCode="General">
                  <c:v>8.0028000000000006</c:v>
                </c:pt>
                <c:pt idx="3052" formatCode="General">
                  <c:v>8.004900000000001</c:v>
                </c:pt>
                <c:pt idx="3053" formatCode="General">
                  <c:v>7.9970000000000008</c:v>
                </c:pt>
                <c:pt idx="3054" formatCode="General">
                  <c:v>8.0038</c:v>
                </c:pt>
                <c:pt idx="3055" formatCode="General">
                  <c:v>8.0018000000000011</c:v>
                </c:pt>
                <c:pt idx="3056" formatCode="General">
                  <c:v>8.0098000000000003</c:v>
                </c:pt>
                <c:pt idx="3057" formatCode="General">
                  <c:v>8.0137999999999998</c:v>
                </c:pt>
                <c:pt idx="3058" formatCode="General">
                  <c:v>8.0213999999999999</c:v>
                </c:pt>
                <c:pt idx="3059" formatCode="General">
                  <c:v>8.0164000000000009</c:v>
                </c:pt>
                <c:pt idx="3060" formatCode="General">
                  <c:v>8.0218000000000007</c:v>
                </c:pt>
                <c:pt idx="3061" formatCode="General">
                  <c:v>8.0255500000000008</c:v>
                </c:pt>
                <c:pt idx="3062" formatCode="General">
                  <c:v>8.0204000000000004</c:v>
                </c:pt>
                <c:pt idx="3063" formatCode="General">
                  <c:v>8.027000000000001</c:v>
                </c:pt>
                <c:pt idx="3064" formatCode="General">
                  <c:v>8.027000000000001</c:v>
                </c:pt>
                <c:pt idx="3065" formatCode="General">
                  <c:v>8.0237500000000015</c:v>
                </c:pt>
                <c:pt idx="3066" formatCode="General">
                  <c:v>8.0198</c:v>
                </c:pt>
                <c:pt idx="3067" formatCode="General">
                  <c:v>8.0202000000000009</c:v>
                </c:pt>
                <c:pt idx="3068" formatCode="General">
                  <c:v>8.0068000000000001</c:v>
                </c:pt>
                <c:pt idx="3069" formatCode="General">
                  <c:v>8.0136000000000003</c:v>
                </c:pt>
                <c:pt idx="3070" formatCode="General">
                  <c:v>8.0156000000000009</c:v>
                </c:pt>
                <c:pt idx="3071" formatCode="General">
                  <c:v>8.0128000000000004</c:v>
                </c:pt>
                <c:pt idx="3072" formatCode="General">
                  <c:v>8.0167999999999999</c:v>
                </c:pt>
                <c:pt idx="3073" formatCode="General">
                  <c:v>8.0149000000000008</c:v>
                </c:pt>
                <c:pt idx="3074" formatCode="General">
                  <c:v>8.0061</c:v>
                </c:pt>
                <c:pt idx="3075" formatCode="General">
                  <c:v>8.0038999999999998</c:v>
                </c:pt>
                <c:pt idx="3076" formatCode="General">
                  <c:v>7.9987000000000004</c:v>
                </c:pt>
                <c:pt idx="3077" formatCode="General">
                  <c:v>7.9978000000000007</c:v>
                </c:pt>
                <c:pt idx="3078" formatCode="General">
                  <c:v>8.0006000000000004</c:v>
                </c:pt>
                <c:pt idx="3079" formatCode="General">
                  <c:v>8.0024000000000015</c:v>
                </c:pt>
                <c:pt idx="3080" formatCode="General">
                  <c:v>7.9958000000000009</c:v>
                </c:pt>
                <c:pt idx="3081" formatCode="General">
                  <c:v>7.9948000000000006</c:v>
                </c:pt>
                <c:pt idx="3082" formatCode="General">
                  <c:v>8.0014000000000003</c:v>
                </c:pt>
                <c:pt idx="3083" formatCode="General">
                  <c:v>8.002600000000001</c:v>
                </c:pt>
                <c:pt idx="3084" formatCode="General">
                  <c:v>7.9979000000000005</c:v>
                </c:pt>
                <c:pt idx="3085" formatCode="General">
                  <c:v>7.997300000000001</c:v>
                </c:pt>
                <c:pt idx="3086" formatCode="General">
                  <c:v>7.9968000000000004</c:v>
                </c:pt>
                <c:pt idx="3087" formatCode="General">
                  <c:v>7.9944000000000006</c:v>
                </c:pt>
                <c:pt idx="3088" formatCode="General">
                  <c:v>7.991200000000001</c:v>
                </c:pt>
                <c:pt idx="3089" formatCode="General">
                  <c:v>7.9923000000000011</c:v>
                </c:pt>
                <c:pt idx="3090" formatCode="General">
                  <c:v>7.9932000000000007</c:v>
                </c:pt>
                <c:pt idx="3091" formatCode="General">
                  <c:v>7.9948000000000006</c:v>
                </c:pt>
                <c:pt idx="3092" formatCode="General">
                  <c:v>7.9924000000000008</c:v>
                </c:pt>
                <c:pt idx="3093" formatCode="General">
                  <c:v>7.9896000000000003</c:v>
                </c:pt>
                <c:pt idx="3094" formatCode="General">
                  <c:v>7.9913000000000007</c:v>
                </c:pt>
                <c:pt idx="3095" formatCode="General">
                  <c:v>7.9904000000000011</c:v>
                </c:pt>
                <c:pt idx="3096" formatCode="General">
                  <c:v>7.9936000000000007</c:v>
                </c:pt>
                <c:pt idx="3097" formatCode="General">
                  <c:v>7.9944000000000006</c:v>
                </c:pt>
                <c:pt idx="3098" formatCode="General">
                  <c:v>8.0023</c:v>
                </c:pt>
                <c:pt idx="3099" formatCode="General">
                  <c:v>8.0004000000000008</c:v>
                </c:pt>
                <c:pt idx="3100" formatCode="General">
                  <c:v>8.0023</c:v>
                </c:pt>
                <c:pt idx="3101" formatCode="General">
                  <c:v>7.9923000000000011</c:v>
                </c:pt>
                <c:pt idx="3102" formatCode="General">
                  <c:v>7.988500000000001</c:v>
                </c:pt>
                <c:pt idx="3103" formatCode="General">
                  <c:v>7.9833000000000007</c:v>
                </c:pt>
                <c:pt idx="3104" formatCode="General">
                  <c:v>7.9858000000000002</c:v>
                </c:pt>
                <c:pt idx="3105" formatCode="General">
                  <c:v>7.9865000000000004</c:v>
                </c:pt>
                <c:pt idx="3106" formatCode="General">
                  <c:v>7.9796000000000005</c:v>
                </c:pt>
                <c:pt idx="3107" formatCode="General">
                  <c:v>7.9780000000000006</c:v>
                </c:pt>
                <c:pt idx="3108" formatCode="General">
                  <c:v>7.9720500000000003</c:v>
                </c:pt>
                <c:pt idx="3109" formatCode="General">
                  <c:v>7.9718500000000008</c:v>
                </c:pt>
                <c:pt idx="3110" formatCode="General">
                  <c:v>7.9708000000000006</c:v>
                </c:pt>
                <c:pt idx="3111" formatCode="General">
                  <c:v>7.9750500000000004</c:v>
                </c:pt>
                <c:pt idx="3112" formatCode="General">
                  <c:v>7.9760000000000009</c:v>
                </c:pt>
                <c:pt idx="3113" formatCode="General">
                  <c:v>7.968700000000001</c:v>
                </c:pt>
                <c:pt idx="3114" formatCode="General">
                  <c:v>7.9698000000000002</c:v>
                </c:pt>
                <c:pt idx="3115" formatCode="General">
                  <c:v>7.9723500000000005</c:v>
                </c:pt>
                <c:pt idx="3116" formatCode="General">
                  <c:v>7.9676000000000009</c:v>
                </c:pt>
                <c:pt idx="3117" formatCode="General">
                  <c:v>7.9713000000000003</c:v>
                </c:pt>
                <c:pt idx="3118" formatCode="General">
                  <c:v>7.9916000000000009</c:v>
                </c:pt>
                <c:pt idx="3119" formatCode="General">
                  <c:v>7.9983000000000004</c:v>
                </c:pt>
                <c:pt idx="3120" formatCode="General">
                  <c:v>7.9815000000000005</c:v>
                </c:pt>
                <c:pt idx="3121" formatCode="General">
                  <c:v>7.973650000000001</c:v>
                </c:pt>
                <c:pt idx="3122" formatCode="General">
                  <c:v>7.9724500000000003</c:v>
                </c:pt>
                <c:pt idx="3123" formatCode="General">
                  <c:v>7.9686000000000003</c:v>
                </c:pt>
                <c:pt idx="3124" formatCode="General">
                  <c:v>7.9660000000000011</c:v>
                </c:pt>
                <c:pt idx="3125" formatCode="General">
                  <c:v>7.969100000000001</c:v>
                </c:pt>
                <c:pt idx="3126" formatCode="General">
                  <c:v>7.9696000000000007</c:v>
                </c:pt>
                <c:pt idx="3127" formatCode="General">
                  <c:v>7.9753500000000006</c:v>
                </c:pt>
                <c:pt idx="3128" formatCode="General">
                  <c:v>7.9684000000000008</c:v>
                </c:pt>
                <c:pt idx="3129" formatCode="General">
                  <c:v>7.9606000000000003</c:v>
                </c:pt>
                <c:pt idx="3130" formatCode="General">
                  <c:v>7.9586000000000006</c:v>
                </c:pt>
                <c:pt idx="3131" formatCode="General">
                  <c:v>7.9573000000000009</c:v>
                </c:pt>
                <c:pt idx="3132" formatCode="General">
                  <c:v>7.9528000000000008</c:v>
                </c:pt>
                <c:pt idx="3133" formatCode="General">
                  <c:v>7.9383000000000008</c:v>
                </c:pt>
                <c:pt idx="3134" formatCode="General">
                  <c:v>7.9413000000000009</c:v>
                </c:pt>
                <c:pt idx="3135" formatCode="General">
                  <c:v>7.9438000000000004</c:v>
                </c:pt>
                <c:pt idx="3136" formatCode="General">
                  <c:v>7.9496000000000002</c:v>
                </c:pt>
                <c:pt idx="3137" formatCode="General">
                  <c:v>7.9556000000000004</c:v>
                </c:pt>
                <c:pt idx="3138" formatCode="General">
                  <c:v>7.9596000000000009</c:v>
                </c:pt>
                <c:pt idx="3139" formatCode="General">
                  <c:v>7.9540000000000006</c:v>
                </c:pt>
                <c:pt idx="3140" formatCode="General">
                  <c:v>7.9543000000000008</c:v>
                </c:pt>
                <c:pt idx="3141" formatCode="General">
                  <c:v>7.9464000000000006</c:v>
                </c:pt>
                <c:pt idx="3142" formatCode="General">
                  <c:v>7.944700000000001</c:v>
                </c:pt>
                <c:pt idx="3143" formatCode="General">
                  <c:v>7.9419000000000004</c:v>
                </c:pt>
                <c:pt idx="3144" formatCode="General">
                  <c:v>7.9330000000000007</c:v>
                </c:pt>
                <c:pt idx="3145" formatCode="General">
                  <c:v>7.9287500000000009</c:v>
                </c:pt>
                <c:pt idx="3146" formatCode="General">
                  <c:v>7.925250000000001</c:v>
                </c:pt>
                <c:pt idx="3147" formatCode="General">
                  <c:v>7.9176000000000011</c:v>
                </c:pt>
                <c:pt idx="3148" formatCode="General">
                  <c:v>7.9184500000000009</c:v>
                </c:pt>
                <c:pt idx="3149" formatCode="General">
                  <c:v>7.9138000000000011</c:v>
                </c:pt>
                <c:pt idx="3150" formatCode="General">
                  <c:v>7.9060000000000006</c:v>
                </c:pt>
                <c:pt idx="3151" formatCode="General">
                  <c:v>7.898600000000001</c:v>
                </c:pt>
                <c:pt idx="3152" formatCode="General">
                  <c:v>7.9075000000000006</c:v>
                </c:pt>
                <c:pt idx="3153" formatCode="General">
                  <c:v>7.9075000000000006</c:v>
                </c:pt>
                <c:pt idx="3154" formatCode="General">
                  <c:v>7.9075000000000006</c:v>
                </c:pt>
                <c:pt idx="3155" formatCode="General">
                  <c:v>7.9075000000000006</c:v>
                </c:pt>
                <c:pt idx="3156" formatCode="General">
                  <c:v>7.9075000000000006</c:v>
                </c:pt>
                <c:pt idx="3157" formatCode="General">
                  <c:v>7.9075000000000006</c:v>
                </c:pt>
                <c:pt idx="3158" formatCode="General">
                  <c:v>7.9091000000000005</c:v>
                </c:pt>
                <c:pt idx="3159" formatCode="General">
                  <c:v>7.9116000000000009</c:v>
                </c:pt>
                <c:pt idx="3160" formatCode="General">
                  <c:v>7.9152000000000005</c:v>
                </c:pt>
                <c:pt idx="3161" formatCode="General">
                  <c:v>7.9162000000000008</c:v>
                </c:pt>
                <c:pt idx="3162" formatCode="General">
                  <c:v>7.8988000000000005</c:v>
                </c:pt>
                <c:pt idx="3163" formatCode="General">
                  <c:v>7.9136000000000006</c:v>
                </c:pt>
                <c:pt idx="3164" formatCode="General">
                  <c:v>7.9068000000000005</c:v>
                </c:pt>
                <c:pt idx="3165" formatCode="General">
                  <c:v>7.905800000000001</c:v>
                </c:pt>
                <c:pt idx="3166" formatCode="General">
                  <c:v>7.9103000000000003</c:v>
                </c:pt>
                <c:pt idx="3167" formatCode="General">
                  <c:v>7.8983000000000008</c:v>
                </c:pt>
                <c:pt idx="3168" formatCode="General">
                  <c:v>7.8976000000000006</c:v>
                </c:pt>
                <c:pt idx="3169" formatCode="General">
                  <c:v>7.904300000000001</c:v>
                </c:pt>
                <c:pt idx="3170" formatCode="General">
                  <c:v>7.8968000000000007</c:v>
                </c:pt>
                <c:pt idx="3171" formatCode="General">
                  <c:v>7.8928000000000003</c:v>
                </c:pt>
                <c:pt idx="3172" formatCode="General">
                  <c:v>7.8859000000000004</c:v>
                </c:pt>
                <c:pt idx="3173" formatCode="General">
                  <c:v>7.8769500000000008</c:v>
                </c:pt>
                <c:pt idx="3174" formatCode="General">
                  <c:v>7.8780500000000009</c:v>
                </c:pt>
                <c:pt idx="3175" formatCode="General">
                  <c:v>7.8708500000000008</c:v>
                </c:pt>
                <c:pt idx="3176" formatCode="General">
                  <c:v>7.8723500000000008</c:v>
                </c:pt>
                <c:pt idx="3177" formatCode="General">
                  <c:v>7.8717500000000005</c:v>
                </c:pt>
                <c:pt idx="3178" formatCode="General">
                  <c:v>7.8792500000000008</c:v>
                </c:pt>
                <c:pt idx="3179" formatCode="General">
                  <c:v>7.8817500000000003</c:v>
                </c:pt>
                <c:pt idx="3180" formatCode="General">
                  <c:v>7.870750000000001</c:v>
                </c:pt>
                <c:pt idx="3181" formatCode="General">
                  <c:v>7.8693500000000007</c:v>
                </c:pt>
                <c:pt idx="3182" formatCode="General">
                  <c:v>7.8655500000000007</c:v>
                </c:pt>
                <c:pt idx="3183" formatCode="General">
                  <c:v>7.8632000000000009</c:v>
                </c:pt>
                <c:pt idx="3184" formatCode="General">
                  <c:v>7.8691500000000003</c:v>
                </c:pt>
                <c:pt idx="3185" formatCode="General">
                  <c:v>7.8703500000000011</c:v>
                </c:pt>
                <c:pt idx="3186" formatCode="General">
                  <c:v>7.8721500000000004</c:v>
                </c:pt>
                <c:pt idx="3187" formatCode="General">
                  <c:v>7.8733500000000003</c:v>
                </c:pt>
                <c:pt idx="3188" formatCode="General">
                  <c:v>7.8676500000000003</c:v>
                </c:pt>
                <c:pt idx="3189" formatCode="General">
                  <c:v>7.8681500000000009</c:v>
                </c:pt>
                <c:pt idx="3190" formatCode="General">
                  <c:v>7.8641500000000004</c:v>
                </c:pt>
                <c:pt idx="3191" formatCode="General">
                  <c:v>7.858200000000001</c:v>
                </c:pt>
                <c:pt idx="3192" formatCode="General">
                  <c:v>7.8512000000000004</c:v>
                </c:pt>
                <c:pt idx="3193" formatCode="General">
                  <c:v>7.8388000000000009</c:v>
                </c:pt>
                <c:pt idx="3194" formatCode="General">
                  <c:v>7.8473000000000006</c:v>
                </c:pt>
                <c:pt idx="3195" formatCode="General">
                  <c:v>7.8296500000000009</c:v>
                </c:pt>
                <c:pt idx="3196" formatCode="General">
                  <c:v>7.8316500000000007</c:v>
                </c:pt>
                <c:pt idx="3197" formatCode="General">
                  <c:v>7.8317500000000004</c:v>
                </c:pt>
                <c:pt idx="3198" formatCode="General">
                  <c:v>7.8261500000000011</c:v>
                </c:pt>
                <c:pt idx="3199" formatCode="General">
                  <c:v>7.8186500000000008</c:v>
                </c:pt>
                <c:pt idx="3200" formatCode="General">
                  <c:v>7.8222500000000004</c:v>
                </c:pt>
                <c:pt idx="3201" formatCode="General">
                  <c:v>7.8221500000000006</c:v>
                </c:pt>
                <c:pt idx="3202" formatCode="General">
                  <c:v>7.8221500000000006</c:v>
                </c:pt>
                <c:pt idx="3203" formatCode="General">
                  <c:v>7.8341500000000011</c:v>
                </c:pt>
                <c:pt idx="3204" formatCode="General">
                  <c:v>7.8286500000000006</c:v>
                </c:pt>
                <c:pt idx="3205" formatCode="General">
                  <c:v>7.8286500000000006</c:v>
                </c:pt>
                <c:pt idx="3206" formatCode="General">
                  <c:v>7.8183500000000006</c:v>
                </c:pt>
                <c:pt idx="3207" formatCode="General">
                  <c:v>7.8171500000000007</c:v>
                </c:pt>
                <c:pt idx="3208" formatCode="General">
                  <c:v>7.8191500000000005</c:v>
                </c:pt>
                <c:pt idx="3209" formatCode="General">
                  <c:v>7.8256500000000004</c:v>
                </c:pt>
                <c:pt idx="3210" formatCode="General">
                  <c:v>7.8184500000000003</c:v>
                </c:pt>
                <c:pt idx="3211" formatCode="General">
                  <c:v>7.8176500000000004</c:v>
                </c:pt>
                <c:pt idx="3212" formatCode="General">
                  <c:v>7.8175500000000007</c:v>
                </c:pt>
                <c:pt idx="3213" formatCode="General">
                  <c:v>7.8207500000000003</c:v>
                </c:pt>
                <c:pt idx="3214" formatCode="General">
                  <c:v>7.8207500000000003</c:v>
                </c:pt>
                <c:pt idx="3215" formatCode="General">
                  <c:v>7.8216500000000009</c:v>
                </c:pt>
                <c:pt idx="3216" formatCode="General">
                  <c:v>7.8135500000000002</c:v>
                </c:pt>
                <c:pt idx="3217" formatCode="General">
                  <c:v>7.8073500000000005</c:v>
                </c:pt>
                <c:pt idx="3218" formatCode="General">
                  <c:v>7.8073500000000005</c:v>
                </c:pt>
                <c:pt idx="3219" formatCode="General">
                  <c:v>7.8073500000000005</c:v>
                </c:pt>
                <c:pt idx="3220" formatCode="General">
                  <c:v>7.8073500000000005</c:v>
                </c:pt>
                <c:pt idx="3221" formatCode="General">
                  <c:v>7.8059000000000003</c:v>
                </c:pt>
                <c:pt idx="3222" formatCode="General">
                  <c:v>7.8083500000000008</c:v>
                </c:pt>
                <c:pt idx="3223" formatCode="General">
                  <c:v>7.8121500000000008</c:v>
                </c:pt>
                <c:pt idx="3224" formatCode="General">
                  <c:v>7.8064000000000009</c:v>
                </c:pt>
                <c:pt idx="3225" formatCode="General">
                  <c:v>7.8067000000000002</c:v>
                </c:pt>
                <c:pt idx="3226" formatCode="General">
                  <c:v>7.7963000000000005</c:v>
                </c:pt>
                <c:pt idx="3227" formatCode="General">
                  <c:v>7.7998000000000003</c:v>
                </c:pt>
                <c:pt idx="3228" formatCode="General">
                  <c:v>7.7924000000000007</c:v>
                </c:pt>
                <c:pt idx="3229" formatCode="General">
                  <c:v>7.7881500000000008</c:v>
                </c:pt>
                <c:pt idx="3230" formatCode="General">
                  <c:v>7.7784500000000003</c:v>
                </c:pt>
                <c:pt idx="3231" formatCode="General">
                  <c:v>7.7744500000000007</c:v>
                </c:pt>
                <c:pt idx="3232" formatCode="General">
                  <c:v>7.7725500000000007</c:v>
                </c:pt>
                <c:pt idx="3233" formatCode="General">
                  <c:v>7.7721500000000008</c:v>
                </c:pt>
                <c:pt idx="3234" formatCode="General">
                  <c:v>7.7761500000000003</c:v>
                </c:pt>
                <c:pt idx="3235" formatCode="General">
                  <c:v>7.7711500000000004</c:v>
                </c:pt>
                <c:pt idx="3236" formatCode="General">
                  <c:v>7.7686500000000009</c:v>
                </c:pt>
                <c:pt idx="3237" formatCode="General">
                  <c:v>7.7803500000000003</c:v>
                </c:pt>
                <c:pt idx="3238" formatCode="General">
                  <c:v>7.7822500000000003</c:v>
                </c:pt>
                <c:pt idx="3239" formatCode="General">
                  <c:v>7.7782500000000008</c:v>
                </c:pt>
                <c:pt idx="3240" formatCode="General">
                  <c:v>7.776250000000001</c:v>
                </c:pt>
                <c:pt idx="3241" formatCode="General">
                  <c:v>7.7546500000000007</c:v>
                </c:pt>
                <c:pt idx="3242" formatCode="General">
                  <c:v>7.7599500000000008</c:v>
                </c:pt>
                <c:pt idx="3243" formatCode="General">
                  <c:v>7.7626500000000007</c:v>
                </c:pt>
                <c:pt idx="3244" formatCode="General">
                  <c:v>7.7581500000000005</c:v>
                </c:pt>
                <c:pt idx="3245" formatCode="General">
                  <c:v>7.7466000000000008</c:v>
                </c:pt>
                <c:pt idx="3246" formatCode="General">
                  <c:v>7.7466000000000008</c:v>
                </c:pt>
                <c:pt idx="3247" formatCode="General">
                  <c:v>7.7476000000000003</c:v>
                </c:pt>
                <c:pt idx="3248" formatCode="General">
                  <c:v>7.755650000000001</c:v>
                </c:pt>
                <c:pt idx="3249" formatCode="General">
                  <c:v>7.7576500000000008</c:v>
                </c:pt>
                <c:pt idx="3250" formatCode="General">
                  <c:v>7.7538500000000008</c:v>
                </c:pt>
                <c:pt idx="3251" formatCode="General">
                  <c:v>7.7546500000000007</c:v>
                </c:pt>
                <c:pt idx="3252" formatCode="General">
                  <c:v>7.7394500000000006</c:v>
                </c:pt>
                <c:pt idx="3253" formatCode="General">
                  <c:v>7.7394500000000006</c:v>
                </c:pt>
                <c:pt idx="3254" formatCode="General">
                  <c:v>7.7394500000000006</c:v>
                </c:pt>
                <c:pt idx="3255" formatCode="General">
                  <c:v>7.7394500000000006</c:v>
                </c:pt>
                <c:pt idx="3256" formatCode="General">
                  <c:v>7.7394500000000006</c:v>
                </c:pt>
                <c:pt idx="3257" formatCode="General">
                  <c:v>7.7394500000000006</c:v>
                </c:pt>
                <c:pt idx="3258" formatCode="General">
                  <c:v>7.7484000000000011</c:v>
                </c:pt>
                <c:pt idx="3259" formatCode="General">
                  <c:v>7.745750000000001</c:v>
                </c:pt>
                <c:pt idx="3260" formatCode="General">
                  <c:v>7.7395500000000004</c:v>
                </c:pt>
                <c:pt idx="3261" formatCode="General">
                  <c:v>7.7472000000000003</c:v>
                </c:pt>
                <c:pt idx="3262" formatCode="General">
                  <c:v>7.7445000000000004</c:v>
                </c:pt>
                <c:pt idx="3263" formatCode="General">
                  <c:v>7.745000000000001</c:v>
                </c:pt>
                <c:pt idx="3264" formatCode="General">
                  <c:v>7.7415000000000003</c:v>
                </c:pt>
                <c:pt idx="3265" formatCode="General">
                  <c:v>7.74</c:v>
                </c:pt>
                <c:pt idx="3266" formatCode="General">
                  <c:v>7.7386000000000008</c:v>
                </c:pt>
                <c:pt idx="3267" formatCode="General">
                  <c:v>7.7436000000000007</c:v>
                </c:pt>
                <c:pt idx="3268" formatCode="General">
                  <c:v>7.7474000000000007</c:v>
                </c:pt>
                <c:pt idx="3269" formatCode="General">
                  <c:v>7.7397000000000009</c:v>
                </c:pt>
                <c:pt idx="3270" formatCode="General">
                  <c:v>7.7387000000000006</c:v>
                </c:pt>
                <c:pt idx="3271" formatCode="General">
                  <c:v>7.7420000000000009</c:v>
                </c:pt>
                <c:pt idx="3272" formatCode="General">
                  <c:v>7.7390000000000008</c:v>
                </c:pt>
                <c:pt idx="3273" formatCode="General">
                  <c:v>7.735100000000001</c:v>
                </c:pt>
                <c:pt idx="3274" formatCode="General">
                  <c:v>7.7395000000000005</c:v>
                </c:pt>
                <c:pt idx="3275" formatCode="General">
                  <c:v>7.7355000000000009</c:v>
                </c:pt>
                <c:pt idx="3276" formatCode="General">
                  <c:v>7.7310000000000008</c:v>
                </c:pt>
                <c:pt idx="3277" formatCode="General">
                  <c:v>7.7359000000000009</c:v>
                </c:pt>
                <c:pt idx="3278" formatCode="General">
                  <c:v>7.739300000000001</c:v>
                </c:pt>
                <c:pt idx="3279" formatCode="General">
                  <c:v>7.7343000000000011</c:v>
                </c:pt>
                <c:pt idx="3280" formatCode="General">
                  <c:v>7.7318000000000007</c:v>
                </c:pt>
                <c:pt idx="3281" formatCode="General">
                  <c:v>7.7303000000000006</c:v>
                </c:pt>
                <c:pt idx="3282" formatCode="General">
                  <c:v>7.7342000000000004</c:v>
                </c:pt>
                <c:pt idx="3283" formatCode="General">
                  <c:v>7.7306000000000008</c:v>
                </c:pt>
                <c:pt idx="3284" formatCode="General">
                  <c:v>7.7277000000000005</c:v>
                </c:pt>
                <c:pt idx="3285" formatCode="General">
                  <c:v>7.7349000000000006</c:v>
                </c:pt>
                <c:pt idx="3286" formatCode="General">
                  <c:v>7.7268000000000008</c:v>
                </c:pt>
                <c:pt idx="3287" formatCode="General">
                  <c:v>7.7251000000000003</c:v>
                </c:pt>
                <c:pt idx="3288" formatCode="General">
                  <c:v>7.729000000000001</c:v>
                </c:pt>
                <c:pt idx="3289" formatCode="General">
                  <c:v>7.7304000000000004</c:v>
                </c:pt>
                <c:pt idx="3290" formatCode="General">
                  <c:v>7.7270000000000003</c:v>
                </c:pt>
                <c:pt idx="3291" formatCode="General">
                  <c:v>7.7264000000000008</c:v>
                </c:pt>
                <c:pt idx="3292" formatCode="General">
                  <c:v>7.724400000000001</c:v>
                </c:pt>
                <c:pt idx="3293" formatCode="General">
                  <c:v>7.7220000000000004</c:v>
                </c:pt>
                <c:pt idx="3294" formatCode="General">
                  <c:v>7.7308000000000003</c:v>
                </c:pt>
                <c:pt idx="3295" formatCode="General">
                  <c:v>7.7238000000000007</c:v>
                </c:pt>
                <c:pt idx="3296" formatCode="General">
                  <c:v>7.7199000000000009</c:v>
                </c:pt>
                <c:pt idx="3297" formatCode="General">
                  <c:v>7.7230000000000008</c:v>
                </c:pt>
                <c:pt idx="3298" formatCode="General">
                  <c:v>7.729000000000001</c:v>
                </c:pt>
                <c:pt idx="3299" formatCode="General">
                  <c:v>7.7293000000000003</c:v>
                </c:pt>
                <c:pt idx="3300" formatCode="General">
                  <c:v>7.7203000000000008</c:v>
                </c:pt>
                <c:pt idx="3301" formatCode="General">
                  <c:v>7.7199000000000009</c:v>
                </c:pt>
                <c:pt idx="3302" formatCode="General">
                  <c:v>7.7139000000000006</c:v>
                </c:pt>
                <c:pt idx="3303" formatCode="General">
                  <c:v>7.7035000000000009</c:v>
                </c:pt>
                <c:pt idx="3304" formatCode="General">
                  <c:v>7.7035000000000009</c:v>
                </c:pt>
                <c:pt idx="3305" formatCode="General">
                  <c:v>7.7035000000000009</c:v>
                </c:pt>
                <c:pt idx="3306" formatCode="General">
                  <c:v>7.7035000000000009</c:v>
                </c:pt>
                <c:pt idx="3307" formatCode="General">
                  <c:v>7.7035000000000009</c:v>
                </c:pt>
                <c:pt idx="3308" formatCode="General">
                  <c:v>7.7035000000000009</c:v>
                </c:pt>
                <c:pt idx="3309" formatCode="General">
                  <c:v>7.6951000000000009</c:v>
                </c:pt>
                <c:pt idx="3310" formatCode="General">
                  <c:v>7.6971000000000007</c:v>
                </c:pt>
                <c:pt idx="3311" formatCode="General">
                  <c:v>7.6965000000000003</c:v>
                </c:pt>
                <c:pt idx="3312" formatCode="General">
                  <c:v>7.6835000000000004</c:v>
                </c:pt>
                <c:pt idx="3313" formatCode="General">
                  <c:v>7.6739000000000006</c:v>
                </c:pt>
                <c:pt idx="3314" formatCode="General">
                  <c:v>7.6948000000000008</c:v>
                </c:pt>
                <c:pt idx="3315" formatCode="General">
                  <c:v>7.6840000000000011</c:v>
                </c:pt>
                <c:pt idx="3316" formatCode="General">
                  <c:v>7.6785000000000005</c:v>
                </c:pt>
                <c:pt idx="3317" formatCode="General">
                  <c:v>7.6804000000000006</c:v>
                </c:pt>
                <c:pt idx="3318" formatCode="General">
                  <c:v>7.6652000000000005</c:v>
                </c:pt>
                <c:pt idx="3319" formatCode="General">
                  <c:v>7.6551000000000009</c:v>
                </c:pt>
                <c:pt idx="3320" formatCode="General">
                  <c:v>7.6540000000000008</c:v>
                </c:pt>
                <c:pt idx="3321" formatCode="General">
                  <c:v>7.6525000000000007</c:v>
                </c:pt>
                <c:pt idx="3322" formatCode="General">
                  <c:v>7.6523000000000003</c:v>
                </c:pt>
                <c:pt idx="3323" formatCode="General">
                  <c:v>7.6512000000000002</c:v>
                </c:pt>
                <c:pt idx="3324" formatCode="General">
                  <c:v>7.65</c:v>
                </c:pt>
                <c:pt idx="3325" formatCode="General">
                  <c:v>7.6488000000000005</c:v>
                </c:pt>
                <c:pt idx="3326" formatCode="General">
                  <c:v>7.6506000000000007</c:v>
                </c:pt>
                <c:pt idx="3327" formatCode="General">
                  <c:v>7.6497000000000011</c:v>
                </c:pt>
                <c:pt idx="3328" formatCode="General">
                  <c:v>7.6522000000000006</c:v>
                </c:pt>
                <c:pt idx="3329" formatCode="General">
                  <c:v>7.6427000000000005</c:v>
                </c:pt>
                <c:pt idx="3330" formatCode="General">
                  <c:v>7.639800000000001</c:v>
                </c:pt>
                <c:pt idx="3331" formatCode="General">
                  <c:v>7.6480000000000006</c:v>
                </c:pt>
                <c:pt idx="3332" formatCode="General">
                  <c:v>7.6480000000000006</c:v>
                </c:pt>
                <c:pt idx="3333" formatCode="General">
                  <c:v>7.6640000000000006</c:v>
                </c:pt>
                <c:pt idx="3334" formatCode="General">
                  <c:v>7.6436000000000011</c:v>
                </c:pt>
                <c:pt idx="3335" formatCode="General">
                  <c:v>7.6282000000000005</c:v>
                </c:pt>
                <c:pt idx="3336" formatCode="General">
                  <c:v>7.6370000000000005</c:v>
                </c:pt>
                <c:pt idx="3337" formatCode="General">
                  <c:v>7.623800000000001</c:v>
                </c:pt>
                <c:pt idx="3338" formatCode="General">
                  <c:v>7.628000000000001</c:v>
                </c:pt>
                <c:pt idx="3339" formatCode="General">
                  <c:v>7.6195000000000004</c:v>
                </c:pt>
                <c:pt idx="3340" formatCode="General">
                  <c:v>7.6180000000000003</c:v>
                </c:pt>
                <c:pt idx="3341" formatCode="General">
                  <c:v>7.6208000000000009</c:v>
                </c:pt>
                <c:pt idx="3342" formatCode="General">
                  <c:v>7.6224000000000007</c:v>
                </c:pt>
                <c:pt idx="3343" formatCode="General">
                  <c:v>7.6192000000000002</c:v>
                </c:pt>
                <c:pt idx="3344" formatCode="General">
                  <c:v>7.6184000000000003</c:v>
                </c:pt>
                <c:pt idx="3345" formatCode="General">
                  <c:v>7.6165000000000003</c:v>
                </c:pt>
                <c:pt idx="3346" formatCode="General">
                  <c:v>7.6152000000000006</c:v>
                </c:pt>
                <c:pt idx="3347" formatCode="General">
                  <c:v>7.6155000000000008</c:v>
                </c:pt>
                <c:pt idx="3348" formatCode="General">
                  <c:v>7.6075000000000008</c:v>
                </c:pt>
                <c:pt idx="3349" formatCode="General">
                  <c:v>7.5951000000000004</c:v>
                </c:pt>
                <c:pt idx="3350" formatCode="General">
                  <c:v>7.6007000000000007</c:v>
                </c:pt>
                <c:pt idx="3351" formatCode="General">
                  <c:v>7.5980000000000008</c:v>
                </c:pt>
                <c:pt idx="3352" formatCode="General">
                  <c:v>7.6010000000000009</c:v>
                </c:pt>
                <c:pt idx="3353" formatCode="General">
                  <c:v>7.6020000000000003</c:v>
                </c:pt>
                <c:pt idx="3354" formatCode="General">
                  <c:v>7.5845000000000002</c:v>
                </c:pt>
                <c:pt idx="3355" formatCode="General">
                  <c:v>7.563200000000001</c:v>
                </c:pt>
                <c:pt idx="3356" formatCode="General">
                  <c:v>7.5662000000000003</c:v>
                </c:pt>
                <c:pt idx="3357" formatCode="General">
                  <c:v>7.5731000000000011</c:v>
                </c:pt>
                <c:pt idx="3358" formatCode="General">
                  <c:v>7.5681000000000003</c:v>
                </c:pt>
                <c:pt idx="3359" formatCode="General">
                  <c:v>7.5629000000000008</c:v>
                </c:pt>
                <c:pt idx="3360" formatCode="General">
                  <c:v>7.5639000000000003</c:v>
                </c:pt>
                <c:pt idx="3361" formatCode="General">
                  <c:v>7.563600000000001</c:v>
                </c:pt>
                <c:pt idx="3362" formatCode="General">
                  <c:v>7.571200000000001</c:v>
                </c:pt>
                <c:pt idx="3363" formatCode="General">
                  <c:v>7.5623000000000005</c:v>
                </c:pt>
                <c:pt idx="3364" formatCode="General">
                  <c:v>7.5630000000000006</c:v>
                </c:pt>
                <c:pt idx="3365" formatCode="General">
                  <c:v>7.5570000000000004</c:v>
                </c:pt>
                <c:pt idx="3366" formatCode="General">
                  <c:v>7.5650000000000004</c:v>
                </c:pt>
                <c:pt idx="3367" formatCode="General">
                  <c:v>7.5623000000000005</c:v>
                </c:pt>
                <c:pt idx="3368" formatCode="General">
                  <c:v>7.567400000000001</c:v>
                </c:pt>
                <c:pt idx="3369" formatCode="General">
                  <c:v>7.5737000000000005</c:v>
                </c:pt>
                <c:pt idx="3370" formatCode="General">
                  <c:v>7.5660000000000007</c:v>
                </c:pt>
                <c:pt idx="3371" formatCode="General">
                  <c:v>7.5723000000000003</c:v>
                </c:pt>
                <c:pt idx="3372" formatCode="General">
                  <c:v>7.5683000000000007</c:v>
                </c:pt>
                <c:pt idx="3373" formatCode="General">
                  <c:v>7.559800000000001</c:v>
                </c:pt>
                <c:pt idx="3374" formatCode="General">
                  <c:v>7.5690000000000008</c:v>
                </c:pt>
                <c:pt idx="3375" formatCode="General">
                  <c:v>7.5759000000000007</c:v>
                </c:pt>
                <c:pt idx="3376" formatCode="General">
                  <c:v>7.5648000000000009</c:v>
                </c:pt>
                <c:pt idx="3377" formatCode="General">
                  <c:v>7.5698000000000008</c:v>
                </c:pt>
                <c:pt idx="3378" formatCode="General">
                  <c:v>7.5787000000000004</c:v>
                </c:pt>
                <c:pt idx="3379" formatCode="General">
                  <c:v>7.5760000000000005</c:v>
                </c:pt>
                <c:pt idx="3380" formatCode="General">
                  <c:v>7.5850000000000009</c:v>
                </c:pt>
                <c:pt idx="3381" formatCode="General">
                  <c:v>7.599800000000001</c:v>
                </c:pt>
                <c:pt idx="3382" formatCode="General">
                  <c:v>7.5951000000000004</c:v>
                </c:pt>
                <c:pt idx="3383" formatCode="General">
                  <c:v>7.5878000000000005</c:v>
                </c:pt>
                <c:pt idx="3384" formatCode="General">
                  <c:v>7.5970000000000004</c:v>
                </c:pt>
                <c:pt idx="3385" formatCode="General">
                  <c:v>7.5987000000000009</c:v>
                </c:pt>
                <c:pt idx="3386" formatCode="General">
                  <c:v>7.5847000000000007</c:v>
                </c:pt>
                <c:pt idx="3387" formatCode="General">
                  <c:v>7.5665000000000004</c:v>
                </c:pt>
                <c:pt idx="3388" formatCode="General">
                  <c:v>7.5629000000000008</c:v>
                </c:pt>
                <c:pt idx="3389" formatCode="General">
                  <c:v>7.5550000000000006</c:v>
                </c:pt>
                <c:pt idx="3390" formatCode="General">
                  <c:v>7.5487000000000002</c:v>
                </c:pt>
                <c:pt idx="3391" formatCode="General">
                  <c:v>7.5450000000000008</c:v>
                </c:pt>
                <c:pt idx="3392" formatCode="General">
                  <c:v>7.5480000000000009</c:v>
                </c:pt>
                <c:pt idx="3393" formatCode="General">
                  <c:v>7.5445000000000002</c:v>
                </c:pt>
                <c:pt idx="3394" formatCode="General">
                  <c:v>7.5502000000000002</c:v>
                </c:pt>
                <c:pt idx="3395" formatCode="General">
                  <c:v>7.5500000000000007</c:v>
                </c:pt>
                <c:pt idx="3396" formatCode="General">
                  <c:v>7.5380000000000003</c:v>
                </c:pt>
                <c:pt idx="3397" formatCode="General">
                  <c:v>7.5370000000000008</c:v>
                </c:pt>
                <c:pt idx="3398" formatCode="General">
                  <c:v>7.5214000000000008</c:v>
                </c:pt>
                <c:pt idx="3399" formatCode="General">
                  <c:v>7.523200000000001</c:v>
                </c:pt>
                <c:pt idx="3400" formatCode="General">
                  <c:v>7.5220000000000002</c:v>
                </c:pt>
                <c:pt idx="3401" formatCode="General">
                  <c:v>7.5109000000000004</c:v>
                </c:pt>
                <c:pt idx="3402" formatCode="General">
                  <c:v>7.5160000000000009</c:v>
                </c:pt>
                <c:pt idx="3403" formatCode="General">
                  <c:v>7.5225000000000009</c:v>
                </c:pt>
                <c:pt idx="3404" formatCode="General">
                  <c:v>7.5150000000000006</c:v>
                </c:pt>
                <c:pt idx="3405" formatCode="General">
                  <c:v>7.5135000000000005</c:v>
                </c:pt>
                <c:pt idx="3406" formatCode="General">
                  <c:v>7.5132000000000003</c:v>
                </c:pt>
                <c:pt idx="3407" formatCode="General">
                  <c:v>7.503000000000001</c:v>
                </c:pt>
                <c:pt idx="3408" formatCode="General">
                  <c:v>7.5109000000000004</c:v>
                </c:pt>
                <c:pt idx="3409" formatCode="General">
                  <c:v>7.5112000000000005</c:v>
                </c:pt>
                <c:pt idx="3410" formatCode="General">
                  <c:v>7.5089000000000006</c:v>
                </c:pt>
                <c:pt idx="3411" formatCode="General">
                  <c:v>7.5157000000000007</c:v>
                </c:pt>
                <c:pt idx="3412" formatCode="General">
                  <c:v>7.5055000000000005</c:v>
                </c:pt>
                <c:pt idx="3413" formatCode="General">
                  <c:v>7.5108000000000006</c:v>
                </c:pt>
                <c:pt idx="3414" formatCode="General">
                  <c:v>7.5108000000000006</c:v>
                </c:pt>
                <c:pt idx="3415" formatCode="General">
                  <c:v>7.5108000000000006</c:v>
                </c:pt>
                <c:pt idx="3416" formatCode="General">
                  <c:v>7.5055000000000005</c:v>
                </c:pt>
                <c:pt idx="3417" formatCode="General">
                  <c:v>7.5055000000000005</c:v>
                </c:pt>
                <c:pt idx="3418" formatCode="General">
                  <c:v>7.5061000000000009</c:v>
                </c:pt>
                <c:pt idx="3419" formatCode="General">
                  <c:v>7.5160000000000009</c:v>
                </c:pt>
                <c:pt idx="3420" formatCode="General">
                  <c:v>7.511000000000001</c:v>
                </c:pt>
                <c:pt idx="3421" formatCode="General">
                  <c:v>7.5035000000000007</c:v>
                </c:pt>
                <c:pt idx="3422" formatCode="General">
                  <c:v>7.511400000000001</c:v>
                </c:pt>
                <c:pt idx="3423" formatCode="General">
                  <c:v>7.5200000000000005</c:v>
                </c:pt>
                <c:pt idx="3424" formatCode="General">
                  <c:v>7.5180000000000007</c:v>
                </c:pt>
                <c:pt idx="3425" formatCode="General">
                  <c:v>7.5156000000000009</c:v>
                </c:pt>
                <c:pt idx="3426" formatCode="General">
                  <c:v>7.5111000000000008</c:v>
                </c:pt>
                <c:pt idx="3427" formatCode="General">
                  <c:v>7.5050000000000008</c:v>
                </c:pt>
                <c:pt idx="3428" formatCode="General">
                  <c:v>7.5090000000000003</c:v>
                </c:pt>
                <c:pt idx="3429" formatCode="General">
                  <c:v>7.5035000000000007</c:v>
                </c:pt>
                <c:pt idx="3430" formatCode="General">
                  <c:v>7.4935000000000009</c:v>
                </c:pt>
                <c:pt idx="3431" formatCode="General">
                  <c:v>7.4812000000000003</c:v>
                </c:pt>
                <c:pt idx="3432" formatCode="General">
                  <c:v>7.4810000000000008</c:v>
                </c:pt>
                <c:pt idx="3433" formatCode="General">
                  <c:v>7.4700000000000006</c:v>
                </c:pt>
                <c:pt idx="3434" formatCode="General">
                  <c:v>7.4700000000000006</c:v>
                </c:pt>
                <c:pt idx="3435" formatCode="General">
                  <c:v>7.4620000000000006</c:v>
                </c:pt>
                <c:pt idx="3436" formatCode="General">
                  <c:v>7.4530000000000003</c:v>
                </c:pt>
                <c:pt idx="3437" formatCode="General">
                  <c:v>7.4540000000000006</c:v>
                </c:pt>
                <c:pt idx="3438" formatCode="General">
                  <c:v>7.4520000000000008</c:v>
                </c:pt>
                <c:pt idx="3439" formatCode="General">
                  <c:v>7.4510000000000005</c:v>
                </c:pt>
                <c:pt idx="3440" formatCode="General">
                  <c:v>7.4410000000000007</c:v>
                </c:pt>
                <c:pt idx="3441" formatCode="General">
                  <c:v>7.4190000000000005</c:v>
                </c:pt>
                <c:pt idx="3442" formatCode="General">
                  <c:v>7.4080000000000004</c:v>
                </c:pt>
                <c:pt idx="3443" formatCode="General">
                  <c:v>7.410000000000001</c:v>
                </c:pt>
                <c:pt idx="3444" formatCode="General">
                  <c:v>7.4309000000000003</c:v>
                </c:pt>
                <c:pt idx="3445" formatCode="General">
                  <c:v>7.4248000000000003</c:v>
                </c:pt>
                <c:pt idx="3446" formatCode="General">
                  <c:v>7.4220000000000006</c:v>
                </c:pt>
                <c:pt idx="3447" formatCode="General">
                  <c:v>7.4257000000000009</c:v>
                </c:pt>
                <c:pt idx="3448" formatCode="General">
                  <c:v>7.4270000000000005</c:v>
                </c:pt>
                <c:pt idx="3449" formatCode="General">
                  <c:v>7.4200000000000008</c:v>
                </c:pt>
                <c:pt idx="3450" formatCode="General">
                  <c:v>7.410000000000001</c:v>
                </c:pt>
                <c:pt idx="3451" formatCode="General">
                  <c:v>7.4110000000000005</c:v>
                </c:pt>
                <c:pt idx="3452" formatCode="General">
                  <c:v>7.402000000000001</c:v>
                </c:pt>
                <c:pt idx="3453" formatCode="General">
                  <c:v>7.3920000000000003</c:v>
                </c:pt>
                <c:pt idx="3454" formatCode="General">
                  <c:v>7.3810000000000002</c:v>
                </c:pt>
                <c:pt idx="3455" formatCode="General">
                  <c:v>7.3899000000000008</c:v>
                </c:pt>
                <c:pt idx="3456" formatCode="General">
                  <c:v>7.3840000000000003</c:v>
                </c:pt>
                <c:pt idx="3457" formatCode="General">
                  <c:v>7.3910000000000009</c:v>
                </c:pt>
                <c:pt idx="3458" formatCode="General">
                  <c:v>7.4</c:v>
                </c:pt>
                <c:pt idx="3459" formatCode="General">
                  <c:v>7.3950000000000005</c:v>
                </c:pt>
                <c:pt idx="3460" formatCode="General">
                  <c:v>7.3850000000000007</c:v>
                </c:pt>
                <c:pt idx="3461" formatCode="General">
                  <c:v>7.4070000000000009</c:v>
                </c:pt>
                <c:pt idx="3462" formatCode="General">
                  <c:v>7.4</c:v>
                </c:pt>
                <c:pt idx="3463" formatCode="General">
                  <c:v>7.3930000000000007</c:v>
                </c:pt>
                <c:pt idx="3464" formatCode="General">
                  <c:v>7.378000000000001</c:v>
                </c:pt>
                <c:pt idx="3465" formatCode="General">
                  <c:v>7.3721000000000005</c:v>
                </c:pt>
                <c:pt idx="3466" formatCode="General">
                  <c:v>7.3670000000000009</c:v>
                </c:pt>
                <c:pt idx="3467" formatCode="General">
                  <c:v>7.3680000000000003</c:v>
                </c:pt>
                <c:pt idx="3468" formatCode="General">
                  <c:v>7.3820000000000006</c:v>
                </c:pt>
                <c:pt idx="3469" formatCode="General">
                  <c:v>7.3820000000000006</c:v>
                </c:pt>
                <c:pt idx="3470" formatCode="General">
                  <c:v>7.3730000000000002</c:v>
                </c:pt>
                <c:pt idx="3471" formatCode="General">
                  <c:v>7.3680000000000003</c:v>
                </c:pt>
                <c:pt idx="3472" formatCode="General">
                  <c:v>7.3650000000000002</c:v>
                </c:pt>
                <c:pt idx="3473" formatCode="General">
                  <c:v>7.3420000000000005</c:v>
                </c:pt>
                <c:pt idx="3474" formatCode="General">
                  <c:v>7.3250500000000009</c:v>
                </c:pt>
                <c:pt idx="3475" formatCode="General">
                  <c:v>7.3250500000000009</c:v>
                </c:pt>
                <c:pt idx="3476" formatCode="General">
                  <c:v>7.3120000000000003</c:v>
                </c:pt>
                <c:pt idx="3477" formatCode="General">
                  <c:v>7.3046000000000006</c:v>
                </c:pt>
                <c:pt idx="3478" formatCode="General">
                  <c:v>7.3046000000000006</c:v>
                </c:pt>
                <c:pt idx="3479" formatCode="General">
                  <c:v>7.3046000000000006</c:v>
                </c:pt>
                <c:pt idx="3480" formatCode="General">
                  <c:v>7.2910000000000004</c:v>
                </c:pt>
                <c:pt idx="3481" formatCode="General">
                  <c:v>7.2700000000000005</c:v>
                </c:pt>
                <c:pt idx="3482" formatCode="General">
                  <c:v>7.2710000000000008</c:v>
                </c:pt>
                <c:pt idx="3483" formatCode="General">
                  <c:v>7.2660000000000009</c:v>
                </c:pt>
                <c:pt idx="3484" formatCode="General">
                  <c:v>7.2620000000000005</c:v>
                </c:pt>
                <c:pt idx="3485" formatCode="General">
                  <c:v>7.2620000000000005</c:v>
                </c:pt>
                <c:pt idx="3486" formatCode="General">
                  <c:v>7.269000000000001</c:v>
                </c:pt>
                <c:pt idx="3487" formatCode="General">
                  <c:v>7.2600000000000007</c:v>
                </c:pt>
                <c:pt idx="3488" formatCode="General">
                  <c:v>7.2500000000000009</c:v>
                </c:pt>
                <c:pt idx="3489" formatCode="General">
                  <c:v>7.2390000000000008</c:v>
                </c:pt>
                <c:pt idx="3490" formatCode="General">
                  <c:v>7.23</c:v>
                </c:pt>
                <c:pt idx="3491" formatCode="General">
                  <c:v>7.2485000000000008</c:v>
                </c:pt>
                <c:pt idx="3492" formatCode="General">
                  <c:v>7.24</c:v>
                </c:pt>
                <c:pt idx="3493" formatCode="General">
                  <c:v>7.2365000000000004</c:v>
                </c:pt>
                <c:pt idx="3494" formatCode="General">
                  <c:v>7.2350000000000003</c:v>
                </c:pt>
                <c:pt idx="3495" formatCode="General">
                  <c:v>7.23</c:v>
                </c:pt>
                <c:pt idx="3496" formatCode="General">
                  <c:v>7.2235000000000005</c:v>
                </c:pt>
                <c:pt idx="3497" formatCode="General">
                  <c:v>7.205000000000001</c:v>
                </c:pt>
                <c:pt idx="3498" formatCode="General">
                  <c:v>7.1950000000000003</c:v>
                </c:pt>
                <c:pt idx="3499" formatCode="General">
                  <c:v>7.1960000000000006</c:v>
                </c:pt>
                <c:pt idx="3500" formatCode="General">
                  <c:v>7.19</c:v>
                </c:pt>
                <c:pt idx="3501" formatCode="General">
                  <c:v>7.1800000000000006</c:v>
                </c:pt>
                <c:pt idx="3502" formatCode="General">
                  <c:v>7.1800000000000006</c:v>
                </c:pt>
                <c:pt idx="3503" formatCode="General">
                  <c:v>7.1890000000000009</c:v>
                </c:pt>
                <c:pt idx="3504" formatCode="General">
                  <c:v>7.1840000000000002</c:v>
                </c:pt>
                <c:pt idx="3505" formatCode="General">
                  <c:v>7.1840000000000002</c:v>
                </c:pt>
                <c:pt idx="3506" formatCode="General">
                  <c:v>7.1840000000000002</c:v>
                </c:pt>
                <c:pt idx="3507" formatCode="General">
                  <c:v>7.1840000000000002</c:v>
                </c:pt>
                <c:pt idx="3508" formatCode="General">
                  <c:v>7.1840000000000002</c:v>
                </c:pt>
                <c:pt idx="3509" formatCode="General">
                  <c:v>7.1840000000000002</c:v>
                </c:pt>
                <c:pt idx="3510" formatCode="General">
                  <c:v>7.1952000000000007</c:v>
                </c:pt>
                <c:pt idx="3511" formatCode="General">
                  <c:v>7.1890000000000009</c:v>
                </c:pt>
                <c:pt idx="3512" formatCode="General">
                  <c:v>7.1763000000000003</c:v>
                </c:pt>
                <c:pt idx="3513" formatCode="General">
                  <c:v>7.16</c:v>
                </c:pt>
                <c:pt idx="3514" formatCode="General">
                  <c:v>7.1550000000000002</c:v>
                </c:pt>
                <c:pt idx="3515" formatCode="General">
                  <c:v>7.1410000000000009</c:v>
                </c:pt>
                <c:pt idx="3516" formatCode="General">
                  <c:v>7.1400000000000006</c:v>
                </c:pt>
                <c:pt idx="3517" formatCode="General">
                  <c:v>7.1400000000000006</c:v>
                </c:pt>
                <c:pt idx="3518" formatCode="General">
                  <c:v>7.1480000000000006</c:v>
                </c:pt>
                <c:pt idx="3519" formatCode="General">
                  <c:v>7.152000000000001</c:v>
                </c:pt>
                <c:pt idx="3520" formatCode="General">
                  <c:v>7.1400000000000006</c:v>
                </c:pt>
                <c:pt idx="3521" formatCode="General">
                  <c:v>7.11</c:v>
                </c:pt>
                <c:pt idx="3522" formatCode="General">
                  <c:v>7.1058000000000003</c:v>
                </c:pt>
                <c:pt idx="3523" formatCode="General">
                  <c:v>7.1058000000000003</c:v>
                </c:pt>
                <c:pt idx="3524" formatCode="General">
                  <c:v>7.1060000000000008</c:v>
                </c:pt>
                <c:pt idx="3525" formatCode="General">
                  <c:v>7.1060000000000008</c:v>
                </c:pt>
                <c:pt idx="3526" formatCode="General">
                  <c:v>7.105900000000001</c:v>
                </c:pt>
                <c:pt idx="3527" formatCode="General">
                  <c:v>7.1060000000000008</c:v>
                </c:pt>
                <c:pt idx="3528" formatCode="General">
                  <c:v>7.1000000000000005</c:v>
                </c:pt>
                <c:pt idx="3529" formatCode="General">
                  <c:v>7.1000000000000005</c:v>
                </c:pt>
                <c:pt idx="3530" formatCode="General">
                  <c:v>7.1000000000000005</c:v>
                </c:pt>
                <c:pt idx="3531" formatCode="General">
                  <c:v>7.088000000000001</c:v>
                </c:pt>
                <c:pt idx="3532" formatCode="General">
                  <c:v>7.0870000000000006</c:v>
                </c:pt>
                <c:pt idx="3533" formatCode="General">
                  <c:v>7.080000000000001</c:v>
                </c:pt>
                <c:pt idx="3534" formatCode="General">
                  <c:v>7.080000000000001</c:v>
                </c:pt>
                <c:pt idx="3535" formatCode="General">
                  <c:v>7.0600000000000005</c:v>
                </c:pt>
                <c:pt idx="3536" formatCode="General">
                  <c:v>7.0500000000000007</c:v>
                </c:pt>
                <c:pt idx="3537" formatCode="General">
                  <c:v>7.0520000000000005</c:v>
                </c:pt>
                <c:pt idx="3538" formatCode="General">
                  <c:v>7.0555000000000003</c:v>
                </c:pt>
                <c:pt idx="3539" formatCode="General">
                  <c:v>7.0448000000000004</c:v>
                </c:pt>
                <c:pt idx="3540" formatCode="General">
                  <c:v>7.0220000000000002</c:v>
                </c:pt>
                <c:pt idx="3541" formatCode="General">
                  <c:v>7.0100000000000007</c:v>
                </c:pt>
                <c:pt idx="3542" formatCode="General">
                  <c:v>7.0100000000000007</c:v>
                </c:pt>
                <c:pt idx="3543" formatCode="General">
                  <c:v>7.0120000000000005</c:v>
                </c:pt>
                <c:pt idx="3544" formatCode="General">
                  <c:v>7.0100000000000007</c:v>
                </c:pt>
                <c:pt idx="3545" formatCode="General">
                  <c:v>7.0150000000000006</c:v>
                </c:pt>
                <c:pt idx="3546" formatCode="General">
                  <c:v>7.0130000000000008</c:v>
                </c:pt>
                <c:pt idx="3547" formatCode="General">
                  <c:v>7.0130000000000008</c:v>
                </c:pt>
                <c:pt idx="3548" formatCode="General">
                  <c:v>7.0015000000000009</c:v>
                </c:pt>
                <c:pt idx="3549" formatCode="General">
                  <c:v>7.0000000000000009</c:v>
                </c:pt>
                <c:pt idx="3550" formatCode="General">
                  <c:v>7.0000000000000009</c:v>
                </c:pt>
                <c:pt idx="3551" formatCode="General">
                  <c:v>6.9920000000000009</c:v>
                </c:pt>
                <c:pt idx="3552" formatCode="General">
                  <c:v>7.0040000000000004</c:v>
                </c:pt>
                <c:pt idx="3553" formatCode="General">
                  <c:v>6.9970000000000008</c:v>
                </c:pt>
                <c:pt idx="3554" formatCode="General">
                  <c:v>6.9920000000000009</c:v>
                </c:pt>
                <c:pt idx="3555" formatCode="General">
                  <c:v>6.9918000000000005</c:v>
                </c:pt>
                <c:pt idx="3556" formatCode="General">
                  <c:v>6.9820000000000002</c:v>
                </c:pt>
                <c:pt idx="3557" formatCode="General">
                  <c:v>6.9920000000000009</c:v>
                </c:pt>
                <c:pt idx="3558" formatCode="General">
                  <c:v>6.9990000000000006</c:v>
                </c:pt>
                <c:pt idx="3559" formatCode="General">
                  <c:v>6.9880000000000004</c:v>
                </c:pt>
                <c:pt idx="3560" formatCode="General">
                  <c:v>6.9850000000000003</c:v>
                </c:pt>
                <c:pt idx="3561" formatCode="General">
                  <c:v>6.99</c:v>
                </c:pt>
                <c:pt idx="3562" formatCode="General">
                  <c:v>6.9980000000000002</c:v>
                </c:pt>
                <c:pt idx="3563" formatCode="General">
                  <c:v>7.0000000000000009</c:v>
                </c:pt>
                <c:pt idx="3564" formatCode="General">
                  <c:v>6.9820000000000002</c:v>
                </c:pt>
                <c:pt idx="3565" formatCode="General">
                  <c:v>6.9875000000000007</c:v>
                </c:pt>
                <c:pt idx="3566" formatCode="General">
                  <c:v>6.9875000000000007</c:v>
                </c:pt>
                <c:pt idx="3567" formatCode="General">
                  <c:v>6.9875000000000007</c:v>
                </c:pt>
                <c:pt idx="3568" formatCode="General">
                  <c:v>6.9910000000000005</c:v>
                </c:pt>
                <c:pt idx="3569" formatCode="General">
                  <c:v>6.9873000000000003</c:v>
                </c:pt>
                <c:pt idx="3570" formatCode="General">
                  <c:v>6.9848000000000008</c:v>
                </c:pt>
                <c:pt idx="3571" formatCode="General">
                  <c:v>7.003000000000001</c:v>
                </c:pt>
                <c:pt idx="3572" formatCode="General">
                  <c:v>6.9918000000000005</c:v>
                </c:pt>
                <c:pt idx="3573" formatCode="General">
                  <c:v>6.9860000000000007</c:v>
                </c:pt>
                <c:pt idx="3574" formatCode="General">
                  <c:v>6.9887000000000006</c:v>
                </c:pt>
                <c:pt idx="3575" formatCode="General">
                  <c:v>7.0000000000000009</c:v>
                </c:pt>
                <c:pt idx="3576" formatCode="General">
                  <c:v>6.9920000000000009</c:v>
                </c:pt>
                <c:pt idx="3577" formatCode="General">
                  <c:v>6.9840000000000009</c:v>
                </c:pt>
                <c:pt idx="3578" formatCode="General">
                  <c:v>6.9740000000000002</c:v>
                </c:pt>
                <c:pt idx="3579" formatCode="General">
                  <c:v>6.9740000000000002</c:v>
                </c:pt>
                <c:pt idx="3580" formatCode="General">
                  <c:v>6.9580000000000002</c:v>
                </c:pt>
                <c:pt idx="3581" formatCode="General">
                  <c:v>6.9430000000000005</c:v>
                </c:pt>
                <c:pt idx="3582" formatCode="General">
                  <c:v>6.9430000000000005</c:v>
                </c:pt>
                <c:pt idx="3583" formatCode="General">
                  <c:v>6.9380000000000006</c:v>
                </c:pt>
                <c:pt idx="3584" formatCode="General">
                  <c:v>6.9480000000000004</c:v>
                </c:pt>
                <c:pt idx="3585" formatCode="General">
                  <c:v>6.9440000000000008</c:v>
                </c:pt>
                <c:pt idx="3586" formatCode="General">
                  <c:v>6.9402000000000008</c:v>
                </c:pt>
                <c:pt idx="3587" formatCode="General">
                  <c:v>6.9430000000000005</c:v>
                </c:pt>
                <c:pt idx="3588" formatCode="General">
                  <c:v>6.9300000000000006</c:v>
                </c:pt>
                <c:pt idx="3589" formatCode="General">
                  <c:v>6.9250500000000006</c:v>
                </c:pt>
                <c:pt idx="3590" formatCode="General">
                  <c:v>6.9356000000000009</c:v>
                </c:pt>
                <c:pt idx="3591" formatCode="General">
                  <c:v>6.9410000000000007</c:v>
                </c:pt>
                <c:pt idx="3592" formatCode="General">
                  <c:v>6.9230000000000009</c:v>
                </c:pt>
                <c:pt idx="3593" formatCode="General">
                  <c:v>6.9230000000000009</c:v>
                </c:pt>
                <c:pt idx="3594" formatCode="General">
                  <c:v>6.9199000000000002</c:v>
                </c:pt>
                <c:pt idx="3595" formatCode="General">
                  <c:v>6.918400000000001</c:v>
                </c:pt>
                <c:pt idx="3596" formatCode="General">
                  <c:v>6.9050000000000002</c:v>
                </c:pt>
                <c:pt idx="3597" formatCode="General">
                  <c:v>6.9</c:v>
                </c:pt>
                <c:pt idx="3598" formatCode="General">
                  <c:v>6.8980000000000006</c:v>
                </c:pt>
                <c:pt idx="3599" formatCode="General">
                  <c:v>6.8900000000000006</c:v>
                </c:pt>
                <c:pt idx="3600" formatCode="General">
                  <c:v>6.8800000000000008</c:v>
                </c:pt>
                <c:pt idx="3601" formatCode="General">
                  <c:v>6.8800000000000008</c:v>
                </c:pt>
                <c:pt idx="3602" formatCode="General">
                  <c:v>6.878000000000001</c:v>
                </c:pt>
                <c:pt idx="3603" formatCode="General">
                  <c:v>6.870000000000001</c:v>
                </c:pt>
                <c:pt idx="3604" formatCode="General">
                  <c:v>6.8680000000000003</c:v>
                </c:pt>
                <c:pt idx="3605" formatCode="General">
                  <c:v>6.8630000000000004</c:v>
                </c:pt>
                <c:pt idx="3606" formatCode="General">
                  <c:v>6.862000000000001</c:v>
                </c:pt>
                <c:pt idx="3607" formatCode="General">
                  <c:v>6.86</c:v>
                </c:pt>
                <c:pt idx="3608" formatCode="General">
                  <c:v>6.8520000000000003</c:v>
                </c:pt>
                <c:pt idx="3609" formatCode="General">
                  <c:v>6.8550000000000004</c:v>
                </c:pt>
                <c:pt idx="3610" formatCode="General">
                  <c:v>6.8500000000000005</c:v>
                </c:pt>
                <c:pt idx="3611" formatCode="General">
                  <c:v>6.8560000000000008</c:v>
                </c:pt>
                <c:pt idx="3612" formatCode="General">
                  <c:v>6.8570000000000002</c:v>
                </c:pt>
                <c:pt idx="3613" formatCode="General">
                  <c:v>6.8562000000000003</c:v>
                </c:pt>
                <c:pt idx="3614" formatCode="General">
                  <c:v>6.8500000000000005</c:v>
                </c:pt>
                <c:pt idx="3615" formatCode="General">
                  <c:v>6.8550000000000004</c:v>
                </c:pt>
                <c:pt idx="3616" formatCode="General">
                  <c:v>6.8428000000000004</c:v>
                </c:pt>
                <c:pt idx="3617" formatCode="General">
                  <c:v>6.830000000000001</c:v>
                </c:pt>
                <c:pt idx="3618" formatCode="General">
                  <c:v>6.830000000000001</c:v>
                </c:pt>
                <c:pt idx="3619" formatCode="General">
                  <c:v>6.82</c:v>
                </c:pt>
                <c:pt idx="3620" formatCode="General">
                  <c:v>6.8100000000000005</c:v>
                </c:pt>
                <c:pt idx="3621" formatCode="General">
                  <c:v>6.8189000000000002</c:v>
                </c:pt>
                <c:pt idx="3622" formatCode="General">
                  <c:v>6.8169000000000004</c:v>
                </c:pt>
                <c:pt idx="3623" formatCode="General">
                  <c:v>6.8250500000000009</c:v>
                </c:pt>
                <c:pt idx="3624" formatCode="General">
                  <c:v>6.82</c:v>
                </c:pt>
                <c:pt idx="3625" formatCode="General">
                  <c:v>6.8270000000000008</c:v>
                </c:pt>
                <c:pt idx="3626" formatCode="General">
                  <c:v>6.8280000000000003</c:v>
                </c:pt>
                <c:pt idx="3627" formatCode="General">
                  <c:v>6.8180000000000005</c:v>
                </c:pt>
                <c:pt idx="3628" formatCode="General">
                  <c:v>6.830000000000001</c:v>
                </c:pt>
                <c:pt idx="3629" formatCode="General">
                  <c:v>6.8230000000000004</c:v>
                </c:pt>
                <c:pt idx="3630" formatCode="General">
                  <c:v>6.8250500000000009</c:v>
                </c:pt>
                <c:pt idx="3631" formatCode="General">
                  <c:v>6.830000000000001</c:v>
                </c:pt>
                <c:pt idx="3632" formatCode="General">
                  <c:v>6.8400000000000007</c:v>
                </c:pt>
                <c:pt idx="3633" formatCode="General">
                  <c:v>6.8500000000000005</c:v>
                </c:pt>
                <c:pt idx="3634" formatCode="General">
                  <c:v>6.8530000000000006</c:v>
                </c:pt>
                <c:pt idx="3635" formatCode="General">
                  <c:v>6.8500000000000005</c:v>
                </c:pt>
                <c:pt idx="3636" formatCode="General">
                  <c:v>6.8575000000000008</c:v>
                </c:pt>
                <c:pt idx="3637" formatCode="General">
                  <c:v>6.8585000000000003</c:v>
                </c:pt>
                <c:pt idx="3638" formatCode="General">
                  <c:v>6.8610000000000007</c:v>
                </c:pt>
                <c:pt idx="3639" formatCode="General">
                  <c:v>6.8632000000000009</c:v>
                </c:pt>
                <c:pt idx="3640" formatCode="General">
                  <c:v>6.86</c:v>
                </c:pt>
                <c:pt idx="3641" formatCode="General">
                  <c:v>6.8640000000000008</c:v>
                </c:pt>
                <c:pt idx="3642" formatCode="General">
                  <c:v>6.870000000000001</c:v>
                </c:pt>
                <c:pt idx="3643" formatCode="General">
                  <c:v>6.870000000000001</c:v>
                </c:pt>
                <c:pt idx="3644" formatCode="General">
                  <c:v>6.862000000000001</c:v>
                </c:pt>
                <c:pt idx="3645" formatCode="General">
                  <c:v>6.8546000000000005</c:v>
                </c:pt>
                <c:pt idx="3646" formatCode="General">
                  <c:v>6.8450000000000006</c:v>
                </c:pt>
                <c:pt idx="3647" formatCode="General">
                  <c:v>6.835700000000001</c:v>
                </c:pt>
                <c:pt idx="3648" formatCode="General">
                  <c:v>6.8400000000000007</c:v>
                </c:pt>
                <c:pt idx="3649" formatCode="General">
                  <c:v>6.8450000000000006</c:v>
                </c:pt>
                <c:pt idx="3650" formatCode="General">
                  <c:v>6.8350000000000009</c:v>
                </c:pt>
                <c:pt idx="3651" formatCode="General">
                  <c:v>6.8250500000000009</c:v>
                </c:pt>
                <c:pt idx="3652" formatCode="General">
                  <c:v>6.8345000000000002</c:v>
                </c:pt>
                <c:pt idx="3653" formatCode="General">
                  <c:v>6.8256000000000006</c:v>
                </c:pt>
                <c:pt idx="3654" formatCode="General">
                  <c:v>6.8400000000000007</c:v>
                </c:pt>
                <c:pt idx="3655" formatCode="General">
                  <c:v>6.8400000000000007</c:v>
                </c:pt>
                <c:pt idx="3656" formatCode="General">
                  <c:v>6.8350000000000009</c:v>
                </c:pt>
                <c:pt idx="3657" formatCode="General">
                  <c:v>6.8400000000000007</c:v>
                </c:pt>
                <c:pt idx="3658" formatCode="General">
                  <c:v>6.8433000000000002</c:v>
                </c:pt>
                <c:pt idx="3659" formatCode="General">
                  <c:v>6.8350000000000009</c:v>
                </c:pt>
                <c:pt idx="3660" formatCode="General">
                  <c:v>6.838000000000001</c:v>
                </c:pt>
                <c:pt idx="3661" formatCode="General">
                  <c:v>6.8465000000000007</c:v>
                </c:pt>
                <c:pt idx="3662" formatCode="General">
                  <c:v>6.8410000000000002</c:v>
                </c:pt>
                <c:pt idx="3663" formatCode="General">
                  <c:v>6.8410000000000002</c:v>
                </c:pt>
                <c:pt idx="3664" formatCode="General">
                  <c:v>6.8400000000000007</c:v>
                </c:pt>
                <c:pt idx="3665" formatCode="General">
                  <c:v>6.8250500000000009</c:v>
                </c:pt>
                <c:pt idx="3666" formatCode="General">
                  <c:v>6.830000000000001</c:v>
                </c:pt>
                <c:pt idx="3667" formatCode="General">
                  <c:v>6.8320000000000007</c:v>
                </c:pt>
                <c:pt idx="3668" formatCode="General">
                  <c:v>6.8270000000000008</c:v>
                </c:pt>
                <c:pt idx="3669" formatCode="General">
                  <c:v>6.8100000000000005</c:v>
                </c:pt>
                <c:pt idx="3670" formatCode="General">
                  <c:v>6.82</c:v>
                </c:pt>
                <c:pt idx="3671" formatCode="General">
                  <c:v>6.8150000000000004</c:v>
                </c:pt>
                <c:pt idx="3672" formatCode="General">
                  <c:v>6.8250500000000009</c:v>
                </c:pt>
                <c:pt idx="3673" formatCode="General">
                  <c:v>6.8250500000000009</c:v>
                </c:pt>
                <c:pt idx="3674" formatCode="General">
                  <c:v>6.8250500000000009</c:v>
                </c:pt>
                <c:pt idx="3675" formatCode="General">
                  <c:v>6.8250500000000009</c:v>
                </c:pt>
                <c:pt idx="3676" formatCode="General">
                  <c:v>6.8250500000000009</c:v>
                </c:pt>
                <c:pt idx="3677" formatCode="General">
                  <c:v>6.8250500000000009</c:v>
                </c:pt>
                <c:pt idx="3678" formatCode="General">
                  <c:v>6.8350000000000009</c:v>
                </c:pt>
                <c:pt idx="3679" formatCode="General">
                  <c:v>6.8169000000000004</c:v>
                </c:pt>
                <c:pt idx="3680" formatCode="General">
                  <c:v>6.8171000000000008</c:v>
                </c:pt>
                <c:pt idx="3681" formatCode="General">
                  <c:v>6.82</c:v>
                </c:pt>
                <c:pt idx="3682" formatCode="General">
                  <c:v>6.8327000000000009</c:v>
                </c:pt>
                <c:pt idx="3683" formatCode="General">
                  <c:v>6.825800000000001</c:v>
                </c:pt>
                <c:pt idx="3684" formatCode="General">
                  <c:v>6.830000000000001</c:v>
                </c:pt>
                <c:pt idx="3685" formatCode="General">
                  <c:v>6.830000000000001</c:v>
                </c:pt>
                <c:pt idx="3686" formatCode="General">
                  <c:v>6.8280000000000003</c:v>
                </c:pt>
                <c:pt idx="3687" formatCode="General">
                  <c:v>6.8320000000000007</c:v>
                </c:pt>
                <c:pt idx="3688" formatCode="General">
                  <c:v>6.8297000000000008</c:v>
                </c:pt>
                <c:pt idx="3689" formatCode="General">
                  <c:v>6.8335000000000008</c:v>
                </c:pt>
                <c:pt idx="3690" formatCode="General">
                  <c:v>6.8339000000000008</c:v>
                </c:pt>
                <c:pt idx="3691" formatCode="General">
                  <c:v>6.8354000000000008</c:v>
                </c:pt>
                <c:pt idx="3692" formatCode="General">
                  <c:v>6.8400000000000007</c:v>
                </c:pt>
                <c:pt idx="3693" formatCode="General">
                  <c:v>6.8450000000000006</c:v>
                </c:pt>
                <c:pt idx="3694" formatCode="General">
                  <c:v>6.8369000000000009</c:v>
                </c:pt>
                <c:pt idx="3695" formatCode="General">
                  <c:v>6.8435000000000006</c:v>
                </c:pt>
                <c:pt idx="3696" formatCode="General">
                  <c:v>6.8370000000000006</c:v>
                </c:pt>
                <c:pt idx="3697" formatCode="General">
                  <c:v>6.838000000000001</c:v>
                </c:pt>
                <c:pt idx="3698" formatCode="General">
                  <c:v>6.8355000000000006</c:v>
                </c:pt>
                <c:pt idx="3699" formatCode="General">
                  <c:v>6.8358000000000008</c:v>
                </c:pt>
                <c:pt idx="3700" formatCode="General">
                  <c:v>6.8280000000000003</c:v>
                </c:pt>
                <c:pt idx="3701" formatCode="General">
                  <c:v>6.8252000000000006</c:v>
                </c:pt>
                <c:pt idx="3702" formatCode="General">
                  <c:v>6.8255000000000008</c:v>
                </c:pt>
                <c:pt idx="3703" formatCode="General">
                  <c:v>6.8252000000000006</c:v>
                </c:pt>
                <c:pt idx="3704" formatCode="General">
                  <c:v>6.8250500000000009</c:v>
                </c:pt>
                <c:pt idx="3705" formatCode="General">
                  <c:v>6.830000000000001</c:v>
                </c:pt>
                <c:pt idx="3706" formatCode="General">
                  <c:v>6.8290000000000006</c:v>
                </c:pt>
                <c:pt idx="3707" formatCode="General">
                  <c:v>6.8240000000000007</c:v>
                </c:pt>
                <c:pt idx="3708" formatCode="General">
                  <c:v>6.8280000000000003</c:v>
                </c:pt>
                <c:pt idx="3709" formatCode="General">
                  <c:v>6.8280000000000003</c:v>
                </c:pt>
                <c:pt idx="3710" formatCode="General">
                  <c:v>6.8297000000000008</c:v>
                </c:pt>
                <c:pt idx="3711" formatCode="General">
                  <c:v>6.8310000000000004</c:v>
                </c:pt>
                <c:pt idx="3712" formatCode="General">
                  <c:v>6.8290000000000006</c:v>
                </c:pt>
                <c:pt idx="3713" formatCode="General">
                  <c:v>6.8286000000000007</c:v>
                </c:pt>
                <c:pt idx="3714" formatCode="General">
                  <c:v>6.8260000000000005</c:v>
                </c:pt>
                <c:pt idx="3715" formatCode="General">
                  <c:v>6.8280000000000003</c:v>
                </c:pt>
                <c:pt idx="3716" formatCode="General">
                  <c:v>6.8280000000000003</c:v>
                </c:pt>
                <c:pt idx="3717" formatCode="General">
                  <c:v>6.8335000000000008</c:v>
                </c:pt>
                <c:pt idx="3718" formatCode="General">
                  <c:v>6.870000000000001</c:v>
                </c:pt>
                <c:pt idx="3719" formatCode="General">
                  <c:v>6.8760000000000003</c:v>
                </c:pt>
                <c:pt idx="3720" formatCode="General">
                  <c:v>6.8830000000000009</c:v>
                </c:pt>
                <c:pt idx="3721" formatCode="General">
                  <c:v>6.8830000000000009</c:v>
                </c:pt>
                <c:pt idx="3722" formatCode="General">
                  <c:v>6.8750500000000008</c:v>
                </c:pt>
                <c:pt idx="3723" formatCode="General">
                  <c:v>6.8750500000000008</c:v>
                </c:pt>
                <c:pt idx="3724" formatCode="General">
                  <c:v>6.8730000000000002</c:v>
                </c:pt>
                <c:pt idx="3725" formatCode="General">
                  <c:v>6.86</c:v>
                </c:pt>
                <c:pt idx="3726" formatCode="General">
                  <c:v>6.8500000000000005</c:v>
                </c:pt>
                <c:pt idx="3727" formatCode="General">
                  <c:v>6.8430000000000009</c:v>
                </c:pt>
                <c:pt idx="3728" formatCode="General">
                  <c:v>6.8480000000000008</c:v>
                </c:pt>
                <c:pt idx="3729" formatCode="General">
                  <c:v>6.846000000000001</c:v>
                </c:pt>
                <c:pt idx="3730" formatCode="General">
                  <c:v>6.8350000000000009</c:v>
                </c:pt>
                <c:pt idx="3731" formatCode="General">
                  <c:v>6.830000000000001</c:v>
                </c:pt>
                <c:pt idx="3732" formatCode="General">
                  <c:v>6.8400000000000007</c:v>
                </c:pt>
                <c:pt idx="3733" formatCode="General">
                  <c:v>6.8490000000000002</c:v>
                </c:pt>
                <c:pt idx="3734" formatCode="General">
                  <c:v>6.8485000000000005</c:v>
                </c:pt>
                <c:pt idx="3735" formatCode="General">
                  <c:v>6.8400000000000007</c:v>
                </c:pt>
                <c:pt idx="3736" formatCode="General">
                  <c:v>6.8313000000000006</c:v>
                </c:pt>
                <c:pt idx="3737" formatCode="General">
                  <c:v>6.8440000000000003</c:v>
                </c:pt>
                <c:pt idx="3738" formatCode="General">
                  <c:v>6.846000000000001</c:v>
                </c:pt>
                <c:pt idx="3739" formatCode="General">
                  <c:v>6.8353000000000002</c:v>
                </c:pt>
                <c:pt idx="3740" formatCode="General">
                  <c:v>6.8225000000000007</c:v>
                </c:pt>
                <c:pt idx="3741" formatCode="General">
                  <c:v>6.8225000000000007</c:v>
                </c:pt>
                <c:pt idx="3742" formatCode="General">
                  <c:v>6.8225000000000007</c:v>
                </c:pt>
                <c:pt idx="3743" formatCode="General">
                  <c:v>6.8310000000000004</c:v>
                </c:pt>
                <c:pt idx="3744" formatCode="General">
                  <c:v>6.8360000000000003</c:v>
                </c:pt>
                <c:pt idx="3745" formatCode="General">
                  <c:v>6.8340000000000005</c:v>
                </c:pt>
                <c:pt idx="3746" formatCode="General">
                  <c:v>6.8345000000000002</c:v>
                </c:pt>
                <c:pt idx="3747" formatCode="General">
                  <c:v>6.8350000000000009</c:v>
                </c:pt>
                <c:pt idx="3748" formatCode="General">
                  <c:v>6.8370000000000006</c:v>
                </c:pt>
                <c:pt idx="3749" formatCode="General">
                  <c:v>6.8340000000000005</c:v>
                </c:pt>
                <c:pt idx="3750" formatCode="General">
                  <c:v>6.8340000000000005</c:v>
                </c:pt>
                <c:pt idx="3751" formatCode="General">
                  <c:v>6.8360000000000003</c:v>
                </c:pt>
                <c:pt idx="3752" formatCode="General">
                  <c:v>6.8370000000000006</c:v>
                </c:pt>
                <c:pt idx="3753" formatCode="General">
                  <c:v>6.8360000000000003</c:v>
                </c:pt>
                <c:pt idx="3754" formatCode="General">
                  <c:v>6.8385000000000007</c:v>
                </c:pt>
                <c:pt idx="3755" formatCode="General">
                  <c:v>6.8378000000000005</c:v>
                </c:pt>
                <c:pt idx="3756" formatCode="General">
                  <c:v>6.8370000000000006</c:v>
                </c:pt>
                <c:pt idx="3757" formatCode="General">
                  <c:v>6.8420000000000005</c:v>
                </c:pt>
                <c:pt idx="3758" formatCode="General">
                  <c:v>6.8420000000000005</c:v>
                </c:pt>
                <c:pt idx="3759" formatCode="General">
                  <c:v>6.8420000000000005</c:v>
                </c:pt>
                <c:pt idx="3760" formatCode="General">
                  <c:v>6.8420000000000005</c:v>
                </c:pt>
                <c:pt idx="3761" formatCode="General">
                  <c:v>6.8420000000000005</c:v>
                </c:pt>
                <c:pt idx="3762" formatCode="General">
                  <c:v>6.8420000000000005</c:v>
                </c:pt>
                <c:pt idx="3763" formatCode="General">
                  <c:v>6.8450000000000006</c:v>
                </c:pt>
                <c:pt idx="3764" formatCode="General">
                  <c:v>6.8400000000000007</c:v>
                </c:pt>
                <c:pt idx="3765" formatCode="General">
                  <c:v>6.8340000000000005</c:v>
                </c:pt>
                <c:pt idx="3766" formatCode="General">
                  <c:v>6.8360000000000003</c:v>
                </c:pt>
                <c:pt idx="3767" formatCode="General">
                  <c:v>6.8340000000000005</c:v>
                </c:pt>
                <c:pt idx="3768" formatCode="General">
                  <c:v>6.833800000000001</c:v>
                </c:pt>
                <c:pt idx="3769" formatCode="General">
                  <c:v>6.8325000000000005</c:v>
                </c:pt>
                <c:pt idx="3770" formatCode="General">
                  <c:v>6.8330000000000002</c:v>
                </c:pt>
                <c:pt idx="3771" formatCode="General">
                  <c:v>6.8335000000000008</c:v>
                </c:pt>
                <c:pt idx="3772" formatCode="General">
                  <c:v>6.8335000000000008</c:v>
                </c:pt>
                <c:pt idx="3773" formatCode="General">
                  <c:v>6.8340000000000005</c:v>
                </c:pt>
                <c:pt idx="3774" formatCode="General">
                  <c:v>6.8365000000000009</c:v>
                </c:pt>
                <c:pt idx="3775" formatCode="General">
                  <c:v>6.8365000000000009</c:v>
                </c:pt>
                <c:pt idx="3776" formatCode="General">
                  <c:v>6.8350000000000009</c:v>
                </c:pt>
                <c:pt idx="3777" formatCode="General">
                  <c:v>6.8360000000000003</c:v>
                </c:pt>
                <c:pt idx="3778" formatCode="General">
                  <c:v>6.8360000000000003</c:v>
                </c:pt>
                <c:pt idx="3779" formatCode="General">
                  <c:v>6.8375000000000004</c:v>
                </c:pt>
                <c:pt idx="3780" formatCode="General">
                  <c:v>6.8375000000000004</c:v>
                </c:pt>
                <c:pt idx="3781" formatCode="General">
                  <c:v>6.8395000000000001</c:v>
                </c:pt>
                <c:pt idx="3782" formatCode="General">
                  <c:v>6.8395000000000001</c:v>
                </c:pt>
                <c:pt idx="3783" formatCode="General">
                  <c:v>6.8435000000000006</c:v>
                </c:pt>
                <c:pt idx="3784" formatCode="General">
                  <c:v>6.8410000000000002</c:v>
                </c:pt>
                <c:pt idx="3785" formatCode="General">
                  <c:v>6.8430000000000009</c:v>
                </c:pt>
                <c:pt idx="3786" formatCode="General">
                  <c:v>6.838000000000001</c:v>
                </c:pt>
                <c:pt idx="3787" formatCode="General">
                  <c:v>6.8400000000000007</c:v>
                </c:pt>
                <c:pt idx="3788" formatCode="General">
                  <c:v>6.8400000000000007</c:v>
                </c:pt>
                <c:pt idx="3789" formatCode="General">
                  <c:v>6.8400000000000007</c:v>
                </c:pt>
                <c:pt idx="3790" formatCode="General">
                  <c:v>6.8400000000000007</c:v>
                </c:pt>
                <c:pt idx="3791" formatCode="General">
                  <c:v>6.8385000000000007</c:v>
                </c:pt>
                <c:pt idx="3792" formatCode="General">
                  <c:v>6.838000000000001</c:v>
                </c:pt>
                <c:pt idx="3793" formatCode="General">
                  <c:v>6.838000000000001</c:v>
                </c:pt>
                <c:pt idx="3794" formatCode="General">
                  <c:v>6.8370000000000006</c:v>
                </c:pt>
                <c:pt idx="3795" formatCode="General">
                  <c:v>6.8345000000000002</c:v>
                </c:pt>
                <c:pt idx="3796" formatCode="General">
                  <c:v>6.8285000000000009</c:v>
                </c:pt>
                <c:pt idx="3797" formatCode="General">
                  <c:v>6.8270000000000008</c:v>
                </c:pt>
                <c:pt idx="3798" formatCode="General">
                  <c:v>6.8330000000000002</c:v>
                </c:pt>
                <c:pt idx="3799" formatCode="General">
                  <c:v>6.8296000000000001</c:v>
                </c:pt>
                <c:pt idx="3800" formatCode="General">
                  <c:v>6.8309000000000006</c:v>
                </c:pt>
                <c:pt idx="3801" formatCode="General">
                  <c:v>6.8318000000000003</c:v>
                </c:pt>
                <c:pt idx="3802" formatCode="General">
                  <c:v>6.8325000000000005</c:v>
                </c:pt>
                <c:pt idx="3803" formatCode="General">
                  <c:v>6.8350000000000009</c:v>
                </c:pt>
                <c:pt idx="3804" formatCode="General">
                  <c:v>6.8336000000000006</c:v>
                </c:pt>
                <c:pt idx="3805" formatCode="General">
                  <c:v>6.8340000000000005</c:v>
                </c:pt>
                <c:pt idx="3806" formatCode="General">
                  <c:v>6.8340000000000005</c:v>
                </c:pt>
                <c:pt idx="3807" formatCode="General">
                  <c:v>6.8335000000000008</c:v>
                </c:pt>
                <c:pt idx="3808" formatCode="General">
                  <c:v>6.8348000000000004</c:v>
                </c:pt>
                <c:pt idx="3809" formatCode="General">
                  <c:v>6.8360000000000003</c:v>
                </c:pt>
                <c:pt idx="3810" formatCode="General">
                  <c:v>6.8360000000000003</c:v>
                </c:pt>
                <c:pt idx="3811" formatCode="General">
                  <c:v>6.8345000000000002</c:v>
                </c:pt>
                <c:pt idx="3812" formatCode="General">
                  <c:v>6.8336000000000006</c:v>
                </c:pt>
                <c:pt idx="3813" formatCode="General">
                  <c:v>6.8340000000000005</c:v>
                </c:pt>
                <c:pt idx="3814" formatCode="General">
                  <c:v>6.8305000000000007</c:v>
                </c:pt>
                <c:pt idx="3815" formatCode="General">
                  <c:v>6.8320000000000007</c:v>
                </c:pt>
                <c:pt idx="3816" formatCode="General">
                  <c:v>6.8325000000000005</c:v>
                </c:pt>
                <c:pt idx="3817" formatCode="General">
                  <c:v>6.8326000000000002</c:v>
                </c:pt>
                <c:pt idx="3818" formatCode="General">
                  <c:v>6.8334000000000001</c:v>
                </c:pt>
                <c:pt idx="3819" formatCode="General">
                  <c:v>6.8315000000000001</c:v>
                </c:pt>
                <c:pt idx="3820" formatCode="General">
                  <c:v>6.830000000000001</c:v>
                </c:pt>
                <c:pt idx="3821" formatCode="General">
                  <c:v>6.8295000000000003</c:v>
                </c:pt>
                <c:pt idx="3822" formatCode="General">
                  <c:v>6.8270000000000008</c:v>
                </c:pt>
                <c:pt idx="3823" formatCode="General">
                  <c:v>6.8260000000000005</c:v>
                </c:pt>
                <c:pt idx="3824" formatCode="General">
                  <c:v>6.8260000000000005</c:v>
                </c:pt>
                <c:pt idx="3825" formatCode="General">
                  <c:v>6.8240000000000007</c:v>
                </c:pt>
                <c:pt idx="3826" formatCode="General">
                  <c:v>6.8230000000000004</c:v>
                </c:pt>
                <c:pt idx="3827" formatCode="General">
                  <c:v>6.8230000000000004</c:v>
                </c:pt>
                <c:pt idx="3828" formatCode="General">
                  <c:v>6.8225000000000007</c:v>
                </c:pt>
                <c:pt idx="3829" formatCode="General">
                  <c:v>6.82</c:v>
                </c:pt>
                <c:pt idx="3830" formatCode="General">
                  <c:v>6.8215000000000003</c:v>
                </c:pt>
                <c:pt idx="3831" formatCode="General">
                  <c:v>6.822000000000001</c:v>
                </c:pt>
                <c:pt idx="3832" formatCode="General">
                  <c:v>6.822000000000001</c:v>
                </c:pt>
                <c:pt idx="3833" formatCode="General">
                  <c:v>6.8225000000000007</c:v>
                </c:pt>
                <c:pt idx="3834" formatCode="General">
                  <c:v>6.821600000000001</c:v>
                </c:pt>
                <c:pt idx="3835" formatCode="General">
                  <c:v>6.8225000000000007</c:v>
                </c:pt>
                <c:pt idx="3836" formatCode="General">
                  <c:v>6.8249000000000004</c:v>
                </c:pt>
                <c:pt idx="3837" formatCode="General">
                  <c:v>6.8260000000000005</c:v>
                </c:pt>
                <c:pt idx="3838" formatCode="General">
                  <c:v>6.8260000000000005</c:v>
                </c:pt>
                <c:pt idx="3839" formatCode="General">
                  <c:v>6.8246000000000002</c:v>
                </c:pt>
                <c:pt idx="3840" formatCode="General">
                  <c:v>6.8249000000000004</c:v>
                </c:pt>
                <c:pt idx="3841" formatCode="General">
                  <c:v>6.8247000000000009</c:v>
                </c:pt>
                <c:pt idx="3842" formatCode="General">
                  <c:v>6.8232000000000008</c:v>
                </c:pt>
                <c:pt idx="3843" formatCode="General">
                  <c:v>6.8235000000000001</c:v>
                </c:pt>
                <c:pt idx="3844" formatCode="General">
                  <c:v>6.8308000000000009</c:v>
                </c:pt>
                <c:pt idx="3845" formatCode="General">
                  <c:v>6.8280000000000003</c:v>
                </c:pt>
                <c:pt idx="3846" formatCode="General">
                  <c:v>6.8280000000000003</c:v>
                </c:pt>
                <c:pt idx="3847" formatCode="General">
                  <c:v>6.8280000000000003</c:v>
                </c:pt>
                <c:pt idx="3848" formatCode="General">
                  <c:v>6.8265000000000002</c:v>
                </c:pt>
                <c:pt idx="3849" formatCode="General">
                  <c:v>6.8305000000000007</c:v>
                </c:pt>
                <c:pt idx="3850" formatCode="General">
                  <c:v>6.830000000000001</c:v>
                </c:pt>
                <c:pt idx="3851" formatCode="General">
                  <c:v>6.8320000000000007</c:v>
                </c:pt>
                <c:pt idx="3852" formatCode="General">
                  <c:v>6.8330000000000002</c:v>
                </c:pt>
                <c:pt idx="3853" formatCode="General">
                  <c:v>6.8370000000000006</c:v>
                </c:pt>
                <c:pt idx="3854" formatCode="General">
                  <c:v>6.8352000000000004</c:v>
                </c:pt>
                <c:pt idx="3855" formatCode="General">
                  <c:v>6.8330000000000002</c:v>
                </c:pt>
                <c:pt idx="3856" formatCode="General">
                  <c:v>6.8356000000000003</c:v>
                </c:pt>
                <c:pt idx="3857" formatCode="General">
                  <c:v>6.8339000000000008</c:v>
                </c:pt>
                <c:pt idx="3858" formatCode="General">
                  <c:v>6.8340000000000005</c:v>
                </c:pt>
                <c:pt idx="3859" formatCode="General">
                  <c:v>6.8327000000000009</c:v>
                </c:pt>
                <c:pt idx="3860" formatCode="General">
                  <c:v>6.8360000000000003</c:v>
                </c:pt>
                <c:pt idx="3861" formatCode="General">
                  <c:v>6.8345000000000002</c:v>
                </c:pt>
                <c:pt idx="3862" formatCode="General">
                  <c:v>6.8350000000000009</c:v>
                </c:pt>
                <c:pt idx="3863" formatCode="General">
                  <c:v>6.8350000000000009</c:v>
                </c:pt>
                <c:pt idx="3864" formatCode="General">
                  <c:v>6.8340000000000005</c:v>
                </c:pt>
                <c:pt idx="3865" formatCode="General">
                  <c:v>6.8320000000000007</c:v>
                </c:pt>
                <c:pt idx="3866" formatCode="General">
                  <c:v>6.8330000000000002</c:v>
                </c:pt>
                <c:pt idx="3867" formatCode="General">
                  <c:v>6.8328000000000007</c:v>
                </c:pt>
                <c:pt idx="3868" formatCode="General">
                  <c:v>6.833800000000001</c:v>
                </c:pt>
                <c:pt idx="3869" formatCode="General">
                  <c:v>6.8307000000000002</c:v>
                </c:pt>
                <c:pt idx="3870" formatCode="General">
                  <c:v>6.8325000000000005</c:v>
                </c:pt>
                <c:pt idx="3871" formatCode="General">
                  <c:v>6.8312000000000008</c:v>
                </c:pt>
                <c:pt idx="3872" formatCode="General">
                  <c:v>6.8320000000000007</c:v>
                </c:pt>
                <c:pt idx="3873" formatCode="General">
                  <c:v>6.8343000000000007</c:v>
                </c:pt>
                <c:pt idx="3874" formatCode="General">
                  <c:v>6.8320000000000007</c:v>
                </c:pt>
                <c:pt idx="3875" formatCode="General">
                  <c:v>6.8320000000000007</c:v>
                </c:pt>
                <c:pt idx="3876" formatCode="General">
                  <c:v>6.8310000000000004</c:v>
                </c:pt>
                <c:pt idx="3877" formatCode="General">
                  <c:v>6.8318000000000003</c:v>
                </c:pt>
                <c:pt idx="3878" formatCode="General">
                  <c:v>6.8320000000000007</c:v>
                </c:pt>
                <c:pt idx="3879" formatCode="General">
                  <c:v>6.8327000000000009</c:v>
                </c:pt>
                <c:pt idx="3880" formatCode="General">
                  <c:v>6.8317000000000005</c:v>
                </c:pt>
                <c:pt idx="3881" formatCode="General">
                  <c:v>6.8305000000000007</c:v>
                </c:pt>
                <c:pt idx="3882" formatCode="General">
                  <c:v>6.8317000000000005</c:v>
                </c:pt>
                <c:pt idx="3883" formatCode="General">
                  <c:v>6.8311000000000002</c:v>
                </c:pt>
                <c:pt idx="3884" formatCode="General">
                  <c:v>6.8310000000000004</c:v>
                </c:pt>
                <c:pt idx="3885" formatCode="General">
                  <c:v>6.8308000000000009</c:v>
                </c:pt>
                <c:pt idx="3886" formatCode="General">
                  <c:v>6.8310000000000004</c:v>
                </c:pt>
                <c:pt idx="3887" formatCode="General">
                  <c:v>6.8310000000000004</c:v>
                </c:pt>
                <c:pt idx="3888" formatCode="General">
                  <c:v>6.8310000000000004</c:v>
                </c:pt>
                <c:pt idx="3889" formatCode="General">
                  <c:v>6.8308000000000009</c:v>
                </c:pt>
                <c:pt idx="3890" formatCode="General">
                  <c:v>6.8310000000000004</c:v>
                </c:pt>
                <c:pt idx="3891" formatCode="General">
                  <c:v>6.8320000000000007</c:v>
                </c:pt>
                <c:pt idx="3892" formatCode="General">
                  <c:v>6.8320000000000007</c:v>
                </c:pt>
                <c:pt idx="3893" formatCode="General">
                  <c:v>6.8308000000000009</c:v>
                </c:pt>
                <c:pt idx="3894" formatCode="General">
                  <c:v>6.830000000000001</c:v>
                </c:pt>
                <c:pt idx="3895" formatCode="General">
                  <c:v>6.8305000000000007</c:v>
                </c:pt>
                <c:pt idx="3896" formatCode="General">
                  <c:v>6.8310000000000004</c:v>
                </c:pt>
                <c:pt idx="3897" formatCode="General">
                  <c:v>6.8317000000000005</c:v>
                </c:pt>
                <c:pt idx="3898" formatCode="General">
                  <c:v>6.8343000000000007</c:v>
                </c:pt>
                <c:pt idx="3899" formatCode="General">
                  <c:v>6.8350000000000009</c:v>
                </c:pt>
                <c:pt idx="3900" formatCode="General">
                  <c:v>6.8350000000000009</c:v>
                </c:pt>
                <c:pt idx="3901" formatCode="General">
                  <c:v>6.8334000000000001</c:v>
                </c:pt>
                <c:pt idx="3902" formatCode="General">
                  <c:v>6.8330000000000002</c:v>
                </c:pt>
                <c:pt idx="3903" formatCode="General">
                  <c:v>6.8350000000000009</c:v>
                </c:pt>
                <c:pt idx="3904" formatCode="General">
                  <c:v>6.8337000000000003</c:v>
                </c:pt>
                <c:pt idx="3905" formatCode="General">
                  <c:v>6.8330000000000002</c:v>
                </c:pt>
                <c:pt idx="3906" formatCode="General">
                  <c:v>6.8317000000000005</c:v>
                </c:pt>
                <c:pt idx="3907" formatCode="General">
                  <c:v>6.8310000000000004</c:v>
                </c:pt>
                <c:pt idx="3908" formatCode="General">
                  <c:v>6.8310000000000004</c:v>
                </c:pt>
                <c:pt idx="3909" formatCode="General">
                  <c:v>6.8315000000000001</c:v>
                </c:pt>
                <c:pt idx="3910" formatCode="General">
                  <c:v>6.8310000000000004</c:v>
                </c:pt>
                <c:pt idx="3911" formatCode="General">
                  <c:v>6.8310000000000004</c:v>
                </c:pt>
                <c:pt idx="3912" formatCode="General">
                  <c:v>6.830000000000001</c:v>
                </c:pt>
                <c:pt idx="3913" formatCode="General">
                  <c:v>6.8305000000000007</c:v>
                </c:pt>
                <c:pt idx="3914" formatCode="General">
                  <c:v>6.8308000000000009</c:v>
                </c:pt>
                <c:pt idx="3915" formatCode="General">
                  <c:v>6.8309000000000006</c:v>
                </c:pt>
                <c:pt idx="3916" formatCode="General">
                  <c:v>6.8305000000000007</c:v>
                </c:pt>
                <c:pt idx="3917" formatCode="General">
                  <c:v>6.830000000000001</c:v>
                </c:pt>
                <c:pt idx="3918" formatCode="General">
                  <c:v>6.830000000000001</c:v>
                </c:pt>
                <c:pt idx="3919" formatCode="General">
                  <c:v>6.8275000000000006</c:v>
                </c:pt>
                <c:pt idx="3920" formatCode="General">
                  <c:v>6.8284000000000002</c:v>
                </c:pt>
                <c:pt idx="3921" formatCode="General">
                  <c:v>6.8293000000000008</c:v>
                </c:pt>
                <c:pt idx="3922" formatCode="General">
                  <c:v>6.8290000000000006</c:v>
                </c:pt>
                <c:pt idx="3923" formatCode="General">
                  <c:v>6.8285000000000009</c:v>
                </c:pt>
                <c:pt idx="3924" formatCode="General">
                  <c:v>6.8290000000000006</c:v>
                </c:pt>
                <c:pt idx="3925" formatCode="General">
                  <c:v>6.825800000000001</c:v>
                </c:pt>
                <c:pt idx="3926" formatCode="General">
                  <c:v>6.8264000000000005</c:v>
                </c:pt>
                <c:pt idx="3927" formatCode="General">
                  <c:v>6.827700000000001</c:v>
                </c:pt>
                <c:pt idx="3928" formatCode="General">
                  <c:v>6.8290000000000006</c:v>
                </c:pt>
                <c:pt idx="3929" formatCode="General">
                  <c:v>6.8270000000000008</c:v>
                </c:pt>
                <c:pt idx="3930" formatCode="General">
                  <c:v>6.8260000000000005</c:v>
                </c:pt>
                <c:pt idx="3931" formatCode="General">
                  <c:v>6.8274000000000008</c:v>
                </c:pt>
                <c:pt idx="3932" formatCode="General">
                  <c:v>6.8280000000000003</c:v>
                </c:pt>
                <c:pt idx="3933" formatCode="General">
                  <c:v>6.8274000000000008</c:v>
                </c:pt>
                <c:pt idx="3934" formatCode="General">
                  <c:v>6.8278000000000008</c:v>
                </c:pt>
                <c:pt idx="3935" formatCode="General">
                  <c:v>6.8260000000000005</c:v>
                </c:pt>
                <c:pt idx="3936" formatCode="General">
                  <c:v>6.8260000000000005</c:v>
                </c:pt>
                <c:pt idx="3937" formatCode="General">
                  <c:v>6.8260000000000005</c:v>
                </c:pt>
                <c:pt idx="3938" formatCode="General">
                  <c:v>6.8260000000000005</c:v>
                </c:pt>
                <c:pt idx="3939" formatCode="General">
                  <c:v>6.8260000000000005</c:v>
                </c:pt>
                <c:pt idx="3940" formatCode="General">
                  <c:v>6.8260000000000005</c:v>
                </c:pt>
                <c:pt idx="3941" formatCode="General">
                  <c:v>6.8260000000000005</c:v>
                </c:pt>
                <c:pt idx="3942" formatCode="General">
                  <c:v>6.8254000000000001</c:v>
                </c:pt>
                <c:pt idx="3943" formatCode="General">
                  <c:v>6.8240000000000007</c:v>
                </c:pt>
                <c:pt idx="3944" formatCode="General">
                  <c:v>6.8260000000000005</c:v>
                </c:pt>
                <c:pt idx="3945" formatCode="General">
                  <c:v>6.8262000000000009</c:v>
                </c:pt>
                <c:pt idx="3946" formatCode="General">
                  <c:v>6.8280000000000003</c:v>
                </c:pt>
                <c:pt idx="3947" formatCode="General">
                  <c:v>6.8268000000000004</c:v>
                </c:pt>
                <c:pt idx="3948" formatCode="General">
                  <c:v>6.8268000000000004</c:v>
                </c:pt>
                <c:pt idx="3949" formatCode="General">
                  <c:v>6.8266000000000009</c:v>
                </c:pt>
                <c:pt idx="3950" formatCode="General">
                  <c:v>6.8270000000000008</c:v>
                </c:pt>
                <c:pt idx="3951" formatCode="General">
                  <c:v>6.8280000000000003</c:v>
                </c:pt>
                <c:pt idx="3952" formatCode="General">
                  <c:v>6.8280000000000003</c:v>
                </c:pt>
                <c:pt idx="3953" formatCode="General">
                  <c:v>6.8275000000000006</c:v>
                </c:pt>
                <c:pt idx="3954" formatCode="General">
                  <c:v>6.8286000000000007</c:v>
                </c:pt>
                <c:pt idx="3955" formatCode="General">
                  <c:v>6.8280000000000003</c:v>
                </c:pt>
                <c:pt idx="3956" formatCode="General">
                  <c:v>6.8276000000000003</c:v>
                </c:pt>
                <c:pt idx="3957" formatCode="General">
                  <c:v>6.8274000000000008</c:v>
                </c:pt>
                <c:pt idx="3958" formatCode="General">
                  <c:v>6.8278000000000008</c:v>
                </c:pt>
                <c:pt idx="3959" formatCode="General">
                  <c:v>6.8279000000000005</c:v>
                </c:pt>
                <c:pt idx="3960" formatCode="General">
                  <c:v>6.8270000000000008</c:v>
                </c:pt>
                <c:pt idx="3961" formatCode="General">
                  <c:v>6.8275000000000006</c:v>
                </c:pt>
                <c:pt idx="3962" formatCode="General">
                  <c:v>6.8272000000000004</c:v>
                </c:pt>
                <c:pt idx="3963" formatCode="General">
                  <c:v>6.8271000000000006</c:v>
                </c:pt>
                <c:pt idx="3964" formatCode="General">
                  <c:v>6.8268000000000004</c:v>
                </c:pt>
                <c:pt idx="3965" formatCode="General">
                  <c:v>6.8260000000000005</c:v>
                </c:pt>
                <c:pt idx="3966" formatCode="General">
                  <c:v>6.8266000000000009</c:v>
                </c:pt>
                <c:pt idx="3967" formatCode="General">
                  <c:v>6.8262000000000009</c:v>
                </c:pt>
                <c:pt idx="3968" formatCode="General">
                  <c:v>6.8268000000000004</c:v>
                </c:pt>
                <c:pt idx="3969" formatCode="General">
                  <c:v>6.8270000000000008</c:v>
                </c:pt>
                <c:pt idx="3970" formatCode="General">
                  <c:v>6.8270000000000008</c:v>
                </c:pt>
                <c:pt idx="3971" formatCode="General">
                  <c:v>6.8275000000000006</c:v>
                </c:pt>
                <c:pt idx="3972" formatCode="General">
                  <c:v>6.8275000000000006</c:v>
                </c:pt>
                <c:pt idx="3973" formatCode="General">
                  <c:v>6.8275000000000006</c:v>
                </c:pt>
                <c:pt idx="3974" formatCode="General">
                  <c:v>6.8280000000000003</c:v>
                </c:pt>
                <c:pt idx="3975" formatCode="General">
                  <c:v>6.8270000000000008</c:v>
                </c:pt>
                <c:pt idx="3976" formatCode="General">
                  <c:v>6.8260000000000005</c:v>
                </c:pt>
                <c:pt idx="3977" formatCode="General">
                  <c:v>6.8275000000000006</c:v>
                </c:pt>
                <c:pt idx="3978" formatCode="General">
                  <c:v>6.8272000000000004</c:v>
                </c:pt>
                <c:pt idx="3979" formatCode="General">
                  <c:v>6.8260000000000005</c:v>
                </c:pt>
                <c:pt idx="3980" formatCode="General">
                  <c:v>6.8260000000000005</c:v>
                </c:pt>
                <c:pt idx="3981" formatCode="General">
                  <c:v>6.8265000000000002</c:v>
                </c:pt>
                <c:pt idx="3982" formatCode="General">
                  <c:v>6.8270000000000008</c:v>
                </c:pt>
                <c:pt idx="3983" formatCode="General">
                  <c:v>6.8285000000000009</c:v>
                </c:pt>
                <c:pt idx="3984" formatCode="General">
                  <c:v>6.8275000000000006</c:v>
                </c:pt>
                <c:pt idx="3985" formatCode="General">
                  <c:v>6.827700000000001</c:v>
                </c:pt>
                <c:pt idx="3986" formatCode="General">
                  <c:v>6.8265000000000002</c:v>
                </c:pt>
                <c:pt idx="3987" formatCode="General">
                  <c:v>6.8275000000000006</c:v>
                </c:pt>
                <c:pt idx="3988" formatCode="General">
                  <c:v>6.8280000000000003</c:v>
                </c:pt>
                <c:pt idx="3989" formatCode="General">
                  <c:v>6.8278000000000008</c:v>
                </c:pt>
                <c:pt idx="3990" formatCode="General">
                  <c:v>6.8280000000000003</c:v>
                </c:pt>
                <c:pt idx="3991" formatCode="General">
                  <c:v>6.8284000000000002</c:v>
                </c:pt>
                <c:pt idx="3992" formatCode="General">
                  <c:v>6.8279000000000005</c:v>
                </c:pt>
                <c:pt idx="3993" formatCode="General">
                  <c:v>6.8280000000000003</c:v>
                </c:pt>
                <c:pt idx="3994" formatCode="General">
                  <c:v>6.8281000000000009</c:v>
                </c:pt>
                <c:pt idx="3995" formatCode="General">
                  <c:v>6.8282000000000007</c:v>
                </c:pt>
                <c:pt idx="3996" formatCode="General">
                  <c:v>6.8280000000000003</c:v>
                </c:pt>
                <c:pt idx="3997" formatCode="General">
                  <c:v>6.8270000000000008</c:v>
                </c:pt>
                <c:pt idx="3998" formatCode="General">
                  <c:v>6.8285000000000009</c:v>
                </c:pt>
                <c:pt idx="3999" formatCode="General">
                  <c:v>6.8290000000000006</c:v>
                </c:pt>
                <c:pt idx="4000" formatCode="General">
                  <c:v>6.8253000000000004</c:v>
                </c:pt>
                <c:pt idx="4001" formatCode="General">
                  <c:v>6.8268000000000004</c:v>
                </c:pt>
                <c:pt idx="4002" formatCode="General">
                  <c:v>6.8268000000000004</c:v>
                </c:pt>
                <c:pt idx="4003" formatCode="General">
                  <c:v>6.8270000000000008</c:v>
                </c:pt>
                <c:pt idx="4004" formatCode="General">
                  <c:v>6.8272000000000004</c:v>
                </c:pt>
                <c:pt idx="4005" formatCode="General">
                  <c:v>6.8275000000000006</c:v>
                </c:pt>
                <c:pt idx="4006" formatCode="General">
                  <c:v>6.8276000000000003</c:v>
                </c:pt>
                <c:pt idx="4007" formatCode="General">
                  <c:v>6.8273000000000001</c:v>
                </c:pt>
                <c:pt idx="4008" formatCode="General">
                  <c:v>6.8266000000000009</c:v>
                </c:pt>
                <c:pt idx="4009" formatCode="General">
                  <c:v>6.8271000000000006</c:v>
                </c:pt>
                <c:pt idx="4010" formatCode="General">
                  <c:v>6.8268000000000004</c:v>
                </c:pt>
                <c:pt idx="4011" formatCode="General">
                  <c:v>6.8270000000000008</c:v>
                </c:pt>
                <c:pt idx="4012" formatCode="General">
                  <c:v>6.8269000000000002</c:v>
                </c:pt>
                <c:pt idx="4013" formatCode="General">
                  <c:v>6.8270000000000008</c:v>
                </c:pt>
                <c:pt idx="4014" formatCode="General">
                  <c:v>6.8270000000000008</c:v>
                </c:pt>
                <c:pt idx="4015" formatCode="General">
                  <c:v>6.8272000000000004</c:v>
                </c:pt>
                <c:pt idx="4016" formatCode="General">
                  <c:v>6.8268000000000004</c:v>
                </c:pt>
                <c:pt idx="4017" formatCode="General">
                  <c:v>6.8269000000000002</c:v>
                </c:pt>
                <c:pt idx="4018" formatCode="General">
                  <c:v>6.8268000000000004</c:v>
                </c:pt>
                <c:pt idx="4019" formatCode="General">
                  <c:v>6.8268000000000004</c:v>
                </c:pt>
                <c:pt idx="4020" formatCode="General">
                  <c:v>6.8269000000000002</c:v>
                </c:pt>
                <c:pt idx="4021" formatCode="General">
                  <c:v>6.8269000000000002</c:v>
                </c:pt>
                <c:pt idx="4022" formatCode="General">
                  <c:v>6.8268000000000004</c:v>
                </c:pt>
                <c:pt idx="4023" formatCode="General">
                  <c:v>6.8273000000000001</c:v>
                </c:pt>
                <c:pt idx="4024" formatCode="General">
                  <c:v>6.8270000000000008</c:v>
                </c:pt>
                <c:pt idx="4025" formatCode="General">
                  <c:v>6.8266000000000009</c:v>
                </c:pt>
                <c:pt idx="4026" formatCode="General">
                  <c:v>6.8269000000000002</c:v>
                </c:pt>
                <c:pt idx="4027" formatCode="General">
                  <c:v>6.8271000000000006</c:v>
                </c:pt>
                <c:pt idx="4028" formatCode="General">
                  <c:v>6.8265000000000002</c:v>
                </c:pt>
                <c:pt idx="4029" formatCode="General">
                  <c:v>6.8267000000000007</c:v>
                </c:pt>
                <c:pt idx="4030" formatCode="General">
                  <c:v>6.8294000000000006</c:v>
                </c:pt>
                <c:pt idx="4031" formatCode="General">
                  <c:v>6.8335000000000008</c:v>
                </c:pt>
                <c:pt idx="4032" formatCode="General">
                  <c:v>6.8310000000000004</c:v>
                </c:pt>
                <c:pt idx="4033" formatCode="General">
                  <c:v>6.8310000000000004</c:v>
                </c:pt>
                <c:pt idx="4034" formatCode="General">
                  <c:v>6.8310000000000004</c:v>
                </c:pt>
                <c:pt idx="4035" formatCode="General">
                  <c:v>6.8310000000000004</c:v>
                </c:pt>
                <c:pt idx="4036" formatCode="General">
                  <c:v>6.8310000000000004</c:v>
                </c:pt>
                <c:pt idx="4037" formatCode="General">
                  <c:v>6.8310000000000004</c:v>
                </c:pt>
                <c:pt idx="4038" formatCode="General">
                  <c:v>6.8264000000000005</c:v>
                </c:pt>
                <c:pt idx="4039" formatCode="General">
                  <c:v>6.8265000000000002</c:v>
                </c:pt>
                <c:pt idx="4040" formatCode="General">
                  <c:v>6.8270000000000008</c:v>
                </c:pt>
                <c:pt idx="4041" formatCode="General">
                  <c:v>6.8270000000000008</c:v>
                </c:pt>
                <c:pt idx="4042" formatCode="General">
                  <c:v>6.8260000000000005</c:v>
                </c:pt>
                <c:pt idx="4043" formatCode="General">
                  <c:v>6.8263000000000007</c:v>
                </c:pt>
                <c:pt idx="4044" formatCode="General">
                  <c:v>6.8266000000000009</c:v>
                </c:pt>
                <c:pt idx="4045" formatCode="General">
                  <c:v>6.8256000000000006</c:v>
                </c:pt>
                <c:pt idx="4046" formatCode="General">
                  <c:v>6.8265000000000002</c:v>
                </c:pt>
                <c:pt idx="4047" formatCode="General">
                  <c:v>6.8265000000000002</c:v>
                </c:pt>
                <c:pt idx="4048" formatCode="General">
                  <c:v>6.8264000000000005</c:v>
                </c:pt>
                <c:pt idx="4049" formatCode="General">
                  <c:v>6.8263000000000007</c:v>
                </c:pt>
                <c:pt idx="4050" formatCode="General">
                  <c:v>6.8260000000000005</c:v>
                </c:pt>
                <c:pt idx="4051" formatCode="General">
                  <c:v>6.8265000000000002</c:v>
                </c:pt>
                <c:pt idx="4052" formatCode="General">
                  <c:v>6.8253000000000004</c:v>
                </c:pt>
                <c:pt idx="4053" formatCode="General">
                  <c:v>6.8262000000000009</c:v>
                </c:pt>
                <c:pt idx="4054" formatCode="General">
                  <c:v>6.8257000000000003</c:v>
                </c:pt>
                <c:pt idx="4055" formatCode="General">
                  <c:v>6.8260000000000005</c:v>
                </c:pt>
                <c:pt idx="4056" formatCode="General">
                  <c:v>6.8259000000000007</c:v>
                </c:pt>
                <c:pt idx="4057" formatCode="General">
                  <c:v>6.8265000000000002</c:v>
                </c:pt>
                <c:pt idx="4058" formatCode="General">
                  <c:v>6.8264000000000005</c:v>
                </c:pt>
                <c:pt idx="4059" formatCode="General">
                  <c:v>6.8265000000000002</c:v>
                </c:pt>
                <c:pt idx="4060" formatCode="General">
                  <c:v>6.8265000000000002</c:v>
                </c:pt>
                <c:pt idx="4061" formatCode="General">
                  <c:v>6.8267000000000007</c:v>
                </c:pt>
                <c:pt idx="4062" formatCode="General">
                  <c:v>6.8268000000000004</c:v>
                </c:pt>
                <c:pt idx="4063" formatCode="General">
                  <c:v>6.8264000000000005</c:v>
                </c:pt>
                <c:pt idx="4064" formatCode="General">
                  <c:v>6.8260000000000005</c:v>
                </c:pt>
                <c:pt idx="4065" formatCode="General">
                  <c:v>6.825800000000001</c:v>
                </c:pt>
                <c:pt idx="4066" formatCode="General">
                  <c:v>6.8260000000000005</c:v>
                </c:pt>
                <c:pt idx="4067" formatCode="General">
                  <c:v>6.8256000000000006</c:v>
                </c:pt>
                <c:pt idx="4068" formatCode="General">
                  <c:v>6.8256000000000006</c:v>
                </c:pt>
                <c:pt idx="4069" formatCode="General">
                  <c:v>6.8255000000000008</c:v>
                </c:pt>
                <c:pt idx="4070" formatCode="General">
                  <c:v>6.8255000000000008</c:v>
                </c:pt>
                <c:pt idx="4071" formatCode="General">
                  <c:v>6.8240000000000007</c:v>
                </c:pt>
                <c:pt idx="4072" formatCode="General">
                  <c:v>6.8236000000000008</c:v>
                </c:pt>
                <c:pt idx="4073" formatCode="General">
                  <c:v>6.8257000000000003</c:v>
                </c:pt>
                <c:pt idx="4074" formatCode="General">
                  <c:v>6.8254000000000001</c:v>
                </c:pt>
                <c:pt idx="4075" formatCode="General">
                  <c:v>6.8259000000000007</c:v>
                </c:pt>
                <c:pt idx="4076" formatCode="General">
                  <c:v>6.825800000000001</c:v>
                </c:pt>
                <c:pt idx="4077" formatCode="General">
                  <c:v>6.8255000000000008</c:v>
                </c:pt>
                <c:pt idx="4078" formatCode="General">
                  <c:v>6.8268000000000004</c:v>
                </c:pt>
                <c:pt idx="4079" formatCode="General">
                  <c:v>6.8253000000000004</c:v>
                </c:pt>
                <c:pt idx="4080" formatCode="General">
                  <c:v>6.8268000000000004</c:v>
                </c:pt>
                <c:pt idx="4081" formatCode="General">
                  <c:v>6.8263000000000007</c:v>
                </c:pt>
                <c:pt idx="4082" formatCode="General">
                  <c:v>6.8271000000000006</c:v>
                </c:pt>
                <c:pt idx="4083" formatCode="General">
                  <c:v>6.8265000000000002</c:v>
                </c:pt>
                <c:pt idx="4084" formatCode="General">
                  <c:v>6.8255000000000008</c:v>
                </c:pt>
                <c:pt idx="4085" formatCode="General">
                  <c:v>6.8253000000000004</c:v>
                </c:pt>
                <c:pt idx="4086" formatCode="General">
                  <c:v>6.8259000000000007</c:v>
                </c:pt>
                <c:pt idx="4087" formatCode="General">
                  <c:v>6.8252000000000006</c:v>
                </c:pt>
                <c:pt idx="4088" formatCode="General">
                  <c:v>6.8252000000000006</c:v>
                </c:pt>
                <c:pt idx="4089" formatCode="General">
                  <c:v>6.8265000000000002</c:v>
                </c:pt>
                <c:pt idx="4090" formatCode="General">
                  <c:v>6.8263000000000007</c:v>
                </c:pt>
                <c:pt idx="4091" formatCode="General">
                  <c:v>6.8263000000000007</c:v>
                </c:pt>
                <c:pt idx="4092" formatCode="General">
                  <c:v>6.8257000000000003</c:v>
                </c:pt>
                <c:pt idx="4093" formatCode="General">
                  <c:v>6.8265000000000002</c:v>
                </c:pt>
                <c:pt idx="4094" formatCode="General">
                  <c:v>6.8281000000000009</c:v>
                </c:pt>
                <c:pt idx="4095" formatCode="General">
                  <c:v>6.8275000000000006</c:v>
                </c:pt>
                <c:pt idx="4096" formatCode="General">
                  <c:v>6.8270000000000008</c:v>
                </c:pt>
                <c:pt idx="4097" formatCode="General">
                  <c:v>6.8265000000000002</c:v>
                </c:pt>
                <c:pt idx="4098" formatCode="General">
                  <c:v>6.8274000000000008</c:v>
                </c:pt>
                <c:pt idx="4099" formatCode="General">
                  <c:v>6.8270000000000008</c:v>
                </c:pt>
                <c:pt idx="4100" formatCode="General">
                  <c:v>6.8273000000000001</c:v>
                </c:pt>
                <c:pt idx="4101" formatCode="General">
                  <c:v>6.8275000000000006</c:v>
                </c:pt>
                <c:pt idx="4102" formatCode="General">
                  <c:v>6.8276000000000003</c:v>
                </c:pt>
                <c:pt idx="4103" formatCode="General">
                  <c:v>6.8283000000000005</c:v>
                </c:pt>
                <c:pt idx="4104" formatCode="General">
                  <c:v>6.8310000000000004</c:v>
                </c:pt>
                <c:pt idx="4105" formatCode="General">
                  <c:v>6.8288000000000002</c:v>
                </c:pt>
                <c:pt idx="4106" formatCode="General">
                  <c:v>6.8308000000000009</c:v>
                </c:pt>
                <c:pt idx="4107" formatCode="General">
                  <c:v>6.8312000000000008</c:v>
                </c:pt>
                <c:pt idx="4108" formatCode="General">
                  <c:v>6.8278000000000008</c:v>
                </c:pt>
                <c:pt idx="4109" formatCode="General">
                  <c:v>6.830000000000001</c:v>
                </c:pt>
                <c:pt idx="4110" formatCode="General">
                  <c:v>6.8295000000000003</c:v>
                </c:pt>
                <c:pt idx="4111" formatCode="General">
                  <c:v>6.8280000000000003</c:v>
                </c:pt>
                <c:pt idx="4112" formatCode="General">
                  <c:v>6.8286000000000007</c:v>
                </c:pt>
                <c:pt idx="4113" formatCode="General">
                  <c:v>6.8310000000000004</c:v>
                </c:pt>
                <c:pt idx="4114" formatCode="General">
                  <c:v>6.8295000000000003</c:v>
                </c:pt>
                <c:pt idx="4115" formatCode="General">
                  <c:v>6.8281000000000009</c:v>
                </c:pt>
                <c:pt idx="4116" formatCode="General">
                  <c:v>6.830000000000001</c:v>
                </c:pt>
                <c:pt idx="4117" formatCode="General">
                  <c:v>6.831900000000001</c:v>
                </c:pt>
                <c:pt idx="4118" formatCode="General">
                  <c:v>6.831900000000001</c:v>
                </c:pt>
                <c:pt idx="4119" formatCode="General">
                  <c:v>6.831900000000001</c:v>
                </c:pt>
                <c:pt idx="4120" formatCode="General">
                  <c:v>6.831900000000001</c:v>
                </c:pt>
                <c:pt idx="4121" formatCode="General">
                  <c:v>6.8291000000000004</c:v>
                </c:pt>
                <c:pt idx="4122" formatCode="General">
                  <c:v>6.8259000000000007</c:v>
                </c:pt>
                <c:pt idx="4123" formatCode="General">
                  <c:v>6.7974000000000006</c:v>
                </c:pt>
                <c:pt idx="4124" formatCode="General">
                  <c:v>6.8130000000000006</c:v>
                </c:pt>
                <c:pt idx="4125" formatCode="General">
                  <c:v>6.8120000000000003</c:v>
                </c:pt>
                <c:pt idx="4126" formatCode="General">
                  <c:v>6.7990000000000004</c:v>
                </c:pt>
                <c:pt idx="4127" formatCode="General">
                  <c:v>6.7900000000000009</c:v>
                </c:pt>
                <c:pt idx="4128" formatCode="General">
                  <c:v>6.7955000000000005</c:v>
                </c:pt>
                <c:pt idx="4129" formatCode="General">
                  <c:v>6.7970000000000006</c:v>
                </c:pt>
                <c:pt idx="4130" formatCode="General">
                  <c:v>6.7815000000000003</c:v>
                </c:pt>
                <c:pt idx="4131" formatCode="General">
                  <c:v>6.7823000000000002</c:v>
                </c:pt>
                <c:pt idx="4132" formatCode="General">
                  <c:v>6.7710000000000008</c:v>
                </c:pt>
                <c:pt idx="4133" formatCode="General">
                  <c:v>6.7750500000000002</c:v>
                </c:pt>
                <c:pt idx="4134" formatCode="General">
                  <c:v>6.78</c:v>
                </c:pt>
                <c:pt idx="4135" formatCode="General">
                  <c:v>6.777400000000001</c:v>
                </c:pt>
                <c:pt idx="4136" formatCode="General">
                  <c:v>6.7761000000000005</c:v>
                </c:pt>
                <c:pt idx="4137" formatCode="General">
                  <c:v>6.7735000000000003</c:v>
                </c:pt>
                <c:pt idx="4138" formatCode="General">
                  <c:v>6.7710000000000008</c:v>
                </c:pt>
                <c:pt idx="4139" formatCode="General">
                  <c:v>6.7722000000000007</c:v>
                </c:pt>
                <c:pt idx="4140" formatCode="General">
                  <c:v>6.7752000000000008</c:v>
                </c:pt>
                <c:pt idx="4141" formatCode="General">
                  <c:v>6.7777000000000003</c:v>
                </c:pt>
                <c:pt idx="4142" formatCode="General">
                  <c:v>6.7750500000000002</c:v>
                </c:pt>
                <c:pt idx="4143" formatCode="General">
                  <c:v>6.7776000000000005</c:v>
                </c:pt>
                <c:pt idx="4144" formatCode="General">
                  <c:v>6.7780000000000005</c:v>
                </c:pt>
                <c:pt idx="4145" formatCode="General">
                  <c:v>6.7760000000000007</c:v>
                </c:pt>
                <c:pt idx="4146" formatCode="General">
                  <c:v>6.78</c:v>
                </c:pt>
                <c:pt idx="4147" formatCode="General">
                  <c:v>6.78</c:v>
                </c:pt>
                <c:pt idx="4148" formatCode="General">
                  <c:v>6.7790000000000008</c:v>
                </c:pt>
                <c:pt idx="4149" formatCode="General">
                  <c:v>6.7785000000000002</c:v>
                </c:pt>
                <c:pt idx="4150" formatCode="General">
                  <c:v>6.7775000000000007</c:v>
                </c:pt>
                <c:pt idx="4151" formatCode="General">
                  <c:v>6.7760000000000007</c:v>
                </c:pt>
                <c:pt idx="4152" formatCode="General">
                  <c:v>6.7750500000000002</c:v>
                </c:pt>
                <c:pt idx="4153" formatCode="General">
                  <c:v>6.7742000000000004</c:v>
                </c:pt>
                <c:pt idx="4154" formatCode="General">
                  <c:v>6.7730000000000006</c:v>
                </c:pt>
                <c:pt idx="4155" formatCode="General">
                  <c:v>6.7720000000000002</c:v>
                </c:pt>
                <c:pt idx="4156" formatCode="General">
                  <c:v>6.7715000000000005</c:v>
                </c:pt>
                <c:pt idx="4157" formatCode="General">
                  <c:v>6.7685000000000004</c:v>
                </c:pt>
                <c:pt idx="4158" formatCode="General">
                  <c:v>6.7670000000000003</c:v>
                </c:pt>
                <c:pt idx="4159" formatCode="General">
                  <c:v>6.7720000000000002</c:v>
                </c:pt>
                <c:pt idx="4160" formatCode="General">
                  <c:v>6.7750500000000002</c:v>
                </c:pt>
                <c:pt idx="4161" formatCode="General">
                  <c:v>6.7850000000000001</c:v>
                </c:pt>
                <c:pt idx="4162" formatCode="General">
                  <c:v>6.7960000000000003</c:v>
                </c:pt>
                <c:pt idx="4163" formatCode="General">
                  <c:v>6.8060000000000009</c:v>
                </c:pt>
                <c:pt idx="4164" formatCode="General">
                  <c:v>6.7920000000000007</c:v>
                </c:pt>
                <c:pt idx="4165" formatCode="General">
                  <c:v>6.7900000000000009</c:v>
                </c:pt>
                <c:pt idx="4166" formatCode="General">
                  <c:v>6.7900000000000009</c:v>
                </c:pt>
                <c:pt idx="4167" formatCode="General">
                  <c:v>6.7900000000000009</c:v>
                </c:pt>
                <c:pt idx="4168" formatCode="General">
                  <c:v>6.7990000000000004</c:v>
                </c:pt>
                <c:pt idx="4169" formatCode="General">
                  <c:v>6.7970000000000006</c:v>
                </c:pt>
                <c:pt idx="4170" formatCode="General">
                  <c:v>6.7983000000000002</c:v>
                </c:pt>
                <c:pt idx="4171" formatCode="General">
                  <c:v>6.7991000000000001</c:v>
                </c:pt>
                <c:pt idx="4172" formatCode="General">
                  <c:v>6.7980000000000009</c:v>
                </c:pt>
                <c:pt idx="4173" formatCode="General">
                  <c:v>6.8030000000000008</c:v>
                </c:pt>
                <c:pt idx="4174" formatCode="General">
                  <c:v>6.8076000000000008</c:v>
                </c:pt>
                <c:pt idx="4175" formatCode="General">
                  <c:v>6.8110000000000008</c:v>
                </c:pt>
                <c:pt idx="4176" formatCode="General">
                  <c:v>6.8060000000000009</c:v>
                </c:pt>
                <c:pt idx="4177" formatCode="General">
                  <c:v>6.8030000000000008</c:v>
                </c:pt>
                <c:pt idx="4178" formatCode="General">
                  <c:v>6.7875000000000005</c:v>
                </c:pt>
                <c:pt idx="4179" formatCode="General">
                  <c:v>6.7900000000000009</c:v>
                </c:pt>
                <c:pt idx="4180" formatCode="General">
                  <c:v>6.7940000000000005</c:v>
                </c:pt>
                <c:pt idx="4181" formatCode="General">
                  <c:v>6.7830000000000004</c:v>
                </c:pt>
                <c:pt idx="4182" formatCode="General">
                  <c:v>6.7682000000000002</c:v>
                </c:pt>
                <c:pt idx="4183" formatCode="General">
                  <c:v>6.7611000000000008</c:v>
                </c:pt>
                <c:pt idx="4184" formatCode="General">
                  <c:v>6.7465000000000002</c:v>
                </c:pt>
                <c:pt idx="4185" formatCode="General">
                  <c:v>6.7415000000000003</c:v>
                </c:pt>
                <c:pt idx="4186" formatCode="General">
                  <c:v>6.7250500000000004</c:v>
                </c:pt>
                <c:pt idx="4187" formatCode="General">
                  <c:v>6.7236000000000002</c:v>
                </c:pt>
                <c:pt idx="4188" formatCode="General">
                  <c:v>6.713000000000001</c:v>
                </c:pt>
                <c:pt idx="4189" formatCode="General">
                  <c:v>6.7062000000000008</c:v>
                </c:pt>
                <c:pt idx="4190" formatCode="General">
                  <c:v>6.7062000000000008</c:v>
                </c:pt>
                <c:pt idx="4191" formatCode="General">
                  <c:v>6.7062000000000008</c:v>
                </c:pt>
                <c:pt idx="4192" formatCode="General">
                  <c:v>6.7062000000000008</c:v>
                </c:pt>
                <c:pt idx="4193" formatCode="General">
                  <c:v>6.6912000000000003</c:v>
                </c:pt>
                <c:pt idx="4194" formatCode="General">
                  <c:v>6.6910000000000007</c:v>
                </c:pt>
                <c:pt idx="4195" formatCode="General">
                  <c:v>6.686700000000001</c:v>
                </c:pt>
                <c:pt idx="4196" formatCode="General">
                  <c:v>6.69</c:v>
                </c:pt>
                <c:pt idx="4197" formatCode="General">
                  <c:v>6.69</c:v>
                </c:pt>
                <c:pt idx="4198" formatCode="General">
                  <c:v>6.69</c:v>
                </c:pt>
                <c:pt idx="4199" formatCode="General">
                  <c:v>6.69</c:v>
                </c:pt>
                <c:pt idx="4200" formatCode="General">
                  <c:v>6.69</c:v>
                </c:pt>
                <c:pt idx="4201" formatCode="General">
                  <c:v>6.69</c:v>
                </c:pt>
                <c:pt idx="4202" formatCode="General">
                  <c:v>6.6701000000000006</c:v>
                </c:pt>
                <c:pt idx="4203" formatCode="General">
                  <c:v>6.6678000000000006</c:v>
                </c:pt>
                <c:pt idx="4204" formatCode="General">
                  <c:v>6.6730000000000009</c:v>
                </c:pt>
                <c:pt idx="4205" formatCode="General">
                  <c:v>6.6645000000000003</c:v>
                </c:pt>
                <c:pt idx="4206" formatCode="General">
                  <c:v>6.6510000000000007</c:v>
                </c:pt>
                <c:pt idx="4207" formatCode="General">
                  <c:v>6.6400000000000006</c:v>
                </c:pt>
                <c:pt idx="4208" formatCode="General">
                  <c:v>6.6440000000000001</c:v>
                </c:pt>
                <c:pt idx="4209" formatCode="General">
                  <c:v>6.6450000000000005</c:v>
                </c:pt>
                <c:pt idx="4210" formatCode="General">
                  <c:v>6.6519000000000004</c:v>
                </c:pt>
                <c:pt idx="4211" formatCode="General">
                  <c:v>6.6490000000000009</c:v>
                </c:pt>
                <c:pt idx="4212" formatCode="General">
                  <c:v>6.6580000000000004</c:v>
                </c:pt>
                <c:pt idx="4213" formatCode="General">
                  <c:v>6.6580000000000004</c:v>
                </c:pt>
                <c:pt idx="4214" formatCode="General">
                  <c:v>6.6620000000000008</c:v>
                </c:pt>
                <c:pt idx="4215" formatCode="General">
                  <c:v>6.6812000000000005</c:v>
                </c:pt>
                <c:pt idx="4216" formatCode="General">
                  <c:v>6.6870000000000003</c:v>
                </c:pt>
                <c:pt idx="4217" formatCode="General">
                  <c:v>6.6705000000000005</c:v>
                </c:pt>
                <c:pt idx="4218" formatCode="General">
                  <c:v>6.697000000000001</c:v>
                </c:pt>
                <c:pt idx="4219" formatCode="General">
                  <c:v>6.6777000000000006</c:v>
                </c:pt>
                <c:pt idx="4220" formatCode="General">
                  <c:v>6.6760000000000002</c:v>
                </c:pt>
                <c:pt idx="4221" formatCode="General">
                  <c:v>6.66</c:v>
                </c:pt>
                <c:pt idx="4222" formatCode="General">
                  <c:v>6.6550000000000002</c:v>
                </c:pt>
                <c:pt idx="4223" formatCode="General">
                  <c:v>6.6785000000000005</c:v>
                </c:pt>
                <c:pt idx="4224" formatCode="General">
                  <c:v>6.6430000000000007</c:v>
                </c:pt>
                <c:pt idx="4225" formatCode="General">
                  <c:v>6.6340000000000003</c:v>
                </c:pt>
                <c:pt idx="4226" formatCode="General">
                  <c:v>6.6250500000000008</c:v>
                </c:pt>
                <c:pt idx="4227" formatCode="General">
                  <c:v>6.6375000000000002</c:v>
                </c:pt>
                <c:pt idx="4228" formatCode="General">
                  <c:v>6.6440000000000001</c:v>
                </c:pt>
                <c:pt idx="4229" formatCode="General">
                  <c:v>6.6380000000000008</c:v>
                </c:pt>
                <c:pt idx="4230" formatCode="General">
                  <c:v>6.642500000000001</c:v>
                </c:pt>
                <c:pt idx="4231" formatCode="General">
                  <c:v>6.6340000000000003</c:v>
                </c:pt>
                <c:pt idx="4232" formatCode="General">
                  <c:v>6.6390000000000002</c:v>
                </c:pt>
                <c:pt idx="4233" formatCode="General">
                  <c:v>6.6420000000000003</c:v>
                </c:pt>
                <c:pt idx="4234" formatCode="General">
                  <c:v>6.6435000000000004</c:v>
                </c:pt>
                <c:pt idx="4235" formatCode="General">
                  <c:v>6.6530000000000005</c:v>
                </c:pt>
                <c:pt idx="4236" formatCode="General">
                  <c:v>6.650500000000001</c:v>
                </c:pt>
                <c:pt idx="4237" formatCode="General">
                  <c:v>6.6660000000000004</c:v>
                </c:pt>
                <c:pt idx="4238" formatCode="General">
                  <c:v>6.6602000000000006</c:v>
                </c:pt>
                <c:pt idx="4239" formatCode="General">
                  <c:v>6.666500000000001</c:v>
                </c:pt>
                <c:pt idx="4240" formatCode="General">
                  <c:v>6.6635000000000009</c:v>
                </c:pt>
                <c:pt idx="4241" formatCode="General">
                  <c:v>6.6610000000000005</c:v>
                </c:pt>
                <c:pt idx="4242" formatCode="General">
                  <c:v>6.6635000000000009</c:v>
                </c:pt>
                <c:pt idx="4243" formatCode="General">
                  <c:v>6.6485000000000003</c:v>
                </c:pt>
                <c:pt idx="4244" formatCode="General">
                  <c:v>6.6446000000000005</c:v>
                </c:pt>
                <c:pt idx="4245" formatCode="General">
                  <c:v>6.6610000000000005</c:v>
                </c:pt>
                <c:pt idx="4246" formatCode="General">
                  <c:v>6.6550000000000002</c:v>
                </c:pt>
                <c:pt idx="4247" formatCode="General">
                  <c:v>6.6555000000000009</c:v>
                </c:pt>
                <c:pt idx="4248" formatCode="General">
                  <c:v>6.6650000000000009</c:v>
                </c:pt>
                <c:pt idx="4249" formatCode="General">
                  <c:v>6.6545000000000005</c:v>
                </c:pt>
                <c:pt idx="4250" formatCode="General">
                  <c:v>6.6530000000000005</c:v>
                </c:pt>
                <c:pt idx="4251" formatCode="General">
                  <c:v>6.6635000000000009</c:v>
                </c:pt>
                <c:pt idx="4252" formatCode="General">
                  <c:v>6.6555000000000009</c:v>
                </c:pt>
                <c:pt idx="4253" formatCode="General">
                  <c:v>6.674500000000001</c:v>
                </c:pt>
                <c:pt idx="4254" formatCode="General">
                  <c:v>6.658500000000001</c:v>
                </c:pt>
                <c:pt idx="4255" formatCode="General">
                  <c:v>6.6455000000000002</c:v>
                </c:pt>
                <c:pt idx="4256" formatCode="General">
                  <c:v>6.6431000000000004</c:v>
                </c:pt>
                <c:pt idx="4257" formatCode="General">
                  <c:v>6.6270000000000007</c:v>
                </c:pt>
                <c:pt idx="4258" formatCode="General">
                  <c:v>6.6307000000000009</c:v>
                </c:pt>
                <c:pt idx="4259" formatCode="General">
                  <c:v>6.6245000000000003</c:v>
                </c:pt>
                <c:pt idx="4260" formatCode="General">
                  <c:v>6.62</c:v>
                </c:pt>
                <c:pt idx="4261" formatCode="General">
                  <c:v>6.6000000000000005</c:v>
                </c:pt>
                <c:pt idx="4262" formatCode="General">
                  <c:v>6.5900000000000007</c:v>
                </c:pt>
                <c:pt idx="4263" formatCode="General">
                  <c:v>6.5900000000000007</c:v>
                </c:pt>
                <c:pt idx="4264" formatCode="General">
                  <c:v>6.6090000000000009</c:v>
                </c:pt>
                <c:pt idx="4265" formatCode="General">
                  <c:v>6.6187000000000005</c:v>
                </c:pt>
                <c:pt idx="4266" formatCode="General">
                  <c:v>6.6260000000000003</c:v>
                </c:pt>
                <c:pt idx="4267" formatCode="General">
                  <c:v>6.6281000000000008</c:v>
                </c:pt>
                <c:pt idx="4268" formatCode="General">
                  <c:v>6.6362000000000005</c:v>
                </c:pt>
                <c:pt idx="4269" formatCode="General">
                  <c:v>6.6196000000000002</c:v>
                </c:pt>
                <c:pt idx="4270" formatCode="General">
                  <c:v>6.6030000000000006</c:v>
                </c:pt>
                <c:pt idx="4271" formatCode="General">
                  <c:v>6.6046000000000005</c:v>
                </c:pt>
                <c:pt idx="4272" formatCode="General">
                  <c:v>6.5870000000000006</c:v>
                </c:pt>
                <c:pt idx="4273" formatCode="General">
                  <c:v>6.5940000000000003</c:v>
                </c:pt>
                <c:pt idx="4274" formatCode="General">
                  <c:v>6.5830000000000002</c:v>
                </c:pt>
                <c:pt idx="4275" formatCode="General">
                  <c:v>6.5815000000000001</c:v>
                </c:pt>
                <c:pt idx="4276" formatCode="General">
                  <c:v>6.5855000000000006</c:v>
                </c:pt>
                <c:pt idx="4277" formatCode="General">
                  <c:v>6.5831000000000008</c:v>
                </c:pt>
                <c:pt idx="4278" formatCode="General">
                  <c:v>6.5805000000000007</c:v>
                </c:pt>
                <c:pt idx="4279" formatCode="General">
                  <c:v>6.5820000000000007</c:v>
                </c:pt>
                <c:pt idx="4280" formatCode="General">
                  <c:v>6.5817000000000005</c:v>
                </c:pt>
                <c:pt idx="4281" formatCode="General">
                  <c:v>6.5820000000000007</c:v>
                </c:pt>
                <c:pt idx="4282" formatCode="General">
                  <c:v>6.5856000000000003</c:v>
                </c:pt>
                <c:pt idx="4283" formatCode="General">
                  <c:v>6.6045000000000007</c:v>
                </c:pt>
                <c:pt idx="4284" formatCode="General">
                  <c:v>6.5890000000000004</c:v>
                </c:pt>
                <c:pt idx="4285" formatCode="General">
                  <c:v>6.5890000000000004</c:v>
                </c:pt>
                <c:pt idx="4286" formatCode="General">
                  <c:v>6.5890000000000004</c:v>
                </c:pt>
                <c:pt idx="4287" formatCode="General">
                  <c:v>6.5890000000000004</c:v>
                </c:pt>
                <c:pt idx="4288" formatCode="General">
                  <c:v>6.5890000000000004</c:v>
                </c:pt>
                <c:pt idx="4289" formatCode="General">
                  <c:v>6.5890000000000004</c:v>
                </c:pt>
                <c:pt idx="4290" formatCode="General">
                  <c:v>6.5920000000000005</c:v>
                </c:pt>
                <c:pt idx="4291" formatCode="General">
                  <c:v>6.5868000000000002</c:v>
                </c:pt>
                <c:pt idx="4292" formatCode="General">
                  <c:v>6.5920000000000005</c:v>
                </c:pt>
                <c:pt idx="4293" formatCode="General">
                  <c:v>6.5965000000000007</c:v>
                </c:pt>
                <c:pt idx="4294" formatCode="General">
                  <c:v>6.5885000000000007</c:v>
                </c:pt>
                <c:pt idx="4295" formatCode="General">
                  <c:v>6.5845000000000002</c:v>
                </c:pt>
                <c:pt idx="4296" formatCode="General">
                  <c:v>6.5850000000000009</c:v>
                </c:pt>
                <c:pt idx="4297" formatCode="General">
                  <c:v>6.5732000000000008</c:v>
                </c:pt>
                <c:pt idx="4298" formatCode="General">
                  <c:v>6.5668000000000006</c:v>
                </c:pt>
                <c:pt idx="4299" formatCode="General">
                  <c:v>6.5790000000000006</c:v>
                </c:pt>
                <c:pt idx="4300" formatCode="General">
                  <c:v>6.5743000000000009</c:v>
                </c:pt>
                <c:pt idx="4301" formatCode="General">
                  <c:v>6.5785000000000009</c:v>
                </c:pt>
                <c:pt idx="4302" formatCode="General">
                  <c:v>6.5750500000000009</c:v>
                </c:pt>
                <c:pt idx="4303" formatCode="General">
                  <c:v>6.5713000000000008</c:v>
                </c:pt>
                <c:pt idx="4304" formatCode="General">
                  <c:v>6.5702000000000007</c:v>
                </c:pt>
                <c:pt idx="4305" formatCode="General">
                  <c:v>6.5723000000000003</c:v>
                </c:pt>
                <c:pt idx="4306" formatCode="General">
                  <c:v>6.5716000000000001</c:v>
                </c:pt>
                <c:pt idx="4307" formatCode="General">
                  <c:v>6.5683000000000007</c:v>
                </c:pt>
                <c:pt idx="4308" formatCode="General">
                  <c:v>6.5632000000000001</c:v>
                </c:pt>
                <c:pt idx="4309" formatCode="General">
                  <c:v>6.5675000000000008</c:v>
                </c:pt>
                <c:pt idx="4310" formatCode="General">
                  <c:v>6.5723000000000003</c:v>
                </c:pt>
                <c:pt idx="4311" formatCode="General">
                  <c:v>6.5734000000000004</c:v>
                </c:pt>
                <c:pt idx="4312" formatCode="General">
                  <c:v>6.5742000000000003</c:v>
                </c:pt>
                <c:pt idx="4313" formatCode="General">
                  <c:v>6.5698000000000008</c:v>
                </c:pt>
                <c:pt idx="4314" formatCode="General">
                  <c:v>6.572000000000001</c:v>
                </c:pt>
                <c:pt idx="4315" formatCode="General">
                  <c:v>6.5713000000000008</c:v>
                </c:pt>
                <c:pt idx="4316" formatCode="General">
                  <c:v>6.5740000000000007</c:v>
                </c:pt>
                <c:pt idx="4317" formatCode="General">
                  <c:v>6.5694000000000008</c:v>
                </c:pt>
                <c:pt idx="4318" formatCode="General">
                  <c:v>6.5615000000000006</c:v>
                </c:pt>
                <c:pt idx="4319" formatCode="General">
                  <c:v>6.5557000000000007</c:v>
                </c:pt>
                <c:pt idx="4320" formatCode="General">
                  <c:v>6.5593000000000004</c:v>
                </c:pt>
                <c:pt idx="4321" formatCode="General">
                  <c:v>6.5618000000000007</c:v>
                </c:pt>
                <c:pt idx="4322" formatCode="General">
                  <c:v>6.5568000000000008</c:v>
                </c:pt>
                <c:pt idx="4323" formatCode="General">
                  <c:v>6.5630000000000006</c:v>
                </c:pt>
                <c:pt idx="4324" formatCode="General">
                  <c:v>6.5605000000000002</c:v>
                </c:pt>
                <c:pt idx="4325" formatCode="General">
                  <c:v>6.5560000000000009</c:v>
                </c:pt>
                <c:pt idx="4326" formatCode="General">
                  <c:v>6.5475000000000003</c:v>
                </c:pt>
                <c:pt idx="4327" formatCode="General">
                  <c:v>6.547600000000001</c:v>
                </c:pt>
                <c:pt idx="4328" formatCode="General">
                  <c:v>6.547600000000001</c:v>
                </c:pt>
                <c:pt idx="4329" formatCode="General">
                  <c:v>6.547600000000001</c:v>
                </c:pt>
                <c:pt idx="4330" formatCode="General">
                  <c:v>6.5440000000000005</c:v>
                </c:pt>
                <c:pt idx="4331" formatCode="General">
                  <c:v>6.5425000000000004</c:v>
                </c:pt>
                <c:pt idx="4332" formatCode="General">
                  <c:v>6.5354000000000001</c:v>
                </c:pt>
                <c:pt idx="4333" formatCode="General">
                  <c:v>6.5384000000000002</c:v>
                </c:pt>
                <c:pt idx="4334" formatCode="General">
                  <c:v>6.5402000000000005</c:v>
                </c:pt>
                <c:pt idx="4335" formatCode="General">
                  <c:v>6.5332000000000008</c:v>
                </c:pt>
                <c:pt idx="4336" formatCode="General">
                  <c:v>6.5313000000000008</c:v>
                </c:pt>
                <c:pt idx="4337" formatCode="General">
                  <c:v>6.5310000000000006</c:v>
                </c:pt>
                <c:pt idx="4338" formatCode="General">
                  <c:v>6.5285000000000002</c:v>
                </c:pt>
                <c:pt idx="4339" formatCode="General">
                  <c:v>6.53</c:v>
                </c:pt>
                <c:pt idx="4340" formatCode="General">
                  <c:v>6.5250500000000002</c:v>
                </c:pt>
                <c:pt idx="4341" formatCode="General">
                  <c:v>6.5200000000000005</c:v>
                </c:pt>
                <c:pt idx="4342" formatCode="General">
                  <c:v>6.5060000000000002</c:v>
                </c:pt>
                <c:pt idx="4343" formatCode="General">
                  <c:v>6.5270000000000001</c:v>
                </c:pt>
                <c:pt idx="4344" formatCode="General">
                  <c:v>6.5230000000000006</c:v>
                </c:pt>
                <c:pt idx="4345" formatCode="General">
                  <c:v>6.5105000000000004</c:v>
                </c:pt>
                <c:pt idx="4346" formatCode="General">
                  <c:v>6.5005000000000006</c:v>
                </c:pt>
                <c:pt idx="4347" formatCode="General">
                  <c:v>6.4905000000000008</c:v>
                </c:pt>
                <c:pt idx="4348" formatCode="General">
                  <c:v>6.4905000000000008</c:v>
                </c:pt>
                <c:pt idx="4349" formatCode="General">
                  <c:v>6.4968000000000004</c:v>
                </c:pt>
                <c:pt idx="4350" formatCode="General">
                  <c:v>6.4930000000000003</c:v>
                </c:pt>
                <c:pt idx="4351" formatCode="General">
                  <c:v>6.4935000000000009</c:v>
                </c:pt>
                <c:pt idx="4352" formatCode="General">
                  <c:v>6.4935000000000009</c:v>
                </c:pt>
                <c:pt idx="4353" formatCode="General">
                  <c:v>6.4935000000000009</c:v>
                </c:pt>
                <c:pt idx="4354" formatCode="General">
                  <c:v>6.4915000000000003</c:v>
                </c:pt>
                <c:pt idx="4355" formatCode="General">
                  <c:v>6.4920000000000009</c:v>
                </c:pt>
                <c:pt idx="4356" formatCode="General">
                  <c:v>6.4975000000000005</c:v>
                </c:pt>
                <c:pt idx="4357" formatCode="General">
                  <c:v>6.4970000000000008</c:v>
                </c:pt>
                <c:pt idx="4358" formatCode="General">
                  <c:v>6.5055000000000005</c:v>
                </c:pt>
                <c:pt idx="4359" formatCode="General">
                  <c:v>6.5040000000000004</c:v>
                </c:pt>
                <c:pt idx="4360" formatCode="General">
                  <c:v>6.5033000000000003</c:v>
                </c:pt>
                <c:pt idx="4361" formatCode="General">
                  <c:v>6.5035000000000007</c:v>
                </c:pt>
                <c:pt idx="4362" formatCode="General">
                  <c:v>6.4910000000000005</c:v>
                </c:pt>
                <c:pt idx="4363" formatCode="General">
                  <c:v>6.5060000000000002</c:v>
                </c:pt>
                <c:pt idx="4364" formatCode="General">
                  <c:v>6.4970000000000008</c:v>
                </c:pt>
                <c:pt idx="4365" formatCode="General">
                  <c:v>6.4925000000000006</c:v>
                </c:pt>
                <c:pt idx="4366" formatCode="General">
                  <c:v>6.4915000000000003</c:v>
                </c:pt>
                <c:pt idx="4367" formatCode="General">
                  <c:v>6.4890000000000008</c:v>
                </c:pt>
                <c:pt idx="4368" formatCode="General">
                  <c:v>6.4830000000000005</c:v>
                </c:pt>
                <c:pt idx="4369" formatCode="General">
                  <c:v>6.4775000000000009</c:v>
                </c:pt>
                <c:pt idx="4370" formatCode="General">
                  <c:v>6.4775000000000009</c:v>
                </c:pt>
                <c:pt idx="4371" formatCode="General">
                  <c:v>6.4823000000000004</c:v>
                </c:pt>
                <c:pt idx="4372" formatCode="General">
                  <c:v>6.4795000000000007</c:v>
                </c:pt>
                <c:pt idx="4373" formatCode="General">
                  <c:v>6.4795000000000007</c:v>
                </c:pt>
                <c:pt idx="4374" formatCode="General">
                  <c:v>6.4790000000000001</c:v>
                </c:pt>
                <c:pt idx="4375" formatCode="General">
                  <c:v>6.4755000000000003</c:v>
                </c:pt>
                <c:pt idx="4376" formatCode="General">
                  <c:v>6.4757000000000007</c:v>
                </c:pt>
                <c:pt idx="4377" formatCode="General">
                  <c:v>6.4802000000000008</c:v>
                </c:pt>
                <c:pt idx="4378" formatCode="General">
                  <c:v>6.4812000000000003</c:v>
                </c:pt>
                <c:pt idx="4379" formatCode="General">
                  <c:v>6.4777000000000005</c:v>
                </c:pt>
                <c:pt idx="4380" formatCode="General">
                  <c:v>6.4801000000000002</c:v>
                </c:pt>
                <c:pt idx="4381" formatCode="General">
                  <c:v>6.4707000000000008</c:v>
                </c:pt>
                <c:pt idx="4382" formatCode="General">
                  <c:v>6.4687000000000001</c:v>
                </c:pt>
                <c:pt idx="4383" formatCode="General">
                  <c:v>6.4772000000000007</c:v>
                </c:pt>
                <c:pt idx="4384" formatCode="General">
                  <c:v>6.4632000000000005</c:v>
                </c:pt>
                <c:pt idx="4385" formatCode="General">
                  <c:v>6.4617000000000004</c:v>
                </c:pt>
                <c:pt idx="4386" formatCode="General">
                  <c:v>6.4662000000000006</c:v>
                </c:pt>
                <c:pt idx="4387" formatCode="General">
                  <c:v>6.4722500000000007</c:v>
                </c:pt>
                <c:pt idx="4388" formatCode="General">
                  <c:v>6.4759500000000001</c:v>
                </c:pt>
                <c:pt idx="4389" formatCode="General">
                  <c:v>6.4677000000000007</c:v>
                </c:pt>
                <c:pt idx="4390" formatCode="General">
                  <c:v>6.4607000000000001</c:v>
                </c:pt>
                <c:pt idx="4391" formatCode="General">
                  <c:v>6.4607000000000001</c:v>
                </c:pt>
                <c:pt idx="4392" formatCode="General">
                  <c:v>6.4637000000000002</c:v>
                </c:pt>
                <c:pt idx="4393" formatCode="General">
                  <c:v>6.4615000000000009</c:v>
                </c:pt>
                <c:pt idx="4394" formatCode="General">
                  <c:v>6.4662000000000006</c:v>
                </c:pt>
                <c:pt idx="4395" formatCode="General">
                  <c:v>6.4650000000000007</c:v>
                </c:pt>
                <c:pt idx="4396" formatCode="General">
                  <c:v>6.4643000000000006</c:v>
                </c:pt>
                <c:pt idx="4397" formatCode="General">
                  <c:v>6.463000000000001</c:v>
                </c:pt>
                <c:pt idx="4398" formatCode="General">
                  <c:v>6.4653000000000009</c:v>
                </c:pt>
                <c:pt idx="4399" formatCode="General">
                  <c:v>6.4702000000000002</c:v>
                </c:pt>
                <c:pt idx="4400" formatCode="General">
                  <c:v>6.4662000000000006</c:v>
                </c:pt>
                <c:pt idx="4401" formatCode="General">
                  <c:v>6.4552000000000005</c:v>
                </c:pt>
                <c:pt idx="4402" formatCode="General">
                  <c:v>6.4617000000000004</c:v>
                </c:pt>
                <c:pt idx="4403" formatCode="General">
                  <c:v>6.4657000000000009</c:v>
                </c:pt>
                <c:pt idx="4404" formatCode="General">
                  <c:v>6.4617000000000004</c:v>
                </c:pt>
                <c:pt idx="4405" formatCode="General">
                  <c:v>6.4557000000000002</c:v>
                </c:pt>
                <c:pt idx="4406" formatCode="General">
                  <c:v>6.4472000000000005</c:v>
                </c:pt>
                <c:pt idx="4407" formatCode="General">
                  <c:v>6.4442000000000004</c:v>
                </c:pt>
                <c:pt idx="4408" formatCode="General">
                  <c:v>6.4427000000000003</c:v>
                </c:pt>
                <c:pt idx="4409" formatCode="General">
                  <c:v>6.4392000000000005</c:v>
                </c:pt>
                <c:pt idx="4410" formatCode="General">
                  <c:v>6.4417000000000009</c:v>
                </c:pt>
                <c:pt idx="4411" formatCode="General">
                  <c:v>6.4407000000000005</c:v>
                </c:pt>
                <c:pt idx="4412" formatCode="General">
                  <c:v>6.4342000000000006</c:v>
                </c:pt>
                <c:pt idx="4413" formatCode="General">
                  <c:v>6.4317000000000002</c:v>
                </c:pt>
                <c:pt idx="4414" formatCode="General">
                  <c:v>6.4357000000000006</c:v>
                </c:pt>
                <c:pt idx="4415" formatCode="General">
                  <c:v>6.4332000000000003</c:v>
                </c:pt>
                <c:pt idx="4416" formatCode="General">
                  <c:v>6.4364000000000008</c:v>
                </c:pt>
                <c:pt idx="4417" formatCode="General">
                  <c:v>6.4377000000000004</c:v>
                </c:pt>
                <c:pt idx="4418" formatCode="General">
                  <c:v>6.4337000000000009</c:v>
                </c:pt>
                <c:pt idx="4419" formatCode="General">
                  <c:v>6.4287500000000009</c:v>
                </c:pt>
                <c:pt idx="4420" formatCode="General">
                  <c:v>6.4172500000000001</c:v>
                </c:pt>
                <c:pt idx="4421" formatCode="General">
                  <c:v>6.3922000000000008</c:v>
                </c:pt>
                <c:pt idx="4422" formatCode="General">
                  <c:v>6.3867000000000003</c:v>
                </c:pt>
                <c:pt idx="4423" formatCode="General">
                  <c:v>6.3897000000000004</c:v>
                </c:pt>
                <c:pt idx="4424" formatCode="General">
                  <c:v>6.3807500000000008</c:v>
                </c:pt>
                <c:pt idx="4425" formatCode="General">
                  <c:v>6.3837500000000009</c:v>
                </c:pt>
                <c:pt idx="4426" formatCode="General">
                  <c:v>6.3861000000000008</c:v>
                </c:pt>
                <c:pt idx="4427" formatCode="General">
                  <c:v>6.3907000000000007</c:v>
                </c:pt>
                <c:pt idx="4428" formatCode="General">
                  <c:v>6.3957000000000006</c:v>
                </c:pt>
                <c:pt idx="4429" formatCode="General">
                  <c:v>6.3957000000000006</c:v>
                </c:pt>
                <c:pt idx="4430" formatCode="General">
                  <c:v>6.3867000000000003</c:v>
                </c:pt>
                <c:pt idx="4431" formatCode="General">
                  <c:v>6.3892000000000007</c:v>
                </c:pt>
                <c:pt idx="4432" formatCode="General">
                  <c:v>6.3855000000000004</c:v>
                </c:pt>
                <c:pt idx="4433" formatCode="General">
                  <c:v>6.3797500000000005</c:v>
                </c:pt>
                <c:pt idx="4434" formatCode="General">
                  <c:v>6.3787500000000001</c:v>
                </c:pt>
                <c:pt idx="4435" formatCode="General">
                  <c:v>6.3762500000000006</c:v>
                </c:pt>
                <c:pt idx="4436" formatCode="General">
                  <c:v>6.3803500000000009</c:v>
                </c:pt>
                <c:pt idx="4437" formatCode="General">
                  <c:v>6.3802500000000002</c:v>
                </c:pt>
                <c:pt idx="4438" formatCode="General">
                  <c:v>6.3843500000000004</c:v>
                </c:pt>
                <c:pt idx="4439" formatCode="General">
                  <c:v>6.3886000000000003</c:v>
                </c:pt>
                <c:pt idx="4440" formatCode="General">
                  <c:v>6.3902000000000001</c:v>
                </c:pt>
                <c:pt idx="4441" formatCode="General">
                  <c:v>6.3827500000000006</c:v>
                </c:pt>
                <c:pt idx="4442" formatCode="General">
                  <c:v>6.3857000000000008</c:v>
                </c:pt>
                <c:pt idx="4443" formatCode="General">
                  <c:v>6.3857000000000008</c:v>
                </c:pt>
                <c:pt idx="4444" formatCode="General">
                  <c:v>6.3974000000000002</c:v>
                </c:pt>
                <c:pt idx="4445" formatCode="General">
                  <c:v>6.3940000000000001</c:v>
                </c:pt>
                <c:pt idx="4446" formatCode="General">
                  <c:v>6.3907000000000007</c:v>
                </c:pt>
                <c:pt idx="4447" formatCode="General">
                  <c:v>6.3817500000000003</c:v>
                </c:pt>
                <c:pt idx="4448" formatCode="General">
                  <c:v>6.3854000000000006</c:v>
                </c:pt>
                <c:pt idx="4449" formatCode="General">
                  <c:v>6.3807500000000008</c:v>
                </c:pt>
                <c:pt idx="4450" formatCode="General">
                  <c:v>6.3801500000000004</c:v>
                </c:pt>
                <c:pt idx="4451" formatCode="General">
                  <c:v>6.3837500000000009</c:v>
                </c:pt>
                <c:pt idx="4452" formatCode="General">
                  <c:v>6.3872000000000009</c:v>
                </c:pt>
                <c:pt idx="4453" formatCode="General">
                  <c:v>6.3957000000000006</c:v>
                </c:pt>
                <c:pt idx="4454" formatCode="General">
                  <c:v>6.3957000000000006</c:v>
                </c:pt>
                <c:pt idx="4455" formatCode="General">
                  <c:v>6.3887000000000009</c:v>
                </c:pt>
                <c:pt idx="4456" formatCode="General">
                  <c:v>6.3977000000000004</c:v>
                </c:pt>
                <c:pt idx="4457" formatCode="General">
                  <c:v>6.3807500000000008</c:v>
                </c:pt>
                <c:pt idx="4458" formatCode="General">
                  <c:v>6.3807500000000008</c:v>
                </c:pt>
                <c:pt idx="4459" formatCode="General">
                  <c:v>6.3807500000000008</c:v>
                </c:pt>
                <c:pt idx="4460" formatCode="General">
                  <c:v>6.3807500000000008</c:v>
                </c:pt>
                <c:pt idx="4461" formatCode="General">
                  <c:v>6.3807500000000008</c:v>
                </c:pt>
                <c:pt idx="4462" formatCode="General">
                  <c:v>6.3807500000000008</c:v>
                </c:pt>
                <c:pt idx="4463" formatCode="General">
                  <c:v>6.3472000000000008</c:v>
                </c:pt>
                <c:pt idx="4464" formatCode="General">
                  <c:v>6.3637500000000005</c:v>
                </c:pt>
                <c:pt idx="4465" formatCode="General">
                  <c:v>6.358200000000001</c:v>
                </c:pt>
                <c:pt idx="4466" formatCode="General">
                  <c:v>6.3807500000000008</c:v>
                </c:pt>
                <c:pt idx="4467" formatCode="General">
                  <c:v>6.3742500000000009</c:v>
                </c:pt>
                <c:pt idx="4468" formatCode="General">
                  <c:v>6.3685500000000008</c:v>
                </c:pt>
                <c:pt idx="4469" formatCode="General">
                  <c:v>6.3777500000000007</c:v>
                </c:pt>
                <c:pt idx="4470" formatCode="General">
                  <c:v>6.3762500000000006</c:v>
                </c:pt>
                <c:pt idx="4471" formatCode="General">
                  <c:v>6.3827500000000006</c:v>
                </c:pt>
                <c:pt idx="4472" formatCode="General">
                  <c:v>6.3829500000000001</c:v>
                </c:pt>
                <c:pt idx="4473" formatCode="General">
                  <c:v>6.3727500000000008</c:v>
                </c:pt>
                <c:pt idx="4474" formatCode="General">
                  <c:v>6.3587000000000007</c:v>
                </c:pt>
                <c:pt idx="4475" formatCode="General">
                  <c:v>6.3517000000000001</c:v>
                </c:pt>
                <c:pt idx="4476" formatCode="General">
                  <c:v>6.3587000000000007</c:v>
                </c:pt>
                <c:pt idx="4477" formatCode="General">
                  <c:v>6.3577000000000004</c:v>
                </c:pt>
                <c:pt idx="4478" formatCode="General">
                  <c:v>6.3516000000000004</c:v>
                </c:pt>
                <c:pt idx="4479" formatCode="General">
                  <c:v>6.3532000000000002</c:v>
                </c:pt>
                <c:pt idx="4480" formatCode="General">
                  <c:v>6.3552000000000008</c:v>
                </c:pt>
                <c:pt idx="4481" formatCode="General">
                  <c:v>6.3510000000000009</c:v>
                </c:pt>
                <c:pt idx="4482" formatCode="General">
                  <c:v>6.3510000000000009</c:v>
                </c:pt>
                <c:pt idx="4483" formatCode="General">
                  <c:v>6.3467000000000002</c:v>
                </c:pt>
                <c:pt idx="4484" formatCode="General">
                  <c:v>6.3457000000000008</c:v>
                </c:pt>
                <c:pt idx="4485" formatCode="General">
                  <c:v>6.3397000000000006</c:v>
                </c:pt>
                <c:pt idx="4486" formatCode="General">
                  <c:v>6.3467000000000002</c:v>
                </c:pt>
                <c:pt idx="4487" formatCode="General">
                  <c:v>6.3411000000000008</c:v>
                </c:pt>
                <c:pt idx="4488" formatCode="General">
                  <c:v>6.3527000000000005</c:v>
                </c:pt>
                <c:pt idx="4489" formatCode="General">
                  <c:v>6.3457000000000008</c:v>
                </c:pt>
                <c:pt idx="4490" formatCode="General">
                  <c:v>6.3437000000000001</c:v>
                </c:pt>
                <c:pt idx="4491" formatCode="General">
                  <c:v>6.3492000000000006</c:v>
                </c:pt>
                <c:pt idx="4492" formatCode="General">
                  <c:v>6.3542000000000005</c:v>
                </c:pt>
                <c:pt idx="4493" formatCode="General">
                  <c:v>6.3587000000000007</c:v>
                </c:pt>
                <c:pt idx="4494" formatCode="General">
                  <c:v>6.3609500000000008</c:v>
                </c:pt>
                <c:pt idx="4495" formatCode="General">
                  <c:v>6.3572000000000006</c:v>
                </c:pt>
                <c:pt idx="4496" formatCode="General">
                  <c:v>6.3637500000000005</c:v>
                </c:pt>
                <c:pt idx="4497" formatCode="General">
                  <c:v>6.3747500000000006</c:v>
                </c:pt>
                <c:pt idx="4498" formatCode="General">
                  <c:v>6.3847500000000004</c:v>
                </c:pt>
                <c:pt idx="4499" formatCode="General">
                  <c:v>6.3757500000000009</c:v>
                </c:pt>
                <c:pt idx="4500" formatCode="General">
                  <c:v>6.3779500000000002</c:v>
                </c:pt>
                <c:pt idx="4501" formatCode="General">
                  <c:v>6.3683500000000004</c:v>
                </c:pt>
                <c:pt idx="4502" formatCode="General">
                  <c:v>6.3602500000000006</c:v>
                </c:pt>
                <c:pt idx="4503" formatCode="General">
                  <c:v>6.3627500000000001</c:v>
                </c:pt>
                <c:pt idx="4504" formatCode="General">
                  <c:v>6.3650500000000001</c:v>
                </c:pt>
                <c:pt idx="4505" formatCode="General">
                  <c:v>6.3656500000000005</c:v>
                </c:pt>
                <c:pt idx="4506" formatCode="General">
                  <c:v>6.3622500000000004</c:v>
                </c:pt>
                <c:pt idx="4507" formatCode="General">
                  <c:v>6.3637500000000005</c:v>
                </c:pt>
                <c:pt idx="4508" formatCode="General">
                  <c:v>6.3604500000000002</c:v>
                </c:pt>
                <c:pt idx="4509" formatCode="General">
                  <c:v>6.3652500000000005</c:v>
                </c:pt>
                <c:pt idx="4510" formatCode="General">
                  <c:v>6.3303500000000001</c:v>
                </c:pt>
                <c:pt idx="4511" formatCode="General">
                  <c:v>6.3727500000000008</c:v>
                </c:pt>
                <c:pt idx="4512" formatCode="General">
                  <c:v>6.3587000000000007</c:v>
                </c:pt>
                <c:pt idx="4513" formatCode="General">
                  <c:v>6.3397000000000006</c:v>
                </c:pt>
                <c:pt idx="4514" formatCode="General">
                  <c:v>6.3487000000000009</c:v>
                </c:pt>
                <c:pt idx="4515" formatCode="General">
                  <c:v>6.3397000000000006</c:v>
                </c:pt>
                <c:pt idx="4516" formatCode="General">
                  <c:v>6.3397000000000006</c:v>
                </c:pt>
                <c:pt idx="4517" formatCode="General">
                  <c:v>6.3369500000000007</c:v>
                </c:pt>
                <c:pt idx="4518" formatCode="General">
                  <c:v>6.3177500000000002</c:v>
                </c:pt>
                <c:pt idx="4519" formatCode="General">
                  <c:v>6.3230500000000003</c:v>
                </c:pt>
                <c:pt idx="4520" formatCode="General">
                  <c:v>6.3187500000000005</c:v>
                </c:pt>
                <c:pt idx="4521" formatCode="General">
                  <c:v>6.3187500000000005</c:v>
                </c:pt>
                <c:pt idx="4522" formatCode="General">
                  <c:v>6.2867500000000005</c:v>
                </c:pt>
                <c:pt idx="4523" formatCode="General">
                  <c:v>6.2867500000000005</c:v>
                </c:pt>
                <c:pt idx="4524" formatCode="General">
                  <c:v>6.2867500000000005</c:v>
                </c:pt>
                <c:pt idx="4525" formatCode="General">
                  <c:v>6.2927500000000007</c:v>
                </c:pt>
                <c:pt idx="4526" formatCode="General">
                  <c:v>6.3005000000000004</c:v>
                </c:pt>
                <c:pt idx="4527" formatCode="General">
                  <c:v>6.3047500000000003</c:v>
                </c:pt>
                <c:pt idx="4528" formatCode="General">
                  <c:v>6.3117500000000009</c:v>
                </c:pt>
                <c:pt idx="4529" formatCode="General">
                  <c:v>6.3107500000000005</c:v>
                </c:pt>
                <c:pt idx="4530" formatCode="General">
                  <c:v>6.3157500000000004</c:v>
                </c:pt>
                <c:pt idx="4531" formatCode="General">
                  <c:v>6.3167500000000008</c:v>
                </c:pt>
                <c:pt idx="4532" formatCode="General">
                  <c:v>6.3037000000000001</c:v>
                </c:pt>
                <c:pt idx="4533" formatCode="General">
                  <c:v>6.3107500000000005</c:v>
                </c:pt>
                <c:pt idx="4534" formatCode="General">
                  <c:v>6.3102500000000008</c:v>
                </c:pt>
                <c:pt idx="4535" formatCode="General">
                  <c:v>6.3107500000000005</c:v>
                </c:pt>
                <c:pt idx="4536" formatCode="General">
                  <c:v>6.3147500000000001</c:v>
                </c:pt>
                <c:pt idx="4537" formatCode="General">
                  <c:v>6.3277500000000009</c:v>
                </c:pt>
                <c:pt idx="4538" formatCode="General">
                  <c:v>6.3277500000000009</c:v>
                </c:pt>
                <c:pt idx="4539" formatCode="General">
                  <c:v>6.3277500000000009</c:v>
                </c:pt>
                <c:pt idx="4540" formatCode="General">
                  <c:v>6.3277500000000009</c:v>
                </c:pt>
                <c:pt idx="4541" formatCode="General">
                  <c:v>6.3277500000000009</c:v>
                </c:pt>
                <c:pt idx="4542" formatCode="General">
                  <c:v>6.3277500000000009</c:v>
                </c:pt>
                <c:pt idx="4543" formatCode="General">
                  <c:v>6.3287500000000003</c:v>
                </c:pt>
                <c:pt idx="4544" formatCode="General">
                  <c:v>6.3067500000000001</c:v>
                </c:pt>
                <c:pt idx="4545" formatCode="General">
                  <c:v>6.3062500000000004</c:v>
                </c:pt>
                <c:pt idx="4546" formatCode="General">
                  <c:v>6.2977000000000007</c:v>
                </c:pt>
                <c:pt idx="4547" formatCode="General">
                  <c:v>6.3020000000000005</c:v>
                </c:pt>
                <c:pt idx="4548" formatCode="General">
                  <c:v>6.3114500000000007</c:v>
                </c:pt>
                <c:pt idx="4549" formatCode="General">
                  <c:v>6.3022000000000009</c:v>
                </c:pt>
                <c:pt idx="4550" formatCode="General">
                  <c:v>6.2927500000000007</c:v>
                </c:pt>
                <c:pt idx="4551" formatCode="General">
                  <c:v>6.2927500000000007</c:v>
                </c:pt>
                <c:pt idx="4552" formatCode="General">
                  <c:v>6.2987000000000002</c:v>
                </c:pt>
                <c:pt idx="4553" formatCode="General">
                  <c:v>6.2957000000000001</c:v>
                </c:pt>
                <c:pt idx="4554" formatCode="General">
                  <c:v>6.2997000000000005</c:v>
                </c:pt>
                <c:pt idx="4555" formatCode="General">
                  <c:v>6.2982000000000005</c:v>
                </c:pt>
                <c:pt idx="4556" formatCode="General">
                  <c:v>6.3014000000000001</c:v>
                </c:pt>
                <c:pt idx="4557" formatCode="General">
                  <c:v>6.2967000000000004</c:v>
                </c:pt>
                <c:pt idx="4558" formatCode="General">
                  <c:v>6.2992000000000008</c:v>
                </c:pt>
                <c:pt idx="4559" formatCode="General">
                  <c:v>6.2937500000000002</c:v>
                </c:pt>
                <c:pt idx="4560" formatCode="General">
                  <c:v>6.2947000000000006</c:v>
                </c:pt>
                <c:pt idx="4561" formatCode="General">
                  <c:v>6.2976000000000001</c:v>
                </c:pt>
                <c:pt idx="4562" formatCode="General">
                  <c:v>6.2952000000000004</c:v>
                </c:pt>
                <c:pt idx="4563" formatCode="General">
                  <c:v>6.3007000000000009</c:v>
                </c:pt>
                <c:pt idx="4564" formatCode="General">
                  <c:v>6.2977000000000007</c:v>
                </c:pt>
                <c:pt idx="4565" formatCode="General">
                  <c:v>6.2934500000000009</c:v>
                </c:pt>
                <c:pt idx="4566" formatCode="General">
                  <c:v>6.2987000000000002</c:v>
                </c:pt>
                <c:pt idx="4567" formatCode="General">
                  <c:v>6.2967000000000004</c:v>
                </c:pt>
                <c:pt idx="4568" formatCode="General">
                  <c:v>6.3057500000000006</c:v>
                </c:pt>
                <c:pt idx="4569" formatCode="General">
                  <c:v>6.3062500000000004</c:v>
                </c:pt>
                <c:pt idx="4570" formatCode="General">
                  <c:v>6.3084500000000006</c:v>
                </c:pt>
                <c:pt idx="4571" formatCode="General">
                  <c:v>6.3142500000000004</c:v>
                </c:pt>
                <c:pt idx="4572" formatCode="General">
                  <c:v>6.3107500000000005</c:v>
                </c:pt>
                <c:pt idx="4573" formatCode="General">
                  <c:v>6.3242500000000001</c:v>
                </c:pt>
                <c:pt idx="4574" formatCode="General">
                  <c:v>6.3262500000000008</c:v>
                </c:pt>
                <c:pt idx="4575" formatCode="General">
                  <c:v>6.3312500000000007</c:v>
                </c:pt>
                <c:pt idx="4576" formatCode="General">
                  <c:v>6.3287500000000003</c:v>
                </c:pt>
                <c:pt idx="4577" formatCode="General">
                  <c:v>6.3217500000000006</c:v>
                </c:pt>
                <c:pt idx="4578" formatCode="General">
                  <c:v>6.3237500000000004</c:v>
                </c:pt>
                <c:pt idx="4579" formatCode="General">
                  <c:v>6.3242500000000001</c:v>
                </c:pt>
                <c:pt idx="4580" formatCode="General">
                  <c:v>6.3209500000000007</c:v>
                </c:pt>
                <c:pt idx="4581" formatCode="General">
                  <c:v>6.2972000000000001</c:v>
                </c:pt>
                <c:pt idx="4582" formatCode="General">
                  <c:v>6.3027000000000006</c:v>
                </c:pt>
                <c:pt idx="4583" formatCode="General">
                  <c:v>6.2917500000000004</c:v>
                </c:pt>
                <c:pt idx="4584" formatCode="General">
                  <c:v>6.3037000000000001</c:v>
                </c:pt>
                <c:pt idx="4585" formatCode="General">
                  <c:v>6.3047500000000003</c:v>
                </c:pt>
                <c:pt idx="4586" formatCode="General">
                  <c:v>6.3037000000000001</c:v>
                </c:pt>
                <c:pt idx="4587" formatCode="General">
                  <c:v>6.2967000000000004</c:v>
                </c:pt>
                <c:pt idx="4588" formatCode="General">
                  <c:v>6.2967000000000004</c:v>
                </c:pt>
                <c:pt idx="4589" formatCode="General">
                  <c:v>6.2967000000000004</c:v>
                </c:pt>
                <c:pt idx="4590" formatCode="General">
                  <c:v>6.2967000000000004</c:v>
                </c:pt>
                <c:pt idx="4591" formatCode="General">
                  <c:v>6.3137500000000006</c:v>
                </c:pt>
                <c:pt idx="4592" formatCode="General">
                  <c:v>6.3052500000000009</c:v>
                </c:pt>
                <c:pt idx="4593" formatCode="General">
                  <c:v>6.3067500000000001</c:v>
                </c:pt>
                <c:pt idx="4594" formatCode="General">
                  <c:v>6.3087500000000007</c:v>
                </c:pt>
                <c:pt idx="4595" formatCode="General">
                  <c:v>6.3067500000000001</c:v>
                </c:pt>
                <c:pt idx="4596" formatCode="General">
                  <c:v>6.3057500000000006</c:v>
                </c:pt>
                <c:pt idx="4597" formatCode="General">
                  <c:v>6.3027000000000006</c:v>
                </c:pt>
                <c:pt idx="4598" formatCode="General">
                  <c:v>6.3127500000000003</c:v>
                </c:pt>
                <c:pt idx="4599" formatCode="General">
                  <c:v>6.2987000000000002</c:v>
                </c:pt>
                <c:pt idx="4600" formatCode="General">
                  <c:v>6.3017000000000003</c:v>
                </c:pt>
                <c:pt idx="4601" formatCode="General">
                  <c:v>6.3007000000000009</c:v>
                </c:pt>
                <c:pt idx="4602" formatCode="General">
                  <c:v>6.3057500000000006</c:v>
                </c:pt>
                <c:pt idx="4603" formatCode="General">
                  <c:v>6.3057500000000006</c:v>
                </c:pt>
                <c:pt idx="4604" formatCode="General">
                  <c:v>6.3052500000000009</c:v>
                </c:pt>
                <c:pt idx="4605" formatCode="General">
                  <c:v>6.3032000000000004</c:v>
                </c:pt>
                <c:pt idx="4606" formatCode="General">
                  <c:v>6.2952000000000004</c:v>
                </c:pt>
                <c:pt idx="4607" formatCode="General">
                  <c:v>6.3105500000000001</c:v>
                </c:pt>
                <c:pt idx="4608" formatCode="General">
                  <c:v>6.3105500000000001</c:v>
                </c:pt>
                <c:pt idx="4609" formatCode="General">
                  <c:v>6.3105500000000001</c:v>
                </c:pt>
                <c:pt idx="4610" formatCode="General">
                  <c:v>6.3065000000000007</c:v>
                </c:pt>
                <c:pt idx="4611" formatCode="General">
                  <c:v>6.3055000000000003</c:v>
                </c:pt>
                <c:pt idx="4612" formatCode="General">
                  <c:v>6.3054000000000006</c:v>
                </c:pt>
                <c:pt idx="4613" formatCode="General">
                  <c:v>6.3080000000000007</c:v>
                </c:pt>
                <c:pt idx="4614" formatCode="General">
                  <c:v>6.3078000000000003</c:v>
                </c:pt>
                <c:pt idx="4615" formatCode="General">
                  <c:v>6.3095000000000008</c:v>
                </c:pt>
                <c:pt idx="4616" formatCode="General">
                  <c:v>6.3040000000000003</c:v>
                </c:pt>
                <c:pt idx="4617" formatCode="General">
                  <c:v>6.3000000000000007</c:v>
                </c:pt>
                <c:pt idx="4618" formatCode="General">
                  <c:v>6.3180000000000005</c:v>
                </c:pt>
                <c:pt idx="4619" formatCode="General">
                  <c:v>6.3160000000000007</c:v>
                </c:pt>
                <c:pt idx="4620" formatCode="General">
                  <c:v>6.32</c:v>
                </c:pt>
                <c:pt idx="4621" formatCode="General">
                  <c:v>6.3227000000000002</c:v>
                </c:pt>
                <c:pt idx="4622" formatCode="General">
                  <c:v>6.3275000000000006</c:v>
                </c:pt>
                <c:pt idx="4623" formatCode="General">
                  <c:v>6.32</c:v>
                </c:pt>
                <c:pt idx="4624" formatCode="General">
                  <c:v>6.3225000000000007</c:v>
                </c:pt>
                <c:pt idx="4625" formatCode="General">
                  <c:v>6.3340000000000005</c:v>
                </c:pt>
                <c:pt idx="4626" formatCode="General">
                  <c:v>6.3435000000000006</c:v>
                </c:pt>
                <c:pt idx="4627" formatCode="General">
                  <c:v>6.3440000000000003</c:v>
                </c:pt>
                <c:pt idx="4628" formatCode="General">
                  <c:v>6.3465000000000007</c:v>
                </c:pt>
                <c:pt idx="4629" formatCode="General">
                  <c:v>6.3470000000000004</c:v>
                </c:pt>
                <c:pt idx="4630" formatCode="General">
                  <c:v>6.3395000000000001</c:v>
                </c:pt>
                <c:pt idx="4631" formatCode="General">
                  <c:v>6.3670000000000009</c:v>
                </c:pt>
                <c:pt idx="4632" formatCode="General">
                  <c:v>6.3685000000000009</c:v>
                </c:pt>
                <c:pt idx="4633" formatCode="General">
                  <c:v>6.3620000000000001</c:v>
                </c:pt>
                <c:pt idx="4634" formatCode="General">
                  <c:v>6.3275000000000006</c:v>
                </c:pt>
                <c:pt idx="4635" formatCode="General">
                  <c:v>6.3634000000000004</c:v>
                </c:pt>
                <c:pt idx="4636" formatCode="General">
                  <c:v>6.3630000000000004</c:v>
                </c:pt>
                <c:pt idx="4637" formatCode="General">
                  <c:v>6.3720000000000008</c:v>
                </c:pt>
                <c:pt idx="4638" formatCode="General">
                  <c:v>6.3670000000000009</c:v>
                </c:pt>
                <c:pt idx="4639" formatCode="General">
                  <c:v>6.3690000000000007</c:v>
                </c:pt>
                <c:pt idx="4640" formatCode="General">
                  <c:v>6.3690000000000007</c:v>
                </c:pt>
                <c:pt idx="4641" formatCode="General">
                  <c:v>6.3680000000000003</c:v>
                </c:pt>
                <c:pt idx="4642" formatCode="General">
                  <c:v>6.3640000000000008</c:v>
                </c:pt>
                <c:pt idx="4643" formatCode="General">
                  <c:v>6.3576000000000006</c:v>
                </c:pt>
                <c:pt idx="4644" formatCode="General">
                  <c:v>6.3549000000000007</c:v>
                </c:pt>
                <c:pt idx="4645" formatCode="General">
                  <c:v>6.36</c:v>
                </c:pt>
                <c:pt idx="4646" formatCode="General">
                  <c:v>6.3670000000000009</c:v>
                </c:pt>
                <c:pt idx="4647" formatCode="General">
                  <c:v>6.3670000000000009</c:v>
                </c:pt>
                <c:pt idx="4648" formatCode="General">
                  <c:v>6.3633000000000006</c:v>
                </c:pt>
                <c:pt idx="4649" formatCode="General">
                  <c:v>6.3630000000000004</c:v>
                </c:pt>
                <c:pt idx="4650" formatCode="General">
                  <c:v>6.3550000000000004</c:v>
                </c:pt>
                <c:pt idx="4651" formatCode="General">
                  <c:v>6.3573000000000004</c:v>
                </c:pt>
                <c:pt idx="4652" formatCode="General">
                  <c:v>6.3520000000000003</c:v>
                </c:pt>
                <c:pt idx="4653" formatCode="General">
                  <c:v>6.3480000000000008</c:v>
                </c:pt>
                <c:pt idx="4654" formatCode="General">
                  <c:v>6.3525000000000009</c:v>
                </c:pt>
                <c:pt idx="4655" formatCode="General">
                  <c:v>6.3472000000000008</c:v>
                </c:pt>
                <c:pt idx="4656" formatCode="General">
                  <c:v>6.3550000000000004</c:v>
                </c:pt>
                <c:pt idx="4657" formatCode="General">
                  <c:v>6.3640000000000008</c:v>
                </c:pt>
                <c:pt idx="4658" formatCode="General">
                  <c:v>6.3702000000000005</c:v>
                </c:pt>
                <c:pt idx="4659" formatCode="General">
                  <c:v>6.3640000000000008</c:v>
                </c:pt>
                <c:pt idx="4660" formatCode="General">
                  <c:v>6.3685000000000009</c:v>
                </c:pt>
                <c:pt idx="4661" formatCode="General">
                  <c:v>6.3710000000000004</c:v>
                </c:pt>
                <c:pt idx="4662" formatCode="General">
                  <c:v>6.3791000000000002</c:v>
                </c:pt>
                <c:pt idx="4663" formatCode="General">
                  <c:v>6.3795000000000002</c:v>
                </c:pt>
                <c:pt idx="4664" formatCode="General">
                  <c:v>6.3725000000000005</c:v>
                </c:pt>
                <c:pt idx="4665" formatCode="General">
                  <c:v>6.3705000000000007</c:v>
                </c:pt>
                <c:pt idx="4666" formatCode="General">
                  <c:v>6.3725000000000005</c:v>
                </c:pt>
                <c:pt idx="4667" formatCode="General">
                  <c:v>6.3740000000000006</c:v>
                </c:pt>
                <c:pt idx="4668" formatCode="General">
                  <c:v>6.3861000000000008</c:v>
                </c:pt>
                <c:pt idx="4669" formatCode="General">
                  <c:v>6.3852000000000002</c:v>
                </c:pt>
                <c:pt idx="4670" formatCode="General">
                  <c:v>6.3880000000000008</c:v>
                </c:pt>
                <c:pt idx="4671" formatCode="General">
                  <c:v>6.3838000000000008</c:v>
                </c:pt>
                <c:pt idx="4672" formatCode="General">
                  <c:v>6.3805000000000005</c:v>
                </c:pt>
                <c:pt idx="4673" formatCode="General">
                  <c:v>6.3790000000000004</c:v>
                </c:pt>
                <c:pt idx="4674" formatCode="General">
                  <c:v>6.3640000000000008</c:v>
                </c:pt>
                <c:pt idx="4675" formatCode="General">
                  <c:v>6.3685000000000009</c:v>
                </c:pt>
                <c:pt idx="4676" formatCode="General">
                  <c:v>6.3660000000000005</c:v>
                </c:pt>
                <c:pt idx="4677" formatCode="General">
                  <c:v>6.3730000000000002</c:v>
                </c:pt>
                <c:pt idx="4678" formatCode="General">
                  <c:v>6.3730000000000002</c:v>
                </c:pt>
                <c:pt idx="4679" formatCode="General">
                  <c:v>6.3650000000000002</c:v>
                </c:pt>
                <c:pt idx="4680" formatCode="General">
                  <c:v>6.36</c:v>
                </c:pt>
                <c:pt idx="4681" formatCode="General">
                  <c:v>6.3595000000000006</c:v>
                </c:pt>
                <c:pt idx="4682" formatCode="General">
                  <c:v>6.3610000000000007</c:v>
                </c:pt>
                <c:pt idx="4683" formatCode="General">
                  <c:v>6.3610000000000007</c:v>
                </c:pt>
                <c:pt idx="4684" formatCode="General">
                  <c:v>6.3585000000000003</c:v>
                </c:pt>
                <c:pt idx="4685" formatCode="General">
                  <c:v>6.3620000000000001</c:v>
                </c:pt>
                <c:pt idx="4686" formatCode="General">
                  <c:v>6.3640000000000008</c:v>
                </c:pt>
                <c:pt idx="4687" formatCode="General">
                  <c:v>6.3590000000000009</c:v>
                </c:pt>
                <c:pt idx="4688" formatCode="General">
                  <c:v>6.3595000000000006</c:v>
                </c:pt>
                <c:pt idx="4689" formatCode="General">
                  <c:v>6.3550000000000004</c:v>
                </c:pt>
                <c:pt idx="4690" formatCode="General">
                  <c:v>6.3520000000000003</c:v>
                </c:pt>
                <c:pt idx="4691" formatCode="General">
                  <c:v>6.3535000000000004</c:v>
                </c:pt>
                <c:pt idx="4692" formatCode="General">
                  <c:v>6.3550000000000004</c:v>
                </c:pt>
                <c:pt idx="4693" formatCode="General">
                  <c:v>6.3565000000000005</c:v>
                </c:pt>
                <c:pt idx="4694" formatCode="General">
                  <c:v>6.3525000000000009</c:v>
                </c:pt>
                <c:pt idx="4695" formatCode="General">
                  <c:v>6.3515000000000006</c:v>
                </c:pt>
                <c:pt idx="4696" formatCode="General">
                  <c:v>6.3495000000000008</c:v>
                </c:pt>
                <c:pt idx="4697" formatCode="General">
                  <c:v>6.3470000000000004</c:v>
                </c:pt>
                <c:pt idx="4698" formatCode="General">
                  <c:v>6.3401000000000005</c:v>
                </c:pt>
                <c:pt idx="4699" formatCode="General">
                  <c:v>6.3470000000000004</c:v>
                </c:pt>
                <c:pt idx="4700" formatCode="General">
                  <c:v>6.3480000000000008</c:v>
                </c:pt>
                <c:pt idx="4701" formatCode="General">
                  <c:v>6.3420000000000005</c:v>
                </c:pt>
                <c:pt idx="4702" formatCode="General">
                  <c:v>6.3420000000000005</c:v>
                </c:pt>
                <c:pt idx="4703" formatCode="General">
                  <c:v>6.3375000000000004</c:v>
                </c:pt>
                <c:pt idx="4704" formatCode="General">
                  <c:v>6.3355000000000006</c:v>
                </c:pt>
                <c:pt idx="4705" formatCode="General">
                  <c:v>6.3264000000000005</c:v>
                </c:pt>
                <c:pt idx="4706" formatCode="General">
                  <c:v>6.3295000000000003</c:v>
                </c:pt>
                <c:pt idx="4707" formatCode="General">
                  <c:v>6.3145000000000007</c:v>
                </c:pt>
                <c:pt idx="4708" formatCode="General">
                  <c:v>6.3170000000000002</c:v>
                </c:pt>
                <c:pt idx="4709" formatCode="General">
                  <c:v>6.3160000000000007</c:v>
                </c:pt>
                <c:pt idx="4710" formatCode="General">
                  <c:v>6.3080000000000007</c:v>
                </c:pt>
                <c:pt idx="4711" formatCode="General">
                  <c:v>6.3025000000000002</c:v>
                </c:pt>
                <c:pt idx="4712" formatCode="General">
                  <c:v>6.3050000000000006</c:v>
                </c:pt>
                <c:pt idx="4713" formatCode="General">
                  <c:v>6.3075000000000001</c:v>
                </c:pt>
                <c:pt idx="4714" formatCode="General">
                  <c:v>6.3065000000000007</c:v>
                </c:pt>
                <c:pt idx="4715" formatCode="General">
                  <c:v>6.3005000000000004</c:v>
                </c:pt>
                <c:pt idx="4716" formatCode="General">
                  <c:v>6.2998000000000003</c:v>
                </c:pt>
                <c:pt idx="4717" formatCode="General">
                  <c:v>6.2810000000000006</c:v>
                </c:pt>
                <c:pt idx="4718" formatCode="General">
                  <c:v>6.2810000000000006</c:v>
                </c:pt>
                <c:pt idx="4719" formatCode="General">
                  <c:v>6.2810000000000006</c:v>
                </c:pt>
                <c:pt idx="4720" formatCode="General">
                  <c:v>6.2810000000000006</c:v>
                </c:pt>
                <c:pt idx="4721" formatCode="General">
                  <c:v>6.2810000000000006</c:v>
                </c:pt>
                <c:pt idx="4722" formatCode="General">
                  <c:v>6.2810000000000006</c:v>
                </c:pt>
                <c:pt idx="4723" formatCode="General">
                  <c:v>6.2870000000000008</c:v>
                </c:pt>
                <c:pt idx="4724" formatCode="General">
                  <c:v>6.2870000000000008</c:v>
                </c:pt>
                <c:pt idx="4725" formatCode="General">
                  <c:v>6.2830000000000004</c:v>
                </c:pt>
                <c:pt idx="4726" formatCode="General">
                  <c:v>6.2760000000000007</c:v>
                </c:pt>
                <c:pt idx="4727" formatCode="General">
                  <c:v>6.2660000000000009</c:v>
                </c:pt>
                <c:pt idx="4728" formatCode="General">
                  <c:v>6.2682000000000002</c:v>
                </c:pt>
                <c:pt idx="4729" formatCode="General">
                  <c:v>6.2630000000000008</c:v>
                </c:pt>
                <c:pt idx="4730" formatCode="General">
                  <c:v>6.2540000000000004</c:v>
                </c:pt>
                <c:pt idx="4731" formatCode="General">
                  <c:v>6.2500000000000009</c:v>
                </c:pt>
                <c:pt idx="4732" formatCode="General">
                  <c:v>6.2550000000000008</c:v>
                </c:pt>
                <c:pt idx="4733" formatCode="General">
                  <c:v>6.2545000000000002</c:v>
                </c:pt>
                <c:pt idx="4734" formatCode="General">
                  <c:v>6.2480000000000002</c:v>
                </c:pt>
                <c:pt idx="4735" formatCode="General">
                  <c:v>6.2470000000000008</c:v>
                </c:pt>
                <c:pt idx="4736" formatCode="General">
                  <c:v>6.2375000000000007</c:v>
                </c:pt>
                <c:pt idx="4737" formatCode="General">
                  <c:v>6.2460000000000004</c:v>
                </c:pt>
                <c:pt idx="4738" formatCode="General">
                  <c:v>6.2430000000000003</c:v>
                </c:pt>
                <c:pt idx="4739" formatCode="General">
                  <c:v>6.2380000000000004</c:v>
                </c:pt>
                <c:pt idx="4740" formatCode="General">
                  <c:v>6.2340000000000009</c:v>
                </c:pt>
                <c:pt idx="4741" formatCode="General">
                  <c:v>6.2405000000000008</c:v>
                </c:pt>
                <c:pt idx="4742" formatCode="General">
                  <c:v>6.2430000000000003</c:v>
                </c:pt>
                <c:pt idx="4743" formatCode="General">
                  <c:v>6.2425000000000006</c:v>
                </c:pt>
                <c:pt idx="4744" formatCode="General">
                  <c:v>6.2450000000000001</c:v>
                </c:pt>
                <c:pt idx="4745" formatCode="General">
                  <c:v>6.2395000000000005</c:v>
                </c:pt>
                <c:pt idx="4746" formatCode="General">
                  <c:v>6.2340000000000009</c:v>
                </c:pt>
                <c:pt idx="4747" formatCode="General">
                  <c:v>6.2390000000000008</c:v>
                </c:pt>
                <c:pt idx="4748" formatCode="General">
                  <c:v>6.2230000000000008</c:v>
                </c:pt>
                <c:pt idx="4749" formatCode="General">
                  <c:v>6.2261000000000006</c:v>
                </c:pt>
                <c:pt idx="4750" formatCode="General">
                  <c:v>6.2090000000000005</c:v>
                </c:pt>
                <c:pt idx="4751" formatCode="General">
                  <c:v>6.2260000000000009</c:v>
                </c:pt>
                <c:pt idx="4752" formatCode="General">
                  <c:v>6.2350000000000003</c:v>
                </c:pt>
                <c:pt idx="4753" formatCode="General">
                  <c:v>6.23</c:v>
                </c:pt>
                <c:pt idx="4754" formatCode="General">
                  <c:v>6.2305000000000001</c:v>
                </c:pt>
                <c:pt idx="4755" formatCode="General">
                  <c:v>6.2290000000000001</c:v>
                </c:pt>
                <c:pt idx="4756" formatCode="General">
                  <c:v>6.2225000000000001</c:v>
                </c:pt>
                <c:pt idx="4757" formatCode="General">
                  <c:v>6.2250500000000004</c:v>
                </c:pt>
                <c:pt idx="4758" formatCode="General">
                  <c:v>6.2200000000000006</c:v>
                </c:pt>
                <c:pt idx="4759" formatCode="General">
                  <c:v>6.2165000000000008</c:v>
                </c:pt>
                <c:pt idx="4760" formatCode="General">
                  <c:v>6.2150000000000007</c:v>
                </c:pt>
                <c:pt idx="4761" formatCode="General">
                  <c:v>6.2045000000000003</c:v>
                </c:pt>
                <c:pt idx="4762" formatCode="General">
                  <c:v>6.2100000000000009</c:v>
                </c:pt>
                <c:pt idx="4763" formatCode="General">
                  <c:v>6.2070000000000007</c:v>
                </c:pt>
                <c:pt idx="4764" formatCode="General">
                  <c:v>6.2020000000000008</c:v>
                </c:pt>
                <c:pt idx="4765" formatCode="General">
                  <c:v>6.2100000000000009</c:v>
                </c:pt>
                <c:pt idx="4766" formatCode="General">
                  <c:v>6.2050000000000001</c:v>
                </c:pt>
                <c:pt idx="4767" formatCode="General">
                  <c:v>6.2050000000000001</c:v>
                </c:pt>
                <c:pt idx="4768" formatCode="General">
                  <c:v>6.2250500000000004</c:v>
                </c:pt>
                <c:pt idx="4769" formatCode="General">
                  <c:v>6.2360000000000007</c:v>
                </c:pt>
                <c:pt idx="4770" formatCode="General">
                  <c:v>6.2495000000000003</c:v>
                </c:pt>
                <c:pt idx="4771" formatCode="General">
                  <c:v>6.2270000000000003</c:v>
                </c:pt>
                <c:pt idx="4772" formatCode="General">
                  <c:v>6.2360000000000007</c:v>
                </c:pt>
                <c:pt idx="4773" formatCode="General">
                  <c:v>6.2330000000000005</c:v>
                </c:pt>
                <c:pt idx="4774" formatCode="General">
                  <c:v>6.2280000000000006</c:v>
                </c:pt>
                <c:pt idx="4775" formatCode="General">
                  <c:v>6.2240000000000002</c:v>
                </c:pt>
                <c:pt idx="4776" formatCode="General">
                  <c:v>6.2250500000000004</c:v>
                </c:pt>
                <c:pt idx="4777" formatCode="General">
                  <c:v>6.2240000000000002</c:v>
                </c:pt>
                <c:pt idx="4778" formatCode="General">
                  <c:v>6.2260000000000009</c:v>
                </c:pt>
                <c:pt idx="4779" formatCode="General">
                  <c:v>6.2260000000000009</c:v>
                </c:pt>
                <c:pt idx="4780" formatCode="General">
                  <c:v>6.2340000000000009</c:v>
                </c:pt>
                <c:pt idx="4781" formatCode="General">
                  <c:v>6.2330000000000005</c:v>
                </c:pt>
                <c:pt idx="4782" formatCode="General">
                  <c:v>6.2270000000000003</c:v>
                </c:pt>
                <c:pt idx="4783" formatCode="General">
                  <c:v>6.2250500000000004</c:v>
                </c:pt>
                <c:pt idx="4784" formatCode="General">
                  <c:v>6.2250500000000004</c:v>
                </c:pt>
                <c:pt idx="4785" formatCode="General">
                  <c:v>6.2250500000000004</c:v>
                </c:pt>
                <c:pt idx="4786" formatCode="General">
                  <c:v>6.2250500000000004</c:v>
                </c:pt>
                <c:pt idx="4787" formatCode="General">
                  <c:v>6.2270000000000003</c:v>
                </c:pt>
                <c:pt idx="4788" formatCode="General">
                  <c:v>6.2275000000000009</c:v>
                </c:pt>
                <c:pt idx="4789" formatCode="General">
                  <c:v>6.2205000000000004</c:v>
                </c:pt>
                <c:pt idx="4790" formatCode="General">
                  <c:v>6.2248000000000001</c:v>
                </c:pt>
                <c:pt idx="4791" formatCode="General">
                  <c:v>6.2210000000000001</c:v>
                </c:pt>
                <c:pt idx="4792" formatCode="General">
                  <c:v>6.2110000000000003</c:v>
                </c:pt>
                <c:pt idx="4793" formatCode="General">
                  <c:v>6.2175000000000002</c:v>
                </c:pt>
                <c:pt idx="4794" formatCode="General">
                  <c:v>6.2110000000000003</c:v>
                </c:pt>
                <c:pt idx="4795" formatCode="General">
                  <c:v>6.2135000000000007</c:v>
                </c:pt>
                <c:pt idx="4796" formatCode="General">
                  <c:v>6.2130000000000001</c:v>
                </c:pt>
                <c:pt idx="4797" formatCode="General">
                  <c:v>6.2130000000000001</c:v>
                </c:pt>
                <c:pt idx="4798" formatCode="General">
                  <c:v>6.2186000000000003</c:v>
                </c:pt>
                <c:pt idx="4799" formatCode="General">
                  <c:v>6.2185000000000006</c:v>
                </c:pt>
                <c:pt idx="4800" formatCode="General">
                  <c:v>6.2145000000000001</c:v>
                </c:pt>
                <c:pt idx="4801" formatCode="General">
                  <c:v>6.2155000000000005</c:v>
                </c:pt>
                <c:pt idx="4802" formatCode="General">
                  <c:v>6.2160000000000002</c:v>
                </c:pt>
                <c:pt idx="4803" formatCode="General">
                  <c:v>6.2226000000000008</c:v>
                </c:pt>
                <c:pt idx="4804" formatCode="General">
                  <c:v>6.2220000000000004</c:v>
                </c:pt>
                <c:pt idx="4805" formatCode="General">
                  <c:v>6.2170000000000005</c:v>
                </c:pt>
                <c:pt idx="4806" formatCode="General">
                  <c:v>6.2160000000000002</c:v>
                </c:pt>
                <c:pt idx="4807" formatCode="General">
                  <c:v>6.2240000000000002</c:v>
                </c:pt>
                <c:pt idx="4808" formatCode="General">
                  <c:v>6.23</c:v>
                </c:pt>
                <c:pt idx="4809" formatCode="General">
                  <c:v>6.2283000000000008</c:v>
                </c:pt>
                <c:pt idx="4810" formatCode="General">
                  <c:v>6.2280000000000006</c:v>
                </c:pt>
                <c:pt idx="4811" formatCode="General">
                  <c:v>6.2290000000000001</c:v>
                </c:pt>
                <c:pt idx="4812" formatCode="General">
                  <c:v>6.2325000000000008</c:v>
                </c:pt>
                <c:pt idx="4813" formatCode="General">
                  <c:v>6.2325000000000008</c:v>
                </c:pt>
                <c:pt idx="4814" formatCode="General">
                  <c:v>6.2325000000000008</c:v>
                </c:pt>
                <c:pt idx="4815" formatCode="General">
                  <c:v>6.2325000000000008</c:v>
                </c:pt>
                <c:pt idx="4816" formatCode="General">
                  <c:v>6.2325000000000008</c:v>
                </c:pt>
                <c:pt idx="4817" formatCode="General">
                  <c:v>6.2325000000000008</c:v>
                </c:pt>
                <c:pt idx="4818" formatCode="General">
                  <c:v>6.2420000000000009</c:v>
                </c:pt>
                <c:pt idx="4819" formatCode="General">
                  <c:v>6.2430000000000003</c:v>
                </c:pt>
                <c:pt idx="4820" formatCode="General">
                  <c:v>6.2375000000000007</c:v>
                </c:pt>
                <c:pt idx="4821" formatCode="General">
                  <c:v>6.2390000000000008</c:v>
                </c:pt>
                <c:pt idx="4822" formatCode="General">
                  <c:v>6.2340000000000009</c:v>
                </c:pt>
                <c:pt idx="4823" formatCode="General">
                  <c:v>6.2330000000000005</c:v>
                </c:pt>
                <c:pt idx="4824" formatCode="General">
                  <c:v>6.2271000000000001</c:v>
                </c:pt>
                <c:pt idx="4825" formatCode="General">
                  <c:v>6.2250500000000004</c:v>
                </c:pt>
                <c:pt idx="4826" formatCode="General">
                  <c:v>6.2190000000000003</c:v>
                </c:pt>
                <c:pt idx="4827" formatCode="General">
                  <c:v>6.2220000000000004</c:v>
                </c:pt>
                <c:pt idx="4828" formatCode="General">
                  <c:v>6.2240000000000002</c:v>
                </c:pt>
                <c:pt idx="4829" formatCode="General">
                  <c:v>6.2205000000000004</c:v>
                </c:pt>
                <c:pt idx="4830" formatCode="General">
                  <c:v>6.2175000000000002</c:v>
                </c:pt>
                <c:pt idx="4831" formatCode="General">
                  <c:v>6.2185000000000006</c:v>
                </c:pt>
                <c:pt idx="4832" formatCode="General">
                  <c:v>6.2150000000000007</c:v>
                </c:pt>
                <c:pt idx="4833" formatCode="General">
                  <c:v>6.2181000000000006</c:v>
                </c:pt>
                <c:pt idx="4834" formatCode="General">
                  <c:v>6.2160000000000002</c:v>
                </c:pt>
                <c:pt idx="4835" formatCode="General">
                  <c:v>6.2128000000000005</c:v>
                </c:pt>
                <c:pt idx="4836" formatCode="General">
                  <c:v>6.2140000000000004</c:v>
                </c:pt>
                <c:pt idx="4837" formatCode="General">
                  <c:v>6.2140000000000004</c:v>
                </c:pt>
                <c:pt idx="4838" formatCode="General">
                  <c:v>6.2150000000000007</c:v>
                </c:pt>
                <c:pt idx="4839" formatCode="General">
                  <c:v>6.2155000000000005</c:v>
                </c:pt>
                <c:pt idx="4840" formatCode="General">
                  <c:v>6.2110000000000003</c:v>
                </c:pt>
                <c:pt idx="4841" formatCode="General">
                  <c:v>6.2130000000000001</c:v>
                </c:pt>
                <c:pt idx="4842" formatCode="General">
                  <c:v>6.2110000000000003</c:v>
                </c:pt>
                <c:pt idx="4843" formatCode="General">
                  <c:v>6.2105000000000006</c:v>
                </c:pt>
                <c:pt idx="4844" formatCode="General">
                  <c:v>6.2100000000000009</c:v>
                </c:pt>
                <c:pt idx="4845" formatCode="General">
                  <c:v>6.2128000000000005</c:v>
                </c:pt>
                <c:pt idx="4846" formatCode="General">
                  <c:v>6.2110000000000003</c:v>
                </c:pt>
                <c:pt idx="4847" formatCode="General">
                  <c:v>6.2100000000000009</c:v>
                </c:pt>
                <c:pt idx="4848" formatCode="General">
                  <c:v>6.2075000000000005</c:v>
                </c:pt>
                <c:pt idx="4849" formatCode="General">
                  <c:v>6.1970000000000001</c:v>
                </c:pt>
                <c:pt idx="4850" formatCode="General">
                  <c:v>6.2</c:v>
                </c:pt>
                <c:pt idx="4851" formatCode="General">
                  <c:v>6.2</c:v>
                </c:pt>
                <c:pt idx="4852" formatCode="General">
                  <c:v>6.2</c:v>
                </c:pt>
                <c:pt idx="4853" formatCode="General">
                  <c:v>6.2010000000000005</c:v>
                </c:pt>
                <c:pt idx="4854" formatCode="General">
                  <c:v>6.2005000000000008</c:v>
                </c:pt>
                <c:pt idx="4855" formatCode="General">
                  <c:v>6.1930000000000005</c:v>
                </c:pt>
                <c:pt idx="4856" formatCode="General">
                  <c:v>6.1940000000000008</c:v>
                </c:pt>
                <c:pt idx="4857" formatCode="General">
                  <c:v>6.1910000000000007</c:v>
                </c:pt>
                <c:pt idx="4858" formatCode="General">
                  <c:v>6.1860000000000008</c:v>
                </c:pt>
                <c:pt idx="4859" formatCode="General">
                  <c:v>6.1810000000000009</c:v>
                </c:pt>
                <c:pt idx="4860" formatCode="General">
                  <c:v>6.1700000000000008</c:v>
                </c:pt>
                <c:pt idx="4861" formatCode="General">
                  <c:v>6.1810000000000009</c:v>
                </c:pt>
                <c:pt idx="4862" formatCode="General">
                  <c:v>6.1770000000000005</c:v>
                </c:pt>
                <c:pt idx="4863" formatCode="General">
                  <c:v>6.1815000000000007</c:v>
                </c:pt>
                <c:pt idx="4864" formatCode="General">
                  <c:v>6.1781000000000006</c:v>
                </c:pt>
                <c:pt idx="4865" formatCode="General">
                  <c:v>6.1770000000000005</c:v>
                </c:pt>
                <c:pt idx="4866" formatCode="General">
                  <c:v>6.1674000000000007</c:v>
                </c:pt>
                <c:pt idx="4867" formatCode="General">
                  <c:v>6.1646000000000001</c:v>
                </c:pt>
                <c:pt idx="4868" formatCode="General">
                  <c:v>6.1646000000000001</c:v>
                </c:pt>
                <c:pt idx="4869" formatCode="General">
                  <c:v>6.1646000000000001</c:v>
                </c:pt>
                <c:pt idx="4870" formatCode="General">
                  <c:v>6.1646000000000001</c:v>
                </c:pt>
                <c:pt idx="4871" formatCode="General">
                  <c:v>6.1550000000000002</c:v>
                </c:pt>
                <c:pt idx="4872" formatCode="General">
                  <c:v>6.1560000000000006</c:v>
                </c:pt>
                <c:pt idx="4873" formatCode="General">
                  <c:v>6.1620000000000008</c:v>
                </c:pt>
                <c:pt idx="4874" formatCode="General">
                  <c:v>6.1515000000000004</c:v>
                </c:pt>
                <c:pt idx="4875" formatCode="General">
                  <c:v>6.1410000000000009</c:v>
                </c:pt>
                <c:pt idx="4876" formatCode="General">
                  <c:v>6.1280000000000001</c:v>
                </c:pt>
                <c:pt idx="4877" formatCode="General">
                  <c:v>6.1400000000000006</c:v>
                </c:pt>
                <c:pt idx="4878" formatCode="General">
                  <c:v>6.1460000000000008</c:v>
                </c:pt>
                <c:pt idx="4879" formatCode="General">
                  <c:v>6.1425000000000001</c:v>
                </c:pt>
                <c:pt idx="4880" formatCode="General">
                  <c:v>6.1450000000000005</c:v>
                </c:pt>
                <c:pt idx="4881" formatCode="General">
                  <c:v>6.1495000000000006</c:v>
                </c:pt>
                <c:pt idx="4882" formatCode="General">
                  <c:v>6.1410000000000009</c:v>
                </c:pt>
                <c:pt idx="4883" formatCode="General">
                  <c:v>6.1390000000000002</c:v>
                </c:pt>
                <c:pt idx="4884" formatCode="General">
                  <c:v>6.1346000000000007</c:v>
                </c:pt>
                <c:pt idx="4885" formatCode="General">
                  <c:v>6.1308000000000007</c:v>
                </c:pt>
                <c:pt idx="4886" formatCode="General">
                  <c:v>6.1310000000000002</c:v>
                </c:pt>
                <c:pt idx="4887" formatCode="General">
                  <c:v>6.1310000000000002</c:v>
                </c:pt>
                <c:pt idx="4888" formatCode="General">
                  <c:v>6.1205000000000007</c:v>
                </c:pt>
                <c:pt idx="4889" formatCode="General">
                  <c:v>6.1210000000000004</c:v>
                </c:pt>
                <c:pt idx="4890" formatCode="General">
                  <c:v>6.1260000000000003</c:v>
                </c:pt>
                <c:pt idx="4891" formatCode="General">
                  <c:v>6.1300000000000008</c:v>
                </c:pt>
                <c:pt idx="4892" formatCode="General">
                  <c:v>6.1335000000000006</c:v>
                </c:pt>
                <c:pt idx="4893" formatCode="General">
                  <c:v>6.1310000000000002</c:v>
                </c:pt>
                <c:pt idx="4894" formatCode="General">
                  <c:v>6.1280000000000001</c:v>
                </c:pt>
                <c:pt idx="4895" formatCode="General">
                  <c:v>6.1273000000000009</c:v>
                </c:pt>
                <c:pt idx="4896" formatCode="General">
                  <c:v>6.1310000000000002</c:v>
                </c:pt>
                <c:pt idx="4897" formatCode="General">
                  <c:v>6.1300000000000008</c:v>
                </c:pt>
                <c:pt idx="4898" formatCode="General">
                  <c:v>6.1300000000000008</c:v>
                </c:pt>
                <c:pt idx="4899" formatCode="General">
                  <c:v>6.1300000000000008</c:v>
                </c:pt>
                <c:pt idx="4900" formatCode="General">
                  <c:v>6.1300000000000008</c:v>
                </c:pt>
                <c:pt idx="4901" formatCode="General">
                  <c:v>6.1330000000000009</c:v>
                </c:pt>
                <c:pt idx="4902" formatCode="General">
                  <c:v>6.1286000000000005</c:v>
                </c:pt>
                <c:pt idx="4903" formatCode="General">
                  <c:v>6.1245000000000003</c:v>
                </c:pt>
                <c:pt idx="4904" formatCode="General">
                  <c:v>6.1270000000000007</c:v>
                </c:pt>
                <c:pt idx="4905" formatCode="General">
                  <c:v>6.1260000000000003</c:v>
                </c:pt>
                <c:pt idx="4906" formatCode="General">
                  <c:v>6.1245000000000003</c:v>
                </c:pt>
                <c:pt idx="4907" formatCode="General">
                  <c:v>6.1316000000000006</c:v>
                </c:pt>
                <c:pt idx="4908" formatCode="General">
                  <c:v>6.1430000000000007</c:v>
                </c:pt>
                <c:pt idx="4909" formatCode="General">
                  <c:v>6.1450000000000005</c:v>
                </c:pt>
                <c:pt idx="4910" formatCode="General">
                  <c:v>6.1460000000000008</c:v>
                </c:pt>
                <c:pt idx="4911" formatCode="General">
                  <c:v>6.1470000000000002</c:v>
                </c:pt>
                <c:pt idx="4912" formatCode="General">
                  <c:v>6.1360000000000001</c:v>
                </c:pt>
                <c:pt idx="4913" formatCode="General">
                  <c:v>6.1340000000000003</c:v>
                </c:pt>
                <c:pt idx="4914" formatCode="General">
                  <c:v>6.1325000000000003</c:v>
                </c:pt>
                <c:pt idx="4915" formatCode="General">
                  <c:v>6.1300000000000008</c:v>
                </c:pt>
                <c:pt idx="4916" formatCode="General">
                  <c:v>6.1260000000000003</c:v>
                </c:pt>
                <c:pt idx="4917" formatCode="General">
                  <c:v>6.1320000000000006</c:v>
                </c:pt>
                <c:pt idx="4918" formatCode="General">
                  <c:v>6.1335000000000006</c:v>
                </c:pt>
                <c:pt idx="4919" formatCode="General">
                  <c:v>6.1290000000000004</c:v>
                </c:pt>
                <c:pt idx="4920" formatCode="General">
                  <c:v>6.1340000000000003</c:v>
                </c:pt>
                <c:pt idx="4921" formatCode="General">
                  <c:v>6.1350000000000007</c:v>
                </c:pt>
                <c:pt idx="4922" formatCode="General">
                  <c:v>6.1370000000000005</c:v>
                </c:pt>
                <c:pt idx="4923" formatCode="General">
                  <c:v>6.1371000000000002</c:v>
                </c:pt>
                <c:pt idx="4924" formatCode="General">
                  <c:v>6.1345000000000001</c:v>
                </c:pt>
                <c:pt idx="4925" formatCode="General">
                  <c:v>6.1340000000000003</c:v>
                </c:pt>
                <c:pt idx="4926" formatCode="General">
                  <c:v>6.1390000000000002</c:v>
                </c:pt>
                <c:pt idx="4927" formatCode="General">
                  <c:v>6.1390000000000002</c:v>
                </c:pt>
                <c:pt idx="4928" formatCode="General">
                  <c:v>6.1405000000000003</c:v>
                </c:pt>
                <c:pt idx="4929" formatCode="General">
                  <c:v>6.1365000000000007</c:v>
                </c:pt>
                <c:pt idx="4930" formatCode="General">
                  <c:v>6.1350000000000007</c:v>
                </c:pt>
                <c:pt idx="4931" formatCode="General">
                  <c:v>6.1340000000000003</c:v>
                </c:pt>
                <c:pt idx="4932" formatCode="General">
                  <c:v>6.1305000000000005</c:v>
                </c:pt>
                <c:pt idx="4933" formatCode="General">
                  <c:v>6.1317000000000004</c:v>
                </c:pt>
                <c:pt idx="4934" formatCode="General">
                  <c:v>6.1310000000000002</c:v>
                </c:pt>
                <c:pt idx="4935" formatCode="General">
                  <c:v>6.1280000000000001</c:v>
                </c:pt>
                <c:pt idx="4936" formatCode="General">
                  <c:v>6.1295000000000002</c:v>
                </c:pt>
                <c:pt idx="4937" formatCode="General">
                  <c:v>6.1290000000000004</c:v>
                </c:pt>
                <c:pt idx="4938" formatCode="General">
                  <c:v>6.1243000000000007</c:v>
                </c:pt>
                <c:pt idx="4939" formatCode="General">
                  <c:v>6.1210000000000004</c:v>
                </c:pt>
                <c:pt idx="4940" formatCode="General">
                  <c:v>6.1190000000000007</c:v>
                </c:pt>
                <c:pt idx="4941" formatCode="General">
                  <c:v>6.12</c:v>
                </c:pt>
                <c:pt idx="4942" formatCode="General">
                  <c:v>6.12</c:v>
                </c:pt>
                <c:pt idx="4943" formatCode="General">
                  <c:v>6.1210000000000004</c:v>
                </c:pt>
                <c:pt idx="4944" formatCode="General">
                  <c:v>6.1207000000000003</c:v>
                </c:pt>
                <c:pt idx="4945" formatCode="General">
                  <c:v>6.1190000000000007</c:v>
                </c:pt>
                <c:pt idx="4946" formatCode="General">
                  <c:v>6.1125000000000007</c:v>
                </c:pt>
                <c:pt idx="4947" formatCode="General">
                  <c:v>6.1130000000000004</c:v>
                </c:pt>
                <c:pt idx="4948" formatCode="General">
                  <c:v>6.1210000000000004</c:v>
                </c:pt>
                <c:pt idx="4949" formatCode="General">
                  <c:v>6.1230000000000002</c:v>
                </c:pt>
                <c:pt idx="4950" formatCode="General">
                  <c:v>6.12</c:v>
                </c:pt>
                <c:pt idx="4951" formatCode="General">
                  <c:v>6.1210000000000004</c:v>
                </c:pt>
                <c:pt idx="4952" formatCode="General">
                  <c:v>6.1205000000000007</c:v>
                </c:pt>
                <c:pt idx="4953" formatCode="General">
                  <c:v>6.1215000000000002</c:v>
                </c:pt>
                <c:pt idx="4954" formatCode="General">
                  <c:v>6.1215000000000002</c:v>
                </c:pt>
                <c:pt idx="4955" formatCode="General">
                  <c:v>6.1195000000000004</c:v>
                </c:pt>
                <c:pt idx="4956" formatCode="General">
                  <c:v>6.12</c:v>
                </c:pt>
                <c:pt idx="4957" formatCode="General">
                  <c:v>6.1190000000000007</c:v>
                </c:pt>
                <c:pt idx="4958" formatCode="General">
                  <c:v>6.1190000000000007</c:v>
                </c:pt>
                <c:pt idx="4959" formatCode="General">
                  <c:v>6.1207000000000003</c:v>
                </c:pt>
                <c:pt idx="4960" formatCode="General">
                  <c:v>6.1190000000000007</c:v>
                </c:pt>
                <c:pt idx="4961" formatCode="General">
                  <c:v>6.1196000000000002</c:v>
                </c:pt>
                <c:pt idx="4962" formatCode="General">
                  <c:v>6.1190000000000007</c:v>
                </c:pt>
                <c:pt idx="4963" formatCode="General">
                  <c:v>6.1205000000000007</c:v>
                </c:pt>
                <c:pt idx="4964" formatCode="General">
                  <c:v>6.1195000000000004</c:v>
                </c:pt>
                <c:pt idx="4965" formatCode="General">
                  <c:v>6.1180000000000003</c:v>
                </c:pt>
                <c:pt idx="4966" formatCode="General">
                  <c:v>6.1170000000000009</c:v>
                </c:pt>
                <c:pt idx="4967" formatCode="General">
                  <c:v>6.1180000000000003</c:v>
                </c:pt>
                <c:pt idx="4968" formatCode="General">
                  <c:v>6.1190000000000007</c:v>
                </c:pt>
                <c:pt idx="4969" formatCode="General">
                  <c:v>6.1205000000000007</c:v>
                </c:pt>
                <c:pt idx="4970" formatCode="General">
                  <c:v>6.1190000000000007</c:v>
                </c:pt>
                <c:pt idx="4971" formatCode="General">
                  <c:v>6.1190000000000007</c:v>
                </c:pt>
                <c:pt idx="4972" formatCode="General">
                  <c:v>6.1190000000000007</c:v>
                </c:pt>
                <c:pt idx="4973" formatCode="General">
                  <c:v>6.1185000000000009</c:v>
                </c:pt>
                <c:pt idx="4974" formatCode="General">
                  <c:v>6.1195000000000004</c:v>
                </c:pt>
                <c:pt idx="4975" formatCode="General">
                  <c:v>6.1180000000000003</c:v>
                </c:pt>
                <c:pt idx="4976" formatCode="General">
                  <c:v>6.1185000000000009</c:v>
                </c:pt>
                <c:pt idx="4977" formatCode="General">
                  <c:v>6.1185000000000009</c:v>
                </c:pt>
                <c:pt idx="4978" formatCode="General">
                  <c:v>6.1195000000000004</c:v>
                </c:pt>
                <c:pt idx="4979" formatCode="General">
                  <c:v>6.1195000000000004</c:v>
                </c:pt>
                <c:pt idx="4980" formatCode="General">
                  <c:v>6.1195000000000004</c:v>
                </c:pt>
                <c:pt idx="4981" formatCode="General">
                  <c:v>6.1195000000000004</c:v>
                </c:pt>
                <c:pt idx="4982" formatCode="General">
                  <c:v>6.1195000000000004</c:v>
                </c:pt>
                <c:pt idx="4983" formatCode="General">
                  <c:v>6.1195000000000004</c:v>
                </c:pt>
                <c:pt idx="4984" formatCode="General">
                  <c:v>6.12</c:v>
                </c:pt>
                <c:pt idx="4985" formatCode="General">
                  <c:v>6.1195000000000004</c:v>
                </c:pt>
                <c:pt idx="4986" formatCode="General">
                  <c:v>6.1155000000000008</c:v>
                </c:pt>
                <c:pt idx="4987" formatCode="General">
                  <c:v>6.1180000000000003</c:v>
                </c:pt>
                <c:pt idx="4988" formatCode="General">
                  <c:v>6.1070000000000002</c:v>
                </c:pt>
                <c:pt idx="4989" formatCode="General">
                  <c:v>6.1020000000000003</c:v>
                </c:pt>
                <c:pt idx="4990" formatCode="General">
                  <c:v>6.0990000000000002</c:v>
                </c:pt>
                <c:pt idx="4991" formatCode="General">
                  <c:v>6.0970000000000004</c:v>
                </c:pt>
                <c:pt idx="4992" formatCode="General">
                  <c:v>6.0955000000000004</c:v>
                </c:pt>
                <c:pt idx="4993" formatCode="General">
                  <c:v>6.0920000000000005</c:v>
                </c:pt>
                <c:pt idx="4994" formatCode="General">
                  <c:v>6.0915000000000008</c:v>
                </c:pt>
                <c:pt idx="4995" formatCode="General">
                  <c:v>6.0830000000000002</c:v>
                </c:pt>
                <c:pt idx="4996" formatCode="General">
                  <c:v>6.0805000000000007</c:v>
                </c:pt>
                <c:pt idx="4997" formatCode="General">
                  <c:v>6.0820000000000007</c:v>
                </c:pt>
                <c:pt idx="4998" formatCode="General">
                  <c:v>6.0847000000000007</c:v>
                </c:pt>
                <c:pt idx="4999" formatCode="General">
                  <c:v>6.0890000000000004</c:v>
                </c:pt>
                <c:pt idx="5000" formatCode="General">
                  <c:v>6.0920000000000005</c:v>
                </c:pt>
                <c:pt idx="5001" formatCode="General">
                  <c:v>6.0930000000000009</c:v>
                </c:pt>
                <c:pt idx="5002" formatCode="General">
                  <c:v>6.0975000000000001</c:v>
                </c:pt>
                <c:pt idx="5003" formatCode="General">
                  <c:v>6.0985000000000005</c:v>
                </c:pt>
                <c:pt idx="5004" formatCode="General">
                  <c:v>6.0955000000000004</c:v>
                </c:pt>
                <c:pt idx="5005" formatCode="General">
                  <c:v>6.0915000000000008</c:v>
                </c:pt>
                <c:pt idx="5006" formatCode="General">
                  <c:v>6.0900000000000007</c:v>
                </c:pt>
                <c:pt idx="5007" formatCode="General">
                  <c:v>6.0902000000000003</c:v>
                </c:pt>
                <c:pt idx="5008" formatCode="General">
                  <c:v>6.0905000000000005</c:v>
                </c:pt>
                <c:pt idx="5009" formatCode="General">
                  <c:v>6.0910000000000002</c:v>
                </c:pt>
                <c:pt idx="5010" formatCode="General">
                  <c:v>6.0910000000000002</c:v>
                </c:pt>
                <c:pt idx="5011" formatCode="General">
                  <c:v>6.0915000000000008</c:v>
                </c:pt>
                <c:pt idx="5012" formatCode="General">
                  <c:v>6.0915000000000008</c:v>
                </c:pt>
                <c:pt idx="5013" formatCode="General">
                  <c:v>6.0910000000000002</c:v>
                </c:pt>
                <c:pt idx="5014" formatCode="General">
                  <c:v>6.0910000000000002</c:v>
                </c:pt>
                <c:pt idx="5015" formatCode="General">
                  <c:v>6.0915000000000008</c:v>
                </c:pt>
                <c:pt idx="5016" formatCode="General">
                  <c:v>6.0920000000000005</c:v>
                </c:pt>
                <c:pt idx="5017" formatCode="General">
                  <c:v>6.0925000000000002</c:v>
                </c:pt>
                <c:pt idx="5018" formatCode="General">
                  <c:v>6.0923000000000007</c:v>
                </c:pt>
                <c:pt idx="5019" formatCode="General">
                  <c:v>6.0918000000000001</c:v>
                </c:pt>
                <c:pt idx="5020" formatCode="General">
                  <c:v>6.0918000000000001</c:v>
                </c:pt>
                <c:pt idx="5021" formatCode="General">
                  <c:v>6.0918000000000001</c:v>
                </c:pt>
                <c:pt idx="5022" formatCode="General">
                  <c:v>6.0920000000000005</c:v>
                </c:pt>
                <c:pt idx="5023" formatCode="General">
                  <c:v>6.0920000000000005</c:v>
                </c:pt>
                <c:pt idx="5024" formatCode="General">
                  <c:v>6.0915000000000008</c:v>
                </c:pt>
                <c:pt idx="5025" formatCode="General">
                  <c:v>6.0910000000000002</c:v>
                </c:pt>
                <c:pt idx="5026" formatCode="General">
                  <c:v>6.0905000000000005</c:v>
                </c:pt>
                <c:pt idx="5027" formatCode="General">
                  <c:v>6.0810000000000004</c:v>
                </c:pt>
                <c:pt idx="5028" formatCode="General">
                  <c:v>6.0705000000000009</c:v>
                </c:pt>
                <c:pt idx="5029" formatCode="General">
                  <c:v>6.07</c:v>
                </c:pt>
                <c:pt idx="5030" formatCode="General">
                  <c:v>6.0708000000000002</c:v>
                </c:pt>
                <c:pt idx="5031" formatCode="General">
                  <c:v>6.0705000000000009</c:v>
                </c:pt>
                <c:pt idx="5032" formatCode="General">
                  <c:v>6.07</c:v>
                </c:pt>
                <c:pt idx="5033" formatCode="General">
                  <c:v>6.0710000000000006</c:v>
                </c:pt>
                <c:pt idx="5034" formatCode="General">
                  <c:v>6.0705000000000009</c:v>
                </c:pt>
                <c:pt idx="5035" formatCode="General">
                  <c:v>6.0705000000000009</c:v>
                </c:pt>
                <c:pt idx="5036" formatCode="General">
                  <c:v>6.07</c:v>
                </c:pt>
                <c:pt idx="5037" formatCode="General">
                  <c:v>6.07</c:v>
                </c:pt>
                <c:pt idx="5038" formatCode="General">
                  <c:v>6.07</c:v>
                </c:pt>
                <c:pt idx="5039" formatCode="General">
                  <c:v>6.0705000000000009</c:v>
                </c:pt>
                <c:pt idx="5040" formatCode="General">
                  <c:v>6.0705000000000009</c:v>
                </c:pt>
                <c:pt idx="5041" formatCode="General">
                  <c:v>6.0740000000000007</c:v>
                </c:pt>
                <c:pt idx="5042" formatCode="General">
                  <c:v>6.0690000000000008</c:v>
                </c:pt>
                <c:pt idx="5043" formatCode="General">
                  <c:v>6.0617000000000001</c:v>
                </c:pt>
                <c:pt idx="5044" formatCode="General">
                  <c:v>6.0520000000000005</c:v>
                </c:pt>
                <c:pt idx="5045" formatCode="General">
                  <c:v>6.0520000000000005</c:v>
                </c:pt>
                <c:pt idx="5046" formatCode="General">
                  <c:v>6.0500000000000007</c:v>
                </c:pt>
                <c:pt idx="5047" formatCode="General">
                  <c:v>6.0510000000000002</c:v>
                </c:pt>
                <c:pt idx="5048" formatCode="General">
                  <c:v>6.0515000000000008</c:v>
                </c:pt>
                <c:pt idx="5049" formatCode="General">
                  <c:v>6.0505000000000004</c:v>
                </c:pt>
                <c:pt idx="5050" formatCode="General">
                  <c:v>6.0505000000000004</c:v>
                </c:pt>
                <c:pt idx="5051" formatCode="General">
                  <c:v>6.0530000000000008</c:v>
                </c:pt>
                <c:pt idx="5052" formatCode="General">
                  <c:v>6.0508000000000006</c:v>
                </c:pt>
                <c:pt idx="5053" formatCode="General">
                  <c:v>6.0420000000000007</c:v>
                </c:pt>
                <c:pt idx="5054" formatCode="General">
                  <c:v>6.0390000000000006</c:v>
                </c:pt>
                <c:pt idx="5055" formatCode="General">
                  <c:v>6.0445000000000002</c:v>
                </c:pt>
                <c:pt idx="5056" formatCode="General">
                  <c:v>6.0540000000000003</c:v>
                </c:pt>
                <c:pt idx="5057" formatCode="General">
                  <c:v>6.0490000000000004</c:v>
                </c:pt>
                <c:pt idx="5058" formatCode="General">
                  <c:v>6.0515000000000008</c:v>
                </c:pt>
                <c:pt idx="5059" formatCode="General">
                  <c:v>6.0500000000000007</c:v>
                </c:pt>
                <c:pt idx="5060" formatCode="General">
                  <c:v>6.0504000000000007</c:v>
                </c:pt>
                <c:pt idx="5061" formatCode="General">
                  <c:v>6.0505000000000004</c:v>
                </c:pt>
                <c:pt idx="5062" formatCode="General">
                  <c:v>6.0470000000000006</c:v>
                </c:pt>
                <c:pt idx="5063" formatCode="General">
                  <c:v>6.0480000000000009</c:v>
                </c:pt>
                <c:pt idx="5064" formatCode="General">
                  <c:v>6.0495000000000001</c:v>
                </c:pt>
                <c:pt idx="5065" formatCode="General">
                  <c:v>6.0545000000000009</c:v>
                </c:pt>
                <c:pt idx="5066" formatCode="General">
                  <c:v>6.0610000000000008</c:v>
                </c:pt>
                <c:pt idx="5067" formatCode="General">
                  <c:v>6.0610000000000008</c:v>
                </c:pt>
                <c:pt idx="5068" formatCode="General">
                  <c:v>6.0610000000000008</c:v>
                </c:pt>
                <c:pt idx="5069" formatCode="General">
                  <c:v>6.0610000000000008</c:v>
                </c:pt>
                <c:pt idx="5070" formatCode="General">
                  <c:v>6.0610000000000008</c:v>
                </c:pt>
                <c:pt idx="5071" formatCode="General">
                  <c:v>6.0610000000000008</c:v>
                </c:pt>
                <c:pt idx="5072" formatCode="General">
                  <c:v>6.0630000000000006</c:v>
                </c:pt>
                <c:pt idx="5073" formatCode="General">
                  <c:v>6.0595000000000008</c:v>
                </c:pt>
                <c:pt idx="5074" formatCode="General">
                  <c:v>6.0590000000000002</c:v>
                </c:pt>
                <c:pt idx="5075" formatCode="General">
                  <c:v>6.0620000000000003</c:v>
                </c:pt>
                <c:pt idx="5076" formatCode="General">
                  <c:v>6.0640000000000001</c:v>
                </c:pt>
                <c:pt idx="5077" formatCode="General">
                  <c:v>6.0650000000000004</c:v>
                </c:pt>
                <c:pt idx="5078" formatCode="General">
                  <c:v>6.0628000000000002</c:v>
                </c:pt>
                <c:pt idx="5079" formatCode="General">
                  <c:v>6.0670000000000002</c:v>
                </c:pt>
                <c:pt idx="5080" formatCode="General">
                  <c:v>6.0750500000000001</c:v>
                </c:pt>
                <c:pt idx="5081" formatCode="General">
                  <c:v>6.0830000000000002</c:v>
                </c:pt>
                <c:pt idx="5082" formatCode="General">
                  <c:v>6.0908000000000007</c:v>
                </c:pt>
                <c:pt idx="5083" formatCode="General">
                  <c:v>6.0990000000000002</c:v>
                </c:pt>
                <c:pt idx="5084" formatCode="General">
                  <c:v>6.1250500000000008</c:v>
                </c:pt>
                <c:pt idx="5085" formatCode="General">
                  <c:v>6.1240000000000006</c:v>
                </c:pt>
                <c:pt idx="5086" formatCode="General">
                  <c:v>6.1270000000000007</c:v>
                </c:pt>
                <c:pt idx="5087" formatCode="General">
                  <c:v>6.1370000000000005</c:v>
                </c:pt>
                <c:pt idx="5088" formatCode="General">
                  <c:v>6.1445000000000007</c:v>
                </c:pt>
                <c:pt idx="5089" formatCode="General">
                  <c:v>6.1430000000000007</c:v>
                </c:pt>
                <c:pt idx="5090" formatCode="General">
                  <c:v>6.1265000000000009</c:v>
                </c:pt>
                <c:pt idx="5091" formatCode="General">
                  <c:v>6.1175000000000006</c:v>
                </c:pt>
                <c:pt idx="5092" formatCode="General">
                  <c:v>6.1250500000000008</c:v>
                </c:pt>
                <c:pt idx="5093" formatCode="General">
                  <c:v>6.1375000000000002</c:v>
                </c:pt>
                <c:pt idx="5094" formatCode="General">
                  <c:v>6.1380000000000008</c:v>
                </c:pt>
                <c:pt idx="5095" formatCode="General">
                  <c:v>6.1440000000000001</c:v>
                </c:pt>
                <c:pt idx="5096" formatCode="General">
                  <c:v>6.1355000000000004</c:v>
                </c:pt>
                <c:pt idx="5097" formatCode="General">
                  <c:v>6.1480000000000006</c:v>
                </c:pt>
                <c:pt idx="5098" formatCode="General">
                  <c:v>6.1760000000000002</c:v>
                </c:pt>
                <c:pt idx="5099" formatCode="General">
                  <c:v>6.1885000000000003</c:v>
                </c:pt>
                <c:pt idx="5100" formatCode="General">
                  <c:v>6.1930000000000005</c:v>
                </c:pt>
                <c:pt idx="5101" formatCode="General">
                  <c:v>6.2245000000000008</c:v>
                </c:pt>
                <c:pt idx="5102" formatCode="General">
                  <c:v>6.2230000000000008</c:v>
                </c:pt>
                <c:pt idx="5103" formatCode="General">
                  <c:v>6.1880000000000006</c:v>
                </c:pt>
                <c:pt idx="5104" formatCode="General">
                  <c:v>6.2</c:v>
                </c:pt>
                <c:pt idx="5105" formatCode="General">
                  <c:v>6.2075000000000005</c:v>
                </c:pt>
                <c:pt idx="5106" formatCode="General">
                  <c:v>6.2100000000000009</c:v>
                </c:pt>
                <c:pt idx="5107" formatCode="General">
                  <c:v>6.2100000000000009</c:v>
                </c:pt>
                <c:pt idx="5108" formatCode="General">
                  <c:v>6.2145000000000001</c:v>
                </c:pt>
                <c:pt idx="5109" formatCode="General">
                  <c:v>6.2040000000000006</c:v>
                </c:pt>
                <c:pt idx="5110" formatCode="General">
                  <c:v>6.2035000000000009</c:v>
                </c:pt>
                <c:pt idx="5111" formatCode="General">
                  <c:v>6.2090000000000005</c:v>
                </c:pt>
                <c:pt idx="5112" formatCode="General">
                  <c:v>6.2100000000000009</c:v>
                </c:pt>
                <c:pt idx="5113" formatCode="General">
                  <c:v>6.2100000000000009</c:v>
                </c:pt>
                <c:pt idx="5114" formatCode="General">
                  <c:v>6.1955000000000009</c:v>
                </c:pt>
                <c:pt idx="5115" formatCode="General">
                  <c:v>6.1995000000000005</c:v>
                </c:pt>
                <c:pt idx="5116" formatCode="General">
                  <c:v>6.2100000000000009</c:v>
                </c:pt>
                <c:pt idx="5117" formatCode="General">
                  <c:v>6.2080000000000002</c:v>
                </c:pt>
                <c:pt idx="5118" formatCode="General">
                  <c:v>6.2178000000000004</c:v>
                </c:pt>
                <c:pt idx="5119" formatCode="General">
                  <c:v>6.2205000000000004</c:v>
                </c:pt>
                <c:pt idx="5120" formatCode="General">
                  <c:v>6.2205000000000004</c:v>
                </c:pt>
                <c:pt idx="5121" formatCode="General">
                  <c:v>6.2170000000000005</c:v>
                </c:pt>
                <c:pt idx="5122" formatCode="General">
                  <c:v>6.2225000000000001</c:v>
                </c:pt>
                <c:pt idx="5123" formatCode="General">
                  <c:v>6.2274000000000003</c:v>
                </c:pt>
                <c:pt idx="5124" formatCode="General">
                  <c:v>6.2360000000000007</c:v>
                </c:pt>
                <c:pt idx="5125" formatCode="General">
                  <c:v>6.2365000000000004</c:v>
                </c:pt>
                <c:pt idx="5126" formatCode="General">
                  <c:v>6.2475000000000005</c:v>
                </c:pt>
                <c:pt idx="5127" formatCode="General">
                  <c:v>6.2523000000000009</c:v>
                </c:pt>
                <c:pt idx="5128" formatCode="General">
                  <c:v>6.2520000000000007</c:v>
                </c:pt>
                <c:pt idx="5129" formatCode="General">
                  <c:v>6.2560000000000002</c:v>
                </c:pt>
                <c:pt idx="5130" formatCode="General">
                  <c:v>6.2580000000000009</c:v>
                </c:pt>
                <c:pt idx="5131" formatCode="General">
                  <c:v>6.2580000000000009</c:v>
                </c:pt>
                <c:pt idx="5132" formatCode="General">
                  <c:v>6.2580000000000009</c:v>
                </c:pt>
                <c:pt idx="5133" formatCode="General">
                  <c:v>6.2430000000000003</c:v>
                </c:pt>
                <c:pt idx="5134" formatCode="General">
                  <c:v>6.2250500000000004</c:v>
                </c:pt>
                <c:pt idx="5135" formatCode="General">
                  <c:v>6.2330000000000005</c:v>
                </c:pt>
                <c:pt idx="5136" formatCode="General">
                  <c:v>6.2265000000000006</c:v>
                </c:pt>
                <c:pt idx="5137" formatCode="General">
                  <c:v>6.2260000000000009</c:v>
                </c:pt>
                <c:pt idx="5138" formatCode="General">
                  <c:v>6.2358000000000002</c:v>
                </c:pt>
                <c:pt idx="5139" formatCode="General">
                  <c:v>6.2275000000000009</c:v>
                </c:pt>
                <c:pt idx="5140" formatCode="General">
                  <c:v>6.2265000000000006</c:v>
                </c:pt>
                <c:pt idx="5141" formatCode="General">
                  <c:v>6.2285000000000004</c:v>
                </c:pt>
                <c:pt idx="5142" formatCode="General">
                  <c:v>6.2320000000000002</c:v>
                </c:pt>
                <c:pt idx="5143" formatCode="General">
                  <c:v>6.2366000000000001</c:v>
                </c:pt>
                <c:pt idx="5144" formatCode="General">
                  <c:v>6.2369000000000003</c:v>
                </c:pt>
                <c:pt idx="5145" formatCode="General">
                  <c:v>6.2330000000000005</c:v>
                </c:pt>
                <c:pt idx="5146" formatCode="General">
                  <c:v>6.2340000000000009</c:v>
                </c:pt>
                <c:pt idx="5147" formatCode="General">
                  <c:v>6.2350000000000003</c:v>
                </c:pt>
                <c:pt idx="5148" formatCode="General">
                  <c:v>6.2385000000000002</c:v>
                </c:pt>
                <c:pt idx="5149" formatCode="General">
                  <c:v>6.2470000000000008</c:v>
                </c:pt>
                <c:pt idx="5150" formatCode="General">
                  <c:v>6.2538000000000009</c:v>
                </c:pt>
                <c:pt idx="5151" formatCode="General">
                  <c:v>6.2366000000000001</c:v>
                </c:pt>
                <c:pt idx="5152" formatCode="General">
                  <c:v>6.2475000000000005</c:v>
                </c:pt>
                <c:pt idx="5153" formatCode="General">
                  <c:v>6.2475000000000005</c:v>
                </c:pt>
                <c:pt idx="5154" formatCode="General">
                  <c:v>6.2530000000000001</c:v>
                </c:pt>
                <c:pt idx="5155" formatCode="General">
                  <c:v>6.2480000000000002</c:v>
                </c:pt>
                <c:pt idx="5156" formatCode="General">
                  <c:v>6.2530000000000001</c:v>
                </c:pt>
                <c:pt idx="5157" formatCode="General">
                  <c:v>6.2491000000000003</c:v>
                </c:pt>
                <c:pt idx="5158" formatCode="General">
                  <c:v>6.2370000000000001</c:v>
                </c:pt>
                <c:pt idx="5159" formatCode="General">
                  <c:v>6.2250500000000004</c:v>
                </c:pt>
                <c:pt idx="5160" formatCode="General">
                  <c:v>6.2265000000000006</c:v>
                </c:pt>
                <c:pt idx="5161" formatCode="General">
                  <c:v>6.2160000000000002</c:v>
                </c:pt>
                <c:pt idx="5162" formatCode="General">
                  <c:v>6.2090000000000005</c:v>
                </c:pt>
                <c:pt idx="5163" formatCode="General">
                  <c:v>6.2240000000000002</c:v>
                </c:pt>
                <c:pt idx="5164" formatCode="General">
                  <c:v>6.2253000000000007</c:v>
                </c:pt>
                <c:pt idx="5165" formatCode="General">
                  <c:v>6.23</c:v>
                </c:pt>
                <c:pt idx="5166" formatCode="General">
                  <c:v>6.2270000000000003</c:v>
                </c:pt>
                <c:pt idx="5167" formatCode="General">
                  <c:v>6.2240000000000002</c:v>
                </c:pt>
                <c:pt idx="5168" formatCode="General">
                  <c:v>6.2260000000000009</c:v>
                </c:pt>
                <c:pt idx="5169" formatCode="General">
                  <c:v>6.2290000000000001</c:v>
                </c:pt>
                <c:pt idx="5170" formatCode="General">
                  <c:v>6.2325000000000008</c:v>
                </c:pt>
                <c:pt idx="5171" formatCode="General">
                  <c:v>6.2250500000000004</c:v>
                </c:pt>
                <c:pt idx="5172" formatCode="General">
                  <c:v>6.2150000000000007</c:v>
                </c:pt>
                <c:pt idx="5173" formatCode="General">
                  <c:v>6.2005000000000008</c:v>
                </c:pt>
                <c:pt idx="5174" formatCode="General">
                  <c:v>6.1992000000000003</c:v>
                </c:pt>
                <c:pt idx="5175" formatCode="General">
                  <c:v>6.2085000000000008</c:v>
                </c:pt>
                <c:pt idx="5176" formatCode="General">
                  <c:v>6.2115000000000009</c:v>
                </c:pt>
                <c:pt idx="5177" formatCode="General">
                  <c:v>6.2025000000000006</c:v>
                </c:pt>
                <c:pt idx="5178" formatCode="General">
                  <c:v>6.2030000000000003</c:v>
                </c:pt>
                <c:pt idx="5179" formatCode="General">
                  <c:v>6.2</c:v>
                </c:pt>
                <c:pt idx="5180" formatCode="General">
                  <c:v>6.1980000000000004</c:v>
                </c:pt>
                <c:pt idx="5181" formatCode="General">
                  <c:v>6.2005000000000008</c:v>
                </c:pt>
                <c:pt idx="5182" formatCode="General">
                  <c:v>6.2020000000000008</c:v>
                </c:pt>
                <c:pt idx="5183" formatCode="General">
                  <c:v>6.2048000000000005</c:v>
                </c:pt>
                <c:pt idx="5184" formatCode="General">
                  <c:v>6.2070000000000007</c:v>
                </c:pt>
                <c:pt idx="5185" formatCode="General">
                  <c:v>6.2035000000000009</c:v>
                </c:pt>
                <c:pt idx="5186" formatCode="General">
                  <c:v>6.2030000000000003</c:v>
                </c:pt>
                <c:pt idx="5187" formatCode="General">
                  <c:v>6.2070000000000007</c:v>
                </c:pt>
                <c:pt idx="5188" formatCode="General">
                  <c:v>6.2078000000000007</c:v>
                </c:pt>
                <c:pt idx="5189" formatCode="General">
                  <c:v>6.2025000000000006</c:v>
                </c:pt>
                <c:pt idx="5190" formatCode="General">
                  <c:v>6.1960000000000006</c:v>
                </c:pt>
                <c:pt idx="5191" formatCode="General">
                  <c:v>6.1935000000000002</c:v>
                </c:pt>
                <c:pt idx="5192" formatCode="General">
                  <c:v>6.19</c:v>
                </c:pt>
                <c:pt idx="5193" formatCode="General">
                  <c:v>6.1860000000000008</c:v>
                </c:pt>
                <c:pt idx="5194" formatCode="General">
                  <c:v>6.1803000000000008</c:v>
                </c:pt>
                <c:pt idx="5195" formatCode="General">
                  <c:v>6.1700000000000008</c:v>
                </c:pt>
                <c:pt idx="5196" formatCode="General">
                  <c:v>6.1715000000000009</c:v>
                </c:pt>
                <c:pt idx="5197" formatCode="General">
                  <c:v>6.1780000000000008</c:v>
                </c:pt>
                <c:pt idx="5198" formatCode="General">
                  <c:v>6.1790000000000003</c:v>
                </c:pt>
                <c:pt idx="5199" formatCode="General">
                  <c:v>6.1691000000000003</c:v>
                </c:pt>
                <c:pt idx="5200" formatCode="General">
                  <c:v>6.1620000000000008</c:v>
                </c:pt>
                <c:pt idx="5201" formatCode="General">
                  <c:v>6.1610000000000005</c:v>
                </c:pt>
                <c:pt idx="5202" formatCode="General">
                  <c:v>6.1550000000000002</c:v>
                </c:pt>
                <c:pt idx="5203" formatCode="General">
                  <c:v>6.1525000000000007</c:v>
                </c:pt>
                <c:pt idx="5204" formatCode="General">
                  <c:v>6.1570000000000009</c:v>
                </c:pt>
                <c:pt idx="5205" formatCode="General">
                  <c:v>6.1530000000000005</c:v>
                </c:pt>
                <c:pt idx="5206" formatCode="General">
                  <c:v>6.1530000000000005</c:v>
                </c:pt>
                <c:pt idx="5207" formatCode="General">
                  <c:v>6.1455000000000002</c:v>
                </c:pt>
                <c:pt idx="5208" formatCode="General">
                  <c:v>6.1425000000000001</c:v>
                </c:pt>
                <c:pt idx="5209" formatCode="General">
                  <c:v>6.1400000000000006</c:v>
                </c:pt>
                <c:pt idx="5210" formatCode="General">
                  <c:v>6.1400000000000006</c:v>
                </c:pt>
                <c:pt idx="5211" formatCode="General">
                  <c:v>6.1495000000000006</c:v>
                </c:pt>
                <c:pt idx="5212" formatCode="General">
                  <c:v>6.1510000000000007</c:v>
                </c:pt>
                <c:pt idx="5213" formatCode="General">
                  <c:v>6.1545000000000005</c:v>
                </c:pt>
                <c:pt idx="5214" formatCode="General">
                  <c:v>6.1512000000000002</c:v>
                </c:pt>
                <c:pt idx="5215" formatCode="General">
                  <c:v>6.1424000000000003</c:v>
                </c:pt>
                <c:pt idx="5216" formatCode="General">
                  <c:v>6.1415000000000006</c:v>
                </c:pt>
                <c:pt idx="5217" formatCode="General">
                  <c:v>6.1415000000000006</c:v>
                </c:pt>
                <c:pt idx="5218" formatCode="General">
                  <c:v>6.1430000000000007</c:v>
                </c:pt>
                <c:pt idx="5219" formatCode="General">
                  <c:v>6.1470000000000002</c:v>
                </c:pt>
                <c:pt idx="5220" formatCode="General">
                  <c:v>6.1400000000000006</c:v>
                </c:pt>
                <c:pt idx="5221" formatCode="General">
                  <c:v>6.1365000000000007</c:v>
                </c:pt>
                <c:pt idx="5222" formatCode="General">
                  <c:v>6.1395000000000008</c:v>
                </c:pt>
                <c:pt idx="5223" formatCode="General">
                  <c:v>6.1395000000000008</c:v>
                </c:pt>
                <c:pt idx="5224" formatCode="General">
                  <c:v>6.1350000000000007</c:v>
                </c:pt>
                <c:pt idx="5225" formatCode="General">
                  <c:v>6.1285000000000007</c:v>
                </c:pt>
                <c:pt idx="5226" formatCode="General">
                  <c:v>6.1290000000000004</c:v>
                </c:pt>
                <c:pt idx="5227" formatCode="General">
                  <c:v>6.1336000000000004</c:v>
                </c:pt>
                <c:pt idx="5228" formatCode="General">
                  <c:v>6.1415000000000006</c:v>
                </c:pt>
                <c:pt idx="5229" formatCode="General">
                  <c:v>6.1454000000000004</c:v>
                </c:pt>
                <c:pt idx="5230" formatCode="General">
                  <c:v>6.1385000000000005</c:v>
                </c:pt>
                <c:pt idx="5231" formatCode="General">
                  <c:v>6.1400000000000006</c:v>
                </c:pt>
                <c:pt idx="5232" formatCode="General">
                  <c:v>6.1390000000000002</c:v>
                </c:pt>
                <c:pt idx="5233" formatCode="General">
                  <c:v>6.1404000000000005</c:v>
                </c:pt>
                <c:pt idx="5234" formatCode="General">
                  <c:v>6.1376000000000008</c:v>
                </c:pt>
                <c:pt idx="5235" formatCode="General">
                  <c:v>6.1330000000000009</c:v>
                </c:pt>
                <c:pt idx="5236" formatCode="General">
                  <c:v>6.1350000000000007</c:v>
                </c:pt>
                <c:pt idx="5237" formatCode="General">
                  <c:v>6.1258000000000008</c:v>
                </c:pt>
                <c:pt idx="5238" formatCode="General">
                  <c:v>6.1480000000000006</c:v>
                </c:pt>
                <c:pt idx="5239" formatCode="General">
                  <c:v>6.1380000000000008</c:v>
                </c:pt>
                <c:pt idx="5240" formatCode="General">
                  <c:v>6.1380000000000008</c:v>
                </c:pt>
                <c:pt idx="5241" formatCode="General">
                  <c:v>6.1380000000000008</c:v>
                </c:pt>
                <c:pt idx="5242" formatCode="General">
                  <c:v>6.1380000000000008</c:v>
                </c:pt>
                <c:pt idx="5243" formatCode="General">
                  <c:v>6.1380000000000008</c:v>
                </c:pt>
                <c:pt idx="5244" formatCode="General">
                  <c:v>6.1380000000000008</c:v>
                </c:pt>
                <c:pt idx="5245" formatCode="General">
                  <c:v>6.1375000000000002</c:v>
                </c:pt>
                <c:pt idx="5246" formatCode="General">
                  <c:v>6.1290000000000004</c:v>
                </c:pt>
                <c:pt idx="5247" formatCode="General">
                  <c:v>6.1300000000000008</c:v>
                </c:pt>
                <c:pt idx="5248" formatCode="General">
                  <c:v>6.1250500000000008</c:v>
                </c:pt>
                <c:pt idx="5249" formatCode="General">
                  <c:v>6.1235000000000008</c:v>
                </c:pt>
                <c:pt idx="5250" formatCode="General">
                  <c:v>6.1245000000000003</c:v>
                </c:pt>
                <c:pt idx="5251" formatCode="General">
                  <c:v>6.1220000000000008</c:v>
                </c:pt>
                <c:pt idx="5252" formatCode="General">
                  <c:v>6.1240000000000006</c:v>
                </c:pt>
                <c:pt idx="5253" formatCode="General">
                  <c:v>6.1230000000000002</c:v>
                </c:pt>
                <c:pt idx="5254" formatCode="General">
                  <c:v>6.1220000000000008</c:v>
                </c:pt>
                <c:pt idx="5255" formatCode="General">
                  <c:v>6.1168000000000005</c:v>
                </c:pt>
                <c:pt idx="5256" formatCode="General">
                  <c:v>6.1184000000000003</c:v>
                </c:pt>
                <c:pt idx="5257" formatCode="General">
                  <c:v>6.1155000000000008</c:v>
                </c:pt>
                <c:pt idx="5258" formatCode="General">
                  <c:v>6.1155000000000008</c:v>
                </c:pt>
                <c:pt idx="5259" formatCode="General">
                  <c:v>6.1120000000000001</c:v>
                </c:pt>
                <c:pt idx="5260" formatCode="General">
                  <c:v>6.11</c:v>
                </c:pt>
                <c:pt idx="5261" formatCode="General">
                  <c:v>6.1145000000000005</c:v>
                </c:pt>
                <c:pt idx="5262" formatCode="General">
                  <c:v>6.1110000000000007</c:v>
                </c:pt>
                <c:pt idx="5263" formatCode="General">
                  <c:v>6.1170000000000009</c:v>
                </c:pt>
                <c:pt idx="5264" formatCode="General">
                  <c:v>6.1140000000000008</c:v>
                </c:pt>
                <c:pt idx="5265" formatCode="General">
                  <c:v>6.1135000000000002</c:v>
                </c:pt>
                <c:pt idx="5266" formatCode="General">
                  <c:v>6.1115000000000004</c:v>
                </c:pt>
                <c:pt idx="5267" formatCode="General">
                  <c:v>6.1225000000000005</c:v>
                </c:pt>
                <c:pt idx="5268" formatCode="General">
                  <c:v>6.1190000000000007</c:v>
                </c:pt>
                <c:pt idx="5269" formatCode="General">
                  <c:v>6.1240000000000006</c:v>
                </c:pt>
                <c:pt idx="5270" formatCode="General">
                  <c:v>6.1255000000000006</c:v>
                </c:pt>
                <c:pt idx="5271" formatCode="General">
                  <c:v>6.1240000000000006</c:v>
                </c:pt>
                <c:pt idx="5272" formatCode="General">
                  <c:v>6.1290000000000004</c:v>
                </c:pt>
                <c:pt idx="5273" formatCode="General">
                  <c:v>6.1235000000000008</c:v>
                </c:pt>
                <c:pt idx="5274" formatCode="General">
                  <c:v>6.12</c:v>
                </c:pt>
                <c:pt idx="5275" formatCode="General">
                  <c:v>6.1185000000000009</c:v>
                </c:pt>
                <c:pt idx="5276" formatCode="General">
                  <c:v>6.1230000000000002</c:v>
                </c:pt>
                <c:pt idx="5277" formatCode="General">
                  <c:v>6.1235000000000008</c:v>
                </c:pt>
                <c:pt idx="5278" formatCode="General">
                  <c:v>6.1425000000000001</c:v>
                </c:pt>
                <c:pt idx="5279" formatCode="General">
                  <c:v>6.1357000000000008</c:v>
                </c:pt>
                <c:pt idx="5280" formatCode="General">
                  <c:v>6.1375000000000002</c:v>
                </c:pt>
                <c:pt idx="5281" formatCode="General">
                  <c:v>6.1370000000000005</c:v>
                </c:pt>
                <c:pt idx="5282" formatCode="General">
                  <c:v>6.1420000000000003</c:v>
                </c:pt>
                <c:pt idx="5283" formatCode="General">
                  <c:v>6.1518000000000006</c:v>
                </c:pt>
                <c:pt idx="5284" formatCode="General">
                  <c:v>6.1490000000000009</c:v>
                </c:pt>
                <c:pt idx="5285" formatCode="General">
                  <c:v>6.15</c:v>
                </c:pt>
                <c:pt idx="5286" formatCode="General">
                  <c:v>6.1540000000000008</c:v>
                </c:pt>
                <c:pt idx="5287" formatCode="General">
                  <c:v>6.1486000000000001</c:v>
                </c:pt>
                <c:pt idx="5288" formatCode="General">
                  <c:v>6.1720000000000006</c:v>
                </c:pt>
                <c:pt idx="5289" formatCode="General">
                  <c:v>6.1835000000000004</c:v>
                </c:pt>
                <c:pt idx="5290" formatCode="General">
                  <c:v>6.1755000000000004</c:v>
                </c:pt>
                <c:pt idx="5291" formatCode="General">
                  <c:v>6.1875000000000009</c:v>
                </c:pt>
                <c:pt idx="5292" formatCode="General">
                  <c:v>6.1860000000000008</c:v>
                </c:pt>
                <c:pt idx="5293" formatCode="General">
                  <c:v>6.1905000000000001</c:v>
                </c:pt>
                <c:pt idx="5294" formatCode="General">
                  <c:v>6.1888000000000005</c:v>
                </c:pt>
                <c:pt idx="5295" formatCode="General">
                  <c:v>6.1968000000000005</c:v>
                </c:pt>
                <c:pt idx="5296" formatCode="General">
                  <c:v>6.2160000000000002</c:v>
                </c:pt>
                <c:pt idx="5297" formatCode="General">
                  <c:v>6.2212000000000005</c:v>
                </c:pt>
                <c:pt idx="5298" formatCode="General">
                  <c:v>6.2235000000000005</c:v>
                </c:pt>
                <c:pt idx="5299" formatCode="General">
                  <c:v>6.2255000000000003</c:v>
                </c:pt>
                <c:pt idx="5300" formatCode="General">
                  <c:v>6.2150000000000007</c:v>
                </c:pt>
                <c:pt idx="5301" formatCode="General">
                  <c:v>6.1990000000000007</c:v>
                </c:pt>
                <c:pt idx="5302" formatCode="General">
                  <c:v>6.2120000000000006</c:v>
                </c:pt>
                <c:pt idx="5303" formatCode="General">
                  <c:v>6.2225000000000001</c:v>
                </c:pt>
                <c:pt idx="5304" formatCode="General">
                  <c:v>6.2025000000000006</c:v>
                </c:pt>
                <c:pt idx="5305" formatCode="General">
                  <c:v>6.2040000000000006</c:v>
                </c:pt>
                <c:pt idx="5306" formatCode="General">
                  <c:v>6.2040000000000006</c:v>
                </c:pt>
                <c:pt idx="5307" formatCode="General">
                  <c:v>6.2040000000000006</c:v>
                </c:pt>
                <c:pt idx="5308" formatCode="General">
                  <c:v>6.2200000000000006</c:v>
                </c:pt>
                <c:pt idx="5309" formatCode="General">
                  <c:v>6.2125000000000004</c:v>
                </c:pt>
                <c:pt idx="5310" formatCode="General">
                  <c:v>6.2120000000000006</c:v>
                </c:pt>
                <c:pt idx="5311" formatCode="General">
                  <c:v>6.2140000000000004</c:v>
                </c:pt>
                <c:pt idx="5312" formatCode="General">
                  <c:v>6.2080000000000002</c:v>
                </c:pt>
                <c:pt idx="5313" formatCode="General">
                  <c:v>6.2025000000000006</c:v>
                </c:pt>
                <c:pt idx="5314" formatCode="General">
                  <c:v>6.1975000000000007</c:v>
                </c:pt>
                <c:pt idx="5315" formatCode="General">
                  <c:v>6.1950000000000003</c:v>
                </c:pt>
                <c:pt idx="5316" formatCode="General">
                  <c:v>6.1866000000000003</c:v>
                </c:pt>
                <c:pt idx="5317" formatCode="General">
                  <c:v>6.2060000000000004</c:v>
                </c:pt>
                <c:pt idx="5318" formatCode="General">
                  <c:v>6.2200000000000006</c:v>
                </c:pt>
                <c:pt idx="5319" formatCode="General">
                  <c:v>6.2133000000000003</c:v>
                </c:pt>
                <c:pt idx="5320" formatCode="General">
                  <c:v>6.2105000000000006</c:v>
                </c:pt>
                <c:pt idx="5321" formatCode="General">
                  <c:v>6.2090000000000005</c:v>
                </c:pt>
                <c:pt idx="5322" formatCode="General">
                  <c:v>6.2278000000000002</c:v>
                </c:pt>
                <c:pt idx="5323" formatCode="General">
                  <c:v>6.2554000000000007</c:v>
                </c:pt>
                <c:pt idx="5324" formatCode="General">
                  <c:v>6.2440000000000007</c:v>
                </c:pt>
                <c:pt idx="5325" formatCode="General">
                  <c:v>6.2465000000000002</c:v>
                </c:pt>
                <c:pt idx="5326" formatCode="General">
                  <c:v>6.2455000000000007</c:v>
                </c:pt>
                <c:pt idx="5327" formatCode="General">
                  <c:v>6.2530000000000001</c:v>
                </c:pt>
                <c:pt idx="5328" formatCode="General">
                  <c:v>6.2598000000000003</c:v>
                </c:pt>
                <c:pt idx="5329" formatCode="General">
                  <c:v>6.2565000000000008</c:v>
                </c:pt>
                <c:pt idx="5330" formatCode="General">
                  <c:v>6.2465000000000002</c:v>
                </c:pt>
                <c:pt idx="5331" formatCode="General">
                  <c:v>6.2510000000000003</c:v>
                </c:pt>
                <c:pt idx="5332" formatCode="General">
                  <c:v>6.2425000000000006</c:v>
                </c:pt>
                <c:pt idx="5333" formatCode="General">
                  <c:v>6.2460000000000004</c:v>
                </c:pt>
                <c:pt idx="5334" formatCode="General">
                  <c:v>6.2405000000000008</c:v>
                </c:pt>
                <c:pt idx="5335" formatCode="General">
                  <c:v>6.2415000000000003</c:v>
                </c:pt>
                <c:pt idx="5336" formatCode="General">
                  <c:v>6.2435000000000009</c:v>
                </c:pt>
                <c:pt idx="5337" formatCode="General">
                  <c:v>6.2387000000000006</c:v>
                </c:pt>
                <c:pt idx="5338" formatCode="General">
                  <c:v>6.2475000000000005</c:v>
                </c:pt>
                <c:pt idx="5339" formatCode="General">
                  <c:v>6.2550000000000008</c:v>
                </c:pt>
                <c:pt idx="5340" formatCode="General">
                  <c:v>6.2550000000000008</c:v>
                </c:pt>
                <c:pt idx="5341" formatCode="General">
                  <c:v>6.2550000000000008</c:v>
                </c:pt>
                <c:pt idx="5342" formatCode="General">
                  <c:v>6.2550000000000008</c:v>
                </c:pt>
                <c:pt idx="5343" formatCode="General">
                  <c:v>6.2550000000000008</c:v>
                </c:pt>
                <c:pt idx="5344" formatCode="General">
                  <c:v>6.2550000000000008</c:v>
                </c:pt>
                <c:pt idx="5345" formatCode="General">
                  <c:v>6.2600000000000007</c:v>
                </c:pt>
                <c:pt idx="5346" formatCode="General">
                  <c:v>6.2578000000000005</c:v>
                </c:pt>
                <c:pt idx="5347" formatCode="General">
                  <c:v>6.2686000000000002</c:v>
                </c:pt>
                <c:pt idx="5348" formatCode="General">
                  <c:v>6.2723000000000004</c:v>
                </c:pt>
                <c:pt idx="5349" formatCode="General">
                  <c:v>6.2740000000000009</c:v>
                </c:pt>
                <c:pt idx="5350" formatCode="General">
                  <c:v>6.2702000000000009</c:v>
                </c:pt>
                <c:pt idx="5351" formatCode="General">
                  <c:v>6.2655000000000003</c:v>
                </c:pt>
                <c:pt idx="5352" formatCode="General">
                  <c:v>6.2627000000000006</c:v>
                </c:pt>
                <c:pt idx="5353" formatCode="General">
                  <c:v>6.2640000000000002</c:v>
                </c:pt>
                <c:pt idx="5354" formatCode="General">
                  <c:v>6.2614000000000001</c:v>
                </c:pt>
                <c:pt idx="5355" formatCode="General">
                  <c:v>6.2628000000000004</c:v>
                </c:pt>
                <c:pt idx="5356" formatCode="General">
                  <c:v>6.2624000000000004</c:v>
                </c:pt>
                <c:pt idx="5357" formatCode="General">
                  <c:v>6.2605000000000004</c:v>
                </c:pt>
                <c:pt idx="5358" formatCode="General">
                  <c:v>6.2620000000000005</c:v>
                </c:pt>
                <c:pt idx="5359" formatCode="General">
                  <c:v>6.2480000000000002</c:v>
                </c:pt>
                <c:pt idx="5360" formatCode="General">
                  <c:v>6.2292000000000005</c:v>
                </c:pt>
                <c:pt idx="5361" formatCode="General">
                  <c:v>6.1955000000000009</c:v>
                </c:pt>
                <c:pt idx="5362" formatCode="General">
                  <c:v>6.2100000000000009</c:v>
                </c:pt>
                <c:pt idx="5363" formatCode="General">
                  <c:v>6.2160000000000002</c:v>
                </c:pt>
                <c:pt idx="5364" formatCode="General">
                  <c:v>6.2055000000000007</c:v>
                </c:pt>
                <c:pt idx="5365" formatCode="General">
                  <c:v>6.2125000000000004</c:v>
                </c:pt>
                <c:pt idx="5366" formatCode="General">
                  <c:v>6.2105000000000006</c:v>
                </c:pt>
                <c:pt idx="5367" formatCode="General">
                  <c:v>6.2175000000000002</c:v>
                </c:pt>
                <c:pt idx="5368" formatCode="General">
                  <c:v>6.2065000000000001</c:v>
                </c:pt>
                <c:pt idx="5369" formatCode="General">
                  <c:v>6.1945000000000006</c:v>
                </c:pt>
                <c:pt idx="5370" formatCode="General">
                  <c:v>6.1980000000000004</c:v>
                </c:pt>
                <c:pt idx="5371" formatCode="General">
                  <c:v>6.1970000000000001</c:v>
                </c:pt>
                <c:pt idx="5372" formatCode="General">
                  <c:v>6.1950000000000003</c:v>
                </c:pt>
                <c:pt idx="5373" formatCode="General">
                  <c:v>6.1950000000000003</c:v>
                </c:pt>
                <c:pt idx="5374" formatCode="General">
                  <c:v>6.1980000000000004</c:v>
                </c:pt>
                <c:pt idx="5375" formatCode="General">
                  <c:v>6.2023000000000001</c:v>
                </c:pt>
                <c:pt idx="5376" formatCode="General">
                  <c:v>6.2050000000000001</c:v>
                </c:pt>
                <c:pt idx="5377" formatCode="General">
                  <c:v>6.2070000000000007</c:v>
                </c:pt>
                <c:pt idx="5378" formatCode="General">
                  <c:v>6.2160000000000002</c:v>
                </c:pt>
                <c:pt idx="5379" formatCode="General">
                  <c:v>6.2108000000000008</c:v>
                </c:pt>
                <c:pt idx="5380" formatCode="General">
                  <c:v>6.2045000000000003</c:v>
                </c:pt>
                <c:pt idx="5381" formatCode="General">
                  <c:v>6.1950000000000003</c:v>
                </c:pt>
                <c:pt idx="5382" formatCode="General">
                  <c:v>6.1975000000000007</c:v>
                </c:pt>
                <c:pt idx="5383" formatCode="General">
                  <c:v>6.2010000000000005</c:v>
                </c:pt>
                <c:pt idx="5384" formatCode="General">
                  <c:v>6.2018000000000004</c:v>
                </c:pt>
                <c:pt idx="5385" formatCode="General">
                  <c:v>6.1935000000000002</c:v>
                </c:pt>
                <c:pt idx="5386" formatCode="General">
                  <c:v>6.1970000000000001</c:v>
                </c:pt>
                <c:pt idx="5387" formatCode="General">
                  <c:v>6.1930000000000005</c:v>
                </c:pt>
                <c:pt idx="5388" formatCode="General">
                  <c:v>6.2210000000000001</c:v>
                </c:pt>
                <c:pt idx="5389" formatCode="General">
                  <c:v>6.2050000000000001</c:v>
                </c:pt>
                <c:pt idx="5390" formatCode="General">
                  <c:v>6.1992000000000003</c:v>
                </c:pt>
                <c:pt idx="5391" formatCode="General">
                  <c:v>6.2</c:v>
                </c:pt>
                <c:pt idx="5392" formatCode="General">
                  <c:v>6.2</c:v>
                </c:pt>
                <c:pt idx="5393" formatCode="General">
                  <c:v>6.2092000000000009</c:v>
                </c:pt>
                <c:pt idx="5394" formatCode="General">
                  <c:v>6.2050000000000001</c:v>
                </c:pt>
                <c:pt idx="5395" formatCode="General">
                  <c:v>6.1995000000000005</c:v>
                </c:pt>
                <c:pt idx="5396" formatCode="General">
                  <c:v>6.2055000000000007</c:v>
                </c:pt>
                <c:pt idx="5397" formatCode="General">
                  <c:v>6.2085000000000008</c:v>
                </c:pt>
                <c:pt idx="5398" formatCode="General">
                  <c:v>6.2090000000000005</c:v>
                </c:pt>
                <c:pt idx="5399" formatCode="General">
                  <c:v>6.2085000000000008</c:v>
                </c:pt>
                <c:pt idx="5400" formatCode="General">
                  <c:v>6.2035000000000009</c:v>
                </c:pt>
                <c:pt idx="5401" formatCode="General">
                  <c:v>6.2005000000000008</c:v>
                </c:pt>
                <c:pt idx="5402" formatCode="General">
                  <c:v>6.2065000000000001</c:v>
                </c:pt>
                <c:pt idx="5403" formatCode="General">
                  <c:v>6.2035000000000009</c:v>
                </c:pt>
                <c:pt idx="5404" formatCode="General">
                  <c:v>6.2055000000000007</c:v>
                </c:pt>
                <c:pt idx="5405" formatCode="General">
                  <c:v>6.2030000000000003</c:v>
                </c:pt>
                <c:pt idx="5406" formatCode="General">
                  <c:v>6.1960000000000006</c:v>
                </c:pt>
                <c:pt idx="5407" formatCode="General">
                  <c:v>6.1980000000000004</c:v>
                </c:pt>
                <c:pt idx="5408" formatCode="General">
                  <c:v>6.2015000000000002</c:v>
                </c:pt>
                <c:pt idx="5409" formatCode="General">
                  <c:v>6.2033000000000005</c:v>
                </c:pt>
                <c:pt idx="5410" formatCode="General">
                  <c:v>6.2008000000000001</c:v>
                </c:pt>
                <c:pt idx="5411" formatCode="General">
                  <c:v>6.2005000000000008</c:v>
                </c:pt>
                <c:pt idx="5412" formatCode="General">
                  <c:v>6.1975000000000007</c:v>
                </c:pt>
                <c:pt idx="5413" formatCode="General">
                  <c:v>6.1990000000000007</c:v>
                </c:pt>
                <c:pt idx="5414" formatCode="General">
                  <c:v>6.1970000000000001</c:v>
                </c:pt>
                <c:pt idx="5415" formatCode="General">
                  <c:v>6.1971000000000007</c:v>
                </c:pt>
                <c:pt idx="5416" formatCode="General">
                  <c:v>6.2</c:v>
                </c:pt>
                <c:pt idx="5417" formatCode="General">
                  <c:v>6.2028000000000008</c:v>
                </c:pt>
                <c:pt idx="5418" formatCode="General">
                  <c:v>6.2050000000000001</c:v>
                </c:pt>
                <c:pt idx="5419" formatCode="General">
                  <c:v>6.2052000000000005</c:v>
                </c:pt>
                <c:pt idx="5420" formatCode="General">
                  <c:v>6.2053000000000003</c:v>
                </c:pt>
                <c:pt idx="5421" formatCode="General">
                  <c:v>6.2060000000000004</c:v>
                </c:pt>
                <c:pt idx="5422" formatCode="General">
                  <c:v>6.2078000000000007</c:v>
                </c:pt>
                <c:pt idx="5423" formatCode="General">
                  <c:v>6.2080000000000002</c:v>
                </c:pt>
                <c:pt idx="5424" formatCode="General">
                  <c:v>6.2075000000000005</c:v>
                </c:pt>
                <c:pt idx="5425" formatCode="General">
                  <c:v>6.2075000000000005</c:v>
                </c:pt>
                <c:pt idx="5426" formatCode="General">
                  <c:v>6.2060000000000004</c:v>
                </c:pt>
                <c:pt idx="5427" formatCode="General">
                  <c:v>6.2085000000000008</c:v>
                </c:pt>
                <c:pt idx="5428" formatCode="General">
                  <c:v>6.2085000000000008</c:v>
                </c:pt>
                <c:pt idx="5429" formatCode="General">
                  <c:v>6.2058000000000009</c:v>
                </c:pt>
                <c:pt idx="5430" formatCode="General">
                  <c:v>6.2064000000000004</c:v>
                </c:pt>
                <c:pt idx="5431" formatCode="General">
                  <c:v>6.2084000000000001</c:v>
                </c:pt>
                <c:pt idx="5432" formatCode="General">
                  <c:v>6.2082000000000006</c:v>
                </c:pt>
                <c:pt idx="5433" formatCode="General">
                  <c:v>6.2077000000000009</c:v>
                </c:pt>
                <c:pt idx="5434" formatCode="General">
                  <c:v>6.2004000000000001</c:v>
                </c:pt>
                <c:pt idx="5435" formatCode="General">
                  <c:v>6.2010000000000005</c:v>
                </c:pt>
                <c:pt idx="5436" formatCode="General">
                  <c:v>6.2043000000000008</c:v>
                </c:pt>
                <c:pt idx="5437" formatCode="General">
                  <c:v>6.2050000000000001</c:v>
                </c:pt>
                <c:pt idx="5438" formatCode="General">
                  <c:v>6.2083000000000004</c:v>
                </c:pt>
                <c:pt idx="5439" formatCode="General">
                  <c:v>6.2095000000000002</c:v>
                </c:pt>
                <c:pt idx="5440" formatCode="General">
                  <c:v>6.2085000000000008</c:v>
                </c:pt>
                <c:pt idx="5441" formatCode="General">
                  <c:v>6.2080000000000002</c:v>
                </c:pt>
                <c:pt idx="5442" formatCode="General">
                  <c:v>6.2085000000000008</c:v>
                </c:pt>
                <c:pt idx="5443" formatCode="General">
                  <c:v>6.2077000000000009</c:v>
                </c:pt>
                <c:pt idx="5444" formatCode="General">
                  <c:v>6.2080000000000002</c:v>
                </c:pt>
                <c:pt idx="5445" formatCode="General">
                  <c:v>6.2085000000000008</c:v>
                </c:pt>
                <c:pt idx="5446" formatCode="General">
                  <c:v>6.2083000000000004</c:v>
                </c:pt>
                <c:pt idx="5447" formatCode="General">
                  <c:v>6.2084000000000001</c:v>
                </c:pt>
                <c:pt idx="5448" formatCode="General">
                  <c:v>6.2090000000000005</c:v>
                </c:pt>
                <c:pt idx="5449" formatCode="General">
                  <c:v>6.2087000000000003</c:v>
                </c:pt>
                <c:pt idx="5450" formatCode="General">
                  <c:v>6.2087000000000003</c:v>
                </c:pt>
                <c:pt idx="5451" formatCode="General">
                  <c:v>6.2086000000000006</c:v>
                </c:pt>
                <c:pt idx="5452" formatCode="General">
                  <c:v>6.2086000000000006</c:v>
                </c:pt>
                <c:pt idx="5453" formatCode="General">
                  <c:v>6.2092000000000009</c:v>
                </c:pt>
                <c:pt idx="5454" formatCode="General">
                  <c:v>6.2086000000000006</c:v>
                </c:pt>
                <c:pt idx="5455" formatCode="General">
                  <c:v>6.2083000000000004</c:v>
                </c:pt>
                <c:pt idx="5456" formatCode="General">
                  <c:v>6.2086000000000006</c:v>
                </c:pt>
                <c:pt idx="5457" formatCode="General">
                  <c:v>6.2089000000000008</c:v>
                </c:pt>
                <c:pt idx="5458" formatCode="General">
                  <c:v>6.2091000000000003</c:v>
                </c:pt>
                <c:pt idx="5459" formatCode="General">
                  <c:v>6.2088000000000001</c:v>
                </c:pt>
                <c:pt idx="5460" formatCode="General">
                  <c:v>6.2090000000000005</c:v>
                </c:pt>
                <c:pt idx="5461" formatCode="General">
                  <c:v>6.2088000000000001</c:v>
                </c:pt>
                <c:pt idx="5462" formatCode="General">
                  <c:v>6.2088000000000001</c:v>
                </c:pt>
                <c:pt idx="5463" formatCode="General">
                  <c:v>6.2091000000000003</c:v>
                </c:pt>
                <c:pt idx="5464" formatCode="General">
                  <c:v>6.3230000000000004</c:v>
                </c:pt>
                <c:pt idx="5465" formatCode="General">
                  <c:v>6.3870000000000005</c:v>
                </c:pt>
                <c:pt idx="5466" formatCode="General">
                  <c:v>6.3990000000000009</c:v>
                </c:pt>
                <c:pt idx="5467" formatCode="General">
                  <c:v>6.3900000000000006</c:v>
                </c:pt>
                <c:pt idx="5468" formatCode="General">
                  <c:v>6.3950000000000005</c:v>
                </c:pt>
                <c:pt idx="5469" formatCode="General">
                  <c:v>6.3935000000000004</c:v>
                </c:pt>
                <c:pt idx="5470" formatCode="General">
                  <c:v>6.3955000000000002</c:v>
                </c:pt>
                <c:pt idx="5471" formatCode="General">
                  <c:v>6.3885000000000005</c:v>
                </c:pt>
                <c:pt idx="5472" formatCode="General">
                  <c:v>6.3885000000000005</c:v>
                </c:pt>
                <c:pt idx="5473" formatCode="General">
                  <c:v>6.4040000000000008</c:v>
                </c:pt>
                <c:pt idx="5474" formatCode="General">
                  <c:v>6.4120000000000008</c:v>
                </c:pt>
                <c:pt idx="5475" formatCode="General">
                  <c:v>6.4105000000000008</c:v>
                </c:pt>
                <c:pt idx="5476" formatCode="General">
                  <c:v>6.4050000000000002</c:v>
                </c:pt>
                <c:pt idx="5477" formatCode="General">
                  <c:v>6.3910000000000009</c:v>
                </c:pt>
                <c:pt idx="5478" formatCode="General">
                  <c:v>6.3775000000000004</c:v>
                </c:pt>
                <c:pt idx="5479" formatCode="General">
                  <c:v>6.3640000000000008</c:v>
                </c:pt>
                <c:pt idx="5480" formatCode="General">
                  <c:v>6.3570000000000002</c:v>
                </c:pt>
                <c:pt idx="5481" formatCode="General">
                  <c:v>6.3570000000000002</c:v>
                </c:pt>
                <c:pt idx="5482" formatCode="General">
                  <c:v>6.3570000000000002</c:v>
                </c:pt>
                <c:pt idx="5483" formatCode="General">
                  <c:v>6.3670000000000009</c:v>
                </c:pt>
                <c:pt idx="5484" formatCode="General">
                  <c:v>6.3680000000000003</c:v>
                </c:pt>
                <c:pt idx="5485" formatCode="General">
                  <c:v>6.3785000000000007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'[Avulsos China.xlsx]g4'!$R$3</c:f>
              <c:strCache>
                <c:ptCount val="1"/>
                <c:pt idx="0">
                  <c:v>PBOC Fixing</c:v>
                </c:pt>
              </c:strCache>
            </c:strRef>
          </c:tx>
          <c:spPr>
            <a:ln w="38100">
              <a:solidFill>
                <a:srgbClr val="C00000">
                  <a:alpha val="78000"/>
                </a:srgbClr>
              </a:solidFill>
              <a:prstDash val="solid"/>
            </a:ln>
          </c:spPr>
          <c:marker>
            <c:symbol val="none"/>
          </c:marker>
          <c:cat>
            <c:numRef>
              <c:f>'[Avulsos China.xlsx]g4'!$N$4:$N$5489</c:f>
              <c:numCache>
                <c:formatCode>m/d/yyyy</c:formatCode>
                <c:ptCount val="5486"/>
                <c:pt idx="0">
                  <c:v>34577</c:v>
                </c:pt>
                <c:pt idx="1">
                  <c:v>34578</c:v>
                </c:pt>
                <c:pt idx="2">
                  <c:v>34579</c:v>
                </c:pt>
                <c:pt idx="3">
                  <c:v>34582</c:v>
                </c:pt>
                <c:pt idx="4">
                  <c:v>34583</c:v>
                </c:pt>
                <c:pt idx="5">
                  <c:v>34584</c:v>
                </c:pt>
                <c:pt idx="6">
                  <c:v>34585</c:v>
                </c:pt>
                <c:pt idx="7">
                  <c:v>34586</c:v>
                </c:pt>
                <c:pt idx="8">
                  <c:v>34589</c:v>
                </c:pt>
                <c:pt idx="9">
                  <c:v>34590</c:v>
                </c:pt>
                <c:pt idx="10">
                  <c:v>34591</c:v>
                </c:pt>
                <c:pt idx="11">
                  <c:v>34592</c:v>
                </c:pt>
                <c:pt idx="12">
                  <c:v>34593</c:v>
                </c:pt>
                <c:pt idx="13">
                  <c:v>34596</c:v>
                </c:pt>
                <c:pt idx="14">
                  <c:v>34597</c:v>
                </c:pt>
                <c:pt idx="15">
                  <c:v>34598</c:v>
                </c:pt>
                <c:pt idx="16">
                  <c:v>34599</c:v>
                </c:pt>
                <c:pt idx="17">
                  <c:v>34600</c:v>
                </c:pt>
                <c:pt idx="18">
                  <c:v>34603</c:v>
                </c:pt>
                <c:pt idx="19">
                  <c:v>34604</c:v>
                </c:pt>
                <c:pt idx="20">
                  <c:v>34605</c:v>
                </c:pt>
                <c:pt idx="21">
                  <c:v>34606</c:v>
                </c:pt>
                <c:pt idx="22">
                  <c:v>34607</c:v>
                </c:pt>
                <c:pt idx="23">
                  <c:v>34610</c:v>
                </c:pt>
                <c:pt idx="24">
                  <c:v>34611</c:v>
                </c:pt>
                <c:pt idx="25">
                  <c:v>34612</c:v>
                </c:pt>
                <c:pt idx="26">
                  <c:v>34613</c:v>
                </c:pt>
                <c:pt idx="27">
                  <c:v>34614</c:v>
                </c:pt>
                <c:pt idx="28">
                  <c:v>34617</c:v>
                </c:pt>
                <c:pt idx="29">
                  <c:v>34618</c:v>
                </c:pt>
                <c:pt idx="30">
                  <c:v>34619</c:v>
                </c:pt>
                <c:pt idx="31">
                  <c:v>34620</c:v>
                </c:pt>
                <c:pt idx="32">
                  <c:v>34621</c:v>
                </c:pt>
                <c:pt idx="33">
                  <c:v>34624</c:v>
                </c:pt>
                <c:pt idx="34">
                  <c:v>34625</c:v>
                </c:pt>
                <c:pt idx="35">
                  <c:v>34626</c:v>
                </c:pt>
                <c:pt idx="36">
                  <c:v>34627</c:v>
                </c:pt>
                <c:pt idx="37">
                  <c:v>34628</c:v>
                </c:pt>
                <c:pt idx="38">
                  <c:v>34631</c:v>
                </c:pt>
                <c:pt idx="39">
                  <c:v>34632</c:v>
                </c:pt>
                <c:pt idx="40">
                  <c:v>34633</c:v>
                </c:pt>
                <c:pt idx="41">
                  <c:v>34634</c:v>
                </c:pt>
                <c:pt idx="42">
                  <c:v>34635</c:v>
                </c:pt>
                <c:pt idx="43">
                  <c:v>34638</c:v>
                </c:pt>
                <c:pt idx="44">
                  <c:v>34639</c:v>
                </c:pt>
                <c:pt idx="45">
                  <c:v>34640</c:v>
                </c:pt>
                <c:pt idx="46">
                  <c:v>34641</c:v>
                </c:pt>
                <c:pt idx="47">
                  <c:v>34642</c:v>
                </c:pt>
                <c:pt idx="48">
                  <c:v>34645</c:v>
                </c:pt>
                <c:pt idx="49">
                  <c:v>34646</c:v>
                </c:pt>
                <c:pt idx="50">
                  <c:v>34647</c:v>
                </c:pt>
                <c:pt idx="51">
                  <c:v>34648</c:v>
                </c:pt>
                <c:pt idx="52">
                  <c:v>34649</c:v>
                </c:pt>
                <c:pt idx="53">
                  <c:v>34652</c:v>
                </c:pt>
                <c:pt idx="54">
                  <c:v>34653</c:v>
                </c:pt>
                <c:pt idx="55">
                  <c:v>34654</c:v>
                </c:pt>
                <c:pt idx="56">
                  <c:v>34655</c:v>
                </c:pt>
                <c:pt idx="57">
                  <c:v>34656</c:v>
                </c:pt>
                <c:pt idx="58">
                  <c:v>34659</c:v>
                </c:pt>
                <c:pt idx="59">
                  <c:v>34660</c:v>
                </c:pt>
                <c:pt idx="60">
                  <c:v>34661</c:v>
                </c:pt>
                <c:pt idx="61">
                  <c:v>34662</c:v>
                </c:pt>
                <c:pt idx="62">
                  <c:v>34663</c:v>
                </c:pt>
                <c:pt idx="63">
                  <c:v>34666</c:v>
                </c:pt>
                <c:pt idx="64">
                  <c:v>34667</c:v>
                </c:pt>
                <c:pt idx="65">
                  <c:v>34668</c:v>
                </c:pt>
                <c:pt idx="66">
                  <c:v>34669</c:v>
                </c:pt>
                <c:pt idx="67">
                  <c:v>34670</c:v>
                </c:pt>
                <c:pt idx="68">
                  <c:v>34673</c:v>
                </c:pt>
                <c:pt idx="69">
                  <c:v>34674</c:v>
                </c:pt>
                <c:pt idx="70">
                  <c:v>34675</c:v>
                </c:pt>
                <c:pt idx="71">
                  <c:v>34676</c:v>
                </c:pt>
                <c:pt idx="72">
                  <c:v>34677</c:v>
                </c:pt>
                <c:pt idx="73">
                  <c:v>34680</c:v>
                </c:pt>
                <c:pt idx="74">
                  <c:v>34681</c:v>
                </c:pt>
                <c:pt idx="75">
                  <c:v>34682</c:v>
                </c:pt>
                <c:pt idx="76">
                  <c:v>34683</c:v>
                </c:pt>
                <c:pt idx="77">
                  <c:v>34684</c:v>
                </c:pt>
                <c:pt idx="78">
                  <c:v>34687</c:v>
                </c:pt>
                <c:pt idx="79">
                  <c:v>34688</c:v>
                </c:pt>
                <c:pt idx="80">
                  <c:v>34689</c:v>
                </c:pt>
                <c:pt idx="81">
                  <c:v>34690</c:v>
                </c:pt>
                <c:pt idx="82">
                  <c:v>34691</c:v>
                </c:pt>
                <c:pt idx="83">
                  <c:v>34694</c:v>
                </c:pt>
                <c:pt idx="84">
                  <c:v>34695</c:v>
                </c:pt>
                <c:pt idx="85">
                  <c:v>34696</c:v>
                </c:pt>
                <c:pt idx="86">
                  <c:v>34697</c:v>
                </c:pt>
                <c:pt idx="87">
                  <c:v>34698</c:v>
                </c:pt>
                <c:pt idx="88">
                  <c:v>34701</c:v>
                </c:pt>
                <c:pt idx="89">
                  <c:v>34702</c:v>
                </c:pt>
                <c:pt idx="90">
                  <c:v>34703</c:v>
                </c:pt>
                <c:pt idx="91">
                  <c:v>34704</c:v>
                </c:pt>
                <c:pt idx="92">
                  <c:v>34705</c:v>
                </c:pt>
                <c:pt idx="93">
                  <c:v>34708</c:v>
                </c:pt>
                <c:pt idx="94">
                  <c:v>34709</c:v>
                </c:pt>
                <c:pt idx="95">
                  <c:v>34710</c:v>
                </c:pt>
                <c:pt idx="96">
                  <c:v>34711</c:v>
                </c:pt>
                <c:pt idx="97">
                  <c:v>34712</c:v>
                </c:pt>
                <c:pt idx="98">
                  <c:v>34715</c:v>
                </c:pt>
                <c:pt idx="99">
                  <c:v>34716</c:v>
                </c:pt>
                <c:pt idx="100">
                  <c:v>34717</c:v>
                </c:pt>
                <c:pt idx="101">
                  <c:v>34718</c:v>
                </c:pt>
                <c:pt idx="102">
                  <c:v>34719</c:v>
                </c:pt>
                <c:pt idx="103">
                  <c:v>34722</c:v>
                </c:pt>
                <c:pt idx="104">
                  <c:v>34723</c:v>
                </c:pt>
                <c:pt idx="105">
                  <c:v>34724</c:v>
                </c:pt>
                <c:pt idx="106">
                  <c:v>34725</c:v>
                </c:pt>
                <c:pt idx="107">
                  <c:v>34726</c:v>
                </c:pt>
                <c:pt idx="108">
                  <c:v>34729</c:v>
                </c:pt>
                <c:pt idx="109">
                  <c:v>34730</c:v>
                </c:pt>
                <c:pt idx="110">
                  <c:v>34731</c:v>
                </c:pt>
                <c:pt idx="111">
                  <c:v>34732</c:v>
                </c:pt>
                <c:pt idx="112">
                  <c:v>34733</c:v>
                </c:pt>
                <c:pt idx="113">
                  <c:v>34736</c:v>
                </c:pt>
                <c:pt idx="114">
                  <c:v>34737</c:v>
                </c:pt>
                <c:pt idx="115">
                  <c:v>34738</c:v>
                </c:pt>
                <c:pt idx="116">
                  <c:v>34739</c:v>
                </c:pt>
                <c:pt idx="117">
                  <c:v>34740</c:v>
                </c:pt>
                <c:pt idx="118">
                  <c:v>34743</c:v>
                </c:pt>
                <c:pt idx="119">
                  <c:v>34744</c:v>
                </c:pt>
                <c:pt idx="120">
                  <c:v>34745</c:v>
                </c:pt>
                <c:pt idx="121">
                  <c:v>34746</c:v>
                </c:pt>
                <c:pt idx="122">
                  <c:v>34747</c:v>
                </c:pt>
                <c:pt idx="123">
                  <c:v>34750</c:v>
                </c:pt>
                <c:pt idx="124">
                  <c:v>34751</c:v>
                </c:pt>
                <c:pt idx="125">
                  <c:v>34752</c:v>
                </c:pt>
                <c:pt idx="126">
                  <c:v>34753</c:v>
                </c:pt>
                <c:pt idx="127">
                  <c:v>34754</c:v>
                </c:pt>
                <c:pt idx="128">
                  <c:v>34757</c:v>
                </c:pt>
                <c:pt idx="129">
                  <c:v>34758</c:v>
                </c:pt>
                <c:pt idx="130">
                  <c:v>34759</c:v>
                </c:pt>
                <c:pt idx="131">
                  <c:v>34760</c:v>
                </c:pt>
                <c:pt idx="132">
                  <c:v>34761</c:v>
                </c:pt>
                <c:pt idx="133">
                  <c:v>34764</c:v>
                </c:pt>
                <c:pt idx="134">
                  <c:v>34765</c:v>
                </c:pt>
                <c:pt idx="135">
                  <c:v>34766</c:v>
                </c:pt>
                <c:pt idx="136">
                  <c:v>34767</c:v>
                </c:pt>
                <c:pt idx="137">
                  <c:v>34768</c:v>
                </c:pt>
                <c:pt idx="138">
                  <c:v>34771</c:v>
                </c:pt>
                <c:pt idx="139">
                  <c:v>34772</c:v>
                </c:pt>
                <c:pt idx="140">
                  <c:v>34773</c:v>
                </c:pt>
                <c:pt idx="141">
                  <c:v>34774</c:v>
                </c:pt>
                <c:pt idx="142">
                  <c:v>34775</c:v>
                </c:pt>
                <c:pt idx="143">
                  <c:v>34778</c:v>
                </c:pt>
                <c:pt idx="144">
                  <c:v>34779</c:v>
                </c:pt>
                <c:pt idx="145">
                  <c:v>34780</c:v>
                </c:pt>
                <c:pt idx="146">
                  <c:v>34781</c:v>
                </c:pt>
                <c:pt idx="147">
                  <c:v>34782</c:v>
                </c:pt>
                <c:pt idx="148">
                  <c:v>34785</c:v>
                </c:pt>
                <c:pt idx="149">
                  <c:v>34786</c:v>
                </c:pt>
                <c:pt idx="150">
                  <c:v>34787</c:v>
                </c:pt>
                <c:pt idx="151">
                  <c:v>34788</c:v>
                </c:pt>
                <c:pt idx="152">
                  <c:v>34789</c:v>
                </c:pt>
                <c:pt idx="153">
                  <c:v>34792</c:v>
                </c:pt>
                <c:pt idx="154">
                  <c:v>34793</c:v>
                </c:pt>
                <c:pt idx="155">
                  <c:v>34794</c:v>
                </c:pt>
                <c:pt idx="156">
                  <c:v>34795</c:v>
                </c:pt>
                <c:pt idx="157">
                  <c:v>34796</c:v>
                </c:pt>
                <c:pt idx="158">
                  <c:v>34799</c:v>
                </c:pt>
                <c:pt idx="159">
                  <c:v>34800</c:v>
                </c:pt>
                <c:pt idx="160">
                  <c:v>34801</c:v>
                </c:pt>
                <c:pt idx="161">
                  <c:v>34802</c:v>
                </c:pt>
                <c:pt idx="162">
                  <c:v>34803</c:v>
                </c:pt>
                <c:pt idx="163">
                  <c:v>34806</c:v>
                </c:pt>
                <c:pt idx="164">
                  <c:v>34807</c:v>
                </c:pt>
                <c:pt idx="165">
                  <c:v>34808</c:v>
                </c:pt>
                <c:pt idx="166">
                  <c:v>34809</c:v>
                </c:pt>
                <c:pt idx="167">
                  <c:v>34810</c:v>
                </c:pt>
                <c:pt idx="168">
                  <c:v>34813</c:v>
                </c:pt>
                <c:pt idx="169">
                  <c:v>34814</c:v>
                </c:pt>
                <c:pt idx="170">
                  <c:v>34815</c:v>
                </c:pt>
                <c:pt idx="171">
                  <c:v>34816</c:v>
                </c:pt>
                <c:pt idx="172">
                  <c:v>34817</c:v>
                </c:pt>
                <c:pt idx="173">
                  <c:v>34820</c:v>
                </c:pt>
                <c:pt idx="174">
                  <c:v>34821</c:v>
                </c:pt>
                <c:pt idx="175">
                  <c:v>34822</c:v>
                </c:pt>
                <c:pt idx="176">
                  <c:v>34823</c:v>
                </c:pt>
                <c:pt idx="177">
                  <c:v>34824</c:v>
                </c:pt>
                <c:pt idx="178">
                  <c:v>34827</c:v>
                </c:pt>
                <c:pt idx="179">
                  <c:v>34828</c:v>
                </c:pt>
                <c:pt idx="180">
                  <c:v>34829</c:v>
                </c:pt>
                <c:pt idx="181">
                  <c:v>34830</c:v>
                </c:pt>
                <c:pt idx="182">
                  <c:v>34831</c:v>
                </c:pt>
                <c:pt idx="183">
                  <c:v>34834</c:v>
                </c:pt>
                <c:pt idx="184">
                  <c:v>34835</c:v>
                </c:pt>
                <c:pt idx="185">
                  <c:v>34836</c:v>
                </c:pt>
                <c:pt idx="186">
                  <c:v>34837</c:v>
                </c:pt>
                <c:pt idx="187">
                  <c:v>34838</c:v>
                </c:pt>
                <c:pt idx="188">
                  <c:v>34841</c:v>
                </c:pt>
                <c:pt idx="189">
                  <c:v>34842</c:v>
                </c:pt>
                <c:pt idx="190">
                  <c:v>34843</c:v>
                </c:pt>
                <c:pt idx="191">
                  <c:v>34844</c:v>
                </c:pt>
                <c:pt idx="192">
                  <c:v>34845</c:v>
                </c:pt>
                <c:pt idx="193">
                  <c:v>34848</c:v>
                </c:pt>
                <c:pt idx="194">
                  <c:v>34849</c:v>
                </c:pt>
                <c:pt idx="195">
                  <c:v>34850</c:v>
                </c:pt>
                <c:pt idx="196">
                  <c:v>34851</c:v>
                </c:pt>
                <c:pt idx="197">
                  <c:v>34852</c:v>
                </c:pt>
                <c:pt idx="198">
                  <c:v>34855</c:v>
                </c:pt>
                <c:pt idx="199">
                  <c:v>34856</c:v>
                </c:pt>
                <c:pt idx="200">
                  <c:v>34857</c:v>
                </c:pt>
                <c:pt idx="201">
                  <c:v>34858</c:v>
                </c:pt>
                <c:pt idx="202">
                  <c:v>34859</c:v>
                </c:pt>
                <c:pt idx="203">
                  <c:v>34862</c:v>
                </c:pt>
                <c:pt idx="204">
                  <c:v>34863</c:v>
                </c:pt>
                <c:pt idx="205">
                  <c:v>34864</c:v>
                </c:pt>
                <c:pt idx="206">
                  <c:v>34865</c:v>
                </c:pt>
                <c:pt idx="207">
                  <c:v>34866</c:v>
                </c:pt>
                <c:pt idx="208">
                  <c:v>34869</c:v>
                </c:pt>
                <c:pt idx="209">
                  <c:v>34870</c:v>
                </c:pt>
                <c:pt idx="210">
                  <c:v>34871</c:v>
                </c:pt>
                <c:pt idx="211">
                  <c:v>34872</c:v>
                </c:pt>
                <c:pt idx="212">
                  <c:v>34873</c:v>
                </c:pt>
                <c:pt idx="213">
                  <c:v>34876</c:v>
                </c:pt>
                <c:pt idx="214">
                  <c:v>34877</c:v>
                </c:pt>
                <c:pt idx="215">
                  <c:v>34878</c:v>
                </c:pt>
                <c:pt idx="216">
                  <c:v>34879</c:v>
                </c:pt>
                <c:pt idx="217">
                  <c:v>34880</c:v>
                </c:pt>
                <c:pt idx="218">
                  <c:v>34883</c:v>
                </c:pt>
                <c:pt idx="219">
                  <c:v>34884</c:v>
                </c:pt>
                <c:pt idx="220">
                  <c:v>34885</c:v>
                </c:pt>
                <c:pt idx="221">
                  <c:v>34886</c:v>
                </c:pt>
                <c:pt idx="222">
                  <c:v>34887</c:v>
                </c:pt>
                <c:pt idx="223">
                  <c:v>34890</c:v>
                </c:pt>
                <c:pt idx="224">
                  <c:v>34891</c:v>
                </c:pt>
                <c:pt idx="225">
                  <c:v>34892</c:v>
                </c:pt>
                <c:pt idx="226">
                  <c:v>34893</c:v>
                </c:pt>
                <c:pt idx="227">
                  <c:v>34894</c:v>
                </c:pt>
                <c:pt idx="228">
                  <c:v>34897</c:v>
                </c:pt>
                <c:pt idx="229">
                  <c:v>34898</c:v>
                </c:pt>
                <c:pt idx="230">
                  <c:v>34899</c:v>
                </c:pt>
                <c:pt idx="231">
                  <c:v>34900</c:v>
                </c:pt>
                <c:pt idx="232">
                  <c:v>34901</c:v>
                </c:pt>
                <c:pt idx="233">
                  <c:v>34904</c:v>
                </c:pt>
                <c:pt idx="234">
                  <c:v>34905</c:v>
                </c:pt>
                <c:pt idx="235">
                  <c:v>34906</c:v>
                </c:pt>
                <c:pt idx="236">
                  <c:v>34907</c:v>
                </c:pt>
                <c:pt idx="237">
                  <c:v>34908</c:v>
                </c:pt>
                <c:pt idx="238">
                  <c:v>34911</c:v>
                </c:pt>
                <c:pt idx="239">
                  <c:v>34912</c:v>
                </c:pt>
                <c:pt idx="240">
                  <c:v>34913</c:v>
                </c:pt>
                <c:pt idx="241">
                  <c:v>34914</c:v>
                </c:pt>
                <c:pt idx="242">
                  <c:v>34915</c:v>
                </c:pt>
                <c:pt idx="243">
                  <c:v>34918</c:v>
                </c:pt>
                <c:pt idx="244">
                  <c:v>34919</c:v>
                </c:pt>
                <c:pt idx="245">
                  <c:v>34920</c:v>
                </c:pt>
                <c:pt idx="246">
                  <c:v>34921</c:v>
                </c:pt>
                <c:pt idx="247">
                  <c:v>34922</c:v>
                </c:pt>
                <c:pt idx="248">
                  <c:v>34925</c:v>
                </c:pt>
                <c:pt idx="249">
                  <c:v>34926</c:v>
                </c:pt>
                <c:pt idx="250">
                  <c:v>34927</c:v>
                </c:pt>
                <c:pt idx="251">
                  <c:v>34928</c:v>
                </c:pt>
                <c:pt idx="252">
                  <c:v>34929</c:v>
                </c:pt>
                <c:pt idx="253">
                  <c:v>34932</c:v>
                </c:pt>
                <c:pt idx="254">
                  <c:v>34933</c:v>
                </c:pt>
                <c:pt idx="255">
                  <c:v>34934</c:v>
                </c:pt>
                <c:pt idx="256">
                  <c:v>34935</c:v>
                </c:pt>
                <c:pt idx="257">
                  <c:v>34936</c:v>
                </c:pt>
                <c:pt idx="258">
                  <c:v>34939</c:v>
                </c:pt>
                <c:pt idx="259">
                  <c:v>34940</c:v>
                </c:pt>
                <c:pt idx="260">
                  <c:v>34941</c:v>
                </c:pt>
                <c:pt idx="261">
                  <c:v>34942</c:v>
                </c:pt>
                <c:pt idx="262">
                  <c:v>34943</c:v>
                </c:pt>
                <c:pt idx="263">
                  <c:v>34946</c:v>
                </c:pt>
                <c:pt idx="264">
                  <c:v>34947</c:v>
                </c:pt>
                <c:pt idx="265">
                  <c:v>34948</c:v>
                </c:pt>
                <c:pt idx="266">
                  <c:v>34949</c:v>
                </c:pt>
                <c:pt idx="267">
                  <c:v>34950</c:v>
                </c:pt>
                <c:pt idx="268">
                  <c:v>34953</c:v>
                </c:pt>
                <c:pt idx="269">
                  <c:v>34954</c:v>
                </c:pt>
                <c:pt idx="270">
                  <c:v>34955</c:v>
                </c:pt>
                <c:pt idx="271">
                  <c:v>34956</c:v>
                </c:pt>
                <c:pt idx="272">
                  <c:v>34957</c:v>
                </c:pt>
                <c:pt idx="273">
                  <c:v>34960</c:v>
                </c:pt>
                <c:pt idx="274">
                  <c:v>34961</c:v>
                </c:pt>
                <c:pt idx="275">
                  <c:v>34962</c:v>
                </c:pt>
                <c:pt idx="276">
                  <c:v>34963</c:v>
                </c:pt>
                <c:pt idx="277">
                  <c:v>34964</c:v>
                </c:pt>
                <c:pt idx="278">
                  <c:v>34967</c:v>
                </c:pt>
                <c:pt idx="279">
                  <c:v>34968</c:v>
                </c:pt>
                <c:pt idx="280">
                  <c:v>34969</c:v>
                </c:pt>
                <c:pt idx="281">
                  <c:v>34970</c:v>
                </c:pt>
                <c:pt idx="282">
                  <c:v>34971</c:v>
                </c:pt>
                <c:pt idx="283">
                  <c:v>34974</c:v>
                </c:pt>
                <c:pt idx="284">
                  <c:v>34975</c:v>
                </c:pt>
                <c:pt idx="285">
                  <c:v>34976</c:v>
                </c:pt>
                <c:pt idx="286">
                  <c:v>34977</c:v>
                </c:pt>
                <c:pt idx="287">
                  <c:v>34978</c:v>
                </c:pt>
                <c:pt idx="288">
                  <c:v>34981</c:v>
                </c:pt>
                <c:pt idx="289">
                  <c:v>34982</c:v>
                </c:pt>
                <c:pt idx="290">
                  <c:v>34983</c:v>
                </c:pt>
                <c:pt idx="291">
                  <c:v>34984</c:v>
                </c:pt>
                <c:pt idx="292">
                  <c:v>34985</c:v>
                </c:pt>
                <c:pt idx="293">
                  <c:v>34988</c:v>
                </c:pt>
                <c:pt idx="294">
                  <c:v>34989</c:v>
                </c:pt>
                <c:pt idx="295">
                  <c:v>34990</c:v>
                </c:pt>
                <c:pt idx="296">
                  <c:v>34991</c:v>
                </c:pt>
                <c:pt idx="297">
                  <c:v>34992</c:v>
                </c:pt>
                <c:pt idx="298">
                  <c:v>34995</c:v>
                </c:pt>
                <c:pt idx="299">
                  <c:v>34996</c:v>
                </c:pt>
                <c:pt idx="300">
                  <c:v>34997</c:v>
                </c:pt>
                <c:pt idx="301">
                  <c:v>34998</c:v>
                </c:pt>
                <c:pt idx="302">
                  <c:v>34999</c:v>
                </c:pt>
                <c:pt idx="303">
                  <c:v>35002</c:v>
                </c:pt>
                <c:pt idx="304">
                  <c:v>35003</c:v>
                </c:pt>
                <c:pt idx="305">
                  <c:v>35004</c:v>
                </c:pt>
                <c:pt idx="306">
                  <c:v>35005</c:v>
                </c:pt>
                <c:pt idx="307">
                  <c:v>35006</c:v>
                </c:pt>
                <c:pt idx="308">
                  <c:v>35009</c:v>
                </c:pt>
                <c:pt idx="309">
                  <c:v>35010</c:v>
                </c:pt>
                <c:pt idx="310">
                  <c:v>35011</c:v>
                </c:pt>
                <c:pt idx="311">
                  <c:v>35012</c:v>
                </c:pt>
                <c:pt idx="312">
                  <c:v>35013</c:v>
                </c:pt>
                <c:pt idx="313">
                  <c:v>35016</c:v>
                </c:pt>
                <c:pt idx="314">
                  <c:v>35017</c:v>
                </c:pt>
                <c:pt idx="315">
                  <c:v>35018</c:v>
                </c:pt>
                <c:pt idx="316">
                  <c:v>35019</c:v>
                </c:pt>
                <c:pt idx="317">
                  <c:v>35020</c:v>
                </c:pt>
                <c:pt idx="318">
                  <c:v>35023</c:v>
                </c:pt>
                <c:pt idx="319">
                  <c:v>35024</c:v>
                </c:pt>
                <c:pt idx="320">
                  <c:v>35025</c:v>
                </c:pt>
                <c:pt idx="321">
                  <c:v>35026</c:v>
                </c:pt>
                <c:pt idx="322">
                  <c:v>35027</c:v>
                </c:pt>
                <c:pt idx="323">
                  <c:v>35030</c:v>
                </c:pt>
                <c:pt idx="324">
                  <c:v>35031</c:v>
                </c:pt>
                <c:pt idx="325">
                  <c:v>35032</c:v>
                </c:pt>
                <c:pt idx="326">
                  <c:v>35033</c:v>
                </c:pt>
                <c:pt idx="327">
                  <c:v>35034</c:v>
                </c:pt>
                <c:pt idx="328">
                  <c:v>35037</c:v>
                </c:pt>
                <c:pt idx="329">
                  <c:v>35038</c:v>
                </c:pt>
                <c:pt idx="330">
                  <c:v>35039</c:v>
                </c:pt>
                <c:pt idx="331">
                  <c:v>35040</c:v>
                </c:pt>
                <c:pt idx="332">
                  <c:v>35041</c:v>
                </c:pt>
                <c:pt idx="333">
                  <c:v>35044</c:v>
                </c:pt>
                <c:pt idx="334">
                  <c:v>35045</c:v>
                </c:pt>
                <c:pt idx="335">
                  <c:v>35046</c:v>
                </c:pt>
                <c:pt idx="336">
                  <c:v>35047</c:v>
                </c:pt>
                <c:pt idx="337">
                  <c:v>35048</c:v>
                </c:pt>
                <c:pt idx="338">
                  <c:v>35051</c:v>
                </c:pt>
                <c:pt idx="339">
                  <c:v>35052</c:v>
                </c:pt>
                <c:pt idx="340">
                  <c:v>35053</c:v>
                </c:pt>
                <c:pt idx="341">
                  <c:v>35054</c:v>
                </c:pt>
                <c:pt idx="342">
                  <c:v>35055</c:v>
                </c:pt>
                <c:pt idx="343">
                  <c:v>35058</c:v>
                </c:pt>
                <c:pt idx="344">
                  <c:v>35059</c:v>
                </c:pt>
                <c:pt idx="345">
                  <c:v>35060</c:v>
                </c:pt>
                <c:pt idx="346">
                  <c:v>35061</c:v>
                </c:pt>
                <c:pt idx="347">
                  <c:v>35062</c:v>
                </c:pt>
                <c:pt idx="348">
                  <c:v>35065</c:v>
                </c:pt>
                <c:pt idx="349">
                  <c:v>35066</c:v>
                </c:pt>
                <c:pt idx="350">
                  <c:v>35067</c:v>
                </c:pt>
                <c:pt idx="351">
                  <c:v>35068</c:v>
                </c:pt>
                <c:pt idx="352">
                  <c:v>35069</c:v>
                </c:pt>
                <c:pt idx="353">
                  <c:v>35072</c:v>
                </c:pt>
                <c:pt idx="354">
                  <c:v>35073</c:v>
                </c:pt>
                <c:pt idx="355">
                  <c:v>35074</c:v>
                </c:pt>
                <c:pt idx="356">
                  <c:v>35075</c:v>
                </c:pt>
                <c:pt idx="357">
                  <c:v>35076</c:v>
                </c:pt>
                <c:pt idx="358">
                  <c:v>35079</c:v>
                </c:pt>
                <c:pt idx="359">
                  <c:v>35080</c:v>
                </c:pt>
                <c:pt idx="360">
                  <c:v>35081</c:v>
                </c:pt>
                <c:pt idx="361">
                  <c:v>35082</c:v>
                </c:pt>
                <c:pt idx="362">
                  <c:v>35083</c:v>
                </c:pt>
                <c:pt idx="363">
                  <c:v>35086</c:v>
                </c:pt>
                <c:pt idx="364">
                  <c:v>35087</c:v>
                </c:pt>
                <c:pt idx="365">
                  <c:v>35088</c:v>
                </c:pt>
                <c:pt idx="366">
                  <c:v>35089</c:v>
                </c:pt>
                <c:pt idx="367">
                  <c:v>35090</c:v>
                </c:pt>
                <c:pt idx="368">
                  <c:v>35093</c:v>
                </c:pt>
                <c:pt idx="369">
                  <c:v>35094</c:v>
                </c:pt>
                <c:pt idx="370">
                  <c:v>35095</c:v>
                </c:pt>
                <c:pt idx="371">
                  <c:v>35096</c:v>
                </c:pt>
                <c:pt idx="372">
                  <c:v>35097</c:v>
                </c:pt>
                <c:pt idx="373">
                  <c:v>35100</c:v>
                </c:pt>
                <c:pt idx="374">
                  <c:v>35101</c:v>
                </c:pt>
                <c:pt idx="375">
                  <c:v>35102</c:v>
                </c:pt>
                <c:pt idx="376">
                  <c:v>35103</c:v>
                </c:pt>
                <c:pt idx="377">
                  <c:v>35104</c:v>
                </c:pt>
                <c:pt idx="378">
                  <c:v>35107</c:v>
                </c:pt>
                <c:pt idx="379">
                  <c:v>35108</c:v>
                </c:pt>
                <c:pt idx="380">
                  <c:v>35109</c:v>
                </c:pt>
                <c:pt idx="381">
                  <c:v>35110</c:v>
                </c:pt>
                <c:pt idx="382">
                  <c:v>35111</c:v>
                </c:pt>
                <c:pt idx="383">
                  <c:v>35114</c:v>
                </c:pt>
                <c:pt idx="384">
                  <c:v>35115</c:v>
                </c:pt>
                <c:pt idx="385">
                  <c:v>35116</c:v>
                </c:pt>
                <c:pt idx="386">
                  <c:v>35117</c:v>
                </c:pt>
                <c:pt idx="387">
                  <c:v>35118</c:v>
                </c:pt>
                <c:pt idx="388">
                  <c:v>35121</c:v>
                </c:pt>
                <c:pt idx="389">
                  <c:v>35122</c:v>
                </c:pt>
                <c:pt idx="390">
                  <c:v>35123</c:v>
                </c:pt>
                <c:pt idx="391">
                  <c:v>35124</c:v>
                </c:pt>
                <c:pt idx="392">
                  <c:v>35125</c:v>
                </c:pt>
                <c:pt idx="393">
                  <c:v>35128</c:v>
                </c:pt>
                <c:pt idx="394">
                  <c:v>35129</c:v>
                </c:pt>
                <c:pt idx="395">
                  <c:v>35130</c:v>
                </c:pt>
                <c:pt idx="396">
                  <c:v>35131</c:v>
                </c:pt>
                <c:pt idx="397">
                  <c:v>35132</c:v>
                </c:pt>
                <c:pt idx="398">
                  <c:v>35135</c:v>
                </c:pt>
                <c:pt idx="399">
                  <c:v>35136</c:v>
                </c:pt>
                <c:pt idx="400">
                  <c:v>35137</c:v>
                </c:pt>
                <c:pt idx="401">
                  <c:v>35138</c:v>
                </c:pt>
                <c:pt idx="402">
                  <c:v>35139</c:v>
                </c:pt>
                <c:pt idx="403">
                  <c:v>35142</c:v>
                </c:pt>
                <c:pt idx="404">
                  <c:v>35143</c:v>
                </c:pt>
                <c:pt idx="405">
                  <c:v>35144</c:v>
                </c:pt>
                <c:pt idx="406">
                  <c:v>35145</c:v>
                </c:pt>
                <c:pt idx="407">
                  <c:v>35146</c:v>
                </c:pt>
                <c:pt idx="408">
                  <c:v>35149</c:v>
                </c:pt>
                <c:pt idx="409">
                  <c:v>35150</c:v>
                </c:pt>
                <c:pt idx="410">
                  <c:v>35151</c:v>
                </c:pt>
                <c:pt idx="411">
                  <c:v>35152</c:v>
                </c:pt>
                <c:pt idx="412">
                  <c:v>35153</c:v>
                </c:pt>
                <c:pt idx="413">
                  <c:v>35156</c:v>
                </c:pt>
                <c:pt idx="414">
                  <c:v>35157</c:v>
                </c:pt>
                <c:pt idx="415">
                  <c:v>35158</c:v>
                </c:pt>
                <c:pt idx="416">
                  <c:v>35159</c:v>
                </c:pt>
                <c:pt idx="417">
                  <c:v>35160</c:v>
                </c:pt>
                <c:pt idx="418">
                  <c:v>35163</c:v>
                </c:pt>
                <c:pt idx="419">
                  <c:v>35164</c:v>
                </c:pt>
                <c:pt idx="420">
                  <c:v>35165</c:v>
                </c:pt>
                <c:pt idx="421">
                  <c:v>35166</c:v>
                </c:pt>
                <c:pt idx="422">
                  <c:v>35167</c:v>
                </c:pt>
                <c:pt idx="423">
                  <c:v>35170</c:v>
                </c:pt>
                <c:pt idx="424">
                  <c:v>35171</c:v>
                </c:pt>
                <c:pt idx="425">
                  <c:v>35172</c:v>
                </c:pt>
                <c:pt idx="426">
                  <c:v>35173</c:v>
                </c:pt>
                <c:pt idx="427">
                  <c:v>35174</c:v>
                </c:pt>
                <c:pt idx="428">
                  <c:v>35177</c:v>
                </c:pt>
                <c:pt idx="429">
                  <c:v>35178</c:v>
                </c:pt>
                <c:pt idx="430">
                  <c:v>35179</c:v>
                </c:pt>
                <c:pt idx="431">
                  <c:v>35180</c:v>
                </c:pt>
                <c:pt idx="432">
                  <c:v>35181</c:v>
                </c:pt>
                <c:pt idx="433">
                  <c:v>35184</c:v>
                </c:pt>
                <c:pt idx="434">
                  <c:v>35185</c:v>
                </c:pt>
                <c:pt idx="435">
                  <c:v>35186</c:v>
                </c:pt>
                <c:pt idx="436">
                  <c:v>35187</c:v>
                </c:pt>
                <c:pt idx="437">
                  <c:v>35188</c:v>
                </c:pt>
                <c:pt idx="438">
                  <c:v>35191</c:v>
                </c:pt>
                <c:pt idx="439">
                  <c:v>35192</c:v>
                </c:pt>
                <c:pt idx="440">
                  <c:v>35193</c:v>
                </c:pt>
                <c:pt idx="441">
                  <c:v>35194</c:v>
                </c:pt>
                <c:pt idx="442">
                  <c:v>35195</c:v>
                </c:pt>
                <c:pt idx="443">
                  <c:v>35198</c:v>
                </c:pt>
                <c:pt idx="444">
                  <c:v>35199</c:v>
                </c:pt>
                <c:pt idx="445">
                  <c:v>35200</c:v>
                </c:pt>
                <c:pt idx="446">
                  <c:v>35201</c:v>
                </c:pt>
                <c:pt idx="447">
                  <c:v>35202</c:v>
                </c:pt>
                <c:pt idx="448">
                  <c:v>35205</c:v>
                </c:pt>
                <c:pt idx="449">
                  <c:v>35206</c:v>
                </c:pt>
                <c:pt idx="450">
                  <c:v>35207</c:v>
                </c:pt>
                <c:pt idx="451">
                  <c:v>35208</c:v>
                </c:pt>
                <c:pt idx="452">
                  <c:v>35209</c:v>
                </c:pt>
                <c:pt idx="453">
                  <c:v>35212</c:v>
                </c:pt>
                <c:pt idx="454">
                  <c:v>35213</c:v>
                </c:pt>
                <c:pt idx="455">
                  <c:v>35214</c:v>
                </c:pt>
                <c:pt idx="456">
                  <c:v>35215</c:v>
                </c:pt>
                <c:pt idx="457">
                  <c:v>35216</c:v>
                </c:pt>
                <c:pt idx="458">
                  <c:v>35219</c:v>
                </c:pt>
                <c:pt idx="459">
                  <c:v>35220</c:v>
                </c:pt>
                <c:pt idx="460">
                  <c:v>35221</c:v>
                </c:pt>
                <c:pt idx="461">
                  <c:v>35222</c:v>
                </c:pt>
                <c:pt idx="462">
                  <c:v>35223</c:v>
                </c:pt>
                <c:pt idx="463">
                  <c:v>35226</c:v>
                </c:pt>
                <c:pt idx="464">
                  <c:v>35227</c:v>
                </c:pt>
                <c:pt idx="465">
                  <c:v>35228</c:v>
                </c:pt>
                <c:pt idx="466">
                  <c:v>35229</c:v>
                </c:pt>
                <c:pt idx="467">
                  <c:v>35230</c:v>
                </c:pt>
                <c:pt idx="468">
                  <c:v>35233</c:v>
                </c:pt>
                <c:pt idx="469">
                  <c:v>35234</c:v>
                </c:pt>
                <c:pt idx="470">
                  <c:v>35235</c:v>
                </c:pt>
                <c:pt idx="471">
                  <c:v>35236</c:v>
                </c:pt>
                <c:pt idx="472">
                  <c:v>35237</c:v>
                </c:pt>
                <c:pt idx="473">
                  <c:v>35240</c:v>
                </c:pt>
                <c:pt idx="474">
                  <c:v>35241</c:v>
                </c:pt>
                <c:pt idx="475">
                  <c:v>35242</c:v>
                </c:pt>
                <c:pt idx="476">
                  <c:v>35243</c:v>
                </c:pt>
                <c:pt idx="477">
                  <c:v>35244</c:v>
                </c:pt>
                <c:pt idx="478">
                  <c:v>35247</c:v>
                </c:pt>
                <c:pt idx="479">
                  <c:v>35248</c:v>
                </c:pt>
                <c:pt idx="480">
                  <c:v>35249</c:v>
                </c:pt>
                <c:pt idx="481">
                  <c:v>35250</c:v>
                </c:pt>
                <c:pt idx="482">
                  <c:v>35251</c:v>
                </c:pt>
                <c:pt idx="483">
                  <c:v>35254</c:v>
                </c:pt>
                <c:pt idx="484">
                  <c:v>35255</c:v>
                </c:pt>
                <c:pt idx="485">
                  <c:v>35256</c:v>
                </c:pt>
                <c:pt idx="486">
                  <c:v>35257</c:v>
                </c:pt>
                <c:pt idx="487">
                  <c:v>35258</c:v>
                </c:pt>
                <c:pt idx="488">
                  <c:v>35261</c:v>
                </c:pt>
                <c:pt idx="489">
                  <c:v>35262</c:v>
                </c:pt>
                <c:pt idx="490">
                  <c:v>35263</c:v>
                </c:pt>
                <c:pt idx="491">
                  <c:v>35264</c:v>
                </c:pt>
                <c:pt idx="492">
                  <c:v>35265</c:v>
                </c:pt>
                <c:pt idx="493">
                  <c:v>35268</c:v>
                </c:pt>
                <c:pt idx="494">
                  <c:v>35269</c:v>
                </c:pt>
                <c:pt idx="495">
                  <c:v>35270</c:v>
                </c:pt>
                <c:pt idx="496">
                  <c:v>35271</c:v>
                </c:pt>
                <c:pt idx="497">
                  <c:v>35272</c:v>
                </c:pt>
                <c:pt idx="498">
                  <c:v>35275</c:v>
                </c:pt>
                <c:pt idx="499">
                  <c:v>35276</c:v>
                </c:pt>
                <c:pt idx="500">
                  <c:v>35277</c:v>
                </c:pt>
                <c:pt idx="501">
                  <c:v>35278</c:v>
                </c:pt>
                <c:pt idx="502">
                  <c:v>35279</c:v>
                </c:pt>
                <c:pt idx="503">
                  <c:v>35282</c:v>
                </c:pt>
                <c:pt idx="504">
                  <c:v>35283</c:v>
                </c:pt>
                <c:pt idx="505">
                  <c:v>35284</c:v>
                </c:pt>
                <c:pt idx="506">
                  <c:v>35285</c:v>
                </c:pt>
                <c:pt idx="507">
                  <c:v>35286</c:v>
                </c:pt>
                <c:pt idx="508">
                  <c:v>35289</c:v>
                </c:pt>
                <c:pt idx="509">
                  <c:v>35290</c:v>
                </c:pt>
                <c:pt idx="510">
                  <c:v>35291</c:v>
                </c:pt>
                <c:pt idx="511">
                  <c:v>35292</c:v>
                </c:pt>
                <c:pt idx="512">
                  <c:v>35293</c:v>
                </c:pt>
                <c:pt idx="513">
                  <c:v>35296</c:v>
                </c:pt>
                <c:pt idx="514">
                  <c:v>35297</c:v>
                </c:pt>
                <c:pt idx="515">
                  <c:v>35298</c:v>
                </c:pt>
                <c:pt idx="516">
                  <c:v>35299</c:v>
                </c:pt>
                <c:pt idx="517">
                  <c:v>35300</c:v>
                </c:pt>
                <c:pt idx="518">
                  <c:v>35303</c:v>
                </c:pt>
                <c:pt idx="519">
                  <c:v>35304</c:v>
                </c:pt>
                <c:pt idx="520">
                  <c:v>35305</c:v>
                </c:pt>
                <c:pt idx="521">
                  <c:v>35306</c:v>
                </c:pt>
                <c:pt idx="522">
                  <c:v>35307</c:v>
                </c:pt>
                <c:pt idx="523">
                  <c:v>35310</c:v>
                </c:pt>
                <c:pt idx="524">
                  <c:v>35311</c:v>
                </c:pt>
                <c:pt idx="525">
                  <c:v>35312</c:v>
                </c:pt>
                <c:pt idx="526">
                  <c:v>35313</c:v>
                </c:pt>
                <c:pt idx="527">
                  <c:v>35314</c:v>
                </c:pt>
                <c:pt idx="528">
                  <c:v>35317</c:v>
                </c:pt>
                <c:pt idx="529">
                  <c:v>35318</c:v>
                </c:pt>
                <c:pt idx="530">
                  <c:v>35319</c:v>
                </c:pt>
                <c:pt idx="531">
                  <c:v>35320</c:v>
                </c:pt>
                <c:pt idx="532">
                  <c:v>35321</c:v>
                </c:pt>
                <c:pt idx="533">
                  <c:v>35324</c:v>
                </c:pt>
                <c:pt idx="534">
                  <c:v>35325</c:v>
                </c:pt>
                <c:pt idx="535">
                  <c:v>35326</c:v>
                </c:pt>
                <c:pt idx="536">
                  <c:v>35327</c:v>
                </c:pt>
                <c:pt idx="537">
                  <c:v>35328</c:v>
                </c:pt>
                <c:pt idx="538">
                  <c:v>35331</c:v>
                </c:pt>
                <c:pt idx="539">
                  <c:v>35332</c:v>
                </c:pt>
                <c:pt idx="540">
                  <c:v>35333</c:v>
                </c:pt>
                <c:pt idx="541">
                  <c:v>35334</c:v>
                </c:pt>
                <c:pt idx="542">
                  <c:v>35335</c:v>
                </c:pt>
                <c:pt idx="543">
                  <c:v>35338</c:v>
                </c:pt>
                <c:pt idx="544">
                  <c:v>35339</c:v>
                </c:pt>
                <c:pt idx="545">
                  <c:v>35340</c:v>
                </c:pt>
                <c:pt idx="546">
                  <c:v>35341</c:v>
                </c:pt>
                <c:pt idx="547">
                  <c:v>35342</c:v>
                </c:pt>
                <c:pt idx="548">
                  <c:v>35345</c:v>
                </c:pt>
                <c:pt idx="549">
                  <c:v>35346</c:v>
                </c:pt>
                <c:pt idx="550">
                  <c:v>35347</c:v>
                </c:pt>
                <c:pt idx="551">
                  <c:v>35348</c:v>
                </c:pt>
                <c:pt idx="552">
                  <c:v>35349</c:v>
                </c:pt>
                <c:pt idx="553">
                  <c:v>35352</c:v>
                </c:pt>
                <c:pt idx="554">
                  <c:v>35353</c:v>
                </c:pt>
                <c:pt idx="555">
                  <c:v>35354</c:v>
                </c:pt>
                <c:pt idx="556">
                  <c:v>35355</c:v>
                </c:pt>
                <c:pt idx="557">
                  <c:v>35356</c:v>
                </c:pt>
                <c:pt idx="558">
                  <c:v>35359</c:v>
                </c:pt>
                <c:pt idx="559">
                  <c:v>35360</c:v>
                </c:pt>
                <c:pt idx="560">
                  <c:v>35361</c:v>
                </c:pt>
                <c:pt idx="561">
                  <c:v>35362</c:v>
                </c:pt>
                <c:pt idx="562">
                  <c:v>35363</c:v>
                </c:pt>
                <c:pt idx="563">
                  <c:v>35366</c:v>
                </c:pt>
                <c:pt idx="564">
                  <c:v>35367</c:v>
                </c:pt>
                <c:pt idx="565">
                  <c:v>35368</c:v>
                </c:pt>
                <c:pt idx="566">
                  <c:v>35369</c:v>
                </c:pt>
                <c:pt idx="567">
                  <c:v>35370</c:v>
                </c:pt>
                <c:pt idx="568">
                  <c:v>35373</c:v>
                </c:pt>
                <c:pt idx="569">
                  <c:v>35374</c:v>
                </c:pt>
                <c:pt idx="570">
                  <c:v>35375</c:v>
                </c:pt>
                <c:pt idx="571">
                  <c:v>35376</c:v>
                </c:pt>
                <c:pt idx="572">
                  <c:v>35377</c:v>
                </c:pt>
                <c:pt idx="573">
                  <c:v>35380</c:v>
                </c:pt>
                <c:pt idx="574">
                  <c:v>35381</c:v>
                </c:pt>
                <c:pt idx="575">
                  <c:v>35382</c:v>
                </c:pt>
                <c:pt idx="576">
                  <c:v>35383</c:v>
                </c:pt>
                <c:pt idx="577">
                  <c:v>35384</c:v>
                </c:pt>
                <c:pt idx="578">
                  <c:v>35387</c:v>
                </c:pt>
                <c:pt idx="579">
                  <c:v>35388</c:v>
                </c:pt>
                <c:pt idx="580">
                  <c:v>35389</c:v>
                </c:pt>
                <c:pt idx="581">
                  <c:v>35390</c:v>
                </c:pt>
                <c:pt idx="582">
                  <c:v>35391</c:v>
                </c:pt>
                <c:pt idx="583">
                  <c:v>35394</c:v>
                </c:pt>
                <c:pt idx="584">
                  <c:v>35395</c:v>
                </c:pt>
                <c:pt idx="585">
                  <c:v>35396</c:v>
                </c:pt>
                <c:pt idx="586">
                  <c:v>35397</c:v>
                </c:pt>
                <c:pt idx="587">
                  <c:v>35398</c:v>
                </c:pt>
                <c:pt idx="588">
                  <c:v>35401</c:v>
                </c:pt>
                <c:pt idx="589">
                  <c:v>35402</c:v>
                </c:pt>
                <c:pt idx="590">
                  <c:v>35403</c:v>
                </c:pt>
                <c:pt idx="591">
                  <c:v>35404</c:v>
                </c:pt>
                <c:pt idx="592">
                  <c:v>35405</c:v>
                </c:pt>
                <c:pt idx="593">
                  <c:v>35408</c:v>
                </c:pt>
                <c:pt idx="594">
                  <c:v>35409</c:v>
                </c:pt>
                <c:pt idx="595">
                  <c:v>35410</c:v>
                </c:pt>
                <c:pt idx="596">
                  <c:v>35411</c:v>
                </c:pt>
                <c:pt idx="597">
                  <c:v>35412</c:v>
                </c:pt>
                <c:pt idx="598">
                  <c:v>35415</c:v>
                </c:pt>
                <c:pt idx="599">
                  <c:v>35416</c:v>
                </c:pt>
                <c:pt idx="600">
                  <c:v>35417</c:v>
                </c:pt>
                <c:pt idx="601">
                  <c:v>35418</c:v>
                </c:pt>
                <c:pt idx="602">
                  <c:v>35419</c:v>
                </c:pt>
                <c:pt idx="603">
                  <c:v>35422</c:v>
                </c:pt>
                <c:pt idx="604">
                  <c:v>35423</c:v>
                </c:pt>
                <c:pt idx="605">
                  <c:v>35424</c:v>
                </c:pt>
                <c:pt idx="606">
                  <c:v>35425</c:v>
                </c:pt>
                <c:pt idx="607">
                  <c:v>35426</c:v>
                </c:pt>
                <c:pt idx="608">
                  <c:v>35429</c:v>
                </c:pt>
                <c:pt idx="609">
                  <c:v>35430</c:v>
                </c:pt>
                <c:pt idx="610">
                  <c:v>35431</c:v>
                </c:pt>
                <c:pt idx="611">
                  <c:v>35432</c:v>
                </c:pt>
                <c:pt idx="612">
                  <c:v>35433</c:v>
                </c:pt>
                <c:pt idx="613">
                  <c:v>35436</c:v>
                </c:pt>
                <c:pt idx="614">
                  <c:v>35437</c:v>
                </c:pt>
                <c:pt idx="615">
                  <c:v>35438</c:v>
                </c:pt>
                <c:pt idx="616">
                  <c:v>35439</c:v>
                </c:pt>
                <c:pt idx="617">
                  <c:v>35440</c:v>
                </c:pt>
                <c:pt idx="618">
                  <c:v>35443</c:v>
                </c:pt>
                <c:pt idx="619">
                  <c:v>35444</c:v>
                </c:pt>
                <c:pt idx="620">
                  <c:v>35445</c:v>
                </c:pt>
                <c:pt idx="621">
                  <c:v>35446</c:v>
                </c:pt>
                <c:pt idx="622">
                  <c:v>35447</c:v>
                </c:pt>
                <c:pt idx="623">
                  <c:v>35450</c:v>
                </c:pt>
                <c:pt idx="624">
                  <c:v>35451</c:v>
                </c:pt>
                <c:pt idx="625">
                  <c:v>35452</c:v>
                </c:pt>
                <c:pt idx="626">
                  <c:v>35453</c:v>
                </c:pt>
                <c:pt idx="627">
                  <c:v>35454</c:v>
                </c:pt>
                <c:pt idx="628">
                  <c:v>35457</c:v>
                </c:pt>
                <c:pt idx="629">
                  <c:v>35458</c:v>
                </c:pt>
                <c:pt idx="630">
                  <c:v>35459</c:v>
                </c:pt>
                <c:pt idx="631">
                  <c:v>35460</c:v>
                </c:pt>
                <c:pt idx="632">
                  <c:v>35461</c:v>
                </c:pt>
                <c:pt idx="633">
                  <c:v>35464</c:v>
                </c:pt>
                <c:pt idx="634">
                  <c:v>35465</c:v>
                </c:pt>
                <c:pt idx="635">
                  <c:v>35466</c:v>
                </c:pt>
                <c:pt idx="636">
                  <c:v>35467</c:v>
                </c:pt>
                <c:pt idx="637">
                  <c:v>35468</c:v>
                </c:pt>
                <c:pt idx="638">
                  <c:v>35471</c:v>
                </c:pt>
                <c:pt idx="639">
                  <c:v>35472</c:v>
                </c:pt>
                <c:pt idx="640">
                  <c:v>35473</c:v>
                </c:pt>
                <c:pt idx="641">
                  <c:v>35474</c:v>
                </c:pt>
                <c:pt idx="642">
                  <c:v>35475</c:v>
                </c:pt>
                <c:pt idx="643">
                  <c:v>35478</c:v>
                </c:pt>
                <c:pt idx="644">
                  <c:v>35479</c:v>
                </c:pt>
                <c:pt idx="645">
                  <c:v>35480</c:v>
                </c:pt>
                <c:pt idx="646">
                  <c:v>35481</c:v>
                </c:pt>
                <c:pt idx="647">
                  <c:v>35482</c:v>
                </c:pt>
                <c:pt idx="648">
                  <c:v>35485</c:v>
                </c:pt>
                <c:pt idx="649">
                  <c:v>35486</c:v>
                </c:pt>
                <c:pt idx="650">
                  <c:v>35487</c:v>
                </c:pt>
                <c:pt idx="651">
                  <c:v>35488</c:v>
                </c:pt>
                <c:pt idx="652">
                  <c:v>35489</c:v>
                </c:pt>
                <c:pt idx="653">
                  <c:v>35492</c:v>
                </c:pt>
                <c:pt idx="654">
                  <c:v>35493</c:v>
                </c:pt>
                <c:pt idx="655">
                  <c:v>35494</c:v>
                </c:pt>
                <c:pt idx="656">
                  <c:v>35495</c:v>
                </c:pt>
                <c:pt idx="657">
                  <c:v>35496</c:v>
                </c:pt>
                <c:pt idx="658">
                  <c:v>35499</c:v>
                </c:pt>
                <c:pt idx="659">
                  <c:v>35500</c:v>
                </c:pt>
                <c:pt idx="660">
                  <c:v>35501</c:v>
                </c:pt>
                <c:pt idx="661">
                  <c:v>35502</c:v>
                </c:pt>
                <c:pt idx="662">
                  <c:v>35503</c:v>
                </c:pt>
                <c:pt idx="663">
                  <c:v>35506</c:v>
                </c:pt>
                <c:pt idx="664">
                  <c:v>35507</c:v>
                </c:pt>
                <c:pt idx="665">
                  <c:v>35508</c:v>
                </c:pt>
                <c:pt idx="666">
                  <c:v>35509</c:v>
                </c:pt>
                <c:pt idx="667">
                  <c:v>35510</c:v>
                </c:pt>
                <c:pt idx="668">
                  <c:v>35513</c:v>
                </c:pt>
                <c:pt idx="669">
                  <c:v>35514</c:v>
                </c:pt>
                <c:pt idx="670">
                  <c:v>35515</c:v>
                </c:pt>
                <c:pt idx="671">
                  <c:v>35516</c:v>
                </c:pt>
                <c:pt idx="672">
                  <c:v>35517</c:v>
                </c:pt>
                <c:pt idx="673">
                  <c:v>35520</c:v>
                </c:pt>
                <c:pt idx="674">
                  <c:v>35521</c:v>
                </c:pt>
                <c:pt idx="675">
                  <c:v>35522</c:v>
                </c:pt>
                <c:pt idx="676">
                  <c:v>35523</c:v>
                </c:pt>
                <c:pt idx="677">
                  <c:v>35524</c:v>
                </c:pt>
                <c:pt idx="678">
                  <c:v>35527</c:v>
                </c:pt>
                <c:pt idx="679">
                  <c:v>35528</c:v>
                </c:pt>
                <c:pt idx="680">
                  <c:v>35529</c:v>
                </c:pt>
                <c:pt idx="681">
                  <c:v>35530</c:v>
                </c:pt>
                <c:pt idx="682">
                  <c:v>35531</c:v>
                </c:pt>
                <c:pt idx="683">
                  <c:v>35534</c:v>
                </c:pt>
                <c:pt idx="684">
                  <c:v>35535</c:v>
                </c:pt>
                <c:pt idx="685">
                  <c:v>35536</c:v>
                </c:pt>
                <c:pt idx="686">
                  <c:v>35537</c:v>
                </c:pt>
                <c:pt idx="687">
                  <c:v>35538</c:v>
                </c:pt>
                <c:pt idx="688">
                  <c:v>35541</c:v>
                </c:pt>
                <c:pt idx="689">
                  <c:v>35542</c:v>
                </c:pt>
                <c:pt idx="690">
                  <c:v>35543</c:v>
                </c:pt>
                <c:pt idx="691">
                  <c:v>35544</c:v>
                </c:pt>
                <c:pt idx="692">
                  <c:v>35545</c:v>
                </c:pt>
                <c:pt idx="693">
                  <c:v>35548</c:v>
                </c:pt>
                <c:pt idx="694">
                  <c:v>35549</c:v>
                </c:pt>
                <c:pt idx="695">
                  <c:v>35550</c:v>
                </c:pt>
                <c:pt idx="696">
                  <c:v>35551</c:v>
                </c:pt>
                <c:pt idx="697">
                  <c:v>35552</c:v>
                </c:pt>
                <c:pt idx="698">
                  <c:v>35555</c:v>
                </c:pt>
                <c:pt idx="699">
                  <c:v>35556</c:v>
                </c:pt>
                <c:pt idx="700">
                  <c:v>35557</c:v>
                </c:pt>
                <c:pt idx="701">
                  <c:v>35558</c:v>
                </c:pt>
                <c:pt idx="702">
                  <c:v>35559</c:v>
                </c:pt>
                <c:pt idx="703">
                  <c:v>35562</c:v>
                </c:pt>
                <c:pt idx="704">
                  <c:v>35563</c:v>
                </c:pt>
                <c:pt idx="705">
                  <c:v>35564</c:v>
                </c:pt>
                <c:pt idx="706">
                  <c:v>35565</c:v>
                </c:pt>
                <c:pt idx="707">
                  <c:v>35566</c:v>
                </c:pt>
                <c:pt idx="708">
                  <c:v>35569</c:v>
                </c:pt>
                <c:pt idx="709">
                  <c:v>35570</c:v>
                </c:pt>
                <c:pt idx="710">
                  <c:v>35571</c:v>
                </c:pt>
                <c:pt idx="711">
                  <c:v>35572</c:v>
                </c:pt>
                <c:pt idx="712">
                  <c:v>35573</c:v>
                </c:pt>
                <c:pt idx="713">
                  <c:v>35576</c:v>
                </c:pt>
                <c:pt idx="714">
                  <c:v>35577</c:v>
                </c:pt>
                <c:pt idx="715">
                  <c:v>35578</c:v>
                </c:pt>
                <c:pt idx="716">
                  <c:v>35579</c:v>
                </c:pt>
                <c:pt idx="717">
                  <c:v>35580</c:v>
                </c:pt>
                <c:pt idx="718">
                  <c:v>35583</c:v>
                </c:pt>
                <c:pt idx="719">
                  <c:v>35584</c:v>
                </c:pt>
                <c:pt idx="720">
                  <c:v>35585</c:v>
                </c:pt>
                <c:pt idx="721">
                  <c:v>35586</c:v>
                </c:pt>
                <c:pt idx="722">
                  <c:v>35587</c:v>
                </c:pt>
                <c:pt idx="723">
                  <c:v>35590</c:v>
                </c:pt>
                <c:pt idx="724">
                  <c:v>35591</c:v>
                </c:pt>
                <c:pt idx="725">
                  <c:v>35592</c:v>
                </c:pt>
                <c:pt idx="726">
                  <c:v>35593</c:v>
                </c:pt>
                <c:pt idx="727">
                  <c:v>35594</c:v>
                </c:pt>
                <c:pt idx="728">
                  <c:v>35597</c:v>
                </c:pt>
                <c:pt idx="729">
                  <c:v>35598</c:v>
                </c:pt>
                <c:pt idx="730">
                  <c:v>35599</c:v>
                </c:pt>
                <c:pt idx="731">
                  <c:v>35600</c:v>
                </c:pt>
                <c:pt idx="732">
                  <c:v>35601</c:v>
                </c:pt>
                <c:pt idx="733">
                  <c:v>35604</c:v>
                </c:pt>
                <c:pt idx="734">
                  <c:v>35605</c:v>
                </c:pt>
                <c:pt idx="735">
                  <c:v>35606</c:v>
                </c:pt>
                <c:pt idx="736">
                  <c:v>35607</c:v>
                </c:pt>
                <c:pt idx="737">
                  <c:v>35608</c:v>
                </c:pt>
                <c:pt idx="738">
                  <c:v>35611</c:v>
                </c:pt>
                <c:pt idx="739">
                  <c:v>35612</c:v>
                </c:pt>
                <c:pt idx="740">
                  <c:v>35613</c:v>
                </c:pt>
                <c:pt idx="741">
                  <c:v>35614</c:v>
                </c:pt>
                <c:pt idx="742">
                  <c:v>35615</c:v>
                </c:pt>
                <c:pt idx="743">
                  <c:v>35618</c:v>
                </c:pt>
                <c:pt idx="744">
                  <c:v>35619</c:v>
                </c:pt>
                <c:pt idx="745">
                  <c:v>35620</c:v>
                </c:pt>
                <c:pt idx="746">
                  <c:v>35621</c:v>
                </c:pt>
                <c:pt idx="747">
                  <c:v>35622</c:v>
                </c:pt>
                <c:pt idx="748">
                  <c:v>35625</c:v>
                </c:pt>
                <c:pt idx="749">
                  <c:v>35626</c:v>
                </c:pt>
                <c:pt idx="750">
                  <c:v>35627</c:v>
                </c:pt>
                <c:pt idx="751">
                  <c:v>35628</c:v>
                </c:pt>
                <c:pt idx="752">
                  <c:v>35629</c:v>
                </c:pt>
                <c:pt idx="753">
                  <c:v>35632</c:v>
                </c:pt>
                <c:pt idx="754">
                  <c:v>35633</c:v>
                </c:pt>
                <c:pt idx="755">
                  <c:v>35634</c:v>
                </c:pt>
                <c:pt idx="756">
                  <c:v>35635</c:v>
                </c:pt>
                <c:pt idx="757">
                  <c:v>35636</c:v>
                </c:pt>
                <c:pt idx="758">
                  <c:v>35639</c:v>
                </c:pt>
                <c:pt idx="759">
                  <c:v>35640</c:v>
                </c:pt>
                <c:pt idx="760">
                  <c:v>35641</c:v>
                </c:pt>
                <c:pt idx="761">
                  <c:v>35642</c:v>
                </c:pt>
                <c:pt idx="762">
                  <c:v>35643</c:v>
                </c:pt>
                <c:pt idx="763">
                  <c:v>35646</c:v>
                </c:pt>
                <c:pt idx="764">
                  <c:v>35647</c:v>
                </c:pt>
                <c:pt idx="765">
                  <c:v>35648</c:v>
                </c:pt>
                <c:pt idx="766">
                  <c:v>35649</c:v>
                </c:pt>
                <c:pt idx="767">
                  <c:v>35650</c:v>
                </c:pt>
                <c:pt idx="768">
                  <c:v>35653</c:v>
                </c:pt>
                <c:pt idx="769">
                  <c:v>35654</c:v>
                </c:pt>
                <c:pt idx="770">
                  <c:v>35655</c:v>
                </c:pt>
                <c:pt idx="771">
                  <c:v>35656</c:v>
                </c:pt>
                <c:pt idx="772">
                  <c:v>35657</c:v>
                </c:pt>
                <c:pt idx="773">
                  <c:v>35660</c:v>
                </c:pt>
                <c:pt idx="774">
                  <c:v>35661</c:v>
                </c:pt>
                <c:pt idx="775">
                  <c:v>35662</c:v>
                </c:pt>
                <c:pt idx="776">
                  <c:v>35663</c:v>
                </c:pt>
                <c:pt idx="777">
                  <c:v>35664</c:v>
                </c:pt>
                <c:pt idx="778">
                  <c:v>35667</c:v>
                </c:pt>
                <c:pt idx="779">
                  <c:v>35668</c:v>
                </c:pt>
                <c:pt idx="780">
                  <c:v>35669</c:v>
                </c:pt>
                <c:pt idx="781">
                  <c:v>35670</c:v>
                </c:pt>
                <c:pt idx="782">
                  <c:v>35671</c:v>
                </c:pt>
                <c:pt idx="783">
                  <c:v>35674</c:v>
                </c:pt>
                <c:pt idx="784">
                  <c:v>35675</c:v>
                </c:pt>
                <c:pt idx="785">
                  <c:v>35676</c:v>
                </c:pt>
                <c:pt idx="786">
                  <c:v>35677</c:v>
                </c:pt>
                <c:pt idx="787">
                  <c:v>35678</c:v>
                </c:pt>
                <c:pt idx="788">
                  <c:v>35681</c:v>
                </c:pt>
                <c:pt idx="789">
                  <c:v>35682</c:v>
                </c:pt>
                <c:pt idx="790">
                  <c:v>35683</c:v>
                </c:pt>
                <c:pt idx="791">
                  <c:v>35684</c:v>
                </c:pt>
                <c:pt idx="792">
                  <c:v>35685</c:v>
                </c:pt>
                <c:pt idx="793">
                  <c:v>35688</c:v>
                </c:pt>
                <c:pt idx="794">
                  <c:v>35689</c:v>
                </c:pt>
                <c:pt idx="795">
                  <c:v>35690</c:v>
                </c:pt>
                <c:pt idx="796">
                  <c:v>35691</c:v>
                </c:pt>
                <c:pt idx="797">
                  <c:v>35692</c:v>
                </c:pt>
                <c:pt idx="798">
                  <c:v>35695</c:v>
                </c:pt>
                <c:pt idx="799">
                  <c:v>35696</c:v>
                </c:pt>
                <c:pt idx="800">
                  <c:v>35697</c:v>
                </c:pt>
                <c:pt idx="801">
                  <c:v>35698</c:v>
                </c:pt>
                <c:pt idx="802">
                  <c:v>35699</c:v>
                </c:pt>
                <c:pt idx="803">
                  <c:v>35702</c:v>
                </c:pt>
                <c:pt idx="804">
                  <c:v>35703</c:v>
                </c:pt>
                <c:pt idx="805">
                  <c:v>35704</c:v>
                </c:pt>
                <c:pt idx="806">
                  <c:v>35705</c:v>
                </c:pt>
                <c:pt idx="807">
                  <c:v>35706</c:v>
                </c:pt>
                <c:pt idx="808">
                  <c:v>35709</c:v>
                </c:pt>
                <c:pt idx="809">
                  <c:v>35710</c:v>
                </c:pt>
                <c:pt idx="810">
                  <c:v>35711</c:v>
                </c:pt>
                <c:pt idx="811">
                  <c:v>35712</c:v>
                </c:pt>
                <c:pt idx="812">
                  <c:v>35713</c:v>
                </c:pt>
                <c:pt idx="813">
                  <c:v>35716</c:v>
                </c:pt>
                <c:pt idx="814">
                  <c:v>35717</c:v>
                </c:pt>
                <c:pt idx="815">
                  <c:v>35718</c:v>
                </c:pt>
                <c:pt idx="816">
                  <c:v>35719</c:v>
                </c:pt>
                <c:pt idx="817">
                  <c:v>35720</c:v>
                </c:pt>
                <c:pt idx="818">
                  <c:v>35723</c:v>
                </c:pt>
                <c:pt idx="819">
                  <c:v>35724</c:v>
                </c:pt>
                <c:pt idx="820">
                  <c:v>35725</c:v>
                </c:pt>
                <c:pt idx="821">
                  <c:v>35726</c:v>
                </c:pt>
                <c:pt idx="822">
                  <c:v>35727</c:v>
                </c:pt>
                <c:pt idx="823">
                  <c:v>35730</c:v>
                </c:pt>
                <c:pt idx="824">
                  <c:v>35731</c:v>
                </c:pt>
                <c:pt idx="825">
                  <c:v>35732</c:v>
                </c:pt>
                <c:pt idx="826">
                  <c:v>35733</c:v>
                </c:pt>
                <c:pt idx="827">
                  <c:v>35734</c:v>
                </c:pt>
                <c:pt idx="828">
                  <c:v>35737</c:v>
                </c:pt>
                <c:pt idx="829">
                  <c:v>35738</c:v>
                </c:pt>
                <c:pt idx="830">
                  <c:v>35739</c:v>
                </c:pt>
                <c:pt idx="831">
                  <c:v>35740</c:v>
                </c:pt>
                <c:pt idx="832">
                  <c:v>35741</c:v>
                </c:pt>
                <c:pt idx="833">
                  <c:v>35744</c:v>
                </c:pt>
                <c:pt idx="834">
                  <c:v>35745</c:v>
                </c:pt>
                <c:pt idx="835">
                  <c:v>35746</c:v>
                </c:pt>
                <c:pt idx="836">
                  <c:v>35747</c:v>
                </c:pt>
                <c:pt idx="837">
                  <c:v>35748</c:v>
                </c:pt>
                <c:pt idx="838">
                  <c:v>35751</c:v>
                </c:pt>
                <c:pt idx="839">
                  <c:v>35752</c:v>
                </c:pt>
                <c:pt idx="840">
                  <c:v>35753</c:v>
                </c:pt>
                <c:pt idx="841">
                  <c:v>35754</c:v>
                </c:pt>
                <c:pt idx="842">
                  <c:v>35755</c:v>
                </c:pt>
                <c:pt idx="843">
                  <c:v>35758</c:v>
                </c:pt>
                <c:pt idx="844">
                  <c:v>35759</c:v>
                </c:pt>
                <c:pt idx="845">
                  <c:v>35760</c:v>
                </c:pt>
                <c:pt idx="846">
                  <c:v>35761</c:v>
                </c:pt>
                <c:pt idx="847">
                  <c:v>35762</c:v>
                </c:pt>
                <c:pt idx="848">
                  <c:v>35765</c:v>
                </c:pt>
                <c:pt idx="849">
                  <c:v>35766</c:v>
                </c:pt>
                <c:pt idx="850">
                  <c:v>35767</c:v>
                </c:pt>
                <c:pt idx="851">
                  <c:v>35768</c:v>
                </c:pt>
                <c:pt idx="852">
                  <c:v>35769</c:v>
                </c:pt>
                <c:pt idx="853">
                  <c:v>35772</c:v>
                </c:pt>
                <c:pt idx="854">
                  <c:v>35773</c:v>
                </c:pt>
                <c:pt idx="855">
                  <c:v>35774</c:v>
                </c:pt>
                <c:pt idx="856">
                  <c:v>35775</c:v>
                </c:pt>
                <c:pt idx="857">
                  <c:v>35776</c:v>
                </c:pt>
                <c:pt idx="858">
                  <c:v>35779</c:v>
                </c:pt>
                <c:pt idx="859">
                  <c:v>35780</c:v>
                </c:pt>
                <c:pt idx="860">
                  <c:v>35781</c:v>
                </c:pt>
                <c:pt idx="861">
                  <c:v>35782</c:v>
                </c:pt>
                <c:pt idx="862">
                  <c:v>35783</c:v>
                </c:pt>
                <c:pt idx="863">
                  <c:v>35786</c:v>
                </c:pt>
                <c:pt idx="864">
                  <c:v>35787</c:v>
                </c:pt>
                <c:pt idx="865">
                  <c:v>35788</c:v>
                </c:pt>
                <c:pt idx="866">
                  <c:v>35789</c:v>
                </c:pt>
                <c:pt idx="867">
                  <c:v>35790</c:v>
                </c:pt>
                <c:pt idx="868">
                  <c:v>35793</c:v>
                </c:pt>
                <c:pt idx="869">
                  <c:v>35794</c:v>
                </c:pt>
                <c:pt idx="870">
                  <c:v>35795</c:v>
                </c:pt>
                <c:pt idx="871">
                  <c:v>35796</c:v>
                </c:pt>
                <c:pt idx="872">
                  <c:v>35797</c:v>
                </c:pt>
                <c:pt idx="873">
                  <c:v>35800</c:v>
                </c:pt>
                <c:pt idx="874">
                  <c:v>35801</c:v>
                </c:pt>
                <c:pt idx="875">
                  <c:v>35802</c:v>
                </c:pt>
                <c:pt idx="876">
                  <c:v>35803</c:v>
                </c:pt>
                <c:pt idx="877">
                  <c:v>35804</c:v>
                </c:pt>
                <c:pt idx="878">
                  <c:v>35807</c:v>
                </c:pt>
                <c:pt idx="879">
                  <c:v>35808</c:v>
                </c:pt>
                <c:pt idx="880">
                  <c:v>35809</c:v>
                </c:pt>
                <c:pt idx="881">
                  <c:v>35810</c:v>
                </c:pt>
                <c:pt idx="882">
                  <c:v>35811</c:v>
                </c:pt>
                <c:pt idx="883">
                  <c:v>35814</c:v>
                </c:pt>
                <c:pt idx="884">
                  <c:v>35815</c:v>
                </c:pt>
                <c:pt idx="885">
                  <c:v>35816</c:v>
                </c:pt>
                <c:pt idx="886">
                  <c:v>35817</c:v>
                </c:pt>
                <c:pt idx="887">
                  <c:v>35818</c:v>
                </c:pt>
                <c:pt idx="888">
                  <c:v>35821</c:v>
                </c:pt>
                <c:pt idx="889">
                  <c:v>35822</c:v>
                </c:pt>
                <c:pt idx="890">
                  <c:v>35823</c:v>
                </c:pt>
                <c:pt idx="891">
                  <c:v>35824</c:v>
                </c:pt>
                <c:pt idx="892">
                  <c:v>35825</c:v>
                </c:pt>
                <c:pt idx="893">
                  <c:v>35828</c:v>
                </c:pt>
                <c:pt idx="894">
                  <c:v>35829</c:v>
                </c:pt>
                <c:pt idx="895">
                  <c:v>35830</c:v>
                </c:pt>
                <c:pt idx="896">
                  <c:v>35831</c:v>
                </c:pt>
                <c:pt idx="897">
                  <c:v>35832</c:v>
                </c:pt>
                <c:pt idx="898">
                  <c:v>35835</c:v>
                </c:pt>
                <c:pt idx="899">
                  <c:v>35836</c:v>
                </c:pt>
                <c:pt idx="900">
                  <c:v>35837</c:v>
                </c:pt>
                <c:pt idx="901">
                  <c:v>35838</c:v>
                </c:pt>
                <c:pt idx="902">
                  <c:v>35839</c:v>
                </c:pt>
                <c:pt idx="903">
                  <c:v>35842</c:v>
                </c:pt>
                <c:pt idx="904">
                  <c:v>35843</c:v>
                </c:pt>
                <c:pt idx="905">
                  <c:v>35844</c:v>
                </c:pt>
                <c:pt idx="906">
                  <c:v>35845</c:v>
                </c:pt>
                <c:pt idx="907">
                  <c:v>35846</c:v>
                </c:pt>
                <c:pt idx="908">
                  <c:v>35849</c:v>
                </c:pt>
                <c:pt idx="909">
                  <c:v>35850</c:v>
                </c:pt>
                <c:pt idx="910">
                  <c:v>35851</c:v>
                </c:pt>
                <c:pt idx="911">
                  <c:v>35852</c:v>
                </c:pt>
                <c:pt idx="912">
                  <c:v>35853</c:v>
                </c:pt>
                <c:pt idx="913">
                  <c:v>35856</c:v>
                </c:pt>
                <c:pt idx="914">
                  <c:v>35857</c:v>
                </c:pt>
                <c:pt idx="915">
                  <c:v>35858</c:v>
                </c:pt>
                <c:pt idx="916">
                  <c:v>35859</c:v>
                </c:pt>
                <c:pt idx="917">
                  <c:v>35860</c:v>
                </c:pt>
                <c:pt idx="918">
                  <c:v>35863</c:v>
                </c:pt>
                <c:pt idx="919">
                  <c:v>35864</c:v>
                </c:pt>
                <c:pt idx="920">
                  <c:v>35865</c:v>
                </c:pt>
                <c:pt idx="921">
                  <c:v>35866</c:v>
                </c:pt>
                <c:pt idx="922">
                  <c:v>35867</c:v>
                </c:pt>
                <c:pt idx="923">
                  <c:v>35870</c:v>
                </c:pt>
                <c:pt idx="924">
                  <c:v>35871</c:v>
                </c:pt>
                <c:pt idx="925">
                  <c:v>35872</c:v>
                </c:pt>
                <c:pt idx="926">
                  <c:v>35873</c:v>
                </c:pt>
                <c:pt idx="927">
                  <c:v>35874</c:v>
                </c:pt>
                <c:pt idx="928">
                  <c:v>35877</c:v>
                </c:pt>
                <c:pt idx="929">
                  <c:v>35878</c:v>
                </c:pt>
                <c:pt idx="930">
                  <c:v>35879</c:v>
                </c:pt>
                <c:pt idx="931">
                  <c:v>35880</c:v>
                </c:pt>
                <c:pt idx="932">
                  <c:v>35881</c:v>
                </c:pt>
                <c:pt idx="933">
                  <c:v>35884</c:v>
                </c:pt>
                <c:pt idx="934">
                  <c:v>35885</c:v>
                </c:pt>
                <c:pt idx="935">
                  <c:v>35886</c:v>
                </c:pt>
                <c:pt idx="936">
                  <c:v>35887</c:v>
                </c:pt>
                <c:pt idx="937">
                  <c:v>35888</c:v>
                </c:pt>
                <c:pt idx="938">
                  <c:v>35891</c:v>
                </c:pt>
                <c:pt idx="939">
                  <c:v>35892</c:v>
                </c:pt>
                <c:pt idx="940">
                  <c:v>35893</c:v>
                </c:pt>
                <c:pt idx="941">
                  <c:v>35894</c:v>
                </c:pt>
                <c:pt idx="942">
                  <c:v>35895</c:v>
                </c:pt>
                <c:pt idx="943">
                  <c:v>35898</c:v>
                </c:pt>
                <c:pt idx="944">
                  <c:v>35899</c:v>
                </c:pt>
                <c:pt idx="945">
                  <c:v>35900</c:v>
                </c:pt>
                <c:pt idx="946">
                  <c:v>35901</c:v>
                </c:pt>
                <c:pt idx="947">
                  <c:v>35902</c:v>
                </c:pt>
                <c:pt idx="948">
                  <c:v>35905</c:v>
                </c:pt>
                <c:pt idx="949">
                  <c:v>35906</c:v>
                </c:pt>
                <c:pt idx="950">
                  <c:v>35907</c:v>
                </c:pt>
                <c:pt idx="951">
                  <c:v>35908</c:v>
                </c:pt>
                <c:pt idx="952">
                  <c:v>35909</c:v>
                </c:pt>
                <c:pt idx="953">
                  <c:v>35912</c:v>
                </c:pt>
                <c:pt idx="954">
                  <c:v>35913</c:v>
                </c:pt>
                <c:pt idx="955">
                  <c:v>35914</c:v>
                </c:pt>
                <c:pt idx="956">
                  <c:v>35915</c:v>
                </c:pt>
                <c:pt idx="957">
                  <c:v>35916</c:v>
                </c:pt>
                <c:pt idx="958">
                  <c:v>35919</c:v>
                </c:pt>
                <c:pt idx="959">
                  <c:v>35920</c:v>
                </c:pt>
                <c:pt idx="960">
                  <c:v>35921</c:v>
                </c:pt>
                <c:pt idx="961">
                  <c:v>35922</c:v>
                </c:pt>
                <c:pt idx="962">
                  <c:v>35923</c:v>
                </c:pt>
                <c:pt idx="963">
                  <c:v>35926</c:v>
                </c:pt>
                <c:pt idx="964">
                  <c:v>35927</c:v>
                </c:pt>
                <c:pt idx="965">
                  <c:v>35928</c:v>
                </c:pt>
                <c:pt idx="966">
                  <c:v>35929</c:v>
                </c:pt>
                <c:pt idx="967">
                  <c:v>35930</c:v>
                </c:pt>
                <c:pt idx="968">
                  <c:v>35933</c:v>
                </c:pt>
                <c:pt idx="969">
                  <c:v>35934</c:v>
                </c:pt>
                <c:pt idx="970">
                  <c:v>35935</c:v>
                </c:pt>
                <c:pt idx="971">
                  <c:v>35936</c:v>
                </c:pt>
                <c:pt idx="972">
                  <c:v>35937</c:v>
                </c:pt>
                <c:pt idx="973">
                  <c:v>35940</c:v>
                </c:pt>
                <c:pt idx="974">
                  <c:v>35941</c:v>
                </c:pt>
                <c:pt idx="975">
                  <c:v>35942</c:v>
                </c:pt>
                <c:pt idx="976">
                  <c:v>35943</c:v>
                </c:pt>
                <c:pt idx="977">
                  <c:v>35944</c:v>
                </c:pt>
                <c:pt idx="978">
                  <c:v>35947</c:v>
                </c:pt>
                <c:pt idx="979">
                  <c:v>35948</c:v>
                </c:pt>
                <c:pt idx="980">
                  <c:v>35949</c:v>
                </c:pt>
                <c:pt idx="981">
                  <c:v>35950</c:v>
                </c:pt>
                <c:pt idx="982">
                  <c:v>35951</c:v>
                </c:pt>
                <c:pt idx="983">
                  <c:v>35954</c:v>
                </c:pt>
                <c:pt idx="984">
                  <c:v>35955</c:v>
                </c:pt>
                <c:pt idx="985">
                  <c:v>35956</c:v>
                </c:pt>
                <c:pt idx="986">
                  <c:v>35957</c:v>
                </c:pt>
                <c:pt idx="987">
                  <c:v>35958</c:v>
                </c:pt>
                <c:pt idx="988">
                  <c:v>35961</c:v>
                </c:pt>
                <c:pt idx="989">
                  <c:v>35962</c:v>
                </c:pt>
                <c:pt idx="990">
                  <c:v>35963</c:v>
                </c:pt>
                <c:pt idx="991">
                  <c:v>35964</c:v>
                </c:pt>
                <c:pt idx="992">
                  <c:v>35965</c:v>
                </c:pt>
                <c:pt idx="993">
                  <c:v>35968</c:v>
                </c:pt>
                <c:pt idx="994">
                  <c:v>35969</c:v>
                </c:pt>
                <c:pt idx="995">
                  <c:v>35970</c:v>
                </c:pt>
                <c:pt idx="996">
                  <c:v>35971</c:v>
                </c:pt>
                <c:pt idx="997">
                  <c:v>35972</c:v>
                </c:pt>
                <c:pt idx="998">
                  <c:v>35975</c:v>
                </c:pt>
                <c:pt idx="999">
                  <c:v>35976</c:v>
                </c:pt>
                <c:pt idx="1000">
                  <c:v>35977</c:v>
                </c:pt>
                <c:pt idx="1001">
                  <c:v>35978</c:v>
                </c:pt>
                <c:pt idx="1002">
                  <c:v>35979</c:v>
                </c:pt>
                <c:pt idx="1003">
                  <c:v>35982</c:v>
                </c:pt>
                <c:pt idx="1004">
                  <c:v>35983</c:v>
                </c:pt>
                <c:pt idx="1005">
                  <c:v>35984</c:v>
                </c:pt>
                <c:pt idx="1006">
                  <c:v>35985</c:v>
                </c:pt>
                <c:pt idx="1007">
                  <c:v>35986</c:v>
                </c:pt>
                <c:pt idx="1008">
                  <c:v>35989</c:v>
                </c:pt>
                <c:pt idx="1009">
                  <c:v>35990</c:v>
                </c:pt>
                <c:pt idx="1010">
                  <c:v>35991</c:v>
                </c:pt>
                <c:pt idx="1011">
                  <c:v>35992</c:v>
                </c:pt>
                <c:pt idx="1012">
                  <c:v>35993</c:v>
                </c:pt>
                <c:pt idx="1013">
                  <c:v>35996</c:v>
                </c:pt>
                <c:pt idx="1014">
                  <c:v>35997</c:v>
                </c:pt>
                <c:pt idx="1015">
                  <c:v>35998</c:v>
                </c:pt>
                <c:pt idx="1016">
                  <c:v>35999</c:v>
                </c:pt>
                <c:pt idx="1017">
                  <c:v>36000</c:v>
                </c:pt>
                <c:pt idx="1018">
                  <c:v>36003</c:v>
                </c:pt>
                <c:pt idx="1019">
                  <c:v>36004</c:v>
                </c:pt>
                <c:pt idx="1020">
                  <c:v>36005</c:v>
                </c:pt>
                <c:pt idx="1021">
                  <c:v>36006</c:v>
                </c:pt>
                <c:pt idx="1022">
                  <c:v>36007</c:v>
                </c:pt>
                <c:pt idx="1023">
                  <c:v>36010</c:v>
                </c:pt>
                <c:pt idx="1024">
                  <c:v>36011</c:v>
                </c:pt>
                <c:pt idx="1025">
                  <c:v>36012</c:v>
                </c:pt>
                <c:pt idx="1026">
                  <c:v>36013</c:v>
                </c:pt>
                <c:pt idx="1027">
                  <c:v>36014</c:v>
                </c:pt>
                <c:pt idx="1028">
                  <c:v>36017</c:v>
                </c:pt>
                <c:pt idx="1029">
                  <c:v>36018</c:v>
                </c:pt>
                <c:pt idx="1030">
                  <c:v>36019</c:v>
                </c:pt>
                <c:pt idx="1031">
                  <c:v>36020</c:v>
                </c:pt>
                <c:pt idx="1032">
                  <c:v>36021</c:v>
                </c:pt>
                <c:pt idx="1033">
                  <c:v>36024</c:v>
                </c:pt>
                <c:pt idx="1034">
                  <c:v>36025</c:v>
                </c:pt>
                <c:pt idx="1035">
                  <c:v>36026</c:v>
                </c:pt>
                <c:pt idx="1036">
                  <c:v>36027</c:v>
                </c:pt>
                <c:pt idx="1037">
                  <c:v>36028</c:v>
                </c:pt>
                <c:pt idx="1038">
                  <c:v>36031</c:v>
                </c:pt>
                <c:pt idx="1039">
                  <c:v>36032</c:v>
                </c:pt>
                <c:pt idx="1040">
                  <c:v>36033</c:v>
                </c:pt>
                <c:pt idx="1041">
                  <c:v>36034</c:v>
                </c:pt>
                <c:pt idx="1042">
                  <c:v>36035</c:v>
                </c:pt>
                <c:pt idx="1043">
                  <c:v>36038</c:v>
                </c:pt>
                <c:pt idx="1044">
                  <c:v>36039</c:v>
                </c:pt>
                <c:pt idx="1045">
                  <c:v>36040</c:v>
                </c:pt>
                <c:pt idx="1046">
                  <c:v>36041</c:v>
                </c:pt>
                <c:pt idx="1047">
                  <c:v>36042</c:v>
                </c:pt>
                <c:pt idx="1048">
                  <c:v>36045</c:v>
                </c:pt>
                <c:pt idx="1049">
                  <c:v>36046</c:v>
                </c:pt>
                <c:pt idx="1050">
                  <c:v>36047</c:v>
                </c:pt>
                <c:pt idx="1051">
                  <c:v>36048</c:v>
                </c:pt>
                <c:pt idx="1052">
                  <c:v>36049</c:v>
                </c:pt>
                <c:pt idx="1053">
                  <c:v>36052</c:v>
                </c:pt>
                <c:pt idx="1054">
                  <c:v>36053</c:v>
                </c:pt>
                <c:pt idx="1055">
                  <c:v>36054</c:v>
                </c:pt>
                <c:pt idx="1056">
                  <c:v>36055</c:v>
                </c:pt>
                <c:pt idx="1057">
                  <c:v>36056</c:v>
                </c:pt>
                <c:pt idx="1058">
                  <c:v>36059</c:v>
                </c:pt>
                <c:pt idx="1059">
                  <c:v>36060</c:v>
                </c:pt>
                <c:pt idx="1060">
                  <c:v>36061</c:v>
                </c:pt>
                <c:pt idx="1061">
                  <c:v>36062</c:v>
                </c:pt>
                <c:pt idx="1062">
                  <c:v>36063</c:v>
                </c:pt>
                <c:pt idx="1063">
                  <c:v>36066</c:v>
                </c:pt>
                <c:pt idx="1064">
                  <c:v>36067</c:v>
                </c:pt>
                <c:pt idx="1065">
                  <c:v>36068</c:v>
                </c:pt>
                <c:pt idx="1066">
                  <c:v>36069</c:v>
                </c:pt>
                <c:pt idx="1067">
                  <c:v>36070</c:v>
                </c:pt>
                <c:pt idx="1068">
                  <c:v>36073</c:v>
                </c:pt>
                <c:pt idx="1069">
                  <c:v>36074</c:v>
                </c:pt>
                <c:pt idx="1070">
                  <c:v>36075</c:v>
                </c:pt>
                <c:pt idx="1071">
                  <c:v>36076</c:v>
                </c:pt>
                <c:pt idx="1072">
                  <c:v>36077</c:v>
                </c:pt>
                <c:pt idx="1073">
                  <c:v>36080</c:v>
                </c:pt>
                <c:pt idx="1074">
                  <c:v>36081</c:v>
                </c:pt>
                <c:pt idx="1075">
                  <c:v>36082</c:v>
                </c:pt>
                <c:pt idx="1076">
                  <c:v>36083</c:v>
                </c:pt>
                <c:pt idx="1077">
                  <c:v>36084</c:v>
                </c:pt>
                <c:pt idx="1078">
                  <c:v>36087</c:v>
                </c:pt>
                <c:pt idx="1079">
                  <c:v>36088</c:v>
                </c:pt>
                <c:pt idx="1080">
                  <c:v>36089</c:v>
                </c:pt>
                <c:pt idx="1081">
                  <c:v>36090</c:v>
                </c:pt>
                <c:pt idx="1082">
                  <c:v>36091</c:v>
                </c:pt>
                <c:pt idx="1083">
                  <c:v>36094</c:v>
                </c:pt>
                <c:pt idx="1084">
                  <c:v>36095</c:v>
                </c:pt>
                <c:pt idx="1085">
                  <c:v>36096</c:v>
                </c:pt>
                <c:pt idx="1086">
                  <c:v>36097</c:v>
                </c:pt>
                <c:pt idx="1087">
                  <c:v>36098</c:v>
                </c:pt>
                <c:pt idx="1088">
                  <c:v>36101</c:v>
                </c:pt>
                <c:pt idx="1089">
                  <c:v>36102</c:v>
                </c:pt>
                <c:pt idx="1090">
                  <c:v>36103</c:v>
                </c:pt>
                <c:pt idx="1091">
                  <c:v>36104</c:v>
                </c:pt>
                <c:pt idx="1092">
                  <c:v>36105</c:v>
                </c:pt>
                <c:pt idx="1093">
                  <c:v>36108</c:v>
                </c:pt>
                <c:pt idx="1094">
                  <c:v>36109</c:v>
                </c:pt>
                <c:pt idx="1095">
                  <c:v>36110</c:v>
                </c:pt>
                <c:pt idx="1096">
                  <c:v>36111</c:v>
                </c:pt>
                <c:pt idx="1097">
                  <c:v>36112</c:v>
                </c:pt>
                <c:pt idx="1098">
                  <c:v>36115</c:v>
                </c:pt>
                <c:pt idx="1099">
                  <c:v>36116</c:v>
                </c:pt>
                <c:pt idx="1100">
                  <c:v>36117</c:v>
                </c:pt>
                <c:pt idx="1101">
                  <c:v>36118</c:v>
                </c:pt>
                <c:pt idx="1102">
                  <c:v>36119</c:v>
                </c:pt>
                <c:pt idx="1103">
                  <c:v>36122</c:v>
                </c:pt>
                <c:pt idx="1104">
                  <c:v>36123</c:v>
                </c:pt>
                <c:pt idx="1105">
                  <c:v>36124</c:v>
                </c:pt>
                <c:pt idx="1106">
                  <c:v>36125</c:v>
                </c:pt>
                <c:pt idx="1107">
                  <c:v>36126</c:v>
                </c:pt>
                <c:pt idx="1108">
                  <c:v>36129</c:v>
                </c:pt>
                <c:pt idx="1109">
                  <c:v>36130</c:v>
                </c:pt>
                <c:pt idx="1110">
                  <c:v>36131</c:v>
                </c:pt>
                <c:pt idx="1111">
                  <c:v>36132</c:v>
                </c:pt>
                <c:pt idx="1112">
                  <c:v>36133</c:v>
                </c:pt>
                <c:pt idx="1113">
                  <c:v>36136</c:v>
                </c:pt>
                <c:pt idx="1114">
                  <c:v>36137</c:v>
                </c:pt>
                <c:pt idx="1115">
                  <c:v>36138</c:v>
                </c:pt>
                <c:pt idx="1116">
                  <c:v>36139</c:v>
                </c:pt>
                <c:pt idx="1117">
                  <c:v>36140</c:v>
                </c:pt>
                <c:pt idx="1118">
                  <c:v>36143</c:v>
                </c:pt>
                <c:pt idx="1119">
                  <c:v>36144</c:v>
                </c:pt>
                <c:pt idx="1120">
                  <c:v>36145</c:v>
                </c:pt>
                <c:pt idx="1121">
                  <c:v>36146</c:v>
                </c:pt>
                <c:pt idx="1122">
                  <c:v>36147</c:v>
                </c:pt>
                <c:pt idx="1123">
                  <c:v>36150</c:v>
                </c:pt>
                <c:pt idx="1124">
                  <c:v>36151</c:v>
                </c:pt>
                <c:pt idx="1125">
                  <c:v>36152</c:v>
                </c:pt>
                <c:pt idx="1126">
                  <c:v>36153</c:v>
                </c:pt>
                <c:pt idx="1127">
                  <c:v>36154</c:v>
                </c:pt>
                <c:pt idx="1128">
                  <c:v>36157</c:v>
                </c:pt>
                <c:pt idx="1129">
                  <c:v>36158</c:v>
                </c:pt>
                <c:pt idx="1130">
                  <c:v>36159</c:v>
                </c:pt>
                <c:pt idx="1131">
                  <c:v>36160</c:v>
                </c:pt>
                <c:pt idx="1132">
                  <c:v>36161</c:v>
                </c:pt>
                <c:pt idx="1133">
                  <c:v>36164</c:v>
                </c:pt>
                <c:pt idx="1134">
                  <c:v>36165</c:v>
                </c:pt>
                <c:pt idx="1135">
                  <c:v>36166</c:v>
                </c:pt>
                <c:pt idx="1136">
                  <c:v>36167</c:v>
                </c:pt>
                <c:pt idx="1137">
                  <c:v>36168</c:v>
                </c:pt>
                <c:pt idx="1138">
                  <c:v>36171</c:v>
                </c:pt>
                <c:pt idx="1139">
                  <c:v>36172</c:v>
                </c:pt>
                <c:pt idx="1140">
                  <c:v>36173</c:v>
                </c:pt>
                <c:pt idx="1141">
                  <c:v>36174</c:v>
                </c:pt>
                <c:pt idx="1142">
                  <c:v>36175</c:v>
                </c:pt>
                <c:pt idx="1143">
                  <c:v>36178</c:v>
                </c:pt>
                <c:pt idx="1144">
                  <c:v>36179</c:v>
                </c:pt>
                <c:pt idx="1145">
                  <c:v>36180</c:v>
                </c:pt>
                <c:pt idx="1146">
                  <c:v>36181</c:v>
                </c:pt>
                <c:pt idx="1147">
                  <c:v>36182</c:v>
                </c:pt>
                <c:pt idx="1148">
                  <c:v>36185</c:v>
                </c:pt>
                <c:pt idx="1149">
                  <c:v>36186</c:v>
                </c:pt>
                <c:pt idx="1150">
                  <c:v>36187</c:v>
                </c:pt>
                <c:pt idx="1151">
                  <c:v>36188</c:v>
                </c:pt>
                <c:pt idx="1152">
                  <c:v>36189</c:v>
                </c:pt>
                <c:pt idx="1153">
                  <c:v>36192</c:v>
                </c:pt>
                <c:pt idx="1154">
                  <c:v>36193</c:v>
                </c:pt>
                <c:pt idx="1155">
                  <c:v>36194</c:v>
                </c:pt>
                <c:pt idx="1156">
                  <c:v>36195</c:v>
                </c:pt>
                <c:pt idx="1157">
                  <c:v>36196</c:v>
                </c:pt>
                <c:pt idx="1158">
                  <c:v>36199</c:v>
                </c:pt>
                <c:pt idx="1159">
                  <c:v>36200</c:v>
                </c:pt>
                <c:pt idx="1160">
                  <c:v>36201</c:v>
                </c:pt>
                <c:pt idx="1161">
                  <c:v>36202</c:v>
                </c:pt>
                <c:pt idx="1162">
                  <c:v>36203</c:v>
                </c:pt>
                <c:pt idx="1163">
                  <c:v>36206</c:v>
                </c:pt>
                <c:pt idx="1164">
                  <c:v>36207</c:v>
                </c:pt>
                <c:pt idx="1165">
                  <c:v>36208</c:v>
                </c:pt>
                <c:pt idx="1166">
                  <c:v>36209</c:v>
                </c:pt>
                <c:pt idx="1167">
                  <c:v>36210</c:v>
                </c:pt>
                <c:pt idx="1168">
                  <c:v>36213</c:v>
                </c:pt>
                <c:pt idx="1169">
                  <c:v>36214</c:v>
                </c:pt>
                <c:pt idx="1170">
                  <c:v>36215</c:v>
                </c:pt>
                <c:pt idx="1171">
                  <c:v>36216</c:v>
                </c:pt>
                <c:pt idx="1172">
                  <c:v>36217</c:v>
                </c:pt>
                <c:pt idx="1173">
                  <c:v>36220</c:v>
                </c:pt>
                <c:pt idx="1174">
                  <c:v>36221</c:v>
                </c:pt>
                <c:pt idx="1175">
                  <c:v>36222</c:v>
                </c:pt>
                <c:pt idx="1176">
                  <c:v>36223</c:v>
                </c:pt>
                <c:pt idx="1177">
                  <c:v>36224</c:v>
                </c:pt>
                <c:pt idx="1178">
                  <c:v>36227</c:v>
                </c:pt>
                <c:pt idx="1179">
                  <c:v>36228</c:v>
                </c:pt>
                <c:pt idx="1180">
                  <c:v>36229</c:v>
                </c:pt>
                <c:pt idx="1181">
                  <c:v>36230</c:v>
                </c:pt>
                <c:pt idx="1182">
                  <c:v>36231</c:v>
                </c:pt>
                <c:pt idx="1183">
                  <c:v>36234</c:v>
                </c:pt>
                <c:pt idx="1184">
                  <c:v>36235</c:v>
                </c:pt>
                <c:pt idx="1185">
                  <c:v>36236</c:v>
                </c:pt>
                <c:pt idx="1186">
                  <c:v>36237</c:v>
                </c:pt>
                <c:pt idx="1187">
                  <c:v>36238</c:v>
                </c:pt>
                <c:pt idx="1188">
                  <c:v>36241</c:v>
                </c:pt>
                <c:pt idx="1189">
                  <c:v>36242</c:v>
                </c:pt>
                <c:pt idx="1190">
                  <c:v>36243</c:v>
                </c:pt>
                <c:pt idx="1191">
                  <c:v>36244</c:v>
                </c:pt>
                <c:pt idx="1192">
                  <c:v>36245</c:v>
                </c:pt>
                <c:pt idx="1193">
                  <c:v>36248</c:v>
                </c:pt>
                <c:pt idx="1194">
                  <c:v>36249</c:v>
                </c:pt>
                <c:pt idx="1195">
                  <c:v>36250</c:v>
                </c:pt>
                <c:pt idx="1196">
                  <c:v>36251</c:v>
                </c:pt>
                <c:pt idx="1197">
                  <c:v>36252</c:v>
                </c:pt>
                <c:pt idx="1198">
                  <c:v>36255</c:v>
                </c:pt>
                <c:pt idx="1199">
                  <c:v>36256</c:v>
                </c:pt>
                <c:pt idx="1200">
                  <c:v>36257</c:v>
                </c:pt>
                <c:pt idx="1201">
                  <c:v>36258</c:v>
                </c:pt>
                <c:pt idx="1202">
                  <c:v>36259</c:v>
                </c:pt>
                <c:pt idx="1203">
                  <c:v>36262</c:v>
                </c:pt>
                <c:pt idx="1204">
                  <c:v>36263</c:v>
                </c:pt>
                <c:pt idx="1205">
                  <c:v>36264</c:v>
                </c:pt>
                <c:pt idx="1206">
                  <c:v>36265</c:v>
                </c:pt>
                <c:pt idx="1207">
                  <c:v>36266</c:v>
                </c:pt>
                <c:pt idx="1208">
                  <c:v>36269</c:v>
                </c:pt>
                <c:pt idx="1209">
                  <c:v>36270</c:v>
                </c:pt>
                <c:pt idx="1210">
                  <c:v>36271</c:v>
                </c:pt>
                <c:pt idx="1211">
                  <c:v>36272</c:v>
                </c:pt>
                <c:pt idx="1212">
                  <c:v>36273</c:v>
                </c:pt>
                <c:pt idx="1213">
                  <c:v>36276</c:v>
                </c:pt>
                <c:pt idx="1214">
                  <c:v>36277</c:v>
                </c:pt>
                <c:pt idx="1215">
                  <c:v>36278</c:v>
                </c:pt>
                <c:pt idx="1216">
                  <c:v>36279</c:v>
                </c:pt>
                <c:pt idx="1217">
                  <c:v>36280</c:v>
                </c:pt>
                <c:pt idx="1218">
                  <c:v>36283</c:v>
                </c:pt>
                <c:pt idx="1219">
                  <c:v>36284</c:v>
                </c:pt>
                <c:pt idx="1220">
                  <c:v>36285</c:v>
                </c:pt>
                <c:pt idx="1221">
                  <c:v>36286</c:v>
                </c:pt>
                <c:pt idx="1222">
                  <c:v>36287</c:v>
                </c:pt>
                <c:pt idx="1223">
                  <c:v>36290</c:v>
                </c:pt>
                <c:pt idx="1224">
                  <c:v>36291</c:v>
                </c:pt>
                <c:pt idx="1225">
                  <c:v>36292</c:v>
                </c:pt>
                <c:pt idx="1226">
                  <c:v>36293</c:v>
                </c:pt>
                <c:pt idx="1227">
                  <c:v>36294</c:v>
                </c:pt>
                <c:pt idx="1228">
                  <c:v>36297</c:v>
                </c:pt>
                <c:pt idx="1229">
                  <c:v>36298</c:v>
                </c:pt>
                <c:pt idx="1230">
                  <c:v>36299</c:v>
                </c:pt>
                <c:pt idx="1231">
                  <c:v>36300</c:v>
                </c:pt>
                <c:pt idx="1232">
                  <c:v>36301</c:v>
                </c:pt>
                <c:pt idx="1233">
                  <c:v>36304</c:v>
                </c:pt>
                <c:pt idx="1234">
                  <c:v>36305</c:v>
                </c:pt>
                <c:pt idx="1235">
                  <c:v>36306</c:v>
                </c:pt>
                <c:pt idx="1236">
                  <c:v>36307</c:v>
                </c:pt>
                <c:pt idx="1237">
                  <c:v>36308</c:v>
                </c:pt>
                <c:pt idx="1238">
                  <c:v>36311</c:v>
                </c:pt>
                <c:pt idx="1239">
                  <c:v>36312</c:v>
                </c:pt>
                <c:pt idx="1240">
                  <c:v>36313</c:v>
                </c:pt>
                <c:pt idx="1241">
                  <c:v>36314</c:v>
                </c:pt>
                <c:pt idx="1242">
                  <c:v>36315</c:v>
                </c:pt>
                <c:pt idx="1243">
                  <c:v>36318</c:v>
                </c:pt>
                <c:pt idx="1244">
                  <c:v>36319</c:v>
                </c:pt>
                <c:pt idx="1245">
                  <c:v>36320</c:v>
                </c:pt>
                <c:pt idx="1246">
                  <c:v>36321</c:v>
                </c:pt>
                <c:pt idx="1247">
                  <c:v>36322</c:v>
                </c:pt>
                <c:pt idx="1248">
                  <c:v>36325</c:v>
                </c:pt>
                <c:pt idx="1249">
                  <c:v>36326</c:v>
                </c:pt>
                <c:pt idx="1250">
                  <c:v>36327</c:v>
                </c:pt>
                <c:pt idx="1251">
                  <c:v>36328</c:v>
                </c:pt>
                <c:pt idx="1252">
                  <c:v>36329</c:v>
                </c:pt>
                <c:pt idx="1253">
                  <c:v>36332</c:v>
                </c:pt>
                <c:pt idx="1254">
                  <c:v>36333</c:v>
                </c:pt>
                <c:pt idx="1255">
                  <c:v>36334</c:v>
                </c:pt>
                <c:pt idx="1256">
                  <c:v>36335</c:v>
                </c:pt>
                <c:pt idx="1257">
                  <c:v>36336</c:v>
                </c:pt>
                <c:pt idx="1258">
                  <c:v>36339</c:v>
                </c:pt>
                <c:pt idx="1259">
                  <c:v>36340</c:v>
                </c:pt>
                <c:pt idx="1260">
                  <c:v>36341</c:v>
                </c:pt>
                <c:pt idx="1261">
                  <c:v>36342</c:v>
                </c:pt>
                <c:pt idx="1262">
                  <c:v>36343</c:v>
                </c:pt>
                <c:pt idx="1263">
                  <c:v>36346</c:v>
                </c:pt>
                <c:pt idx="1264">
                  <c:v>36347</c:v>
                </c:pt>
                <c:pt idx="1265">
                  <c:v>36348</c:v>
                </c:pt>
                <c:pt idx="1266">
                  <c:v>36349</c:v>
                </c:pt>
                <c:pt idx="1267">
                  <c:v>36350</c:v>
                </c:pt>
                <c:pt idx="1268">
                  <c:v>36353</c:v>
                </c:pt>
                <c:pt idx="1269">
                  <c:v>36354</c:v>
                </c:pt>
                <c:pt idx="1270">
                  <c:v>36355</c:v>
                </c:pt>
                <c:pt idx="1271">
                  <c:v>36356</c:v>
                </c:pt>
                <c:pt idx="1272">
                  <c:v>36357</c:v>
                </c:pt>
                <c:pt idx="1273">
                  <c:v>36360</c:v>
                </c:pt>
                <c:pt idx="1274">
                  <c:v>36361</c:v>
                </c:pt>
                <c:pt idx="1275">
                  <c:v>36362</c:v>
                </c:pt>
                <c:pt idx="1276">
                  <c:v>36363</c:v>
                </c:pt>
                <c:pt idx="1277">
                  <c:v>36364</c:v>
                </c:pt>
                <c:pt idx="1278">
                  <c:v>36367</c:v>
                </c:pt>
                <c:pt idx="1279">
                  <c:v>36368</c:v>
                </c:pt>
                <c:pt idx="1280">
                  <c:v>36369</c:v>
                </c:pt>
                <c:pt idx="1281">
                  <c:v>36370</c:v>
                </c:pt>
                <c:pt idx="1282">
                  <c:v>36371</c:v>
                </c:pt>
                <c:pt idx="1283">
                  <c:v>36374</c:v>
                </c:pt>
                <c:pt idx="1284">
                  <c:v>36375</c:v>
                </c:pt>
                <c:pt idx="1285">
                  <c:v>36376</c:v>
                </c:pt>
                <c:pt idx="1286">
                  <c:v>36377</c:v>
                </c:pt>
                <c:pt idx="1287">
                  <c:v>36378</c:v>
                </c:pt>
                <c:pt idx="1288">
                  <c:v>36381</c:v>
                </c:pt>
                <c:pt idx="1289">
                  <c:v>36382</c:v>
                </c:pt>
                <c:pt idx="1290">
                  <c:v>36383</c:v>
                </c:pt>
                <c:pt idx="1291">
                  <c:v>36384</c:v>
                </c:pt>
                <c:pt idx="1292">
                  <c:v>36385</c:v>
                </c:pt>
                <c:pt idx="1293">
                  <c:v>36388</c:v>
                </c:pt>
                <c:pt idx="1294">
                  <c:v>36389</c:v>
                </c:pt>
                <c:pt idx="1295">
                  <c:v>36390</c:v>
                </c:pt>
                <c:pt idx="1296">
                  <c:v>36391</c:v>
                </c:pt>
                <c:pt idx="1297">
                  <c:v>36392</c:v>
                </c:pt>
                <c:pt idx="1298">
                  <c:v>36395</c:v>
                </c:pt>
                <c:pt idx="1299">
                  <c:v>36396</c:v>
                </c:pt>
                <c:pt idx="1300">
                  <c:v>36397</c:v>
                </c:pt>
                <c:pt idx="1301">
                  <c:v>36398</c:v>
                </c:pt>
                <c:pt idx="1302">
                  <c:v>36399</c:v>
                </c:pt>
                <c:pt idx="1303">
                  <c:v>36402</c:v>
                </c:pt>
                <c:pt idx="1304">
                  <c:v>36403</c:v>
                </c:pt>
                <c:pt idx="1305">
                  <c:v>36404</c:v>
                </c:pt>
                <c:pt idx="1306">
                  <c:v>36405</c:v>
                </c:pt>
                <c:pt idx="1307">
                  <c:v>36406</c:v>
                </c:pt>
                <c:pt idx="1308">
                  <c:v>36409</c:v>
                </c:pt>
                <c:pt idx="1309">
                  <c:v>36410</c:v>
                </c:pt>
                <c:pt idx="1310">
                  <c:v>36411</c:v>
                </c:pt>
                <c:pt idx="1311">
                  <c:v>36412</c:v>
                </c:pt>
                <c:pt idx="1312">
                  <c:v>36413</c:v>
                </c:pt>
                <c:pt idx="1313">
                  <c:v>36416</c:v>
                </c:pt>
                <c:pt idx="1314">
                  <c:v>36417</c:v>
                </c:pt>
                <c:pt idx="1315">
                  <c:v>36418</c:v>
                </c:pt>
                <c:pt idx="1316">
                  <c:v>36419</c:v>
                </c:pt>
                <c:pt idx="1317">
                  <c:v>36420</c:v>
                </c:pt>
                <c:pt idx="1318">
                  <c:v>36423</c:v>
                </c:pt>
                <c:pt idx="1319">
                  <c:v>36424</c:v>
                </c:pt>
                <c:pt idx="1320">
                  <c:v>36425</c:v>
                </c:pt>
                <c:pt idx="1321">
                  <c:v>36426</c:v>
                </c:pt>
                <c:pt idx="1322">
                  <c:v>36427</c:v>
                </c:pt>
                <c:pt idx="1323">
                  <c:v>36430</c:v>
                </c:pt>
                <c:pt idx="1324">
                  <c:v>36431</c:v>
                </c:pt>
                <c:pt idx="1325">
                  <c:v>36432</c:v>
                </c:pt>
                <c:pt idx="1326">
                  <c:v>36433</c:v>
                </c:pt>
                <c:pt idx="1327">
                  <c:v>36434</c:v>
                </c:pt>
                <c:pt idx="1328">
                  <c:v>36437</c:v>
                </c:pt>
                <c:pt idx="1329">
                  <c:v>36438</c:v>
                </c:pt>
                <c:pt idx="1330">
                  <c:v>36439</c:v>
                </c:pt>
                <c:pt idx="1331">
                  <c:v>36440</c:v>
                </c:pt>
                <c:pt idx="1332">
                  <c:v>36441</c:v>
                </c:pt>
                <c:pt idx="1333">
                  <c:v>36444</c:v>
                </c:pt>
                <c:pt idx="1334">
                  <c:v>36445</c:v>
                </c:pt>
                <c:pt idx="1335">
                  <c:v>36446</c:v>
                </c:pt>
                <c:pt idx="1336">
                  <c:v>36447</c:v>
                </c:pt>
                <c:pt idx="1337">
                  <c:v>36448</c:v>
                </c:pt>
                <c:pt idx="1338">
                  <c:v>36451</c:v>
                </c:pt>
                <c:pt idx="1339">
                  <c:v>36452</c:v>
                </c:pt>
                <c:pt idx="1340">
                  <c:v>36453</c:v>
                </c:pt>
                <c:pt idx="1341">
                  <c:v>36454</c:v>
                </c:pt>
                <c:pt idx="1342">
                  <c:v>36455</c:v>
                </c:pt>
                <c:pt idx="1343">
                  <c:v>36458</c:v>
                </c:pt>
                <c:pt idx="1344">
                  <c:v>36459</c:v>
                </c:pt>
                <c:pt idx="1345">
                  <c:v>36460</c:v>
                </c:pt>
                <c:pt idx="1346">
                  <c:v>36461</c:v>
                </c:pt>
                <c:pt idx="1347">
                  <c:v>36462</c:v>
                </c:pt>
                <c:pt idx="1348">
                  <c:v>36465</c:v>
                </c:pt>
                <c:pt idx="1349">
                  <c:v>36466</c:v>
                </c:pt>
                <c:pt idx="1350">
                  <c:v>36467</c:v>
                </c:pt>
                <c:pt idx="1351">
                  <c:v>36468</c:v>
                </c:pt>
                <c:pt idx="1352">
                  <c:v>36469</c:v>
                </c:pt>
                <c:pt idx="1353">
                  <c:v>36472</c:v>
                </c:pt>
                <c:pt idx="1354">
                  <c:v>36473</c:v>
                </c:pt>
                <c:pt idx="1355">
                  <c:v>36474</c:v>
                </c:pt>
                <c:pt idx="1356">
                  <c:v>36475</c:v>
                </c:pt>
                <c:pt idx="1357">
                  <c:v>36476</c:v>
                </c:pt>
                <c:pt idx="1358">
                  <c:v>36479</c:v>
                </c:pt>
                <c:pt idx="1359">
                  <c:v>36480</c:v>
                </c:pt>
                <c:pt idx="1360">
                  <c:v>36481</c:v>
                </c:pt>
                <c:pt idx="1361">
                  <c:v>36482</c:v>
                </c:pt>
                <c:pt idx="1362">
                  <c:v>36483</c:v>
                </c:pt>
                <c:pt idx="1363">
                  <c:v>36486</c:v>
                </c:pt>
                <c:pt idx="1364">
                  <c:v>36487</c:v>
                </c:pt>
                <c:pt idx="1365">
                  <c:v>36488</c:v>
                </c:pt>
                <c:pt idx="1366">
                  <c:v>36489</c:v>
                </c:pt>
                <c:pt idx="1367">
                  <c:v>36490</c:v>
                </c:pt>
                <c:pt idx="1368">
                  <c:v>36493</c:v>
                </c:pt>
                <c:pt idx="1369">
                  <c:v>36494</c:v>
                </c:pt>
                <c:pt idx="1370">
                  <c:v>36495</c:v>
                </c:pt>
                <c:pt idx="1371">
                  <c:v>36496</c:v>
                </c:pt>
                <c:pt idx="1372">
                  <c:v>36497</c:v>
                </c:pt>
                <c:pt idx="1373">
                  <c:v>36500</c:v>
                </c:pt>
                <c:pt idx="1374">
                  <c:v>36501</c:v>
                </c:pt>
                <c:pt idx="1375">
                  <c:v>36502</c:v>
                </c:pt>
                <c:pt idx="1376">
                  <c:v>36503</c:v>
                </c:pt>
                <c:pt idx="1377">
                  <c:v>36504</c:v>
                </c:pt>
                <c:pt idx="1378">
                  <c:v>36507</c:v>
                </c:pt>
                <c:pt idx="1379">
                  <c:v>36508</c:v>
                </c:pt>
                <c:pt idx="1380">
                  <c:v>36509</c:v>
                </c:pt>
                <c:pt idx="1381">
                  <c:v>36510</c:v>
                </c:pt>
                <c:pt idx="1382">
                  <c:v>36511</c:v>
                </c:pt>
                <c:pt idx="1383">
                  <c:v>36514</c:v>
                </c:pt>
                <c:pt idx="1384">
                  <c:v>36515</c:v>
                </c:pt>
                <c:pt idx="1385">
                  <c:v>36516</c:v>
                </c:pt>
                <c:pt idx="1386">
                  <c:v>36517</c:v>
                </c:pt>
                <c:pt idx="1387">
                  <c:v>36518</c:v>
                </c:pt>
                <c:pt idx="1388">
                  <c:v>36521</c:v>
                </c:pt>
                <c:pt idx="1389">
                  <c:v>36522</c:v>
                </c:pt>
                <c:pt idx="1390">
                  <c:v>36523</c:v>
                </c:pt>
                <c:pt idx="1391">
                  <c:v>36524</c:v>
                </c:pt>
                <c:pt idx="1392">
                  <c:v>36525</c:v>
                </c:pt>
                <c:pt idx="1393">
                  <c:v>36528</c:v>
                </c:pt>
                <c:pt idx="1394">
                  <c:v>36529</c:v>
                </c:pt>
                <c:pt idx="1395">
                  <c:v>36530</c:v>
                </c:pt>
                <c:pt idx="1396">
                  <c:v>36531</c:v>
                </c:pt>
                <c:pt idx="1397">
                  <c:v>36532</c:v>
                </c:pt>
                <c:pt idx="1398">
                  <c:v>36535</c:v>
                </c:pt>
                <c:pt idx="1399">
                  <c:v>36536</c:v>
                </c:pt>
                <c:pt idx="1400">
                  <c:v>36537</c:v>
                </c:pt>
                <c:pt idx="1401">
                  <c:v>36538</c:v>
                </c:pt>
                <c:pt idx="1402">
                  <c:v>36539</c:v>
                </c:pt>
                <c:pt idx="1403">
                  <c:v>36542</c:v>
                </c:pt>
                <c:pt idx="1404">
                  <c:v>36543</c:v>
                </c:pt>
                <c:pt idx="1405">
                  <c:v>36544</c:v>
                </c:pt>
                <c:pt idx="1406">
                  <c:v>36545</c:v>
                </c:pt>
                <c:pt idx="1407">
                  <c:v>36546</c:v>
                </c:pt>
                <c:pt idx="1408">
                  <c:v>36549</c:v>
                </c:pt>
                <c:pt idx="1409">
                  <c:v>36550</c:v>
                </c:pt>
                <c:pt idx="1410">
                  <c:v>36551</c:v>
                </c:pt>
                <c:pt idx="1411">
                  <c:v>36552</c:v>
                </c:pt>
                <c:pt idx="1412">
                  <c:v>36553</c:v>
                </c:pt>
                <c:pt idx="1413">
                  <c:v>36556</c:v>
                </c:pt>
                <c:pt idx="1414">
                  <c:v>36557</c:v>
                </c:pt>
                <c:pt idx="1415">
                  <c:v>36558</c:v>
                </c:pt>
                <c:pt idx="1416">
                  <c:v>36559</c:v>
                </c:pt>
                <c:pt idx="1417">
                  <c:v>36560</c:v>
                </c:pt>
                <c:pt idx="1418">
                  <c:v>36563</c:v>
                </c:pt>
                <c:pt idx="1419">
                  <c:v>36564</c:v>
                </c:pt>
                <c:pt idx="1420">
                  <c:v>36565</c:v>
                </c:pt>
                <c:pt idx="1421">
                  <c:v>36566</c:v>
                </c:pt>
                <c:pt idx="1422">
                  <c:v>36567</c:v>
                </c:pt>
                <c:pt idx="1423">
                  <c:v>36570</c:v>
                </c:pt>
                <c:pt idx="1424">
                  <c:v>36571</c:v>
                </c:pt>
                <c:pt idx="1425">
                  <c:v>36572</c:v>
                </c:pt>
                <c:pt idx="1426">
                  <c:v>36573</c:v>
                </c:pt>
                <c:pt idx="1427">
                  <c:v>36574</c:v>
                </c:pt>
                <c:pt idx="1428">
                  <c:v>36577</c:v>
                </c:pt>
                <c:pt idx="1429">
                  <c:v>36578</c:v>
                </c:pt>
                <c:pt idx="1430">
                  <c:v>36579</c:v>
                </c:pt>
                <c:pt idx="1431">
                  <c:v>36580</c:v>
                </c:pt>
                <c:pt idx="1432">
                  <c:v>36581</c:v>
                </c:pt>
                <c:pt idx="1433">
                  <c:v>36584</c:v>
                </c:pt>
                <c:pt idx="1434">
                  <c:v>36585</c:v>
                </c:pt>
                <c:pt idx="1435">
                  <c:v>36586</c:v>
                </c:pt>
                <c:pt idx="1436">
                  <c:v>36587</c:v>
                </c:pt>
                <c:pt idx="1437">
                  <c:v>36588</c:v>
                </c:pt>
                <c:pt idx="1438">
                  <c:v>36591</c:v>
                </c:pt>
                <c:pt idx="1439">
                  <c:v>36592</c:v>
                </c:pt>
                <c:pt idx="1440">
                  <c:v>36593</c:v>
                </c:pt>
                <c:pt idx="1441">
                  <c:v>36594</c:v>
                </c:pt>
                <c:pt idx="1442">
                  <c:v>36595</c:v>
                </c:pt>
                <c:pt idx="1443">
                  <c:v>36598</c:v>
                </c:pt>
                <c:pt idx="1444">
                  <c:v>36599</c:v>
                </c:pt>
                <c:pt idx="1445">
                  <c:v>36600</c:v>
                </c:pt>
                <c:pt idx="1446">
                  <c:v>36601</c:v>
                </c:pt>
                <c:pt idx="1447">
                  <c:v>36602</c:v>
                </c:pt>
                <c:pt idx="1448">
                  <c:v>36605</c:v>
                </c:pt>
                <c:pt idx="1449">
                  <c:v>36606</c:v>
                </c:pt>
                <c:pt idx="1450">
                  <c:v>36607</c:v>
                </c:pt>
                <c:pt idx="1451">
                  <c:v>36608</c:v>
                </c:pt>
                <c:pt idx="1452">
                  <c:v>36609</c:v>
                </c:pt>
                <c:pt idx="1453">
                  <c:v>36612</c:v>
                </c:pt>
                <c:pt idx="1454">
                  <c:v>36613</c:v>
                </c:pt>
                <c:pt idx="1455">
                  <c:v>36614</c:v>
                </c:pt>
                <c:pt idx="1456">
                  <c:v>36615</c:v>
                </c:pt>
                <c:pt idx="1457">
                  <c:v>36616</c:v>
                </c:pt>
                <c:pt idx="1458">
                  <c:v>36619</c:v>
                </c:pt>
                <c:pt idx="1459">
                  <c:v>36620</c:v>
                </c:pt>
                <c:pt idx="1460">
                  <c:v>36621</c:v>
                </c:pt>
                <c:pt idx="1461">
                  <c:v>36622</c:v>
                </c:pt>
                <c:pt idx="1462">
                  <c:v>36623</c:v>
                </c:pt>
                <c:pt idx="1463">
                  <c:v>36626</c:v>
                </c:pt>
                <c:pt idx="1464">
                  <c:v>36627</c:v>
                </c:pt>
                <c:pt idx="1465">
                  <c:v>36628</c:v>
                </c:pt>
                <c:pt idx="1466">
                  <c:v>36629</c:v>
                </c:pt>
                <c:pt idx="1467">
                  <c:v>36630</c:v>
                </c:pt>
                <c:pt idx="1468">
                  <c:v>36633</c:v>
                </c:pt>
                <c:pt idx="1469">
                  <c:v>36634</c:v>
                </c:pt>
                <c:pt idx="1470">
                  <c:v>36635</c:v>
                </c:pt>
                <c:pt idx="1471">
                  <c:v>36636</c:v>
                </c:pt>
                <c:pt idx="1472">
                  <c:v>36637</c:v>
                </c:pt>
                <c:pt idx="1473">
                  <c:v>36640</c:v>
                </c:pt>
                <c:pt idx="1474">
                  <c:v>36641</c:v>
                </c:pt>
                <c:pt idx="1475">
                  <c:v>36642</c:v>
                </c:pt>
                <c:pt idx="1476">
                  <c:v>36643</c:v>
                </c:pt>
                <c:pt idx="1477">
                  <c:v>36644</c:v>
                </c:pt>
                <c:pt idx="1478">
                  <c:v>36647</c:v>
                </c:pt>
                <c:pt idx="1479">
                  <c:v>36648</c:v>
                </c:pt>
                <c:pt idx="1480">
                  <c:v>36649</c:v>
                </c:pt>
                <c:pt idx="1481">
                  <c:v>36650</c:v>
                </c:pt>
                <c:pt idx="1482">
                  <c:v>36651</c:v>
                </c:pt>
                <c:pt idx="1483">
                  <c:v>36654</c:v>
                </c:pt>
                <c:pt idx="1484">
                  <c:v>36655</c:v>
                </c:pt>
                <c:pt idx="1485">
                  <c:v>36656</c:v>
                </c:pt>
                <c:pt idx="1486">
                  <c:v>36657</c:v>
                </c:pt>
                <c:pt idx="1487">
                  <c:v>36658</c:v>
                </c:pt>
                <c:pt idx="1488">
                  <c:v>36661</c:v>
                </c:pt>
                <c:pt idx="1489">
                  <c:v>36662</c:v>
                </c:pt>
                <c:pt idx="1490">
                  <c:v>36663</c:v>
                </c:pt>
                <c:pt idx="1491">
                  <c:v>36664</c:v>
                </c:pt>
                <c:pt idx="1492">
                  <c:v>36665</c:v>
                </c:pt>
                <c:pt idx="1493">
                  <c:v>36668</c:v>
                </c:pt>
                <c:pt idx="1494">
                  <c:v>36669</c:v>
                </c:pt>
                <c:pt idx="1495">
                  <c:v>36670</c:v>
                </c:pt>
                <c:pt idx="1496">
                  <c:v>36671</c:v>
                </c:pt>
                <c:pt idx="1497">
                  <c:v>36672</c:v>
                </c:pt>
                <c:pt idx="1498">
                  <c:v>36675</c:v>
                </c:pt>
                <c:pt idx="1499">
                  <c:v>36676</c:v>
                </c:pt>
                <c:pt idx="1500">
                  <c:v>36677</c:v>
                </c:pt>
                <c:pt idx="1501">
                  <c:v>36678</c:v>
                </c:pt>
                <c:pt idx="1502">
                  <c:v>36679</c:v>
                </c:pt>
                <c:pt idx="1503">
                  <c:v>36682</c:v>
                </c:pt>
                <c:pt idx="1504">
                  <c:v>36683</c:v>
                </c:pt>
                <c:pt idx="1505">
                  <c:v>36684</c:v>
                </c:pt>
                <c:pt idx="1506">
                  <c:v>36685</c:v>
                </c:pt>
                <c:pt idx="1507">
                  <c:v>36686</c:v>
                </c:pt>
                <c:pt idx="1508">
                  <c:v>36689</c:v>
                </c:pt>
                <c:pt idx="1509">
                  <c:v>36690</c:v>
                </c:pt>
                <c:pt idx="1510">
                  <c:v>36691</c:v>
                </c:pt>
                <c:pt idx="1511">
                  <c:v>36692</c:v>
                </c:pt>
                <c:pt idx="1512">
                  <c:v>36693</c:v>
                </c:pt>
                <c:pt idx="1513">
                  <c:v>36696</c:v>
                </c:pt>
                <c:pt idx="1514">
                  <c:v>36697</c:v>
                </c:pt>
                <c:pt idx="1515">
                  <c:v>36698</c:v>
                </c:pt>
                <c:pt idx="1516">
                  <c:v>36699</c:v>
                </c:pt>
                <c:pt idx="1517">
                  <c:v>36700</c:v>
                </c:pt>
                <c:pt idx="1518">
                  <c:v>36703</c:v>
                </c:pt>
                <c:pt idx="1519">
                  <c:v>36704</c:v>
                </c:pt>
                <c:pt idx="1520">
                  <c:v>36705</c:v>
                </c:pt>
                <c:pt idx="1521">
                  <c:v>36706</c:v>
                </c:pt>
                <c:pt idx="1522">
                  <c:v>36707</c:v>
                </c:pt>
                <c:pt idx="1523">
                  <c:v>36710</c:v>
                </c:pt>
                <c:pt idx="1524">
                  <c:v>36711</c:v>
                </c:pt>
                <c:pt idx="1525">
                  <c:v>36712</c:v>
                </c:pt>
                <c:pt idx="1526">
                  <c:v>36713</c:v>
                </c:pt>
                <c:pt idx="1527">
                  <c:v>36714</c:v>
                </c:pt>
                <c:pt idx="1528">
                  <c:v>36717</c:v>
                </c:pt>
                <c:pt idx="1529">
                  <c:v>36718</c:v>
                </c:pt>
                <c:pt idx="1530">
                  <c:v>36719</c:v>
                </c:pt>
                <c:pt idx="1531">
                  <c:v>36720</c:v>
                </c:pt>
                <c:pt idx="1532">
                  <c:v>36721</c:v>
                </c:pt>
                <c:pt idx="1533">
                  <c:v>36724</c:v>
                </c:pt>
                <c:pt idx="1534">
                  <c:v>36725</c:v>
                </c:pt>
                <c:pt idx="1535">
                  <c:v>36726</c:v>
                </c:pt>
                <c:pt idx="1536">
                  <c:v>36727</c:v>
                </c:pt>
                <c:pt idx="1537">
                  <c:v>36728</c:v>
                </c:pt>
                <c:pt idx="1538">
                  <c:v>36731</c:v>
                </c:pt>
                <c:pt idx="1539">
                  <c:v>36732</c:v>
                </c:pt>
                <c:pt idx="1540">
                  <c:v>36733</c:v>
                </c:pt>
                <c:pt idx="1541">
                  <c:v>36734</c:v>
                </c:pt>
                <c:pt idx="1542">
                  <c:v>36735</c:v>
                </c:pt>
                <c:pt idx="1543">
                  <c:v>36738</c:v>
                </c:pt>
                <c:pt idx="1544">
                  <c:v>36739</c:v>
                </c:pt>
                <c:pt idx="1545">
                  <c:v>36740</c:v>
                </c:pt>
                <c:pt idx="1546">
                  <c:v>36741</c:v>
                </c:pt>
                <c:pt idx="1547">
                  <c:v>36742</c:v>
                </c:pt>
                <c:pt idx="1548">
                  <c:v>36745</c:v>
                </c:pt>
                <c:pt idx="1549">
                  <c:v>36746</c:v>
                </c:pt>
                <c:pt idx="1550">
                  <c:v>36747</c:v>
                </c:pt>
                <c:pt idx="1551">
                  <c:v>36748</c:v>
                </c:pt>
                <c:pt idx="1552">
                  <c:v>36749</c:v>
                </c:pt>
                <c:pt idx="1553">
                  <c:v>36752</c:v>
                </c:pt>
                <c:pt idx="1554">
                  <c:v>36753</c:v>
                </c:pt>
                <c:pt idx="1555">
                  <c:v>36754</c:v>
                </c:pt>
                <c:pt idx="1556">
                  <c:v>36755</c:v>
                </c:pt>
                <c:pt idx="1557">
                  <c:v>36756</c:v>
                </c:pt>
                <c:pt idx="1558">
                  <c:v>36759</c:v>
                </c:pt>
                <c:pt idx="1559">
                  <c:v>36760</c:v>
                </c:pt>
                <c:pt idx="1560">
                  <c:v>36761</c:v>
                </c:pt>
                <c:pt idx="1561">
                  <c:v>36762</c:v>
                </c:pt>
                <c:pt idx="1562">
                  <c:v>36763</c:v>
                </c:pt>
                <c:pt idx="1563">
                  <c:v>36766</c:v>
                </c:pt>
                <c:pt idx="1564">
                  <c:v>36767</c:v>
                </c:pt>
                <c:pt idx="1565">
                  <c:v>36768</c:v>
                </c:pt>
                <c:pt idx="1566">
                  <c:v>36769</c:v>
                </c:pt>
                <c:pt idx="1567">
                  <c:v>36770</c:v>
                </c:pt>
                <c:pt idx="1568">
                  <c:v>36773</c:v>
                </c:pt>
                <c:pt idx="1569">
                  <c:v>36774</c:v>
                </c:pt>
                <c:pt idx="1570">
                  <c:v>36775</c:v>
                </c:pt>
                <c:pt idx="1571">
                  <c:v>36776</c:v>
                </c:pt>
                <c:pt idx="1572">
                  <c:v>36777</c:v>
                </c:pt>
                <c:pt idx="1573">
                  <c:v>36780</c:v>
                </c:pt>
                <c:pt idx="1574">
                  <c:v>36781</c:v>
                </c:pt>
                <c:pt idx="1575">
                  <c:v>36782</c:v>
                </c:pt>
                <c:pt idx="1576">
                  <c:v>36783</c:v>
                </c:pt>
                <c:pt idx="1577">
                  <c:v>36784</c:v>
                </c:pt>
                <c:pt idx="1578">
                  <c:v>36787</c:v>
                </c:pt>
                <c:pt idx="1579">
                  <c:v>36788</c:v>
                </c:pt>
                <c:pt idx="1580">
                  <c:v>36789</c:v>
                </c:pt>
                <c:pt idx="1581">
                  <c:v>36790</c:v>
                </c:pt>
                <c:pt idx="1582">
                  <c:v>36791</c:v>
                </c:pt>
                <c:pt idx="1583">
                  <c:v>36794</c:v>
                </c:pt>
                <c:pt idx="1584">
                  <c:v>36795</c:v>
                </c:pt>
                <c:pt idx="1585">
                  <c:v>36796</c:v>
                </c:pt>
                <c:pt idx="1586">
                  <c:v>36797</c:v>
                </c:pt>
                <c:pt idx="1587">
                  <c:v>36798</c:v>
                </c:pt>
                <c:pt idx="1588">
                  <c:v>36801</c:v>
                </c:pt>
                <c:pt idx="1589">
                  <c:v>36802</c:v>
                </c:pt>
                <c:pt idx="1590">
                  <c:v>36803</c:v>
                </c:pt>
                <c:pt idx="1591">
                  <c:v>36804</c:v>
                </c:pt>
                <c:pt idx="1592">
                  <c:v>36805</c:v>
                </c:pt>
                <c:pt idx="1593">
                  <c:v>36808</c:v>
                </c:pt>
                <c:pt idx="1594">
                  <c:v>36809</c:v>
                </c:pt>
                <c:pt idx="1595">
                  <c:v>36810</c:v>
                </c:pt>
                <c:pt idx="1596">
                  <c:v>36811</c:v>
                </c:pt>
                <c:pt idx="1597">
                  <c:v>36812</c:v>
                </c:pt>
                <c:pt idx="1598">
                  <c:v>36815</c:v>
                </c:pt>
                <c:pt idx="1599">
                  <c:v>36816</c:v>
                </c:pt>
                <c:pt idx="1600">
                  <c:v>36817</c:v>
                </c:pt>
                <c:pt idx="1601">
                  <c:v>36818</c:v>
                </c:pt>
                <c:pt idx="1602">
                  <c:v>36819</c:v>
                </c:pt>
                <c:pt idx="1603">
                  <c:v>36822</c:v>
                </c:pt>
                <c:pt idx="1604">
                  <c:v>36823</c:v>
                </c:pt>
                <c:pt idx="1605">
                  <c:v>36824</c:v>
                </c:pt>
                <c:pt idx="1606">
                  <c:v>36825</c:v>
                </c:pt>
                <c:pt idx="1607">
                  <c:v>36826</c:v>
                </c:pt>
                <c:pt idx="1608">
                  <c:v>36829</c:v>
                </c:pt>
                <c:pt idx="1609">
                  <c:v>36830</c:v>
                </c:pt>
                <c:pt idx="1610">
                  <c:v>36831</c:v>
                </c:pt>
                <c:pt idx="1611">
                  <c:v>36832</c:v>
                </c:pt>
                <c:pt idx="1612">
                  <c:v>36833</c:v>
                </c:pt>
                <c:pt idx="1613">
                  <c:v>36836</c:v>
                </c:pt>
                <c:pt idx="1614">
                  <c:v>36837</c:v>
                </c:pt>
                <c:pt idx="1615">
                  <c:v>36838</c:v>
                </c:pt>
                <c:pt idx="1616">
                  <c:v>36839</c:v>
                </c:pt>
                <c:pt idx="1617">
                  <c:v>36840</c:v>
                </c:pt>
                <c:pt idx="1618">
                  <c:v>36843</c:v>
                </c:pt>
                <c:pt idx="1619">
                  <c:v>36844</c:v>
                </c:pt>
                <c:pt idx="1620">
                  <c:v>36845</c:v>
                </c:pt>
                <c:pt idx="1621">
                  <c:v>36846</c:v>
                </c:pt>
                <c:pt idx="1622">
                  <c:v>36847</c:v>
                </c:pt>
                <c:pt idx="1623">
                  <c:v>36850</c:v>
                </c:pt>
                <c:pt idx="1624">
                  <c:v>36851</c:v>
                </c:pt>
                <c:pt idx="1625">
                  <c:v>36852</c:v>
                </c:pt>
                <c:pt idx="1626">
                  <c:v>36853</c:v>
                </c:pt>
                <c:pt idx="1627">
                  <c:v>36854</c:v>
                </c:pt>
                <c:pt idx="1628">
                  <c:v>36857</c:v>
                </c:pt>
                <c:pt idx="1629">
                  <c:v>36858</c:v>
                </c:pt>
                <c:pt idx="1630">
                  <c:v>36859</c:v>
                </c:pt>
                <c:pt idx="1631">
                  <c:v>36860</c:v>
                </c:pt>
                <c:pt idx="1632">
                  <c:v>36861</c:v>
                </c:pt>
                <c:pt idx="1633">
                  <c:v>36864</c:v>
                </c:pt>
                <c:pt idx="1634">
                  <c:v>36865</c:v>
                </c:pt>
                <c:pt idx="1635">
                  <c:v>36866</c:v>
                </c:pt>
                <c:pt idx="1636">
                  <c:v>36867</c:v>
                </c:pt>
                <c:pt idx="1637">
                  <c:v>36868</c:v>
                </c:pt>
                <c:pt idx="1638">
                  <c:v>36871</c:v>
                </c:pt>
                <c:pt idx="1639">
                  <c:v>36872</c:v>
                </c:pt>
                <c:pt idx="1640">
                  <c:v>36873</c:v>
                </c:pt>
                <c:pt idx="1641">
                  <c:v>36874</c:v>
                </c:pt>
                <c:pt idx="1642">
                  <c:v>36875</c:v>
                </c:pt>
                <c:pt idx="1643">
                  <c:v>36878</c:v>
                </c:pt>
                <c:pt idx="1644">
                  <c:v>36879</c:v>
                </c:pt>
                <c:pt idx="1645">
                  <c:v>36880</c:v>
                </c:pt>
                <c:pt idx="1646">
                  <c:v>36881</c:v>
                </c:pt>
                <c:pt idx="1647">
                  <c:v>36882</c:v>
                </c:pt>
                <c:pt idx="1648">
                  <c:v>36885</c:v>
                </c:pt>
                <c:pt idx="1649">
                  <c:v>36886</c:v>
                </c:pt>
                <c:pt idx="1650">
                  <c:v>36887</c:v>
                </c:pt>
                <c:pt idx="1651">
                  <c:v>36888</c:v>
                </c:pt>
                <c:pt idx="1652">
                  <c:v>36889</c:v>
                </c:pt>
                <c:pt idx="1653">
                  <c:v>36892</c:v>
                </c:pt>
                <c:pt idx="1654">
                  <c:v>36893</c:v>
                </c:pt>
                <c:pt idx="1655">
                  <c:v>36894</c:v>
                </c:pt>
                <c:pt idx="1656">
                  <c:v>36895</c:v>
                </c:pt>
                <c:pt idx="1657">
                  <c:v>36896</c:v>
                </c:pt>
                <c:pt idx="1658">
                  <c:v>36899</c:v>
                </c:pt>
                <c:pt idx="1659">
                  <c:v>36900</c:v>
                </c:pt>
                <c:pt idx="1660">
                  <c:v>36901</c:v>
                </c:pt>
                <c:pt idx="1661">
                  <c:v>36902</c:v>
                </c:pt>
                <c:pt idx="1662">
                  <c:v>36903</c:v>
                </c:pt>
                <c:pt idx="1663">
                  <c:v>36906</c:v>
                </c:pt>
                <c:pt idx="1664">
                  <c:v>36907</c:v>
                </c:pt>
                <c:pt idx="1665">
                  <c:v>36908</c:v>
                </c:pt>
                <c:pt idx="1666">
                  <c:v>36909</c:v>
                </c:pt>
                <c:pt idx="1667">
                  <c:v>36910</c:v>
                </c:pt>
                <c:pt idx="1668">
                  <c:v>36913</c:v>
                </c:pt>
                <c:pt idx="1669">
                  <c:v>36914</c:v>
                </c:pt>
                <c:pt idx="1670">
                  <c:v>36915</c:v>
                </c:pt>
                <c:pt idx="1671">
                  <c:v>36916</c:v>
                </c:pt>
                <c:pt idx="1672">
                  <c:v>36917</c:v>
                </c:pt>
                <c:pt idx="1673">
                  <c:v>36920</c:v>
                </c:pt>
                <c:pt idx="1674">
                  <c:v>36921</c:v>
                </c:pt>
                <c:pt idx="1675">
                  <c:v>36922</c:v>
                </c:pt>
                <c:pt idx="1676">
                  <c:v>36923</c:v>
                </c:pt>
                <c:pt idx="1677">
                  <c:v>36924</c:v>
                </c:pt>
                <c:pt idx="1678">
                  <c:v>36927</c:v>
                </c:pt>
                <c:pt idx="1679">
                  <c:v>36928</c:v>
                </c:pt>
                <c:pt idx="1680">
                  <c:v>36929</c:v>
                </c:pt>
                <c:pt idx="1681">
                  <c:v>36930</c:v>
                </c:pt>
                <c:pt idx="1682">
                  <c:v>36931</c:v>
                </c:pt>
                <c:pt idx="1683">
                  <c:v>36934</c:v>
                </c:pt>
                <c:pt idx="1684">
                  <c:v>36935</c:v>
                </c:pt>
                <c:pt idx="1685">
                  <c:v>36936</c:v>
                </c:pt>
                <c:pt idx="1686">
                  <c:v>36937</c:v>
                </c:pt>
                <c:pt idx="1687">
                  <c:v>36938</c:v>
                </c:pt>
                <c:pt idx="1688">
                  <c:v>36941</c:v>
                </c:pt>
                <c:pt idx="1689">
                  <c:v>36942</c:v>
                </c:pt>
                <c:pt idx="1690">
                  <c:v>36943</c:v>
                </c:pt>
                <c:pt idx="1691">
                  <c:v>36944</c:v>
                </c:pt>
                <c:pt idx="1692">
                  <c:v>36945</c:v>
                </c:pt>
                <c:pt idx="1693">
                  <c:v>36948</c:v>
                </c:pt>
                <c:pt idx="1694">
                  <c:v>36949</c:v>
                </c:pt>
                <c:pt idx="1695">
                  <c:v>36950</c:v>
                </c:pt>
                <c:pt idx="1696">
                  <c:v>36951</c:v>
                </c:pt>
                <c:pt idx="1697">
                  <c:v>36952</c:v>
                </c:pt>
                <c:pt idx="1698">
                  <c:v>36955</c:v>
                </c:pt>
                <c:pt idx="1699">
                  <c:v>36956</c:v>
                </c:pt>
                <c:pt idx="1700">
                  <c:v>36957</c:v>
                </c:pt>
                <c:pt idx="1701">
                  <c:v>36958</c:v>
                </c:pt>
                <c:pt idx="1702">
                  <c:v>36959</c:v>
                </c:pt>
                <c:pt idx="1703">
                  <c:v>36962</c:v>
                </c:pt>
                <c:pt idx="1704">
                  <c:v>36963</c:v>
                </c:pt>
                <c:pt idx="1705">
                  <c:v>36964</c:v>
                </c:pt>
                <c:pt idx="1706">
                  <c:v>36965</c:v>
                </c:pt>
                <c:pt idx="1707">
                  <c:v>36966</c:v>
                </c:pt>
                <c:pt idx="1708">
                  <c:v>36969</c:v>
                </c:pt>
                <c:pt idx="1709">
                  <c:v>36970</c:v>
                </c:pt>
                <c:pt idx="1710">
                  <c:v>36971</c:v>
                </c:pt>
                <c:pt idx="1711">
                  <c:v>36972</c:v>
                </c:pt>
                <c:pt idx="1712">
                  <c:v>36973</c:v>
                </c:pt>
                <c:pt idx="1713">
                  <c:v>36976</c:v>
                </c:pt>
                <c:pt idx="1714">
                  <c:v>36977</c:v>
                </c:pt>
                <c:pt idx="1715">
                  <c:v>36978</c:v>
                </c:pt>
                <c:pt idx="1716">
                  <c:v>36979</c:v>
                </c:pt>
                <c:pt idx="1717">
                  <c:v>36980</c:v>
                </c:pt>
                <c:pt idx="1718">
                  <c:v>36983</c:v>
                </c:pt>
                <c:pt idx="1719">
                  <c:v>36984</c:v>
                </c:pt>
                <c:pt idx="1720">
                  <c:v>36985</c:v>
                </c:pt>
                <c:pt idx="1721">
                  <c:v>36986</c:v>
                </c:pt>
                <c:pt idx="1722">
                  <c:v>36987</c:v>
                </c:pt>
                <c:pt idx="1723">
                  <c:v>36990</c:v>
                </c:pt>
                <c:pt idx="1724">
                  <c:v>36991</c:v>
                </c:pt>
                <c:pt idx="1725">
                  <c:v>36992</c:v>
                </c:pt>
                <c:pt idx="1726">
                  <c:v>36993</c:v>
                </c:pt>
                <c:pt idx="1727">
                  <c:v>36994</c:v>
                </c:pt>
                <c:pt idx="1728">
                  <c:v>36997</c:v>
                </c:pt>
                <c:pt idx="1729">
                  <c:v>36998</c:v>
                </c:pt>
                <c:pt idx="1730">
                  <c:v>36999</c:v>
                </c:pt>
                <c:pt idx="1731">
                  <c:v>37000</c:v>
                </c:pt>
                <c:pt idx="1732">
                  <c:v>37001</c:v>
                </c:pt>
                <c:pt idx="1733">
                  <c:v>37004</c:v>
                </c:pt>
                <c:pt idx="1734">
                  <c:v>37005</c:v>
                </c:pt>
                <c:pt idx="1735">
                  <c:v>37006</c:v>
                </c:pt>
                <c:pt idx="1736">
                  <c:v>37007</c:v>
                </c:pt>
                <c:pt idx="1737">
                  <c:v>37008</c:v>
                </c:pt>
                <c:pt idx="1738">
                  <c:v>37011</c:v>
                </c:pt>
                <c:pt idx="1739">
                  <c:v>37012</c:v>
                </c:pt>
                <c:pt idx="1740">
                  <c:v>37013</c:v>
                </c:pt>
                <c:pt idx="1741">
                  <c:v>37014</c:v>
                </c:pt>
                <c:pt idx="1742">
                  <c:v>37015</c:v>
                </c:pt>
                <c:pt idx="1743">
                  <c:v>37018</c:v>
                </c:pt>
                <c:pt idx="1744">
                  <c:v>37019</c:v>
                </c:pt>
                <c:pt idx="1745">
                  <c:v>37020</c:v>
                </c:pt>
                <c:pt idx="1746">
                  <c:v>37021</c:v>
                </c:pt>
                <c:pt idx="1747">
                  <c:v>37022</c:v>
                </c:pt>
                <c:pt idx="1748">
                  <c:v>37025</c:v>
                </c:pt>
                <c:pt idx="1749">
                  <c:v>37026</c:v>
                </c:pt>
                <c:pt idx="1750">
                  <c:v>37027</c:v>
                </c:pt>
                <c:pt idx="1751">
                  <c:v>37028</c:v>
                </c:pt>
                <c:pt idx="1752">
                  <c:v>37029</c:v>
                </c:pt>
                <c:pt idx="1753">
                  <c:v>37032</c:v>
                </c:pt>
                <c:pt idx="1754">
                  <c:v>37033</c:v>
                </c:pt>
                <c:pt idx="1755">
                  <c:v>37034</c:v>
                </c:pt>
                <c:pt idx="1756">
                  <c:v>37035</c:v>
                </c:pt>
                <c:pt idx="1757">
                  <c:v>37036</c:v>
                </c:pt>
                <c:pt idx="1758">
                  <c:v>37039</c:v>
                </c:pt>
                <c:pt idx="1759">
                  <c:v>37040</c:v>
                </c:pt>
                <c:pt idx="1760">
                  <c:v>37041</c:v>
                </c:pt>
                <c:pt idx="1761">
                  <c:v>37042</c:v>
                </c:pt>
                <c:pt idx="1762">
                  <c:v>37043</c:v>
                </c:pt>
                <c:pt idx="1763">
                  <c:v>37046</c:v>
                </c:pt>
                <c:pt idx="1764">
                  <c:v>37047</c:v>
                </c:pt>
                <c:pt idx="1765">
                  <c:v>37048</c:v>
                </c:pt>
                <c:pt idx="1766">
                  <c:v>37049</c:v>
                </c:pt>
                <c:pt idx="1767">
                  <c:v>37050</c:v>
                </c:pt>
                <c:pt idx="1768">
                  <c:v>37053</c:v>
                </c:pt>
                <c:pt idx="1769">
                  <c:v>37054</c:v>
                </c:pt>
                <c:pt idx="1770">
                  <c:v>37055</c:v>
                </c:pt>
                <c:pt idx="1771">
                  <c:v>37056</c:v>
                </c:pt>
                <c:pt idx="1772">
                  <c:v>37057</c:v>
                </c:pt>
                <c:pt idx="1773">
                  <c:v>37060</c:v>
                </c:pt>
                <c:pt idx="1774">
                  <c:v>37061</c:v>
                </c:pt>
                <c:pt idx="1775">
                  <c:v>37062</c:v>
                </c:pt>
                <c:pt idx="1776">
                  <c:v>37063</c:v>
                </c:pt>
                <c:pt idx="1777">
                  <c:v>37064</c:v>
                </c:pt>
                <c:pt idx="1778">
                  <c:v>37067</c:v>
                </c:pt>
                <c:pt idx="1779">
                  <c:v>37068</c:v>
                </c:pt>
                <c:pt idx="1780">
                  <c:v>37069</c:v>
                </c:pt>
                <c:pt idx="1781">
                  <c:v>37070</c:v>
                </c:pt>
                <c:pt idx="1782">
                  <c:v>37071</c:v>
                </c:pt>
                <c:pt idx="1783">
                  <c:v>37074</c:v>
                </c:pt>
                <c:pt idx="1784">
                  <c:v>37075</c:v>
                </c:pt>
                <c:pt idx="1785">
                  <c:v>37076</c:v>
                </c:pt>
                <c:pt idx="1786">
                  <c:v>37077</c:v>
                </c:pt>
                <c:pt idx="1787">
                  <c:v>37078</c:v>
                </c:pt>
                <c:pt idx="1788">
                  <c:v>37081</c:v>
                </c:pt>
                <c:pt idx="1789">
                  <c:v>37082</c:v>
                </c:pt>
                <c:pt idx="1790">
                  <c:v>37083</c:v>
                </c:pt>
                <c:pt idx="1791">
                  <c:v>37084</c:v>
                </c:pt>
                <c:pt idx="1792">
                  <c:v>37085</c:v>
                </c:pt>
                <c:pt idx="1793">
                  <c:v>37088</c:v>
                </c:pt>
                <c:pt idx="1794">
                  <c:v>37089</c:v>
                </c:pt>
                <c:pt idx="1795">
                  <c:v>37090</c:v>
                </c:pt>
                <c:pt idx="1796">
                  <c:v>37091</c:v>
                </c:pt>
                <c:pt idx="1797">
                  <c:v>37092</c:v>
                </c:pt>
                <c:pt idx="1798">
                  <c:v>37095</c:v>
                </c:pt>
                <c:pt idx="1799">
                  <c:v>37096</c:v>
                </c:pt>
                <c:pt idx="1800">
                  <c:v>37097</c:v>
                </c:pt>
                <c:pt idx="1801">
                  <c:v>37098</c:v>
                </c:pt>
                <c:pt idx="1802">
                  <c:v>37099</c:v>
                </c:pt>
                <c:pt idx="1803">
                  <c:v>37102</c:v>
                </c:pt>
                <c:pt idx="1804">
                  <c:v>37103</c:v>
                </c:pt>
                <c:pt idx="1805">
                  <c:v>37104</c:v>
                </c:pt>
                <c:pt idx="1806">
                  <c:v>37105</c:v>
                </c:pt>
                <c:pt idx="1807">
                  <c:v>37106</c:v>
                </c:pt>
                <c:pt idx="1808">
                  <c:v>37109</c:v>
                </c:pt>
                <c:pt idx="1809">
                  <c:v>37110</c:v>
                </c:pt>
                <c:pt idx="1810">
                  <c:v>37111</c:v>
                </c:pt>
                <c:pt idx="1811">
                  <c:v>37112</c:v>
                </c:pt>
                <c:pt idx="1812">
                  <c:v>37113</c:v>
                </c:pt>
                <c:pt idx="1813">
                  <c:v>37116</c:v>
                </c:pt>
                <c:pt idx="1814">
                  <c:v>37117</c:v>
                </c:pt>
                <c:pt idx="1815">
                  <c:v>37118</c:v>
                </c:pt>
                <c:pt idx="1816">
                  <c:v>37119</c:v>
                </c:pt>
                <c:pt idx="1817">
                  <c:v>37120</c:v>
                </c:pt>
                <c:pt idx="1818">
                  <c:v>37123</c:v>
                </c:pt>
                <c:pt idx="1819">
                  <c:v>37124</c:v>
                </c:pt>
                <c:pt idx="1820">
                  <c:v>37125</c:v>
                </c:pt>
                <c:pt idx="1821">
                  <c:v>37126</c:v>
                </c:pt>
                <c:pt idx="1822">
                  <c:v>37127</c:v>
                </c:pt>
                <c:pt idx="1823">
                  <c:v>37130</c:v>
                </c:pt>
                <c:pt idx="1824">
                  <c:v>37131</c:v>
                </c:pt>
                <c:pt idx="1825">
                  <c:v>37132</c:v>
                </c:pt>
                <c:pt idx="1826">
                  <c:v>37133</c:v>
                </c:pt>
                <c:pt idx="1827">
                  <c:v>37134</c:v>
                </c:pt>
                <c:pt idx="1828">
                  <c:v>37137</c:v>
                </c:pt>
                <c:pt idx="1829">
                  <c:v>37138</c:v>
                </c:pt>
                <c:pt idx="1830">
                  <c:v>37139</c:v>
                </c:pt>
                <c:pt idx="1831">
                  <c:v>37140</c:v>
                </c:pt>
                <c:pt idx="1832">
                  <c:v>37141</c:v>
                </c:pt>
                <c:pt idx="1833">
                  <c:v>37144</c:v>
                </c:pt>
                <c:pt idx="1834">
                  <c:v>37145</c:v>
                </c:pt>
                <c:pt idx="1835">
                  <c:v>37146</c:v>
                </c:pt>
                <c:pt idx="1836">
                  <c:v>37147</c:v>
                </c:pt>
                <c:pt idx="1837">
                  <c:v>37148</c:v>
                </c:pt>
                <c:pt idx="1838">
                  <c:v>37151</c:v>
                </c:pt>
                <c:pt idx="1839">
                  <c:v>37152</c:v>
                </c:pt>
                <c:pt idx="1840">
                  <c:v>37153</c:v>
                </c:pt>
                <c:pt idx="1841">
                  <c:v>37154</c:v>
                </c:pt>
                <c:pt idx="1842">
                  <c:v>37155</c:v>
                </c:pt>
                <c:pt idx="1843">
                  <c:v>37158</c:v>
                </c:pt>
                <c:pt idx="1844">
                  <c:v>37159</c:v>
                </c:pt>
                <c:pt idx="1845">
                  <c:v>37160</c:v>
                </c:pt>
                <c:pt idx="1846">
                  <c:v>37161</c:v>
                </c:pt>
                <c:pt idx="1847">
                  <c:v>37162</c:v>
                </c:pt>
                <c:pt idx="1848">
                  <c:v>37165</c:v>
                </c:pt>
                <c:pt idx="1849">
                  <c:v>37166</c:v>
                </c:pt>
                <c:pt idx="1850">
                  <c:v>37167</c:v>
                </c:pt>
                <c:pt idx="1851">
                  <c:v>37168</c:v>
                </c:pt>
                <c:pt idx="1852">
                  <c:v>37169</c:v>
                </c:pt>
                <c:pt idx="1853">
                  <c:v>37172</c:v>
                </c:pt>
                <c:pt idx="1854">
                  <c:v>37173</c:v>
                </c:pt>
                <c:pt idx="1855">
                  <c:v>37174</c:v>
                </c:pt>
                <c:pt idx="1856">
                  <c:v>37175</c:v>
                </c:pt>
                <c:pt idx="1857">
                  <c:v>37176</c:v>
                </c:pt>
                <c:pt idx="1858">
                  <c:v>37179</c:v>
                </c:pt>
                <c:pt idx="1859">
                  <c:v>37180</c:v>
                </c:pt>
                <c:pt idx="1860">
                  <c:v>37181</c:v>
                </c:pt>
                <c:pt idx="1861">
                  <c:v>37182</c:v>
                </c:pt>
                <c:pt idx="1862">
                  <c:v>37183</c:v>
                </c:pt>
                <c:pt idx="1863">
                  <c:v>37186</c:v>
                </c:pt>
                <c:pt idx="1864">
                  <c:v>37187</c:v>
                </c:pt>
                <c:pt idx="1865">
                  <c:v>37188</c:v>
                </c:pt>
                <c:pt idx="1866">
                  <c:v>37189</c:v>
                </c:pt>
                <c:pt idx="1867">
                  <c:v>37190</c:v>
                </c:pt>
                <c:pt idx="1868">
                  <c:v>37193</c:v>
                </c:pt>
                <c:pt idx="1869">
                  <c:v>37194</c:v>
                </c:pt>
                <c:pt idx="1870">
                  <c:v>37195</c:v>
                </c:pt>
                <c:pt idx="1871">
                  <c:v>37196</c:v>
                </c:pt>
                <c:pt idx="1872">
                  <c:v>37197</c:v>
                </c:pt>
                <c:pt idx="1873">
                  <c:v>37200</c:v>
                </c:pt>
                <c:pt idx="1874">
                  <c:v>37201</c:v>
                </c:pt>
                <c:pt idx="1875">
                  <c:v>37202</c:v>
                </c:pt>
                <c:pt idx="1876">
                  <c:v>37203</c:v>
                </c:pt>
                <c:pt idx="1877">
                  <c:v>37204</c:v>
                </c:pt>
                <c:pt idx="1878">
                  <c:v>37207</c:v>
                </c:pt>
                <c:pt idx="1879">
                  <c:v>37208</c:v>
                </c:pt>
                <c:pt idx="1880">
                  <c:v>37209</c:v>
                </c:pt>
                <c:pt idx="1881">
                  <c:v>37210</c:v>
                </c:pt>
                <c:pt idx="1882">
                  <c:v>37211</c:v>
                </c:pt>
                <c:pt idx="1883">
                  <c:v>37214</c:v>
                </c:pt>
                <c:pt idx="1884">
                  <c:v>37215</c:v>
                </c:pt>
                <c:pt idx="1885">
                  <c:v>37216</c:v>
                </c:pt>
                <c:pt idx="1886">
                  <c:v>37217</c:v>
                </c:pt>
                <c:pt idx="1887">
                  <c:v>37218</c:v>
                </c:pt>
                <c:pt idx="1888">
                  <c:v>37221</c:v>
                </c:pt>
                <c:pt idx="1889">
                  <c:v>37222</c:v>
                </c:pt>
                <c:pt idx="1890">
                  <c:v>37223</c:v>
                </c:pt>
                <c:pt idx="1891">
                  <c:v>37224</c:v>
                </c:pt>
                <c:pt idx="1892">
                  <c:v>37225</c:v>
                </c:pt>
                <c:pt idx="1893">
                  <c:v>37228</c:v>
                </c:pt>
                <c:pt idx="1894">
                  <c:v>37229</c:v>
                </c:pt>
                <c:pt idx="1895">
                  <c:v>37230</c:v>
                </c:pt>
                <c:pt idx="1896">
                  <c:v>37231</c:v>
                </c:pt>
                <c:pt idx="1897">
                  <c:v>37232</c:v>
                </c:pt>
                <c:pt idx="1898">
                  <c:v>37235</c:v>
                </c:pt>
                <c:pt idx="1899">
                  <c:v>37236</c:v>
                </c:pt>
                <c:pt idx="1900">
                  <c:v>37237</c:v>
                </c:pt>
                <c:pt idx="1901">
                  <c:v>37238</c:v>
                </c:pt>
                <c:pt idx="1902">
                  <c:v>37239</c:v>
                </c:pt>
                <c:pt idx="1903">
                  <c:v>37242</c:v>
                </c:pt>
                <c:pt idx="1904">
                  <c:v>37243</c:v>
                </c:pt>
                <c:pt idx="1905">
                  <c:v>37244</c:v>
                </c:pt>
                <c:pt idx="1906">
                  <c:v>37245</c:v>
                </c:pt>
                <c:pt idx="1907">
                  <c:v>37246</c:v>
                </c:pt>
                <c:pt idx="1908">
                  <c:v>37249</c:v>
                </c:pt>
                <c:pt idx="1909">
                  <c:v>37250</c:v>
                </c:pt>
                <c:pt idx="1910">
                  <c:v>37251</c:v>
                </c:pt>
                <c:pt idx="1911">
                  <c:v>37252</c:v>
                </c:pt>
                <c:pt idx="1912">
                  <c:v>37253</c:v>
                </c:pt>
                <c:pt idx="1913">
                  <c:v>37256</c:v>
                </c:pt>
                <c:pt idx="1914">
                  <c:v>37257</c:v>
                </c:pt>
                <c:pt idx="1915">
                  <c:v>37258</c:v>
                </c:pt>
                <c:pt idx="1916">
                  <c:v>37259</c:v>
                </c:pt>
                <c:pt idx="1917">
                  <c:v>37260</c:v>
                </c:pt>
                <c:pt idx="1918">
                  <c:v>37263</c:v>
                </c:pt>
                <c:pt idx="1919">
                  <c:v>37264</c:v>
                </c:pt>
                <c:pt idx="1920">
                  <c:v>37265</c:v>
                </c:pt>
                <c:pt idx="1921">
                  <c:v>37266</c:v>
                </c:pt>
                <c:pt idx="1922">
                  <c:v>37267</c:v>
                </c:pt>
                <c:pt idx="1923">
                  <c:v>37270</c:v>
                </c:pt>
                <c:pt idx="1924">
                  <c:v>37271</c:v>
                </c:pt>
                <c:pt idx="1925">
                  <c:v>37272</c:v>
                </c:pt>
                <c:pt idx="1926">
                  <c:v>37273</c:v>
                </c:pt>
                <c:pt idx="1927">
                  <c:v>37274</c:v>
                </c:pt>
                <c:pt idx="1928">
                  <c:v>37277</c:v>
                </c:pt>
                <c:pt idx="1929">
                  <c:v>37278</c:v>
                </c:pt>
                <c:pt idx="1930">
                  <c:v>37279</c:v>
                </c:pt>
                <c:pt idx="1931">
                  <c:v>37280</c:v>
                </c:pt>
                <c:pt idx="1932">
                  <c:v>37281</c:v>
                </c:pt>
                <c:pt idx="1933">
                  <c:v>37284</c:v>
                </c:pt>
                <c:pt idx="1934">
                  <c:v>37285</c:v>
                </c:pt>
                <c:pt idx="1935">
                  <c:v>37286</c:v>
                </c:pt>
                <c:pt idx="1936">
                  <c:v>37287</c:v>
                </c:pt>
                <c:pt idx="1937">
                  <c:v>37288</c:v>
                </c:pt>
                <c:pt idx="1938">
                  <c:v>37291</c:v>
                </c:pt>
                <c:pt idx="1939">
                  <c:v>37292</c:v>
                </c:pt>
                <c:pt idx="1940">
                  <c:v>37293</c:v>
                </c:pt>
                <c:pt idx="1941">
                  <c:v>37294</c:v>
                </c:pt>
                <c:pt idx="1942">
                  <c:v>37295</c:v>
                </c:pt>
                <c:pt idx="1943">
                  <c:v>37298</c:v>
                </c:pt>
                <c:pt idx="1944">
                  <c:v>37299</c:v>
                </c:pt>
                <c:pt idx="1945">
                  <c:v>37300</c:v>
                </c:pt>
                <c:pt idx="1946">
                  <c:v>37301</c:v>
                </c:pt>
                <c:pt idx="1947">
                  <c:v>37302</c:v>
                </c:pt>
                <c:pt idx="1948">
                  <c:v>37305</c:v>
                </c:pt>
                <c:pt idx="1949">
                  <c:v>37306</c:v>
                </c:pt>
                <c:pt idx="1950">
                  <c:v>37307</c:v>
                </c:pt>
                <c:pt idx="1951">
                  <c:v>37308</c:v>
                </c:pt>
                <c:pt idx="1952">
                  <c:v>37309</c:v>
                </c:pt>
                <c:pt idx="1953">
                  <c:v>37312</c:v>
                </c:pt>
                <c:pt idx="1954">
                  <c:v>37313</c:v>
                </c:pt>
                <c:pt idx="1955">
                  <c:v>37314</c:v>
                </c:pt>
                <c:pt idx="1956">
                  <c:v>37315</c:v>
                </c:pt>
                <c:pt idx="1957">
                  <c:v>37316</c:v>
                </c:pt>
                <c:pt idx="1958">
                  <c:v>37319</c:v>
                </c:pt>
                <c:pt idx="1959">
                  <c:v>37320</c:v>
                </c:pt>
                <c:pt idx="1960">
                  <c:v>37321</c:v>
                </c:pt>
                <c:pt idx="1961">
                  <c:v>37322</c:v>
                </c:pt>
                <c:pt idx="1962">
                  <c:v>37323</c:v>
                </c:pt>
                <c:pt idx="1963">
                  <c:v>37326</c:v>
                </c:pt>
                <c:pt idx="1964">
                  <c:v>37327</c:v>
                </c:pt>
                <c:pt idx="1965">
                  <c:v>37328</c:v>
                </c:pt>
                <c:pt idx="1966">
                  <c:v>37329</c:v>
                </c:pt>
                <c:pt idx="1967">
                  <c:v>37330</c:v>
                </c:pt>
                <c:pt idx="1968">
                  <c:v>37333</c:v>
                </c:pt>
                <c:pt idx="1969">
                  <c:v>37334</c:v>
                </c:pt>
                <c:pt idx="1970">
                  <c:v>37335</c:v>
                </c:pt>
                <c:pt idx="1971">
                  <c:v>37336</c:v>
                </c:pt>
                <c:pt idx="1972">
                  <c:v>37337</c:v>
                </c:pt>
                <c:pt idx="1973">
                  <c:v>37340</c:v>
                </c:pt>
                <c:pt idx="1974">
                  <c:v>37341</c:v>
                </c:pt>
                <c:pt idx="1975">
                  <c:v>37342</c:v>
                </c:pt>
                <c:pt idx="1976">
                  <c:v>37343</c:v>
                </c:pt>
                <c:pt idx="1977">
                  <c:v>37344</c:v>
                </c:pt>
                <c:pt idx="1978">
                  <c:v>37347</c:v>
                </c:pt>
                <c:pt idx="1979">
                  <c:v>37348</c:v>
                </c:pt>
                <c:pt idx="1980">
                  <c:v>37349</c:v>
                </c:pt>
                <c:pt idx="1981">
                  <c:v>37350</c:v>
                </c:pt>
                <c:pt idx="1982">
                  <c:v>37351</c:v>
                </c:pt>
                <c:pt idx="1983">
                  <c:v>37354</c:v>
                </c:pt>
                <c:pt idx="1984">
                  <c:v>37355</c:v>
                </c:pt>
                <c:pt idx="1985">
                  <c:v>37356</c:v>
                </c:pt>
                <c:pt idx="1986">
                  <c:v>37357</c:v>
                </c:pt>
                <c:pt idx="1987">
                  <c:v>37358</c:v>
                </c:pt>
                <c:pt idx="1988">
                  <c:v>37361</c:v>
                </c:pt>
                <c:pt idx="1989">
                  <c:v>37362</c:v>
                </c:pt>
                <c:pt idx="1990">
                  <c:v>37363</c:v>
                </c:pt>
                <c:pt idx="1991">
                  <c:v>37364</c:v>
                </c:pt>
                <c:pt idx="1992">
                  <c:v>37365</c:v>
                </c:pt>
                <c:pt idx="1993">
                  <c:v>37368</c:v>
                </c:pt>
                <c:pt idx="1994">
                  <c:v>37369</c:v>
                </c:pt>
                <c:pt idx="1995">
                  <c:v>37370</c:v>
                </c:pt>
                <c:pt idx="1996">
                  <c:v>37371</c:v>
                </c:pt>
                <c:pt idx="1997">
                  <c:v>37372</c:v>
                </c:pt>
                <c:pt idx="1998">
                  <c:v>37375</c:v>
                </c:pt>
                <c:pt idx="1999">
                  <c:v>37376</c:v>
                </c:pt>
                <c:pt idx="2000">
                  <c:v>37377</c:v>
                </c:pt>
                <c:pt idx="2001">
                  <c:v>37378</c:v>
                </c:pt>
                <c:pt idx="2002">
                  <c:v>37379</c:v>
                </c:pt>
                <c:pt idx="2003">
                  <c:v>37382</c:v>
                </c:pt>
                <c:pt idx="2004">
                  <c:v>37383</c:v>
                </c:pt>
                <c:pt idx="2005">
                  <c:v>37384</c:v>
                </c:pt>
                <c:pt idx="2006">
                  <c:v>37385</c:v>
                </c:pt>
                <c:pt idx="2007">
                  <c:v>37386</c:v>
                </c:pt>
                <c:pt idx="2008">
                  <c:v>37389</c:v>
                </c:pt>
                <c:pt idx="2009">
                  <c:v>37390</c:v>
                </c:pt>
                <c:pt idx="2010">
                  <c:v>37391</c:v>
                </c:pt>
                <c:pt idx="2011">
                  <c:v>37392</c:v>
                </c:pt>
                <c:pt idx="2012">
                  <c:v>37393</c:v>
                </c:pt>
                <c:pt idx="2013">
                  <c:v>37396</c:v>
                </c:pt>
                <c:pt idx="2014">
                  <c:v>37397</c:v>
                </c:pt>
                <c:pt idx="2015">
                  <c:v>37398</c:v>
                </c:pt>
                <c:pt idx="2016">
                  <c:v>37399</c:v>
                </c:pt>
                <c:pt idx="2017">
                  <c:v>37400</c:v>
                </c:pt>
                <c:pt idx="2018">
                  <c:v>37403</c:v>
                </c:pt>
                <c:pt idx="2019">
                  <c:v>37404</c:v>
                </c:pt>
                <c:pt idx="2020">
                  <c:v>37405</c:v>
                </c:pt>
                <c:pt idx="2021">
                  <c:v>37406</c:v>
                </c:pt>
                <c:pt idx="2022">
                  <c:v>37407</c:v>
                </c:pt>
                <c:pt idx="2023">
                  <c:v>37410</c:v>
                </c:pt>
                <c:pt idx="2024">
                  <c:v>37411</c:v>
                </c:pt>
                <c:pt idx="2025">
                  <c:v>37412</c:v>
                </c:pt>
                <c:pt idx="2026">
                  <c:v>37413</c:v>
                </c:pt>
                <c:pt idx="2027">
                  <c:v>37414</c:v>
                </c:pt>
                <c:pt idx="2028">
                  <c:v>37417</c:v>
                </c:pt>
                <c:pt idx="2029">
                  <c:v>37418</c:v>
                </c:pt>
                <c:pt idx="2030">
                  <c:v>37419</c:v>
                </c:pt>
                <c:pt idx="2031">
                  <c:v>37420</c:v>
                </c:pt>
                <c:pt idx="2032">
                  <c:v>37421</c:v>
                </c:pt>
                <c:pt idx="2033">
                  <c:v>37424</c:v>
                </c:pt>
                <c:pt idx="2034">
                  <c:v>37425</c:v>
                </c:pt>
                <c:pt idx="2035">
                  <c:v>37426</c:v>
                </c:pt>
                <c:pt idx="2036">
                  <c:v>37427</c:v>
                </c:pt>
                <c:pt idx="2037">
                  <c:v>37428</c:v>
                </c:pt>
                <c:pt idx="2038">
                  <c:v>37431</c:v>
                </c:pt>
                <c:pt idx="2039">
                  <c:v>37432</c:v>
                </c:pt>
                <c:pt idx="2040">
                  <c:v>37433</c:v>
                </c:pt>
                <c:pt idx="2041">
                  <c:v>37434</c:v>
                </c:pt>
                <c:pt idx="2042">
                  <c:v>37435</c:v>
                </c:pt>
                <c:pt idx="2043">
                  <c:v>37438</c:v>
                </c:pt>
                <c:pt idx="2044">
                  <c:v>37439</c:v>
                </c:pt>
                <c:pt idx="2045">
                  <c:v>37440</c:v>
                </c:pt>
                <c:pt idx="2046">
                  <c:v>37441</c:v>
                </c:pt>
                <c:pt idx="2047">
                  <c:v>37442</c:v>
                </c:pt>
                <c:pt idx="2048">
                  <c:v>37445</c:v>
                </c:pt>
                <c:pt idx="2049">
                  <c:v>37446</c:v>
                </c:pt>
                <c:pt idx="2050">
                  <c:v>37447</c:v>
                </c:pt>
                <c:pt idx="2051">
                  <c:v>37448</c:v>
                </c:pt>
                <c:pt idx="2052">
                  <c:v>37449</c:v>
                </c:pt>
                <c:pt idx="2053">
                  <c:v>37452</c:v>
                </c:pt>
                <c:pt idx="2054">
                  <c:v>37453</c:v>
                </c:pt>
                <c:pt idx="2055">
                  <c:v>37454</c:v>
                </c:pt>
                <c:pt idx="2056">
                  <c:v>37455</c:v>
                </c:pt>
                <c:pt idx="2057">
                  <c:v>37456</c:v>
                </c:pt>
                <c:pt idx="2058">
                  <c:v>37459</c:v>
                </c:pt>
                <c:pt idx="2059">
                  <c:v>37460</c:v>
                </c:pt>
                <c:pt idx="2060">
                  <c:v>37461</c:v>
                </c:pt>
                <c:pt idx="2061">
                  <c:v>37462</c:v>
                </c:pt>
                <c:pt idx="2062">
                  <c:v>37463</c:v>
                </c:pt>
                <c:pt idx="2063">
                  <c:v>37466</c:v>
                </c:pt>
                <c:pt idx="2064">
                  <c:v>37467</c:v>
                </c:pt>
                <c:pt idx="2065">
                  <c:v>37468</c:v>
                </c:pt>
                <c:pt idx="2066">
                  <c:v>37469</c:v>
                </c:pt>
                <c:pt idx="2067">
                  <c:v>37470</c:v>
                </c:pt>
                <c:pt idx="2068">
                  <c:v>37473</c:v>
                </c:pt>
                <c:pt idx="2069">
                  <c:v>37474</c:v>
                </c:pt>
                <c:pt idx="2070">
                  <c:v>37475</c:v>
                </c:pt>
                <c:pt idx="2071">
                  <c:v>37476</c:v>
                </c:pt>
                <c:pt idx="2072">
                  <c:v>37477</c:v>
                </c:pt>
                <c:pt idx="2073">
                  <c:v>37480</c:v>
                </c:pt>
                <c:pt idx="2074">
                  <c:v>37481</c:v>
                </c:pt>
                <c:pt idx="2075">
                  <c:v>37482</c:v>
                </c:pt>
                <c:pt idx="2076">
                  <c:v>37483</c:v>
                </c:pt>
                <c:pt idx="2077">
                  <c:v>37484</c:v>
                </c:pt>
                <c:pt idx="2078">
                  <c:v>37487</c:v>
                </c:pt>
                <c:pt idx="2079">
                  <c:v>37488</c:v>
                </c:pt>
                <c:pt idx="2080">
                  <c:v>37489</c:v>
                </c:pt>
                <c:pt idx="2081">
                  <c:v>37490</c:v>
                </c:pt>
                <c:pt idx="2082">
                  <c:v>37491</c:v>
                </c:pt>
                <c:pt idx="2083">
                  <c:v>37494</c:v>
                </c:pt>
                <c:pt idx="2084">
                  <c:v>37495</c:v>
                </c:pt>
                <c:pt idx="2085">
                  <c:v>37496</c:v>
                </c:pt>
                <c:pt idx="2086">
                  <c:v>37497</c:v>
                </c:pt>
                <c:pt idx="2087">
                  <c:v>37498</c:v>
                </c:pt>
                <c:pt idx="2088">
                  <c:v>37501</c:v>
                </c:pt>
                <c:pt idx="2089">
                  <c:v>37502</c:v>
                </c:pt>
                <c:pt idx="2090">
                  <c:v>37503</c:v>
                </c:pt>
                <c:pt idx="2091">
                  <c:v>37504</c:v>
                </c:pt>
                <c:pt idx="2092">
                  <c:v>37505</c:v>
                </c:pt>
                <c:pt idx="2093">
                  <c:v>37508</c:v>
                </c:pt>
                <c:pt idx="2094">
                  <c:v>37509</c:v>
                </c:pt>
                <c:pt idx="2095">
                  <c:v>37510</c:v>
                </c:pt>
                <c:pt idx="2096">
                  <c:v>37511</c:v>
                </c:pt>
                <c:pt idx="2097">
                  <c:v>37512</c:v>
                </c:pt>
                <c:pt idx="2098">
                  <c:v>37515</c:v>
                </c:pt>
                <c:pt idx="2099">
                  <c:v>37516</c:v>
                </c:pt>
                <c:pt idx="2100">
                  <c:v>37517</c:v>
                </c:pt>
                <c:pt idx="2101">
                  <c:v>37518</c:v>
                </c:pt>
                <c:pt idx="2102">
                  <c:v>37519</c:v>
                </c:pt>
                <c:pt idx="2103">
                  <c:v>37522</c:v>
                </c:pt>
                <c:pt idx="2104">
                  <c:v>37523</c:v>
                </c:pt>
                <c:pt idx="2105">
                  <c:v>37524</c:v>
                </c:pt>
                <c:pt idx="2106">
                  <c:v>37525</c:v>
                </c:pt>
                <c:pt idx="2107">
                  <c:v>37526</c:v>
                </c:pt>
                <c:pt idx="2108">
                  <c:v>37529</c:v>
                </c:pt>
                <c:pt idx="2109">
                  <c:v>37530</c:v>
                </c:pt>
                <c:pt idx="2110">
                  <c:v>37531</c:v>
                </c:pt>
                <c:pt idx="2111">
                  <c:v>37532</c:v>
                </c:pt>
                <c:pt idx="2112">
                  <c:v>37533</c:v>
                </c:pt>
                <c:pt idx="2113">
                  <c:v>37536</c:v>
                </c:pt>
                <c:pt idx="2114">
                  <c:v>37537</c:v>
                </c:pt>
                <c:pt idx="2115">
                  <c:v>37538</c:v>
                </c:pt>
                <c:pt idx="2116">
                  <c:v>37539</c:v>
                </c:pt>
                <c:pt idx="2117">
                  <c:v>37540</c:v>
                </c:pt>
                <c:pt idx="2118">
                  <c:v>37543</c:v>
                </c:pt>
                <c:pt idx="2119">
                  <c:v>37544</c:v>
                </c:pt>
                <c:pt idx="2120">
                  <c:v>37545</c:v>
                </c:pt>
                <c:pt idx="2121">
                  <c:v>37546</c:v>
                </c:pt>
                <c:pt idx="2122">
                  <c:v>37547</c:v>
                </c:pt>
                <c:pt idx="2123">
                  <c:v>37550</c:v>
                </c:pt>
                <c:pt idx="2124">
                  <c:v>37551</c:v>
                </c:pt>
                <c:pt idx="2125">
                  <c:v>37552</c:v>
                </c:pt>
                <c:pt idx="2126">
                  <c:v>37553</c:v>
                </c:pt>
                <c:pt idx="2127">
                  <c:v>37554</c:v>
                </c:pt>
                <c:pt idx="2128">
                  <c:v>37557</c:v>
                </c:pt>
                <c:pt idx="2129">
                  <c:v>37558</c:v>
                </c:pt>
                <c:pt idx="2130">
                  <c:v>37559</c:v>
                </c:pt>
                <c:pt idx="2131">
                  <c:v>37560</c:v>
                </c:pt>
                <c:pt idx="2132">
                  <c:v>37561</c:v>
                </c:pt>
                <c:pt idx="2133">
                  <c:v>37564</c:v>
                </c:pt>
                <c:pt idx="2134">
                  <c:v>37565</c:v>
                </c:pt>
                <c:pt idx="2135">
                  <c:v>37566</c:v>
                </c:pt>
                <c:pt idx="2136">
                  <c:v>37567</c:v>
                </c:pt>
                <c:pt idx="2137">
                  <c:v>37568</c:v>
                </c:pt>
                <c:pt idx="2138">
                  <c:v>37571</c:v>
                </c:pt>
                <c:pt idx="2139">
                  <c:v>37572</c:v>
                </c:pt>
                <c:pt idx="2140">
                  <c:v>37573</c:v>
                </c:pt>
                <c:pt idx="2141">
                  <c:v>37574</c:v>
                </c:pt>
                <c:pt idx="2142">
                  <c:v>37575</c:v>
                </c:pt>
                <c:pt idx="2143">
                  <c:v>37578</c:v>
                </c:pt>
                <c:pt idx="2144">
                  <c:v>37579</c:v>
                </c:pt>
                <c:pt idx="2145">
                  <c:v>37580</c:v>
                </c:pt>
                <c:pt idx="2146">
                  <c:v>37581</c:v>
                </c:pt>
                <c:pt idx="2147">
                  <c:v>37582</c:v>
                </c:pt>
                <c:pt idx="2148">
                  <c:v>37585</c:v>
                </c:pt>
                <c:pt idx="2149">
                  <c:v>37586</c:v>
                </c:pt>
                <c:pt idx="2150">
                  <c:v>37587</c:v>
                </c:pt>
                <c:pt idx="2151">
                  <c:v>37588</c:v>
                </c:pt>
                <c:pt idx="2152">
                  <c:v>37589</c:v>
                </c:pt>
                <c:pt idx="2153">
                  <c:v>37592</c:v>
                </c:pt>
                <c:pt idx="2154">
                  <c:v>37593</c:v>
                </c:pt>
                <c:pt idx="2155">
                  <c:v>37594</c:v>
                </c:pt>
                <c:pt idx="2156">
                  <c:v>37595</c:v>
                </c:pt>
                <c:pt idx="2157">
                  <c:v>37596</c:v>
                </c:pt>
                <c:pt idx="2158">
                  <c:v>37599</c:v>
                </c:pt>
                <c:pt idx="2159">
                  <c:v>37600</c:v>
                </c:pt>
                <c:pt idx="2160">
                  <c:v>37601</c:v>
                </c:pt>
                <c:pt idx="2161">
                  <c:v>37602</c:v>
                </c:pt>
                <c:pt idx="2162">
                  <c:v>37603</c:v>
                </c:pt>
                <c:pt idx="2163">
                  <c:v>37606</c:v>
                </c:pt>
                <c:pt idx="2164">
                  <c:v>37607</c:v>
                </c:pt>
                <c:pt idx="2165">
                  <c:v>37608</c:v>
                </c:pt>
                <c:pt idx="2166">
                  <c:v>37609</c:v>
                </c:pt>
                <c:pt idx="2167">
                  <c:v>37610</c:v>
                </c:pt>
                <c:pt idx="2168">
                  <c:v>37613</c:v>
                </c:pt>
                <c:pt idx="2169">
                  <c:v>37614</c:v>
                </c:pt>
                <c:pt idx="2170">
                  <c:v>37615</c:v>
                </c:pt>
                <c:pt idx="2171">
                  <c:v>37616</c:v>
                </c:pt>
                <c:pt idx="2172">
                  <c:v>37617</c:v>
                </c:pt>
                <c:pt idx="2173">
                  <c:v>37620</c:v>
                </c:pt>
                <c:pt idx="2174">
                  <c:v>37621</c:v>
                </c:pt>
                <c:pt idx="2175">
                  <c:v>37622</c:v>
                </c:pt>
                <c:pt idx="2176">
                  <c:v>37623</c:v>
                </c:pt>
                <c:pt idx="2177">
                  <c:v>37624</c:v>
                </c:pt>
                <c:pt idx="2178">
                  <c:v>37627</c:v>
                </c:pt>
                <c:pt idx="2179">
                  <c:v>37628</c:v>
                </c:pt>
                <c:pt idx="2180">
                  <c:v>37629</c:v>
                </c:pt>
                <c:pt idx="2181">
                  <c:v>37630</c:v>
                </c:pt>
                <c:pt idx="2182">
                  <c:v>37631</c:v>
                </c:pt>
                <c:pt idx="2183">
                  <c:v>37634</c:v>
                </c:pt>
                <c:pt idx="2184">
                  <c:v>37635</c:v>
                </c:pt>
                <c:pt idx="2185">
                  <c:v>37636</c:v>
                </c:pt>
                <c:pt idx="2186">
                  <c:v>37637</c:v>
                </c:pt>
                <c:pt idx="2187">
                  <c:v>37638</c:v>
                </c:pt>
                <c:pt idx="2188">
                  <c:v>37641</c:v>
                </c:pt>
                <c:pt idx="2189">
                  <c:v>37642</c:v>
                </c:pt>
                <c:pt idx="2190">
                  <c:v>37643</c:v>
                </c:pt>
                <c:pt idx="2191">
                  <c:v>37644</c:v>
                </c:pt>
                <c:pt idx="2192">
                  <c:v>37645</c:v>
                </c:pt>
                <c:pt idx="2193">
                  <c:v>37648</c:v>
                </c:pt>
                <c:pt idx="2194">
                  <c:v>37649</c:v>
                </c:pt>
                <c:pt idx="2195">
                  <c:v>37650</c:v>
                </c:pt>
                <c:pt idx="2196">
                  <c:v>37651</c:v>
                </c:pt>
                <c:pt idx="2197">
                  <c:v>37652</c:v>
                </c:pt>
                <c:pt idx="2198">
                  <c:v>37655</c:v>
                </c:pt>
                <c:pt idx="2199">
                  <c:v>37656</c:v>
                </c:pt>
                <c:pt idx="2200">
                  <c:v>37657</c:v>
                </c:pt>
                <c:pt idx="2201">
                  <c:v>37658</c:v>
                </c:pt>
                <c:pt idx="2202">
                  <c:v>37659</c:v>
                </c:pt>
                <c:pt idx="2203">
                  <c:v>37662</c:v>
                </c:pt>
                <c:pt idx="2204">
                  <c:v>37663</c:v>
                </c:pt>
                <c:pt idx="2205">
                  <c:v>37664</c:v>
                </c:pt>
                <c:pt idx="2206">
                  <c:v>37665</c:v>
                </c:pt>
                <c:pt idx="2207">
                  <c:v>37666</c:v>
                </c:pt>
                <c:pt idx="2208">
                  <c:v>37669</c:v>
                </c:pt>
                <c:pt idx="2209">
                  <c:v>37670</c:v>
                </c:pt>
                <c:pt idx="2210">
                  <c:v>37671</c:v>
                </c:pt>
                <c:pt idx="2211">
                  <c:v>37672</c:v>
                </c:pt>
                <c:pt idx="2212">
                  <c:v>37673</c:v>
                </c:pt>
                <c:pt idx="2213">
                  <c:v>37676</c:v>
                </c:pt>
                <c:pt idx="2214">
                  <c:v>37677</c:v>
                </c:pt>
                <c:pt idx="2215">
                  <c:v>37678</c:v>
                </c:pt>
                <c:pt idx="2216">
                  <c:v>37679</c:v>
                </c:pt>
                <c:pt idx="2217">
                  <c:v>37680</c:v>
                </c:pt>
                <c:pt idx="2218">
                  <c:v>37683</c:v>
                </c:pt>
                <c:pt idx="2219">
                  <c:v>37684</c:v>
                </c:pt>
                <c:pt idx="2220">
                  <c:v>37685</c:v>
                </c:pt>
                <c:pt idx="2221">
                  <c:v>37686</c:v>
                </c:pt>
                <c:pt idx="2222">
                  <c:v>37687</c:v>
                </c:pt>
                <c:pt idx="2223">
                  <c:v>37690</c:v>
                </c:pt>
                <c:pt idx="2224">
                  <c:v>37691</c:v>
                </c:pt>
                <c:pt idx="2225">
                  <c:v>37692</c:v>
                </c:pt>
                <c:pt idx="2226">
                  <c:v>37693</c:v>
                </c:pt>
                <c:pt idx="2227">
                  <c:v>37694</c:v>
                </c:pt>
                <c:pt idx="2228">
                  <c:v>37697</c:v>
                </c:pt>
                <c:pt idx="2229">
                  <c:v>37698</c:v>
                </c:pt>
                <c:pt idx="2230">
                  <c:v>37699</c:v>
                </c:pt>
                <c:pt idx="2231">
                  <c:v>37700</c:v>
                </c:pt>
                <c:pt idx="2232">
                  <c:v>37701</c:v>
                </c:pt>
                <c:pt idx="2233">
                  <c:v>37704</c:v>
                </c:pt>
                <c:pt idx="2234">
                  <c:v>37705</c:v>
                </c:pt>
                <c:pt idx="2235">
                  <c:v>37706</c:v>
                </c:pt>
                <c:pt idx="2236">
                  <c:v>37707</c:v>
                </c:pt>
                <c:pt idx="2237">
                  <c:v>37708</c:v>
                </c:pt>
                <c:pt idx="2238">
                  <c:v>37711</c:v>
                </c:pt>
                <c:pt idx="2239">
                  <c:v>37712</c:v>
                </c:pt>
                <c:pt idx="2240">
                  <c:v>37713</c:v>
                </c:pt>
                <c:pt idx="2241">
                  <c:v>37714</c:v>
                </c:pt>
                <c:pt idx="2242">
                  <c:v>37715</c:v>
                </c:pt>
                <c:pt idx="2243">
                  <c:v>37718</c:v>
                </c:pt>
                <c:pt idx="2244">
                  <c:v>37719</c:v>
                </c:pt>
                <c:pt idx="2245">
                  <c:v>37720</c:v>
                </c:pt>
                <c:pt idx="2246">
                  <c:v>37721</c:v>
                </c:pt>
                <c:pt idx="2247">
                  <c:v>37722</c:v>
                </c:pt>
                <c:pt idx="2248">
                  <c:v>37725</c:v>
                </c:pt>
                <c:pt idx="2249">
                  <c:v>37726</c:v>
                </c:pt>
                <c:pt idx="2250">
                  <c:v>37727</c:v>
                </c:pt>
                <c:pt idx="2251">
                  <c:v>37728</c:v>
                </c:pt>
                <c:pt idx="2252">
                  <c:v>37729</c:v>
                </c:pt>
                <c:pt idx="2253">
                  <c:v>37732</c:v>
                </c:pt>
                <c:pt idx="2254">
                  <c:v>37733</c:v>
                </c:pt>
                <c:pt idx="2255">
                  <c:v>37734</c:v>
                </c:pt>
                <c:pt idx="2256">
                  <c:v>37735</c:v>
                </c:pt>
                <c:pt idx="2257">
                  <c:v>37736</c:v>
                </c:pt>
                <c:pt idx="2258">
                  <c:v>37739</c:v>
                </c:pt>
                <c:pt idx="2259">
                  <c:v>37740</c:v>
                </c:pt>
                <c:pt idx="2260">
                  <c:v>37741</c:v>
                </c:pt>
                <c:pt idx="2261">
                  <c:v>37742</c:v>
                </c:pt>
                <c:pt idx="2262">
                  <c:v>37743</c:v>
                </c:pt>
                <c:pt idx="2263">
                  <c:v>37746</c:v>
                </c:pt>
                <c:pt idx="2264">
                  <c:v>37747</c:v>
                </c:pt>
                <c:pt idx="2265">
                  <c:v>37748</c:v>
                </c:pt>
                <c:pt idx="2266">
                  <c:v>37749</c:v>
                </c:pt>
                <c:pt idx="2267">
                  <c:v>37750</c:v>
                </c:pt>
                <c:pt idx="2268">
                  <c:v>37753</c:v>
                </c:pt>
                <c:pt idx="2269">
                  <c:v>37754</c:v>
                </c:pt>
                <c:pt idx="2270">
                  <c:v>37755</c:v>
                </c:pt>
                <c:pt idx="2271">
                  <c:v>37756</c:v>
                </c:pt>
                <c:pt idx="2272">
                  <c:v>37757</c:v>
                </c:pt>
                <c:pt idx="2273">
                  <c:v>37760</c:v>
                </c:pt>
                <c:pt idx="2274">
                  <c:v>37761</c:v>
                </c:pt>
                <c:pt idx="2275">
                  <c:v>37762</c:v>
                </c:pt>
                <c:pt idx="2276">
                  <c:v>37763</c:v>
                </c:pt>
                <c:pt idx="2277">
                  <c:v>37764</c:v>
                </c:pt>
                <c:pt idx="2278">
                  <c:v>37767</c:v>
                </c:pt>
                <c:pt idx="2279">
                  <c:v>37768</c:v>
                </c:pt>
                <c:pt idx="2280">
                  <c:v>37769</c:v>
                </c:pt>
                <c:pt idx="2281">
                  <c:v>37770</c:v>
                </c:pt>
                <c:pt idx="2282">
                  <c:v>37771</c:v>
                </c:pt>
                <c:pt idx="2283">
                  <c:v>37774</c:v>
                </c:pt>
                <c:pt idx="2284">
                  <c:v>37775</c:v>
                </c:pt>
                <c:pt idx="2285">
                  <c:v>37776</c:v>
                </c:pt>
                <c:pt idx="2286">
                  <c:v>37777</c:v>
                </c:pt>
                <c:pt idx="2287">
                  <c:v>37778</c:v>
                </c:pt>
                <c:pt idx="2288">
                  <c:v>37781</c:v>
                </c:pt>
                <c:pt idx="2289">
                  <c:v>37782</c:v>
                </c:pt>
                <c:pt idx="2290">
                  <c:v>37783</c:v>
                </c:pt>
                <c:pt idx="2291">
                  <c:v>37784</c:v>
                </c:pt>
                <c:pt idx="2292">
                  <c:v>37785</c:v>
                </c:pt>
                <c:pt idx="2293">
                  <c:v>37788</c:v>
                </c:pt>
                <c:pt idx="2294">
                  <c:v>37789</c:v>
                </c:pt>
                <c:pt idx="2295">
                  <c:v>37790</c:v>
                </c:pt>
                <c:pt idx="2296">
                  <c:v>37791</c:v>
                </c:pt>
                <c:pt idx="2297">
                  <c:v>37792</c:v>
                </c:pt>
                <c:pt idx="2298">
                  <c:v>37795</c:v>
                </c:pt>
                <c:pt idx="2299">
                  <c:v>37796</c:v>
                </c:pt>
                <c:pt idx="2300">
                  <c:v>37797</c:v>
                </c:pt>
                <c:pt idx="2301">
                  <c:v>37798</c:v>
                </c:pt>
                <c:pt idx="2302">
                  <c:v>37799</c:v>
                </c:pt>
                <c:pt idx="2303">
                  <c:v>37802</c:v>
                </c:pt>
                <c:pt idx="2304">
                  <c:v>37803</c:v>
                </c:pt>
                <c:pt idx="2305">
                  <c:v>37804</c:v>
                </c:pt>
                <c:pt idx="2306">
                  <c:v>37805</c:v>
                </c:pt>
                <c:pt idx="2307">
                  <c:v>37806</c:v>
                </c:pt>
                <c:pt idx="2308">
                  <c:v>37809</c:v>
                </c:pt>
                <c:pt idx="2309">
                  <c:v>37810</c:v>
                </c:pt>
                <c:pt idx="2310">
                  <c:v>37811</c:v>
                </c:pt>
                <c:pt idx="2311">
                  <c:v>37812</c:v>
                </c:pt>
                <c:pt idx="2312">
                  <c:v>37813</c:v>
                </c:pt>
                <c:pt idx="2313">
                  <c:v>37816</c:v>
                </c:pt>
                <c:pt idx="2314">
                  <c:v>37817</c:v>
                </c:pt>
                <c:pt idx="2315">
                  <c:v>37818</c:v>
                </c:pt>
                <c:pt idx="2316">
                  <c:v>37819</c:v>
                </c:pt>
                <c:pt idx="2317">
                  <c:v>37820</c:v>
                </c:pt>
                <c:pt idx="2318">
                  <c:v>37823</c:v>
                </c:pt>
                <c:pt idx="2319">
                  <c:v>37824</c:v>
                </c:pt>
                <c:pt idx="2320">
                  <c:v>37825</c:v>
                </c:pt>
                <c:pt idx="2321">
                  <c:v>37826</c:v>
                </c:pt>
                <c:pt idx="2322">
                  <c:v>37827</c:v>
                </c:pt>
                <c:pt idx="2323">
                  <c:v>37830</c:v>
                </c:pt>
                <c:pt idx="2324">
                  <c:v>37831</c:v>
                </c:pt>
                <c:pt idx="2325">
                  <c:v>37832</c:v>
                </c:pt>
                <c:pt idx="2326">
                  <c:v>37833</c:v>
                </c:pt>
                <c:pt idx="2327">
                  <c:v>37834</c:v>
                </c:pt>
                <c:pt idx="2328">
                  <c:v>37837</c:v>
                </c:pt>
                <c:pt idx="2329">
                  <c:v>37838</c:v>
                </c:pt>
                <c:pt idx="2330">
                  <c:v>37839</c:v>
                </c:pt>
                <c:pt idx="2331">
                  <c:v>37840</c:v>
                </c:pt>
                <c:pt idx="2332">
                  <c:v>37841</c:v>
                </c:pt>
                <c:pt idx="2333">
                  <c:v>37844</c:v>
                </c:pt>
                <c:pt idx="2334">
                  <c:v>37845</c:v>
                </c:pt>
                <c:pt idx="2335">
                  <c:v>37846</c:v>
                </c:pt>
                <c:pt idx="2336">
                  <c:v>37847</c:v>
                </c:pt>
                <c:pt idx="2337">
                  <c:v>37848</c:v>
                </c:pt>
                <c:pt idx="2338">
                  <c:v>37851</c:v>
                </c:pt>
                <c:pt idx="2339">
                  <c:v>37852</c:v>
                </c:pt>
                <c:pt idx="2340">
                  <c:v>37853</c:v>
                </c:pt>
                <c:pt idx="2341">
                  <c:v>37854</c:v>
                </c:pt>
                <c:pt idx="2342">
                  <c:v>37855</c:v>
                </c:pt>
                <c:pt idx="2343">
                  <c:v>37858</c:v>
                </c:pt>
                <c:pt idx="2344">
                  <c:v>37859</c:v>
                </c:pt>
                <c:pt idx="2345">
                  <c:v>37860</c:v>
                </c:pt>
                <c:pt idx="2346">
                  <c:v>37861</c:v>
                </c:pt>
                <c:pt idx="2347">
                  <c:v>37862</c:v>
                </c:pt>
                <c:pt idx="2348">
                  <c:v>37865</c:v>
                </c:pt>
                <c:pt idx="2349">
                  <c:v>37866</c:v>
                </c:pt>
                <c:pt idx="2350">
                  <c:v>37867</c:v>
                </c:pt>
                <c:pt idx="2351">
                  <c:v>37868</c:v>
                </c:pt>
                <c:pt idx="2352">
                  <c:v>37869</c:v>
                </c:pt>
                <c:pt idx="2353">
                  <c:v>37872</c:v>
                </c:pt>
                <c:pt idx="2354">
                  <c:v>37873</c:v>
                </c:pt>
                <c:pt idx="2355">
                  <c:v>37874</c:v>
                </c:pt>
                <c:pt idx="2356">
                  <c:v>37875</c:v>
                </c:pt>
                <c:pt idx="2357">
                  <c:v>37876</c:v>
                </c:pt>
                <c:pt idx="2358">
                  <c:v>37879</c:v>
                </c:pt>
                <c:pt idx="2359">
                  <c:v>37880</c:v>
                </c:pt>
                <c:pt idx="2360">
                  <c:v>37881</c:v>
                </c:pt>
                <c:pt idx="2361">
                  <c:v>37882</c:v>
                </c:pt>
                <c:pt idx="2362">
                  <c:v>37883</c:v>
                </c:pt>
                <c:pt idx="2363">
                  <c:v>37886</c:v>
                </c:pt>
                <c:pt idx="2364">
                  <c:v>37887</c:v>
                </c:pt>
                <c:pt idx="2365">
                  <c:v>37888</c:v>
                </c:pt>
                <c:pt idx="2366">
                  <c:v>37889</c:v>
                </c:pt>
                <c:pt idx="2367">
                  <c:v>37890</c:v>
                </c:pt>
                <c:pt idx="2368">
                  <c:v>37893</c:v>
                </c:pt>
                <c:pt idx="2369">
                  <c:v>37894</c:v>
                </c:pt>
                <c:pt idx="2370">
                  <c:v>37895</c:v>
                </c:pt>
                <c:pt idx="2371">
                  <c:v>37896</c:v>
                </c:pt>
                <c:pt idx="2372">
                  <c:v>37897</c:v>
                </c:pt>
                <c:pt idx="2373">
                  <c:v>37900</c:v>
                </c:pt>
                <c:pt idx="2374">
                  <c:v>37901</c:v>
                </c:pt>
                <c:pt idx="2375">
                  <c:v>37902</c:v>
                </c:pt>
                <c:pt idx="2376">
                  <c:v>37903</c:v>
                </c:pt>
                <c:pt idx="2377">
                  <c:v>37904</c:v>
                </c:pt>
                <c:pt idx="2378">
                  <c:v>37907</c:v>
                </c:pt>
                <c:pt idx="2379">
                  <c:v>37908</c:v>
                </c:pt>
                <c:pt idx="2380">
                  <c:v>37909</c:v>
                </c:pt>
                <c:pt idx="2381">
                  <c:v>37910</c:v>
                </c:pt>
                <c:pt idx="2382">
                  <c:v>37911</c:v>
                </c:pt>
                <c:pt idx="2383">
                  <c:v>37914</c:v>
                </c:pt>
                <c:pt idx="2384">
                  <c:v>37915</c:v>
                </c:pt>
                <c:pt idx="2385">
                  <c:v>37916</c:v>
                </c:pt>
                <c:pt idx="2386">
                  <c:v>37917</c:v>
                </c:pt>
                <c:pt idx="2387">
                  <c:v>37918</c:v>
                </c:pt>
                <c:pt idx="2388">
                  <c:v>37921</c:v>
                </c:pt>
                <c:pt idx="2389">
                  <c:v>37922</c:v>
                </c:pt>
                <c:pt idx="2390">
                  <c:v>37923</c:v>
                </c:pt>
                <c:pt idx="2391">
                  <c:v>37924</c:v>
                </c:pt>
                <c:pt idx="2392">
                  <c:v>37925</c:v>
                </c:pt>
                <c:pt idx="2393">
                  <c:v>37928</c:v>
                </c:pt>
                <c:pt idx="2394">
                  <c:v>37929</c:v>
                </c:pt>
                <c:pt idx="2395">
                  <c:v>37930</c:v>
                </c:pt>
                <c:pt idx="2396">
                  <c:v>37931</c:v>
                </c:pt>
                <c:pt idx="2397">
                  <c:v>37932</c:v>
                </c:pt>
                <c:pt idx="2398">
                  <c:v>37935</c:v>
                </c:pt>
                <c:pt idx="2399">
                  <c:v>37936</c:v>
                </c:pt>
                <c:pt idx="2400">
                  <c:v>37937</c:v>
                </c:pt>
                <c:pt idx="2401">
                  <c:v>37938</c:v>
                </c:pt>
                <c:pt idx="2402">
                  <c:v>37939</c:v>
                </c:pt>
                <c:pt idx="2403">
                  <c:v>37942</c:v>
                </c:pt>
                <c:pt idx="2404">
                  <c:v>37943</c:v>
                </c:pt>
                <c:pt idx="2405">
                  <c:v>37944</c:v>
                </c:pt>
                <c:pt idx="2406">
                  <c:v>37945</c:v>
                </c:pt>
                <c:pt idx="2407">
                  <c:v>37946</c:v>
                </c:pt>
                <c:pt idx="2408">
                  <c:v>37949</c:v>
                </c:pt>
                <c:pt idx="2409">
                  <c:v>37950</c:v>
                </c:pt>
                <c:pt idx="2410">
                  <c:v>37951</c:v>
                </c:pt>
                <c:pt idx="2411">
                  <c:v>37952</c:v>
                </c:pt>
                <c:pt idx="2412">
                  <c:v>37953</c:v>
                </c:pt>
                <c:pt idx="2413">
                  <c:v>37956</c:v>
                </c:pt>
                <c:pt idx="2414">
                  <c:v>37957</c:v>
                </c:pt>
                <c:pt idx="2415">
                  <c:v>37958</c:v>
                </c:pt>
                <c:pt idx="2416">
                  <c:v>37959</c:v>
                </c:pt>
                <c:pt idx="2417">
                  <c:v>37960</c:v>
                </c:pt>
                <c:pt idx="2418">
                  <c:v>37963</c:v>
                </c:pt>
                <c:pt idx="2419">
                  <c:v>37964</c:v>
                </c:pt>
                <c:pt idx="2420">
                  <c:v>37965</c:v>
                </c:pt>
                <c:pt idx="2421">
                  <c:v>37966</c:v>
                </c:pt>
                <c:pt idx="2422">
                  <c:v>37967</c:v>
                </c:pt>
                <c:pt idx="2423">
                  <c:v>37970</c:v>
                </c:pt>
                <c:pt idx="2424">
                  <c:v>37971</c:v>
                </c:pt>
                <c:pt idx="2425">
                  <c:v>37972</c:v>
                </c:pt>
                <c:pt idx="2426">
                  <c:v>37973</c:v>
                </c:pt>
                <c:pt idx="2427">
                  <c:v>37974</c:v>
                </c:pt>
                <c:pt idx="2428">
                  <c:v>37977</c:v>
                </c:pt>
                <c:pt idx="2429">
                  <c:v>37978</c:v>
                </c:pt>
                <c:pt idx="2430">
                  <c:v>37979</c:v>
                </c:pt>
                <c:pt idx="2431">
                  <c:v>37980</c:v>
                </c:pt>
                <c:pt idx="2432">
                  <c:v>37981</c:v>
                </c:pt>
                <c:pt idx="2433">
                  <c:v>37984</c:v>
                </c:pt>
                <c:pt idx="2434">
                  <c:v>37985</c:v>
                </c:pt>
                <c:pt idx="2435">
                  <c:v>37986</c:v>
                </c:pt>
                <c:pt idx="2436">
                  <c:v>37987</c:v>
                </c:pt>
                <c:pt idx="2437">
                  <c:v>37988</c:v>
                </c:pt>
                <c:pt idx="2438">
                  <c:v>37991</c:v>
                </c:pt>
                <c:pt idx="2439">
                  <c:v>37992</c:v>
                </c:pt>
                <c:pt idx="2440">
                  <c:v>37993</c:v>
                </c:pt>
                <c:pt idx="2441">
                  <c:v>37994</c:v>
                </c:pt>
                <c:pt idx="2442">
                  <c:v>37995</c:v>
                </c:pt>
                <c:pt idx="2443">
                  <c:v>37998</c:v>
                </c:pt>
                <c:pt idx="2444">
                  <c:v>37999</c:v>
                </c:pt>
                <c:pt idx="2445">
                  <c:v>38000</c:v>
                </c:pt>
                <c:pt idx="2446">
                  <c:v>38001</c:v>
                </c:pt>
                <c:pt idx="2447">
                  <c:v>38002</c:v>
                </c:pt>
                <c:pt idx="2448">
                  <c:v>38005</c:v>
                </c:pt>
                <c:pt idx="2449">
                  <c:v>38006</c:v>
                </c:pt>
                <c:pt idx="2450">
                  <c:v>38007</c:v>
                </c:pt>
                <c:pt idx="2451">
                  <c:v>38008</c:v>
                </c:pt>
                <c:pt idx="2452">
                  <c:v>38009</c:v>
                </c:pt>
                <c:pt idx="2453">
                  <c:v>38012</c:v>
                </c:pt>
                <c:pt idx="2454">
                  <c:v>38013</c:v>
                </c:pt>
                <c:pt idx="2455">
                  <c:v>38014</c:v>
                </c:pt>
                <c:pt idx="2456">
                  <c:v>38015</c:v>
                </c:pt>
                <c:pt idx="2457">
                  <c:v>38016</c:v>
                </c:pt>
                <c:pt idx="2458">
                  <c:v>38019</c:v>
                </c:pt>
                <c:pt idx="2459">
                  <c:v>38020</c:v>
                </c:pt>
                <c:pt idx="2460">
                  <c:v>38021</c:v>
                </c:pt>
                <c:pt idx="2461">
                  <c:v>38022</c:v>
                </c:pt>
                <c:pt idx="2462">
                  <c:v>38023</c:v>
                </c:pt>
                <c:pt idx="2463">
                  <c:v>38026</c:v>
                </c:pt>
                <c:pt idx="2464">
                  <c:v>38027</c:v>
                </c:pt>
                <c:pt idx="2465">
                  <c:v>38028</c:v>
                </c:pt>
                <c:pt idx="2466">
                  <c:v>38029</c:v>
                </c:pt>
                <c:pt idx="2467">
                  <c:v>38030</c:v>
                </c:pt>
                <c:pt idx="2468">
                  <c:v>38033</c:v>
                </c:pt>
                <c:pt idx="2469">
                  <c:v>38034</c:v>
                </c:pt>
                <c:pt idx="2470">
                  <c:v>38035</c:v>
                </c:pt>
                <c:pt idx="2471">
                  <c:v>38036</c:v>
                </c:pt>
                <c:pt idx="2472">
                  <c:v>38037</c:v>
                </c:pt>
                <c:pt idx="2473">
                  <c:v>38040</c:v>
                </c:pt>
                <c:pt idx="2474">
                  <c:v>38041</c:v>
                </c:pt>
                <c:pt idx="2475">
                  <c:v>38042</c:v>
                </c:pt>
                <c:pt idx="2476">
                  <c:v>38043</c:v>
                </c:pt>
                <c:pt idx="2477">
                  <c:v>38044</c:v>
                </c:pt>
                <c:pt idx="2478">
                  <c:v>38047</c:v>
                </c:pt>
                <c:pt idx="2479">
                  <c:v>38048</c:v>
                </c:pt>
                <c:pt idx="2480">
                  <c:v>38049</c:v>
                </c:pt>
                <c:pt idx="2481">
                  <c:v>38050</c:v>
                </c:pt>
                <c:pt idx="2482">
                  <c:v>38051</c:v>
                </c:pt>
                <c:pt idx="2483">
                  <c:v>38054</c:v>
                </c:pt>
                <c:pt idx="2484">
                  <c:v>38055</c:v>
                </c:pt>
                <c:pt idx="2485">
                  <c:v>38056</c:v>
                </c:pt>
                <c:pt idx="2486">
                  <c:v>38057</c:v>
                </c:pt>
                <c:pt idx="2487">
                  <c:v>38058</c:v>
                </c:pt>
                <c:pt idx="2488">
                  <c:v>38061</c:v>
                </c:pt>
                <c:pt idx="2489">
                  <c:v>38062</c:v>
                </c:pt>
                <c:pt idx="2490">
                  <c:v>38063</c:v>
                </c:pt>
                <c:pt idx="2491">
                  <c:v>38064</c:v>
                </c:pt>
                <c:pt idx="2492">
                  <c:v>38065</c:v>
                </c:pt>
                <c:pt idx="2493">
                  <c:v>38068</c:v>
                </c:pt>
                <c:pt idx="2494">
                  <c:v>38069</c:v>
                </c:pt>
                <c:pt idx="2495">
                  <c:v>38070</c:v>
                </c:pt>
                <c:pt idx="2496">
                  <c:v>38071</c:v>
                </c:pt>
                <c:pt idx="2497">
                  <c:v>38072</c:v>
                </c:pt>
                <c:pt idx="2498">
                  <c:v>38075</c:v>
                </c:pt>
                <c:pt idx="2499">
                  <c:v>38076</c:v>
                </c:pt>
                <c:pt idx="2500">
                  <c:v>38077</c:v>
                </c:pt>
                <c:pt idx="2501">
                  <c:v>38078</c:v>
                </c:pt>
                <c:pt idx="2502">
                  <c:v>38079</c:v>
                </c:pt>
                <c:pt idx="2503">
                  <c:v>38082</c:v>
                </c:pt>
                <c:pt idx="2504">
                  <c:v>38083</c:v>
                </c:pt>
                <c:pt idx="2505">
                  <c:v>38084</c:v>
                </c:pt>
                <c:pt idx="2506">
                  <c:v>38085</c:v>
                </c:pt>
                <c:pt idx="2507">
                  <c:v>38086</c:v>
                </c:pt>
                <c:pt idx="2508">
                  <c:v>38089</c:v>
                </c:pt>
                <c:pt idx="2509">
                  <c:v>38090</c:v>
                </c:pt>
                <c:pt idx="2510">
                  <c:v>38091</c:v>
                </c:pt>
                <c:pt idx="2511">
                  <c:v>38092</c:v>
                </c:pt>
                <c:pt idx="2512">
                  <c:v>38093</c:v>
                </c:pt>
                <c:pt idx="2513">
                  <c:v>38096</c:v>
                </c:pt>
                <c:pt idx="2514">
                  <c:v>38097</c:v>
                </c:pt>
                <c:pt idx="2515">
                  <c:v>38098</c:v>
                </c:pt>
                <c:pt idx="2516">
                  <c:v>38099</c:v>
                </c:pt>
                <c:pt idx="2517">
                  <c:v>38100</c:v>
                </c:pt>
                <c:pt idx="2518">
                  <c:v>38103</c:v>
                </c:pt>
                <c:pt idx="2519">
                  <c:v>38104</c:v>
                </c:pt>
                <c:pt idx="2520">
                  <c:v>38105</c:v>
                </c:pt>
                <c:pt idx="2521">
                  <c:v>38106</c:v>
                </c:pt>
                <c:pt idx="2522">
                  <c:v>38107</c:v>
                </c:pt>
                <c:pt idx="2523">
                  <c:v>38110</c:v>
                </c:pt>
                <c:pt idx="2524">
                  <c:v>38111</c:v>
                </c:pt>
                <c:pt idx="2525">
                  <c:v>38112</c:v>
                </c:pt>
                <c:pt idx="2526">
                  <c:v>38113</c:v>
                </c:pt>
                <c:pt idx="2527">
                  <c:v>38114</c:v>
                </c:pt>
                <c:pt idx="2528">
                  <c:v>38117</c:v>
                </c:pt>
                <c:pt idx="2529">
                  <c:v>38118</c:v>
                </c:pt>
                <c:pt idx="2530">
                  <c:v>38119</c:v>
                </c:pt>
                <c:pt idx="2531">
                  <c:v>38120</c:v>
                </c:pt>
                <c:pt idx="2532">
                  <c:v>38121</c:v>
                </c:pt>
                <c:pt idx="2533">
                  <c:v>38124</c:v>
                </c:pt>
                <c:pt idx="2534">
                  <c:v>38125</c:v>
                </c:pt>
                <c:pt idx="2535">
                  <c:v>38126</c:v>
                </c:pt>
                <c:pt idx="2536">
                  <c:v>38127</c:v>
                </c:pt>
                <c:pt idx="2537">
                  <c:v>38128</c:v>
                </c:pt>
                <c:pt idx="2538">
                  <c:v>38131</c:v>
                </c:pt>
                <c:pt idx="2539">
                  <c:v>38132</c:v>
                </c:pt>
                <c:pt idx="2540">
                  <c:v>38133</c:v>
                </c:pt>
                <c:pt idx="2541">
                  <c:v>38134</c:v>
                </c:pt>
                <c:pt idx="2542">
                  <c:v>38135</c:v>
                </c:pt>
                <c:pt idx="2543">
                  <c:v>38138</c:v>
                </c:pt>
                <c:pt idx="2544">
                  <c:v>38139</c:v>
                </c:pt>
                <c:pt idx="2545">
                  <c:v>38140</c:v>
                </c:pt>
                <c:pt idx="2546">
                  <c:v>38141</c:v>
                </c:pt>
                <c:pt idx="2547">
                  <c:v>38142</c:v>
                </c:pt>
                <c:pt idx="2548">
                  <c:v>38145</c:v>
                </c:pt>
                <c:pt idx="2549">
                  <c:v>38146</c:v>
                </c:pt>
                <c:pt idx="2550">
                  <c:v>38147</c:v>
                </c:pt>
                <c:pt idx="2551">
                  <c:v>38148</c:v>
                </c:pt>
                <c:pt idx="2552">
                  <c:v>38149</c:v>
                </c:pt>
                <c:pt idx="2553">
                  <c:v>38152</c:v>
                </c:pt>
                <c:pt idx="2554">
                  <c:v>38153</c:v>
                </c:pt>
                <c:pt idx="2555">
                  <c:v>38154</c:v>
                </c:pt>
                <c:pt idx="2556">
                  <c:v>38155</c:v>
                </c:pt>
                <c:pt idx="2557">
                  <c:v>38156</c:v>
                </c:pt>
                <c:pt idx="2558">
                  <c:v>38159</c:v>
                </c:pt>
                <c:pt idx="2559">
                  <c:v>38160</c:v>
                </c:pt>
                <c:pt idx="2560">
                  <c:v>38161</c:v>
                </c:pt>
                <c:pt idx="2561">
                  <c:v>38162</c:v>
                </c:pt>
                <c:pt idx="2562">
                  <c:v>38163</c:v>
                </c:pt>
                <c:pt idx="2563">
                  <c:v>38166</c:v>
                </c:pt>
                <c:pt idx="2564">
                  <c:v>38167</c:v>
                </c:pt>
                <c:pt idx="2565">
                  <c:v>38168</c:v>
                </c:pt>
                <c:pt idx="2566">
                  <c:v>38169</c:v>
                </c:pt>
                <c:pt idx="2567">
                  <c:v>38170</c:v>
                </c:pt>
                <c:pt idx="2568">
                  <c:v>38173</c:v>
                </c:pt>
                <c:pt idx="2569">
                  <c:v>38174</c:v>
                </c:pt>
                <c:pt idx="2570">
                  <c:v>38175</c:v>
                </c:pt>
                <c:pt idx="2571">
                  <c:v>38176</c:v>
                </c:pt>
                <c:pt idx="2572">
                  <c:v>38177</c:v>
                </c:pt>
                <c:pt idx="2573">
                  <c:v>38180</c:v>
                </c:pt>
                <c:pt idx="2574">
                  <c:v>38181</c:v>
                </c:pt>
                <c:pt idx="2575">
                  <c:v>38182</c:v>
                </c:pt>
                <c:pt idx="2576">
                  <c:v>38183</c:v>
                </c:pt>
                <c:pt idx="2577">
                  <c:v>38184</c:v>
                </c:pt>
                <c:pt idx="2578">
                  <c:v>38187</c:v>
                </c:pt>
                <c:pt idx="2579">
                  <c:v>38188</c:v>
                </c:pt>
                <c:pt idx="2580">
                  <c:v>38189</c:v>
                </c:pt>
                <c:pt idx="2581">
                  <c:v>38190</c:v>
                </c:pt>
                <c:pt idx="2582">
                  <c:v>38191</c:v>
                </c:pt>
                <c:pt idx="2583">
                  <c:v>38194</c:v>
                </c:pt>
                <c:pt idx="2584">
                  <c:v>38195</c:v>
                </c:pt>
                <c:pt idx="2585">
                  <c:v>38196</c:v>
                </c:pt>
                <c:pt idx="2586">
                  <c:v>38197</c:v>
                </c:pt>
                <c:pt idx="2587">
                  <c:v>38198</c:v>
                </c:pt>
                <c:pt idx="2588">
                  <c:v>38201</c:v>
                </c:pt>
                <c:pt idx="2589">
                  <c:v>38202</c:v>
                </c:pt>
                <c:pt idx="2590">
                  <c:v>38203</c:v>
                </c:pt>
                <c:pt idx="2591">
                  <c:v>38204</c:v>
                </c:pt>
                <c:pt idx="2592">
                  <c:v>38205</c:v>
                </c:pt>
                <c:pt idx="2593">
                  <c:v>38208</c:v>
                </c:pt>
                <c:pt idx="2594">
                  <c:v>38209</c:v>
                </c:pt>
                <c:pt idx="2595">
                  <c:v>38210</c:v>
                </c:pt>
                <c:pt idx="2596">
                  <c:v>38211</c:v>
                </c:pt>
                <c:pt idx="2597">
                  <c:v>38212</c:v>
                </c:pt>
                <c:pt idx="2598">
                  <c:v>38215</c:v>
                </c:pt>
                <c:pt idx="2599">
                  <c:v>38216</c:v>
                </c:pt>
                <c:pt idx="2600">
                  <c:v>38217</c:v>
                </c:pt>
                <c:pt idx="2601">
                  <c:v>38218</c:v>
                </c:pt>
                <c:pt idx="2602">
                  <c:v>38219</c:v>
                </c:pt>
                <c:pt idx="2603">
                  <c:v>38222</c:v>
                </c:pt>
                <c:pt idx="2604">
                  <c:v>38223</c:v>
                </c:pt>
                <c:pt idx="2605">
                  <c:v>38224</c:v>
                </c:pt>
                <c:pt idx="2606">
                  <c:v>38225</c:v>
                </c:pt>
                <c:pt idx="2607">
                  <c:v>38226</c:v>
                </c:pt>
                <c:pt idx="2608">
                  <c:v>38229</c:v>
                </c:pt>
                <c:pt idx="2609">
                  <c:v>38230</c:v>
                </c:pt>
                <c:pt idx="2610">
                  <c:v>38231</c:v>
                </c:pt>
                <c:pt idx="2611">
                  <c:v>38232</c:v>
                </c:pt>
                <c:pt idx="2612">
                  <c:v>38233</c:v>
                </c:pt>
                <c:pt idx="2613">
                  <c:v>38236</c:v>
                </c:pt>
                <c:pt idx="2614">
                  <c:v>38237</c:v>
                </c:pt>
                <c:pt idx="2615">
                  <c:v>38238</c:v>
                </c:pt>
                <c:pt idx="2616">
                  <c:v>38239</c:v>
                </c:pt>
                <c:pt idx="2617">
                  <c:v>38240</c:v>
                </c:pt>
                <c:pt idx="2618">
                  <c:v>38243</c:v>
                </c:pt>
                <c:pt idx="2619">
                  <c:v>38244</c:v>
                </c:pt>
                <c:pt idx="2620">
                  <c:v>38245</c:v>
                </c:pt>
                <c:pt idx="2621">
                  <c:v>38246</c:v>
                </c:pt>
                <c:pt idx="2622">
                  <c:v>38247</c:v>
                </c:pt>
                <c:pt idx="2623">
                  <c:v>38250</c:v>
                </c:pt>
                <c:pt idx="2624">
                  <c:v>38251</c:v>
                </c:pt>
                <c:pt idx="2625">
                  <c:v>38252</c:v>
                </c:pt>
                <c:pt idx="2626">
                  <c:v>38253</c:v>
                </c:pt>
                <c:pt idx="2627">
                  <c:v>38254</c:v>
                </c:pt>
                <c:pt idx="2628">
                  <c:v>38257</c:v>
                </c:pt>
                <c:pt idx="2629">
                  <c:v>38258</c:v>
                </c:pt>
                <c:pt idx="2630">
                  <c:v>38259</c:v>
                </c:pt>
                <c:pt idx="2631">
                  <c:v>38260</c:v>
                </c:pt>
                <c:pt idx="2632">
                  <c:v>38261</c:v>
                </c:pt>
                <c:pt idx="2633">
                  <c:v>38264</c:v>
                </c:pt>
                <c:pt idx="2634">
                  <c:v>38265</c:v>
                </c:pt>
                <c:pt idx="2635">
                  <c:v>38266</c:v>
                </c:pt>
                <c:pt idx="2636">
                  <c:v>38267</c:v>
                </c:pt>
                <c:pt idx="2637">
                  <c:v>38268</c:v>
                </c:pt>
                <c:pt idx="2638">
                  <c:v>38271</c:v>
                </c:pt>
                <c:pt idx="2639">
                  <c:v>38272</c:v>
                </c:pt>
                <c:pt idx="2640">
                  <c:v>38273</c:v>
                </c:pt>
                <c:pt idx="2641">
                  <c:v>38274</c:v>
                </c:pt>
                <c:pt idx="2642">
                  <c:v>38275</c:v>
                </c:pt>
                <c:pt idx="2643">
                  <c:v>38278</c:v>
                </c:pt>
                <c:pt idx="2644">
                  <c:v>38279</c:v>
                </c:pt>
                <c:pt idx="2645">
                  <c:v>38280</c:v>
                </c:pt>
                <c:pt idx="2646">
                  <c:v>38281</c:v>
                </c:pt>
                <c:pt idx="2647">
                  <c:v>38282</c:v>
                </c:pt>
                <c:pt idx="2648">
                  <c:v>38285</c:v>
                </c:pt>
                <c:pt idx="2649">
                  <c:v>38286</c:v>
                </c:pt>
                <c:pt idx="2650">
                  <c:v>38287</c:v>
                </c:pt>
                <c:pt idx="2651">
                  <c:v>38288</c:v>
                </c:pt>
                <c:pt idx="2652">
                  <c:v>38289</c:v>
                </c:pt>
                <c:pt idx="2653">
                  <c:v>38292</c:v>
                </c:pt>
                <c:pt idx="2654">
                  <c:v>38293</c:v>
                </c:pt>
                <c:pt idx="2655">
                  <c:v>38294</c:v>
                </c:pt>
                <c:pt idx="2656">
                  <c:v>38295</c:v>
                </c:pt>
                <c:pt idx="2657">
                  <c:v>38296</c:v>
                </c:pt>
                <c:pt idx="2658">
                  <c:v>38299</c:v>
                </c:pt>
                <c:pt idx="2659">
                  <c:v>38300</c:v>
                </c:pt>
                <c:pt idx="2660">
                  <c:v>38301</c:v>
                </c:pt>
                <c:pt idx="2661">
                  <c:v>38302</c:v>
                </c:pt>
                <c:pt idx="2662">
                  <c:v>38303</c:v>
                </c:pt>
                <c:pt idx="2663">
                  <c:v>38306</c:v>
                </c:pt>
                <c:pt idx="2664">
                  <c:v>38307</c:v>
                </c:pt>
                <c:pt idx="2665">
                  <c:v>38308</c:v>
                </c:pt>
                <c:pt idx="2666">
                  <c:v>38309</c:v>
                </c:pt>
                <c:pt idx="2667">
                  <c:v>38310</c:v>
                </c:pt>
                <c:pt idx="2668">
                  <c:v>38313</c:v>
                </c:pt>
                <c:pt idx="2669">
                  <c:v>38314</c:v>
                </c:pt>
                <c:pt idx="2670">
                  <c:v>38315</c:v>
                </c:pt>
                <c:pt idx="2671">
                  <c:v>38316</c:v>
                </c:pt>
                <c:pt idx="2672">
                  <c:v>38317</c:v>
                </c:pt>
                <c:pt idx="2673">
                  <c:v>38320</c:v>
                </c:pt>
                <c:pt idx="2674">
                  <c:v>38321</c:v>
                </c:pt>
                <c:pt idx="2675">
                  <c:v>38322</c:v>
                </c:pt>
                <c:pt idx="2676">
                  <c:v>38323</c:v>
                </c:pt>
                <c:pt idx="2677">
                  <c:v>38324</c:v>
                </c:pt>
                <c:pt idx="2678">
                  <c:v>38327</c:v>
                </c:pt>
                <c:pt idx="2679">
                  <c:v>38328</c:v>
                </c:pt>
                <c:pt idx="2680">
                  <c:v>38329</c:v>
                </c:pt>
                <c:pt idx="2681">
                  <c:v>38330</c:v>
                </c:pt>
                <c:pt idx="2682">
                  <c:v>38331</c:v>
                </c:pt>
                <c:pt idx="2683">
                  <c:v>38334</c:v>
                </c:pt>
                <c:pt idx="2684">
                  <c:v>38335</c:v>
                </c:pt>
                <c:pt idx="2685">
                  <c:v>38336</c:v>
                </c:pt>
                <c:pt idx="2686">
                  <c:v>38337</c:v>
                </c:pt>
                <c:pt idx="2687">
                  <c:v>38338</c:v>
                </c:pt>
                <c:pt idx="2688">
                  <c:v>38341</c:v>
                </c:pt>
                <c:pt idx="2689">
                  <c:v>38342</c:v>
                </c:pt>
                <c:pt idx="2690">
                  <c:v>38343</c:v>
                </c:pt>
                <c:pt idx="2691">
                  <c:v>38344</c:v>
                </c:pt>
                <c:pt idx="2692">
                  <c:v>38345</c:v>
                </c:pt>
                <c:pt idx="2693">
                  <c:v>38348</c:v>
                </c:pt>
                <c:pt idx="2694">
                  <c:v>38349</c:v>
                </c:pt>
                <c:pt idx="2695">
                  <c:v>38350</c:v>
                </c:pt>
                <c:pt idx="2696">
                  <c:v>38351</c:v>
                </c:pt>
                <c:pt idx="2697">
                  <c:v>38352</c:v>
                </c:pt>
                <c:pt idx="2698">
                  <c:v>38355</c:v>
                </c:pt>
                <c:pt idx="2699">
                  <c:v>38356</c:v>
                </c:pt>
                <c:pt idx="2700">
                  <c:v>38357</c:v>
                </c:pt>
                <c:pt idx="2701">
                  <c:v>38358</c:v>
                </c:pt>
                <c:pt idx="2702">
                  <c:v>38359</c:v>
                </c:pt>
                <c:pt idx="2703">
                  <c:v>38362</c:v>
                </c:pt>
                <c:pt idx="2704">
                  <c:v>38363</c:v>
                </c:pt>
                <c:pt idx="2705">
                  <c:v>38364</c:v>
                </c:pt>
                <c:pt idx="2706">
                  <c:v>38365</c:v>
                </c:pt>
                <c:pt idx="2707">
                  <c:v>38366</c:v>
                </c:pt>
                <c:pt idx="2708">
                  <c:v>38369</c:v>
                </c:pt>
                <c:pt idx="2709">
                  <c:v>38370</c:v>
                </c:pt>
                <c:pt idx="2710">
                  <c:v>38371</c:v>
                </c:pt>
                <c:pt idx="2711">
                  <c:v>38372</c:v>
                </c:pt>
                <c:pt idx="2712">
                  <c:v>38373</c:v>
                </c:pt>
                <c:pt idx="2713">
                  <c:v>38376</c:v>
                </c:pt>
                <c:pt idx="2714">
                  <c:v>38377</c:v>
                </c:pt>
                <c:pt idx="2715">
                  <c:v>38378</c:v>
                </c:pt>
                <c:pt idx="2716">
                  <c:v>38379</c:v>
                </c:pt>
                <c:pt idx="2717">
                  <c:v>38380</c:v>
                </c:pt>
                <c:pt idx="2718">
                  <c:v>38383</c:v>
                </c:pt>
                <c:pt idx="2719">
                  <c:v>38384</c:v>
                </c:pt>
                <c:pt idx="2720">
                  <c:v>38385</c:v>
                </c:pt>
                <c:pt idx="2721">
                  <c:v>38386</c:v>
                </c:pt>
                <c:pt idx="2722">
                  <c:v>38387</c:v>
                </c:pt>
                <c:pt idx="2723">
                  <c:v>38390</c:v>
                </c:pt>
                <c:pt idx="2724">
                  <c:v>38391</c:v>
                </c:pt>
                <c:pt idx="2725">
                  <c:v>38392</c:v>
                </c:pt>
                <c:pt idx="2726">
                  <c:v>38393</c:v>
                </c:pt>
                <c:pt idx="2727">
                  <c:v>38394</c:v>
                </c:pt>
                <c:pt idx="2728">
                  <c:v>38397</c:v>
                </c:pt>
                <c:pt idx="2729">
                  <c:v>38398</c:v>
                </c:pt>
                <c:pt idx="2730">
                  <c:v>38399</c:v>
                </c:pt>
                <c:pt idx="2731">
                  <c:v>38400</c:v>
                </c:pt>
                <c:pt idx="2732">
                  <c:v>38401</c:v>
                </c:pt>
                <c:pt idx="2733">
                  <c:v>38404</c:v>
                </c:pt>
                <c:pt idx="2734">
                  <c:v>38405</c:v>
                </c:pt>
                <c:pt idx="2735">
                  <c:v>38406</c:v>
                </c:pt>
                <c:pt idx="2736">
                  <c:v>38407</c:v>
                </c:pt>
                <c:pt idx="2737">
                  <c:v>38408</c:v>
                </c:pt>
                <c:pt idx="2738">
                  <c:v>38411</c:v>
                </c:pt>
                <c:pt idx="2739">
                  <c:v>38412</c:v>
                </c:pt>
                <c:pt idx="2740">
                  <c:v>38413</c:v>
                </c:pt>
                <c:pt idx="2741">
                  <c:v>38414</c:v>
                </c:pt>
                <c:pt idx="2742">
                  <c:v>38415</c:v>
                </c:pt>
                <c:pt idx="2743">
                  <c:v>38418</c:v>
                </c:pt>
                <c:pt idx="2744">
                  <c:v>38419</c:v>
                </c:pt>
                <c:pt idx="2745">
                  <c:v>38420</c:v>
                </c:pt>
                <c:pt idx="2746">
                  <c:v>38421</c:v>
                </c:pt>
                <c:pt idx="2747">
                  <c:v>38422</c:v>
                </c:pt>
                <c:pt idx="2748">
                  <c:v>38425</c:v>
                </c:pt>
                <c:pt idx="2749">
                  <c:v>38426</c:v>
                </c:pt>
                <c:pt idx="2750">
                  <c:v>38427</c:v>
                </c:pt>
                <c:pt idx="2751">
                  <c:v>38428</c:v>
                </c:pt>
                <c:pt idx="2752">
                  <c:v>38429</c:v>
                </c:pt>
                <c:pt idx="2753">
                  <c:v>38432</c:v>
                </c:pt>
                <c:pt idx="2754">
                  <c:v>38433</c:v>
                </c:pt>
                <c:pt idx="2755">
                  <c:v>38434</c:v>
                </c:pt>
                <c:pt idx="2756">
                  <c:v>38435</c:v>
                </c:pt>
                <c:pt idx="2757">
                  <c:v>38436</c:v>
                </c:pt>
                <c:pt idx="2758">
                  <c:v>38439</c:v>
                </c:pt>
                <c:pt idx="2759">
                  <c:v>38440</c:v>
                </c:pt>
                <c:pt idx="2760">
                  <c:v>38441</c:v>
                </c:pt>
                <c:pt idx="2761">
                  <c:v>38442</c:v>
                </c:pt>
                <c:pt idx="2762">
                  <c:v>38443</c:v>
                </c:pt>
                <c:pt idx="2763">
                  <c:v>38446</c:v>
                </c:pt>
                <c:pt idx="2764">
                  <c:v>38447</c:v>
                </c:pt>
                <c:pt idx="2765">
                  <c:v>38448</c:v>
                </c:pt>
                <c:pt idx="2766">
                  <c:v>38449</c:v>
                </c:pt>
                <c:pt idx="2767">
                  <c:v>38450</c:v>
                </c:pt>
                <c:pt idx="2768">
                  <c:v>38453</c:v>
                </c:pt>
                <c:pt idx="2769">
                  <c:v>38454</c:v>
                </c:pt>
                <c:pt idx="2770">
                  <c:v>38455</c:v>
                </c:pt>
                <c:pt idx="2771">
                  <c:v>38456</c:v>
                </c:pt>
                <c:pt idx="2772">
                  <c:v>38457</c:v>
                </c:pt>
                <c:pt idx="2773">
                  <c:v>38460</c:v>
                </c:pt>
                <c:pt idx="2774">
                  <c:v>38461</c:v>
                </c:pt>
                <c:pt idx="2775">
                  <c:v>38462</c:v>
                </c:pt>
                <c:pt idx="2776">
                  <c:v>38463</c:v>
                </c:pt>
                <c:pt idx="2777">
                  <c:v>38464</c:v>
                </c:pt>
                <c:pt idx="2778">
                  <c:v>38467</c:v>
                </c:pt>
                <c:pt idx="2779">
                  <c:v>38468</c:v>
                </c:pt>
                <c:pt idx="2780">
                  <c:v>38469</c:v>
                </c:pt>
                <c:pt idx="2781">
                  <c:v>38470</c:v>
                </c:pt>
                <c:pt idx="2782">
                  <c:v>38471</c:v>
                </c:pt>
                <c:pt idx="2783">
                  <c:v>38474</c:v>
                </c:pt>
                <c:pt idx="2784">
                  <c:v>38475</c:v>
                </c:pt>
                <c:pt idx="2785">
                  <c:v>38476</c:v>
                </c:pt>
                <c:pt idx="2786">
                  <c:v>38477</c:v>
                </c:pt>
                <c:pt idx="2787">
                  <c:v>38478</c:v>
                </c:pt>
                <c:pt idx="2788">
                  <c:v>38481</c:v>
                </c:pt>
                <c:pt idx="2789">
                  <c:v>38482</c:v>
                </c:pt>
                <c:pt idx="2790">
                  <c:v>38483</c:v>
                </c:pt>
                <c:pt idx="2791">
                  <c:v>38484</c:v>
                </c:pt>
                <c:pt idx="2792">
                  <c:v>38485</c:v>
                </c:pt>
                <c:pt idx="2793">
                  <c:v>38488</c:v>
                </c:pt>
                <c:pt idx="2794">
                  <c:v>38489</c:v>
                </c:pt>
                <c:pt idx="2795">
                  <c:v>38490</c:v>
                </c:pt>
                <c:pt idx="2796">
                  <c:v>38491</c:v>
                </c:pt>
                <c:pt idx="2797">
                  <c:v>38492</c:v>
                </c:pt>
                <c:pt idx="2798">
                  <c:v>38495</c:v>
                </c:pt>
                <c:pt idx="2799">
                  <c:v>38496</c:v>
                </c:pt>
                <c:pt idx="2800">
                  <c:v>38497</c:v>
                </c:pt>
                <c:pt idx="2801">
                  <c:v>38498</c:v>
                </c:pt>
                <c:pt idx="2802">
                  <c:v>38499</c:v>
                </c:pt>
                <c:pt idx="2803">
                  <c:v>38502</c:v>
                </c:pt>
                <c:pt idx="2804">
                  <c:v>38503</c:v>
                </c:pt>
                <c:pt idx="2805">
                  <c:v>38504</c:v>
                </c:pt>
                <c:pt idx="2806">
                  <c:v>38505</c:v>
                </c:pt>
                <c:pt idx="2807">
                  <c:v>38506</c:v>
                </c:pt>
                <c:pt idx="2808">
                  <c:v>38509</c:v>
                </c:pt>
                <c:pt idx="2809">
                  <c:v>38510</c:v>
                </c:pt>
                <c:pt idx="2810">
                  <c:v>38511</c:v>
                </c:pt>
                <c:pt idx="2811">
                  <c:v>38512</c:v>
                </c:pt>
                <c:pt idx="2812">
                  <c:v>38513</c:v>
                </c:pt>
                <c:pt idx="2813">
                  <c:v>38516</c:v>
                </c:pt>
                <c:pt idx="2814">
                  <c:v>38517</c:v>
                </c:pt>
                <c:pt idx="2815">
                  <c:v>38518</c:v>
                </c:pt>
                <c:pt idx="2816">
                  <c:v>38519</c:v>
                </c:pt>
                <c:pt idx="2817">
                  <c:v>38520</c:v>
                </c:pt>
                <c:pt idx="2818">
                  <c:v>38523</c:v>
                </c:pt>
                <c:pt idx="2819">
                  <c:v>38524</c:v>
                </c:pt>
                <c:pt idx="2820">
                  <c:v>38525</c:v>
                </c:pt>
                <c:pt idx="2821">
                  <c:v>38526</c:v>
                </c:pt>
                <c:pt idx="2822">
                  <c:v>38527</c:v>
                </c:pt>
                <c:pt idx="2823">
                  <c:v>38530</c:v>
                </c:pt>
                <c:pt idx="2824">
                  <c:v>38531</c:v>
                </c:pt>
                <c:pt idx="2825">
                  <c:v>38532</c:v>
                </c:pt>
                <c:pt idx="2826">
                  <c:v>38533</c:v>
                </c:pt>
                <c:pt idx="2827">
                  <c:v>38534</c:v>
                </c:pt>
                <c:pt idx="2828">
                  <c:v>38537</c:v>
                </c:pt>
                <c:pt idx="2829">
                  <c:v>38538</c:v>
                </c:pt>
                <c:pt idx="2830">
                  <c:v>38539</c:v>
                </c:pt>
                <c:pt idx="2831">
                  <c:v>38540</c:v>
                </c:pt>
                <c:pt idx="2832">
                  <c:v>38541</c:v>
                </c:pt>
                <c:pt idx="2833">
                  <c:v>38544</c:v>
                </c:pt>
                <c:pt idx="2834">
                  <c:v>38545</c:v>
                </c:pt>
                <c:pt idx="2835">
                  <c:v>38546</c:v>
                </c:pt>
                <c:pt idx="2836">
                  <c:v>38547</c:v>
                </c:pt>
                <c:pt idx="2837">
                  <c:v>38548</c:v>
                </c:pt>
                <c:pt idx="2838">
                  <c:v>38551</c:v>
                </c:pt>
                <c:pt idx="2839">
                  <c:v>38552</c:v>
                </c:pt>
                <c:pt idx="2840">
                  <c:v>38553</c:v>
                </c:pt>
                <c:pt idx="2841">
                  <c:v>38554</c:v>
                </c:pt>
                <c:pt idx="2842">
                  <c:v>38555</c:v>
                </c:pt>
                <c:pt idx="2843">
                  <c:v>38558</c:v>
                </c:pt>
                <c:pt idx="2844">
                  <c:v>38559</c:v>
                </c:pt>
                <c:pt idx="2845">
                  <c:v>38560</c:v>
                </c:pt>
                <c:pt idx="2846">
                  <c:v>38561</c:v>
                </c:pt>
                <c:pt idx="2847">
                  <c:v>38562</c:v>
                </c:pt>
                <c:pt idx="2848">
                  <c:v>38565</c:v>
                </c:pt>
                <c:pt idx="2849">
                  <c:v>38566</c:v>
                </c:pt>
                <c:pt idx="2850">
                  <c:v>38567</c:v>
                </c:pt>
                <c:pt idx="2851">
                  <c:v>38568</c:v>
                </c:pt>
                <c:pt idx="2852">
                  <c:v>38569</c:v>
                </c:pt>
                <c:pt idx="2853">
                  <c:v>38572</c:v>
                </c:pt>
                <c:pt idx="2854">
                  <c:v>38573</c:v>
                </c:pt>
                <c:pt idx="2855">
                  <c:v>38574</c:v>
                </c:pt>
                <c:pt idx="2856">
                  <c:v>38575</c:v>
                </c:pt>
                <c:pt idx="2857">
                  <c:v>38576</c:v>
                </c:pt>
                <c:pt idx="2858">
                  <c:v>38579</c:v>
                </c:pt>
                <c:pt idx="2859">
                  <c:v>38580</c:v>
                </c:pt>
                <c:pt idx="2860">
                  <c:v>38581</c:v>
                </c:pt>
                <c:pt idx="2861">
                  <c:v>38582</c:v>
                </c:pt>
                <c:pt idx="2862">
                  <c:v>38583</c:v>
                </c:pt>
                <c:pt idx="2863">
                  <c:v>38586</c:v>
                </c:pt>
                <c:pt idx="2864">
                  <c:v>38587</c:v>
                </c:pt>
                <c:pt idx="2865">
                  <c:v>38588</c:v>
                </c:pt>
                <c:pt idx="2866">
                  <c:v>38589</c:v>
                </c:pt>
                <c:pt idx="2867">
                  <c:v>38590</c:v>
                </c:pt>
                <c:pt idx="2868">
                  <c:v>38593</c:v>
                </c:pt>
                <c:pt idx="2869">
                  <c:v>38594</c:v>
                </c:pt>
                <c:pt idx="2870">
                  <c:v>38595</c:v>
                </c:pt>
                <c:pt idx="2871">
                  <c:v>38596</c:v>
                </c:pt>
                <c:pt idx="2872">
                  <c:v>38597</c:v>
                </c:pt>
                <c:pt idx="2873">
                  <c:v>38600</c:v>
                </c:pt>
                <c:pt idx="2874">
                  <c:v>38601</c:v>
                </c:pt>
                <c:pt idx="2875">
                  <c:v>38602</c:v>
                </c:pt>
                <c:pt idx="2876">
                  <c:v>38603</c:v>
                </c:pt>
                <c:pt idx="2877">
                  <c:v>38604</c:v>
                </c:pt>
                <c:pt idx="2878">
                  <c:v>38607</c:v>
                </c:pt>
                <c:pt idx="2879">
                  <c:v>38608</c:v>
                </c:pt>
                <c:pt idx="2880">
                  <c:v>38609</c:v>
                </c:pt>
                <c:pt idx="2881">
                  <c:v>38610</c:v>
                </c:pt>
                <c:pt idx="2882">
                  <c:v>38611</c:v>
                </c:pt>
                <c:pt idx="2883">
                  <c:v>38614</c:v>
                </c:pt>
                <c:pt idx="2884">
                  <c:v>38615</c:v>
                </c:pt>
                <c:pt idx="2885">
                  <c:v>38616</c:v>
                </c:pt>
                <c:pt idx="2886">
                  <c:v>38617</c:v>
                </c:pt>
                <c:pt idx="2887">
                  <c:v>38618</c:v>
                </c:pt>
                <c:pt idx="2888">
                  <c:v>38621</c:v>
                </c:pt>
                <c:pt idx="2889">
                  <c:v>38622</c:v>
                </c:pt>
                <c:pt idx="2890">
                  <c:v>38623</c:v>
                </c:pt>
                <c:pt idx="2891">
                  <c:v>38624</c:v>
                </c:pt>
                <c:pt idx="2892">
                  <c:v>38625</c:v>
                </c:pt>
                <c:pt idx="2893">
                  <c:v>38628</c:v>
                </c:pt>
                <c:pt idx="2894">
                  <c:v>38629</c:v>
                </c:pt>
                <c:pt idx="2895">
                  <c:v>38630</c:v>
                </c:pt>
                <c:pt idx="2896">
                  <c:v>38631</c:v>
                </c:pt>
                <c:pt idx="2897">
                  <c:v>38632</c:v>
                </c:pt>
                <c:pt idx="2898">
                  <c:v>38635</c:v>
                </c:pt>
                <c:pt idx="2899">
                  <c:v>38636</c:v>
                </c:pt>
                <c:pt idx="2900">
                  <c:v>38637</c:v>
                </c:pt>
                <c:pt idx="2901">
                  <c:v>38638</c:v>
                </c:pt>
                <c:pt idx="2902">
                  <c:v>38639</c:v>
                </c:pt>
                <c:pt idx="2903">
                  <c:v>38642</c:v>
                </c:pt>
                <c:pt idx="2904">
                  <c:v>38643</c:v>
                </c:pt>
                <c:pt idx="2905">
                  <c:v>38644</c:v>
                </c:pt>
                <c:pt idx="2906">
                  <c:v>38645</c:v>
                </c:pt>
                <c:pt idx="2907">
                  <c:v>38646</c:v>
                </c:pt>
                <c:pt idx="2908">
                  <c:v>38649</c:v>
                </c:pt>
                <c:pt idx="2909">
                  <c:v>38650</c:v>
                </c:pt>
                <c:pt idx="2910">
                  <c:v>38651</c:v>
                </c:pt>
                <c:pt idx="2911">
                  <c:v>38652</c:v>
                </c:pt>
                <c:pt idx="2912">
                  <c:v>38653</c:v>
                </c:pt>
                <c:pt idx="2913">
                  <c:v>38656</c:v>
                </c:pt>
                <c:pt idx="2914">
                  <c:v>38657</c:v>
                </c:pt>
                <c:pt idx="2915">
                  <c:v>38658</c:v>
                </c:pt>
                <c:pt idx="2916">
                  <c:v>38659</c:v>
                </c:pt>
                <c:pt idx="2917">
                  <c:v>38660</c:v>
                </c:pt>
                <c:pt idx="2918">
                  <c:v>38663</c:v>
                </c:pt>
                <c:pt idx="2919">
                  <c:v>38664</c:v>
                </c:pt>
                <c:pt idx="2920">
                  <c:v>38665</c:v>
                </c:pt>
                <c:pt idx="2921">
                  <c:v>38666</c:v>
                </c:pt>
                <c:pt idx="2922">
                  <c:v>38667</c:v>
                </c:pt>
                <c:pt idx="2923">
                  <c:v>38670</c:v>
                </c:pt>
                <c:pt idx="2924">
                  <c:v>38671</c:v>
                </c:pt>
                <c:pt idx="2925">
                  <c:v>38672</c:v>
                </c:pt>
                <c:pt idx="2926">
                  <c:v>38673</c:v>
                </c:pt>
                <c:pt idx="2927">
                  <c:v>38674</c:v>
                </c:pt>
                <c:pt idx="2928">
                  <c:v>38677</c:v>
                </c:pt>
                <c:pt idx="2929">
                  <c:v>38678</c:v>
                </c:pt>
                <c:pt idx="2930">
                  <c:v>38679</c:v>
                </c:pt>
                <c:pt idx="2931">
                  <c:v>38680</c:v>
                </c:pt>
                <c:pt idx="2932">
                  <c:v>38681</c:v>
                </c:pt>
                <c:pt idx="2933">
                  <c:v>38684</c:v>
                </c:pt>
                <c:pt idx="2934">
                  <c:v>38685</c:v>
                </c:pt>
                <c:pt idx="2935">
                  <c:v>38686</c:v>
                </c:pt>
                <c:pt idx="2936">
                  <c:v>38687</c:v>
                </c:pt>
                <c:pt idx="2937">
                  <c:v>38688</c:v>
                </c:pt>
                <c:pt idx="2938">
                  <c:v>38691</c:v>
                </c:pt>
                <c:pt idx="2939">
                  <c:v>38692</c:v>
                </c:pt>
                <c:pt idx="2940">
                  <c:v>38693</c:v>
                </c:pt>
                <c:pt idx="2941">
                  <c:v>38694</c:v>
                </c:pt>
                <c:pt idx="2942">
                  <c:v>38695</c:v>
                </c:pt>
                <c:pt idx="2943">
                  <c:v>38698</c:v>
                </c:pt>
                <c:pt idx="2944">
                  <c:v>38699</c:v>
                </c:pt>
                <c:pt idx="2945">
                  <c:v>38700</c:v>
                </c:pt>
                <c:pt idx="2946">
                  <c:v>38701</c:v>
                </c:pt>
                <c:pt idx="2947">
                  <c:v>38702</c:v>
                </c:pt>
                <c:pt idx="2948">
                  <c:v>38705</c:v>
                </c:pt>
                <c:pt idx="2949">
                  <c:v>38706</c:v>
                </c:pt>
                <c:pt idx="2950">
                  <c:v>38707</c:v>
                </c:pt>
                <c:pt idx="2951">
                  <c:v>38708</c:v>
                </c:pt>
                <c:pt idx="2952">
                  <c:v>38709</c:v>
                </c:pt>
                <c:pt idx="2953">
                  <c:v>38712</c:v>
                </c:pt>
                <c:pt idx="2954">
                  <c:v>38713</c:v>
                </c:pt>
                <c:pt idx="2955">
                  <c:v>38714</c:v>
                </c:pt>
                <c:pt idx="2956">
                  <c:v>38715</c:v>
                </c:pt>
                <c:pt idx="2957">
                  <c:v>38716</c:v>
                </c:pt>
                <c:pt idx="2958">
                  <c:v>38719</c:v>
                </c:pt>
                <c:pt idx="2959">
                  <c:v>38720</c:v>
                </c:pt>
                <c:pt idx="2960">
                  <c:v>38721</c:v>
                </c:pt>
                <c:pt idx="2961">
                  <c:v>38722</c:v>
                </c:pt>
                <c:pt idx="2962">
                  <c:v>38723</c:v>
                </c:pt>
                <c:pt idx="2963">
                  <c:v>38726</c:v>
                </c:pt>
                <c:pt idx="2964">
                  <c:v>38727</c:v>
                </c:pt>
                <c:pt idx="2965">
                  <c:v>38728</c:v>
                </c:pt>
                <c:pt idx="2966">
                  <c:v>38729</c:v>
                </c:pt>
                <c:pt idx="2967">
                  <c:v>38730</c:v>
                </c:pt>
                <c:pt idx="2968">
                  <c:v>38733</c:v>
                </c:pt>
                <c:pt idx="2969">
                  <c:v>38734</c:v>
                </c:pt>
                <c:pt idx="2970">
                  <c:v>38735</c:v>
                </c:pt>
                <c:pt idx="2971">
                  <c:v>38736</c:v>
                </c:pt>
                <c:pt idx="2972">
                  <c:v>38737</c:v>
                </c:pt>
                <c:pt idx="2973">
                  <c:v>38740</c:v>
                </c:pt>
                <c:pt idx="2974">
                  <c:v>38741</c:v>
                </c:pt>
                <c:pt idx="2975">
                  <c:v>38742</c:v>
                </c:pt>
                <c:pt idx="2976">
                  <c:v>38743</c:v>
                </c:pt>
                <c:pt idx="2977">
                  <c:v>38744</c:v>
                </c:pt>
                <c:pt idx="2978">
                  <c:v>38747</c:v>
                </c:pt>
                <c:pt idx="2979">
                  <c:v>38748</c:v>
                </c:pt>
                <c:pt idx="2980">
                  <c:v>38749</c:v>
                </c:pt>
                <c:pt idx="2981">
                  <c:v>38750</c:v>
                </c:pt>
                <c:pt idx="2982">
                  <c:v>38751</c:v>
                </c:pt>
                <c:pt idx="2983">
                  <c:v>38754</c:v>
                </c:pt>
                <c:pt idx="2984">
                  <c:v>38755</c:v>
                </c:pt>
                <c:pt idx="2985">
                  <c:v>38756</c:v>
                </c:pt>
                <c:pt idx="2986">
                  <c:v>38757</c:v>
                </c:pt>
                <c:pt idx="2987">
                  <c:v>38758</c:v>
                </c:pt>
                <c:pt idx="2988">
                  <c:v>38761</c:v>
                </c:pt>
                <c:pt idx="2989">
                  <c:v>38762</c:v>
                </c:pt>
                <c:pt idx="2990">
                  <c:v>38763</c:v>
                </c:pt>
                <c:pt idx="2991">
                  <c:v>38764</c:v>
                </c:pt>
                <c:pt idx="2992">
                  <c:v>38765</c:v>
                </c:pt>
                <c:pt idx="2993">
                  <c:v>38768</c:v>
                </c:pt>
                <c:pt idx="2994">
                  <c:v>38769</c:v>
                </c:pt>
                <c:pt idx="2995">
                  <c:v>38770</c:v>
                </c:pt>
                <c:pt idx="2996">
                  <c:v>38771</c:v>
                </c:pt>
                <c:pt idx="2997">
                  <c:v>38772</c:v>
                </c:pt>
                <c:pt idx="2998">
                  <c:v>38775</c:v>
                </c:pt>
                <c:pt idx="2999">
                  <c:v>38776</c:v>
                </c:pt>
                <c:pt idx="3000">
                  <c:v>38777</c:v>
                </c:pt>
                <c:pt idx="3001">
                  <c:v>38778</c:v>
                </c:pt>
                <c:pt idx="3002">
                  <c:v>38779</c:v>
                </c:pt>
                <c:pt idx="3003">
                  <c:v>38782</c:v>
                </c:pt>
                <c:pt idx="3004">
                  <c:v>38783</c:v>
                </c:pt>
                <c:pt idx="3005">
                  <c:v>38784</c:v>
                </c:pt>
                <c:pt idx="3006">
                  <c:v>38785</c:v>
                </c:pt>
                <c:pt idx="3007">
                  <c:v>38786</c:v>
                </c:pt>
                <c:pt idx="3008">
                  <c:v>38789</c:v>
                </c:pt>
                <c:pt idx="3009">
                  <c:v>38790</c:v>
                </c:pt>
                <c:pt idx="3010">
                  <c:v>38791</c:v>
                </c:pt>
                <c:pt idx="3011">
                  <c:v>38792</c:v>
                </c:pt>
                <c:pt idx="3012">
                  <c:v>38793</c:v>
                </c:pt>
                <c:pt idx="3013">
                  <c:v>38796</c:v>
                </c:pt>
                <c:pt idx="3014">
                  <c:v>38797</c:v>
                </c:pt>
                <c:pt idx="3015">
                  <c:v>38798</c:v>
                </c:pt>
                <c:pt idx="3016">
                  <c:v>38799</c:v>
                </c:pt>
                <c:pt idx="3017">
                  <c:v>38800</c:v>
                </c:pt>
                <c:pt idx="3018">
                  <c:v>38803</c:v>
                </c:pt>
                <c:pt idx="3019">
                  <c:v>38804</c:v>
                </c:pt>
                <c:pt idx="3020">
                  <c:v>38805</c:v>
                </c:pt>
                <c:pt idx="3021">
                  <c:v>38806</c:v>
                </c:pt>
                <c:pt idx="3022">
                  <c:v>38807</c:v>
                </c:pt>
                <c:pt idx="3023">
                  <c:v>38810</c:v>
                </c:pt>
                <c:pt idx="3024">
                  <c:v>38811</c:v>
                </c:pt>
                <c:pt idx="3025">
                  <c:v>38812</c:v>
                </c:pt>
                <c:pt idx="3026">
                  <c:v>38813</c:v>
                </c:pt>
                <c:pt idx="3027">
                  <c:v>38814</c:v>
                </c:pt>
                <c:pt idx="3028">
                  <c:v>38817</c:v>
                </c:pt>
                <c:pt idx="3029">
                  <c:v>38818</c:v>
                </c:pt>
                <c:pt idx="3030">
                  <c:v>38819</c:v>
                </c:pt>
                <c:pt idx="3031">
                  <c:v>38820</c:v>
                </c:pt>
                <c:pt idx="3032">
                  <c:v>38821</c:v>
                </c:pt>
                <c:pt idx="3033">
                  <c:v>38824</c:v>
                </c:pt>
                <c:pt idx="3034">
                  <c:v>38825</c:v>
                </c:pt>
                <c:pt idx="3035">
                  <c:v>38826</c:v>
                </c:pt>
                <c:pt idx="3036">
                  <c:v>38827</c:v>
                </c:pt>
                <c:pt idx="3037">
                  <c:v>38828</c:v>
                </c:pt>
                <c:pt idx="3038">
                  <c:v>38831</c:v>
                </c:pt>
                <c:pt idx="3039">
                  <c:v>38832</c:v>
                </c:pt>
                <c:pt idx="3040">
                  <c:v>38833</c:v>
                </c:pt>
                <c:pt idx="3041">
                  <c:v>38834</c:v>
                </c:pt>
                <c:pt idx="3042">
                  <c:v>38835</c:v>
                </c:pt>
                <c:pt idx="3043">
                  <c:v>38838</c:v>
                </c:pt>
                <c:pt idx="3044">
                  <c:v>38839</c:v>
                </c:pt>
                <c:pt idx="3045">
                  <c:v>38840</c:v>
                </c:pt>
                <c:pt idx="3046">
                  <c:v>38841</c:v>
                </c:pt>
                <c:pt idx="3047">
                  <c:v>38842</c:v>
                </c:pt>
                <c:pt idx="3048">
                  <c:v>38845</c:v>
                </c:pt>
                <c:pt idx="3049">
                  <c:v>38846</c:v>
                </c:pt>
                <c:pt idx="3050">
                  <c:v>38847</c:v>
                </c:pt>
                <c:pt idx="3051">
                  <c:v>38848</c:v>
                </c:pt>
                <c:pt idx="3052">
                  <c:v>38849</c:v>
                </c:pt>
                <c:pt idx="3053">
                  <c:v>38852</c:v>
                </c:pt>
                <c:pt idx="3054">
                  <c:v>38853</c:v>
                </c:pt>
                <c:pt idx="3055">
                  <c:v>38854</c:v>
                </c:pt>
                <c:pt idx="3056">
                  <c:v>38855</c:v>
                </c:pt>
                <c:pt idx="3057">
                  <c:v>38856</c:v>
                </c:pt>
                <c:pt idx="3058">
                  <c:v>38859</c:v>
                </c:pt>
                <c:pt idx="3059">
                  <c:v>38860</c:v>
                </c:pt>
                <c:pt idx="3060">
                  <c:v>38861</c:v>
                </c:pt>
                <c:pt idx="3061">
                  <c:v>38862</c:v>
                </c:pt>
                <c:pt idx="3062">
                  <c:v>38863</c:v>
                </c:pt>
                <c:pt idx="3063">
                  <c:v>38866</c:v>
                </c:pt>
                <c:pt idx="3064">
                  <c:v>38867</c:v>
                </c:pt>
                <c:pt idx="3065">
                  <c:v>38868</c:v>
                </c:pt>
                <c:pt idx="3066">
                  <c:v>38869</c:v>
                </c:pt>
                <c:pt idx="3067">
                  <c:v>38870</c:v>
                </c:pt>
                <c:pt idx="3068">
                  <c:v>38873</c:v>
                </c:pt>
                <c:pt idx="3069">
                  <c:v>38874</c:v>
                </c:pt>
                <c:pt idx="3070">
                  <c:v>38875</c:v>
                </c:pt>
                <c:pt idx="3071">
                  <c:v>38876</c:v>
                </c:pt>
                <c:pt idx="3072">
                  <c:v>38877</c:v>
                </c:pt>
                <c:pt idx="3073">
                  <c:v>38880</c:v>
                </c:pt>
                <c:pt idx="3074">
                  <c:v>38881</c:v>
                </c:pt>
                <c:pt idx="3075">
                  <c:v>38882</c:v>
                </c:pt>
                <c:pt idx="3076">
                  <c:v>38883</c:v>
                </c:pt>
                <c:pt idx="3077">
                  <c:v>38884</c:v>
                </c:pt>
                <c:pt idx="3078">
                  <c:v>38887</c:v>
                </c:pt>
                <c:pt idx="3079">
                  <c:v>38888</c:v>
                </c:pt>
                <c:pt idx="3080">
                  <c:v>38889</c:v>
                </c:pt>
                <c:pt idx="3081">
                  <c:v>38890</c:v>
                </c:pt>
                <c:pt idx="3082">
                  <c:v>38891</c:v>
                </c:pt>
                <c:pt idx="3083">
                  <c:v>38894</c:v>
                </c:pt>
                <c:pt idx="3084">
                  <c:v>38895</c:v>
                </c:pt>
                <c:pt idx="3085">
                  <c:v>38896</c:v>
                </c:pt>
                <c:pt idx="3086">
                  <c:v>38897</c:v>
                </c:pt>
                <c:pt idx="3087">
                  <c:v>38898</c:v>
                </c:pt>
                <c:pt idx="3088">
                  <c:v>38901</c:v>
                </c:pt>
                <c:pt idx="3089">
                  <c:v>38902</c:v>
                </c:pt>
                <c:pt idx="3090">
                  <c:v>38903</c:v>
                </c:pt>
                <c:pt idx="3091">
                  <c:v>38904</c:v>
                </c:pt>
                <c:pt idx="3092">
                  <c:v>38905</c:v>
                </c:pt>
                <c:pt idx="3093">
                  <c:v>38908</c:v>
                </c:pt>
                <c:pt idx="3094">
                  <c:v>38909</c:v>
                </c:pt>
                <c:pt idx="3095">
                  <c:v>38910</c:v>
                </c:pt>
                <c:pt idx="3096">
                  <c:v>38911</c:v>
                </c:pt>
                <c:pt idx="3097">
                  <c:v>38912</c:v>
                </c:pt>
                <c:pt idx="3098">
                  <c:v>38915</c:v>
                </c:pt>
                <c:pt idx="3099">
                  <c:v>38916</c:v>
                </c:pt>
                <c:pt idx="3100">
                  <c:v>38917</c:v>
                </c:pt>
                <c:pt idx="3101">
                  <c:v>38918</c:v>
                </c:pt>
                <c:pt idx="3102">
                  <c:v>38919</c:v>
                </c:pt>
                <c:pt idx="3103">
                  <c:v>38922</c:v>
                </c:pt>
                <c:pt idx="3104">
                  <c:v>38923</c:v>
                </c:pt>
                <c:pt idx="3105">
                  <c:v>38924</c:v>
                </c:pt>
                <c:pt idx="3106">
                  <c:v>38925</c:v>
                </c:pt>
                <c:pt idx="3107">
                  <c:v>38926</c:v>
                </c:pt>
                <c:pt idx="3108">
                  <c:v>38929</c:v>
                </c:pt>
                <c:pt idx="3109">
                  <c:v>38930</c:v>
                </c:pt>
                <c:pt idx="3110">
                  <c:v>38931</c:v>
                </c:pt>
                <c:pt idx="3111">
                  <c:v>38932</c:v>
                </c:pt>
                <c:pt idx="3112">
                  <c:v>38933</c:v>
                </c:pt>
                <c:pt idx="3113">
                  <c:v>38936</c:v>
                </c:pt>
                <c:pt idx="3114">
                  <c:v>38937</c:v>
                </c:pt>
                <c:pt idx="3115">
                  <c:v>38938</c:v>
                </c:pt>
                <c:pt idx="3116">
                  <c:v>38939</c:v>
                </c:pt>
                <c:pt idx="3117">
                  <c:v>38940</c:v>
                </c:pt>
                <c:pt idx="3118">
                  <c:v>38943</c:v>
                </c:pt>
                <c:pt idx="3119">
                  <c:v>38944</c:v>
                </c:pt>
                <c:pt idx="3120">
                  <c:v>38945</c:v>
                </c:pt>
                <c:pt idx="3121">
                  <c:v>38946</c:v>
                </c:pt>
                <c:pt idx="3122">
                  <c:v>38947</c:v>
                </c:pt>
                <c:pt idx="3123">
                  <c:v>38950</c:v>
                </c:pt>
                <c:pt idx="3124">
                  <c:v>38951</c:v>
                </c:pt>
                <c:pt idx="3125">
                  <c:v>38952</c:v>
                </c:pt>
                <c:pt idx="3126">
                  <c:v>38953</c:v>
                </c:pt>
                <c:pt idx="3127">
                  <c:v>38954</c:v>
                </c:pt>
                <c:pt idx="3128">
                  <c:v>38957</c:v>
                </c:pt>
                <c:pt idx="3129">
                  <c:v>38958</c:v>
                </c:pt>
                <c:pt idx="3130">
                  <c:v>38959</c:v>
                </c:pt>
                <c:pt idx="3131">
                  <c:v>38960</c:v>
                </c:pt>
                <c:pt idx="3132">
                  <c:v>38961</c:v>
                </c:pt>
                <c:pt idx="3133">
                  <c:v>38964</c:v>
                </c:pt>
                <c:pt idx="3134">
                  <c:v>38965</c:v>
                </c:pt>
                <c:pt idx="3135">
                  <c:v>38966</c:v>
                </c:pt>
                <c:pt idx="3136">
                  <c:v>38967</c:v>
                </c:pt>
                <c:pt idx="3137">
                  <c:v>38968</c:v>
                </c:pt>
                <c:pt idx="3138">
                  <c:v>38971</c:v>
                </c:pt>
                <c:pt idx="3139">
                  <c:v>38972</c:v>
                </c:pt>
                <c:pt idx="3140">
                  <c:v>38973</c:v>
                </c:pt>
                <c:pt idx="3141">
                  <c:v>38974</c:v>
                </c:pt>
                <c:pt idx="3142">
                  <c:v>38975</c:v>
                </c:pt>
                <c:pt idx="3143">
                  <c:v>38978</c:v>
                </c:pt>
                <c:pt idx="3144">
                  <c:v>38979</c:v>
                </c:pt>
                <c:pt idx="3145">
                  <c:v>38980</c:v>
                </c:pt>
                <c:pt idx="3146">
                  <c:v>38981</c:v>
                </c:pt>
                <c:pt idx="3147">
                  <c:v>38982</c:v>
                </c:pt>
                <c:pt idx="3148">
                  <c:v>38985</c:v>
                </c:pt>
                <c:pt idx="3149">
                  <c:v>38986</c:v>
                </c:pt>
                <c:pt idx="3150">
                  <c:v>38987</c:v>
                </c:pt>
                <c:pt idx="3151">
                  <c:v>38988</c:v>
                </c:pt>
                <c:pt idx="3152">
                  <c:v>38989</c:v>
                </c:pt>
                <c:pt idx="3153">
                  <c:v>38992</c:v>
                </c:pt>
                <c:pt idx="3154">
                  <c:v>38993</c:v>
                </c:pt>
                <c:pt idx="3155">
                  <c:v>38994</c:v>
                </c:pt>
                <c:pt idx="3156">
                  <c:v>38995</c:v>
                </c:pt>
                <c:pt idx="3157">
                  <c:v>38996</c:v>
                </c:pt>
                <c:pt idx="3158">
                  <c:v>38999</c:v>
                </c:pt>
                <c:pt idx="3159">
                  <c:v>39000</c:v>
                </c:pt>
                <c:pt idx="3160">
                  <c:v>39001</c:v>
                </c:pt>
                <c:pt idx="3161">
                  <c:v>39002</c:v>
                </c:pt>
                <c:pt idx="3162">
                  <c:v>39003</c:v>
                </c:pt>
                <c:pt idx="3163">
                  <c:v>39006</c:v>
                </c:pt>
                <c:pt idx="3164">
                  <c:v>39007</c:v>
                </c:pt>
                <c:pt idx="3165">
                  <c:v>39008</c:v>
                </c:pt>
                <c:pt idx="3166">
                  <c:v>39009</c:v>
                </c:pt>
                <c:pt idx="3167">
                  <c:v>39010</c:v>
                </c:pt>
                <c:pt idx="3168">
                  <c:v>39013</c:v>
                </c:pt>
                <c:pt idx="3169">
                  <c:v>39014</c:v>
                </c:pt>
                <c:pt idx="3170">
                  <c:v>39015</c:v>
                </c:pt>
                <c:pt idx="3171">
                  <c:v>39016</c:v>
                </c:pt>
                <c:pt idx="3172">
                  <c:v>39017</c:v>
                </c:pt>
                <c:pt idx="3173">
                  <c:v>39020</c:v>
                </c:pt>
                <c:pt idx="3174">
                  <c:v>39021</c:v>
                </c:pt>
                <c:pt idx="3175">
                  <c:v>39022</c:v>
                </c:pt>
                <c:pt idx="3176">
                  <c:v>39023</c:v>
                </c:pt>
                <c:pt idx="3177">
                  <c:v>39024</c:v>
                </c:pt>
                <c:pt idx="3178">
                  <c:v>39027</c:v>
                </c:pt>
                <c:pt idx="3179">
                  <c:v>39028</c:v>
                </c:pt>
                <c:pt idx="3180">
                  <c:v>39029</c:v>
                </c:pt>
                <c:pt idx="3181">
                  <c:v>39030</c:v>
                </c:pt>
                <c:pt idx="3182">
                  <c:v>39031</c:v>
                </c:pt>
                <c:pt idx="3183">
                  <c:v>39034</c:v>
                </c:pt>
                <c:pt idx="3184">
                  <c:v>39035</c:v>
                </c:pt>
                <c:pt idx="3185">
                  <c:v>39036</c:v>
                </c:pt>
                <c:pt idx="3186">
                  <c:v>39037</c:v>
                </c:pt>
                <c:pt idx="3187">
                  <c:v>39038</c:v>
                </c:pt>
                <c:pt idx="3188">
                  <c:v>39041</c:v>
                </c:pt>
                <c:pt idx="3189">
                  <c:v>39042</c:v>
                </c:pt>
                <c:pt idx="3190">
                  <c:v>39043</c:v>
                </c:pt>
                <c:pt idx="3191">
                  <c:v>39044</c:v>
                </c:pt>
                <c:pt idx="3192">
                  <c:v>39045</c:v>
                </c:pt>
                <c:pt idx="3193">
                  <c:v>39048</c:v>
                </c:pt>
                <c:pt idx="3194">
                  <c:v>39049</c:v>
                </c:pt>
                <c:pt idx="3195">
                  <c:v>39050</c:v>
                </c:pt>
                <c:pt idx="3196">
                  <c:v>39051</c:v>
                </c:pt>
                <c:pt idx="3197">
                  <c:v>39052</c:v>
                </c:pt>
                <c:pt idx="3198">
                  <c:v>39055</c:v>
                </c:pt>
                <c:pt idx="3199">
                  <c:v>39056</c:v>
                </c:pt>
                <c:pt idx="3200">
                  <c:v>39057</c:v>
                </c:pt>
                <c:pt idx="3201">
                  <c:v>39058</c:v>
                </c:pt>
                <c:pt idx="3202">
                  <c:v>39059</c:v>
                </c:pt>
                <c:pt idx="3203">
                  <c:v>39062</c:v>
                </c:pt>
                <c:pt idx="3204">
                  <c:v>39063</c:v>
                </c:pt>
                <c:pt idx="3205">
                  <c:v>39064</c:v>
                </c:pt>
                <c:pt idx="3206">
                  <c:v>39065</c:v>
                </c:pt>
                <c:pt idx="3207">
                  <c:v>39066</c:v>
                </c:pt>
                <c:pt idx="3208">
                  <c:v>39069</c:v>
                </c:pt>
                <c:pt idx="3209">
                  <c:v>39070</c:v>
                </c:pt>
                <c:pt idx="3210">
                  <c:v>39071</c:v>
                </c:pt>
                <c:pt idx="3211">
                  <c:v>39072</c:v>
                </c:pt>
                <c:pt idx="3212">
                  <c:v>39073</c:v>
                </c:pt>
                <c:pt idx="3213">
                  <c:v>39076</c:v>
                </c:pt>
                <c:pt idx="3214">
                  <c:v>39077</c:v>
                </c:pt>
                <c:pt idx="3215">
                  <c:v>39078</c:v>
                </c:pt>
                <c:pt idx="3216">
                  <c:v>39079</c:v>
                </c:pt>
                <c:pt idx="3217">
                  <c:v>39080</c:v>
                </c:pt>
                <c:pt idx="3218">
                  <c:v>39083</c:v>
                </c:pt>
                <c:pt idx="3219">
                  <c:v>39084</c:v>
                </c:pt>
                <c:pt idx="3220">
                  <c:v>39085</c:v>
                </c:pt>
                <c:pt idx="3221">
                  <c:v>39086</c:v>
                </c:pt>
                <c:pt idx="3222">
                  <c:v>39087</c:v>
                </c:pt>
                <c:pt idx="3223">
                  <c:v>39090</c:v>
                </c:pt>
                <c:pt idx="3224">
                  <c:v>39091</c:v>
                </c:pt>
                <c:pt idx="3225">
                  <c:v>39092</c:v>
                </c:pt>
                <c:pt idx="3226">
                  <c:v>39093</c:v>
                </c:pt>
                <c:pt idx="3227">
                  <c:v>39094</c:v>
                </c:pt>
                <c:pt idx="3228">
                  <c:v>39097</c:v>
                </c:pt>
                <c:pt idx="3229">
                  <c:v>39098</c:v>
                </c:pt>
                <c:pt idx="3230">
                  <c:v>39099</c:v>
                </c:pt>
                <c:pt idx="3231">
                  <c:v>39100</c:v>
                </c:pt>
                <c:pt idx="3232">
                  <c:v>39101</c:v>
                </c:pt>
                <c:pt idx="3233">
                  <c:v>39104</c:v>
                </c:pt>
                <c:pt idx="3234">
                  <c:v>39105</c:v>
                </c:pt>
                <c:pt idx="3235">
                  <c:v>39106</c:v>
                </c:pt>
                <c:pt idx="3236">
                  <c:v>39107</c:v>
                </c:pt>
                <c:pt idx="3237">
                  <c:v>39108</c:v>
                </c:pt>
                <c:pt idx="3238">
                  <c:v>39111</c:v>
                </c:pt>
                <c:pt idx="3239">
                  <c:v>39112</c:v>
                </c:pt>
                <c:pt idx="3240">
                  <c:v>39113</c:v>
                </c:pt>
                <c:pt idx="3241">
                  <c:v>39114</c:v>
                </c:pt>
                <c:pt idx="3242">
                  <c:v>39115</c:v>
                </c:pt>
                <c:pt idx="3243">
                  <c:v>39118</c:v>
                </c:pt>
                <c:pt idx="3244">
                  <c:v>39119</c:v>
                </c:pt>
                <c:pt idx="3245">
                  <c:v>39120</c:v>
                </c:pt>
                <c:pt idx="3246">
                  <c:v>39121</c:v>
                </c:pt>
                <c:pt idx="3247">
                  <c:v>39122</c:v>
                </c:pt>
                <c:pt idx="3248">
                  <c:v>39125</c:v>
                </c:pt>
                <c:pt idx="3249">
                  <c:v>39126</c:v>
                </c:pt>
                <c:pt idx="3250">
                  <c:v>39127</c:v>
                </c:pt>
                <c:pt idx="3251">
                  <c:v>39128</c:v>
                </c:pt>
                <c:pt idx="3252">
                  <c:v>39129</c:v>
                </c:pt>
                <c:pt idx="3253">
                  <c:v>39132</c:v>
                </c:pt>
                <c:pt idx="3254">
                  <c:v>39133</c:v>
                </c:pt>
                <c:pt idx="3255">
                  <c:v>39134</c:v>
                </c:pt>
                <c:pt idx="3256">
                  <c:v>39135</c:v>
                </c:pt>
                <c:pt idx="3257">
                  <c:v>39136</c:v>
                </c:pt>
                <c:pt idx="3258">
                  <c:v>39139</c:v>
                </c:pt>
                <c:pt idx="3259">
                  <c:v>39140</c:v>
                </c:pt>
                <c:pt idx="3260">
                  <c:v>39141</c:v>
                </c:pt>
                <c:pt idx="3261">
                  <c:v>39142</c:v>
                </c:pt>
                <c:pt idx="3262">
                  <c:v>39143</c:v>
                </c:pt>
                <c:pt idx="3263">
                  <c:v>39146</c:v>
                </c:pt>
                <c:pt idx="3264">
                  <c:v>39147</c:v>
                </c:pt>
                <c:pt idx="3265">
                  <c:v>39148</c:v>
                </c:pt>
                <c:pt idx="3266">
                  <c:v>39149</c:v>
                </c:pt>
                <c:pt idx="3267">
                  <c:v>39150</c:v>
                </c:pt>
                <c:pt idx="3268">
                  <c:v>39153</c:v>
                </c:pt>
                <c:pt idx="3269">
                  <c:v>39154</c:v>
                </c:pt>
                <c:pt idx="3270">
                  <c:v>39155</c:v>
                </c:pt>
                <c:pt idx="3271">
                  <c:v>39156</c:v>
                </c:pt>
                <c:pt idx="3272">
                  <c:v>39157</c:v>
                </c:pt>
                <c:pt idx="3273">
                  <c:v>39160</c:v>
                </c:pt>
                <c:pt idx="3274">
                  <c:v>39161</c:v>
                </c:pt>
                <c:pt idx="3275">
                  <c:v>39162</c:v>
                </c:pt>
                <c:pt idx="3276">
                  <c:v>39163</c:v>
                </c:pt>
                <c:pt idx="3277">
                  <c:v>39164</c:v>
                </c:pt>
                <c:pt idx="3278">
                  <c:v>39167</c:v>
                </c:pt>
                <c:pt idx="3279">
                  <c:v>39168</c:v>
                </c:pt>
                <c:pt idx="3280">
                  <c:v>39169</c:v>
                </c:pt>
                <c:pt idx="3281">
                  <c:v>39170</c:v>
                </c:pt>
                <c:pt idx="3282">
                  <c:v>39171</c:v>
                </c:pt>
                <c:pt idx="3283">
                  <c:v>39174</c:v>
                </c:pt>
                <c:pt idx="3284">
                  <c:v>39175</c:v>
                </c:pt>
                <c:pt idx="3285">
                  <c:v>39176</c:v>
                </c:pt>
                <c:pt idx="3286">
                  <c:v>39177</c:v>
                </c:pt>
                <c:pt idx="3287">
                  <c:v>39178</c:v>
                </c:pt>
                <c:pt idx="3288">
                  <c:v>39181</c:v>
                </c:pt>
                <c:pt idx="3289">
                  <c:v>39182</c:v>
                </c:pt>
                <c:pt idx="3290">
                  <c:v>39183</c:v>
                </c:pt>
                <c:pt idx="3291">
                  <c:v>39184</c:v>
                </c:pt>
                <c:pt idx="3292">
                  <c:v>39185</c:v>
                </c:pt>
                <c:pt idx="3293">
                  <c:v>39188</c:v>
                </c:pt>
                <c:pt idx="3294">
                  <c:v>39189</c:v>
                </c:pt>
                <c:pt idx="3295">
                  <c:v>39190</c:v>
                </c:pt>
                <c:pt idx="3296">
                  <c:v>39191</c:v>
                </c:pt>
                <c:pt idx="3297">
                  <c:v>39192</c:v>
                </c:pt>
                <c:pt idx="3298">
                  <c:v>39195</c:v>
                </c:pt>
                <c:pt idx="3299">
                  <c:v>39196</c:v>
                </c:pt>
                <c:pt idx="3300">
                  <c:v>39197</c:v>
                </c:pt>
                <c:pt idx="3301">
                  <c:v>39198</c:v>
                </c:pt>
                <c:pt idx="3302">
                  <c:v>39199</c:v>
                </c:pt>
                <c:pt idx="3303">
                  <c:v>39202</c:v>
                </c:pt>
                <c:pt idx="3304">
                  <c:v>39203</c:v>
                </c:pt>
                <c:pt idx="3305">
                  <c:v>39204</c:v>
                </c:pt>
                <c:pt idx="3306">
                  <c:v>39205</c:v>
                </c:pt>
                <c:pt idx="3307">
                  <c:v>39206</c:v>
                </c:pt>
                <c:pt idx="3308">
                  <c:v>39209</c:v>
                </c:pt>
                <c:pt idx="3309">
                  <c:v>39210</c:v>
                </c:pt>
                <c:pt idx="3310">
                  <c:v>39211</c:v>
                </c:pt>
                <c:pt idx="3311">
                  <c:v>39212</c:v>
                </c:pt>
                <c:pt idx="3312">
                  <c:v>39213</c:v>
                </c:pt>
                <c:pt idx="3313">
                  <c:v>39216</c:v>
                </c:pt>
                <c:pt idx="3314">
                  <c:v>39217</c:v>
                </c:pt>
                <c:pt idx="3315">
                  <c:v>39218</c:v>
                </c:pt>
                <c:pt idx="3316">
                  <c:v>39219</c:v>
                </c:pt>
                <c:pt idx="3317">
                  <c:v>39220</c:v>
                </c:pt>
                <c:pt idx="3318">
                  <c:v>39223</c:v>
                </c:pt>
                <c:pt idx="3319">
                  <c:v>39224</c:v>
                </c:pt>
                <c:pt idx="3320">
                  <c:v>39225</c:v>
                </c:pt>
                <c:pt idx="3321">
                  <c:v>39226</c:v>
                </c:pt>
                <c:pt idx="3322">
                  <c:v>39227</c:v>
                </c:pt>
                <c:pt idx="3323">
                  <c:v>39230</c:v>
                </c:pt>
                <c:pt idx="3324">
                  <c:v>39231</c:v>
                </c:pt>
                <c:pt idx="3325">
                  <c:v>39232</c:v>
                </c:pt>
                <c:pt idx="3326">
                  <c:v>39233</c:v>
                </c:pt>
                <c:pt idx="3327">
                  <c:v>39234</c:v>
                </c:pt>
                <c:pt idx="3328">
                  <c:v>39237</c:v>
                </c:pt>
                <c:pt idx="3329">
                  <c:v>39238</c:v>
                </c:pt>
                <c:pt idx="3330">
                  <c:v>39239</c:v>
                </c:pt>
                <c:pt idx="3331">
                  <c:v>39240</c:v>
                </c:pt>
                <c:pt idx="3332">
                  <c:v>39241</c:v>
                </c:pt>
                <c:pt idx="3333">
                  <c:v>39244</c:v>
                </c:pt>
                <c:pt idx="3334">
                  <c:v>39245</c:v>
                </c:pt>
                <c:pt idx="3335">
                  <c:v>39246</c:v>
                </c:pt>
                <c:pt idx="3336">
                  <c:v>39247</c:v>
                </c:pt>
                <c:pt idx="3337">
                  <c:v>39248</c:v>
                </c:pt>
                <c:pt idx="3338">
                  <c:v>39251</c:v>
                </c:pt>
                <c:pt idx="3339">
                  <c:v>39252</c:v>
                </c:pt>
                <c:pt idx="3340">
                  <c:v>39253</c:v>
                </c:pt>
                <c:pt idx="3341">
                  <c:v>39254</c:v>
                </c:pt>
                <c:pt idx="3342">
                  <c:v>39255</c:v>
                </c:pt>
                <c:pt idx="3343">
                  <c:v>39258</c:v>
                </c:pt>
                <c:pt idx="3344">
                  <c:v>39259</c:v>
                </c:pt>
                <c:pt idx="3345">
                  <c:v>39260</c:v>
                </c:pt>
                <c:pt idx="3346">
                  <c:v>39261</c:v>
                </c:pt>
                <c:pt idx="3347">
                  <c:v>39262</c:v>
                </c:pt>
                <c:pt idx="3348">
                  <c:v>39265</c:v>
                </c:pt>
                <c:pt idx="3349">
                  <c:v>39266</c:v>
                </c:pt>
                <c:pt idx="3350">
                  <c:v>39267</c:v>
                </c:pt>
                <c:pt idx="3351">
                  <c:v>39268</c:v>
                </c:pt>
                <c:pt idx="3352">
                  <c:v>39269</c:v>
                </c:pt>
                <c:pt idx="3353">
                  <c:v>39272</c:v>
                </c:pt>
                <c:pt idx="3354">
                  <c:v>39273</c:v>
                </c:pt>
                <c:pt idx="3355">
                  <c:v>39274</c:v>
                </c:pt>
                <c:pt idx="3356">
                  <c:v>39275</c:v>
                </c:pt>
                <c:pt idx="3357">
                  <c:v>39276</c:v>
                </c:pt>
                <c:pt idx="3358">
                  <c:v>39279</c:v>
                </c:pt>
                <c:pt idx="3359">
                  <c:v>39280</c:v>
                </c:pt>
                <c:pt idx="3360">
                  <c:v>39281</c:v>
                </c:pt>
                <c:pt idx="3361">
                  <c:v>39282</c:v>
                </c:pt>
                <c:pt idx="3362">
                  <c:v>39283</c:v>
                </c:pt>
                <c:pt idx="3363">
                  <c:v>39286</c:v>
                </c:pt>
                <c:pt idx="3364">
                  <c:v>39287</c:v>
                </c:pt>
                <c:pt idx="3365">
                  <c:v>39288</c:v>
                </c:pt>
                <c:pt idx="3366">
                  <c:v>39289</c:v>
                </c:pt>
                <c:pt idx="3367">
                  <c:v>39290</c:v>
                </c:pt>
                <c:pt idx="3368">
                  <c:v>39293</c:v>
                </c:pt>
                <c:pt idx="3369">
                  <c:v>39294</c:v>
                </c:pt>
                <c:pt idx="3370">
                  <c:v>39295</c:v>
                </c:pt>
                <c:pt idx="3371">
                  <c:v>39296</c:v>
                </c:pt>
                <c:pt idx="3372">
                  <c:v>39297</c:v>
                </c:pt>
                <c:pt idx="3373">
                  <c:v>39300</c:v>
                </c:pt>
                <c:pt idx="3374">
                  <c:v>39301</c:v>
                </c:pt>
                <c:pt idx="3375">
                  <c:v>39302</c:v>
                </c:pt>
                <c:pt idx="3376">
                  <c:v>39303</c:v>
                </c:pt>
                <c:pt idx="3377">
                  <c:v>39304</c:v>
                </c:pt>
                <c:pt idx="3378">
                  <c:v>39307</c:v>
                </c:pt>
                <c:pt idx="3379">
                  <c:v>39308</c:v>
                </c:pt>
                <c:pt idx="3380">
                  <c:v>39309</c:v>
                </c:pt>
                <c:pt idx="3381">
                  <c:v>39310</c:v>
                </c:pt>
                <c:pt idx="3382">
                  <c:v>39311</c:v>
                </c:pt>
                <c:pt idx="3383">
                  <c:v>39314</c:v>
                </c:pt>
                <c:pt idx="3384">
                  <c:v>39315</c:v>
                </c:pt>
                <c:pt idx="3385">
                  <c:v>39316</c:v>
                </c:pt>
                <c:pt idx="3386">
                  <c:v>39317</c:v>
                </c:pt>
                <c:pt idx="3387">
                  <c:v>39318</c:v>
                </c:pt>
                <c:pt idx="3388">
                  <c:v>39321</c:v>
                </c:pt>
                <c:pt idx="3389">
                  <c:v>39322</c:v>
                </c:pt>
                <c:pt idx="3390">
                  <c:v>39323</c:v>
                </c:pt>
                <c:pt idx="3391">
                  <c:v>39324</c:v>
                </c:pt>
                <c:pt idx="3392">
                  <c:v>39325</c:v>
                </c:pt>
                <c:pt idx="3393">
                  <c:v>39328</c:v>
                </c:pt>
                <c:pt idx="3394">
                  <c:v>39329</c:v>
                </c:pt>
                <c:pt idx="3395">
                  <c:v>39330</c:v>
                </c:pt>
                <c:pt idx="3396">
                  <c:v>39331</c:v>
                </c:pt>
                <c:pt idx="3397">
                  <c:v>39332</c:v>
                </c:pt>
                <c:pt idx="3398">
                  <c:v>39335</c:v>
                </c:pt>
                <c:pt idx="3399">
                  <c:v>39336</c:v>
                </c:pt>
                <c:pt idx="3400">
                  <c:v>39337</c:v>
                </c:pt>
                <c:pt idx="3401">
                  <c:v>39338</c:v>
                </c:pt>
                <c:pt idx="3402">
                  <c:v>39339</c:v>
                </c:pt>
                <c:pt idx="3403">
                  <c:v>39342</c:v>
                </c:pt>
                <c:pt idx="3404">
                  <c:v>39343</c:v>
                </c:pt>
                <c:pt idx="3405">
                  <c:v>39344</c:v>
                </c:pt>
                <c:pt idx="3406">
                  <c:v>39345</c:v>
                </c:pt>
                <c:pt idx="3407">
                  <c:v>39346</c:v>
                </c:pt>
                <c:pt idx="3408">
                  <c:v>39349</c:v>
                </c:pt>
                <c:pt idx="3409">
                  <c:v>39350</c:v>
                </c:pt>
                <c:pt idx="3410">
                  <c:v>39351</c:v>
                </c:pt>
                <c:pt idx="3411">
                  <c:v>39352</c:v>
                </c:pt>
                <c:pt idx="3412">
                  <c:v>39353</c:v>
                </c:pt>
                <c:pt idx="3413">
                  <c:v>39356</c:v>
                </c:pt>
                <c:pt idx="3414">
                  <c:v>39357</c:v>
                </c:pt>
                <c:pt idx="3415">
                  <c:v>39358</c:v>
                </c:pt>
                <c:pt idx="3416">
                  <c:v>39359</c:v>
                </c:pt>
                <c:pt idx="3417">
                  <c:v>39360</c:v>
                </c:pt>
                <c:pt idx="3418">
                  <c:v>39363</c:v>
                </c:pt>
                <c:pt idx="3419">
                  <c:v>39364</c:v>
                </c:pt>
                <c:pt idx="3420">
                  <c:v>39365</c:v>
                </c:pt>
                <c:pt idx="3421">
                  <c:v>39366</c:v>
                </c:pt>
                <c:pt idx="3422">
                  <c:v>39367</c:v>
                </c:pt>
                <c:pt idx="3423">
                  <c:v>39370</c:v>
                </c:pt>
                <c:pt idx="3424">
                  <c:v>39371</c:v>
                </c:pt>
                <c:pt idx="3425">
                  <c:v>39372</c:v>
                </c:pt>
                <c:pt idx="3426">
                  <c:v>39373</c:v>
                </c:pt>
                <c:pt idx="3427">
                  <c:v>39374</c:v>
                </c:pt>
                <c:pt idx="3428">
                  <c:v>39377</c:v>
                </c:pt>
                <c:pt idx="3429">
                  <c:v>39378</c:v>
                </c:pt>
                <c:pt idx="3430">
                  <c:v>39379</c:v>
                </c:pt>
                <c:pt idx="3431">
                  <c:v>39380</c:v>
                </c:pt>
                <c:pt idx="3432">
                  <c:v>39381</c:v>
                </c:pt>
                <c:pt idx="3433">
                  <c:v>39384</c:v>
                </c:pt>
                <c:pt idx="3434">
                  <c:v>39385</c:v>
                </c:pt>
                <c:pt idx="3435">
                  <c:v>39386</c:v>
                </c:pt>
                <c:pt idx="3436">
                  <c:v>39387</c:v>
                </c:pt>
                <c:pt idx="3437">
                  <c:v>39388</c:v>
                </c:pt>
                <c:pt idx="3438">
                  <c:v>39391</c:v>
                </c:pt>
                <c:pt idx="3439">
                  <c:v>39392</c:v>
                </c:pt>
                <c:pt idx="3440">
                  <c:v>39393</c:v>
                </c:pt>
                <c:pt idx="3441">
                  <c:v>39394</c:v>
                </c:pt>
                <c:pt idx="3442">
                  <c:v>39395</c:v>
                </c:pt>
                <c:pt idx="3443">
                  <c:v>39398</c:v>
                </c:pt>
                <c:pt idx="3444">
                  <c:v>39399</c:v>
                </c:pt>
                <c:pt idx="3445">
                  <c:v>39400</c:v>
                </c:pt>
                <c:pt idx="3446">
                  <c:v>39401</c:v>
                </c:pt>
                <c:pt idx="3447">
                  <c:v>39402</c:v>
                </c:pt>
                <c:pt idx="3448">
                  <c:v>39405</c:v>
                </c:pt>
                <c:pt idx="3449">
                  <c:v>39406</c:v>
                </c:pt>
                <c:pt idx="3450">
                  <c:v>39407</c:v>
                </c:pt>
                <c:pt idx="3451">
                  <c:v>39408</c:v>
                </c:pt>
                <c:pt idx="3452">
                  <c:v>39409</c:v>
                </c:pt>
                <c:pt idx="3453">
                  <c:v>39412</c:v>
                </c:pt>
                <c:pt idx="3454">
                  <c:v>39413</c:v>
                </c:pt>
                <c:pt idx="3455">
                  <c:v>39414</c:v>
                </c:pt>
                <c:pt idx="3456">
                  <c:v>39415</c:v>
                </c:pt>
                <c:pt idx="3457">
                  <c:v>39416</c:v>
                </c:pt>
                <c:pt idx="3458">
                  <c:v>39419</c:v>
                </c:pt>
                <c:pt idx="3459">
                  <c:v>39420</c:v>
                </c:pt>
                <c:pt idx="3460">
                  <c:v>39421</c:v>
                </c:pt>
                <c:pt idx="3461">
                  <c:v>39422</c:v>
                </c:pt>
                <c:pt idx="3462">
                  <c:v>39423</c:v>
                </c:pt>
                <c:pt idx="3463">
                  <c:v>39426</c:v>
                </c:pt>
                <c:pt idx="3464">
                  <c:v>39427</c:v>
                </c:pt>
                <c:pt idx="3465">
                  <c:v>39428</c:v>
                </c:pt>
                <c:pt idx="3466">
                  <c:v>39429</c:v>
                </c:pt>
                <c:pt idx="3467">
                  <c:v>39430</c:v>
                </c:pt>
                <c:pt idx="3468">
                  <c:v>39433</c:v>
                </c:pt>
                <c:pt idx="3469">
                  <c:v>39434</c:v>
                </c:pt>
                <c:pt idx="3470">
                  <c:v>39435</c:v>
                </c:pt>
                <c:pt idx="3471">
                  <c:v>39436</c:v>
                </c:pt>
                <c:pt idx="3472">
                  <c:v>39437</c:v>
                </c:pt>
                <c:pt idx="3473">
                  <c:v>39440</c:v>
                </c:pt>
                <c:pt idx="3474">
                  <c:v>39441</c:v>
                </c:pt>
                <c:pt idx="3475">
                  <c:v>39442</c:v>
                </c:pt>
                <c:pt idx="3476">
                  <c:v>39443</c:v>
                </c:pt>
                <c:pt idx="3477">
                  <c:v>39444</c:v>
                </c:pt>
                <c:pt idx="3478">
                  <c:v>39447</c:v>
                </c:pt>
                <c:pt idx="3479">
                  <c:v>39448</c:v>
                </c:pt>
                <c:pt idx="3480">
                  <c:v>39449</c:v>
                </c:pt>
                <c:pt idx="3481">
                  <c:v>39450</c:v>
                </c:pt>
                <c:pt idx="3482">
                  <c:v>39451</c:v>
                </c:pt>
                <c:pt idx="3483">
                  <c:v>39454</c:v>
                </c:pt>
                <c:pt idx="3484">
                  <c:v>39455</c:v>
                </c:pt>
                <c:pt idx="3485">
                  <c:v>39456</c:v>
                </c:pt>
                <c:pt idx="3486">
                  <c:v>39457</c:v>
                </c:pt>
                <c:pt idx="3487">
                  <c:v>39458</c:v>
                </c:pt>
                <c:pt idx="3488">
                  <c:v>39461</c:v>
                </c:pt>
                <c:pt idx="3489">
                  <c:v>39462</c:v>
                </c:pt>
                <c:pt idx="3490">
                  <c:v>39463</c:v>
                </c:pt>
                <c:pt idx="3491">
                  <c:v>39464</c:v>
                </c:pt>
                <c:pt idx="3492">
                  <c:v>39465</c:v>
                </c:pt>
                <c:pt idx="3493">
                  <c:v>39468</c:v>
                </c:pt>
                <c:pt idx="3494">
                  <c:v>39469</c:v>
                </c:pt>
                <c:pt idx="3495">
                  <c:v>39470</c:v>
                </c:pt>
                <c:pt idx="3496">
                  <c:v>39471</c:v>
                </c:pt>
                <c:pt idx="3497">
                  <c:v>39472</c:v>
                </c:pt>
                <c:pt idx="3498">
                  <c:v>39475</c:v>
                </c:pt>
                <c:pt idx="3499">
                  <c:v>39476</c:v>
                </c:pt>
                <c:pt idx="3500">
                  <c:v>39477</c:v>
                </c:pt>
                <c:pt idx="3501">
                  <c:v>39478</c:v>
                </c:pt>
                <c:pt idx="3502">
                  <c:v>39479</c:v>
                </c:pt>
                <c:pt idx="3503">
                  <c:v>39482</c:v>
                </c:pt>
                <c:pt idx="3504">
                  <c:v>39483</c:v>
                </c:pt>
                <c:pt idx="3505">
                  <c:v>39484</c:v>
                </c:pt>
                <c:pt idx="3506">
                  <c:v>39485</c:v>
                </c:pt>
                <c:pt idx="3507">
                  <c:v>39486</c:v>
                </c:pt>
                <c:pt idx="3508">
                  <c:v>39489</c:v>
                </c:pt>
                <c:pt idx="3509">
                  <c:v>39490</c:v>
                </c:pt>
                <c:pt idx="3510">
                  <c:v>39491</c:v>
                </c:pt>
                <c:pt idx="3511">
                  <c:v>39492</c:v>
                </c:pt>
                <c:pt idx="3512">
                  <c:v>39493</c:v>
                </c:pt>
                <c:pt idx="3513">
                  <c:v>39496</c:v>
                </c:pt>
                <c:pt idx="3514">
                  <c:v>39497</c:v>
                </c:pt>
                <c:pt idx="3515">
                  <c:v>39498</c:v>
                </c:pt>
                <c:pt idx="3516">
                  <c:v>39499</c:v>
                </c:pt>
                <c:pt idx="3517">
                  <c:v>39500</c:v>
                </c:pt>
                <c:pt idx="3518">
                  <c:v>39503</c:v>
                </c:pt>
                <c:pt idx="3519">
                  <c:v>39504</c:v>
                </c:pt>
                <c:pt idx="3520">
                  <c:v>39505</c:v>
                </c:pt>
                <c:pt idx="3521">
                  <c:v>39506</c:v>
                </c:pt>
                <c:pt idx="3522">
                  <c:v>39507</c:v>
                </c:pt>
                <c:pt idx="3523">
                  <c:v>39510</c:v>
                </c:pt>
                <c:pt idx="3524">
                  <c:v>39511</c:v>
                </c:pt>
                <c:pt idx="3525">
                  <c:v>39512</c:v>
                </c:pt>
                <c:pt idx="3526">
                  <c:v>39513</c:v>
                </c:pt>
                <c:pt idx="3527">
                  <c:v>39514</c:v>
                </c:pt>
                <c:pt idx="3528">
                  <c:v>39517</c:v>
                </c:pt>
                <c:pt idx="3529">
                  <c:v>39518</c:v>
                </c:pt>
                <c:pt idx="3530">
                  <c:v>39519</c:v>
                </c:pt>
                <c:pt idx="3531">
                  <c:v>39520</c:v>
                </c:pt>
                <c:pt idx="3532">
                  <c:v>39521</c:v>
                </c:pt>
                <c:pt idx="3533">
                  <c:v>39524</c:v>
                </c:pt>
                <c:pt idx="3534">
                  <c:v>39525</c:v>
                </c:pt>
                <c:pt idx="3535">
                  <c:v>39526</c:v>
                </c:pt>
                <c:pt idx="3536">
                  <c:v>39527</c:v>
                </c:pt>
                <c:pt idx="3537">
                  <c:v>39528</c:v>
                </c:pt>
                <c:pt idx="3538">
                  <c:v>39531</c:v>
                </c:pt>
                <c:pt idx="3539">
                  <c:v>39532</c:v>
                </c:pt>
                <c:pt idx="3540">
                  <c:v>39533</c:v>
                </c:pt>
                <c:pt idx="3541">
                  <c:v>39534</c:v>
                </c:pt>
                <c:pt idx="3542">
                  <c:v>39535</c:v>
                </c:pt>
                <c:pt idx="3543">
                  <c:v>39538</c:v>
                </c:pt>
                <c:pt idx="3544">
                  <c:v>39539</c:v>
                </c:pt>
                <c:pt idx="3545">
                  <c:v>39540</c:v>
                </c:pt>
                <c:pt idx="3546">
                  <c:v>39541</c:v>
                </c:pt>
                <c:pt idx="3547">
                  <c:v>39542</c:v>
                </c:pt>
                <c:pt idx="3548">
                  <c:v>39545</c:v>
                </c:pt>
                <c:pt idx="3549">
                  <c:v>39546</c:v>
                </c:pt>
                <c:pt idx="3550">
                  <c:v>39547</c:v>
                </c:pt>
                <c:pt idx="3551">
                  <c:v>39548</c:v>
                </c:pt>
                <c:pt idx="3552">
                  <c:v>39549</c:v>
                </c:pt>
                <c:pt idx="3553">
                  <c:v>39552</c:v>
                </c:pt>
                <c:pt idx="3554">
                  <c:v>39553</c:v>
                </c:pt>
                <c:pt idx="3555">
                  <c:v>39554</c:v>
                </c:pt>
                <c:pt idx="3556">
                  <c:v>39555</c:v>
                </c:pt>
                <c:pt idx="3557">
                  <c:v>39556</c:v>
                </c:pt>
                <c:pt idx="3558">
                  <c:v>39559</c:v>
                </c:pt>
                <c:pt idx="3559">
                  <c:v>39560</c:v>
                </c:pt>
                <c:pt idx="3560">
                  <c:v>39561</c:v>
                </c:pt>
                <c:pt idx="3561">
                  <c:v>39562</c:v>
                </c:pt>
                <c:pt idx="3562">
                  <c:v>39563</c:v>
                </c:pt>
                <c:pt idx="3563">
                  <c:v>39566</c:v>
                </c:pt>
                <c:pt idx="3564">
                  <c:v>39567</c:v>
                </c:pt>
                <c:pt idx="3565">
                  <c:v>39568</c:v>
                </c:pt>
                <c:pt idx="3566">
                  <c:v>39569</c:v>
                </c:pt>
                <c:pt idx="3567">
                  <c:v>39570</c:v>
                </c:pt>
                <c:pt idx="3568">
                  <c:v>39573</c:v>
                </c:pt>
                <c:pt idx="3569">
                  <c:v>39574</c:v>
                </c:pt>
                <c:pt idx="3570">
                  <c:v>39575</c:v>
                </c:pt>
                <c:pt idx="3571">
                  <c:v>39576</c:v>
                </c:pt>
                <c:pt idx="3572">
                  <c:v>39577</c:v>
                </c:pt>
                <c:pt idx="3573">
                  <c:v>39580</c:v>
                </c:pt>
                <c:pt idx="3574">
                  <c:v>39581</c:v>
                </c:pt>
                <c:pt idx="3575">
                  <c:v>39582</c:v>
                </c:pt>
                <c:pt idx="3576">
                  <c:v>39583</c:v>
                </c:pt>
                <c:pt idx="3577">
                  <c:v>39584</c:v>
                </c:pt>
                <c:pt idx="3578">
                  <c:v>39587</c:v>
                </c:pt>
                <c:pt idx="3579">
                  <c:v>39588</c:v>
                </c:pt>
                <c:pt idx="3580">
                  <c:v>39589</c:v>
                </c:pt>
                <c:pt idx="3581">
                  <c:v>39590</c:v>
                </c:pt>
                <c:pt idx="3582">
                  <c:v>39591</c:v>
                </c:pt>
                <c:pt idx="3583">
                  <c:v>39594</c:v>
                </c:pt>
                <c:pt idx="3584">
                  <c:v>39595</c:v>
                </c:pt>
                <c:pt idx="3585">
                  <c:v>39596</c:v>
                </c:pt>
                <c:pt idx="3586">
                  <c:v>39597</c:v>
                </c:pt>
                <c:pt idx="3587">
                  <c:v>39598</c:v>
                </c:pt>
                <c:pt idx="3588">
                  <c:v>39601</c:v>
                </c:pt>
                <c:pt idx="3589">
                  <c:v>39602</c:v>
                </c:pt>
                <c:pt idx="3590">
                  <c:v>39603</c:v>
                </c:pt>
                <c:pt idx="3591">
                  <c:v>39604</c:v>
                </c:pt>
                <c:pt idx="3592">
                  <c:v>39605</c:v>
                </c:pt>
                <c:pt idx="3593">
                  <c:v>39608</c:v>
                </c:pt>
                <c:pt idx="3594">
                  <c:v>39609</c:v>
                </c:pt>
                <c:pt idx="3595">
                  <c:v>39610</c:v>
                </c:pt>
                <c:pt idx="3596">
                  <c:v>39611</c:v>
                </c:pt>
                <c:pt idx="3597">
                  <c:v>39612</c:v>
                </c:pt>
                <c:pt idx="3598">
                  <c:v>39615</c:v>
                </c:pt>
                <c:pt idx="3599">
                  <c:v>39616</c:v>
                </c:pt>
                <c:pt idx="3600">
                  <c:v>39617</c:v>
                </c:pt>
                <c:pt idx="3601">
                  <c:v>39618</c:v>
                </c:pt>
                <c:pt idx="3602">
                  <c:v>39619</c:v>
                </c:pt>
                <c:pt idx="3603">
                  <c:v>39622</c:v>
                </c:pt>
                <c:pt idx="3604">
                  <c:v>39623</c:v>
                </c:pt>
                <c:pt idx="3605">
                  <c:v>39624</c:v>
                </c:pt>
                <c:pt idx="3606">
                  <c:v>39625</c:v>
                </c:pt>
                <c:pt idx="3607">
                  <c:v>39626</c:v>
                </c:pt>
                <c:pt idx="3608">
                  <c:v>39629</c:v>
                </c:pt>
                <c:pt idx="3609">
                  <c:v>39630</c:v>
                </c:pt>
                <c:pt idx="3610">
                  <c:v>39631</c:v>
                </c:pt>
                <c:pt idx="3611">
                  <c:v>39632</c:v>
                </c:pt>
                <c:pt idx="3612">
                  <c:v>39633</c:v>
                </c:pt>
                <c:pt idx="3613">
                  <c:v>39636</c:v>
                </c:pt>
                <c:pt idx="3614">
                  <c:v>39637</c:v>
                </c:pt>
                <c:pt idx="3615">
                  <c:v>39638</c:v>
                </c:pt>
                <c:pt idx="3616">
                  <c:v>39639</c:v>
                </c:pt>
                <c:pt idx="3617">
                  <c:v>39640</c:v>
                </c:pt>
                <c:pt idx="3618">
                  <c:v>39643</c:v>
                </c:pt>
                <c:pt idx="3619">
                  <c:v>39644</c:v>
                </c:pt>
                <c:pt idx="3620">
                  <c:v>39645</c:v>
                </c:pt>
                <c:pt idx="3621">
                  <c:v>39646</c:v>
                </c:pt>
                <c:pt idx="3622">
                  <c:v>39647</c:v>
                </c:pt>
                <c:pt idx="3623">
                  <c:v>39650</c:v>
                </c:pt>
                <c:pt idx="3624">
                  <c:v>39651</c:v>
                </c:pt>
                <c:pt idx="3625">
                  <c:v>39652</c:v>
                </c:pt>
                <c:pt idx="3626">
                  <c:v>39653</c:v>
                </c:pt>
                <c:pt idx="3627">
                  <c:v>39654</c:v>
                </c:pt>
                <c:pt idx="3628">
                  <c:v>39657</c:v>
                </c:pt>
                <c:pt idx="3629">
                  <c:v>39658</c:v>
                </c:pt>
                <c:pt idx="3630">
                  <c:v>39659</c:v>
                </c:pt>
                <c:pt idx="3631">
                  <c:v>39660</c:v>
                </c:pt>
                <c:pt idx="3632">
                  <c:v>39661</c:v>
                </c:pt>
                <c:pt idx="3633">
                  <c:v>39664</c:v>
                </c:pt>
                <c:pt idx="3634">
                  <c:v>39665</c:v>
                </c:pt>
                <c:pt idx="3635">
                  <c:v>39666</c:v>
                </c:pt>
                <c:pt idx="3636">
                  <c:v>39667</c:v>
                </c:pt>
                <c:pt idx="3637">
                  <c:v>39668</c:v>
                </c:pt>
                <c:pt idx="3638">
                  <c:v>39671</c:v>
                </c:pt>
                <c:pt idx="3639">
                  <c:v>39672</c:v>
                </c:pt>
                <c:pt idx="3640">
                  <c:v>39673</c:v>
                </c:pt>
                <c:pt idx="3641">
                  <c:v>39674</c:v>
                </c:pt>
                <c:pt idx="3642">
                  <c:v>39675</c:v>
                </c:pt>
                <c:pt idx="3643">
                  <c:v>39678</c:v>
                </c:pt>
                <c:pt idx="3644">
                  <c:v>39679</c:v>
                </c:pt>
                <c:pt idx="3645">
                  <c:v>39680</c:v>
                </c:pt>
                <c:pt idx="3646">
                  <c:v>39681</c:v>
                </c:pt>
                <c:pt idx="3647">
                  <c:v>39682</c:v>
                </c:pt>
                <c:pt idx="3648">
                  <c:v>39685</c:v>
                </c:pt>
                <c:pt idx="3649">
                  <c:v>39686</c:v>
                </c:pt>
                <c:pt idx="3650">
                  <c:v>39687</c:v>
                </c:pt>
                <c:pt idx="3651">
                  <c:v>39688</c:v>
                </c:pt>
                <c:pt idx="3652">
                  <c:v>39689</c:v>
                </c:pt>
                <c:pt idx="3653">
                  <c:v>39692</c:v>
                </c:pt>
                <c:pt idx="3654">
                  <c:v>39693</c:v>
                </c:pt>
                <c:pt idx="3655">
                  <c:v>39694</c:v>
                </c:pt>
                <c:pt idx="3656">
                  <c:v>39695</c:v>
                </c:pt>
                <c:pt idx="3657">
                  <c:v>39696</c:v>
                </c:pt>
                <c:pt idx="3658">
                  <c:v>39699</c:v>
                </c:pt>
                <c:pt idx="3659">
                  <c:v>39700</c:v>
                </c:pt>
                <c:pt idx="3660">
                  <c:v>39701</c:v>
                </c:pt>
                <c:pt idx="3661">
                  <c:v>39702</c:v>
                </c:pt>
                <c:pt idx="3662">
                  <c:v>39703</c:v>
                </c:pt>
                <c:pt idx="3663">
                  <c:v>39706</c:v>
                </c:pt>
                <c:pt idx="3664">
                  <c:v>39707</c:v>
                </c:pt>
                <c:pt idx="3665">
                  <c:v>39708</c:v>
                </c:pt>
                <c:pt idx="3666">
                  <c:v>39709</c:v>
                </c:pt>
                <c:pt idx="3667">
                  <c:v>39710</c:v>
                </c:pt>
                <c:pt idx="3668">
                  <c:v>39713</c:v>
                </c:pt>
                <c:pt idx="3669">
                  <c:v>39714</c:v>
                </c:pt>
                <c:pt idx="3670">
                  <c:v>39715</c:v>
                </c:pt>
                <c:pt idx="3671">
                  <c:v>39716</c:v>
                </c:pt>
                <c:pt idx="3672">
                  <c:v>39717</c:v>
                </c:pt>
                <c:pt idx="3673">
                  <c:v>39720</c:v>
                </c:pt>
                <c:pt idx="3674">
                  <c:v>39721</c:v>
                </c:pt>
                <c:pt idx="3675">
                  <c:v>39722</c:v>
                </c:pt>
                <c:pt idx="3676">
                  <c:v>39723</c:v>
                </c:pt>
                <c:pt idx="3677">
                  <c:v>39724</c:v>
                </c:pt>
                <c:pt idx="3678">
                  <c:v>39727</c:v>
                </c:pt>
                <c:pt idx="3679">
                  <c:v>39728</c:v>
                </c:pt>
                <c:pt idx="3680">
                  <c:v>39729</c:v>
                </c:pt>
                <c:pt idx="3681">
                  <c:v>39730</c:v>
                </c:pt>
                <c:pt idx="3682">
                  <c:v>39731</c:v>
                </c:pt>
                <c:pt idx="3683">
                  <c:v>39734</c:v>
                </c:pt>
                <c:pt idx="3684">
                  <c:v>39735</c:v>
                </c:pt>
                <c:pt idx="3685">
                  <c:v>39736</c:v>
                </c:pt>
                <c:pt idx="3686">
                  <c:v>39737</c:v>
                </c:pt>
                <c:pt idx="3687">
                  <c:v>39738</c:v>
                </c:pt>
                <c:pt idx="3688">
                  <c:v>39741</c:v>
                </c:pt>
                <c:pt idx="3689">
                  <c:v>39742</c:v>
                </c:pt>
                <c:pt idx="3690">
                  <c:v>39743</c:v>
                </c:pt>
                <c:pt idx="3691">
                  <c:v>39744</c:v>
                </c:pt>
                <c:pt idx="3692">
                  <c:v>39745</c:v>
                </c:pt>
                <c:pt idx="3693">
                  <c:v>39748</c:v>
                </c:pt>
                <c:pt idx="3694">
                  <c:v>39749</c:v>
                </c:pt>
                <c:pt idx="3695">
                  <c:v>39750</c:v>
                </c:pt>
                <c:pt idx="3696">
                  <c:v>39751</c:v>
                </c:pt>
                <c:pt idx="3697">
                  <c:v>39752</c:v>
                </c:pt>
                <c:pt idx="3698">
                  <c:v>39755</c:v>
                </c:pt>
                <c:pt idx="3699">
                  <c:v>39756</c:v>
                </c:pt>
                <c:pt idx="3700">
                  <c:v>39757</c:v>
                </c:pt>
                <c:pt idx="3701">
                  <c:v>39758</c:v>
                </c:pt>
                <c:pt idx="3702">
                  <c:v>39759</c:v>
                </c:pt>
                <c:pt idx="3703">
                  <c:v>39762</c:v>
                </c:pt>
                <c:pt idx="3704">
                  <c:v>39763</c:v>
                </c:pt>
                <c:pt idx="3705">
                  <c:v>39764</c:v>
                </c:pt>
                <c:pt idx="3706">
                  <c:v>39765</c:v>
                </c:pt>
                <c:pt idx="3707">
                  <c:v>39766</c:v>
                </c:pt>
                <c:pt idx="3708">
                  <c:v>39769</c:v>
                </c:pt>
                <c:pt idx="3709">
                  <c:v>39770</c:v>
                </c:pt>
                <c:pt idx="3710">
                  <c:v>39771</c:v>
                </c:pt>
                <c:pt idx="3711">
                  <c:v>39772</c:v>
                </c:pt>
                <c:pt idx="3712">
                  <c:v>39773</c:v>
                </c:pt>
                <c:pt idx="3713">
                  <c:v>39776</c:v>
                </c:pt>
                <c:pt idx="3714">
                  <c:v>39777</c:v>
                </c:pt>
                <c:pt idx="3715">
                  <c:v>39778</c:v>
                </c:pt>
                <c:pt idx="3716">
                  <c:v>39779</c:v>
                </c:pt>
                <c:pt idx="3717">
                  <c:v>39780</c:v>
                </c:pt>
                <c:pt idx="3718">
                  <c:v>39783</c:v>
                </c:pt>
                <c:pt idx="3719">
                  <c:v>39784</c:v>
                </c:pt>
                <c:pt idx="3720">
                  <c:v>39785</c:v>
                </c:pt>
                <c:pt idx="3721">
                  <c:v>39786</c:v>
                </c:pt>
                <c:pt idx="3722">
                  <c:v>39787</c:v>
                </c:pt>
                <c:pt idx="3723">
                  <c:v>39790</c:v>
                </c:pt>
                <c:pt idx="3724">
                  <c:v>39791</c:v>
                </c:pt>
                <c:pt idx="3725">
                  <c:v>39792</c:v>
                </c:pt>
                <c:pt idx="3726">
                  <c:v>39793</c:v>
                </c:pt>
                <c:pt idx="3727">
                  <c:v>39794</c:v>
                </c:pt>
                <c:pt idx="3728">
                  <c:v>39797</c:v>
                </c:pt>
                <c:pt idx="3729">
                  <c:v>39798</c:v>
                </c:pt>
                <c:pt idx="3730">
                  <c:v>39799</c:v>
                </c:pt>
                <c:pt idx="3731">
                  <c:v>39800</c:v>
                </c:pt>
                <c:pt idx="3732">
                  <c:v>39801</c:v>
                </c:pt>
                <c:pt idx="3733">
                  <c:v>39804</c:v>
                </c:pt>
                <c:pt idx="3734">
                  <c:v>39805</c:v>
                </c:pt>
                <c:pt idx="3735">
                  <c:v>39806</c:v>
                </c:pt>
                <c:pt idx="3736">
                  <c:v>39807</c:v>
                </c:pt>
                <c:pt idx="3737">
                  <c:v>39808</c:v>
                </c:pt>
                <c:pt idx="3738">
                  <c:v>39811</c:v>
                </c:pt>
                <c:pt idx="3739">
                  <c:v>39812</c:v>
                </c:pt>
                <c:pt idx="3740">
                  <c:v>39813</c:v>
                </c:pt>
                <c:pt idx="3741">
                  <c:v>39814</c:v>
                </c:pt>
                <c:pt idx="3742">
                  <c:v>39815</c:v>
                </c:pt>
                <c:pt idx="3743">
                  <c:v>39818</c:v>
                </c:pt>
                <c:pt idx="3744">
                  <c:v>39819</c:v>
                </c:pt>
                <c:pt idx="3745">
                  <c:v>39820</c:v>
                </c:pt>
                <c:pt idx="3746">
                  <c:v>39821</c:v>
                </c:pt>
                <c:pt idx="3747">
                  <c:v>39822</c:v>
                </c:pt>
                <c:pt idx="3748">
                  <c:v>39825</c:v>
                </c:pt>
                <c:pt idx="3749">
                  <c:v>39826</c:v>
                </c:pt>
                <c:pt idx="3750">
                  <c:v>39827</c:v>
                </c:pt>
                <c:pt idx="3751">
                  <c:v>39828</c:v>
                </c:pt>
                <c:pt idx="3752">
                  <c:v>39829</c:v>
                </c:pt>
                <c:pt idx="3753">
                  <c:v>39832</c:v>
                </c:pt>
                <c:pt idx="3754">
                  <c:v>39833</c:v>
                </c:pt>
                <c:pt idx="3755">
                  <c:v>39834</c:v>
                </c:pt>
                <c:pt idx="3756">
                  <c:v>39835</c:v>
                </c:pt>
                <c:pt idx="3757">
                  <c:v>39836</c:v>
                </c:pt>
                <c:pt idx="3758">
                  <c:v>39839</c:v>
                </c:pt>
                <c:pt idx="3759">
                  <c:v>39840</c:v>
                </c:pt>
                <c:pt idx="3760">
                  <c:v>39841</c:v>
                </c:pt>
                <c:pt idx="3761">
                  <c:v>39842</c:v>
                </c:pt>
                <c:pt idx="3762">
                  <c:v>39843</c:v>
                </c:pt>
                <c:pt idx="3763">
                  <c:v>39846</c:v>
                </c:pt>
                <c:pt idx="3764">
                  <c:v>39847</c:v>
                </c:pt>
                <c:pt idx="3765">
                  <c:v>39848</c:v>
                </c:pt>
                <c:pt idx="3766">
                  <c:v>39849</c:v>
                </c:pt>
                <c:pt idx="3767">
                  <c:v>39850</c:v>
                </c:pt>
                <c:pt idx="3768">
                  <c:v>39853</c:v>
                </c:pt>
                <c:pt idx="3769">
                  <c:v>39854</c:v>
                </c:pt>
                <c:pt idx="3770">
                  <c:v>39855</c:v>
                </c:pt>
                <c:pt idx="3771">
                  <c:v>39856</c:v>
                </c:pt>
                <c:pt idx="3772">
                  <c:v>39857</c:v>
                </c:pt>
                <c:pt idx="3773">
                  <c:v>39860</c:v>
                </c:pt>
                <c:pt idx="3774">
                  <c:v>39861</c:v>
                </c:pt>
                <c:pt idx="3775">
                  <c:v>39862</c:v>
                </c:pt>
                <c:pt idx="3776">
                  <c:v>39863</c:v>
                </c:pt>
                <c:pt idx="3777">
                  <c:v>39864</c:v>
                </c:pt>
                <c:pt idx="3778">
                  <c:v>39867</c:v>
                </c:pt>
                <c:pt idx="3779">
                  <c:v>39868</c:v>
                </c:pt>
                <c:pt idx="3780">
                  <c:v>39869</c:v>
                </c:pt>
                <c:pt idx="3781">
                  <c:v>39870</c:v>
                </c:pt>
                <c:pt idx="3782">
                  <c:v>39871</c:v>
                </c:pt>
                <c:pt idx="3783">
                  <c:v>39874</c:v>
                </c:pt>
                <c:pt idx="3784">
                  <c:v>39875</c:v>
                </c:pt>
                <c:pt idx="3785">
                  <c:v>39876</c:v>
                </c:pt>
                <c:pt idx="3786">
                  <c:v>39877</c:v>
                </c:pt>
                <c:pt idx="3787">
                  <c:v>39878</c:v>
                </c:pt>
                <c:pt idx="3788">
                  <c:v>39881</c:v>
                </c:pt>
                <c:pt idx="3789">
                  <c:v>39882</c:v>
                </c:pt>
                <c:pt idx="3790">
                  <c:v>39883</c:v>
                </c:pt>
                <c:pt idx="3791">
                  <c:v>39884</c:v>
                </c:pt>
                <c:pt idx="3792">
                  <c:v>39885</c:v>
                </c:pt>
                <c:pt idx="3793">
                  <c:v>39888</c:v>
                </c:pt>
                <c:pt idx="3794">
                  <c:v>39889</c:v>
                </c:pt>
                <c:pt idx="3795">
                  <c:v>39890</c:v>
                </c:pt>
                <c:pt idx="3796">
                  <c:v>39891</c:v>
                </c:pt>
                <c:pt idx="3797">
                  <c:v>39892</c:v>
                </c:pt>
                <c:pt idx="3798">
                  <c:v>39895</c:v>
                </c:pt>
                <c:pt idx="3799">
                  <c:v>39896</c:v>
                </c:pt>
                <c:pt idx="3800">
                  <c:v>39897</c:v>
                </c:pt>
                <c:pt idx="3801">
                  <c:v>39898</c:v>
                </c:pt>
                <c:pt idx="3802">
                  <c:v>39899</c:v>
                </c:pt>
                <c:pt idx="3803">
                  <c:v>39902</c:v>
                </c:pt>
                <c:pt idx="3804">
                  <c:v>39903</c:v>
                </c:pt>
                <c:pt idx="3805">
                  <c:v>39904</c:v>
                </c:pt>
                <c:pt idx="3806">
                  <c:v>39905</c:v>
                </c:pt>
                <c:pt idx="3807">
                  <c:v>39906</c:v>
                </c:pt>
                <c:pt idx="3808">
                  <c:v>39909</c:v>
                </c:pt>
                <c:pt idx="3809">
                  <c:v>39910</c:v>
                </c:pt>
                <c:pt idx="3810">
                  <c:v>39911</c:v>
                </c:pt>
                <c:pt idx="3811">
                  <c:v>39912</c:v>
                </c:pt>
                <c:pt idx="3812">
                  <c:v>39913</c:v>
                </c:pt>
                <c:pt idx="3813">
                  <c:v>39916</c:v>
                </c:pt>
                <c:pt idx="3814">
                  <c:v>39917</c:v>
                </c:pt>
                <c:pt idx="3815">
                  <c:v>39918</c:v>
                </c:pt>
                <c:pt idx="3816">
                  <c:v>39919</c:v>
                </c:pt>
                <c:pt idx="3817">
                  <c:v>39920</c:v>
                </c:pt>
                <c:pt idx="3818">
                  <c:v>39923</c:v>
                </c:pt>
                <c:pt idx="3819">
                  <c:v>39924</c:v>
                </c:pt>
                <c:pt idx="3820">
                  <c:v>39925</c:v>
                </c:pt>
                <c:pt idx="3821">
                  <c:v>39926</c:v>
                </c:pt>
                <c:pt idx="3822">
                  <c:v>39927</c:v>
                </c:pt>
                <c:pt idx="3823">
                  <c:v>39930</c:v>
                </c:pt>
                <c:pt idx="3824">
                  <c:v>39931</c:v>
                </c:pt>
                <c:pt idx="3825">
                  <c:v>39932</c:v>
                </c:pt>
                <c:pt idx="3826">
                  <c:v>39933</c:v>
                </c:pt>
                <c:pt idx="3827">
                  <c:v>39934</c:v>
                </c:pt>
                <c:pt idx="3828">
                  <c:v>39937</c:v>
                </c:pt>
                <c:pt idx="3829">
                  <c:v>39938</c:v>
                </c:pt>
                <c:pt idx="3830">
                  <c:v>39939</c:v>
                </c:pt>
                <c:pt idx="3831">
                  <c:v>39940</c:v>
                </c:pt>
                <c:pt idx="3832">
                  <c:v>39941</c:v>
                </c:pt>
                <c:pt idx="3833">
                  <c:v>39944</c:v>
                </c:pt>
                <c:pt idx="3834">
                  <c:v>39945</c:v>
                </c:pt>
                <c:pt idx="3835">
                  <c:v>39946</c:v>
                </c:pt>
                <c:pt idx="3836">
                  <c:v>39947</c:v>
                </c:pt>
                <c:pt idx="3837">
                  <c:v>39948</c:v>
                </c:pt>
                <c:pt idx="3838">
                  <c:v>39951</c:v>
                </c:pt>
                <c:pt idx="3839">
                  <c:v>39952</c:v>
                </c:pt>
                <c:pt idx="3840">
                  <c:v>39953</c:v>
                </c:pt>
                <c:pt idx="3841">
                  <c:v>39954</c:v>
                </c:pt>
                <c:pt idx="3842">
                  <c:v>39955</c:v>
                </c:pt>
                <c:pt idx="3843">
                  <c:v>39958</c:v>
                </c:pt>
                <c:pt idx="3844">
                  <c:v>39959</c:v>
                </c:pt>
                <c:pt idx="3845">
                  <c:v>39960</c:v>
                </c:pt>
                <c:pt idx="3846">
                  <c:v>39961</c:v>
                </c:pt>
                <c:pt idx="3847">
                  <c:v>39962</c:v>
                </c:pt>
                <c:pt idx="3848">
                  <c:v>39965</c:v>
                </c:pt>
                <c:pt idx="3849">
                  <c:v>39966</c:v>
                </c:pt>
                <c:pt idx="3850">
                  <c:v>39967</c:v>
                </c:pt>
                <c:pt idx="3851">
                  <c:v>39968</c:v>
                </c:pt>
                <c:pt idx="3852">
                  <c:v>39969</c:v>
                </c:pt>
                <c:pt idx="3853">
                  <c:v>39972</c:v>
                </c:pt>
                <c:pt idx="3854">
                  <c:v>39973</c:v>
                </c:pt>
                <c:pt idx="3855">
                  <c:v>39974</c:v>
                </c:pt>
                <c:pt idx="3856">
                  <c:v>39975</c:v>
                </c:pt>
                <c:pt idx="3857">
                  <c:v>39976</c:v>
                </c:pt>
                <c:pt idx="3858">
                  <c:v>39979</c:v>
                </c:pt>
                <c:pt idx="3859">
                  <c:v>39980</c:v>
                </c:pt>
                <c:pt idx="3860">
                  <c:v>39981</c:v>
                </c:pt>
                <c:pt idx="3861">
                  <c:v>39982</c:v>
                </c:pt>
                <c:pt idx="3862">
                  <c:v>39983</c:v>
                </c:pt>
                <c:pt idx="3863">
                  <c:v>39986</c:v>
                </c:pt>
                <c:pt idx="3864">
                  <c:v>39987</c:v>
                </c:pt>
                <c:pt idx="3865">
                  <c:v>39988</c:v>
                </c:pt>
                <c:pt idx="3866">
                  <c:v>39989</c:v>
                </c:pt>
                <c:pt idx="3867">
                  <c:v>39990</c:v>
                </c:pt>
                <c:pt idx="3868">
                  <c:v>39993</c:v>
                </c:pt>
                <c:pt idx="3869">
                  <c:v>39994</c:v>
                </c:pt>
                <c:pt idx="3870">
                  <c:v>39995</c:v>
                </c:pt>
                <c:pt idx="3871">
                  <c:v>39996</c:v>
                </c:pt>
                <c:pt idx="3872">
                  <c:v>39997</c:v>
                </c:pt>
                <c:pt idx="3873">
                  <c:v>40000</c:v>
                </c:pt>
                <c:pt idx="3874">
                  <c:v>40001</c:v>
                </c:pt>
                <c:pt idx="3875">
                  <c:v>40002</c:v>
                </c:pt>
                <c:pt idx="3876">
                  <c:v>40003</c:v>
                </c:pt>
                <c:pt idx="3877">
                  <c:v>40004</c:v>
                </c:pt>
                <c:pt idx="3878">
                  <c:v>40007</c:v>
                </c:pt>
                <c:pt idx="3879">
                  <c:v>40008</c:v>
                </c:pt>
                <c:pt idx="3880">
                  <c:v>40009</c:v>
                </c:pt>
                <c:pt idx="3881">
                  <c:v>40010</c:v>
                </c:pt>
                <c:pt idx="3882">
                  <c:v>40011</c:v>
                </c:pt>
                <c:pt idx="3883">
                  <c:v>40014</c:v>
                </c:pt>
                <c:pt idx="3884">
                  <c:v>40015</c:v>
                </c:pt>
                <c:pt idx="3885">
                  <c:v>40016</c:v>
                </c:pt>
                <c:pt idx="3886">
                  <c:v>40017</c:v>
                </c:pt>
                <c:pt idx="3887">
                  <c:v>40018</c:v>
                </c:pt>
                <c:pt idx="3888">
                  <c:v>40021</c:v>
                </c:pt>
                <c:pt idx="3889">
                  <c:v>40022</c:v>
                </c:pt>
                <c:pt idx="3890">
                  <c:v>40023</c:v>
                </c:pt>
                <c:pt idx="3891">
                  <c:v>40024</c:v>
                </c:pt>
                <c:pt idx="3892">
                  <c:v>40025</c:v>
                </c:pt>
                <c:pt idx="3893">
                  <c:v>40028</c:v>
                </c:pt>
                <c:pt idx="3894">
                  <c:v>40029</c:v>
                </c:pt>
                <c:pt idx="3895">
                  <c:v>40030</c:v>
                </c:pt>
                <c:pt idx="3896">
                  <c:v>40031</c:v>
                </c:pt>
                <c:pt idx="3897">
                  <c:v>40032</c:v>
                </c:pt>
                <c:pt idx="3898">
                  <c:v>40035</c:v>
                </c:pt>
                <c:pt idx="3899">
                  <c:v>40036</c:v>
                </c:pt>
                <c:pt idx="3900">
                  <c:v>40037</c:v>
                </c:pt>
                <c:pt idx="3901">
                  <c:v>40038</c:v>
                </c:pt>
                <c:pt idx="3902">
                  <c:v>40039</c:v>
                </c:pt>
                <c:pt idx="3903">
                  <c:v>40042</c:v>
                </c:pt>
                <c:pt idx="3904">
                  <c:v>40043</c:v>
                </c:pt>
                <c:pt idx="3905">
                  <c:v>40044</c:v>
                </c:pt>
                <c:pt idx="3906">
                  <c:v>40045</c:v>
                </c:pt>
                <c:pt idx="3907">
                  <c:v>40046</c:v>
                </c:pt>
                <c:pt idx="3908">
                  <c:v>40049</c:v>
                </c:pt>
                <c:pt idx="3909">
                  <c:v>40050</c:v>
                </c:pt>
                <c:pt idx="3910">
                  <c:v>40051</c:v>
                </c:pt>
                <c:pt idx="3911">
                  <c:v>40052</c:v>
                </c:pt>
                <c:pt idx="3912">
                  <c:v>40053</c:v>
                </c:pt>
                <c:pt idx="3913">
                  <c:v>40056</c:v>
                </c:pt>
                <c:pt idx="3914">
                  <c:v>40057</c:v>
                </c:pt>
                <c:pt idx="3915">
                  <c:v>40058</c:v>
                </c:pt>
                <c:pt idx="3916">
                  <c:v>40059</c:v>
                </c:pt>
                <c:pt idx="3917">
                  <c:v>40060</c:v>
                </c:pt>
                <c:pt idx="3918">
                  <c:v>40063</c:v>
                </c:pt>
                <c:pt idx="3919">
                  <c:v>40064</c:v>
                </c:pt>
                <c:pt idx="3920">
                  <c:v>40065</c:v>
                </c:pt>
                <c:pt idx="3921">
                  <c:v>40066</c:v>
                </c:pt>
                <c:pt idx="3922">
                  <c:v>40067</c:v>
                </c:pt>
                <c:pt idx="3923">
                  <c:v>40070</c:v>
                </c:pt>
                <c:pt idx="3924">
                  <c:v>40071</c:v>
                </c:pt>
                <c:pt idx="3925">
                  <c:v>40072</c:v>
                </c:pt>
                <c:pt idx="3926">
                  <c:v>40073</c:v>
                </c:pt>
                <c:pt idx="3927">
                  <c:v>40074</c:v>
                </c:pt>
                <c:pt idx="3928">
                  <c:v>40077</c:v>
                </c:pt>
                <c:pt idx="3929">
                  <c:v>40078</c:v>
                </c:pt>
                <c:pt idx="3930">
                  <c:v>40079</c:v>
                </c:pt>
                <c:pt idx="3931">
                  <c:v>40080</c:v>
                </c:pt>
                <c:pt idx="3932">
                  <c:v>40081</c:v>
                </c:pt>
                <c:pt idx="3933">
                  <c:v>40084</c:v>
                </c:pt>
                <c:pt idx="3934">
                  <c:v>40085</c:v>
                </c:pt>
                <c:pt idx="3935">
                  <c:v>40086</c:v>
                </c:pt>
                <c:pt idx="3936">
                  <c:v>40087</c:v>
                </c:pt>
                <c:pt idx="3937">
                  <c:v>40088</c:v>
                </c:pt>
                <c:pt idx="3938">
                  <c:v>40091</c:v>
                </c:pt>
                <c:pt idx="3939">
                  <c:v>40092</c:v>
                </c:pt>
                <c:pt idx="3940">
                  <c:v>40093</c:v>
                </c:pt>
                <c:pt idx="3941">
                  <c:v>40094</c:v>
                </c:pt>
                <c:pt idx="3942">
                  <c:v>40095</c:v>
                </c:pt>
                <c:pt idx="3943">
                  <c:v>40098</c:v>
                </c:pt>
                <c:pt idx="3944">
                  <c:v>40099</c:v>
                </c:pt>
                <c:pt idx="3945">
                  <c:v>40100</c:v>
                </c:pt>
                <c:pt idx="3946">
                  <c:v>40101</c:v>
                </c:pt>
                <c:pt idx="3947">
                  <c:v>40102</c:v>
                </c:pt>
                <c:pt idx="3948">
                  <c:v>40105</c:v>
                </c:pt>
                <c:pt idx="3949">
                  <c:v>40106</c:v>
                </c:pt>
                <c:pt idx="3950">
                  <c:v>40107</c:v>
                </c:pt>
                <c:pt idx="3951">
                  <c:v>40108</c:v>
                </c:pt>
                <c:pt idx="3952">
                  <c:v>40109</c:v>
                </c:pt>
                <c:pt idx="3953">
                  <c:v>40112</c:v>
                </c:pt>
                <c:pt idx="3954">
                  <c:v>40113</c:v>
                </c:pt>
                <c:pt idx="3955">
                  <c:v>40114</c:v>
                </c:pt>
                <c:pt idx="3956">
                  <c:v>40115</c:v>
                </c:pt>
                <c:pt idx="3957">
                  <c:v>40116</c:v>
                </c:pt>
                <c:pt idx="3958">
                  <c:v>40119</c:v>
                </c:pt>
                <c:pt idx="3959">
                  <c:v>40120</c:v>
                </c:pt>
                <c:pt idx="3960">
                  <c:v>40121</c:v>
                </c:pt>
                <c:pt idx="3961">
                  <c:v>40122</c:v>
                </c:pt>
                <c:pt idx="3962">
                  <c:v>40123</c:v>
                </c:pt>
                <c:pt idx="3963">
                  <c:v>40126</c:v>
                </c:pt>
                <c:pt idx="3964">
                  <c:v>40127</c:v>
                </c:pt>
                <c:pt idx="3965">
                  <c:v>40128</c:v>
                </c:pt>
                <c:pt idx="3966">
                  <c:v>40129</c:v>
                </c:pt>
                <c:pt idx="3967">
                  <c:v>40130</c:v>
                </c:pt>
                <c:pt idx="3968">
                  <c:v>40133</c:v>
                </c:pt>
                <c:pt idx="3969">
                  <c:v>40134</c:v>
                </c:pt>
                <c:pt idx="3970">
                  <c:v>40135</c:v>
                </c:pt>
                <c:pt idx="3971">
                  <c:v>40136</c:v>
                </c:pt>
                <c:pt idx="3972">
                  <c:v>40137</c:v>
                </c:pt>
                <c:pt idx="3973">
                  <c:v>40140</c:v>
                </c:pt>
                <c:pt idx="3974">
                  <c:v>40141</c:v>
                </c:pt>
                <c:pt idx="3975">
                  <c:v>40142</c:v>
                </c:pt>
                <c:pt idx="3976">
                  <c:v>40143</c:v>
                </c:pt>
                <c:pt idx="3977">
                  <c:v>40144</c:v>
                </c:pt>
                <c:pt idx="3978">
                  <c:v>40147</c:v>
                </c:pt>
                <c:pt idx="3979">
                  <c:v>40148</c:v>
                </c:pt>
                <c:pt idx="3980">
                  <c:v>40149</c:v>
                </c:pt>
                <c:pt idx="3981">
                  <c:v>40150</c:v>
                </c:pt>
                <c:pt idx="3982">
                  <c:v>40151</c:v>
                </c:pt>
                <c:pt idx="3983">
                  <c:v>40154</c:v>
                </c:pt>
                <c:pt idx="3984">
                  <c:v>40155</c:v>
                </c:pt>
                <c:pt idx="3985">
                  <c:v>40156</c:v>
                </c:pt>
                <c:pt idx="3986">
                  <c:v>40157</c:v>
                </c:pt>
                <c:pt idx="3987">
                  <c:v>40158</c:v>
                </c:pt>
                <c:pt idx="3988">
                  <c:v>40161</c:v>
                </c:pt>
                <c:pt idx="3989">
                  <c:v>40162</c:v>
                </c:pt>
                <c:pt idx="3990">
                  <c:v>40163</c:v>
                </c:pt>
                <c:pt idx="3991">
                  <c:v>40164</c:v>
                </c:pt>
                <c:pt idx="3992">
                  <c:v>40165</c:v>
                </c:pt>
                <c:pt idx="3993">
                  <c:v>40168</c:v>
                </c:pt>
                <c:pt idx="3994">
                  <c:v>40169</c:v>
                </c:pt>
                <c:pt idx="3995">
                  <c:v>40170</c:v>
                </c:pt>
                <c:pt idx="3996">
                  <c:v>40171</c:v>
                </c:pt>
                <c:pt idx="3997">
                  <c:v>40172</c:v>
                </c:pt>
                <c:pt idx="3998">
                  <c:v>40175</c:v>
                </c:pt>
                <c:pt idx="3999">
                  <c:v>40176</c:v>
                </c:pt>
                <c:pt idx="4000">
                  <c:v>40177</c:v>
                </c:pt>
                <c:pt idx="4001">
                  <c:v>40178</c:v>
                </c:pt>
                <c:pt idx="4002">
                  <c:v>40179</c:v>
                </c:pt>
                <c:pt idx="4003">
                  <c:v>40182</c:v>
                </c:pt>
                <c:pt idx="4004">
                  <c:v>40183</c:v>
                </c:pt>
                <c:pt idx="4005">
                  <c:v>40184</c:v>
                </c:pt>
                <c:pt idx="4006">
                  <c:v>40185</c:v>
                </c:pt>
                <c:pt idx="4007">
                  <c:v>40186</c:v>
                </c:pt>
                <c:pt idx="4008">
                  <c:v>40189</c:v>
                </c:pt>
                <c:pt idx="4009">
                  <c:v>40190</c:v>
                </c:pt>
                <c:pt idx="4010">
                  <c:v>40191</c:v>
                </c:pt>
                <c:pt idx="4011">
                  <c:v>40192</c:v>
                </c:pt>
                <c:pt idx="4012">
                  <c:v>40193</c:v>
                </c:pt>
                <c:pt idx="4013">
                  <c:v>40196</c:v>
                </c:pt>
                <c:pt idx="4014">
                  <c:v>40197</c:v>
                </c:pt>
                <c:pt idx="4015">
                  <c:v>40198</c:v>
                </c:pt>
                <c:pt idx="4016">
                  <c:v>40199</c:v>
                </c:pt>
                <c:pt idx="4017">
                  <c:v>40200</c:v>
                </c:pt>
                <c:pt idx="4018">
                  <c:v>40203</c:v>
                </c:pt>
                <c:pt idx="4019">
                  <c:v>40204</c:v>
                </c:pt>
                <c:pt idx="4020">
                  <c:v>40205</c:v>
                </c:pt>
                <c:pt idx="4021">
                  <c:v>40206</c:v>
                </c:pt>
                <c:pt idx="4022">
                  <c:v>40207</c:v>
                </c:pt>
                <c:pt idx="4023">
                  <c:v>40210</c:v>
                </c:pt>
                <c:pt idx="4024">
                  <c:v>40211</c:v>
                </c:pt>
                <c:pt idx="4025">
                  <c:v>40212</c:v>
                </c:pt>
                <c:pt idx="4026">
                  <c:v>40213</c:v>
                </c:pt>
                <c:pt idx="4027">
                  <c:v>40214</c:v>
                </c:pt>
                <c:pt idx="4028">
                  <c:v>40217</c:v>
                </c:pt>
                <c:pt idx="4029">
                  <c:v>40218</c:v>
                </c:pt>
                <c:pt idx="4030">
                  <c:v>40219</c:v>
                </c:pt>
                <c:pt idx="4031">
                  <c:v>40220</c:v>
                </c:pt>
                <c:pt idx="4032">
                  <c:v>40221</c:v>
                </c:pt>
                <c:pt idx="4033">
                  <c:v>40224</c:v>
                </c:pt>
                <c:pt idx="4034">
                  <c:v>40225</c:v>
                </c:pt>
                <c:pt idx="4035">
                  <c:v>40226</c:v>
                </c:pt>
                <c:pt idx="4036">
                  <c:v>40227</c:v>
                </c:pt>
                <c:pt idx="4037">
                  <c:v>40228</c:v>
                </c:pt>
                <c:pt idx="4038">
                  <c:v>40231</c:v>
                </c:pt>
                <c:pt idx="4039">
                  <c:v>40232</c:v>
                </c:pt>
                <c:pt idx="4040">
                  <c:v>40233</c:v>
                </c:pt>
                <c:pt idx="4041">
                  <c:v>40234</c:v>
                </c:pt>
                <c:pt idx="4042">
                  <c:v>40235</c:v>
                </c:pt>
                <c:pt idx="4043">
                  <c:v>40238</c:v>
                </c:pt>
                <c:pt idx="4044">
                  <c:v>40239</c:v>
                </c:pt>
                <c:pt idx="4045">
                  <c:v>40240</c:v>
                </c:pt>
                <c:pt idx="4046">
                  <c:v>40241</c:v>
                </c:pt>
                <c:pt idx="4047">
                  <c:v>40242</c:v>
                </c:pt>
                <c:pt idx="4048">
                  <c:v>40245</c:v>
                </c:pt>
                <c:pt idx="4049">
                  <c:v>40246</c:v>
                </c:pt>
                <c:pt idx="4050">
                  <c:v>40247</c:v>
                </c:pt>
                <c:pt idx="4051">
                  <c:v>40248</c:v>
                </c:pt>
                <c:pt idx="4052">
                  <c:v>40249</c:v>
                </c:pt>
                <c:pt idx="4053">
                  <c:v>40252</c:v>
                </c:pt>
                <c:pt idx="4054">
                  <c:v>40253</c:v>
                </c:pt>
                <c:pt idx="4055">
                  <c:v>40254</c:v>
                </c:pt>
                <c:pt idx="4056">
                  <c:v>40255</c:v>
                </c:pt>
                <c:pt idx="4057">
                  <c:v>40256</c:v>
                </c:pt>
                <c:pt idx="4058">
                  <c:v>40259</c:v>
                </c:pt>
                <c:pt idx="4059">
                  <c:v>40260</c:v>
                </c:pt>
                <c:pt idx="4060">
                  <c:v>40261</c:v>
                </c:pt>
                <c:pt idx="4061">
                  <c:v>40262</c:v>
                </c:pt>
                <c:pt idx="4062">
                  <c:v>40263</c:v>
                </c:pt>
                <c:pt idx="4063">
                  <c:v>40266</c:v>
                </c:pt>
                <c:pt idx="4064">
                  <c:v>40267</c:v>
                </c:pt>
                <c:pt idx="4065">
                  <c:v>40268</c:v>
                </c:pt>
                <c:pt idx="4066">
                  <c:v>40269</c:v>
                </c:pt>
                <c:pt idx="4067">
                  <c:v>40270</c:v>
                </c:pt>
                <c:pt idx="4068">
                  <c:v>40273</c:v>
                </c:pt>
                <c:pt idx="4069">
                  <c:v>40274</c:v>
                </c:pt>
                <c:pt idx="4070">
                  <c:v>40275</c:v>
                </c:pt>
                <c:pt idx="4071">
                  <c:v>40276</c:v>
                </c:pt>
                <c:pt idx="4072">
                  <c:v>40277</c:v>
                </c:pt>
                <c:pt idx="4073">
                  <c:v>40280</c:v>
                </c:pt>
                <c:pt idx="4074">
                  <c:v>40281</c:v>
                </c:pt>
                <c:pt idx="4075">
                  <c:v>40282</c:v>
                </c:pt>
                <c:pt idx="4076">
                  <c:v>40283</c:v>
                </c:pt>
                <c:pt idx="4077">
                  <c:v>40284</c:v>
                </c:pt>
                <c:pt idx="4078">
                  <c:v>40287</c:v>
                </c:pt>
                <c:pt idx="4079">
                  <c:v>40288</c:v>
                </c:pt>
                <c:pt idx="4080">
                  <c:v>40289</c:v>
                </c:pt>
                <c:pt idx="4081">
                  <c:v>40290</c:v>
                </c:pt>
                <c:pt idx="4082">
                  <c:v>40291</c:v>
                </c:pt>
                <c:pt idx="4083">
                  <c:v>40294</c:v>
                </c:pt>
                <c:pt idx="4084">
                  <c:v>40295</c:v>
                </c:pt>
                <c:pt idx="4085">
                  <c:v>40296</c:v>
                </c:pt>
                <c:pt idx="4086">
                  <c:v>40297</c:v>
                </c:pt>
                <c:pt idx="4087">
                  <c:v>40298</c:v>
                </c:pt>
                <c:pt idx="4088">
                  <c:v>40301</c:v>
                </c:pt>
                <c:pt idx="4089">
                  <c:v>40302</c:v>
                </c:pt>
                <c:pt idx="4090">
                  <c:v>40303</c:v>
                </c:pt>
                <c:pt idx="4091">
                  <c:v>40304</c:v>
                </c:pt>
                <c:pt idx="4092">
                  <c:v>40305</c:v>
                </c:pt>
                <c:pt idx="4093">
                  <c:v>40308</c:v>
                </c:pt>
                <c:pt idx="4094">
                  <c:v>40309</c:v>
                </c:pt>
                <c:pt idx="4095">
                  <c:v>40310</c:v>
                </c:pt>
                <c:pt idx="4096">
                  <c:v>40311</c:v>
                </c:pt>
                <c:pt idx="4097">
                  <c:v>40312</c:v>
                </c:pt>
                <c:pt idx="4098">
                  <c:v>40315</c:v>
                </c:pt>
                <c:pt idx="4099">
                  <c:v>40316</c:v>
                </c:pt>
                <c:pt idx="4100">
                  <c:v>40317</c:v>
                </c:pt>
                <c:pt idx="4101">
                  <c:v>40318</c:v>
                </c:pt>
                <c:pt idx="4102">
                  <c:v>40319</c:v>
                </c:pt>
                <c:pt idx="4103">
                  <c:v>40322</c:v>
                </c:pt>
                <c:pt idx="4104">
                  <c:v>40323</c:v>
                </c:pt>
                <c:pt idx="4105">
                  <c:v>40324</c:v>
                </c:pt>
                <c:pt idx="4106">
                  <c:v>40325</c:v>
                </c:pt>
                <c:pt idx="4107">
                  <c:v>40326</c:v>
                </c:pt>
                <c:pt idx="4108">
                  <c:v>40329</c:v>
                </c:pt>
                <c:pt idx="4109">
                  <c:v>40330</c:v>
                </c:pt>
                <c:pt idx="4110">
                  <c:v>40331</c:v>
                </c:pt>
                <c:pt idx="4111">
                  <c:v>40332</c:v>
                </c:pt>
                <c:pt idx="4112">
                  <c:v>40333</c:v>
                </c:pt>
                <c:pt idx="4113">
                  <c:v>40336</c:v>
                </c:pt>
                <c:pt idx="4114">
                  <c:v>40337</c:v>
                </c:pt>
                <c:pt idx="4115">
                  <c:v>40338</c:v>
                </c:pt>
                <c:pt idx="4116">
                  <c:v>40339</c:v>
                </c:pt>
                <c:pt idx="4117">
                  <c:v>40340</c:v>
                </c:pt>
                <c:pt idx="4118">
                  <c:v>40343</c:v>
                </c:pt>
                <c:pt idx="4119">
                  <c:v>40344</c:v>
                </c:pt>
                <c:pt idx="4120">
                  <c:v>40345</c:v>
                </c:pt>
                <c:pt idx="4121">
                  <c:v>40346</c:v>
                </c:pt>
                <c:pt idx="4122">
                  <c:v>40347</c:v>
                </c:pt>
                <c:pt idx="4123">
                  <c:v>40350</c:v>
                </c:pt>
                <c:pt idx="4124">
                  <c:v>40351</c:v>
                </c:pt>
                <c:pt idx="4125">
                  <c:v>40352</c:v>
                </c:pt>
                <c:pt idx="4126">
                  <c:v>40353</c:v>
                </c:pt>
                <c:pt idx="4127">
                  <c:v>40354</c:v>
                </c:pt>
                <c:pt idx="4128">
                  <c:v>40357</c:v>
                </c:pt>
                <c:pt idx="4129">
                  <c:v>40358</c:v>
                </c:pt>
                <c:pt idx="4130">
                  <c:v>40359</c:v>
                </c:pt>
                <c:pt idx="4131">
                  <c:v>40360</c:v>
                </c:pt>
                <c:pt idx="4132">
                  <c:v>40361</c:v>
                </c:pt>
                <c:pt idx="4133">
                  <c:v>40364</c:v>
                </c:pt>
                <c:pt idx="4134">
                  <c:v>40365</c:v>
                </c:pt>
                <c:pt idx="4135">
                  <c:v>40366</c:v>
                </c:pt>
                <c:pt idx="4136">
                  <c:v>40367</c:v>
                </c:pt>
                <c:pt idx="4137">
                  <c:v>40368</c:v>
                </c:pt>
                <c:pt idx="4138">
                  <c:v>40371</c:v>
                </c:pt>
                <c:pt idx="4139">
                  <c:v>40372</c:v>
                </c:pt>
                <c:pt idx="4140">
                  <c:v>40373</c:v>
                </c:pt>
                <c:pt idx="4141">
                  <c:v>40374</c:v>
                </c:pt>
                <c:pt idx="4142">
                  <c:v>40375</c:v>
                </c:pt>
                <c:pt idx="4143">
                  <c:v>40378</c:v>
                </c:pt>
                <c:pt idx="4144">
                  <c:v>40379</c:v>
                </c:pt>
                <c:pt idx="4145">
                  <c:v>40380</c:v>
                </c:pt>
                <c:pt idx="4146">
                  <c:v>40381</c:v>
                </c:pt>
                <c:pt idx="4147">
                  <c:v>40382</c:v>
                </c:pt>
                <c:pt idx="4148">
                  <c:v>40385</c:v>
                </c:pt>
                <c:pt idx="4149">
                  <c:v>40386</c:v>
                </c:pt>
                <c:pt idx="4150">
                  <c:v>40387</c:v>
                </c:pt>
                <c:pt idx="4151">
                  <c:v>40388</c:v>
                </c:pt>
                <c:pt idx="4152">
                  <c:v>40389</c:v>
                </c:pt>
                <c:pt idx="4153">
                  <c:v>40392</c:v>
                </c:pt>
                <c:pt idx="4154">
                  <c:v>40393</c:v>
                </c:pt>
                <c:pt idx="4155">
                  <c:v>40394</c:v>
                </c:pt>
                <c:pt idx="4156">
                  <c:v>40395</c:v>
                </c:pt>
                <c:pt idx="4157">
                  <c:v>40396</c:v>
                </c:pt>
                <c:pt idx="4158">
                  <c:v>40399</c:v>
                </c:pt>
                <c:pt idx="4159">
                  <c:v>40400</c:v>
                </c:pt>
                <c:pt idx="4160">
                  <c:v>40401</c:v>
                </c:pt>
                <c:pt idx="4161">
                  <c:v>40402</c:v>
                </c:pt>
                <c:pt idx="4162">
                  <c:v>40403</c:v>
                </c:pt>
                <c:pt idx="4163">
                  <c:v>40406</c:v>
                </c:pt>
                <c:pt idx="4164">
                  <c:v>40407</c:v>
                </c:pt>
                <c:pt idx="4165">
                  <c:v>40408</c:v>
                </c:pt>
                <c:pt idx="4166">
                  <c:v>40409</c:v>
                </c:pt>
                <c:pt idx="4167">
                  <c:v>40410</c:v>
                </c:pt>
                <c:pt idx="4168">
                  <c:v>40413</c:v>
                </c:pt>
                <c:pt idx="4169">
                  <c:v>40414</c:v>
                </c:pt>
                <c:pt idx="4170">
                  <c:v>40415</c:v>
                </c:pt>
                <c:pt idx="4171">
                  <c:v>40416</c:v>
                </c:pt>
                <c:pt idx="4172">
                  <c:v>40417</c:v>
                </c:pt>
                <c:pt idx="4173">
                  <c:v>40420</c:v>
                </c:pt>
                <c:pt idx="4174">
                  <c:v>40421</c:v>
                </c:pt>
                <c:pt idx="4175">
                  <c:v>40422</c:v>
                </c:pt>
                <c:pt idx="4176">
                  <c:v>40423</c:v>
                </c:pt>
                <c:pt idx="4177">
                  <c:v>40424</c:v>
                </c:pt>
                <c:pt idx="4178">
                  <c:v>40427</c:v>
                </c:pt>
                <c:pt idx="4179">
                  <c:v>40428</c:v>
                </c:pt>
                <c:pt idx="4180">
                  <c:v>40429</c:v>
                </c:pt>
                <c:pt idx="4181">
                  <c:v>40430</c:v>
                </c:pt>
                <c:pt idx="4182">
                  <c:v>40431</c:v>
                </c:pt>
                <c:pt idx="4183">
                  <c:v>40434</c:v>
                </c:pt>
                <c:pt idx="4184">
                  <c:v>40435</c:v>
                </c:pt>
                <c:pt idx="4185">
                  <c:v>40436</c:v>
                </c:pt>
                <c:pt idx="4186">
                  <c:v>40437</c:v>
                </c:pt>
                <c:pt idx="4187">
                  <c:v>40438</c:v>
                </c:pt>
                <c:pt idx="4188">
                  <c:v>40441</c:v>
                </c:pt>
                <c:pt idx="4189">
                  <c:v>40442</c:v>
                </c:pt>
                <c:pt idx="4190">
                  <c:v>40443</c:v>
                </c:pt>
                <c:pt idx="4191">
                  <c:v>40444</c:v>
                </c:pt>
                <c:pt idx="4192">
                  <c:v>40445</c:v>
                </c:pt>
                <c:pt idx="4193">
                  <c:v>40448</c:v>
                </c:pt>
                <c:pt idx="4194">
                  <c:v>40449</c:v>
                </c:pt>
                <c:pt idx="4195">
                  <c:v>40450</c:v>
                </c:pt>
                <c:pt idx="4196">
                  <c:v>40451</c:v>
                </c:pt>
                <c:pt idx="4197">
                  <c:v>40452</c:v>
                </c:pt>
                <c:pt idx="4198">
                  <c:v>40455</c:v>
                </c:pt>
                <c:pt idx="4199">
                  <c:v>40456</c:v>
                </c:pt>
                <c:pt idx="4200">
                  <c:v>40457</c:v>
                </c:pt>
                <c:pt idx="4201">
                  <c:v>40458</c:v>
                </c:pt>
                <c:pt idx="4202">
                  <c:v>40459</c:v>
                </c:pt>
                <c:pt idx="4203">
                  <c:v>40462</c:v>
                </c:pt>
                <c:pt idx="4204">
                  <c:v>40463</c:v>
                </c:pt>
                <c:pt idx="4205">
                  <c:v>40464</c:v>
                </c:pt>
                <c:pt idx="4206">
                  <c:v>40465</c:v>
                </c:pt>
                <c:pt idx="4207">
                  <c:v>40466</c:v>
                </c:pt>
                <c:pt idx="4208">
                  <c:v>40469</c:v>
                </c:pt>
                <c:pt idx="4209">
                  <c:v>40470</c:v>
                </c:pt>
                <c:pt idx="4210">
                  <c:v>40471</c:v>
                </c:pt>
                <c:pt idx="4211">
                  <c:v>40472</c:v>
                </c:pt>
                <c:pt idx="4212">
                  <c:v>40473</c:v>
                </c:pt>
                <c:pt idx="4213">
                  <c:v>40476</c:v>
                </c:pt>
                <c:pt idx="4214">
                  <c:v>40477</c:v>
                </c:pt>
                <c:pt idx="4215">
                  <c:v>40478</c:v>
                </c:pt>
                <c:pt idx="4216">
                  <c:v>40479</c:v>
                </c:pt>
                <c:pt idx="4217">
                  <c:v>40480</c:v>
                </c:pt>
                <c:pt idx="4218">
                  <c:v>40483</c:v>
                </c:pt>
                <c:pt idx="4219">
                  <c:v>40484</c:v>
                </c:pt>
                <c:pt idx="4220">
                  <c:v>40485</c:v>
                </c:pt>
                <c:pt idx="4221">
                  <c:v>40486</c:v>
                </c:pt>
                <c:pt idx="4222">
                  <c:v>40487</c:v>
                </c:pt>
                <c:pt idx="4223">
                  <c:v>40490</c:v>
                </c:pt>
                <c:pt idx="4224">
                  <c:v>40491</c:v>
                </c:pt>
                <c:pt idx="4225">
                  <c:v>40492</c:v>
                </c:pt>
                <c:pt idx="4226">
                  <c:v>40493</c:v>
                </c:pt>
                <c:pt idx="4227">
                  <c:v>40494</c:v>
                </c:pt>
                <c:pt idx="4228">
                  <c:v>40497</c:v>
                </c:pt>
                <c:pt idx="4229">
                  <c:v>40498</c:v>
                </c:pt>
                <c:pt idx="4230">
                  <c:v>40499</c:v>
                </c:pt>
                <c:pt idx="4231">
                  <c:v>40500</c:v>
                </c:pt>
                <c:pt idx="4232">
                  <c:v>40501</c:v>
                </c:pt>
                <c:pt idx="4233">
                  <c:v>40504</c:v>
                </c:pt>
                <c:pt idx="4234">
                  <c:v>40505</c:v>
                </c:pt>
                <c:pt idx="4235">
                  <c:v>40506</c:v>
                </c:pt>
                <c:pt idx="4236">
                  <c:v>40507</c:v>
                </c:pt>
                <c:pt idx="4237">
                  <c:v>40508</c:v>
                </c:pt>
                <c:pt idx="4238">
                  <c:v>40511</c:v>
                </c:pt>
                <c:pt idx="4239">
                  <c:v>40512</c:v>
                </c:pt>
                <c:pt idx="4240">
                  <c:v>40513</c:v>
                </c:pt>
                <c:pt idx="4241">
                  <c:v>40514</c:v>
                </c:pt>
                <c:pt idx="4242">
                  <c:v>40515</c:v>
                </c:pt>
                <c:pt idx="4243">
                  <c:v>40518</c:v>
                </c:pt>
                <c:pt idx="4244">
                  <c:v>40519</c:v>
                </c:pt>
                <c:pt idx="4245">
                  <c:v>40520</c:v>
                </c:pt>
                <c:pt idx="4246">
                  <c:v>40521</c:v>
                </c:pt>
                <c:pt idx="4247">
                  <c:v>40522</c:v>
                </c:pt>
                <c:pt idx="4248">
                  <c:v>40525</c:v>
                </c:pt>
                <c:pt idx="4249">
                  <c:v>40526</c:v>
                </c:pt>
                <c:pt idx="4250">
                  <c:v>40527</c:v>
                </c:pt>
                <c:pt idx="4251">
                  <c:v>40528</c:v>
                </c:pt>
                <c:pt idx="4252">
                  <c:v>40529</c:v>
                </c:pt>
                <c:pt idx="4253">
                  <c:v>40532</c:v>
                </c:pt>
                <c:pt idx="4254">
                  <c:v>40533</c:v>
                </c:pt>
                <c:pt idx="4255">
                  <c:v>40534</c:v>
                </c:pt>
                <c:pt idx="4256">
                  <c:v>40535</c:v>
                </c:pt>
                <c:pt idx="4257">
                  <c:v>40536</c:v>
                </c:pt>
                <c:pt idx="4258">
                  <c:v>40539</c:v>
                </c:pt>
                <c:pt idx="4259">
                  <c:v>40540</c:v>
                </c:pt>
                <c:pt idx="4260">
                  <c:v>40541</c:v>
                </c:pt>
                <c:pt idx="4261">
                  <c:v>40542</c:v>
                </c:pt>
                <c:pt idx="4262">
                  <c:v>40543</c:v>
                </c:pt>
                <c:pt idx="4263">
                  <c:v>40546</c:v>
                </c:pt>
                <c:pt idx="4264">
                  <c:v>40547</c:v>
                </c:pt>
                <c:pt idx="4265">
                  <c:v>40548</c:v>
                </c:pt>
                <c:pt idx="4266">
                  <c:v>40549</c:v>
                </c:pt>
                <c:pt idx="4267">
                  <c:v>40550</c:v>
                </c:pt>
                <c:pt idx="4268">
                  <c:v>40553</c:v>
                </c:pt>
                <c:pt idx="4269">
                  <c:v>40554</c:v>
                </c:pt>
                <c:pt idx="4270">
                  <c:v>40555</c:v>
                </c:pt>
                <c:pt idx="4271">
                  <c:v>40556</c:v>
                </c:pt>
                <c:pt idx="4272">
                  <c:v>40557</c:v>
                </c:pt>
                <c:pt idx="4273">
                  <c:v>40560</c:v>
                </c:pt>
                <c:pt idx="4274">
                  <c:v>40561</c:v>
                </c:pt>
                <c:pt idx="4275">
                  <c:v>40562</c:v>
                </c:pt>
                <c:pt idx="4276">
                  <c:v>40563</c:v>
                </c:pt>
                <c:pt idx="4277">
                  <c:v>40564</c:v>
                </c:pt>
                <c:pt idx="4278">
                  <c:v>40567</c:v>
                </c:pt>
                <c:pt idx="4279">
                  <c:v>40568</c:v>
                </c:pt>
                <c:pt idx="4280">
                  <c:v>40569</c:v>
                </c:pt>
                <c:pt idx="4281">
                  <c:v>40570</c:v>
                </c:pt>
                <c:pt idx="4282">
                  <c:v>40571</c:v>
                </c:pt>
                <c:pt idx="4283">
                  <c:v>40574</c:v>
                </c:pt>
                <c:pt idx="4284">
                  <c:v>40575</c:v>
                </c:pt>
                <c:pt idx="4285">
                  <c:v>40576</c:v>
                </c:pt>
                <c:pt idx="4286">
                  <c:v>40577</c:v>
                </c:pt>
                <c:pt idx="4287">
                  <c:v>40578</c:v>
                </c:pt>
                <c:pt idx="4288">
                  <c:v>40581</c:v>
                </c:pt>
                <c:pt idx="4289">
                  <c:v>40582</c:v>
                </c:pt>
                <c:pt idx="4290">
                  <c:v>40583</c:v>
                </c:pt>
                <c:pt idx="4291">
                  <c:v>40584</c:v>
                </c:pt>
                <c:pt idx="4292">
                  <c:v>40585</c:v>
                </c:pt>
                <c:pt idx="4293">
                  <c:v>40588</c:v>
                </c:pt>
                <c:pt idx="4294">
                  <c:v>40589</c:v>
                </c:pt>
                <c:pt idx="4295">
                  <c:v>40590</c:v>
                </c:pt>
                <c:pt idx="4296">
                  <c:v>40591</c:v>
                </c:pt>
                <c:pt idx="4297">
                  <c:v>40592</c:v>
                </c:pt>
                <c:pt idx="4298">
                  <c:v>40595</c:v>
                </c:pt>
                <c:pt idx="4299">
                  <c:v>40596</c:v>
                </c:pt>
                <c:pt idx="4300">
                  <c:v>40597</c:v>
                </c:pt>
                <c:pt idx="4301">
                  <c:v>40598</c:v>
                </c:pt>
                <c:pt idx="4302">
                  <c:v>40599</c:v>
                </c:pt>
                <c:pt idx="4303">
                  <c:v>40602</c:v>
                </c:pt>
                <c:pt idx="4304">
                  <c:v>40603</c:v>
                </c:pt>
                <c:pt idx="4305">
                  <c:v>40604</c:v>
                </c:pt>
                <c:pt idx="4306">
                  <c:v>40605</c:v>
                </c:pt>
                <c:pt idx="4307">
                  <c:v>40606</c:v>
                </c:pt>
                <c:pt idx="4308">
                  <c:v>40609</c:v>
                </c:pt>
                <c:pt idx="4309">
                  <c:v>40610</c:v>
                </c:pt>
                <c:pt idx="4310">
                  <c:v>40611</c:v>
                </c:pt>
                <c:pt idx="4311">
                  <c:v>40612</c:v>
                </c:pt>
                <c:pt idx="4312">
                  <c:v>40613</c:v>
                </c:pt>
                <c:pt idx="4313">
                  <c:v>40616</c:v>
                </c:pt>
                <c:pt idx="4314">
                  <c:v>40617</c:v>
                </c:pt>
                <c:pt idx="4315">
                  <c:v>40618</c:v>
                </c:pt>
                <c:pt idx="4316">
                  <c:v>40619</c:v>
                </c:pt>
                <c:pt idx="4317">
                  <c:v>40620</c:v>
                </c:pt>
                <c:pt idx="4318">
                  <c:v>40623</c:v>
                </c:pt>
                <c:pt idx="4319">
                  <c:v>40624</c:v>
                </c:pt>
                <c:pt idx="4320">
                  <c:v>40625</c:v>
                </c:pt>
                <c:pt idx="4321">
                  <c:v>40626</c:v>
                </c:pt>
                <c:pt idx="4322">
                  <c:v>40627</c:v>
                </c:pt>
                <c:pt idx="4323">
                  <c:v>40630</c:v>
                </c:pt>
                <c:pt idx="4324">
                  <c:v>40631</c:v>
                </c:pt>
                <c:pt idx="4325">
                  <c:v>40632</c:v>
                </c:pt>
                <c:pt idx="4326">
                  <c:v>40633</c:v>
                </c:pt>
                <c:pt idx="4327">
                  <c:v>40634</c:v>
                </c:pt>
                <c:pt idx="4328">
                  <c:v>40637</c:v>
                </c:pt>
                <c:pt idx="4329">
                  <c:v>40638</c:v>
                </c:pt>
                <c:pt idx="4330">
                  <c:v>40639</c:v>
                </c:pt>
                <c:pt idx="4331">
                  <c:v>40640</c:v>
                </c:pt>
                <c:pt idx="4332">
                  <c:v>40641</c:v>
                </c:pt>
                <c:pt idx="4333">
                  <c:v>40644</c:v>
                </c:pt>
                <c:pt idx="4334">
                  <c:v>40645</c:v>
                </c:pt>
                <c:pt idx="4335">
                  <c:v>40646</c:v>
                </c:pt>
                <c:pt idx="4336">
                  <c:v>40647</c:v>
                </c:pt>
                <c:pt idx="4337">
                  <c:v>40648</c:v>
                </c:pt>
                <c:pt idx="4338">
                  <c:v>40651</c:v>
                </c:pt>
                <c:pt idx="4339">
                  <c:v>40652</c:v>
                </c:pt>
                <c:pt idx="4340">
                  <c:v>40653</c:v>
                </c:pt>
                <c:pt idx="4341">
                  <c:v>40654</c:v>
                </c:pt>
                <c:pt idx="4342">
                  <c:v>40655</c:v>
                </c:pt>
                <c:pt idx="4343">
                  <c:v>40658</c:v>
                </c:pt>
                <c:pt idx="4344">
                  <c:v>40659</c:v>
                </c:pt>
                <c:pt idx="4345">
                  <c:v>40660</c:v>
                </c:pt>
                <c:pt idx="4346">
                  <c:v>40661</c:v>
                </c:pt>
                <c:pt idx="4347">
                  <c:v>40662</c:v>
                </c:pt>
                <c:pt idx="4348">
                  <c:v>40665</c:v>
                </c:pt>
                <c:pt idx="4349">
                  <c:v>40666</c:v>
                </c:pt>
                <c:pt idx="4350">
                  <c:v>40667</c:v>
                </c:pt>
                <c:pt idx="4351">
                  <c:v>40668</c:v>
                </c:pt>
                <c:pt idx="4352">
                  <c:v>40669</c:v>
                </c:pt>
                <c:pt idx="4353">
                  <c:v>40672</c:v>
                </c:pt>
                <c:pt idx="4354">
                  <c:v>40673</c:v>
                </c:pt>
                <c:pt idx="4355">
                  <c:v>40674</c:v>
                </c:pt>
                <c:pt idx="4356">
                  <c:v>40675</c:v>
                </c:pt>
                <c:pt idx="4357">
                  <c:v>40676</c:v>
                </c:pt>
                <c:pt idx="4358">
                  <c:v>40679</c:v>
                </c:pt>
                <c:pt idx="4359">
                  <c:v>40680</c:v>
                </c:pt>
                <c:pt idx="4360">
                  <c:v>40681</c:v>
                </c:pt>
                <c:pt idx="4361">
                  <c:v>40682</c:v>
                </c:pt>
                <c:pt idx="4362">
                  <c:v>40683</c:v>
                </c:pt>
                <c:pt idx="4363">
                  <c:v>40686</c:v>
                </c:pt>
                <c:pt idx="4364">
                  <c:v>40687</c:v>
                </c:pt>
                <c:pt idx="4365">
                  <c:v>40688</c:v>
                </c:pt>
                <c:pt idx="4366">
                  <c:v>40689</c:v>
                </c:pt>
                <c:pt idx="4367">
                  <c:v>40690</c:v>
                </c:pt>
                <c:pt idx="4368">
                  <c:v>40693</c:v>
                </c:pt>
                <c:pt idx="4369">
                  <c:v>40694</c:v>
                </c:pt>
                <c:pt idx="4370">
                  <c:v>40695</c:v>
                </c:pt>
                <c:pt idx="4371">
                  <c:v>40696</c:v>
                </c:pt>
                <c:pt idx="4372">
                  <c:v>40697</c:v>
                </c:pt>
                <c:pt idx="4373">
                  <c:v>40700</c:v>
                </c:pt>
                <c:pt idx="4374">
                  <c:v>40701</c:v>
                </c:pt>
                <c:pt idx="4375">
                  <c:v>40702</c:v>
                </c:pt>
                <c:pt idx="4376">
                  <c:v>40703</c:v>
                </c:pt>
                <c:pt idx="4377">
                  <c:v>40704</c:v>
                </c:pt>
                <c:pt idx="4378">
                  <c:v>40707</c:v>
                </c:pt>
                <c:pt idx="4379">
                  <c:v>40708</c:v>
                </c:pt>
                <c:pt idx="4380">
                  <c:v>40709</c:v>
                </c:pt>
                <c:pt idx="4381">
                  <c:v>40710</c:v>
                </c:pt>
                <c:pt idx="4382">
                  <c:v>40711</c:v>
                </c:pt>
                <c:pt idx="4383">
                  <c:v>40714</c:v>
                </c:pt>
                <c:pt idx="4384">
                  <c:v>40715</c:v>
                </c:pt>
                <c:pt idx="4385">
                  <c:v>40716</c:v>
                </c:pt>
                <c:pt idx="4386">
                  <c:v>40717</c:v>
                </c:pt>
                <c:pt idx="4387">
                  <c:v>40718</c:v>
                </c:pt>
                <c:pt idx="4388">
                  <c:v>40721</c:v>
                </c:pt>
                <c:pt idx="4389">
                  <c:v>40722</c:v>
                </c:pt>
                <c:pt idx="4390">
                  <c:v>40723</c:v>
                </c:pt>
                <c:pt idx="4391">
                  <c:v>40724</c:v>
                </c:pt>
                <c:pt idx="4392">
                  <c:v>40725</c:v>
                </c:pt>
                <c:pt idx="4393">
                  <c:v>40728</c:v>
                </c:pt>
                <c:pt idx="4394">
                  <c:v>40729</c:v>
                </c:pt>
                <c:pt idx="4395">
                  <c:v>40730</c:v>
                </c:pt>
                <c:pt idx="4396">
                  <c:v>40731</c:v>
                </c:pt>
                <c:pt idx="4397">
                  <c:v>40732</c:v>
                </c:pt>
                <c:pt idx="4398">
                  <c:v>40735</c:v>
                </c:pt>
                <c:pt idx="4399">
                  <c:v>40736</c:v>
                </c:pt>
                <c:pt idx="4400">
                  <c:v>40737</c:v>
                </c:pt>
                <c:pt idx="4401">
                  <c:v>40738</c:v>
                </c:pt>
                <c:pt idx="4402">
                  <c:v>40739</c:v>
                </c:pt>
                <c:pt idx="4403">
                  <c:v>40742</c:v>
                </c:pt>
                <c:pt idx="4404">
                  <c:v>40743</c:v>
                </c:pt>
                <c:pt idx="4405">
                  <c:v>40744</c:v>
                </c:pt>
                <c:pt idx="4406">
                  <c:v>40745</c:v>
                </c:pt>
                <c:pt idx="4407">
                  <c:v>40746</c:v>
                </c:pt>
                <c:pt idx="4408">
                  <c:v>40749</c:v>
                </c:pt>
                <c:pt idx="4409">
                  <c:v>40750</c:v>
                </c:pt>
                <c:pt idx="4410">
                  <c:v>40751</c:v>
                </c:pt>
                <c:pt idx="4411">
                  <c:v>40752</c:v>
                </c:pt>
                <c:pt idx="4412">
                  <c:v>40753</c:v>
                </c:pt>
                <c:pt idx="4413">
                  <c:v>40756</c:v>
                </c:pt>
                <c:pt idx="4414">
                  <c:v>40757</c:v>
                </c:pt>
                <c:pt idx="4415">
                  <c:v>40758</c:v>
                </c:pt>
                <c:pt idx="4416">
                  <c:v>40759</c:v>
                </c:pt>
                <c:pt idx="4417">
                  <c:v>40760</c:v>
                </c:pt>
                <c:pt idx="4418">
                  <c:v>40763</c:v>
                </c:pt>
                <c:pt idx="4419">
                  <c:v>40764</c:v>
                </c:pt>
                <c:pt idx="4420">
                  <c:v>40765</c:v>
                </c:pt>
                <c:pt idx="4421">
                  <c:v>40766</c:v>
                </c:pt>
                <c:pt idx="4422">
                  <c:v>40767</c:v>
                </c:pt>
                <c:pt idx="4423">
                  <c:v>40770</c:v>
                </c:pt>
                <c:pt idx="4424">
                  <c:v>40771</c:v>
                </c:pt>
                <c:pt idx="4425">
                  <c:v>40772</c:v>
                </c:pt>
                <c:pt idx="4426">
                  <c:v>40773</c:v>
                </c:pt>
                <c:pt idx="4427">
                  <c:v>40774</c:v>
                </c:pt>
                <c:pt idx="4428">
                  <c:v>40777</c:v>
                </c:pt>
                <c:pt idx="4429">
                  <c:v>40778</c:v>
                </c:pt>
                <c:pt idx="4430">
                  <c:v>40779</c:v>
                </c:pt>
                <c:pt idx="4431">
                  <c:v>40780</c:v>
                </c:pt>
                <c:pt idx="4432">
                  <c:v>40781</c:v>
                </c:pt>
                <c:pt idx="4433">
                  <c:v>40784</c:v>
                </c:pt>
                <c:pt idx="4434">
                  <c:v>40785</c:v>
                </c:pt>
                <c:pt idx="4435">
                  <c:v>40786</c:v>
                </c:pt>
                <c:pt idx="4436">
                  <c:v>40787</c:v>
                </c:pt>
                <c:pt idx="4437">
                  <c:v>40788</c:v>
                </c:pt>
                <c:pt idx="4438">
                  <c:v>40791</c:v>
                </c:pt>
                <c:pt idx="4439">
                  <c:v>40792</c:v>
                </c:pt>
                <c:pt idx="4440">
                  <c:v>40793</c:v>
                </c:pt>
                <c:pt idx="4441">
                  <c:v>40794</c:v>
                </c:pt>
                <c:pt idx="4442">
                  <c:v>40795</c:v>
                </c:pt>
                <c:pt idx="4443">
                  <c:v>40798</c:v>
                </c:pt>
                <c:pt idx="4444">
                  <c:v>40799</c:v>
                </c:pt>
                <c:pt idx="4445">
                  <c:v>40800</c:v>
                </c:pt>
                <c:pt idx="4446">
                  <c:v>40801</c:v>
                </c:pt>
                <c:pt idx="4447">
                  <c:v>40802</c:v>
                </c:pt>
                <c:pt idx="4448">
                  <c:v>40805</c:v>
                </c:pt>
                <c:pt idx="4449">
                  <c:v>40806</c:v>
                </c:pt>
                <c:pt idx="4450">
                  <c:v>40807</c:v>
                </c:pt>
                <c:pt idx="4451">
                  <c:v>40808</c:v>
                </c:pt>
                <c:pt idx="4452">
                  <c:v>40809</c:v>
                </c:pt>
                <c:pt idx="4453">
                  <c:v>40812</c:v>
                </c:pt>
                <c:pt idx="4454">
                  <c:v>40813</c:v>
                </c:pt>
                <c:pt idx="4455">
                  <c:v>40814</c:v>
                </c:pt>
                <c:pt idx="4456">
                  <c:v>40815</c:v>
                </c:pt>
                <c:pt idx="4457">
                  <c:v>40816</c:v>
                </c:pt>
                <c:pt idx="4458">
                  <c:v>40819</c:v>
                </c:pt>
                <c:pt idx="4459">
                  <c:v>40820</c:v>
                </c:pt>
                <c:pt idx="4460">
                  <c:v>40821</c:v>
                </c:pt>
                <c:pt idx="4461">
                  <c:v>40822</c:v>
                </c:pt>
                <c:pt idx="4462">
                  <c:v>40823</c:v>
                </c:pt>
                <c:pt idx="4463">
                  <c:v>40826</c:v>
                </c:pt>
                <c:pt idx="4464">
                  <c:v>40827</c:v>
                </c:pt>
                <c:pt idx="4465">
                  <c:v>40828</c:v>
                </c:pt>
                <c:pt idx="4466">
                  <c:v>40829</c:v>
                </c:pt>
                <c:pt idx="4467">
                  <c:v>40830</c:v>
                </c:pt>
                <c:pt idx="4468">
                  <c:v>40833</c:v>
                </c:pt>
                <c:pt idx="4469">
                  <c:v>40834</c:v>
                </c:pt>
                <c:pt idx="4470">
                  <c:v>40835</c:v>
                </c:pt>
                <c:pt idx="4471">
                  <c:v>40836</c:v>
                </c:pt>
                <c:pt idx="4472">
                  <c:v>40837</c:v>
                </c:pt>
                <c:pt idx="4473">
                  <c:v>40840</c:v>
                </c:pt>
                <c:pt idx="4474">
                  <c:v>40841</c:v>
                </c:pt>
                <c:pt idx="4475">
                  <c:v>40842</c:v>
                </c:pt>
                <c:pt idx="4476">
                  <c:v>40843</c:v>
                </c:pt>
                <c:pt idx="4477">
                  <c:v>40844</c:v>
                </c:pt>
                <c:pt idx="4478">
                  <c:v>40847</c:v>
                </c:pt>
                <c:pt idx="4479">
                  <c:v>40848</c:v>
                </c:pt>
                <c:pt idx="4480">
                  <c:v>40849</c:v>
                </c:pt>
                <c:pt idx="4481">
                  <c:v>40850</c:v>
                </c:pt>
                <c:pt idx="4482">
                  <c:v>40851</c:v>
                </c:pt>
                <c:pt idx="4483">
                  <c:v>40854</c:v>
                </c:pt>
                <c:pt idx="4484">
                  <c:v>40855</c:v>
                </c:pt>
                <c:pt idx="4485">
                  <c:v>40856</c:v>
                </c:pt>
                <c:pt idx="4486">
                  <c:v>40857</c:v>
                </c:pt>
                <c:pt idx="4487">
                  <c:v>40858</c:v>
                </c:pt>
                <c:pt idx="4488">
                  <c:v>40861</c:v>
                </c:pt>
                <c:pt idx="4489">
                  <c:v>40862</c:v>
                </c:pt>
                <c:pt idx="4490">
                  <c:v>40863</c:v>
                </c:pt>
                <c:pt idx="4491">
                  <c:v>40864</c:v>
                </c:pt>
                <c:pt idx="4492">
                  <c:v>40865</c:v>
                </c:pt>
                <c:pt idx="4493">
                  <c:v>40868</c:v>
                </c:pt>
                <c:pt idx="4494">
                  <c:v>40869</c:v>
                </c:pt>
                <c:pt idx="4495">
                  <c:v>40870</c:v>
                </c:pt>
                <c:pt idx="4496">
                  <c:v>40871</c:v>
                </c:pt>
                <c:pt idx="4497">
                  <c:v>40872</c:v>
                </c:pt>
                <c:pt idx="4498">
                  <c:v>40875</c:v>
                </c:pt>
                <c:pt idx="4499">
                  <c:v>40876</c:v>
                </c:pt>
                <c:pt idx="4500">
                  <c:v>40877</c:v>
                </c:pt>
                <c:pt idx="4501">
                  <c:v>40878</c:v>
                </c:pt>
                <c:pt idx="4502">
                  <c:v>40879</c:v>
                </c:pt>
                <c:pt idx="4503">
                  <c:v>40882</c:v>
                </c:pt>
                <c:pt idx="4504">
                  <c:v>40883</c:v>
                </c:pt>
                <c:pt idx="4505">
                  <c:v>40884</c:v>
                </c:pt>
                <c:pt idx="4506">
                  <c:v>40885</c:v>
                </c:pt>
                <c:pt idx="4507">
                  <c:v>40886</c:v>
                </c:pt>
                <c:pt idx="4508">
                  <c:v>40889</c:v>
                </c:pt>
                <c:pt idx="4509">
                  <c:v>40890</c:v>
                </c:pt>
                <c:pt idx="4510">
                  <c:v>40891</c:v>
                </c:pt>
                <c:pt idx="4511">
                  <c:v>40892</c:v>
                </c:pt>
                <c:pt idx="4512">
                  <c:v>40893</c:v>
                </c:pt>
                <c:pt idx="4513">
                  <c:v>40896</c:v>
                </c:pt>
                <c:pt idx="4514">
                  <c:v>40897</c:v>
                </c:pt>
                <c:pt idx="4515">
                  <c:v>40898</c:v>
                </c:pt>
                <c:pt idx="4516">
                  <c:v>40899</c:v>
                </c:pt>
                <c:pt idx="4517">
                  <c:v>40900</c:v>
                </c:pt>
                <c:pt idx="4518">
                  <c:v>40903</c:v>
                </c:pt>
                <c:pt idx="4519">
                  <c:v>40904</c:v>
                </c:pt>
                <c:pt idx="4520">
                  <c:v>40905</c:v>
                </c:pt>
                <c:pt idx="4521">
                  <c:v>40906</c:v>
                </c:pt>
                <c:pt idx="4522">
                  <c:v>40907</c:v>
                </c:pt>
                <c:pt idx="4523">
                  <c:v>40910</c:v>
                </c:pt>
                <c:pt idx="4524">
                  <c:v>40911</c:v>
                </c:pt>
                <c:pt idx="4525">
                  <c:v>40912</c:v>
                </c:pt>
                <c:pt idx="4526">
                  <c:v>40913</c:v>
                </c:pt>
                <c:pt idx="4527">
                  <c:v>40914</c:v>
                </c:pt>
                <c:pt idx="4528">
                  <c:v>40917</c:v>
                </c:pt>
                <c:pt idx="4529">
                  <c:v>40918</c:v>
                </c:pt>
                <c:pt idx="4530">
                  <c:v>40919</c:v>
                </c:pt>
                <c:pt idx="4531">
                  <c:v>40920</c:v>
                </c:pt>
                <c:pt idx="4532">
                  <c:v>40921</c:v>
                </c:pt>
                <c:pt idx="4533">
                  <c:v>40924</c:v>
                </c:pt>
                <c:pt idx="4534">
                  <c:v>40925</c:v>
                </c:pt>
                <c:pt idx="4535">
                  <c:v>40926</c:v>
                </c:pt>
                <c:pt idx="4536">
                  <c:v>40927</c:v>
                </c:pt>
                <c:pt idx="4537">
                  <c:v>40928</c:v>
                </c:pt>
                <c:pt idx="4538">
                  <c:v>40931</c:v>
                </c:pt>
                <c:pt idx="4539">
                  <c:v>40932</c:v>
                </c:pt>
                <c:pt idx="4540">
                  <c:v>40933</c:v>
                </c:pt>
                <c:pt idx="4541">
                  <c:v>40934</c:v>
                </c:pt>
                <c:pt idx="4542">
                  <c:v>40935</c:v>
                </c:pt>
                <c:pt idx="4543">
                  <c:v>40938</c:v>
                </c:pt>
                <c:pt idx="4544">
                  <c:v>40939</c:v>
                </c:pt>
                <c:pt idx="4545">
                  <c:v>40940</c:v>
                </c:pt>
                <c:pt idx="4546">
                  <c:v>40941</c:v>
                </c:pt>
                <c:pt idx="4547">
                  <c:v>40942</c:v>
                </c:pt>
                <c:pt idx="4548">
                  <c:v>40945</c:v>
                </c:pt>
                <c:pt idx="4549">
                  <c:v>40946</c:v>
                </c:pt>
                <c:pt idx="4550">
                  <c:v>40947</c:v>
                </c:pt>
                <c:pt idx="4551">
                  <c:v>40948</c:v>
                </c:pt>
                <c:pt idx="4552">
                  <c:v>40949</c:v>
                </c:pt>
                <c:pt idx="4553">
                  <c:v>40952</c:v>
                </c:pt>
                <c:pt idx="4554">
                  <c:v>40953</c:v>
                </c:pt>
                <c:pt idx="4555">
                  <c:v>40954</c:v>
                </c:pt>
                <c:pt idx="4556">
                  <c:v>40955</c:v>
                </c:pt>
                <c:pt idx="4557">
                  <c:v>40956</c:v>
                </c:pt>
                <c:pt idx="4558">
                  <c:v>40959</c:v>
                </c:pt>
                <c:pt idx="4559">
                  <c:v>40960</c:v>
                </c:pt>
                <c:pt idx="4560">
                  <c:v>40961</c:v>
                </c:pt>
                <c:pt idx="4561">
                  <c:v>40962</c:v>
                </c:pt>
                <c:pt idx="4562">
                  <c:v>40963</c:v>
                </c:pt>
                <c:pt idx="4563">
                  <c:v>40966</c:v>
                </c:pt>
                <c:pt idx="4564">
                  <c:v>40967</c:v>
                </c:pt>
                <c:pt idx="4565">
                  <c:v>40968</c:v>
                </c:pt>
                <c:pt idx="4566">
                  <c:v>40969</c:v>
                </c:pt>
                <c:pt idx="4567">
                  <c:v>40970</c:v>
                </c:pt>
                <c:pt idx="4568">
                  <c:v>40973</c:v>
                </c:pt>
                <c:pt idx="4569">
                  <c:v>40974</c:v>
                </c:pt>
                <c:pt idx="4570">
                  <c:v>40975</c:v>
                </c:pt>
                <c:pt idx="4571">
                  <c:v>40976</c:v>
                </c:pt>
                <c:pt idx="4572">
                  <c:v>40977</c:v>
                </c:pt>
                <c:pt idx="4573">
                  <c:v>40980</c:v>
                </c:pt>
                <c:pt idx="4574">
                  <c:v>40981</c:v>
                </c:pt>
                <c:pt idx="4575">
                  <c:v>40982</c:v>
                </c:pt>
                <c:pt idx="4576">
                  <c:v>40983</c:v>
                </c:pt>
                <c:pt idx="4577">
                  <c:v>40984</c:v>
                </c:pt>
                <c:pt idx="4578">
                  <c:v>40987</c:v>
                </c:pt>
                <c:pt idx="4579">
                  <c:v>40988</c:v>
                </c:pt>
                <c:pt idx="4580">
                  <c:v>40989</c:v>
                </c:pt>
                <c:pt idx="4581">
                  <c:v>40990</c:v>
                </c:pt>
                <c:pt idx="4582">
                  <c:v>40991</c:v>
                </c:pt>
                <c:pt idx="4583">
                  <c:v>40994</c:v>
                </c:pt>
                <c:pt idx="4584">
                  <c:v>40995</c:v>
                </c:pt>
                <c:pt idx="4585">
                  <c:v>40996</c:v>
                </c:pt>
                <c:pt idx="4586">
                  <c:v>40997</c:v>
                </c:pt>
                <c:pt idx="4587">
                  <c:v>40998</c:v>
                </c:pt>
                <c:pt idx="4588">
                  <c:v>41001</c:v>
                </c:pt>
                <c:pt idx="4589">
                  <c:v>41002</c:v>
                </c:pt>
                <c:pt idx="4590">
                  <c:v>41003</c:v>
                </c:pt>
                <c:pt idx="4591">
                  <c:v>41004</c:v>
                </c:pt>
                <c:pt idx="4592">
                  <c:v>41005</c:v>
                </c:pt>
                <c:pt idx="4593">
                  <c:v>41008</c:v>
                </c:pt>
                <c:pt idx="4594">
                  <c:v>41009</c:v>
                </c:pt>
                <c:pt idx="4595">
                  <c:v>41010</c:v>
                </c:pt>
                <c:pt idx="4596">
                  <c:v>41011</c:v>
                </c:pt>
                <c:pt idx="4597">
                  <c:v>41012</c:v>
                </c:pt>
                <c:pt idx="4598">
                  <c:v>41015</c:v>
                </c:pt>
                <c:pt idx="4599">
                  <c:v>41016</c:v>
                </c:pt>
                <c:pt idx="4600">
                  <c:v>41017</c:v>
                </c:pt>
                <c:pt idx="4601">
                  <c:v>41018</c:v>
                </c:pt>
                <c:pt idx="4602">
                  <c:v>41019</c:v>
                </c:pt>
                <c:pt idx="4603">
                  <c:v>41022</c:v>
                </c:pt>
                <c:pt idx="4604">
                  <c:v>41023</c:v>
                </c:pt>
                <c:pt idx="4605">
                  <c:v>41024</c:v>
                </c:pt>
                <c:pt idx="4606">
                  <c:v>41025</c:v>
                </c:pt>
                <c:pt idx="4607">
                  <c:v>41026</c:v>
                </c:pt>
                <c:pt idx="4608">
                  <c:v>41029</c:v>
                </c:pt>
                <c:pt idx="4609">
                  <c:v>41030</c:v>
                </c:pt>
                <c:pt idx="4610">
                  <c:v>41031</c:v>
                </c:pt>
                <c:pt idx="4611">
                  <c:v>41032</c:v>
                </c:pt>
                <c:pt idx="4612">
                  <c:v>41033</c:v>
                </c:pt>
                <c:pt idx="4613">
                  <c:v>41036</c:v>
                </c:pt>
                <c:pt idx="4614">
                  <c:v>41037</c:v>
                </c:pt>
                <c:pt idx="4615">
                  <c:v>41038</c:v>
                </c:pt>
                <c:pt idx="4616">
                  <c:v>41039</c:v>
                </c:pt>
                <c:pt idx="4617">
                  <c:v>41040</c:v>
                </c:pt>
                <c:pt idx="4618">
                  <c:v>41043</c:v>
                </c:pt>
                <c:pt idx="4619">
                  <c:v>41044</c:v>
                </c:pt>
                <c:pt idx="4620">
                  <c:v>41045</c:v>
                </c:pt>
                <c:pt idx="4621">
                  <c:v>41046</c:v>
                </c:pt>
                <c:pt idx="4622">
                  <c:v>41047</c:v>
                </c:pt>
                <c:pt idx="4623">
                  <c:v>41050</c:v>
                </c:pt>
                <c:pt idx="4624">
                  <c:v>41051</c:v>
                </c:pt>
                <c:pt idx="4625">
                  <c:v>41052</c:v>
                </c:pt>
                <c:pt idx="4626">
                  <c:v>41053</c:v>
                </c:pt>
                <c:pt idx="4627">
                  <c:v>41054</c:v>
                </c:pt>
                <c:pt idx="4628">
                  <c:v>41057</c:v>
                </c:pt>
                <c:pt idx="4629">
                  <c:v>41058</c:v>
                </c:pt>
                <c:pt idx="4630">
                  <c:v>41059</c:v>
                </c:pt>
                <c:pt idx="4631">
                  <c:v>41060</c:v>
                </c:pt>
                <c:pt idx="4632">
                  <c:v>41061</c:v>
                </c:pt>
                <c:pt idx="4633">
                  <c:v>41064</c:v>
                </c:pt>
                <c:pt idx="4634">
                  <c:v>41065</c:v>
                </c:pt>
                <c:pt idx="4635">
                  <c:v>41066</c:v>
                </c:pt>
                <c:pt idx="4636">
                  <c:v>41067</c:v>
                </c:pt>
                <c:pt idx="4637">
                  <c:v>41068</c:v>
                </c:pt>
                <c:pt idx="4638">
                  <c:v>41071</c:v>
                </c:pt>
                <c:pt idx="4639">
                  <c:v>41072</c:v>
                </c:pt>
                <c:pt idx="4640">
                  <c:v>41073</c:v>
                </c:pt>
                <c:pt idx="4641">
                  <c:v>41074</c:v>
                </c:pt>
                <c:pt idx="4642">
                  <c:v>41075</c:v>
                </c:pt>
                <c:pt idx="4643">
                  <c:v>41078</c:v>
                </c:pt>
                <c:pt idx="4644">
                  <c:v>41079</c:v>
                </c:pt>
                <c:pt idx="4645">
                  <c:v>41080</c:v>
                </c:pt>
                <c:pt idx="4646">
                  <c:v>41081</c:v>
                </c:pt>
                <c:pt idx="4647">
                  <c:v>41082</c:v>
                </c:pt>
                <c:pt idx="4648">
                  <c:v>41085</c:v>
                </c:pt>
                <c:pt idx="4649">
                  <c:v>41086</c:v>
                </c:pt>
                <c:pt idx="4650">
                  <c:v>41087</c:v>
                </c:pt>
                <c:pt idx="4651">
                  <c:v>41088</c:v>
                </c:pt>
                <c:pt idx="4652">
                  <c:v>41089</c:v>
                </c:pt>
                <c:pt idx="4653">
                  <c:v>41092</c:v>
                </c:pt>
                <c:pt idx="4654">
                  <c:v>41093</c:v>
                </c:pt>
                <c:pt idx="4655">
                  <c:v>41094</c:v>
                </c:pt>
                <c:pt idx="4656">
                  <c:v>41095</c:v>
                </c:pt>
                <c:pt idx="4657">
                  <c:v>41096</c:v>
                </c:pt>
                <c:pt idx="4658">
                  <c:v>41099</c:v>
                </c:pt>
                <c:pt idx="4659">
                  <c:v>41100</c:v>
                </c:pt>
                <c:pt idx="4660">
                  <c:v>41101</c:v>
                </c:pt>
                <c:pt idx="4661">
                  <c:v>41102</c:v>
                </c:pt>
                <c:pt idx="4662">
                  <c:v>41103</c:v>
                </c:pt>
                <c:pt idx="4663">
                  <c:v>41106</c:v>
                </c:pt>
                <c:pt idx="4664">
                  <c:v>41107</c:v>
                </c:pt>
                <c:pt idx="4665">
                  <c:v>41108</c:v>
                </c:pt>
                <c:pt idx="4666">
                  <c:v>41109</c:v>
                </c:pt>
                <c:pt idx="4667">
                  <c:v>41110</c:v>
                </c:pt>
                <c:pt idx="4668">
                  <c:v>41113</c:v>
                </c:pt>
                <c:pt idx="4669">
                  <c:v>41114</c:v>
                </c:pt>
                <c:pt idx="4670">
                  <c:v>41115</c:v>
                </c:pt>
                <c:pt idx="4671">
                  <c:v>41116</c:v>
                </c:pt>
                <c:pt idx="4672">
                  <c:v>41117</c:v>
                </c:pt>
                <c:pt idx="4673">
                  <c:v>41120</c:v>
                </c:pt>
                <c:pt idx="4674">
                  <c:v>41121</c:v>
                </c:pt>
                <c:pt idx="4675">
                  <c:v>41122</c:v>
                </c:pt>
                <c:pt idx="4676">
                  <c:v>41123</c:v>
                </c:pt>
                <c:pt idx="4677">
                  <c:v>41124</c:v>
                </c:pt>
                <c:pt idx="4678">
                  <c:v>41127</c:v>
                </c:pt>
                <c:pt idx="4679">
                  <c:v>41128</c:v>
                </c:pt>
                <c:pt idx="4680">
                  <c:v>41129</c:v>
                </c:pt>
                <c:pt idx="4681">
                  <c:v>41130</c:v>
                </c:pt>
                <c:pt idx="4682">
                  <c:v>41131</c:v>
                </c:pt>
                <c:pt idx="4683">
                  <c:v>41134</c:v>
                </c:pt>
                <c:pt idx="4684">
                  <c:v>41135</c:v>
                </c:pt>
                <c:pt idx="4685">
                  <c:v>41136</c:v>
                </c:pt>
                <c:pt idx="4686">
                  <c:v>41137</c:v>
                </c:pt>
                <c:pt idx="4687">
                  <c:v>41138</c:v>
                </c:pt>
                <c:pt idx="4688">
                  <c:v>41141</c:v>
                </c:pt>
                <c:pt idx="4689">
                  <c:v>41142</c:v>
                </c:pt>
                <c:pt idx="4690">
                  <c:v>41143</c:v>
                </c:pt>
                <c:pt idx="4691">
                  <c:v>41144</c:v>
                </c:pt>
                <c:pt idx="4692">
                  <c:v>41145</c:v>
                </c:pt>
                <c:pt idx="4693">
                  <c:v>41148</c:v>
                </c:pt>
                <c:pt idx="4694">
                  <c:v>41149</c:v>
                </c:pt>
                <c:pt idx="4695">
                  <c:v>41150</c:v>
                </c:pt>
                <c:pt idx="4696">
                  <c:v>41151</c:v>
                </c:pt>
                <c:pt idx="4697">
                  <c:v>41152</c:v>
                </c:pt>
                <c:pt idx="4698">
                  <c:v>41155</c:v>
                </c:pt>
                <c:pt idx="4699">
                  <c:v>41156</c:v>
                </c:pt>
                <c:pt idx="4700">
                  <c:v>41157</c:v>
                </c:pt>
                <c:pt idx="4701">
                  <c:v>41158</c:v>
                </c:pt>
                <c:pt idx="4702">
                  <c:v>41159</c:v>
                </c:pt>
                <c:pt idx="4703">
                  <c:v>41162</c:v>
                </c:pt>
                <c:pt idx="4704">
                  <c:v>41163</c:v>
                </c:pt>
                <c:pt idx="4705">
                  <c:v>41164</c:v>
                </c:pt>
                <c:pt idx="4706">
                  <c:v>41165</c:v>
                </c:pt>
                <c:pt idx="4707">
                  <c:v>41166</c:v>
                </c:pt>
                <c:pt idx="4708">
                  <c:v>41169</c:v>
                </c:pt>
                <c:pt idx="4709">
                  <c:v>41170</c:v>
                </c:pt>
                <c:pt idx="4710">
                  <c:v>41171</c:v>
                </c:pt>
                <c:pt idx="4711">
                  <c:v>41172</c:v>
                </c:pt>
                <c:pt idx="4712">
                  <c:v>41173</c:v>
                </c:pt>
                <c:pt idx="4713">
                  <c:v>41176</c:v>
                </c:pt>
                <c:pt idx="4714">
                  <c:v>41177</c:v>
                </c:pt>
                <c:pt idx="4715">
                  <c:v>41178</c:v>
                </c:pt>
                <c:pt idx="4716">
                  <c:v>41179</c:v>
                </c:pt>
                <c:pt idx="4717">
                  <c:v>41180</c:v>
                </c:pt>
                <c:pt idx="4718">
                  <c:v>41183</c:v>
                </c:pt>
                <c:pt idx="4719">
                  <c:v>41184</c:v>
                </c:pt>
                <c:pt idx="4720">
                  <c:v>41185</c:v>
                </c:pt>
                <c:pt idx="4721">
                  <c:v>41186</c:v>
                </c:pt>
                <c:pt idx="4722">
                  <c:v>41187</c:v>
                </c:pt>
                <c:pt idx="4723">
                  <c:v>41190</c:v>
                </c:pt>
                <c:pt idx="4724">
                  <c:v>41191</c:v>
                </c:pt>
                <c:pt idx="4725">
                  <c:v>41192</c:v>
                </c:pt>
                <c:pt idx="4726">
                  <c:v>41193</c:v>
                </c:pt>
                <c:pt idx="4727">
                  <c:v>41194</c:v>
                </c:pt>
                <c:pt idx="4728">
                  <c:v>41197</c:v>
                </c:pt>
                <c:pt idx="4729">
                  <c:v>41198</c:v>
                </c:pt>
                <c:pt idx="4730">
                  <c:v>41199</c:v>
                </c:pt>
                <c:pt idx="4731">
                  <c:v>41200</c:v>
                </c:pt>
                <c:pt idx="4732">
                  <c:v>41201</c:v>
                </c:pt>
                <c:pt idx="4733">
                  <c:v>41204</c:v>
                </c:pt>
                <c:pt idx="4734">
                  <c:v>41205</c:v>
                </c:pt>
                <c:pt idx="4735">
                  <c:v>41206</c:v>
                </c:pt>
                <c:pt idx="4736">
                  <c:v>41207</c:v>
                </c:pt>
                <c:pt idx="4737">
                  <c:v>41208</c:v>
                </c:pt>
                <c:pt idx="4738">
                  <c:v>41211</c:v>
                </c:pt>
                <c:pt idx="4739">
                  <c:v>41212</c:v>
                </c:pt>
                <c:pt idx="4740">
                  <c:v>41213</c:v>
                </c:pt>
                <c:pt idx="4741">
                  <c:v>41214</c:v>
                </c:pt>
                <c:pt idx="4742">
                  <c:v>41215</c:v>
                </c:pt>
                <c:pt idx="4743">
                  <c:v>41218</c:v>
                </c:pt>
                <c:pt idx="4744">
                  <c:v>41219</c:v>
                </c:pt>
                <c:pt idx="4745">
                  <c:v>41220</c:v>
                </c:pt>
                <c:pt idx="4746">
                  <c:v>41221</c:v>
                </c:pt>
                <c:pt idx="4747">
                  <c:v>41222</c:v>
                </c:pt>
                <c:pt idx="4748">
                  <c:v>41225</c:v>
                </c:pt>
                <c:pt idx="4749">
                  <c:v>41226</c:v>
                </c:pt>
                <c:pt idx="4750">
                  <c:v>41227</c:v>
                </c:pt>
                <c:pt idx="4751">
                  <c:v>41228</c:v>
                </c:pt>
                <c:pt idx="4752">
                  <c:v>41229</c:v>
                </c:pt>
                <c:pt idx="4753">
                  <c:v>41232</c:v>
                </c:pt>
                <c:pt idx="4754">
                  <c:v>41233</c:v>
                </c:pt>
                <c:pt idx="4755">
                  <c:v>41234</c:v>
                </c:pt>
                <c:pt idx="4756">
                  <c:v>41235</c:v>
                </c:pt>
                <c:pt idx="4757">
                  <c:v>41236</c:v>
                </c:pt>
                <c:pt idx="4758">
                  <c:v>41239</c:v>
                </c:pt>
                <c:pt idx="4759">
                  <c:v>41240</c:v>
                </c:pt>
                <c:pt idx="4760">
                  <c:v>41241</c:v>
                </c:pt>
                <c:pt idx="4761">
                  <c:v>41242</c:v>
                </c:pt>
                <c:pt idx="4762">
                  <c:v>41243</c:v>
                </c:pt>
                <c:pt idx="4763">
                  <c:v>41246</c:v>
                </c:pt>
                <c:pt idx="4764">
                  <c:v>41247</c:v>
                </c:pt>
                <c:pt idx="4765">
                  <c:v>41248</c:v>
                </c:pt>
                <c:pt idx="4766">
                  <c:v>41249</c:v>
                </c:pt>
                <c:pt idx="4767">
                  <c:v>41250</c:v>
                </c:pt>
                <c:pt idx="4768">
                  <c:v>41253</c:v>
                </c:pt>
                <c:pt idx="4769">
                  <c:v>41254</c:v>
                </c:pt>
                <c:pt idx="4770">
                  <c:v>41255</c:v>
                </c:pt>
                <c:pt idx="4771">
                  <c:v>41256</c:v>
                </c:pt>
                <c:pt idx="4772">
                  <c:v>41257</c:v>
                </c:pt>
                <c:pt idx="4773">
                  <c:v>41260</c:v>
                </c:pt>
                <c:pt idx="4774">
                  <c:v>41261</c:v>
                </c:pt>
                <c:pt idx="4775">
                  <c:v>41262</c:v>
                </c:pt>
                <c:pt idx="4776">
                  <c:v>41263</c:v>
                </c:pt>
                <c:pt idx="4777">
                  <c:v>41264</c:v>
                </c:pt>
                <c:pt idx="4778">
                  <c:v>41267</c:v>
                </c:pt>
                <c:pt idx="4779">
                  <c:v>41268</c:v>
                </c:pt>
                <c:pt idx="4780">
                  <c:v>41269</c:v>
                </c:pt>
                <c:pt idx="4781">
                  <c:v>41270</c:v>
                </c:pt>
                <c:pt idx="4782">
                  <c:v>41271</c:v>
                </c:pt>
                <c:pt idx="4783">
                  <c:v>41274</c:v>
                </c:pt>
                <c:pt idx="4784">
                  <c:v>41275</c:v>
                </c:pt>
                <c:pt idx="4785">
                  <c:v>41276</c:v>
                </c:pt>
                <c:pt idx="4786">
                  <c:v>41277</c:v>
                </c:pt>
                <c:pt idx="4787">
                  <c:v>41278</c:v>
                </c:pt>
                <c:pt idx="4788">
                  <c:v>41281</c:v>
                </c:pt>
                <c:pt idx="4789">
                  <c:v>41282</c:v>
                </c:pt>
                <c:pt idx="4790">
                  <c:v>41283</c:v>
                </c:pt>
                <c:pt idx="4791">
                  <c:v>41284</c:v>
                </c:pt>
                <c:pt idx="4792">
                  <c:v>41285</c:v>
                </c:pt>
                <c:pt idx="4793">
                  <c:v>41288</c:v>
                </c:pt>
                <c:pt idx="4794">
                  <c:v>41289</c:v>
                </c:pt>
                <c:pt idx="4795">
                  <c:v>41290</c:v>
                </c:pt>
                <c:pt idx="4796">
                  <c:v>41291</c:v>
                </c:pt>
                <c:pt idx="4797">
                  <c:v>41292</c:v>
                </c:pt>
                <c:pt idx="4798">
                  <c:v>41295</c:v>
                </c:pt>
                <c:pt idx="4799">
                  <c:v>41296</c:v>
                </c:pt>
                <c:pt idx="4800">
                  <c:v>41297</c:v>
                </c:pt>
                <c:pt idx="4801">
                  <c:v>41298</c:v>
                </c:pt>
                <c:pt idx="4802">
                  <c:v>41299</c:v>
                </c:pt>
                <c:pt idx="4803">
                  <c:v>41302</c:v>
                </c:pt>
                <c:pt idx="4804">
                  <c:v>41303</c:v>
                </c:pt>
                <c:pt idx="4805">
                  <c:v>41304</c:v>
                </c:pt>
                <c:pt idx="4806">
                  <c:v>41305</c:v>
                </c:pt>
                <c:pt idx="4807">
                  <c:v>41306</c:v>
                </c:pt>
                <c:pt idx="4808">
                  <c:v>41309</c:v>
                </c:pt>
                <c:pt idx="4809">
                  <c:v>41310</c:v>
                </c:pt>
                <c:pt idx="4810">
                  <c:v>41311</c:v>
                </c:pt>
                <c:pt idx="4811">
                  <c:v>41312</c:v>
                </c:pt>
                <c:pt idx="4812">
                  <c:v>41313</c:v>
                </c:pt>
                <c:pt idx="4813">
                  <c:v>41316</c:v>
                </c:pt>
                <c:pt idx="4814">
                  <c:v>41317</c:v>
                </c:pt>
                <c:pt idx="4815">
                  <c:v>41318</c:v>
                </c:pt>
                <c:pt idx="4816">
                  <c:v>41319</c:v>
                </c:pt>
                <c:pt idx="4817">
                  <c:v>41320</c:v>
                </c:pt>
                <c:pt idx="4818">
                  <c:v>41323</c:v>
                </c:pt>
                <c:pt idx="4819">
                  <c:v>41324</c:v>
                </c:pt>
                <c:pt idx="4820">
                  <c:v>41325</c:v>
                </c:pt>
                <c:pt idx="4821">
                  <c:v>41326</c:v>
                </c:pt>
                <c:pt idx="4822">
                  <c:v>41327</c:v>
                </c:pt>
                <c:pt idx="4823">
                  <c:v>41330</c:v>
                </c:pt>
                <c:pt idx="4824">
                  <c:v>41331</c:v>
                </c:pt>
                <c:pt idx="4825">
                  <c:v>41332</c:v>
                </c:pt>
                <c:pt idx="4826">
                  <c:v>41333</c:v>
                </c:pt>
                <c:pt idx="4827">
                  <c:v>41334</c:v>
                </c:pt>
                <c:pt idx="4828">
                  <c:v>41337</c:v>
                </c:pt>
                <c:pt idx="4829">
                  <c:v>41338</c:v>
                </c:pt>
                <c:pt idx="4830">
                  <c:v>41339</c:v>
                </c:pt>
                <c:pt idx="4831">
                  <c:v>41340</c:v>
                </c:pt>
                <c:pt idx="4832">
                  <c:v>41341</c:v>
                </c:pt>
                <c:pt idx="4833">
                  <c:v>41344</c:v>
                </c:pt>
                <c:pt idx="4834">
                  <c:v>41345</c:v>
                </c:pt>
                <c:pt idx="4835">
                  <c:v>41346</c:v>
                </c:pt>
                <c:pt idx="4836">
                  <c:v>41347</c:v>
                </c:pt>
                <c:pt idx="4837">
                  <c:v>41348</c:v>
                </c:pt>
                <c:pt idx="4838">
                  <c:v>41351</c:v>
                </c:pt>
                <c:pt idx="4839">
                  <c:v>41352</c:v>
                </c:pt>
                <c:pt idx="4840">
                  <c:v>41353</c:v>
                </c:pt>
                <c:pt idx="4841">
                  <c:v>41354</c:v>
                </c:pt>
                <c:pt idx="4842">
                  <c:v>41355</c:v>
                </c:pt>
                <c:pt idx="4843">
                  <c:v>41358</c:v>
                </c:pt>
                <c:pt idx="4844">
                  <c:v>41359</c:v>
                </c:pt>
                <c:pt idx="4845">
                  <c:v>41360</c:v>
                </c:pt>
                <c:pt idx="4846">
                  <c:v>41361</c:v>
                </c:pt>
                <c:pt idx="4847">
                  <c:v>41362</c:v>
                </c:pt>
                <c:pt idx="4848">
                  <c:v>41365</c:v>
                </c:pt>
                <c:pt idx="4849">
                  <c:v>41366</c:v>
                </c:pt>
                <c:pt idx="4850">
                  <c:v>41367</c:v>
                </c:pt>
                <c:pt idx="4851">
                  <c:v>41368</c:v>
                </c:pt>
                <c:pt idx="4852">
                  <c:v>41369</c:v>
                </c:pt>
                <c:pt idx="4853">
                  <c:v>41372</c:v>
                </c:pt>
                <c:pt idx="4854">
                  <c:v>41373</c:v>
                </c:pt>
                <c:pt idx="4855">
                  <c:v>41374</c:v>
                </c:pt>
                <c:pt idx="4856">
                  <c:v>41375</c:v>
                </c:pt>
                <c:pt idx="4857">
                  <c:v>41376</c:v>
                </c:pt>
                <c:pt idx="4858">
                  <c:v>41379</c:v>
                </c:pt>
                <c:pt idx="4859">
                  <c:v>41380</c:v>
                </c:pt>
                <c:pt idx="4860">
                  <c:v>41381</c:v>
                </c:pt>
                <c:pt idx="4861">
                  <c:v>41382</c:v>
                </c:pt>
                <c:pt idx="4862">
                  <c:v>41383</c:v>
                </c:pt>
                <c:pt idx="4863">
                  <c:v>41386</c:v>
                </c:pt>
                <c:pt idx="4864">
                  <c:v>41387</c:v>
                </c:pt>
                <c:pt idx="4865">
                  <c:v>41388</c:v>
                </c:pt>
                <c:pt idx="4866">
                  <c:v>41389</c:v>
                </c:pt>
                <c:pt idx="4867">
                  <c:v>41390</c:v>
                </c:pt>
                <c:pt idx="4868">
                  <c:v>41393</c:v>
                </c:pt>
                <c:pt idx="4869">
                  <c:v>41394</c:v>
                </c:pt>
                <c:pt idx="4870">
                  <c:v>41395</c:v>
                </c:pt>
                <c:pt idx="4871">
                  <c:v>41396</c:v>
                </c:pt>
                <c:pt idx="4872">
                  <c:v>41397</c:v>
                </c:pt>
                <c:pt idx="4873">
                  <c:v>41400</c:v>
                </c:pt>
                <c:pt idx="4874">
                  <c:v>41401</c:v>
                </c:pt>
                <c:pt idx="4875">
                  <c:v>41402</c:v>
                </c:pt>
                <c:pt idx="4876">
                  <c:v>41403</c:v>
                </c:pt>
                <c:pt idx="4877">
                  <c:v>41404</c:v>
                </c:pt>
                <c:pt idx="4878">
                  <c:v>41407</c:v>
                </c:pt>
                <c:pt idx="4879">
                  <c:v>41408</c:v>
                </c:pt>
                <c:pt idx="4880">
                  <c:v>41409</c:v>
                </c:pt>
                <c:pt idx="4881">
                  <c:v>41410</c:v>
                </c:pt>
                <c:pt idx="4882">
                  <c:v>41411</c:v>
                </c:pt>
                <c:pt idx="4883">
                  <c:v>41414</c:v>
                </c:pt>
                <c:pt idx="4884">
                  <c:v>41415</c:v>
                </c:pt>
                <c:pt idx="4885">
                  <c:v>41416</c:v>
                </c:pt>
                <c:pt idx="4886">
                  <c:v>41417</c:v>
                </c:pt>
                <c:pt idx="4887">
                  <c:v>41418</c:v>
                </c:pt>
                <c:pt idx="4888">
                  <c:v>41421</c:v>
                </c:pt>
                <c:pt idx="4889">
                  <c:v>41422</c:v>
                </c:pt>
                <c:pt idx="4890">
                  <c:v>41423</c:v>
                </c:pt>
                <c:pt idx="4891">
                  <c:v>41424</c:v>
                </c:pt>
                <c:pt idx="4892">
                  <c:v>41425</c:v>
                </c:pt>
                <c:pt idx="4893">
                  <c:v>41428</c:v>
                </c:pt>
                <c:pt idx="4894">
                  <c:v>41429</c:v>
                </c:pt>
                <c:pt idx="4895">
                  <c:v>41430</c:v>
                </c:pt>
                <c:pt idx="4896">
                  <c:v>41431</c:v>
                </c:pt>
                <c:pt idx="4897">
                  <c:v>41432</c:v>
                </c:pt>
                <c:pt idx="4898">
                  <c:v>41435</c:v>
                </c:pt>
                <c:pt idx="4899">
                  <c:v>41436</c:v>
                </c:pt>
                <c:pt idx="4900">
                  <c:v>41437</c:v>
                </c:pt>
                <c:pt idx="4901">
                  <c:v>41438</c:v>
                </c:pt>
                <c:pt idx="4902">
                  <c:v>41439</c:v>
                </c:pt>
                <c:pt idx="4903">
                  <c:v>41442</c:v>
                </c:pt>
                <c:pt idx="4904">
                  <c:v>41443</c:v>
                </c:pt>
                <c:pt idx="4905">
                  <c:v>41444</c:v>
                </c:pt>
                <c:pt idx="4906">
                  <c:v>41445</c:v>
                </c:pt>
                <c:pt idx="4907">
                  <c:v>41446</c:v>
                </c:pt>
                <c:pt idx="4908">
                  <c:v>41449</c:v>
                </c:pt>
                <c:pt idx="4909">
                  <c:v>41450</c:v>
                </c:pt>
                <c:pt idx="4910">
                  <c:v>41451</c:v>
                </c:pt>
                <c:pt idx="4911">
                  <c:v>41452</c:v>
                </c:pt>
                <c:pt idx="4912">
                  <c:v>41453</c:v>
                </c:pt>
                <c:pt idx="4913">
                  <c:v>41456</c:v>
                </c:pt>
                <c:pt idx="4914">
                  <c:v>41457</c:v>
                </c:pt>
                <c:pt idx="4915">
                  <c:v>41458</c:v>
                </c:pt>
                <c:pt idx="4916">
                  <c:v>41459</c:v>
                </c:pt>
                <c:pt idx="4917">
                  <c:v>41460</c:v>
                </c:pt>
                <c:pt idx="4918">
                  <c:v>41463</c:v>
                </c:pt>
                <c:pt idx="4919">
                  <c:v>41464</c:v>
                </c:pt>
                <c:pt idx="4920">
                  <c:v>41465</c:v>
                </c:pt>
                <c:pt idx="4921">
                  <c:v>41466</c:v>
                </c:pt>
                <c:pt idx="4922">
                  <c:v>41467</c:v>
                </c:pt>
                <c:pt idx="4923">
                  <c:v>41470</c:v>
                </c:pt>
                <c:pt idx="4924">
                  <c:v>41471</c:v>
                </c:pt>
                <c:pt idx="4925">
                  <c:v>41472</c:v>
                </c:pt>
                <c:pt idx="4926">
                  <c:v>41473</c:v>
                </c:pt>
                <c:pt idx="4927">
                  <c:v>41474</c:v>
                </c:pt>
                <c:pt idx="4928">
                  <c:v>41477</c:v>
                </c:pt>
                <c:pt idx="4929">
                  <c:v>41478</c:v>
                </c:pt>
                <c:pt idx="4930">
                  <c:v>41479</c:v>
                </c:pt>
                <c:pt idx="4931">
                  <c:v>41480</c:v>
                </c:pt>
                <c:pt idx="4932">
                  <c:v>41481</c:v>
                </c:pt>
                <c:pt idx="4933">
                  <c:v>41484</c:v>
                </c:pt>
                <c:pt idx="4934">
                  <c:v>41485</c:v>
                </c:pt>
                <c:pt idx="4935">
                  <c:v>41486</c:v>
                </c:pt>
                <c:pt idx="4936">
                  <c:v>41487</c:v>
                </c:pt>
                <c:pt idx="4937">
                  <c:v>41488</c:v>
                </c:pt>
                <c:pt idx="4938">
                  <c:v>41491</c:v>
                </c:pt>
                <c:pt idx="4939">
                  <c:v>41492</c:v>
                </c:pt>
                <c:pt idx="4940">
                  <c:v>41493</c:v>
                </c:pt>
                <c:pt idx="4941">
                  <c:v>41494</c:v>
                </c:pt>
                <c:pt idx="4942">
                  <c:v>41495</c:v>
                </c:pt>
                <c:pt idx="4943">
                  <c:v>41498</c:v>
                </c:pt>
                <c:pt idx="4944">
                  <c:v>41499</c:v>
                </c:pt>
                <c:pt idx="4945">
                  <c:v>41500</c:v>
                </c:pt>
                <c:pt idx="4946">
                  <c:v>41501</c:v>
                </c:pt>
                <c:pt idx="4947">
                  <c:v>41502</c:v>
                </c:pt>
                <c:pt idx="4948">
                  <c:v>41505</c:v>
                </c:pt>
                <c:pt idx="4949">
                  <c:v>41506</c:v>
                </c:pt>
                <c:pt idx="4950">
                  <c:v>41507</c:v>
                </c:pt>
                <c:pt idx="4951">
                  <c:v>41508</c:v>
                </c:pt>
                <c:pt idx="4952">
                  <c:v>41509</c:v>
                </c:pt>
                <c:pt idx="4953">
                  <c:v>41512</c:v>
                </c:pt>
                <c:pt idx="4954">
                  <c:v>41513</c:v>
                </c:pt>
                <c:pt idx="4955">
                  <c:v>41514</c:v>
                </c:pt>
                <c:pt idx="4956">
                  <c:v>41515</c:v>
                </c:pt>
                <c:pt idx="4957">
                  <c:v>41516</c:v>
                </c:pt>
                <c:pt idx="4958">
                  <c:v>41519</c:v>
                </c:pt>
                <c:pt idx="4959">
                  <c:v>41520</c:v>
                </c:pt>
                <c:pt idx="4960">
                  <c:v>41521</c:v>
                </c:pt>
                <c:pt idx="4961">
                  <c:v>41522</c:v>
                </c:pt>
                <c:pt idx="4962">
                  <c:v>41523</c:v>
                </c:pt>
                <c:pt idx="4963">
                  <c:v>41526</c:v>
                </c:pt>
                <c:pt idx="4964">
                  <c:v>41527</c:v>
                </c:pt>
                <c:pt idx="4965">
                  <c:v>41528</c:v>
                </c:pt>
                <c:pt idx="4966">
                  <c:v>41529</c:v>
                </c:pt>
                <c:pt idx="4967">
                  <c:v>41530</c:v>
                </c:pt>
                <c:pt idx="4968">
                  <c:v>41533</c:v>
                </c:pt>
                <c:pt idx="4969">
                  <c:v>41534</c:v>
                </c:pt>
                <c:pt idx="4970">
                  <c:v>41535</c:v>
                </c:pt>
                <c:pt idx="4971">
                  <c:v>41536</c:v>
                </c:pt>
                <c:pt idx="4972">
                  <c:v>41537</c:v>
                </c:pt>
                <c:pt idx="4973">
                  <c:v>41540</c:v>
                </c:pt>
                <c:pt idx="4974">
                  <c:v>41541</c:v>
                </c:pt>
                <c:pt idx="4975">
                  <c:v>41542</c:v>
                </c:pt>
                <c:pt idx="4976">
                  <c:v>41543</c:v>
                </c:pt>
                <c:pt idx="4977">
                  <c:v>41544</c:v>
                </c:pt>
                <c:pt idx="4978">
                  <c:v>41547</c:v>
                </c:pt>
                <c:pt idx="4979">
                  <c:v>41548</c:v>
                </c:pt>
                <c:pt idx="4980">
                  <c:v>41549</c:v>
                </c:pt>
                <c:pt idx="4981">
                  <c:v>41550</c:v>
                </c:pt>
                <c:pt idx="4982">
                  <c:v>41551</c:v>
                </c:pt>
                <c:pt idx="4983">
                  <c:v>41554</c:v>
                </c:pt>
                <c:pt idx="4984">
                  <c:v>41555</c:v>
                </c:pt>
                <c:pt idx="4985">
                  <c:v>41556</c:v>
                </c:pt>
                <c:pt idx="4986">
                  <c:v>41557</c:v>
                </c:pt>
                <c:pt idx="4987">
                  <c:v>41558</c:v>
                </c:pt>
                <c:pt idx="4988">
                  <c:v>41561</c:v>
                </c:pt>
                <c:pt idx="4989">
                  <c:v>41562</c:v>
                </c:pt>
                <c:pt idx="4990">
                  <c:v>41563</c:v>
                </c:pt>
                <c:pt idx="4991">
                  <c:v>41564</c:v>
                </c:pt>
                <c:pt idx="4992">
                  <c:v>41565</c:v>
                </c:pt>
                <c:pt idx="4993">
                  <c:v>41568</c:v>
                </c:pt>
                <c:pt idx="4994">
                  <c:v>41569</c:v>
                </c:pt>
                <c:pt idx="4995">
                  <c:v>41570</c:v>
                </c:pt>
                <c:pt idx="4996">
                  <c:v>41571</c:v>
                </c:pt>
                <c:pt idx="4997">
                  <c:v>41572</c:v>
                </c:pt>
                <c:pt idx="4998">
                  <c:v>41575</c:v>
                </c:pt>
                <c:pt idx="4999">
                  <c:v>41576</c:v>
                </c:pt>
                <c:pt idx="5000">
                  <c:v>41577</c:v>
                </c:pt>
                <c:pt idx="5001">
                  <c:v>41578</c:v>
                </c:pt>
                <c:pt idx="5002">
                  <c:v>41579</c:v>
                </c:pt>
                <c:pt idx="5003">
                  <c:v>41582</c:v>
                </c:pt>
                <c:pt idx="5004">
                  <c:v>41583</c:v>
                </c:pt>
                <c:pt idx="5005">
                  <c:v>41584</c:v>
                </c:pt>
                <c:pt idx="5006">
                  <c:v>41585</c:v>
                </c:pt>
                <c:pt idx="5007">
                  <c:v>41586</c:v>
                </c:pt>
                <c:pt idx="5008">
                  <c:v>41589</c:v>
                </c:pt>
                <c:pt idx="5009">
                  <c:v>41590</c:v>
                </c:pt>
                <c:pt idx="5010">
                  <c:v>41591</c:v>
                </c:pt>
                <c:pt idx="5011">
                  <c:v>41592</c:v>
                </c:pt>
                <c:pt idx="5012">
                  <c:v>41593</c:v>
                </c:pt>
                <c:pt idx="5013">
                  <c:v>41596</c:v>
                </c:pt>
                <c:pt idx="5014">
                  <c:v>41597</c:v>
                </c:pt>
                <c:pt idx="5015">
                  <c:v>41598</c:v>
                </c:pt>
                <c:pt idx="5016">
                  <c:v>41599</c:v>
                </c:pt>
                <c:pt idx="5017">
                  <c:v>41600</c:v>
                </c:pt>
                <c:pt idx="5018">
                  <c:v>41603</c:v>
                </c:pt>
                <c:pt idx="5019">
                  <c:v>41604</c:v>
                </c:pt>
                <c:pt idx="5020">
                  <c:v>41605</c:v>
                </c:pt>
                <c:pt idx="5021">
                  <c:v>41606</c:v>
                </c:pt>
                <c:pt idx="5022">
                  <c:v>41607</c:v>
                </c:pt>
                <c:pt idx="5023">
                  <c:v>41610</c:v>
                </c:pt>
                <c:pt idx="5024">
                  <c:v>41611</c:v>
                </c:pt>
                <c:pt idx="5025">
                  <c:v>41612</c:v>
                </c:pt>
                <c:pt idx="5026">
                  <c:v>41613</c:v>
                </c:pt>
                <c:pt idx="5027">
                  <c:v>41614</c:v>
                </c:pt>
                <c:pt idx="5028">
                  <c:v>41617</c:v>
                </c:pt>
                <c:pt idx="5029">
                  <c:v>41618</c:v>
                </c:pt>
                <c:pt idx="5030">
                  <c:v>41619</c:v>
                </c:pt>
                <c:pt idx="5031">
                  <c:v>41620</c:v>
                </c:pt>
                <c:pt idx="5032">
                  <c:v>41621</c:v>
                </c:pt>
                <c:pt idx="5033">
                  <c:v>41624</c:v>
                </c:pt>
                <c:pt idx="5034">
                  <c:v>41625</c:v>
                </c:pt>
                <c:pt idx="5035">
                  <c:v>41626</c:v>
                </c:pt>
                <c:pt idx="5036">
                  <c:v>41627</c:v>
                </c:pt>
                <c:pt idx="5037">
                  <c:v>41628</c:v>
                </c:pt>
                <c:pt idx="5038">
                  <c:v>41631</c:v>
                </c:pt>
                <c:pt idx="5039">
                  <c:v>41632</c:v>
                </c:pt>
                <c:pt idx="5040">
                  <c:v>41633</c:v>
                </c:pt>
                <c:pt idx="5041">
                  <c:v>41634</c:v>
                </c:pt>
                <c:pt idx="5042">
                  <c:v>41635</c:v>
                </c:pt>
                <c:pt idx="5043">
                  <c:v>41638</c:v>
                </c:pt>
                <c:pt idx="5044">
                  <c:v>41639</c:v>
                </c:pt>
                <c:pt idx="5045">
                  <c:v>41640</c:v>
                </c:pt>
                <c:pt idx="5046">
                  <c:v>41641</c:v>
                </c:pt>
                <c:pt idx="5047">
                  <c:v>41642</c:v>
                </c:pt>
                <c:pt idx="5048">
                  <c:v>41645</c:v>
                </c:pt>
                <c:pt idx="5049">
                  <c:v>41646</c:v>
                </c:pt>
                <c:pt idx="5050">
                  <c:v>41647</c:v>
                </c:pt>
                <c:pt idx="5051">
                  <c:v>41648</c:v>
                </c:pt>
                <c:pt idx="5052">
                  <c:v>41649</c:v>
                </c:pt>
                <c:pt idx="5053">
                  <c:v>41652</c:v>
                </c:pt>
                <c:pt idx="5054">
                  <c:v>41653</c:v>
                </c:pt>
                <c:pt idx="5055">
                  <c:v>41654</c:v>
                </c:pt>
                <c:pt idx="5056">
                  <c:v>41655</c:v>
                </c:pt>
                <c:pt idx="5057">
                  <c:v>41656</c:v>
                </c:pt>
                <c:pt idx="5058">
                  <c:v>41659</c:v>
                </c:pt>
                <c:pt idx="5059">
                  <c:v>41660</c:v>
                </c:pt>
                <c:pt idx="5060">
                  <c:v>41661</c:v>
                </c:pt>
                <c:pt idx="5061">
                  <c:v>41662</c:v>
                </c:pt>
                <c:pt idx="5062">
                  <c:v>41663</c:v>
                </c:pt>
                <c:pt idx="5063">
                  <c:v>41666</c:v>
                </c:pt>
                <c:pt idx="5064">
                  <c:v>41667</c:v>
                </c:pt>
                <c:pt idx="5065">
                  <c:v>41668</c:v>
                </c:pt>
                <c:pt idx="5066">
                  <c:v>41669</c:v>
                </c:pt>
                <c:pt idx="5067">
                  <c:v>41670</c:v>
                </c:pt>
                <c:pt idx="5068">
                  <c:v>41673</c:v>
                </c:pt>
                <c:pt idx="5069">
                  <c:v>41674</c:v>
                </c:pt>
                <c:pt idx="5070">
                  <c:v>41675</c:v>
                </c:pt>
                <c:pt idx="5071">
                  <c:v>41676</c:v>
                </c:pt>
                <c:pt idx="5072">
                  <c:v>41677</c:v>
                </c:pt>
                <c:pt idx="5073">
                  <c:v>41680</c:v>
                </c:pt>
                <c:pt idx="5074">
                  <c:v>41681</c:v>
                </c:pt>
                <c:pt idx="5075">
                  <c:v>41682</c:v>
                </c:pt>
                <c:pt idx="5076">
                  <c:v>41683</c:v>
                </c:pt>
                <c:pt idx="5077">
                  <c:v>41684</c:v>
                </c:pt>
                <c:pt idx="5078">
                  <c:v>41687</c:v>
                </c:pt>
                <c:pt idx="5079">
                  <c:v>41688</c:v>
                </c:pt>
                <c:pt idx="5080">
                  <c:v>41689</c:v>
                </c:pt>
                <c:pt idx="5081">
                  <c:v>41690</c:v>
                </c:pt>
                <c:pt idx="5082">
                  <c:v>41691</c:v>
                </c:pt>
                <c:pt idx="5083">
                  <c:v>41694</c:v>
                </c:pt>
                <c:pt idx="5084">
                  <c:v>41695</c:v>
                </c:pt>
                <c:pt idx="5085">
                  <c:v>41696</c:v>
                </c:pt>
                <c:pt idx="5086">
                  <c:v>41697</c:v>
                </c:pt>
                <c:pt idx="5087">
                  <c:v>41698</c:v>
                </c:pt>
                <c:pt idx="5088">
                  <c:v>41701</c:v>
                </c:pt>
                <c:pt idx="5089">
                  <c:v>41702</c:v>
                </c:pt>
                <c:pt idx="5090">
                  <c:v>41703</c:v>
                </c:pt>
                <c:pt idx="5091">
                  <c:v>41704</c:v>
                </c:pt>
                <c:pt idx="5092">
                  <c:v>41705</c:v>
                </c:pt>
                <c:pt idx="5093">
                  <c:v>41708</c:v>
                </c:pt>
                <c:pt idx="5094">
                  <c:v>41709</c:v>
                </c:pt>
                <c:pt idx="5095">
                  <c:v>41710</c:v>
                </c:pt>
                <c:pt idx="5096">
                  <c:v>41711</c:v>
                </c:pt>
                <c:pt idx="5097">
                  <c:v>41712</c:v>
                </c:pt>
                <c:pt idx="5098">
                  <c:v>41715</c:v>
                </c:pt>
                <c:pt idx="5099">
                  <c:v>41716</c:v>
                </c:pt>
                <c:pt idx="5100">
                  <c:v>41717</c:v>
                </c:pt>
                <c:pt idx="5101">
                  <c:v>41718</c:v>
                </c:pt>
                <c:pt idx="5102">
                  <c:v>41719</c:v>
                </c:pt>
                <c:pt idx="5103">
                  <c:v>41722</c:v>
                </c:pt>
                <c:pt idx="5104">
                  <c:v>41723</c:v>
                </c:pt>
                <c:pt idx="5105">
                  <c:v>41724</c:v>
                </c:pt>
                <c:pt idx="5106">
                  <c:v>41725</c:v>
                </c:pt>
                <c:pt idx="5107">
                  <c:v>41726</c:v>
                </c:pt>
                <c:pt idx="5108">
                  <c:v>41729</c:v>
                </c:pt>
                <c:pt idx="5109">
                  <c:v>41730</c:v>
                </c:pt>
                <c:pt idx="5110">
                  <c:v>41731</c:v>
                </c:pt>
                <c:pt idx="5111">
                  <c:v>41732</c:v>
                </c:pt>
                <c:pt idx="5112">
                  <c:v>41733</c:v>
                </c:pt>
                <c:pt idx="5113">
                  <c:v>41736</c:v>
                </c:pt>
                <c:pt idx="5114">
                  <c:v>41737</c:v>
                </c:pt>
                <c:pt idx="5115">
                  <c:v>41738</c:v>
                </c:pt>
                <c:pt idx="5116">
                  <c:v>41739</c:v>
                </c:pt>
                <c:pt idx="5117">
                  <c:v>41740</c:v>
                </c:pt>
                <c:pt idx="5118">
                  <c:v>41743</c:v>
                </c:pt>
                <c:pt idx="5119">
                  <c:v>41744</c:v>
                </c:pt>
                <c:pt idx="5120">
                  <c:v>41745</c:v>
                </c:pt>
                <c:pt idx="5121">
                  <c:v>41746</c:v>
                </c:pt>
                <c:pt idx="5122">
                  <c:v>41747</c:v>
                </c:pt>
                <c:pt idx="5123">
                  <c:v>41750</c:v>
                </c:pt>
                <c:pt idx="5124">
                  <c:v>41751</c:v>
                </c:pt>
                <c:pt idx="5125">
                  <c:v>41752</c:v>
                </c:pt>
                <c:pt idx="5126">
                  <c:v>41753</c:v>
                </c:pt>
                <c:pt idx="5127">
                  <c:v>41754</c:v>
                </c:pt>
                <c:pt idx="5128">
                  <c:v>41757</c:v>
                </c:pt>
                <c:pt idx="5129">
                  <c:v>41758</c:v>
                </c:pt>
                <c:pt idx="5130">
                  <c:v>41759</c:v>
                </c:pt>
                <c:pt idx="5131">
                  <c:v>41760</c:v>
                </c:pt>
                <c:pt idx="5132">
                  <c:v>41761</c:v>
                </c:pt>
                <c:pt idx="5133">
                  <c:v>41764</c:v>
                </c:pt>
                <c:pt idx="5134">
                  <c:v>41765</c:v>
                </c:pt>
                <c:pt idx="5135">
                  <c:v>41766</c:v>
                </c:pt>
                <c:pt idx="5136">
                  <c:v>41767</c:v>
                </c:pt>
                <c:pt idx="5137">
                  <c:v>41768</c:v>
                </c:pt>
                <c:pt idx="5138">
                  <c:v>41771</c:v>
                </c:pt>
                <c:pt idx="5139">
                  <c:v>41772</c:v>
                </c:pt>
                <c:pt idx="5140">
                  <c:v>41773</c:v>
                </c:pt>
                <c:pt idx="5141">
                  <c:v>41774</c:v>
                </c:pt>
                <c:pt idx="5142">
                  <c:v>41775</c:v>
                </c:pt>
                <c:pt idx="5143">
                  <c:v>41778</c:v>
                </c:pt>
                <c:pt idx="5144">
                  <c:v>41779</c:v>
                </c:pt>
                <c:pt idx="5145">
                  <c:v>41780</c:v>
                </c:pt>
                <c:pt idx="5146">
                  <c:v>41781</c:v>
                </c:pt>
                <c:pt idx="5147">
                  <c:v>41782</c:v>
                </c:pt>
                <c:pt idx="5148">
                  <c:v>41785</c:v>
                </c:pt>
                <c:pt idx="5149">
                  <c:v>41786</c:v>
                </c:pt>
                <c:pt idx="5150">
                  <c:v>41787</c:v>
                </c:pt>
                <c:pt idx="5151">
                  <c:v>41788</c:v>
                </c:pt>
                <c:pt idx="5152">
                  <c:v>41789</c:v>
                </c:pt>
                <c:pt idx="5153">
                  <c:v>41792</c:v>
                </c:pt>
                <c:pt idx="5154">
                  <c:v>41793</c:v>
                </c:pt>
                <c:pt idx="5155">
                  <c:v>41794</c:v>
                </c:pt>
                <c:pt idx="5156">
                  <c:v>41795</c:v>
                </c:pt>
                <c:pt idx="5157">
                  <c:v>41796</c:v>
                </c:pt>
                <c:pt idx="5158">
                  <c:v>41799</c:v>
                </c:pt>
                <c:pt idx="5159">
                  <c:v>41800</c:v>
                </c:pt>
                <c:pt idx="5160">
                  <c:v>41801</c:v>
                </c:pt>
                <c:pt idx="5161">
                  <c:v>41802</c:v>
                </c:pt>
                <c:pt idx="5162">
                  <c:v>41803</c:v>
                </c:pt>
                <c:pt idx="5163">
                  <c:v>41806</c:v>
                </c:pt>
                <c:pt idx="5164">
                  <c:v>41807</c:v>
                </c:pt>
                <c:pt idx="5165">
                  <c:v>41808</c:v>
                </c:pt>
                <c:pt idx="5166">
                  <c:v>41809</c:v>
                </c:pt>
                <c:pt idx="5167">
                  <c:v>41810</c:v>
                </c:pt>
                <c:pt idx="5168">
                  <c:v>41813</c:v>
                </c:pt>
                <c:pt idx="5169">
                  <c:v>41814</c:v>
                </c:pt>
                <c:pt idx="5170">
                  <c:v>41815</c:v>
                </c:pt>
                <c:pt idx="5171">
                  <c:v>41816</c:v>
                </c:pt>
                <c:pt idx="5172">
                  <c:v>41817</c:v>
                </c:pt>
                <c:pt idx="5173">
                  <c:v>41820</c:v>
                </c:pt>
                <c:pt idx="5174">
                  <c:v>41821</c:v>
                </c:pt>
                <c:pt idx="5175">
                  <c:v>41822</c:v>
                </c:pt>
                <c:pt idx="5176">
                  <c:v>41823</c:v>
                </c:pt>
                <c:pt idx="5177">
                  <c:v>41824</c:v>
                </c:pt>
                <c:pt idx="5178">
                  <c:v>41827</c:v>
                </c:pt>
                <c:pt idx="5179">
                  <c:v>41828</c:v>
                </c:pt>
                <c:pt idx="5180">
                  <c:v>41829</c:v>
                </c:pt>
                <c:pt idx="5181">
                  <c:v>41830</c:v>
                </c:pt>
                <c:pt idx="5182">
                  <c:v>41831</c:v>
                </c:pt>
                <c:pt idx="5183">
                  <c:v>41834</c:v>
                </c:pt>
                <c:pt idx="5184">
                  <c:v>41835</c:v>
                </c:pt>
                <c:pt idx="5185">
                  <c:v>41836</c:v>
                </c:pt>
                <c:pt idx="5186">
                  <c:v>41837</c:v>
                </c:pt>
                <c:pt idx="5187">
                  <c:v>41838</c:v>
                </c:pt>
                <c:pt idx="5188">
                  <c:v>41841</c:v>
                </c:pt>
                <c:pt idx="5189">
                  <c:v>41842</c:v>
                </c:pt>
                <c:pt idx="5190">
                  <c:v>41843</c:v>
                </c:pt>
                <c:pt idx="5191">
                  <c:v>41844</c:v>
                </c:pt>
                <c:pt idx="5192">
                  <c:v>41845</c:v>
                </c:pt>
                <c:pt idx="5193">
                  <c:v>41848</c:v>
                </c:pt>
                <c:pt idx="5194">
                  <c:v>41849</c:v>
                </c:pt>
                <c:pt idx="5195">
                  <c:v>41850</c:v>
                </c:pt>
                <c:pt idx="5196">
                  <c:v>41851</c:v>
                </c:pt>
                <c:pt idx="5197">
                  <c:v>41852</c:v>
                </c:pt>
                <c:pt idx="5198">
                  <c:v>41855</c:v>
                </c:pt>
                <c:pt idx="5199">
                  <c:v>41856</c:v>
                </c:pt>
                <c:pt idx="5200">
                  <c:v>41857</c:v>
                </c:pt>
                <c:pt idx="5201">
                  <c:v>41858</c:v>
                </c:pt>
                <c:pt idx="5202">
                  <c:v>41859</c:v>
                </c:pt>
                <c:pt idx="5203">
                  <c:v>41862</c:v>
                </c:pt>
                <c:pt idx="5204">
                  <c:v>41863</c:v>
                </c:pt>
                <c:pt idx="5205">
                  <c:v>41864</c:v>
                </c:pt>
                <c:pt idx="5206">
                  <c:v>41865</c:v>
                </c:pt>
                <c:pt idx="5207">
                  <c:v>41866</c:v>
                </c:pt>
                <c:pt idx="5208">
                  <c:v>41869</c:v>
                </c:pt>
                <c:pt idx="5209">
                  <c:v>41870</c:v>
                </c:pt>
                <c:pt idx="5210">
                  <c:v>41871</c:v>
                </c:pt>
                <c:pt idx="5211">
                  <c:v>41872</c:v>
                </c:pt>
                <c:pt idx="5212">
                  <c:v>41873</c:v>
                </c:pt>
                <c:pt idx="5213">
                  <c:v>41876</c:v>
                </c:pt>
                <c:pt idx="5214">
                  <c:v>41877</c:v>
                </c:pt>
                <c:pt idx="5215">
                  <c:v>41878</c:v>
                </c:pt>
                <c:pt idx="5216">
                  <c:v>41879</c:v>
                </c:pt>
                <c:pt idx="5217">
                  <c:v>41880</c:v>
                </c:pt>
                <c:pt idx="5218">
                  <c:v>41883</c:v>
                </c:pt>
                <c:pt idx="5219">
                  <c:v>41884</c:v>
                </c:pt>
                <c:pt idx="5220">
                  <c:v>41885</c:v>
                </c:pt>
                <c:pt idx="5221">
                  <c:v>41886</c:v>
                </c:pt>
                <c:pt idx="5222">
                  <c:v>41887</c:v>
                </c:pt>
                <c:pt idx="5223">
                  <c:v>41890</c:v>
                </c:pt>
                <c:pt idx="5224">
                  <c:v>41891</c:v>
                </c:pt>
                <c:pt idx="5225">
                  <c:v>41892</c:v>
                </c:pt>
                <c:pt idx="5226">
                  <c:v>41893</c:v>
                </c:pt>
                <c:pt idx="5227">
                  <c:v>41894</c:v>
                </c:pt>
                <c:pt idx="5228">
                  <c:v>41897</c:v>
                </c:pt>
                <c:pt idx="5229">
                  <c:v>41898</c:v>
                </c:pt>
                <c:pt idx="5230">
                  <c:v>41899</c:v>
                </c:pt>
                <c:pt idx="5231">
                  <c:v>41900</c:v>
                </c:pt>
                <c:pt idx="5232">
                  <c:v>41901</c:v>
                </c:pt>
                <c:pt idx="5233">
                  <c:v>41904</c:v>
                </c:pt>
                <c:pt idx="5234">
                  <c:v>41905</c:v>
                </c:pt>
                <c:pt idx="5235">
                  <c:v>41906</c:v>
                </c:pt>
                <c:pt idx="5236">
                  <c:v>41907</c:v>
                </c:pt>
                <c:pt idx="5237">
                  <c:v>41908</c:v>
                </c:pt>
                <c:pt idx="5238">
                  <c:v>41911</c:v>
                </c:pt>
                <c:pt idx="5239">
                  <c:v>41912</c:v>
                </c:pt>
                <c:pt idx="5240">
                  <c:v>41913</c:v>
                </c:pt>
                <c:pt idx="5241">
                  <c:v>41914</c:v>
                </c:pt>
                <c:pt idx="5242">
                  <c:v>41915</c:v>
                </c:pt>
                <c:pt idx="5243">
                  <c:v>41918</c:v>
                </c:pt>
                <c:pt idx="5244">
                  <c:v>41919</c:v>
                </c:pt>
                <c:pt idx="5245">
                  <c:v>41920</c:v>
                </c:pt>
                <c:pt idx="5246">
                  <c:v>41921</c:v>
                </c:pt>
                <c:pt idx="5247">
                  <c:v>41922</c:v>
                </c:pt>
                <c:pt idx="5248">
                  <c:v>41925</c:v>
                </c:pt>
                <c:pt idx="5249">
                  <c:v>41926</c:v>
                </c:pt>
                <c:pt idx="5250">
                  <c:v>41927</c:v>
                </c:pt>
                <c:pt idx="5251">
                  <c:v>41928</c:v>
                </c:pt>
                <c:pt idx="5252">
                  <c:v>41929</c:v>
                </c:pt>
                <c:pt idx="5253">
                  <c:v>41932</c:v>
                </c:pt>
                <c:pt idx="5254">
                  <c:v>41933</c:v>
                </c:pt>
                <c:pt idx="5255">
                  <c:v>41934</c:v>
                </c:pt>
                <c:pt idx="5256">
                  <c:v>41935</c:v>
                </c:pt>
                <c:pt idx="5257">
                  <c:v>41936</c:v>
                </c:pt>
                <c:pt idx="5258">
                  <c:v>41939</c:v>
                </c:pt>
                <c:pt idx="5259">
                  <c:v>41940</c:v>
                </c:pt>
                <c:pt idx="5260">
                  <c:v>41941</c:v>
                </c:pt>
                <c:pt idx="5261">
                  <c:v>41942</c:v>
                </c:pt>
                <c:pt idx="5262">
                  <c:v>41943</c:v>
                </c:pt>
                <c:pt idx="5263">
                  <c:v>41946</c:v>
                </c:pt>
                <c:pt idx="5264">
                  <c:v>41947</c:v>
                </c:pt>
                <c:pt idx="5265">
                  <c:v>41948</c:v>
                </c:pt>
                <c:pt idx="5266">
                  <c:v>41949</c:v>
                </c:pt>
                <c:pt idx="5267">
                  <c:v>41950</c:v>
                </c:pt>
                <c:pt idx="5268">
                  <c:v>41953</c:v>
                </c:pt>
                <c:pt idx="5269">
                  <c:v>41954</c:v>
                </c:pt>
                <c:pt idx="5270">
                  <c:v>41955</c:v>
                </c:pt>
                <c:pt idx="5271">
                  <c:v>41956</c:v>
                </c:pt>
                <c:pt idx="5272">
                  <c:v>41957</c:v>
                </c:pt>
                <c:pt idx="5273">
                  <c:v>41960</c:v>
                </c:pt>
                <c:pt idx="5274">
                  <c:v>41961</c:v>
                </c:pt>
                <c:pt idx="5275">
                  <c:v>41962</c:v>
                </c:pt>
                <c:pt idx="5276">
                  <c:v>41963</c:v>
                </c:pt>
                <c:pt idx="5277">
                  <c:v>41964</c:v>
                </c:pt>
                <c:pt idx="5278">
                  <c:v>41967</c:v>
                </c:pt>
                <c:pt idx="5279">
                  <c:v>41968</c:v>
                </c:pt>
                <c:pt idx="5280">
                  <c:v>41969</c:v>
                </c:pt>
                <c:pt idx="5281">
                  <c:v>41970</c:v>
                </c:pt>
                <c:pt idx="5282">
                  <c:v>41971</c:v>
                </c:pt>
                <c:pt idx="5283">
                  <c:v>41974</c:v>
                </c:pt>
                <c:pt idx="5284">
                  <c:v>41975</c:v>
                </c:pt>
                <c:pt idx="5285">
                  <c:v>41976</c:v>
                </c:pt>
                <c:pt idx="5286">
                  <c:v>41977</c:v>
                </c:pt>
                <c:pt idx="5287">
                  <c:v>41978</c:v>
                </c:pt>
                <c:pt idx="5288">
                  <c:v>41981</c:v>
                </c:pt>
                <c:pt idx="5289">
                  <c:v>41982</c:v>
                </c:pt>
                <c:pt idx="5290">
                  <c:v>41983</c:v>
                </c:pt>
                <c:pt idx="5291">
                  <c:v>41984</c:v>
                </c:pt>
                <c:pt idx="5292">
                  <c:v>41985</c:v>
                </c:pt>
                <c:pt idx="5293">
                  <c:v>41988</c:v>
                </c:pt>
                <c:pt idx="5294">
                  <c:v>41989</c:v>
                </c:pt>
                <c:pt idx="5295">
                  <c:v>41990</c:v>
                </c:pt>
                <c:pt idx="5296">
                  <c:v>41991</c:v>
                </c:pt>
                <c:pt idx="5297">
                  <c:v>41992</c:v>
                </c:pt>
                <c:pt idx="5298">
                  <c:v>41995</c:v>
                </c:pt>
                <c:pt idx="5299">
                  <c:v>41996</c:v>
                </c:pt>
                <c:pt idx="5300">
                  <c:v>41997</c:v>
                </c:pt>
                <c:pt idx="5301">
                  <c:v>41998</c:v>
                </c:pt>
                <c:pt idx="5302">
                  <c:v>41999</c:v>
                </c:pt>
                <c:pt idx="5303">
                  <c:v>42002</c:v>
                </c:pt>
                <c:pt idx="5304">
                  <c:v>42003</c:v>
                </c:pt>
                <c:pt idx="5305">
                  <c:v>42004</c:v>
                </c:pt>
                <c:pt idx="5306">
                  <c:v>42005</c:v>
                </c:pt>
                <c:pt idx="5307">
                  <c:v>42006</c:v>
                </c:pt>
                <c:pt idx="5308">
                  <c:v>42009</c:v>
                </c:pt>
                <c:pt idx="5309">
                  <c:v>42010</c:v>
                </c:pt>
                <c:pt idx="5310">
                  <c:v>42011</c:v>
                </c:pt>
                <c:pt idx="5311">
                  <c:v>42012</c:v>
                </c:pt>
                <c:pt idx="5312">
                  <c:v>42013</c:v>
                </c:pt>
                <c:pt idx="5313">
                  <c:v>42016</c:v>
                </c:pt>
                <c:pt idx="5314">
                  <c:v>42017</c:v>
                </c:pt>
                <c:pt idx="5315">
                  <c:v>42018</c:v>
                </c:pt>
                <c:pt idx="5316">
                  <c:v>42019</c:v>
                </c:pt>
                <c:pt idx="5317">
                  <c:v>42020</c:v>
                </c:pt>
                <c:pt idx="5318">
                  <c:v>42023</c:v>
                </c:pt>
                <c:pt idx="5319">
                  <c:v>42024</c:v>
                </c:pt>
                <c:pt idx="5320">
                  <c:v>42025</c:v>
                </c:pt>
                <c:pt idx="5321">
                  <c:v>42026</c:v>
                </c:pt>
                <c:pt idx="5322">
                  <c:v>42027</c:v>
                </c:pt>
                <c:pt idx="5323">
                  <c:v>42030</c:v>
                </c:pt>
                <c:pt idx="5324">
                  <c:v>42031</c:v>
                </c:pt>
                <c:pt idx="5325">
                  <c:v>42032</c:v>
                </c:pt>
                <c:pt idx="5326">
                  <c:v>42033</c:v>
                </c:pt>
                <c:pt idx="5327">
                  <c:v>42034</c:v>
                </c:pt>
                <c:pt idx="5328">
                  <c:v>42037</c:v>
                </c:pt>
                <c:pt idx="5329">
                  <c:v>42038</c:v>
                </c:pt>
                <c:pt idx="5330">
                  <c:v>42039</c:v>
                </c:pt>
                <c:pt idx="5331">
                  <c:v>42040</c:v>
                </c:pt>
                <c:pt idx="5332">
                  <c:v>42041</c:v>
                </c:pt>
                <c:pt idx="5333">
                  <c:v>42044</c:v>
                </c:pt>
                <c:pt idx="5334">
                  <c:v>42045</c:v>
                </c:pt>
                <c:pt idx="5335">
                  <c:v>42046</c:v>
                </c:pt>
                <c:pt idx="5336">
                  <c:v>42047</c:v>
                </c:pt>
                <c:pt idx="5337">
                  <c:v>42048</c:v>
                </c:pt>
                <c:pt idx="5338">
                  <c:v>42051</c:v>
                </c:pt>
                <c:pt idx="5339">
                  <c:v>42052</c:v>
                </c:pt>
                <c:pt idx="5340">
                  <c:v>42053</c:v>
                </c:pt>
                <c:pt idx="5341">
                  <c:v>42054</c:v>
                </c:pt>
                <c:pt idx="5342">
                  <c:v>42055</c:v>
                </c:pt>
                <c:pt idx="5343">
                  <c:v>42058</c:v>
                </c:pt>
                <c:pt idx="5344">
                  <c:v>42059</c:v>
                </c:pt>
                <c:pt idx="5345">
                  <c:v>42060</c:v>
                </c:pt>
                <c:pt idx="5346">
                  <c:v>42061</c:v>
                </c:pt>
                <c:pt idx="5347">
                  <c:v>42062</c:v>
                </c:pt>
                <c:pt idx="5348">
                  <c:v>42065</c:v>
                </c:pt>
                <c:pt idx="5349">
                  <c:v>42066</c:v>
                </c:pt>
                <c:pt idx="5350">
                  <c:v>42067</c:v>
                </c:pt>
                <c:pt idx="5351">
                  <c:v>42068</c:v>
                </c:pt>
                <c:pt idx="5352">
                  <c:v>42069</c:v>
                </c:pt>
                <c:pt idx="5353">
                  <c:v>42072</c:v>
                </c:pt>
                <c:pt idx="5354">
                  <c:v>42073</c:v>
                </c:pt>
                <c:pt idx="5355">
                  <c:v>42074</c:v>
                </c:pt>
                <c:pt idx="5356">
                  <c:v>42075</c:v>
                </c:pt>
                <c:pt idx="5357">
                  <c:v>42076</c:v>
                </c:pt>
                <c:pt idx="5358">
                  <c:v>42079</c:v>
                </c:pt>
                <c:pt idx="5359">
                  <c:v>42080</c:v>
                </c:pt>
                <c:pt idx="5360">
                  <c:v>42081</c:v>
                </c:pt>
                <c:pt idx="5361">
                  <c:v>42082</c:v>
                </c:pt>
                <c:pt idx="5362">
                  <c:v>42083</c:v>
                </c:pt>
                <c:pt idx="5363">
                  <c:v>42086</c:v>
                </c:pt>
                <c:pt idx="5364">
                  <c:v>42087</c:v>
                </c:pt>
                <c:pt idx="5365">
                  <c:v>42088</c:v>
                </c:pt>
                <c:pt idx="5366">
                  <c:v>42089</c:v>
                </c:pt>
                <c:pt idx="5367">
                  <c:v>42090</c:v>
                </c:pt>
                <c:pt idx="5368">
                  <c:v>42093</c:v>
                </c:pt>
                <c:pt idx="5369">
                  <c:v>42094</c:v>
                </c:pt>
                <c:pt idx="5370">
                  <c:v>42095</c:v>
                </c:pt>
                <c:pt idx="5371">
                  <c:v>42096</c:v>
                </c:pt>
                <c:pt idx="5372">
                  <c:v>42097</c:v>
                </c:pt>
                <c:pt idx="5373">
                  <c:v>42100</c:v>
                </c:pt>
                <c:pt idx="5374">
                  <c:v>42101</c:v>
                </c:pt>
                <c:pt idx="5375">
                  <c:v>42102</c:v>
                </c:pt>
                <c:pt idx="5376">
                  <c:v>42103</c:v>
                </c:pt>
                <c:pt idx="5377">
                  <c:v>42104</c:v>
                </c:pt>
                <c:pt idx="5378">
                  <c:v>42107</c:v>
                </c:pt>
                <c:pt idx="5379">
                  <c:v>42108</c:v>
                </c:pt>
                <c:pt idx="5380">
                  <c:v>42109</c:v>
                </c:pt>
                <c:pt idx="5381">
                  <c:v>42110</c:v>
                </c:pt>
                <c:pt idx="5382">
                  <c:v>42111</c:v>
                </c:pt>
                <c:pt idx="5383">
                  <c:v>42114</c:v>
                </c:pt>
                <c:pt idx="5384">
                  <c:v>42115</c:v>
                </c:pt>
                <c:pt idx="5385">
                  <c:v>42116</c:v>
                </c:pt>
                <c:pt idx="5386">
                  <c:v>42117</c:v>
                </c:pt>
                <c:pt idx="5387">
                  <c:v>42118</c:v>
                </c:pt>
                <c:pt idx="5388">
                  <c:v>42121</c:v>
                </c:pt>
                <c:pt idx="5389">
                  <c:v>42122</c:v>
                </c:pt>
                <c:pt idx="5390">
                  <c:v>42123</c:v>
                </c:pt>
                <c:pt idx="5391">
                  <c:v>42124</c:v>
                </c:pt>
                <c:pt idx="5392">
                  <c:v>42125</c:v>
                </c:pt>
                <c:pt idx="5393">
                  <c:v>42128</c:v>
                </c:pt>
                <c:pt idx="5394">
                  <c:v>42129</c:v>
                </c:pt>
                <c:pt idx="5395">
                  <c:v>42130</c:v>
                </c:pt>
                <c:pt idx="5396">
                  <c:v>42131</c:v>
                </c:pt>
                <c:pt idx="5397">
                  <c:v>42132</c:v>
                </c:pt>
                <c:pt idx="5398">
                  <c:v>42135</c:v>
                </c:pt>
                <c:pt idx="5399">
                  <c:v>42136</c:v>
                </c:pt>
                <c:pt idx="5400">
                  <c:v>42137</c:v>
                </c:pt>
                <c:pt idx="5401">
                  <c:v>42138</c:v>
                </c:pt>
                <c:pt idx="5402">
                  <c:v>42139</c:v>
                </c:pt>
                <c:pt idx="5403">
                  <c:v>42142</c:v>
                </c:pt>
                <c:pt idx="5404">
                  <c:v>42143</c:v>
                </c:pt>
                <c:pt idx="5405">
                  <c:v>42144</c:v>
                </c:pt>
                <c:pt idx="5406">
                  <c:v>42145</c:v>
                </c:pt>
                <c:pt idx="5407">
                  <c:v>42146</c:v>
                </c:pt>
                <c:pt idx="5408">
                  <c:v>42149</c:v>
                </c:pt>
                <c:pt idx="5409">
                  <c:v>42150</c:v>
                </c:pt>
                <c:pt idx="5410">
                  <c:v>42151</c:v>
                </c:pt>
                <c:pt idx="5411">
                  <c:v>42152</c:v>
                </c:pt>
                <c:pt idx="5412">
                  <c:v>42153</c:v>
                </c:pt>
                <c:pt idx="5413">
                  <c:v>42156</c:v>
                </c:pt>
                <c:pt idx="5414">
                  <c:v>42157</c:v>
                </c:pt>
                <c:pt idx="5415">
                  <c:v>42158</c:v>
                </c:pt>
                <c:pt idx="5416">
                  <c:v>42159</c:v>
                </c:pt>
                <c:pt idx="5417">
                  <c:v>42160</c:v>
                </c:pt>
                <c:pt idx="5418">
                  <c:v>42163</c:v>
                </c:pt>
                <c:pt idx="5419">
                  <c:v>42164</c:v>
                </c:pt>
                <c:pt idx="5420">
                  <c:v>42165</c:v>
                </c:pt>
                <c:pt idx="5421">
                  <c:v>42166</c:v>
                </c:pt>
                <c:pt idx="5422">
                  <c:v>42167</c:v>
                </c:pt>
                <c:pt idx="5423">
                  <c:v>42170</c:v>
                </c:pt>
                <c:pt idx="5424">
                  <c:v>42171</c:v>
                </c:pt>
                <c:pt idx="5425">
                  <c:v>42172</c:v>
                </c:pt>
                <c:pt idx="5426">
                  <c:v>42173</c:v>
                </c:pt>
                <c:pt idx="5427">
                  <c:v>42174</c:v>
                </c:pt>
                <c:pt idx="5428">
                  <c:v>42177</c:v>
                </c:pt>
                <c:pt idx="5429">
                  <c:v>42178</c:v>
                </c:pt>
                <c:pt idx="5430">
                  <c:v>42179</c:v>
                </c:pt>
                <c:pt idx="5431">
                  <c:v>42180</c:v>
                </c:pt>
                <c:pt idx="5432">
                  <c:v>42181</c:v>
                </c:pt>
                <c:pt idx="5433">
                  <c:v>42184</c:v>
                </c:pt>
                <c:pt idx="5434">
                  <c:v>42185</c:v>
                </c:pt>
                <c:pt idx="5435">
                  <c:v>42186</c:v>
                </c:pt>
                <c:pt idx="5436">
                  <c:v>42187</c:v>
                </c:pt>
                <c:pt idx="5437">
                  <c:v>42188</c:v>
                </c:pt>
                <c:pt idx="5438">
                  <c:v>42191</c:v>
                </c:pt>
                <c:pt idx="5439">
                  <c:v>42192</c:v>
                </c:pt>
                <c:pt idx="5440">
                  <c:v>42193</c:v>
                </c:pt>
                <c:pt idx="5441">
                  <c:v>42194</c:v>
                </c:pt>
                <c:pt idx="5442">
                  <c:v>42195</c:v>
                </c:pt>
                <c:pt idx="5443">
                  <c:v>42198</c:v>
                </c:pt>
                <c:pt idx="5444">
                  <c:v>42199</c:v>
                </c:pt>
                <c:pt idx="5445">
                  <c:v>42200</c:v>
                </c:pt>
                <c:pt idx="5446">
                  <c:v>42201</c:v>
                </c:pt>
                <c:pt idx="5447">
                  <c:v>42202</c:v>
                </c:pt>
                <c:pt idx="5448">
                  <c:v>42205</c:v>
                </c:pt>
                <c:pt idx="5449">
                  <c:v>42206</c:v>
                </c:pt>
                <c:pt idx="5450">
                  <c:v>42207</c:v>
                </c:pt>
                <c:pt idx="5451">
                  <c:v>42208</c:v>
                </c:pt>
                <c:pt idx="5452">
                  <c:v>42209</c:v>
                </c:pt>
                <c:pt idx="5453">
                  <c:v>42212</c:v>
                </c:pt>
                <c:pt idx="5454">
                  <c:v>42213</c:v>
                </c:pt>
                <c:pt idx="5455">
                  <c:v>42214</c:v>
                </c:pt>
                <c:pt idx="5456">
                  <c:v>42215</c:v>
                </c:pt>
                <c:pt idx="5457">
                  <c:v>42216</c:v>
                </c:pt>
                <c:pt idx="5458">
                  <c:v>42219</c:v>
                </c:pt>
                <c:pt idx="5459">
                  <c:v>42220</c:v>
                </c:pt>
                <c:pt idx="5460">
                  <c:v>42221</c:v>
                </c:pt>
                <c:pt idx="5461">
                  <c:v>42222</c:v>
                </c:pt>
                <c:pt idx="5462">
                  <c:v>42223</c:v>
                </c:pt>
                <c:pt idx="5463">
                  <c:v>42226</c:v>
                </c:pt>
                <c:pt idx="5464">
                  <c:v>42227</c:v>
                </c:pt>
                <c:pt idx="5465">
                  <c:v>42228</c:v>
                </c:pt>
                <c:pt idx="5466">
                  <c:v>42229</c:v>
                </c:pt>
                <c:pt idx="5467">
                  <c:v>42230</c:v>
                </c:pt>
                <c:pt idx="5468">
                  <c:v>42233</c:v>
                </c:pt>
                <c:pt idx="5469">
                  <c:v>42234</c:v>
                </c:pt>
                <c:pt idx="5470">
                  <c:v>42235</c:v>
                </c:pt>
                <c:pt idx="5471">
                  <c:v>42236</c:v>
                </c:pt>
                <c:pt idx="5472">
                  <c:v>42237</c:v>
                </c:pt>
                <c:pt idx="5473">
                  <c:v>42240</c:v>
                </c:pt>
                <c:pt idx="5474">
                  <c:v>42241</c:v>
                </c:pt>
                <c:pt idx="5475">
                  <c:v>42242</c:v>
                </c:pt>
                <c:pt idx="5476">
                  <c:v>42243</c:v>
                </c:pt>
                <c:pt idx="5477">
                  <c:v>42244</c:v>
                </c:pt>
                <c:pt idx="5478">
                  <c:v>42247</c:v>
                </c:pt>
                <c:pt idx="5479">
                  <c:v>42248</c:v>
                </c:pt>
                <c:pt idx="5480">
                  <c:v>42249</c:v>
                </c:pt>
                <c:pt idx="5481">
                  <c:v>42250</c:v>
                </c:pt>
                <c:pt idx="5482">
                  <c:v>42251</c:v>
                </c:pt>
                <c:pt idx="5483">
                  <c:v>42254</c:v>
                </c:pt>
                <c:pt idx="5484">
                  <c:v>42255</c:v>
                </c:pt>
                <c:pt idx="5485">
                  <c:v>42256</c:v>
                </c:pt>
              </c:numCache>
            </c:numRef>
          </c:cat>
          <c:val>
            <c:numRef>
              <c:f>'[Avulsos China.xlsx]g4'!$R$4:$R$5489</c:f>
              <c:numCache>
                <c:formatCode>0.0</c:formatCode>
                <c:ptCount val="5486"/>
                <c:pt idx="0">
                  <c:v>8.5591000000000008</c:v>
                </c:pt>
                <c:pt idx="1">
                  <c:v>8.5565000000000015</c:v>
                </c:pt>
                <c:pt idx="2">
                  <c:v>8.5565000000000015</c:v>
                </c:pt>
                <c:pt idx="3">
                  <c:v>8.5510999999999999</c:v>
                </c:pt>
                <c:pt idx="4">
                  <c:v>8.549100000000001</c:v>
                </c:pt>
                <c:pt idx="5">
                  <c:v>8.5470000000000006</c:v>
                </c:pt>
                <c:pt idx="6">
                  <c:v>8.5448000000000004</c:v>
                </c:pt>
                <c:pt idx="7">
                  <c:v>8.5448000000000004</c:v>
                </c:pt>
                <c:pt idx="8">
                  <c:v>8.5407000000000011</c:v>
                </c:pt>
                <c:pt idx="9">
                  <c:v>8.5396000000000001</c:v>
                </c:pt>
                <c:pt idx="10">
                  <c:v>8.5381</c:v>
                </c:pt>
                <c:pt idx="11">
                  <c:v>8.5365000000000002</c:v>
                </c:pt>
                <c:pt idx="12" formatCode="General">
                  <c:v>8.5365000000000002</c:v>
                </c:pt>
                <c:pt idx="13" formatCode="General">
                  <c:v>8.5340000000000007</c:v>
                </c:pt>
                <c:pt idx="14" formatCode="General">
                  <c:v>8.5337000000000014</c:v>
                </c:pt>
                <c:pt idx="15" formatCode="General">
                  <c:v>8.5333000000000006</c:v>
                </c:pt>
                <c:pt idx="16" formatCode="General">
                  <c:v>8.5325000000000006</c:v>
                </c:pt>
                <c:pt idx="17" formatCode="General">
                  <c:v>8.5325000000000006</c:v>
                </c:pt>
                <c:pt idx="18" formatCode="General">
                  <c:v>8.5311000000000003</c:v>
                </c:pt>
                <c:pt idx="19" formatCode="General">
                  <c:v>8.5303000000000004</c:v>
                </c:pt>
                <c:pt idx="20" formatCode="General">
                  <c:v>8.5303000000000004</c:v>
                </c:pt>
                <c:pt idx="21" formatCode="General">
                  <c:v>8.5301000000000009</c:v>
                </c:pt>
                <c:pt idx="22" formatCode="General">
                  <c:v>8.5301000000000009</c:v>
                </c:pt>
                <c:pt idx="23" formatCode="General">
                  <c:v>8.5301000000000009</c:v>
                </c:pt>
                <c:pt idx="24" formatCode="General">
                  <c:v>8.5301000000000009</c:v>
                </c:pt>
                <c:pt idx="25" formatCode="General">
                  <c:v>8.5301000000000009</c:v>
                </c:pt>
                <c:pt idx="26" formatCode="General">
                  <c:v>8.5300000000000011</c:v>
                </c:pt>
                <c:pt idx="27" formatCode="General">
                  <c:v>8.5300000000000011</c:v>
                </c:pt>
                <c:pt idx="28" formatCode="General">
                  <c:v>8.5297000000000001</c:v>
                </c:pt>
                <c:pt idx="29" formatCode="General">
                  <c:v>8.5297000000000001</c:v>
                </c:pt>
                <c:pt idx="30" formatCode="General">
                  <c:v>8.5297999999999998</c:v>
                </c:pt>
                <c:pt idx="31" formatCode="General">
                  <c:v>8.5297000000000001</c:v>
                </c:pt>
                <c:pt idx="32" formatCode="General">
                  <c:v>8.5297000000000001</c:v>
                </c:pt>
                <c:pt idx="33" formatCode="General">
                  <c:v>8.5296000000000003</c:v>
                </c:pt>
                <c:pt idx="34" formatCode="General">
                  <c:v>8.5296000000000003</c:v>
                </c:pt>
                <c:pt idx="35" formatCode="General">
                  <c:v>8.5295000000000005</c:v>
                </c:pt>
                <c:pt idx="36" formatCode="General">
                  <c:v>8.5295000000000005</c:v>
                </c:pt>
                <c:pt idx="37" formatCode="General">
                  <c:v>8.5295000000000005</c:v>
                </c:pt>
                <c:pt idx="38" formatCode="General">
                  <c:v>8.5289999999999999</c:v>
                </c:pt>
                <c:pt idx="39" formatCode="General">
                  <c:v>8.5285000000000011</c:v>
                </c:pt>
                <c:pt idx="40" formatCode="General">
                  <c:v>8.5282</c:v>
                </c:pt>
                <c:pt idx="41" formatCode="General">
                  <c:v>8.5273000000000003</c:v>
                </c:pt>
                <c:pt idx="42" formatCode="General">
                  <c:v>8.5273000000000003</c:v>
                </c:pt>
                <c:pt idx="43" formatCode="General">
                  <c:v>8.5260000000000016</c:v>
                </c:pt>
                <c:pt idx="44" formatCode="General">
                  <c:v>8.5254000000000012</c:v>
                </c:pt>
                <c:pt idx="45" formatCode="General">
                  <c:v>8.5248000000000008</c:v>
                </c:pt>
                <c:pt idx="46" formatCode="General">
                  <c:v>8.5238000000000014</c:v>
                </c:pt>
                <c:pt idx="47" formatCode="General">
                  <c:v>8.5238000000000014</c:v>
                </c:pt>
                <c:pt idx="48" formatCode="General">
                  <c:v>8.5218000000000007</c:v>
                </c:pt>
                <c:pt idx="49" formatCode="General">
                  <c:v>8.5208000000000013</c:v>
                </c:pt>
                <c:pt idx="50" formatCode="General">
                  <c:v>8.5200000000000014</c:v>
                </c:pt>
                <c:pt idx="51" formatCode="General">
                  <c:v>8.5190000000000001</c:v>
                </c:pt>
                <c:pt idx="52" formatCode="General">
                  <c:v>8.5190000000000001</c:v>
                </c:pt>
                <c:pt idx="53" formatCode="General">
                  <c:v>8.5174000000000003</c:v>
                </c:pt>
                <c:pt idx="54" formatCode="General">
                  <c:v>8.5163000000000011</c:v>
                </c:pt>
                <c:pt idx="55" formatCode="General">
                  <c:v>8.5152999999999999</c:v>
                </c:pt>
                <c:pt idx="56" formatCode="General">
                  <c:v>8.5140000000000011</c:v>
                </c:pt>
                <c:pt idx="57" formatCode="General">
                  <c:v>8.5140000000000011</c:v>
                </c:pt>
                <c:pt idx="58" formatCode="General">
                  <c:v>8.5131000000000014</c:v>
                </c:pt>
                <c:pt idx="59" formatCode="General">
                  <c:v>8.5126000000000008</c:v>
                </c:pt>
                <c:pt idx="60" formatCode="General">
                  <c:v>8.5120000000000005</c:v>
                </c:pt>
                <c:pt idx="61" formatCode="General">
                  <c:v>8.5111000000000008</c:v>
                </c:pt>
                <c:pt idx="62" formatCode="General">
                  <c:v>8.5111000000000008</c:v>
                </c:pt>
                <c:pt idx="63" formatCode="General">
                  <c:v>8.5101000000000013</c:v>
                </c:pt>
                <c:pt idx="64" formatCode="General">
                  <c:v>8.5093000000000014</c:v>
                </c:pt>
                <c:pt idx="65" formatCode="General">
                  <c:v>8.5090000000000003</c:v>
                </c:pt>
                <c:pt idx="66" formatCode="General">
                  <c:v>8.5084</c:v>
                </c:pt>
                <c:pt idx="67" formatCode="General">
                  <c:v>8.5084</c:v>
                </c:pt>
                <c:pt idx="68" formatCode="General">
                  <c:v>8.5074000000000005</c:v>
                </c:pt>
                <c:pt idx="69" formatCode="General">
                  <c:v>8.5070000000000014</c:v>
                </c:pt>
                <c:pt idx="70" formatCode="General">
                  <c:v>8.5041000000000011</c:v>
                </c:pt>
                <c:pt idx="71" formatCode="General">
                  <c:v>8.5025000000000013</c:v>
                </c:pt>
                <c:pt idx="72" formatCode="General">
                  <c:v>8.5025000000000013</c:v>
                </c:pt>
                <c:pt idx="73" formatCode="General">
                  <c:v>8.4960000000000004</c:v>
                </c:pt>
                <c:pt idx="74" formatCode="General">
                  <c:v>8.4930000000000003</c:v>
                </c:pt>
                <c:pt idx="75" formatCode="General">
                  <c:v>8.4901</c:v>
                </c:pt>
                <c:pt idx="76" formatCode="General">
                  <c:v>8.4874000000000009</c:v>
                </c:pt>
                <c:pt idx="77" formatCode="General">
                  <c:v>8.4874000000000009</c:v>
                </c:pt>
                <c:pt idx="78" formatCode="General">
                  <c:v>8.4801000000000002</c:v>
                </c:pt>
                <c:pt idx="79" formatCode="General">
                  <c:v>8.4754000000000005</c:v>
                </c:pt>
                <c:pt idx="80" formatCode="General">
                  <c:v>8.4720000000000013</c:v>
                </c:pt>
                <c:pt idx="81" formatCode="General">
                  <c:v>8.4677000000000007</c:v>
                </c:pt>
                <c:pt idx="82" formatCode="General">
                  <c:v>8.4677000000000007</c:v>
                </c:pt>
                <c:pt idx="83" formatCode="General">
                  <c:v>8.4588000000000001</c:v>
                </c:pt>
                <c:pt idx="84" formatCode="General">
                  <c:v>8.4550000000000001</c:v>
                </c:pt>
                <c:pt idx="85" formatCode="General">
                  <c:v>8.4518000000000004</c:v>
                </c:pt>
                <c:pt idx="86" formatCode="General">
                  <c:v>8.4491000000000014</c:v>
                </c:pt>
                <c:pt idx="87" formatCode="General">
                  <c:v>8.4491000000000014</c:v>
                </c:pt>
                <c:pt idx="88" formatCode="General">
                  <c:v>8.4491000000000014</c:v>
                </c:pt>
                <c:pt idx="89" formatCode="General">
                  <c:v>8.444700000000001</c:v>
                </c:pt>
                <c:pt idx="90" formatCode="General">
                  <c:v>8.4437000000000015</c:v>
                </c:pt>
                <c:pt idx="91" formatCode="General">
                  <c:v>8.4430000000000014</c:v>
                </c:pt>
                <c:pt idx="92" formatCode="General">
                  <c:v>8.4430000000000014</c:v>
                </c:pt>
                <c:pt idx="93" formatCode="General">
                  <c:v>8.4422000000000015</c:v>
                </c:pt>
                <c:pt idx="94" formatCode="General">
                  <c:v>8.4417000000000009</c:v>
                </c:pt>
                <c:pt idx="95" formatCode="General">
                  <c:v>8.4415000000000013</c:v>
                </c:pt>
                <c:pt idx="96" formatCode="General">
                  <c:v>8.4412000000000003</c:v>
                </c:pt>
                <c:pt idx="97" formatCode="General">
                  <c:v>8.4412000000000003</c:v>
                </c:pt>
                <c:pt idx="98" formatCode="General">
                  <c:v>8.4410000000000007</c:v>
                </c:pt>
                <c:pt idx="99" formatCode="General">
                  <c:v>8.4407000000000014</c:v>
                </c:pt>
                <c:pt idx="100" formatCode="General">
                  <c:v>8.4405000000000001</c:v>
                </c:pt>
                <c:pt idx="101" formatCode="General">
                  <c:v>8.4402000000000008</c:v>
                </c:pt>
                <c:pt idx="102" formatCode="General">
                  <c:v>8.4402000000000008</c:v>
                </c:pt>
                <c:pt idx="103" formatCode="General">
                  <c:v>8.4397000000000002</c:v>
                </c:pt>
                <c:pt idx="104" formatCode="General">
                  <c:v>8.4394000000000009</c:v>
                </c:pt>
                <c:pt idx="105" formatCode="General">
                  <c:v>8.4390000000000001</c:v>
                </c:pt>
                <c:pt idx="106" formatCode="General">
                  <c:v>8.4387000000000008</c:v>
                </c:pt>
                <c:pt idx="107" formatCode="General">
                  <c:v>8.4387000000000008</c:v>
                </c:pt>
                <c:pt idx="108" formatCode="General">
                  <c:v>8.4387000000000008</c:v>
                </c:pt>
                <c:pt idx="109" formatCode="General">
                  <c:v>8.4387000000000008</c:v>
                </c:pt>
                <c:pt idx="110" formatCode="General">
                  <c:v>8.4387000000000008</c:v>
                </c:pt>
                <c:pt idx="111" formatCode="General">
                  <c:v>8.4387000000000008</c:v>
                </c:pt>
                <c:pt idx="112" formatCode="General">
                  <c:v>8.4384000000000015</c:v>
                </c:pt>
                <c:pt idx="113" formatCode="General">
                  <c:v>8.4380000000000006</c:v>
                </c:pt>
                <c:pt idx="114" formatCode="General">
                  <c:v>8.4375</c:v>
                </c:pt>
                <c:pt idx="115" formatCode="General">
                  <c:v>8.4370000000000012</c:v>
                </c:pt>
                <c:pt idx="116" formatCode="General">
                  <c:v>8.4364000000000008</c:v>
                </c:pt>
                <c:pt idx="117" formatCode="General">
                  <c:v>8.4364000000000008</c:v>
                </c:pt>
                <c:pt idx="118" formatCode="General">
                  <c:v>8.4355000000000011</c:v>
                </c:pt>
                <c:pt idx="119" formatCode="General">
                  <c:v>8.4352</c:v>
                </c:pt>
                <c:pt idx="120" formatCode="General">
                  <c:v>8.4351000000000003</c:v>
                </c:pt>
                <c:pt idx="121" formatCode="General">
                  <c:v>8.4352</c:v>
                </c:pt>
                <c:pt idx="122" formatCode="General">
                  <c:v>8.4352</c:v>
                </c:pt>
                <c:pt idx="123" formatCode="General">
                  <c:v>8.4340000000000011</c:v>
                </c:pt>
                <c:pt idx="124" formatCode="General">
                  <c:v>8.4337</c:v>
                </c:pt>
                <c:pt idx="125" formatCode="General">
                  <c:v>8.4329000000000001</c:v>
                </c:pt>
                <c:pt idx="126" formatCode="General">
                  <c:v>8.4324000000000012</c:v>
                </c:pt>
                <c:pt idx="127" formatCode="General">
                  <c:v>8.4324000000000012</c:v>
                </c:pt>
                <c:pt idx="128" formatCode="General">
                  <c:v>8.4316000000000013</c:v>
                </c:pt>
                <c:pt idx="129" formatCode="General">
                  <c:v>8.4311000000000007</c:v>
                </c:pt>
                <c:pt idx="130" formatCode="General">
                  <c:v>8.4308000000000014</c:v>
                </c:pt>
                <c:pt idx="131" formatCode="General">
                  <c:v>8.4298999999999999</c:v>
                </c:pt>
                <c:pt idx="132" formatCode="General">
                  <c:v>8.4294000000000011</c:v>
                </c:pt>
                <c:pt idx="133" formatCode="General">
                  <c:v>8.4282000000000004</c:v>
                </c:pt>
                <c:pt idx="134" formatCode="General">
                  <c:v>8.4273000000000007</c:v>
                </c:pt>
                <c:pt idx="135" formatCode="General">
                  <c:v>8.4265000000000008</c:v>
                </c:pt>
                <c:pt idx="136" formatCode="General">
                  <c:v>8.4259000000000004</c:v>
                </c:pt>
                <c:pt idx="137" formatCode="General">
                  <c:v>8.4259000000000004</c:v>
                </c:pt>
                <c:pt idx="138" formatCode="General">
                  <c:v>8.426400000000001</c:v>
                </c:pt>
                <c:pt idx="139" formatCode="General">
                  <c:v>8.4265000000000008</c:v>
                </c:pt>
                <c:pt idx="140" formatCode="General">
                  <c:v>8.4274000000000004</c:v>
                </c:pt>
                <c:pt idx="141" formatCode="General">
                  <c:v>8.4280000000000008</c:v>
                </c:pt>
                <c:pt idx="142" formatCode="General">
                  <c:v>8.4280000000000008</c:v>
                </c:pt>
                <c:pt idx="143" formatCode="General">
                  <c:v>8.4270000000000014</c:v>
                </c:pt>
                <c:pt idx="144" formatCode="General">
                  <c:v>8.4262000000000015</c:v>
                </c:pt>
                <c:pt idx="145" formatCode="General">
                  <c:v>8.4268000000000001</c:v>
                </c:pt>
                <c:pt idx="146" formatCode="General">
                  <c:v>8.4272000000000009</c:v>
                </c:pt>
                <c:pt idx="147" formatCode="General">
                  <c:v>8.4272000000000009</c:v>
                </c:pt>
                <c:pt idx="148" formatCode="General">
                  <c:v>8.4277000000000015</c:v>
                </c:pt>
                <c:pt idx="149" formatCode="General">
                  <c:v>8.4277000000000015</c:v>
                </c:pt>
                <c:pt idx="150" formatCode="General">
                  <c:v>8.4275000000000002</c:v>
                </c:pt>
                <c:pt idx="151" formatCode="General">
                  <c:v>8.4268999999999998</c:v>
                </c:pt>
                <c:pt idx="152" formatCode="General">
                  <c:v>8.426400000000001</c:v>
                </c:pt>
                <c:pt idx="153" formatCode="General">
                  <c:v>8.4260000000000002</c:v>
                </c:pt>
                <c:pt idx="154" formatCode="General">
                  <c:v>8.4257000000000009</c:v>
                </c:pt>
                <c:pt idx="155" formatCode="General">
                  <c:v>8.4256000000000011</c:v>
                </c:pt>
                <c:pt idx="156" formatCode="General">
                  <c:v>8.4252000000000002</c:v>
                </c:pt>
                <c:pt idx="157" formatCode="General">
                  <c:v>8.4251000000000005</c:v>
                </c:pt>
                <c:pt idx="158" formatCode="General">
                  <c:v>8.4252000000000002</c:v>
                </c:pt>
                <c:pt idx="159" formatCode="General">
                  <c:v>8.4250000000000007</c:v>
                </c:pt>
                <c:pt idx="160" formatCode="General">
                  <c:v>8.4245999999999999</c:v>
                </c:pt>
                <c:pt idx="161" formatCode="General">
                  <c:v>8.4242000000000008</c:v>
                </c:pt>
                <c:pt idx="162" formatCode="General">
                  <c:v>8.424100000000001</c:v>
                </c:pt>
                <c:pt idx="163" formatCode="General">
                  <c:v>8.4238</c:v>
                </c:pt>
                <c:pt idx="164" formatCode="General">
                  <c:v>8.4236000000000004</c:v>
                </c:pt>
                <c:pt idx="165" formatCode="General">
                  <c:v>8.4234000000000009</c:v>
                </c:pt>
                <c:pt idx="166" formatCode="General">
                  <c:v>8.4232000000000014</c:v>
                </c:pt>
                <c:pt idx="167" formatCode="General">
                  <c:v>8.4232000000000014</c:v>
                </c:pt>
                <c:pt idx="168" formatCode="General">
                  <c:v>8.4227000000000007</c:v>
                </c:pt>
                <c:pt idx="169" formatCode="General">
                  <c:v>8.4205000000000005</c:v>
                </c:pt>
                <c:pt idx="170" formatCode="General">
                  <c:v>8.4138000000000002</c:v>
                </c:pt>
                <c:pt idx="171" formatCode="General">
                  <c:v>8.4102000000000015</c:v>
                </c:pt>
                <c:pt idx="172" formatCode="General">
                  <c:v>8.4102000000000015</c:v>
                </c:pt>
                <c:pt idx="173" formatCode="General">
                  <c:v>8.4074000000000009</c:v>
                </c:pt>
                <c:pt idx="174" formatCode="General">
                  <c:v>8.3952000000000009</c:v>
                </c:pt>
                <c:pt idx="175" formatCode="General">
                  <c:v>8.3794000000000004</c:v>
                </c:pt>
                <c:pt idx="176" formatCode="General">
                  <c:v>8.3648000000000007</c:v>
                </c:pt>
                <c:pt idx="177" formatCode="General">
                  <c:v>8.3442000000000007</c:v>
                </c:pt>
                <c:pt idx="178" formatCode="General">
                  <c:v>8.3347000000000016</c:v>
                </c:pt>
                <c:pt idx="179" formatCode="General">
                  <c:v>8.3247</c:v>
                </c:pt>
                <c:pt idx="180" formatCode="General">
                  <c:v>8.3053000000000008</c:v>
                </c:pt>
                <c:pt idx="181" formatCode="General">
                  <c:v>8.2949999999999999</c:v>
                </c:pt>
                <c:pt idx="182" formatCode="General">
                  <c:v>8.2827999999999999</c:v>
                </c:pt>
                <c:pt idx="183" formatCode="General">
                  <c:v>8.2716000000000012</c:v>
                </c:pt>
                <c:pt idx="184" formatCode="General">
                  <c:v>8.2782</c:v>
                </c:pt>
                <c:pt idx="185" formatCode="General">
                  <c:v>8.2863000000000007</c:v>
                </c:pt>
                <c:pt idx="186" formatCode="General">
                  <c:v>8.2907000000000011</c:v>
                </c:pt>
                <c:pt idx="187" formatCode="General">
                  <c:v>8.2932000000000006</c:v>
                </c:pt>
                <c:pt idx="188" formatCode="General">
                  <c:v>8.2932000000000006</c:v>
                </c:pt>
                <c:pt idx="189" formatCode="General">
                  <c:v>8.2988</c:v>
                </c:pt>
                <c:pt idx="190" formatCode="General">
                  <c:v>8.3022000000000009</c:v>
                </c:pt>
                <c:pt idx="191" formatCode="General">
                  <c:v>8.3041</c:v>
                </c:pt>
                <c:pt idx="192" formatCode="General">
                  <c:v>8.3063000000000002</c:v>
                </c:pt>
                <c:pt idx="193" formatCode="General">
                  <c:v>8.3086000000000002</c:v>
                </c:pt>
                <c:pt idx="194" formatCode="General">
                  <c:v>8.3077000000000005</c:v>
                </c:pt>
                <c:pt idx="195" formatCode="General">
                  <c:v>8.3055000000000003</c:v>
                </c:pt>
                <c:pt idx="196" formatCode="General">
                  <c:v>8.3036000000000012</c:v>
                </c:pt>
                <c:pt idx="197" formatCode="General">
                  <c:v>8.3018000000000001</c:v>
                </c:pt>
                <c:pt idx="198" formatCode="General">
                  <c:v>8.2998000000000012</c:v>
                </c:pt>
                <c:pt idx="199" formatCode="General">
                  <c:v>8.3004000000000016</c:v>
                </c:pt>
                <c:pt idx="200" formatCode="General">
                  <c:v>8.2983000000000011</c:v>
                </c:pt>
                <c:pt idx="201" formatCode="General">
                  <c:v>8.2966000000000015</c:v>
                </c:pt>
                <c:pt idx="202" formatCode="General">
                  <c:v>8.3000000000000007</c:v>
                </c:pt>
                <c:pt idx="203" formatCode="General">
                  <c:v>8.3008000000000006</c:v>
                </c:pt>
                <c:pt idx="204" formatCode="General">
                  <c:v>8.3003</c:v>
                </c:pt>
                <c:pt idx="205" formatCode="General">
                  <c:v>8.3000000000000007</c:v>
                </c:pt>
                <c:pt idx="206" formatCode="General">
                  <c:v>8.3018999999999998</c:v>
                </c:pt>
                <c:pt idx="207" formatCode="General">
                  <c:v>8.3004000000000016</c:v>
                </c:pt>
                <c:pt idx="208" formatCode="General">
                  <c:v>8.3002000000000002</c:v>
                </c:pt>
                <c:pt idx="209" formatCode="General">
                  <c:v>8.3000000000000007</c:v>
                </c:pt>
                <c:pt idx="210" formatCode="General">
                  <c:v>8.3009000000000004</c:v>
                </c:pt>
                <c:pt idx="211" formatCode="General">
                  <c:v>8.3018000000000001</c:v>
                </c:pt>
                <c:pt idx="212" formatCode="General">
                  <c:v>8.3015000000000008</c:v>
                </c:pt>
                <c:pt idx="213" formatCode="General">
                  <c:v>8.3013000000000012</c:v>
                </c:pt>
                <c:pt idx="214" formatCode="General">
                  <c:v>8.3007000000000009</c:v>
                </c:pt>
                <c:pt idx="215" formatCode="General">
                  <c:v>8.3007000000000009</c:v>
                </c:pt>
                <c:pt idx="216" formatCode="General">
                  <c:v>8.3010999999999999</c:v>
                </c:pt>
                <c:pt idx="217" formatCode="General">
                  <c:v>8.3010999999999999</c:v>
                </c:pt>
                <c:pt idx="218" formatCode="General">
                  <c:v>8.3007000000000009</c:v>
                </c:pt>
                <c:pt idx="219" formatCode="General">
                  <c:v>8.3005000000000013</c:v>
                </c:pt>
                <c:pt idx="220" formatCode="General">
                  <c:v>8.3001000000000005</c:v>
                </c:pt>
                <c:pt idx="221" formatCode="General">
                  <c:v>8.3000000000000007</c:v>
                </c:pt>
                <c:pt idx="222" formatCode="General">
                  <c:v>8.3000000000000007</c:v>
                </c:pt>
                <c:pt idx="223" formatCode="General">
                  <c:v>8.3023000000000007</c:v>
                </c:pt>
                <c:pt idx="224" formatCode="General">
                  <c:v>8.3020000000000014</c:v>
                </c:pt>
                <c:pt idx="225" formatCode="General">
                  <c:v>8.3017000000000003</c:v>
                </c:pt>
                <c:pt idx="226" formatCode="General">
                  <c:v>8.301400000000001</c:v>
                </c:pt>
                <c:pt idx="227" formatCode="General">
                  <c:v>8.3010999999999999</c:v>
                </c:pt>
                <c:pt idx="228" formatCode="General">
                  <c:v>8.3009000000000004</c:v>
                </c:pt>
                <c:pt idx="229" formatCode="General">
                  <c:v>8.3013000000000012</c:v>
                </c:pt>
                <c:pt idx="230" formatCode="General">
                  <c:v>8.3010999999999999</c:v>
                </c:pt>
                <c:pt idx="231" formatCode="General">
                  <c:v>8.3004000000000016</c:v>
                </c:pt>
                <c:pt idx="232" formatCode="General">
                  <c:v>8.3002000000000002</c:v>
                </c:pt>
                <c:pt idx="233" formatCode="General">
                  <c:v>8.3004000000000016</c:v>
                </c:pt>
                <c:pt idx="234" formatCode="General">
                  <c:v>8.3003</c:v>
                </c:pt>
                <c:pt idx="235" formatCode="General">
                  <c:v>8.3002000000000002</c:v>
                </c:pt>
                <c:pt idx="236" formatCode="General">
                  <c:v>8.3005000000000013</c:v>
                </c:pt>
                <c:pt idx="237" formatCode="General">
                  <c:v>8.3003</c:v>
                </c:pt>
                <c:pt idx="238" formatCode="General">
                  <c:v>8.3000000000000007</c:v>
                </c:pt>
                <c:pt idx="239" formatCode="General">
                  <c:v>8.3000000000000007</c:v>
                </c:pt>
                <c:pt idx="240" formatCode="General">
                  <c:v>8.3002000000000002</c:v>
                </c:pt>
                <c:pt idx="241" formatCode="General">
                  <c:v>8.3004000000000016</c:v>
                </c:pt>
                <c:pt idx="242" formatCode="General">
                  <c:v>8.3002000000000002</c:v>
                </c:pt>
                <c:pt idx="243" formatCode="General">
                  <c:v>8.3000000000000007</c:v>
                </c:pt>
                <c:pt idx="244" formatCode="General">
                  <c:v>8.301400000000001</c:v>
                </c:pt>
                <c:pt idx="245" formatCode="General">
                  <c:v>8.3016000000000005</c:v>
                </c:pt>
                <c:pt idx="246" formatCode="General">
                  <c:v>8.3023000000000007</c:v>
                </c:pt>
                <c:pt idx="247" formatCode="General">
                  <c:v>8.3025000000000002</c:v>
                </c:pt>
                <c:pt idx="248" formatCode="General">
                  <c:v>8.3038000000000007</c:v>
                </c:pt>
                <c:pt idx="249" formatCode="General">
                  <c:v>8.3056999999999999</c:v>
                </c:pt>
                <c:pt idx="250" formatCode="General">
                  <c:v>8.3094000000000001</c:v>
                </c:pt>
                <c:pt idx="251" formatCode="General">
                  <c:v>8.3106000000000009</c:v>
                </c:pt>
                <c:pt idx="252" formatCode="General">
                  <c:v>8.3117000000000001</c:v>
                </c:pt>
                <c:pt idx="253" formatCode="General">
                  <c:v>8.3122000000000007</c:v>
                </c:pt>
                <c:pt idx="254" formatCode="General">
                  <c:v>8.3125</c:v>
                </c:pt>
                <c:pt idx="255" formatCode="General">
                  <c:v>8.3132999999999999</c:v>
                </c:pt>
                <c:pt idx="256" formatCode="General">
                  <c:v>8.3148</c:v>
                </c:pt>
                <c:pt idx="257" formatCode="General">
                  <c:v>8.3153000000000006</c:v>
                </c:pt>
                <c:pt idx="258" formatCode="General">
                  <c:v>8.3165000000000013</c:v>
                </c:pt>
                <c:pt idx="259" formatCode="General">
                  <c:v>8.3182000000000009</c:v>
                </c:pt>
                <c:pt idx="260" formatCode="General">
                  <c:v>8.3193000000000001</c:v>
                </c:pt>
                <c:pt idx="261" formatCode="General">
                  <c:v>8.3198000000000008</c:v>
                </c:pt>
                <c:pt idx="262" formatCode="General">
                  <c:v>8.3192000000000004</c:v>
                </c:pt>
                <c:pt idx="263" formatCode="General">
                  <c:v>8.3186</c:v>
                </c:pt>
                <c:pt idx="264" formatCode="General">
                  <c:v>8.3181000000000012</c:v>
                </c:pt>
                <c:pt idx="265" formatCode="General">
                  <c:v>8.3178000000000001</c:v>
                </c:pt>
                <c:pt idx="266" formatCode="General">
                  <c:v>8.3175000000000008</c:v>
                </c:pt>
                <c:pt idx="267" formatCode="General">
                  <c:v>8.3170999999999999</c:v>
                </c:pt>
                <c:pt idx="268" formatCode="General">
                  <c:v>8.3177000000000003</c:v>
                </c:pt>
                <c:pt idx="269" formatCode="General">
                  <c:v>8.3180000000000014</c:v>
                </c:pt>
                <c:pt idx="270" formatCode="General">
                  <c:v>8.3184000000000005</c:v>
                </c:pt>
                <c:pt idx="271" formatCode="General">
                  <c:v>8.3190000000000008</c:v>
                </c:pt>
                <c:pt idx="272" formatCode="General">
                  <c:v>8.3193999999999999</c:v>
                </c:pt>
                <c:pt idx="273" formatCode="General">
                  <c:v>8.319700000000001</c:v>
                </c:pt>
                <c:pt idx="274" formatCode="General">
                  <c:v>8.3192000000000004</c:v>
                </c:pt>
                <c:pt idx="275" formatCode="General">
                  <c:v>8.3198000000000008</c:v>
                </c:pt>
                <c:pt idx="276" formatCode="General">
                  <c:v>8.3193999999999999</c:v>
                </c:pt>
                <c:pt idx="277" formatCode="General">
                  <c:v>8.3193999999999999</c:v>
                </c:pt>
                <c:pt idx="278" formatCode="General">
                  <c:v>8.3191000000000006</c:v>
                </c:pt>
                <c:pt idx="279" formatCode="General">
                  <c:v>8.3192000000000004</c:v>
                </c:pt>
                <c:pt idx="280" formatCode="General">
                  <c:v>8.3190000000000008</c:v>
                </c:pt>
                <c:pt idx="281" formatCode="General">
                  <c:v>8.3189000000000011</c:v>
                </c:pt>
                <c:pt idx="282" formatCode="General">
                  <c:v>8.3189000000000011</c:v>
                </c:pt>
                <c:pt idx="283" formatCode="General">
                  <c:v>8.3189000000000011</c:v>
                </c:pt>
                <c:pt idx="284" formatCode="General">
                  <c:v>8.3185000000000002</c:v>
                </c:pt>
                <c:pt idx="285" formatCode="General">
                  <c:v>8.3185000000000002</c:v>
                </c:pt>
                <c:pt idx="286" formatCode="General">
                  <c:v>8.3180000000000014</c:v>
                </c:pt>
                <c:pt idx="287" formatCode="General">
                  <c:v>8.317400000000001</c:v>
                </c:pt>
                <c:pt idx="288" formatCode="General">
                  <c:v>8.3167000000000009</c:v>
                </c:pt>
                <c:pt idx="289" formatCode="General">
                  <c:v>8.3158000000000012</c:v>
                </c:pt>
                <c:pt idx="290" formatCode="General">
                  <c:v>8.3150000000000013</c:v>
                </c:pt>
                <c:pt idx="291" formatCode="General">
                  <c:v>8.3144000000000009</c:v>
                </c:pt>
                <c:pt idx="292" formatCode="General">
                  <c:v>8.3142000000000014</c:v>
                </c:pt>
                <c:pt idx="293" formatCode="General">
                  <c:v>8.3148</c:v>
                </c:pt>
                <c:pt idx="294" formatCode="General">
                  <c:v>8.3148</c:v>
                </c:pt>
                <c:pt idx="295" formatCode="General">
                  <c:v>8.3140999999999998</c:v>
                </c:pt>
                <c:pt idx="296" formatCode="General">
                  <c:v>8.3142000000000014</c:v>
                </c:pt>
                <c:pt idx="297" formatCode="General">
                  <c:v>8.3144000000000009</c:v>
                </c:pt>
                <c:pt idx="298" formatCode="General">
                  <c:v>8.3139000000000003</c:v>
                </c:pt>
                <c:pt idx="299" formatCode="General">
                  <c:v>8.313600000000001</c:v>
                </c:pt>
                <c:pt idx="300" formatCode="General">
                  <c:v>8.3137000000000008</c:v>
                </c:pt>
                <c:pt idx="301" formatCode="General">
                  <c:v>8.3143000000000011</c:v>
                </c:pt>
                <c:pt idx="302" formatCode="General">
                  <c:v>8.3144000000000009</c:v>
                </c:pt>
                <c:pt idx="303" formatCode="General">
                  <c:v>8.3149000000000015</c:v>
                </c:pt>
                <c:pt idx="304" formatCode="General">
                  <c:v>8.3149000000000015</c:v>
                </c:pt>
                <c:pt idx="305" formatCode="General">
                  <c:v>8.3146000000000004</c:v>
                </c:pt>
                <c:pt idx="306" formatCode="General">
                  <c:v>8.3148</c:v>
                </c:pt>
                <c:pt idx="307" formatCode="General">
                  <c:v>8.3147000000000002</c:v>
                </c:pt>
                <c:pt idx="308" formatCode="General">
                  <c:v>8.3147000000000002</c:v>
                </c:pt>
                <c:pt idx="309" formatCode="General">
                  <c:v>8.3149000000000015</c:v>
                </c:pt>
                <c:pt idx="310" formatCode="General">
                  <c:v>8.3148</c:v>
                </c:pt>
                <c:pt idx="311" formatCode="General">
                  <c:v>8.3146000000000004</c:v>
                </c:pt>
                <c:pt idx="312" formatCode="General">
                  <c:v>8.3140000000000001</c:v>
                </c:pt>
                <c:pt idx="313" formatCode="General">
                  <c:v>8.3139000000000003</c:v>
                </c:pt>
                <c:pt idx="314" formatCode="General">
                  <c:v>8.313600000000001</c:v>
                </c:pt>
                <c:pt idx="315" formatCode="General">
                  <c:v>8.3131000000000004</c:v>
                </c:pt>
                <c:pt idx="316" formatCode="General">
                  <c:v>8.3135000000000012</c:v>
                </c:pt>
                <c:pt idx="317" formatCode="General">
                  <c:v>8.3132000000000001</c:v>
                </c:pt>
                <c:pt idx="318" formatCode="General">
                  <c:v>8.3130000000000006</c:v>
                </c:pt>
                <c:pt idx="319" formatCode="General">
                  <c:v>8.3129000000000008</c:v>
                </c:pt>
                <c:pt idx="320" formatCode="General">
                  <c:v>8.3128000000000011</c:v>
                </c:pt>
                <c:pt idx="321" formatCode="General">
                  <c:v>8.3126000000000015</c:v>
                </c:pt>
                <c:pt idx="322" formatCode="General">
                  <c:v>8.3122000000000007</c:v>
                </c:pt>
                <c:pt idx="323" formatCode="General">
                  <c:v>8.3114000000000008</c:v>
                </c:pt>
                <c:pt idx="324" formatCode="General">
                  <c:v>8.3116000000000003</c:v>
                </c:pt>
                <c:pt idx="325" formatCode="General">
                  <c:v>8.3120000000000012</c:v>
                </c:pt>
                <c:pt idx="326" formatCode="General">
                  <c:v>8.3119000000000014</c:v>
                </c:pt>
                <c:pt idx="327" formatCode="General">
                  <c:v>8.3127000000000013</c:v>
                </c:pt>
                <c:pt idx="328" formatCode="General">
                  <c:v>8.3131000000000004</c:v>
                </c:pt>
                <c:pt idx="329" formatCode="General">
                  <c:v>8.3132000000000001</c:v>
                </c:pt>
                <c:pt idx="330" formatCode="General">
                  <c:v>8.3132999999999999</c:v>
                </c:pt>
                <c:pt idx="331" formatCode="General">
                  <c:v>8.3135000000000012</c:v>
                </c:pt>
                <c:pt idx="332" formatCode="General">
                  <c:v>8.3138000000000005</c:v>
                </c:pt>
                <c:pt idx="333" formatCode="General">
                  <c:v>8.3147000000000002</c:v>
                </c:pt>
                <c:pt idx="334" formatCode="General">
                  <c:v>8.3148</c:v>
                </c:pt>
                <c:pt idx="335" formatCode="General">
                  <c:v>8.3146000000000004</c:v>
                </c:pt>
                <c:pt idx="336" formatCode="General">
                  <c:v>8.3154000000000003</c:v>
                </c:pt>
                <c:pt idx="337" formatCode="General">
                  <c:v>8.3170999999999999</c:v>
                </c:pt>
                <c:pt idx="338" formatCode="General">
                  <c:v>8.3176000000000005</c:v>
                </c:pt>
                <c:pt idx="339" formatCode="General">
                  <c:v>8.3176000000000005</c:v>
                </c:pt>
                <c:pt idx="340" formatCode="General">
                  <c:v>8.317400000000001</c:v>
                </c:pt>
                <c:pt idx="341" formatCode="General">
                  <c:v>8.3173000000000012</c:v>
                </c:pt>
                <c:pt idx="342" formatCode="General">
                  <c:v>8.317400000000001</c:v>
                </c:pt>
                <c:pt idx="343" formatCode="General">
                  <c:v>8.3180000000000014</c:v>
                </c:pt>
                <c:pt idx="344" formatCode="General">
                  <c:v>8.3178999999999998</c:v>
                </c:pt>
                <c:pt idx="345" formatCode="General">
                  <c:v>8.3178999999999998</c:v>
                </c:pt>
                <c:pt idx="346" formatCode="General">
                  <c:v>8.3178999999999998</c:v>
                </c:pt>
                <c:pt idx="347" formatCode="General">
                  <c:v>8.3178999999999998</c:v>
                </c:pt>
                <c:pt idx="348" formatCode="General">
                  <c:v>8.317400000000001</c:v>
                </c:pt>
                <c:pt idx="349" formatCode="General">
                  <c:v>8.3180000000000014</c:v>
                </c:pt>
                <c:pt idx="350" formatCode="General">
                  <c:v>8.3191000000000006</c:v>
                </c:pt>
                <c:pt idx="351" formatCode="General">
                  <c:v>8.3203000000000014</c:v>
                </c:pt>
                <c:pt idx="352" formatCode="General">
                  <c:v>8.3204000000000011</c:v>
                </c:pt>
                <c:pt idx="353" formatCode="General">
                  <c:v>8.3215000000000003</c:v>
                </c:pt>
                <c:pt idx="354" formatCode="General">
                  <c:v>8.3214000000000006</c:v>
                </c:pt>
                <c:pt idx="355" formatCode="General">
                  <c:v>8.3208000000000002</c:v>
                </c:pt>
                <c:pt idx="356" formatCode="General">
                  <c:v>8.3204000000000011</c:v>
                </c:pt>
                <c:pt idx="357" formatCode="General">
                  <c:v>8.3170500000000001</c:v>
                </c:pt>
                <c:pt idx="358" formatCode="General">
                  <c:v>8.3206000000000007</c:v>
                </c:pt>
                <c:pt idx="359" formatCode="General">
                  <c:v>8.3204000000000011</c:v>
                </c:pt>
                <c:pt idx="360" formatCode="General">
                  <c:v>8.3201999999999998</c:v>
                </c:pt>
                <c:pt idx="361" formatCode="General">
                  <c:v>8.3191000000000006</c:v>
                </c:pt>
                <c:pt idx="362" formatCode="General">
                  <c:v>8.3178000000000001</c:v>
                </c:pt>
                <c:pt idx="363" formatCode="General">
                  <c:v>8.317400000000001</c:v>
                </c:pt>
                <c:pt idx="364" formatCode="General">
                  <c:v>8.3170000000000002</c:v>
                </c:pt>
                <c:pt idx="365" formatCode="General">
                  <c:v>8.3163</c:v>
                </c:pt>
                <c:pt idx="366" formatCode="General">
                  <c:v>8.3167000000000009</c:v>
                </c:pt>
                <c:pt idx="367" formatCode="General">
                  <c:v>8.3157000000000014</c:v>
                </c:pt>
                <c:pt idx="368" formatCode="General">
                  <c:v>8.3150000000000013</c:v>
                </c:pt>
                <c:pt idx="369" formatCode="General">
                  <c:v>8.3147000000000002</c:v>
                </c:pt>
                <c:pt idx="370" formatCode="General">
                  <c:v>8.3138000000000005</c:v>
                </c:pt>
                <c:pt idx="371" formatCode="General">
                  <c:v>8.3265000000000011</c:v>
                </c:pt>
                <c:pt idx="372" formatCode="General">
                  <c:v>8.3127000000000013</c:v>
                </c:pt>
                <c:pt idx="373" formatCode="General">
                  <c:v>8.3131000000000004</c:v>
                </c:pt>
                <c:pt idx="374" formatCode="General">
                  <c:v>8.3120000000000012</c:v>
                </c:pt>
                <c:pt idx="375" formatCode="General">
                  <c:v>8.3111000000000015</c:v>
                </c:pt>
                <c:pt idx="376" formatCode="General">
                  <c:v>8.31</c:v>
                </c:pt>
                <c:pt idx="377" formatCode="General">
                  <c:v>8.3094000000000001</c:v>
                </c:pt>
                <c:pt idx="378" formatCode="General">
                  <c:v>8.3092000000000006</c:v>
                </c:pt>
                <c:pt idx="379" formatCode="General">
                  <c:v>8.3104000000000013</c:v>
                </c:pt>
                <c:pt idx="380" formatCode="General">
                  <c:v>8.31</c:v>
                </c:pt>
                <c:pt idx="381" formatCode="General">
                  <c:v>8.3112000000000013</c:v>
                </c:pt>
                <c:pt idx="382" formatCode="General">
                  <c:v>8.3112000000000013</c:v>
                </c:pt>
                <c:pt idx="383" formatCode="General">
                  <c:v>8.3112000000000013</c:v>
                </c:pt>
                <c:pt idx="384" formatCode="General">
                  <c:v>8.3112000000000013</c:v>
                </c:pt>
                <c:pt idx="385" formatCode="General">
                  <c:v>8.3112000000000013</c:v>
                </c:pt>
                <c:pt idx="386" formatCode="General">
                  <c:v>8.3112000000000013</c:v>
                </c:pt>
                <c:pt idx="387" formatCode="General">
                  <c:v>8.3152000000000008</c:v>
                </c:pt>
                <c:pt idx="388" formatCode="General">
                  <c:v>8.3169000000000004</c:v>
                </c:pt>
                <c:pt idx="389" formatCode="General">
                  <c:v>8.3196000000000012</c:v>
                </c:pt>
                <c:pt idx="390" formatCode="General">
                  <c:v>8.3207000000000004</c:v>
                </c:pt>
                <c:pt idx="391" formatCode="General">
                  <c:v>8.3211000000000013</c:v>
                </c:pt>
                <c:pt idx="392" formatCode="General">
                  <c:v>8.3211000000000013</c:v>
                </c:pt>
                <c:pt idx="393" formatCode="General">
                  <c:v>8.3208000000000002</c:v>
                </c:pt>
                <c:pt idx="394" formatCode="General">
                  <c:v>8.3210000000000015</c:v>
                </c:pt>
                <c:pt idx="395" formatCode="General">
                  <c:v>8.3223000000000003</c:v>
                </c:pt>
                <c:pt idx="396" formatCode="General">
                  <c:v>8.3229000000000006</c:v>
                </c:pt>
                <c:pt idx="397" formatCode="General">
                  <c:v>8.3239000000000001</c:v>
                </c:pt>
                <c:pt idx="398" formatCode="General">
                  <c:v>8.3262999999999998</c:v>
                </c:pt>
                <c:pt idx="399" formatCode="General">
                  <c:v>8.3299000000000003</c:v>
                </c:pt>
                <c:pt idx="400" formatCode="General">
                  <c:v>8.3348000000000013</c:v>
                </c:pt>
                <c:pt idx="401" formatCode="General">
                  <c:v>8.3333000000000013</c:v>
                </c:pt>
                <c:pt idx="402" formatCode="General">
                  <c:v>8.3317000000000014</c:v>
                </c:pt>
                <c:pt idx="403" formatCode="General">
                  <c:v>8.3327000000000009</c:v>
                </c:pt>
                <c:pt idx="404" formatCode="General">
                  <c:v>8.3320000000000007</c:v>
                </c:pt>
                <c:pt idx="405" formatCode="General">
                  <c:v>8.3320000000000007</c:v>
                </c:pt>
                <c:pt idx="406" formatCode="General">
                  <c:v>8.3320000000000007</c:v>
                </c:pt>
                <c:pt idx="407" formatCode="General">
                  <c:v>8.3333000000000013</c:v>
                </c:pt>
                <c:pt idx="408" formatCode="General">
                  <c:v>8.3349000000000011</c:v>
                </c:pt>
                <c:pt idx="409" formatCode="General">
                  <c:v>8.3342000000000009</c:v>
                </c:pt>
                <c:pt idx="410" formatCode="General">
                  <c:v>8.3333000000000013</c:v>
                </c:pt>
                <c:pt idx="411" formatCode="General">
                  <c:v>8.3355000000000015</c:v>
                </c:pt>
                <c:pt idx="412" formatCode="General">
                  <c:v>8.3338000000000001</c:v>
                </c:pt>
                <c:pt idx="413" formatCode="General">
                  <c:v>8.3338999999999999</c:v>
                </c:pt>
                <c:pt idx="414" formatCode="General">
                  <c:v>8.3338999999999999</c:v>
                </c:pt>
                <c:pt idx="415" formatCode="General">
                  <c:v>8.3338000000000001</c:v>
                </c:pt>
                <c:pt idx="416" formatCode="General">
                  <c:v>8.3325000000000014</c:v>
                </c:pt>
                <c:pt idx="417" formatCode="General">
                  <c:v>8.3311000000000011</c:v>
                </c:pt>
                <c:pt idx="418" formatCode="General">
                  <c:v>8.3312000000000008</c:v>
                </c:pt>
                <c:pt idx="419" formatCode="General">
                  <c:v>8.3315000000000001</c:v>
                </c:pt>
                <c:pt idx="420" formatCode="General">
                  <c:v>8.3318000000000012</c:v>
                </c:pt>
                <c:pt idx="421" formatCode="General">
                  <c:v>8.3323999999999998</c:v>
                </c:pt>
                <c:pt idx="422" formatCode="General">
                  <c:v>8.3322000000000003</c:v>
                </c:pt>
                <c:pt idx="423" formatCode="General">
                  <c:v>8.3321000000000005</c:v>
                </c:pt>
                <c:pt idx="424" formatCode="General">
                  <c:v>8.3317000000000014</c:v>
                </c:pt>
                <c:pt idx="425" formatCode="General">
                  <c:v>8.3312000000000008</c:v>
                </c:pt>
                <c:pt idx="426" formatCode="General">
                  <c:v>8.3309000000000015</c:v>
                </c:pt>
                <c:pt idx="427" formatCode="General">
                  <c:v>8.3306000000000004</c:v>
                </c:pt>
                <c:pt idx="428" formatCode="General">
                  <c:v>8.33</c:v>
                </c:pt>
                <c:pt idx="429" formatCode="General">
                  <c:v>8.3302000000000014</c:v>
                </c:pt>
                <c:pt idx="430" formatCode="General">
                  <c:v>8.3300999999999998</c:v>
                </c:pt>
                <c:pt idx="431" formatCode="General">
                  <c:v>8.3300999999999998</c:v>
                </c:pt>
                <c:pt idx="432" formatCode="General">
                  <c:v>8.33</c:v>
                </c:pt>
                <c:pt idx="433" formatCode="General">
                  <c:v>8.3306000000000004</c:v>
                </c:pt>
                <c:pt idx="434" formatCode="General">
                  <c:v>8.3306000000000004</c:v>
                </c:pt>
                <c:pt idx="435" formatCode="General">
                  <c:v>8.3300999999999998</c:v>
                </c:pt>
                <c:pt idx="436" formatCode="General">
                  <c:v>8.3300999999999998</c:v>
                </c:pt>
                <c:pt idx="437" formatCode="General">
                  <c:v>8.33</c:v>
                </c:pt>
                <c:pt idx="438" formatCode="General">
                  <c:v>8.33</c:v>
                </c:pt>
                <c:pt idx="439" formatCode="General">
                  <c:v>8.33</c:v>
                </c:pt>
                <c:pt idx="440" formatCode="General">
                  <c:v>8.33</c:v>
                </c:pt>
                <c:pt idx="441" formatCode="General">
                  <c:v>8.3300999999999998</c:v>
                </c:pt>
                <c:pt idx="442" formatCode="General">
                  <c:v>8.3302000000000014</c:v>
                </c:pt>
                <c:pt idx="443" formatCode="General">
                  <c:v>8.3302000000000014</c:v>
                </c:pt>
                <c:pt idx="444" formatCode="General">
                  <c:v>8.33</c:v>
                </c:pt>
                <c:pt idx="445" formatCode="General">
                  <c:v>8.3300999999999998</c:v>
                </c:pt>
                <c:pt idx="446" formatCode="General">
                  <c:v>8.33</c:v>
                </c:pt>
                <c:pt idx="447" formatCode="General">
                  <c:v>8.3292999999999999</c:v>
                </c:pt>
                <c:pt idx="448" formatCode="General">
                  <c:v>8.3284000000000002</c:v>
                </c:pt>
                <c:pt idx="449" formatCode="General">
                  <c:v>8.327300000000001</c:v>
                </c:pt>
                <c:pt idx="450" formatCode="General">
                  <c:v>8.3272000000000013</c:v>
                </c:pt>
                <c:pt idx="451" formatCode="General">
                  <c:v>8.3267000000000007</c:v>
                </c:pt>
                <c:pt idx="452" formatCode="General">
                  <c:v>8.3267000000000007</c:v>
                </c:pt>
                <c:pt idx="453" formatCode="General">
                  <c:v>8.3257000000000012</c:v>
                </c:pt>
                <c:pt idx="454" formatCode="General">
                  <c:v>8.3248000000000015</c:v>
                </c:pt>
                <c:pt idx="455" formatCode="General">
                  <c:v>8.3262</c:v>
                </c:pt>
                <c:pt idx="456" formatCode="General">
                  <c:v>8.3262999999999998</c:v>
                </c:pt>
                <c:pt idx="457" formatCode="General">
                  <c:v>8.3254999999999999</c:v>
                </c:pt>
                <c:pt idx="458" formatCode="General">
                  <c:v>8.3254000000000001</c:v>
                </c:pt>
                <c:pt idx="459" formatCode="General">
                  <c:v>8.3249000000000013</c:v>
                </c:pt>
                <c:pt idx="460" formatCode="General">
                  <c:v>8.3239000000000001</c:v>
                </c:pt>
                <c:pt idx="461" formatCode="General">
                  <c:v>8.3234000000000012</c:v>
                </c:pt>
                <c:pt idx="462" formatCode="General">
                  <c:v>8.3237000000000005</c:v>
                </c:pt>
                <c:pt idx="463" formatCode="General">
                  <c:v>8.3234000000000012</c:v>
                </c:pt>
                <c:pt idx="464" formatCode="General">
                  <c:v>8.3239000000000001</c:v>
                </c:pt>
                <c:pt idx="465" formatCode="General">
                  <c:v>8.3239000000000001</c:v>
                </c:pt>
                <c:pt idx="466" formatCode="General">
                  <c:v>8.3239000000000001</c:v>
                </c:pt>
                <c:pt idx="467" formatCode="General">
                  <c:v>8.3216999999999999</c:v>
                </c:pt>
                <c:pt idx="468" formatCode="General">
                  <c:v>8.3216999999999999</c:v>
                </c:pt>
                <c:pt idx="469" formatCode="General">
                  <c:v>8.3224</c:v>
                </c:pt>
                <c:pt idx="470" formatCode="General">
                  <c:v>8.3218000000000014</c:v>
                </c:pt>
                <c:pt idx="471" formatCode="General">
                  <c:v>8.321200000000001</c:v>
                </c:pt>
                <c:pt idx="472" formatCode="General">
                  <c:v>8.3203000000000014</c:v>
                </c:pt>
                <c:pt idx="473" formatCode="General">
                  <c:v>8.3201000000000001</c:v>
                </c:pt>
                <c:pt idx="474" formatCode="General">
                  <c:v>8.3206000000000007</c:v>
                </c:pt>
                <c:pt idx="475" formatCode="General">
                  <c:v>8.3206000000000007</c:v>
                </c:pt>
                <c:pt idx="476" formatCode="General">
                  <c:v>8.3210000000000015</c:v>
                </c:pt>
                <c:pt idx="477" formatCode="General">
                  <c:v>8.3221000000000007</c:v>
                </c:pt>
                <c:pt idx="478" formatCode="General">
                  <c:v>8.3216999999999999</c:v>
                </c:pt>
                <c:pt idx="479" formatCode="General">
                  <c:v>8.3211000000000013</c:v>
                </c:pt>
                <c:pt idx="480" formatCode="General">
                  <c:v>8.3201000000000001</c:v>
                </c:pt>
                <c:pt idx="481" formatCode="General">
                  <c:v>8.3201999999999998</c:v>
                </c:pt>
                <c:pt idx="482" formatCode="General">
                  <c:v>8.32</c:v>
                </c:pt>
                <c:pt idx="483" formatCode="General">
                  <c:v>8.3187000000000015</c:v>
                </c:pt>
                <c:pt idx="484" formatCode="General">
                  <c:v>8.3172000000000015</c:v>
                </c:pt>
                <c:pt idx="485" formatCode="General">
                  <c:v>8.3161000000000005</c:v>
                </c:pt>
                <c:pt idx="486" formatCode="General">
                  <c:v>8.3160000000000007</c:v>
                </c:pt>
                <c:pt idx="487" formatCode="General">
                  <c:v>8.315900000000001</c:v>
                </c:pt>
                <c:pt idx="488" formatCode="General">
                  <c:v>8.3165000000000013</c:v>
                </c:pt>
                <c:pt idx="489" formatCode="General">
                  <c:v>8.315100000000001</c:v>
                </c:pt>
                <c:pt idx="490" formatCode="General">
                  <c:v>8.3152000000000008</c:v>
                </c:pt>
                <c:pt idx="491" formatCode="General">
                  <c:v>8.3147000000000002</c:v>
                </c:pt>
                <c:pt idx="492" formatCode="General">
                  <c:v>8.3152000000000008</c:v>
                </c:pt>
                <c:pt idx="493" formatCode="General">
                  <c:v>8.3140000000000001</c:v>
                </c:pt>
                <c:pt idx="494" formatCode="General">
                  <c:v>8.3132000000000001</c:v>
                </c:pt>
                <c:pt idx="495" formatCode="General">
                  <c:v>8.3130000000000006</c:v>
                </c:pt>
                <c:pt idx="496" formatCode="General">
                  <c:v>8.3127000000000013</c:v>
                </c:pt>
                <c:pt idx="497" formatCode="General">
                  <c:v>8.3114000000000008</c:v>
                </c:pt>
                <c:pt idx="498" formatCode="General">
                  <c:v>8.3111000000000015</c:v>
                </c:pt>
                <c:pt idx="499" formatCode="General">
                  <c:v>8.3109000000000002</c:v>
                </c:pt>
                <c:pt idx="500" formatCode="General">
                  <c:v>8.3107000000000006</c:v>
                </c:pt>
                <c:pt idx="501" formatCode="General">
                  <c:v>8.3105000000000011</c:v>
                </c:pt>
                <c:pt idx="502" formatCode="General">
                  <c:v>8.3104000000000013</c:v>
                </c:pt>
                <c:pt idx="503" formatCode="General">
                  <c:v>8.31</c:v>
                </c:pt>
                <c:pt idx="504" formatCode="General">
                  <c:v>8.309800000000001</c:v>
                </c:pt>
                <c:pt idx="505" formatCode="General">
                  <c:v>8.3094999999999999</c:v>
                </c:pt>
                <c:pt idx="506" formatCode="General">
                  <c:v>8.3094999999999999</c:v>
                </c:pt>
                <c:pt idx="507" formatCode="General">
                  <c:v>8.3090000000000011</c:v>
                </c:pt>
                <c:pt idx="508" formatCode="General">
                  <c:v>8.3086000000000002</c:v>
                </c:pt>
                <c:pt idx="509" formatCode="General">
                  <c:v>8.3079999999999998</c:v>
                </c:pt>
                <c:pt idx="510" formatCode="General">
                  <c:v>8.3074000000000012</c:v>
                </c:pt>
                <c:pt idx="511" formatCode="General">
                  <c:v>8.3071999999999999</c:v>
                </c:pt>
                <c:pt idx="512" formatCode="General">
                  <c:v>8.3069000000000006</c:v>
                </c:pt>
                <c:pt idx="513" formatCode="General">
                  <c:v>8.3066000000000013</c:v>
                </c:pt>
                <c:pt idx="514" formatCode="General">
                  <c:v>8.3065000000000015</c:v>
                </c:pt>
                <c:pt idx="515" formatCode="General">
                  <c:v>8.3071000000000002</c:v>
                </c:pt>
                <c:pt idx="516" formatCode="General">
                  <c:v>8.3069000000000006</c:v>
                </c:pt>
                <c:pt idx="517" formatCode="General">
                  <c:v>8.3071000000000002</c:v>
                </c:pt>
                <c:pt idx="518" formatCode="General">
                  <c:v>8.3071000000000002</c:v>
                </c:pt>
                <c:pt idx="519" formatCode="General">
                  <c:v>8.3069000000000006</c:v>
                </c:pt>
                <c:pt idx="520" formatCode="General">
                  <c:v>8.3066000000000013</c:v>
                </c:pt>
                <c:pt idx="521" formatCode="General">
                  <c:v>8.3064</c:v>
                </c:pt>
                <c:pt idx="522" formatCode="General">
                  <c:v>8.3063000000000002</c:v>
                </c:pt>
                <c:pt idx="523" formatCode="General">
                  <c:v>8.3061000000000007</c:v>
                </c:pt>
                <c:pt idx="524" formatCode="General">
                  <c:v>8.3060000000000009</c:v>
                </c:pt>
                <c:pt idx="525" formatCode="General">
                  <c:v>8.3061000000000007</c:v>
                </c:pt>
                <c:pt idx="526" formatCode="General">
                  <c:v>8.3059000000000012</c:v>
                </c:pt>
                <c:pt idx="527" formatCode="General">
                  <c:v>8.3056999999999999</c:v>
                </c:pt>
                <c:pt idx="528" formatCode="General">
                  <c:v>8.3055000000000003</c:v>
                </c:pt>
                <c:pt idx="529" formatCode="General">
                  <c:v>8.3054000000000006</c:v>
                </c:pt>
                <c:pt idx="530" formatCode="General">
                  <c:v>8.3053000000000008</c:v>
                </c:pt>
                <c:pt idx="531" formatCode="General">
                  <c:v>8.305200000000001</c:v>
                </c:pt>
                <c:pt idx="532" formatCode="General">
                  <c:v>8.3050000000000015</c:v>
                </c:pt>
                <c:pt idx="533" formatCode="General">
                  <c:v>8.3046000000000006</c:v>
                </c:pt>
                <c:pt idx="534" formatCode="General">
                  <c:v>8.3043000000000013</c:v>
                </c:pt>
                <c:pt idx="535" formatCode="General">
                  <c:v>8.3041</c:v>
                </c:pt>
                <c:pt idx="536" formatCode="General">
                  <c:v>8.3036000000000012</c:v>
                </c:pt>
                <c:pt idx="537" formatCode="General">
                  <c:v>8.3030000000000008</c:v>
                </c:pt>
                <c:pt idx="538" formatCode="General">
                  <c:v>8.3024000000000004</c:v>
                </c:pt>
                <c:pt idx="539" formatCode="General">
                  <c:v>8.3022000000000009</c:v>
                </c:pt>
                <c:pt idx="540" formatCode="General">
                  <c:v>8.3025000000000002</c:v>
                </c:pt>
                <c:pt idx="541" formatCode="General">
                  <c:v>8.3021000000000011</c:v>
                </c:pt>
                <c:pt idx="542" formatCode="General">
                  <c:v>8.3021000000000011</c:v>
                </c:pt>
                <c:pt idx="543" formatCode="General">
                  <c:v>8.3021000000000011</c:v>
                </c:pt>
                <c:pt idx="544" formatCode="General">
                  <c:v>8.3017000000000003</c:v>
                </c:pt>
                <c:pt idx="545" formatCode="General">
                  <c:v>8.3017000000000003</c:v>
                </c:pt>
                <c:pt idx="546" formatCode="General">
                  <c:v>8.3015000000000008</c:v>
                </c:pt>
                <c:pt idx="547" formatCode="General">
                  <c:v>8.3007000000000009</c:v>
                </c:pt>
                <c:pt idx="548" formatCode="General">
                  <c:v>8.3007000000000009</c:v>
                </c:pt>
                <c:pt idx="549" formatCode="General">
                  <c:v>8.3005000000000013</c:v>
                </c:pt>
                <c:pt idx="550" formatCode="General">
                  <c:v>8.3005000000000013</c:v>
                </c:pt>
                <c:pt idx="551" formatCode="General">
                  <c:v>8.2999000000000009</c:v>
                </c:pt>
                <c:pt idx="552" formatCode="General">
                  <c:v>8.2993000000000006</c:v>
                </c:pt>
                <c:pt idx="553" formatCode="General">
                  <c:v>8.2988</c:v>
                </c:pt>
                <c:pt idx="554" formatCode="General">
                  <c:v>8.2980999999999998</c:v>
                </c:pt>
                <c:pt idx="555" formatCode="General">
                  <c:v>8.2975000000000012</c:v>
                </c:pt>
                <c:pt idx="556" formatCode="General">
                  <c:v>8.2970000000000006</c:v>
                </c:pt>
                <c:pt idx="557" formatCode="General">
                  <c:v>8.2978000000000005</c:v>
                </c:pt>
                <c:pt idx="558" formatCode="General">
                  <c:v>8.299100000000001</c:v>
                </c:pt>
                <c:pt idx="559" formatCode="General">
                  <c:v>8.3001000000000005</c:v>
                </c:pt>
                <c:pt idx="560" formatCode="General">
                  <c:v>8.3001000000000005</c:v>
                </c:pt>
                <c:pt idx="561" formatCode="General">
                  <c:v>8.3006000000000011</c:v>
                </c:pt>
                <c:pt idx="562" formatCode="General">
                  <c:v>8.3010000000000002</c:v>
                </c:pt>
                <c:pt idx="563" formatCode="General">
                  <c:v>8.3012000000000015</c:v>
                </c:pt>
                <c:pt idx="564" formatCode="General">
                  <c:v>8.3007000000000009</c:v>
                </c:pt>
                <c:pt idx="565" formatCode="General">
                  <c:v>8.3007000000000009</c:v>
                </c:pt>
                <c:pt idx="566" formatCode="General">
                  <c:v>8.2997000000000014</c:v>
                </c:pt>
                <c:pt idx="567" formatCode="General">
                  <c:v>8.2985000000000007</c:v>
                </c:pt>
                <c:pt idx="568" formatCode="General">
                  <c:v>8.2979000000000003</c:v>
                </c:pt>
                <c:pt idx="569" formatCode="General">
                  <c:v>8.2977000000000007</c:v>
                </c:pt>
                <c:pt idx="570" formatCode="General">
                  <c:v>8.2975000000000012</c:v>
                </c:pt>
                <c:pt idx="571" formatCode="General">
                  <c:v>8.2972999999999999</c:v>
                </c:pt>
                <c:pt idx="572" formatCode="General">
                  <c:v>8.2970000000000006</c:v>
                </c:pt>
                <c:pt idx="573" formatCode="General">
                  <c:v>8.2966000000000015</c:v>
                </c:pt>
                <c:pt idx="574" formatCode="General">
                  <c:v>8.2967000000000013</c:v>
                </c:pt>
                <c:pt idx="575" formatCode="General">
                  <c:v>8.2980999999999998</c:v>
                </c:pt>
                <c:pt idx="576" formatCode="General">
                  <c:v>8.2994000000000003</c:v>
                </c:pt>
                <c:pt idx="577" formatCode="General">
                  <c:v>8.3000000000000007</c:v>
                </c:pt>
                <c:pt idx="578" formatCode="General">
                  <c:v>8.3002000000000002</c:v>
                </c:pt>
                <c:pt idx="579" formatCode="General">
                  <c:v>8.3002000000000002</c:v>
                </c:pt>
                <c:pt idx="580" formatCode="General">
                  <c:v>8.3001000000000005</c:v>
                </c:pt>
                <c:pt idx="581" formatCode="General">
                  <c:v>8.3010999999999999</c:v>
                </c:pt>
                <c:pt idx="582" formatCode="General">
                  <c:v>8.3017000000000003</c:v>
                </c:pt>
                <c:pt idx="583" formatCode="General">
                  <c:v>8.3017000000000003</c:v>
                </c:pt>
                <c:pt idx="584" formatCode="General">
                  <c:v>8.3012000000000015</c:v>
                </c:pt>
                <c:pt idx="585" formatCode="General">
                  <c:v>8.3010000000000002</c:v>
                </c:pt>
                <c:pt idx="586" formatCode="General">
                  <c:v>8.3007000000000009</c:v>
                </c:pt>
                <c:pt idx="587" formatCode="General">
                  <c:v>8.3012000000000015</c:v>
                </c:pt>
                <c:pt idx="588" formatCode="General">
                  <c:v>8.3012000000000015</c:v>
                </c:pt>
                <c:pt idx="589" formatCode="General">
                  <c:v>8.3010999999999999</c:v>
                </c:pt>
                <c:pt idx="590" formatCode="General">
                  <c:v>8.3013000000000012</c:v>
                </c:pt>
                <c:pt idx="591" formatCode="General">
                  <c:v>8.3013000000000012</c:v>
                </c:pt>
                <c:pt idx="592" formatCode="General">
                  <c:v>8.3002000000000002</c:v>
                </c:pt>
                <c:pt idx="593" formatCode="General">
                  <c:v>8.2995999999999999</c:v>
                </c:pt>
                <c:pt idx="594" formatCode="General">
                  <c:v>8.2994000000000003</c:v>
                </c:pt>
                <c:pt idx="595" formatCode="General">
                  <c:v>8.2992000000000008</c:v>
                </c:pt>
                <c:pt idx="596" formatCode="General">
                  <c:v>8.2995000000000001</c:v>
                </c:pt>
                <c:pt idx="597" formatCode="General">
                  <c:v>8.2990000000000013</c:v>
                </c:pt>
                <c:pt idx="598" formatCode="General">
                  <c:v>8.2986000000000004</c:v>
                </c:pt>
                <c:pt idx="599" formatCode="General">
                  <c:v>8.2983000000000011</c:v>
                </c:pt>
                <c:pt idx="600" formatCode="General">
                  <c:v>8.2979000000000003</c:v>
                </c:pt>
                <c:pt idx="601" formatCode="General">
                  <c:v>8.2975000000000012</c:v>
                </c:pt>
                <c:pt idx="602" formatCode="General">
                  <c:v>8.2970000000000006</c:v>
                </c:pt>
                <c:pt idx="603" formatCode="General">
                  <c:v>8.2977000000000007</c:v>
                </c:pt>
                <c:pt idx="604" formatCode="General">
                  <c:v>8.298</c:v>
                </c:pt>
                <c:pt idx="605" formatCode="General">
                  <c:v>8.2979000000000003</c:v>
                </c:pt>
                <c:pt idx="606" formatCode="General">
                  <c:v>8.2977000000000007</c:v>
                </c:pt>
                <c:pt idx="607" formatCode="General">
                  <c:v>8.2982000000000014</c:v>
                </c:pt>
                <c:pt idx="608" formatCode="General">
                  <c:v>8.2982000000000014</c:v>
                </c:pt>
                <c:pt idx="609" formatCode="General">
                  <c:v>8.2982000000000014</c:v>
                </c:pt>
                <c:pt idx="610" formatCode="General">
                  <c:v>8.2984000000000009</c:v>
                </c:pt>
                <c:pt idx="611" formatCode="General">
                  <c:v>8.2983000000000011</c:v>
                </c:pt>
                <c:pt idx="612" formatCode="General">
                  <c:v>8.2983000000000011</c:v>
                </c:pt>
                <c:pt idx="613" formatCode="General">
                  <c:v>8.298</c:v>
                </c:pt>
                <c:pt idx="614" formatCode="General">
                  <c:v>8.297600000000001</c:v>
                </c:pt>
                <c:pt idx="615" formatCode="General">
                  <c:v>8.2972000000000001</c:v>
                </c:pt>
                <c:pt idx="616" formatCode="General">
                  <c:v>8.2968000000000011</c:v>
                </c:pt>
                <c:pt idx="617" formatCode="General">
                  <c:v>8.2967000000000013</c:v>
                </c:pt>
                <c:pt idx="618" formatCode="General">
                  <c:v>8.2966000000000015</c:v>
                </c:pt>
                <c:pt idx="619" formatCode="General">
                  <c:v>8.2964000000000002</c:v>
                </c:pt>
                <c:pt idx="620" formatCode="General">
                  <c:v>8.2962000000000007</c:v>
                </c:pt>
                <c:pt idx="621" formatCode="General">
                  <c:v>8.2957999999999998</c:v>
                </c:pt>
                <c:pt idx="622" formatCode="General">
                  <c:v>8.2956000000000003</c:v>
                </c:pt>
                <c:pt idx="623" formatCode="General">
                  <c:v>8.2956000000000003</c:v>
                </c:pt>
                <c:pt idx="624" formatCode="General">
                  <c:v>8.2955000000000005</c:v>
                </c:pt>
                <c:pt idx="625" formatCode="General">
                  <c:v>8.2954000000000008</c:v>
                </c:pt>
                <c:pt idx="626" formatCode="General">
                  <c:v>8.2954000000000008</c:v>
                </c:pt>
                <c:pt idx="627" formatCode="General">
                  <c:v>8.2951000000000015</c:v>
                </c:pt>
                <c:pt idx="628" formatCode="General">
                  <c:v>8.2948000000000004</c:v>
                </c:pt>
                <c:pt idx="629" formatCode="General">
                  <c:v>8.2944000000000013</c:v>
                </c:pt>
                <c:pt idx="630" formatCode="General">
                  <c:v>8.2940000000000005</c:v>
                </c:pt>
                <c:pt idx="631" formatCode="General">
                  <c:v>8.2938000000000009</c:v>
                </c:pt>
                <c:pt idx="632" formatCode="General">
                  <c:v>8.2934000000000001</c:v>
                </c:pt>
                <c:pt idx="633" formatCode="General">
                  <c:v>8.2931000000000008</c:v>
                </c:pt>
                <c:pt idx="634" formatCode="General">
                  <c:v>8.2927</c:v>
                </c:pt>
                <c:pt idx="635" formatCode="General">
                  <c:v>8.2925000000000004</c:v>
                </c:pt>
                <c:pt idx="636" formatCode="General">
                  <c:v>8.2925000000000004</c:v>
                </c:pt>
                <c:pt idx="637" formatCode="General">
                  <c:v>8.2925000000000004</c:v>
                </c:pt>
                <c:pt idx="638" formatCode="General">
                  <c:v>8.2925000000000004</c:v>
                </c:pt>
                <c:pt idx="639" formatCode="General">
                  <c:v>8.2916000000000007</c:v>
                </c:pt>
                <c:pt idx="640" formatCode="General">
                  <c:v>8.2916000000000007</c:v>
                </c:pt>
                <c:pt idx="641" formatCode="General">
                  <c:v>8.2922000000000011</c:v>
                </c:pt>
                <c:pt idx="642" formatCode="General">
                  <c:v>8.2925000000000004</c:v>
                </c:pt>
                <c:pt idx="643" formatCode="General">
                  <c:v>8.2924000000000007</c:v>
                </c:pt>
                <c:pt idx="644" formatCode="General">
                  <c:v>8.2921000000000014</c:v>
                </c:pt>
                <c:pt idx="645" formatCode="General">
                  <c:v>8.2938000000000009</c:v>
                </c:pt>
                <c:pt idx="646" formatCode="General">
                  <c:v>8.2939000000000007</c:v>
                </c:pt>
                <c:pt idx="647" formatCode="General">
                  <c:v>8.2941000000000003</c:v>
                </c:pt>
                <c:pt idx="648" formatCode="General">
                  <c:v>8.2938000000000009</c:v>
                </c:pt>
                <c:pt idx="649" formatCode="General">
                  <c:v>8.2940000000000005</c:v>
                </c:pt>
                <c:pt idx="650" formatCode="General">
                  <c:v>8.2948000000000004</c:v>
                </c:pt>
                <c:pt idx="651" formatCode="General">
                  <c:v>8.2948000000000004</c:v>
                </c:pt>
                <c:pt idx="652" formatCode="General">
                  <c:v>8.2954000000000008</c:v>
                </c:pt>
                <c:pt idx="653" formatCode="General">
                  <c:v>8.2960000000000012</c:v>
                </c:pt>
                <c:pt idx="654" formatCode="General">
                  <c:v>8.295300000000001</c:v>
                </c:pt>
                <c:pt idx="655" formatCode="General">
                  <c:v>8.2949999999999999</c:v>
                </c:pt>
                <c:pt idx="656" formatCode="General">
                  <c:v>8.2957000000000001</c:v>
                </c:pt>
                <c:pt idx="657" formatCode="General">
                  <c:v>8.2957000000000001</c:v>
                </c:pt>
                <c:pt idx="658" formatCode="General">
                  <c:v>8.295300000000001</c:v>
                </c:pt>
                <c:pt idx="659" formatCode="General">
                  <c:v>8.2952000000000012</c:v>
                </c:pt>
                <c:pt idx="660" formatCode="General">
                  <c:v>8.295300000000001</c:v>
                </c:pt>
                <c:pt idx="661" formatCode="General">
                  <c:v>8.2955000000000005</c:v>
                </c:pt>
                <c:pt idx="662" formatCode="General">
                  <c:v>8.2955000000000005</c:v>
                </c:pt>
                <c:pt idx="663" formatCode="General">
                  <c:v>8.2957999999999998</c:v>
                </c:pt>
                <c:pt idx="664" formatCode="General">
                  <c:v>8.2957999999999998</c:v>
                </c:pt>
                <c:pt idx="665" formatCode="General">
                  <c:v>8.2959000000000014</c:v>
                </c:pt>
                <c:pt idx="666" formatCode="General">
                  <c:v>8.2959000000000014</c:v>
                </c:pt>
                <c:pt idx="667" formatCode="General">
                  <c:v>8.2956000000000003</c:v>
                </c:pt>
                <c:pt idx="668" formatCode="General">
                  <c:v>8.2956000000000003</c:v>
                </c:pt>
                <c:pt idx="669" formatCode="General">
                  <c:v>8.2968000000000011</c:v>
                </c:pt>
                <c:pt idx="670" formatCode="General">
                  <c:v>8.2966000000000015</c:v>
                </c:pt>
                <c:pt idx="671" formatCode="General">
                  <c:v>8.2964000000000002</c:v>
                </c:pt>
                <c:pt idx="672" formatCode="General">
                  <c:v>8.2964000000000002</c:v>
                </c:pt>
                <c:pt idx="673" formatCode="General">
                  <c:v>8.2955000000000005</c:v>
                </c:pt>
                <c:pt idx="674" formatCode="General">
                  <c:v>8.295300000000001</c:v>
                </c:pt>
                <c:pt idx="675" formatCode="General">
                  <c:v>8.2963000000000005</c:v>
                </c:pt>
                <c:pt idx="676" formatCode="General">
                  <c:v>8.2969000000000008</c:v>
                </c:pt>
                <c:pt idx="677" formatCode="General">
                  <c:v>8.2968000000000011</c:v>
                </c:pt>
                <c:pt idx="678" formatCode="General">
                  <c:v>8.2966000000000015</c:v>
                </c:pt>
                <c:pt idx="679" formatCode="General">
                  <c:v>8.2966000000000015</c:v>
                </c:pt>
                <c:pt idx="680" formatCode="General">
                  <c:v>8.2965</c:v>
                </c:pt>
                <c:pt idx="681" formatCode="General">
                  <c:v>8.2965</c:v>
                </c:pt>
                <c:pt idx="682" formatCode="General">
                  <c:v>8.2969000000000008</c:v>
                </c:pt>
                <c:pt idx="683" formatCode="General">
                  <c:v>8.2965</c:v>
                </c:pt>
                <c:pt idx="684" formatCode="General">
                  <c:v>8.2961000000000009</c:v>
                </c:pt>
                <c:pt idx="685" formatCode="General">
                  <c:v>8.2956000000000003</c:v>
                </c:pt>
                <c:pt idx="686" formatCode="General">
                  <c:v>8.2951000000000015</c:v>
                </c:pt>
                <c:pt idx="687" formatCode="General">
                  <c:v>8.2951000000000015</c:v>
                </c:pt>
                <c:pt idx="688" formatCode="General">
                  <c:v>8.2948000000000004</c:v>
                </c:pt>
                <c:pt idx="689" formatCode="General">
                  <c:v>8.2949000000000002</c:v>
                </c:pt>
                <c:pt idx="690" formatCode="General">
                  <c:v>8.2946000000000009</c:v>
                </c:pt>
                <c:pt idx="691" formatCode="General">
                  <c:v>8.2948000000000004</c:v>
                </c:pt>
                <c:pt idx="692" formatCode="General">
                  <c:v>8.2943000000000016</c:v>
                </c:pt>
                <c:pt idx="693" formatCode="General">
                  <c:v>8.2949000000000002</c:v>
                </c:pt>
                <c:pt idx="694" formatCode="General">
                  <c:v>8.2949000000000002</c:v>
                </c:pt>
                <c:pt idx="695" formatCode="General">
                  <c:v>8.2949000000000002</c:v>
                </c:pt>
                <c:pt idx="696" formatCode="General">
                  <c:v>8.2949000000000002</c:v>
                </c:pt>
                <c:pt idx="697" formatCode="General">
                  <c:v>8.2949000000000002</c:v>
                </c:pt>
                <c:pt idx="698" formatCode="General">
                  <c:v>8.2947000000000006</c:v>
                </c:pt>
                <c:pt idx="699" formatCode="General">
                  <c:v>8.2943000000000016</c:v>
                </c:pt>
                <c:pt idx="700" formatCode="General">
                  <c:v>8.2938000000000009</c:v>
                </c:pt>
                <c:pt idx="701" formatCode="General">
                  <c:v>8.2934000000000001</c:v>
                </c:pt>
                <c:pt idx="702" formatCode="General">
                  <c:v>8.2931000000000008</c:v>
                </c:pt>
                <c:pt idx="703" formatCode="General">
                  <c:v>8.293000000000001</c:v>
                </c:pt>
                <c:pt idx="704" formatCode="General">
                  <c:v>8.2928000000000015</c:v>
                </c:pt>
                <c:pt idx="705" formatCode="General">
                  <c:v>8.2925000000000004</c:v>
                </c:pt>
                <c:pt idx="706" formatCode="General">
                  <c:v>8.2921000000000014</c:v>
                </c:pt>
                <c:pt idx="707" formatCode="General">
                  <c:v>8.2918000000000003</c:v>
                </c:pt>
                <c:pt idx="708" formatCode="General">
                  <c:v>8.2923000000000009</c:v>
                </c:pt>
                <c:pt idx="709" formatCode="General">
                  <c:v>8.2919</c:v>
                </c:pt>
                <c:pt idx="710" formatCode="General">
                  <c:v>8.2921000000000014</c:v>
                </c:pt>
                <c:pt idx="711" formatCode="General">
                  <c:v>8.2923000000000009</c:v>
                </c:pt>
                <c:pt idx="712" formatCode="General">
                  <c:v>8.2923000000000009</c:v>
                </c:pt>
                <c:pt idx="713" formatCode="General">
                  <c:v>8.2918000000000003</c:v>
                </c:pt>
                <c:pt idx="714" formatCode="General">
                  <c:v>8.2916000000000007</c:v>
                </c:pt>
                <c:pt idx="715" formatCode="General">
                  <c:v>8.2924000000000007</c:v>
                </c:pt>
                <c:pt idx="716" formatCode="General">
                  <c:v>8.2924000000000007</c:v>
                </c:pt>
                <c:pt idx="717" formatCode="General">
                  <c:v>8.2921000000000014</c:v>
                </c:pt>
                <c:pt idx="718" formatCode="General">
                  <c:v>8.2917000000000005</c:v>
                </c:pt>
                <c:pt idx="719" formatCode="General">
                  <c:v>8.2919</c:v>
                </c:pt>
                <c:pt idx="720" formatCode="General">
                  <c:v>8.291500000000001</c:v>
                </c:pt>
                <c:pt idx="721" formatCode="General">
                  <c:v>8.2921000000000014</c:v>
                </c:pt>
                <c:pt idx="722" formatCode="General">
                  <c:v>8.2932000000000006</c:v>
                </c:pt>
                <c:pt idx="723" formatCode="General">
                  <c:v>8.2923000000000009</c:v>
                </c:pt>
                <c:pt idx="724" formatCode="General">
                  <c:v>8.2922000000000011</c:v>
                </c:pt>
                <c:pt idx="725" formatCode="General">
                  <c:v>8.2923000000000009</c:v>
                </c:pt>
                <c:pt idx="726" formatCode="General">
                  <c:v>8.2934999999999999</c:v>
                </c:pt>
                <c:pt idx="727" formatCode="General">
                  <c:v>8.293000000000001</c:v>
                </c:pt>
                <c:pt idx="728" formatCode="General">
                  <c:v>8.2931000000000008</c:v>
                </c:pt>
                <c:pt idx="729" formatCode="General">
                  <c:v>8.2928000000000015</c:v>
                </c:pt>
                <c:pt idx="730" formatCode="General">
                  <c:v>8.2925000000000004</c:v>
                </c:pt>
                <c:pt idx="731" formatCode="General">
                  <c:v>8.291500000000001</c:v>
                </c:pt>
                <c:pt idx="732" formatCode="General">
                  <c:v>8.291500000000001</c:v>
                </c:pt>
                <c:pt idx="733" formatCode="General">
                  <c:v>8.2916000000000007</c:v>
                </c:pt>
                <c:pt idx="734" formatCode="General">
                  <c:v>8.2914000000000012</c:v>
                </c:pt>
                <c:pt idx="735" formatCode="General">
                  <c:v>8.2910000000000004</c:v>
                </c:pt>
                <c:pt idx="736" formatCode="General">
                  <c:v>8.2910000000000004</c:v>
                </c:pt>
                <c:pt idx="737" formatCode="General">
                  <c:v>8.2910000000000004</c:v>
                </c:pt>
                <c:pt idx="738" formatCode="General">
                  <c:v>8.2910000000000004</c:v>
                </c:pt>
                <c:pt idx="739" formatCode="General">
                  <c:v>8.2907000000000011</c:v>
                </c:pt>
                <c:pt idx="740" formatCode="General">
                  <c:v>8.2910000000000004</c:v>
                </c:pt>
                <c:pt idx="741" formatCode="General">
                  <c:v>8.2914000000000012</c:v>
                </c:pt>
                <c:pt idx="742" formatCode="General">
                  <c:v>8.2917000000000005</c:v>
                </c:pt>
                <c:pt idx="743" formatCode="General">
                  <c:v>8.2918000000000003</c:v>
                </c:pt>
                <c:pt idx="744" formatCode="General">
                  <c:v>8.2919</c:v>
                </c:pt>
                <c:pt idx="745" formatCode="General">
                  <c:v>8.2919999999999998</c:v>
                </c:pt>
                <c:pt idx="746" formatCode="General">
                  <c:v>8.2913000000000014</c:v>
                </c:pt>
                <c:pt idx="747" formatCode="General">
                  <c:v>8.2906000000000013</c:v>
                </c:pt>
                <c:pt idx="748" formatCode="General">
                  <c:v>8.2910000000000004</c:v>
                </c:pt>
                <c:pt idx="749" formatCode="General">
                  <c:v>8.2916000000000007</c:v>
                </c:pt>
                <c:pt idx="750" formatCode="General">
                  <c:v>8.2919</c:v>
                </c:pt>
                <c:pt idx="751" formatCode="General">
                  <c:v>8.2910000000000004</c:v>
                </c:pt>
                <c:pt idx="752" formatCode="General">
                  <c:v>8.291500000000001</c:v>
                </c:pt>
                <c:pt idx="753" formatCode="General">
                  <c:v>8.2911000000000001</c:v>
                </c:pt>
                <c:pt idx="754" formatCode="General">
                  <c:v>8.2909000000000006</c:v>
                </c:pt>
                <c:pt idx="755" formatCode="General">
                  <c:v>8.2909000000000006</c:v>
                </c:pt>
                <c:pt idx="756" formatCode="General">
                  <c:v>8.2908000000000008</c:v>
                </c:pt>
                <c:pt idx="757" formatCode="General">
                  <c:v>8.2905000000000015</c:v>
                </c:pt>
                <c:pt idx="758" formatCode="General">
                  <c:v>8.2903000000000002</c:v>
                </c:pt>
                <c:pt idx="759" formatCode="General">
                  <c:v>8.2903000000000002</c:v>
                </c:pt>
                <c:pt idx="760" formatCode="General">
                  <c:v>8.2901000000000007</c:v>
                </c:pt>
                <c:pt idx="761" formatCode="General">
                  <c:v>8.2903000000000002</c:v>
                </c:pt>
                <c:pt idx="762" formatCode="General">
                  <c:v>8.2903000000000002</c:v>
                </c:pt>
                <c:pt idx="763" formatCode="General">
                  <c:v>8.2905000000000015</c:v>
                </c:pt>
                <c:pt idx="764" formatCode="General">
                  <c:v>8.2903000000000002</c:v>
                </c:pt>
                <c:pt idx="765" formatCode="General">
                  <c:v>8.2900000000000009</c:v>
                </c:pt>
                <c:pt idx="766" formatCode="General">
                  <c:v>8.2903000000000002</c:v>
                </c:pt>
                <c:pt idx="767" formatCode="General">
                  <c:v>8.2896999999999998</c:v>
                </c:pt>
                <c:pt idx="768" formatCode="General">
                  <c:v>8.2896000000000001</c:v>
                </c:pt>
                <c:pt idx="769" formatCode="General">
                  <c:v>8.2891000000000012</c:v>
                </c:pt>
                <c:pt idx="770" formatCode="General">
                  <c:v>8.2896000000000001</c:v>
                </c:pt>
                <c:pt idx="771" formatCode="General">
                  <c:v>8.2893000000000008</c:v>
                </c:pt>
                <c:pt idx="772" formatCode="General">
                  <c:v>8.2888999999999999</c:v>
                </c:pt>
                <c:pt idx="773" formatCode="General">
                  <c:v>8.2885000000000009</c:v>
                </c:pt>
                <c:pt idx="774" formatCode="General">
                  <c:v>8.2890000000000015</c:v>
                </c:pt>
                <c:pt idx="775" formatCode="General">
                  <c:v>8.2900000000000009</c:v>
                </c:pt>
                <c:pt idx="776" formatCode="General">
                  <c:v>8.2891000000000012</c:v>
                </c:pt>
                <c:pt idx="777" formatCode="General">
                  <c:v>8.2890000000000015</c:v>
                </c:pt>
                <c:pt idx="778" formatCode="General">
                  <c:v>8.2890000000000015</c:v>
                </c:pt>
                <c:pt idx="779" formatCode="General">
                  <c:v>8.2890000000000015</c:v>
                </c:pt>
                <c:pt idx="780" formatCode="General">
                  <c:v>8.289200000000001</c:v>
                </c:pt>
                <c:pt idx="781" formatCode="General">
                  <c:v>8.2885000000000009</c:v>
                </c:pt>
                <c:pt idx="782" formatCode="General">
                  <c:v>8.2884000000000011</c:v>
                </c:pt>
                <c:pt idx="783" formatCode="General">
                  <c:v>8.2880000000000003</c:v>
                </c:pt>
                <c:pt idx="784" formatCode="General">
                  <c:v>8.2883000000000013</c:v>
                </c:pt>
                <c:pt idx="785" formatCode="General">
                  <c:v>8.2888999999999999</c:v>
                </c:pt>
                <c:pt idx="786" formatCode="General">
                  <c:v>8.2891000000000012</c:v>
                </c:pt>
                <c:pt idx="787" formatCode="General">
                  <c:v>8.2884000000000011</c:v>
                </c:pt>
                <c:pt idx="788" formatCode="General">
                  <c:v>8.2884000000000011</c:v>
                </c:pt>
                <c:pt idx="789" formatCode="General">
                  <c:v>8.2881</c:v>
                </c:pt>
                <c:pt idx="790" formatCode="General">
                  <c:v>8.2887000000000004</c:v>
                </c:pt>
                <c:pt idx="791" formatCode="General">
                  <c:v>8.2888999999999999</c:v>
                </c:pt>
                <c:pt idx="792" formatCode="General">
                  <c:v>8.2881</c:v>
                </c:pt>
                <c:pt idx="793" formatCode="General">
                  <c:v>8.2876000000000012</c:v>
                </c:pt>
                <c:pt idx="794" formatCode="General">
                  <c:v>8.2871000000000006</c:v>
                </c:pt>
                <c:pt idx="795" formatCode="General">
                  <c:v>8.2875000000000014</c:v>
                </c:pt>
                <c:pt idx="796" formatCode="General">
                  <c:v>8.2873000000000001</c:v>
                </c:pt>
                <c:pt idx="797" formatCode="General">
                  <c:v>8.2864000000000004</c:v>
                </c:pt>
                <c:pt idx="798" formatCode="General">
                  <c:v>8.2858999999999998</c:v>
                </c:pt>
                <c:pt idx="799" formatCode="General">
                  <c:v>8.285400000000001</c:v>
                </c:pt>
                <c:pt idx="800" formatCode="General">
                  <c:v>8.2850999999999999</c:v>
                </c:pt>
                <c:pt idx="801" formatCode="General">
                  <c:v>8.2850000000000001</c:v>
                </c:pt>
                <c:pt idx="802" formatCode="General">
                  <c:v>8.2850000000000001</c:v>
                </c:pt>
                <c:pt idx="803" formatCode="General">
                  <c:v>8.2852000000000015</c:v>
                </c:pt>
                <c:pt idx="804" formatCode="General">
                  <c:v>8.2852000000000015</c:v>
                </c:pt>
                <c:pt idx="805" formatCode="General">
                  <c:v>8.2852000000000015</c:v>
                </c:pt>
                <c:pt idx="806" formatCode="General">
                  <c:v>8.2852000000000015</c:v>
                </c:pt>
                <c:pt idx="807" formatCode="General">
                  <c:v>8.2850000000000001</c:v>
                </c:pt>
                <c:pt idx="808" formatCode="General">
                  <c:v>8.2845000000000013</c:v>
                </c:pt>
                <c:pt idx="809" formatCode="General">
                  <c:v>8.2845000000000013</c:v>
                </c:pt>
                <c:pt idx="810" formatCode="General">
                  <c:v>8.2843</c:v>
                </c:pt>
                <c:pt idx="811" formatCode="General">
                  <c:v>8.2841000000000005</c:v>
                </c:pt>
                <c:pt idx="812" formatCode="General">
                  <c:v>8.2835000000000001</c:v>
                </c:pt>
                <c:pt idx="813" formatCode="General">
                  <c:v>8.283100000000001</c:v>
                </c:pt>
                <c:pt idx="814" formatCode="General">
                  <c:v>8.2832000000000008</c:v>
                </c:pt>
                <c:pt idx="815" formatCode="General">
                  <c:v>8.2839000000000009</c:v>
                </c:pt>
                <c:pt idx="816" formatCode="General">
                  <c:v>8.2842000000000002</c:v>
                </c:pt>
                <c:pt idx="817" formatCode="General">
                  <c:v>8.2839000000000009</c:v>
                </c:pt>
                <c:pt idx="818" formatCode="General">
                  <c:v>8.2835000000000001</c:v>
                </c:pt>
                <c:pt idx="819" formatCode="General">
                  <c:v>8.2832000000000008</c:v>
                </c:pt>
                <c:pt idx="820" formatCode="General">
                  <c:v>8.2830000000000013</c:v>
                </c:pt>
                <c:pt idx="821" formatCode="General">
                  <c:v>8.2835999999999999</c:v>
                </c:pt>
                <c:pt idx="822" formatCode="General">
                  <c:v>8.2833000000000006</c:v>
                </c:pt>
                <c:pt idx="823" formatCode="General">
                  <c:v>8.2834000000000003</c:v>
                </c:pt>
                <c:pt idx="824" formatCode="General">
                  <c:v>8.2830000000000013</c:v>
                </c:pt>
                <c:pt idx="825" formatCode="General">
                  <c:v>8.2832000000000008</c:v>
                </c:pt>
                <c:pt idx="826" formatCode="General">
                  <c:v>8.2835999999999999</c:v>
                </c:pt>
                <c:pt idx="827" formatCode="General">
                  <c:v>8.2834000000000003</c:v>
                </c:pt>
                <c:pt idx="828" formatCode="General">
                  <c:v>8.2829000000000015</c:v>
                </c:pt>
                <c:pt idx="829" formatCode="General">
                  <c:v>8.2826000000000004</c:v>
                </c:pt>
                <c:pt idx="830" formatCode="General">
                  <c:v>8.2822000000000013</c:v>
                </c:pt>
                <c:pt idx="831" formatCode="General">
                  <c:v>8.282</c:v>
                </c:pt>
                <c:pt idx="832" formatCode="General">
                  <c:v>8.2817000000000007</c:v>
                </c:pt>
                <c:pt idx="833" formatCode="General">
                  <c:v>8.2812999999999999</c:v>
                </c:pt>
                <c:pt idx="834" formatCode="General">
                  <c:v>8.2810000000000006</c:v>
                </c:pt>
                <c:pt idx="835" formatCode="General">
                  <c:v>8.280800000000001</c:v>
                </c:pt>
                <c:pt idx="836" formatCode="General">
                  <c:v>8.2805</c:v>
                </c:pt>
                <c:pt idx="837" formatCode="General">
                  <c:v>8.2806000000000015</c:v>
                </c:pt>
                <c:pt idx="838" formatCode="General">
                  <c:v>8.2805</c:v>
                </c:pt>
                <c:pt idx="839" formatCode="General">
                  <c:v>8.2804000000000002</c:v>
                </c:pt>
                <c:pt idx="840" formatCode="General">
                  <c:v>8.2803000000000004</c:v>
                </c:pt>
                <c:pt idx="841" formatCode="General">
                  <c:v>8.2803000000000004</c:v>
                </c:pt>
                <c:pt idx="842" formatCode="General">
                  <c:v>8.2802000000000007</c:v>
                </c:pt>
                <c:pt idx="843" formatCode="General">
                  <c:v>8.2801000000000009</c:v>
                </c:pt>
                <c:pt idx="844" formatCode="General">
                  <c:v>8.2802000000000007</c:v>
                </c:pt>
                <c:pt idx="845" formatCode="General">
                  <c:v>8.2801000000000009</c:v>
                </c:pt>
                <c:pt idx="846" formatCode="General">
                  <c:v>8.2801000000000009</c:v>
                </c:pt>
                <c:pt idx="847" formatCode="General">
                  <c:v>8.2796000000000003</c:v>
                </c:pt>
                <c:pt idx="848" formatCode="General">
                  <c:v>8.2796000000000003</c:v>
                </c:pt>
                <c:pt idx="849" formatCode="General">
                  <c:v>8.2799000000000014</c:v>
                </c:pt>
                <c:pt idx="850" formatCode="General">
                  <c:v>8.2801000000000009</c:v>
                </c:pt>
                <c:pt idx="851" formatCode="General">
                  <c:v>8.2800000000000011</c:v>
                </c:pt>
                <c:pt idx="852" formatCode="General">
                  <c:v>8.2800000000000011</c:v>
                </c:pt>
                <c:pt idx="853" formatCode="General">
                  <c:v>8.2800000000000011</c:v>
                </c:pt>
                <c:pt idx="854" formatCode="General">
                  <c:v>8.2800000000000011</c:v>
                </c:pt>
                <c:pt idx="855" formatCode="General">
                  <c:v>8.2800000000000011</c:v>
                </c:pt>
                <c:pt idx="856" formatCode="General">
                  <c:v>8.2796000000000003</c:v>
                </c:pt>
                <c:pt idx="857" formatCode="General">
                  <c:v>8.279300000000001</c:v>
                </c:pt>
                <c:pt idx="858" formatCode="General">
                  <c:v>8.2788000000000004</c:v>
                </c:pt>
                <c:pt idx="859" formatCode="General">
                  <c:v>8.2787000000000006</c:v>
                </c:pt>
                <c:pt idx="860" formatCode="General">
                  <c:v>8.2791000000000015</c:v>
                </c:pt>
                <c:pt idx="861" formatCode="General">
                  <c:v>8.2792000000000012</c:v>
                </c:pt>
                <c:pt idx="862" formatCode="General">
                  <c:v>8.2797000000000001</c:v>
                </c:pt>
                <c:pt idx="863" formatCode="General">
                  <c:v>8.2797999999999998</c:v>
                </c:pt>
                <c:pt idx="864" formatCode="General">
                  <c:v>8.2800000000000011</c:v>
                </c:pt>
                <c:pt idx="865" formatCode="General">
                  <c:v>8.2799000000000014</c:v>
                </c:pt>
                <c:pt idx="866" formatCode="General">
                  <c:v>8.279300000000001</c:v>
                </c:pt>
                <c:pt idx="867" formatCode="General">
                  <c:v>8.279300000000001</c:v>
                </c:pt>
                <c:pt idx="868" formatCode="General">
                  <c:v>8.2794000000000008</c:v>
                </c:pt>
                <c:pt idx="869" formatCode="General">
                  <c:v>8.2797999999999998</c:v>
                </c:pt>
                <c:pt idx="870" formatCode="General">
                  <c:v>8.2797999999999998</c:v>
                </c:pt>
                <c:pt idx="871" formatCode="General">
                  <c:v>8.2797999999999998</c:v>
                </c:pt>
                <c:pt idx="872" formatCode="General">
                  <c:v>8.2797999999999998</c:v>
                </c:pt>
                <c:pt idx="873" formatCode="General">
                  <c:v>8.2800000000000011</c:v>
                </c:pt>
                <c:pt idx="874" formatCode="General">
                  <c:v>8.2799000000000014</c:v>
                </c:pt>
                <c:pt idx="875" formatCode="General">
                  <c:v>8.2800000000000011</c:v>
                </c:pt>
                <c:pt idx="876" formatCode="General">
                  <c:v>8.2797000000000001</c:v>
                </c:pt>
                <c:pt idx="877" formatCode="General">
                  <c:v>8.2796000000000003</c:v>
                </c:pt>
                <c:pt idx="878" formatCode="General">
                  <c:v>8.2794000000000008</c:v>
                </c:pt>
                <c:pt idx="879" formatCode="General">
                  <c:v>8.2789999999999999</c:v>
                </c:pt>
                <c:pt idx="880" formatCode="General">
                  <c:v>8.2789000000000001</c:v>
                </c:pt>
                <c:pt idx="881" formatCode="General">
                  <c:v>8.2786000000000008</c:v>
                </c:pt>
                <c:pt idx="882" formatCode="General">
                  <c:v>8.2789000000000001</c:v>
                </c:pt>
                <c:pt idx="883" formatCode="General">
                  <c:v>8.2789999999999999</c:v>
                </c:pt>
                <c:pt idx="884" formatCode="General">
                  <c:v>8.2786000000000008</c:v>
                </c:pt>
                <c:pt idx="885" formatCode="General">
                  <c:v>8.2786000000000008</c:v>
                </c:pt>
                <c:pt idx="886" formatCode="General">
                  <c:v>8.2784000000000013</c:v>
                </c:pt>
                <c:pt idx="887" formatCode="General">
                  <c:v>8.2782</c:v>
                </c:pt>
                <c:pt idx="888" formatCode="General">
                  <c:v>8.2789000000000001</c:v>
                </c:pt>
                <c:pt idx="889" formatCode="General">
                  <c:v>8.2789000000000001</c:v>
                </c:pt>
                <c:pt idx="890" formatCode="General">
                  <c:v>8.2789000000000001</c:v>
                </c:pt>
                <c:pt idx="891" formatCode="General">
                  <c:v>8.2789000000000001</c:v>
                </c:pt>
                <c:pt idx="892" formatCode="General">
                  <c:v>8.2789000000000001</c:v>
                </c:pt>
                <c:pt idx="893" formatCode="General">
                  <c:v>8.2789000000000001</c:v>
                </c:pt>
                <c:pt idx="894" formatCode="General">
                  <c:v>8.2785000000000011</c:v>
                </c:pt>
                <c:pt idx="895" formatCode="General">
                  <c:v>8.2789000000000001</c:v>
                </c:pt>
                <c:pt idx="896" formatCode="General">
                  <c:v>8.2786000000000008</c:v>
                </c:pt>
                <c:pt idx="897" formatCode="General">
                  <c:v>8.2785000000000011</c:v>
                </c:pt>
                <c:pt idx="898" formatCode="General">
                  <c:v>8.2785000000000011</c:v>
                </c:pt>
                <c:pt idx="899" formatCode="General">
                  <c:v>8.2789000000000001</c:v>
                </c:pt>
                <c:pt idx="900" formatCode="General">
                  <c:v>8.2792000000000012</c:v>
                </c:pt>
                <c:pt idx="901" formatCode="General">
                  <c:v>8.2795000000000005</c:v>
                </c:pt>
                <c:pt idx="902" formatCode="General">
                  <c:v>8.2796000000000003</c:v>
                </c:pt>
                <c:pt idx="903" formatCode="General">
                  <c:v>8.2797999999999998</c:v>
                </c:pt>
                <c:pt idx="904" formatCode="General">
                  <c:v>8.2797999999999998</c:v>
                </c:pt>
                <c:pt idx="905" formatCode="General">
                  <c:v>8.2796000000000003</c:v>
                </c:pt>
                <c:pt idx="906" formatCode="General">
                  <c:v>8.2795000000000005</c:v>
                </c:pt>
                <c:pt idx="907" formatCode="General">
                  <c:v>8.2792000000000012</c:v>
                </c:pt>
                <c:pt idx="908" formatCode="General">
                  <c:v>8.2791000000000015</c:v>
                </c:pt>
                <c:pt idx="909" formatCode="General">
                  <c:v>8.2791000000000015</c:v>
                </c:pt>
                <c:pt idx="910" formatCode="General">
                  <c:v>8.2789999999999999</c:v>
                </c:pt>
                <c:pt idx="911" formatCode="General">
                  <c:v>8.2789999999999999</c:v>
                </c:pt>
                <c:pt idx="912" formatCode="General">
                  <c:v>8.2789000000000001</c:v>
                </c:pt>
                <c:pt idx="913" formatCode="General">
                  <c:v>8.2789000000000001</c:v>
                </c:pt>
                <c:pt idx="914" formatCode="General">
                  <c:v>8.2789999999999999</c:v>
                </c:pt>
                <c:pt idx="915" formatCode="General">
                  <c:v>8.2791000000000015</c:v>
                </c:pt>
                <c:pt idx="916" formatCode="General">
                  <c:v>8.2791000000000015</c:v>
                </c:pt>
                <c:pt idx="917" formatCode="General">
                  <c:v>8.2788000000000004</c:v>
                </c:pt>
                <c:pt idx="918" formatCode="General">
                  <c:v>8.2789000000000001</c:v>
                </c:pt>
                <c:pt idx="919" formatCode="General">
                  <c:v>8.2791000000000015</c:v>
                </c:pt>
                <c:pt idx="920" formatCode="General">
                  <c:v>8.2795000000000005</c:v>
                </c:pt>
                <c:pt idx="921" formatCode="General">
                  <c:v>8.2795000000000005</c:v>
                </c:pt>
                <c:pt idx="922" formatCode="General">
                  <c:v>8.2794000000000008</c:v>
                </c:pt>
                <c:pt idx="923" formatCode="General">
                  <c:v>8.2792000000000012</c:v>
                </c:pt>
                <c:pt idx="924" formatCode="General">
                  <c:v>8.2791000000000015</c:v>
                </c:pt>
                <c:pt idx="925" formatCode="General">
                  <c:v>8.2789999999999999</c:v>
                </c:pt>
                <c:pt idx="926" formatCode="General">
                  <c:v>8.2792000000000012</c:v>
                </c:pt>
                <c:pt idx="927" formatCode="General">
                  <c:v>8.2791000000000015</c:v>
                </c:pt>
                <c:pt idx="928" formatCode="General">
                  <c:v>8.2795000000000005</c:v>
                </c:pt>
                <c:pt idx="929" formatCode="General">
                  <c:v>8.2797000000000001</c:v>
                </c:pt>
                <c:pt idx="930" formatCode="General">
                  <c:v>8.2797000000000001</c:v>
                </c:pt>
                <c:pt idx="931" formatCode="General">
                  <c:v>8.2792000000000012</c:v>
                </c:pt>
                <c:pt idx="932" formatCode="General">
                  <c:v>8.2792000000000012</c:v>
                </c:pt>
                <c:pt idx="933" formatCode="General">
                  <c:v>8.2791000000000015</c:v>
                </c:pt>
                <c:pt idx="934" formatCode="General">
                  <c:v>8.279300000000001</c:v>
                </c:pt>
                <c:pt idx="935" formatCode="General">
                  <c:v>8.279300000000001</c:v>
                </c:pt>
                <c:pt idx="936" formatCode="General">
                  <c:v>8.2795000000000005</c:v>
                </c:pt>
                <c:pt idx="937" formatCode="General">
                  <c:v>8.2797000000000001</c:v>
                </c:pt>
                <c:pt idx="938" formatCode="General">
                  <c:v>8.2796000000000003</c:v>
                </c:pt>
                <c:pt idx="939" formatCode="General">
                  <c:v>8.2797999999999998</c:v>
                </c:pt>
                <c:pt idx="940" formatCode="General">
                  <c:v>8.2795000000000005</c:v>
                </c:pt>
                <c:pt idx="941" formatCode="General">
                  <c:v>8.2795000000000005</c:v>
                </c:pt>
                <c:pt idx="942" formatCode="General">
                  <c:v>8.2795000000000005</c:v>
                </c:pt>
                <c:pt idx="943" formatCode="General">
                  <c:v>8.279300000000001</c:v>
                </c:pt>
                <c:pt idx="944" formatCode="General">
                  <c:v>8.2791000000000015</c:v>
                </c:pt>
                <c:pt idx="945" formatCode="General">
                  <c:v>8.2794000000000008</c:v>
                </c:pt>
                <c:pt idx="946" formatCode="General">
                  <c:v>8.2797000000000001</c:v>
                </c:pt>
                <c:pt idx="947" formatCode="General">
                  <c:v>8.2794000000000008</c:v>
                </c:pt>
                <c:pt idx="948" formatCode="General">
                  <c:v>8.2794000000000008</c:v>
                </c:pt>
                <c:pt idx="949" formatCode="General">
                  <c:v>8.279300000000001</c:v>
                </c:pt>
                <c:pt idx="950" formatCode="General">
                  <c:v>8.2789000000000001</c:v>
                </c:pt>
                <c:pt idx="951" formatCode="General">
                  <c:v>8.2789000000000001</c:v>
                </c:pt>
                <c:pt idx="952" formatCode="General">
                  <c:v>8.2786000000000008</c:v>
                </c:pt>
                <c:pt idx="953" formatCode="General">
                  <c:v>8.2787000000000006</c:v>
                </c:pt>
                <c:pt idx="954" formatCode="General">
                  <c:v>8.2782</c:v>
                </c:pt>
                <c:pt idx="955" formatCode="General">
                  <c:v>8.2781000000000002</c:v>
                </c:pt>
                <c:pt idx="956" formatCode="General">
                  <c:v>8.2781000000000002</c:v>
                </c:pt>
                <c:pt idx="957" formatCode="General">
                  <c:v>8.2779000000000007</c:v>
                </c:pt>
                <c:pt idx="958" formatCode="General">
                  <c:v>8.2785000000000011</c:v>
                </c:pt>
                <c:pt idx="959" formatCode="General">
                  <c:v>8.2781000000000002</c:v>
                </c:pt>
                <c:pt idx="960" formatCode="General">
                  <c:v>8.2783000000000015</c:v>
                </c:pt>
                <c:pt idx="961" formatCode="General">
                  <c:v>8.2786000000000008</c:v>
                </c:pt>
                <c:pt idx="962" formatCode="General">
                  <c:v>8.2788000000000004</c:v>
                </c:pt>
                <c:pt idx="963" formatCode="General">
                  <c:v>8.2782</c:v>
                </c:pt>
                <c:pt idx="964" formatCode="General">
                  <c:v>8.2786000000000008</c:v>
                </c:pt>
                <c:pt idx="965" formatCode="General">
                  <c:v>8.2789000000000001</c:v>
                </c:pt>
                <c:pt idx="966" formatCode="General">
                  <c:v>8.2789000000000001</c:v>
                </c:pt>
                <c:pt idx="967" formatCode="General">
                  <c:v>8.2789999999999999</c:v>
                </c:pt>
                <c:pt idx="968" formatCode="General">
                  <c:v>8.279300000000001</c:v>
                </c:pt>
                <c:pt idx="969" formatCode="General">
                  <c:v>8.2796000000000003</c:v>
                </c:pt>
                <c:pt idx="970" formatCode="General">
                  <c:v>8.2796000000000003</c:v>
                </c:pt>
                <c:pt idx="971" formatCode="General">
                  <c:v>8.2795000000000005</c:v>
                </c:pt>
                <c:pt idx="972" formatCode="General">
                  <c:v>8.2796000000000003</c:v>
                </c:pt>
                <c:pt idx="973" formatCode="General">
                  <c:v>8.2794000000000008</c:v>
                </c:pt>
                <c:pt idx="974" formatCode="General">
                  <c:v>8.2796000000000003</c:v>
                </c:pt>
                <c:pt idx="975" formatCode="General">
                  <c:v>8.2797000000000001</c:v>
                </c:pt>
                <c:pt idx="976" formatCode="General">
                  <c:v>8.2795000000000005</c:v>
                </c:pt>
                <c:pt idx="977" formatCode="General">
                  <c:v>8.279300000000001</c:v>
                </c:pt>
                <c:pt idx="978" formatCode="General">
                  <c:v>8.2795000000000005</c:v>
                </c:pt>
                <c:pt idx="979" formatCode="General">
                  <c:v>8.2797999999999998</c:v>
                </c:pt>
                <c:pt idx="980" formatCode="General">
                  <c:v>8.2799000000000014</c:v>
                </c:pt>
                <c:pt idx="981" formatCode="General">
                  <c:v>8.2795000000000005</c:v>
                </c:pt>
                <c:pt idx="982" formatCode="General">
                  <c:v>8.2794000000000008</c:v>
                </c:pt>
                <c:pt idx="983" formatCode="General">
                  <c:v>8.2797999999999998</c:v>
                </c:pt>
                <c:pt idx="984" formatCode="General">
                  <c:v>8.2799000000000014</c:v>
                </c:pt>
                <c:pt idx="985" formatCode="General">
                  <c:v>8.2797000000000001</c:v>
                </c:pt>
                <c:pt idx="986" formatCode="General">
                  <c:v>8.2797999999999998</c:v>
                </c:pt>
                <c:pt idx="987" formatCode="General">
                  <c:v>8.2799000000000014</c:v>
                </c:pt>
                <c:pt idx="988" formatCode="General">
                  <c:v>8.2799000000000014</c:v>
                </c:pt>
                <c:pt idx="989" formatCode="General">
                  <c:v>8.2799000000000014</c:v>
                </c:pt>
                <c:pt idx="990" formatCode="General">
                  <c:v>8.2799000000000014</c:v>
                </c:pt>
                <c:pt idx="991" formatCode="General">
                  <c:v>8.2797999999999998</c:v>
                </c:pt>
                <c:pt idx="992" formatCode="General">
                  <c:v>8.2796000000000003</c:v>
                </c:pt>
                <c:pt idx="993" formatCode="General">
                  <c:v>8.2796000000000003</c:v>
                </c:pt>
                <c:pt idx="994" formatCode="General">
                  <c:v>8.2797999999999998</c:v>
                </c:pt>
                <c:pt idx="995" formatCode="General">
                  <c:v>8.2797999999999998</c:v>
                </c:pt>
                <c:pt idx="996" formatCode="General">
                  <c:v>8.2799000000000014</c:v>
                </c:pt>
                <c:pt idx="997" formatCode="General">
                  <c:v>8.2797000000000001</c:v>
                </c:pt>
                <c:pt idx="998" formatCode="General">
                  <c:v>8.2797999999999998</c:v>
                </c:pt>
                <c:pt idx="999" formatCode="General">
                  <c:v>8.2797000000000001</c:v>
                </c:pt>
                <c:pt idx="1000" formatCode="General">
                  <c:v>8.2799000000000014</c:v>
                </c:pt>
                <c:pt idx="1001" formatCode="General">
                  <c:v>8.2799000000000014</c:v>
                </c:pt>
                <c:pt idx="1002" formatCode="General">
                  <c:v>8.2797999999999998</c:v>
                </c:pt>
                <c:pt idx="1003" formatCode="General">
                  <c:v>8.2797999999999998</c:v>
                </c:pt>
                <c:pt idx="1004" formatCode="General">
                  <c:v>8.2796000000000003</c:v>
                </c:pt>
                <c:pt idx="1005" formatCode="General">
                  <c:v>8.2799000000000014</c:v>
                </c:pt>
                <c:pt idx="1006" formatCode="General">
                  <c:v>8.2797000000000001</c:v>
                </c:pt>
                <c:pt idx="1007" formatCode="General">
                  <c:v>8.2797000000000001</c:v>
                </c:pt>
                <c:pt idx="1008" formatCode="General">
                  <c:v>8.2796000000000003</c:v>
                </c:pt>
                <c:pt idx="1009" formatCode="General">
                  <c:v>8.2796000000000003</c:v>
                </c:pt>
                <c:pt idx="1010" formatCode="General">
                  <c:v>8.2797999999999998</c:v>
                </c:pt>
                <c:pt idx="1011" formatCode="General">
                  <c:v>8.2797999999999998</c:v>
                </c:pt>
                <c:pt idx="1012" formatCode="General">
                  <c:v>8.2797000000000001</c:v>
                </c:pt>
                <c:pt idx="1013" formatCode="General">
                  <c:v>8.2797999999999998</c:v>
                </c:pt>
                <c:pt idx="1014" formatCode="General">
                  <c:v>8.2797999999999998</c:v>
                </c:pt>
                <c:pt idx="1015" formatCode="General">
                  <c:v>8.2797000000000001</c:v>
                </c:pt>
                <c:pt idx="1016" formatCode="General">
                  <c:v>8.2796000000000003</c:v>
                </c:pt>
                <c:pt idx="1017" formatCode="General">
                  <c:v>8.2796000000000003</c:v>
                </c:pt>
                <c:pt idx="1018" formatCode="General">
                  <c:v>8.2799000000000014</c:v>
                </c:pt>
                <c:pt idx="1019" formatCode="General">
                  <c:v>8.2799000000000014</c:v>
                </c:pt>
                <c:pt idx="1020" formatCode="General">
                  <c:v>8.2799000000000014</c:v>
                </c:pt>
                <c:pt idx="1021" formatCode="General">
                  <c:v>8.2799000000000014</c:v>
                </c:pt>
                <c:pt idx="1022" formatCode="General">
                  <c:v>8.2799000000000014</c:v>
                </c:pt>
                <c:pt idx="1023" formatCode="General">
                  <c:v>8.2799000000000014</c:v>
                </c:pt>
                <c:pt idx="1024" formatCode="General">
                  <c:v>8.2800000000000011</c:v>
                </c:pt>
                <c:pt idx="1025" formatCode="General">
                  <c:v>8.2799000000000014</c:v>
                </c:pt>
                <c:pt idx="1026" formatCode="General">
                  <c:v>8.2797999999999998</c:v>
                </c:pt>
                <c:pt idx="1027" formatCode="General">
                  <c:v>8.2801000000000009</c:v>
                </c:pt>
                <c:pt idx="1028" formatCode="General">
                  <c:v>8.2799000000000014</c:v>
                </c:pt>
                <c:pt idx="1029" formatCode="General">
                  <c:v>8.2799000000000014</c:v>
                </c:pt>
                <c:pt idx="1030" formatCode="General">
                  <c:v>8.2797999999999998</c:v>
                </c:pt>
                <c:pt idx="1031" formatCode="General">
                  <c:v>8.2799000000000014</c:v>
                </c:pt>
                <c:pt idx="1032" formatCode="General">
                  <c:v>8.2799000000000014</c:v>
                </c:pt>
                <c:pt idx="1033" formatCode="General">
                  <c:v>8.2799000000000014</c:v>
                </c:pt>
                <c:pt idx="1034" formatCode="General">
                  <c:v>8.2799000000000014</c:v>
                </c:pt>
                <c:pt idx="1035" formatCode="General">
                  <c:v>8.2799000000000014</c:v>
                </c:pt>
                <c:pt idx="1036" formatCode="General">
                  <c:v>8.2799000000000014</c:v>
                </c:pt>
                <c:pt idx="1037" formatCode="General">
                  <c:v>8.2800000000000011</c:v>
                </c:pt>
                <c:pt idx="1038" formatCode="General">
                  <c:v>8.2799000000000014</c:v>
                </c:pt>
                <c:pt idx="1039" formatCode="General">
                  <c:v>8.2800000000000011</c:v>
                </c:pt>
                <c:pt idx="1040" formatCode="General">
                  <c:v>8.2799000000000014</c:v>
                </c:pt>
                <c:pt idx="1041" formatCode="General">
                  <c:v>8.2800000000000011</c:v>
                </c:pt>
                <c:pt idx="1042" formatCode="General">
                  <c:v>8.2800000000000011</c:v>
                </c:pt>
                <c:pt idx="1043" formatCode="General">
                  <c:v>8.2800000000000011</c:v>
                </c:pt>
                <c:pt idx="1044" formatCode="General">
                  <c:v>8.2799000000000014</c:v>
                </c:pt>
                <c:pt idx="1045" formatCode="General">
                  <c:v>8.2800000000000011</c:v>
                </c:pt>
                <c:pt idx="1046" formatCode="General">
                  <c:v>8.2800000000000011</c:v>
                </c:pt>
                <c:pt idx="1047" formatCode="General">
                  <c:v>8.2796000000000003</c:v>
                </c:pt>
                <c:pt idx="1048" formatCode="General">
                  <c:v>8.2799000000000014</c:v>
                </c:pt>
                <c:pt idx="1049" formatCode="General">
                  <c:v>8.2800000000000011</c:v>
                </c:pt>
                <c:pt idx="1050" formatCode="General">
                  <c:v>8.2797999999999998</c:v>
                </c:pt>
                <c:pt idx="1051" formatCode="General">
                  <c:v>8.2797999999999998</c:v>
                </c:pt>
                <c:pt idx="1052" formatCode="General">
                  <c:v>8.2789999999999999</c:v>
                </c:pt>
                <c:pt idx="1053" formatCode="General">
                  <c:v>8.2788000000000004</c:v>
                </c:pt>
                <c:pt idx="1054" formatCode="General">
                  <c:v>8.2785000000000011</c:v>
                </c:pt>
                <c:pt idx="1055" formatCode="General">
                  <c:v>8.2784000000000013</c:v>
                </c:pt>
                <c:pt idx="1056" formatCode="General">
                  <c:v>8.2783000000000015</c:v>
                </c:pt>
                <c:pt idx="1057" formatCode="General">
                  <c:v>8.2782</c:v>
                </c:pt>
                <c:pt idx="1058" formatCode="General">
                  <c:v>8.2785000000000011</c:v>
                </c:pt>
                <c:pt idx="1059" formatCode="General">
                  <c:v>8.2786000000000008</c:v>
                </c:pt>
                <c:pt idx="1060" formatCode="General">
                  <c:v>8.2785000000000011</c:v>
                </c:pt>
                <c:pt idx="1061" formatCode="General">
                  <c:v>8.2783000000000015</c:v>
                </c:pt>
                <c:pt idx="1062" formatCode="General">
                  <c:v>8.2782</c:v>
                </c:pt>
                <c:pt idx="1063" formatCode="General">
                  <c:v>8.2783000000000015</c:v>
                </c:pt>
                <c:pt idx="1064" formatCode="General">
                  <c:v>8.2782</c:v>
                </c:pt>
                <c:pt idx="1065" formatCode="General">
                  <c:v>8.2782</c:v>
                </c:pt>
                <c:pt idx="1066" formatCode="General">
                  <c:v>8.2782</c:v>
                </c:pt>
                <c:pt idx="1067" formatCode="General">
                  <c:v>8.2780000000000005</c:v>
                </c:pt>
                <c:pt idx="1068" formatCode="General">
                  <c:v>8.2780000000000005</c:v>
                </c:pt>
                <c:pt idx="1069" formatCode="General">
                  <c:v>8.2779000000000007</c:v>
                </c:pt>
                <c:pt idx="1070" formatCode="General">
                  <c:v>8.2778000000000009</c:v>
                </c:pt>
                <c:pt idx="1071" formatCode="General">
                  <c:v>8.2777000000000012</c:v>
                </c:pt>
                <c:pt idx="1072" formatCode="General">
                  <c:v>8.2777000000000012</c:v>
                </c:pt>
                <c:pt idx="1073" formatCode="General">
                  <c:v>8.2774999999999999</c:v>
                </c:pt>
                <c:pt idx="1074" formatCode="General">
                  <c:v>8.2776000000000014</c:v>
                </c:pt>
                <c:pt idx="1075" formatCode="General">
                  <c:v>8.2777000000000012</c:v>
                </c:pt>
                <c:pt idx="1076" formatCode="General">
                  <c:v>8.2778000000000009</c:v>
                </c:pt>
                <c:pt idx="1077" formatCode="General">
                  <c:v>8.2776000000000014</c:v>
                </c:pt>
                <c:pt idx="1078" formatCode="General">
                  <c:v>8.2778000000000009</c:v>
                </c:pt>
                <c:pt idx="1079" formatCode="General">
                  <c:v>8.2779000000000007</c:v>
                </c:pt>
                <c:pt idx="1080" formatCode="General">
                  <c:v>8.2778000000000009</c:v>
                </c:pt>
                <c:pt idx="1081" formatCode="General">
                  <c:v>8.2782</c:v>
                </c:pt>
                <c:pt idx="1082" formatCode="General">
                  <c:v>8.2778000000000009</c:v>
                </c:pt>
                <c:pt idx="1083" formatCode="General">
                  <c:v>8.2777000000000012</c:v>
                </c:pt>
                <c:pt idx="1084" formatCode="General">
                  <c:v>8.2776000000000014</c:v>
                </c:pt>
                <c:pt idx="1085" formatCode="General">
                  <c:v>8.2778000000000009</c:v>
                </c:pt>
                <c:pt idx="1086" formatCode="General">
                  <c:v>8.2776000000000014</c:v>
                </c:pt>
                <c:pt idx="1087" formatCode="General">
                  <c:v>8.2778000000000009</c:v>
                </c:pt>
                <c:pt idx="1088" formatCode="General">
                  <c:v>8.2777000000000012</c:v>
                </c:pt>
                <c:pt idx="1089" formatCode="General">
                  <c:v>8.2780000000000005</c:v>
                </c:pt>
                <c:pt idx="1090" formatCode="General">
                  <c:v>8.2778000000000009</c:v>
                </c:pt>
                <c:pt idx="1091" formatCode="General">
                  <c:v>8.2777000000000012</c:v>
                </c:pt>
                <c:pt idx="1092" formatCode="General">
                  <c:v>8.2779000000000007</c:v>
                </c:pt>
                <c:pt idx="1093" formatCode="General">
                  <c:v>8.2777000000000012</c:v>
                </c:pt>
                <c:pt idx="1094" formatCode="General">
                  <c:v>8.2776000000000014</c:v>
                </c:pt>
                <c:pt idx="1095" formatCode="General">
                  <c:v>8.2777000000000012</c:v>
                </c:pt>
                <c:pt idx="1096" formatCode="General">
                  <c:v>8.2774999999999999</c:v>
                </c:pt>
                <c:pt idx="1097" formatCode="General">
                  <c:v>8.2774999999999999</c:v>
                </c:pt>
                <c:pt idx="1098" formatCode="General">
                  <c:v>8.2778000000000009</c:v>
                </c:pt>
                <c:pt idx="1099" formatCode="General">
                  <c:v>8.2778000000000009</c:v>
                </c:pt>
                <c:pt idx="1100" formatCode="General">
                  <c:v>8.2779000000000007</c:v>
                </c:pt>
                <c:pt idx="1101" formatCode="General">
                  <c:v>8.2779000000000007</c:v>
                </c:pt>
                <c:pt idx="1102" formatCode="General">
                  <c:v>8.2777000000000012</c:v>
                </c:pt>
                <c:pt idx="1103" formatCode="General">
                  <c:v>8.2777000000000012</c:v>
                </c:pt>
                <c:pt idx="1104" formatCode="General">
                  <c:v>8.2778000000000009</c:v>
                </c:pt>
                <c:pt idx="1105" formatCode="General">
                  <c:v>8.2777000000000012</c:v>
                </c:pt>
                <c:pt idx="1106" formatCode="General">
                  <c:v>8.2778000000000009</c:v>
                </c:pt>
                <c:pt idx="1107" formatCode="General">
                  <c:v>8.2778000000000009</c:v>
                </c:pt>
                <c:pt idx="1108" formatCode="General">
                  <c:v>8.2782</c:v>
                </c:pt>
                <c:pt idx="1109" formatCode="General">
                  <c:v>8.2782</c:v>
                </c:pt>
                <c:pt idx="1110" formatCode="General">
                  <c:v>8.2780000000000005</c:v>
                </c:pt>
                <c:pt idx="1111" formatCode="General">
                  <c:v>8.2779000000000007</c:v>
                </c:pt>
                <c:pt idx="1112" formatCode="General">
                  <c:v>8.2777000000000012</c:v>
                </c:pt>
                <c:pt idx="1113" formatCode="General">
                  <c:v>8.2774999999999999</c:v>
                </c:pt>
                <c:pt idx="1114" formatCode="General">
                  <c:v>8.2774999999999999</c:v>
                </c:pt>
                <c:pt idx="1115" formatCode="General">
                  <c:v>8.2774999999999999</c:v>
                </c:pt>
                <c:pt idx="1116" formatCode="General">
                  <c:v>8.2774000000000001</c:v>
                </c:pt>
                <c:pt idx="1117" formatCode="General">
                  <c:v>8.2774000000000001</c:v>
                </c:pt>
                <c:pt idx="1118" formatCode="General">
                  <c:v>8.2777000000000012</c:v>
                </c:pt>
                <c:pt idx="1119" formatCode="General">
                  <c:v>8.2778000000000009</c:v>
                </c:pt>
                <c:pt idx="1120" formatCode="General">
                  <c:v>8.2778000000000009</c:v>
                </c:pt>
                <c:pt idx="1121" formatCode="General">
                  <c:v>8.2777000000000012</c:v>
                </c:pt>
                <c:pt idx="1122" formatCode="General">
                  <c:v>8.2776000000000014</c:v>
                </c:pt>
                <c:pt idx="1123" formatCode="General">
                  <c:v>8.2779000000000007</c:v>
                </c:pt>
                <c:pt idx="1124" formatCode="General">
                  <c:v>8.2782</c:v>
                </c:pt>
                <c:pt idx="1125" formatCode="General">
                  <c:v>8.2781000000000002</c:v>
                </c:pt>
                <c:pt idx="1126" formatCode="General">
                  <c:v>8.2785000000000011</c:v>
                </c:pt>
                <c:pt idx="1127" formatCode="General">
                  <c:v>8.2785000000000011</c:v>
                </c:pt>
                <c:pt idx="1128" formatCode="General">
                  <c:v>8.2782</c:v>
                </c:pt>
                <c:pt idx="1129" formatCode="General">
                  <c:v>8.2786000000000008</c:v>
                </c:pt>
                <c:pt idx="1130" formatCode="General">
                  <c:v>8.2787000000000006</c:v>
                </c:pt>
                <c:pt idx="1131" formatCode="General">
                  <c:v>8.2787000000000006</c:v>
                </c:pt>
                <c:pt idx="1132" formatCode="General">
                  <c:v>8.2789000000000001</c:v>
                </c:pt>
                <c:pt idx="1133" formatCode="General">
                  <c:v>8.279300000000001</c:v>
                </c:pt>
                <c:pt idx="1134" formatCode="General">
                  <c:v>8.2795000000000005</c:v>
                </c:pt>
                <c:pt idx="1135" formatCode="General">
                  <c:v>8.2795000000000005</c:v>
                </c:pt>
                <c:pt idx="1136" formatCode="General">
                  <c:v>8.2797999999999998</c:v>
                </c:pt>
                <c:pt idx="1137" formatCode="General">
                  <c:v>8.2796000000000003</c:v>
                </c:pt>
                <c:pt idx="1138" formatCode="General">
                  <c:v>8.2797000000000001</c:v>
                </c:pt>
                <c:pt idx="1139" formatCode="General">
                  <c:v>8.2795000000000005</c:v>
                </c:pt>
                <c:pt idx="1140" formatCode="General">
                  <c:v>8.2794000000000008</c:v>
                </c:pt>
                <c:pt idx="1141" formatCode="General">
                  <c:v>8.2789999999999999</c:v>
                </c:pt>
                <c:pt idx="1142" formatCode="General">
                  <c:v>8.2789999999999999</c:v>
                </c:pt>
                <c:pt idx="1143" formatCode="General">
                  <c:v>8.2788000000000004</c:v>
                </c:pt>
                <c:pt idx="1144" formatCode="General">
                  <c:v>8.2787000000000006</c:v>
                </c:pt>
                <c:pt idx="1145" formatCode="General">
                  <c:v>8.2791000000000015</c:v>
                </c:pt>
                <c:pt idx="1146" formatCode="General">
                  <c:v>8.2789000000000001</c:v>
                </c:pt>
                <c:pt idx="1147" formatCode="General">
                  <c:v>8.2787000000000006</c:v>
                </c:pt>
                <c:pt idx="1148" formatCode="General">
                  <c:v>8.2784000000000013</c:v>
                </c:pt>
                <c:pt idx="1149" formatCode="General">
                  <c:v>8.2780000000000005</c:v>
                </c:pt>
                <c:pt idx="1150" formatCode="General">
                  <c:v>8.2778000000000009</c:v>
                </c:pt>
                <c:pt idx="1151" formatCode="General">
                  <c:v>8.2778000000000009</c:v>
                </c:pt>
                <c:pt idx="1152" formatCode="General">
                  <c:v>8.2778000000000009</c:v>
                </c:pt>
                <c:pt idx="1153" formatCode="General">
                  <c:v>8.2774999999999999</c:v>
                </c:pt>
                <c:pt idx="1154" formatCode="General">
                  <c:v>8.2779000000000007</c:v>
                </c:pt>
                <c:pt idx="1155" formatCode="General">
                  <c:v>8.2776000000000014</c:v>
                </c:pt>
                <c:pt idx="1156" formatCode="General">
                  <c:v>8.2774000000000001</c:v>
                </c:pt>
                <c:pt idx="1157" formatCode="General">
                  <c:v>8.2774999999999999</c:v>
                </c:pt>
                <c:pt idx="1158" formatCode="General">
                  <c:v>8.2774999999999999</c:v>
                </c:pt>
                <c:pt idx="1159" formatCode="General">
                  <c:v>8.2774000000000001</c:v>
                </c:pt>
                <c:pt idx="1160" formatCode="General">
                  <c:v>8.2776000000000014</c:v>
                </c:pt>
                <c:pt idx="1161" formatCode="General">
                  <c:v>8.2778000000000009</c:v>
                </c:pt>
                <c:pt idx="1162" formatCode="General">
                  <c:v>8.2784000000000013</c:v>
                </c:pt>
                <c:pt idx="1163" formatCode="General">
                  <c:v>8.2784000000000013</c:v>
                </c:pt>
                <c:pt idx="1164" formatCode="General">
                  <c:v>8.2784000000000013</c:v>
                </c:pt>
                <c:pt idx="1165" formatCode="General">
                  <c:v>8.2784000000000013</c:v>
                </c:pt>
                <c:pt idx="1166" formatCode="General">
                  <c:v>8.2784000000000013</c:v>
                </c:pt>
                <c:pt idx="1167" formatCode="General">
                  <c:v>8.2784000000000013</c:v>
                </c:pt>
                <c:pt idx="1168" formatCode="General">
                  <c:v>8.2787000000000006</c:v>
                </c:pt>
                <c:pt idx="1169" formatCode="General">
                  <c:v>8.2788000000000004</c:v>
                </c:pt>
                <c:pt idx="1170" formatCode="General">
                  <c:v>8.2791000000000015</c:v>
                </c:pt>
                <c:pt idx="1171" formatCode="General">
                  <c:v>8.2789000000000001</c:v>
                </c:pt>
                <c:pt idx="1172" formatCode="General">
                  <c:v>8.2789999999999999</c:v>
                </c:pt>
                <c:pt idx="1173" formatCode="General">
                  <c:v>8.2792000000000012</c:v>
                </c:pt>
                <c:pt idx="1174" formatCode="General">
                  <c:v>8.2789000000000001</c:v>
                </c:pt>
                <c:pt idx="1175" formatCode="General">
                  <c:v>8.2786000000000008</c:v>
                </c:pt>
                <c:pt idx="1176" formatCode="General">
                  <c:v>8.2783000000000015</c:v>
                </c:pt>
                <c:pt idx="1177" formatCode="General">
                  <c:v>8.2784000000000013</c:v>
                </c:pt>
                <c:pt idx="1178" formatCode="General">
                  <c:v>8.2786000000000008</c:v>
                </c:pt>
                <c:pt idx="1179" formatCode="General">
                  <c:v>8.2791000000000015</c:v>
                </c:pt>
                <c:pt idx="1180" formatCode="General">
                  <c:v>8.2788000000000004</c:v>
                </c:pt>
                <c:pt idx="1181" formatCode="General">
                  <c:v>8.2789000000000001</c:v>
                </c:pt>
                <c:pt idx="1182" formatCode="General">
                  <c:v>8.2789000000000001</c:v>
                </c:pt>
                <c:pt idx="1183" formatCode="General">
                  <c:v>8.2789000000000001</c:v>
                </c:pt>
                <c:pt idx="1184" formatCode="General">
                  <c:v>8.2789000000000001</c:v>
                </c:pt>
                <c:pt idx="1185" formatCode="General">
                  <c:v>8.2788000000000004</c:v>
                </c:pt>
                <c:pt idx="1186" formatCode="General">
                  <c:v>8.2788000000000004</c:v>
                </c:pt>
                <c:pt idx="1187" formatCode="General">
                  <c:v>8.279300000000001</c:v>
                </c:pt>
                <c:pt idx="1188" formatCode="General">
                  <c:v>8.2792000000000012</c:v>
                </c:pt>
                <c:pt idx="1189" formatCode="General">
                  <c:v>8.2795000000000005</c:v>
                </c:pt>
                <c:pt idx="1190" formatCode="General">
                  <c:v>8.2796000000000003</c:v>
                </c:pt>
                <c:pt idx="1191" formatCode="General">
                  <c:v>8.2797999999999998</c:v>
                </c:pt>
                <c:pt idx="1192" formatCode="General">
                  <c:v>8.2800000000000011</c:v>
                </c:pt>
                <c:pt idx="1193" formatCode="General">
                  <c:v>8.2797000000000001</c:v>
                </c:pt>
                <c:pt idx="1194" formatCode="General">
                  <c:v>8.2800000000000011</c:v>
                </c:pt>
                <c:pt idx="1195" formatCode="General">
                  <c:v>8.2800000000000011</c:v>
                </c:pt>
                <c:pt idx="1196" formatCode="General">
                  <c:v>8.2796000000000003</c:v>
                </c:pt>
                <c:pt idx="1197" formatCode="General">
                  <c:v>8.2794000000000008</c:v>
                </c:pt>
                <c:pt idx="1198" formatCode="General">
                  <c:v>8.2795000000000005</c:v>
                </c:pt>
                <c:pt idx="1199" formatCode="General">
                  <c:v>8.2797000000000001</c:v>
                </c:pt>
                <c:pt idx="1200" formatCode="General">
                  <c:v>8.2797000000000001</c:v>
                </c:pt>
                <c:pt idx="1201" formatCode="General">
                  <c:v>8.2799000000000014</c:v>
                </c:pt>
                <c:pt idx="1202" formatCode="General">
                  <c:v>8.2797000000000001</c:v>
                </c:pt>
                <c:pt idx="1203" formatCode="General">
                  <c:v>8.2797000000000001</c:v>
                </c:pt>
                <c:pt idx="1204" formatCode="General">
                  <c:v>8.2797000000000001</c:v>
                </c:pt>
                <c:pt idx="1205" formatCode="General">
                  <c:v>8.2794000000000008</c:v>
                </c:pt>
                <c:pt idx="1206" formatCode="General">
                  <c:v>8.2789000000000001</c:v>
                </c:pt>
                <c:pt idx="1207" formatCode="General">
                  <c:v>8.2787000000000006</c:v>
                </c:pt>
                <c:pt idx="1208" formatCode="General">
                  <c:v>8.2787000000000006</c:v>
                </c:pt>
                <c:pt idx="1209" formatCode="General">
                  <c:v>8.2783000000000015</c:v>
                </c:pt>
                <c:pt idx="1210" formatCode="General">
                  <c:v>8.2783000000000015</c:v>
                </c:pt>
                <c:pt idx="1211" formatCode="General">
                  <c:v>8.2783000000000015</c:v>
                </c:pt>
                <c:pt idx="1212" formatCode="General">
                  <c:v>8.2784000000000013</c:v>
                </c:pt>
                <c:pt idx="1213" formatCode="General">
                  <c:v>8.279300000000001</c:v>
                </c:pt>
                <c:pt idx="1214" formatCode="General">
                  <c:v>8.2794000000000008</c:v>
                </c:pt>
                <c:pt idx="1215" formatCode="General">
                  <c:v>8.2791000000000015</c:v>
                </c:pt>
                <c:pt idx="1216" formatCode="General">
                  <c:v>8.2794000000000008</c:v>
                </c:pt>
                <c:pt idx="1217" formatCode="General">
                  <c:v>8.2794000000000008</c:v>
                </c:pt>
                <c:pt idx="1218" formatCode="General">
                  <c:v>8.2789999999999999</c:v>
                </c:pt>
                <c:pt idx="1219" formatCode="General">
                  <c:v>8.2789000000000001</c:v>
                </c:pt>
                <c:pt idx="1220" formatCode="General">
                  <c:v>8.2789000000000001</c:v>
                </c:pt>
                <c:pt idx="1221" formatCode="General">
                  <c:v>8.2786000000000008</c:v>
                </c:pt>
                <c:pt idx="1222" formatCode="General">
                  <c:v>8.2783000000000015</c:v>
                </c:pt>
                <c:pt idx="1223" formatCode="General">
                  <c:v>8.2787000000000006</c:v>
                </c:pt>
                <c:pt idx="1224" formatCode="General">
                  <c:v>8.2782</c:v>
                </c:pt>
                <c:pt idx="1225" formatCode="General">
                  <c:v>8.2783000000000015</c:v>
                </c:pt>
                <c:pt idx="1226" formatCode="General">
                  <c:v>8.2778000000000009</c:v>
                </c:pt>
                <c:pt idx="1227" formatCode="General">
                  <c:v>8.2784000000000013</c:v>
                </c:pt>
                <c:pt idx="1228" formatCode="General">
                  <c:v>8.2784000000000013</c:v>
                </c:pt>
                <c:pt idx="1229" formatCode="General">
                  <c:v>8.2789999999999999</c:v>
                </c:pt>
                <c:pt idx="1230" formatCode="General">
                  <c:v>8.2783000000000015</c:v>
                </c:pt>
                <c:pt idx="1231" formatCode="General">
                  <c:v>8.2780000000000005</c:v>
                </c:pt>
                <c:pt idx="1232" formatCode="General">
                  <c:v>8.2780000000000005</c:v>
                </c:pt>
                <c:pt idx="1233" formatCode="General">
                  <c:v>8.2785000000000011</c:v>
                </c:pt>
                <c:pt idx="1234" formatCode="General">
                  <c:v>8.2789000000000001</c:v>
                </c:pt>
                <c:pt idx="1235" formatCode="General">
                  <c:v>8.2789999999999999</c:v>
                </c:pt>
                <c:pt idx="1236" formatCode="General">
                  <c:v>8.2788000000000004</c:v>
                </c:pt>
                <c:pt idx="1237" formatCode="General">
                  <c:v>8.2786000000000008</c:v>
                </c:pt>
                <c:pt idx="1238" formatCode="General">
                  <c:v>8.2784000000000013</c:v>
                </c:pt>
                <c:pt idx="1239" formatCode="General">
                  <c:v>8.2784000000000013</c:v>
                </c:pt>
                <c:pt idx="1240" formatCode="General">
                  <c:v>8.2787000000000006</c:v>
                </c:pt>
                <c:pt idx="1241" formatCode="General">
                  <c:v>8.2784000000000013</c:v>
                </c:pt>
                <c:pt idx="1242" formatCode="General">
                  <c:v>8.2781000000000002</c:v>
                </c:pt>
                <c:pt idx="1243" formatCode="General">
                  <c:v>8.2781000000000002</c:v>
                </c:pt>
                <c:pt idx="1244" formatCode="General">
                  <c:v>8.2779000000000007</c:v>
                </c:pt>
                <c:pt idx="1245" formatCode="General">
                  <c:v>8.2778000000000009</c:v>
                </c:pt>
                <c:pt idx="1246" formatCode="General">
                  <c:v>8.2777000000000012</c:v>
                </c:pt>
                <c:pt idx="1247" formatCode="General">
                  <c:v>8.2777000000000012</c:v>
                </c:pt>
                <c:pt idx="1248" formatCode="General">
                  <c:v>8.2776000000000014</c:v>
                </c:pt>
                <c:pt idx="1249" formatCode="General">
                  <c:v>8.2781000000000002</c:v>
                </c:pt>
                <c:pt idx="1250" formatCode="General">
                  <c:v>8.2776000000000014</c:v>
                </c:pt>
                <c:pt idx="1251" formatCode="General">
                  <c:v>8.2774999999999999</c:v>
                </c:pt>
                <c:pt idx="1252" formatCode="General">
                  <c:v>8.2774000000000001</c:v>
                </c:pt>
                <c:pt idx="1253" formatCode="General">
                  <c:v>8.2778000000000009</c:v>
                </c:pt>
                <c:pt idx="1254" formatCode="General">
                  <c:v>8.2781000000000002</c:v>
                </c:pt>
                <c:pt idx="1255" formatCode="General">
                  <c:v>8.2784000000000013</c:v>
                </c:pt>
                <c:pt idx="1256" formatCode="General">
                  <c:v>8.2779000000000007</c:v>
                </c:pt>
                <c:pt idx="1257" formatCode="General">
                  <c:v>8.2774999999999999</c:v>
                </c:pt>
                <c:pt idx="1258" formatCode="General">
                  <c:v>8.2780000000000005</c:v>
                </c:pt>
                <c:pt idx="1259" formatCode="General">
                  <c:v>8.2786000000000008</c:v>
                </c:pt>
                <c:pt idx="1260" formatCode="General">
                  <c:v>8.2787000000000006</c:v>
                </c:pt>
                <c:pt idx="1261" formatCode="General">
                  <c:v>8.2786000000000008</c:v>
                </c:pt>
                <c:pt idx="1262" formatCode="General">
                  <c:v>8.2785000000000011</c:v>
                </c:pt>
                <c:pt idx="1263" formatCode="General">
                  <c:v>8.2787000000000006</c:v>
                </c:pt>
                <c:pt idx="1264" formatCode="General">
                  <c:v>8.2782</c:v>
                </c:pt>
                <c:pt idx="1265" formatCode="General">
                  <c:v>8.2783000000000015</c:v>
                </c:pt>
                <c:pt idx="1266" formatCode="General">
                  <c:v>8.2781000000000002</c:v>
                </c:pt>
                <c:pt idx="1267" formatCode="General">
                  <c:v>8.2777000000000012</c:v>
                </c:pt>
                <c:pt idx="1268" formatCode="General">
                  <c:v>8.2776000000000014</c:v>
                </c:pt>
                <c:pt idx="1269" formatCode="General">
                  <c:v>8.2774999999999999</c:v>
                </c:pt>
                <c:pt idx="1270" formatCode="General">
                  <c:v>8.2778000000000009</c:v>
                </c:pt>
                <c:pt idx="1271" formatCode="General">
                  <c:v>8.2774999999999999</c:v>
                </c:pt>
                <c:pt idx="1272" formatCode="General">
                  <c:v>8.2773000000000003</c:v>
                </c:pt>
                <c:pt idx="1273" formatCode="General">
                  <c:v>8.2773000000000003</c:v>
                </c:pt>
                <c:pt idx="1274" formatCode="General">
                  <c:v>8.2777000000000012</c:v>
                </c:pt>
                <c:pt idx="1275" formatCode="General">
                  <c:v>8.2773000000000003</c:v>
                </c:pt>
                <c:pt idx="1276" formatCode="General">
                  <c:v>8.2773000000000003</c:v>
                </c:pt>
                <c:pt idx="1277" formatCode="General">
                  <c:v>8.2772000000000006</c:v>
                </c:pt>
                <c:pt idx="1278" formatCode="General">
                  <c:v>8.277000000000001</c:v>
                </c:pt>
                <c:pt idx="1279" formatCode="General">
                  <c:v>8.277000000000001</c:v>
                </c:pt>
                <c:pt idx="1280" formatCode="General">
                  <c:v>8.277000000000001</c:v>
                </c:pt>
                <c:pt idx="1281" formatCode="General">
                  <c:v>8.2773000000000003</c:v>
                </c:pt>
                <c:pt idx="1282" formatCode="General">
                  <c:v>8.2774000000000001</c:v>
                </c:pt>
                <c:pt idx="1283" formatCode="General">
                  <c:v>8.2772000000000006</c:v>
                </c:pt>
                <c:pt idx="1284" formatCode="General">
                  <c:v>8.2773000000000003</c:v>
                </c:pt>
                <c:pt idx="1285" formatCode="General">
                  <c:v>8.2774000000000001</c:v>
                </c:pt>
                <c:pt idx="1286" formatCode="General">
                  <c:v>8.2774000000000001</c:v>
                </c:pt>
                <c:pt idx="1287" formatCode="General">
                  <c:v>8.2773000000000003</c:v>
                </c:pt>
                <c:pt idx="1288" formatCode="General">
                  <c:v>8.2774000000000001</c:v>
                </c:pt>
                <c:pt idx="1289" formatCode="General">
                  <c:v>8.2771000000000008</c:v>
                </c:pt>
                <c:pt idx="1290" formatCode="General">
                  <c:v>8.2772000000000006</c:v>
                </c:pt>
                <c:pt idx="1291" formatCode="General">
                  <c:v>8.2771000000000008</c:v>
                </c:pt>
                <c:pt idx="1292" formatCode="General">
                  <c:v>8.277000000000001</c:v>
                </c:pt>
                <c:pt idx="1293" formatCode="General">
                  <c:v>8.2774000000000001</c:v>
                </c:pt>
                <c:pt idx="1294" formatCode="General">
                  <c:v>8.277000000000001</c:v>
                </c:pt>
                <c:pt idx="1295" formatCode="General">
                  <c:v>8.2772000000000006</c:v>
                </c:pt>
                <c:pt idx="1296" formatCode="General">
                  <c:v>8.2774000000000001</c:v>
                </c:pt>
                <c:pt idx="1297" formatCode="General">
                  <c:v>8.2774000000000001</c:v>
                </c:pt>
                <c:pt idx="1298" formatCode="General">
                  <c:v>8.2772000000000006</c:v>
                </c:pt>
                <c:pt idx="1299" formatCode="General">
                  <c:v>8.2774999999999999</c:v>
                </c:pt>
                <c:pt idx="1300" formatCode="General">
                  <c:v>8.2773000000000003</c:v>
                </c:pt>
                <c:pt idx="1301" formatCode="General">
                  <c:v>8.2773000000000003</c:v>
                </c:pt>
                <c:pt idx="1302" formatCode="General">
                  <c:v>8.2773000000000003</c:v>
                </c:pt>
                <c:pt idx="1303" formatCode="General">
                  <c:v>8.2771000000000008</c:v>
                </c:pt>
                <c:pt idx="1304" formatCode="General">
                  <c:v>8.277000000000001</c:v>
                </c:pt>
                <c:pt idx="1305" formatCode="General">
                  <c:v>8.2771000000000008</c:v>
                </c:pt>
                <c:pt idx="1306" formatCode="General">
                  <c:v>8.2773000000000003</c:v>
                </c:pt>
                <c:pt idx="1307" formatCode="General">
                  <c:v>8.2774999999999999</c:v>
                </c:pt>
                <c:pt idx="1308" formatCode="General">
                  <c:v>8.2776000000000014</c:v>
                </c:pt>
                <c:pt idx="1309" formatCode="General">
                  <c:v>8.2776000000000014</c:v>
                </c:pt>
                <c:pt idx="1310" formatCode="General">
                  <c:v>8.2776000000000014</c:v>
                </c:pt>
                <c:pt idx="1311" formatCode="General">
                  <c:v>8.2774000000000001</c:v>
                </c:pt>
                <c:pt idx="1312" formatCode="General">
                  <c:v>8.2774000000000001</c:v>
                </c:pt>
                <c:pt idx="1313" formatCode="General">
                  <c:v>8.2772000000000006</c:v>
                </c:pt>
                <c:pt idx="1314" formatCode="General">
                  <c:v>8.2774999999999999</c:v>
                </c:pt>
                <c:pt idx="1315" formatCode="General">
                  <c:v>8.2773000000000003</c:v>
                </c:pt>
                <c:pt idx="1316" formatCode="General">
                  <c:v>8.2771000000000008</c:v>
                </c:pt>
                <c:pt idx="1317" formatCode="General">
                  <c:v>8.2773000000000003</c:v>
                </c:pt>
                <c:pt idx="1318" formatCode="General">
                  <c:v>8.2774999999999999</c:v>
                </c:pt>
                <c:pt idx="1319" formatCode="General">
                  <c:v>8.2774999999999999</c:v>
                </c:pt>
                <c:pt idx="1320" formatCode="General">
                  <c:v>8.2777000000000012</c:v>
                </c:pt>
                <c:pt idx="1321" formatCode="General">
                  <c:v>8.2776000000000014</c:v>
                </c:pt>
                <c:pt idx="1322" formatCode="General">
                  <c:v>8.2776000000000014</c:v>
                </c:pt>
                <c:pt idx="1323" formatCode="General">
                  <c:v>8.2774999999999999</c:v>
                </c:pt>
                <c:pt idx="1324" formatCode="General">
                  <c:v>8.2774999999999999</c:v>
                </c:pt>
                <c:pt idx="1325" formatCode="General">
                  <c:v>8.2774999999999999</c:v>
                </c:pt>
                <c:pt idx="1326" formatCode="General">
                  <c:v>8.2774999999999999</c:v>
                </c:pt>
                <c:pt idx="1327" formatCode="General">
                  <c:v>8.2774999999999999</c:v>
                </c:pt>
                <c:pt idx="1328" formatCode="General">
                  <c:v>8.2774999999999999</c:v>
                </c:pt>
                <c:pt idx="1329" formatCode="General">
                  <c:v>8.2774999999999999</c:v>
                </c:pt>
                <c:pt idx="1330" formatCode="General">
                  <c:v>8.2774999999999999</c:v>
                </c:pt>
                <c:pt idx="1331" formatCode="General">
                  <c:v>8.2778000000000009</c:v>
                </c:pt>
                <c:pt idx="1332" formatCode="General">
                  <c:v>8.2774000000000001</c:v>
                </c:pt>
                <c:pt idx="1333" formatCode="General">
                  <c:v>8.2772000000000006</c:v>
                </c:pt>
                <c:pt idx="1334" formatCode="General">
                  <c:v>8.2773000000000003</c:v>
                </c:pt>
                <c:pt idx="1335" formatCode="General">
                  <c:v>8.2777000000000012</c:v>
                </c:pt>
                <c:pt idx="1336" formatCode="General">
                  <c:v>8.2774000000000001</c:v>
                </c:pt>
                <c:pt idx="1337" formatCode="General">
                  <c:v>8.2774999999999999</c:v>
                </c:pt>
                <c:pt idx="1338" formatCode="General">
                  <c:v>8.2774000000000001</c:v>
                </c:pt>
                <c:pt idx="1339" formatCode="General">
                  <c:v>8.2773000000000003</c:v>
                </c:pt>
                <c:pt idx="1340" formatCode="General">
                  <c:v>8.2774000000000001</c:v>
                </c:pt>
                <c:pt idx="1341" formatCode="General">
                  <c:v>8.2772000000000006</c:v>
                </c:pt>
                <c:pt idx="1342" formatCode="General">
                  <c:v>8.2773000000000003</c:v>
                </c:pt>
                <c:pt idx="1343" formatCode="General">
                  <c:v>8.277000000000001</c:v>
                </c:pt>
                <c:pt idx="1344" formatCode="General">
                  <c:v>8.2773000000000003</c:v>
                </c:pt>
                <c:pt idx="1345" formatCode="General">
                  <c:v>8.2774999999999999</c:v>
                </c:pt>
                <c:pt idx="1346" formatCode="General">
                  <c:v>8.2776000000000014</c:v>
                </c:pt>
                <c:pt idx="1347" formatCode="General">
                  <c:v>8.2778000000000009</c:v>
                </c:pt>
                <c:pt idx="1348" formatCode="General">
                  <c:v>8.2779000000000007</c:v>
                </c:pt>
                <c:pt idx="1349" formatCode="General">
                  <c:v>8.2781000000000002</c:v>
                </c:pt>
                <c:pt idx="1350" formatCode="General">
                  <c:v>8.2781000000000002</c:v>
                </c:pt>
                <c:pt idx="1351" formatCode="General">
                  <c:v>8.2780000000000005</c:v>
                </c:pt>
                <c:pt idx="1352" formatCode="General">
                  <c:v>8.2779000000000007</c:v>
                </c:pt>
                <c:pt idx="1353" formatCode="General">
                  <c:v>8.2779000000000007</c:v>
                </c:pt>
                <c:pt idx="1354" formatCode="General">
                  <c:v>8.2780000000000005</c:v>
                </c:pt>
                <c:pt idx="1355" formatCode="General">
                  <c:v>8.2781000000000002</c:v>
                </c:pt>
                <c:pt idx="1356" formatCode="General">
                  <c:v>8.2782</c:v>
                </c:pt>
                <c:pt idx="1357" formatCode="General">
                  <c:v>8.2780000000000005</c:v>
                </c:pt>
                <c:pt idx="1358" formatCode="General">
                  <c:v>8.2781000000000002</c:v>
                </c:pt>
                <c:pt idx="1359" formatCode="General">
                  <c:v>8.2781000000000002</c:v>
                </c:pt>
                <c:pt idx="1360" formatCode="General">
                  <c:v>8.2781000000000002</c:v>
                </c:pt>
                <c:pt idx="1361" formatCode="General">
                  <c:v>8.2784000000000013</c:v>
                </c:pt>
                <c:pt idx="1362" formatCode="General">
                  <c:v>8.2785000000000011</c:v>
                </c:pt>
                <c:pt idx="1363" formatCode="General">
                  <c:v>8.2785000000000011</c:v>
                </c:pt>
                <c:pt idx="1364" formatCode="General">
                  <c:v>8.2784000000000013</c:v>
                </c:pt>
                <c:pt idx="1365" formatCode="General">
                  <c:v>8.2785000000000011</c:v>
                </c:pt>
                <c:pt idx="1366" formatCode="General">
                  <c:v>8.2785000000000011</c:v>
                </c:pt>
                <c:pt idx="1367" formatCode="General">
                  <c:v>8.2785000000000011</c:v>
                </c:pt>
                <c:pt idx="1368" formatCode="General">
                  <c:v>8.2789000000000001</c:v>
                </c:pt>
                <c:pt idx="1369" formatCode="General">
                  <c:v>8.2789000000000001</c:v>
                </c:pt>
                <c:pt idx="1370" formatCode="General">
                  <c:v>8.2789000000000001</c:v>
                </c:pt>
                <c:pt idx="1371" formatCode="General">
                  <c:v>8.2788000000000004</c:v>
                </c:pt>
                <c:pt idx="1372" formatCode="General">
                  <c:v>8.2787000000000006</c:v>
                </c:pt>
                <c:pt idx="1373" formatCode="General">
                  <c:v>8.2789999999999999</c:v>
                </c:pt>
                <c:pt idx="1374" formatCode="General">
                  <c:v>8.2789999999999999</c:v>
                </c:pt>
                <c:pt idx="1375" formatCode="General">
                  <c:v>8.2795000000000005</c:v>
                </c:pt>
                <c:pt idx="1376" formatCode="General">
                  <c:v>8.2795000000000005</c:v>
                </c:pt>
                <c:pt idx="1377" formatCode="General">
                  <c:v>8.2795000000000005</c:v>
                </c:pt>
                <c:pt idx="1378" formatCode="General">
                  <c:v>8.2795000000000005</c:v>
                </c:pt>
                <c:pt idx="1379" formatCode="General">
                  <c:v>8.2794000000000008</c:v>
                </c:pt>
                <c:pt idx="1380" formatCode="General">
                  <c:v>8.2794000000000008</c:v>
                </c:pt>
                <c:pt idx="1381" formatCode="General">
                  <c:v>8.2794000000000008</c:v>
                </c:pt>
                <c:pt idx="1382" formatCode="General">
                  <c:v>8.2794000000000008</c:v>
                </c:pt>
                <c:pt idx="1383" formatCode="General">
                  <c:v>8.2794000000000008</c:v>
                </c:pt>
                <c:pt idx="1384" formatCode="General">
                  <c:v>8.2796000000000003</c:v>
                </c:pt>
                <c:pt idx="1385" formatCode="General">
                  <c:v>8.2796000000000003</c:v>
                </c:pt>
                <c:pt idx="1386" formatCode="General">
                  <c:v>8.2795000000000005</c:v>
                </c:pt>
                <c:pt idx="1387" formatCode="General">
                  <c:v>8.2794000000000008</c:v>
                </c:pt>
                <c:pt idx="1388" formatCode="General">
                  <c:v>8.2796000000000003</c:v>
                </c:pt>
                <c:pt idx="1389" formatCode="General">
                  <c:v>8.2797000000000001</c:v>
                </c:pt>
                <c:pt idx="1390" formatCode="General">
                  <c:v>8.279300000000001</c:v>
                </c:pt>
                <c:pt idx="1391" formatCode="General">
                  <c:v>8.279300000000001</c:v>
                </c:pt>
                <c:pt idx="1392" formatCode="General">
                  <c:v>8.2795000000000005</c:v>
                </c:pt>
                <c:pt idx="1393" formatCode="General">
                  <c:v>8.2797999999999998</c:v>
                </c:pt>
                <c:pt idx="1394" formatCode="General">
                  <c:v>8.2799000000000014</c:v>
                </c:pt>
                <c:pt idx="1395" formatCode="General">
                  <c:v>8.2797999999999998</c:v>
                </c:pt>
                <c:pt idx="1396" formatCode="General">
                  <c:v>8.2797000000000001</c:v>
                </c:pt>
                <c:pt idx="1397" formatCode="General">
                  <c:v>8.2794000000000008</c:v>
                </c:pt>
                <c:pt idx="1398" formatCode="General">
                  <c:v>8.2794000000000008</c:v>
                </c:pt>
                <c:pt idx="1399" formatCode="General">
                  <c:v>8.2795000000000005</c:v>
                </c:pt>
                <c:pt idx="1400" formatCode="General">
                  <c:v>8.2796000000000003</c:v>
                </c:pt>
                <c:pt idx="1401" formatCode="General">
                  <c:v>8.2797999999999998</c:v>
                </c:pt>
                <c:pt idx="1402" formatCode="General">
                  <c:v>8.2797000000000001</c:v>
                </c:pt>
                <c:pt idx="1403" formatCode="General">
                  <c:v>8.279300000000001</c:v>
                </c:pt>
                <c:pt idx="1404" formatCode="General">
                  <c:v>8.279300000000001</c:v>
                </c:pt>
                <c:pt idx="1405" formatCode="General">
                  <c:v>8.2797000000000001</c:v>
                </c:pt>
                <c:pt idx="1406" formatCode="General">
                  <c:v>8.2794000000000008</c:v>
                </c:pt>
                <c:pt idx="1407" formatCode="General">
                  <c:v>8.2795000000000005</c:v>
                </c:pt>
                <c:pt idx="1408" formatCode="General">
                  <c:v>8.2789000000000001</c:v>
                </c:pt>
                <c:pt idx="1409" formatCode="General">
                  <c:v>8.2786000000000008</c:v>
                </c:pt>
                <c:pt idx="1410" formatCode="General">
                  <c:v>8.2782</c:v>
                </c:pt>
                <c:pt idx="1411" formatCode="General">
                  <c:v>8.2783000000000015</c:v>
                </c:pt>
                <c:pt idx="1412" formatCode="General">
                  <c:v>8.2781000000000002</c:v>
                </c:pt>
                <c:pt idx="1413" formatCode="General">
                  <c:v>8.2777000000000012</c:v>
                </c:pt>
                <c:pt idx="1414" formatCode="General">
                  <c:v>8.2774000000000001</c:v>
                </c:pt>
                <c:pt idx="1415" formatCode="General">
                  <c:v>8.2773000000000003</c:v>
                </c:pt>
                <c:pt idx="1416" formatCode="General">
                  <c:v>8.2781000000000002</c:v>
                </c:pt>
                <c:pt idx="1417" formatCode="General">
                  <c:v>8.2781000000000002</c:v>
                </c:pt>
                <c:pt idx="1418" formatCode="General">
                  <c:v>8.2781000000000002</c:v>
                </c:pt>
                <c:pt idx="1419" formatCode="General">
                  <c:v>8.2781000000000002</c:v>
                </c:pt>
                <c:pt idx="1420" formatCode="General">
                  <c:v>8.2781000000000002</c:v>
                </c:pt>
                <c:pt idx="1421" formatCode="General">
                  <c:v>8.2781000000000002</c:v>
                </c:pt>
                <c:pt idx="1422" formatCode="General">
                  <c:v>8.2781000000000002</c:v>
                </c:pt>
                <c:pt idx="1423" formatCode="General">
                  <c:v>8.2779000000000007</c:v>
                </c:pt>
                <c:pt idx="1424" formatCode="General">
                  <c:v>8.2777000000000012</c:v>
                </c:pt>
                <c:pt idx="1425" formatCode="General">
                  <c:v>8.2777000000000012</c:v>
                </c:pt>
                <c:pt idx="1426" formatCode="General">
                  <c:v>8.2772000000000006</c:v>
                </c:pt>
                <c:pt idx="1427" formatCode="General">
                  <c:v>8.2772000000000006</c:v>
                </c:pt>
                <c:pt idx="1428" formatCode="General">
                  <c:v>8.2774999999999999</c:v>
                </c:pt>
                <c:pt idx="1429" formatCode="General">
                  <c:v>8.2773000000000003</c:v>
                </c:pt>
                <c:pt idx="1430" formatCode="General">
                  <c:v>8.2780000000000005</c:v>
                </c:pt>
                <c:pt idx="1431" formatCode="General">
                  <c:v>8.2780000000000005</c:v>
                </c:pt>
                <c:pt idx="1432" formatCode="General">
                  <c:v>8.2786000000000008</c:v>
                </c:pt>
                <c:pt idx="1433" formatCode="General">
                  <c:v>8.2786000000000008</c:v>
                </c:pt>
                <c:pt idx="1434" formatCode="General">
                  <c:v>8.2786000000000008</c:v>
                </c:pt>
                <c:pt idx="1435" formatCode="General">
                  <c:v>8.2786000000000008</c:v>
                </c:pt>
                <c:pt idx="1436" formatCode="General">
                  <c:v>8.2787000000000006</c:v>
                </c:pt>
                <c:pt idx="1437" formatCode="General">
                  <c:v>8.2789000000000001</c:v>
                </c:pt>
                <c:pt idx="1438" formatCode="General">
                  <c:v>8.2785000000000011</c:v>
                </c:pt>
                <c:pt idx="1439" formatCode="General">
                  <c:v>8.2784000000000013</c:v>
                </c:pt>
                <c:pt idx="1440" formatCode="General">
                  <c:v>8.2786000000000008</c:v>
                </c:pt>
                <c:pt idx="1441" formatCode="General">
                  <c:v>8.2787000000000006</c:v>
                </c:pt>
                <c:pt idx="1442" formatCode="General">
                  <c:v>8.2785000000000011</c:v>
                </c:pt>
                <c:pt idx="1443" formatCode="General">
                  <c:v>8.2781000000000002</c:v>
                </c:pt>
                <c:pt idx="1444" formatCode="General">
                  <c:v>8.2780000000000005</c:v>
                </c:pt>
                <c:pt idx="1445" formatCode="General">
                  <c:v>8.2778000000000009</c:v>
                </c:pt>
                <c:pt idx="1446" formatCode="General">
                  <c:v>8.2777000000000012</c:v>
                </c:pt>
                <c:pt idx="1447" formatCode="General">
                  <c:v>8.2785000000000011</c:v>
                </c:pt>
                <c:pt idx="1448" formatCode="General">
                  <c:v>8.2786000000000008</c:v>
                </c:pt>
                <c:pt idx="1449" formatCode="General">
                  <c:v>8.2783000000000015</c:v>
                </c:pt>
                <c:pt idx="1450" formatCode="General">
                  <c:v>8.2783000000000015</c:v>
                </c:pt>
                <c:pt idx="1451" formatCode="General">
                  <c:v>8.2787000000000006</c:v>
                </c:pt>
                <c:pt idx="1452" formatCode="General">
                  <c:v>8.2789000000000001</c:v>
                </c:pt>
                <c:pt idx="1453" formatCode="General">
                  <c:v>8.2792000000000012</c:v>
                </c:pt>
                <c:pt idx="1454" formatCode="General">
                  <c:v>8.2795000000000005</c:v>
                </c:pt>
                <c:pt idx="1455" formatCode="General">
                  <c:v>8.2789000000000001</c:v>
                </c:pt>
                <c:pt idx="1456" formatCode="General">
                  <c:v>8.2788000000000004</c:v>
                </c:pt>
                <c:pt idx="1457" formatCode="General">
                  <c:v>8.2787000000000006</c:v>
                </c:pt>
                <c:pt idx="1458" formatCode="General">
                  <c:v>8.2786000000000008</c:v>
                </c:pt>
                <c:pt idx="1459" formatCode="General">
                  <c:v>8.2791000000000015</c:v>
                </c:pt>
                <c:pt idx="1460" formatCode="General">
                  <c:v>8.2795000000000005</c:v>
                </c:pt>
                <c:pt idx="1461" formatCode="General">
                  <c:v>8.2795000000000005</c:v>
                </c:pt>
                <c:pt idx="1462" formatCode="General">
                  <c:v>8.2795000000000005</c:v>
                </c:pt>
                <c:pt idx="1463" formatCode="General">
                  <c:v>8.2797999999999998</c:v>
                </c:pt>
                <c:pt idx="1464" formatCode="General">
                  <c:v>8.2791000000000015</c:v>
                </c:pt>
                <c:pt idx="1465" formatCode="General">
                  <c:v>8.2796000000000003</c:v>
                </c:pt>
                <c:pt idx="1466" formatCode="General">
                  <c:v>8.2794000000000008</c:v>
                </c:pt>
                <c:pt idx="1467" formatCode="General">
                  <c:v>8.2794000000000008</c:v>
                </c:pt>
                <c:pt idx="1468" formatCode="General">
                  <c:v>8.2794000000000008</c:v>
                </c:pt>
                <c:pt idx="1469" formatCode="General">
                  <c:v>8.2789999999999999</c:v>
                </c:pt>
                <c:pt idx="1470" formatCode="General">
                  <c:v>8.279300000000001</c:v>
                </c:pt>
                <c:pt idx="1471" formatCode="General">
                  <c:v>8.2791000000000015</c:v>
                </c:pt>
                <c:pt idx="1472" formatCode="General">
                  <c:v>8.2785000000000011</c:v>
                </c:pt>
                <c:pt idx="1473" formatCode="General">
                  <c:v>8.2786000000000008</c:v>
                </c:pt>
                <c:pt idx="1474" formatCode="General">
                  <c:v>8.2791000000000015</c:v>
                </c:pt>
                <c:pt idx="1475" formatCode="General">
                  <c:v>8.2795000000000005</c:v>
                </c:pt>
                <c:pt idx="1476" formatCode="General">
                  <c:v>8.2797999999999998</c:v>
                </c:pt>
                <c:pt idx="1477" formatCode="General">
                  <c:v>8.2797999999999998</c:v>
                </c:pt>
                <c:pt idx="1478" formatCode="General">
                  <c:v>8.2797999999999998</c:v>
                </c:pt>
                <c:pt idx="1479" formatCode="General">
                  <c:v>8.2797999999999998</c:v>
                </c:pt>
                <c:pt idx="1480" formatCode="General">
                  <c:v>8.2797999999999998</c:v>
                </c:pt>
                <c:pt idx="1481" formatCode="General">
                  <c:v>8.2797999999999998</c:v>
                </c:pt>
                <c:pt idx="1482" formatCode="General">
                  <c:v>8.2799000000000014</c:v>
                </c:pt>
                <c:pt idx="1483" formatCode="General">
                  <c:v>8.2797999999999998</c:v>
                </c:pt>
                <c:pt idx="1484" formatCode="General">
                  <c:v>8.2789999999999999</c:v>
                </c:pt>
                <c:pt idx="1485" formatCode="General">
                  <c:v>8.2785000000000011</c:v>
                </c:pt>
                <c:pt idx="1486" formatCode="General">
                  <c:v>8.2782</c:v>
                </c:pt>
                <c:pt idx="1487" formatCode="General">
                  <c:v>8.2778000000000009</c:v>
                </c:pt>
                <c:pt idx="1488" formatCode="General">
                  <c:v>8.2777000000000012</c:v>
                </c:pt>
                <c:pt idx="1489" formatCode="General">
                  <c:v>8.2772000000000006</c:v>
                </c:pt>
                <c:pt idx="1490" formatCode="General">
                  <c:v>8.2768000000000015</c:v>
                </c:pt>
                <c:pt idx="1491" formatCode="General">
                  <c:v>8.2773000000000003</c:v>
                </c:pt>
                <c:pt idx="1492" formatCode="General">
                  <c:v>8.2768000000000015</c:v>
                </c:pt>
                <c:pt idx="1493" formatCode="General">
                  <c:v>8.277000000000001</c:v>
                </c:pt>
                <c:pt idx="1494" formatCode="General">
                  <c:v>8.2768000000000015</c:v>
                </c:pt>
                <c:pt idx="1495" formatCode="General">
                  <c:v>8.2769000000000013</c:v>
                </c:pt>
                <c:pt idx="1496" formatCode="General">
                  <c:v>8.2773000000000003</c:v>
                </c:pt>
                <c:pt idx="1497" formatCode="General">
                  <c:v>8.2771000000000008</c:v>
                </c:pt>
                <c:pt idx="1498" formatCode="General">
                  <c:v>8.2768000000000015</c:v>
                </c:pt>
                <c:pt idx="1499" formatCode="General">
                  <c:v>8.2772000000000006</c:v>
                </c:pt>
                <c:pt idx="1500" formatCode="General">
                  <c:v>8.2773000000000003</c:v>
                </c:pt>
                <c:pt idx="1501" formatCode="General">
                  <c:v>8.2771000000000008</c:v>
                </c:pt>
                <c:pt idx="1502" formatCode="General">
                  <c:v>8.2771000000000008</c:v>
                </c:pt>
                <c:pt idx="1503" formatCode="General">
                  <c:v>8.277000000000001</c:v>
                </c:pt>
                <c:pt idx="1504" formatCode="General">
                  <c:v>8.2773000000000003</c:v>
                </c:pt>
                <c:pt idx="1505" formatCode="General">
                  <c:v>8.2773000000000003</c:v>
                </c:pt>
                <c:pt idx="1506" formatCode="General">
                  <c:v>8.2774999999999999</c:v>
                </c:pt>
                <c:pt idx="1507" formatCode="General">
                  <c:v>8.2772000000000006</c:v>
                </c:pt>
                <c:pt idx="1508" formatCode="General">
                  <c:v>8.2771000000000008</c:v>
                </c:pt>
                <c:pt idx="1509" formatCode="General">
                  <c:v>8.277000000000001</c:v>
                </c:pt>
                <c:pt idx="1510" formatCode="General">
                  <c:v>8.2768000000000015</c:v>
                </c:pt>
                <c:pt idx="1511" formatCode="General">
                  <c:v>8.2768000000000015</c:v>
                </c:pt>
                <c:pt idx="1512" formatCode="General">
                  <c:v>8.2768000000000015</c:v>
                </c:pt>
                <c:pt idx="1513" formatCode="General">
                  <c:v>8.2768000000000015</c:v>
                </c:pt>
                <c:pt idx="1514" formatCode="General">
                  <c:v>8.277000000000001</c:v>
                </c:pt>
                <c:pt idx="1515" formatCode="General">
                  <c:v>8.2772000000000006</c:v>
                </c:pt>
                <c:pt idx="1516" formatCode="General">
                  <c:v>8.2771000000000008</c:v>
                </c:pt>
                <c:pt idx="1517" formatCode="General">
                  <c:v>8.2769000000000013</c:v>
                </c:pt>
                <c:pt idx="1518" formatCode="General">
                  <c:v>8.2773000000000003</c:v>
                </c:pt>
                <c:pt idx="1519" formatCode="General">
                  <c:v>8.2774000000000001</c:v>
                </c:pt>
                <c:pt idx="1520" formatCode="General">
                  <c:v>8.2774999999999999</c:v>
                </c:pt>
                <c:pt idx="1521" formatCode="General">
                  <c:v>8.2780000000000005</c:v>
                </c:pt>
                <c:pt idx="1522" formatCode="General">
                  <c:v>8.2782</c:v>
                </c:pt>
                <c:pt idx="1523" formatCode="General">
                  <c:v>8.2786000000000008</c:v>
                </c:pt>
                <c:pt idx="1524" formatCode="General">
                  <c:v>8.2789000000000001</c:v>
                </c:pt>
                <c:pt idx="1525" formatCode="General">
                  <c:v>8.2787000000000006</c:v>
                </c:pt>
                <c:pt idx="1526" formatCode="General">
                  <c:v>8.2791000000000015</c:v>
                </c:pt>
                <c:pt idx="1527" formatCode="General">
                  <c:v>8.279300000000001</c:v>
                </c:pt>
                <c:pt idx="1528" formatCode="General">
                  <c:v>8.2795000000000005</c:v>
                </c:pt>
                <c:pt idx="1529" formatCode="General">
                  <c:v>8.2794000000000008</c:v>
                </c:pt>
                <c:pt idx="1530" formatCode="General">
                  <c:v>8.2795000000000005</c:v>
                </c:pt>
                <c:pt idx="1531" formatCode="General">
                  <c:v>8.2791000000000015</c:v>
                </c:pt>
                <c:pt idx="1532" formatCode="General">
                  <c:v>8.2796000000000003</c:v>
                </c:pt>
                <c:pt idx="1533" formatCode="General">
                  <c:v>8.2791000000000015</c:v>
                </c:pt>
                <c:pt idx="1534" formatCode="General">
                  <c:v>8.2796000000000003</c:v>
                </c:pt>
                <c:pt idx="1535" formatCode="General">
                  <c:v>8.2796000000000003</c:v>
                </c:pt>
                <c:pt idx="1536" formatCode="General">
                  <c:v>8.2796000000000003</c:v>
                </c:pt>
                <c:pt idx="1537" formatCode="General">
                  <c:v>8.2795000000000005</c:v>
                </c:pt>
                <c:pt idx="1538" formatCode="General">
                  <c:v>8.2797999999999998</c:v>
                </c:pt>
                <c:pt idx="1539" formatCode="General">
                  <c:v>8.2797000000000001</c:v>
                </c:pt>
                <c:pt idx="1540" formatCode="General">
                  <c:v>8.2796000000000003</c:v>
                </c:pt>
                <c:pt idx="1541" formatCode="General">
                  <c:v>8.279300000000001</c:v>
                </c:pt>
                <c:pt idx="1542" formatCode="General">
                  <c:v>8.2794000000000008</c:v>
                </c:pt>
                <c:pt idx="1543" formatCode="General">
                  <c:v>8.2792000000000012</c:v>
                </c:pt>
                <c:pt idx="1544" formatCode="General">
                  <c:v>8.2788000000000004</c:v>
                </c:pt>
                <c:pt idx="1545" formatCode="General">
                  <c:v>8.2791000000000015</c:v>
                </c:pt>
                <c:pt idx="1546" formatCode="General">
                  <c:v>8.2796000000000003</c:v>
                </c:pt>
                <c:pt idx="1547" formatCode="General">
                  <c:v>8.2797999999999998</c:v>
                </c:pt>
                <c:pt idx="1548" formatCode="General">
                  <c:v>8.2799000000000014</c:v>
                </c:pt>
                <c:pt idx="1549" formatCode="General">
                  <c:v>8.2799000000000014</c:v>
                </c:pt>
                <c:pt idx="1550" formatCode="General">
                  <c:v>8.2797999999999998</c:v>
                </c:pt>
                <c:pt idx="1551" formatCode="General">
                  <c:v>8.2799000000000014</c:v>
                </c:pt>
                <c:pt idx="1552" formatCode="General">
                  <c:v>8.2796000000000003</c:v>
                </c:pt>
                <c:pt idx="1553" formatCode="General">
                  <c:v>8.2795000000000005</c:v>
                </c:pt>
                <c:pt idx="1554" formatCode="General">
                  <c:v>8.2788000000000004</c:v>
                </c:pt>
                <c:pt idx="1555" formatCode="General">
                  <c:v>8.2797000000000001</c:v>
                </c:pt>
                <c:pt idx="1556" formatCode="General">
                  <c:v>8.2799000000000014</c:v>
                </c:pt>
                <c:pt idx="1557" formatCode="General">
                  <c:v>8.2797000000000001</c:v>
                </c:pt>
                <c:pt idx="1558" formatCode="General">
                  <c:v>8.2799000000000014</c:v>
                </c:pt>
                <c:pt idx="1559" formatCode="General">
                  <c:v>8.2799000000000014</c:v>
                </c:pt>
                <c:pt idx="1560" formatCode="General">
                  <c:v>8.279300000000001</c:v>
                </c:pt>
                <c:pt idx="1561" formatCode="General">
                  <c:v>8.2799000000000014</c:v>
                </c:pt>
                <c:pt idx="1562" formatCode="General">
                  <c:v>8.2799000000000014</c:v>
                </c:pt>
                <c:pt idx="1563" formatCode="General">
                  <c:v>8.2799000000000014</c:v>
                </c:pt>
                <c:pt idx="1564" formatCode="General">
                  <c:v>8.2799000000000014</c:v>
                </c:pt>
                <c:pt idx="1565" formatCode="General">
                  <c:v>8.2788000000000004</c:v>
                </c:pt>
                <c:pt idx="1566" formatCode="General">
                  <c:v>8.2786000000000008</c:v>
                </c:pt>
                <c:pt idx="1567" formatCode="General">
                  <c:v>8.2787000000000006</c:v>
                </c:pt>
                <c:pt idx="1568" formatCode="General">
                  <c:v>8.2786000000000008</c:v>
                </c:pt>
                <c:pt idx="1569" formatCode="General">
                  <c:v>8.2789999999999999</c:v>
                </c:pt>
                <c:pt idx="1570" formatCode="General">
                  <c:v>8.2794000000000008</c:v>
                </c:pt>
                <c:pt idx="1571" formatCode="General">
                  <c:v>8.2789999999999999</c:v>
                </c:pt>
                <c:pt idx="1572" formatCode="General">
                  <c:v>8.2794000000000008</c:v>
                </c:pt>
                <c:pt idx="1573" formatCode="General">
                  <c:v>8.2786000000000008</c:v>
                </c:pt>
                <c:pt idx="1574" formatCode="General">
                  <c:v>8.2787000000000006</c:v>
                </c:pt>
                <c:pt idx="1575" formatCode="General">
                  <c:v>8.2777000000000012</c:v>
                </c:pt>
                <c:pt idx="1576" formatCode="General">
                  <c:v>8.2773000000000003</c:v>
                </c:pt>
                <c:pt idx="1577" formatCode="General">
                  <c:v>8.2771000000000008</c:v>
                </c:pt>
                <c:pt idx="1578" formatCode="General">
                  <c:v>8.2772000000000006</c:v>
                </c:pt>
                <c:pt idx="1579" formatCode="General">
                  <c:v>8.2779000000000007</c:v>
                </c:pt>
                <c:pt idx="1580" formatCode="General">
                  <c:v>8.2774999999999999</c:v>
                </c:pt>
                <c:pt idx="1581" formatCode="General">
                  <c:v>8.2778000000000009</c:v>
                </c:pt>
                <c:pt idx="1582" formatCode="General">
                  <c:v>8.2787000000000006</c:v>
                </c:pt>
                <c:pt idx="1583" formatCode="General">
                  <c:v>8.279300000000001</c:v>
                </c:pt>
                <c:pt idx="1584" formatCode="General">
                  <c:v>8.2791000000000015</c:v>
                </c:pt>
                <c:pt idx="1585" formatCode="General">
                  <c:v>8.2795000000000005</c:v>
                </c:pt>
                <c:pt idx="1586" formatCode="General">
                  <c:v>8.2799000000000014</c:v>
                </c:pt>
                <c:pt idx="1587" formatCode="General">
                  <c:v>8.2799000000000014</c:v>
                </c:pt>
                <c:pt idx="1588" formatCode="General">
                  <c:v>8.2799000000000014</c:v>
                </c:pt>
                <c:pt idx="1589" formatCode="General">
                  <c:v>8.2799000000000014</c:v>
                </c:pt>
                <c:pt idx="1590" formatCode="General">
                  <c:v>8.2799000000000014</c:v>
                </c:pt>
                <c:pt idx="1591" formatCode="General">
                  <c:v>8.2799000000000014</c:v>
                </c:pt>
                <c:pt idx="1592" formatCode="General">
                  <c:v>8.2796000000000003</c:v>
                </c:pt>
                <c:pt idx="1593" formatCode="General">
                  <c:v>8.2789999999999999</c:v>
                </c:pt>
                <c:pt idx="1594" formatCode="General">
                  <c:v>8.2789000000000001</c:v>
                </c:pt>
                <c:pt idx="1595" formatCode="General">
                  <c:v>8.2786000000000008</c:v>
                </c:pt>
                <c:pt idx="1596" formatCode="General">
                  <c:v>8.2786000000000008</c:v>
                </c:pt>
                <c:pt idx="1597" formatCode="General">
                  <c:v>8.2784000000000013</c:v>
                </c:pt>
                <c:pt idx="1598" formatCode="General">
                  <c:v>8.2781000000000002</c:v>
                </c:pt>
                <c:pt idx="1599" formatCode="General">
                  <c:v>8.2784000000000013</c:v>
                </c:pt>
                <c:pt idx="1600" formatCode="General">
                  <c:v>8.2781000000000002</c:v>
                </c:pt>
                <c:pt idx="1601" formatCode="General">
                  <c:v>8.2780000000000005</c:v>
                </c:pt>
                <c:pt idx="1602" formatCode="General">
                  <c:v>8.2778000000000009</c:v>
                </c:pt>
                <c:pt idx="1603" formatCode="General">
                  <c:v>8.2784000000000013</c:v>
                </c:pt>
                <c:pt idx="1604" formatCode="General">
                  <c:v>8.2784000000000013</c:v>
                </c:pt>
                <c:pt idx="1605" formatCode="General">
                  <c:v>8.2782</c:v>
                </c:pt>
                <c:pt idx="1606" formatCode="General">
                  <c:v>8.2785000000000011</c:v>
                </c:pt>
                <c:pt idx="1607" formatCode="General">
                  <c:v>8.2788000000000004</c:v>
                </c:pt>
                <c:pt idx="1608" formatCode="General">
                  <c:v>8.2780000000000005</c:v>
                </c:pt>
                <c:pt idx="1609" formatCode="General">
                  <c:v>8.2774999999999999</c:v>
                </c:pt>
                <c:pt idx="1610" formatCode="General">
                  <c:v>8.2773000000000003</c:v>
                </c:pt>
                <c:pt idx="1611" formatCode="General">
                  <c:v>8.277000000000001</c:v>
                </c:pt>
                <c:pt idx="1612" formatCode="General">
                  <c:v>8.2768000000000015</c:v>
                </c:pt>
                <c:pt idx="1613" formatCode="General">
                  <c:v>8.2771000000000008</c:v>
                </c:pt>
                <c:pt idx="1614" formatCode="General">
                  <c:v>8.2769000000000013</c:v>
                </c:pt>
                <c:pt idx="1615" formatCode="General">
                  <c:v>8.2772000000000006</c:v>
                </c:pt>
                <c:pt idx="1616" formatCode="General">
                  <c:v>8.2768000000000015</c:v>
                </c:pt>
                <c:pt idx="1617" formatCode="General">
                  <c:v>8.2772000000000006</c:v>
                </c:pt>
                <c:pt idx="1618" formatCode="General">
                  <c:v>8.2768000000000015</c:v>
                </c:pt>
                <c:pt idx="1619" formatCode="General">
                  <c:v>8.2773000000000003</c:v>
                </c:pt>
                <c:pt idx="1620" formatCode="General">
                  <c:v>8.2768000000000015</c:v>
                </c:pt>
                <c:pt idx="1621" formatCode="General">
                  <c:v>8.2773000000000003</c:v>
                </c:pt>
                <c:pt idx="1622" formatCode="General">
                  <c:v>8.2769000000000013</c:v>
                </c:pt>
                <c:pt idx="1623" formatCode="General">
                  <c:v>8.2779000000000007</c:v>
                </c:pt>
                <c:pt idx="1624" formatCode="General">
                  <c:v>8.2786000000000008</c:v>
                </c:pt>
                <c:pt idx="1625" formatCode="General">
                  <c:v>8.2782</c:v>
                </c:pt>
                <c:pt idx="1626" formatCode="General">
                  <c:v>8.2780000000000005</c:v>
                </c:pt>
                <c:pt idx="1627" formatCode="General">
                  <c:v>8.2779000000000007</c:v>
                </c:pt>
                <c:pt idx="1628" formatCode="General">
                  <c:v>8.2780000000000005</c:v>
                </c:pt>
                <c:pt idx="1629" formatCode="General">
                  <c:v>8.2777000000000012</c:v>
                </c:pt>
                <c:pt idx="1630" formatCode="General">
                  <c:v>8.2774000000000001</c:v>
                </c:pt>
                <c:pt idx="1631" formatCode="General">
                  <c:v>8.2777000000000012</c:v>
                </c:pt>
                <c:pt idx="1632" formatCode="General">
                  <c:v>8.2774999999999999</c:v>
                </c:pt>
                <c:pt idx="1633" formatCode="General">
                  <c:v>8.2771000000000008</c:v>
                </c:pt>
                <c:pt idx="1634" formatCode="General">
                  <c:v>8.277000000000001</c:v>
                </c:pt>
                <c:pt idx="1635" formatCode="General">
                  <c:v>8.277000000000001</c:v>
                </c:pt>
                <c:pt idx="1636" formatCode="General">
                  <c:v>8.277000000000001</c:v>
                </c:pt>
                <c:pt idx="1637" formatCode="General">
                  <c:v>8.2769000000000013</c:v>
                </c:pt>
                <c:pt idx="1638" formatCode="General">
                  <c:v>8.2773000000000003</c:v>
                </c:pt>
                <c:pt idx="1639" formatCode="General">
                  <c:v>8.2771000000000008</c:v>
                </c:pt>
                <c:pt idx="1640" formatCode="General">
                  <c:v>8.277000000000001</c:v>
                </c:pt>
                <c:pt idx="1641" formatCode="General">
                  <c:v>8.2768000000000015</c:v>
                </c:pt>
                <c:pt idx="1642" formatCode="General">
                  <c:v>8.2768000000000015</c:v>
                </c:pt>
                <c:pt idx="1643" formatCode="General">
                  <c:v>8.2774000000000001</c:v>
                </c:pt>
                <c:pt idx="1644" formatCode="General">
                  <c:v>8.2772000000000006</c:v>
                </c:pt>
                <c:pt idx="1645" formatCode="General">
                  <c:v>8.2769000000000013</c:v>
                </c:pt>
                <c:pt idx="1646" formatCode="General">
                  <c:v>8.2768000000000015</c:v>
                </c:pt>
                <c:pt idx="1647" formatCode="General">
                  <c:v>8.2777000000000012</c:v>
                </c:pt>
                <c:pt idx="1648" formatCode="General">
                  <c:v>8.277000000000001</c:v>
                </c:pt>
                <c:pt idx="1649" formatCode="General">
                  <c:v>8.2769000000000013</c:v>
                </c:pt>
                <c:pt idx="1650" formatCode="General">
                  <c:v>8.277000000000001</c:v>
                </c:pt>
                <c:pt idx="1651" formatCode="General">
                  <c:v>8.2781000000000002</c:v>
                </c:pt>
                <c:pt idx="1652" formatCode="General">
                  <c:v>8.2781000000000002</c:v>
                </c:pt>
                <c:pt idx="1653" formatCode="General">
                  <c:v>8.2774000000000001</c:v>
                </c:pt>
                <c:pt idx="1654" formatCode="General">
                  <c:v>8.2779000000000007</c:v>
                </c:pt>
                <c:pt idx="1655" formatCode="General">
                  <c:v>8.2773000000000003</c:v>
                </c:pt>
                <c:pt idx="1656" formatCode="General">
                  <c:v>8.2781000000000002</c:v>
                </c:pt>
                <c:pt idx="1657" formatCode="General">
                  <c:v>8.2774999999999999</c:v>
                </c:pt>
                <c:pt idx="1658" formatCode="General">
                  <c:v>8.2778000000000009</c:v>
                </c:pt>
                <c:pt idx="1659" formatCode="General">
                  <c:v>8.2771000000000008</c:v>
                </c:pt>
                <c:pt idx="1660" formatCode="General">
                  <c:v>8.2769000000000013</c:v>
                </c:pt>
                <c:pt idx="1661" formatCode="General">
                  <c:v>8.2766999999999999</c:v>
                </c:pt>
                <c:pt idx="1662" formatCode="General">
                  <c:v>8.2768000000000015</c:v>
                </c:pt>
                <c:pt idx="1663" formatCode="General">
                  <c:v>8.2766999999999999</c:v>
                </c:pt>
                <c:pt idx="1664" formatCode="General">
                  <c:v>8.2766000000000002</c:v>
                </c:pt>
                <c:pt idx="1665" formatCode="General">
                  <c:v>8.2764000000000006</c:v>
                </c:pt>
                <c:pt idx="1666" formatCode="General">
                  <c:v>8.2764000000000006</c:v>
                </c:pt>
                <c:pt idx="1667" formatCode="General">
                  <c:v>8.2762000000000011</c:v>
                </c:pt>
                <c:pt idx="1668" formatCode="General">
                  <c:v>8.2782</c:v>
                </c:pt>
                <c:pt idx="1669" formatCode="General">
                  <c:v>8.2782</c:v>
                </c:pt>
                <c:pt idx="1670" formatCode="General">
                  <c:v>8.2782</c:v>
                </c:pt>
                <c:pt idx="1671" formatCode="General">
                  <c:v>8.2782</c:v>
                </c:pt>
                <c:pt idx="1672" formatCode="General">
                  <c:v>8.2782</c:v>
                </c:pt>
                <c:pt idx="1673" formatCode="General">
                  <c:v>8.2782</c:v>
                </c:pt>
                <c:pt idx="1674" formatCode="General">
                  <c:v>8.2786000000000008</c:v>
                </c:pt>
                <c:pt idx="1675" formatCode="General">
                  <c:v>8.2781000000000002</c:v>
                </c:pt>
                <c:pt idx="1676" formatCode="General">
                  <c:v>8.2772000000000006</c:v>
                </c:pt>
                <c:pt idx="1677" formatCode="General">
                  <c:v>8.2774000000000001</c:v>
                </c:pt>
                <c:pt idx="1678" formatCode="General">
                  <c:v>8.277000000000001</c:v>
                </c:pt>
                <c:pt idx="1679" formatCode="General">
                  <c:v>8.2766000000000002</c:v>
                </c:pt>
                <c:pt idx="1680" formatCode="General">
                  <c:v>8.2765000000000004</c:v>
                </c:pt>
                <c:pt idx="1681" formatCode="General">
                  <c:v>8.2763000000000009</c:v>
                </c:pt>
                <c:pt idx="1682" formatCode="General">
                  <c:v>8.2764000000000006</c:v>
                </c:pt>
                <c:pt idx="1683" formatCode="General">
                  <c:v>8.2774000000000001</c:v>
                </c:pt>
                <c:pt idx="1684" formatCode="General">
                  <c:v>8.2765000000000004</c:v>
                </c:pt>
                <c:pt idx="1685" formatCode="General">
                  <c:v>8.2764000000000006</c:v>
                </c:pt>
                <c:pt idx="1686" formatCode="General">
                  <c:v>8.2772000000000006</c:v>
                </c:pt>
                <c:pt idx="1687" formatCode="General">
                  <c:v>8.277000000000001</c:v>
                </c:pt>
                <c:pt idx="1688" formatCode="General">
                  <c:v>8.2766000000000002</c:v>
                </c:pt>
                <c:pt idx="1689" formatCode="General">
                  <c:v>8.2766999999999999</c:v>
                </c:pt>
                <c:pt idx="1690" formatCode="General">
                  <c:v>8.2772000000000006</c:v>
                </c:pt>
                <c:pt idx="1691" formatCode="General">
                  <c:v>8.2769000000000013</c:v>
                </c:pt>
                <c:pt idx="1692" formatCode="General">
                  <c:v>8.2774000000000001</c:v>
                </c:pt>
                <c:pt idx="1693" formatCode="General">
                  <c:v>8.2776000000000014</c:v>
                </c:pt>
                <c:pt idx="1694" formatCode="General">
                  <c:v>8.2781000000000002</c:v>
                </c:pt>
                <c:pt idx="1695" formatCode="General">
                  <c:v>8.2783000000000015</c:v>
                </c:pt>
                <c:pt idx="1696" formatCode="General">
                  <c:v>8.2778000000000009</c:v>
                </c:pt>
                <c:pt idx="1697" formatCode="General">
                  <c:v>8.2782</c:v>
                </c:pt>
                <c:pt idx="1698" formatCode="General">
                  <c:v>8.2777000000000012</c:v>
                </c:pt>
                <c:pt idx="1699" formatCode="General">
                  <c:v>8.2778000000000009</c:v>
                </c:pt>
                <c:pt idx="1700" formatCode="General">
                  <c:v>8.2773000000000003</c:v>
                </c:pt>
                <c:pt idx="1701" formatCode="General">
                  <c:v>8.277000000000001</c:v>
                </c:pt>
                <c:pt idx="1702" formatCode="General">
                  <c:v>8.2774000000000001</c:v>
                </c:pt>
                <c:pt idx="1703" formatCode="General">
                  <c:v>8.2784000000000013</c:v>
                </c:pt>
                <c:pt idx="1704" formatCode="General">
                  <c:v>8.2783000000000015</c:v>
                </c:pt>
                <c:pt idx="1705" formatCode="General">
                  <c:v>8.2778000000000009</c:v>
                </c:pt>
                <c:pt idx="1706" formatCode="General">
                  <c:v>8.2776000000000014</c:v>
                </c:pt>
                <c:pt idx="1707" formatCode="General">
                  <c:v>8.2771000000000008</c:v>
                </c:pt>
                <c:pt idx="1708" formatCode="General">
                  <c:v>8.2772000000000006</c:v>
                </c:pt>
                <c:pt idx="1709" formatCode="General">
                  <c:v>8.2772000000000006</c:v>
                </c:pt>
                <c:pt idx="1710" formatCode="General">
                  <c:v>8.2771000000000008</c:v>
                </c:pt>
                <c:pt idx="1711" formatCode="General">
                  <c:v>8.2768000000000015</c:v>
                </c:pt>
                <c:pt idx="1712" formatCode="General">
                  <c:v>8.2773000000000003</c:v>
                </c:pt>
                <c:pt idx="1713" formatCode="General">
                  <c:v>8.2771000000000008</c:v>
                </c:pt>
                <c:pt idx="1714" formatCode="General">
                  <c:v>8.2773000000000003</c:v>
                </c:pt>
                <c:pt idx="1715" formatCode="General">
                  <c:v>8.2777000000000012</c:v>
                </c:pt>
                <c:pt idx="1716" formatCode="General">
                  <c:v>8.2779000000000007</c:v>
                </c:pt>
                <c:pt idx="1717" formatCode="General">
                  <c:v>8.2777000000000012</c:v>
                </c:pt>
                <c:pt idx="1718" formatCode="General">
                  <c:v>8.2776000000000014</c:v>
                </c:pt>
                <c:pt idx="1719" formatCode="General">
                  <c:v>8.2772000000000006</c:v>
                </c:pt>
                <c:pt idx="1720" formatCode="General">
                  <c:v>8.2771000000000008</c:v>
                </c:pt>
                <c:pt idx="1721" formatCode="General">
                  <c:v>8.2768000000000015</c:v>
                </c:pt>
                <c:pt idx="1722" formatCode="General">
                  <c:v>8.2766999999999999</c:v>
                </c:pt>
                <c:pt idx="1723" formatCode="General">
                  <c:v>8.277000000000001</c:v>
                </c:pt>
                <c:pt idx="1724" formatCode="General">
                  <c:v>8.2769000000000013</c:v>
                </c:pt>
                <c:pt idx="1725" formatCode="General">
                  <c:v>8.2769000000000013</c:v>
                </c:pt>
                <c:pt idx="1726" formatCode="General">
                  <c:v>8.2772000000000006</c:v>
                </c:pt>
                <c:pt idx="1727" formatCode="General">
                  <c:v>8.2769000000000013</c:v>
                </c:pt>
                <c:pt idx="1728" formatCode="General">
                  <c:v>8.2769000000000013</c:v>
                </c:pt>
                <c:pt idx="1729" formatCode="General">
                  <c:v>8.2774999999999999</c:v>
                </c:pt>
                <c:pt idx="1730" formatCode="General">
                  <c:v>8.2774999999999999</c:v>
                </c:pt>
                <c:pt idx="1731" formatCode="General">
                  <c:v>8.2773000000000003</c:v>
                </c:pt>
                <c:pt idx="1732" formatCode="General">
                  <c:v>8.2774999999999999</c:v>
                </c:pt>
                <c:pt idx="1733" formatCode="General">
                  <c:v>8.277000000000001</c:v>
                </c:pt>
                <c:pt idx="1734" formatCode="General">
                  <c:v>8.2769000000000013</c:v>
                </c:pt>
                <c:pt idx="1735" formatCode="General">
                  <c:v>8.2766999999999999</c:v>
                </c:pt>
                <c:pt idx="1736" formatCode="General">
                  <c:v>8.2769000000000013</c:v>
                </c:pt>
                <c:pt idx="1737" formatCode="General">
                  <c:v>8.2773000000000003</c:v>
                </c:pt>
                <c:pt idx="1738" formatCode="General">
                  <c:v>8.2773000000000003</c:v>
                </c:pt>
                <c:pt idx="1739" formatCode="General">
                  <c:v>8.2773000000000003</c:v>
                </c:pt>
                <c:pt idx="1740" formatCode="General">
                  <c:v>8.2773000000000003</c:v>
                </c:pt>
                <c:pt idx="1741" formatCode="General">
                  <c:v>8.2773000000000003</c:v>
                </c:pt>
                <c:pt idx="1742" formatCode="General">
                  <c:v>8.2773000000000003</c:v>
                </c:pt>
                <c:pt idx="1743" formatCode="General">
                  <c:v>8.2774000000000001</c:v>
                </c:pt>
                <c:pt idx="1744" formatCode="General">
                  <c:v>8.2785000000000011</c:v>
                </c:pt>
                <c:pt idx="1745" formatCode="General">
                  <c:v>8.2774999999999999</c:v>
                </c:pt>
                <c:pt idx="1746" formatCode="General">
                  <c:v>8.2771000000000008</c:v>
                </c:pt>
                <c:pt idx="1747" formatCode="General">
                  <c:v>8.2771000000000008</c:v>
                </c:pt>
                <c:pt idx="1748" formatCode="General">
                  <c:v>8.2771000000000008</c:v>
                </c:pt>
                <c:pt idx="1749" formatCode="General">
                  <c:v>8.2769000000000013</c:v>
                </c:pt>
                <c:pt idx="1750" formatCode="General">
                  <c:v>8.2769000000000013</c:v>
                </c:pt>
                <c:pt idx="1751" formatCode="General">
                  <c:v>8.2766999999999999</c:v>
                </c:pt>
                <c:pt idx="1752" formatCode="General">
                  <c:v>8.2768000000000015</c:v>
                </c:pt>
                <c:pt idx="1753" formatCode="General">
                  <c:v>8.2778000000000009</c:v>
                </c:pt>
                <c:pt idx="1754" formatCode="General">
                  <c:v>8.2774000000000001</c:v>
                </c:pt>
                <c:pt idx="1755" formatCode="General">
                  <c:v>8.2771000000000008</c:v>
                </c:pt>
                <c:pt idx="1756" formatCode="General">
                  <c:v>8.277000000000001</c:v>
                </c:pt>
                <c:pt idx="1757" formatCode="General">
                  <c:v>8.2771000000000008</c:v>
                </c:pt>
                <c:pt idx="1758" formatCode="General">
                  <c:v>8.2768000000000015</c:v>
                </c:pt>
                <c:pt idx="1759" formatCode="General">
                  <c:v>8.2768000000000015</c:v>
                </c:pt>
                <c:pt idx="1760" formatCode="General">
                  <c:v>8.2777000000000012</c:v>
                </c:pt>
                <c:pt idx="1761" formatCode="General">
                  <c:v>8.277000000000001</c:v>
                </c:pt>
                <c:pt idx="1762" formatCode="General">
                  <c:v>8.2777000000000012</c:v>
                </c:pt>
                <c:pt idx="1763" formatCode="General">
                  <c:v>8.277000000000001</c:v>
                </c:pt>
                <c:pt idx="1764" formatCode="General">
                  <c:v>8.2769000000000013</c:v>
                </c:pt>
                <c:pt idx="1765" formatCode="General">
                  <c:v>8.2772000000000006</c:v>
                </c:pt>
                <c:pt idx="1766" formatCode="General">
                  <c:v>8.2766999999999999</c:v>
                </c:pt>
                <c:pt idx="1767" formatCode="General">
                  <c:v>8.2766999999999999</c:v>
                </c:pt>
                <c:pt idx="1768" formatCode="General">
                  <c:v>8.2766999999999999</c:v>
                </c:pt>
                <c:pt idx="1769" formatCode="General">
                  <c:v>8.2771000000000008</c:v>
                </c:pt>
                <c:pt idx="1770" formatCode="General">
                  <c:v>8.2779000000000007</c:v>
                </c:pt>
                <c:pt idx="1771" formatCode="General">
                  <c:v>8.2773000000000003</c:v>
                </c:pt>
                <c:pt idx="1772" formatCode="General">
                  <c:v>8.277000000000001</c:v>
                </c:pt>
                <c:pt idx="1773" formatCode="General">
                  <c:v>8.277000000000001</c:v>
                </c:pt>
                <c:pt idx="1774" formatCode="General">
                  <c:v>8.2779000000000007</c:v>
                </c:pt>
                <c:pt idx="1775" formatCode="General">
                  <c:v>8.277000000000001</c:v>
                </c:pt>
                <c:pt idx="1776" formatCode="General">
                  <c:v>8.2769000000000013</c:v>
                </c:pt>
                <c:pt idx="1777" formatCode="General">
                  <c:v>8.2766999999999999</c:v>
                </c:pt>
                <c:pt idx="1778" formatCode="General">
                  <c:v>8.2768000000000015</c:v>
                </c:pt>
                <c:pt idx="1779" formatCode="General">
                  <c:v>8.2768000000000015</c:v>
                </c:pt>
                <c:pt idx="1780" formatCode="General">
                  <c:v>8.2768000000000015</c:v>
                </c:pt>
                <c:pt idx="1781" formatCode="General">
                  <c:v>8.277000000000001</c:v>
                </c:pt>
                <c:pt idx="1782" formatCode="General">
                  <c:v>8.2766999999999999</c:v>
                </c:pt>
                <c:pt idx="1783" formatCode="General">
                  <c:v>8.277000000000001</c:v>
                </c:pt>
                <c:pt idx="1784" formatCode="General">
                  <c:v>8.2766999999999999</c:v>
                </c:pt>
                <c:pt idx="1785" formatCode="General">
                  <c:v>8.2769000000000013</c:v>
                </c:pt>
                <c:pt idx="1786" formatCode="General">
                  <c:v>8.2766999999999999</c:v>
                </c:pt>
                <c:pt idx="1787" formatCode="General">
                  <c:v>8.2768000000000015</c:v>
                </c:pt>
                <c:pt idx="1788" formatCode="General">
                  <c:v>8.2766999999999999</c:v>
                </c:pt>
                <c:pt idx="1789" formatCode="General">
                  <c:v>8.277000000000001</c:v>
                </c:pt>
                <c:pt idx="1790" formatCode="General">
                  <c:v>8.2769000000000013</c:v>
                </c:pt>
                <c:pt idx="1791" formatCode="General">
                  <c:v>8.2769000000000013</c:v>
                </c:pt>
                <c:pt idx="1792" formatCode="General">
                  <c:v>8.2766999999999999</c:v>
                </c:pt>
                <c:pt idx="1793" formatCode="General">
                  <c:v>8.2766999999999999</c:v>
                </c:pt>
                <c:pt idx="1794" formatCode="General">
                  <c:v>8.2769000000000013</c:v>
                </c:pt>
                <c:pt idx="1795" formatCode="General">
                  <c:v>8.277000000000001</c:v>
                </c:pt>
                <c:pt idx="1796" formatCode="General">
                  <c:v>8.2768000000000015</c:v>
                </c:pt>
                <c:pt idx="1797" formatCode="General">
                  <c:v>8.2768000000000015</c:v>
                </c:pt>
                <c:pt idx="1798" formatCode="General">
                  <c:v>8.277000000000001</c:v>
                </c:pt>
                <c:pt idx="1799" formatCode="General">
                  <c:v>8.2773000000000003</c:v>
                </c:pt>
                <c:pt idx="1800" formatCode="General">
                  <c:v>8.277000000000001</c:v>
                </c:pt>
                <c:pt idx="1801" formatCode="General">
                  <c:v>8.2771000000000008</c:v>
                </c:pt>
                <c:pt idx="1802" formatCode="General">
                  <c:v>8.277000000000001</c:v>
                </c:pt>
                <c:pt idx="1803" formatCode="General">
                  <c:v>8.2766999999999999</c:v>
                </c:pt>
                <c:pt idx="1804" formatCode="General">
                  <c:v>8.277000000000001</c:v>
                </c:pt>
                <c:pt idx="1805" formatCode="General">
                  <c:v>8.2769000000000013</c:v>
                </c:pt>
                <c:pt idx="1806" formatCode="General">
                  <c:v>8.2768000000000015</c:v>
                </c:pt>
                <c:pt idx="1807" formatCode="General">
                  <c:v>8.2768000000000015</c:v>
                </c:pt>
                <c:pt idx="1808" formatCode="General">
                  <c:v>8.277000000000001</c:v>
                </c:pt>
                <c:pt idx="1809" formatCode="General">
                  <c:v>8.2772000000000006</c:v>
                </c:pt>
                <c:pt idx="1810" formatCode="General">
                  <c:v>8.2773000000000003</c:v>
                </c:pt>
                <c:pt idx="1811" formatCode="General">
                  <c:v>8.277000000000001</c:v>
                </c:pt>
                <c:pt idx="1812" formatCode="General">
                  <c:v>8.2768000000000015</c:v>
                </c:pt>
                <c:pt idx="1813" formatCode="General">
                  <c:v>8.2771000000000008</c:v>
                </c:pt>
                <c:pt idx="1814" formatCode="General">
                  <c:v>8.2773000000000003</c:v>
                </c:pt>
                <c:pt idx="1815" formatCode="General">
                  <c:v>8.2771000000000008</c:v>
                </c:pt>
                <c:pt idx="1816" formatCode="General">
                  <c:v>8.277000000000001</c:v>
                </c:pt>
                <c:pt idx="1817" formatCode="General">
                  <c:v>8.2768000000000015</c:v>
                </c:pt>
                <c:pt idx="1818" formatCode="General">
                  <c:v>8.2768000000000015</c:v>
                </c:pt>
                <c:pt idx="1819" formatCode="General">
                  <c:v>8.2768000000000015</c:v>
                </c:pt>
                <c:pt idx="1820" formatCode="General">
                  <c:v>8.2769000000000013</c:v>
                </c:pt>
                <c:pt idx="1821" formatCode="General">
                  <c:v>8.2768000000000015</c:v>
                </c:pt>
                <c:pt idx="1822" formatCode="General">
                  <c:v>8.2773000000000003</c:v>
                </c:pt>
                <c:pt idx="1823" formatCode="General">
                  <c:v>8.277000000000001</c:v>
                </c:pt>
                <c:pt idx="1824" formatCode="General">
                  <c:v>8.2768000000000015</c:v>
                </c:pt>
                <c:pt idx="1825" formatCode="General">
                  <c:v>8.2769000000000013</c:v>
                </c:pt>
                <c:pt idx="1826" formatCode="General">
                  <c:v>8.2766999999999999</c:v>
                </c:pt>
                <c:pt idx="1827" formatCode="General">
                  <c:v>8.2769000000000013</c:v>
                </c:pt>
                <c:pt idx="1828" formatCode="General">
                  <c:v>8.277000000000001</c:v>
                </c:pt>
                <c:pt idx="1829" formatCode="General">
                  <c:v>8.2768000000000015</c:v>
                </c:pt>
                <c:pt idx="1830" formatCode="General">
                  <c:v>8.277000000000001</c:v>
                </c:pt>
                <c:pt idx="1831" formatCode="General">
                  <c:v>8.2768000000000015</c:v>
                </c:pt>
                <c:pt idx="1832" formatCode="General">
                  <c:v>8.2766999999999999</c:v>
                </c:pt>
                <c:pt idx="1833" formatCode="General">
                  <c:v>8.2766999999999999</c:v>
                </c:pt>
                <c:pt idx="1834" formatCode="General">
                  <c:v>8.2769000000000013</c:v>
                </c:pt>
                <c:pt idx="1835" formatCode="General">
                  <c:v>8.2769000000000013</c:v>
                </c:pt>
                <c:pt idx="1836" formatCode="General">
                  <c:v>8.2768000000000015</c:v>
                </c:pt>
                <c:pt idx="1837" formatCode="General">
                  <c:v>8.2766000000000002</c:v>
                </c:pt>
                <c:pt idx="1838" formatCode="General">
                  <c:v>8.2766999999999999</c:v>
                </c:pt>
                <c:pt idx="1839" formatCode="General">
                  <c:v>8.2768000000000015</c:v>
                </c:pt>
                <c:pt idx="1840" formatCode="General">
                  <c:v>8.2766000000000002</c:v>
                </c:pt>
                <c:pt idx="1841" formatCode="General">
                  <c:v>8.2766000000000002</c:v>
                </c:pt>
                <c:pt idx="1842" formatCode="General">
                  <c:v>8.2766999999999999</c:v>
                </c:pt>
                <c:pt idx="1843" formatCode="General">
                  <c:v>8.277000000000001</c:v>
                </c:pt>
                <c:pt idx="1844" formatCode="General">
                  <c:v>8.2772000000000006</c:v>
                </c:pt>
                <c:pt idx="1845" formatCode="General">
                  <c:v>8.2769000000000013</c:v>
                </c:pt>
                <c:pt idx="1846" formatCode="General">
                  <c:v>8.2769000000000013</c:v>
                </c:pt>
                <c:pt idx="1847" formatCode="General">
                  <c:v>8.2769000000000013</c:v>
                </c:pt>
                <c:pt idx="1848" formatCode="General">
                  <c:v>8.2769000000000013</c:v>
                </c:pt>
                <c:pt idx="1849" formatCode="General">
                  <c:v>8.2769000000000013</c:v>
                </c:pt>
                <c:pt idx="1850" formatCode="General">
                  <c:v>8.2769000000000013</c:v>
                </c:pt>
                <c:pt idx="1851" formatCode="General">
                  <c:v>8.2769000000000013</c:v>
                </c:pt>
                <c:pt idx="1852" formatCode="General">
                  <c:v>8.2768000000000015</c:v>
                </c:pt>
                <c:pt idx="1853" formatCode="General">
                  <c:v>8.2766999999999999</c:v>
                </c:pt>
                <c:pt idx="1854" formatCode="General">
                  <c:v>8.2769000000000013</c:v>
                </c:pt>
                <c:pt idx="1855" formatCode="General">
                  <c:v>8.2768000000000015</c:v>
                </c:pt>
                <c:pt idx="1856" formatCode="General">
                  <c:v>8.2766000000000002</c:v>
                </c:pt>
                <c:pt idx="1857" formatCode="General">
                  <c:v>8.2765000000000004</c:v>
                </c:pt>
                <c:pt idx="1858" formatCode="General">
                  <c:v>8.2766000000000002</c:v>
                </c:pt>
                <c:pt idx="1859" formatCode="General">
                  <c:v>8.2766999999999999</c:v>
                </c:pt>
                <c:pt idx="1860" formatCode="General">
                  <c:v>8.2769000000000013</c:v>
                </c:pt>
                <c:pt idx="1861" formatCode="General">
                  <c:v>8.277000000000001</c:v>
                </c:pt>
                <c:pt idx="1862" formatCode="General">
                  <c:v>8.2768000000000015</c:v>
                </c:pt>
                <c:pt idx="1863" formatCode="General">
                  <c:v>8.277000000000001</c:v>
                </c:pt>
                <c:pt idx="1864" formatCode="General">
                  <c:v>8.2768000000000015</c:v>
                </c:pt>
                <c:pt idx="1865" formatCode="General">
                  <c:v>8.2766999999999999</c:v>
                </c:pt>
                <c:pt idx="1866" formatCode="General">
                  <c:v>8.2769000000000013</c:v>
                </c:pt>
                <c:pt idx="1867" formatCode="General">
                  <c:v>8.277000000000001</c:v>
                </c:pt>
                <c:pt idx="1868" formatCode="General">
                  <c:v>8.277000000000001</c:v>
                </c:pt>
                <c:pt idx="1869" formatCode="General">
                  <c:v>8.2768000000000015</c:v>
                </c:pt>
                <c:pt idx="1870" formatCode="General">
                  <c:v>8.2768000000000015</c:v>
                </c:pt>
                <c:pt idx="1871" formatCode="General">
                  <c:v>8.2769000000000013</c:v>
                </c:pt>
                <c:pt idx="1872" formatCode="General">
                  <c:v>8.2769000000000013</c:v>
                </c:pt>
                <c:pt idx="1873" formatCode="General">
                  <c:v>8.2768000000000015</c:v>
                </c:pt>
                <c:pt idx="1874" formatCode="General">
                  <c:v>8.2766999999999999</c:v>
                </c:pt>
                <c:pt idx="1875" formatCode="General">
                  <c:v>8.2766000000000002</c:v>
                </c:pt>
                <c:pt idx="1876" formatCode="General">
                  <c:v>8.2766000000000002</c:v>
                </c:pt>
                <c:pt idx="1877" formatCode="General">
                  <c:v>8.2766000000000002</c:v>
                </c:pt>
                <c:pt idx="1878" formatCode="General">
                  <c:v>8.2765000000000004</c:v>
                </c:pt>
                <c:pt idx="1879" formatCode="General">
                  <c:v>8.2765000000000004</c:v>
                </c:pt>
                <c:pt idx="1880" formatCode="General">
                  <c:v>8.2766999999999999</c:v>
                </c:pt>
                <c:pt idx="1881" formatCode="General">
                  <c:v>8.277000000000001</c:v>
                </c:pt>
                <c:pt idx="1882" formatCode="General">
                  <c:v>8.2771000000000008</c:v>
                </c:pt>
                <c:pt idx="1883" formatCode="General">
                  <c:v>8.277000000000001</c:v>
                </c:pt>
                <c:pt idx="1884" formatCode="General">
                  <c:v>8.2769000000000013</c:v>
                </c:pt>
                <c:pt idx="1885" formatCode="General">
                  <c:v>8.2769000000000013</c:v>
                </c:pt>
                <c:pt idx="1886" formatCode="General">
                  <c:v>8.2769000000000013</c:v>
                </c:pt>
                <c:pt idx="1887" formatCode="General">
                  <c:v>8.2769000000000013</c:v>
                </c:pt>
                <c:pt idx="1888" formatCode="General">
                  <c:v>8.277000000000001</c:v>
                </c:pt>
                <c:pt idx="1889" formatCode="General">
                  <c:v>8.277000000000001</c:v>
                </c:pt>
                <c:pt idx="1890" formatCode="General">
                  <c:v>8.2772000000000006</c:v>
                </c:pt>
                <c:pt idx="1891" formatCode="General">
                  <c:v>8.2774000000000001</c:v>
                </c:pt>
                <c:pt idx="1892" formatCode="General">
                  <c:v>8.2772000000000006</c:v>
                </c:pt>
                <c:pt idx="1893" formatCode="General">
                  <c:v>8.277000000000001</c:v>
                </c:pt>
                <c:pt idx="1894" formatCode="General">
                  <c:v>8.2771000000000008</c:v>
                </c:pt>
                <c:pt idx="1895" formatCode="General">
                  <c:v>8.2772000000000006</c:v>
                </c:pt>
                <c:pt idx="1896" formatCode="General">
                  <c:v>8.2773000000000003</c:v>
                </c:pt>
                <c:pt idx="1897" formatCode="General">
                  <c:v>8.2772000000000006</c:v>
                </c:pt>
                <c:pt idx="1898" formatCode="General">
                  <c:v>8.277000000000001</c:v>
                </c:pt>
                <c:pt idx="1899" formatCode="General">
                  <c:v>8.2768000000000015</c:v>
                </c:pt>
                <c:pt idx="1900" formatCode="General">
                  <c:v>8.2768000000000015</c:v>
                </c:pt>
                <c:pt idx="1901" formatCode="General">
                  <c:v>8.2766999999999999</c:v>
                </c:pt>
                <c:pt idx="1902" formatCode="General">
                  <c:v>8.2768000000000015</c:v>
                </c:pt>
                <c:pt idx="1903" formatCode="General">
                  <c:v>8.2769000000000013</c:v>
                </c:pt>
                <c:pt idx="1904" formatCode="General">
                  <c:v>8.2768000000000015</c:v>
                </c:pt>
                <c:pt idx="1905" formatCode="General">
                  <c:v>8.2766999999999999</c:v>
                </c:pt>
                <c:pt idx="1906" formatCode="General">
                  <c:v>8.2766000000000002</c:v>
                </c:pt>
                <c:pt idx="1907" formatCode="General">
                  <c:v>8.2766999999999999</c:v>
                </c:pt>
                <c:pt idx="1908" formatCode="General">
                  <c:v>8.2766000000000002</c:v>
                </c:pt>
                <c:pt idx="1909" formatCode="General">
                  <c:v>8.2766999999999999</c:v>
                </c:pt>
                <c:pt idx="1910" formatCode="General">
                  <c:v>8.2766000000000002</c:v>
                </c:pt>
                <c:pt idx="1911" formatCode="General">
                  <c:v>8.2766999999999999</c:v>
                </c:pt>
                <c:pt idx="1912" formatCode="General">
                  <c:v>8.2766000000000002</c:v>
                </c:pt>
                <c:pt idx="1913" formatCode="General">
                  <c:v>8.2766000000000002</c:v>
                </c:pt>
                <c:pt idx="1914" formatCode="General">
                  <c:v>8.2766000000000002</c:v>
                </c:pt>
                <c:pt idx="1915" formatCode="General">
                  <c:v>8.2766000000000002</c:v>
                </c:pt>
                <c:pt idx="1916" formatCode="General">
                  <c:v>8.2766000000000002</c:v>
                </c:pt>
                <c:pt idx="1917" formatCode="General">
                  <c:v>8.2768000000000015</c:v>
                </c:pt>
                <c:pt idx="1918" formatCode="General">
                  <c:v>8.2766999999999999</c:v>
                </c:pt>
                <c:pt idx="1919" formatCode="General">
                  <c:v>8.2766000000000002</c:v>
                </c:pt>
                <c:pt idx="1920" formatCode="General">
                  <c:v>8.2766999999999999</c:v>
                </c:pt>
                <c:pt idx="1921" formatCode="General">
                  <c:v>8.2766000000000002</c:v>
                </c:pt>
                <c:pt idx="1922" formatCode="General">
                  <c:v>8.2768000000000015</c:v>
                </c:pt>
                <c:pt idx="1923" formatCode="General">
                  <c:v>8.2766999999999999</c:v>
                </c:pt>
                <c:pt idx="1924" formatCode="General">
                  <c:v>8.2768000000000015</c:v>
                </c:pt>
                <c:pt idx="1925" formatCode="General">
                  <c:v>8.2766999999999999</c:v>
                </c:pt>
                <c:pt idx="1926" formatCode="General">
                  <c:v>8.2768000000000015</c:v>
                </c:pt>
                <c:pt idx="1927" formatCode="General">
                  <c:v>8.2766999999999999</c:v>
                </c:pt>
                <c:pt idx="1928" formatCode="General">
                  <c:v>8.2768000000000015</c:v>
                </c:pt>
                <c:pt idx="1929" formatCode="General">
                  <c:v>8.2766999999999999</c:v>
                </c:pt>
                <c:pt idx="1930" formatCode="General">
                  <c:v>8.2765000000000004</c:v>
                </c:pt>
                <c:pt idx="1931" formatCode="General">
                  <c:v>8.2766999999999999</c:v>
                </c:pt>
                <c:pt idx="1932" formatCode="General">
                  <c:v>8.2765000000000004</c:v>
                </c:pt>
                <c:pt idx="1933" formatCode="General">
                  <c:v>8.2766999999999999</c:v>
                </c:pt>
                <c:pt idx="1934" formatCode="General">
                  <c:v>8.2766000000000002</c:v>
                </c:pt>
                <c:pt idx="1935" formatCode="General">
                  <c:v>8.2765000000000004</c:v>
                </c:pt>
                <c:pt idx="1936" formatCode="General">
                  <c:v>8.2765000000000004</c:v>
                </c:pt>
                <c:pt idx="1937" formatCode="General">
                  <c:v>8.2766000000000002</c:v>
                </c:pt>
                <c:pt idx="1938" formatCode="General">
                  <c:v>8.2766000000000002</c:v>
                </c:pt>
                <c:pt idx="1939" formatCode="General">
                  <c:v>8.2765000000000004</c:v>
                </c:pt>
                <c:pt idx="1940" formatCode="General">
                  <c:v>8.2766999999999999</c:v>
                </c:pt>
                <c:pt idx="1941" formatCode="General">
                  <c:v>8.2766000000000002</c:v>
                </c:pt>
                <c:pt idx="1942" formatCode="General">
                  <c:v>8.2766999999999999</c:v>
                </c:pt>
                <c:pt idx="1943" formatCode="General">
                  <c:v>8.2766999999999999</c:v>
                </c:pt>
                <c:pt idx="1944" formatCode="General">
                  <c:v>8.2766999999999999</c:v>
                </c:pt>
                <c:pt idx="1945" formatCode="General">
                  <c:v>8.2766999999999999</c:v>
                </c:pt>
                <c:pt idx="1946" formatCode="General">
                  <c:v>8.2766999999999999</c:v>
                </c:pt>
                <c:pt idx="1947" formatCode="General">
                  <c:v>8.2766999999999999</c:v>
                </c:pt>
                <c:pt idx="1948" formatCode="General">
                  <c:v>8.2768000000000015</c:v>
                </c:pt>
                <c:pt idx="1949" formatCode="General">
                  <c:v>8.277000000000001</c:v>
                </c:pt>
                <c:pt idx="1950" formatCode="General">
                  <c:v>8.2768000000000015</c:v>
                </c:pt>
                <c:pt idx="1951" formatCode="General">
                  <c:v>8.2766000000000002</c:v>
                </c:pt>
                <c:pt idx="1952" formatCode="General">
                  <c:v>8.2765000000000004</c:v>
                </c:pt>
                <c:pt idx="1953" formatCode="General">
                  <c:v>8.2765000000000004</c:v>
                </c:pt>
                <c:pt idx="1954" formatCode="General">
                  <c:v>8.2766999999999999</c:v>
                </c:pt>
                <c:pt idx="1955" formatCode="General">
                  <c:v>8.2766000000000002</c:v>
                </c:pt>
                <c:pt idx="1956" formatCode="General">
                  <c:v>8.2765000000000004</c:v>
                </c:pt>
                <c:pt idx="1957" formatCode="General">
                  <c:v>8.2766000000000002</c:v>
                </c:pt>
                <c:pt idx="1958" formatCode="General">
                  <c:v>8.2766999999999999</c:v>
                </c:pt>
                <c:pt idx="1959" formatCode="General">
                  <c:v>8.2765000000000004</c:v>
                </c:pt>
                <c:pt idx="1960" formatCode="General">
                  <c:v>8.2766000000000002</c:v>
                </c:pt>
                <c:pt idx="1961" formatCode="General">
                  <c:v>8.2771000000000008</c:v>
                </c:pt>
                <c:pt idx="1962" formatCode="General">
                  <c:v>8.2771000000000008</c:v>
                </c:pt>
                <c:pt idx="1963" formatCode="General">
                  <c:v>8.2769000000000013</c:v>
                </c:pt>
                <c:pt idx="1964" formatCode="General">
                  <c:v>8.2766999999999999</c:v>
                </c:pt>
                <c:pt idx="1965" formatCode="General">
                  <c:v>8.2771000000000008</c:v>
                </c:pt>
                <c:pt idx="1966" formatCode="General">
                  <c:v>8.2774000000000001</c:v>
                </c:pt>
                <c:pt idx="1967" formatCode="General">
                  <c:v>8.2774999999999999</c:v>
                </c:pt>
                <c:pt idx="1968" formatCode="General">
                  <c:v>8.2773000000000003</c:v>
                </c:pt>
                <c:pt idx="1969" formatCode="General">
                  <c:v>8.2774999999999999</c:v>
                </c:pt>
                <c:pt idx="1970" formatCode="General">
                  <c:v>8.2774000000000001</c:v>
                </c:pt>
                <c:pt idx="1971" formatCode="General">
                  <c:v>8.2772000000000006</c:v>
                </c:pt>
                <c:pt idx="1972" formatCode="General">
                  <c:v>8.277000000000001</c:v>
                </c:pt>
                <c:pt idx="1973" formatCode="General">
                  <c:v>8.2769000000000013</c:v>
                </c:pt>
                <c:pt idx="1974" formatCode="General">
                  <c:v>8.2771000000000008</c:v>
                </c:pt>
                <c:pt idx="1975" formatCode="General">
                  <c:v>8.2772000000000006</c:v>
                </c:pt>
                <c:pt idx="1976" formatCode="General">
                  <c:v>8.2774000000000001</c:v>
                </c:pt>
                <c:pt idx="1977" formatCode="General">
                  <c:v>8.2774000000000001</c:v>
                </c:pt>
                <c:pt idx="1978" formatCode="General">
                  <c:v>8.2772000000000006</c:v>
                </c:pt>
                <c:pt idx="1979" formatCode="General">
                  <c:v>8.2772000000000006</c:v>
                </c:pt>
                <c:pt idx="1980" formatCode="General">
                  <c:v>8.2773000000000003</c:v>
                </c:pt>
                <c:pt idx="1981" formatCode="General">
                  <c:v>8.2771000000000008</c:v>
                </c:pt>
                <c:pt idx="1982" formatCode="General">
                  <c:v>8.277000000000001</c:v>
                </c:pt>
                <c:pt idx="1983" formatCode="General">
                  <c:v>8.277000000000001</c:v>
                </c:pt>
                <c:pt idx="1984" formatCode="General">
                  <c:v>8.2769000000000013</c:v>
                </c:pt>
                <c:pt idx="1985" formatCode="General">
                  <c:v>8.2771000000000008</c:v>
                </c:pt>
                <c:pt idx="1986" formatCode="General">
                  <c:v>8.2771000000000008</c:v>
                </c:pt>
                <c:pt idx="1987" formatCode="General">
                  <c:v>8.2772000000000006</c:v>
                </c:pt>
                <c:pt idx="1988" formatCode="General">
                  <c:v>8.2771000000000008</c:v>
                </c:pt>
                <c:pt idx="1989" formatCode="General">
                  <c:v>8.2772000000000006</c:v>
                </c:pt>
                <c:pt idx="1990" formatCode="General">
                  <c:v>8.2772000000000006</c:v>
                </c:pt>
                <c:pt idx="1991" formatCode="General">
                  <c:v>8.2772000000000006</c:v>
                </c:pt>
                <c:pt idx="1992" formatCode="General">
                  <c:v>8.2774999999999999</c:v>
                </c:pt>
                <c:pt idx="1993" formatCode="General">
                  <c:v>8.2772000000000006</c:v>
                </c:pt>
                <c:pt idx="1994" formatCode="General">
                  <c:v>8.2773000000000003</c:v>
                </c:pt>
                <c:pt idx="1995" formatCode="General">
                  <c:v>8.2774000000000001</c:v>
                </c:pt>
                <c:pt idx="1996" formatCode="General">
                  <c:v>8.2774000000000001</c:v>
                </c:pt>
                <c:pt idx="1997" formatCode="General">
                  <c:v>8.2771000000000008</c:v>
                </c:pt>
                <c:pt idx="1998" formatCode="General">
                  <c:v>8.277000000000001</c:v>
                </c:pt>
                <c:pt idx="1999" formatCode="General">
                  <c:v>8.277000000000001</c:v>
                </c:pt>
                <c:pt idx="2000" formatCode="General">
                  <c:v>8.277000000000001</c:v>
                </c:pt>
                <c:pt idx="2001" formatCode="General">
                  <c:v>8.277000000000001</c:v>
                </c:pt>
                <c:pt idx="2002" formatCode="General">
                  <c:v>8.277000000000001</c:v>
                </c:pt>
                <c:pt idx="2003" formatCode="General">
                  <c:v>8.277000000000001</c:v>
                </c:pt>
                <c:pt idx="2004" formatCode="General">
                  <c:v>8.2773000000000003</c:v>
                </c:pt>
                <c:pt idx="2005" formatCode="General">
                  <c:v>8.2773000000000003</c:v>
                </c:pt>
                <c:pt idx="2006" formatCode="General">
                  <c:v>8.2772000000000006</c:v>
                </c:pt>
                <c:pt idx="2007" formatCode="General">
                  <c:v>8.2771000000000008</c:v>
                </c:pt>
                <c:pt idx="2008" formatCode="General">
                  <c:v>8.2771000000000008</c:v>
                </c:pt>
                <c:pt idx="2009" formatCode="General">
                  <c:v>8.277000000000001</c:v>
                </c:pt>
                <c:pt idx="2010" formatCode="General">
                  <c:v>8.2769000000000013</c:v>
                </c:pt>
                <c:pt idx="2011" formatCode="General">
                  <c:v>8.2768000000000015</c:v>
                </c:pt>
                <c:pt idx="2012" formatCode="General">
                  <c:v>8.2768000000000015</c:v>
                </c:pt>
                <c:pt idx="2013" formatCode="General">
                  <c:v>8.2768000000000015</c:v>
                </c:pt>
                <c:pt idx="2014" formatCode="General">
                  <c:v>8.2769000000000013</c:v>
                </c:pt>
                <c:pt idx="2015" formatCode="General">
                  <c:v>8.277000000000001</c:v>
                </c:pt>
                <c:pt idx="2016" formatCode="General">
                  <c:v>8.277000000000001</c:v>
                </c:pt>
                <c:pt idx="2017" formatCode="General">
                  <c:v>8.2771000000000008</c:v>
                </c:pt>
                <c:pt idx="2018" formatCode="General">
                  <c:v>8.2769000000000013</c:v>
                </c:pt>
                <c:pt idx="2019" formatCode="General">
                  <c:v>8.2766000000000002</c:v>
                </c:pt>
                <c:pt idx="2020" formatCode="General">
                  <c:v>8.2766000000000002</c:v>
                </c:pt>
                <c:pt idx="2021" formatCode="General">
                  <c:v>8.2766000000000002</c:v>
                </c:pt>
                <c:pt idx="2022" formatCode="General">
                  <c:v>8.2765000000000004</c:v>
                </c:pt>
                <c:pt idx="2023" formatCode="General">
                  <c:v>8.2766999999999999</c:v>
                </c:pt>
                <c:pt idx="2024" formatCode="General">
                  <c:v>8.2768000000000015</c:v>
                </c:pt>
                <c:pt idx="2025" formatCode="General">
                  <c:v>8.2769000000000013</c:v>
                </c:pt>
                <c:pt idx="2026" formatCode="General">
                  <c:v>8.277000000000001</c:v>
                </c:pt>
                <c:pt idx="2027" formatCode="General">
                  <c:v>8.277000000000001</c:v>
                </c:pt>
                <c:pt idx="2028" formatCode="General">
                  <c:v>8.277000000000001</c:v>
                </c:pt>
                <c:pt idx="2029" formatCode="General">
                  <c:v>8.2768000000000015</c:v>
                </c:pt>
                <c:pt idx="2030" formatCode="General">
                  <c:v>8.2769000000000013</c:v>
                </c:pt>
                <c:pt idx="2031" formatCode="General">
                  <c:v>8.2769000000000013</c:v>
                </c:pt>
                <c:pt idx="2032" formatCode="General">
                  <c:v>8.2769000000000013</c:v>
                </c:pt>
                <c:pt idx="2033" formatCode="General">
                  <c:v>8.2773000000000003</c:v>
                </c:pt>
                <c:pt idx="2034" formatCode="General">
                  <c:v>8.2774999999999999</c:v>
                </c:pt>
                <c:pt idx="2035" formatCode="General">
                  <c:v>8.2774000000000001</c:v>
                </c:pt>
                <c:pt idx="2036" formatCode="General">
                  <c:v>8.2772000000000006</c:v>
                </c:pt>
                <c:pt idx="2037" formatCode="General">
                  <c:v>8.2771000000000008</c:v>
                </c:pt>
                <c:pt idx="2038" formatCode="General">
                  <c:v>8.277000000000001</c:v>
                </c:pt>
                <c:pt idx="2039" formatCode="General">
                  <c:v>8.2771000000000008</c:v>
                </c:pt>
                <c:pt idx="2040" formatCode="General">
                  <c:v>8.2772000000000006</c:v>
                </c:pt>
                <c:pt idx="2041" formatCode="General">
                  <c:v>8.2771000000000008</c:v>
                </c:pt>
                <c:pt idx="2042" formatCode="General">
                  <c:v>8.2771000000000008</c:v>
                </c:pt>
                <c:pt idx="2043" formatCode="General">
                  <c:v>8.277000000000001</c:v>
                </c:pt>
                <c:pt idx="2044" formatCode="General">
                  <c:v>8.2769000000000013</c:v>
                </c:pt>
                <c:pt idx="2045" formatCode="General">
                  <c:v>8.2768000000000015</c:v>
                </c:pt>
                <c:pt idx="2046" formatCode="General">
                  <c:v>8.2766999999999999</c:v>
                </c:pt>
                <c:pt idx="2047" formatCode="General">
                  <c:v>8.2766000000000002</c:v>
                </c:pt>
                <c:pt idx="2048" formatCode="General">
                  <c:v>8.2766999999999999</c:v>
                </c:pt>
                <c:pt idx="2049" formatCode="General">
                  <c:v>8.2766000000000002</c:v>
                </c:pt>
                <c:pt idx="2050" formatCode="General">
                  <c:v>8.2766000000000002</c:v>
                </c:pt>
                <c:pt idx="2051" formatCode="General">
                  <c:v>8.2768000000000015</c:v>
                </c:pt>
                <c:pt idx="2052" formatCode="General">
                  <c:v>8.2766999999999999</c:v>
                </c:pt>
                <c:pt idx="2053" formatCode="General">
                  <c:v>8.2768000000000015</c:v>
                </c:pt>
                <c:pt idx="2054" formatCode="General">
                  <c:v>8.2768000000000015</c:v>
                </c:pt>
                <c:pt idx="2055" formatCode="General">
                  <c:v>8.2769000000000013</c:v>
                </c:pt>
                <c:pt idx="2056" formatCode="General">
                  <c:v>8.2768000000000015</c:v>
                </c:pt>
                <c:pt idx="2057" formatCode="General">
                  <c:v>8.2769000000000013</c:v>
                </c:pt>
                <c:pt idx="2058" formatCode="General">
                  <c:v>8.277000000000001</c:v>
                </c:pt>
                <c:pt idx="2059" formatCode="General">
                  <c:v>8.277000000000001</c:v>
                </c:pt>
                <c:pt idx="2060" formatCode="General">
                  <c:v>8.2769000000000013</c:v>
                </c:pt>
                <c:pt idx="2061" formatCode="General">
                  <c:v>8.2769000000000013</c:v>
                </c:pt>
                <c:pt idx="2062" formatCode="General">
                  <c:v>8.2768000000000015</c:v>
                </c:pt>
                <c:pt idx="2063" formatCode="General">
                  <c:v>8.2766999999999999</c:v>
                </c:pt>
                <c:pt idx="2064" formatCode="General">
                  <c:v>8.2766000000000002</c:v>
                </c:pt>
                <c:pt idx="2065" formatCode="General">
                  <c:v>8.2766999999999999</c:v>
                </c:pt>
                <c:pt idx="2066" formatCode="General">
                  <c:v>8.2766000000000002</c:v>
                </c:pt>
                <c:pt idx="2067" formatCode="General">
                  <c:v>8.2768000000000015</c:v>
                </c:pt>
                <c:pt idx="2068" formatCode="General">
                  <c:v>8.2766999999999999</c:v>
                </c:pt>
                <c:pt idx="2069" formatCode="General">
                  <c:v>8.2768000000000015</c:v>
                </c:pt>
                <c:pt idx="2070" formatCode="General">
                  <c:v>8.2769000000000013</c:v>
                </c:pt>
                <c:pt idx="2071" formatCode="General">
                  <c:v>8.2766999999999999</c:v>
                </c:pt>
                <c:pt idx="2072" formatCode="General">
                  <c:v>8.2766000000000002</c:v>
                </c:pt>
                <c:pt idx="2073" formatCode="General">
                  <c:v>8.2768000000000015</c:v>
                </c:pt>
                <c:pt idx="2074" formatCode="General">
                  <c:v>8.2766999999999999</c:v>
                </c:pt>
                <c:pt idx="2075" formatCode="General">
                  <c:v>8.2766000000000002</c:v>
                </c:pt>
                <c:pt idx="2076" formatCode="General">
                  <c:v>8.2768000000000015</c:v>
                </c:pt>
                <c:pt idx="2077" formatCode="General">
                  <c:v>8.2768000000000015</c:v>
                </c:pt>
                <c:pt idx="2078" formatCode="General">
                  <c:v>8.2766999999999999</c:v>
                </c:pt>
                <c:pt idx="2079" formatCode="General">
                  <c:v>8.2768000000000015</c:v>
                </c:pt>
                <c:pt idx="2080" formatCode="General">
                  <c:v>8.2766000000000002</c:v>
                </c:pt>
                <c:pt idx="2081" formatCode="General">
                  <c:v>8.2766000000000002</c:v>
                </c:pt>
                <c:pt idx="2082" formatCode="General">
                  <c:v>8.2766999999999999</c:v>
                </c:pt>
                <c:pt idx="2083" formatCode="General">
                  <c:v>8.2766000000000002</c:v>
                </c:pt>
                <c:pt idx="2084" formatCode="General">
                  <c:v>8.2766999999999999</c:v>
                </c:pt>
                <c:pt idx="2085" formatCode="General">
                  <c:v>8.2768000000000015</c:v>
                </c:pt>
                <c:pt idx="2086" formatCode="General">
                  <c:v>8.2766999999999999</c:v>
                </c:pt>
                <c:pt idx="2087" formatCode="General">
                  <c:v>8.2768000000000015</c:v>
                </c:pt>
                <c:pt idx="2088" formatCode="General">
                  <c:v>8.2769000000000013</c:v>
                </c:pt>
                <c:pt idx="2089" formatCode="General">
                  <c:v>8.277000000000001</c:v>
                </c:pt>
                <c:pt idx="2090" formatCode="General">
                  <c:v>8.2771000000000008</c:v>
                </c:pt>
                <c:pt idx="2091" formatCode="General">
                  <c:v>8.2772000000000006</c:v>
                </c:pt>
                <c:pt idx="2092" formatCode="General">
                  <c:v>8.277000000000001</c:v>
                </c:pt>
                <c:pt idx="2093" formatCode="General">
                  <c:v>8.277000000000001</c:v>
                </c:pt>
                <c:pt idx="2094" formatCode="General">
                  <c:v>8.2769000000000013</c:v>
                </c:pt>
                <c:pt idx="2095" formatCode="General">
                  <c:v>8.2769000000000013</c:v>
                </c:pt>
                <c:pt idx="2096" formatCode="General">
                  <c:v>8.2768000000000015</c:v>
                </c:pt>
                <c:pt idx="2097" formatCode="General">
                  <c:v>8.2768000000000015</c:v>
                </c:pt>
                <c:pt idx="2098" formatCode="General">
                  <c:v>8.2768000000000015</c:v>
                </c:pt>
                <c:pt idx="2099" formatCode="General">
                  <c:v>8.2769000000000013</c:v>
                </c:pt>
                <c:pt idx="2100" formatCode="General">
                  <c:v>8.2769000000000013</c:v>
                </c:pt>
                <c:pt idx="2101" formatCode="General">
                  <c:v>8.2768000000000015</c:v>
                </c:pt>
                <c:pt idx="2102" formatCode="General">
                  <c:v>8.277000000000001</c:v>
                </c:pt>
                <c:pt idx="2103" formatCode="General">
                  <c:v>8.277000000000001</c:v>
                </c:pt>
                <c:pt idx="2104" formatCode="General">
                  <c:v>8.2769000000000013</c:v>
                </c:pt>
                <c:pt idx="2105" formatCode="General">
                  <c:v>8.277000000000001</c:v>
                </c:pt>
                <c:pt idx="2106" formatCode="General">
                  <c:v>8.2771000000000008</c:v>
                </c:pt>
                <c:pt idx="2107" formatCode="General">
                  <c:v>8.2771000000000008</c:v>
                </c:pt>
                <c:pt idx="2108" formatCode="General">
                  <c:v>8.2771000000000008</c:v>
                </c:pt>
                <c:pt idx="2109" formatCode="General">
                  <c:v>8.2771000000000008</c:v>
                </c:pt>
                <c:pt idx="2110" formatCode="General">
                  <c:v>8.2771000000000008</c:v>
                </c:pt>
                <c:pt idx="2111" formatCode="General">
                  <c:v>8.2771000000000008</c:v>
                </c:pt>
                <c:pt idx="2112" formatCode="General">
                  <c:v>8.2771000000000008</c:v>
                </c:pt>
                <c:pt idx="2113" formatCode="General">
                  <c:v>8.2772000000000006</c:v>
                </c:pt>
                <c:pt idx="2114" formatCode="General">
                  <c:v>8.2772000000000006</c:v>
                </c:pt>
                <c:pt idx="2115" formatCode="General">
                  <c:v>8.2771000000000008</c:v>
                </c:pt>
                <c:pt idx="2116" formatCode="General">
                  <c:v>8.277000000000001</c:v>
                </c:pt>
                <c:pt idx="2117" formatCode="General">
                  <c:v>8.2769000000000013</c:v>
                </c:pt>
                <c:pt idx="2118" formatCode="General">
                  <c:v>8.2768000000000015</c:v>
                </c:pt>
                <c:pt idx="2119" formatCode="General">
                  <c:v>8.2766999999999999</c:v>
                </c:pt>
                <c:pt idx="2120" formatCode="General">
                  <c:v>8.2766999999999999</c:v>
                </c:pt>
                <c:pt idx="2121" formatCode="General">
                  <c:v>8.2768000000000015</c:v>
                </c:pt>
                <c:pt idx="2122" formatCode="General">
                  <c:v>8.2766999999999999</c:v>
                </c:pt>
                <c:pt idx="2123" formatCode="General">
                  <c:v>8.2768000000000015</c:v>
                </c:pt>
                <c:pt idx="2124" formatCode="General">
                  <c:v>8.2768000000000015</c:v>
                </c:pt>
                <c:pt idx="2125" formatCode="General">
                  <c:v>8.2768000000000015</c:v>
                </c:pt>
                <c:pt idx="2126" formatCode="General">
                  <c:v>8.277000000000001</c:v>
                </c:pt>
                <c:pt idx="2127" formatCode="General">
                  <c:v>8.2771000000000008</c:v>
                </c:pt>
                <c:pt idx="2128" formatCode="General">
                  <c:v>8.2771000000000008</c:v>
                </c:pt>
                <c:pt idx="2129" formatCode="General">
                  <c:v>8.2772000000000006</c:v>
                </c:pt>
                <c:pt idx="2130" formatCode="General">
                  <c:v>8.2772000000000006</c:v>
                </c:pt>
                <c:pt idx="2131" formatCode="General">
                  <c:v>8.2771000000000008</c:v>
                </c:pt>
                <c:pt idx="2132" formatCode="General">
                  <c:v>8.2771000000000008</c:v>
                </c:pt>
                <c:pt idx="2133" formatCode="General">
                  <c:v>8.2772000000000006</c:v>
                </c:pt>
                <c:pt idx="2134" formatCode="General">
                  <c:v>8.277000000000001</c:v>
                </c:pt>
                <c:pt idx="2135" formatCode="General">
                  <c:v>8.2771000000000008</c:v>
                </c:pt>
                <c:pt idx="2136" formatCode="General">
                  <c:v>8.2771000000000008</c:v>
                </c:pt>
                <c:pt idx="2137" formatCode="General">
                  <c:v>8.2772000000000006</c:v>
                </c:pt>
                <c:pt idx="2138" formatCode="General">
                  <c:v>8.277000000000001</c:v>
                </c:pt>
                <c:pt idx="2139" formatCode="General">
                  <c:v>8.2771000000000008</c:v>
                </c:pt>
                <c:pt idx="2140" formatCode="General">
                  <c:v>8.2773000000000003</c:v>
                </c:pt>
                <c:pt idx="2141" formatCode="General">
                  <c:v>8.2772000000000006</c:v>
                </c:pt>
                <c:pt idx="2142" formatCode="General">
                  <c:v>8.2773000000000003</c:v>
                </c:pt>
                <c:pt idx="2143" formatCode="General">
                  <c:v>8.2773000000000003</c:v>
                </c:pt>
                <c:pt idx="2144" formatCode="General">
                  <c:v>8.2772000000000006</c:v>
                </c:pt>
                <c:pt idx="2145" formatCode="General">
                  <c:v>8.277000000000001</c:v>
                </c:pt>
                <c:pt idx="2146" formatCode="General">
                  <c:v>8.277000000000001</c:v>
                </c:pt>
                <c:pt idx="2147" formatCode="General">
                  <c:v>8.2772000000000006</c:v>
                </c:pt>
                <c:pt idx="2148" formatCode="General">
                  <c:v>8.2772000000000006</c:v>
                </c:pt>
                <c:pt idx="2149" formatCode="General">
                  <c:v>8.277000000000001</c:v>
                </c:pt>
                <c:pt idx="2150" formatCode="General">
                  <c:v>8.2771000000000008</c:v>
                </c:pt>
                <c:pt idx="2151" formatCode="General">
                  <c:v>8.2772000000000006</c:v>
                </c:pt>
                <c:pt idx="2152" formatCode="General">
                  <c:v>8.2772000000000006</c:v>
                </c:pt>
                <c:pt idx="2153" formatCode="General">
                  <c:v>8.2772000000000006</c:v>
                </c:pt>
                <c:pt idx="2154" formatCode="General">
                  <c:v>8.2771000000000008</c:v>
                </c:pt>
                <c:pt idx="2155" formatCode="General">
                  <c:v>8.2772000000000006</c:v>
                </c:pt>
                <c:pt idx="2156" formatCode="General">
                  <c:v>8.277000000000001</c:v>
                </c:pt>
                <c:pt idx="2157" formatCode="General">
                  <c:v>8.2772000000000006</c:v>
                </c:pt>
                <c:pt idx="2158" formatCode="General">
                  <c:v>8.2773000000000003</c:v>
                </c:pt>
                <c:pt idx="2159" formatCode="General">
                  <c:v>8.277000000000001</c:v>
                </c:pt>
                <c:pt idx="2160" formatCode="General">
                  <c:v>8.2772000000000006</c:v>
                </c:pt>
                <c:pt idx="2161" formatCode="General">
                  <c:v>8.2772000000000006</c:v>
                </c:pt>
                <c:pt idx="2162" formatCode="General">
                  <c:v>8.277000000000001</c:v>
                </c:pt>
                <c:pt idx="2163" formatCode="General">
                  <c:v>8.2772000000000006</c:v>
                </c:pt>
                <c:pt idx="2164" formatCode="General">
                  <c:v>8.2773000000000003</c:v>
                </c:pt>
                <c:pt idx="2165" formatCode="General">
                  <c:v>8.2773000000000003</c:v>
                </c:pt>
                <c:pt idx="2166" formatCode="General">
                  <c:v>8.2773000000000003</c:v>
                </c:pt>
                <c:pt idx="2167" formatCode="General">
                  <c:v>8.2774000000000001</c:v>
                </c:pt>
                <c:pt idx="2168" formatCode="General">
                  <c:v>8.2774999999999999</c:v>
                </c:pt>
                <c:pt idx="2169" formatCode="General">
                  <c:v>8.2774999999999999</c:v>
                </c:pt>
                <c:pt idx="2170" formatCode="General">
                  <c:v>8.2774000000000001</c:v>
                </c:pt>
                <c:pt idx="2171" formatCode="General">
                  <c:v>8.2774000000000001</c:v>
                </c:pt>
                <c:pt idx="2172" formatCode="General">
                  <c:v>8.2772000000000006</c:v>
                </c:pt>
                <c:pt idx="2173" formatCode="General">
                  <c:v>8.2772000000000006</c:v>
                </c:pt>
                <c:pt idx="2174" formatCode="General">
                  <c:v>8.2772000000000006</c:v>
                </c:pt>
                <c:pt idx="2175" formatCode="General">
                  <c:v>8.277000000000001</c:v>
                </c:pt>
                <c:pt idx="2176" formatCode="General">
                  <c:v>8.277000000000001</c:v>
                </c:pt>
                <c:pt idx="2177" formatCode="General">
                  <c:v>8.2768000000000015</c:v>
                </c:pt>
                <c:pt idx="2178" formatCode="General">
                  <c:v>8.2768000000000015</c:v>
                </c:pt>
                <c:pt idx="2179" formatCode="General">
                  <c:v>8.2766999999999999</c:v>
                </c:pt>
                <c:pt idx="2180" formatCode="General">
                  <c:v>8.2766000000000002</c:v>
                </c:pt>
                <c:pt idx="2181" formatCode="General">
                  <c:v>8.2766000000000002</c:v>
                </c:pt>
                <c:pt idx="2182" formatCode="General">
                  <c:v>8.2766000000000002</c:v>
                </c:pt>
                <c:pt idx="2183" formatCode="General">
                  <c:v>8.2768000000000015</c:v>
                </c:pt>
                <c:pt idx="2184" formatCode="General">
                  <c:v>8.2768000000000015</c:v>
                </c:pt>
                <c:pt idx="2185" formatCode="General">
                  <c:v>8.277000000000001</c:v>
                </c:pt>
                <c:pt idx="2186" formatCode="General">
                  <c:v>8.277000000000001</c:v>
                </c:pt>
                <c:pt idx="2187" formatCode="General">
                  <c:v>8.277000000000001</c:v>
                </c:pt>
                <c:pt idx="2188" formatCode="General">
                  <c:v>8.2772000000000006</c:v>
                </c:pt>
                <c:pt idx="2189" formatCode="General">
                  <c:v>8.277000000000001</c:v>
                </c:pt>
                <c:pt idx="2190" formatCode="General">
                  <c:v>8.277000000000001</c:v>
                </c:pt>
                <c:pt idx="2191" formatCode="General">
                  <c:v>8.277000000000001</c:v>
                </c:pt>
                <c:pt idx="2192" formatCode="General">
                  <c:v>8.2768000000000015</c:v>
                </c:pt>
                <c:pt idx="2193" formatCode="General">
                  <c:v>8.2768000000000015</c:v>
                </c:pt>
                <c:pt idx="2194" formatCode="General">
                  <c:v>8.2766999999999999</c:v>
                </c:pt>
                <c:pt idx="2195" formatCode="General">
                  <c:v>8.2766999999999999</c:v>
                </c:pt>
                <c:pt idx="2196" formatCode="General">
                  <c:v>8.2766999999999999</c:v>
                </c:pt>
                <c:pt idx="2197" formatCode="General">
                  <c:v>8.2766999999999999</c:v>
                </c:pt>
                <c:pt idx="2198" formatCode="General">
                  <c:v>8.2766999999999999</c:v>
                </c:pt>
                <c:pt idx="2199" formatCode="General">
                  <c:v>8.2766999999999999</c:v>
                </c:pt>
                <c:pt idx="2200" formatCode="General">
                  <c:v>8.2766999999999999</c:v>
                </c:pt>
                <c:pt idx="2201" formatCode="General">
                  <c:v>8.2766999999999999</c:v>
                </c:pt>
                <c:pt idx="2202" formatCode="General">
                  <c:v>8.277000000000001</c:v>
                </c:pt>
                <c:pt idx="2203" formatCode="General">
                  <c:v>8.2773000000000003</c:v>
                </c:pt>
                <c:pt idx="2204" formatCode="General">
                  <c:v>8.2774999999999999</c:v>
                </c:pt>
                <c:pt idx="2205" formatCode="General">
                  <c:v>8.2774999999999999</c:v>
                </c:pt>
                <c:pt idx="2206" formatCode="General">
                  <c:v>8.2773000000000003</c:v>
                </c:pt>
                <c:pt idx="2207" formatCode="General">
                  <c:v>8.2773000000000003</c:v>
                </c:pt>
                <c:pt idx="2208" formatCode="General">
                  <c:v>8.2774000000000001</c:v>
                </c:pt>
                <c:pt idx="2209" formatCode="General">
                  <c:v>8.2772000000000006</c:v>
                </c:pt>
                <c:pt idx="2210" formatCode="General">
                  <c:v>8.2774999999999999</c:v>
                </c:pt>
                <c:pt idx="2211" formatCode="General">
                  <c:v>8.2774999999999999</c:v>
                </c:pt>
                <c:pt idx="2212" formatCode="General">
                  <c:v>8.2774999999999999</c:v>
                </c:pt>
                <c:pt idx="2213" formatCode="General">
                  <c:v>8.2774999999999999</c:v>
                </c:pt>
                <c:pt idx="2214" formatCode="General">
                  <c:v>8.2774999999999999</c:v>
                </c:pt>
                <c:pt idx="2215" formatCode="General">
                  <c:v>8.2774000000000001</c:v>
                </c:pt>
                <c:pt idx="2216" formatCode="General">
                  <c:v>8.2774000000000001</c:v>
                </c:pt>
                <c:pt idx="2217" formatCode="General">
                  <c:v>8.2774999999999999</c:v>
                </c:pt>
                <c:pt idx="2218" formatCode="General">
                  <c:v>8.2774999999999999</c:v>
                </c:pt>
                <c:pt idx="2219" formatCode="General">
                  <c:v>8.2773000000000003</c:v>
                </c:pt>
                <c:pt idx="2220" formatCode="General">
                  <c:v>8.2774999999999999</c:v>
                </c:pt>
                <c:pt idx="2221" formatCode="General">
                  <c:v>8.2774999999999999</c:v>
                </c:pt>
                <c:pt idx="2222" formatCode="General">
                  <c:v>8.2774000000000001</c:v>
                </c:pt>
                <c:pt idx="2223" formatCode="General">
                  <c:v>8.2772000000000006</c:v>
                </c:pt>
                <c:pt idx="2224" formatCode="General">
                  <c:v>8.277000000000001</c:v>
                </c:pt>
                <c:pt idx="2225" formatCode="General">
                  <c:v>8.277000000000001</c:v>
                </c:pt>
                <c:pt idx="2226" formatCode="General">
                  <c:v>8.277000000000001</c:v>
                </c:pt>
                <c:pt idx="2227" formatCode="General">
                  <c:v>8.277000000000001</c:v>
                </c:pt>
                <c:pt idx="2228" formatCode="General">
                  <c:v>8.277000000000001</c:v>
                </c:pt>
                <c:pt idx="2229" formatCode="General">
                  <c:v>8.2772000000000006</c:v>
                </c:pt>
                <c:pt idx="2230" formatCode="General">
                  <c:v>8.2771000000000008</c:v>
                </c:pt>
                <c:pt idx="2231" formatCode="General">
                  <c:v>8.2771000000000008</c:v>
                </c:pt>
                <c:pt idx="2232" formatCode="General">
                  <c:v>8.2773000000000003</c:v>
                </c:pt>
                <c:pt idx="2233" formatCode="General">
                  <c:v>8.2773000000000003</c:v>
                </c:pt>
                <c:pt idx="2234" formatCode="General">
                  <c:v>8.2771000000000008</c:v>
                </c:pt>
                <c:pt idx="2235" formatCode="General">
                  <c:v>8.2774000000000001</c:v>
                </c:pt>
                <c:pt idx="2236" formatCode="General">
                  <c:v>8.2772000000000006</c:v>
                </c:pt>
                <c:pt idx="2237" formatCode="General">
                  <c:v>8.2771000000000008</c:v>
                </c:pt>
                <c:pt idx="2238" formatCode="General">
                  <c:v>8.2774000000000001</c:v>
                </c:pt>
                <c:pt idx="2239" formatCode="General">
                  <c:v>8.2773000000000003</c:v>
                </c:pt>
                <c:pt idx="2240" formatCode="General">
                  <c:v>8.277000000000001</c:v>
                </c:pt>
                <c:pt idx="2241" formatCode="General">
                  <c:v>8.277000000000001</c:v>
                </c:pt>
                <c:pt idx="2242" formatCode="General">
                  <c:v>8.277000000000001</c:v>
                </c:pt>
                <c:pt idx="2243" formatCode="General">
                  <c:v>8.2772000000000006</c:v>
                </c:pt>
                <c:pt idx="2244" formatCode="General">
                  <c:v>8.2772000000000006</c:v>
                </c:pt>
                <c:pt idx="2245" formatCode="General">
                  <c:v>8.2774000000000001</c:v>
                </c:pt>
                <c:pt idx="2246" formatCode="General">
                  <c:v>8.2773000000000003</c:v>
                </c:pt>
                <c:pt idx="2247" formatCode="General">
                  <c:v>8.2772000000000006</c:v>
                </c:pt>
                <c:pt idx="2248" formatCode="General">
                  <c:v>8.2774000000000001</c:v>
                </c:pt>
                <c:pt idx="2249" formatCode="General">
                  <c:v>8.2772000000000006</c:v>
                </c:pt>
                <c:pt idx="2250" formatCode="General">
                  <c:v>8.2772000000000006</c:v>
                </c:pt>
                <c:pt idx="2251" formatCode="General">
                  <c:v>8.2771000000000008</c:v>
                </c:pt>
                <c:pt idx="2252" formatCode="General">
                  <c:v>8.277000000000001</c:v>
                </c:pt>
                <c:pt idx="2253" formatCode="General">
                  <c:v>8.2769000000000013</c:v>
                </c:pt>
                <c:pt idx="2254" formatCode="General">
                  <c:v>8.277000000000001</c:v>
                </c:pt>
                <c:pt idx="2255" formatCode="General">
                  <c:v>8.2772000000000006</c:v>
                </c:pt>
                <c:pt idx="2256" formatCode="General">
                  <c:v>8.2772000000000006</c:v>
                </c:pt>
                <c:pt idx="2257" formatCode="General">
                  <c:v>8.277000000000001</c:v>
                </c:pt>
                <c:pt idx="2258" formatCode="General">
                  <c:v>8.277000000000001</c:v>
                </c:pt>
                <c:pt idx="2259" formatCode="General">
                  <c:v>8.277000000000001</c:v>
                </c:pt>
                <c:pt idx="2260" formatCode="General">
                  <c:v>8.277000000000001</c:v>
                </c:pt>
                <c:pt idx="2261" formatCode="General">
                  <c:v>8.277000000000001</c:v>
                </c:pt>
                <c:pt idx="2262" formatCode="General">
                  <c:v>8.277000000000001</c:v>
                </c:pt>
                <c:pt idx="2263" formatCode="General">
                  <c:v>8.2771000000000008</c:v>
                </c:pt>
                <c:pt idx="2264" formatCode="General">
                  <c:v>8.277000000000001</c:v>
                </c:pt>
                <c:pt idx="2265" formatCode="General">
                  <c:v>8.2769000000000013</c:v>
                </c:pt>
                <c:pt idx="2266" formatCode="General">
                  <c:v>8.2768000000000015</c:v>
                </c:pt>
                <c:pt idx="2267" formatCode="General">
                  <c:v>8.2768000000000015</c:v>
                </c:pt>
                <c:pt idx="2268" formatCode="General">
                  <c:v>8.277000000000001</c:v>
                </c:pt>
                <c:pt idx="2269" formatCode="General">
                  <c:v>8.277000000000001</c:v>
                </c:pt>
                <c:pt idx="2270" formatCode="General">
                  <c:v>8.2769000000000013</c:v>
                </c:pt>
                <c:pt idx="2271" formatCode="General">
                  <c:v>8.2768000000000015</c:v>
                </c:pt>
                <c:pt idx="2272" formatCode="General">
                  <c:v>8.277000000000001</c:v>
                </c:pt>
                <c:pt idx="2273" formatCode="General">
                  <c:v>8.2768000000000015</c:v>
                </c:pt>
                <c:pt idx="2274" formatCode="General">
                  <c:v>8.2768000000000015</c:v>
                </c:pt>
                <c:pt idx="2275" formatCode="General">
                  <c:v>8.2769000000000013</c:v>
                </c:pt>
                <c:pt idx="2276" formatCode="General">
                  <c:v>8.2768000000000015</c:v>
                </c:pt>
                <c:pt idx="2277" formatCode="General">
                  <c:v>8.2768000000000015</c:v>
                </c:pt>
                <c:pt idx="2278" formatCode="General">
                  <c:v>8.2768000000000015</c:v>
                </c:pt>
                <c:pt idx="2279" formatCode="General">
                  <c:v>8.2768000000000015</c:v>
                </c:pt>
                <c:pt idx="2280" formatCode="General">
                  <c:v>8.277000000000001</c:v>
                </c:pt>
                <c:pt idx="2281" formatCode="General">
                  <c:v>8.277000000000001</c:v>
                </c:pt>
                <c:pt idx="2282" formatCode="General">
                  <c:v>8.2768000000000015</c:v>
                </c:pt>
                <c:pt idx="2283" formatCode="General">
                  <c:v>8.2768000000000015</c:v>
                </c:pt>
                <c:pt idx="2284" formatCode="General">
                  <c:v>8.2769000000000013</c:v>
                </c:pt>
                <c:pt idx="2285" formatCode="General">
                  <c:v>8.277000000000001</c:v>
                </c:pt>
                <c:pt idx="2286" formatCode="General">
                  <c:v>8.277000000000001</c:v>
                </c:pt>
                <c:pt idx="2287" formatCode="General">
                  <c:v>8.277000000000001</c:v>
                </c:pt>
                <c:pt idx="2288" formatCode="General">
                  <c:v>8.277000000000001</c:v>
                </c:pt>
                <c:pt idx="2289" formatCode="General">
                  <c:v>8.2768000000000015</c:v>
                </c:pt>
                <c:pt idx="2290" formatCode="General">
                  <c:v>8.277000000000001</c:v>
                </c:pt>
                <c:pt idx="2291" formatCode="General">
                  <c:v>8.277000000000001</c:v>
                </c:pt>
                <c:pt idx="2292" formatCode="General">
                  <c:v>8.2768000000000015</c:v>
                </c:pt>
                <c:pt idx="2293" formatCode="General">
                  <c:v>8.2769000000000013</c:v>
                </c:pt>
                <c:pt idx="2294" formatCode="General">
                  <c:v>8.2768000000000015</c:v>
                </c:pt>
                <c:pt idx="2295" formatCode="General">
                  <c:v>8.2768000000000015</c:v>
                </c:pt>
                <c:pt idx="2296" formatCode="General">
                  <c:v>8.277000000000001</c:v>
                </c:pt>
                <c:pt idx="2297" formatCode="General">
                  <c:v>8.2772000000000006</c:v>
                </c:pt>
                <c:pt idx="2298" formatCode="General">
                  <c:v>8.2773000000000003</c:v>
                </c:pt>
                <c:pt idx="2299" formatCode="General">
                  <c:v>8.2773000000000003</c:v>
                </c:pt>
                <c:pt idx="2300" formatCode="General">
                  <c:v>8.2774999999999999</c:v>
                </c:pt>
                <c:pt idx="2301" formatCode="General">
                  <c:v>8.2774999999999999</c:v>
                </c:pt>
                <c:pt idx="2302" formatCode="General">
                  <c:v>8.2774000000000001</c:v>
                </c:pt>
                <c:pt idx="2303" formatCode="General">
                  <c:v>8.2774000000000001</c:v>
                </c:pt>
                <c:pt idx="2304" formatCode="General">
                  <c:v>8.2774000000000001</c:v>
                </c:pt>
                <c:pt idx="2305" formatCode="General">
                  <c:v>8.2774999999999999</c:v>
                </c:pt>
                <c:pt idx="2306" formatCode="General">
                  <c:v>8.2774999999999999</c:v>
                </c:pt>
                <c:pt idx="2307" formatCode="General">
                  <c:v>8.2776000000000014</c:v>
                </c:pt>
                <c:pt idx="2308" formatCode="General">
                  <c:v>8.2773000000000003</c:v>
                </c:pt>
                <c:pt idx="2309" formatCode="General">
                  <c:v>8.2773000000000003</c:v>
                </c:pt>
                <c:pt idx="2310" formatCode="General">
                  <c:v>8.2773000000000003</c:v>
                </c:pt>
                <c:pt idx="2311" formatCode="General">
                  <c:v>8.2773000000000003</c:v>
                </c:pt>
                <c:pt idx="2312" formatCode="General">
                  <c:v>8.2772000000000006</c:v>
                </c:pt>
                <c:pt idx="2313" formatCode="General">
                  <c:v>8.2771000000000008</c:v>
                </c:pt>
                <c:pt idx="2314" formatCode="General">
                  <c:v>8.2771000000000008</c:v>
                </c:pt>
                <c:pt idx="2315" formatCode="General">
                  <c:v>8.277000000000001</c:v>
                </c:pt>
                <c:pt idx="2316" formatCode="General">
                  <c:v>8.277000000000001</c:v>
                </c:pt>
                <c:pt idx="2317" formatCode="General">
                  <c:v>8.277000000000001</c:v>
                </c:pt>
                <c:pt idx="2318" formatCode="General">
                  <c:v>8.2768000000000015</c:v>
                </c:pt>
                <c:pt idx="2319" formatCode="General">
                  <c:v>8.277000000000001</c:v>
                </c:pt>
                <c:pt idx="2320" formatCode="General">
                  <c:v>8.277000000000001</c:v>
                </c:pt>
                <c:pt idx="2321" formatCode="General">
                  <c:v>8.2772000000000006</c:v>
                </c:pt>
                <c:pt idx="2322" formatCode="General">
                  <c:v>8.2772000000000006</c:v>
                </c:pt>
                <c:pt idx="2323" formatCode="General">
                  <c:v>8.2774999999999999</c:v>
                </c:pt>
                <c:pt idx="2324" formatCode="General">
                  <c:v>8.2774999999999999</c:v>
                </c:pt>
                <c:pt idx="2325" formatCode="General">
                  <c:v>8.2773000000000003</c:v>
                </c:pt>
                <c:pt idx="2326" formatCode="General">
                  <c:v>8.2773000000000003</c:v>
                </c:pt>
                <c:pt idx="2327" formatCode="General">
                  <c:v>8.2772000000000006</c:v>
                </c:pt>
                <c:pt idx="2328" formatCode="General">
                  <c:v>8.2774999999999999</c:v>
                </c:pt>
                <c:pt idx="2329" formatCode="General">
                  <c:v>8.2774999999999999</c:v>
                </c:pt>
                <c:pt idx="2330" formatCode="General">
                  <c:v>8.2773000000000003</c:v>
                </c:pt>
                <c:pt idx="2331" formatCode="General">
                  <c:v>8.2773000000000003</c:v>
                </c:pt>
                <c:pt idx="2332" formatCode="General">
                  <c:v>8.2772000000000006</c:v>
                </c:pt>
                <c:pt idx="2333" formatCode="General">
                  <c:v>8.2772000000000006</c:v>
                </c:pt>
                <c:pt idx="2334" formatCode="General">
                  <c:v>8.277000000000001</c:v>
                </c:pt>
                <c:pt idx="2335" formatCode="General">
                  <c:v>8.277000000000001</c:v>
                </c:pt>
                <c:pt idx="2336" formatCode="General">
                  <c:v>8.277000000000001</c:v>
                </c:pt>
                <c:pt idx="2337" formatCode="General">
                  <c:v>8.2768000000000015</c:v>
                </c:pt>
                <c:pt idx="2338" formatCode="General">
                  <c:v>8.2768000000000015</c:v>
                </c:pt>
                <c:pt idx="2339" formatCode="General">
                  <c:v>8.2766999999999999</c:v>
                </c:pt>
                <c:pt idx="2340" formatCode="General">
                  <c:v>8.2768000000000015</c:v>
                </c:pt>
                <c:pt idx="2341" formatCode="General">
                  <c:v>8.2766000000000002</c:v>
                </c:pt>
                <c:pt idx="2342" formatCode="General">
                  <c:v>8.2766000000000002</c:v>
                </c:pt>
                <c:pt idx="2343" formatCode="General">
                  <c:v>8.2766000000000002</c:v>
                </c:pt>
                <c:pt idx="2344" formatCode="General">
                  <c:v>8.2768000000000015</c:v>
                </c:pt>
                <c:pt idx="2345" formatCode="General">
                  <c:v>8.277000000000001</c:v>
                </c:pt>
                <c:pt idx="2346" formatCode="General">
                  <c:v>8.2771000000000008</c:v>
                </c:pt>
                <c:pt idx="2347" formatCode="General">
                  <c:v>8.2771000000000008</c:v>
                </c:pt>
                <c:pt idx="2348" formatCode="General">
                  <c:v>8.277000000000001</c:v>
                </c:pt>
                <c:pt idx="2349" formatCode="General">
                  <c:v>8.277000000000001</c:v>
                </c:pt>
                <c:pt idx="2350" formatCode="General">
                  <c:v>8.2768000000000015</c:v>
                </c:pt>
                <c:pt idx="2351" formatCode="General">
                  <c:v>8.277000000000001</c:v>
                </c:pt>
                <c:pt idx="2352" formatCode="General">
                  <c:v>8.277000000000001</c:v>
                </c:pt>
                <c:pt idx="2353" formatCode="General">
                  <c:v>8.2769000000000013</c:v>
                </c:pt>
                <c:pt idx="2354" formatCode="General">
                  <c:v>8.277000000000001</c:v>
                </c:pt>
                <c:pt idx="2355" formatCode="General">
                  <c:v>8.277000000000001</c:v>
                </c:pt>
                <c:pt idx="2356" formatCode="General">
                  <c:v>8.2772000000000006</c:v>
                </c:pt>
                <c:pt idx="2357" formatCode="General">
                  <c:v>8.2772000000000006</c:v>
                </c:pt>
                <c:pt idx="2358" formatCode="General">
                  <c:v>8.2774000000000001</c:v>
                </c:pt>
                <c:pt idx="2359" formatCode="General">
                  <c:v>8.2774000000000001</c:v>
                </c:pt>
                <c:pt idx="2360" formatCode="General">
                  <c:v>8.2774999999999999</c:v>
                </c:pt>
                <c:pt idx="2361" formatCode="General">
                  <c:v>8.2774999999999999</c:v>
                </c:pt>
                <c:pt idx="2362" formatCode="General">
                  <c:v>8.2773000000000003</c:v>
                </c:pt>
                <c:pt idx="2363" formatCode="General">
                  <c:v>8.2773000000000003</c:v>
                </c:pt>
                <c:pt idx="2364" formatCode="General">
                  <c:v>8.2772000000000006</c:v>
                </c:pt>
                <c:pt idx="2365" formatCode="General">
                  <c:v>8.277000000000001</c:v>
                </c:pt>
                <c:pt idx="2366" formatCode="General">
                  <c:v>8.277000000000001</c:v>
                </c:pt>
                <c:pt idx="2367" formatCode="General">
                  <c:v>8.2771000000000008</c:v>
                </c:pt>
                <c:pt idx="2368" formatCode="General">
                  <c:v>8.277000000000001</c:v>
                </c:pt>
                <c:pt idx="2369" formatCode="General">
                  <c:v>8.277000000000001</c:v>
                </c:pt>
                <c:pt idx="2370" formatCode="General">
                  <c:v>8.277000000000001</c:v>
                </c:pt>
                <c:pt idx="2371" formatCode="General">
                  <c:v>8.277000000000001</c:v>
                </c:pt>
                <c:pt idx="2372" formatCode="General">
                  <c:v>8.277000000000001</c:v>
                </c:pt>
                <c:pt idx="2373" formatCode="General">
                  <c:v>8.277000000000001</c:v>
                </c:pt>
                <c:pt idx="2374" formatCode="General">
                  <c:v>8.277000000000001</c:v>
                </c:pt>
                <c:pt idx="2375" formatCode="General">
                  <c:v>8.2771000000000008</c:v>
                </c:pt>
                <c:pt idx="2376" formatCode="General">
                  <c:v>8.2771000000000008</c:v>
                </c:pt>
                <c:pt idx="2377" formatCode="General">
                  <c:v>8.277000000000001</c:v>
                </c:pt>
                <c:pt idx="2378" formatCode="General">
                  <c:v>8.2768000000000015</c:v>
                </c:pt>
                <c:pt idx="2379" formatCode="General">
                  <c:v>8.2766999999999999</c:v>
                </c:pt>
                <c:pt idx="2380" formatCode="General">
                  <c:v>8.2766999999999999</c:v>
                </c:pt>
                <c:pt idx="2381" formatCode="General">
                  <c:v>8.2766000000000002</c:v>
                </c:pt>
                <c:pt idx="2382" formatCode="General">
                  <c:v>8.2766000000000002</c:v>
                </c:pt>
                <c:pt idx="2383" formatCode="General">
                  <c:v>8.2766000000000002</c:v>
                </c:pt>
                <c:pt idx="2384" formatCode="General">
                  <c:v>8.2765000000000004</c:v>
                </c:pt>
                <c:pt idx="2385" formatCode="General">
                  <c:v>8.2766000000000002</c:v>
                </c:pt>
                <c:pt idx="2386" formatCode="General">
                  <c:v>8.2766000000000002</c:v>
                </c:pt>
                <c:pt idx="2387" formatCode="General">
                  <c:v>8.2768000000000015</c:v>
                </c:pt>
                <c:pt idx="2388" formatCode="General">
                  <c:v>8.2766999999999999</c:v>
                </c:pt>
                <c:pt idx="2389" formatCode="General">
                  <c:v>8.2766000000000002</c:v>
                </c:pt>
                <c:pt idx="2390" formatCode="General">
                  <c:v>8.2766000000000002</c:v>
                </c:pt>
                <c:pt idx="2391" formatCode="General">
                  <c:v>8.2766999999999999</c:v>
                </c:pt>
                <c:pt idx="2392" formatCode="General">
                  <c:v>8.2766000000000002</c:v>
                </c:pt>
                <c:pt idx="2393" formatCode="General">
                  <c:v>8.2766000000000002</c:v>
                </c:pt>
                <c:pt idx="2394" formatCode="General">
                  <c:v>8.2766999999999999</c:v>
                </c:pt>
                <c:pt idx="2395" formatCode="General">
                  <c:v>8.2766999999999999</c:v>
                </c:pt>
                <c:pt idx="2396" formatCode="General">
                  <c:v>8.2769000000000013</c:v>
                </c:pt>
                <c:pt idx="2397" formatCode="General">
                  <c:v>8.277000000000001</c:v>
                </c:pt>
                <c:pt idx="2398" formatCode="General">
                  <c:v>8.277000000000001</c:v>
                </c:pt>
                <c:pt idx="2399" formatCode="General">
                  <c:v>8.2769000000000013</c:v>
                </c:pt>
                <c:pt idx="2400" formatCode="General">
                  <c:v>8.277000000000001</c:v>
                </c:pt>
                <c:pt idx="2401" formatCode="General">
                  <c:v>8.277000000000001</c:v>
                </c:pt>
                <c:pt idx="2402" formatCode="General">
                  <c:v>8.277000000000001</c:v>
                </c:pt>
                <c:pt idx="2403" formatCode="General">
                  <c:v>8.2769000000000013</c:v>
                </c:pt>
                <c:pt idx="2404" formatCode="General">
                  <c:v>8.2766999999999999</c:v>
                </c:pt>
                <c:pt idx="2405" formatCode="General">
                  <c:v>8.2766999999999999</c:v>
                </c:pt>
                <c:pt idx="2406" formatCode="General">
                  <c:v>8.2769000000000013</c:v>
                </c:pt>
                <c:pt idx="2407" formatCode="General">
                  <c:v>8.277000000000001</c:v>
                </c:pt>
                <c:pt idx="2408" formatCode="General">
                  <c:v>8.2771000000000008</c:v>
                </c:pt>
                <c:pt idx="2409" formatCode="General">
                  <c:v>8.277000000000001</c:v>
                </c:pt>
                <c:pt idx="2410" formatCode="General">
                  <c:v>8.2772000000000006</c:v>
                </c:pt>
                <c:pt idx="2411" formatCode="General">
                  <c:v>8.2772000000000006</c:v>
                </c:pt>
                <c:pt idx="2412" formatCode="General">
                  <c:v>8.277000000000001</c:v>
                </c:pt>
                <c:pt idx="2413" formatCode="General">
                  <c:v>8.2772000000000006</c:v>
                </c:pt>
                <c:pt idx="2414" formatCode="General">
                  <c:v>8.2772000000000006</c:v>
                </c:pt>
                <c:pt idx="2415" formatCode="General">
                  <c:v>8.2771000000000008</c:v>
                </c:pt>
                <c:pt idx="2416" formatCode="General">
                  <c:v>8.277000000000001</c:v>
                </c:pt>
                <c:pt idx="2417" formatCode="General">
                  <c:v>8.2769000000000013</c:v>
                </c:pt>
                <c:pt idx="2418" formatCode="General">
                  <c:v>8.2771000000000008</c:v>
                </c:pt>
                <c:pt idx="2419" formatCode="General">
                  <c:v>8.2771000000000008</c:v>
                </c:pt>
                <c:pt idx="2420" formatCode="General">
                  <c:v>8.277000000000001</c:v>
                </c:pt>
                <c:pt idx="2421" formatCode="General">
                  <c:v>8.2771000000000008</c:v>
                </c:pt>
                <c:pt idx="2422" formatCode="General">
                  <c:v>8.2771000000000008</c:v>
                </c:pt>
                <c:pt idx="2423" formatCode="General">
                  <c:v>8.2772000000000006</c:v>
                </c:pt>
                <c:pt idx="2424" formatCode="General">
                  <c:v>8.2771000000000008</c:v>
                </c:pt>
                <c:pt idx="2425" formatCode="General">
                  <c:v>8.2769000000000013</c:v>
                </c:pt>
                <c:pt idx="2426" formatCode="General">
                  <c:v>8.2769000000000013</c:v>
                </c:pt>
                <c:pt idx="2427" formatCode="General">
                  <c:v>8.277000000000001</c:v>
                </c:pt>
                <c:pt idx="2428" formatCode="General">
                  <c:v>8.2769000000000013</c:v>
                </c:pt>
                <c:pt idx="2429" formatCode="General">
                  <c:v>8.2769000000000013</c:v>
                </c:pt>
                <c:pt idx="2430" formatCode="General">
                  <c:v>8.277000000000001</c:v>
                </c:pt>
                <c:pt idx="2431" formatCode="General">
                  <c:v>8.2768000000000015</c:v>
                </c:pt>
                <c:pt idx="2432" formatCode="General">
                  <c:v>8.2768000000000015</c:v>
                </c:pt>
                <c:pt idx="2433" formatCode="General">
                  <c:v>8.2769000000000013</c:v>
                </c:pt>
                <c:pt idx="2434" formatCode="General">
                  <c:v>8.2766999999999999</c:v>
                </c:pt>
                <c:pt idx="2435" formatCode="General">
                  <c:v>8.2766999999999999</c:v>
                </c:pt>
                <c:pt idx="2436" formatCode="General">
                  <c:v>8.2766999999999999</c:v>
                </c:pt>
                <c:pt idx="2437" formatCode="General">
                  <c:v>8.2769000000000013</c:v>
                </c:pt>
                <c:pt idx="2438" formatCode="General">
                  <c:v>8.277000000000001</c:v>
                </c:pt>
                <c:pt idx="2439" formatCode="General">
                  <c:v>8.2771000000000008</c:v>
                </c:pt>
                <c:pt idx="2440" formatCode="General">
                  <c:v>8.2772000000000006</c:v>
                </c:pt>
                <c:pt idx="2441" formatCode="General">
                  <c:v>8.2772000000000006</c:v>
                </c:pt>
                <c:pt idx="2442" formatCode="General">
                  <c:v>8.277000000000001</c:v>
                </c:pt>
                <c:pt idx="2443" formatCode="General">
                  <c:v>8.277000000000001</c:v>
                </c:pt>
                <c:pt idx="2444" formatCode="General">
                  <c:v>8.2768000000000015</c:v>
                </c:pt>
                <c:pt idx="2445" formatCode="General">
                  <c:v>8.2768000000000015</c:v>
                </c:pt>
                <c:pt idx="2446" formatCode="General">
                  <c:v>8.2766999999999999</c:v>
                </c:pt>
                <c:pt idx="2447" formatCode="General">
                  <c:v>8.2766000000000002</c:v>
                </c:pt>
                <c:pt idx="2448" formatCode="General">
                  <c:v>8.2768000000000015</c:v>
                </c:pt>
                <c:pt idx="2449" formatCode="General">
                  <c:v>8.277000000000001</c:v>
                </c:pt>
                <c:pt idx="2450" formatCode="General">
                  <c:v>8.277000000000001</c:v>
                </c:pt>
                <c:pt idx="2451" formatCode="General">
                  <c:v>8.277000000000001</c:v>
                </c:pt>
                <c:pt idx="2452" formatCode="General">
                  <c:v>8.277000000000001</c:v>
                </c:pt>
                <c:pt idx="2453" formatCode="General">
                  <c:v>8.277000000000001</c:v>
                </c:pt>
                <c:pt idx="2454" formatCode="General">
                  <c:v>8.277000000000001</c:v>
                </c:pt>
                <c:pt idx="2455" formatCode="General">
                  <c:v>8.2771000000000008</c:v>
                </c:pt>
                <c:pt idx="2456" formatCode="General">
                  <c:v>8.277000000000001</c:v>
                </c:pt>
                <c:pt idx="2457" formatCode="General">
                  <c:v>8.2768000000000015</c:v>
                </c:pt>
                <c:pt idx="2458" formatCode="General">
                  <c:v>8.277000000000001</c:v>
                </c:pt>
                <c:pt idx="2459" formatCode="General">
                  <c:v>8.2772000000000006</c:v>
                </c:pt>
                <c:pt idx="2460" formatCode="General">
                  <c:v>8.2772000000000006</c:v>
                </c:pt>
                <c:pt idx="2461" formatCode="General">
                  <c:v>8.2773000000000003</c:v>
                </c:pt>
                <c:pt idx="2462" formatCode="General">
                  <c:v>8.2773000000000003</c:v>
                </c:pt>
                <c:pt idx="2463" formatCode="General">
                  <c:v>8.2773000000000003</c:v>
                </c:pt>
                <c:pt idx="2464" formatCode="General">
                  <c:v>8.2772000000000006</c:v>
                </c:pt>
                <c:pt idx="2465" formatCode="General">
                  <c:v>8.2771000000000008</c:v>
                </c:pt>
                <c:pt idx="2466" formatCode="General">
                  <c:v>8.2772000000000006</c:v>
                </c:pt>
                <c:pt idx="2467" formatCode="General">
                  <c:v>8.277000000000001</c:v>
                </c:pt>
                <c:pt idx="2468" formatCode="General">
                  <c:v>8.2772000000000006</c:v>
                </c:pt>
                <c:pt idx="2469" formatCode="General">
                  <c:v>8.277000000000001</c:v>
                </c:pt>
                <c:pt idx="2470" formatCode="General">
                  <c:v>8.277000000000001</c:v>
                </c:pt>
                <c:pt idx="2471" formatCode="General">
                  <c:v>8.2771000000000008</c:v>
                </c:pt>
                <c:pt idx="2472" formatCode="General">
                  <c:v>8.2772000000000006</c:v>
                </c:pt>
                <c:pt idx="2473" formatCode="General">
                  <c:v>8.2772000000000006</c:v>
                </c:pt>
                <c:pt idx="2474" formatCode="General">
                  <c:v>8.2771000000000008</c:v>
                </c:pt>
                <c:pt idx="2475" formatCode="General">
                  <c:v>8.277000000000001</c:v>
                </c:pt>
                <c:pt idx="2476" formatCode="General">
                  <c:v>8.277000000000001</c:v>
                </c:pt>
                <c:pt idx="2477" formatCode="General">
                  <c:v>8.2769000000000013</c:v>
                </c:pt>
                <c:pt idx="2478" formatCode="General">
                  <c:v>8.2768000000000015</c:v>
                </c:pt>
                <c:pt idx="2479" formatCode="General">
                  <c:v>8.2768000000000015</c:v>
                </c:pt>
                <c:pt idx="2480" formatCode="General">
                  <c:v>8.2768000000000015</c:v>
                </c:pt>
                <c:pt idx="2481" formatCode="General">
                  <c:v>8.277000000000001</c:v>
                </c:pt>
                <c:pt idx="2482" formatCode="General">
                  <c:v>8.2771000000000008</c:v>
                </c:pt>
                <c:pt idx="2483" formatCode="General">
                  <c:v>8.2771000000000008</c:v>
                </c:pt>
                <c:pt idx="2484" formatCode="General">
                  <c:v>8.2771000000000008</c:v>
                </c:pt>
                <c:pt idx="2485" formatCode="General">
                  <c:v>8.2771000000000008</c:v>
                </c:pt>
                <c:pt idx="2486" formatCode="General">
                  <c:v>8.2771000000000008</c:v>
                </c:pt>
                <c:pt idx="2487" formatCode="General">
                  <c:v>8.2771000000000008</c:v>
                </c:pt>
                <c:pt idx="2488" formatCode="General">
                  <c:v>8.2773000000000003</c:v>
                </c:pt>
                <c:pt idx="2489" formatCode="General">
                  <c:v>8.2773000000000003</c:v>
                </c:pt>
                <c:pt idx="2490" formatCode="General">
                  <c:v>8.2774000000000001</c:v>
                </c:pt>
                <c:pt idx="2491" formatCode="General">
                  <c:v>8.2774000000000001</c:v>
                </c:pt>
                <c:pt idx="2492" formatCode="General">
                  <c:v>8.2772000000000006</c:v>
                </c:pt>
                <c:pt idx="2493" formatCode="General">
                  <c:v>8.2773000000000003</c:v>
                </c:pt>
                <c:pt idx="2494" formatCode="General">
                  <c:v>8.2774000000000001</c:v>
                </c:pt>
                <c:pt idx="2495" formatCode="General">
                  <c:v>8.2772000000000006</c:v>
                </c:pt>
                <c:pt idx="2496" formatCode="General">
                  <c:v>8.2771000000000008</c:v>
                </c:pt>
                <c:pt idx="2497" formatCode="General">
                  <c:v>8.277000000000001</c:v>
                </c:pt>
                <c:pt idx="2498" formatCode="General">
                  <c:v>8.2771000000000008</c:v>
                </c:pt>
                <c:pt idx="2499" formatCode="General">
                  <c:v>8.2771000000000008</c:v>
                </c:pt>
                <c:pt idx="2500" formatCode="General">
                  <c:v>8.277000000000001</c:v>
                </c:pt>
                <c:pt idx="2501" formatCode="General">
                  <c:v>8.2769000000000013</c:v>
                </c:pt>
                <c:pt idx="2502" formatCode="General">
                  <c:v>8.2769000000000013</c:v>
                </c:pt>
                <c:pt idx="2503" formatCode="General">
                  <c:v>8.2769000000000013</c:v>
                </c:pt>
                <c:pt idx="2504" formatCode="General">
                  <c:v>8.2769000000000013</c:v>
                </c:pt>
                <c:pt idx="2505" formatCode="General">
                  <c:v>8.2769000000000013</c:v>
                </c:pt>
                <c:pt idx="2506" formatCode="General">
                  <c:v>8.2769000000000013</c:v>
                </c:pt>
                <c:pt idx="2507" formatCode="General">
                  <c:v>8.2769000000000013</c:v>
                </c:pt>
                <c:pt idx="2508" formatCode="General">
                  <c:v>8.277000000000001</c:v>
                </c:pt>
                <c:pt idx="2509" formatCode="General">
                  <c:v>8.2769000000000013</c:v>
                </c:pt>
                <c:pt idx="2510" formatCode="General">
                  <c:v>8.2772000000000006</c:v>
                </c:pt>
                <c:pt idx="2511" formatCode="General">
                  <c:v>8.2771000000000008</c:v>
                </c:pt>
                <c:pt idx="2512" formatCode="General">
                  <c:v>8.2769000000000013</c:v>
                </c:pt>
                <c:pt idx="2513" formatCode="General">
                  <c:v>8.2768000000000015</c:v>
                </c:pt>
                <c:pt idx="2514" formatCode="General">
                  <c:v>8.2768000000000015</c:v>
                </c:pt>
                <c:pt idx="2515" formatCode="General">
                  <c:v>8.2769000000000013</c:v>
                </c:pt>
                <c:pt idx="2516" formatCode="General">
                  <c:v>8.277000000000001</c:v>
                </c:pt>
                <c:pt idx="2517" formatCode="General">
                  <c:v>8.2769000000000013</c:v>
                </c:pt>
                <c:pt idx="2518" formatCode="General">
                  <c:v>8.2768000000000015</c:v>
                </c:pt>
                <c:pt idx="2519" formatCode="General">
                  <c:v>8.2768000000000015</c:v>
                </c:pt>
                <c:pt idx="2520" formatCode="General">
                  <c:v>8.2768000000000015</c:v>
                </c:pt>
                <c:pt idx="2521" formatCode="General">
                  <c:v>8.2769000000000013</c:v>
                </c:pt>
                <c:pt idx="2522" formatCode="General">
                  <c:v>8.2769000000000013</c:v>
                </c:pt>
                <c:pt idx="2523" formatCode="General">
                  <c:v>8.2769000000000013</c:v>
                </c:pt>
                <c:pt idx="2524" formatCode="General">
                  <c:v>8.2769000000000013</c:v>
                </c:pt>
                <c:pt idx="2525" formatCode="General">
                  <c:v>8.2769000000000013</c:v>
                </c:pt>
                <c:pt idx="2526" formatCode="General">
                  <c:v>8.2769000000000013</c:v>
                </c:pt>
                <c:pt idx="2527" formatCode="General">
                  <c:v>8.277000000000001</c:v>
                </c:pt>
                <c:pt idx="2528" formatCode="General">
                  <c:v>8.2769000000000013</c:v>
                </c:pt>
                <c:pt idx="2529" formatCode="General">
                  <c:v>8.2773000000000003</c:v>
                </c:pt>
                <c:pt idx="2530" formatCode="General">
                  <c:v>8.2773000000000003</c:v>
                </c:pt>
                <c:pt idx="2531" formatCode="General">
                  <c:v>8.2772000000000006</c:v>
                </c:pt>
                <c:pt idx="2532" formatCode="General">
                  <c:v>8.2772000000000006</c:v>
                </c:pt>
                <c:pt idx="2533" formatCode="General">
                  <c:v>8.2772000000000006</c:v>
                </c:pt>
                <c:pt idx="2534" formatCode="General">
                  <c:v>8.2771000000000008</c:v>
                </c:pt>
                <c:pt idx="2535" formatCode="General">
                  <c:v>8.2769000000000013</c:v>
                </c:pt>
                <c:pt idx="2536" formatCode="General">
                  <c:v>8.2771000000000008</c:v>
                </c:pt>
                <c:pt idx="2537" formatCode="General">
                  <c:v>8.2771000000000008</c:v>
                </c:pt>
                <c:pt idx="2538" formatCode="General">
                  <c:v>8.2771000000000008</c:v>
                </c:pt>
                <c:pt idx="2539" formatCode="General">
                  <c:v>8.2769000000000013</c:v>
                </c:pt>
                <c:pt idx="2540" formatCode="General">
                  <c:v>8.2769000000000013</c:v>
                </c:pt>
                <c:pt idx="2541" formatCode="General">
                  <c:v>8.2768000000000015</c:v>
                </c:pt>
                <c:pt idx="2542" formatCode="General">
                  <c:v>8.2769000000000013</c:v>
                </c:pt>
                <c:pt idx="2543" formatCode="General">
                  <c:v>8.2768000000000015</c:v>
                </c:pt>
                <c:pt idx="2544" formatCode="General">
                  <c:v>8.2766999999999999</c:v>
                </c:pt>
                <c:pt idx="2545" formatCode="General">
                  <c:v>8.2766999999999999</c:v>
                </c:pt>
                <c:pt idx="2546" formatCode="General">
                  <c:v>8.2768000000000015</c:v>
                </c:pt>
                <c:pt idx="2547" formatCode="General">
                  <c:v>8.2766999999999999</c:v>
                </c:pt>
                <c:pt idx="2548" formatCode="General">
                  <c:v>8.2766999999999999</c:v>
                </c:pt>
                <c:pt idx="2549" formatCode="General">
                  <c:v>8.2766999999999999</c:v>
                </c:pt>
                <c:pt idx="2550" formatCode="General">
                  <c:v>8.2766999999999999</c:v>
                </c:pt>
                <c:pt idx="2551" formatCode="General">
                  <c:v>8.2768000000000015</c:v>
                </c:pt>
                <c:pt idx="2552" formatCode="General">
                  <c:v>8.2766999999999999</c:v>
                </c:pt>
                <c:pt idx="2553" formatCode="General">
                  <c:v>8.2766000000000002</c:v>
                </c:pt>
                <c:pt idx="2554" formatCode="General">
                  <c:v>8.2766000000000002</c:v>
                </c:pt>
                <c:pt idx="2555" formatCode="General">
                  <c:v>8.2766000000000002</c:v>
                </c:pt>
                <c:pt idx="2556" formatCode="General">
                  <c:v>8.2766000000000002</c:v>
                </c:pt>
                <c:pt idx="2557" formatCode="General">
                  <c:v>8.2766000000000002</c:v>
                </c:pt>
                <c:pt idx="2558" formatCode="General">
                  <c:v>8.2766000000000002</c:v>
                </c:pt>
                <c:pt idx="2559" formatCode="General">
                  <c:v>8.2766000000000002</c:v>
                </c:pt>
                <c:pt idx="2560" formatCode="General">
                  <c:v>8.2766999999999999</c:v>
                </c:pt>
                <c:pt idx="2561" formatCode="General">
                  <c:v>8.2766000000000002</c:v>
                </c:pt>
                <c:pt idx="2562" formatCode="General">
                  <c:v>8.2766999999999999</c:v>
                </c:pt>
                <c:pt idx="2563" formatCode="General">
                  <c:v>8.2766000000000002</c:v>
                </c:pt>
                <c:pt idx="2564" formatCode="General">
                  <c:v>8.2766000000000002</c:v>
                </c:pt>
                <c:pt idx="2565" formatCode="General">
                  <c:v>8.2766000000000002</c:v>
                </c:pt>
                <c:pt idx="2566" formatCode="General">
                  <c:v>8.2766999999999999</c:v>
                </c:pt>
                <c:pt idx="2567" formatCode="General">
                  <c:v>8.2766000000000002</c:v>
                </c:pt>
                <c:pt idx="2568" formatCode="General">
                  <c:v>8.2768000000000015</c:v>
                </c:pt>
                <c:pt idx="2569" formatCode="General">
                  <c:v>8.2768000000000015</c:v>
                </c:pt>
                <c:pt idx="2570" formatCode="General">
                  <c:v>8.2768000000000015</c:v>
                </c:pt>
                <c:pt idx="2571" formatCode="General">
                  <c:v>8.2769000000000013</c:v>
                </c:pt>
                <c:pt idx="2572" formatCode="General">
                  <c:v>8.2769000000000013</c:v>
                </c:pt>
                <c:pt idx="2573" formatCode="General">
                  <c:v>8.2768000000000015</c:v>
                </c:pt>
                <c:pt idx="2574" formatCode="General">
                  <c:v>8.2768000000000015</c:v>
                </c:pt>
                <c:pt idx="2575" formatCode="General">
                  <c:v>8.2766999999999999</c:v>
                </c:pt>
                <c:pt idx="2576" formatCode="General">
                  <c:v>8.2766999999999999</c:v>
                </c:pt>
                <c:pt idx="2577" formatCode="General">
                  <c:v>8.2766000000000002</c:v>
                </c:pt>
                <c:pt idx="2578" formatCode="General">
                  <c:v>8.2766000000000002</c:v>
                </c:pt>
                <c:pt idx="2579" formatCode="General">
                  <c:v>8.2766999999999999</c:v>
                </c:pt>
                <c:pt idx="2580" formatCode="General">
                  <c:v>8.2766000000000002</c:v>
                </c:pt>
                <c:pt idx="2581" formatCode="General">
                  <c:v>8.2766000000000002</c:v>
                </c:pt>
                <c:pt idx="2582" formatCode="General">
                  <c:v>8.2766000000000002</c:v>
                </c:pt>
                <c:pt idx="2583" formatCode="General">
                  <c:v>8.2766999999999999</c:v>
                </c:pt>
                <c:pt idx="2584" formatCode="General">
                  <c:v>8.2766999999999999</c:v>
                </c:pt>
                <c:pt idx="2585" formatCode="General">
                  <c:v>8.2768000000000015</c:v>
                </c:pt>
                <c:pt idx="2586" formatCode="General">
                  <c:v>8.2769000000000013</c:v>
                </c:pt>
                <c:pt idx="2587" formatCode="General">
                  <c:v>8.2769000000000013</c:v>
                </c:pt>
                <c:pt idx="2588" formatCode="General">
                  <c:v>8.277000000000001</c:v>
                </c:pt>
                <c:pt idx="2589" formatCode="General">
                  <c:v>8.277000000000001</c:v>
                </c:pt>
                <c:pt idx="2590" formatCode="General">
                  <c:v>8.277000000000001</c:v>
                </c:pt>
                <c:pt idx="2591" formatCode="General">
                  <c:v>8.2769000000000013</c:v>
                </c:pt>
                <c:pt idx="2592" formatCode="General">
                  <c:v>8.2769000000000013</c:v>
                </c:pt>
                <c:pt idx="2593" formatCode="General">
                  <c:v>8.2769000000000013</c:v>
                </c:pt>
                <c:pt idx="2594" formatCode="General">
                  <c:v>8.277000000000001</c:v>
                </c:pt>
                <c:pt idx="2595" formatCode="General">
                  <c:v>8.2769000000000013</c:v>
                </c:pt>
                <c:pt idx="2596" formatCode="General">
                  <c:v>8.2769000000000013</c:v>
                </c:pt>
                <c:pt idx="2597" formatCode="General">
                  <c:v>8.2768000000000015</c:v>
                </c:pt>
                <c:pt idx="2598" formatCode="General">
                  <c:v>8.2768000000000015</c:v>
                </c:pt>
                <c:pt idx="2599" formatCode="General">
                  <c:v>8.2766999999999999</c:v>
                </c:pt>
                <c:pt idx="2600" formatCode="General">
                  <c:v>8.2766999999999999</c:v>
                </c:pt>
                <c:pt idx="2601" formatCode="General">
                  <c:v>8.2768000000000015</c:v>
                </c:pt>
                <c:pt idx="2602" formatCode="General">
                  <c:v>8.2766999999999999</c:v>
                </c:pt>
                <c:pt idx="2603" formatCode="General">
                  <c:v>8.2766999999999999</c:v>
                </c:pt>
                <c:pt idx="2604" formatCode="General">
                  <c:v>8.2766999999999999</c:v>
                </c:pt>
                <c:pt idx="2605" formatCode="General">
                  <c:v>8.2766000000000002</c:v>
                </c:pt>
                <c:pt idx="2606" formatCode="General">
                  <c:v>8.2766000000000002</c:v>
                </c:pt>
                <c:pt idx="2607" formatCode="General">
                  <c:v>8.2766999999999999</c:v>
                </c:pt>
                <c:pt idx="2608" formatCode="General">
                  <c:v>8.2766999999999999</c:v>
                </c:pt>
                <c:pt idx="2609" formatCode="General">
                  <c:v>8.2766000000000002</c:v>
                </c:pt>
                <c:pt idx="2610" formatCode="General">
                  <c:v>8.2766000000000002</c:v>
                </c:pt>
                <c:pt idx="2611" formatCode="General">
                  <c:v>8.2766999999999999</c:v>
                </c:pt>
                <c:pt idx="2612" formatCode="General">
                  <c:v>8.2766999999999999</c:v>
                </c:pt>
                <c:pt idx="2613" formatCode="General">
                  <c:v>8.2766000000000002</c:v>
                </c:pt>
                <c:pt idx="2614" formatCode="General">
                  <c:v>8.2766999999999999</c:v>
                </c:pt>
                <c:pt idx="2615" formatCode="General">
                  <c:v>8.2766999999999999</c:v>
                </c:pt>
                <c:pt idx="2616" formatCode="General">
                  <c:v>8.2768000000000015</c:v>
                </c:pt>
                <c:pt idx="2617" formatCode="General">
                  <c:v>8.2766000000000002</c:v>
                </c:pt>
                <c:pt idx="2618" formatCode="General">
                  <c:v>8.2766000000000002</c:v>
                </c:pt>
                <c:pt idx="2619" formatCode="General">
                  <c:v>8.2766999999999999</c:v>
                </c:pt>
                <c:pt idx="2620" formatCode="General">
                  <c:v>8.2768000000000015</c:v>
                </c:pt>
                <c:pt idx="2621" formatCode="General">
                  <c:v>8.2766000000000002</c:v>
                </c:pt>
                <c:pt idx="2622" formatCode="General">
                  <c:v>8.2766999999999999</c:v>
                </c:pt>
                <c:pt idx="2623" formatCode="General">
                  <c:v>8.2766999999999999</c:v>
                </c:pt>
                <c:pt idx="2624" formatCode="General">
                  <c:v>8.2766000000000002</c:v>
                </c:pt>
                <c:pt idx="2625" formatCode="General">
                  <c:v>8.2766000000000002</c:v>
                </c:pt>
                <c:pt idx="2626" formatCode="General">
                  <c:v>8.2766000000000002</c:v>
                </c:pt>
                <c:pt idx="2627" formatCode="General">
                  <c:v>8.2766000000000002</c:v>
                </c:pt>
                <c:pt idx="2628" formatCode="General">
                  <c:v>8.2766000000000002</c:v>
                </c:pt>
                <c:pt idx="2629" formatCode="General">
                  <c:v>8.2766000000000002</c:v>
                </c:pt>
                <c:pt idx="2630" formatCode="General">
                  <c:v>8.2766000000000002</c:v>
                </c:pt>
                <c:pt idx="2631" formatCode="General">
                  <c:v>8.2766000000000002</c:v>
                </c:pt>
                <c:pt idx="2632" formatCode="General">
                  <c:v>8.2766000000000002</c:v>
                </c:pt>
                <c:pt idx="2633" formatCode="General">
                  <c:v>8.2766000000000002</c:v>
                </c:pt>
                <c:pt idx="2634" formatCode="General">
                  <c:v>8.2766000000000002</c:v>
                </c:pt>
                <c:pt idx="2635" formatCode="General">
                  <c:v>8.2766000000000002</c:v>
                </c:pt>
                <c:pt idx="2636" formatCode="General">
                  <c:v>8.2766000000000002</c:v>
                </c:pt>
                <c:pt idx="2637" formatCode="General">
                  <c:v>8.2766999999999999</c:v>
                </c:pt>
                <c:pt idx="2638" formatCode="General">
                  <c:v>8.2765000000000004</c:v>
                </c:pt>
                <c:pt idx="2639" formatCode="General">
                  <c:v>8.2765000000000004</c:v>
                </c:pt>
                <c:pt idx="2640" formatCode="General">
                  <c:v>8.2765000000000004</c:v>
                </c:pt>
                <c:pt idx="2641" formatCode="General">
                  <c:v>8.2765000000000004</c:v>
                </c:pt>
                <c:pt idx="2642" formatCode="General">
                  <c:v>8.2765000000000004</c:v>
                </c:pt>
                <c:pt idx="2643" formatCode="General">
                  <c:v>8.2765000000000004</c:v>
                </c:pt>
                <c:pt idx="2644" formatCode="General">
                  <c:v>8.2765000000000004</c:v>
                </c:pt>
                <c:pt idx="2645" formatCode="General">
                  <c:v>8.2765000000000004</c:v>
                </c:pt>
                <c:pt idx="2646" formatCode="General">
                  <c:v>8.2765000000000004</c:v>
                </c:pt>
                <c:pt idx="2647" formatCode="General">
                  <c:v>8.2765000000000004</c:v>
                </c:pt>
                <c:pt idx="2648" formatCode="General">
                  <c:v>8.2765000000000004</c:v>
                </c:pt>
                <c:pt idx="2649" formatCode="General">
                  <c:v>8.2765000000000004</c:v>
                </c:pt>
                <c:pt idx="2650" formatCode="General">
                  <c:v>8.2765000000000004</c:v>
                </c:pt>
                <c:pt idx="2651" formatCode="General">
                  <c:v>8.2765000000000004</c:v>
                </c:pt>
                <c:pt idx="2652" formatCode="General">
                  <c:v>8.2765000000000004</c:v>
                </c:pt>
                <c:pt idx="2653" formatCode="General">
                  <c:v>8.2765000000000004</c:v>
                </c:pt>
                <c:pt idx="2654" formatCode="General">
                  <c:v>8.2765000000000004</c:v>
                </c:pt>
                <c:pt idx="2655" formatCode="General">
                  <c:v>8.2765000000000004</c:v>
                </c:pt>
                <c:pt idx="2656" formatCode="General">
                  <c:v>8.2765000000000004</c:v>
                </c:pt>
                <c:pt idx="2657" formatCode="General">
                  <c:v>8.2765000000000004</c:v>
                </c:pt>
                <c:pt idx="2658" formatCode="General">
                  <c:v>8.2765000000000004</c:v>
                </c:pt>
                <c:pt idx="2659" formatCode="General">
                  <c:v>8.2765000000000004</c:v>
                </c:pt>
                <c:pt idx="2660" formatCode="General">
                  <c:v>8.2765000000000004</c:v>
                </c:pt>
                <c:pt idx="2661" formatCode="General">
                  <c:v>8.2765000000000004</c:v>
                </c:pt>
                <c:pt idx="2662" formatCode="General">
                  <c:v>8.2765000000000004</c:v>
                </c:pt>
                <c:pt idx="2663" formatCode="General">
                  <c:v>8.2765000000000004</c:v>
                </c:pt>
                <c:pt idx="2664" formatCode="General">
                  <c:v>8.2765000000000004</c:v>
                </c:pt>
                <c:pt idx="2665" formatCode="General">
                  <c:v>8.2765000000000004</c:v>
                </c:pt>
                <c:pt idx="2666" formatCode="General">
                  <c:v>8.2765000000000004</c:v>
                </c:pt>
                <c:pt idx="2667" formatCode="General">
                  <c:v>8.2765000000000004</c:v>
                </c:pt>
                <c:pt idx="2668" formatCode="General">
                  <c:v>8.2765000000000004</c:v>
                </c:pt>
                <c:pt idx="2669" formatCode="General">
                  <c:v>8.2765000000000004</c:v>
                </c:pt>
                <c:pt idx="2670" formatCode="General">
                  <c:v>8.2765000000000004</c:v>
                </c:pt>
                <c:pt idx="2671" formatCode="General">
                  <c:v>8.2765000000000004</c:v>
                </c:pt>
                <c:pt idx="2672" formatCode="General">
                  <c:v>8.2765000000000004</c:v>
                </c:pt>
                <c:pt idx="2673" formatCode="General">
                  <c:v>8.2765000000000004</c:v>
                </c:pt>
                <c:pt idx="2674" formatCode="General">
                  <c:v>8.2765000000000004</c:v>
                </c:pt>
                <c:pt idx="2675" formatCode="General">
                  <c:v>8.2765000000000004</c:v>
                </c:pt>
                <c:pt idx="2676" formatCode="General">
                  <c:v>8.2765000000000004</c:v>
                </c:pt>
                <c:pt idx="2677" formatCode="General">
                  <c:v>8.2765000000000004</c:v>
                </c:pt>
                <c:pt idx="2678" formatCode="General">
                  <c:v>8.2765000000000004</c:v>
                </c:pt>
                <c:pt idx="2679" formatCode="General">
                  <c:v>8.2765000000000004</c:v>
                </c:pt>
                <c:pt idx="2680" formatCode="General">
                  <c:v>8.2765000000000004</c:v>
                </c:pt>
                <c:pt idx="2681" formatCode="General">
                  <c:v>8.2765000000000004</c:v>
                </c:pt>
                <c:pt idx="2682" formatCode="General">
                  <c:v>8.2765000000000004</c:v>
                </c:pt>
                <c:pt idx="2683" formatCode="General">
                  <c:v>8.2765000000000004</c:v>
                </c:pt>
                <c:pt idx="2684" formatCode="General">
                  <c:v>8.2765000000000004</c:v>
                </c:pt>
                <c:pt idx="2685" formatCode="General">
                  <c:v>8.2765000000000004</c:v>
                </c:pt>
                <c:pt idx="2686" formatCode="General">
                  <c:v>8.2765000000000004</c:v>
                </c:pt>
                <c:pt idx="2687" formatCode="General">
                  <c:v>8.2765000000000004</c:v>
                </c:pt>
                <c:pt idx="2688" formatCode="General">
                  <c:v>8.2765000000000004</c:v>
                </c:pt>
                <c:pt idx="2689" formatCode="General">
                  <c:v>8.2765000000000004</c:v>
                </c:pt>
                <c:pt idx="2690" formatCode="General">
                  <c:v>8.2765000000000004</c:v>
                </c:pt>
                <c:pt idx="2691" formatCode="General">
                  <c:v>8.2765000000000004</c:v>
                </c:pt>
                <c:pt idx="2692" formatCode="General">
                  <c:v>8.2765000000000004</c:v>
                </c:pt>
                <c:pt idx="2693" formatCode="General">
                  <c:v>8.2765000000000004</c:v>
                </c:pt>
                <c:pt idx="2694" formatCode="General">
                  <c:v>8.2765000000000004</c:v>
                </c:pt>
                <c:pt idx="2695" formatCode="General">
                  <c:v>8.2765000000000004</c:v>
                </c:pt>
                <c:pt idx="2696" formatCode="General">
                  <c:v>8.2765000000000004</c:v>
                </c:pt>
                <c:pt idx="2697" formatCode="General">
                  <c:v>8.2765000000000004</c:v>
                </c:pt>
                <c:pt idx="2698" formatCode="General">
                  <c:v>8.2765000000000004</c:v>
                </c:pt>
                <c:pt idx="2699" formatCode="General">
                  <c:v>8.2765000000000004</c:v>
                </c:pt>
                <c:pt idx="2700" formatCode="General">
                  <c:v>8.2765000000000004</c:v>
                </c:pt>
                <c:pt idx="2701" formatCode="General">
                  <c:v>8.2765000000000004</c:v>
                </c:pt>
                <c:pt idx="2702" formatCode="General">
                  <c:v>8.2765000000000004</c:v>
                </c:pt>
                <c:pt idx="2703" formatCode="General">
                  <c:v>8.2765000000000004</c:v>
                </c:pt>
                <c:pt idx="2704" formatCode="General">
                  <c:v>8.2765000000000004</c:v>
                </c:pt>
                <c:pt idx="2705" formatCode="General">
                  <c:v>8.2765000000000004</c:v>
                </c:pt>
                <c:pt idx="2706" formatCode="General">
                  <c:v>8.2765000000000004</c:v>
                </c:pt>
                <c:pt idx="2707" formatCode="General">
                  <c:v>8.2765000000000004</c:v>
                </c:pt>
                <c:pt idx="2708" formatCode="General">
                  <c:v>8.2765000000000004</c:v>
                </c:pt>
                <c:pt idx="2709" formatCode="General">
                  <c:v>8.2765000000000004</c:v>
                </c:pt>
                <c:pt idx="2710" formatCode="General">
                  <c:v>8.2765000000000004</c:v>
                </c:pt>
                <c:pt idx="2711" formatCode="General">
                  <c:v>8.2765000000000004</c:v>
                </c:pt>
                <c:pt idx="2712" formatCode="General">
                  <c:v>8.2765000000000004</c:v>
                </c:pt>
                <c:pt idx="2713" formatCode="General">
                  <c:v>8.2765000000000004</c:v>
                </c:pt>
                <c:pt idx="2714" formatCode="General">
                  <c:v>8.2765000000000004</c:v>
                </c:pt>
                <c:pt idx="2715" formatCode="General">
                  <c:v>8.2765000000000004</c:v>
                </c:pt>
                <c:pt idx="2716" formatCode="General">
                  <c:v>8.2765000000000004</c:v>
                </c:pt>
                <c:pt idx="2717" formatCode="General">
                  <c:v>8.2765000000000004</c:v>
                </c:pt>
                <c:pt idx="2718" formatCode="General">
                  <c:v>8.2765000000000004</c:v>
                </c:pt>
                <c:pt idx="2719" formatCode="General">
                  <c:v>8.2765000000000004</c:v>
                </c:pt>
                <c:pt idx="2720" formatCode="General">
                  <c:v>8.2765000000000004</c:v>
                </c:pt>
                <c:pt idx="2721" formatCode="General">
                  <c:v>8.2765000000000004</c:v>
                </c:pt>
                <c:pt idx="2722" formatCode="General">
                  <c:v>8.2765000000000004</c:v>
                </c:pt>
                <c:pt idx="2723" formatCode="General">
                  <c:v>8.2765000000000004</c:v>
                </c:pt>
                <c:pt idx="2724" formatCode="General">
                  <c:v>8.2765000000000004</c:v>
                </c:pt>
                <c:pt idx="2725" formatCode="General">
                  <c:v>8.2765000000000004</c:v>
                </c:pt>
                <c:pt idx="2726" formatCode="General">
                  <c:v>8.2765000000000004</c:v>
                </c:pt>
                <c:pt idx="2727" formatCode="General">
                  <c:v>8.2765000000000004</c:v>
                </c:pt>
                <c:pt idx="2728" formatCode="General">
                  <c:v>8.2765000000000004</c:v>
                </c:pt>
                <c:pt idx="2729" formatCode="General">
                  <c:v>8.2765000000000004</c:v>
                </c:pt>
                <c:pt idx="2730" formatCode="General">
                  <c:v>8.2765000000000004</c:v>
                </c:pt>
                <c:pt idx="2731" formatCode="General">
                  <c:v>8.2765000000000004</c:v>
                </c:pt>
                <c:pt idx="2732" formatCode="General">
                  <c:v>8.2765000000000004</c:v>
                </c:pt>
                <c:pt idx="2733" formatCode="General">
                  <c:v>8.2765000000000004</c:v>
                </c:pt>
                <c:pt idx="2734" formatCode="General">
                  <c:v>8.2765000000000004</c:v>
                </c:pt>
                <c:pt idx="2735" formatCode="General">
                  <c:v>8.2765000000000004</c:v>
                </c:pt>
                <c:pt idx="2736" formatCode="General">
                  <c:v>8.2765000000000004</c:v>
                </c:pt>
                <c:pt idx="2737" formatCode="General">
                  <c:v>8.2765000000000004</c:v>
                </c:pt>
                <c:pt idx="2738" formatCode="General">
                  <c:v>8.2765000000000004</c:v>
                </c:pt>
                <c:pt idx="2739" formatCode="General">
                  <c:v>8.2765000000000004</c:v>
                </c:pt>
                <c:pt idx="2740" formatCode="General">
                  <c:v>8.2765000000000004</c:v>
                </c:pt>
                <c:pt idx="2741" formatCode="General">
                  <c:v>8.2765000000000004</c:v>
                </c:pt>
                <c:pt idx="2742" formatCode="General">
                  <c:v>8.2765000000000004</c:v>
                </c:pt>
                <c:pt idx="2743" formatCode="General">
                  <c:v>8.2765000000000004</c:v>
                </c:pt>
                <c:pt idx="2744" formatCode="General">
                  <c:v>8.2765000000000004</c:v>
                </c:pt>
                <c:pt idx="2745" formatCode="General">
                  <c:v>8.2765000000000004</c:v>
                </c:pt>
                <c:pt idx="2746" formatCode="General">
                  <c:v>8.2765000000000004</c:v>
                </c:pt>
                <c:pt idx="2747" formatCode="General">
                  <c:v>8.2765000000000004</c:v>
                </c:pt>
                <c:pt idx="2748" formatCode="General">
                  <c:v>8.2765000000000004</c:v>
                </c:pt>
                <c:pt idx="2749" formatCode="General">
                  <c:v>8.2765000000000004</c:v>
                </c:pt>
                <c:pt idx="2750" formatCode="General">
                  <c:v>8.2765000000000004</c:v>
                </c:pt>
                <c:pt idx="2751" formatCode="General">
                  <c:v>8.2765000000000004</c:v>
                </c:pt>
                <c:pt idx="2752" formatCode="General">
                  <c:v>8.2765000000000004</c:v>
                </c:pt>
                <c:pt idx="2753" formatCode="General">
                  <c:v>8.2765000000000004</c:v>
                </c:pt>
                <c:pt idx="2754" formatCode="General">
                  <c:v>8.2765000000000004</c:v>
                </c:pt>
                <c:pt idx="2755" formatCode="General">
                  <c:v>8.2765000000000004</c:v>
                </c:pt>
                <c:pt idx="2756" formatCode="General">
                  <c:v>8.2765000000000004</c:v>
                </c:pt>
                <c:pt idx="2757" formatCode="General">
                  <c:v>8.2765000000000004</c:v>
                </c:pt>
                <c:pt idx="2758" formatCode="General">
                  <c:v>8.2765000000000004</c:v>
                </c:pt>
                <c:pt idx="2759" formatCode="General">
                  <c:v>8.2765000000000004</c:v>
                </c:pt>
                <c:pt idx="2760" formatCode="General">
                  <c:v>8.2765000000000004</c:v>
                </c:pt>
                <c:pt idx="2761" formatCode="General">
                  <c:v>8.2765000000000004</c:v>
                </c:pt>
                <c:pt idx="2762" formatCode="General">
                  <c:v>8.2765000000000004</c:v>
                </c:pt>
                <c:pt idx="2763" formatCode="General">
                  <c:v>8.2765000000000004</c:v>
                </c:pt>
                <c:pt idx="2764" formatCode="General">
                  <c:v>8.2765000000000004</c:v>
                </c:pt>
                <c:pt idx="2765" formatCode="General">
                  <c:v>8.2765000000000004</c:v>
                </c:pt>
                <c:pt idx="2766" formatCode="General">
                  <c:v>8.2765000000000004</c:v>
                </c:pt>
                <c:pt idx="2767" formatCode="General">
                  <c:v>8.2765000000000004</c:v>
                </c:pt>
                <c:pt idx="2768" formatCode="General">
                  <c:v>8.2765000000000004</c:v>
                </c:pt>
                <c:pt idx="2769" formatCode="General">
                  <c:v>8.2765000000000004</c:v>
                </c:pt>
                <c:pt idx="2770" formatCode="General">
                  <c:v>8.2765000000000004</c:v>
                </c:pt>
                <c:pt idx="2771" formatCode="General">
                  <c:v>8.2765000000000004</c:v>
                </c:pt>
                <c:pt idx="2772" formatCode="General">
                  <c:v>8.2765000000000004</c:v>
                </c:pt>
                <c:pt idx="2773" formatCode="General">
                  <c:v>8.2765000000000004</c:v>
                </c:pt>
                <c:pt idx="2774" formatCode="General">
                  <c:v>8.2765000000000004</c:v>
                </c:pt>
                <c:pt idx="2775" formatCode="General">
                  <c:v>8.2765000000000004</c:v>
                </c:pt>
                <c:pt idx="2776" formatCode="General">
                  <c:v>8.2765000000000004</c:v>
                </c:pt>
                <c:pt idx="2777" formatCode="General">
                  <c:v>8.2765000000000004</c:v>
                </c:pt>
                <c:pt idx="2778" formatCode="General">
                  <c:v>8.2765000000000004</c:v>
                </c:pt>
                <c:pt idx="2779" formatCode="General">
                  <c:v>8.2765000000000004</c:v>
                </c:pt>
                <c:pt idx="2780" formatCode="General">
                  <c:v>8.2765000000000004</c:v>
                </c:pt>
                <c:pt idx="2781" formatCode="General">
                  <c:v>8.2765000000000004</c:v>
                </c:pt>
                <c:pt idx="2782" formatCode="General">
                  <c:v>8.2765000000000004</c:v>
                </c:pt>
                <c:pt idx="2783" formatCode="General">
                  <c:v>8.2765000000000004</c:v>
                </c:pt>
                <c:pt idx="2784" formatCode="General">
                  <c:v>8.2765000000000004</c:v>
                </c:pt>
                <c:pt idx="2785" formatCode="General">
                  <c:v>8.2765000000000004</c:v>
                </c:pt>
                <c:pt idx="2786" formatCode="General">
                  <c:v>8.2765000000000004</c:v>
                </c:pt>
                <c:pt idx="2787" formatCode="General">
                  <c:v>8.2765000000000004</c:v>
                </c:pt>
                <c:pt idx="2788" formatCode="General">
                  <c:v>8.2765000000000004</c:v>
                </c:pt>
                <c:pt idx="2789" formatCode="General">
                  <c:v>8.2765000000000004</c:v>
                </c:pt>
                <c:pt idx="2790" formatCode="General">
                  <c:v>8.2765000000000004</c:v>
                </c:pt>
                <c:pt idx="2791" formatCode="General">
                  <c:v>8.2765000000000004</c:v>
                </c:pt>
                <c:pt idx="2792" formatCode="General">
                  <c:v>8.2765000000000004</c:v>
                </c:pt>
                <c:pt idx="2793" formatCode="General">
                  <c:v>8.2765000000000004</c:v>
                </c:pt>
                <c:pt idx="2794" formatCode="General">
                  <c:v>8.2765000000000004</c:v>
                </c:pt>
                <c:pt idx="2795" formatCode="General">
                  <c:v>8.2765000000000004</c:v>
                </c:pt>
                <c:pt idx="2796" formatCode="General">
                  <c:v>8.2765000000000004</c:v>
                </c:pt>
                <c:pt idx="2797" formatCode="General">
                  <c:v>8.2765000000000004</c:v>
                </c:pt>
                <c:pt idx="2798" formatCode="General">
                  <c:v>8.2765000000000004</c:v>
                </c:pt>
                <c:pt idx="2799" formatCode="General">
                  <c:v>8.2765000000000004</c:v>
                </c:pt>
                <c:pt idx="2800" formatCode="General">
                  <c:v>8.2765000000000004</c:v>
                </c:pt>
                <c:pt idx="2801" formatCode="General">
                  <c:v>8.2765000000000004</c:v>
                </c:pt>
                <c:pt idx="2802" formatCode="General">
                  <c:v>8.2765000000000004</c:v>
                </c:pt>
                <c:pt idx="2803" formatCode="General">
                  <c:v>8.2765000000000004</c:v>
                </c:pt>
                <c:pt idx="2804" formatCode="General">
                  <c:v>8.2765000000000004</c:v>
                </c:pt>
                <c:pt idx="2805" formatCode="General">
                  <c:v>8.2765000000000004</c:v>
                </c:pt>
                <c:pt idx="2806" formatCode="General">
                  <c:v>8.2765000000000004</c:v>
                </c:pt>
                <c:pt idx="2807" formatCode="General">
                  <c:v>8.2765000000000004</c:v>
                </c:pt>
                <c:pt idx="2808" formatCode="General">
                  <c:v>8.2765000000000004</c:v>
                </c:pt>
                <c:pt idx="2809" formatCode="General">
                  <c:v>8.2765000000000004</c:v>
                </c:pt>
                <c:pt idx="2810" formatCode="General">
                  <c:v>8.2765000000000004</c:v>
                </c:pt>
                <c:pt idx="2811" formatCode="General">
                  <c:v>8.2765000000000004</c:v>
                </c:pt>
                <c:pt idx="2812" formatCode="General">
                  <c:v>8.2765000000000004</c:v>
                </c:pt>
                <c:pt idx="2813" formatCode="General">
                  <c:v>8.2765000000000004</c:v>
                </c:pt>
                <c:pt idx="2814" formatCode="General">
                  <c:v>8.2765000000000004</c:v>
                </c:pt>
                <c:pt idx="2815" formatCode="General">
                  <c:v>8.2765000000000004</c:v>
                </c:pt>
                <c:pt idx="2816" formatCode="General">
                  <c:v>8.2765000000000004</c:v>
                </c:pt>
                <c:pt idx="2817" formatCode="General">
                  <c:v>8.2765000000000004</c:v>
                </c:pt>
                <c:pt idx="2818" formatCode="General">
                  <c:v>8.2765000000000004</c:v>
                </c:pt>
                <c:pt idx="2819" formatCode="General">
                  <c:v>8.2765000000000004</c:v>
                </c:pt>
                <c:pt idx="2820" formatCode="General">
                  <c:v>8.2765000000000004</c:v>
                </c:pt>
                <c:pt idx="2821" formatCode="General">
                  <c:v>8.2765000000000004</c:v>
                </c:pt>
                <c:pt idx="2822" formatCode="General">
                  <c:v>8.2765000000000004</c:v>
                </c:pt>
                <c:pt idx="2823" formatCode="General">
                  <c:v>8.2765000000000004</c:v>
                </c:pt>
                <c:pt idx="2824" formatCode="General">
                  <c:v>8.2765000000000004</c:v>
                </c:pt>
                <c:pt idx="2825" formatCode="General">
                  <c:v>8.2765000000000004</c:v>
                </c:pt>
                <c:pt idx="2826" formatCode="General">
                  <c:v>8.2765000000000004</c:v>
                </c:pt>
                <c:pt idx="2827" formatCode="General">
                  <c:v>8.2765000000000004</c:v>
                </c:pt>
                <c:pt idx="2828" formatCode="General">
                  <c:v>8.2765000000000004</c:v>
                </c:pt>
                <c:pt idx="2829" formatCode="General">
                  <c:v>8.2765000000000004</c:v>
                </c:pt>
                <c:pt idx="2830" formatCode="General">
                  <c:v>8.2765000000000004</c:v>
                </c:pt>
                <c:pt idx="2831" formatCode="General">
                  <c:v>8.2765000000000004</c:v>
                </c:pt>
                <c:pt idx="2832" formatCode="General">
                  <c:v>8.2765000000000004</c:v>
                </c:pt>
                <c:pt idx="2833" formatCode="General">
                  <c:v>8.2765000000000004</c:v>
                </c:pt>
                <c:pt idx="2834" formatCode="General">
                  <c:v>8.2765000000000004</c:v>
                </c:pt>
                <c:pt idx="2835" formatCode="General">
                  <c:v>8.2765000000000004</c:v>
                </c:pt>
                <c:pt idx="2836" formatCode="General">
                  <c:v>8.2765000000000004</c:v>
                </c:pt>
                <c:pt idx="2837" formatCode="General">
                  <c:v>8.2765000000000004</c:v>
                </c:pt>
                <c:pt idx="2838" formatCode="General">
                  <c:v>8.2765000000000004</c:v>
                </c:pt>
                <c:pt idx="2839" formatCode="General">
                  <c:v>8.2765000000000004</c:v>
                </c:pt>
                <c:pt idx="2840" formatCode="General">
                  <c:v>8.2765000000000004</c:v>
                </c:pt>
                <c:pt idx="2841" formatCode="General">
                  <c:v>8.1100000000000012</c:v>
                </c:pt>
                <c:pt idx="2842" formatCode="General">
                  <c:v>8.1111000000000004</c:v>
                </c:pt>
                <c:pt idx="2843" formatCode="General">
                  <c:v>8.1097000000000001</c:v>
                </c:pt>
                <c:pt idx="2844" formatCode="General">
                  <c:v>8.1099000000000014</c:v>
                </c:pt>
                <c:pt idx="2845" formatCode="General">
                  <c:v>8.1128</c:v>
                </c:pt>
                <c:pt idx="2846" formatCode="General">
                  <c:v>8.1080000000000005</c:v>
                </c:pt>
                <c:pt idx="2847" formatCode="General">
                  <c:v>8.1056000000000008</c:v>
                </c:pt>
                <c:pt idx="2848" formatCode="General">
                  <c:v>8.1046000000000014</c:v>
                </c:pt>
                <c:pt idx="2849" formatCode="General">
                  <c:v>8.1032000000000011</c:v>
                </c:pt>
                <c:pt idx="2850" formatCode="General">
                  <c:v>8.1051000000000002</c:v>
                </c:pt>
                <c:pt idx="2851" formatCode="General">
                  <c:v>8.1027000000000005</c:v>
                </c:pt>
                <c:pt idx="2852" formatCode="General">
                  <c:v>8.1036999999999999</c:v>
                </c:pt>
                <c:pt idx="2853" formatCode="General">
                  <c:v>8.109</c:v>
                </c:pt>
                <c:pt idx="2854" formatCode="General">
                  <c:v>8.1070000000000011</c:v>
                </c:pt>
                <c:pt idx="2855" formatCode="General">
                  <c:v>8.1062000000000012</c:v>
                </c:pt>
                <c:pt idx="2856" formatCode="General">
                  <c:v>8.100200000000001</c:v>
                </c:pt>
                <c:pt idx="2857" formatCode="General">
                  <c:v>8.0980000000000008</c:v>
                </c:pt>
                <c:pt idx="2858" formatCode="General">
                  <c:v>8.0971000000000011</c:v>
                </c:pt>
                <c:pt idx="2859" formatCode="General">
                  <c:v>8.100200000000001</c:v>
                </c:pt>
                <c:pt idx="2860" formatCode="General">
                  <c:v>8.0997000000000003</c:v>
                </c:pt>
                <c:pt idx="2861" formatCode="General">
                  <c:v>8.1006999999999998</c:v>
                </c:pt>
                <c:pt idx="2862" formatCode="General">
                  <c:v>8.1047000000000011</c:v>
                </c:pt>
                <c:pt idx="2863" formatCode="General">
                  <c:v>8.1056000000000008</c:v>
                </c:pt>
                <c:pt idx="2864" formatCode="General">
                  <c:v>8.1012000000000004</c:v>
                </c:pt>
                <c:pt idx="2865" formatCode="General">
                  <c:v>8.1005000000000003</c:v>
                </c:pt>
                <c:pt idx="2866" formatCode="General">
                  <c:v>8.100200000000001</c:v>
                </c:pt>
                <c:pt idx="2867" formatCode="General">
                  <c:v>8.0965000000000007</c:v>
                </c:pt>
                <c:pt idx="2868" formatCode="General">
                  <c:v>8.0954000000000015</c:v>
                </c:pt>
                <c:pt idx="2869" formatCode="General">
                  <c:v>8.0973000000000006</c:v>
                </c:pt>
                <c:pt idx="2870" formatCode="General">
                  <c:v>8.0998000000000001</c:v>
                </c:pt>
                <c:pt idx="2871" formatCode="General">
                  <c:v>8.0949000000000009</c:v>
                </c:pt>
                <c:pt idx="2872" formatCode="General">
                  <c:v>8.0935000000000006</c:v>
                </c:pt>
                <c:pt idx="2873" formatCode="General">
                  <c:v>8.0916000000000015</c:v>
                </c:pt>
                <c:pt idx="2874" formatCode="General">
                  <c:v>8.0913000000000004</c:v>
                </c:pt>
                <c:pt idx="2875" formatCode="General">
                  <c:v>8.0925000000000011</c:v>
                </c:pt>
                <c:pt idx="2876" formatCode="General">
                  <c:v>8.0945</c:v>
                </c:pt>
                <c:pt idx="2877" formatCode="General">
                  <c:v>8.095600000000001</c:v>
                </c:pt>
                <c:pt idx="2878" formatCode="General">
                  <c:v>8.0924000000000014</c:v>
                </c:pt>
                <c:pt idx="2879" formatCode="General">
                  <c:v>8.0940000000000012</c:v>
                </c:pt>
                <c:pt idx="2880" formatCode="General">
                  <c:v>8.0912000000000006</c:v>
                </c:pt>
                <c:pt idx="2881" formatCode="General">
                  <c:v>8.0887000000000011</c:v>
                </c:pt>
                <c:pt idx="2882" formatCode="General">
                  <c:v>8.0871000000000013</c:v>
                </c:pt>
                <c:pt idx="2883" formatCode="General">
                  <c:v>8.0908000000000015</c:v>
                </c:pt>
                <c:pt idx="2884" formatCode="General">
                  <c:v>8.0890000000000004</c:v>
                </c:pt>
                <c:pt idx="2885" formatCode="General">
                  <c:v>8.0911000000000008</c:v>
                </c:pt>
                <c:pt idx="2886" formatCode="General">
                  <c:v>8.0881000000000007</c:v>
                </c:pt>
                <c:pt idx="2887" formatCode="General">
                  <c:v>8.0910000000000011</c:v>
                </c:pt>
                <c:pt idx="2888" formatCode="General">
                  <c:v>8.0929000000000002</c:v>
                </c:pt>
                <c:pt idx="2889" formatCode="General">
                  <c:v>8.0920000000000005</c:v>
                </c:pt>
                <c:pt idx="2890" formatCode="General">
                  <c:v>8.0939000000000014</c:v>
                </c:pt>
                <c:pt idx="2891" formatCode="General">
                  <c:v>8.093</c:v>
                </c:pt>
                <c:pt idx="2892" formatCode="General">
                  <c:v>8.0920000000000005</c:v>
                </c:pt>
                <c:pt idx="2893" formatCode="General">
                  <c:v>8.0920000000000005</c:v>
                </c:pt>
                <c:pt idx="2894" formatCode="General">
                  <c:v>8.0920000000000005</c:v>
                </c:pt>
                <c:pt idx="2895" formatCode="General">
                  <c:v>8.0920000000000005</c:v>
                </c:pt>
                <c:pt idx="2896" formatCode="General">
                  <c:v>8.0920000000000005</c:v>
                </c:pt>
                <c:pt idx="2897" formatCode="General">
                  <c:v>8.0920000000000005</c:v>
                </c:pt>
                <c:pt idx="2898" formatCode="General">
                  <c:v>8.0864000000000011</c:v>
                </c:pt>
                <c:pt idx="2899" formatCode="General">
                  <c:v>8.0879000000000012</c:v>
                </c:pt>
                <c:pt idx="2900" formatCode="General">
                  <c:v>8.089500000000001</c:v>
                </c:pt>
                <c:pt idx="2901" formatCode="General">
                  <c:v>8.0884999999999998</c:v>
                </c:pt>
                <c:pt idx="2902" formatCode="General">
                  <c:v>8.0896000000000008</c:v>
                </c:pt>
                <c:pt idx="2903" formatCode="General">
                  <c:v>8.0876999999999999</c:v>
                </c:pt>
                <c:pt idx="2904" formatCode="General">
                  <c:v>8.0910000000000011</c:v>
                </c:pt>
                <c:pt idx="2905" formatCode="General">
                  <c:v>8.0924000000000014</c:v>
                </c:pt>
                <c:pt idx="2906" formatCode="General">
                  <c:v>8.0905000000000005</c:v>
                </c:pt>
                <c:pt idx="2907" formatCode="General">
                  <c:v>8.0884999999999998</c:v>
                </c:pt>
                <c:pt idx="2908" formatCode="General">
                  <c:v>8.0916000000000015</c:v>
                </c:pt>
                <c:pt idx="2909" formatCode="General">
                  <c:v>8.0901000000000014</c:v>
                </c:pt>
                <c:pt idx="2910" formatCode="General">
                  <c:v>8.0867000000000004</c:v>
                </c:pt>
                <c:pt idx="2911" formatCode="General">
                  <c:v>8.0861999999999998</c:v>
                </c:pt>
                <c:pt idx="2912" formatCode="General">
                  <c:v>8.0840000000000014</c:v>
                </c:pt>
                <c:pt idx="2913" formatCode="General">
                  <c:v>8.0845000000000002</c:v>
                </c:pt>
                <c:pt idx="2914" formatCode="General">
                  <c:v>8.0860000000000003</c:v>
                </c:pt>
                <c:pt idx="2915" formatCode="General">
                  <c:v>8.0851000000000006</c:v>
                </c:pt>
                <c:pt idx="2916" formatCode="General">
                  <c:v>8.0841000000000012</c:v>
                </c:pt>
                <c:pt idx="2917" formatCode="General">
                  <c:v>8.0856000000000012</c:v>
                </c:pt>
                <c:pt idx="2918" formatCode="General">
                  <c:v>8.0876999999999999</c:v>
                </c:pt>
                <c:pt idx="2919" formatCode="General">
                  <c:v>8.0867000000000004</c:v>
                </c:pt>
                <c:pt idx="2920" formatCode="General">
                  <c:v>8.085700000000001</c:v>
                </c:pt>
                <c:pt idx="2921" formatCode="General">
                  <c:v>8.0846999999999998</c:v>
                </c:pt>
                <c:pt idx="2922" formatCode="General">
                  <c:v>8.0856000000000012</c:v>
                </c:pt>
                <c:pt idx="2923" formatCode="General">
                  <c:v>8.0831</c:v>
                </c:pt>
                <c:pt idx="2924" formatCode="General">
                  <c:v>8.0845000000000002</c:v>
                </c:pt>
                <c:pt idx="2925" formatCode="General">
                  <c:v>8.0835000000000008</c:v>
                </c:pt>
                <c:pt idx="2926" formatCode="General">
                  <c:v>8.0845000000000002</c:v>
                </c:pt>
                <c:pt idx="2927" formatCode="General">
                  <c:v>8.0832000000000015</c:v>
                </c:pt>
                <c:pt idx="2928" formatCode="General">
                  <c:v>8.0833000000000013</c:v>
                </c:pt>
                <c:pt idx="2929" formatCode="General">
                  <c:v>8.0838999999999999</c:v>
                </c:pt>
                <c:pt idx="2930" formatCode="General">
                  <c:v>8.0815999999999999</c:v>
                </c:pt>
                <c:pt idx="2931" formatCode="General">
                  <c:v>8.0805000000000007</c:v>
                </c:pt>
                <c:pt idx="2932" formatCode="General">
                  <c:v>8.0815000000000001</c:v>
                </c:pt>
                <c:pt idx="2933" formatCode="General">
                  <c:v>8.0825000000000014</c:v>
                </c:pt>
                <c:pt idx="2934" formatCode="General">
                  <c:v>8.079600000000001</c:v>
                </c:pt>
                <c:pt idx="2935" formatCode="General">
                  <c:v>8.0804000000000009</c:v>
                </c:pt>
                <c:pt idx="2936" formatCode="General">
                  <c:v>8.0798000000000005</c:v>
                </c:pt>
                <c:pt idx="2937" formatCode="General">
                  <c:v>8.0806000000000004</c:v>
                </c:pt>
                <c:pt idx="2938" formatCode="General">
                  <c:v>8.0808</c:v>
                </c:pt>
                <c:pt idx="2939" formatCode="General">
                  <c:v>8.0780000000000012</c:v>
                </c:pt>
                <c:pt idx="2940" formatCode="General">
                  <c:v>8.0771000000000015</c:v>
                </c:pt>
                <c:pt idx="2941" formatCode="General">
                  <c:v>8.0780000000000012</c:v>
                </c:pt>
                <c:pt idx="2942" formatCode="General">
                  <c:v>8.0765000000000011</c:v>
                </c:pt>
                <c:pt idx="2943" formatCode="General">
                  <c:v>8.077</c:v>
                </c:pt>
                <c:pt idx="2944" formatCode="General">
                  <c:v>8.0751000000000008</c:v>
                </c:pt>
                <c:pt idx="2945" formatCode="General">
                  <c:v>8.0746000000000002</c:v>
                </c:pt>
                <c:pt idx="2946" formatCode="General">
                  <c:v>8.0739999999999998</c:v>
                </c:pt>
                <c:pt idx="2947" formatCode="General">
                  <c:v>8.073500000000001</c:v>
                </c:pt>
                <c:pt idx="2948" formatCode="General">
                  <c:v>8.0730000000000004</c:v>
                </c:pt>
                <c:pt idx="2949" formatCode="General">
                  <c:v>8.0739999999999998</c:v>
                </c:pt>
                <c:pt idx="2950" formatCode="General">
                  <c:v>8.0765000000000011</c:v>
                </c:pt>
                <c:pt idx="2951" formatCode="General">
                  <c:v>8.0775000000000006</c:v>
                </c:pt>
                <c:pt idx="2952" formatCode="General">
                  <c:v>8.0762</c:v>
                </c:pt>
                <c:pt idx="2953" formatCode="General">
                  <c:v>8.0754999999999999</c:v>
                </c:pt>
                <c:pt idx="2954" formatCode="General">
                  <c:v>8.0739999999999998</c:v>
                </c:pt>
                <c:pt idx="2955" formatCode="General">
                  <c:v>8.0724999999999998</c:v>
                </c:pt>
                <c:pt idx="2956" formatCode="General">
                  <c:v>8.0709</c:v>
                </c:pt>
                <c:pt idx="2957" formatCode="General">
                  <c:v>8.0701999999999998</c:v>
                </c:pt>
                <c:pt idx="2958" formatCode="General">
                  <c:v>8.0701999999999998</c:v>
                </c:pt>
                <c:pt idx="2959" formatCode="General">
                  <c:v>8.0701999999999998</c:v>
                </c:pt>
                <c:pt idx="2960" formatCode="General">
                  <c:v>8.0701999999999998</c:v>
                </c:pt>
                <c:pt idx="2961" formatCode="General">
                  <c:v>8.0678000000000001</c:v>
                </c:pt>
                <c:pt idx="2962" formatCode="General">
                  <c:v>8.0675000000000008</c:v>
                </c:pt>
                <c:pt idx="2963" formatCode="General">
                  <c:v>8.0665000000000013</c:v>
                </c:pt>
                <c:pt idx="2964" formatCode="General">
                  <c:v>8.0691000000000006</c:v>
                </c:pt>
                <c:pt idx="2965" formatCode="General">
                  <c:v>8.0705000000000009</c:v>
                </c:pt>
                <c:pt idx="2966" formatCode="General">
                  <c:v>8.0685000000000002</c:v>
                </c:pt>
                <c:pt idx="2967" formatCode="General">
                  <c:v>8.0673000000000012</c:v>
                </c:pt>
                <c:pt idx="2968" formatCode="General">
                  <c:v>8.0673000000000012</c:v>
                </c:pt>
                <c:pt idx="2969" formatCode="General">
                  <c:v>8.0704000000000011</c:v>
                </c:pt>
                <c:pt idx="2970" formatCode="General">
                  <c:v>8.07</c:v>
                </c:pt>
                <c:pt idx="2971" formatCode="General">
                  <c:v>8.0682000000000009</c:v>
                </c:pt>
                <c:pt idx="2972" formatCode="General">
                  <c:v>8.0645000000000007</c:v>
                </c:pt>
                <c:pt idx="2973" formatCode="General">
                  <c:v>8.0645000000000007</c:v>
                </c:pt>
                <c:pt idx="2974" formatCode="General">
                  <c:v>8.0625</c:v>
                </c:pt>
                <c:pt idx="2975" formatCode="General">
                  <c:v>8.0630000000000006</c:v>
                </c:pt>
                <c:pt idx="2976" formatCode="General">
                  <c:v>8.0620000000000012</c:v>
                </c:pt>
                <c:pt idx="2977" formatCode="General">
                  <c:v>8.0608000000000004</c:v>
                </c:pt>
                <c:pt idx="2978" formatCode="General">
                  <c:v>8.0608000000000004</c:v>
                </c:pt>
                <c:pt idx="2979" formatCode="General">
                  <c:v>8.0608000000000004</c:v>
                </c:pt>
                <c:pt idx="2980" formatCode="General">
                  <c:v>8.0608000000000004</c:v>
                </c:pt>
                <c:pt idx="2981" formatCode="General">
                  <c:v>8.0608000000000004</c:v>
                </c:pt>
                <c:pt idx="2982" formatCode="General">
                  <c:v>8.0560000000000009</c:v>
                </c:pt>
                <c:pt idx="2983" formatCode="General">
                  <c:v>8.0560000000000009</c:v>
                </c:pt>
                <c:pt idx="2984" formatCode="General">
                  <c:v>8.0566000000000013</c:v>
                </c:pt>
                <c:pt idx="2985" formatCode="General">
                  <c:v>8.0545000000000009</c:v>
                </c:pt>
                <c:pt idx="2986" formatCode="General">
                  <c:v>8.0558000000000014</c:v>
                </c:pt>
                <c:pt idx="2987" formatCode="General">
                  <c:v>8.0516000000000005</c:v>
                </c:pt>
                <c:pt idx="2988" formatCode="General">
                  <c:v>8.0477000000000007</c:v>
                </c:pt>
                <c:pt idx="2989" formatCode="General">
                  <c:v>8.0477000000000007</c:v>
                </c:pt>
                <c:pt idx="2990" formatCode="General">
                  <c:v>8.0480999999999998</c:v>
                </c:pt>
                <c:pt idx="2991" formatCode="General">
                  <c:v>8.0495000000000001</c:v>
                </c:pt>
                <c:pt idx="2992" formatCode="General">
                  <c:v>8.0493000000000006</c:v>
                </c:pt>
                <c:pt idx="2993" formatCode="General">
                  <c:v>8.0483000000000011</c:v>
                </c:pt>
                <c:pt idx="2994" formatCode="General">
                  <c:v>8.0485000000000007</c:v>
                </c:pt>
                <c:pt idx="2995" formatCode="General">
                  <c:v>8.0497000000000014</c:v>
                </c:pt>
                <c:pt idx="2996" formatCode="General">
                  <c:v>8.0490000000000013</c:v>
                </c:pt>
                <c:pt idx="2997" formatCode="General">
                  <c:v>8.0432000000000006</c:v>
                </c:pt>
                <c:pt idx="2998" formatCode="General">
                  <c:v>8.0419999999999998</c:v>
                </c:pt>
                <c:pt idx="2999" formatCode="General">
                  <c:v>8.041500000000001</c:v>
                </c:pt>
                <c:pt idx="3000" formatCode="General">
                  <c:v>8.0410000000000004</c:v>
                </c:pt>
                <c:pt idx="3001" formatCode="General">
                  <c:v>8.0390000000000015</c:v>
                </c:pt>
                <c:pt idx="3002" formatCode="General">
                  <c:v>8.0380000000000003</c:v>
                </c:pt>
                <c:pt idx="3003" formatCode="General">
                  <c:v>8.0381999999999998</c:v>
                </c:pt>
                <c:pt idx="3004" formatCode="General">
                  <c:v>8.0425000000000004</c:v>
                </c:pt>
                <c:pt idx="3005" formatCode="General">
                  <c:v>8.0475000000000012</c:v>
                </c:pt>
                <c:pt idx="3006" formatCode="General">
                  <c:v>8.048</c:v>
                </c:pt>
                <c:pt idx="3007" formatCode="General">
                  <c:v>8.0492000000000008</c:v>
                </c:pt>
                <c:pt idx="3008" formatCode="General">
                  <c:v>8.0503</c:v>
                </c:pt>
                <c:pt idx="3009" formatCode="General">
                  <c:v>8.0475000000000012</c:v>
                </c:pt>
                <c:pt idx="3010" formatCode="General">
                  <c:v>8.0388000000000002</c:v>
                </c:pt>
                <c:pt idx="3011" formatCode="General">
                  <c:v>8.0350000000000001</c:v>
                </c:pt>
                <c:pt idx="3012" formatCode="General">
                  <c:v>8.0286000000000008</c:v>
                </c:pt>
                <c:pt idx="3013" formatCode="General">
                  <c:v>8.0250000000000004</c:v>
                </c:pt>
                <c:pt idx="3014" formatCode="General">
                  <c:v>8.0266999999999999</c:v>
                </c:pt>
                <c:pt idx="3015" formatCode="General">
                  <c:v>8.0306000000000015</c:v>
                </c:pt>
                <c:pt idx="3016" formatCode="General">
                  <c:v>8.0296000000000003</c:v>
                </c:pt>
                <c:pt idx="3017" formatCode="General">
                  <c:v>8.0338000000000012</c:v>
                </c:pt>
                <c:pt idx="3018" formatCode="General">
                  <c:v>8.0245000000000015</c:v>
                </c:pt>
                <c:pt idx="3019" formatCode="General">
                  <c:v>8.0212000000000003</c:v>
                </c:pt>
                <c:pt idx="3020" formatCode="General">
                  <c:v>8.0280000000000005</c:v>
                </c:pt>
                <c:pt idx="3021" formatCode="General">
                  <c:v>8.027000000000001</c:v>
                </c:pt>
                <c:pt idx="3022" formatCode="General">
                  <c:v>8.0170000000000012</c:v>
                </c:pt>
                <c:pt idx="3023" formatCode="General">
                  <c:v>8.0210000000000008</c:v>
                </c:pt>
                <c:pt idx="3024" formatCode="General">
                  <c:v>8.019400000000001</c:v>
                </c:pt>
                <c:pt idx="3025" formatCode="General">
                  <c:v>8.0116000000000014</c:v>
                </c:pt>
                <c:pt idx="3026" formatCode="General">
                  <c:v>8.0098000000000003</c:v>
                </c:pt>
                <c:pt idx="3027" formatCode="General">
                  <c:v>8.0129999999999999</c:v>
                </c:pt>
                <c:pt idx="3028" formatCode="General">
                  <c:v>8.0040000000000013</c:v>
                </c:pt>
                <c:pt idx="3029" formatCode="General">
                  <c:v>8.011000000000001</c:v>
                </c:pt>
                <c:pt idx="3030" formatCode="General">
                  <c:v>8.0120000000000005</c:v>
                </c:pt>
                <c:pt idx="3031" formatCode="General">
                  <c:v>8.0248000000000008</c:v>
                </c:pt>
                <c:pt idx="3032" formatCode="General">
                  <c:v>8.016</c:v>
                </c:pt>
                <c:pt idx="3033" formatCode="General">
                  <c:v>8.0158000000000005</c:v>
                </c:pt>
                <c:pt idx="3034" formatCode="General">
                  <c:v>8.0145</c:v>
                </c:pt>
                <c:pt idx="3035" formatCode="General">
                  <c:v>8.0128000000000004</c:v>
                </c:pt>
                <c:pt idx="3036" formatCode="General">
                  <c:v>8.0126000000000008</c:v>
                </c:pt>
                <c:pt idx="3037" formatCode="General">
                  <c:v>8.0210000000000008</c:v>
                </c:pt>
                <c:pt idx="3038" formatCode="General">
                  <c:v>8.0185000000000013</c:v>
                </c:pt>
                <c:pt idx="3039" formatCode="General">
                  <c:v>8.016</c:v>
                </c:pt>
                <c:pt idx="3040" formatCode="General">
                  <c:v>8.0220000000000002</c:v>
                </c:pt>
                <c:pt idx="3041" formatCode="General">
                  <c:v>8.0205000000000002</c:v>
                </c:pt>
                <c:pt idx="3042" formatCode="General">
                  <c:v>8.0165000000000006</c:v>
                </c:pt>
                <c:pt idx="3043" formatCode="General">
                  <c:v>8.0165000000000006</c:v>
                </c:pt>
                <c:pt idx="3044" formatCode="General">
                  <c:v>8.0165000000000006</c:v>
                </c:pt>
                <c:pt idx="3045" formatCode="General">
                  <c:v>8.0165000000000006</c:v>
                </c:pt>
                <c:pt idx="3046" formatCode="General">
                  <c:v>8.0165000000000006</c:v>
                </c:pt>
                <c:pt idx="3047" formatCode="General">
                  <c:v>8.0165000000000006</c:v>
                </c:pt>
                <c:pt idx="3048" formatCode="General">
                  <c:v>8.0090000000000003</c:v>
                </c:pt>
                <c:pt idx="3049" formatCode="General">
                  <c:v>8.0065000000000008</c:v>
                </c:pt>
                <c:pt idx="3050" formatCode="General">
                  <c:v>8.0048000000000012</c:v>
                </c:pt>
                <c:pt idx="3051" formatCode="General">
                  <c:v>8.0062000000000015</c:v>
                </c:pt>
                <c:pt idx="3052" formatCode="General">
                  <c:v>8.0082000000000004</c:v>
                </c:pt>
                <c:pt idx="3053" formatCode="General">
                  <c:v>7.9982000000000006</c:v>
                </c:pt>
                <c:pt idx="3054" formatCode="General">
                  <c:v>8.0150000000000006</c:v>
                </c:pt>
                <c:pt idx="3055" formatCode="General">
                  <c:v>8.0060000000000002</c:v>
                </c:pt>
                <c:pt idx="3056" formatCode="General">
                  <c:v>8.0180000000000007</c:v>
                </c:pt>
                <c:pt idx="3057" formatCode="General">
                  <c:v>8.0150000000000006</c:v>
                </c:pt>
                <c:pt idx="3058" formatCode="General">
                  <c:v>8.0226000000000006</c:v>
                </c:pt>
                <c:pt idx="3059" formatCode="General">
                  <c:v>8.0175999999999998</c:v>
                </c:pt>
                <c:pt idx="3060" formatCode="General">
                  <c:v>8.0230000000000015</c:v>
                </c:pt>
                <c:pt idx="3061" formatCode="General">
                  <c:v>8.0268000000000015</c:v>
                </c:pt>
                <c:pt idx="3062" formatCode="General">
                  <c:v>8.0216000000000012</c:v>
                </c:pt>
                <c:pt idx="3063" formatCode="General">
                  <c:v>8.0282</c:v>
                </c:pt>
                <c:pt idx="3064" formatCode="General">
                  <c:v>8.0282</c:v>
                </c:pt>
                <c:pt idx="3065" formatCode="General">
                  <c:v>8.0250000000000004</c:v>
                </c:pt>
                <c:pt idx="3066" formatCode="General">
                  <c:v>8.0210000000000008</c:v>
                </c:pt>
                <c:pt idx="3067" formatCode="General">
                  <c:v>8.0213999999999999</c:v>
                </c:pt>
                <c:pt idx="3068" formatCode="General">
                  <c:v>8.0096000000000007</c:v>
                </c:pt>
                <c:pt idx="3069" formatCode="General">
                  <c:v>8.014800000000001</c:v>
                </c:pt>
                <c:pt idx="3070" formatCode="General">
                  <c:v>8.0167999999999999</c:v>
                </c:pt>
                <c:pt idx="3071" formatCode="General">
                  <c:v>8.0174000000000003</c:v>
                </c:pt>
                <c:pt idx="3072" formatCode="General">
                  <c:v>8.0180000000000007</c:v>
                </c:pt>
                <c:pt idx="3073" formatCode="General">
                  <c:v>8.0160999999999998</c:v>
                </c:pt>
                <c:pt idx="3074" formatCode="General">
                  <c:v>8.0073000000000008</c:v>
                </c:pt>
                <c:pt idx="3075" formatCode="General">
                  <c:v>8.0051000000000005</c:v>
                </c:pt>
                <c:pt idx="3076" formatCode="General">
                  <c:v>7.9999000000000002</c:v>
                </c:pt>
                <c:pt idx="3077" formatCode="General">
                  <c:v>7.9976000000000003</c:v>
                </c:pt>
                <c:pt idx="3078" formatCode="General">
                  <c:v>8.0018000000000011</c:v>
                </c:pt>
                <c:pt idx="3079" formatCode="General">
                  <c:v>8.0036000000000005</c:v>
                </c:pt>
                <c:pt idx="3080" formatCode="General">
                  <c:v>7.9990000000000006</c:v>
                </c:pt>
                <c:pt idx="3081" formatCode="General">
                  <c:v>7.9975000000000005</c:v>
                </c:pt>
                <c:pt idx="3082" formatCode="General">
                  <c:v>8.002600000000001</c:v>
                </c:pt>
                <c:pt idx="3083" formatCode="General">
                  <c:v>8.0038</c:v>
                </c:pt>
                <c:pt idx="3084" formatCode="General">
                  <c:v>7.9991000000000003</c:v>
                </c:pt>
                <c:pt idx="3085" formatCode="General">
                  <c:v>7.9985000000000008</c:v>
                </c:pt>
                <c:pt idx="3086" formatCode="General">
                  <c:v>7.9980000000000002</c:v>
                </c:pt>
                <c:pt idx="3087" formatCode="General">
                  <c:v>7.9956000000000005</c:v>
                </c:pt>
                <c:pt idx="3088" formatCode="General">
                  <c:v>7.9924000000000008</c:v>
                </c:pt>
                <c:pt idx="3089" formatCode="General">
                  <c:v>7.9935000000000009</c:v>
                </c:pt>
                <c:pt idx="3090" formatCode="General">
                  <c:v>7.9944000000000006</c:v>
                </c:pt>
                <c:pt idx="3091" formatCode="General">
                  <c:v>7.9960000000000004</c:v>
                </c:pt>
                <c:pt idx="3092" formatCode="General">
                  <c:v>7.9936000000000007</c:v>
                </c:pt>
                <c:pt idx="3093" formatCode="General">
                  <c:v>7.990800000000001</c:v>
                </c:pt>
                <c:pt idx="3094" formatCode="General">
                  <c:v>7.9925000000000006</c:v>
                </c:pt>
                <c:pt idx="3095" formatCode="General">
                  <c:v>7.9916000000000009</c:v>
                </c:pt>
                <c:pt idx="3096" formatCode="General">
                  <c:v>7.9948000000000006</c:v>
                </c:pt>
                <c:pt idx="3097" formatCode="General">
                  <c:v>7.9956000000000005</c:v>
                </c:pt>
                <c:pt idx="3098" formatCode="General">
                  <c:v>7.9970000000000008</c:v>
                </c:pt>
                <c:pt idx="3099" formatCode="General">
                  <c:v>8.0015999999999998</c:v>
                </c:pt>
                <c:pt idx="3100" formatCode="General">
                  <c:v>8.0024000000000015</c:v>
                </c:pt>
                <c:pt idx="3101" formatCode="General">
                  <c:v>7.9918000000000005</c:v>
                </c:pt>
                <c:pt idx="3102" formatCode="General">
                  <c:v>7.9897000000000009</c:v>
                </c:pt>
                <c:pt idx="3103" formatCode="General">
                  <c:v>7.9845000000000006</c:v>
                </c:pt>
                <c:pt idx="3104" formatCode="General">
                  <c:v>7.987000000000001</c:v>
                </c:pt>
                <c:pt idx="3105" formatCode="General">
                  <c:v>7.987000000000001</c:v>
                </c:pt>
                <c:pt idx="3106" formatCode="General">
                  <c:v>7.9808000000000003</c:v>
                </c:pt>
                <c:pt idx="3107" formatCode="General">
                  <c:v>7.9792000000000005</c:v>
                </c:pt>
                <c:pt idx="3108" formatCode="General">
                  <c:v>7.9732000000000003</c:v>
                </c:pt>
                <c:pt idx="3109" formatCode="General">
                  <c:v>7.9730000000000008</c:v>
                </c:pt>
                <c:pt idx="3110" formatCode="General">
                  <c:v>7.9720000000000004</c:v>
                </c:pt>
                <c:pt idx="3111" formatCode="General">
                  <c:v>7.9762000000000004</c:v>
                </c:pt>
                <c:pt idx="3112" formatCode="General">
                  <c:v>7.9772000000000007</c:v>
                </c:pt>
                <c:pt idx="3113" formatCode="General">
                  <c:v>7.9699000000000009</c:v>
                </c:pt>
                <c:pt idx="3114" formatCode="General">
                  <c:v>7.9740000000000011</c:v>
                </c:pt>
                <c:pt idx="3115" formatCode="General">
                  <c:v>7.9775000000000009</c:v>
                </c:pt>
                <c:pt idx="3116" formatCode="General">
                  <c:v>7.9688000000000008</c:v>
                </c:pt>
                <c:pt idx="3117" formatCode="General">
                  <c:v>7.972500000000001</c:v>
                </c:pt>
                <c:pt idx="3118" formatCode="General">
                  <c:v>7.9928000000000008</c:v>
                </c:pt>
                <c:pt idx="3119" formatCode="General">
                  <c:v>7.995000000000001</c:v>
                </c:pt>
                <c:pt idx="3120" formatCode="General">
                  <c:v>7.9827000000000004</c:v>
                </c:pt>
                <c:pt idx="3121" formatCode="General">
                  <c:v>7.974800000000001</c:v>
                </c:pt>
                <c:pt idx="3122" formatCode="General">
                  <c:v>7.9736000000000002</c:v>
                </c:pt>
                <c:pt idx="3123" formatCode="General">
                  <c:v>7.9698000000000002</c:v>
                </c:pt>
                <c:pt idx="3124" formatCode="General">
                  <c:v>7.9672000000000009</c:v>
                </c:pt>
                <c:pt idx="3125" formatCode="General">
                  <c:v>7.9703000000000008</c:v>
                </c:pt>
                <c:pt idx="3126" formatCode="General">
                  <c:v>7.9708000000000006</c:v>
                </c:pt>
                <c:pt idx="3127" formatCode="General">
                  <c:v>7.9715000000000007</c:v>
                </c:pt>
                <c:pt idx="3128" formatCode="General">
                  <c:v>7.9719000000000007</c:v>
                </c:pt>
                <c:pt idx="3129" formatCode="General">
                  <c:v>7.9669000000000008</c:v>
                </c:pt>
                <c:pt idx="3130" formatCode="General">
                  <c:v>7.9598000000000004</c:v>
                </c:pt>
                <c:pt idx="3131" formatCode="General">
                  <c:v>7.9585000000000008</c:v>
                </c:pt>
                <c:pt idx="3132" formatCode="General">
                  <c:v>7.9590000000000005</c:v>
                </c:pt>
                <c:pt idx="3133" formatCode="General">
                  <c:v>7.9499000000000004</c:v>
                </c:pt>
                <c:pt idx="3134" formatCode="General">
                  <c:v>7.9425000000000008</c:v>
                </c:pt>
                <c:pt idx="3135" formatCode="General">
                  <c:v>7.947000000000001</c:v>
                </c:pt>
                <c:pt idx="3136" formatCode="General">
                  <c:v>7.950800000000001</c:v>
                </c:pt>
                <c:pt idx="3137" formatCode="General">
                  <c:v>7.9568000000000003</c:v>
                </c:pt>
                <c:pt idx="3138" formatCode="General">
                  <c:v>7.9608000000000008</c:v>
                </c:pt>
                <c:pt idx="3139" formatCode="General">
                  <c:v>7.9552000000000005</c:v>
                </c:pt>
                <c:pt idx="3140" formatCode="General">
                  <c:v>7.9555000000000007</c:v>
                </c:pt>
                <c:pt idx="3141" formatCode="General">
                  <c:v>7.9476000000000004</c:v>
                </c:pt>
                <c:pt idx="3142" formatCode="General">
                  <c:v>7.9459000000000009</c:v>
                </c:pt>
                <c:pt idx="3143" formatCode="General">
                  <c:v>7.9431000000000003</c:v>
                </c:pt>
                <c:pt idx="3144" formatCode="General">
                  <c:v>7.9342000000000006</c:v>
                </c:pt>
                <c:pt idx="3145" formatCode="General">
                  <c:v>7.9299000000000008</c:v>
                </c:pt>
                <c:pt idx="3146" formatCode="General">
                  <c:v>7.926400000000001</c:v>
                </c:pt>
                <c:pt idx="3147" formatCode="General">
                  <c:v>7.9188000000000009</c:v>
                </c:pt>
                <c:pt idx="3148" formatCode="General">
                  <c:v>7.9196000000000009</c:v>
                </c:pt>
                <c:pt idx="3149" formatCode="General">
                  <c:v>7.9150000000000009</c:v>
                </c:pt>
                <c:pt idx="3150" formatCode="General">
                  <c:v>7.9072000000000005</c:v>
                </c:pt>
                <c:pt idx="3151" formatCode="General">
                  <c:v>7.8998000000000008</c:v>
                </c:pt>
                <c:pt idx="3152" formatCode="General">
                  <c:v>7.9087000000000005</c:v>
                </c:pt>
                <c:pt idx="3153" formatCode="General">
                  <c:v>7.9087000000000005</c:v>
                </c:pt>
                <c:pt idx="3154" formatCode="General">
                  <c:v>7.9087000000000005</c:v>
                </c:pt>
                <c:pt idx="3155" formatCode="General">
                  <c:v>7.9087000000000005</c:v>
                </c:pt>
                <c:pt idx="3156" formatCode="General">
                  <c:v>7.9087000000000005</c:v>
                </c:pt>
                <c:pt idx="3157" formatCode="General">
                  <c:v>7.9087000000000005</c:v>
                </c:pt>
                <c:pt idx="3158" formatCode="General">
                  <c:v>7.9103000000000003</c:v>
                </c:pt>
                <c:pt idx="3159" formatCode="General">
                  <c:v>7.9128000000000007</c:v>
                </c:pt>
                <c:pt idx="3160" formatCode="General">
                  <c:v>7.9164000000000003</c:v>
                </c:pt>
                <c:pt idx="3161" formatCode="General">
                  <c:v>7.9174000000000007</c:v>
                </c:pt>
                <c:pt idx="3162" formatCode="General">
                  <c:v>7.9116000000000009</c:v>
                </c:pt>
                <c:pt idx="3163" formatCode="General">
                  <c:v>7.9148000000000005</c:v>
                </c:pt>
                <c:pt idx="3164" formatCode="General">
                  <c:v>7.9110000000000005</c:v>
                </c:pt>
                <c:pt idx="3165" formatCode="General">
                  <c:v>7.908500000000001</c:v>
                </c:pt>
                <c:pt idx="3166" formatCode="General">
                  <c:v>7.9090000000000007</c:v>
                </c:pt>
                <c:pt idx="3167" formatCode="General">
                  <c:v>7.8995000000000006</c:v>
                </c:pt>
                <c:pt idx="3168" formatCode="General">
                  <c:v>7.8998000000000008</c:v>
                </c:pt>
                <c:pt idx="3169" formatCode="General">
                  <c:v>7.9049000000000005</c:v>
                </c:pt>
                <c:pt idx="3170" formatCode="General">
                  <c:v>7.9007000000000005</c:v>
                </c:pt>
                <c:pt idx="3171" formatCode="General">
                  <c:v>7.894000000000001</c:v>
                </c:pt>
                <c:pt idx="3172" formatCode="General">
                  <c:v>7.8871000000000002</c:v>
                </c:pt>
                <c:pt idx="3173" formatCode="General">
                  <c:v>7.8781000000000008</c:v>
                </c:pt>
                <c:pt idx="3174" formatCode="General">
                  <c:v>7.8792000000000009</c:v>
                </c:pt>
                <c:pt idx="3175" formatCode="General">
                  <c:v>7.8720000000000008</c:v>
                </c:pt>
                <c:pt idx="3176" formatCode="General">
                  <c:v>7.8750000000000009</c:v>
                </c:pt>
                <c:pt idx="3177" formatCode="General">
                  <c:v>7.8729000000000005</c:v>
                </c:pt>
                <c:pt idx="3178" formatCode="General">
                  <c:v>7.8804000000000007</c:v>
                </c:pt>
                <c:pt idx="3179" formatCode="General">
                  <c:v>7.8829000000000002</c:v>
                </c:pt>
                <c:pt idx="3180" formatCode="General">
                  <c:v>7.871900000000001</c:v>
                </c:pt>
                <c:pt idx="3181" formatCode="General">
                  <c:v>7.8697000000000008</c:v>
                </c:pt>
                <c:pt idx="3182" formatCode="General">
                  <c:v>7.8667000000000007</c:v>
                </c:pt>
                <c:pt idx="3183" formatCode="General">
                  <c:v>7.8644000000000007</c:v>
                </c:pt>
                <c:pt idx="3184" formatCode="General">
                  <c:v>7.8703000000000003</c:v>
                </c:pt>
                <c:pt idx="3185" formatCode="General">
                  <c:v>7.8715000000000011</c:v>
                </c:pt>
                <c:pt idx="3186" formatCode="General">
                  <c:v>7.8733000000000004</c:v>
                </c:pt>
                <c:pt idx="3187" formatCode="General">
                  <c:v>7.8745000000000003</c:v>
                </c:pt>
                <c:pt idx="3188" formatCode="General">
                  <c:v>7.8690000000000007</c:v>
                </c:pt>
                <c:pt idx="3189" formatCode="General">
                  <c:v>7.8695000000000004</c:v>
                </c:pt>
                <c:pt idx="3190" formatCode="General">
                  <c:v>7.8655000000000008</c:v>
                </c:pt>
                <c:pt idx="3191" formatCode="General">
                  <c:v>7.8596000000000004</c:v>
                </c:pt>
                <c:pt idx="3192" formatCode="General">
                  <c:v>7.8526000000000007</c:v>
                </c:pt>
                <c:pt idx="3193" formatCode="General">
                  <c:v>7.8402000000000003</c:v>
                </c:pt>
                <c:pt idx="3194" formatCode="General">
                  <c:v>7.8487000000000009</c:v>
                </c:pt>
                <c:pt idx="3195" formatCode="General">
                  <c:v>7.8394000000000004</c:v>
                </c:pt>
                <c:pt idx="3196" formatCode="General">
                  <c:v>7.8436000000000003</c:v>
                </c:pt>
                <c:pt idx="3197" formatCode="General">
                  <c:v>7.8331000000000008</c:v>
                </c:pt>
                <c:pt idx="3198" formatCode="General">
                  <c:v>7.8240000000000007</c:v>
                </c:pt>
                <c:pt idx="3199" formatCode="General">
                  <c:v>7.8279000000000005</c:v>
                </c:pt>
                <c:pt idx="3200" formatCode="General">
                  <c:v>7.8226000000000004</c:v>
                </c:pt>
                <c:pt idx="3201" formatCode="General">
                  <c:v>7.8305000000000007</c:v>
                </c:pt>
                <c:pt idx="3202" formatCode="General">
                  <c:v>7.8266000000000009</c:v>
                </c:pt>
                <c:pt idx="3203" formatCode="General">
                  <c:v>7.8377000000000008</c:v>
                </c:pt>
                <c:pt idx="3204" formatCode="General">
                  <c:v>7.8324000000000007</c:v>
                </c:pt>
                <c:pt idx="3205" formatCode="General">
                  <c:v>7.825400000000001</c:v>
                </c:pt>
                <c:pt idx="3206" formatCode="General">
                  <c:v>7.819700000000001</c:v>
                </c:pt>
                <c:pt idx="3207" formatCode="General">
                  <c:v>7.8185000000000002</c:v>
                </c:pt>
                <c:pt idx="3208" formatCode="General">
                  <c:v>7.8255000000000008</c:v>
                </c:pt>
                <c:pt idx="3209" formatCode="General">
                  <c:v>7.8270000000000008</c:v>
                </c:pt>
                <c:pt idx="3210" formatCode="General">
                  <c:v>7.8198000000000008</c:v>
                </c:pt>
                <c:pt idx="3211" formatCode="General">
                  <c:v>7.8190000000000008</c:v>
                </c:pt>
                <c:pt idx="3212" formatCode="General">
                  <c:v>7.8189000000000011</c:v>
                </c:pt>
                <c:pt idx="3213" formatCode="General">
                  <c:v>7.8221000000000007</c:v>
                </c:pt>
                <c:pt idx="3214" formatCode="General">
                  <c:v>7.822000000000001</c:v>
                </c:pt>
                <c:pt idx="3215" formatCode="General">
                  <c:v>7.8230000000000004</c:v>
                </c:pt>
                <c:pt idx="3216" formatCode="General">
                  <c:v>7.8149000000000006</c:v>
                </c:pt>
                <c:pt idx="3217" formatCode="General">
                  <c:v>7.8087000000000009</c:v>
                </c:pt>
                <c:pt idx="3218" formatCode="General">
                  <c:v>7.8087000000000009</c:v>
                </c:pt>
                <c:pt idx="3219" formatCode="General">
                  <c:v>7.8087000000000009</c:v>
                </c:pt>
                <c:pt idx="3220" formatCode="General">
                  <c:v>7.8087000000000009</c:v>
                </c:pt>
                <c:pt idx="3221" formatCode="General">
                  <c:v>7.8073000000000006</c:v>
                </c:pt>
                <c:pt idx="3222" formatCode="General">
                  <c:v>7.8097000000000003</c:v>
                </c:pt>
                <c:pt idx="3223" formatCode="General">
                  <c:v>7.8135000000000003</c:v>
                </c:pt>
                <c:pt idx="3224" formatCode="General">
                  <c:v>7.8078000000000003</c:v>
                </c:pt>
                <c:pt idx="3225" formatCode="General">
                  <c:v>7.8081000000000005</c:v>
                </c:pt>
                <c:pt idx="3226" formatCode="General">
                  <c:v>7.7977000000000007</c:v>
                </c:pt>
                <c:pt idx="3227" formatCode="General">
                  <c:v>7.8012000000000006</c:v>
                </c:pt>
                <c:pt idx="3228" formatCode="General">
                  <c:v>7.7938000000000009</c:v>
                </c:pt>
                <c:pt idx="3229" formatCode="General">
                  <c:v>7.7895000000000003</c:v>
                </c:pt>
                <c:pt idx="3230" formatCode="General">
                  <c:v>7.7798000000000007</c:v>
                </c:pt>
                <c:pt idx="3231" formatCode="General">
                  <c:v>7.7758000000000003</c:v>
                </c:pt>
                <c:pt idx="3232" formatCode="General">
                  <c:v>7.7788000000000004</c:v>
                </c:pt>
                <c:pt idx="3233" formatCode="General">
                  <c:v>7.78</c:v>
                </c:pt>
                <c:pt idx="3234" formatCode="General">
                  <c:v>7.7815000000000003</c:v>
                </c:pt>
                <c:pt idx="3235" formatCode="General">
                  <c:v>7.775500000000001</c:v>
                </c:pt>
                <c:pt idx="3236" formatCode="General">
                  <c:v>7.7735000000000003</c:v>
                </c:pt>
                <c:pt idx="3237" formatCode="General">
                  <c:v>7.7817000000000007</c:v>
                </c:pt>
                <c:pt idx="3238" formatCode="General">
                  <c:v>7.7836000000000007</c:v>
                </c:pt>
                <c:pt idx="3239" formatCode="General">
                  <c:v>7.7796000000000003</c:v>
                </c:pt>
                <c:pt idx="3240" formatCode="General">
                  <c:v>7.7776000000000005</c:v>
                </c:pt>
                <c:pt idx="3241" formatCode="General">
                  <c:v>7.7560000000000002</c:v>
                </c:pt>
                <c:pt idx="3242" formatCode="General">
                  <c:v>7.7613000000000003</c:v>
                </c:pt>
                <c:pt idx="3243" formatCode="General">
                  <c:v>7.7640000000000002</c:v>
                </c:pt>
                <c:pt idx="3244" formatCode="General">
                  <c:v>7.759500000000001</c:v>
                </c:pt>
                <c:pt idx="3245" formatCode="General">
                  <c:v>7.7496000000000009</c:v>
                </c:pt>
                <c:pt idx="3246" formatCode="General">
                  <c:v>7.752600000000001</c:v>
                </c:pt>
                <c:pt idx="3247" formatCode="General">
                  <c:v>7.7575000000000003</c:v>
                </c:pt>
                <c:pt idx="3248" formatCode="General">
                  <c:v>7.7632000000000003</c:v>
                </c:pt>
                <c:pt idx="3249" formatCode="General">
                  <c:v>7.7662000000000004</c:v>
                </c:pt>
                <c:pt idx="3250" formatCode="General">
                  <c:v>7.7552000000000003</c:v>
                </c:pt>
                <c:pt idx="3251" formatCode="General">
                  <c:v>7.7502000000000004</c:v>
                </c:pt>
                <c:pt idx="3252" formatCode="General">
                  <c:v>7.740800000000001</c:v>
                </c:pt>
                <c:pt idx="3253" formatCode="General">
                  <c:v>7.740800000000001</c:v>
                </c:pt>
                <c:pt idx="3254" formatCode="General">
                  <c:v>7.740800000000001</c:v>
                </c:pt>
                <c:pt idx="3255" formatCode="General">
                  <c:v>7.740800000000001</c:v>
                </c:pt>
                <c:pt idx="3256" formatCode="General">
                  <c:v>7.740800000000001</c:v>
                </c:pt>
                <c:pt idx="3257" formatCode="General">
                  <c:v>7.740800000000001</c:v>
                </c:pt>
                <c:pt idx="3258" formatCode="General">
                  <c:v>7.7498000000000005</c:v>
                </c:pt>
                <c:pt idx="3259" formatCode="General">
                  <c:v>7.7471000000000005</c:v>
                </c:pt>
                <c:pt idx="3260" formatCode="General">
                  <c:v>7.7409000000000008</c:v>
                </c:pt>
                <c:pt idx="3261" formatCode="General">
                  <c:v>7.7472000000000003</c:v>
                </c:pt>
                <c:pt idx="3262" formatCode="General">
                  <c:v>7.7453000000000003</c:v>
                </c:pt>
                <c:pt idx="3263" formatCode="General">
                  <c:v>7.7403000000000004</c:v>
                </c:pt>
                <c:pt idx="3264" formatCode="General">
                  <c:v>7.7453000000000003</c:v>
                </c:pt>
                <c:pt idx="3265" formatCode="General">
                  <c:v>7.7436000000000007</c:v>
                </c:pt>
                <c:pt idx="3266" formatCode="General">
                  <c:v>7.7386000000000008</c:v>
                </c:pt>
                <c:pt idx="3267" formatCode="General">
                  <c:v>7.7436000000000007</c:v>
                </c:pt>
                <c:pt idx="3268" formatCode="General">
                  <c:v>7.7474000000000007</c:v>
                </c:pt>
                <c:pt idx="3269" formatCode="General">
                  <c:v>7.7397000000000009</c:v>
                </c:pt>
                <c:pt idx="3270" formatCode="General">
                  <c:v>7.7387000000000006</c:v>
                </c:pt>
                <c:pt idx="3271" formatCode="General">
                  <c:v>7.7420000000000009</c:v>
                </c:pt>
                <c:pt idx="3272" formatCode="General">
                  <c:v>7.7390000000000008</c:v>
                </c:pt>
                <c:pt idx="3273" formatCode="General">
                  <c:v>7.735100000000001</c:v>
                </c:pt>
                <c:pt idx="3274" formatCode="General">
                  <c:v>7.7395000000000005</c:v>
                </c:pt>
                <c:pt idx="3275" formatCode="General">
                  <c:v>7.7355000000000009</c:v>
                </c:pt>
                <c:pt idx="3276" formatCode="General">
                  <c:v>7.7310000000000008</c:v>
                </c:pt>
                <c:pt idx="3277" formatCode="General">
                  <c:v>7.7359000000000009</c:v>
                </c:pt>
                <c:pt idx="3278" formatCode="General">
                  <c:v>7.739300000000001</c:v>
                </c:pt>
                <c:pt idx="3279" formatCode="General">
                  <c:v>7.7343000000000011</c:v>
                </c:pt>
                <c:pt idx="3280" formatCode="General">
                  <c:v>7.7318000000000007</c:v>
                </c:pt>
                <c:pt idx="3281" formatCode="General">
                  <c:v>7.7303000000000006</c:v>
                </c:pt>
                <c:pt idx="3282" formatCode="General">
                  <c:v>7.7342000000000004</c:v>
                </c:pt>
                <c:pt idx="3283" formatCode="General">
                  <c:v>7.7306000000000008</c:v>
                </c:pt>
                <c:pt idx="3284" formatCode="General">
                  <c:v>7.7277000000000005</c:v>
                </c:pt>
                <c:pt idx="3285" formatCode="General">
                  <c:v>7.7349000000000006</c:v>
                </c:pt>
                <c:pt idx="3286" formatCode="General">
                  <c:v>7.7268000000000008</c:v>
                </c:pt>
                <c:pt idx="3287" formatCode="General">
                  <c:v>7.7251000000000003</c:v>
                </c:pt>
                <c:pt idx="3288" formatCode="General">
                  <c:v>7.729000000000001</c:v>
                </c:pt>
                <c:pt idx="3289" formatCode="General">
                  <c:v>7.7304000000000004</c:v>
                </c:pt>
                <c:pt idx="3290" formatCode="General">
                  <c:v>7.7270000000000003</c:v>
                </c:pt>
                <c:pt idx="3291" formatCode="General">
                  <c:v>7.7264000000000008</c:v>
                </c:pt>
                <c:pt idx="3292" formatCode="General">
                  <c:v>7.724400000000001</c:v>
                </c:pt>
                <c:pt idx="3293" formatCode="General">
                  <c:v>7.7220000000000004</c:v>
                </c:pt>
                <c:pt idx="3294" formatCode="General">
                  <c:v>7.7308000000000003</c:v>
                </c:pt>
                <c:pt idx="3295" formatCode="General">
                  <c:v>7.7238000000000007</c:v>
                </c:pt>
                <c:pt idx="3296" formatCode="General">
                  <c:v>7.7199000000000009</c:v>
                </c:pt>
                <c:pt idx="3297" formatCode="General">
                  <c:v>7.7230000000000008</c:v>
                </c:pt>
                <c:pt idx="3298" formatCode="General">
                  <c:v>7.729000000000001</c:v>
                </c:pt>
                <c:pt idx="3299" formatCode="General">
                  <c:v>7.7293000000000003</c:v>
                </c:pt>
                <c:pt idx="3300" formatCode="General">
                  <c:v>7.7203000000000008</c:v>
                </c:pt>
                <c:pt idx="3301" formatCode="General">
                  <c:v>7.7199000000000009</c:v>
                </c:pt>
                <c:pt idx="3302" formatCode="General">
                  <c:v>7.7139000000000006</c:v>
                </c:pt>
                <c:pt idx="3303" formatCode="General">
                  <c:v>7.7055000000000007</c:v>
                </c:pt>
                <c:pt idx="3304" formatCode="General">
                  <c:v>7.7055000000000007</c:v>
                </c:pt>
                <c:pt idx="3305" formatCode="General">
                  <c:v>7.7055000000000007</c:v>
                </c:pt>
                <c:pt idx="3306" formatCode="General">
                  <c:v>7.7055000000000007</c:v>
                </c:pt>
                <c:pt idx="3307" formatCode="General">
                  <c:v>7.7055000000000007</c:v>
                </c:pt>
                <c:pt idx="3308" formatCode="General">
                  <c:v>7.7055000000000007</c:v>
                </c:pt>
                <c:pt idx="3309" formatCode="General">
                  <c:v>7.6951000000000009</c:v>
                </c:pt>
                <c:pt idx="3310" formatCode="General">
                  <c:v>7.6971000000000007</c:v>
                </c:pt>
                <c:pt idx="3311" formatCode="General">
                  <c:v>7.6965000000000003</c:v>
                </c:pt>
                <c:pt idx="3312" formatCode="General">
                  <c:v>7.6835000000000004</c:v>
                </c:pt>
                <c:pt idx="3313" formatCode="General">
                  <c:v>7.6739000000000006</c:v>
                </c:pt>
                <c:pt idx="3314" formatCode="General">
                  <c:v>7.6948000000000008</c:v>
                </c:pt>
                <c:pt idx="3315" formatCode="General">
                  <c:v>7.6840000000000011</c:v>
                </c:pt>
                <c:pt idx="3316" formatCode="General">
                  <c:v>7.6785000000000005</c:v>
                </c:pt>
                <c:pt idx="3317" formatCode="General">
                  <c:v>7.6804000000000006</c:v>
                </c:pt>
                <c:pt idx="3318" formatCode="General">
                  <c:v>7.6652000000000005</c:v>
                </c:pt>
                <c:pt idx="3319" formatCode="General">
                  <c:v>7.6551000000000009</c:v>
                </c:pt>
                <c:pt idx="3320" formatCode="General">
                  <c:v>7.6540000000000008</c:v>
                </c:pt>
                <c:pt idx="3321" formatCode="General">
                  <c:v>7.6525000000000007</c:v>
                </c:pt>
                <c:pt idx="3322" formatCode="General">
                  <c:v>7.6523000000000003</c:v>
                </c:pt>
                <c:pt idx="3323" formatCode="General">
                  <c:v>7.6512000000000002</c:v>
                </c:pt>
                <c:pt idx="3324" formatCode="General">
                  <c:v>7.6538000000000004</c:v>
                </c:pt>
                <c:pt idx="3325" formatCode="General">
                  <c:v>7.6488000000000005</c:v>
                </c:pt>
                <c:pt idx="3326" formatCode="General">
                  <c:v>7.6506000000000007</c:v>
                </c:pt>
                <c:pt idx="3327" formatCode="General">
                  <c:v>7.6497000000000011</c:v>
                </c:pt>
                <c:pt idx="3328" formatCode="General">
                  <c:v>7.6522000000000006</c:v>
                </c:pt>
                <c:pt idx="3329" formatCode="General">
                  <c:v>7.6427000000000005</c:v>
                </c:pt>
                <c:pt idx="3330" formatCode="General">
                  <c:v>7.639800000000001</c:v>
                </c:pt>
                <c:pt idx="3331" formatCode="General">
                  <c:v>7.6502000000000008</c:v>
                </c:pt>
                <c:pt idx="3332" formatCode="General">
                  <c:v>7.6656000000000004</c:v>
                </c:pt>
                <c:pt idx="3333" formatCode="General">
                  <c:v>7.6785000000000005</c:v>
                </c:pt>
                <c:pt idx="3334" formatCode="General">
                  <c:v>7.6475000000000009</c:v>
                </c:pt>
                <c:pt idx="3335" formatCode="General">
                  <c:v>7.6282000000000005</c:v>
                </c:pt>
                <c:pt idx="3336" formatCode="General">
                  <c:v>7.6258000000000008</c:v>
                </c:pt>
                <c:pt idx="3337" formatCode="General">
                  <c:v>7.623800000000001</c:v>
                </c:pt>
                <c:pt idx="3338" formatCode="General">
                  <c:v>7.6213000000000006</c:v>
                </c:pt>
                <c:pt idx="3339" formatCode="General">
                  <c:v>7.6195000000000004</c:v>
                </c:pt>
                <c:pt idx="3340" formatCode="General">
                  <c:v>7.6180000000000003</c:v>
                </c:pt>
                <c:pt idx="3341" formatCode="General">
                  <c:v>7.6208000000000009</c:v>
                </c:pt>
                <c:pt idx="3342" formatCode="General">
                  <c:v>7.6224000000000007</c:v>
                </c:pt>
                <c:pt idx="3343" formatCode="General">
                  <c:v>7.6192000000000002</c:v>
                </c:pt>
                <c:pt idx="3344" formatCode="General">
                  <c:v>7.6184000000000003</c:v>
                </c:pt>
                <c:pt idx="3345" formatCode="General">
                  <c:v>7.6165000000000003</c:v>
                </c:pt>
                <c:pt idx="3346" formatCode="General">
                  <c:v>7.6178000000000008</c:v>
                </c:pt>
                <c:pt idx="3347" formatCode="General">
                  <c:v>7.6155000000000008</c:v>
                </c:pt>
                <c:pt idx="3348" formatCode="General">
                  <c:v>7.6075000000000008</c:v>
                </c:pt>
                <c:pt idx="3349" formatCode="General">
                  <c:v>7.5951000000000004</c:v>
                </c:pt>
                <c:pt idx="3350" formatCode="General">
                  <c:v>7.6007000000000007</c:v>
                </c:pt>
                <c:pt idx="3351" formatCode="General">
                  <c:v>7.6060000000000008</c:v>
                </c:pt>
                <c:pt idx="3352" formatCode="General">
                  <c:v>7.613500000000001</c:v>
                </c:pt>
                <c:pt idx="3353" formatCode="General">
                  <c:v>7.6085000000000003</c:v>
                </c:pt>
                <c:pt idx="3354" formatCode="General">
                  <c:v>7.5845000000000002</c:v>
                </c:pt>
                <c:pt idx="3355" formatCode="General">
                  <c:v>7.571200000000001</c:v>
                </c:pt>
                <c:pt idx="3356" formatCode="General">
                  <c:v>7.5762000000000009</c:v>
                </c:pt>
                <c:pt idx="3357" formatCode="General">
                  <c:v>7.5731000000000011</c:v>
                </c:pt>
                <c:pt idx="3358" formatCode="General">
                  <c:v>7.5681000000000003</c:v>
                </c:pt>
                <c:pt idx="3359" formatCode="General">
                  <c:v>7.565100000000001</c:v>
                </c:pt>
                <c:pt idx="3360" formatCode="General">
                  <c:v>7.5661000000000005</c:v>
                </c:pt>
                <c:pt idx="3361" formatCode="General">
                  <c:v>7.563600000000001</c:v>
                </c:pt>
                <c:pt idx="3362" formatCode="General">
                  <c:v>7.571200000000001</c:v>
                </c:pt>
                <c:pt idx="3363" formatCode="General">
                  <c:v>7.5642000000000005</c:v>
                </c:pt>
                <c:pt idx="3364" formatCode="General">
                  <c:v>7.5725000000000007</c:v>
                </c:pt>
                <c:pt idx="3365" formatCode="General">
                  <c:v>7.5596000000000005</c:v>
                </c:pt>
                <c:pt idx="3366" formatCode="General">
                  <c:v>7.5789000000000009</c:v>
                </c:pt>
                <c:pt idx="3367" formatCode="General">
                  <c:v>7.569700000000001</c:v>
                </c:pt>
                <c:pt idx="3368" formatCode="General">
                  <c:v>7.5824000000000007</c:v>
                </c:pt>
                <c:pt idx="3369" formatCode="General">
                  <c:v>7.5737000000000005</c:v>
                </c:pt>
                <c:pt idx="3370" formatCode="General">
                  <c:v>7.5660000000000007</c:v>
                </c:pt>
                <c:pt idx="3371" formatCode="General">
                  <c:v>7.5723000000000003</c:v>
                </c:pt>
                <c:pt idx="3372" formatCode="General">
                  <c:v>7.5683000000000007</c:v>
                </c:pt>
                <c:pt idx="3373" formatCode="General">
                  <c:v>7.559800000000001</c:v>
                </c:pt>
                <c:pt idx="3374" formatCode="General">
                  <c:v>7.5690000000000008</c:v>
                </c:pt>
                <c:pt idx="3375" formatCode="General">
                  <c:v>7.5759000000000007</c:v>
                </c:pt>
                <c:pt idx="3376" formatCode="General">
                  <c:v>7.5648000000000009</c:v>
                </c:pt>
                <c:pt idx="3377" formatCode="General">
                  <c:v>7.5698000000000008</c:v>
                </c:pt>
                <c:pt idx="3378" formatCode="General">
                  <c:v>7.5787000000000004</c:v>
                </c:pt>
                <c:pt idx="3379" formatCode="General">
                  <c:v>7.5845000000000002</c:v>
                </c:pt>
                <c:pt idx="3380" formatCode="General">
                  <c:v>7.5921000000000003</c:v>
                </c:pt>
                <c:pt idx="3381" formatCode="General">
                  <c:v>7.5981000000000005</c:v>
                </c:pt>
                <c:pt idx="3382" formatCode="General">
                  <c:v>7.6003000000000007</c:v>
                </c:pt>
                <c:pt idx="3383" formatCode="General">
                  <c:v>7.5973000000000006</c:v>
                </c:pt>
                <c:pt idx="3384" formatCode="General">
                  <c:v>7.5970000000000004</c:v>
                </c:pt>
                <c:pt idx="3385" formatCode="General">
                  <c:v>7.5987000000000009</c:v>
                </c:pt>
                <c:pt idx="3386" formatCode="General">
                  <c:v>7.5847000000000007</c:v>
                </c:pt>
                <c:pt idx="3387" formatCode="General">
                  <c:v>7.5691000000000006</c:v>
                </c:pt>
                <c:pt idx="3388" formatCode="General">
                  <c:v>7.5629000000000008</c:v>
                </c:pt>
                <c:pt idx="3389" formatCode="General">
                  <c:v>7.5545000000000009</c:v>
                </c:pt>
                <c:pt idx="3390" formatCode="General">
                  <c:v>7.5505000000000004</c:v>
                </c:pt>
                <c:pt idx="3391" formatCode="General">
                  <c:v>7.5567000000000002</c:v>
                </c:pt>
                <c:pt idx="3392" formatCode="General">
                  <c:v>7.5607000000000006</c:v>
                </c:pt>
                <c:pt idx="3393" formatCode="General">
                  <c:v>7.5546000000000006</c:v>
                </c:pt>
                <c:pt idx="3394" formatCode="General">
                  <c:v>7.555600000000001</c:v>
                </c:pt>
                <c:pt idx="3395" formatCode="General">
                  <c:v>7.5546000000000006</c:v>
                </c:pt>
                <c:pt idx="3396" formatCode="General">
                  <c:v>7.5410000000000004</c:v>
                </c:pt>
                <c:pt idx="3397" formatCode="General">
                  <c:v>7.541100000000001</c:v>
                </c:pt>
                <c:pt idx="3398" formatCode="General">
                  <c:v>7.5252000000000008</c:v>
                </c:pt>
                <c:pt idx="3399" formatCode="General">
                  <c:v>7.5298000000000007</c:v>
                </c:pt>
                <c:pt idx="3400" formatCode="General">
                  <c:v>7.5263000000000009</c:v>
                </c:pt>
                <c:pt idx="3401" formatCode="General">
                  <c:v>7.5169000000000006</c:v>
                </c:pt>
                <c:pt idx="3402" formatCode="General">
                  <c:v>7.5222000000000007</c:v>
                </c:pt>
                <c:pt idx="3403" formatCode="General">
                  <c:v>7.5230000000000006</c:v>
                </c:pt>
                <c:pt idx="3404" formatCode="General">
                  <c:v>7.5266000000000002</c:v>
                </c:pt>
                <c:pt idx="3405" formatCode="General">
                  <c:v>7.5170000000000003</c:v>
                </c:pt>
                <c:pt idx="3406" formatCode="General">
                  <c:v>7.517500000000001</c:v>
                </c:pt>
                <c:pt idx="3407" formatCode="General">
                  <c:v>7.5050000000000008</c:v>
                </c:pt>
                <c:pt idx="3408" formatCode="General">
                  <c:v>7.5109000000000004</c:v>
                </c:pt>
                <c:pt idx="3409" formatCode="General">
                  <c:v>7.5135000000000005</c:v>
                </c:pt>
                <c:pt idx="3410" formatCode="General">
                  <c:v>7.5089000000000006</c:v>
                </c:pt>
                <c:pt idx="3411" formatCode="General">
                  <c:v>7.5157000000000007</c:v>
                </c:pt>
                <c:pt idx="3412" formatCode="General">
                  <c:v>7.5108000000000006</c:v>
                </c:pt>
                <c:pt idx="3413" formatCode="General">
                  <c:v>7.5108000000000006</c:v>
                </c:pt>
                <c:pt idx="3414" formatCode="General">
                  <c:v>7.5108000000000006</c:v>
                </c:pt>
                <c:pt idx="3415" formatCode="General">
                  <c:v>7.5108000000000006</c:v>
                </c:pt>
                <c:pt idx="3416" formatCode="General">
                  <c:v>7.5108000000000006</c:v>
                </c:pt>
                <c:pt idx="3417" formatCode="General">
                  <c:v>7.5108000000000006</c:v>
                </c:pt>
                <c:pt idx="3418" formatCode="General">
                  <c:v>7.5102000000000002</c:v>
                </c:pt>
                <c:pt idx="3419" formatCode="General">
                  <c:v>7.523200000000001</c:v>
                </c:pt>
                <c:pt idx="3420" formatCode="General">
                  <c:v>7.5176000000000007</c:v>
                </c:pt>
                <c:pt idx="3421" formatCode="General">
                  <c:v>7.5143000000000004</c:v>
                </c:pt>
                <c:pt idx="3422" formatCode="General">
                  <c:v>7.511400000000001</c:v>
                </c:pt>
                <c:pt idx="3423" formatCode="General">
                  <c:v>7.5153000000000008</c:v>
                </c:pt>
                <c:pt idx="3424" formatCode="General">
                  <c:v>7.5136000000000003</c:v>
                </c:pt>
                <c:pt idx="3425" formatCode="General">
                  <c:v>7.5156000000000009</c:v>
                </c:pt>
                <c:pt idx="3426" formatCode="General">
                  <c:v>7.5113000000000003</c:v>
                </c:pt>
                <c:pt idx="3427" formatCode="General">
                  <c:v>7.5074000000000005</c:v>
                </c:pt>
                <c:pt idx="3428" formatCode="General">
                  <c:v>7.5055000000000005</c:v>
                </c:pt>
                <c:pt idx="3429" formatCode="General">
                  <c:v>7.5010000000000003</c:v>
                </c:pt>
                <c:pt idx="3430" formatCode="General">
                  <c:v>7.4938000000000002</c:v>
                </c:pt>
                <c:pt idx="3431" formatCode="General">
                  <c:v>7.4867000000000008</c:v>
                </c:pt>
                <c:pt idx="3432" formatCode="General">
                  <c:v>7.4810000000000008</c:v>
                </c:pt>
                <c:pt idx="3433" formatCode="General">
                  <c:v>7.4718000000000009</c:v>
                </c:pt>
                <c:pt idx="3434" formatCode="General">
                  <c:v>7.4700000000000006</c:v>
                </c:pt>
                <c:pt idx="3435" formatCode="General">
                  <c:v>7.4692000000000007</c:v>
                </c:pt>
                <c:pt idx="3436" formatCode="General">
                  <c:v>7.4552000000000005</c:v>
                </c:pt>
                <c:pt idx="3437" formatCode="General">
                  <c:v>7.4624000000000006</c:v>
                </c:pt>
                <c:pt idx="3438" formatCode="General">
                  <c:v>7.4562000000000008</c:v>
                </c:pt>
                <c:pt idx="3439" formatCode="General">
                  <c:v>7.4577000000000009</c:v>
                </c:pt>
                <c:pt idx="3440" formatCode="General">
                  <c:v>7.4476000000000004</c:v>
                </c:pt>
                <c:pt idx="3441" formatCode="General">
                  <c:v>7.4251000000000005</c:v>
                </c:pt>
                <c:pt idx="3442" formatCode="General">
                  <c:v>7.4162000000000008</c:v>
                </c:pt>
                <c:pt idx="3443" formatCode="General">
                  <c:v>7.4140000000000006</c:v>
                </c:pt>
                <c:pt idx="3444" formatCode="General">
                  <c:v>7.4309000000000003</c:v>
                </c:pt>
                <c:pt idx="3445" formatCode="General">
                  <c:v>7.432100000000001</c:v>
                </c:pt>
                <c:pt idx="3446" formatCode="General">
                  <c:v>7.4307000000000007</c:v>
                </c:pt>
                <c:pt idx="3447" formatCode="General">
                  <c:v>7.4336000000000002</c:v>
                </c:pt>
                <c:pt idx="3448" formatCode="General">
                  <c:v>7.4303000000000008</c:v>
                </c:pt>
                <c:pt idx="3449" formatCode="General">
                  <c:v>7.4255000000000004</c:v>
                </c:pt>
                <c:pt idx="3450" formatCode="General">
                  <c:v>7.4150000000000009</c:v>
                </c:pt>
                <c:pt idx="3451" formatCode="General">
                  <c:v>7.411900000000001</c:v>
                </c:pt>
                <c:pt idx="3452" formatCode="General">
                  <c:v>7.3992000000000004</c:v>
                </c:pt>
                <c:pt idx="3453" formatCode="General">
                  <c:v>7.3942000000000005</c:v>
                </c:pt>
                <c:pt idx="3454" formatCode="General">
                  <c:v>7.3872000000000009</c:v>
                </c:pt>
                <c:pt idx="3455" formatCode="General">
                  <c:v>7.3899000000000008</c:v>
                </c:pt>
                <c:pt idx="3456" formatCode="General">
                  <c:v>7.3983000000000008</c:v>
                </c:pt>
                <c:pt idx="3457" formatCode="General">
                  <c:v>7.3997000000000002</c:v>
                </c:pt>
                <c:pt idx="3458" formatCode="General">
                  <c:v>7.4143000000000008</c:v>
                </c:pt>
                <c:pt idx="3459" formatCode="General">
                  <c:v>7.4094000000000007</c:v>
                </c:pt>
                <c:pt idx="3460" formatCode="General">
                  <c:v>7.398200000000001</c:v>
                </c:pt>
                <c:pt idx="3461" formatCode="General">
                  <c:v>7.4205000000000005</c:v>
                </c:pt>
                <c:pt idx="3462" formatCode="General">
                  <c:v>7.4091000000000005</c:v>
                </c:pt>
                <c:pt idx="3463" formatCode="General">
                  <c:v>7.3953000000000007</c:v>
                </c:pt>
                <c:pt idx="3464" formatCode="General">
                  <c:v>7.3797000000000006</c:v>
                </c:pt>
                <c:pt idx="3465" formatCode="General">
                  <c:v>7.3647000000000009</c:v>
                </c:pt>
                <c:pt idx="3466" formatCode="General">
                  <c:v>7.3568000000000007</c:v>
                </c:pt>
                <c:pt idx="3467" formatCode="General">
                  <c:v>7.3589000000000002</c:v>
                </c:pt>
                <c:pt idx="3468" formatCode="General">
                  <c:v>7.3790000000000004</c:v>
                </c:pt>
                <c:pt idx="3469" formatCode="General">
                  <c:v>7.3751000000000007</c:v>
                </c:pt>
                <c:pt idx="3470" formatCode="General">
                  <c:v>7.3698000000000006</c:v>
                </c:pt>
                <c:pt idx="3471" formatCode="General">
                  <c:v>7.3649000000000004</c:v>
                </c:pt>
                <c:pt idx="3472" formatCode="General">
                  <c:v>7.3572000000000006</c:v>
                </c:pt>
                <c:pt idx="3473" formatCode="General">
                  <c:v>7.331500000000001</c:v>
                </c:pt>
                <c:pt idx="3474" formatCode="General">
                  <c:v>7.3261000000000003</c:v>
                </c:pt>
                <c:pt idx="3475" formatCode="General">
                  <c:v>7.3298000000000005</c:v>
                </c:pt>
                <c:pt idx="3476" formatCode="General">
                  <c:v>7.307900000000001</c:v>
                </c:pt>
                <c:pt idx="3477" formatCode="General">
                  <c:v>7.3046000000000006</c:v>
                </c:pt>
                <c:pt idx="3478" formatCode="General">
                  <c:v>7.3046000000000006</c:v>
                </c:pt>
                <c:pt idx="3479" formatCode="General">
                  <c:v>7.3046000000000006</c:v>
                </c:pt>
                <c:pt idx="3480" formatCode="General">
                  <c:v>7.2996000000000008</c:v>
                </c:pt>
                <c:pt idx="3481" formatCode="General">
                  <c:v>7.2775000000000007</c:v>
                </c:pt>
                <c:pt idx="3482" formatCode="General">
                  <c:v>7.2779000000000007</c:v>
                </c:pt>
                <c:pt idx="3483" formatCode="General">
                  <c:v>7.2695000000000007</c:v>
                </c:pt>
                <c:pt idx="3484" formatCode="General">
                  <c:v>7.2791000000000006</c:v>
                </c:pt>
                <c:pt idx="3485" formatCode="General">
                  <c:v>7.2723000000000004</c:v>
                </c:pt>
                <c:pt idx="3486" formatCode="General">
                  <c:v>7.2805000000000009</c:v>
                </c:pt>
                <c:pt idx="3487" formatCode="General">
                  <c:v>7.2672000000000008</c:v>
                </c:pt>
                <c:pt idx="3488" formatCode="General">
                  <c:v>7.2566000000000006</c:v>
                </c:pt>
                <c:pt idx="3489" formatCode="General">
                  <c:v>7.245400000000001</c:v>
                </c:pt>
                <c:pt idx="3490" formatCode="General">
                  <c:v>7.2418000000000005</c:v>
                </c:pt>
                <c:pt idx="3491" formatCode="General">
                  <c:v>7.2545000000000002</c:v>
                </c:pt>
                <c:pt idx="3492" formatCode="General">
                  <c:v>7.2571000000000003</c:v>
                </c:pt>
                <c:pt idx="3493" formatCode="General">
                  <c:v>7.2598000000000003</c:v>
                </c:pt>
                <c:pt idx="3494" formatCode="General">
                  <c:v>7.2556000000000003</c:v>
                </c:pt>
                <c:pt idx="3495" formatCode="General">
                  <c:v>7.2350000000000003</c:v>
                </c:pt>
                <c:pt idx="3496" formatCode="General">
                  <c:v>7.2293000000000003</c:v>
                </c:pt>
                <c:pt idx="3497" formatCode="General">
                  <c:v>7.206500000000001</c:v>
                </c:pt>
                <c:pt idx="3498" formatCode="General">
                  <c:v>7.1996000000000002</c:v>
                </c:pt>
                <c:pt idx="3499" formatCode="General">
                  <c:v>7.2020000000000008</c:v>
                </c:pt>
                <c:pt idx="3500" formatCode="General">
                  <c:v>7.1998000000000006</c:v>
                </c:pt>
                <c:pt idx="3501" formatCode="General">
                  <c:v>7.1853000000000007</c:v>
                </c:pt>
                <c:pt idx="3502" formatCode="General">
                  <c:v>7.1903000000000006</c:v>
                </c:pt>
                <c:pt idx="3503" formatCode="General">
                  <c:v>7.1923000000000004</c:v>
                </c:pt>
                <c:pt idx="3504" formatCode="General">
                  <c:v>7.1846000000000005</c:v>
                </c:pt>
                <c:pt idx="3505" formatCode="General">
                  <c:v>7.1846000000000005</c:v>
                </c:pt>
                <c:pt idx="3506" formatCode="General">
                  <c:v>7.1846000000000005</c:v>
                </c:pt>
                <c:pt idx="3507" formatCode="General">
                  <c:v>7.1846000000000005</c:v>
                </c:pt>
                <c:pt idx="3508" formatCode="General">
                  <c:v>7.1840000000000002</c:v>
                </c:pt>
                <c:pt idx="3509" formatCode="General">
                  <c:v>7.1846000000000005</c:v>
                </c:pt>
                <c:pt idx="3510" formatCode="General">
                  <c:v>7.1952000000000007</c:v>
                </c:pt>
                <c:pt idx="3511" formatCode="General">
                  <c:v>7.1890000000000009</c:v>
                </c:pt>
                <c:pt idx="3512" formatCode="General">
                  <c:v>7.1763000000000003</c:v>
                </c:pt>
                <c:pt idx="3513" formatCode="General">
                  <c:v>7.1667000000000005</c:v>
                </c:pt>
                <c:pt idx="3514" formatCode="General">
                  <c:v>7.1574000000000009</c:v>
                </c:pt>
                <c:pt idx="3515" formatCode="General">
                  <c:v>7.1452000000000009</c:v>
                </c:pt>
                <c:pt idx="3516" formatCode="General">
                  <c:v>7.1400000000000006</c:v>
                </c:pt>
                <c:pt idx="3517" formatCode="General">
                  <c:v>7.146300000000001</c:v>
                </c:pt>
                <c:pt idx="3518" formatCode="General">
                  <c:v>7.1460000000000008</c:v>
                </c:pt>
                <c:pt idx="3519" formatCode="General">
                  <c:v>7.150500000000001</c:v>
                </c:pt>
                <c:pt idx="3520" formatCode="General">
                  <c:v>7.1455000000000002</c:v>
                </c:pt>
                <c:pt idx="3521" formatCode="General">
                  <c:v>7.1209000000000007</c:v>
                </c:pt>
                <c:pt idx="3522" formatCode="General">
                  <c:v>7.1058000000000003</c:v>
                </c:pt>
                <c:pt idx="3523" formatCode="General">
                  <c:v>7.1058000000000003</c:v>
                </c:pt>
                <c:pt idx="3524" formatCode="General">
                  <c:v>7.1175000000000006</c:v>
                </c:pt>
                <c:pt idx="3525" formatCode="General">
                  <c:v>7.1172000000000004</c:v>
                </c:pt>
                <c:pt idx="3526" formatCode="General">
                  <c:v>7.1168000000000005</c:v>
                </c:pt>
                <c:pt idx="3527" formatCode="General">
                  <c:v>7.1090000000000009</c:v>
                </c:pt>
                <c:pt idx="3528" formatCode="General">
                  <c:v>7.1080000000000005</c:v>
                </c:pt>
                <c:pt idx="3529" formatCode="General">
                  <c:v>7.1029000000000009</c:v>
                </c:pt>
                <c:pt idx="3530" formatCode="General">
                  <c:v>7.1069000000000004</c:v>
                </c:pt>
                <c:pt idx="3531" formatCode="General">
                  <c:v>7.0970000000000004</c:v>
                </c:pt>
                <c:pt idx="3532" formatCode="General">
                  <c:v>7.0882000000000005</c:v>
                </c:pt>
                <c:pt idx="3533" formatCode="General">
                  <c:v>7.081500000000001</c:v>
                </c:pt>
                <c:pt idx="3534" formatCode="General">
                  <c:v>7.0870000000000006</c:v>
                </c:pt>
                <c:pt idx="3535" formatCode="General">
                  <c:v>7.0648000000000009</c:v>
                </c:pt>
                <c:pt idx="3536" formatCode="General">
                  <c:v>7.0512000000000006</c:v>
                </c:pt>
                <c:pt idx="3537" formatCode="General">
                  <c:v>7.0593000000000004</c:v>
                </c:pt>
                <c:pt idx="3538" formatCode="General">
                  <c:v>7.051800000000001</c:v>
                </c:pt>
                <c:pt idx="3539" formatCode="General">
                  <c:v>7.0436000000000005</c:v>
                </c:pt>
                <c:pt idx="3540" formatCode="General">
                  <c:v>7.0252000000000008</c:v>
                </c:pt>
                <c:pt idx="3541" formatCode="General">
                  <c:v>7.0130000000000008</c:v>
                </c:pt>
                <c:pt idx="3542" formatCode="General">
                  <c:v>7.0137000000000009</c:v>
                </c:pt>
                <c:pt idx="3543" formatCode="General">
                  <c:v>7.019000000000001</c:v>
                </c:pt>
                <c:pt idx="3544" formatCode="General">
                  <c:v>7.0218000000000007</c:v>
                </c:pt>
                <c:pt idx="3545" formatCode="General">
                  <c:v>7.0292000000000003</c:v>
                </c:pt>
                <c:pt idx="3546" formatCode="General">
                  <c:v>7.0192000000000005</c:v>
                </c:pt>
                <c:pt idx="3547" formatCode="General">
                  <c:v>7.0192000000000005</c:v>
                </c:pt>
                <c:pt idx="3548" formatCode="General">
                  <c:v>7.0020000000000007</c:v>
                </c:pt>
                <c:pt idx="3549" formatCode="General">
                  <c:v>7.0015000000000009</c:v>
                </c:pt>
                <c:pt idx="3550" formatCode="General">
                  <c:v>7.0025000000000004</c:v>
                </c:pt>
                <c:pt idx="3551" formatCode="General">
                  <c:v>6.9920000000000009</c:v>
                </c:pt>
                <c:pt idx="3552" formatCode="General">
                  <c:v>7.0012000000000008</c:v>
                </c:pt>
                <c:pt idx="3553" formatCode="General">
                  <c:v>6.9993000000000007</c:v>
                </c:pt>
                <c:pt idx="3554" formatCode="General">
                  <c:v>6.9963000000000006</c:v>
                </c:pt>
                <c:pt idx="3555" formatCode="General">
                  <c:v>7.0047000000000006</c:v>
                </c:pt>
                <c:pt idx="3556" formatCode="General">
                  <c:v>6.9895000000000005</c:v>
                </c:pt>
                <c:pt idx="3557" formatCode="General">
                  <c:v>7.0006000000000004</c:v>
                </c:pt>
                <c:pt idx="3558" formatCode="General">
                  <c:v>7.0078000000000005</c:v>
                </c:pt>
                <c:pt idx="3559" formatCode="General">
                  <c:v>6.991200000000001</c:v>
                </c:pt>
                <c:pt idx="3560" formatCode="General">
                  <c:v>6.9837000000000007</c:v>
                </c:pt>
                <c:pt idx="3561" formatCode="General">
                  <c:v>6.9890000000000008</c:v>
                </c:pt>
                <c:pt idx="3562" formatCode="General">
                  <c:v>6.9949000000000003</c:v>
                </c:pt>
                <c:pt idx="3563" formatCode="General">
                  <c:v>6.9980000000000002</c:v>
                </c:pt>
                <c:pt idx="3564" formatCode="General">
                  <c:v>6.9898000000000007</c:v>
                </c:pt>
                <c:pt idx="3565" formatCode="General">
                  <c:v>7.0002000000000004</c:v>
                </c:pt>
                <c:pt idx="3566" formatCode="General">
                  <c:v>7.0002000000000004</c:v>
                </c:pt>
                <c:pt idx="3567" formatCode="General">
                  <c:v>7.0002000000000004</c:v>
                </c:pt>
                <c:pt idx="3568" formatCode="General">
                  <c:v>7.0016000000000007</c:v>
                </c:pt>
                <c:pt idx="3569" formatCode="General">
                  <c:v>6.9888000000000003</c:v>
                </c:pt>
                <c:pt idx="3570" formatCode="General">
                  <c:v>6.9848000000000008</c:v>
                </c:pt>
                <c:pt idx="3571" formatCode="General">
                  <c:v>7.0010000000000003</c:v>
                </c:pt>
                <c:pt idx="3572" formatCode="General">
                  <c:v>7.0005000000000006</c:v>
                </c:pt>
                <c:pt idx="3573" formatCode="General">
                  <c:v>6.9820000000000002</c:v>
                </c:pt>
                <c:pt idx="3574" formatCode="General">
                  <c:v>6.9887000000000006</c:v>
                </c:pt>
                <c:pt idx="3575" formatCode="General">
                  <c:v>6.9987000000000004</c:v>
                </c:pt>
                <c:pt idx="3576" formatCode="General">
                  <c:v>7.0000000000000009</c:v>
                </c:pt>
                <c:pt idx="3577" formatCode="General">
                  <c:v>6.9895000000000005</c:v>
                </c:pt>
                <c:pt idx="3578" formatCode="General">
                  <c:v>6.9712000000000005</c:v>
                </c:pt>
                <c:pt idx="3579" formatCode="General">
                  <c:v>6.9780000000000006</c:v>
                </c:pt>
                <c:pt idx="3580" formatCode="General">
                  <c:v>6.9597000000000007</c:v>
                </c:pt>
                <c:pt idx="3581" formatCode="General">
                  <c:v>6.942800000000001</c:v>
                </c:pt>
                <c:pt idx="3582" formatCode="General">
                  <c:v>6.9498000000000006</c:v>
                </c:pt>
                <c:pt idx="3583" formatCode="General">
                  <c:v>6.9399000000000006</c:v>
                </c:pt>
                <c:pt idx="3584" formatCode="General">
                  <c:v>6.9432000000000009</c:v>
                </c:pt>
                <c:pt idx="3585" formatCode="General">
                  <c:v>6.9408000000000003</c:v>
                </c:pt>
                <c:pt idx="3586" formatCode="General">
                  <c:v>6.9402000000000008</c:v>
                </c:pt>
                <c:pt idx="3587" formatCode="General">
                  <c:v>6.9472000000000005</c:v>
                </c:pt>
                <c:pt idx="3588" formatCode="General">
                  <c:v>6.9372000000000007</c:v>
                </c:pt>
                <c:pt idx="3589" formatCode="General">
                  <c:v>6.9250000000000007</c:v>
                </c:pt>
                <c:pt idx="3590" formatCode="General">
                  <c:v>6.9356000000000009</c:v>
                </c:pt>
                <c:pt idx="3591" formatCode="General">
                  <c:v>6.9394000000000009</c:v>
                </c:pt>
                <c:pt idx="3592" formatCode="General">
                  <c:v>6.9238000000000008</c:v>
                </c:pt>
                <c:pt idx="3593" formatCode="General">
                  <c:v>6.9238000000000008</c:v>
                </c:pt>
                <c:pt idx="3594" formatCode="General">
                  <c:v>6.9199000000000002</c:v>
                </c:pt>
                <c:pt idx="3595" formatCode="General">
                  <c:v>6.9209000000000005</c:v>
                </c:pt>
                <c:pt idx="3596" formatCode="General">
                  <c:v>6.9015000000000004</c:v>
                </c:pt>
                <c:pt idx="3597" formatCode="General">
                  <c:v>6.9018000000000006</c:v>
                </c:pt>
                <c:pt idx="3598" formatCode="General">
                  <c:v>6.9028000000000009</c:v>
                </c:pt>
                <c:pt idx="3599" formatCode="General">
                  <c:v>6.8916000000000004</c:v>
                </c:pt>
                <c:pt idx="3600" formatCode="General">
                  <c:v>6.8823000000000008</c:v>
                </c:pt>
                <c:pt idx="3601" formatCode="General">
                  <c:v>6.8796000000000008</c:v>
                </c:pt>
                <c:pt idx="3602" formatCode="General">
                  <c:v>6.8826000000000009</c:v>
                </c:pt>
                <c:pt idx="3603" formatCode="General">
                  <c:v>6.8676000000000004</c:v>
                </c:pt>
                <c:pt idx="3604" formatCode="General">
                  <c:v>6.8736000000000006</c:v>
                </c:pt>
                <c:pt idx="3605" formatCode="General">
                  <c:v>6.8684000000000003</c:v>
                </c:pt>
                <c:pt idx="3606" formatCode="General">
                  <c:v>6.8634000000000004</c:v>
                </c:pt>
                <c:pt idx="3607" formatCode="General">
                  <c:v>6.8610000000000007</c:v>
                </c:pt>
                <c:pt idx="3608" formatCode="General">
                  <c:v>6.8591000000000006</c:v>
                </c:pt>
                <c:pt idx="3609" formatCode="General">
                  <c:v>6.8608000000000002</c:v>
                </c:pt>
                <c:pt idx="3610" formatCode="General">
                  <c:v>6.8621000000000008</c:v>
                </c:pt>
                <c:pt idx="3611" formatCode="General">
                  <c:v>6.8529000000000009</c:v>
                </c:pt>
                <c:pt idx="3612" formatCode="General">
                  <c:v>6.863900000000001</c:v>
                </c:pt>
                <c:pt idx="3613" formatCode="General">
                  <c:v>6.8567000000000009</c:v>
                </c:pt>
                <c:pt idx="3614" formatCode="General">
                  <c:v>6.8581000000000003</c:v>
                </c:pt>
                <c:pt idx="3615" formatCode="General">
                  <c:v>6.8632000000000009</c:v>
                </c:pt>
                <c:pt idx="3616" formatCode="General">
                  <c:v>6.8489000000000004</c:v>
                </c:pt>
                <c:pt idx="3617" formatCode="General">
                  <c:v>6.8397000000000006</c:v>
                </c:pt>
                <c:pt idx="3618" formatCode="General">
                  <c:v>6.8266000000000009</c:v>
                </c:pt>
                <c:pt idx="3619" formatCode="General">
                  <c:v>6.8230000000000004</c:v>
                </c:pt>
                <c:pt idx="3620" formatCode="General">
                  <c:v>6.8128000000000002</c:v>
                </c:pt>
                <c:pt idx="3621" formatCode="General">
                  <c:v>6.8189000000000002</c:v>
                </c:pt>
                <c:pt idx="3622" formatCode="General">
                  <c:v>6.8238000000000003</c:v>
                </c:pt>
                <c:pt idx="3623" formatCode="General">
                  <c:v>6.8271000000000006</c:v>
                </c:pt>
                <c:pt idx="3624" formatCode="General">
                  <c:v>6.8219000000000003</c:v>
                </c:pt>
                <c:pt idx="3625" formatCode="General">
                  <c:v>6.8279000000000005</c:v>
                </c:pt>
                <c:pt idx="3626" formatCode="General">
                  <c:v>6.8297000000000008</c:v>
                </c:pt>
                <c:pt idx="3627" formatCode="General">
                  <c:v>6.8255000000000008</c:v>
                </c:pt>
                <c:pt idx="3628" formatCode="General">
                  <c:v>6.827700000000001</c:v>
                </c:pt>
                <c:pt idx="3629" formatCode="General">
                  <c:v>6.8205000000000009</c:v>
                </c:pt>
                <c:pt idx="3630" formatCode="General">
                  <c:v>6.8351000000000006</c:v>
                </c:pt>
                <c:pt idx="3631" formatCode="General">
                  <c:v>6.8388000000000009</c:v>
                </c:pt>
                <c:pt idx="3632" formatCode="General">
                  <c:v>6.8423000000000007</c:v>
                </c:pt>
                <c:pt idx="3633" formatCode="General">
                  <c:v>6.8471000000000002</c:v>
                </c:pt>
                <c:pt idx="3634" formatCode="General">
                  <c:v>6.8501000000000003</c:v>
                </c:pt>
                <c:pt idx="3635" formatCode="General">
                  <c:v>6.8525000000000009</c:v>
                </c:pt>
                <c:pt idx="3636" formatCode="General">
                  <c:v>6.8555000000000001</c:v>
                </c:pt>
                <c:pt idx="3637" formatCode="General">
                  <c:v>6.8585000000000003</c:v>
                </c:pt>
                <c:pt idx="3638" formatCode="General">
                  <c:v>6.8638000000000003</c:v>
                </c:pt>
                <c:pt idx="3639" formatCode="General">
                  <c:v>6.8659000000000008</c:v>
                </c:pt>
                <c:pt idx="3640" formatCode="General">
                  <c:v>6.8628000000000009</c:v>
                </c:pt>
                <c:pt idx="3641" formatCode="General">
                  <c:v>6.8630000000000004</c:v>
                </c:pt>
                <c:pt idx="3642" formatCode="General">
                  <c:v>6.8649000000000004</c:v>
                </c:pt>
                <c:pt idx="3643" formatCode="General">
                  <c:v>6.8665000000000003</c:v>
                </c:pt>
                <c:pt idx="3644" formatCode="General">
                  <c:v>6.8599000000000006</c:v>
                </c:pt>
                <c:pt idx="3645" formatCode="General">
                  <c:v>6.8529000000000009</c:v>
                </c:pt>
                <c:pt idx="3646" formatCode="General">
                  <c:v>6.8518000000000008</c:v>
                </c:pt>
                <c:pt idx="3647" formatCode="General">
                  <c:v>6.835700000000001</c:v>
                </c:pt>
                <c:pt idx="3648" formatCode="General">
                  <c:v>6.8397000000000006</c:v>
                </c:pt>
                <c:pt idx="3649" formatCode="General">
                  <c:v>6.8400000000000007</c:v>
                </c:pt>
                <c:pt idx="3650" formatCode="General">
                  <c:v>6.8415000000000008</c:v>
                </c:pt>
                <c:pt idx="3651" formatCode="General">
                  <c:v>6.8326000000000002</c:v>
                </c:pt>
                <c:pt idx="3652" formatCode="General">
                  <c:v>6.8345000000000002</c:v>
                </c:pt>
                <c:pt idx="3653" formatCode="General">
                  <c:v>6.8320000000000007</c:v>
                </c:pt>
                <c:pt idx="3654" formatCode="General">
                  <c:v>6.8359000000000005</c:v>
                </c:pt>
                <c:pt idx="3655" formatCode="General">
                  <c:v>6.8398000000000003</c:v>
                </c:pt>
                <c:pt idx="3656" formatCode="General">
                  <c:v>6.8410000000000002</c:v>
                </c:pt>
                <c:pt idx="3657" formatCode="General">
                  <c:v>6.8436000000000003</c:v>
                </c:pt>
                <c:pt idx="3658" formatCode="General">
                  <c:v>6.8455000000000004</c:v>
                </c:pt>
                <c:pt idx="3659" formatCode="General">
                  <c:v>6.839900000000001</c:v>
                </c:pt>
                <c:pt idx="3660" formatCode="General">
                  <c:v>6.8406000000000002</c:v>
                </c:pt>
                <c:pt idx="3661" formatCode="General">
                  <c:v>6.8457000000000008</c:v>
                </c:pt>
                <c:pt idx="3662" formatCode="General">
                  <c:v>6.8458000000000006</c:v>
                </c:pt>
                <c:pt idx="3663" formatCode="General">
                  <c:v>6.8458000000000006</c:v>
                </c:pt>
                <c:pt idx="3664" formatCode="General">
                  <c:v>6.8203000000000005</c:v>
                </c:pt>
                <c:pt idx="3665" formatCode="General">
                  <c:v>6.8290000000000006</c:v>
                </c:pt>
                <c:pt idx="3666" formatCode="General">
                  <c:v>6.8201000000000009</c:v>
                </c:pt>
                <c:pt idx="3667" formatCode="General">
                  <c:v>6.8276000000000003</c:v>
                </c:pt>
                <c:pt idx="3668" formatCode="General">
                  <c:v>6.8243000000000009</c:v>
                </c:pt>
                <c:pt idx="3669" formatCode="General">
                  <c:v>6.8009000000000004</c:v>
                </c:pt>
                <c:pt idx="3670" formatCode="General">
                  <c:v>6.8129000000000008</c:v>
                </c:pt>
                <c:pt idx="3671" formatCode="General">
                  <c:v>6.819700000000001</c:v>
                </c:pt>
                <c:pt idx="3672" formatCode="General">
                  <c:v>6.8183000000000007</c:v>
                </c:pt>
                <c:pt idx="3673" formatCode="General">
                  <c:v>6.8183000000000007</c:v>
                </c:pt>
                <c:pt idx="3674" formatCode="General">
                  <c:v>6.8183000000000007</c:v>
                </c:pt>
                <c:pt idx="3675" formatCode="General">
                  <c:v>6.8183000000000007</c:v>
                </c:pt>
                <c:pt idx="3676" formatCode="General">
                  <c:v>6.8183000000000007</c:v>
                </c:pt>
                <c:pt idx="3677" formatCode="General">
                  <c:v>6.8183000000000007</c:v>
                </c:pt>
                <c:pt idx="3678" formatCode="General">
                  <c:v>6.8321000000000005</c:v>
                </c:pt>
                <c:pt idx="3679" formatCode="General">
                  <c:v>6.8345000000000002</c:v>
                </c:pt>
                <c:pt idx="3680" formatCode="General">
                  <c:v>6.831900000000001</c:v>
                </c:pt>
                <c:pt idx="3681" formatCode="General">
                  <c:v>6.8310000000000004</c:v>
                </c:pt>
                <c:pt idx="3682" formatCode="General">
                  <c:v>6.8327000000000009</c:v>
                </c:pt>
                <c:pt idx="3683" formatCode="General">
                  <c:v>6.8287000000000004</c:v>
                </c:pt>
                <c:pt idx="3684" formatCode="General">
                  <c:v>6.8278000000000008</c:v>
                </c:pt>
                <c:pt idx="3685" formatCode="General">
                  <c:v>6.8272000000000004</c:v>
                </c:pt>
                <c:pt idx="3686" formatCode="General">
                  <c:v>6.8295000000000003</c:v>
                </c:pt>
                <c:pt idx="3687" formatCode="General">
                  <c:v>6.8311000000000002</c:v>
                </c:pt>
                <c:pt idx="3688" formatCode="General">
                  <c:v>6.8297000000000008</c:v>
                </c:pt>
                <c:pt idx="3689" formatCode="General">
                  <c:v>6.8309000000000006</c:v>
                </c:pt>
                <c:pt idx="3690" formatCode="General">
                  <c:v>6.8339000000000008</c:v>
                </c:pt>
                <c:pt idx="3691" formatCode="General">
                  <c:v>6.8368000000000002</c:v>
                </c:pt>
                <c:pt idx="3692" formatCode="General">
                  <c:v>6.835700000000001</c:v>
                </c:pt>
                <c:pt idx="3693" formatCode="General">
                  <c:v>6.8360000000000003</c:v>
                </c:pt>
                <c:pt idx="3694" formatCode="General">
                  <c:v>6.8369000000000009</c:v>
                </c:pt>
                <c:pt idx="3695" formatCode="General">
                  <c:v>6.8318000000000003</c:v>
                </c:pt>
                <c:pt idx="3696" formatCode="General">
                  <c:v>6.8270000000000008</c:v>
                </c:pt>
                <c:pt idx="3697" formatCode="General">
                  <c:v>6.825800000000001</c:v>
                </c:pt>
                <c:pt idx="3698" formatCode="General">
                  <c:v>6.8288000000000002</c:v>
                </c:pt>
                <c:pt idx="3699" formatCode="General">
                  <c:v>6.8261000000000003</c:v>
                </c:pt>
                <c:pt idx="3700" formatCode="General">
                  <c:v>6.8240000000000007</c:v>
                </c:pt>
                <c:pt idx="3701" formatCode="General">
                  <c:v>6.8252000000000006</c:v>
                </c:pt>
                <c:pt idx="3702" formatCode="General">
                  <c:v>6.827700000000001</c:v>
                </c:pt>
                <c:pt idx="3703" formatCode="General">
                  <c:v>6.8252000000000006</c:v>
                </c:pt>
                <c:pt idx="3704" formatCode="General">
                  <c:v>6.8265000000000002</c:v>
                </c:pt>
                <c:pt idx="3705" formatCode="General">
                  <c:v>6.8291000000000004</c:v>
                </c:pt>
                <c:pt idx="3706" formatCode="General">
                  <c:v>6.8295000000000003</c:v>
                </c:pt>
                <c:pt idx="3707" formatCode="General">
                  <c:v>6.8289000000000009</c:v>
                </c:pt>
                <c:pt idx="3708" formatCode="General">
                  <c:v>6.8303000000000003</c:v>
                </c:pt>
                <c:pt idx="3709" formatCode="General">
                  <c:v>6.8280000000000003</c:v>
                </c:pt>
                <c:pt idx="3710" formatCode="General">
                  <c:v>6.8293000000000008</c:v>
                </c:pt>
                <c:pt idx="3711" formatCode="General">
                  <c:v>6.8307000000000002</c:v>
                </c:pt>
                <c:pt idx="3712" formatCode="General">
                  <c:v>6.8317000000000005</c:v>
                </c:pt>
                <c:pt idx="3713" formatCode="General">
                  <c:v>6.8304000000000009</c:v>
                </c:pt>
                <c:pt idx="3714" formatCode="General">
                  <c:v>6.8284000000000002</c:v>
                </c:pt>
                <c:pt idx="3715" formatCode="General">
                  <c:v>6.8272000000000004</c:v>
                </c:pt>
                <c:pt idx="3716" formatCode="General">
                  <c:v>6.8292000000000002</c:v>
                </c:pt>
                <c:pt idx="3717" formatCode="General">
                  <c:v>6.8349000000000002</c:v>
                </c:pt>
                <c:pt idx="3718" formatCode="General">
                  <c:v>6.8505000000000003</c:v>
                </c:pt>
                <c:pt idx="3719" formatCode="General">
                  <c:v>6.8527000000000005</c:v>
                </c:pt>
                <c:pt idx="3720" formatCode="General">
                  <c:v>6.850200000000001</c:v>
                </c:pt>
                <c:pt idx="3721" formatCode="General">
                  <c:v>6.850200000000001</c:v>
                </c:pt>
                <c:pt idx="3722" formatCode="General">
                  <c:v>6.8482000000000003</c:v>
                </c:pt>
                <c:pt idx="3723" formatCode="General">
                  <c:v>6.8509000000000002</c:v>
                </c:pt>
                <c:pt idx="3724" formatCode="General">
                  <c:v>6.847900000000001</c:v>
                </c:pt>
                <c:pt idx="3725" formatCode="General">
                  <c:v>6.8475000000000001</c:v>
                </c:pt>
                <c:pt idx="3726" formatCode="General">
                  <c:v>6.8471000000000002</c:v>
                </c:pt>
                <c:pt idx="3727" formatCode="General">
                  <c:v>6.8451000000000004</c:v>
                </c:pt>
                <c:pt idx="3728" formatCode="General">
                  <c:v>6.8442000000000007</c:v>
                </c:pt>
                <c:pt idx="3729" formatCode="General">
                  <c:v>6.8433000000000002</c:v>
                </c:pt>
                <c:pt idx="3730" formatCode="General">
                  <c:v>6.8353000000000002</c:v>
                </c:pt>
                <c:pt idx="3731" formatCode="General">
                  <c:v>6.8322000000000003</c:v>
                </c:pt>
                <c:pt idx="3732" formatCode="General">
                  <c:v>6.835700000000001</c:v>
                </c:pt>
                <c:pt idx="3733" formatCode="General">
                  <c:v>6.8377000000000008</c:v>
                </c:pt>
                <c:pt idx="3734" formatCode="General">
                  <c:v>6.8389000000000006</c:v>
                </c:pt>
                <c:pt idx="3735" formatCode="General">
                  <c:v>6.8397000000000006</c:v>
                </c:pt>
                <c:pt idx="3736" formatCode="General">
                  <c:v>6.8366000000000007</c:v>
                </c:pt>
                <c:pt idx="3737" formatCode="General">
                  <c:v>6.8362000000000007</c:v>
                </c:pt>
                <c:pt idx="3738" formatCode="General">
                  <c:v>6.835700000000001</c:v>
                </c:pt>
                <c:pt idx="3739" formatCode="General">
                  <c:v>6.8353000000000002</c:v>
                </c:pt>
                <c:pt idx="3740" formatCode="General">
                  <c:v>6.8346000000000009</c:v>
                </c:pt>
                <c:pt idx="3741" formatCode="General">
                  <c:v>6.8346000000000009</c:v>
                </c:pt>
                <c:pt idx="3742" formatCode="General">
                  <c:v>6.8346000000000009</c:v>
                </c:pt>
                <c:pt idx="3743" formatCode="General">
                  <c:v>6.8367000000000004</c:v>
                </c:pt>
                <c:pt idx="3744" formatCode="General">
                  <c:v>6.8384000000000009</c:v>
                </c:pt>
                <c:pt idx="3745" formatCode="General">
                  <c:v>6.8389000000000006</c:v>
                </c:pt>
                <c:pt idx="3746" formatCode="General">
                  <c:v>6.8375000000000004</c:v>
                </c:pt>
                <c:pt idx="3747" formatCode="General">
                  <c:v>6.8363000000000005</c:v>
                </c:pt>
                <c:pt idx="3748" formatCode="General">
                  <c:v>6.8382000000000005</c:v>
                </c:pt>
                <c:pt idx="3749" formatCode="General">
                  <c:v>6.8395000000000001</c:v>
                </c:pt>
                <c:pt idx="3750" formatCode="General">
                  <c:v>6.839900000000001</c:v>
                </c:pt>
                <c:pt idx="3751" formatCode="General">
                  <c:v>6.8392000000000008</c:v>
                </c:pt>
                <c:pt idx="3752" formatCode="General">
                  <c:v>6.8383000000000003</c:v>
                </c:pt>
                <c:pt idx="3753" formatCode="General">
                  <c:v>6.8360000000000003</c:v>
                </c:pt>
                <c:pt idx="3754" formatCode="General">
                  <c:v>6.8385000000000007</c:v>
                </c:pt>
                <c:pt idx="3755" formatCode="General">
                  <c:v>6.8396000000000008</c:v>
                </c:pt>
                <c:pt idx="3756" formatCode="General">
                  <c:v>6.8373000000000008</c:v>
                </c:pt>
                <c:pt idx="3757" formatCode="General">
                  <c:v>6.838000000000001</c:v>
                </c:pt>
                <c:pt idx="3758" formatCode="General">
                  <c:v>6.838000000000001</c:v>
                </c:pt>
                <c:pt idx="3759" formatCode="General">
                  <c:v>6.838000000000001</c:v>
                </c:pt>
                <c:pt idx="3760" formatCode="General">
                  <c:v>6.838000000000001</c:v>
                </c:pt>
                <c:pt idx="3761" formatCode="General">
                  <c:v>6.838000000000001</c:v>
                </c:pt>
                <c:pt idx="3762" formatCode="General">
                  <c:v>6.838000000000001</c:v>
                </c:pt>
                <c:pt idx="3763" formatCode="General">
                  <c:v>6.8397000000000006</c:v>
                </c:pt>
                <c:pt idx="3764" formatCode="General">
                  <c:v>6.8398000000000003</c:v>
                </c:pt>
                <c:pt idx="3765" formatCode="General">
                  <c:v>6.8348000000000004</c:v>
                </c:pt>
                <c:pt idx="3766" formatCode="General">
                  <c:v>6.8360000000000003</c:v>
                </c:pt>
                <c:pt idx="3767" formatCode="General">
                  <c:v>6.8371000000000004</c:v>
                </c:pt>
                <c:pt idx="3768" formatCode="General">
                  <c:v>6.8346000000000009</c:v>
                </c:pt>
                <c:pt idx="3769" formatCode="General">
                  <c:v>6.8330000000000002</c:v>
                </c:pt>
                <c:pt idx="3770" formatCode="General">
                  <c:v>6.8337000000000003</c:v>
                </c:pt>
                <c:pt idx="3771" formatCode="General">
                  <c:v>6.8327000000000009</c:v>
                </c:pt>
                <c:pt idx="3772" formatCode="General">
                  <c:v>6.8334000000000001</c:v>
                </c:pt>
                <c:pt idx="3773" formatCode="General">
                  <c:v>6.8343000000000007</c:v>
                </c:pt>
                <c:pt idx="3774" formatCode="General">
                  <c:v>6.8352000000000004</c:v>
                </c:pt>
                <c:pt idx="3775" formatCode="General">
                  <c:v>6.8363000000000005</c:v>
                </c:pt>
                <c:pt idx="3776" formatCode="General">
                  <c:v>6.8369000000000009</c:v>
                </c:pt>
                <c:pt idx="3777" formatCode="General">
                  <c:v>6.835700000000001</c:v>
                </c:pt>
                <c:pt idx="3778" formatCode="General">
                  <c:v>6.8337000000000003</c:v>
                </c:pt>
                <c:pt idx="3779" formatCode="General">
                  <c:v>6.8358000000000008</c:v>
                </c:pt>
                <c:pt idx="3780" formatCode="General">
                  <c:v>6.836100000000001</c:v>
                </c:pt>
                <c:pt idx="3781" formatCode="General">
                  <c:v>6.8371000000000004</c:v>
                </c:pt>
                <c:pt idx="3782" formatCode="General">
                  <c:v>6.8379000000000003</c:v>
                </c:pt>
                <c:pt idx="3783" formatCode="General">
                  <c:v>6.8389000000000006</c:v>
                </c:pt>
                <c:pt idx="3784" formatCode="General">
                  <c:v>6.8392000000000008</c:v>
                </c:pt>
                <c:pt idx="3785" formatCode="General">
                  <c:v>6.8395000000000001</c:v>
                </c:pt>
                <c:pt idx="3786" formatCode="General">
                  <c:v>6.8365000000000009</c:v>
                </c:pt>
                <c:pt idx="3787" formatCode="General">
                  <c:v>6.8370000000000006</c:v>
                </c:pt>
                <c:pt idx="3788" formatCode="General">
                  <c:v>6.8355000000000006</c:v>
                </c:pt>
                <c:pt idx="3789" formatCode="General">
                  <c:v>6.8358000000000008</c:v>
                </c:pt>
                <c:pt idx="3790" formatCode="General">
                  <c:v>6.8347000000000007</c:v>
                </c:pt>
                <c:pt idx="3791" formatCode="General">
                  <c:v>6.8339000000000008</c:v>
                </c:pt>
                <c:pt idx="3792" formatCode="General">
                  <c:v>6.8334000000000001</c:v>
                </c:pt>
                <c:pt idx="3793" formatCode="General">
                  <c:v>6.8349000000000002</c:v>
                </c:pt>
                <c:pt idx="3794" formatCode="General">
                  <c:v>6.8327000000000009</c:v>
                </c:pt>
                <c:pt idx="3795" formatCode="General">
                  <c:v>6.831900000000001</c:v>
                </c:pt>
                <c:pt idx="3796" formatCode="General">
                  <c:v>6.8301000000000007</c:v>
                </c:pt>
                <c:pt idx="3797" formatCode="General">
                  <c:v>6.8293000000000008</c:v>
                </c:pt>
                <c:pt idx="3798" formatCode="General">
                  <c:v>6.8304000000000009</c:v>
                </c:pt>
                <c:pt idx="3799" formatCode="General">
                  <c:v>6.8301000000000007</c:v>
                </c:pt>
                <c:pt idx="3800" formatCode="General">
                  <c:v>6.8328000000000007</c:v>
                </c:pt>
                <c:pt idx="3801" formatCode="General">
                  <c:v>6.8321000000000005</c:v>
                </c:pt>
                <c:pt idx="3802" formatCode="General">
                  <c:v>6.8317000000000005</c:v>
                </c:pt>
                <c:pt idx="3803" formatCode="General">
                  <c:v>6.8340000000000005</c:v>
                </c:pt>
                <c:pt idx="3804" formatCode="General">
                  <c:v>6.8359000000000005</c:v>
                </c:pt>
                <c:pt idx="3805" formatCode="General">
                  <c:v>6.8349000000000002</c:v>
                </c:pt>
                <c:pt idx="3806" formatCode="General">
                  <c:v>6.8341000000000003</c:v>
                </c:pt>
                <c:pt idx="3807" formatCode="General">
                  <c:v>6.8320000000000007</c:v>
                </c:pt>
                <c:pt idx="3808" formatCode="General">
                  <c:v>6.8320000000000007</c:v>
                </c:pt>
                <c:pt idx="3809" formatCode="General">
                  <c:v>6.8340000000000005</c:v>
                </c:pt>
                <c:pt idx="3810" formatCode="General">
                  <c:v>6.8370000000000006</c:v>
                </c:pt>
                <c:pt idx="3811" formatCode="General">
                  <c:v>6.8358000000000008</c:v>
                </c:pt>
                <c:pt idx="3812" formatCode="General">
                  <c:v>6.8347000000000007</c:v>
                </c:pt>
                <c:pt idx="3813" formatCode="General">
                  <c:v>6.8332000000000006</c:v>
                </c:pt>
                <c:pt idx="3814" formatCode="General">
                  <c:v>6.8296000000000001</c:v>
                </c:pt>
                <c:pt idx="3815" formatCode="General">
                  <c:v>6.8293000000000008</c:v>
                </c:pt>
                <c:pt idx="3816" formatCode="General">
                  <c:v>6.8301000000000007</c:v>
                </c:pt>
                <c:pt idx="3817" formatCode="General">
                  <c:v>6.8311000000000002</c:v>
                </c:pt>
                <c:pt idx="3818" formatCode="General">
                  <c:v>6.8329000000000004</c:v>
                </c:pt>
                <c:pt idx="3819" formatCode="General">
                  <c:v>6.8342000000000009</c:v>
                </c:pt>
                <c:pt idx="3820" formatCode="General">
                  <c:v>6.8306000000000004</c:v>
                </c:pt>
                <c:pt idx="3821" formatCode="General">
                  <c:v>6.8295000000000003</c:v>
                </c:pt>
                <c:pt idx="3822" formatCode="General">
                  <c:v>6.8273000000000001</c:v>
                </c:pt>
                <c:pt idx="3823" formatCode="General">
                  <c:v>6.8253000000000004</c:v>
                </c:pt>
                <c:pt idx="3824" formatCode="General">
                  <c:v>6.8274000000000008</c:v>
                </c:pt>
                <c:pt idx="3825" formatCode="General">
                  <c:v>6.8265000000000002</c:v>
                </c:pt>
                <c:pt idx="3826" formatCode="General">
                  <c:v>6.8250000000000002</c:v>
                </c:pt>
                <c:pt idx="3827" formatCode="General">
                  <c:v>6.8250000000000002</c:v>
                </c:pt>
                <c:pt idx="3828" formatCode="General">
                  <c:v>6.8225000000000007</c:v>
                </c:pt>
                <c:pt idx="3829" formatCode="General">
                  <c:v>6.8201000000000009</c:v>
                </c:pt>
                <c:pt idx="3830" formatCode="General">
                  <c:v>6.8232000000000008</c:v>
                </c:pt>
                <c:pt idx="3831" formatCode="General">
                  <c:v>6.8230000000000004</c:v>
                </c:pt>
                <c:pt idx="3832" formatCode="General">
                  <c:v>6.8221000000000007</c:v>
                </c:pt>
                <c:pt idx="3833" formatCode="General">
                  <c:v>6.822000000000001</c:v>
                </c:pt>
                <c:pt idx="3834" formatCode="General">
                  <c:v>6.8242000000000003</c:v>
                </c:pt>
                <c:pt idx="3835" formatCode="General">
                  <c:v>6.8235000000000001</c:v>
                </c:pt>
                <c:pt idx="3836" formatCode="General">
                  <c:v>6.8250000000000002</c:v>
                </c:pt>
                <c:pt idx="3837" formatCode="General">
                  <c:v>6.8247000000000009</c:v>
                </c:pt>
                <c:pt idx="3838" formatCode="General">
                  <c:v>6.8267000000000007</c:v>
                </c:pt>
                <c:pt idx="3839" formatCode="General">
                  <c:v>6.8260000000000005</c:v>
                </c:pt>
                <c:pt idx="3840" formatCode="General">
                  <c:v>6.8251000000000008</c:v>
                </c:pt>
                <c:pt idx="3841" formatCode="General">
                  <c:v>6.8245000000000005</c:v>
                </c:pt>
                <c:pt idx="3842" formatCode="General">
                  <c:v>6.823900000000001</c:v>
                </c:pt>
                <c:pt idx="3843" formatCode="General">
                  <c:v>6.8235000000000001</c:v>
                </c:pt>
                <c:pt idx="3844" formatCode="General">
                  <c:v>6.8285000000000009</c:v>
                </c:pt>
                <c:pt idx="3845" formatCode="General">
                  <c:v>6.8324000000000007</c:v>
                </c:pt>
                <c:pt idx="3846" formatCode="General">
                  <c:v>6.8324000000000007</c:v>
                </c:pt>
                <c:pt idx="3847" formatCode="General">
                  <c:v>6.8324000000000007</c:v>
                </c:pt>
                <c:pt idx="3848" formatCode="General">
                  <c:v>6.8317000000000005</c:v>
                </c:pt>
                <c:pt idx="3849" formatCode="General">
                  <c:v>6.8309000000000006</c:v>
                </c:pt>
                <c:pt idx="3850" formatCode="General">
                  <c:v>6.8302000000000005</c:v>
                </c:pt>
                <c:pt idx="3851" formatCode="General">
                  <c:v>6.8325000000000005</c:v>
                </c:pt>
                <c:pt idx="3852" formatCode="General">
                  <c:v>6.8334000000000001</c:v>
                </c:pt>
                <c:pt idx="3853" formatCode="General">
                  <c:v>6.8365000000000009</c:v>
                </c:pt>
                <c:pt idx="3854" formatCode="General">
                  <c:v>6.8366000000000007</c:v>
                </c:pt>
                <c:pt idx="3855" formatCode="General">
                  <c:v>6.8336000000000006</c:v>
                </c:pt>
                <c:pt idx="3856" formatCode="General">
                  <c:v>6.8348000000000004</c:v>
                </c:pt>
                <c:pt idx="3857" formatCode="General">
                  <c:v>6.8325000000000005</c:v>
                </c:pt>
                <c:pt idx="3858" formatCode="General">
                  <c:v>6.8343000000000007</c:v>
                </c:pt>
                <c:pt idx="3859" formatCode="General">
                  <c:v>6.8368000000000002</c:v>
                </c:pt>
                <c:pt idx="3860" formatCode="General">
                  <c:v>6.8340000000000005</c:v>
                </c:pt>
                <c:pt idx="3861" formatCode="General">
                  <c:v>6.8321000000000005</c:v>
                </c:pt>
                <c:pt idx="3862" formatCode="General">
                  <c:v>6.833800000000001</c:v>
                </c:pt>
                <c:pt idx="3863" formatCode="General">
                  <c:v>6.8328000000000007</c:v>
                </c:pt>
                <c:pt idx="3864" formatCode="General">
                  <c:v>6.8339000000000008</c:v>
                </c:pt>
                <c:pt idx="3865" formatCode="General">
                  <c:v>6.8316000000000008</c:v>
                </c:pt>
                <c:pt idx="3866" formatCode="General">
                  <c:v>6.8331000000000008</c:v>
                </c:pt>
                <c:pt idx="3867" formatCode="General">
                  <c:v>6.8328000000000007</c:v>
                </c:pt>
                <c:pt idx="3868" formatCode="General">
                  <c:v>6.8316000000000008</c:v>
                </c:pt>
                <c:pt idx="3869" formatCode="General">
                  <c:v>6.831900000000001</c:v>
                </c:pt>
                <c:pt idx="3870" formatCode="General">
                  <c:v>6.8325000000000005</c:v>
                </c:pt>
                <c:pt idx="3871" formatCode="General">
                  <c:v>6.8309000000000006</c:v>
                </c:pt>
                <c:pt idx="3872" formatCode="General">
                  <c:v>6.8333000000000004</c:v>
                </c:pt>
                <c:pt idx="3873" formatCode="General">
                  <c:v>6.8330000000000002</c:v>
                </c:pt>
                <c:pt idx="3874" formatCode="General">
                  <c:v>6.8326000000000002</c:v>
                </c:pt>
                <c:pt idx="3875" formatCode="General">
                  <c:v>6.8336000000000006</c:v>
                </c:pt>
                <c:pt idx="3876" formatCode="General">
                  <c:v>6.8325000000000005</c:v>
                </c:pt>
                <c:pt idx="3877" formatCode="General">
                  <c:v>6.8313000000000006</c:v>
                </c:pt>
                <c:pt idx="3878" formatCode="General">
                  <c:v>6.8320000000000007</c:v>
                </c:pt>
                <c:pt idx="3879" formatCode="General">
                  <c:v>6.8332000000000006</c:v>
                </c:pt>
                <c:pt idx="3880" formatCode="General">
                  <c:v>6.8328000000000007</c:v>
                </c:pt>
                <c:pt idx="3881" formatCode="General">
                  <c:v>6.8315000000000001</c:v>
                </c:pt>
                <c:pt idx="3882" formatCode="General">
                  <c:v>6.8310000000000004</c:v>
                </c:pt>
                <c:pt idx="3883" formatCode="General">
                  <c:v>6.8311000000000002</c:v>
                </c:pt>
                <c:pt idx="3884" formatCode="General">
                  <c:v>6.8311000000000002</c:v>
                </c:pt>
                <c:pt idx="3885" formatCode="General">
                  <c:v>6.8309000000000006</c:v>
                </c:pt>
                <c:pt idx="3886" formatCode="General">
                  <c:v>6.8307000000000002</c:v>
                </c:pt>
                <c:pt idx="3887" formatCode="General">
                  <c:v>6.8318000000000003</c:v>
                </c:pt>
                <c:pt idx="3888" formatCode="General">
                  <c:v>6.8316000000000008</c:v>
                </c:pt>
                <c:pt idx="3889" formatCode="General">
                  <c:v>6.8310000000000004</c:v>
                </c:pt>
                <c:pt idx="3890" formatCode="General">
                  <c:v>6.8314000000000004</c:v>
                </c:pt>
                <c:pt idx="3891" formatCode="General">
                  <c:v>6.8335000000000008</c:v>
                </c:pt>
                <c:pt idx="3892" formatCode="General">
                  <c:v>6.8323000000000009</c:v>
                </c:pt>
                <c:pt idx="3893" formatCode="General">
                  <c:v>6.8310000000000004</c:v>
                </c:pt>
                <c:pt idx="3894" formatCode="General">
                  <c:v>6.8303000000000003</c:v>
                </c:pt>
                <c:pt idx="3895" formatCode="General">
                  <c:v>6.8306000000000004</c:v>
                </c:pt>
                <c:pt idx="3896" formatCode="General">
                  <c:v>6.8304000000000009</c:v>
                </c:pt>
                <c:pt idx="3897" formatCode="General">
                  <c:v>6.8316000000000008</c:v>
                </c:pt>
                <c:pt idx="3898" formatCode="General">
                  <c:v>6.8346000000000009</c:v>
                </c:pt>
                <c:pt idx="3899" formatCode="General">
                  <c:v>6.8352000000000004</c:v>
                </c:pt>
                <c:pt idx="3900" formatCode="General">
                  <c:v>6.8351000000000006</c:v>
                </c:pt>
                <c:pt idx="3901" formatCode="General">
                  <c:v>6.8343000000000007</c:v>
                </c:pt>
                <c:pt idx="3902" formatCode="General">
                  <c:v>6.8328000000000007</c:v>
                </c:pt>
                <c:pt idx="3903" formatCode="General">
                  <c:v>6.8333000000000004</c:v>
                </c:pt>
                <c:pt idx="3904" formatCode="General">
                  <c:v>6.8339000000000008</c:v>
                </c:pt>
                <c:pt idx="3905" formatCode="General">
                  <c:v>6.8329000000000004</c:v>
                </c:pt>
                <c:pt idx="3906" formatCode="General">
                  <c:v>6.8318000000000003</c:v>
                </c:pt>
                <c:pt idx="3907" formatCode="General">
                  <c:v>6.8313000000000006</c:v>
                </c:pt>
                <c:pt idx="3908" formatCode="General">
                  <c:v>6.8309000000000006</c:v>
                </c:pt>
                <c:pt idx="3909" formatCode="General">
                  <c:v>6.8311000000000002</c:v>
                </c:pt>
                <c:pt idx="3910" formatCode="General">
                  <c:v>6.8313000000000006</c:v>
                </c:pt>
                <c:pt idx="3911" formatCode="General">
                  <c:v>6.8320000000000007</c:v>
                </c:pt>
                <c:pt idx="3912" formatCode="General">
                  <c:v>6.8309000000000006</c:v>
                </c:pt>
                <c:pt idx="3913" formatCode="General">
                  <c:v>6.8312000000000008</c:v>
                </c:pt>
                <c:pt idx="3914" formatCode="General">
                  <c:v>6.8308000000000009</c:v>
                </c:pt>
                <c:pt idx="3915" formatCode="General">
                  <c:v>6.8316000000000008</c:v>
                </c:pt>
                <c:pt idx="3916" formatCode="General">
                  <c:v>6.8307000000000002</c:v>
                </c:pt>
                <c:pt idx="3917" formatCode="General">
                  <c:v>6.8310000000000004</c:v>
                </c:pt>
                <c:pt idx="3918" formatCode="General">
                  <c:v>6.8305000000000007</c:v>
                </c:pt>
                <c:pt idx="3919" formatCode="General">
                  <c:v>6.830000000000001</c:v>
                </c:pt>
                <c:pt idx="3920" formatCode="General">
                  <c:v>6.8292000000000002</c:v>
                </c:pt>
                <c:pt idx="3921" formatCode="General">
                  <c:v>6.8288000000000002</c:v>
                </c:pt>
                <c:pt idx="3922" formatCode="General">
                  <c:v>6.8282000000000007</c:v>
                </c:pt>
                <c:pt idx="3923" formatCode="General">
                  <c:v>6.8280000000000003</c:v>
                </c:pt>
                <c:pt idx="3924" formatCode="General">
                  <c:v>6.8284000000000002</c:v>
                </c:pt>
                <c:pt idx="3925" formatCode="General">
                  <c:v>6.8281000000000009</c:v>
                </c:pt>
                <c:pt idx="3926" formatCode="General">
                  <c:v>6.8272000000000004</c:v>
                </c:pt>
                <c:pt idx="3927" formatCode="General">
                  <c:v>6.8271000000000006</c:v>
                </c:pt>
                <c:pt idx="3928" formatCode="General">
                  <c:v>6.8280000000000003</c:v>
                </c:pt>
                <c:pt idx="3929" formatCode="General">
                  <c:v>6.8289000000000009</c:v>
                </c:pt>
                <c:pt idx="3930" formatCode="General">
                  <c:v>6.8271000000000006</c:v>
                </c:pt>
                <c:pt idx="3931" formatCode="General">
                  <c:v>6.8280000000000003</c:v>
                </c:pt>
                <c:pt idx="3932" formatCode="General">
                  <c:v>6.8287000000000004</c:v>
                </c:pt>
                <c:pt idx="3933" formatCode="General">
                  <c:v>6.8279000000000005</c:v>
                </c:pt>
                <c:pt idx="3934" formatCode="General">
                  <c:v>6.8288000000000002</c:v>
                </c:pt>
                <c:pt idx="3935" formatCode="General">
                  <c:v>6.8290000000000006</c:v>
                </c:pt>
                <c:pt idx="3936" formatCode="General">
                  <c:v>6.8290000000000006</c:v>
                </c:pt>
                <c:pt idx="3937" formatCode="General">
                  <c:v>6.8290000000000006</c:v>
                </c:pt>
                <c:pt idx="3938" formatCode="General">
                  <c:v>6.8290000000000006</c:v>
                </c:pt>
                <c:pt idx="3939" formatCode="General">
                  <c:v>6.8290000000000006</c:v>
                </c:pt>
                <c:pt idx="3940" formatCode="General">
                  <c:v>6.8290000000000006</c:v>
                </c:pt>
                <c:pt idx="3941" formatCode="General">
                  <c:v>6.8290000000000006</c:v>
                </c:pt>
                <c:pt idx="3942" formatCode="General">
                  <c:v>6.8270000000000008</c:v>
                </c:pt>
                <c:pt idx="3943" formatCode="General">
                  <c:v>6.8275000000000006</c:v>
                </c:pt>
                <c:pt idx="3944" formatCode="General">
                  <c:v>6.8270000000000008</c:v>
                </c:pt>
                <c:pt idx="3945" formatCode="General">
                  <c:v>6.8269000000000002</c:v>
                </c:pt>
                <c:pt idx="3946" formatCode="General">
                  <c:v>6.8267000000000007</c:v>
                </c:pt>
                <c:pt idx="3947" formatCode="General">
                  <c:v>6.8270000000000008</c:v>
                </c:pt>
                <c:pt idx="3948" formatCode="General">
                  <c:v>6.8275000000000006</c:v>
                </c:pt>
                <c:pt idx="3949" formatCode="General">
                  <c:v>6.8273000000000001</c:v>
                </c:pt>
                <c:pt idx="3950" formatCode="General">
                  <c:v>6.8278000000000008</c:v>
                </c:pt>
                <c:pt idx="3951" formatCode="General">
                  <c:v>6.8272000000000004</c:v>
                </c:pt>
                <c:pt idx="3952" formatCode="General">
                  <c:v>6.8275000000000006</c:v>
                </c:pt>
                <c:pt idx="3953" formatCode="General">
                  <c:v>6.8280000000000003</c:v>
                </c:pt>
                <c:pt idx="3954" formatCode="General">
                  <c:v>6.8284000000000002</c:v>
                </c:pt>
                <c:pt idx="3955" formatCode="General">
                  <c:v>6.8283000000000005</c:v>
                </c:pt>
                <c:pt idx="3956" formatCode="General">
                  <c:v>6.8285000000000009</c:v>
                </c:pt>
                <c:pt idx="3957" formatCode="General">
                  <c:v>6.8281000000000009</c:v>
                </c:pt>
                <c:pt idx="3958" formatCode="General">
                  <c:v>6.8282000000000007</c:v>
                </c:pt>
                <c:pt idx="3959" formatCode="General">
                  <c:v>6.8279000000000005</c:v>
                </c:pt>
                <c:pt idx="3960" formatCode="General">
                  <c:v>6.8280000000000003</c:v>
                </c:pt>
                <c:pt idx="3961" formatCode="General">
                  <c:v>6.827700000000001</c:v>
                </c:pt>
                <c:pt idx="3962" formatCode="General">
                  <c:v>6.8276000000000003</c:v>
                </c:pt>
                <c:pt idx="3963" formatCode="General">
                  <c:v>6.8273000000000001</c:v>
                </c:pt>
                <c:pt idx="3964" formatCode="General">
                  <c:v>6.8268000000000004</c:v>
                </c:pt>
                <c:pt idx="3965" formatCode="General">
                  <c:v>6.8267000000000007</c:v>
                </c:pt>
                <c:pt idx="3966" formatCode="General">
                  <c:v>6.8268000000000004</c:v>
                </c:pt>
                <c:pt idx="3967" formatCode="General">
                  <c:v>6.8273000000000001</c:v>
                </c:pt>
                <c:pt idx="3968" formatCode="General">
                  <c:v>6.8272000000000004</c:v>
                </c:pt>
                <c:pt idx="3969" formatCode="General">
                  <c:v>6.8271000000000006</c:v>
                </c:pt>
                <c:pt idx="3970" formatCode="General">
                  <c:v>6.8275000000000006</c:v>
                </c:pt>
                <c:pt idx="3971" formatCode="General">
                  <c:v>6.8274000000000008</c:v>
                </c:pt>
                <c:pt idx="3972" formatCode="General">
                  <c:v>6.8278000000000008</c:v>
                </c:pt>
                <c:pt idx="3973" formatCode="General">
                  <c:v>6.8279000000000005</c:v>
                </c:pt>
                <c:pt idx="3974" formatCode="General">
                  <c:v>6.8276000000000003</c:v>
                </c:pt>
                <c:pt idx="3975" formatCode="General">
                  <c:v>6.8275000000000006</c:v>
                </c:pt>
                <c:pt idx="3976" formatCode="General">
                  <c:v>6.8268000000000004</c:v>
                </c:pt>
                <c:pt idx="3977" formatCode="General">
                  <c:v>6.8269000000000002</c:v>
                </c:pt>
                <c:pt idx="3978" formatCode="General">
                  <c:v>6.8272000000000004</c:v>
                </c:pt>
                <c:pt idx="3979" formatCode="General">
                  <c:v>6.8270000000000008</c:v>
                </c:pt>
                <c:pt idx="3980" formatCode="General">
                  <c:v>6.8268000000000004</c:v>
                </c:pt>
                <c:pt idx="3981" formatCode="General">
                  <c:v>6.8270000000000008</c:v>
                </c:pt>
                <c:pt idx="3982" formatCode="General">
                  <c:v>6.8272000000000004</c:v>
                </c:pt>
                <c:pt idx="3983" formatCode="General">
                  <c:v>6.8278000000000008</c:v>
                </c:pt>
                <c:pt idx="3984" formatCode="General">
                  <c:v>6.827700000000001</c:v>
                </c:pt>
                <c:pt idx="3985" formatCode="General">
                  <c:v>6.8279000000000005</c:v>
                </c:pt>
                <c:pt idx="3986" formatCode="General">
                  <c:v>6.8276000000000003</c:v>
                </c:pt>
                <c:pt idx="3987" formatCode="General">
                  <c:v>6.827700000000001</c:v>
                </c:pt>
                <c:pt idx="3988" formatCode="General">
                  <c:v>6.8279000000000005</c:v>
                </c:pt>
                <c:pt idx="3989" formatCode="General">
                  <c:v>6.8278000000000008</c:v>
                </c:pt>
                <c:pt idx="3990" formatCode="General">
                  <c:v>6.8280000000000003</c:v>
                </c:pt>
                <c:pt idx="3991" formatCode="General">
                  <c:v>6.8281000000000009</c:v>
                </c:pt>
                <c:pt idx="3992" formatCode="General">
                  <c:v>6.8284000000000002</c:v>
                </c:pt>
                <c:pt idx="3993" formatCode="General">
                  <c:v>6.8283000000000005</c:v>
                </c:pt>
                <c:pt idx="3994" formatCode="General">
                  <c:v>6.8285000000000009</c:v>
                </c:pt>
                <c:pt idx="3995" formatCode="General">
                  <c:v>6.8287000000000004</c:v>
                </c:pt>
                <c:pt idx="3996" formatCode="General">
                  <c:v>6.8285000000000009</c:v>
                </c:pt>
                <c:pt idx="3997" formatCode="General">
                  <c:v>6.8283000000000005</c:v>
                </c:pt>
                <c:pt idx="3998" formatCode="General">
                  <c:v>6.8282000000000007</c:v>
                </c:pt>
                <c:pt idx="3999" formatCode="General">
                  <c:v>6.8282000000000007</c:v>
                </c:pt>
                <c:pt idx="4000" formatCode="General">
                  <c:v>6.8283000000000005</c:v>
                </c:pt>
                <c:pt idx="4001" formatCode="General">
                  <c:v>6.8282000000000007</c:v>
                </c:pt>
                <c:pt idx="4002" formatCode="General">
                  <c:v>6.8282000000000007</c:v>
                </c:pt>
                <c:pt idx="4003" formatCode="General">
                  <c:v>6.8281000000000009</c:v>
                </c:pt>
                <c:pt idx="4004" formatCode="General">
                  <c:v>6.8278000000000008</c:v>
                </c:pt>
                <c:pt idx="4005" formatCode="General">
                  <c:v>6.827700000000001</c:v>
                </c:pt>
                <c:pt idx="4006" formatCode="General">
                  <c:v>6.8276000000000003</c:v>
                </c:pt>
                <c:pt idx="4007" formatCode="General">
                  <c:v>6.8279000000000005</c:v>
                </c:pt>
                <c:pt idx="4008" formatCode="General">
                  <c:v>6.8275000000000006</c:v>
                </c:pt>
                <c:pt idx="4009" formatCode="General">
                  <c:v>6.8274000000000008</c:v>
                </c:pt>
                <c:pt idx="4010" formatCode="General">
                  <c:v>6.8273000000000001</c:v>
                </c:pt>
                <c:pt idx="4011" formatCode="General">
                  <c:v>6.8272000000000004</c:v>
                </c:pt>
                <c:pt idx="4012" formatCode="General">
                  <c:v>6.8271000000000006</c:v>
                </c:pt>
                <c:pt idx="4013" formatCode="General">
                  <c:v>6.8272000000000004</c:v>
                </c:pt>
                <c:pt idx="4014" formatCode="General">
                  <c:v>6.8270000000000008</c:v>
                </c:pt>
                <c:pt idx="4015" formatCode="General">
                  <c:v>6.8273000000000001</c:v>
                </c:pt>
                <c:pt idx="4016" formatCode="General">
                  <c:v>6.8272000000000004</c:v>
                </c:pt>
                <c:pt idx="4017" formatCode="General">
                  <c:v>6.8271000000000006</c:v>
                </c:pt>
                <c:pt idx="4018" formatCode="General">
                  <c:v>6.8270000000000008</c:v>
                </c:pt>
                <c:pt idx="4019" formatCode="General">
                  <c:v>6.8269000000000002</c:v>
                </c:pt>
                <c:pt idx="4020" formatCode="General">
                  <c:v>6.8270000000000008</c:v>
                </c:pt>
                <c:pt idx="4021" formatCode="General">
                  <c:v>6.8271000000000006</c:v>
                </c:pt>
                <c:pt idx="4022" formatCode="General">
                  <c:v>6.8270000000000008</c:v>
                </c:pt>
                <c:pt idx="4023" formatCode="General">
                  <c:v>6.8271000000000006</c:v>
                </c:pt>
                <c:pt idx="4024" formatCode="General">
                  <c:v>6.8271000000000006</c:v>
                </c:pt>
                <c:pt idx="4025" formatCode="General">
                  <c:v>6.8269000000000002</c:v>
                </c:pt>
                <c:pt idx="4026" formatCode="General">
                  <c:v>6.8270000000000008</c:v>
                </c:pt>
                <c:pt idx="4027" formatCode="General">
                  <c:v>6.8272000000000004</c:v>
                </c:pt>
                <c:pt idx="4028" formatCode="General">
                  <c:v>6.8273000000000001</c:v>
                </c:pt>
                <c:pt idx="4029" formatCode="General">
                  <c:v>6.8271000000000006</c:v>
                </c:pt>
                <c:pt idx="4030" formatCode="General">
                  <c:v>6.8269000000000002</c:v>
                </c:pt>
                <c:pt idx="4031" formatCode="General">
                  <c:v>6.8270000000000008</c:v>
                </c:pt>
                <c:pt idx="4032" formatCode="General">
                  <c:v>6.8269000000000002</c:v>
                </c:pt>
                <c:pt idx="4033" formatCode="General">
                  <c:v>6.8269000000000002</c:v>
                </c:pt>
                <c:pt idx="4034" formatCode="General">
                  <c:v>6.8269000000000002</c:v>
                </c:pt>
                <c:pt idx="4035" formatCode="General">
                  <c:v>6.8269000000000002</c:v>
                </c:pt>
                <c:pt idx="4036" formatCode="General">
                  <c:v>6.8269000000000002</c:v>
                </c:pt>
                <c:pt idx="4037" formatCode="General">
                  <c:v>6.8269000000000002</c:v>
                </c:pt>
                <c:pt idx="4038" formatCode="General">
                  <c:v>6.8271000000000006</c:v>
                </c:pt>
                <c:pt idx="4039" formatCode="General">
                  <c:v>6.8270000000000008</c:v>
                </c:pt>
                <c:pt idx="4040" formatCode="General">
                  <c:v>6.8271000000000006</c:v>
                </c:pt>
                <c:pt idx="4041" formatCode="General">
                  <c:v>6.8270000000000008</c:v>
                </c:pt>
                <c:pt idx="4042" formatCode="General">
                  <c:v>6.8269000000000002</c:v>
                </c:pt>
                <c:pt idx="4043" formatCode="General">
                  <c:v>6.8267000000000007</c:v>
                </c:pt>
                <c:pt idx="4044" formatCode="General">
                  <c:v>6.8268000000000004</c:v>
                </c:pt>
                <c:pt idx="4045" formatCode="General">
                  <c:v>6.8266000000000009</c:v>
                </c:pt>
                <c:pt idx="4046" formatCode="General">
                  <c:v>6.8265000000000002</c:v>
                </c:pt>
                <c:pt idx="4047" formatCode="General">
                  <c:v>6.8266000000000009</c:v>
                </c:pt>
                <c:pt idx="4048" formatCode="General">
                  <c:v>6.8266000000000009</c:v>
                </c:pt>
                <c:pt idx="4049" formatCode="General">
                  <c:v>6.8265000000000002</c:v>
                </c:pt>
                <c:pt idx="4050" formatCode="General">
                  <c:v>6.8264000000000005</c:v>
                </c:pt>
                <c:pt idx="4051" formatCode="General">
                  <c:v>6.8263000000000007</c:v>
                </c:pt>
                <c:pt idx="4052" formatCode="General">
                  <c:v>6.8262000000000009</c:v>
                </c:pt>
                <c:pt idx="4053" formatCode="General">
                  <c:v>6.8261000000000003</c:v>
                </c:pt>
                <c:pt idx="4054" formatCode="General">
                  <c:v>6.8263000000000007</c:v>
                </c:pt>
                <c:pt idx="4055" formatCode="General">
                  <c:v>6.8262000000000009</c:v>
                </c:pt>
                <c:pt idx="4056" formatCode="General">
                  <c:v>6.8262000000000009</c:v>
                </c:pt>
                <c:pt idx="4057" formatCode="General">
                  <c:v>6.8263000000000007</c:v>
                </c:pt>
                <c:pt idx="4058" formatCode="General">
                  <c:v>6.8264000000000005</c:v>
                </c:pt>
                <c:pt idx="4059" formatCode="General">
                  <c:v>6.8263000000000007</c:v>
                </c:pt>
                <c:pt idx="4060" formatCode="General">
                  <c:v>6.8264000000000005</c:v>
                </c:pt>
                <c:pt idx="4061" formatCode="General">
                  <c:v>6.8266000000000009</c:v>
                </c:pt>
                <c:pt idx="4062" formatCode="General">
                  <c:v>6.8268000000000004</c:v>
                </c:pt>
                <c:pt idx="4063" formatCode="General">
                  <c:v>6.8266000000000009</c:v>
                </c:pt>
                <c:pt idx="4064" formatCode="General">
                  <c:v>6.8264000000000005</c:v>
                </c:pt>
                <c:pt idx="4065" formatCode="General">
                  <c:v>6.8263000000000007</c:v>
                </c:pt>
                <c:pt idx="4066" formatCode="General">
                  <c:v>6.8261000000000003</c:v>
                </c:pt>
                <c:pt idx="4067" formatCode="General">
                  <c:v>6.8260000000000005</c:v>
                </c:pt>
                <c:pt idx="4068" formatCode="General">
                  <c:v>6.8260000000000005</c:v>
                </c:pt>
                <c:pt idx="4069" formatCode="General">
                  <c:v>6.8260000000000005</c:v>
                </c:pt>
                <c:pt idx="4070" formatCode="General">
                  <c:v>6.8259000000000007</c:v>
                </c:pt>
                <c:pt idx="4071" formatCode="General">
                  <c:v>6.8259000000000007</c:v>
                </c:pt>
                <c:pt idx="4072" formatCode="General">
                  <c:v>6.8260000000000005</c:v>
                </c:pt>
                <c:pt idx="4073" formatCode="General">
                  <c:v>6.8259000000000007</c:v>
                </c:pt>
                <c:pt idx="4074" formatCode="General">
                  <c:v>6.8260000000000005</c:v>
                </c:pt>
                <c:pt idx="4075" formatCode="General">
                  <c:v>6.8261000000000003</c:v>
                </c:pt>
                <c:pt idx="4076" formatCode="General">
                  <c:v>6.8260000000000005</c:v>
                </c:pt>
                <c:pt idx="4077" formatCode="General">
                  <c:v>6.8261000000000003</c:v>
                </c:pt>
                <c:pt idx="4078" formatCode="General">
                  <c:v>6.8262000000000009</c:v>
                </c:pt>
                <c:pt idx="4079" formatCode="General">
                  <c:v>6.8263000000000007</c:v>
                </c:pt>
                <c:pt idx="4080" formatCode="General">
                  <c:v>6.8264000000000005</c:v>
                </c:pt>
                <c:pt idx="4081" formatCode="General">
                  <c:v>6.8263000000000007</c:v>
                </c:pt>
                <c:pt idx="4082" formatCode="General">
                  <c:v>6.8264000000000005</c:v>
                </c:pt>
                <c:pt idx="4083" formatCode="General">
                  <c:v>6.8263000000000007</c:v>
                </c:pt>
                <c:pt idx="4084" formatCode="General">
                  <c:v>6.8262000000000009</c:v>
                </c:pt>
                <c:pt idx="4085" formatCode="General">
                  <c:v>6.8264000000000005</c:v>
                </c:pt>
                <c:pt idx="4086" formatCode="General">
                  <c:v>6.8265000000000002</c:v>
                </c:pt>
                <c:pt idx="4087" formatCode="General">
                  <c:v>6.8263000000000007</c:v>
                </c:pt>
                <c:pt idx="4088" formatCode="General">
                  <c:v>6.8263000000000007</c:v>
                </c:pt>
                <c:pt idx="4089" formatCode="General">
                  <c:v>6.8265000000000002</c:v>
                </c:pt>
                <c:pt idx="4090" formatCode="General">
                  <c:v>6.8267000000000007</c:v>
                </c:pt>
                <c:pt idx="4091" formatCode="General">
                  <c:v>6.8269000000000002</c:v>
                </c:pt>
                <c:pt idx="4092" formatCode="General">
                  <c:v>6.8271000000000006</c:v>
                </c:pt>
                <c:pt idx="4093" formatCode="General">
                  <c:v>6.8269000000000002</c:v>
                </c:pt>
                <c:pt idx="4094" formatCode="General">
                  <c:v>6.8270000000000008</c:v>
                </c:pt>
                <c:pt idx="4095" formatCode="General">
                  <c:v>6.8271000000000006</c:v>
                </c:pt>
                <c:pt idx="4096" formatCode="General">
                  <c:v>6.8272000000000004</c:v>
                </c:pt>
                <c:pt idx="4097" formatCode="General">
                  <c:v>6.8273000000000001</c:v>
                </c:pt>
                <c:pt idx="4098" formatCode="General">
                  <c:v>6.8275000000000006</c:v>
                </c:pt>
                <c:pt idx="4099" formatCode="General">
                  <c:v>6.8276000000000003</c:v>
                </c:pt>
                <c:pt idx="4100" formatCode="General">
                  <c:v>6.8278000000000008</c:v>
                </c:pt>
                <c:pt idx="4101" formatCode="General">
                  <c:v>6.827700000000001</c:v>
                </c:pt>
                <c:pt idx="4102" formatCode="General">
                  <c:v>6.8276000000000003</c:v>
                </c:pt>
                <c:pt idx="4103" formatCode="General">
                  <c:v>6.827700000000001</c:v>
                </c:pt>
                <c:pt idx="4104" formatCode="General">
                  <c:v>6.8279000000000005</c:v>
                </c:pt>
                <c:pt idx="4105" formatCode="General">
                  <c:v>6.8280000000000003</c:v>
                </c:pt>
                <c:pt idx="4106" formatCode="General">
                  <c:v>6.8281000000000009</c:v>
                </c:pt>
                <c:pt idx="4107" formatCode="General">
                  <c:v>6.8279000000000005</c:v>
                </c:pt>
                <c:pt idx="4108" formatCode="General">
                  <c:v>6.8280000000000003</c:v>
                </c:pt>
                <c:pt idx="4109" formatCode="General">
                  <c:v>6.8279000000000005</c:v>
                </c:pt>
                <c:pt idx="4110" formatCode="General">
                  <c:v>6.8281000000000009</c:v>
                </c:pt>
                <c:pt idx="4111" formatCode="General">
                  <c:v>6.8280000000000003</c:v>
                </c:pt>
                <c:pt idx="4112" formatCode="General">
                  <c:v>6.8281000000000009</c:v>
                </c:pt>
                <c:pt idx="4113" formatCode="General">
                  <c:v>6.8283000000000005</c:v>
                </c:pt>
                <c:pt idx="4114" formatCode="General">
                  <c:v>6.8284000000000002</c:v>
                </c:pt>
                <c:pt idx="4115" formatCode="General">
                  <c:v>6.8282000000000007</c:v>
                </c:pt>
                <c:pt idx="4116" formatCode="General">
                  <c:v>6.8281000000000009</c:v>
                </c:pt>
                <c:pt idx="4117" formatCode="General">
                  <c:v>6.8279000000000005</c:v>
                </c:pt>
                <c:pt idx="4118" formatCode="General">
                  <c:v>6.8279000000000005</c:v>
                </c:pt>
                <c:pt idx="4119" formatCode="General">
                  <c:v>6.8279000000000005</c:v>
                </c:pt>
                <c:pt idx="4120" formatCode="General">
                  <c:v>6.8279000000000005</c:v>
                </c:pt>
                <c:pt idx="4121" formatCode="General">
                  <c:v>6.827700000000001</c:v>
                </c:pt>
                <c:pt idx="4122" formatCode="General">
                  <c:v>6.8275000000000006</c:v>
                </c:pt>
                <c:pt idx="4123" formatCode="General">
                  <c:v>6.8275000000000006</c:v>
                </c:pt>
                <c:pt idx="4124" formatCode="General">
                  <c:v>6.7980000000000009</c:v>
                </c:pt>
                <c:pt idx="4125" formatCode="General">
                  <c:v>6.8102000000000009</c:v>
                </c:pt>
                <c:pt idx="4126" formatCode="General">
                  <c:v>6.8100000000000005</c:v>
                </c:pt>
                <c:pt idx="4127" formatCode="General">
                  <c:v>6.789600000000001</c:v>
                </c:pt>
                <c:pt idx="4128" formatCode="General">
                  <c:v>6.7890000000000006</c:v>
                </c:pt>
                <c:pt idx="4129" formatCode="General">
                  <c:v>6.7901000000000007</c:v>
                </c:pt>
                <c:pt idx="4130" formatCode="General">
                  <c:v>6.7909000000000006</c:v>
                </c:pt>
                <c:pt idx="4131" formatCode="General">
                  <c:v>6.7858000000000009</c:v>
                </c:pt>
                <c:pt idx="4132" formatCode="General">
                  <c:v>6.7720000000000002</c:v>
                </c:pt>
                <c:pt idx="4133" formatCode="General">
                  <c:v>6.7733000000000008</c:v>
                </c:pt>
                <c:pt idx="4134" formatCode="General">
                  <c:v>6.7790000000000008</c:v>
                </c:pt>
                <c:pt idx="4135" formatCode="General">
                  <c:v>6.7781000000000002</c:v>
                </c:pt>
                <c:pt idx="4136" formatCode="General">
                  <c:v>6.7768000000000006</c:v>
                </c:pt>
                <c:pt idx="4137" formatCode="General">
                  <c:v>6.7753000000000005</c:v>
                </c:pt>
                <c:pt idx="4138" formatCode="General">
                  <c:v>6.7718000000000007</c:v>
                </c:pt>
                <c:pt idx="4139" formatCode="General">
                  <c:v>6.7802000000000007</c:v>
                </c:pt>
                <c:pt idx="4140" formatCode="General">
                  <c:v>6.775500000000001</c:v>
                </c:pt>
                <c:pt idx="4141" formatCode="General">
                  <c:v>6.7741000000000007</c:v>
                </c:pt>
                <c:pt idx="4142" formatCode="General">
                  <c:v>6.7718000000000007</c:v>
                </c:pt>
                <c:pt idx="4143" formatCode="General">
                  <c:v>6.78</c:v>
                </c:pt>
                <c:pt idx="4144" formatCode="General">
                  <c:v>6.7812000000000001</c:v>
                </c:pt>
                <c:pt idx="4145" formatCode="General">
                  <c:v>6.7802000000000007</c:v>
                </c:pt>
                <c:pt idx="4146" formatCode="General">
                  <c:v>6.7859000000000007</c:v>
                </c:pt>
                <c:pt idx="4147" formatCode="General">
                  <c:v>6.7790000000000008</c:v>
                </c:pt>
                <c:pt idx="4148" formatCode="General">
                  <c:v>6.7778000000000009</c:v>
                </c:pt>
                <c:pt idx="4149" formatCode="General">
                  <c:v>6.7742000000000004</c:v>
                </c:pt>
                <c:pt idx="4150" formatCode="General">
                  <c:v>6.7785000000000002</c:v>
                </c:pt>
                <c:pt idx="4151" formatCode="General">
                  <c:v>6.7787000000000006</c:v>
                </c:pt>
                <c:pt idx="4152" formatCode="General">
                  <c:v>6.7750000000000004</c:v>
                </c:pt>
                <c:pt idx="4153" formatCode="General">
                  <c:v>6.7742000000000004</c:v>
                </c:pt>
                <c:pt idx="4154" formatCode="General">
                  <c:v>6.7722000000000007</c:v>
                </c:pt>
                <c:pt idx="4155" formatCode="General">
                  <c:v>6.7715000000000005</c:v>
                </c:pt>
                <c:pt idx="4156" formatCode="General">
                  <c:v>6.7783000000000007</c:v>
                </c:pt>
                <c:pt idx="4157" formatCode="General">
                  <c:v>6.7730000000000006</c:v>
                </c:pt>
                <c:pt idx="4158" formatCode="General">
                  <c:v>6.7685000000000004</c:v>
                </c:pt>
                <c:pt idx="4159" formatCode="General">
                  <c:v>6.7745000000000006</c:v>
                </c:pt>
                <c:pt idx="4160" formatCode="General">
                  <c:v>6.7768000000000006</c:v>
                </c:pt>
                <c:pt idx="4161" formatCode="General">
                  <c:v>6.8015000000000008</c:v>
                </c:pt>
                <c:pt idx="4162" formatCode="General">
                  <c:v>6.8035000000000005</c:v>
                </c:pt>
                <c:pt idx="4163" formatCode="General">
                  <c:v>6.8064000000000009</c:v>
                </c:pt>
                <c:pt idx="4164" formatCode="General">
                  <c:v>6.7979000000000003</c:v>
                </c:pt>
                <c:pt idx="4165" formatCode="General">
                  <c:v>6.7895000000000003</c:v>
                </c:pt>
                <c:pt idx="4166" formatCode="General">
                  <c:v>6.7898000000000005</c:v>
                </c:pt>
                <c:pt idx="4167" formatCode="General">
                  <c:v>6.7884000000000002</c:v>
                </c:pt>
                <c:pt idx="4168" formatCode="General">
                  <c:v>6.7989000000000006</c:v>
                </c:pt>
                <c:pt idx="4169" formatCode="General">
                  <c:v>6.7999000000000009</c:v>
                </c:pt>
                <c:pt idx="4170" formatCode="General">
                  <c:v>6.8007000000000009</c:v>
                </c:pt>
                <c:pt idx="4171" formatCode="General">
                  <c:v>6.8041000000000009</c:v>
                </c:pt>
                <c:pt idx="4172" formatCode="General">
                  <c:v>6.8001000000000005</c:v>
                </c:pt>
                <c:pt idx="4173" formatCode="General">
                  <c:v>6.8025000000000002</c:v>
                </c:pt>
                <c:pt idx="4174" formatCode="General">
                  <c:v>6.8105000000000002</c:v>
                </c:pt>
                <c:pt idx="4175" formatCode="General">
                  <c:v>6.8126000000000007</c:v>
                </c:pt>
                <c:pt idx="4176" formatCode="General">
                  <c:v>6.8003000000000009</c:v>
                </c:pt>
                <c:pt idx="4177" formatCode="General">
                  <c:v>6.7973000000000008</c:v>
                </c:pt>
                <c:pt idx="4178" formatCode="General">
                  <c:v>6.7838000000000003</c:v>
                </c:pt>
                <c:pt idx="4179" formatCode="General">
                  <c:v>6.7799000000000005</c:v>
                </c:pt>
                <c:pt idx="4180" formatCode="General">
                  <c:v>6.7907000000000002</c:v>
                </c:pt>
                <c:pt idx="4181" formatCode="General">
                  <c:v>6.7817000000000007</c:v>
                </c:pt>
                <c:pt idx="4182" formatCode="General">
                  <c:v>6.7625000000000002</c:v>
                </c:pt>
                <c:pt idx="4183" formatCode="General">
                  <c:v>6.7509000000000006</c:v>
                </c:pt>
                <c:pt idx="4184" formatCode="General">
                  <c:v>6.7378000000000009</c:v>
                </c:pt>
                <c:pt idx="4185" formatCode="General">
                  <c:v>6.7250000000000005</c:v>
                </c:pt>
                <c:pt idx="4186" formatCode="General">
                  <c:v>6.7181000000000006</c:v>
                </c:pt>
                <c:pt idx="4187" formatCode="General">
                  <c:v>6.7172000000000009</c:v>
                </c:pt>
                <c:pt idx="4188" formatCode="General">
                  <c:v>6.7110000000000003</c:v>
                </c:pt>
                <c:pt idx="4189" formatCode="General">
                  <c:v>6.6997000000000009</c:v>
                </c:pt>
                <c:pt idx="4190" formatCode="General">
                  <c:v>6.6997000000000009</c:v>
                </c:pt>
                <c:pt idx="4191" formatCode="General">
                  <c:v>6.6997000000000009</c:v>
                </c:pt>
                <c:pt idx="4192" formatCode="General">
                  <c:v>6.6997000000000009</c:v>
                </c:pt>
                <c:pt idx="4193" formatCode="General">
                  <c:v>6.7098000000000004</c:v>
                </c:pt>
                <c:pt idx="4194" formatCode="General">
                  <c:v>6.7051000000000007</c:v>
                </c:pt>
                <c:pt idx="4195" formatCode="General">
                  <c:v>6.6936000000000009</c:v>
                </c:pt>
                <c:pt idx="4196" formatCode="General">
                  <c:v>6.7011000000000003</c:v>
                </c:pt>
                <c:pt idx="4197" formatCode="General">
                  <c:v>6.7011000000000003</c:v>
                </c:pt>
                <c:pt idx="4198" formatCode="General">
                  <c:v>6.7011000000000003</c:v>
                </c:pt>
                <c:pt idx="4199" formatCode="General">
                  <c:v>6.7011000000000003</c:v>
                </c:pt>
                <c:pt idx="4200" formatCode="General">
                  <c:v>6.7011000000000003</c:v>
                </c:pt>
                <c:pt idx="4201" formatCode="General">
                  <c:v>6.7011000000000003</c:v>
                </c:pt>
                <c:pt idx="4202" formatCode="General">
                  <c:v>6.6830000000000007</c:v>
                </c:pt>
                <c:pt idx="4203" formatCode="General">
                  <c:v>6.6732000000000005</c:v>
                </c:pt>
                <c:pt idx="4204" formatCode="General">
                  <c:v>6.6775000000000002</c:v>
                </c:pt>
                <c:pt idx="4205" formatCode="General">
                  <c:v>6.6693000000000007</c:v>
                </c:pt>
                <c:pt idx="4206" formatCode="General">
                  <c:v>6.6582000000000008</c:v>
                </c:pt>
                <c:pt idx="4207" formatCode="General">
                  <c:v>6.6497000000000002</c:v>
                </c:pt>
                <c:pt idx="4208" formatCode="General">
                  <c:v>6.6541000000000006</c:v>
                </c:pt>
                <c:pt idx="4209" formatCode="General">
                  <c:v>6.6553000000000004</c:v>
                </c:pt>
                <c:pt idx="4210" formatCode="General">
                  <c:v>6.6754000000000007</c:v>
                </c:pt>
                <c:pt idx="4211" formatCode="General">
                  <c:v>6.6695000000000002</c:v>
                </c:pt>
                <c:pt idx="4212" formatCode="General">
                  <c:v>6.6759000000000004</c:v>
                </c:pt>
                <c:pt idx="4213" formatCode="General">
                  <c:v>6.6729000000000003</c:v>
                </c:pt>
                <c:pt idx="4214" formatCode="General">
                  <c:v>6.6762000000000006</c:v>
                </c:pt>
                <c:pt idx="4215" formatCode="General">
                  <c:v>6.6912000000000003</c:v>
                </c:pt>
                <c:pt idx="4216" formatCode="General">
                  <c:v>6.6986000000000008</c:v>
                </c:pt>
                <c:pt idx="4217" formatCode="General">
                  <c:v>6.6908000000000003</c:v>
                </c:pt>
                <c:pt idx="4218" formatCode="General">
                  <c:v>6.688600000000001</c:v>
                </c:pt>
                <c:pt idx="4219" formatCode="General">
                  <c:v>6.6925000000000008</c:v>
                </c:pt>
                <c:pt idx="4220" formatCode="General">
                  <c:v>6.6818000000000008</c:v>
                </c:pt>
                <c:pt idx="4221" formatCode="General">
                  <c:v>6.6708000000000007</c:v>
                </c:pt>
                <c:pt idx="4222" formatCode="General">
                  <c:v>6.6610000000000005</c:v>
                </c:pt>
                <c:pt idx="4223" formatCode="General">
                  <c:v>6.6692000000000009</c:v>
                </c:pt>
                <c:pt idx="4224" formatCode="General">
                  <c:v>6.6580000000000004</c:v>
                </c:pt>
                <c:pt idx="4225" formatCode="General">
                  <c:v>6.6450000000000005</c:v>
                </c:pt>
                <c:pt idx="4226" formatCode="General">
                  <c:v>6.624200000000001</c:v>
                </c:pt>
                <c:pt idx="4227" formatCode="General">
                  <c:v>6.6239000000000008</c:v>
                </c:pt>
                <c:pt idx="4228" formatCode="General">
                  <c:v>6.630300000000001</c:v>
                </c:pt>
                <c:pt idx="4229" formatCode="General">
                  <c:v>6.6441000000000008</c:v>
                </c:pt>
                <c:pt idx="4230" formatCode="General">
                  <c:v>6.6490000000000009</c:v>
                </c:pt>
                <c:pt idx="4231" formatCode="General">
                  <c:v>6.6455000000000002</c:v>
                </c:pt>
                <c:pt idx="4232" formatCode="General">
                  <c:v>6.6408000000000005</c:v>
                </c:pt>
                <c:pt idx="4233" formatCode="General">
                  <c:v>6.6389000000000005</c:v>
                </c:pt>
                <c:pt idx="4234" formatCode="General">
                  <c:v>6.6469000000000005</c:v>
                </c:pt>
                <c:pt idx="4235" formatCode="General">
                  <c:v>6.6589000000000009</c:v>
                </c:pt>
                <c:pt idx="4236" formatCode="General">
                  <c:v>6.6557000000000004</c:v>
                </c:pt>
                <c:pt idx="4237" formatCode="General">
                  <c:v>6.6553000000000004</c:v>
                </c:pt>
                <c:pt idx="4238" formatCode="General">
                  <c:v>6.6700000000000008</c:v>
                </c:pt>
                <c:pt idx="4239" formatCode="General">
                  <c:v>6.6762000000000006</c:v>
                </c:pt>
                <c:pt idx="4240" formatCode="General">
                  <c:v>6.6786000000000003</c:v>
                </c:pt>
                <c:pt idx="4241" formatCode="General">
                  <c:v>6.6691000000000003</c:v>
                </c:pt>
                <c:pt idx="4242" formatCode="General">
                  <c:v>6.6605000000000008</c:v>
                </c:pt>
                <c:pt idx="4243" formatCode="General">
                  <c:v>6.6515000000000004</c:v>
                </c:pt>
                <c:pt idx="4244" formatCode="General">
                  <c:v>6.6565000000000003</c:v>
                </c:pt>
                <c:pt idx="4245" formatCode="General">
                  <c:v>6.6616000000000009</c:v>
                </c:pt>
                <c:pt idx="4246" formatCode="General">
                  <c:v>6.6654000000000009</c:v>
                </c:pt>
                <c:pt idx="4247" formatCode="General">
                  <c:v>6.660400000000001</c:v>
                </c:pt>
                <c:pt idx="4248" formatCode="General">
                  <c:v>6.6630000000000003</c:v>
                </c:pt>
                <c:pt idx="4249" formatCode="General">
                  <c:v>6.6531000000000002</c:v>
                </c:pt>
                <c:pt idx="4250" formatCode="General">
                  <c:v>6.656600000000001</c:v>
                </c:pt>
                <c:pt idx="4251" formatCode="General">
                  <c:v>6.6635000000000009</c:v>
                </c:pt>
                <c:pt idx="4252" formatCode="General">
                  <c:v>6.6593000000000009</c:v>
                </c:pt>
                <c:pt idx="4253" formatCode="General">
                  <c:v>6.6623000000000001</c:v>
                </c:pt>
                <c:pt idx="4254" formatCode="General">
                  <c:v>6.6597000000000008</c:v>
                </c:pt>
                <c:pt idx="4255" formatCode="General">
                  <c:v>6.6548000000000007</c:v>
                </c:pt>
                <c:pt idx="4256" formatCode="General">
                  <c:v>6.6466000000000003</c:v>
                </c:pt>
                <c:pt idx="4257" formatCode="General">
                  <c:v>6.6371000000000002</c:v>
                </c:pt>
                <c:pt idx="4258" formatCode="General">
                  <c:v>6.6305000000000005</c:v>
                </c:pt>
                <c:pt idx="4259" formatCode="General">
                  <c:v>6.6252000000000004</c:v>
                </c:pt>
                <c:pt idx="4260" formatCode="General">
                  <c:v>6.6247000000000007</c:v>
                </c:pt>
                <c:pt idx="4261" formatCode="General">
                  <c:v>6.6229000000000005</c:v>
                </c:pt>
                <c:pt idx="4262" formatCode="General">
                  <c:v>6.6227000000000009</c:v>
                </c:pt>
                <c:pt idx="4263" formatCode="General">
                  <c:v>6.6227000000000009</c:v>
                </c:pt>
                <c:pt idx="4264" formatCode="General">
                  <c:v>6.6215000000000002</c:v>
                </c:pt>
                <c:pt idx="4265" formatCode="General">
                  <c:v>6.6295000000000002</c:v>
                </c:pt>
                <c:pt idx="4266" formatCode="General">
                  <c:v>6.632200000000001</c:v>
                </c:pt>
                <c:pt idx="4267" formatCode="General">
                  <c:v>6.6341000000000001</c:v>
                </c:pt>
                <c:pt idx="4268" formatCode="General">
                  <c:v>6.6349000000000009</c:v>
                </c:pt>
                <c:pt idx="4269" formatCode="General">
                  <c:v>6.6216000000000008</c:v>
                </c:pt>
                <c:pt idx="4270" formatCode="General">
                  <c:v>6.6128000000000009</c:v>
                </c:pt>
                <c:pt idx="4271" formatCode="General">
                  <c:v>6.5997000000000003</c:v>
                </c:pt>
                <c:pt idx="4272" formatCode="General">
                  <c:v>6.5896000000000008</c:v>
                </c:pt>
                <c:pt idx="4273" formatCode="General">
                  <c:v>6.5897000000000006</c:v>
                </c:pt>
                <c:pt idx="4274" formatCode="General">
                  <c:v>6.5891000000000002</c:v>
                </c:pt>
                <c:pt idx="4275" formatCode="General">
                  <c:v>6.5885000000000007</c:v>
                </c:pt>
                <c:pt idx="4276" formatCode="General">
                  <c:v>6.5883000000000003</c:v>
                </c:pt>
                <c:pt idx="4277" formatCode="General">
                  <c:v>6.5886000000000005</c:v>
                </c:pt>
                <c:pt idx="4278" formatCode="General">
                  <c:v>6.5883000000000003</c:v>
                </c:pt>
                <c:pt idx="4279" formatCode="General">
                  <c:v>6.5881000000000007</c:v>
                </c:pt>
                <c:pt idx="4280" formatCode="General">
                  <c:v>6.5878000000000005</c:v>
                </c:pt>
                <c:pt idx="4281" formatCode="General">
                  <c:v>6.5876000000000001</c:v>
                </c:pt>
                <c:pt idx="4282" formatCode="General">
                  <c:v>6.5930000000000009</c:v>
                </c:pt>
                <c:pt idx="4283" formatCode="General">
                  <c:v>6.5891000000000002</c:v>
                </c:pt>
                <c:pt idx="4284" formatCode="General">
                  <c:v>6.5860000000000003</c:v>
                </c:pt>
                <c:pt idx="4285" formatCode="General">
                  <c:v>6.5860000000000003</c:v>
                </c:pt>
                <c:pt idx="4286" formatCode="General">
                  <c:v>6.5860000000000003</c:v>
                </c:pt>
                <c:pt idx="4287" formatCode="General">
                  <c:v>6.5860000000000003</c:v>
                </c:pt>
                <c:pt idx="4288" formatCode="General">
                  <c:v>6.5860000000000003</c:v>
                </c:pt>
                <c:pt idx="4289" formatCode="General">
                  <c:v>6.5860000000000003</c:v>
                </c:pt>
                <c:pt idx="4290" formatCode="General">
                  <c:v>6.5850000000000009</c:v>
                </c:pt>
                <c:pt idx="4291" formatCode="General">
                  <c:v>6.5849000000000002</c:v>
                </c:pt>
                <c:pt idx="4292" formatCode="General">
                  <c:v>6.5952000000000002</c:v>
                </c:pt>
                <c:pt idx="4293" formatCode="General">
                  <c:v>6.5985000000000005</c:v>
                </c:pt>
                <c:pt idx="4294" formatCode="General">
                  <c:v>6.5929000000000002</c:v>
                </c:pt>
                <c:pt idx="4295" formatCode="General">
                  <c:v>6.5855000000000006</c:v>
                </c:pt>
                <c:pt idx="4296" formatCode="General">
                  <c:v>6.580000000000001</c:v>
                </c:pt>
                <c:pt idx="4297" formatCode="General">
                  <c:v>6.5781000000000009</c:v>
                </c:pt>
                <c:pt idx="4298" formatCode="General">
                  <c:v>6.5705000000000009</c:v>
                </c:pt>
                <c:pt idx="4299" formatCode="General">
                  <c:v>6.5772000000000004</c:v>
                </c:pt>
                <c:pt idx="4300" formatCode="General">
                  <c:v>6.5828000000000007</c:v>
                </c:pt>
                <c:pt idx="4301" formatCode="General">
                  <c:v>6.5795000000000003</c:v>
                </c:pt>
                <c:pt idx="4302" formatCode="General">
                  <c:v>6.5757000000000003</c:v>
                </c:pt>
                <c:pt idx="4303" formatCode="General">
                  <c:v>6.5752000000000006</c:v>
                </c:pt>
                <c:pt idx="4304" formatCode="General">
                  <c:v>6.5706000000000007</c:v>
                </c:pt>
                <c:pt idx="4305" formatCode="General">
                  <c:v>6.5736000000000008</c:v>
                </c:pt>
                <c:pt idx="4306" formatCode="General">
                  <c:v>6.5695000000000006</c:v>
                </c:pt>
                <c:pt idx="4307" formatCode="General">
                  <c:v>6.5671000000000008</c:v>
                </c:pt>
                <c:pt idx="4308" formatCode="General">
                  <c:v>6.5651000000000002</c:v>
                </c:pt>
                <c:pt idx="4309" formatCode="General">
                  <c:v>6.5687000000000006</c:v>
                </c:pt>
                <c:pt idx="4310" formatCode="General">
                  <c:v>6.5748000000000006</c:v>
                </c:pt>
                <c:pt idx="4311" formatCode="General">
                  <c:v>6.5713000000000008</c:v>
                </c:pt>
                <c:pt idx="4312" formatCode="General">
                  <c:v>6.5750000000000002</c:v>
                </c:pt>
                <c:pt idx="4313" formatCode="General">
                  <c:v>6.5701000000000009</c:v>
                </c:pt>
                <c:pt idx="4314" formatCode="General">
                  <c:v>6.5679000000000007</c:v>
                </c:pt>
                <c:pt idx="4315" formatCode="General">
                  <c:v>6.5718000000000005</c:v>
                </c:pt>
                <c:pt idx="4316" formatCode="General">
                  <c:v>6.5690000000000008</c:v>
                </c:pt>
                <c:pt idx="4317" formatCode="General">
                  <c:v>6.5668000000000006</c:v>
                </c:pt>
                <c:pt idx="4318" formatCode="General">
                  <c:v>6.5632000000000001</c:v>
                </c:pt>
                <c:pt idx="4319" formatCode="General">
                  <c:v>6.5592000000000006</c:v>
                </c:pt>
                <c:pt idx="4320" formatCode="General">
                  <c:v>6.5601000000000003</c:v>
                </c:pt>
                <c:pt idx="4321" formatCode="General">
                  <c:v>6.5625000000000009</c:v>
                </c:pt>
                <c:pt idx="4322" formatCode="General">
                  <c:v>6.5580000000000007</c:v>
                </c:pt>
                <c:pt idx="4323" formatCode="General">
                  <c:v>6.5618000000000007</c:v>
                </c:pt>
                <c:pt idx="4324" formatCode="General">
                  <c:v>6.5625000000000009</c:v>
                </c:pt>
                <c:pt idx="4325" formatCode="General">
                  <c:v>6.5586000000000002</c:v>
                </c:pt>
                <c:pt idx="4326" formatCode="General">
                  <c:v>6.5564000000000009</c:v>
                </c:pt>
                <c:pt idx="4327" formatCode="General">
                  <c:v>6.5527000000000006</c:v>
                </c:pt>
                <c:pt idx="4328" formatCode="General">
                  <c:v>6.5527000000000006</c:v>
                </c:pt>
                <c:pt idx="4329" formatCode="General">
                  <c:v>6.5527000000000006</c:v>
                </c:pt>
                <c:pt idx="4330" formatCode="General">
                  <c:v>6.5496000000000008</c:v>
                </c:pt>
                <c:pt idx="4331" formatCode="General">
                  <c:v>6.5456000000000003</c:v>
                </c:pt>
                <c:pt idx="4332" formatCode="General">
                  <c:v>6.5420000000000007</c:v>
                </c:pt>
                <c:pt idx="4333" formatCode="General">
                  <c:v>6.5401000000000007</c:v>
                </c:pt>
                <c:pt idx="4334" formatCode="General">
                  <c:v>6.5440000000000005</c:v>
                </c:pt>
                <c:pt idx="4335" formatCode="General">
                  <c:v>6.5369000000000002</c:v>
                </c:pt>
                <c:pt idx="4336" formatCode="General">
                  <c:v>6.5339000000000009</c:v>
                </c:pt>
                <c:pt idx="4337" formatCode="General">
                  <c:v>6.5301000000000009</c:v>
                </c:pt>
                <c:pt idx="4338" formatCode="General">
                  <c:v>6.5310000000000006</c:v>
                </c:pt>
                <c:pt idx="4339" formatCode="General">
                  <c:v>6.5346000000000002</c:v>
                </c:pt>
                <c:pt idx="4340" formatCode="General">
                  <c:v>6.5294000000000008</c:v>
                </c:pt>
                <c:pt idx="4341" formatCode="General">
                  <c:v>6.5228000000000002</c:v>
                </c:pt>
                <c:pt idx="4342" formatCode="General">
                  <c:v>6.5156000000000009</c:v>
                </c:pt>
                <c:pt idx="4343" formatCode="General">
                  <c:v>6.5161000000000007</c:v>
                </c:pt>
                <c:pt idx="4344" formatCode="General">
                  <c:v>6.5173000000000005</c:v>
                </c:pt>
                <c:pt idx="4345" formatCode="General">
                  <c:v>6.5096000000000007</c:v>
                </c:pt>
                <c:pt idx="4346" formatCode="General">
                  <c:v>6.5051000000000005</c:v>
                </c:pt>
                <c:pt idx="4347" formatCode="General">
                  <c:v>6.4990000000000006</c:v>
                </c:pt>
                <c:pt idx="4348" formatCode="General">
                  <c:v>6.4990000000000006</c:v>
                </c:pt>
                <c:pt idx="4349" formatCode="General">
                  <c:v>6.5002000000000004</c:v>
                </c:pt>
                <c:pt idx="4350" formatCode="General">
                  <c:v>6.5013000000000005</c:v>
                </c:pt>
                <c:pt idx="4351" formatCode="General">
                  <c:v>6.5025000000000004</c:v>
                </c:pt>
                <c:pt idx="4352" formatCode="General">
                  <c:v>6.5003000000000002</c:v>
                </c:pt>
                <c:pt idx="4353" formatCode="General">
                  <c:v>6.4988000000000001</c:v>
                </c:pt>
                <c:pt idx="4354" formatCode="General">
                  <c:v>6.4950000000000001</c:v>
                </c:pt>
                <c:pt idx="4355" formatCode="General">
                  <c:v>6.4948000000000006</c:v>
                </c:pt>
                <c:pt idx="4356" formatCode="General">
                  <c:v>6.5005000000000006</c:v>
                </c:pt>
                <c:pt idx="4357" formatCode="General">
                  <c:v>6.5017000000000005</c:v>
                </c:pt>
                <c:pt idx="4358" formatCode="General">
                  <c:v>6.5089000000000006</c:v>
                </c:pt>
                <c:pt idx="4359" formatCode="General">
                  <c:v>6.5108000000000006</c:v>
                </c:pt>
                <c:pt idx="4360" formatCode="General">
                  <c:v>6.5074000000000005</c:v>
                </c:pt>
                <c:pt idx="4361" formatCode="General">
                  <c:v>6.5048000000000004</c:v>
                </c:pt>
                <c:pt idx="4362" formatCode="General">
                  <c:v>6.4983000000000004</c:v>
                </c:pt>
                <c:pt idx="4363" formatCode="General">
                  <c:v>6.4998000000000005</c:v>
                </c:pt>
                <c:pt idx="4364" formatCode="General">
                  <c:v>6.5038000000000009</c:v>
                </c:pt>
                <c:pt idx="4365" formatCode="General">
                  <c:v>6.4949000000000003</c:v>
                </c:pt>
                <c:pt idx="4366" formatCode="General">
                  <c:v>6.4921000000000006</c:v>
                </c:pt>
                <c:pt idx="4367" formatCode="General">
                  <c:v>6.4898000000000007</c:v>
                </c:pt>
                <c:pt idx="4368" formatCode="General">
                  <c:v>6.4856000000000007</c:v>
                </c:pt>
                <c:pt idx="4369" formatCode="General">
                  <c:v>6.4845000000000006</c:v>
                </c:pt>
                <c:pt idx="4370" formatCode="General">
                  <c:v>6.4837000000000007</c:v>
                </c:pt>
                <c:pt idx="4371" formatCode="General">
                  <c:v>6.4886000000000008</c:v>
                </c:pt>
                <c:pt idx="4372" formatCode="General">
                  <c:v>6.4846000000000004</c:v>
                </c:pt>
                <c:pt idx="4373" formatCode="General">
                  <c:v>6.4846000000000004</c:v>
                </c:pt>
                <c:pt idx="4374" formatCode="General">
                  <c:v>6.4816000000000003</c:v>
                </c:pt>
                <c:pt idx="4375" formatCode="General">
                  <c:v>6.4795000000000007</c:v>
                </c:pt>
                <c:pt idx="4376" formatCode="General">
                  <c:v>6.4830000000000005</c:v>
                </c:pt>
                <c:pt idx="4377" formatCode="General">
                  <c:v>6.4853000000000005</c:v>
                </c:pt>
                <c:pt idx="4378" formatCode="General">
                  <c:v>6.4892000000000003</c:v>
                </c:pt>
                <c:pt idx="4379" formatCode="General">
                  <c:v>6.4822000000000006</c:v>
                </c:pt>
                <c:pt idx="4380" formatCode="General">
                  <c:v>6.4796000000000005</c:v>
                </c:pt>
                <c:pt idx="4381" formatCode="General">
                  <c:v>6.4803000000000006</c:v>
                </c:pt>
                <c:pt idx="4382" formatCode="General">
                  <c:v>6.4716000000000005</c:v>
                </c:pt>
                <c:pt idx="4383" formatCode="General">
                  <c:v>6.4696000000000007</c:v>
                </c:pt>
                <c:pt idx="4384" formatCode="General">
                  <c:v>6.4690000000000003</c:v>
                </c:pt>
                <c:pt idx="4385" formatCode="General">
                  <c:v>6.4683000000000002</c:v>
                </c:pt>
                <c:pt idx="4386" formatCode="General">
                  <c:v>6.4736000000000002</c:v>
                </c:pt>
                <c:pt idx="4387" formatCode="General">
                  <c:v>6.4742000000000006</c:v>
                </c:pt>
                <c:pt idx="4388" formatCode="General">
                  <c:v>6.4750000000000005</c:v>
                </c:pt>
                <c:pt idx="4389" formatCode="General">
                  <c:v>6.4723000000000006</c:v>
                </c:pt>
                <c:pt idx="4390" formatCode="General">
                  <c:v>6.4718000000000009</c:v>
                </c:pt>
                <c:pt idx="4391" formatCode="General">
                  <c:v>6.4716000000000005</c:v>
                </c:pt>
                <c:pt idx="4392" formatCode="General">
                  <c:v>6.4685000000000006</c:v>
                </c:pt>
                <c:pt idx="4393" formatCode="General">
                  <c:v>6.4661000000000008</c:v>
                </c:pt>
                <c:pt idx="4394" formatCode="General">
                  <c:v>6.4650000000000007</c:v>
                </c:pt>
                <c:pt idx="4395" formatCode="General">
                  <c:v>6.4715000000000007</c:v>
                </c:pt>
                <c:pt idx="4396" formatCode="General">
                  <c:v>6.4732000000000003</c:v>
                </c:pt>
                <c:pt idx="4397" formatCode="General">
                  <c:v>6.4705000000000004</c:v>
                </c:pt>
                <c:pt idx="4398" formatCode="General">
                  <c:v>6.4709000000000003</c:v>
                </c:pt>
                <c:pt idx="4399" formatCode="General">
                  <c:v>6.4748000000000001</c:v>
                </c:pt>
                <c:pt idx="4400" formatCode="General">
                  <c:v>6.4728000000000003</c:v>
                </c:pt>
                <c:pt idx="4401" formatCode="General">
                  <c:v>6.4640000000000004</c:v>
                </c:pt>
                <c:pt idx="4402" formatCode="General">
                  <c:v>6.4665000000000008</c:v>
                </c:pt>
                <c:pt idx="4403" formatCode="General">
                  <c:v>6.4680000000000009</c:v>
                </c:pt>
                <c:pt idx="4404" formatCode="General">
                  <c:v>6.4684000000000008</c:v>
                </c:pt>
                <c:pt idx="4405" formatCode="General">
                  <c:v>6.4592000000000009</c:v>
                </c:pt>
                <c:pt idx="4406" formatCode="General">
                  <c:v>6.4536000000000007</c:v>
                </c:pt>
                <c:pt idx="4407" formatCode="General">
                  <c:v>6.4495000000000005</c:v>
                </c:pt>
                <c:pt idx="4408" formatCode="General">
                  <c:v>6.4503000000000004</c:v>
                </c:pt>
                <c:pt idx="4409" formatCode="General">
                  <c:v>6.447000000000001</c:v>
                </c:pt>
                <c:pt idx="4410" formatCode="General">
                  <c:v>6.4426000000000005</c:v>
                </c:pt>
                <c:pt idx="4411" formatCode="General">
                  <c:v>6.4438000000000004</c:v>
                </c:pt>
                <c:pt idx="4412" formatCode="General">
                  <c:v>6.4442000000000004</c:v>
                </c:pt>
                <c:pt idx="4413" formatCode="General">
                  <c:v>6.4399000000000006</c:v>
                </c:pt>
                <c:pt idx="4414" formatCode="General">
                  <c:v>6.4419000000000004</c:v>
                </c:pt>
                <c:pt idx="4415" formatCode="General">
                  <c:v>6.4441000000000006</c:v>
                </c:pt>
                <c:pt idx="4416" formatCode="General">
                  <c:v>6.4386000000000001</c:v>
                </c:pt>
                <c:pt idx="4417" formatCode="General">
                  <c:v>6.4451000000000009</c:v>
                </c:pt>
                <c:pt idx="4418" formatCode="General">
                  <c:v>6.4305000000000003</c:v>
                </c:pt>
                <c:pt idx="4419" formatCode="General">
                  <c:v>6.4335000000000004</c:v>
                </c:pt>
                <c:pt idx="4420" formatCode="General">
                  <c:v>6.4167000000000005</c:v>
                </c:pt>
                <c:pt idx="4421" formatCode="General">
                  <c:v>6.3991000000000007</c:v>
                </c:pt>
                <c:pt idx="4422" formatCode="General">
                  <c:v>6.3972000000000007</c:v>
                </c:pt>
                <c:pt idx="4423" formatCode="General">
                  <c:v>6.3950000000000005</c:v>
                </c:pt>
                <c:pt idx="4424" formatCode="General">
                  <c:v>6.392500000000001</c:v>
                </c:pt>
                <c:pt idx="4425" formatCode="General">
                  <c:v>6.3996000000000004</c:v>
                </c:pt>
                <c:pt idx="4426" formatCode="General">
                  <c:v>6.3942000000000005</c:v>
                </c:pt>
                <c:pt idx="4427" formatCode="General">
                  <c:v>6.4032000000000009</c:v>
                </c:pt>
                <c:pt idx="4428" formatCode="General">
                  <c:v>6.3997000000000002</c:v>
                </c:pt>
                <c:pt idx="4429" formatCode="General">
                  <c:v>6.3987000000000007</c:v>
                </c:pt>
                <c:pt idx="4430" formatCode="General">
                  <c:v>6.3896000000000006</c:v>
                </c:pt>
                <c:pt idx="4431" formatCode="General">
                  <c:v>6.3936000000000002</c:v>
                </c:pt>
                <c:pt idx="4432" formatCode="General">
                  <c:v>6.3950000000000005</c:v>
                </c:pt>
                <c:pt idx="4433" formatCode="General">
                  <c:v>6.3883000000000001</c:v>
                </c:pt>
                <c:pt idx="4434" formatCode="General">
                  <c:v>6.3849000000000009</c:v>
                </c:pt>
                <c:pt idx="4435" formatCode="General">
                  <c:v>6.3867000000000003</c:v>
                </c:pt>
                <c:pt idx="4436" formatCode="General">
                  <c:v>6.3859000000000004</c:v>
                </c:pt>
                <c:pt idx="4437" formatCode="General">
                  <c:v>6.3896000000000006</c:v>
                </c:pt>
                <c:pt idx="4438" formatCode="General">
                  <c:v>6.3926000000000007</c:v>
                </c:pt>
                <c:pt idx="4439" formatCode="General">
                  <c:v>6.3946000000000005</c:v>
                </c:pt>
                <c:pt idx="4440" formatCode="General">
                  <c:v>6.3968000000000007</c:v>
                </c:pt>
                <c:pt idx="4441" formatCode="General">
                  <c:v>6.3889000000000005</c:v>
                </c:pt>
                <c:pt idx="4442" formatCode="General">
                  <c:v>6.3922000000000008</c:v>
                </c:pt>
                <c:pt idx="4443" formatCode="General">
                  <c:v>6.3922000000000008</c:v>
                </c:pt>
                <c:pt idx="4444" formatCode="General">
                  <c:v>6.3982000000000001</c:v>
                </c:pt>
                <c:pt idx="4445" formatCode="General">
                  <c:v>6.3945000000000007</c:v>
                </c:pt>
                <c:pt idx="4446" formatCode="General">
                  <c:v>6.3878000000000004</c:v>
                </c:pt>
                <c:pt idx="4447" formatCode="General">
                  <c:v>6.3797000000000006</c:v>
                </c:pt>
                <c:pt idx="4448" formatCode="General">
                  <c:v>6.3848000000000003</c:v>
                </c:pt>
                <c:pt idx="4449" formatCode="General">
                  <c:v>6.3880000000000008</c:v>
                </c:pt>
                <c:pt idx="4450" formatCode="General">
                  <c:v>6.3772000000000002</c:v>
                </c:pt>
                <c:pt idx="4451" formatCode="General">
                  <c:v>6.3808000000000007</c:v>
                </c:pt>
                <c:pt idx="4452" formatCode="General">
                  <c:v>6.3840000000000003</c:v>
                </c:pt>
                <c:pt idx="4453" formatCode="General">
                  <c:v>6.3735000000000008</c:v>
                </c:pt>
                <c:pt idx="4454" formatCode="General">
                  <c:v>6.3760000000000003</c:v>
                </c:pt>
                <c:pt idx="4455" formatCode="General">
                  <c:v>6.3623000000000003</c:v>
                </c:pt>
                <c:pt idx="4456" formatCode="General">
                  <c:v>6.3665000000000003</c:v>
                </c:pt>
                <c:pt idx="4457" formatCode="General">
                  <c:v>6.3549000000000007</c:v>
                </c:pt>
                <c:pt idx="4458" formatCode="General">
                  <c:v>6.3549000000000007</c:v>
                </c:pt>
                <c:pt idx="4459" formatCode="General">
                  <c:v>6.3549000000000007</c:v>
                </c:pt>
                <c:pt idx="4460" formatCode="General">
                  <c:v>6.3549000000000007</c:v>
                </c:pt>
                <c:pt idx="4461" formatCode="General">
                  <c:v>6.3549000000000007</c:v>
                </c:pt>
                <c:pt idx="4462" formatCode="General">
                  <c:v>6.3549000000000007</c:v>
                </c:pt>
                <c:pt idx="4463" formatCode="General">
                  <c:v>6.3586000000000009</c:v>
                </c:pt>
                <c:pt idx="4464" formatCode="General">
                  <c:v>6.3483000000000009</c:v>
                </c:pt>
                <c:pt idx="4465" formatCode="General">
                  <c:v>6.3598000000000008</c:v>
                </c:pt>
                <c:pt idx="4466" formatCode="General">
                  <c:v>6.3737000000000004</c:v>
                </c:pt>
                <c:pt idx="4467" formatCode="General">
                  <c:v>6.3762000000000008</c:v>
                </c:pt>
                <c:pt idx="4468" formatCode="General">
                  <c:v>6.3710000000000004</c:v>
                </c:pt>
                <c:pt idx="4469" formatCode="General">
                  <c:v>6.3749000000000002</c:v>
                </c:pt>
                <c:pt idx="4470" formatCode="General">
                  <c:v>6.3727000000000009</c:v>
                </c:pt>
                <c:pt idx="4471" formatCode="General">
                  <c:v>6.3652000000000006</c:v>
                </c:pt>
                <c:pt idx="4472" formatCode="General">
                  <c:v>6.3628000000000009</c:v>
                </c:pt>
                <c:pt idx="4473" formatCode="General">
                  <c:v>6.3549000000000007</c:v>
                </c:pt>
                <c:pt idx="4474" formatCode="General">
                  <c:v>6.3425000000000002</c:v>
                </c:pt>
                <c:pt idx="4475" formatCode="General">
                  <c:v>6.3456000000000001</c:v>
                </c:pt>
                <c:pt idx="4476" formatCode="General">
                  <c:v>6.3477000000000006</c:v>
                </c:pt>
                <c:pt idx="4477" formatCode="General">
                  <c:v>6.3290000000000006</c:v>
                </c:pt>
                <c:pt idx="4478" formatCode="General">
                  <c:v>6.3233000000000006</c:v>
                </c:pt>
                <c:pt idx="4479" formatCode="General">
                  <c:v>6.3293000000000008</c:v>
                </c:pt>
                <c:pt idx="4480" formatCode="General">
                  <c:v>6.3297000000000008</c:v>
                </c:pt>
                <c:pt idx="4481" formatCode="General">
                  <c:v>6.3198000000000008</c:v>
                </c:pt>
                <c:pt idx="4482" formatCode="General">
                  <c:v>6.3165000000000004</c:v>
                </c:pt>
                <c:pt idx="4483" formatCode="General">
                  <c:v>6.3212000000000002</c:v>
                </c:pt>
                <c:pt idx="4484" formatCode="General">
                  <c:v>6.3247000000000009</c:v>
                </c:pt>
                <c:pt idx="4485" formatCode="General">
                  <c:v>6.3207000000000004</c:v>
                </c:pt>
                <c:pt idx="4486" formatCode="General">
                  <c:v>6.3329000000000004</c:v>
                </c:pt>
                <c:pt idx="4487" formatCode="General">
                  <c:v>6.3317000000000005</c:v>
                </c:pt>
                <c:pt idx="4488" formatCode="General">
                  <c:v>6.3301000000000007</c:v>
                </c:pt>
                <c:pt idx="4489" formatCode="General">
                  <c:v>6.3436000000000003</c:v>
                </c:pt>
                <c:pt idx="4490" formatCode="General">
                  <c:v>6.3509000000000002</c:v>
                </c:pt>
                <c:pt idx="4491" formatCode="General">
                  <c:v>6.3553000000000006</c:v>
                </c:pt>
                <c:pt idx="4492" formatCode="General">
                  <c:v>6.3548000000000009</c:v>
                </c:pt>
                <c:pt idx="4493" formatCode="General">
                  <c:v>6.3522000000000007</c:v>
                </c:pt>
                <c:pt idx="4494" formatCode="General">
                  <c:v>6.3555000000000001</c:v>
                </c:pt>
                <c:pt idx="4495" formatCode="General">
                  <c:v>6.3498000000000001</c:v>
                </c:pt>
                <c:pt idx="4496" formatCode="General">
                  <c:v>6.3570000000000002</c:v>
                </c:pt>
                <c:pt idx="4497" formatCode="General">
                  <c:v>6.3554000000000004</c:v>
                </c:pt>
                <c:pt idx="4498" formatCode="General">
                  <c:v>6.3585000000000003</c:v>
                </c:pt>
                <c:pt idx="4499" formatCode="General">
                  <c:v>6.3587000000000007</c:v>
                </c:pt>
                <c:pt idx="4500" formatCode="General">
                  <c:v>6.3482000000000003</c:v>
                </c:pt>
                <c:pt idx="4501" formatCode="General">
                  <c:v>6.3353000000000002</c:v>
                </c:pt>
                <c:pt idx="4502" formatCode="General">
                  <c:v>6.3310000000000004</c:v>
                </c:pt>
                <c:pt idx="4503" formatCode="General">
                  <c:v>6.3349000000000002</c:v>
                </c:pt>
                <c:pt idx="4504" formatCode="General">
                  <c:v>6.3334000000000001</c:v>
                </c:pt>
                <c:pt idx="4505" formatCode="General">
                  <c:v>6.3342000000000009</c:v>
                </c:pt>
                <c:pt idx="4506" formatCode="General">
                  <c:v>6.3319000000000001</c:v>
                </c:pt>
                <c:pt idx="4507" formatCode="General">
                  <c:v>6.3352000000000004</c:v>
                </c:pt>
                <c:pt idx="4508" formatCode="General">
                  <c:v>6.3297000000000008</c:v>
                </c:pt>
                <c:pt idx="4509" formatCode="General">
                  <c:v>6.3359000000000005</c:v>
                </c:pt>
                <c:pt idx="4510" formatCode="General">
                  <c:v>6.3396000000000008</c:v>
                </c:pt>
                <c:pt idx="4511" formatCode="General">
                  <c:v>6.3421000000000003</c:v>
                </c:pt>
                <c:pt idx="4512" formatCode="General">
                  <c:v>6.3352000000000004</c:v>
                </c:pt>
                <c:pt idx="4513" formatCode="General">
                  <c:v>6.3303000000000003</c:v>
                </c:pt>
                <c:pt idx="4514" formatCode="General">
                  <c:v>6.3351000000000006</c:v>
                </c:pt>
                <c:pt idx="4515" formatCode="General">
                  <c:v>6.3248000000000006</c:v>
                </c:pt>
                <c:pt idx="4516" formatCode="General">
                  <c:v>6.3253000000000004</c:v>
                </c:pt>
                <c:pt idx="4517" formatCode="General">
                  <c:v>6.3209000000000009</c:v>
                </c:pt>
                <c:pt idx="4518" formatCode="General">
                  <c:v>6.3167000000000009</c:v>
                </c:pt>
                <c:pt idx="4519" formatCode="General">
                  <c:v>6.3152000000000008</c:v>
                </c:pt>
                <c:pt idx="4520" formatCode="General">
                  <c:v>6.3146000000000004</c:v>
                </c:pt>
                <c:pt idx="4521" formatCode="General">
                  <c:v>6.3157000000000005</c:v>
                </c:pt>
                <c:pt idx="4522" formatCode="General">
                  <c:v>6.3009000000000004</c:v>
                </c:pt>
                <c:pt idx="4523" formatCode="General">
                  <c:v>6.3009000000000004</c:v>
                </c:pt>
                <c:pt idx="4524" formatCode="General">
                  <c:v>6.3009000000000004</c:v>
                </c:pt>
                <c:pt idx="4525" formatCode="General">
                  <c:v>6.3001000000000005</c:v>
                </c:pt>
                <c:pt idx="4526" formatCode="General">
                  <c:v>6.3115000000000006</c:v>
                </c:pt>
                <c:pt idx="4527" formatCode="General">
                  <c:v>6.3166000000000002</c:v>
                </c:pt>
                <c:pt idx="4528" formatCode="General">
                  <c:v>6.3236000000000008</c:v>
                </c:pt>
                <c:pt idx="4529" formatCode="General">
                  <c:v>6.3171000000000008</c:v>
                </c:pt>
                <c:pt idx="4530" formatCode="General">
                  <c:v>6.3155000000000001</c:v>
                </c:pt>
                <c:pt idx="4531" formatCode="General">
                  <c:v>6.3230000000000004</c:v>
                </c:pt>
                <c:pt idx="4532" formatCode="General">
                  <c:v>6.3201000000000009</c:v>
                </c:pt>
                <c:pt idx="4533" formatCode="General">
                  <c:v>6.3306000000000004</c:v>
                </c:pt>
                <c:pt idx="4534" formatCode="General">
                  <c:v>6.3250000000000002</c:v>
                </c:pt>
                <c:pt idx="4535" formatCode="General">
                  <c:v>6.3205000000000009</c:v>
                </c:pt>
                <c:pt idx="4536" formatCode="General">
                  <c:v>6.3173000000000004</c:v>
                </c:pt>
                <c:pt idx="4537" formatCode="General">
                  <c:v>6.3138000000000005</c:v>
                </c:pt>
                <c:pt idx="4538" formatCode="General">
                  <c:v>6.3138000000000005</c:v>
                </c:pt>
                <c:pt idx="4539" formatCode="General">
                  <c:v>6.3138000000000005</c:v>
                </c:pt>
                <c:pt idx="4540" formatCode="General">
                  <c:v>6.3138000000000005</c:v>
                </c:pt>
                <c:pt idx="4541" formatCode="General">
                  <c:v>6.3138000000000005</c:v>
                </c:pt>
                <c:pt idx="4542" formatCode="General">
                  <c:v>6.3138000000000005</c:v>
                </c:pt>
                <c:pt idx="4543" formatCode="General">
                  <c:v>6.3056000000000001</c:v>
                </c:pt>
                <c:pt idx="4544" formatCode="General">
                  <c:v>6.3115000000000006</c:v>
                </c:pt>
                <c:pt idx="4545" formatCode="General">
                  <c:v>6.3103000000000007</c:v>
                </c:pt>
                <c:pt idx="4546" formatCode="General">
                  <c:v>6.3075000000000001</c:v>
                </c:pt>
                <c:pt idx="4547" formatCode="General">
                  <c:v>6.3102000000000009</c:v>
                </c:pt>
                <c:pt idx="4548" formatCode="General">
                  <c:v>6.3108000000000004</c:v>
                </c:pt>
                <c:pt idx="4549" formatCode="General">
                  <c:v>6.3116000000000003</c:v>
                </c:pt>
                <c:pt idx="4550" formatCode="General">
                  <c:v>6.3027000000000006</c:v>
                </c:pt>
                <c:pt idx="4551" formatCode="General">
                  <c:v>6.3009000000000004</c:v>
                </c:pt>
                <c:pt idx="4552" formatCode="General">
                  <c:v>6.2937000000000003</c:v>
                </c:pt>
                <c:pt idx="4553" formatCode="General">
                  <c:v>6.2939000000000007</c:v>
                </c:pt>
                <c:pt idx="4554" formatCode="General">
                  <c:v>6.2947000000000006</c:v>
                </c:pt>
                <c:pt idx="4555" formatCode="General">
                  <c:v>6.2958000000000007</c:v>
                </c:pt>
                <c:pt idx="4556" formatCode="General">
                  <c:v>6.2991000000000001</c:v>
                </c:pt>
                <c:pt idx="4557" formatCode="General">
                  <c:v>6.2951000000000006</c:v>
                </c:pt>
                <c:pt idx="4558" formatCode="General">
                  <c:v>6.2938000000000009</c:v>
                </c:pt>
                <c:pt idx="4559" formatCode="General">
                  <c:v>6.2960000000000003</c:v>
                </c:pt>
                <c:pt idx="4560" formatCode="General">
                  <c:v>6.2988000000000008</c:v>
                </c:pt>
                <c:pt idx="4561" formatCode="General">
                  <c:v>6.3031000000000006</c:v>
                </c:pt>
                <c:pt idx="4562" formatCode="General">
                  <c:v>6.2965000000000009</c:v>
                </c:pt>
                <c:pt idx="4563" formatCode="General">
                  <c:v>6.2985000000000007</c:v>
                </c:pt>
                <c:pt idx="4564" formatCode="General">
                  <c:v>6.2961000000000009</c:v>
                </c:pt>
                <c:pt idx="4565" formatCode="General">
                  <c:v>6.2919000000000009</c:v>
                </c:pt>
                <c:pt idx="4566" formatCode="General">
                  <c:v>6.3016000000000005</c:v>
                </c:pt>
                <c:pt idx="4567" formatCode="General">
                  <c:v>6.2980000000000009</c:v>
                </c:pt>
                <c:pt idx="4568" formatCode="General">
                  <c:v>6.3121000000000009</c:v>
                </c:pt>
                <c:pt idx="4569" formatCode="General">
                  <c:v>6.3141000000000007</c:v>
                </c:pt>
                <c:pt idx="4570" formatCode="General">
                  <c:v>6.3213000000000008</c:v>
                </c:pt>
                <c:pt idx="4571" formatCode="General">
                  <c:v>6.3235000000000001</c:v>
                </c:pt>
                <c:pt idx="4572" formatCode="General">
                  <c:v>6.3073000000000006</c:v>
                </c:pt>
                <c:pt idx="4573" formatCode="General">
                  <c:v>6.3282000000000007</c:v>
                </c:pt>
                <c:pt idx="4574" formatCode="General">
                  <c:v>6.3259000000000007</c:v>
                </c:pt>
                <c:pt idx="4575" formatCode="General">
                  <c:v>6.3328000000000007</c:v>
                </c:pt>
                <c:pt idx="4576" formatCode="General">
                  <c:v>6.3359000000000005</c:v>
                </c:pt>
                <c:pt idx="4577" formatCode="General">
                  <c:v>6.32</c:v>
                </c:pt>
                <c:pt idx="4578" formatCode="General">
                  <c:v>6.3082000000000003</c:v>
                </c:pt>
                <c:pt idx="4579" formatCode="General">
                  <c:v>6.3029000000000002</c:v>
                </c:pt>
                <c:pt idx="4580" formatCode="General">
                  <c:v>6.3092000000000006</c:v>
                </c:pt>
                <c:pt idx="4581" formatCode="General">
                  <c:v>6.3004000000000007</c:v>
                </c:pt>
                <c:pt idx="4582" formatCode="General">
                  <c:v>6.2891000000000004</c:v>
                </c:pt>
                <c:pt idx="4583" formatCode="General">
                  <c:v>6.2858000000000009</c:v>
                </c:pt>
                <c:pt idx="4584" formatCode="General">
                  <c:v>6.2840000000000007</c:v>
                </c:pt>
                <c:pt idx="4585" formatCode="General">
                  <c:v>6.2912000000000008</c:v>
                </c:pt>
                <c:pt idx="4586" formatCode="General">
                  <c:v>6.2932000000000006</c:v>
                </c:pt>
                <c:pt idx="4587" formatCode="General">
                  <c:v>6.2943000000000007</c:v>
                </c:pt>
                <c:pt idx="4588" formatCode="General">
                  <c:v>6.2943000000000007</c:v>
                </c:pt>
                <c:pt idx="4589" formatCode="General">
                  <c:v>6.2943000000000007</c:v>
                </c:pt>
                <c:pt idx="4590" formatCode="General">
                  <c:v>6.2943000000000007</c:v>
                </c:pt>
                <c:pt idx="4591" formatCode="General">
                  <c:v>6.3035000000000005</c:v>
                </c:pt>
                <c:pt idx="4592" formatCode="General">
                  <c:v>6.3072000000000008</c:v>
                </c:pt>
                <c:pt idx="4593" formatCode="General">
                  <c:v>6.3021000000000003</c:v>
                </c:pt>
                <c:pt idx="4594" formatCode="General">
                  <c:v>6.3048000000000002</c:v>
                </c:pt>
                <c:pt idx="4595" formatCode="General">
                  <c:v>6.301800000000001</c:v>
                </c:pt>
                <c:pt idx="4596" formatCode="General">
                  <c:v>6.2984000000000009</c:v>
                </c:pt>
                <c:pt idx="4597" formatCode="General">
                  <c:v>6.2879000000000005</c:v>
                </c:pt>
                <c:pt idx="4598" formatCode="General">
                  <c:v>6.2960000000000003</c:v>
                </c:pt>
                <c:pt idx="4599" formatCode="General">
                  <c:v>6.2896000000000001</c:v>
                </c:pt>
                <c:pt idx="4600" formatCode="General">
                  <c:v>6.2948000000000004</c:v>
                </c:pt>
                <c:pt idx="4601" formatCode="General">
                  <c:v>6.3004000000000007</c:v>
                </c:pt>
                <c:pt idx="4602" formatCode="General">
                  <c:v>6.3042000000000007</c:v>
                </c:pt>
                <c:pt idx="4603" formatCode="General">
                  <c:v>6.2970000000000006</c:v>
                </c:pt>
                <c:pt idx="4604" formatCode="General">
                  <c:v>6.3003000000000009</c:v>
                </c:pt>
                <c:pt idx="4605" formatCode="General">
                  <c:v>6.2923000000000009</c:v>
                </c:pt>
                <c:pt idx="4606" formatCode="General">
                  <c:v>6.2829000000000006</c:v>
                </c:pt>
                <c:pt idx="4607" formatCode="General">
                  <c:v>6.2787000000000006</c:v>
                </c:pt>
                <c:pt idx="4608" formatCode="General">
                  <c:v>6.2787000000000006</c:v>
                </c:pt>
                <c:pt idx="4609" formatCode="General">
                  <c:v>6.2787000000000006</c:v>
                </c:pt>
                <c:pt idx="4610" formatCode="General">
                  <c:v>6.2670000000000003</c:v>
                </c:pt>
                <c:pt idx="4611" formatCode="General">
                  <c:v>6.2697000000000003</c:v>
                </c:pt>
                <c:pt idx="4612" formatCode="General">
                  <c:v>6.2721000000000009</c:v>
                </c:pt>
                <c:pt idx="4613" formatCode="General">
                  <c:v>6.2858000000000009</c:v>
                </c:pt>
                <c:pt idx="4614" formatCode="General">
                  <c:v>6.2804000000000002</c:v>
                </c:pt>
                <c:pt idx="4615" formatCode="General">
                  <c:v>6.2865000000000002</c:v>
                </c:pt>
                <c:pt idx="4616" formatCode="General">
                  <c:v>6.2941000000000003</c:v>
                </c:pt>
                <c:pt idx="4617" formatCode="General">
                  <c:v>6.2952000000000004</c:v>
                </c:pt>
                <c:pt idx="4618" formatCode="General">
                  <c:v>6.3040000000000003</c:v>
                </c:pt>
                <c:pt idx="4619" formatCode="General">
                  <c:v>6.3110000000000008</c:v>
                </c:pt>
                <c:pt idx="4620" formatCode="General">
                  <c:v>6.3205000000000009</c:v>
                </c:pt>
                <c:pt idx="4621" formatCode="General">
                  <c:v>6.3233000000000006</c:v>
                </c:pt>
                <c:pt idx="4622" formatCode="General">
                  <c:v>6.3209000000000009</c:v>
                </c:pt>
                <c:pt idx="4623" formatCode="General">
                  <c:v>6.3116000000000003</c:v>
                </c:pt>
                <c:pt idx="4624" formatCode="General">
                  <c:v>6.3077000000000005</c:v>
                </c:pt>
                <c:pt idx="4625" formatCode="General">
                  <c:v>6.3208000000000002</c:v>
                </c:pt>
                <c:pt idx="4626" formatCode="General">
                  <c:v>6.3247000000000009</c:v>
                </c:pt>
                <c:pt idx="4627" formatCode="General">
                  <c:v>6.3260000000000005</c:v>
                </c:pt>
                <c:pt idx="4628" formatCode="General">
                  <c:v>6.3236000000000008</c:v>
                </c:pt>
                <c:pt idx="4629" formatCode="General">
                  <c:v>6.3262000000000009</c:v>
                </c:pt>
                <c:pt idx="4630" formatCode="General">
                  <c:v>6.3297000000000008</c:v>
                </c:pt>
                <c:pt idx="4631" formatCode="General">
                  <c:v>6.3355000000000006</c:v>
                </c:pt>
                <c:pt idx="4632" formatCode="General">
                  <c:v>6.3308000000000009</c:v>
                </c:pt>
                <c:pt idx="4633" formatCode="General">
                  <c:v>6.3276000000000003</c:v>
                </c:pt>
                <c:pt idx="4634" formatCode="General">
                  <c:v>6.3225000000000007</c:v>
                </c:pt>
                <c:pt idx="4635" formatCode="General">
                  <c:v>6.3261000000000003</c:v>
                </c:pt>
                <c:pt idx="4636" formatCode="General">
                  <c:v>6.3170000000000002</c:v>
                </c:pt>
                <c:pt idx="4637" formatCode="General">
                  <c:v>6.3188000000000004</c:v>
                </c:pt>
                <c:pt idx="4638" formatCode="General">
                  <c:v>6.3169000000000004</c:v>
                </c:pt>
                <c:pt idx="4639" formatCode="General">
                  <c:v>6.3292000000000002</c:v>
                </c:pt>
                <c:pt idx="4640" formatCode="General">
                  <c:v>6.3271000000000006</c:v>
                </c:pt>
                <c:pt idx="4641" formatCode="General">
                  <c:v>6.3191000000000006</c:v>
                </c:pt>
                <c:pt idx="4642" formatCode="General">
                  <c:v>6.3089000000000004</c:v>
                </c:pt>
                <c:pt idx="4643" formatCode="General">
                  <c:v>6.3005000000000004</c:v>
                </c:pt>
                <c:pt idx="4644" formatCode="General">
                  <c:v>6.3016000000000005</c:v>
                </c:pt>
                <c:pt idx="4645" formatCode="General">
                  <c:v>6.3004000000000007</c:v>
                </c:pt>
                <c:pt idx="4646" formatCode="General">
                  <c:v>6.3040000000000003</c:v>
                </c:pt>
                <c:pt idx="4647" formatCode="General">
                  <c:v>6.3040000000000003</c:v>
                </c:pt>
                <c:pt idx="4648" formatCode="General">
                  <c:v>6.3230000000000004</c:v>
                </c:pt>
                <c:pt idx="4649" formatCode="General">
                  <c:v>6.3211000000000004</c:v>
                </c:pt>
                <c:pt idx="4650" formatCode="General">
                  <c:v>6.3173000000000004</c:v>
                </c:pt>
                <c:pt idx="4651" formatCode="General">
                  <c:v>6.3190000000000008</c:v>
                </c:pt>
                <c:pt idx="4652" formatCode="General">
                  <c:v>6.3249000000000004</c:v>
                </c:pt>
                <c:pt idx="4653" formatCode="General">
                  <c:v>6.3146000000000004</c:v>
                </c:pt>
                <c:pt idx="4654" formatCode="General">
                  <c:v>6.3178000000000001</c:v>
                </c:pt>
                <c:pt idx="4655" formatCode="General">
                  <c:v>6.3121000000000009</c:v>
                </c:pt>
                <c:pt idx="4656" formatCode="General">
                  <c:v>6.3193000000000001</c:v>
                </c:pt>
                <c:pt idx="4657" formatCode="General">
                  <c:v>6.3249000000000004</c:v>
                </c:pt>
                <c:pt idx="4658" formatCode="General">
                  <c:v>6.3293000000000008</c:v>
                </c:pt>
                <c:pt idx="4659" formatCode="General">
                  <c:v>6.3195000000000006</c:v>
                </c:pt>
                <c:pt idx="4660" formatCode="General">
                  <c:v>6.3209000000000009</c:v>
                </c:pt>
                <c:pt idx="4661" formatCode="General">
                  <c:v>6.3215000000000003</c:v>
                </c:pt>
                <c:pt idx="4662" formatCode="General">
                  <c:v>6.3247000000000009</c:v>
                </c:pt>
                <c:pt idx="4663" formatCode="General">
                  <c:v>6.3208000000000002</c:v>
                </c:pt>
                <c:pt idx="4664" formatCode="General">
                  <c:v>6.3167000000000009</c:v>
                </c:pt>
                <c:pt idx="4665" formatCode="General">
                  <c:v>6.3140000000000009</c:v>
                </c:pt>
                <c:pt idx="4666" formatCode="General">
                  <c:v>6.3126000000000007</c:v>
                </c:pt>
                <c:pt idx="4667" formatCode="General">
                  <c:v>6.3112000000000004</c:v>
                </c:pt>
                <c:pt idx="4668" formatCode="General">
                  <c:v>6.3270000000000008</c:v>
                </c:pt>
                <c:pt idx="4669" formatCode="General">
                  <c:v>6.3339000000000008</c:v>
                </c:pt>
                <c:pt idx="4670" formatCode="General">
                  <c:v>6.3429000000000002</c:v>
                </c:pt>
                <c:pt idx="4671" formatCode="General">
                  <c:v>6.3381000000000007</c:v>
                </c:pt>
                <c:pt idx="4672" formatCode="General">
                  <c:v>6.3325000000000005</c:v>
                </c:pt>
                <c:pt idx="4673" formatCode="General">
                  <c:v>6.3303000000000003</c:v>
                </c:pt>
                <c:pt idx="4674" formatCode="General">
                  <c:v>6.3320000000000007</c:v>
                </c:pt>
                <c:pt idx="4675" formatCode="General">
                  <c:v>6.3305000000000007</c:v>
                </c:pt>
                <c:pt idx="4676" formatCode="General">
                  <c:v>6.3392000000000008</c:v>
                </c:pt>
                <c:pt idx="4677" formatCode="General">
                  <c:v>6.3421000000000003</c:v>
                </c:pt>
                <c:pt idx="4678" formatCode="General">
                  <c:v>6.3353000000000002</c:v>
                </c:pt>
                <c:pt idx="4679" formatCode="General">
                  <c:v>6.3332000000000006</c:v>
                </c:pt>
                <c:pt idx="4680" formatCode="General">
                  <c:v>6.3378000000000005</c:v>
                </c:pt>
                <c:pt idx="4681" formatCode="General">
                  <c:v>6.3387000000000002</c:v>
                </c:pt>
                <c:pt idx="4682" formatCode="General">
                  <c:v>6.3447000000000005</c:v>
                </c:pt>
                <c:pt idx="4683" formatCode="General">
                  <c:v>6.3456000000000001</c:v>
                </c:pt>
                <c:pt idx="4684" formatCode="General">
                  <c:v>6.3443000000000005</c:v>
                </c:pt>
                <c:pt idx="4685" formatCode="General">
                  <c:v>6.3482000000000003</c:v>
                </c:pt>
                <c:pt idx="4686" formatCode="General">
                  <c:v>6.3495000000000008</c:v>
                </c:pt>
                <c:pt idx="4687" formatCode="General">
                  <c:v>6.3449000000000009</c:v>
                </c:pt>
                <c:pt idx="4688" formatCode="General">
                  <c:v>6.3478000000000003</c:v>
                </c:pt>
                <c:pt idx="4689" formatCode="General">
                  <c:v>6.3418000000000001</c:v>
                </c:pt>
                <c:pt idx="4690" formatCode="General">
                  <c:v>6.3348000000000004</c:v>
                </c:pt>
                <c:pt idx="4691" formatCode="General">
                  <c:v>6.3316000000000008</c:v>
                </c:pt>
                <c:pt idx="4692" formatCode="General">
                  <c:v>6.3305000000000007</c:v>
                </c:pt>
                <c:pt idx="4693" formatCode="General">
                  <c:v>6.3392000000000008</c:v>
                </c:pt>
                <c:pt idx="4694" formatCode="General">
                  <c:v>6.3411000000000008</c:v>
                </c:pt>
                <c:pt idx="4695" formatCode="General">
                  <c:v>6.3391000000000002</c:v>
                </c:pt>
                <c:pt idx="4696" formatCode="General">
                  <c:v>6.3435000000000006</c:v>
                </c:pt>
                <c:pt idx="4697" formatCode="General">
                  <c:v>6.3449000000000009</c:v>
                </c:pt>
                <c:pt idx="4698" formatCode="General">
                  <c:v>6.3415000000000008</c:v>
                </c:pt>
                <c:pt idx="4699" formatCode="General">
                  <c:v>6.3402000000000003</c:v>
                </c:pt>
                <c:pt idx="4700" formatCode="General">
                  <c:v>6.3460000000000001</c:v>
                </c:pt>
                <c:pt idx="4701" formatCode="General">
                  <c:v>6.3439000000000005</c:v>
                </c:pt>
                <c:pt idx="4702" formatCode="General">
                  <c:v>6.3412000000000006</c:v>
                </c:pt>
                <c:pt idx="4703" formatCode="General">
                  <c:v>6.3375000000000004</c:v>
                </c:pt>
                <c:pt idx="4704" formatCode="General">
                  <c:v>6.3391000000000002</c:v>
                </c:pt>
                <c:pt idx="4705" formatCode="General">
                  <c:v>6.3355000000000006</c:v>
                </c:pt>
                <c:pt idx="4706" formatCode="General">
                  <c:v>6.3338000000000001</c:v>
                </c:pt>
                <c:pt idx="4707" formatCode="General">
                  <c:v>6.3317000000000005</c:v>
                </c:pt>
                <c:pt idx="4708" formatCode="General">
                  <c:v>6.3295000000000003</c:v>
                </c:pt>
                <c:pt idx="4709" formatCode="General">
                  <c:v>6.3353000000000002</c:v>
                </c:pt>
                <c:pt idx="4710" formatCode="General">
                  <c:v>6.3392000000000008</c:v>
                </c:pt>
                <c:pt idx="4711" formatCode="General">
                  <c:v>6.3380000000000001</c:v>
                </c:pt>
                <c:pt idx="4712" formatCode="General">
                  <c:v>6.3426000000000009</c:v>
                </c:pt>
                <c:pt idx="4713" formatCode="General">
                  <c:v>6.3411000000000008</c:v>
                </c:pt>
                <c:pt idx="4714" formatCode="General">
                  <c:v>6.3430000000000009</c:v>
                </c:pt>
                <c:pt idx="4715" formatCode="General">
                  <c:v>6.3443000000000005</c:v>
                </c:pt>
                <c:pt idx="4716" formatCode="General">
                  <c:v>6.3459000000000003</c:v>
                </c:pt>
                <c:pt idx="4717" formatCode="General">
                  <c:v>6.3410000000000002</c:v>
                </c:pt>
                <c:pt idx="4718" formatCode="General">
                  <c:v>6.3410000000000002</c:v>
                </c:pt>
                <c:pt idx="4719" formatCode="General">
                  <c:v>6.3410000000000002</c:v>
                </c:pt>
                <c:pt idx="4720" formatCode="General">
                  <c:v>6.3410000000000002</c:v>
                </c:pt>
                <c:pt idx="4721" formatCode="General">
                  <c:v>6.3410000000000002</c:v>
                </c:pt>
                <c:pt idx="4722" formatCode="General">
                  <c:v>6.3410000000000002</c:v>
                </c:pt>
                <c:pt idx="4723" formatCode="General">
                  <c:v>6.3426000000000009</c:v>
                </c:pt>
                <c:pt idx="4724" formatCode="General">
                  <c:v>6.344100000000001</c:v>
                </c:pt>
                <c:pt idx="4725" formatCode="General">
                  <c:v>6.3449000000000009</c:v>
                </c:pt>
                <c:pt idx="4726" formatCode="General">
                  <c:v>6.3391000000000002</c:v>
                </c:pt>
                <c:pt idx="4727" formatCode="General">
                  <c:v>6.3264000000000005</c:v>
                </c:pt>
                <c:pt idx="4728" formatCode="General">
                  <c:v>6.3112000000000004</c:v>
                </c:pt>
                <c:pt idx="4729" formatCode="General">
                  <c:v>6.3106000000000009</c:v>
                </c:pt>
                <c:pt idx="4730" formatCode="General">
                  <c:v>6.3028000000000004</c:v>
                </c:pt>
                <c:pt idx="4731" formatCode="General">
                  <c:v>6.3021000000000003</c:v>
                </c:pt>
                <c:pt idx="4732" formatCode="General">
                  <c:v>6.3052000000000001</c:v>
                </c:pt>
                <c:pt idx="4733" formatCode="General">
                  <c:v>6.3071000000000002</c:v>
                </c:pt>
                <c:pt idx="4734" formatCode="General">
                  <c:v>6.3078000000000003</c:v>
                </c:pt>
                <c:pt idx="4735" formatCode="General">
                  <c:v>6.3081000000000005</c:v>
                </c:pt>
                <c:pt idx="4736" formatCode="General">
                  <c:v>6.3047000000000004</c:v>
                </c:pt>
                <c:pt idx="4737" formatCode="General">
                  <c:v>6.3010000000000002</c:v>
                </c:pt>
                <c:pt idx="4738" formatCode="General">
                  <c:v>6.2992000000000008</c:v>
                </c:pt>
                <c:pt idx="4739" formatCode="General">
                  <c:v>6.3028000000000004</c:v>
                </c:pt>
                <c:pt idx="4740" formatCode="General">
                  <c:v>6.3002000000000002</c:v>
                </c:pt>
                <c:pt idx="4741" formatCode="General">
                  <c:v>6.3017000000000003</c:v>
                </c:pt>
                <c:pt idx="4742" formatCode="General">
                  <c:v>6.3045000000000009</c:v>
                </c:pt>
                <c:pt idx="4743" formatCode="General">
                  <c:v>6.3082000000000003</c:v>
                </c:pt>
                <c:pt idx="4744" formatCode="General">
                  <c:v>6.3078000000000003</c:v>
                </c:pt>
                <c:pt idx="4745" formatCode="General">
                  <c:v>6.3067000000000002</c:v>
                </c:pt>
                <c:pt idx="4746" formatCode="General">
                  <c:v>6.3060000000000009</c:v>
                </c:pt>
                <c:pt idx="4747" formatCode="General">
                  <c:v>6.3012000000000006</c:v>
                </c:pt>
                <c:pt idx="4748" formatCode="General">
                  <c:v>6.2920000000000007</c:v>
                </c:pt>
                <c:pt idx="4749" formatCode="General">
                  <c:v>6.2891000000000004</c:v>
                </c:pt>
                <c:pt idx="4750" formatCode="General">
                  <c:v>6.2881000000000009</c:v>
                </c:pt>
                <c:pt idx="4751" formatCode="General">
                  <c:v>6.2905000000000006</c:v>
                </c:pt>
                <c:pt idx="4752" formatCode="General">
                  <c:v>6.2945000000000002</c:v>
                </c:pt>
                <c:pt idx="4753" formatCode="General">
                  <c:v>6.2975000000000003</c:v>
                </c:pt>
                <c:pt idx="4754" formatCode="General">
                  <c:v>6.2926000000000002</c:v>
                </c:pt>
                <c:pt idx="4755" formatCode="General">
                  <c:v>6.2908000000000008</c:v>
                </c:pt>
                <c:pt idx="4756" formatCode="General">
                  <c:v>6.2918000000000003</c:v>
                </c:pt>
                <c:pt idx="4757" formatCode="General">
                  <c:v>6.2906000000000004</c:v>
                </c:pt>
                <c:pt idx="4758" formatCode="General">
                  <c:v>6.2884000000000002</c:v>
                </c:pt>
                <c:pt idx="4759" formatCode="General">
                  <c:v>6.2852000000000006</c:v>
                </c:pt>
                <c:pt idx="4760" formatCode="General">
                  <c:v>6.2902000000000005</c:v>
                </c:pt>
                <c:pt idx="4761" formatCode="General">
                  <c:v>6.2910000000000004</c:v>
                </c:pt>
                <c:pt idx="4762" formatCode="General">
                  <c:v>6.2892000000000001</c:v>
                </c:pt>
                <c:pt idx="4763" formatCode="General">
                  <c:v>6.2908000000000008</c:v>
                </c:pt>
                <c:pt idx="4764" formatCode="General">
                  <c:v>6.2885000000000009</c:v>
                </c:pt>
                <c:pt idx="4765" formatCode="General">
                  <c:v>6.2871000000000006</c:v>
                </c:pt>
                <c:pt idx="4766" formatCode="General">
                  <c:v>6.2911000000000001</c:v>
                </c:pt>
                <c:pt idx="4767" formatCode="General">
                  <c:v>6.2930000000000001</c:v>
                </c:pt>
                <c:pt idx="4768" formatCode="General">
                  <c:v>6.2922000000000002</c:v>
                </c:pt>
                <c:pt idx="4769" formatCode="General">
                  <c:v>6.2906000000000004</c:v>
                </c:pt>
                <c:pt idx="4770" formatCode="General">
                  <c:v>6.2883000000000004</c:v>
                </c:pt>
                <c:pt idx="4771" formatCode="General">
                  <c:v>6.2887000000000004</c:v>
                </c:pt>
                <c:pt idx="4772" formatCode="General">
                  <c:v>6.2923000000000009</c:v>
                </c:pt>
                <c:pt idx="4773" formatCode="General">
                  <c:v>6.2892000000000001</c:v>
                </c:pt>
                <c:pt idx="4774" formatCode="General">
                  <c:v>6.2880000000000003</c:v>
                </c:pt>
                <c:pt idx="4775" formatCode="General">
                  <c:v>6.2865000000000002</c:v>
                </c:pt>
                <c:pt idx="4776" formatCode="General">
                  <c:v>6.287700000000001</c:v>
                </c:pt>
                <c:pt idx="4777" formatCode="General">
                  <c:v>6.2881000000000009</c:v>
                </c:pt>
                <c:pt idx="4778" formatCode="General">
                  <c:v>6.2913000000000006</c:v>
                </c:pt>
                <c:pt idx="4779" formatCode="General">
                  <c:v>6.2931000000000008</c:v>
                </c:pt>
                <c:pt idx="4780" formatCode="General">
                  <c:v>6.2943000000000007</c:v>
                </c:pt>
                <c:pt idx="4781" formatCode="General">
                  <c:v>6.2949000000000002</c:v>
                </c:pt>
                <c:pt idx="4782" formatCode="General">
                  <c:v>6.2896000000000001</c:v>
                </c:pt>
                <c:pt idx="4783" formatCode="General">
                  <c:v>6.2855000000000008</c:v>
                </c:pt>
                <c:pt idx="4784" formatCode="General">
                  <c:v>6.2855000000000008</c:v>
                </c:pt>
                <c:pt idx="4785" formatCode="General">
                  <c:v>6.2855000000000008</c:v>
                </c:pt>
                <c:pt idx="4786" formatCode="General">
                  <c:v>6.2855000000000008</c:v>
                </c:pt>
                <c:pt idx="4787" formatCode="General">
                  <c:v>6.2897000000000007</c:v>
                </c:pt>
                <c:pt idx="4788" formatCode="General">
                  <c:v>6.2872000000000003</c:v>
                </c:pt>
                <c:pt idx="4789" formatCode="General">
                  <c:v>6.2804000000000002</c:v>
                </c:pt>
                <c:pt idx="4790" formatCode="General">
                  <c:v>6.2814000000000005</c:v>
                </c:pt>
                <c:pt idx="4791" formatCode="General">
                  <c:v>6.2793000000000001</c:v>
                </c:pt>
                <c:pt idx="4792" formatCode="General">
                  <c:v>6.2712000000000003</c:v>
                </c:pt>
                <c:pt idx="4793" formatCode="General">
                  <c:v>6.2695000000000007</c:v>
                </c:pt>
                <c:pt idx="4794" formatCode="General">
                  <c:v>6.2691000000000008</c:v>
                </c:pt>
                <c:pt idx="4795" formatCode="General">
                  <c:v>6.2745000000000006</c:v>
                </c:pt>
                <c:pt idx="4796" formatCode="General">
                  <c:v>6.2767000000000008</c:v>
                </c:pt>
                <c:pt idx="4797" formatCode="General">
                  <c:v>6.2752000000000008</c:v>
                </c:pt>
                <c:pt idx="4798" formatCode="General">
                  <c:v>6.2790000000000008</c:v>
                </c:pt>
                <c:pt idx="4799" formatCode="General">
                  <c:v>6.2796000000000003</c:v>
                </c:pt>
                <c:pt idx="4800" formatCode="General">
                  <c:v>6.2762000000000002</c:v>
                </c:pt>
                <c:pt idx="4801" formatCode="General">
                  <c:v>6.2783000000000007</c:v>
                </c:pt>
                <c:pt idx="4802" formatCode="General">
                  <c:v>6.2805000000000009</c:v>
                </c:pt>
                <c:pt idx="4803" formatCode="General">
                  <c:v>6.2818000000000005</c:v>
                </c:pt>
                <c:pt idx="4804" formatCode="General">
                  <c:v>6.2851000000000008</c:v>
                </c:pt>
                <c:pt idx="4805" formatCode="General">
                  <c:v>6.2806000000000006</c:v>
                </c:pt>
                <c:pt idx="4806" formatCode="General">
                  <c:v>6.2795000000000005</c:v>
                </c:pt>
                <c:pt idx="4807" formatCode="General">
                  <c:v>6.2819000000000003</c:v>
                </c:pt>
                <c:pt idx="4808" formatCode="General">
                  <c:v>6.2860000000000005</c:v>
                </c:pt>
                <c:pt idx="4809" formatCode="General">
                  <c:v>6.2850000000000001</c:v>
                </c:pt>
                <c:pt idx="4810" formatCode="General">
                  <c:v>6.2881000000000009</c:v>
                </c:pt>
                <c:pt idx="4811" formatCode="General">
                  <c:v>6.2898000000000005</c:v>
                </c:pt>
                <c:pt idx="4812" formatCode="General">
                  <c:v>6.2793000000000001</c:v>
                </c:pt>
                <c:pt idx="4813" formatCode="General">
                  <c:v>6.2793000000000001</c:v>
                </c:pt>
                <c:pt idx="4814" formatCode="General">
                  <c:v>6.2793000000000001</c:v>
                </c:pt>
                <c:pt idx="4815" formatCode="General">
                  <c:v>6.2793000000000001</c:v>
                </c:pt>
                <c:pt idx="4816" formatCode="General">
                  <c:v>6.2793000000000001</c:v>
                </c:pt>
                <c:pt idx="4817" formatCode="General">
                  <c:v>6.2793000000000001</c:v>
                </c:pt>
                <c:pt idx="4818" formatCode="General">
                  <c:v>6.2816000000000001</c:v>
                </c:pt>
                <c:pt idx="4819" formatCode="General">
                  <c:v>6.2821000000000007</c:v>
                </c:pt>
                <c:pt idx="4820" formatCode="General">
                  <c:v>6.2804000000000002</c:v>
                </c:pt>
                <c:pt idx="4821" formatCode="General">
                  <c:v>6.2846000000000002</c:v>
                </c:pt>
                <c:pt idx="4822" formatCode="General">
                  <c:v>6.2871000000000006</c:v>
                </c:pt>
                <c:pt idx="4823" formatCode="General">
                  <c:v>6.2892000000000001</c:v>
                </c:pt>
                <c:pt idx="4824" formatCode="General">
                  <c:v>6.2856000000000005</c:v>
                </c:pt>
                <c:pt idx="4825" formatCode="General">
                  <c:v>6.2842000000000002</c:v>
                </c:pt>
                <c:pt idx="4826" formatCode="General">
                  <c:v>6.2779000000000007</c:v>
                </c:pt>
                <c:pt idx="4827" formatCode="General">
                  <c:v>6.2798000000000007</c:v>
                </c:pt>
                <c:pt idx="4828" formatCode="General">
                  <c:v>6.2822000000000005</c:v>
                </c:pt>
                <c:pt idx="4829" formatCode="General">
                  <c:v>6.2797000000000009</c:v>
                </c:pt>
                <c:pt idx="4830" formatCode="General">
                  <c:v>6.2745000000000006</c:v>
                </c:pt>
                <c:pt idx="4831" formatCode="General">
                  <c:v>6.2785000000000002</c:v>
                </c:pt>
                <c:pt idx="4832" formatCode="General">
                  <c:v>6.2719000000000005</c:v>
                </c:pt>
                <c:pt idx="4833" formatCode="General">
                  <c:v>6.2769000000000004</c:v>
                </c:pt>
                <c:pt idx="4834" formatCode="General">
                  <c:v>6.2746000000000004</c:v>
                </c:pt>
                <c:pt idx="4835" formatCode="General">
                  <c:v>6.2726000000000006</c:v>
                </c:pt>
                <c:pt idx="4836" formatCode="General">
                  <c:v>6.2752000000000008</c:v>
                </c:pt>
                <c:pt idx="4837" formatCode="General">
                  <c:v>6.2723000000000004</c:v>
                </c:pt>
                <c:pt idx="4838" formatCode="General">
                  <c:v>6.2741000000000007</c:v>
                </c:pt>
                <c:pt idx="4839" formatCode="General">
                  <c:v>6.2758000000000003</c:v>
                </c:pt>
                <c:pt idx="4840" formatCode="General">
                  <c:v>6.2716000000000003</c:v>
                </c:pt>
                <c:pt idx="4841" formatCode="General">
                  <c:v>6.2731000000000003</c:v>
                </c:pt>
                <c:pt idx="4842" formatCode="General">
                  <c:v>6.2711000000000006</c:v>
                </c:pt>
                <c:pt idx="4843" formatCode="General">
                  <c:v>6.2692000000000005</c:v>
                </c:pt>
                <c:pt idx="4844" formatCode="General">
                  <c:v>6.2715000000000005</c:v>
                </c:pt>
                <c:pt idx="4845" formatCode="General">
                  <c:v>6.2727000000000004</c:v>
                </c:pt>
                <c:pt idx="4846" formatCode="General">
                  <c:v>6.2742000000000004</c:v>
                </c:pt>
                <c:pt idx="4847" formatCode="General">
                  <c:v>6.2689000000000004</c:v>
                </c:pt>
                <c:pt idx="4848" formatCode="General">
                  <c:v>6.2674000000000003</c:v>
                </c:pt>
                <c:pt idx="4849" formatCode="General">
                  <c:v>6.2586000000000004</c:v>
                </c:pt>
                <c:pt idx="4850" formatCode="General">
                  <c:v>6.2609000000000004</c:v>
                </c:pt>
                <c:pt idx="4851" formatCode="General">
                  <c:v>6.2609000000000004</c:v>
                </c:pt>
                <c:pt idx="4852" formatCode="General">
                  <c:v>6.2609000000000004</c:v>
                </c:pt>
                <c:pt idx="4853" formatCode="General">
                  <c:v>6.2650000000000006</c:v>
                </c:pt>
                <c:pt idx="4854" formatCode="General">
                  <c:v>6.2639000000000005</c:v>
                </c:pt>
                <c:pt idx="4855" formatCode="General">
                  <c:v>6.2548000000000004</c:v>
                </c:pt>
                <c:pt idx="4856" formatCode="General">
                  <c:v>6.2578000000000005</c:v>
                </c:pt>
                <c:pt idx="4857" formatCode="General">
                  <c:v>6.2506000000000004</c:v>
                </c:pt>
                <c:pt idx="4858" formatCode="General">
                  <c:v>6.245400000000001</c:v>
                </c:pt>
                <c:pt idx="4859" formatCode="General">
                  <c:v>6.2408000000000001</c:v>
                </c:pt>
                <c:pt idx="4860" formatCode="General">
                  <c:v>6.2342000000000004</c:v>
                </c:pt>
                <c:pt idx="4861" formatCode="General">
                  <c:v>6.2416000000000009</c:v>
                </c:pt>
                <c:pt idx="4862" formatCode="General">
                  <c:v>6.2395000000000005</c:v>
                </c:pt>
                <c:pt idx="4863" formatCode="General">
                  <c:v>6.2415000000000003</c:v>
                </c:pt>
                <c:pt idx="4864" formatCode="General">
                  <c:v>6.2360000000000007</c:v>
                </c:pt>
                <c:pt idx="4865" formatCode="General">
                  <c:v>6.2384000000000004</c:v>
                </c:pt>
                <c:pt idx="4866" formatCode="General">
                  <c:v>6.23</c:v>
                </c:pt>
                <c:pt idx="4867" formatCode="General">
                  <c:v>6.2208000000000006</c:v>
                </c:pt>
                <c:pt idx="4868" formatCode="General">
                  <c:v>6.2208000000000006</c:v>
                </c:pt>
                <c:pt idx="4869" formatCode="General">
                  <c:v>6.2208000000000006</c:v>
                </c:pt>
                <c:pt idx="4870" formatCode="General">
                  <c:v>6.2208000000000006</c:v>
                </c:pt>
                <c:pt idx="4871" formatCode="General">
                  <c:v>6.2082000000000006</c:v>
                </c:pt>
                <c:pt idx="4872" formatCode="General">
                  <c:v>6.2152000000000003</c:v>
                </c:pt>
                <c:pt idx="4873" formatCode="General">
                  <c:v>6.2114000000000003</c:v>
                </c:pt>
                <c:pt idx="4874" formatCode="General">
                  <c:v>6.2083000000000004</c:v>
                </c:pt>
                <c:pt idx="4875" formatCode="General">
                  <c:v>6.1980000000000004</c:v>
                </c:pt>
                <c:pt idx="4876" formatCode="General">
                  <c:v>6.1925000000000008</c:v>
                </c:pt>
                <c:pt idx="4877" formatCode="General">
                  <c:v>6.2016000000000009</c:v>
                </c:pt>
                <c:pt idx="4878" formatCode="General">
                  <c:v>6.2072000000000003</c:v>
                </c:pt>
                <c:pt idx="4879" formatCode="General">
                  <c:v>6.2035000000000009</c:v>
                </c:pt>
                <c:pt idx="4880" formatCode="General">
                  <c:v>6.2070000000000007</c:v>
                </c:pt>
                <c:pt idx="4881" formatCode="General">
                  <c:v>6.2096000000000009</c:v>
                </c:pt>
                <c:pt idx="4882" formatCode="General">
                  <c:v>6.1997000000000009</c:v>
                </c:pt>
                <c:pt idx="4883" formatCode="General">
                  <c:v>6.1998000000000006</c:v>
                </c:pt>
                <c:pt idx="4884" formatCode="General">
                  <c:v>6.1911000000000005</c:v>
                </c:pt>
                <c:pt idx="4885" formatCode="General">
                  <c:v>6.1904000000000003</c:v>
                </c:pt>
                <c:pt idx="4886" formatCode="General">
                  <c:v>6.1947000000000001</c:v>
                </c:pt>
                <c:pt idx="4887" formatCode="General">
                  <c:v>6.1867000000000001</c:v>
                </c:pt>
                <c:pt idx="4888" formatCode="General">
                  <c:v>6.1811000000000007</c:v>
                </c:pt>
                <c:pt idx="4889" formatCode="General">
                  <c:v>6.1818000000000008</c:v>
                </c:pt>
                <c:pt idx="4890" formatCode="General">
                  <c:v>6.1856000000000009</c:v>
                </c:pt>
                <c:pt idx="4891" formatCode="General">
                  <c:v>6.1820000000000004</c:v>
                </c:pt>
                <c:pt idx="4892" formatCode="General">
                  <c:v>6.1796000000000006</c:v>
                </c:pt>
                <c:pt idx="4893" formatCode="General">
                  <c:v>6.1806000000000001</c:v>
                </c:pt>
                <c:pt idx="4894" formatCode="General">
                  <c:v>6.1735000000000007</c:v>
                </c:pt>
                <c:pt idx="4895" formatCode="General">
                  <c:v>6.1757000000000009</c:v>
                </c:pt>
                <c:pt idx="4896" formatCode="General">
                  <c:v>6.1737000000000002</c:v>
                </c:pt>
                <c:pt idx="4897" formatCode="General">
                  <c:v>6.1620000000000008</c:v>
                </c:pt>
                <c:pt idx="4898" formatCode="General">
                  <c:v>6.1620000000000008</c:v>
                </c:pt>
                <c:pt idx="4899" formatCode="General">
                  <c:v>6.1620000000000008</c:v>
                </c:pt>
                <c:pt idx="4900" formatCode="General">
                  <c:v>6.1620000000000008</c:v>
                </c:pt>
                <c:pt idx="4901" formatCode="General">
                  <c:v>6.1612000000000009</c:v>
                </c:pt>
                <c:pt idx="4902" formatCode="General">
                  <c:v>6.1607000000000003</c:v>
                </c:pt>
                <c:pt idx="4903" formatCode="General">
                  <c:v>6.1598000000000006</c:v>
                </c:pt>
                <c:pt idx="4904" formatCode="General">
                  <c:v>6.1651000000000007</c:v>
                </c:pt>
                <c:pt idx="4905" formatCode="General">
                  <c:v>6.1677000000000008</c:v>
                </c:pt>
                <c:pt idx="4906" formatCode="General">
                  <c:v>6.1698000000000004</c:v>
                </c:pt>
                <c:pt idx="4907" formatCode="General">
                  <c:v>6.1766000000000005</c:v>
                </c:pt>
                <c:pt idx="4908" formatCode="General">
                  <c:v>6.1807000000000007</c:v>
                </c:pt>
                <c:pt idx="4909" formatCode="General">
                  <c:v>6.1767000000000003</c:v>
                </c:pt>
                <c:pt idx="4910" formatCode="General">
                  <c:v>6.1779000000000002</c:v>
                </c:pt>
                <c:pt idx="4911" formatCode="General">
                  <c:v>6.1797000000000004</c:v>
                </c:pt>
                <c:pt idx="4912" formatCode="General">
                  <c:v>6.1787000000000001</c:v>
                </c:pt>
                <c:pt idx="4913" formatCode="General">
                  <c:v>6.1805000000000003</c:v>
                </c:pt>
                <c:pt idx="4914" formatCode="General">
                  <c:v>6.1773000000000007</c:v>
                </c:pt>
                <c:pt idx="4915" formatCode="General">
                  <c:v>6.1803000000000008</c:v>
                </c:pt>
                <c:pt idx="4916" formatCode="General">
                  <c:v>6.1755000000000004</c:v>
                </c:pt>
                <c:pt idx="4917" formatCode="General">
                  <c:v>6.1790000000000003</c:v>
                </c:pt>
                <c:pt idx="4918" formatCode="General">
                  <c:v>6.1807000000000007</c:v>
                </c:pt>
                <c:pt idx="4919" formatCode="General">
                  <c:v>6.1730000000000009</c:v>
                </c:pt>
                <c:pt idx="4920" formatCode="General">
                  <c:v>6.1652000000000005</c:v>
                </c:pt>
                <c:pt idx="4921" formatCode="General">
                  <c:v>6.1599000000000004</c:v>
                </c:pt>
                <c:pt idx="4922" formatCode="General">
                  <c:v>6.1631000000000009</c:v>
                </c:pt>
                <c:pt idx="4923" formatCode="General">
                  <c:v>6.1663000000000006</c:v>
                </c:pt>
                <c:pt idx="4924" formatCode="General">
                  <c:v>6.1692000000000009</c:v>
                </c:pt>
                <c:pt idx="4925" formatCode="General">
                  <c:v>6.1652000000000005</c:v>
                </c:pt>
                <c:pt idx="4926" formatCode="General">
                  <c:v>6.1720000000000006</c:v>
                </c:pt>
                <c:pt idx="4927" formatCode="General">
                  <c:v>6.1751000000000005</c:v>
                </c:pt>
                <c:pt idx="4928" formatCode="General">
                  <c:v>6.1721000000000004</c:v>
                </c:pt>
                <c:pt idx="4929" formatCode="General">
                  <c:v>6.1702000000000004</c:v>
                </c:pt>
                <c:pt idx="4930" formatCode="General">
                  <c:v>6.1695000000000002</c:v>
                </c:pt>
                <c:pt idx="4931" formatCode="General">
                  <c:v>6.1759000000000004</c:v>
                </c:pt>
                <c:pt idx="4932" formatCode="General">
                  <c:v>6.1720000000000006</c:v>
                </c:pt>
                <c:pt idx="4933" formatCode="General">
                  <c:v>6.1705000000000005</c:v>
                </c:pt>
                <c:pt idx="4934" formatCode="General">
                  <c:v>6.1770000000000005</c:v>
                </c:pt>
                <c:pt idx="4935" formatCode="General">
                  <c:v>6.1788000000000007</c:v>
                </c:pt>
                <c:pt idx="4936" formatCode="General">
                  <c:v>6.1778000000000004</c:v>
                </c:pt>
                <c:pt idx="4937" formatCode="General">
                  <c:v>6.1817000000000002</c:v>
                </c:pt>
                <c:pt idx="4938" formatCode="General">
                  <c:v>6.1767000000000003</c:v>
                </c:pt>
                <c:pt idx="4939" formatCode="General">
                  <c:v>6.1753000000000009</c:v>
                </c:pt>
                <c:pt idx="4940" formatCode="General">
                  <c:v>6.1726000000000001</c:v>
                </c:pt>
                <c:pt idx="4941" formatCode="General">
                  <c:v>6.1703000000000001</c:v>
                </c:pt>
                <c:pt idx="4942" formatCode="General">
                  <c:v>6.1668000000000003</c:v>
                </c:pt>
                <c:pt idx="4943" formatCode="General">
                  <c:v>6.1665000000000001</c:v>
                </c:pt>
                <c:pt idx="4944" formatCode="General">
                  <c:v>6.1705000000000005</c:v>
                </c:pt>
                <c:pt idx="4945" formatCode="General">
                  <c:v>6.1720000000000006</c:v>
                </c:pt>
                <c:pt idx="4946" formatCode="General">
                  <c:v>6.1696000000000009</c:v>
                </c:pt>
                <c:pt idx="4947" formatCode="General">
                  <c:v>6.1666000000000007</c:v>
                </c:pt>
                <c:pt idx="4948" formatCode="General">
                  <c:v>6.1690000000000005</c:v>
                </c:pt>
                <c:pt idx="4949" formatCode="General">
                  <c:v>6.1697000000000006</c:v>
                </c:pt>
                <c:pt idx="4950" formatCode="General">
                  <c:v>6.1675000000000004</c:v>
                </c:pt>
                <c:pt idx="4951" formatCode="General">
                  <c:v>6.1698000000000004</c:v>
                </c:pt>
                <c:pt idx="4952" formatCode="General">
                  <c:v>6.1710000000000003</c:v>
                </c:pt>
                <c:pt idx="4953" formatCode="General">
                  <c:v>6.1680000000000001</c:v>
                </c:pt>
                <c:pt idx="4954" formatCode="General">
                  <c:v>6.1688000000000001</c:v>
                </c:pt>
                <c:pt idx="4955" formatCode="General">
                  <c:v>6.1667000000000005</c:v>
                </c:pt>
                <c:pt idx="4956" formatCode="General">
                  <c:v>6.1690000000000005</c:v>
                </c:pt>
                <c:pt idx="4957" formatCode="General">
                  <c:v>6.1709000000000005</c:v>
                </c:pt>
                <c:pt idx="4958" formatCode="General">
                  <c:v>6.1702000000000004</c:v>
                </c:pt>
                <c:pt idx="4959" formatCode="General">
                  <c:v>6.1718000000000002</c:v>
                </c:pt>
                <c:pt idx="4960" formatCode="General">
                  <c:v>6.1729000000000003</c:v>
                </c:pt>
                <c:pt idx="4961" formatCode="General">
                  <c:v>6.1696000000000009</c:v>
                </c:pt>
                <c:pt idx="4962" formatCode="General">
                  <c:v>6.1728000000000005</c:v>
                </c:pt>
                <c:pt idx="4963" formatCode="General">
                  <c:v>6.1642000000000001</c:v>
                </c:pt>
                <c:pt idx="4964" formatCode="General">
                  <c:v>6.1612000000000009</c:v>
                </c:pt>
                <c:pt idx="4965" formatCode="General">
                  <c:v>6.1601000000000008</c:v>
                </c:pt>
                <c:pt idx="4966" formatCode="General">
                  <c:v>6.1575000000000006</c:v>
                </c:pt>
                <c:pt idx="4967" formatCode="General">
                  <c:v>6.1578000000000008</c:v>
                </c:pt>
                <c:pt idx="4968" formatCode="General">
                  <c:v>6.1554000000000002</c:v>
                </c:pt>
                <c:pt idx="4969" formatCode="General">
                  <c:v>6.1571000000000007</c:v>
                </c:pt>
                <c:pt idx="4970" formatCode="General">
                  <c:v>6.1557000000000004</c:v>
                </c:pt>
                <c:pt idx="4971" formatCode="General">
                  <c:v>6.1557000000000004</c:v>
                </c:pt>
                <c:pt idx="4972" formatCode="General">
                  <c:v>6.1557000000000004</c:v>
                </c:pt>
                <c:pt idx="4973" formatCode="General">
                  <c:v>6.1475000000000009</c:v>
                </c:pt>
                <c:pt idx="4974" formatCode="General">
                  <c:v>6.1485000000000003</c:v>
                </c:pt>
                <c:pt idx="4975" formatCode="General">
                  <c:v>6.1497000000000002</c:v>
                </c:pt>
                <c:pt idx="4976" formatCode="General">
                  <c:v>6.1477000000000004</c:v>
                </c:pt>
                <c:pt idx="4977" formatCode="General">
                  <c:v>6.1495000000000006</c:v>
                </c:pt>
                <c:pt idx="4978" formatCode="General">
                  <c:v>6.1480000000000006</c:v>
                </c:pt>
                <c:pt idx="4979" formatCode="General">
                  <c:v>6.1480000000000006</c:v>
                </c:pt>
                <c:pt idx="4980" formatCode="General">
                  <c:v>6.1480000000000006</c:v>
                </c:pt>
                <c:pt idx="4981" formatCode="General">
                  <c:v>6.1480000000000006</c:v>
                </c:pt>
                <c:pt idx="4982" formatCode="General">
                  <c:v>6.1480000000000006</c:v>
                </c:pt>
                <c:pt idx="4983" formatCode="General">
                  <c:v>6.1480000000000006</c:v>
                </c:pt>
                <c:pt idx="4984" formatCode="General">
                  <c:v>6.1415000000000006</c:v>
                </c:pt>
                <c:pt idx="4985" formatCode="General">
                  <c:v>6.1430000000000007</c:v>
                </c:pt>
                <c:pt idx="4986" formatCode="General">
                  <c:v>6.1452000000000009</c:v>
                </c:pt>
                <c:pt idx="4987" formatCode="General">
                  <c:v>6.1458000000000004</c:v>
                </c:pt>
                <c:pt idx="4988" formatCode="General">
                  <c:v>6.1406000000000001</c:v>
                </c:pt>
                <c:pt idx="4989" formatCode="General">
                  <c:v>6.1412000000000004</c:v>
                </c:pt>
                <c:pt idx="4990" formatCode="General">
                  <c:v>6.1408000000000005</c:v>
                </c:pt>
                <c:pt idx="4991" formatCode="General">
                  <c:v>6.1431000000000004</c:v>
                </c:pt>
                <c:pt idx="4992" formatCode="General">
                  <c:v>6.1372000000000009</c:v>
                </c:pt>
                <c:pt idx="4993" formatCode="General">
                  <c:v>6.1352000000000002</c:v>
                </c:pt>
                <c:pt idx="4994" formatCode="General">
                  <c:v>6.1395000000000008</c:v>
                </c:pt>
                <c:pt idx="4995" formatCode="General">
                  <c:v>6.1330000000000009</c:v>
                </c:pt>
                <c:pt idx="4996" formatCode="General">
                  <c:v>6.1335000000000006</c:v>
                </c:pt>
                <c:pt idx="4997" formatCode="General">
                  <c:v>6.1333000000000002</c:v>
                </c:pt>
                <c:pt idx="4998" formatCode="General">
                  <c:v>6.1336000000000004</c:v>
                </c:pt>
                <c:pt idx="4999" formatCode="General">
                  <c:v>6.1373000000000006</c:v>
                </c:pt>
                <c:pt idx="5000" formatCode="General">
                  <c:v>6.1412000000000004</c:v>
                </c:pt>
                <c:pt idx="5001" formatCode="General">
                  <c:v>6.1425000000000001</c:v>
                </c:pt>
                <c:pt idx="5002" formatCode="General">
                  <c:v>6.1452000000000009</c:v>
                </c:pt>
                <c:pt idx="5003" formatCode="General">
                  <c:v>6.1482000000000001</c:v>
                </c:pt>
                <c:pt idx="5004" formatCode="General">
                  <c:v>6.1447000000000003</c:v>
                </c:pt>
                <c:pt idx="5005" formatCode="General">
                  <c:v>6.1475000000000009</c:v>
                </c:pt>
                <c:pt idx="5006" formatCode="General">
                  <c:v>6.1450000000000005</c:v>
                </c:pt>
                <c:pt idx="5007" formatCode="General">
                  <c:v>6.1355000000000004</c:v>
                </c:pt>
                <c:pt idx="5008" formatCode="General">
                  <c:v>6.1390000000000002</c:v>
                </c:pt>
                <c:pt idx="5009" formatCode="General">
                  <c:v>6.1360000000000001</c:v>
                </c:pt>
                <c:pt idx="5010" formatCode="General">
                  <c:v>6.1342000000000008</c:v>
                </c:pt>
                <c:pt idx="5011" formatCode="General">
                  <c:v>6.1315000000000008</c:v>
                </c:pt>
                <c:pt idx="5012" formatCode="General">
                  <c:v>6.1351000000000004</c:v>
                </c:pt>
                <c:pt idx="5013" formatCode="General">
                  <c:v>6.1332000000000004</c:v>
                </c:pt>
                <c:pt idx="5014" formatCode="General">
                  <c:v>6.1317000000000004</c:v>
                </c:pt>
                <c:pt idx="5015" formatCode="General">
                  <c:v>6.1305000000000005</c:v>
                </c:pt>
                <c:pt idx="5016" formatCode="General">
                  <c:v>6.1366000000000005</c:v>
                </c:pt>
                <c:pt idx="5017" formatCode="General">
                  <c:v>6.1380000000000008</c:v>
                </c:pt>
                <c:pt idx="5018" formatCode="General">
                  <c:v>6.1342000000000008</c:v>
                </c:pt>
                <c:pt idx="5019" formatCode="General">
                  <c:v>6.1357000000000008</c:v>
                </c:pt>
                <c:pt idx="5020" formatCode="General">
                  <c:v>6.1330000000000009</c:v>
                </c:pt>
                <c:pt idx="5021" formatCode="General">
                  <c:v>6.1343000000000005</c:v>
                </c:pt>
                <c:pt idx="5022" formatCode="General">
                  <c:v>6.1325000000000003</c:v>
                </c:pt>
                <c:pt idx="5023" formatCode="General">
                  <c:v>6.1329000000000002</c:v>
                </c:pt>
                <c:pt idx="5024" formatCode="General">
                  <c:v>6.1352000000000002</c:v>
                </c:pt>
                <c:pt idx="5025" formatCode="General">
                  <c:v>6.1300000000000008</c:v>
                </c:pt>
                <c:pt idx="5026" formatCode="General">
                  <c:v>6.1310000000000002</c:v>
                </c:pt>
                <c:pt idx="5027" formatCode="General">
                  <c:v>6.1232000000000006</c:v>
                </c:pt>
                <c:pt idx="5028" formatCode="General">
                  <c:v>6.1130000000000004</c:v>
                </c:pt>
                <c:pt idx="5029" formatCode="General">
                  <c:v>6.1114000000000006</c:v>
                </c:pt>
                <c:pt idx="5030" formatCode="General">
                  <c:v>6.11</c:v>
                </c:pt>
                <c:pt idx="5031" formatCode="General">
                  <c:v>6.1115000000000004</c:v>
                </c:pt>
                <c:pt idx="5032" formatCode="General">
                  <c:v>6.1148000000000007</c:v>
                </c:pt>
                <c:pt idx="5033" formatCode="General">
                  <c:v>6.1124000000000009</c:v>
                </c:pt>
                <c:pt idx="5034" formatCode="General">
                  <c:v>6.1108000000000002</c:v>
                </c:pt>
                <c:pt idx="5035" formatCode="General">
                  <c:v>6.1105000000000009</c:v>
                </c:pt>
                <c:pt idx="5036" formatCode="General">
                  <c:v>6.1183000000000005</c:v>
                </c:pt>
                <c:pt idx="5037" formatCode="General">
                  <c:v>6.1196000000000002</c:v>
                </c:pt>
                <c:pt idx="5038" formatCode="General">
                  <c:v>6.1161000000000003</c:v>
                </c:pt>
                <c:pt idx="5039" formatCode="General">
                  <c:v>6.1145000000000005</c:v>
                </c:pt>
                <c:pt idx="5040" formatCode="General">
                  <c:v>6.1160000000000005</c:v>
                </c:pt>
                <c:pt idx="5041" formatCode="General">
                  <c:v>6.1156000000000006</c:v>
                </c:pt>
                <c:pt idx="5042" formatCode="General">
                  <c:v>6.1050000000000004</c:v>
                </c:pt>
                <c:pt idx="5043" formatCode="General">
                  <c:v>6.1024000000000003</c:v>
                </c:pt>
                <c:pt idx="5044" formatCode="General">
                  <c:v>6.0969000000000007</c:v>
                </c:pt>
                <c:pt idx="5045" formatCode="General">
                  <c:v>6.0969000000000007</c:v>
                </c:pt>
                <c:pt idx="5046" formatCode="General">
                  <c:v>6.0990000000000002</c:v>
                </c:pt>
                <c:pt idx="5047" formatCode="General">
                  <c:v>6.1039000000000003</c:v>
                </c:pt>
                <c:pt idx="5048" formatCode="General">
                  <c:v>6.1059000000000001</c:v>
                </c:pt>
                <c:pt idx="5049" formatCode="General">
                  <c:v>6.1042000000000005</c:v>
                </c:pt>
                <c:pt idx="5050" formatCode="General">
                  <c:v>6.1079000000000008</c:v>
                </c:pt>
                <c:pt idx="5051" formatCode="General">
                  <c:v>6.1109000000000009</c:v>
                </c:pt>
                <c:pt idx="5052" formatCode="General">
                  <c:v>6.1008000000000004</c:v>
                </c:pt>
                <c:pt idx="5053" formatCode="General">
                  <c:v>6.0950000000000006</c:v>
                </c:pt>
                <c:pt idx="5054" formatCode="General">
                  <c:v>6.0930000000000009</c:v>
                </c:pt>
                <c:pt idx="5055" formatCode="General">
                  <c:v>6.1005000000000003</c:v>
                </c:pt>
                <c:pt idx="5056" formatCode="General">
                  <c:v>6.1065000000000005</c:v>
                </c:pt>
                <c:pt idx="5057" formatCode="General">
                  <c:v>6.1041000000000007</c:v>
                </c:pt>
                <c:pt idx="5058" formatCode="General">
                  <c:v>6.1083000000000007</c:v>
                </c:pt>
                <c:pt idx="5059" formatCode="General">
                  <c:v>6.1066000000000003</c:v>
                </c:pt>
                <c:pt idx="5060" formatCode="General">
                  <c:v>6.1087000000000007</c:v>
                </c:pt>
                <c:pt idx="5061" formatCode="General">
                  <c:v>6.1107000000000005</c:v>
                </c:pt>
                <c:pt idx="5062" formatCode="General">
                  <c:v>6.1035000000000004</c:v>
                </c:pt>
                <c:pt idx="5063" formatCode="General">
                  <c:v>6.1022000000000007</c:v>
                </c:pt>
                <c:pt idx="5064" formatCode="General">
                  <c:v>6.1053000000000006</c:v>
                </c:pt>
                <c:pt idx="5065" formatCode="General">
                  <c:v>6.1073000000000004</c:v>
                </c:pt>
                <c:pt idx="5066" formatCode="General">
                  <c:v>6.1050000000000004</c:v>
                </c:pt>
                <c:pt idx="5067" formatCode="General">
                  <c:v>6.1050000000000004</c:v>
                </c:pt>
                <c:pt idx="5068" formatCode="General">
                  <c:v>6.1050000000000004</c:v>
                </c:pt>
                <c:pt idx="5069" formatCode="General">
                  <c:v>6.1050000000000004</c:v>
                </c:pt>
                <c:pt idx="5070" formatCode="General">
                  <c:v>6.1050000000000004</c:v>
                </c:pt>
                <c:pt idx="5071" formatCode="General">
                  <c:v>6.1050000000000004</c:v>
                </c:pt>
                <c:pt idx="5072" formatCode="General">
                  <c:v>6.1089000000000002</c:v>
                </c:pt>
                <c:pt idx="5073" formatCode="General">
                  <c:v>6.1083000000000007</c:v>
                </c:pt>
                <c:pt idx="5074" formatCode="General">
                  <c:v>6.1069000000000004</c:v>
                </c:pt>
                <c:pt idx="5075" formatCode="General">
                  <c:v>6.1078000000000001</c:v>
                </c:pt>
                <c:pt idx="5076" formatCode="General">
                  <c:v>6.11</c:v>
                </c:pt>
                <c:pt idx="5077" formatCode="General">
                  <c:v>6.1070000000000002</c:v>
                </c:pt>
                <c:pt idx="5078" formatCode="General">
                  <c:v>6.1053000000000006</c:v>
                </c:pt>
                <c:pt idx="5079" formatCode="General">
                  <c:v>6.1073000000000004</c:v>
                </c:pt>
                <c:pt idx="5080" formatCode="General">
                  <c:v>6.1103000000000005</c:v>
                </c:pt>
                <c:pt idx="5081" formatCode="General">
                  <c:v>6.1146000000000003</c:v>
                </c:pt>
                <c:pt idx="5082" formatCode="General">
                  <c:v>6.1176000000000004</c:v>
                </c:pt>
                <c:pt idx="5083" formatCode="General">
                  <c:v>6.1189000000000009</c:v>
                </c:pt>
                <c:pt idx="5084" formatCode="General">
                  <c:v>6.1184000000000003</c:v>
                </c:pt>
                <c:pt idx="5085" formatCode="General">
                  <c:v>6.1192000000000002</c:v>
                </c:pt>
                <c:pt idx="5086" formatCode="General">
                  <c:v>6.1224000000000007</c:v>
                </c:pt>
                <c:pt idx="5087" formatCode="General">
                  <c:v>6.1214000000000004</c:v>
                </c:pt>
                <c:pt idx="5088" formatCode="General">
                  <c:v>6.1190000000000007</c:v>
                </c:pt>
                <c:pt idx="5089" formatCode="General">
                  <c:v>6.1236000000000006</c:v>
                </c:pt>
                <c:pt idx="5090" formatCode="General">
                  <c:v>6.1257000000000001</c:v>
                </c:pt>
                <c:pt idx="5091" formatCode="General">
                  <c:v>6.1249000000000002</c:v>
                </c:pt>
                <c:pt idx="5092" formatCode="General">
                  <c:v>6.1201000000000008</c:v>
                </c:pt>
                <c:pt idx="5093" formatCode="General">
                  <c:v>6.1312000000000006</c:v>
                </c:pt>
                <c:pt idx="5094" formatCode="General">
                  <c:v>6.1327000000000007</c:v>
                </c:pt>
                <c:pt idx="5095" formatCode="General">
                  <c:v>6.1343000000000005</c:v>
                </c:pt>
                <c:pt idx="5096" formatCode="General">
                  <c:v>6.1320000000000006</c:v>
                </c:pt>
                <c:pt idx="5097" formatCode="General">
                  <c:v>6.1346000000000007</c:v>
                </c:pt>
                <c:pt idx="5098" formatCode="General">
                  <c:v>6.1321000000000003</c:v>
                </c:pt>
                <c:pt idx="5099" formatCode="General">
                  <c:v>6.1341000000000001</c:v>
                </c:pt>
                <c:pt idx="5100" formatCode="General">
                  <c:v>6.1351000000000004</c:v>
                </c:pt>
                <c:pt idx="5101" formatCode="General">
                  <c:v>6.1460000000000008</c:v>
                </c:pt>
                <c:pt idx="5102" formatCode="General">
                  <c:v>6.1475000000000009</c:v>
                </c:pt>
                <c:pt idx="5103" formatCode="General">
                  <c:v>6.1452000000000009</c:v>
                </c:pt>
                <c:pt idx="5104" formatCode="General">
                  <c:v>6.1426000000000007</c:v>
                </c:pt>
                <c:pt idx="5105" formatCode="General">
                  <c:v>6.1440000000000001</c:v>
                </c:pt>
                <c:pt idx="5106" formatCode="General">
                  <c:v>6.1465000000000005</c:v>
                </c:pt>
                <c:pt idx="5107" formatCode="General">
                  <c:v>6.1490000000000009</c:v>
                </c:pt>
                <c:pt idx="5108" formatCode="General">
                  <c:v>6.1521000000000008</c:v>
                </c:pt>
                <c:pt idx="5109" formatCode="General">
                  <c:v>6.1503000000000005</c:v>
                </c:pt>
                <c:pt idx="5110" formatCode="General">
                  <c:v>6.1493000000000002</c:v>
                </c:pt>
                <c:pt idx="5111" formatCode="General">
                  <c:v>6.1520000000000001</c:v>
                </c:pt>
                <c:pt idx="5112" formatCode="General">
                  <c:v>6.1557000000000004</c:v>
                </c:pt>
                <c:pt idx="5113" formatCode="General">
                  <c:v>6.1557000000000004</c:v>
                </c:pt>
                <c:pt idx="5114" formatCode="General">
                  <c:v>6.1527000000000003</c:v>
                </c:pt>
                <c:pt idx="5115" formatCode="General">
                  <c:v>6.1490000000000009</c:v>
                </c:pt>
                <c:pt idx="5116" formatCode="General">
                  <c:v>6.1510000000000007</c:v>
                </c:pt>
                <c:pt idx="5117" formatCode="General">
                  <c:v>6.1495000000000006</c:v>
                </c:pt>
                <c:pt idx="5118" formatCode="General">
                  <c:v>6.1531000000000002</c:v>
                </c:pt>
                <c:pt idx="5119" formatCode="General">
                  <c:v>6.1571000000000007</c:v>
                </c:pt>
                <c:pt idx="5120" formatCode="General">
                  <c:v>6.1589000000000009</c:v>
                </c:pt>
                <c:pt idx="5121" formatCode="General">
                  <c:v>6.1575000000000006</c:v>
                </c:pt>
                <c:pt idx="5122" formatCode="General">
                  <c:v>6.1586000000000007</c:v>
                </c:pt>
                <c:pt idx="5123" formatCode="General">
                  <c:v>6.1591000000000005</c:v>
                </c:pt>
                <c:pt idx="5124" formatCode="General">
                  <c:v>6.1610000000000005</c:v>
                </c:pt>
                <c:pt idx="5125" formatCode="General">
                  <c:v>6.1599000000000004</c:v>
                </c:pt>
                <c:pt idx="5126" formatCode="General">
                  <c:v>6.1589000000000009</c:v>
                </c:pt>
                <c:pt idx="5127" formatCode="General">
                  <c:v>6.1576000000000004</c:v>
                </c:pt>
                <c:pt idx="5128" formatCode="General">
                  <c:v>6.1565000000000003</c:v>
                </c:pt>
                <c:pt idx="5129" formatCode="General">
                  <c:v>6.1556000000000006</c:v>
                </c:pt>
                <c:pt idx="5130" formatCode="General">
                  <c:v>6.1580000000000004</c:v>
                </c:pt>
                <c:pt idx="5131" formatCode="General">
                  <c:v>6.1580000000000004</c:v>
                </c:pt>
                <c:pt idx="5132" formatCode="General">
                  <c:v>6.1580000000000004</c:v>
                </c:pt>
                <c:pt idx="5133" formatCode="General">
                  <c:v>6.1560000000000006</c:v>
                </c:pt>
                <c:pt idx="5134" formatCode="General">
                  <c:v>6.1565000000000003</c:v>
                </c:pt>
                <c:pt idx="5135" formatCode="General">
                  <c:v>6.1542000000000003</c:v>
                </c:pt>
                <c:pt idx="5136" formatCode="General">
                  <c:v>6.1557000000000004</c:v>
                </c:pt>
                <c:pt idx="5137" formatCode="General">
                  <c:v>6.1581000000000001</c:v>
                </c:pt>
                <c:pt idx="5138" formatCode="General">
                  <c:v>6.1625000000000005</c:v>
                </c:pt>
                <c:pt idx="5139" formatCode="General">
                  <c:v>6.1636000000000006</c:v>
                </c:pt>
                <c:pt idx="5140" formatCode="General">
                  <c:v>6.1653000000000002</c:v>
                </c:pt>
                <c:pt idx="5141" formatCode="General">
                  <c:v>6.1640000000000006</c:v>
                </c:pt>
                <c:pt idx="5142" formatCode="General">
                  <c:v>6.1628000000000007</c:v>
                </c:pt>
                <c:pt idx="5143" formatCode="General">
                  <c:v>6.1636000000000006</c:v>
                </c:pt>
                <c:pt idx="5144" formatCode="General">
                  <c:v>6.1626000000000003</c:v>
                </c:pt>
                <c:pt idx="5145" formatCode="General">
                  <c:v>6.1645000000000003</c:v>
                </c:pt>
                <c:pt idx="5146" formatCode="General">
                  <c:v>6.1658000000000008</c:v>
                </c:pt>
                <c:pt idx="5147" formatCode="General">
                  <c:v>6.1681000000000008</c:v>
                </c:pt>
                <c:pt idx="5148" formatCode="General">
                  <c:v>6.1699000000000002</c:v>
                </c:pt>
                <c:pt idx="5149" formatCode="General">
                  <c:v>6.1687000000000003</c:v>
                </c:pt>
                <c:pt idx="5150" formatCode="General">
                  <c:v>6.1694000000000004</c:v>
                </c:pt>
                <c:pt idx="5151" formatCode="General">
                  <c:v>6.1705000000000005</c:v>
                </c:pt>
                <c:pt idx="5152" formatCode="General">
                  <c:v>6.1695000000000002</c:v>
                </c:pt>
                <c:pt idx="5153" formatCode="General">
                  <c:v>6.1695000000000002</c:v>
                </c:pt>
                <c:pt idx="5154" formatCode="General">
                  <c:v>6.1710000000000003</c:v>
                </c:pt>
                <c:pt idx="5155" formatCode="General">
                  <c:v>6.1693000000000007</c:v>
                </c:pt>
                <c:pt idx="5156" formatCode="General">
                  <c:v>6.1708000000000007</c:v>
                </c:pt>
                <c:pt idx="5157" formatCode="General">
                  <c:v>6.1623000000000001</c:v>
                </c:pt>
                <c:pt idx="5158" formatCode="General">
                  <c:v>6.1485000000000003</c:v>
                </c:pt>
                <c:pt idx="5159" formatCode="General">
                  <c:v>6.1451000000000002</c:v>
                </c:pt>
                <c:pt idx="5160" formatCode="General">
                  <c:v>6.1506000000000007</c:v>
                </c:pt>
                <c:pt idx="5161" formatCode="General">
                  <c:v>6.1516000000000002</c:v>
                </c:pt>
                <c:pt idx="5162" formatCode="General">
                  <c:v>6.1503000000000005</c:v>
                </c:pt>
                <c:pt idx="5163" formatCode="General">
                  <c:v>6.1537000000000006</c:v>
                </c:pt>
                <c:pt idx="5164" formatCode="General">
                  <c:v>6.1529000000000007</c:v>
                </c:pt>
                <c:pt idx="5165" formatCode="General">
                  <c:v>6.1559000000000008</c:v>
                </c:pt>
                <c:pt idx="5166" formatCode="General">
                  <c:v>6.1531000000000002</c:v>
                </c:pt>
                <c:pt idx="5167" formatCode="General">
                  <c:v>6.1524000000000001</c:v>
                </c:pt>
                <c:pt idx="5168" formatCode="General">
                  <c:v>6.1557000000000004</c:v>
                </c:pt>
                <c:pt idx="5169" formatCode="General">
                  <c:v>6.1545000000000005</c:v>
                </c:pt>
                <c:pt idx="5170" formatCode="General">
                  <c:v>6.1555000000000009</c:v>
                </c:pt>
                <c:pt idx="5171" formatCode="General">
                  <c:v>6.1538000000000004</c:v>
                </c:pt>
                <c:pt idx="5172" formatCode="General">
                  <c:v>6.1543000000000001</c:v>
                </c:pt>
                <c:pt idx="5173" formatCode="General">
                  <c:v>6.1528000000000009</c:v>
                </c:pt>
                <c:pt idx="5174" formatCode="General">
                  <c:v>6.1523000000000003</c:v>
                </c:pt>
                <c:pt idx="5175" formatCode="General">
                  <c:v>6.1549000000000005</c:v>
                </c:pt>
                <c:pt idx="5176" formatCode="General">
                  <c:v>6.1581000000000001</c:v>
                </c:pt>
                <c:pt idx="5177" formatCode="General">
                  <c:v>6.1642000000000001</c:v>
                </c:pt>
                <c:pt idx="5178" formatCode="General">
                  <c:v>6.1658000000000008</c:v>
                </c:pt>
                <c:pt idx="5179" formatCode="General">
                  <c:v>6.1626000000000003</c:v>
                </c:pt>
                <c:pt idx="5180" formatCode="General">
                  <c:v>6.1565000000000003</c:v>
                </c:pt>
                <c:pt idx="5181" formatCode="General">
                  <c:v>6.1443000000000003</c:v>
                </c:pt>
                <c:pt idx="5182" formatCode="General">
                  <c:v>6.1469000000000005</c:v>
                </c:pt>
                <c:pt idx="5183" formatCode="General">
                  <c:v>6.1485000000000003</c:v>
                </c:pt>
                <c:pt idx="5184" formatCode="General">
                  <c:v>6.1490000000000009</c:v>
                </c:pt>
                <c:pt idx="5185" formatCode="General">
                  <c:v>6.1535000000000002</c:v>
                </c:pt>
                <c:pt idx="5186" formatCode="General">
                  <c:v>6.1564000000000005</c:v>
                </c:pt>
                <c:pt idx="5187" formatCode="General">
                  <c:v>6.1568000000000005</c:v>
                </c:pt>
                <c:pt idx="5188" formatCode="General">
                  <c:v>6.1547000000000001</c:v>
                </c:pt>
                <c:pt idx="5189" formatCode="General">
                  <c:v>6.1544000000000008</c:v>
                </c:pt>
                <c:pt idx="5190" formatCode="General">
                  <c:v>6.1572000000000005</c:v>
                </c:pt>
                <c:pt idx="5191" formatCode="General">
                  <c:v>6.1579000000000006</c:v>
                </c:pt>
                <c:pt idx="5192" formatCode="General">
                  <c:v>6.1597000000000008</c:v>
                </c:pt>
                <c:pt idx="5193" formatCode="General">
                  <c:v>6.1622000000000003</c:v>
                </c:pt>
                <c:pt idx="5194" formatCode="General">
                  <c:v>6.1615000000000002</c:v>
                </c:pt>
                <c:pt idx="5195" formatCode="General">
                  <c:v>6.1645000000000003</c:v>
                </c:pt>
                <c:pt idx="5196" formatCode="General">
                  <c:v>6.1675000000000004</c:v>
                </c:pt>
                <c:pt idx="5197" formatCode="General">
                  <c:v>6.1681000000000008</c:v>
                </c:pt>
                <c:pt idx="5198" formatCode="General">
                  <c:v>6.1661000000000001</c:v>
                </c:pt>
                <c:pt idx="5199" formatCode="General">
                  <c:v>6.1655000000000006</c:v>
                </c:pt>
                <c:pt idx="5200" formatCode="General">
                  <c:v>6.1681000000000008</c:v>
                </c:pt>
                <c:pt idx="5201" formatCode="General">
                  <c:v>6.1670000000000007</c:v>
                </c:pt>
                <c:pt idx="5202" formatCode="General">
                  <c:v>6.1562000000000001</c:v>
                </c:pt>
                <c:pt idx="5203" formatCode="General">
                  <c:v>6.1522000000000006</c:v>
                </c:pt>
                <c:pt idx="5204" formatCode="General">
                  <c:v>6.1517000000000008</c:v>
                </c:pt>
                <c:pt idx="5205" formatCode="General">
                  <c:v>6.1533000000000007</c:v>
                </c:pt>
                <c:pt idx="5206" formatCode="General">
                  <c:v>6.1545000000000005</c:v>
                </c:pt>
                <c:pt idx="5207" formatCode="General">
                  <c:v>6.1538000000000004</c:v>
                </c:pt>
                <c:pt idx="5208" formatCode="General">
                  <c:v>6.1528000000000009</c:v>
                </c:pt>
                <c:pt idx="5209" formatCode="General">
                  <c:v>6.1548000000000007</c:v>
                </c:pt>
                <c:pt idx="5210" formatCode="General">
                  <c:v>6.1580000000000004</c:v>
                </c:pt>
                <c:pt idx="5211" formatCode="General">
                  <c:v>6.1632000000000007</c:v>
                </c:pt>
                <c:pt idx="5212" formatCode="General">
                  <c:v>6.1617000000000006</c:v>
                </c:pt>
                <c:pt idx="5213" formatCode="General">
                  <c:v>6.1653000000000002</c:v>
                </c:pt>
                <c:pt idx="5214" formatCode="General">
                  <c:v>6.1663000000000006</c:v>
                </c:pt>
                <c:pt idx="5215" formatCode="General">
                  <c:v>6.1658000000000008</c:v>
                </c:pt>
                <c:pt idx="5216" formatCode="General">
                  <c:v>6.1638000000000002</c:v>
                </c:pt>
                <c:pt idx="5217" formatCode="General">
                  <c:v>6.1647000000000007</c:v>
                </c:pt>
                <c:pt idx="5218" formatCode="General">
                  <c:v>6.1680000000000001</c:v>
                </c:pt>
                <c:pt idx="5219" formatCode="General">
                  <c:v>6.1684000000000001</c:v>
                </c:pt>
                <c:pt idx="5220" formatCode="General">
                  <c:v>6.1697000000000006</c:v>
                </c:pt>
                <c:pt idx="5221" formatCode="General">
                  <c:v>6.1666000000000007</c:v>
                </c:pt>
                <c:pt idx="5222" formatCode="General">
                  <c:v>6.1707000000000001</c:v>
                </c:pt>
                <c:pt idx="5223" formatCode="General">
                  <c:v>6.1707000000000001</c:v>
                </c:pt>
                <c:pt idx="5224" formatCode="General">
                  <c:v>6.1520000000000001</c:v>
                </c:pt>
                <c:pt idx="5225" formatCode="General">
                  <c:v>6.1425000000000001</c:v>
                </c:pt>
                <c:pt idx="5226" formatCode="General">
                  <c:v>6.1453000000000007</c:v>
                </c:pt>
                <c:pt idx="5227" formatCode="General">
                  <c:v>6.1468000000000007</c:v>
                </c:pt>
                <c:pt idx="5228" formatCode="General">
                  <c:v>6.1452000000000009</c:v>
                </c:pt>
                <c:pt idx="5229" formatCode="General">
                  <c:v>6.1462000000000003</c:v>
                </c:pt>
                <c:pt idx="5230" formatCode="General">
                  <c:v>6.1450000000000005</c:v>
                </c:pt>
                <c:pt idx="5231" formatCode="General">
                  <c:v>6.1490000000000009</c:v>
                </c:pt>
                <c:pt idx="5232" formatCode="General">
                  <c:v>6.1455000000000002</c:v>
                </c:pt>
                <c:pt idx="5233" formatCode="General">
                  <c:v>6.1485000000000003</c:v>
                </c:pt>
                <c:pt idx="5234" formatCode="General">
                  <c:v>6.1470000000000002</c:v>
                </c:pt>
                <c:pt idx="5235" formatCode="General">
                  <c:v>6.1462000000000003</c:v>
                </c:pt>
                <c:pt idx="5236" formatCode="General">
                  <c:v>6.1497000000000002</c:v>
                </c:pt>
                <c:pt idx="5237" formatCode="General">
                  <c:v>6.1508000000000003</c:v>
                </c:pt>
                <c:pt idx="5238" formatCode="General">
                  <c:v>6.1539000000000001</c:v>
                </c:pt>
                <c:pt idx="5239" formatCode="General">
                  <c:v>6.1525000000000007</c:v>
                </c:pt>
                <c:pt idx="5240" formatCode="General">
                  <c:v>6.1525000000000007</c:v>
                </c:pt>
                <c:pt idx="5241" formatCode="General">
                  <c:v>6.1525000000000007</c:v>
                </c:pt>
                <c:pt idx="5242" formatCode="General">
                  <c:v>6.1525000000000007</c:v>
                </c:pt>
                <c:pt idx="5243" formatCode="General">
                  <c:v>6.1525000000000007</c:v>
                </c:pt>
                <c:pt idx="5244" formatCode="General">
                  <c:v>6.1525000000000007</c:v>
                </c:pt>
                <c:pt idx="5245" formatCode="General">
                  <c:v>6.1493000000000002</c:v>
                </c:pt>
                <c:pt idx="5246" formatCode="General">
                  <c:v>6.1461000000000006</c:v>
                </c:pt>
                <c:pt idx="5247" formatCode="General">
                  <c:v>6.1470000000000002</c:v>
                </c:pt>
                <c:pt idx="5248" formatCode="General">
                  <c:v>6.1446000000000005</c:v>
                </c:pt>
                <c:pt idx="5249" formatCode="General">
                  <c:v>6.1408000000000005</c:v>
                </c:pt>
                <c:pt idx="5250" formatCode="General">
                  <c:v>6.1455000000000002</c:v>
                </c:pt>
                <c:pt idx="5251" formatCode="General">
                  <c:v>6.1395000000000008</c:v>
                </c:pt>
                <c:pt idx="5252" formatCode="General">
                  <c:v>6.1407000000000007</c:v>
                </c:pt>
                <c:pt idx="5253" formatCode="General">
                  <c:v>6.1435000000000004</c:v>
                </c:pt>
                <c:pt idx="5254" formatCode="General">
                  <c:v>6.1410000000000009</c:v>
                </c:pt>
                <c:pt idx="5255" formatCode="General">
                  <c:v>6.1437000000000008</c:v>
                </c:pt>
                <c:pt idx="5256" formatCode="General">
                  <c:v>6.1459000000000001</c:v>
                </c:pt>
                <c:pt idx="5257" formatCode="General">
                  <c:v>6.1467000000000009</c:v>
                </c:pt>
                <c:pt idx="5258" formatCode="General">
                  <c:v>6.1446000000000005</c:v>
                </c:pt>
                <c:pt idx="5259" formatCode="General">
                  <c:v>6.1421000000000001</c:v>
                </c:pt>
                <c:pt idx="5260" formatCode="General">
                  <c:v>6.1405000000000003</c:v>
                </c:pt>
                <c:pt idx="5261" formatCode="General">
                  <c:v>6.1457000000000006</c:v>
                </c:pt>
                <c:pt idx="5262" formatCode="General">
                  <c:v>6.1461000000000006</c:v>
                </c:pt>
                <c:pt idx="5263" formatCode="General">
                  <c:v>6.1525000000000007</c:v>
                </c:pt>
                <c:pt idx="5264" formatCode="General">
                  <c:v>6.1543000000000001</c:v>
                </c:pt>
                <c:pt idx="5265" formatCode="General">
                  <c:v>6.1503000000000005</c:v>
                </c:pt>
                <c:pt idx="5266" formatCode="General">
                  <c:v>6.1565000000000003</c:v>
                </c:pt>
                <c:pt idx="5267" formatCode="General">
                  <c:v>6.1602000000000006</c:v>
                </c:pt>
                <c:pt idx="5268" formatCode="General">
                  <c:v>6.1377000000000006</c:v>
                </c:pt>
                <c:pt idx="5269" formatCode="General">
                  <c:v>6.1413000000000002</c:v>
                </c:pt>
                <c:pt idx="5270" formatCode="General">
                  <c:v>6.1428000000000003</c:v>
                </c:pt>
                <c:pt idx="5271" formatCode="General">
                  <c:v>6.1418000000000008</c:v>
                </c:pt>
                <c:pt idx="5272" formatCode="General">
                  <c:v>6.1399000000000008</c:v>
                </c:pt>
                <c:pt idx="5273" formatCode="General">
                  <c:v>6.1409000000000002</c:v>
                </c:pt>
                <c:pt idx="5274" formatCode="General">
                  <c:v>6.1430000000000007</c:v>
                </c:pt>
                <c:pt idx="5275" formatCode="General">
                  <c:v>6.1397000000000004</c:v>
                </c:pt>
                <c:pt idx="5276" formatCode="General">
                  <c:v>6.1417000000000002</c:v>
                </c:pt>
                <c:pt idx="5277" formatCode="General">
                  <c:v>6.1387000000000009</c:v>
                </c:pt>
                <c:pt idx="5278" formatCode="General">
                  <c:v>6.1420000000000003</c:v>
                </c:pt>
                <c:pt idx="5279" formatCode="General">
                  <c:v>6.1390000000000002</c:v>
                </c:pt>
                <c:pt idx="5280" formatCode="General">
                  <c:v>6.1354000000000006</c:v>
                </c:pt>
                <c:pt idx="5281" formatCode="General">
                  <c:v>6.1320000000000006</c:v>
                </c:pt>
                <c:pt idx="5282" formatCode="General">
                  <c:v>6.1345000000000001</c:v>
                </c:pt>
                <c:pt idx="5283" formatCode="General">
                  <c:v>6.1369000000000007</c:v>
                </c:pt>
                <c:pt idx="5284" formatCode="General">
                  <c:v>6.1325000000000003</c:v>
                </c:pt>
                <c:pt idx="5285" formatCode="General">
                  <c:v>6.1376000000000008</c:v>
                </c:pt>
                <c:pt idx="5286" formatCode="General">
                  <c:v>6.1411000000000007</c:v>
                </c:pt>
                <c:pt idx="5287" formatCode="General">
                  <c:v>6.1373000000000006</c:v>
                </c:pt>
                <c:pt idx="5288" formatCode="General">
                  <c:v>6.1282000000000005</c:v>
                </c:pt>
                <c:pt idx="5289" formatCode="General">
                  <c:v>6.1231000000000009</c:v>
                </c:pt>
                <c:pt idx="5290" formatCode="General">
                  <c:v>6.1195000000000004</c:v>
                </c:pt>
                <c:pt idx="5291" formatCode="General">
                  <c:v>6.1153000000000004</c:v>
                </c:pt>
                <c:pt idx="5292" formatCode="General">
                  <c:v>6.1184000000000003</c:v>
                </c:pt>
                <c:pt idx="5293" formatCode="General">
                  <c:v>6.1152000000000006</c:v>
                </c:pt>
                <c:pt idx="5294" formatCode="General">
                  <c:v>6.1182000000000007</c:v>
                </c:pt>
                <c:pt idx="5295" formatCode="General">
                  <c:v>6.1137000000000006</c:v>
                </c:pt>
                <c:pt idx="5296" formatCode="General">
                  <c:v>6.1195000000000004</c:v>
                </c:pt>
                <c:pt idx="5297" formatCode="General">
                  <c:v>6.1205000000000007</c:v>
                </c:pt>
                <c:pt idx="5298" formatCode="General">
                  <c:v>6.1220000000000008</c:v>
                </c:pt>
                <c:pt idx="5299" formatCode="General">
                  <c:v>6.1230000000000002</c:v>
                </c:pt>
                <c:pt idx="5300" formatCode="General">
                  <c:v>6.1247000000000007</c:v>
                </c:pt>
                <c:pt idx="5301" formatCode="General">
                  <c:v>6.1213000000000006</c:v>
                </c:pt>
                <c:pt idx="5302" formatCode="General">
                  <c:v>6.1186000000000007</c:v>
                </c:pt>
                <c:pt idx="5303" formatCode="General">
                  <c:v>6.1205000000000007</c:v>
                </c:pt>
                <c:pt idx="5304" formatCode="General">
                  <c:v>6.1224000000000007</c:v>
                </c:pt>
                <c:pt idx="5305" formatCode="General">
                  <c:v>6.1190000000000007</c:v>
                </c:pt>
                <c:pt idx="5306" formatCode="General">
                  <c:v>6.1190000000000007</c:v>
                </c:pt>
                <c:pt idx="5307" formatCode="General">
                  <c:v>6.1190000000000007</c:v>
                </c:pt>
                <c:pt idx="5308" formatCode="General">
                  <c:v>6.1248000000000005</c:v>
                </c:pt>
                <c:pt idx="5309" formatCode="General">
                  <c:v>6.1256000000000004</c:v>
                </c:pt>
                <c:pt idx="5310" formatCode="General">
                  <c:v>6.1269000000000009</c:v>
                </c:pt>
                <c:pt idx="5311" formatCode="General">
                  <c:v>6.1302000000000003</c:v>
                </c:pt>
                <c:pt idx="5312" formatCode="General">
                  <c:v>6.1296000000000008</c:v>
                </c:pt>
                <c:pt idx="5313" formatCode="General">
                  <c:v>6.1233000000000004</c:v>
                </c:pt>
                <c:pt idx="5314" formatCode="General">
                  <c:v>6.1195000000000004</c:v>
                </c:pt>
                <c:pt idx="5315" formatCode="General">
                  <c:v>6.1205000000000007</c:v>
                </c:pt>
                <c:pt idx="5316" formatCode="General">
                  <c:v>6.1193000000000008</c:v>
                </c:pt>
                <c:pt idx="5317" formatCode="General">
                  <c:v>6.1188000000000002</c:v>
                </c:pt>
                <c:pt idx="5318" formatCode="General">
                  <c:v>6.1230000000000002</c:v>
                </c:pt>
                <c:pt idx="5319" formatCode="General">
                  <c:v>6.1226000000000003</c:v>
                </c:pt>
                <c:pt idx="5320" formatCode="General">
                  <c:v>6.1268000000000002</c:v>
                </c:pt>
                <c:pt idx="5321" formatCode="General">
                  <c:v>6.1247000000000007</c:v>
                </c:pt>
                <c:pt idx="5322" formatCode="General">
                  <c:v>6.1342000000000008</c:v>
                </c:pt>
                <c:pt idx="5323" formatCode="General">
                  <c:v>6.1384000000000007</c:v>
                </c:pt>
                <c:pt idx="5324" formatCode="General">
                  <c:v>6.1364000000000001</c:v>
                </c:pt>
                <c:pt idx="5325" formatCode="General">
                  <c:v>6.1282000000000005</c:v>
                </c:pt>
                <c:pt idx="5326" formatCode="General">
                  <c:v>6.1335000000000006</c:v>
                </c:pt>
                <c:pt idx="5327" formatCode="General">
                  <c:v>6.1370000000000005</c:v>
                </c:pt>
                <c:pt idx="5328" formatCode="General">
                  <c:v>6.1385000000000005</c:v>
                </c:pt>
                <c:pt idx="5329" formatCode="General">
                  <c:v>6.1369000000000007</c:v>
                </c:pt>
                <c:pt idx="5330" formatCode="General">
                  <c:v>6.1318000000000001</c:v>
                </c:pt>
                <c:pt idx="5331" formatCode="General">
                  <c:v>6.1366000000000005</c:v>
                </c:pt>
                <c:pt idx="5332" formatCode="General">
                  <c:v>6.1261000000000001</c:v>
                </c:pt>
                <c:pt idx="5333" formatCode="General">
                  <c:v>6.1311000000000009</c:v>
                </c:pt>
                <c:pt idx="5334" formatCode="General">
                  <c:v>6.1295000000000002</c:v>
                </c:pt>
                <c:pt idx="5335" formatCode="General">
                  <c:v>6.1315000000000008</c:v>
                </c:pt>
                <c:pt idx="5336" formatCode="General">
                  <c:v>6.1333000000000002</c:v>
                </c:pt>
                <c:pt idx="5337" formatCode="General">
                  <c:v>6.1288000000000009</c:v>
                </c:pt>
                <c:pt idx="5338" formatCode="General">
                  <c:v>6.1273000000000009</c:v>
                </c:pt>
                <c:pt idx="5339" formatCode="General">
                  <c:v>6.1330000000000009</c:v>
                </c:pt>
                <c:pt idx="5340" formatCode="General">
                  <c:v>6.1330000000000009</c:v>
                </c:pt>
                <c:pt idx="5341" formatCode="General">
                  <c:v>6.1330000000000009</c:v>
                </c:pt>
                <c:pt idx="5342" formatCode="General">
                  <c:v>6.1330000000000009</c:v>
                </c:pt>
                <c:pt idx="5343" formatCode="General">
                  <c:v>6.1330000000000009</c:v>
                </c:pt>
                <c:pt idx="5344" formatCode="General">
                  <c:v>6.1330000000000009</c:v>
                </c:pt>
                <c:pt idx="5345" formatCode="General">
                  <c:v>6.1384000000000007</c:v>
                </c:pt>
                <c:pt idx="5346" formatCode="General">
                  <c:v>6.1379000000000001</c:v>
                </c:pt>
                <c:pt idx="5347" formatCode="General">
                  <c:v>6.1475000000000009</c:v>
                </c:pt>
                <c:pt idx="5348" formatCode="General">
                  <c:v>6.1513000000000009</c:v>
                </c:pt>
                <c:pt idx="5349" formatCode="General">
                  <c:v>6.1543000000000001</c:v>
                </c:pt>
                <c:pt idx="5350" formatCode="General">
                  <c:v>6.1525000000000007</c:v>
                </c:pt>
                <c:pt idx="5351" formatCode="General">
                  <c:v>6.1528000000000009</c:v>
                </c:pt>
                <c:pt idx="5352" formatCode="General">
                  <c:v>6.1533000000000007</c:v>
                </c:pt>
                <c:pt idx="5353" formatCode="General">
                  <c:v>6.1563000000000008</c:v>
                </c:pt>
                <c:pt idx="5354" formatCode="General">
                  <c:v>6.1572000000000005</c:v>
                </c:pt>
                <c:pt idx="5355" formatCode="General">
                  <c:v>6.1597000000000008</c:v>
                </c:pt>
                <c:pt idx="5356" formatCode="General">
                  <c:v>6.1617000000000006</c:v>
                </c:pt>
                <c:pt idx="5357" formatCode="General">
                  <c:v>6.1588000000000003</c:v>
                </c:pt>
                <c:pt idx="5358" formatCode="General">
                  <c:v>6.1615000000000002</c:v>
                </c:pt>
                <c:pt idx="5359" formatCode="General">
                  <c:v>6.1585000000000001</c:v>
                </c:pt>
                <c:pt idx="5360" formatCode="General">
                  <c:v>6.1556000000000006</c:v>
                </c:pt>
                <c:pt idx="5361" formatCode="General">
                  <c:v>6.1460000000000008</c:v>
                </c:pt>
                <c:pt idx="5362" formatCode="General">
                  <c:v>6.1496000000000004</c:v>
                </c:pt>
                <c:pt idx="5363" formatCode="General">
                  <c:v>6.1448000000000009</c:v>
                </c:pt>
                <c:pt idx="5364" formatCode="General">
                  <c:v>6.1398000000000001</c:v>
                </c:pt>
                <c:pt idx="5365" formatCode="General">
                  <c:v>6.1410000000000009</c:v>
                </c:pt>
                <c:pt idx="5366" formatCode="General">
                  <c:v>6.1375000000000002</c:v>
                </c:pt>
                <c:pt idx="5367" formatCode="General">
                  <c:v>6.1397000000000004</c:v>
                </c:pt>
                <c:pt idx="5368" formatCode="General">
                  <c:v>6.1402000000000001</c:v>
                </c:pt>
                <c:pt idx="5369" formatCode="General">
                  <c:v>6.1422000000000008</c:v>
                </c:pt>
                <c:pt idx="5370" formatCode="General">
                  <c:v>6.1434000000000006</c:v>
                </c:pt>
                <c:pt idx="5371" formatCode="General">
                  <c:v>6.1396000000000006</c:v>
                </c:pt>
                <c:pt idx="5372" formatCode="General">
                  <c:v>6.1348000000000003</c:v>
                </c:pt>
                <c:pt idx="5373" formatCode="General">
                  <c:v>6.1348000000000003</c:v>
                </c:pt>
                <c:pt idx="5374" formatCode="General">
                  <c:v>6.1305000000000005</c:v>
                </c:pt>
                <c:pt idx="5375" formatCode="General">
                  <c:v>6.1345000000000001</c:v>
                </c:pt>
                <c:pt idx="5376" formatCode="General">
                  <c:v>6.1338000000000008</c:v>
                </c:pt>
                <c:pt idx="5377" formatCode="General">
                  <c:v>6.1370000000000005</c:v>
                </c:pt>
                <c:pt idx="5378" formatCode="General">
                  <c:v>6.1395000000000008</c:v>
                </c:pt>
                <c:pt idx="5379" formatCode="General">
                  <c:v>6.1407000000000007</c:v>
                </c:pt>
                <c:pt idx="5380" formatCode="General">
                  <c:v>6.1340000000000003</c:v>
                </c:pt>
                <c:pt idx="5381" formatCode="General">
                  <c:v>6.1305000000000005</c:v>
                </c:pt>
                <c:pt idx="5382" formatCode="General">
                  <c:v>6.1267000000000005</c:v>
                </c:pt>
                <c:pt idx="5383" formatCode="General">
                  <c:v>6.1255000000000006</c:v>
                </c:pt>
                <c:pt idx="5384" formatCode="General">
                  <c:v>6.1280000000000001</c:v>
                </c:pt>
                <c:pt idx="5385" formatCode="General">
                  <c:v>6.1290000000000004</c:v>
                </c:pt>
                <c:pt idx="5386" formatCode="General">
                  <c:v>6.1281000000000008</c:v>
                </c:pt>
                <c:pt idx="5387" formatCode="General">
                  <c:v>6.1241000000000003</c:v>
                </c:pt>
                <c:pt idx="5388" formatCode="General">
                  <c:v>6.1220000000000008</c:v>
                </c:pt>
                <c:pt idx="5389" formatCode="General">
                  <c:v>6.1209000000000007</c:v>
                </c:pt>
                <c:pt idx="5390" formatCode="General">
                  <c:v>6.1169000000000002</c:v>
                </c:pt>
                <c:pt idx="5391" formatCode="General">
                  <c:v>6.1137000000000006</c:v>
                </c:pt>
                <c:pt idx="5392" formatCode="General">
                  <c:v>6.1137000000000006</c:v>
                </c:pt>
                <c:pt idx="5393" formatCode="General">
                  <c:v>6.1165000000000003</c:v>
                </c:pt>
                <c:pt idx="5394" formatCode="General">
                  <c:v>6.1180000000000003</c:v>
                </c:pt>
                <c:pt idx="5395" formatCode="General">
                  <c:v>6.1156000000000006</c:v>
                </c:pt>
                <c:pt idx="5396" formatCode="General">
                  <c:v>6.1113000000000008</c:v>
                </c:pt>
                <c:pt idx="5397" formatCode="General">
                  <c:v>6.1147000000000009</c:v>
                </c:pt>
                <c:pt idx="5398" formatCode="General">
                  <c:v>6.1132000000000009</c:v>
                </c:pt>
                <c:pt idx="5399" formatCode="General">
                  <c:v>6.1155000000000008</c:v>
                </c:pt>
                <c:pt idx="5400" formatCode="General">
                  <c:v>6.1123000000000003</c:v>
                </c:pt>
                <c:pt idx="5401" formatCode="General">
                  <c:v>6.1093000000000002</c:v>
                </c:pt>
                <c:pt idx="5402" formatCode="General">
                  <c:v>6.1085000000000003</c:v>
                </c:pt>
                <c:pt idx="5403" formatCode="General">
                  <c:v>6.1079000000000008</c:v>
                </c:pt>
                <c:pt idx="5404" formatCode="General">
                  <c:v>6.1098000000000008</c:v>
                </c:pt>
                <c:pt idx="5405" formatCode="General">
                  <c:v>6.1125000000000007</c:v>
                </c:pt>
                <c:pt idx="5406" formatCode="General">
                  <c:v>6.1139000000000001</c:v>
                </c:pt>
                <c:pt idx="5407" formatCode="General">
                  <c:v>6.1131000000000002</c:v>
                </c:pt>
                <c:pt idx="5408" formatCode="General">
                  <c:v>6.1165000000000003</c:v>
                </c:pt>
                <c:pt idx="5409" formatCode="General">
                  <c:v>6.1172000000000004</c:v>
                </c:pt>
                <c:pt idx="5410" formatCode="General">
                  <c:v>6.1198000000000006</c:v>
                </c:pt>
                <c:pt idx="5411" formatCode="General">
                  <c:v>6.1202000000000005</c:v>
                </c:pt>
                <c:pt idx="5412" formatCode="General">
                  <c:v>6.1196000000000002</c:v>
                </c:pt>
                <c:pt idx="5413" formatCode="General">
                  <c:v>6.1207000000000003</c:v>
                </c:pt>
                <c:pt idx="5414" formatCode="General">
                  <c:v>6.1225000000000005</c:v>
                </c:pt>
                <c:pt idx="5415" formatCode="General">
                  <c:v>6.1176000000000004</c:v>
                </c:pt>
                <c:pt idx="5416" formatCode="General">
                  <c:v>6.1164000000000005</c:v>
                </c:pt>
                <c:pt idx="5417" formatCode="General">
                  <c:v>6.1181000000000001</c:v>
                </c:pt>
                <c:pt idx="5418" formatCode="General">
                  <c:v>6.1205000000000007</c:v>
                </c:pt>
                <c:pt idx="5419" formatCode="General">
                  <c:v>6.1179000000000006</c:v>
                </c:pt>
                <c:pt idx="5420" formatCode="General">
                  <c:v>6.1173000000000002</c:v>
                </c:pt>
                <c:pt idx="5421" formatCode="General">
                  <c:v>6.1150000000000002</c:v>
                </c:pt>
                <c:pt idx="5422" formatCode="General">
                  <c:v>6.1167000000000007</c:v>
                </c:pt>
                <c:pt idx="5423" formatCode="General">
                  <c:v>6.1169000000000002</c:v>
                </c:pt>
                <c:pt idx="5424" formatCode="General">
                  <c:v>6.1155000000000008</c:v>
                </c:pt>
                <c:pt idx="5425" formatCode="General">
                  <c:v>6.1158000000000001</c:v>
                </c:pt>
                <c:pt idx="5426" formatCode="General">
                  <c:v>6.1126000000000005</c:v>
                </c:pt>
                <c:pt idx="5427" formatCode="General">
                  <c:v>6.1104000000000003</c:v>
                </c:pt>
                <c:pt idx="5428" formatCode="General">
                  <c:v>6.1104000000000003</c:v>
                </c:pt>
                <c:pt idx="5429" formatCode="General">
                  <c:v>6.1119000000000003</c:v>
                </c:pt>
                <c:pt idx="5430" formatCode="General">
                  <c:v>6.1142000000000003</c:v>
                </c:pt>
                <c:pt idx="5431" formatCode="General">
                  <c:v>6.1148000000000007</c:v>
                </c:pt>
                <c:pt idx="5432" formatCode="General">
                  <c:v>6.1137000000000006</c:v>
                </c:pt>
                <c:pt idx="5433" formatCode="General">
                  <c:v>6.1168000000000005</c:v>
                </c:pt>
                <c:pt idx="5434" formatCode="General">
                  <c:v>6.1136000000000008</c:v>
                </c:pt>
                <c:pt idx="5435" formatCode="General">
                  <c:v>6.1149000000000004</c:v>
                </c:pt>
                <c:pt idx="5436" formatCode="General">
                  <c:v>6.1171000000000006</c:v>
                </c:pt>
                <c:pt idx="5437" formatCode="General">
                  <c:v>6.1160000000000005</c:v>
                </c:pt>
                <c:pt idx="5438" formatCode="General">
                  <c:v>6.1172000000000004</c:v>
                </c:pt>
                <c:pt idx="5439" formatCode="General">
                  <c:v>6.1166000000000009</c:v>
                </c:pt>
                <c:pt idx="5440" formatCode="General">
                  <c:v>6.1175000000000006</c:v>
                </c:pt>
                <c:pt idx="5441" formatCode="General">
                  <c:v>6.1151000000000009</c:v>
                </c:pt>
                <c:pt idx="5442" formatCode="General">
                  <c:v>6.1153000000000004</c:v>
                </c:pt>
                <c:pt idx="5443" formatCode="General">
                  <c:v>6.1133000000000006</c:v>
                </c:pt>
                <c:pt idx="5444" formatCode="General">
                  <c:v>6.1165000000000003</c:v>
                </c:pt>
                <c:pt idx="5445" formatCode="General">
                  <c:v>6.1152000000000006</c:v>
                </c:pt>
                <c:pt idx="5446" formatCode="General">
                  <c:v>6.1173000000000002</c:v>
                </c:pt>
                <c:pt idx="5447" formatCode="General">
                  <c:v>6.1192000000000002</c:v>
                </c:pt>
                <c:pt idx="5448" formatCode="General">
                  <c:v>6.1197000000000008</c:v>
                </c:pt>
                <c:pt idx="5449" formatCode="General">
                  <c:v>6.1199000000000003</c:v>
                </c:pt>
                <c:pt idx="5450" formatCode="General">
                  <c:v>6.1168000000000005</c:v>
                </c:pt>
                <c:pt idx="5451" formatCode="General">
                  <c:v>6.1172000000000004</c:v>
                </c:pt>
                <c:pt idx="5452" formatCode="General">
                  <c:v>6.1169000000000002</c:v>
                </c:pt>
                <c:pt idx="5453" formatCode="General">
                  <c:v>6.1176000000000004</c:v>
                </c:pt>
                <c:pt idx="5454" formatCode="General">
                  <c:v>6.1154000000000002</c:v>
                </c:pt>
                <c:pt idx="5455" formatCode="General">
                  <c:v>6.1150000000000002</c:v>
                </c:pt>
                <c:pt idx="5456" formatCode="General">
                  <c:v>6.1165000000000003</c:v>
                </c:pt>
                <c:pt idx="5457" formatCode="General">
                  <c:v>6.1172000000000004</c:v>
                </c:pt>
                <c:pt idx="5458" formatCode="General">
                  <c:v>6.1169000000000002</c:v>
                </c:pt>
                <c:pt idx="5459" formatCode="General">
                  <c:v>6.1177000000000001</c:v>
                </c:pt>
                <c:pt idx="5460" formatCode="General">
                  <c:v>6.1186000000000007</c:v>
                </c:pt>
                <c:pt idx="5461" formatCode="General">
                  <c:v>6.1181000000000001</c:v>
                </c:pt>
                <c:pt idx="5462" formatCode="General">
                  <c:v>6.1174000000000008</c:v>
                </c:pt>
                <c:pt idx="5463" formatCode="General">
                  <c:v>6.1162000000000001</c:v>
                </c:pt>
                <c:pt idx="5464" formatCode="General">
                  <c:v>6.2298000000000009</c:v>
                </c:pt>
                <c:pt idx="5465" formatCode="General">
                  <c:v>6.3306000000000004</c:v>
                </c:pt>
                <c:pt idx="5466" formatCode="General">
                  <c:v>6.4010000000000007</c:v>
                </c:pt>
                <c:pt idx="5467" formatCode="General">
                  <c:v>6.3975000000000009</c:v>
                </c:pt>
                <c:pt idx="5468" formatCode="General">
                  <c:v>6.3969000000000005</c:v>
                </c:pt>
                <c:pt idx="5469" formatCode="General">
                  <c:v>6.3966000000000003</c:v>
                </c:pt>
                <c:pt idx="5470" formatCode="General">
                  <c:v>6.3963000000000001</c:v>
                </c:pt>
                <c:pt idx="5471" formatCode="General">
                  <c:v>6.3915000000000006</c:v>
                </c:pt>
                <c:pt idx="5472" formatCode="General">
                  <c:v>6.386400000000001</c:v>
                </c:pt>
                <c:pt idx="5473" formatCode="General">
                  <c:v>6.3862000000000005</c:v>
                </c:pt>
                <c:pt idx="5474" formatCode="General">
                  <c:v>6.3987000000000007</c:v>
                </c:pt>
                <c:pt idx="5475" formatCode="General">
                  <c:v>6.4043000000000001</c:v>
                </c:pt>
                <c:pt idx="5476" formatCode="General">
                  <c:v>6.4085000000000001</c:v>
                </c:pt>
                <c:pt idx="5477" formatCode="General">
                  <c:v>6.398600000000001</c:v>
                </c:pt>
                <c:pt idx="5478" formatCode="General">
                  <c:v>6.3893000000000004</c:v>
                </c:pt>
                <c:pt idx="5479" formatCode="General">
                  <c:v>6.3752000000000004</c:v>
                </c:pt>
                <c:pt idx="5480" formatCode="General">
                  <c:v>6.3619000000000003</c:v>
                </c:pt>
                <c:pt idx="5481" formatCode="General">
                  <c:v>6.3619000000000003</c:v>
                </c:pt>
                <c:pt idx="5482" formatCode="General">
                  <c:v>6.3619000000000003</c:v>
                </c:pt>
                <c:pt idx="5483" formatCode="General">
                  <c:v>6.3584000000000005</c:v>
                </c:pt>
                <c:pt idx="5484" formatCode="General">
                  <c:v>6.3639000000000001</c:v>
                </c:pt>
                <c:pt idx="5485" formatCode="General">
                  <c:v>6.3632000000000009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905344"/>
        <c:axId val="104919424"/>
      </c:lineChart>
      <c:dateAx>
        <c:axId val="104905344"/>
        <c:scaling>
          <c:orientation val="minMax"/>
          <c:min val="41275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4919424"/>
        <c:crosses val="autoZero"/>
        <c:auto val="1"/>
        <c:lblOffset val="100"/>
        <c:baseTimeUnit val="days"/>
      </c:dateAx>
      <c:valAx>
        <c:axId val="104919424"/>
        <c:scaling>
          <c:orientation val="minMax"/>
          <c:max val="6.6"/>
          <c:min val="5.9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pt-BR" b="0"/>
                  <a:t>CNY/USD</a:t>
                </a:r>
              </a:p>
            </c:rich>
          </c:tx>
          <c:layout>
            <c:manualLayout>
              <c:xMode val="edge"/>
              <c:yMode val="edge"/>
              <c:x val="2.0624873813850191E-2"/>
              <c:y val="0.25435625077066709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04905344"/>
        <c:crosses val="autoZero"/>
        <c:crossBetween val="between"/>
      </c:valAx>
      <c:spPr>
        <a:noFill/>
        <a:ln>
          <a:noFill/>
        </a:ln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13249331213406015"/>
          <c:y val="0.85973999894308517"/>
          <c:w val="0.83116722188572578"/>
          <c:h val="0.12683718226496857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/>
            </a:pPr>
            <a:r>
              <a:rPr lang="pt-BR" sz="1800" b="1" dirty="0"/>
              <a:t>Índices de </a:t>
            </a:r>
            <a:r>
              <a:rPr lang="pt-BR" sz="1800" b="1" dirty="0" smtClean="0"/>
              <a:t>preços </a:t>
            </a:r>
            <a:r>
              <a:rPr lang="pt-BR" sz="1800" b="1" dirty="0"/>
              <a:t>de </a:t>
            </a:r>
            <a:r>
              <a:rPr lang="pt-BR" sz="1800" b="1" i="1" dirty="0"/>
              <a:t>c</a:t>
            </a:r>
            <a:r>
              <a:rPr lang="pt-BR" sz="1800" b="1" i="1" dirty="0" smtClean="0"/>
              <a:t>ommodities</a:t>
            </a:r>
            <a:endParaRPr lang="pt-BR" sz="1800" b="1" dirty="0"/>
          </a:p>
        </c:rich>
      </c:tx>
      <c:layout>
        <c:manualLayout>
          <c:xMode val="edge"/>
          <c:yMode val="edge"/>
          <c:x val="0.27327223991932237"/>
          <c:y val="2.822384634081057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76530818263112"/>
          <c:y val="0.10164061531542444"/>
          <c:w val="0.82121810388142447"/>
          <c:h val="0.66272392401290003"/>
        </c:manualLayout>
      </c:layout>
      <c:lineChart>
        <c:grouping val="standard"/>
        <c:varyColors val="0"/>
        <c:ser>
          <c:idx val="0"/>
          <c:order val="0"/>
          <c:tx>
            <c:strRef>
              <c:f>'Index Jan07=100'!$B$1</c:f>
              <c:strCache>
                <c:ptCount val="1"/>
                <c:pt idx="0">
                  <c:v>CRB Foodstuff</c:v>
                </c:pt>
              </c:strCache>
            </c:strRef>
          </c:tx>
          <c:spPr>
            <a:ln w="38100">
              <a:solidFill>
                <a:srgbClr val="193264"/>
              </a:solidFill>
            </a:ln>
          </c:spPr>
          <c:marker>
            <c:symbol val="none"/>
          </c:marker>
          <c:cat>
            <c:numRef>
              <c:f>'Index Jan07=100'!$A$2:$A$3180</c:f>
              <c:numCache>
                <c:formatCode>[]mmmm\ d\,\ yyyy;@</c:formatCode>
                <c:ptCount val="3179"/>
                <c:pt idx="0">
                  <c:v>39083</c:v>
                </c:pt>
                <c:pt idx="1">
                  <c:v>39084</c:v>
                </c:pt>
                <c:pt idx="2">
                  <c:v>39085</c:v>
                </c:pt>
                <c:pt idx="3">
                  <c:v>39086</c:v>
                </c:pt>
                <c:pt idx="4">
                  <c:v>39087</c:v>
                </c:pt>
                <c:pt idx="5">
                  <c:v>39088</c:v>
                </c:pt>
                <c:pt idx="6">
                  <c:v>39089</c:v>
                </c:pt>
                <c:pt idx="7">
                  <c:v>39090</c:v>
                </c:pt>
                <c:pt idx="8">
                  <c:v>39091</c:v>
                </c:pt>
                <c:pt idx="9">
                  <c:v>39092</c:v>
                </c:pt>
                <c:pt idx="10">
                  <c:v>39093</c:v>
                </c:pt>
                <c:pt idx="11">
                  <c:v>39094</c:v>
                </c:pt>
                <c:pt idx="12">
                  <c:v>39095</c:v>
                </c:pt>
                <c:pt idx="13">
                  <c:v>39096</c:v>
                </c:pt>
                <c:pt idx="14">
                  <c:v>39097</c:v>
                </c:pt>
                <c:pt idx="15">
                  <c:v>39098</c:v>
                </c:pt>
                <c:pt idx="16">
                  <c:v>39099</c:v>
                </c:pt>
                <c:pt idx="17">
                  <c:v>39100</c:v>
                </c:pt>
                <c:pt idx="18">
                  <c:v>39101</c:v>
                </c:pt>
                <c:pt idx="19">
                  <c:v>39102</c:v>
                </c:pt>
                <c:pt idx="20">
                  <c:v>39103</c:v>
                </c:pt>
                <c:pt idx="21">
                  <c:v>39104</c:v>
                </c:pt>
                <c:pt idx="22">
                  <c:v>39105</c:v>
                </c:pt>
                <c:pt idx="23">
                  <c:v>39106</c:v>
                </c:pt>
                <c:pt idx="24">
                  <c:v>39107</c:v>
                </c:pt>
                <c:pt idx="25">
                  <c:v>39108</c:v>
                </c:pt>
                <c:pt idx="26">
                  <c:v>39109</c:v>
                </c:pt>
                <c:pt idx="27">
                  <c:v>39110</c:v>
                </c:pt>
                <c:pt idx="28">
                  <c:v>39111</c:v>
                </c:pt>
                <c:pt idx="29">
                  <c:v>39112</c:v>
                </c:pt>
                <c:pt idx="30">
                  <c:v>39113</c:v>
                </c:pt>
                <c:pt idx="31">
                  <c:v>39114</c:v>
                </c:pt>
                <c:pt idx="32">
                  <c:v>39115</c:v>
                </c:pt>
                <c:pt idx="33">
                  <c:v>39116</c:v>
                </c:pt>
                <c:pt idx="34">
                  <c:v>39117</c:v>
                </c:pt>
                <c:pt idx="35">
                  <c:v>39118</c:v>
                </c:pt>
                <c:pt idx="36">
                  <c:v>39119</c:v>
                </c:pt>
                <c:pt idx="37">
                  <c:v>39120</c:v>
                </c:pt>
                <c:pt idx="38">
                  <c:v>39121</c:v>
                </c:pt>
                <c:pt idx="39">
                  <c:v>39122</c:v>
                </c:pt>
                <c:pt idx="40">
                  <c:v>39123</c:v>
                </c:pt>
                <c:pt idx="41">
                  <c:v>39124</c:v>
                </c:pt>
                <c:pt idx="42">
                  <c:v>39125</c:v>
                </c:pt>
                <c:pt idx="43">
                  <c:v>39126</c:v>
                </c:pt>
                <c:pt idx="44">
                  <c:v>39127</c:v>
                </c:pt>
                <c:pt idx="45">
                  <c:v>39128</c:v>
                </c:pt>
                <c:pt idx="46">
                  <c:v>39129</c:v>
                </c:pt>
                <c:pt idx="47">
                  <c:v>39130</c:v>
                </c:pt>
                <c:pt idx="48">
                  <c:v>39131</c:v>
                </c:pt>
                <c:pt idx="49">
                  <c:v>39132</c:v>
                </c:pt>
                <c:pt idx="50">
                  <c:v>39133</c:v>
                </c:pt>
                <c:pt idx="51">
                  <c:v>39134</c:v>
                </c:pt>
                <c:pt idx="52">
                  <c:v>39135</c:v>
                </c:pt>
                <c:pt idx="53">
                  <c:v>39136</c:v>
                </c:pt>
                <c:pt idx="54">
                  <c:v>39137</c:v>
                </c:pt>
                <c:pt idx="55">
                  <c:v>39138</c:v>
                </c:pt>
                <c:pt idx="56">
                  <c:v>39139</c:v>
                </c:pt>
                <c:pt idx="57">
                  <c:v>39140</c:v>
                </c:pt>
                <c:pt idx="58">
                  <c:v>39141</c:v>
                </c:pt>
                <c:pt idx="59">
                  <c:v>39142</c:v>
                </c:pt>
                <c:pt idx="60">
                  <c:v>39143</c:v>
                </c:pt>
                <c:pt idx="61">
                  <c:v>39144</c:v>
                </c:pt>
                <c:pt idx="62">
                  <c:v>39145</c:v>
                </c:pt>
                <c:pt idx="63">
                  <c:v>39146</c:v>
                </c:pt>
                <c:pt idx="64">
                  <c:v>39147</c:v>
                </c:pt>
                <c:pt idx="65">
                  <c:v>39148</c:v>
                </c:pt>
                <c:pt idx="66">
                  <c:v>39149</c:v>
                </c:pt>
                <c:pt idx="67">
                  <c:v>39150</c:v>
                </c:pt>
                <c:pt idx="68">
                  <c:v>39151</c:v>
                </c:pt>
                <c:pt idx="69">
                  <c:v>39152</c:v>
                </c:pt>
                <c:pt idx="70">
                  <c:v>39153</c:v>
                </c:pt>
                <c:pt idx="71">
                  <c:v>39154</c:v>
                </c:pt>
                <c:pt idx="72">
                  <c:v>39155</c:v>
                </c:pt>
                <c:pt idx="73">
                  <c:v>39156</c:v>
                </c:pt>
                <c:pt idx="74">
                  <c:v>39157</c:v>
                </c:pt>
                <c:pt idx="75">
                  <c:v>39158</c:v>
                </c:pt>
                <c:pt idx="76">
                  <c:v>39159</c:v>
                </c:pt>
                <c:pt idx="77">
                  <c:v>39160</c:v>
                </c:pt>
                <c:pt idx="78">
                  <c:v>39161</c:v>
                </c:pt>
                <c:pt idx="79">
                  <c:v>39162</c:v>
                </c:pt>
                <c:pt idx="80">
                  <c:v>39163</c:v>
                </c:pt>
                <c:pt idx="81">
                  <c:v>39164</c:v>
                </c:pt>
                <c:pt idx="82">
                  <c:v>39165</c:v>
                </c:pt>
                <c:pt idx="83">
                  <c:v>39166</c:v>
                </c:pt>
                <c:pt idx="84">
                  <c:v>39167</c:v>
                </c:pt>
                <c:pt idx="85">
                  <c:v>39168</c:v>
                </c:pt>
                <c:pt idx="86">
                  <c:v>39169</c:v>
                </c:pt>
                <c:pt idx="87">
                  <c:v>39170</c:v>
                </c:pt>
                <c:pt idx="88">
                  <c:v>39171</c:v>
                </c:pt>
                <c:pt idx="89">
                  <c:v>39172</c:v>
                </c:pt>
                <c:pt idx="90">
                  <c:v>39173</c:v>
                </c:pt>
                <c:pt idx="91">
                  <c:v>39174</c:v>
                </c:pt>
                <c:pt idx="92">
                  <c:v>39175</c:v>
                </c:pt>
                <c:pt idx="93">
                  <c:v>39176</c:v>
                </c:pt>
                <c:pt idx="94">
                  <c:v>39177</c:v>
                </c:pt>
                <c:pt idx="95">
                  <c:v>39178</c:v>
                </c:pt>
                <c:pt idx="96">
                  <c:v>39179</c:v>
                </c:pt>
                <c:pt idx="97">
                  <c:v>39180</c:v>
                </c:pt>
                <c:pt idx="98">
                  <c:v>39181</c:v>
                </c:pt>
                <c:pt idx="99">
                  <c:v>39182</c:v>
                </c:pt>
                <c:pt idx="100">
                  <c:v>39183</c:v>
                </c:pt>
                <c:pt idx="101">
                  <c:v>39184</c:v>
                </c:pt>
                <c:pt idx="102">
                  <c:v>39185</c:v>
                </c:pt>
                <c:pt idx="103">
                  <c:v>39186</c:v>
                </c:pt>
                <c:pt idx="104">
                  <c:v>39187</c:v>
                </c:pt>
                <c:pt idx="105">
                  <c:v>39188</c:v>
                </c:pt>
                <c:pt idx="106">
                  <c:v>39189</c:v>
                </c:pt>
                <c:pt idx="107">
                  <c:v>39190</c:v>
                </c:pt>
                <c:pt idx="108">
                  <c:v>39191</c:v>
                </c:pt>
                <c:pt idx="109">
                  <c:v>39192</c:v>
                </c:pt>
                <c:pt idx="110">
                  <c:v>39193</c:v>
                </c:pt>
                <c:pt idx="111">
                  <c:v>39194</c:v>
                </c:pt>
                <c:pt idx="112">
                  <c:v>39195</c:v>
                </c:pt>
                <c:pt idx="113">
                  <c:v>39196</c:v>
                </c:pt>
                <c:pt idx="114">
                  <c:v>39197</c:v>
                </c:pt>
                <c:pt idx="115">
                  <c:v>39198</c:v>
                </c:pt>
                <c:pt idx="116">
                  <c:v>39199</c:v>
                </c:pt>
                <c:pt idx="117">
                  <c:v>39200</c:v>
                </c:pt>
                <c:pt idx="118">
                  <c:v>39201</c:v>
                </c:pt>
                <c:pt idx="119">
                  <c:v>39202</c:v>
                </c:pt>
                <c:pt idx="120">
                  <c:v>39203</c:v>
                </c:pt>
                <c:pt idx="121">
                  <c:v>39204</c:v>
                </c:pt>
                <c:pt idx="122">
                  <c:v>39205</c:v>
                </c:pt>
                <c:pt idx="123">
                  <c:v>39206</c:v>
                </c:pt>
                <c:pt idx="124">
                  <c:v>39207</c:v>
                </c:pt>
                <c:pt idx="125">
                  <c:v>39208</c:v>
                </c:pt>
                <c:pt idx="126">
                  <c:v>39209</c:v>
                </c:pt>
                <c:pt idx="127">
                  <c:v>39210</c:v>
                </c:pt>
                <c:pt idx="128">
                  <c:v>39211</c:v>
                </c:pt>
                <c:pt idx="129">
                  <c:v>39212</c:v>
                </c:pt>
                <c:pt idx="130">
                  <c:v>39213</c:v>
                </c:pt>
                <c:pt idx="131">
                  <c:v>39214</c:v>
                </c:pt>
                <c:pt idx="132">
                  <c:v>39215</c:v>
                </c:pt>
                <c:pt idx="133">
                  <c:v>39216</c:v>
                </c:pt>
                <c:pt idx="134">
                  <c:v>39217</c:v>
                </c:pt>
                <c:pt idx="135">
                  <c:v>39218</c:v>
                </c:pt>
                <c:pt idx="136">
                  <c:v>39219</c:v>
                </c:pt>
                <c:pt idx="137">
                  <c:v>39220</c:v>
                </c:pt>
                <c:pt idx="138">
                  <c:v>39221</c:v>
                </c:pt>
                <c:pt idx="139">
                  <c:v>39222</c:v>
                </c:pt>
                <c:pt idx="140">
                  <c:v>39223</c:v>
                </c:pt>
                <c:pt idx="141">
                  <c:v>39224</c:v>
                </c:pt>
                <c:pt idx="142">
                  <c:v>39225</c:v>
                </c:pt>
                <c:pt idx="143">
                  <c:v>39226</c:v>
                </c:pt>
                <c:pt idx="144">
                  <c:v>39227</c:v>
                </c:pt>
                <c:pt idx="145">
                  <c:v>39228</c:v>
                </c:pt>
                <c:pt idx="146">
                  <c:v>39229</c:v>
                </c:pt>
                <c:pt idx="147">
                  <c:v>39230</c:v>
                </c:pt>
                <c:pt idx="148">
                  <c:v>39231</c:v>
                </c:pt>
                <c:pt idx="149">
                  <c:v>39232</c:v>
                </c:pt>
                <c:pt idx="150">
                  <c:v>39233</c:v>
                </c:pt>
                <c:pt idx="151">
                  <c:v>39234</c:v>
                </c:pt>
                <c:pt idx="152">
                  <c:v>39235</c:v>
                </c:pt>
                <c:pt idx="153">
                  <c:v>39236</c:v>
                </c:pt>
                <c:pt idx="154">
                  <c:v>39237</c:v>
                </c:pt>
                <c:pt idx="155">
                  <c:v>39238</c:v>
                </c:pt>
                <c:pt idx="156">
                  <c:v>39239</c:v>
                </c:pt>
                <c:pt idx="157">
                  <c:v>39240</c:v>
                </c:pt>
                <c:pt idx="158">
                  <c:v>39241</c:v>
                </c:pt>
                <c:pt idx="159">
                  <c:v>39242</c:v>
                </c:pt>
                <c:pt idx="160">
                  <c:v>39243</c:v>
                </c:pt>
                <c:pt idx="161">
                  <c:v>39244</c:v>
                </c:pt>
                <c:pt idx="162">
                  <c:v>39245</c:v>
                </c:pt>
                <c:pt idx="163">
                  <c:v>39246</c:v>
                </c:pt>
                <c:pt idx="164">
                  <c:v>39247</c:v>
                </c:pt>
                <c:pt idx="165">
                  <c:v>39248</c:v>
                </c:pt>
                <c:pt idx="166">
                  <c:v>39249</c:v>
                </c:pt>
                <c:pt idx="167">
                  <c:v>39250</c:v>
                </c:pt>
                <c:pt idx="168">
                  <c:v>39251</c:v>
                </c:pt>
                <c:pt idx="169">
                  <c:v>39252</c:v>
                </c:pt>
                <c:pt idx="170">
                  <c:v>39253</c:v>
                </c:pt>
                <c:pt idx="171">
                  <c:v>39254</c:v>
                </c:pt>
                <c:pt idx="172">
                  <c:v>39255</c:v>
                </c:pt>
                <c:pt idx="173">
                  <c:v>39256</c:v>
                </c:pt>
                <c:pt idx="174">
                  <c:v>39257</c:v>
                </c:pt>
                <c:pt idx="175">
                  <c:v>39258</c:v>
                </c:pt>
                <c:pt idx="176">
                  <c:v>39259</c:v>
                </c:pt>
                <c:pt idx="177">
                  <c:v>39260</c:v>
                </c:pt>
                <c:pt idx="178">
                  <c:v>39261</c:v>
                </c:pt>
                <c:pt idx="179">
                  <c:v>39262</c:v>
                </c:pt>
                <c:pt idx="180">
                  <c:v>39263</c:v>
                </c:pt>
                <c:pt idx="181">
                  <c:v>39264</c:v>
                </c:pt>
                <c:pt idx="182">
                  <c:v>39265</c:v>
                </c:pt>
                <c:pt idx="183">
                  <c:v>39266</c:v>
                </c:pt>
                <c:pt idx="184">
                  <c:v>39267</c:v>
                </c:pt>
                <c:pt idx="185">
                  <c:v>39268</c:v>
                </c:pt>
                <c:pt idx="186">
                  <c:v>39269</c:v>
                </c:pt>
                <c:pt idx="187">
                  <c:v>39270</c:v>
                </c:pt>
                <c:pt idx="188">
                  <c:v>39271</c:v>
                </c:pt>
                <c:pt idx="189">
                  <c:v>39272</c:v>
                </c:pt>
                <c:pt idx="190">
                  <c:v>39273</c:v>
                </c:pt>
                <c:pt idx="191">
                  <c:v>39274</c:v>
                </c:pt>
                <c:pt idx="192">
                  <c:v>39275</c:v>
                </c:pt>
                <c:pt idx="193">
                  <c:v>39276</c:v>
                </c:pt>
                <c:pt idx="194">
                  <c:v>39277</c:v>
                </c:pt>
                <c:pt idx="195">
                  <c:v>39278</c:v>
                </c:pt>
                <c:pt idx="196">
                  <c:v>39279</c:v>
                </c:pt>
                <c:pt idx="197">
                  <c:v>39280</c:v>
                </c:pt>
                <c:pt idx="198">
                  <c:v>39281</c:v>
                </c:pt>
                <c:pt idx="199">
                  <c:v>39282</c:v>
                </c:pt>
                <c:pt idx="200">
                  <c:v>39283</c:v>
                </c:pt>
                <c:pt idx="201">
                  <c:v>39284</c:v>
                </c:pt>
                <c:pt idx="202">
                  <c:v>39285</c:v>
                </c:pt>
                <c:pt idx="203">
                  <c:v>39286</c:v>
                </c:pt>
                <c:pt idx="204">
                  <c:v>39287</c:v>
                </c:pt>
                <c:pt idx="205">
                  <c:v>39288</c:v>
                </c:pt>
                <c:pt idx="206">
                  <c:v>39289</c:v>
                </c:pt>
                <c:pt idx="207">
                  <c:v>39290</c:v>
                </c:pt>
                <c:pt idx="208">
                  <c:v>39291</c:v>
                </c:pt>
                <c:pt idx="209">
                  <c:v>39292</c:v>
                </c:pt>
                <c:pt idx="210">
                  <c:v>39293</c:v>
                </c:pt>
                <c:pt idx="211">
                  <c:v>39294</c:v>
                </c:pt>
                <c:pt idx="212">
                  <c:v>39295</c:v>
                </c:pt>
                <c:pt idx="213">
                  <c:v>39296</c:v>
                </c:pt>
                <c:pt idx="214">
                  <c:v>39297</c:v>
                </c:pt>
                <c:pt idx="215">
                  <c:v>39298</c:v>
                </c:pt>
                <c:pt idx="216">
                  <c:v>39299</c:v>
                </c:pt>
                <c:pt idx="217">
                  <c:v>39300</c:v>
                </c:pt>
                <c:pt idx="218">
                  <c:v>39301</c:v>
                </c:pt>
                <c:pt idx="219">
                  <c:v>39302</c:v>
                </c:pt>
                <c:pt idx="220">
                  <c:v>39303</c:v>
                </c:pt>
                <c:pt idx="221">
                  <c:v>39304</c:v>
                </c:pt>
                <c:pt idx="222">
                  <c:v>39305</c:v>
                </c:pt>
                <c:pt idx="223">
                  <c:v>39306</c:v>
                </c:pt>
                <c:pt idx="224">
                  <c:v>39307</c:v>
                </c:pt>
                <c:pt idx="225">
                  <c:v>39308</c:v>
                </c:pt>
                <c:pt idx="226">
                  <c:v>39309</c:v>
                </c:pt>
                <c:pt idx="227">
                  <c:v>39310</c:v>
                </c:pt>
                <c:pt idx="228">
                  <c:v>39311</c:v>
                </c:pt>
                <c:pt idx="229">
                  <c:v>39312</c:v>
                </c:pt>
                <c:pt idx="230">
                  <c:v>39313</c:v>
                </c:pt>
                <c:pt idx="231">
                  <c:v>39314</c:v>
                </c:pt>
                <c:pt idx="232">
                  <c:v>39315</c:v>
                </c:pt>
                <c:pt idx="233">
                  <c:v>39316</c:v>
                </c:pt>
                <c:pt idx="234">
                  <c:v>39317</c:v>
                </c:pt>
                <c:pt idx="235">
                  <c:v>39318</c:v>
                </c:pt>
                <c:pt idx="236">
                  <c:v>39319</c:v>
                </c:pt>
                <c:pt idx="237">
                  <c:v>39320</c:v>
                </c:pt>
                <c:pt idx="238">
                  <c:v>39321</c:v>
                </c:pt>
                <c:pt idx="239">
                  <c:v>39322</c:v>
                </c:pt>
                <c:pt idx="240">
                  <c:v>39323</c:v>
                </c:pt>
                <c:pt idx="241">
                  <c:v>39324</c:v>
                </c:pt>
                <c:pt idx="242">
                  <c:v>39325</c:v>
                </c:pt>
                <c:pt idx="243">
                  <c:v>39326</c:v>
                </c:pt>
                <c:pt idx="244">
                  <c:v>39327</c:v>
                </c:pt>
                <c:pt idx="245">
                  <c:v>39328</c:v>
                </c:pt>
                <c:pt idx="246">
                  <c:v>39329</c:v>
                </c:pt>
                <c:pt idx="247">
                  <c:v>39330</c:v>
                </c:pt>
                <c:pt idx="248">
                  <c:v>39331</c:v>
                </c:pt>
                <c:pt idx="249">
                  <c:v>39332</c:v>
                </c:pt>
                <c:pt idx="250">
                  <c:v>39333</c:v>
                </c:pt>
                <c:pt idx="251">
                  <c:v>39334</c:v>
                </c:pt>
                <c:pt idx="252">
                  <c:v>39335</c:v>
                </c:pt>
                <c:pt idx="253">
                  <c:v>39336</c:v>
                </c:pt>
                <c:pt idx="254">
                  <c:v>39337</c:v>
                </c:pt>
                <c:pt idx="255">
                  <c:v>39338</c:v>
                </c:pt>
                <c:pt idx="256">
                  <c:v>39339</c:v>
                </c:pt>
                <c:pt idx="257">
                  <c:v>39340</c:v>
                </c:pt>
                <c:pt idx="258">
                  <c:v>39341</c:v>
                </c:pt>
                <c:pt idx="259">
                  <c:v>39342</c:v>
                </c:pt>
                <c:pt idx="260">
                  <c:v>39343</c:v>
                </c:pt>
                <c:pt idx="261">
                  <c:v>39344</c:v>
                </c:pt>
                <c:pt idx="262">
                  <c:v>39345</c:v>
                </c:pt>
                <c:pt idx="263">
                  <c:v>39346</c:v>
                </c:pt>
                <c:pt idx="264">
                  <c:v>39347</c:v>
                </c:pt>
                <c:pt idx="265">
                  <c:v>39348</c:v>
                </c:pt>
                <c:pt idx="266">
                  <c:v>39349</c:v>
                </c:pt>
                <c:pt idx="267">
                  <c:v>39350</c:v>
                </c:pt>
                <c:pt idx="268">
                  <c:v>39351</c:v>
                </c:pt>
                <c:pt idx="269">
                  <c:v>39352</c:v>
                </c:pt>
                <c:pt idx="270">
                  <c:v>39353</c:v>
                </c:pt>
                <c:pt idx="271">
                  <c:v>39354</c:v>
                </c:pt>
                <c:pt idx="272">
                  <c:v>39355</c:v>
                </c:pt>
                <c:pt idx="273">
                  <c:v>39356</c:v>
                </c:pt>
                <c:pt idx="274">
                  <c:v>39357</c:v>
                </c:pt>
                <c:pt idx="275">
                  <c:v>39358</c:v>
                </c:pt>
                <c:pt idx="276">
                  <c:v>39359</c:v>
                </c:pt>
                <c:pt idx="277">
                  <c:v>39360</c:v>
                </c:pt>
                <c:pt idx="278">
                  <c:v>39361</c:v>
                </c:pt>
                <c:pt idx="279">
                  <c:v>39362</c:v>
                </c:pt>
                <c:pt idx="280">
                  <c:v>39363</c:v>
                </c:pt>
                <c:pt idx="281">
                  <c:v>39364</c:v>
                </c:pt>
                <c:pt idx="282">
                  <c:v>39365</c:v>
                </c:pt>
                <c:pt idx="283">
                  <c:v>39366</c:v>
                </c:pt>
                <c:pt idx="284">
                  <c:v>39367</c:v>
                </c:pt>
                <c:pt idx="285">
                  <c:v>39368</c:v>
                </c:pt>
                <c:pt idx="286">
                  <c:v>39369</c:v>
                </c:pt>
                <c:pt idx="287">
                  <c:v>39370</c:v>
                </c:pt>
                <c:pt idx="288">
                  <c:v>39371</c:v>
                </c:pt>
                <c:pt idx="289">
                  <c:v>39372</c:v>
                </c:pt>
                <c:pt idx="290">
                  <c:v>39373</c:v>
                </c:pt>
                <c:pt idx="291">
                  <c:v>39374</c:v>
                </c:pt>
                <c:pt idx="292">
                  <c:v>39375</c:v>
                </c:pt>
                <c:pt idx="293">
                  <c:v>39376</c:v>
                </c:pt>
                <c:pt idx="294">
                  <c:v>39377</c:v>
                </c:pt>
                <c:pt idx="295">
                  <c:v>39378</c:v>
                </c:pt>
                <c:pt idx="296">
                  <c:v>39379</c:v>
                </c:pt>
                <c:pt idx="297">
                  <c:v>39380</c:v>
                </c:pt>
                <c:pt idx="298">
                  <c:v>39381</c:v>
                </c:pt>
                <c:pt idx="299">
                  <c:v>39382</c:v>
                </c:pt>
                <c:pt idx="300">
                  <c:v>39383</c:v>
                </c:pt>
                <c:pt idx="301">
                  <c:v>39384</c:v>
                </c:pt>
                <c:pt idx="302">
                  <c:v>39385</c:v>
                </c:pt>
                <c:pt idx="303">
                  <c:v>39386</c:v>
                </c:pt>
                <c:pt idx="304">
                  <c:v>39387</c:v>
                </c:pt>
                <c:pt idx="305">
                  <c:v>39388</c:v>
                </c:pt>
                <c:pt idx="306">
                  <c:v>39389</c:v>
                </c:pt>
                <c:pt idx="307">
                  <c:v>39390</c:v>
                </c:pt>
                <c:pt idx="308">
                  <c:v>39391</c:v>
                </c:pt>
                <c:pt idx="309">
                  <c:v>39392</c:v>
                </c:pt>
                <c:pt idx="310">
                  <c:v>39393</c:v>
                </c:pt>
                <c:pt idx="311">
                  <c:v>39394</c:v>
                </c:pt>
                <c:pt idx="312">
                  <c:v>39395</c:v>
                </c:pt>
                <c:pt idx="313">
                  <c:v>39396</c:v>
                </c:pt>
                <c:pt idx="314">
                  <c:v>39397</c:v>
                </c:pt>
                <c:pt idx="315">
                  <c:v>39398</c:v>
                </c:pt>
                <c:pt idx="316">
                  <c:v>39399</c:v>
                </c:pt>
                <c:pt idx="317">
                  <c:v>39400</c:v>
                </c:pt>
                <c:pt idx="318">
                  <c:v>39401</c:v>
                </c:pt>
                <c:pt idx="319">
                  <c:v>39402</c:v>
                </c:pt>
                <c:pt idx="320">
                  <c:v>39403</c:v>
                </c:pt>
                <c:pt idx="321">
                  <c:v>39404</c:v>
                </c:pt>
                <c:pt idx="322">
                  <c:v>39405</c:v>
                </c:pt>
                <c:pt idx="323">
                  <c:v>39406</c:v>
                </c:pt>
                <c:pt idx="324">
                  <c:v>39407</c:v>
                </c:pt>
                <c:pt idx="325">
                  <c:v>39408</c:v>
                </c:pt>
                <c:pt idx="326">
                  <c:v>39409</c:v>
                </c:pt>
                <c:pt idx="327">
                  <c:v>39410</c:v>
                </c:pt>
                <c:pt idx="328">
                  <c:v>39411</c:v>
                </c:pt>
                <c:pt idx="329">
                  <c:v>39412</c:v>
                </c:pt>
                <c:pt idx="330">
                  <c:v>39413</c:v>
                </c:pt>
                <c:pt idx="331">
                  <c:v>39414</c:v>
                </c:pt>
                <c:pt idx="332">
                  <c:v>39415</c:v>
                </c:pt>
                <c:pt idx="333">
                  <c:v>39416</c:v>
                </c:pt>
                <c:pt idx="334">
                  <c:v>39417</c:v>
                </c:pt>
                <c:pt idx="335">
                  <c:v>39418</c:v>
                </c:pt>
                <c:pt idx="336">
                  <c:v>39419</c:v>
                </c:pt>
                <c:pt idx="337">
                  <c:v>39420</c:v>
                </c:pt>
                <c:pt idx="338">
                  <c:v>39421</c:v>
                </c:pt>
                <c:pt idx="339">
                  <c:v>39422</c:v>
                </c:pt>
                <c:pt idx="340">
                  <c:v>39423</c:v>
                </c:pt>
                <c:pt idx="341">
                  <c:v>39424</c:v>
                </c:pt>
                <c:pt idx="342">
                  <c:v>39425</c:v>
                </c:pt>
                <c:pt idx="343">
                  <c:v>39426</c:v>
                </c:pt>
                <c:pt idx="344">
                  <c:v>39427</c:v>
                </c:pt>
                <c:pt idx="345">
                  <c:v>39428</c:v>
                </c:pt>
                <c:pt idx="346">
                  <c:v>39429</c:v>
                </c:pt>
                <c:pt idx="347">
                  <c:v>39430</c:v>
                </c:pt>
                <c:pt idx="348">
                  <c:v>39431</c:v>
                </c:pt>
                <c:pt idx="349">
                  <c:v>39432</c:v>
                </c:pt>
                <c:pt idx="350">
                  <c:v>39433</c:v>
                </c:pt>
                <c:pt idx="351">
                  <c:v>39434</c:v>
                </c:pt>
                <c:pt idx="352">
                  <c:v>39435</c:v>
                </c:pt>
                <c:pt idx="353">
                  <c:v>39436</c:v>
                </c:pt>
                <c:pt idx="354">
                  <c:v>39437</c:v>
                </c:pt>
                <c:pt idx="355">
                  <c:v>39438</c:v>
                </c:pt>
                <c:pt idx="356">
                  <c:v>39439</c:v>
                </c:pt>
                <c:pt idx="357">
                  <c:v>39440</c:v>
                </c:pt>
                <c:pt idx="358">
                  <c:v>39441</c:v>
                </c:pt>
                <c:pt idx="359">
                  <c:v>39442</c:v>
                </c:pt>
                <c:pt idx="360">
                  <c:v>39443</c:v>
                </c:pt>
                <c:pt idx="361">
                  <c:v>39444</c:v>
                </c:pt>
                <c:pt idx="362">
                  <c:v>39445</c:v>
                </c:pt>
                <c:pt idx="363">
                  <c:v>39446</c:v>
                </c:pt>
                <c:pt idx="364">
                  <c:v>39447</c:v>
                </c:pt>
                <c:pt idx="365">
                  <c:v>39448</c:v>
                </c:pt>
                <c:pt idx="366">
                  <c:v>39449</c:v>
                </c:pt>
                <c:pt idx="367">
                  <c:v>39450</c:v>
                </c:pt>
                <c:pt idx="368">
                  <c:v>39451</c:v>
                </c:pt>
                <c:pt idx="369">
                  <c:v>39452</c:v>
                </c:pt>
                <c:pt idx="370">
                  <c:v>39453</c:v>
                </c:pt>
                <c:pt idx="371">
                  <c:v>39454</c:v>
                </c:pt>
                <c:pt idx="372">
                  <c:v>39455</c:v>
                </c:pt>
                <c:pt idx="373">
                  <c:v>39456</c:v>
                </c:pt>
                <c:pt idx="374">
                  <c:v>39457</c:v>
                </c:pt>
                <c:pt idx="375">
                  <c:v>39458</c:v>
                </c:pt>
                <c:pt idx="376">
                  <c:v>39459</c:v>
                </c:pt>
                <c:pt idx="377">
                  <c:v>39460</c:v>
                </c:pt>
                <c:pt idx="378">
                  <c:v>39461</c:v>
                </c:pt>
                <c:pt idx="379">
                  <c:v>39462</c:v>
                </c:pt>
                <c:pt idx="380">
                  <c:v>39463</c:v>
                </c:pt>
                <c:pt idx="381">
                  <c:v>39464</c:v>
                </c:pt>
                <c:pt idx="382">
                  <c:v>39465</c:v>
                </c:pt>
                <c:pt idx="383">
                  <c:v>39466</c:v>
                </c:pt>
                <c:pt idx="384">
                  <c:v>39467</c:v>
                </c:pt>
                <c:pt idx="385">
                  <c:v>39468</c:v>
                </c:pt>
                <c:pt idx="386">
                  <c:v>39469</c:v>
                </c:pt>
                <c:pt idx="387">
                  <c:v>39470</c:v>
                </c:pt>
                <c:pt idx="388">
                  <c:v>39471</c:v>
                </c:pt>
                <c:pt idx="389">
                  <c:v>39472</c:v>
                </c:pt>
                <c:pt idx="390">
                  <c:v>39473</c:v>
                </c:pt>
                <c:pt idx="391">
                  <c:v>39474</c:v>
                </c:pt>
                <c:pt idx="392">
                  <c:v>39475</c:v>
                </c:pt>
                <c:pt idx="393">
                  <c:v>39476</c:v>
                </c:pt>
                <c:pt idx="394">
                  <c:v>39477</c:v>
                </c:pt>
                <c:pt idx="395">
                  <c:v>39478</c:v>
                </c:pt>
                <c:pt idx="396">
                  <c:v>39479</c:v>
                </c:pt>
                <c:pt idx="397">
                  <c:v>39480</c:v>
                </c:pt>
                <c:pt idx="398">
                  <c:v>39481</c:v>
                </c:pt>
                <c:pt idx="399">
                  <c:v>39482</c:v>
                </c:pt>
                <c:pt idx="400">
                  <c:v>39483</c:v>
                </c:pt>
                <c:pt idx="401">
                  <c:v>39484</c:v>
                </c:pt>
                <c:pt idx="402">
                  <c:v>39485</c:v>
                </c:pt>
                <c:pt idx="403">
                  <c:v>39486</c:v>
                </c:pt>
                <c:pt idx="404">
                  <c:v>39487</c:v>
                </c:pt>
                <c:pt idx="405">
                  <c:v>39488</c:v>
                </c:pt>
                <c:pt idx="406">
                  <c:v>39489</c:v>
                </c:pt>
                <c:pt idx="407">
                  <c:v>39490</c:v>
                </c:pt>
                <c:pt idx="408">
                  <c:v>39491</c:v>
                </c:pt>
                <c:pt idx="409">
                  <c:v>39492</c:v>
                </c:pt>
                <c:pt idx="410">
                  <c:v>39493</c:v>
                </c:pt>
                <c:pt idx="411">
                  <c:v>39494</c:v>
                </c:pt>
                <c:pt idx="412">
                  <c:v>39495</c:v>
                </c:pt>
                <c:pt idx="413">
                  <c:v>39496</c:v>
                </c:pt>
                <c:pt idx="414">
                  <c:v>39497</c:v>
                </c:pt>
                <c:pt idx="415">
                  <c:v>39498</c:v>
                </c:pt>
                <c:pt idx="416">
                  <c:v>39499</c:v>
                </c:pt>
                <c:pt idx="417">
                  <c:v>39500</c:v>
                </c:pt>
                <c:pt idx="418">
                  <c:v>39501</c:v>
                </c:pt>
                <c:pt idx="419">
                  <c:v>39502</c:v>
                </c:pt>
                <c:pt idx="420">
                  <c:v>39503</c:v>
                </c:pt>
                <c:pt idx="421">
                  <c:v>39504</c:v>
                </c:pt>
                <c:pt idx="422">
                  <c:v>39505</c:v>
                </c:pt>
                <c:pt idx="423">
                  <c:v>39506</c:v>
                </c:pt>
                <c:pt idx="424">
                  <c:v>39507</c:v>
                </c:pt>
                <c:pt idx="425">
                  <c:v>39508</c:v>
                </c:pt>
                <c:pt idx="426">
                  <c:v>39509</c:v>
                </c:pt>
                <c:pt idx="427">
                  <c:v>39510</c:v>
                </c:pt>
                <c:pt idx="428">
                  <c:v>39511</c:v>
                </c:pt>
                <c:pt idx="429">
                  <c:v>39512</c:v>
                </c:pt>
                <c:pt idx="430">
                  <c:v>39513</c:v>
                </c:pt>
                <c:pt idx="431">
                  <c:v>39514</c:v>
                </c:pt>
                <c:pt idx="432">
                  <c:v>39515</c:v>
                </c:pt>
                <c:pt idx="433">
                  <c:v>39516</c:v>
                </c:pt>
                <c:pt idx="434">
                  <c:v>39517</c:v>
                </c:pt>
                <c:pt idx="435">
                  <c:v>39518</c:v>
                </c:pt>
                <c:pt idx="436">
                  <c:v>39519</c:v>
                </c:pt>
                <c:pt idx="437">
                  <c:v>39520</c:v>
                </c:pt>
                <c:pt idx="438">
                  <c:v>39521</c:v>
                </c:pt>
                <c:pt idx="439">
                  <c:v>39522</c:v>
                </c:pt>
                <c:pt idx="440">
                  <c:v>39523</c:v>
                </c:pt>
                <c:pt idx="441">
                  <c:v>39524</c:v>
                </c:pt>
                <c:pt idx="442">
                  <c:v>39525</c:v>
                </c:pt>
                <c:pt idx="443">
                  <c:v>39526</c:v>
                </c:pt>
                <c:pt idx="444">
                  <c:v>39527</c:v>
                </c:pt>
                <c:pt idx="445">
                  <c:v>39528</c:v>
                </c:pt>
                <c:pt idx="446">
                  <c:v>39529</c:v>
                </c:pt>
                <c:pt idx="447">
                  <c:v>39530</c:v>
                </c:pt>
                <c:pt idx="448">
                  <c:v>39531</c:v>
                </c:pt>
                <c:pt idx="449">
                  <c:v>39532</c:v>
                </c:pt>
                <c:pt idx="450">
                  <c:v>39533</c:v>
                </c:pt>
                <c:pt idx="451">
                  <c:v>39534</c:v>
                </c:pt>
                <c:pt idx="452">
                  <c:v>39535</c:v>
                </c:pt>
                <c:pt idx="453">
                  <c:v>39536</c:v>
                </c:pt>
                <c:pt idx="454">
                  <c:v>39537</c:v>
                </c:pt>
                <c:pt idx="455">
                  <c:v>39538</c:v>
                </c:pt>
                <c:pt idx="456">
                  <c:v>39539</c:v>
                </c:pt>
                <c:pt idx="457">
                  <c:v>39540</c:v>
                </c:pt>
                <c:pt idx="458">
                  <c:v>39541</c:v>
                </c:pt>
                <c:pt idx="459">
                  <c:v>39542</c:v>
                </c:pt>
                <c:pt idx="460">
                  <c:v>39543</c:v>
                </c:pt>
                <c:pt idx="461">
                  <c:v>39544</c:v>
                </c:pt>
                <c:pt idx="462">
                  <c:v>39545</c:v>
                </c:pt>
                <c:pt idx="463">
                  <c:v>39546</c:v>
                </c:pt>
                <c:pt idx="464">
                  <c:v>39547</c:v>
                </c:pt>
                <c:pt idx="465">
                  <c:v>39548</c:v>
                </c:pt>
                <c:pt idx="466">
                  <c:v>39549</c:v>
                </c:pt>
                <c:pt idx="467">
                  <c:v>39550</c:v>
                </c:pt>
                <c:pt idx="468">
                  <c:v>39551</c:v>
                </c:pt>
                <c:pt idx="469">
                  <c:v>39552</c:v>
                </c:pt>
                <c:pt idx="470">
                  <c:v>39553</c:v>
                </c:pt>
                <c:pt idx="471">
                  <c:v>39554</c:v>
                </c:pt>
                <c:pt idx="472">
                  <c:v>39555</c:v>
                </c:pt>
                <c:pt idx="473">
                  <c:v>39556</c:v>
                </c:pt>
                <c:pt idx="474">
                  <c:v>39557</c:v>
                </c:pt>
                <c:pt idx="475">
                  <c:v>39558</c:v>
                </c:pt>
                <c:pt idx="476">
                  <c:v>39559</c:v>
                </c:pt>
                <c:pt idx="477">
                  <c:v>39560</c:v>
                </c:pt>
                <c:pt idx="478">
                  <c:v>39561</c:v>
                </c:pt>
                <c:pt idx="479">
                  <c:v>39562</c:v>
                </c:pt>
                <c:pt idx="480">
                  <c:v>39563</c:v>
                </c:pt>
                <c:pt idx="481">
                  <c:v>39564</c:v>
                </c:pt>
                <c:pt idx="482">
                  <c:v>39565</c:v>
                </c:pt>
                <c:pt idx="483">
                  <c:v>39566</c:v>
                </c:pt>
                <c:pt idx="484">
                  <c:v>39567</c:v>
                </c:pt>
                <c:pt idx="485">
                  <c:v>39568</c:v>
                </c:pt>
                <c:pt idx="486">
                  <c:v>39569</c:v>
                </c:pt>
                <c:pt idx="487">
                  <c:v>39570</c:v>
                </c:pt>
                <c:pt idx="488">
                  <c:v>39571</c:v>
                </c:pt>
                <c:pt idx="489">
                  <c:v>39572</c:v>
                </c:pt>
                <c:pt idx="490">
                  <c:v>39573</c:v>
                </c:pt>
                <c:pt idx="491">
                  <c:v>39574</c:v>
                </c:pt>
                <c:pt idx="492">
                  <c:v>39575</c:v>
                </c:pt>
                <c:pt idx="493">
                  <c:v>39576</c:v>
                </c:pt>
                <c:pt idx="494">
                  <c:v>39577</c:v>
                </c:pt>
                <c:pt idx="495">
                  <c:v>39578</c:v>
                </c:pt>
                <c:pt idx="496">
                  <c:v>39579</c:v>
                </c:pt>
                <c:pt idx="497">
                  <c:v>39580</c:v>
                </c:pt>
                <c:pt idx="498">
                  <c:v>39581</c:v>
                </c:pt>
                <c:pt idx="499">
                  <c:v>39582</c:v>
                </c:pt>
                <c:pt idx="500">
                  <c:v>39583</c:v>
                </c:pt>
                <c:pt idx="501">
                  <c:v>39584</c:v>
                </c:pt>
                <c:pt idx="502">
                  <c:v>39585</c:v>
                </c:pt>
                <c:pt idx="503">
                  <c:v>39586</c:v>
                </c:pt>
                <c:pt idx="504">
                  <c:v>39587</c:v>
                </c:pt>
                <c:pt idx="505">
                  <c:v>39588</c:v>
                </c:pt>
                <c:pt idx="506">
                  <c:v>39589</c:v>
                </c:pt>
                <c:pt idx="507">
                  <c:v>39590</c:v>
                </c:pt>
                <c:pt idx="508">
                  <c:v>39591</c:v>
                </c:pt>
                <c:pt idx="509">
                  <c:v>39592</c:v>
                </c:pt>
                <c:pt idx="510">
                  <c:v>39593</c:v>
                </c:pt>
                <c:pt idx="511">
                  <c:v>39594</c:v>
                </c:pt>
                <c:pt idx="512">
                  <c:v>39595</c:v>
                </c:pt>
                <c:pt idx="513">
                  <c:v>39596</c:v>
                </c:pt>
                <c:pt idx="514">
                  <c:v>39597</c:v>
                </c:pt>
                <c:pt idx="515">
                  <c:v>39598</c:v>
                </c:pt>
                <c:pt idx="516">
                  <c:v>39599</c:v>
                </c:pt>
                <c:pt idx="517">
                  <c:v>39600</c:v>
                </c:pt>
                <c:pt idx="518">
                  <c:v>39601</c:v>
                </c:pt>
                <c:pt idx="519">
                  <c:v>39602</c:v>
                </c:pt>
                <c:pt idx="520">
                  <c:v>39603</c:v>
                </c:pt>
                <c:pt idx="521">
                  <c:v>39604</c:v>
                </c:pt>
                <c:pt idx="522">
                  <c:v>39605</c:v>
                </c:pt>
                <c:pt idx="523">
                  <c:v>39606</c:v>
                </c:pt>
                <c:pt idx="524">
                  <c:v>39607</c:v>
                </c:pt>
                <c:pt idx="525">
                  <c:v>39608</c:v>
                </c:pt>
                <c:pt idx="526">
                  <c:v>39609</c:v>
                </c:pt>
                <c:pt idx="527">
                  <c:v>39610</c:v>
                </c:pt>
                <c:pt idx="528">
                  <c:v>39611</c:v>
                </c:pt>
                <c:pt idx="529">
                  <c:v>39612</c:v>
                </c:pt>
                <c:pt idx="530">
                  <c:v>39613</c:v>
                </c:pt>
                <c:pt idx="531">
                  <c:v>39614</c:v>
                </c:pt>
                <c:pt idx="532">
                  <c:v>39615</c:v>
                </c:pt>
                <c:pt idx="533">
                  <c:v>39616</c:v>
                </c:pt>
                <c:pt idx="534">
                  <c:v>39617</c:v>
                </c:pt>
                <c:pt idx="535">
                  <c:v>39618</c:v>
                </c:pt>
                <c:pt idx="536">
                  <c:v>39619</c:v>
                </c:pt>
                <c:pt idx="537">
                  <c:v>39620</c:v>
                </c:pt>
                <c:pt idx="538">
                  <c:v>39621</c:v>
                </c:pt>
                <c:pt idx="539">
                  <c:v>39622</c:v>
                </c:pt>
                <c:pt idx="540">
                  <c:v>39623</c:v>
                </c:pt>
                <c:pt idx="541">
                  <c:v>39624</c:v>
                </c:pt>
                <c:pt idx="542">
                  <c:v>39625</c:v>
                </c:pt>
                <c:pt idx="543">
                  <c:v>39626</c:v>
                </c:pt>
                <c:pt idx="544">
                  <c:v>39627</c:v>
                </c:pt>
                <c:pt idx="545">
                  <c:v>39628</c:v>
                </c:pt>
                <c:pt idx="546">
                  <c:v>39629</c:v>
                </c:pt>
                <c:pt idx="547">
                  <c:v>39630</c:v>
                </c:pt>
                <c:pt idx="548">
                  <c:v>39631</c:v>
                </c:pt>
                <c:pt idx="549">
                  <c:v>39632</c:v>
                </c:pt>
                <c:pt idx="550">
                  <c:v>39633</c:v>
                </c:pt>
                <c:pt idx="551">
                  <c:v>39634</c:v>
                </c:pt>
                <c:pt idx="552">
                  <c:v>39635</c:v>
                </c:pt>
                <c:pt idx="553">
                  <c:v>39636</c:v>
                </c:pt>
                <c:pt idx="554">
                  <c:v>39637</c:v>
                </c:pt>
                <c:pt idx="555">
                  <c:v>39638</c:v>
                </c:pt>
                <c:pt idx="556">
                  <c:v>39639</c:v>
                </c:pt>
                <c:pt idx="557">
                  <c:v>39640</c:v>
                </c:pt>
                <c:pt idx="558">
                  <c:v>39641</c:v>
                </c:pt>
                <c:pt idx="559">
                  <c:v>39642</c:v>
                </c:pt>
                <c:pt idx="560">
                  <c:v>39643</c:v>
                </c:pt>
                <c:pt idx="561">
                  <c:v>39644</c:v>
                </c:pt>
                <c:pt idx="562">
                  <c:v>39645</c:v>
                </c:pt>
                <c:pt idx="563">
                  <c:v>39646</c:v>
                </c:pt>
                <c:pt idx="564">
                  <c:v>39647</c:v>
                </c:pt>
                <c:pt idx="565">
                  <c:v>39648</c:v>
                </c:pt>
                <c:pt idx="566">
                  <c:v>39649</c:v>
                </c:pt>
                <c:pt idx="567">
                  <c:v>39650</c:v>
                </c:pt>
                <c:pt idx="568">
                  <c:v>39651</c:v>
                </c:pt>
                <c:pt idx="569">
                  <c:v>39652</c:v>
                </c:pt>
                <c:pt idx="570">
                  <c:v>39653</c:v>
                </c:pt>
                <c:pt idx="571">
                  <c:v>39654</c:v>
                </c:pt>
                <c:pt idx="572">
                  <c:v>39655</c:v>
                </c:pt>
                <c:pt idx="573">
                  <c:v>39656</c:v>
                </c:pt>
                <c:pt idx="574">
                  <c:v>39657</c:v>
                </c:pt>
                <c:pt idx="575">
                  <c:v>39658</c:v>
                </c:pt>
                <c:pt idx="576">
                  <c:v>39659</c:v>
                </c:pt>
                <c:pt idx="577">
                  <c:v>39660</c:v>
                </c:pt>
                <c:pt idx="578">
                  <c:v>39661</c:v>
                </c:pt>
                <c:pt idx="579">
                  <c:v>39662</c:v>
                </c:pt>
                <c:pt idx="580">
                  <c:v>39663</c:v>
                </c:pt>
                <c:pt idx="581">
                  <c:v>39664</c:v>
                </c:pt>
                <c:pt idx="582">
                  <c:v>39665</c:v>
                </c:pt>
                <c:pt idx="583">
                  <c:v>39666</c:v>
                </c:pt>
                <c:pt idx="584">
                  <c:v>39667</c:v>
                </c:pt>
                <c:pt idx="585">
                  <c:v>39668</c:v>
                </c:pt>
                <c:pt idx="586">
                  <c:v>39669</c:v>
                </c:pt>
                <c:pt idx="587">
                  <c:v>39670</c:v>
                </c:pt>
                <c:pt idx="588">
                  <c:v>39671</c:v>
                </c:pt>
                <c:pt idx="589">
                  <c:v>39672</c:v>
                </c:pt>
                <c:pt idx="590">
                  <c:v>39673</c:v>
                </c:pt>
                <c:pt idx="591">
                  <c:v>39674</c:v>
                </c:pt>
                <c:pt idx="592">
                  <c:v>39675</c:v>
                </c:pt>
                <c:pt idx="593">
                  <c:v>39676</c:v>
                </c:pt>
                <c:pt idx="594">
                  <c:v>39677</c:v>
                </c:pt>
                <c:pt idx="595">
                  <c:v>39678</c:v>
                </c:pt>
                <c:pt idx="596">
                  <c:v>39679</c:v>
                </c:pt>
                <c:pt idx="597">
                  <c:v>39680</c:v>
                </c:pt>
                <c:pt idx="598">
                  <c:v>39681</c:v>
                </c:pt>
                <c:pt idx="599">
                  <c:v>39682</c:v>
                </c:pt>
                <c:pt idx="600">
                  <c:v>39683</c:v>
                </c:pt>
                <c:pt idx="601">
                  <c:v>39684</c:v>
                </c:pt>
                <c:pt idx="602">
                  <c:v>39685</c:v>
                </c:pt>
                <c:pt idx="603">
                  <c:v>39686</c:v>
                </c:pt>
                <c:pt idx="604">
                  <c:v>39687</c:v>
                </c:pt>
                <c:pt idx="605">
                  <c:v>39688</c:v>
                </c:pt>
                <c:pt idx="606">
                  <c:v>39689</c:v>
                </c:pt>
                <c:pt idx="607">
                  <c:v>39690</c:v>
                </c:pt>
                <c:pt idx="608">
                  <c:v>39691</c:v>
                </c:pt>
                <c:pt idx="609">
                  <c:v>39692</c:v>
                </c:pt>
                <c:pt idx="610">
                  <c:v>39693</c:v>
                </c:pt>
                <c:pt idx="611">
                  <c:v>39694</c:v>
                </c:pt>
                <c:pt idx="612">
                  <c:v>39695</c:v>
                </c:pt>
                <c:pt idx="613">
                  <c:v>39696</c:v>
                </c:pt>
                <c:pt idx="614">
                  <c:v>39697</c:v>
                </c:pt>
                <c:pt idx="615">
                  <c:v>39698</c:v>
                </c:pt>
                <c:pt idx="616">
                  <c:v>39699</c:v>
                </c:pt>
                <c:pt idx="617">
                  <c:v>39700</c:v>
                </c:pt>
                <c:pt idx="618">
                  <c:v>39701</c:v>
                </c:pt>
                <c:pt idx="619">
                  <c:v>39702</c:v>
                </c:pt>
                <c:pt idx="620">
                  <c:v>39703</c:v>
                </c:pt>
                <c:pt idx="621">
                  <c:v>39704</c:v>
                </c:pt>
                <c:pt idx="622">
                  <c:v>39705</c:v>
                </c:pt>
                <c:pt idx="623">
                  <c:v>39706</c:v>
                </c:pt>
                <c:pt idx="624">
                  <c:v>39707</c:v>
                </c:pt>
                <c:pt idx="625">
                  <c:v>39708</c:v>
                </c:pt>
                <c:pt idx="626">
                  <c:v>39709</c:v>
                </c:pt>
                <c:pt idx="627">
                  <c:v>39710</c:v>
                </c:pt>
                <c:pt idx="628">
                  <c:v>39711</c:v>
                </c:pt>
                <c:pt idx="629">
                  <c:v>39712</c:v>
                </c:pt>
                <c:pt idx="630">
                  <c:v>39713</c:v>
                </c:pt>
                <c:pt idx="631">
                  <c:v>39714</c:v>
                </c:pt>
                <c:pt idx="632">
                  <c:v>39715</c:v>
                </c:pt>
                <c:pt idx="633">
                  <c:v>39716</c:v>
                </c:pt>
                <c:pt idx="634">
                  <c:v>39717</c:v>
                </c:pt>
                <c:pt idx="635">
                  <c:v>39718</c:v>
                </c:pt>
                <c:pt idx="636">
                  <c:v>39719</c:v>
                </c:pt>
                <c:pt idx="637">
                  <c:v>39720</c:v>
                </c:pt>
                <c:pt idx="638">
                  <c:v>39721</c:v>
                </c:pt>
                <c:pt idx="639">
                  <c:v>39722</c:v>
                </c:pt>
                <c:pt idx="640">
                  <c:v>39723</c:v>
                </c:pt>
                <c:pt idx="641">
                  <c:v>39724</c:v>
                </c:pt>
                <c:pt idx="642">
                  <c:v>39725</c:v>
                </c:pt>
                <c:pt idx="643">
                  <c:v>39726</c:v>
                </c:pt>
                <c:pt idx="644">
                  <c:v>39727</c:v>
                </c:pt>
                <c:pt idx="645">
                  <c:v>39728</c:v>
                </c:pt>
                <c:pt idx="646">
                  <c:v>39729</c:v>
                </c:pt>
                <c:pt idx="647">
                  <c:v>39730</c:v>
                </c:pt>
                <c:pt idx="648">
                  <c:v>39731</c:v>
                </c:pt>
                <c:pt idx="649">
                  <c:v>39732</c:v>
                </c:pt>
                <c:pt idx="650">
                  <c:v>39733</c:v>
                </c:pt>
                <c:pt idx="651">
                  <c:v>39734</c:v>
                </c:pt>
                <c:pt idx="652">
                  <c:v>39735</c:v>
                </c:pt>
                <c:pt idx="653">
                  <c:v>39736</c:v>
                </c:pt>
                <c:pt idx="654">
                  <c:v>39737</c:v>
                </c:pt>
                <c:pt idx="655">
                  <c:v>39738</c:v>
                </c:pt>
                <c:pt idx="656">
                  <c:v>39739</c:v>
                </c:pt>
                <c:pt idx="657">
                  <c:v>39740</c:v>
                </c:pt>
                <c:pt idx="658">
                  <c:v>39741</c:v>
                </c:pt>
                <c:pt idx="659">
                  <c:v>39742</c:v>
                </c:pt>
                <c:pt idx="660">
                  <c:v>39743</c:v>
                </c:pt>
                <c:pt idx="661">
                  <c:v>39744</c:v>
                </c:pt>
                <c:pt idx="662">
                  <c:v>39745</c:v>
                </c:pt>
                <c:pt idx="663">
                  <c:v>39746</c:v>
                </c:pt>
                <c:pt idx="664">
                  <c:v>39747</c:v>
                </c:pt>
                <c:pt idx="665">
                  <c:v>39748</c:v>
                </c:pt>
                <c:pt idx="666">
                  <c:v>39749</c:v>
                </c:pt>
                <c:pt idx="667">
                  <c:v>39750</c:v>
                </c:pt>
                <c:pt idx="668">
                  <c:v>39751</c:v>
                </c:pt>
                <c:pt idx="669">
                  <c:v>39752</c:v>
                </c:pt>
                <c:pt idx="670">
                  <c:v>39753</c:v>
                </c:pt>
                <c:pt idx="671">
                  <c:v>39754</c:v>
                </c:pt>
                <c:pt idx="672">
                  <c:v>39755</c:v>
                </c:pt>
                <c:pt idx="673">
                  <c:v>39756</c:v>
                </c:pt>
                <c:pt idx="674">
                  <c:v>39757</c:v>
                </c:pt>
                <c:pt idx="675">
                  <c:v>39758</c:v>
                </c:pt>
                <c:pt idx="676">
                  <c:v>39759</c:v>
                </c:pt>
                <c:pt idx="677">
                  <c:v>39760</c:v>
                </c:pt>
                <c:pt idx="678">
                  <c:v>39761</c:v>
                </c:pt>
                <c:pt idx="679">
                  <c:v>39762</c:v>
                </c:pt>
                <c:pt idx="680">
                  <c:v>39763</c:v>
                </c:pt>
                <c:pt idx="681">
                  <c:v>39764</c:v>
                </c:pt>
                <c:pt idx="682">
                  <c:v>39765</c:v>
                </c:pt>
                <c:pt idx="683">
                  <c:v>39766</c:v>
                </c:pt>
                <c:pt idx="684">
                  <c:v>39767</c:v>
                </c:pt>
                <c:pt idx="685">
                  <c:v>39768</c:v>
                </c:pt>
                <c:pt idx="686">
                  <c:v>39769</c:v>
                </c:pt>
                <c:pt idx="687">
                  <c:v>39770</c:v>
                </c:pt>
                <c:pt idx="688">
                  <c:v>39771</c:v>
                </c:pt>
                <c:pt idx="689">
                  <c:v>39772</c:v>
                </c:pt>
                <c:pt idx="690">
                  <c:v>39773</c:v>
                </c:pt>
                <c:pt idx="691">
                  <c:v>39774</c:v>
                </c:pt>
                <c:pt idx="692">
                  <c:v>39775</c:v>
                </c:pt>
                <c:pt idx="693">
                  <c:v>39776</c:v>
                </c:pt>
                <c:pt idx="694">
                  <c:v>39777</c:v>
                </c:pt>
                <c:pt idx="695">
                  <c:v>39778</c:v>
                </c:pt>
                <c:pt idx="696">
                  <c:v>39779</c:v>
                </c:pt>
                <c:pt idx="697">
                  <c:v>39780</c:v>
                </c:pt>
                <c:pt idx="698">
                  <c:v>39781</c:v>
                </c:pt>
                <c:pt idx="699">
                  <c:v>39782</c:v>
                </c:pt>
                <c:pt idx="700">
                  <c:v>39783</c:v>
                </c:pt>
                <c:pt idx="701">
                  <c:v>39784</c:v>
                </c:pt>
                <c:pt idx="702">
                  <c:v>39785</c:v>
                </c:pt>
                <c:pt idx="703">
                  <c:v>39786</c:v>
                </c:pt>
                <c:pt idx="704">
                  <c:v>39787</c:v>
                </c:pt>
                <c:pt idx="705">
                  <c:v>39788</c:v>
                </c:pt>
                <c:pt idx="706">
                  <c:v>39789</c:v>
                </c:pt>
                <c:pt idx="707">
                  <c:v>39790</c:v>
                </c:pt>
                <c:pt idx="708">
                  <c:v>39791</c:v>
                </c:pt>
                <c:pt idx="709">
                  <c:v>39792</c:v>
                </c:pt>
                <c:pt idx="710">
                  <c:v>39793</c:v>
                </c:pt>
                <c:pt idx="711">
                  <c:v>39794</c:v>
                </c:pt>
                <c:pt idx="712">
                  <c:v>39795</c:v>
                </c:pt>
                <c:pt idx="713">
                  <c:v>39796</c:v>
                </c:pt>
                <c:pt idx="714">
                  <c:v>39797</c:v>
                </c:pt>
                <c:pt idx="715">
                  <c:v>39798</c:v>
                </c:pt>
                <c:pt idx="716">
                  <c:v>39799</c:v>
                </c:pt>
                <c:pt idx="717">
                  <c:v>39800</c:v>
                </c:pt>
                <c:pt idx="718">
                  <c:v>39801</c:v>
                </c:pt>
                <c:pt idx="719">
                  <c:v>39802</c:v>
                </c:pt>
                <c:pt idx="720">
                  <c:v>39803</c:v>
                </c:pt>
                <c:pt idx="721">
                  <c:v>39804</c:v>
                </c:pt>
                <c:pt idx="722">
                  <c:v>39805</c:v>
                </c:pt>
                <c:pt idx="723">
                  <c:v>39806</c:v>
                </c:pt>
                <c:pt idx="724">
                  <c:v>39807</c:v>
                </c:pt>
                <c:pt idx="725">
                  <c:v>39808</c:v>
                </c:pt>
                <c:pt idx="726">
                  <c:v>39809</c:v>
                </c:pt>
                <c:pt idx="727">
                  <c:v>39810</c:v>
                </c:pt>
                <c:pt idx="728">
                  <c:v>39811</c:v>
                </c:pt>
                <c:pt idx="729">
                  <c:v>39812</c:v>
                </c:pt>
                <c:pt idx="730">
                  <c:v>39813</c:v>
                </c:pt>
                <c:pt idx="731">
                  <c:v>39814</c:v>
                </c:pt>
                <c:pt idx="732">
                  <c:v>39815</c:v>
                </c:pt>
                <c:pt idx="733">
                  <c:v>39816</c:v>
                </c:pt>
                <c:pt idx="734">
                  <c:v>39817</c:v>
                </c:pt>
                <c:pt idx="735">
                  <c:v>39818</c:v>
                </c:pt>
                <c:pt idx="736">
                  <c:v>39819</c:v>
                </c:pt>
                <c:pt idx="737">
                  <c:v>39820</c:v>
                </c:pt>
                <c:pt idx="738">
                  <c:v>39821</c:v>
                </c:pt>
                <c:pt idx="739">
                  <c:v>39822</c:v>
                </c:pt>
                <c:pt idx="740">
                  <c:v>39823</c:v>
                </c:pt>
                <c:pt idx="741">
                  <c:v>39824</c:v>
                </c:pt>
                <c:pt idx="742">
                  <c:v>39825</c:v>
                </c:pt>
                <c:pt idx="743">
                  <c:v>39826</c:v>
                </c:pt>
                <c:pt idx="744">
                  <c:v>39827</c:v>
                </c:pt>
                <c:pt idx="745">
                  <c:v>39828</c:v>
                </c:pt>
                <c:pt idx="746">
                  <c:v>39829</c:v>
                </c:pt>
                <c:pt idx="747">
                  <c:v>39830</c:v>
                </c:pt>
                <c:pt idx="748">
                  <c:v>39831</c:v>
                </c:pt>
                <c:pt idx="749">
                  <c:v>39832</c:v>
                </c:pt>
                <c:pt idx="750">
                  <c:v>39833</c:v>
                </c:pt>
                <c:pt idx="751">
                  <c:v>39834</c:v>
                </c:pt>
                <c:pt idx="752">
                  <c:v>39835</c:v>
                </c:pt>
                <c:pt idx="753">
                  <c:v>39836</c:v>
                </c:pt>
                <c:pt idx="754">
                  <c:v>39837</c:v>
                </c:pt>
                <c:pt idx="755">
                  <c:v>39838</c:v>
                </c:pt>
                <c:pt idx="756">
                  <c:v>39839</c:v>
                </c:pt>
                <c:pt idx="757">
                  <c:v>39840</c:v>
                </c:pt>
                <c:pt idx="758">
                  <c:v>39841</c:v>
                </c:pt>
                <c:pt idx="759">
                  <c:v>39842</c:v>
                </c:pt>
                <c:pt idx="760">
                  <c:v>39843</c:v>
                </c:pt>
                <c:pt idx="761">
                  <c:v>39844</c:v>
                </c:pt>
                <c:pt idx="762">
                  <c:v>39845</c:v>
                </c:pt>
                <c:pt idx="763">
                  <c:v>39846</c:v>
                </c:pt>
                <c:pt idx="764">
                  <c:v>39847</c:v>
                </c:pt>
                <c:pt idx="765">
                  <c:v>39848</c:v>
                </c:pt>
                <c:pt idx="766">
                  <c:v>39849</c:v>
                </c:pt>
                <c:pt idx="767">
                  <c:v>39850</c:v>
                </c:pt>
                <c:pt idx="768">
                  <c:v>39851</c:v>
                </c:pt>
                <c:pt idx="769">
                  <c:v>39852</c:v>
                </c:pt>
                <c:pt idx="770">
                  <c:v>39853</c:v>
                </c:pt>
                <c:pt idx="771">
                  <c:v>39854</c:v>
                </c:pt>
                <c:pt idx="772">
                  <c:v>39855</c:v>
                </c:pt>
                <c:pt idx="773">
                  <c:v>39856</c:v>
                </c:pt>
                <c:pt idx="774">
                  <c:v>39857</c:v>
                </c:pt>
                <c:pt idx="775">
                  <c:v>39858</c:v>
                </c:pt>
                <c:pt idx="776">
                  <c:v>39859</c:v>
                </c:pt>
                <c:pt idx="777">
                  <c:v>39860</c:v>
                </c:pt>
                <c:pt idx="778">
                  <c:v>39861</c:v>
                </c:pt>
                <c:pt idx="779">
                  <c:v>39862</c:v>
                </c:pt>
                <c:pt idx="780">
                  <c:v>39863</c:v>
                </c:pt>
                <c:pt idx="781">
                  <c:v>39864</c:v>
                </c:pt>
                <c:pt idx="782">
                  <c:v>39865</c:v>
                </c:pt>
                <c:pt idx="783">
                  <c:v>39866</c:v>
                </c:pt>
                <c:pt idx="784">
                  <c:v>39867</c:v>
                </c:pt>
                <c:pt idx="785">
                  <c:v>39868</c:v>
                </c:pt>
                <c:pt idx="786">
                  <c:v>39869</c:v>
                </c:pt>
                <c:pt idx="787">
                  <c:v>39870</c:v>
                </c:pt>
                <c:pt idx="788">
                  <c:v>39871</c:v>
                </c:pt>
                <c:pt idx="789">
                  <c:v>39872</c:v>
                </c:pt>
                <c:pt idx="790">
                  <c:v>39873</c:v>
                </c:pt>
                <c:pt idx="791">
                  <c:v>39874</c:v>
                </c:pt>
                <c:pt idx="792">
                  <c:v>39875</c:v>
                </c:pt>
                <c:pt idx="793">
                  <c:v>39876</c:v>
                </c:pt>
                <c:pt idx="794">
                  <c:v>39877</c:v>
                </c:pt>
                <c:pt idx="795">
                  <c:v>39878</c:v>
                </c:pt>
                <c:pt idx="796">
                  <c:v>39879</c:v>
                </c:pt>
                <c:pt idx="797">
                  <c:v>39880</c:v>
                </c:pt>
                <c:pt idx="798">
                  <c:v>39881</c:v>
                </c:pt>
                <c:pt idx="799">
                  <c:v>39882</c:v>
                </c:pt>
                <c:pt idx="800">
                  <c:v>39883</c:v>
                </c:pt>
                <c:pt idx="801">
                  <c:v>39884</c:v>
                </c:pt>
                <c:pt idx="802">
                  <c:v>39885</c:v>
                </c:pt>
                <c:pt idx="803">
                  <c:v>39886</c:v>
                </c:pt>
                <c:pt idx="804">
                  <c:v>39887</c:v>
                </c:pt>
                <c:pt idx="805">
                  <c:v>39888</c:v>
                </c:pt>
                <c:pt idx="806">
                  <c:v>39889</c:v>
                </c:pt>
                <c:pt idx="807">
                  <c:v>39890</c:v>
                </c:pt>
                <c:pt idx="808">
                  <c:v>39891</c:v>
                </c:pt>
                <c:pt idx="809">
                  <c:v>39892</c:v>
                </c:pt>
                <c:pt idx="810">
                  <c:v>39893</c:v>
                </c:pt>
                <c:pt idx="811">
                  <c:v>39894</c:v>
                </c:pt>
                <c:pt idx="812">
                  <c:v>39895</c:v>
                </c:pt>
                <c:pt idx="813">
                  <c:v>39896</c:v>
                </c:pt>
                <c:pt idx="814">
                  <c:v>39897</c:v>
                </c:pt>
                <c:pt idx="815">
                  <c:v>39898</c:v>
                </c:pt>
                <c:pt idx="816">
                  <c:v>39899</c:v>
                </c:pt>
                <c:pt idx="817">
                  <c:v>39900</c:v>
                </c:pt>
                <c:pt idx="818">
                  <c:v>39901</c:v>
                </c:pt>
                <c:pt idx="819">
                  <c:v>39902</c:v>
                </c:pt>
                <c:pt idx="820">
                  <c:v>39903</c:v>
                </c:pt>
                <c:pt idx="821">
                  <c:v>39904</c:v>
                </c:pt>
                <c:pt idx="822">
                  <c:v>39905</c:v>
                </c:pt>
                <c:pt idx="823">
                  <c:v>39906</c:v>
                </c:pt>
                <c:pt idx="824">
                  <c:v>39907</c:v>
                </c:pt>
                <c:pt idx="825">
                  <c:v>39908</c:v>
                </c:pt>
                <c:pt idx="826">
                  <c:v>39909</c:v>
                </c:pt>
                <c:pt idx="827">
                  <c:v>39910</c:v>
                </c:pt>
                <c:pt idx="828">
                  <c:v>39911</c:v>
                </c:pt>
                <c:pt idx="829">
                  <c:v>39912</c:v>
                </c:pt>
                <c:pt idx="830">
                  <c:v>39913</c:v>
                </c:pt>
                <c:pt idx="831">
                  <c:v>39914</c:v>
                </c:pt>
                <c:pt idx="832">
                  <c:v>39915</c:v>
                </c:pt>
                <c:pt idx="833">
                  <c:v>39916</c:v>
                </c:pt>
                <c:pt idx="834">
                  <c:v>39917</c:v>
                </c:pt>
                <c:pt idx="835">
                  <c:v>39918</c:v>
                </c:pt>
                <c:pt idx="836">
                  <c:v>39919</c:v>
                </c:pt>
                <c:pt idx="837">
                  <c:v>39920</c:v>
                </c:pt>
                <c:pt idx="838">
                  <c:v>39921</c:v>
                </c:pt>
                <c:pt idx="839">
                  <c:v>39922</c:v>
                </c:pt>
                <c:pt idx="840">
                  <c:v>39923</c:v>
                </c:pt>
                <c:pt idx="841">
                  <c:v>39924</c:v>
                </c:pt>
                <c:pt idx="842">
                  <c:v>39925</c:v>
                </c:pt>
                <c:pt idx="843">
                  <c:v>39926</c:v>
                </c:pt>
                <c:pt idx="844">
                  <c:v>39927</c:v>
                </c:pt>
                <c:pt idx="845">
                  <c:v>39928</c:v>
                </c:pt>
                <c:pt idx="846">
                  <c:v>39929</c:v>
                </c:pt>
                <c:pt idx="847">
                  <c:v>39930</c:v>
                </c:pt>
                <c:pt idx="848">
                  <c:v>39931</c:v>
                </c:pt>
                <c:pt idx="849">
                  <c:v>39932</c:v>
                </c:pt>
                <c:pt idx="850">
                  <c:v>39933</c:v>
                </c:pt>
                <c:pt idx="851">
                  <c:v>39934</c:v>
                </c:pt>
                <c:pt idx="852">
                  <c:v>39935</c:v>
                </c:pt>
                <c:pt idx="853">
                  <c:v>39936</c:v>
                </c:pt>
                <c:pt idx="854">
                  <c:v>39937</c:v>
                </c:pt>
                <c:pt idx="855">
                  <c:v>39938</c:v>
                </c:pt>
                <c:pt idx="856">
                  <c:v>39939</c:v>
                </c:pt>
                <c:pt idx="857">
                  <c:v>39940</c:v>
                </c:pt>
                <c:pt idx="858">
                  <c:v>39941</c:v>
                </c:pt>
                <c:pt idx="859">
                  <c:v>39942</c:v>
                </c:pt>
                <c:pt idx="860">
                  <c:v>39943</c:v>
                </c:pt>
                <c:pt idx="861">
                  <c:v>39944</c:v>
                </c:pt>
                <c:pt idx="862">
                  <c:v>39945</c:v>
                </c:pt>
                <c:pt idx="863">
                  <c:v>39946</c:v>
                </c:pt>
                <c:pt idx="864">
                  <c:v>39947</c:v>
                </c:pt>
                <c:pt idx="865">
                  <c:v>39948</c:v>
                </c:pt>
                <c:pt idx="866">
                  <c:v>39949</c:v>
                </c:pt>
                <c:pt idx="867">
                  <c:v>39950</c:v>
                </c:pt>
                <c:pt idx="868">
                  <c:v>39951</c:v>
                </c:pt>
                <c:pt idx="869">
                  <c:v>39952</c:v>
                </c:pt>
                <c:pt idx="870">
                  <c:v>39953</c:v>
                </c:pt>
                <c:pt idx="871">
                  <c:v>39954</c:v>
                </c:pt>
                <c:pt idx="872">
                  <c:v>39955</c:v>
                </c:pt>
                <c:pt idx="873">
                  <c:v>39956</c:v>
                </c:pt>
                <c:pt idx="874">
                  <c:v>39957</c:v>
                </c:pt>
                <c:pt idx="875">
                  <c:v>39958</c:v>
                </c:pt>
                <c:pt idx="876">
                  <c:v>39959</c:v>
                </c:pt>
                <c:pt idx="877">
                  <c:v>39960</c:v>
                </c:pt>
                <c:pt idx="878">
                  <c:v>39961</c:v>
                </c:pt>
                <c:pt idx="879">
                  <c:v>39962</c:v>
                </c:pt>
                <c:pt idx="880">
                  <c:v>39963</c:v>
                </c:pt>
                <c:pt idx="881">
                  <c:v>39964</c:v>
                </c:pt>
                <c:pt idx="882">
                  <c:v>39965</c:v>
                </c:pt>
                <c:pt idx="883">
                  <c:v>39966</c:v>
                </c:pt>
                <c:pt idx="884">
                  <c:v>39967</c:v>
                </c:pt>
                <c:pt idx="885">
                  <c:v>39968</c:v>
                </c:pt>
                <c:pt idx="886">
                  <c:v>39969</c:v>
                </c:pt>
                <c:pt idx="887">
                  <c:v>39970</c:v>
                </c:pt>
                <c:pt idx="888">
                  <c:v>39971</c:v>
                </c:pt>
                <c:pt idx="889">
                  <c:v>39972</c:v>
                </c:pt>
                <c:pt idx="890">
                  <c:v>39973</c:v>
                </c:pt>
                <c:pt idx="891">
                  <c:v>39974</c:v>
                </c:pt>
                <c:pt idx="892">
                  <c:v>39975</c:v>
                </c:pt>
                <c:pt idx="893">
                  <c:v>39976</c:v>
                </c:pt>
                <c:pt idx="894">
                  <c:v>39977</c:v>
                </c:pt>
                <c:pt idx="895">
                  <c:v>39978</c:v>
                </c:pt>
                <c:pt idx="896">
                  <c:v>39979</c:v>
                </c:pt>
                <c:pt idx="897">
                  <c:v>39980</c:v>
                </c:pt>
                <c:pt idx="898">
                  <c:v>39981</c:v>
                </c:pt>
                <c:pt idx="899">
                  <c:v>39982</c:v>
                </c:pt>
                <c:pt idx="900">
                  <c:v>39983</c:v>
                </c:pt>
                <c:pt idx="901">
                  <c:v>39984</c:v>
                </c:pt>
                <c:pt idx="902">
                  <c:v>39985</c:v>
                </c:pt>
                <c:pt idx="903">
                  <c:v>39986</c:v>
                </c:pt>
                <c:pt idx="904">
                  <c:v>39987</c:v>
                </c:pt>
                <c:pt idx="905">
                  <c:v>39988</c:v>
                </c:pt>
                <c:pt idx="906">
                  <c:v>39989</c:v>
                </c:pt>
                <c:pt idx="907">
                  <c:v>39990</c:v>
                </c:pt>
                <c:pt idx="908">
                  <c:v>39991</c:v>
                </c:pt>
                <c:pt idx="909">
                  <c:v>39992</c:v>
                </c:pt>
                <c:pt idx="910">
                  <c:v>39993</c:v>
                </c:pt>
                <c:pt idx="911">
                  <c:v>39994</c:v>
                </c:pt>
                <c:pt idx="912">
                  <c:v>39995</c:v>
                </c:pt>
                <c:pt idx="913">
                  <c:v>39996</c:v>
                </c:pt>
                <c:pt idx="914">
                  <c:v>39997</c:v>
                </c:pt>
                <c:pt idx="915">
                  <c:v>39998</c:v>
                </c:pt>
                <c:pt idx="916">
                  <c:v>39999</c:v>
                </c:pt>
                <c:pt idx="917">
                  <c:v>40000</c:v>
                </c:pt>
                <c:pt idx="918">
                  <c:v>40001</c:v>
                </c:pt>
                <c:pt idx="919">
                  <c:v>40002</c:v>
                </c:pt>
                <c:pt idx="920">
                  <c:v>40003</c:v>
                </c:pt>
                <c:pt idx="921">
                  <c:v>40004</c:v>
                </c:pt>
                <c:pt idx="922">
                  <c:v>40005</c:v>
                </c:pt>
                <c:pt idx="923">
                  <c:v>40006</c:v>
                </c:pt>
                <c:pt idx="924">
                  <c:v>40007</c:v>
                </c:pt>
                <c:pt idx="925">
                  <c:v>40008</c:v>
                </c:pt>
                <c:pt idx="926">
                  <c:v>40009</c:v>
                </c:pt>
                <c:pt idx="927">
                  <c:v>40010</c:v>
                </c:pt>
                <c:pt idx="928">
                  <c:v>40011</c:v>
                </c:pt>
                <c:pt idx="929">
                  <c:v>40012</c:v>
                </c:pt>
                <c:pt idx="930">
                  <c:v>40013</c:v>
                </c:pt>
                <c:pt idx="931">
                  <c:v>40014</c:v>
                </c:pt>
                <c:pt idx="932">
                  <c:v>40015</c:v>
                </c:pt>
                <c:pt idx="933">
                  <c:v>40016</c:v>
                </c:pt>
                <c:pt idx="934">
                  <c:v>40017</c:v>
                </c:pt>
                <c:pt idx="935">
                  <c:v>40018</c:v>
                </c:pt>
                <c:pt idx="936">
                  <c:v>40019</c:v>
                </c:pt>
                <c:pt idx="937">
                  <c:v>40020</c:v>
                </c:pt>
                <c:pt idx="938">
                  <c:v>40021</c:v>
                </c:pt>
                <c:pt idx="939">
                  <c:v>40022</c:v>
                </c:pt>
                <c:pt idx="940">
                  <c:v>40023</c:v>
                </c:pt>
                <c:pt idx="941">
                  <c:v>40024</c:v>
                </c:pt>
                <c:pt idx="942">
                  <c:v>40025</c:v>
                </c:pt>
                <c:pt idx="943">
                  <c:v>40026</c:v>
                </c:pt>
                <c:pt idx="944">
                  <c:v>40027</c:v>
                </c:pt>
                <c:pt idx="945">
                  <c:v>40028</c:v>
                </c:pt>
                <c:pt idx="946">
                  <c:v>40029</c:v>
                </c:pt>
                <c:pt idx="947">
                  <c:v>40030</c:v>
                </c:pt>
                <c:pt idx="948">
                  <c:v>40031</c:v>
                </c:pt>
                <c:pt idx="949">
                  <c:v>40032</c:v>
                </c:pt>
                <c:pt idx="950">
                  <c:v>40033</c:v>
                </c:pt>
                <c:pt idx="951">
                  <c:v>40034</c:v>
                </c:pt>
                <c:pt idx="952">
                  <c:v>40035</c:v>
                </c:pt>
                <c:pt idx="953">
                  <c:v>40036</c:v>
                </c:pt>
                <c:pt idx="954">
                  <c:v>40037</c:v>
                </c:pt>
                <c:pt idx="955">
                  <c:v>40038</c:v>
                </c:pt>
                <c:pt idx="956">
                  <c:v>40039</c:v>
                </c:pt>
                <c:pt idx="957">
                  <c:v>40040</c:v>
                </c:pt>
                <c:pt idx="958">
                  <c:v>40041</c:v>
                </c:pt>
                <c:pt idx="959">
                  <c:v>40042</c:v>
                </c:pt>
                <c:pt idx="960">
                  <c:v>40043</c:v>
                </c:pt>
                <c:pt idx="961">
                  <c:v>40044</c:v>
                </c:pt>
                <c:pt idx="962">
                  <c:v>40045</c:v>
                </c:pt>
                <c:pt idx="963">
                  <c:v>40046</c:v>
                </c:pt>
                <c:pt idx="964">
                  <c:v>40047</c:v>
                </c:pt>
                <c:pt idx="965">
                  <c:v>40048</c:v>
                </c:pt>
                <c:pt idx="966">
                  <c:v>40049</c:v>
                </c:pt>
                <c:pt idx="967">
                  <c:v>40050</c:v>
                </c:pt>
                <c:pt idx="968">
                  <c:v>40051</c:v>
                </c:pt>
                <c:pt idx="969">
                  <c:v>40052</c:v>
                </c:pt>
                <c:pt idx="970">
                  <c:v>40053</c:v>
                </c:pt>
                <c:pt idx="971">
                  <c:v>40054</c:v>
                </c:pt>
                <c:pt idx="972">
                  <c:v>40055</c:v>
                </c:pt>
                <c:pt idx="973">
                  <c:v>40056</c:v>
                </c:pt>
                <c:pt idx="974">
                  <c:v>40057</c:v>
                </c:pt>
                <c:pt idx="975">
                  <c:v>40058</c:v>
                </c:pt>
                <c:pt idx="976">
                  <c:v>40059</c:v>
                </c:pt>
                <c:pt idx="977">
                  <c:v>40060</c:v>
                </c:pt>
                <c:pt idx="978">
                  <c:v>40061</c:v>
                </c:pt>
                <c:pt idx="979">
                  <c:v>40062</c:v>
                </c:pt>
                <c:pt idx="980">
                  <c:v>40063</c:v>
                </c:pt>
                <c:pt idx="981">
                  <c:v>40064</c:v>
                </c:pt>
                <c:pt idx="982">
                  <c:v>40065</c:v>
                </c:pt>
                <c:pt idx="983">
                  <c:v>40066</c:v>
                </c:pt>
                <c:pt idx="984">
                  <c:v>40067</c:v>
                </c:pt>
                <c:pt idx="985">
                  <c:v>40068</c:v>
                </c:pt>
                <c:pt idx="986">
                  <c:v>40069</c:v>
                </c:pt>
                <c:pt idx="987">
                  <c:v>40070</c:v>
                </c:pt>
                <c:pt idx="988">
                  <c:v>40071</c:v>
                </c:pt>
                <c:pt idx="989">
                  <c:v>40072</c:v>
                </c:pt>
                <c:pt idx="990">
                  <c:v>40073</c:v>
                </c:pt>
                <c:pt idx="991">
                  <c:v>40074</c:v>
                </c:pt>
                <c:pt idx="992">
                  <c:v>40075</c:v>
                </c:pt>
                <c:pt idx="993">
                  <c:v>40076</c:v>
                </c:pt>
                <c:pt idx="994">
                  <c:v>40077</c:v>
                </c:pt>
                <c:pt idx="995">
                  <c:v>40078</c:v>
                </c:pt>
                <c:pt idx="996">
                  <c:v>40079</c:v>
                </c:pt>
                <c:pt idx="997">
                  <c:v>40080</c:v>
                </c:pt>
                <c:pt idx="998">
                  <c:v>40081</c:v>
                </c:pt>
                <c:pt idx="999">
                  <c:v>40082</c:v>
                </c:pt>
                <c:pt idx="1000">
                  <c:v>40083</c:v>
                </c:pt>
                <c:pt idx="1001">
                  <c:v>40084</c:v>
                </c:pt>
                <c:pt idx="1002">
                  <c:v>40085</c:v>
                </c:pt>
                <c:pt idx="1003">
                  <c:v>40086</c:v>
                </c:pt>
                <c:pt idx="1004">
                  <c:v>40087</c:v>
                </c:pt>
                <c:pt idx="1005">
                  <c:v>40088</c:v>
                </c:pt>
                <c:pt idx="1006">
                  <c:v>40089</c:v>
                </c:pt>
                <c:pt idx="1007">
                  <c:v>40090</c:v>
                </c:pt>
                <c:pt idx="1008">
                  <c:v>40091</c:v>
                </c:pt>
                <c:pt idx="1009">
                  <c:v>40092</c:v>
                </c:pt>
                <c:pt idx="1010">
                  <c:v>40093</c:v>
                </c:pt>
                <c:pt idx="1011">
                  <c:v>40094</c:v>
                </c:pt>
                <c:pt idx="1012">
                  <c:v>40095</c:v>
                </c:pt>
                <c:pt idx="1013">
                  <c:v>40096</c:v>
                </c:pt>
                <c:pt idx="1014">
                  <c:v>40097</c:v>
                </c:pt>
                <c:pt idx="1015">
                  <c:v>40098</c:v>
                </c:pt>
                <c:pt idx="1016">
                  <c:v>40099</c:v>
                </c:pt>
                <c:pt idx="1017">
                  <c:v>40100</c:v>
                </c:pt>
                <c:pt idx="1018">
                  <c:v>40101</c:v>
                </c:pt>
                <c:pt idx="1019">
                  <c:v>40102</c:v>
                </c:pt>
                <c:pt idx="1020">
                  <c:v>40103</c:v>
                </c:pt>
                <c:pt idx="1021">
                  <c:v>40104</c:v>
                </c:pt>
                <c:pt idx="1022">
                  <c:v>40105</c:v>
                </c:pt>
                <c:pt idx="1023">
                  <c:v>40106</c:v>
                </c:pt>
                <c:pt idx="1024">
                  <c:v>40107</c:v>
                </c:pt>
                <c:pt idx="1025">
                  <c:v>40108</c:v>
                </c:pt>
                <c:pt idx="1026">
                  <c:v>40109</c:v>
                </c:pt>
                <c:pt idx="1027">
                  <c:v>40110</c:v>
                </c:pt>
                <c:pt idx="1028">
                  <c:v>40111</c:v>
                </c:pt>
                <c:pt idx="1029">
                  <c:v>40112</c:v>
                </c:pt>
                <c:pt idx="1030">
                  <c:v>40113</c:v>
                </c:pt>
                <c:pt idx="1031">
                  <c:v>40114</c:v>
                </c:pt>
                <c:pt idx="1032">
                  <c:v>40115</c:v>
                </c:pt>
                <c:pt idx="1033">
                  <c:v>40116</c:v>
                </c:pt>
                <c:pt idx="1034">
                  <c:v>40117</c:v>
                </c:pt>
                <c:pt idx="1035">
                  <c:v>40118</c:v>
                </c:pt>
                <c:pt idx="1036">
                  <c:v>40119</c:v>
                </c:pt>
                <c:pt idx="1037">
                  <c:v>40120</c:v>
                </c:pt>
                <c:pt idx="1038">
                  <c:v>40121</c:v>
                </c:pt>
                <c:pt idx="1039">
                  <c:v>40122</c:v>
                </c:pt>
                <c:pt idx="1040">
                  <c:v>40123</c:v>
                </c:pt>
                <c:pt idx="1041">
                  <c:v>40124</c:v>
                </c:pt>
                <c:pt idx="1042">
                  <c:v>40125</c:v>
                </c:pt>
                <c:pt idx="1043">
                  <c:v>40126</c:v>
                </c:pt>
                <c:pt idx="1044">
                  <c:v>40127</c:v>
                </c:pt>
                <c:pt idx="1045">
                  <c:v>40128</c:v>
                </c:pt>
                <c:pt idx="1046">
                  <c:v>40129</c:v>
                </c:pt>
                <c:pt idx="1047">
                  <c:v>40130</c:v>
                </c:pt>
                <c:pt idx="1048">
                  <c:v>40131</c:v>
                </c:pt>
                <c:pt idx="1049">
                  <c:v>40132</c:v>
                </c:pt>
                <c:pt idx="1050">
                  <c:v>40133</c:v>
                </c:pt>
                <c:pt idx="1051">
                  <c:v>40134</c:v>
                </c:pt>
                <c:pt idx="1052">
                  <c:v>40135</c:v>
                </c:pt>
                <c:pt idx="1053">
                  <c:v>40136</c:v>
                </c:pt>
                <c:pt idx="1054">
                  <c:v>40137</c:v>
                </c:pt>
                <c:pt idx="1055">
                  <c:v>40138</c:v>
                </c:pt>
                <c:pt idx="1056">
                  <c:v>40139</c:v>
                </c:pt>
                <c:pt idx="1057">
                  <c:v>40140</c:v>
                </c:pt>
                <c:pt idx="1058">
                  <c:v>40141</c:v>
                </c:pt>
                <c:pt idx="1059">
                  <c:v>40142</c:v>
                </c:pt>
                <c:pt idx="1060">
                  <c:v>40143</c:v>
                </c:pt>
                <c:pt idx="1061">
                  <c:v>40144</c:v>
                </c:pt>
                <c:pt idx="1062">
                  <c:v>40145</c:v>
                </c:pt>
                <c:pt idx="1063">
                  <c:v>40146</c:v>
                </c:pt>
                <c:pt idx="1064">
                  <c:v>40147</c:v>
                </c:pt>
                <c:pt idx="1065">
                  <c:v>40148</c:v>
                </c:pt>
                <c:pt idx="1066">
                  <c:v>40149</c:v>
                </c:pt>
                <c:pt idx="1067">
                  <c:v>40150</c:v>
                </c:pt>
                <c:pt idx="1068">
                  <c:v>40151</c:v>
                </c:pt>
                <c:pt idx="1069">
                  <c:v>40152</c:v>
                </c:pt>
                <c:pt idx="1070">
                  <c:v>40153</c:v>
                </c:pt>
                <c:pt idx="1071">
                  <c:v>40154</c:v>
                </c:pt>
                <c:pt idx="1072">
                  <c:v>40155</c:v>
                </c:pt>
                <c:pt idx="1073">
                  <c:v>40156</c:v>
                </c:pt>
                <c:pt idx="1074">
                  <c:v>40157</c:v>
                </c:pt>
                <c:pt idx="1075">
                  <c:v>40158</c:v>
                </c:pt>
                <c:pt idx="1076">
                  <c:v>40159</c:v>
                </c:pt>
                <c:pt idx="1077">
                  <c:v>40160</c:v>
                </c:pt>
                <c:pt idx="1078">
                  <c:v>40161</c:v>
                </c:pt>
                <c:pt idx="1079">
                  <c:v>40162</c:v>
                </c:pt>
                <c:pt idx="1080">
                  <c:v>40163</c:v>
                </c:pt>
                <c:pt idx="1081">
                  <c:v>40164</c:v>
                </c:pt>
                <c:pt idx="1082">
                  <c:v>40165</c:v>
                </c:pt>
                <c:pt idx="1083">
                  <c:v>40166</c:v>
                </c:pt>
                <c:pt idx="1084">
                  <c:v>40167</c:v>
                </c:pt>
                <c:pt idx="1085">
                  <c:v>40168</c:v>
                </c:pt>
                <c:pt idx="1086">
                  <c:v>40169</c:v>
                </c:pt>
                <c:pt idx="1087">
                  <c:v>40170</c:v>
                </c:pt>
                <c:pt idx="1088">
                  <c:v>40171</c:v>
                </c:pt>
                <c:pt idx="1089">
                  <c:v>40172</c:v>
                </c:pt>
                <c:pt idx="1090">
                  <c:v>40173</c:v>
                </c:pt>
                <c:pt idx="1091">
                  <c:v>40174</c:v>
                </c:pt>
                <c:pt idx="1092">
                  <c:v>40175</c:v>
                </c:pt>
                <c:pt idx="1093">
                  <c:v>40176</c:v>
                </c:pt>
                <c:pt idx="1094">
                  <c:v>40177</c:v>
                </c:pt>
                <c:pt idx="1095">
                  <c:v>40178</c:v>
                </c:pt>
                <c:pt idx="1096">
                  <c:v>40179</c:v>
                </c:pt>
                <c:pt idx="1097">
                  <c:v>40180</c:v>
                </c:pt>
                <c:pt idx="1098">
                  <c:v>40181</c:v>
                </c:pt>
                <c:pt idx="1099">
                  <c:v>40182</c:v>
                </c:pt>
                <c:pt idx="1100">
                  <c:v>40183</c:v>
                </c:pt>
                <c:pt idx="1101">
                  <c:v>40184</c:v>
                </c:pt>
                <c:pt idx="1102">
                  <c:v>40185</c:v>
                </c:pt>
                <c:pt idx="1103">
                  <c:v>40186</c:v>
                </c:pt>
                <c:pt idx="1104">
                  <c:v>40187</c:v>
                </c:pt>
                <c:pt idx="1105">
                  <c:v>40188</c:v>
                </c:pt>
                <c:pt idx="1106">
                  <c:v>40189</c:v>
                </c:pt>
                <c:pt idx="1107">
                  <c:v>40190</c:v>
                </c:pt>
                <c:pt idx="1108">
                  <c:v>40191</c:v>
                </c:pt>
                <c:pt idx="1109">
                  <c:v>40192</c:v>
                </c:pt>
                <c:pt idx="1110">
                  <c:v>40193</c:v>
                </c:pt>
                <c:pt idx="1111">
                  <c:v>40194</c:v>
                </c:pt>
                <c:pt idx="1112">
                  <c:v>40195</c:v>
                </c:pt>
                <c:pt idx="1113">
                  <c:v>40196</c:v>
                </c:pt>
                <c:pt idx="1114">
                  <c:v>40197</c:v>
                </c:pt>
                <c:pt idx="1115">
                  <c:v>40198</c:v>
                </c:pt>
                <c:pt idx="1116">
                  <c:v>40199</c:v>
                </c:pt>
                <c:pt idx="1117">
                  <c:v>40200</c:v>
                </c:pt>
                <c:pt idx="1118">
                  <c:v>40201</c:v>
                </c:pt>
                <c:pt idx="1119">
                  <c:v>40202</c:v>
                </c:pt>
                <c:pt idx="1120">
                  <c:v>40203</c:v>
                </c:pt>
                <c:pt idx="1121">
                  <c:v>40204</c:v>
                </c:pt>
                <c:pt idx="1122">
                  <c:v>40205</c:v>
                </c:pt>
                <c:pt idx="1123">
                  <c:v>40206</c:v>
                </c:pt>
                <c:pt idx="1124">
                  <c:v>40207</c:v>
                </c:pt>
                <c:pt idx="1125">
                  <c:v>40208</c:v>
                </c:pt>
                <c:pt idx="1126">
                  <c:v>40209</c:v>
                </c:pt>
                <c:pt idx="1127">
                  <c:v>40210</c:v>
                </c:pt>
                <c:pt idx="1128">
                  <c:v>40211</c:v>
                </c:pt>
                <c:pt idx="1129">
                  <c:v>40212</c:v>
                </c:pt>
                <c:pt idx="1130">
                  <c:v>40213</c:v>
                </c:pt>
                <c:pt idx="1131">
                  <c:v>40214</c:v>
                </c:pt>
                <c:pt idx="1132">
                  <c:v>40215</c:v>
                </c:pt>
                <c:pt idx="1133">
                  <c:v>40216</c:v>
                </c:pt>
                <c:pt idx="1134">
                  <c:v>40217</c:v>
                </c:pt>
                <c:pt idx="1135">
                  <c:v>40218</c:v>
                </c:pt>
                <c:pt idx="1136">
                  <c:v>40219</c:v>
                </c:pt>
                <c:pt idx="1137">
                  <c:v>40220</c:v>
                </c:pt>
                <c:pt idx="1138">
                  <c:v>40221</c:v>
                </c:pt>
                <c:pt idx="1139">
                  <c:v>40222</c:v>
                </c:pt>
                <c:pt idx="1140">
                  <c:v>40223</c:v>
                </c:pt>
                <c:pt idx="1141">
                  <c:v>40224</c:v>
                </c:pt>
                <c:pt idx="1142">
                  <c:v>40225</c:v>
                </c:pt>
                <c:pt idx="1143">
                  <c:v>40226</c:v>
                </c:pt>
                <c:pt idx="1144">
                  <c:v>40227</c:v>
                </c:pt>
                <c:pt idx="1145">
                  <c:v>40228</c:v>
                </c:pt>
                <c:pt idx="1146">
                  <c:v>40229</c:v>
                </c:pt>
                <c:pt idx="1147">
                  <c:v>40230</c:v>
                </c:pt>
                <c:pt idx="1148">
                  <c:v>40231</c:v>
                </c:pt>
                <c:pt idx="1149">
                  <c:v>40232</c:v>
                </c:pt>
                <c:pt idx="1150">
                  <c:v>40233</c:v>
                </c:pt>
                <c:pt idx="1151">
                  <c:v>40234</c:v>
                </c:pt>
                <c:pt idx="1152">
                  <c:v>40235</c:v>
                </c:pt>
                <c:pt idx="1153">
                  <c:v>40236</c:v>
                </c:pt>
                <c:pt idx="1154">
                  <c:v>40237</c:v>
                </c:pt>
                <c:pt idx="1155">
                  <c:v>40238</c:v>
                </c:pt>
                <c:pt idx="1156">
                  <c:v>40239</c:v>
                </c:pt>
                <c:pt idx="1157">
                  <c:v>40240</c:v>
                </c:pt>
                <c:pt idx="1158">
                  <c:v>40241</c:v>
                </c:pt>
                <c:pt idx="1159">
                  <c:v>40242</c:v>
                </c:pt>
                <c:pt idx="1160">
                  <c:v>40243</c:v>
                </c:pt>
                <c:pt idx="1161">
                  <c:v>40244</c:v>
                </c:pt>
                <c:pt idx="1162">
                  <c:v>40245</c:v>
                </c:pt>
                <c:pt idx="1163">
                  <c:v>40246</c:v>
                </c:pt>
                <c:pt idx="1164">
                  <c:v>40247</c:v>
                </c:pt>
                <c:pt idx="1165">
                  <c:v>40248</c:v>
                </c:pt>
                <c:pt idx="1166">
                  <c:v>40249</c:v>
                </c:pt>
                <c:pt idx="1167">
                  <c:v>40250</c:v>
                </c:pt>
                <c:pt idx="1168">
                  <c:v>40251</c:v>
                </c:pt>
                <c:pt idx="1169">
                  <c:v>40252</c:v>
                </c:pt>
                <c:pt idx="1170">
                  <c:v>40253</c:v>
                </c:pt>
                <c:pt idx="1171">
                  <c:v>40254</c:v>
                </c:pt>
                <c:pt idx="1172">
                  <c:v>40255</c:v>
                </c:pt>
                <c:pt idx="1173">
                  <c:v>40256</c:v>
                </c:pt>
                <c:pt idx="1174">
                  <c:v>40257</c:v>
                </c:pt>
                <c:pt idx="1175">
                  <c:v>40258</c:v>
                </c:pt>
                <c:pt idx="1176">
                  <c:v>40259</c:v>
                </c:pt>
                <c:pt idx="1177">
                  <c:v>40260</c:v>
                </c:pt>
                <c:pt idx="1178">
                  <c:v>40261</c:v>
                </c:pt>
                <c:pt idx="1179">
                  <c:v>40262</c:v>
                </c:pt>
                <c:pt idx="1180">
                  <c:v>40263</c:v>
                </c:pt>
                <c:pt idx="1181">
                  <c:v>40264</c:v>
                </c:pt>
                <c:pt idx="1182">
                  <c:v>40265</c:v>
                </c:pt>
                <c:pt idx="1183">
                  <c:v>40266</c:v>
                </c:pt>
                <c:pt idx="1184">
                  <c:v>40267</c:v>
                </c:pt>
                <c:pt idx="1185">
                  <c:v>40268</c:v>
                </c:pt>
                <c:pt idx="1186">
                  <c:v>40269</c:v>
                </c:pt>
                <c:pt idx="1187">
                  <c:v>40270</c:v>
                </c:pt>
                <c:pt idx="1188">
                  <c:v>40271</c:v>
                </c:pt>
                <c:pt idx="1189">
                  <c:v>40272</c:v>
                </c:pt>
                <c:pt idx="1190">
                  <c:v>40273</c:v>
                </c:pt>
                <c:pt idx="1191">
                  <c:v>40274</c:v>
                </c:pt>
                <c:pt idx="1192">
                  <c:v>40275</c:v>
                </c:pt>
                <c:pt idx="1193">
                  <c:v>40276</c:v>
                </c:pt>
                <c:pt idx="1194">
                  <c:v>40277</c:v>
                </c:pt>
                <c:pt idx="1195">
                  <c:v>40278</c:v>
                </c:pt>
                <c:pt idx="1196">
                  <c:v>40279</c:v>
                </c:pt>
                <c:pt idx="1197">
                  <c:v>40280</c:v>
                </c:pt>
                <c:pt idx="1198">
                  <c:v>40281</c:v>
                </c:pt>
                <c:pt idx="1199">
                  <c:v>40282</c:v>
                </c:pt>
                <c:pt idx="1200">
                  <c:v>40283</c:v>
                </c:pt>
                <c:pt idx="1201">
                  <c:v>40284</c:v>
                </c:pt>
                <c:pt idx="1202">
                  <c:v>40285</c:v>
                </c:pt>
                <c:pt idx="1203">
                  <c:v>40286</c:v>
                </c:pt>
                <c:pt idx="1204">
                  <c:v>40287</c:v>
                </c:pt>
                <c:pt idx="1205">
                  <c:v>40288</c:v>
                </c:pt>
                <c:pt idx="1206">
                  <c:v>40289</c:v>
                </c:pt>
                <c:pt idx="1207">
                  <c:v>40290</c:v>
                </c:pt>
                <c:pt idx="1208">
                  <c:v>40291</c:v>
                </c:pt>
                <c:pt idx="1209">
                  <c:v>40292</c:v>
                </c:pt>
                <c:pt idx="1210">
                  <c:v>40293</c:v>
                </c:pt>
                <c:pt idx="1211">
                  <c:v>40294</c:v>
                </c:pt>
                <c:pt idx="1212">
                  <c:v>40295</c:v>
                </c:pt>
                <c:pt idx="1213">
                  <c:v>40296</c:v>
                </c:pt>
                <c:pt idx="1214">
                  <c:v>40297</c:v>
                </c:pt>
                <c:pt idx="1215">
                  <c:v>40298</c:v>
                </c:pt>
                <c:pt idx="1216">
                  <c:v>40299</c:v>
                </c:pt>
                <c:pt idx="1217">
                  <c:v>40300</c:v>
                </c:pt>
                <c:pt idx="1218">
                  <c:v>40301</c:v>
                </c:pt>
                <c:pt idx="1219">
                  <c:v>40302</c:v>
                </c:pt>
                <c:pt idx="1220">
                  <c:v>40303</c:v>
                </c:pt>
                <c:pt idx="1221">
                  <c:v>40304</c:v>
                </c:pt>
                <c:pt idx="1222">
                  <c:v>40305</c:v>
                </c:pt>
                <c:pt idx="1223">
                  <c:v>40306</c:v>
                </c:pt>
                <c:pt idx="1224">
                  <c:v>40307</c:v>
                </c:pt>
                <c:pt idx="1225">
                  <c:v>40308</c:v>
                </c:pt>
                <c:pt idx="1226">
                  <c:v>40309</c:v>
                </c:pt>
                <c:pt idx="1227">
                  <c:v>40310</c:v>
                </c:pt>
                <c:pt idx="1228">
                  <c:v>40311</c:v>
                </c:pt>
                <c:pt idx="1229">
                  <c:v>40312</c:v>
                </c:pt>
                <c:pt idx="1230">
                  <c:v>40313</c:v>
                </c:pt>
                <c:pt idx="1231">
                  <c:v>40314</c:v>
                </c:pt>
                <c:pt idx="1232">
                  <c:v>40315</c:v>
                </c:pt>
                <c:pt idx="1233">
                  <c:v>40316</c:v>
                </c:pt>
                <c:pt idx="1234">
                  <c:v>40317</c:v>
                </c:pt>
                <c:pt idx="1235">
                  <c:v>40318</c:v>
                </c:pt>
                <c:pt idx="1236">
                  <c:v>40319</c:v>
                </c:pt>
                <c:pt idx="1237">
                  <c:v>40320</c:v>
                </c:pt>
                <c:pt idx="1238">
                  <c:v>40321</c:v>
                </c:pt>
                <c:pt idx="1239">
                  <c:v>40322</c:v>
                </c:pt>
                <c:pt idx="1240">
                  <c:v>40323</c:v>
                </c:pt>
                <c:pt idx="1241">
                  <c:v>40324</c:v>
                </c:pt>
                <c:pt idx="1242">
                  <c:v>40325</c:v>
                </c:pt>
                <c:pt idx="1243">
                  <c:v>40326</c:v>
                </c:pt>
                <c:pt idx="1244">
                  <c:v>40327</c:v>
                </c:pt>
                <c:pt idx="1245">
                  <c:v>40328</c:v>
                </c:pt>
                <c:pt idx="1246">
                  <c:v>40329</c:v>
                </c:pt>
                <c:pt idx="1247">
                  <c:v>40330</c:v>
                </c:pt>
                <c:pt idx="1248">
                  <c:v>40331</c:v>
                </c:pt>
                <c:pt idx="1249">
                  <c:v>40332</c:v>
                </c:pt>
                <c:pt idx="1250">
                  <c:v>40333</c:v>
                </c:pt>
                <c:pt idx="1251">
                  <c:v>40334</c:v>
                </c:pt>
                <c:pt idx="1252">
                  <c:v>40335</c:v>
                </c:pt>
                <c:pt idx="1253">
                  <c:v>40336</c:v>
                </c:pt>
                <c:pt idx="1254">
                  <c:v>40337</c:v>
                </c:pt>
                <c:pt idx="1255">
                  <c:v>40338</c:v>
                </c:pt>
                <c:pt idx="1256">
                  <c:v>40339</c:v>
                </c:pt>
                <c:pt idx="1257">
                  <c:v>40340</c:v>
                </c:pt>
                <c:pt idx="1258">
                  <c:v>40341</c:v>
                </c:pt>
                <c:pt idx="1259">
                  <c:v>40342</c:v>
                </c:pt>
                <c:pt idx="1260">
                  <c:v>40343</c:v>
                </c:pt>
                <c:pt idx="1261">
                  <c:v>40344</c:v>
                </c:pt>
                <c:pt idx="1262">
                  <c:v>40345</c:v>
                </c:pt>
                <c:pt idx="1263">
                  <c:v>40346</c:v>
                </c:pt>
                <c:pt idx="1264">
                  <c:v>40347</c:v>
                </c:pt>
                <c:pt idx="1265">
                  <c:v>40348</c:v>
                </c:pt>
                <c:pt idx="1266">
                  <c:v>40349</c:v>
                </c:pt>
                <c:pt idx="1267">
                  <c:v>40350</c:v>
                </c:pt>
                <c:pt idx="1268">
                  <c:v>40351</c:v>
                </c:pt>
                <c:pt idx="1269">
                  <c:v>40352</c:v>
                </c:pt>
                <c:pt idx="1270">
                  <c:v>40353</c:v>
                </c:pt>
                <c:pt idx="1271">
                  <c:v>40354</c:v>
                </c:pt>
                <c:pt idx="1272">
                  <c:v>40355</c:v>
                </c:pt>
                <c:pt idx="1273">
                  <c:v>40356</c:v>
                </c:pt>
                <c:pt idx="1274">
                  <c:v>40357</c:v>
                </c:pt>
                <c:pt idx="1275">
                  <c:v>40358</c:v>
                </c:pt>
                <c:pt idx="1276">
                  <c:v>40359</c:v>
                </c:pt>
                <c:pt idx="1277">
                  <c:v>40360</c:v>
                </c:pt>
                <c:pt idx="1278">
                  <c:v>40361</c:v>
                </c:pt>
                <c:pt idx="1279">
                  <c:v>40362</c:v>
                </c:pt>
                <c:pt idx="1280">
                  <c:v>40363</c:v>
                </c:pt>
                <c:pt idx="1281">
                  <c:v>40364</c:v>
                </c:pt>
                <c:pt idx="1282">
                  <c:v>40365</c:v>
                </c:pt>
                <c:pt idx="1283">
                  <c:v>40366</c:v>
                </c:pt>
                <c:pt idx="1284">
                  <c:v>40367</c:v>
                </c:pt>
                <c:pt idx="1285">
                  <c:v>40368</c:v>
                </c:pt>
                <c:pt idx="1286">
                  <c:v>40369</c:v>
                </c:pt>
                <c:pt idx="1287">
                  <c:v>40370</c:v>
                </c:pt>
                <c:pt idx="1288">
                  <c:v>40371</c:v>
                </c:pt>
                <c:pt idx="1289">
                  <c:v>40372</c:v>
                </c:pt>
                <c:pt idx="1290">
                  <c:v>40373</c:v>
                </c:pt>
                <c:pt idx="1291">
                  <c:v>40374</c:v>
                </c:pt>
                <c:pt idx="1292">
                  <c:v>40375</c:v>
                </c:pt>
                <c:pt idx="1293">
                  <c:v>40376</c:v>
                </c:pt>
                <c:pt idx="1294">
                  <c:v>40377</c:v>
                </c:pt>
                <c:pt idx="1295">
                  <c:v>40378</c:v>
                </c:pt>
                <c:pt idx="1296">
                  <c:v>40379</c:v>
                </c:pt>
                <c:pt idx="1297">
                  <c:v>40380</c:v>
                </c:pt>
                <c:pt idx="1298">
                  <c:v>40381</c:v>
                </c:pt>
                <c:pt idx="1299">
                  <c:v>40382</c:v>
                </c:pt>
                <c:pt idx="1300">
                  <c:v>40383</c:v>
                </c:pt>
                <c:pt idx="1301">
                  <c:v>40384</c:v>
                </c:pt>
                <c:pt idx="1302">
                  <c:v>40385</c:v>
                </c:pt>
                <c:pt idx="1303">
                  <c:v>40386</c:v>
                </c:pt>
                <c:pt idx="1304">
                  <c:v>40387</c:v>
                </c:pt>
                <c:pt idx="1305">
                  <c:v>40388</c:v>
                </c:pt>
                <c:pt idx="1306">
                  <c:v>40389</c:v>
                </c:pt>
                <c:pt idx="1307">
                  <c:v>40390</c:v>
                </c:pt>
                <c:pt idx="1308">
                  <c:v>40391</c:v>
                </c:pt>
                <c:pt idx="1309">
                  <c:v>40392</c:v>
                </c:pt>
                <c:pt idx="1310">
                  <c:v>40393</c:v>
                </c:pt>
                <c:pt idx="1311">
                  <c:v>40394</c:v>
                </c:pt>
                <c:pt idx="1312">
                  <c:v>40395</c:v>
                </c:pt>
                <c:pt idx="1313">
                  <c:v>40396</c:v>
                </c:pt>
                <c:pt idx="1314">
                  <c:v>40397</c:v>
                </c:pt>
                <c:pt idx="1315">
                  <c:v>40398</c:v>
                </c:pt>
                <c:pt idx="1316">
                  <c:v>40399</c:v>
                </c:pt>
                <c:pt idx="1317">
                  <c:v>40400</c:v>
                </c:pt>
                <c:pt idx="1318">
                  <c:v>40401</c:v>
                </c:pt>
                <c:pt idx="1319">
                  <c:v>40402</c:v>
                </c:pt>
                <c:pt idx="1320">
                  <c:v>40403</c:v>
                </c:pt>
                <c:pt idx="1321">
                  <c:v>40404</c:v>
                </c:pt>
                <c:pt idx="1322">
                  <c:v>40405</c:v>
                </c:pt>
                <c:pt idx="1323">
                  <c:v>40406</c:v>
                </c:pt>
                <c:pt idx="1324">
                  <c:v>40407</c:v>
                </c:pt>
                <c:pt idx="1325">
                  <c:v>40408</c:v>
                </c:pt>
                <c:pt idx="1326">
                  <c:v>40409</c:v>
                </c:pt>
                <c:pt idx="1327">
                  <c:v>40410</c:v>
                </c:pt>
                <c:pt idx="1328">
                  <c:v>40411</c:v>
                </c:pt>
                <c:pt idx="1329">
                  <c:v>40412</c:v>
                </c:pt>
                <c:pt idx="1330">
                  <c:v>40413</c:v>
                </c:pt>
                <c:pt idx="1331">
                  <c:v>40414</c:v>
                </c:pt>
                <c:pt idx="1332">
                  <c:v>40415</c:v>
                </c:pt>
                <c:pt idx="1333">
                  <c:v>40416</c:v>
                </c:pt>
                <c:pt idx="1334">
                  <c:v>40417</c:v>
                </c:pt>
                <c:pt idx="1335">
                  <c:v>40418</c:v>
                </c:pt>
                <c:pt idx="1336">
                  <c:v>40419</c:v>
                </c:pt>
                <c:pt idx="1337">
                  <c:v>40420</c:v>
                </c:pt>
                <c:pt idx="1338">
                  <c:v>40421</c:v>
                </c:pt>
                <c:pt idx="1339">
                  <c:v>40422</c:v>
                </c:pt>
                <c:pt idx="1340">
                  <c:v>40423</c:v>
                </c:pt>
                <c:pt idx="1341">
                  <c:v>40424</c:v>
                </c:pt>
                <c:pt idx="1342">
                  <c:v>40425</c:v>
                </c:pt>
                <c:pt idx="1343">
                  <c:v>40426</c:v>
                </c:pt>
                <c:pt idx="1344">
                  <c:v>40427</c:v>
                </c:pt>
                <c:pt idx="1345">
                  <c:v>40428</c:v>
                </c:pt>
                <c:pt idx="1346">
                  <c:v>40429</c:v>
                </c:pt>
                <c:pt idx="1347">
                  <c:v>40430</c:v>
                </c:pt>
                <c:pt idx="1348">
                  <c:v>40431</c:v>
                </c:pt>
                <c:pt idx="1349">
                  <c:v>40432</c:v>
                </c:pt>
                <c:pt idx="1350">
                  <c:v>40433</c:v>
                </c:pt>
                <c:pt idx="1351">
                  <c:v>40434</c:v>
                </c:pt>
                <c:pt idx="1352">
                  <c:v>40435</c:v>
                </c:pt>
                <c:pt idx="1353">
                  <c:v>40436</c:v>
                </c:pt>
                <c:pt idx="1354">
                  <c:v>40437</c:v>
                </c:pt>
                <c:pt idx="1355">
                  <c:v>40438</c:v>
                </c:pt>
                <c:pt idx="1356">
                  <c:v>40439</c:v>
                </c:pt>
                <c:pt idx="1357">
                  <c:v>40440</c:v>
                </c:pt>
                <c:pt idx="1358">
                  <c:v>40441</c:v>
                </c:pt>
                <c:pt idx="1359">
                  <c:v>40442</c:v>
                </c:pt>
                <c:pt idx="1360">
                  <c:v>40443</c:v>
                </c:pt>
                <c:pt idx="1361">
                  <c:v>40444</c:v>
                </c:pt>
                <c:pt idx="1362">
                  <c:v>40445</c:v>
                </c:pt>
                <c:pt idx="1363">
                  <c:v>40446</c:v>
                </c:pt>
                <c:pt idx="1364">
                  <c:v>40447</c:v>
                </c:pt>
                <c:pt idx="1365">
                  <c:v>40448</c:v>
                </c:pt>
                <c:pt idx="1366">
                  <c:v>40449</c:v>
                </c:pt>
                <c:pt idx="1367">
                  <c:v>40450</c:v>
                </c:pt>
                <c:pt idx="1368">
                  <c:v>40451</c:v>
                </c:pt>
                <c:pt idx="1369">
                  <c:v>40452</c:v>
                </c:pt>
                <c:pt idx="1370">
                  <c:v>40453</c:v>
                </c:pt>
                <c:pt idx="1371">
                  <c:v>40454</c:v>
                </c:pt>
                <c:pt idx="1372">
                  <c:v>40455</c:v>
                </c:pt>
                <c:pt idx="1373">
                  <c:v>40456</c:v>
                </c:pt>
                <c:pt idx="1374">
                  <c:v>40457</c:v>
                </c:pt>
                <c:pt idx="1375">
                  <c:v>40458</c:v>
                </c:pt>
                <c:pt idx="1376">
                  <c:v>40459</c:v>
                </c:pt>
                <c:pt idx="1377">
                  <c:v>40460</c:v>
                </c:pt>
                <c:pt idx="1378">
                  <c:v>40461</c:v>
                </c:pt>
                <c:pt idx="1379">
                  <c:v>40462</c:v>
                </c:pt>
                <c:pt idx="1380">
                  <c:v>40463</c:v>
                </c:pt>
                <c:pt idx="1381">
                  <c:v>40464</c:v>
                </c:pt>
                <c:pt idx="1382">
                  <c:v>40465</c:v>
                </c:pt>
                <c:pt idx="1383">
                  <c:v>40466</c:v>
                </c:pt>
                <c:pt idx="1384">
                  <c:v>40467</c:v>
                </c:pt>
                <c:pt idx="1385">
                  <c:v>40468</c:v>
                </c:pt>
                <c:pt idx="1386">
                  <c:v>40469</c:v>
                </c:pt>
                <c:pt idx="1387">
                  <c:v>40470</c:v>
                </c:pt>
                <c:pt idx="1388">
                  <c:v>40471</c:v>
                </c:pt>
                <c:pt idx="1389">
                  <c:v>40472</c:v>
                </c:pt>
                <c:pt idx="1390">
                  <c:v>40473</c:v>
                </c:pt>
                <c:pt idx="1391">
                  <c:v>40474</c:v>
                </c:pt>
                <c:pt idx="1392">
                  <c:v>40475</c:v>
                </c:pt>
                <c:pt idx="1393">
                  <c:v>40476</c:v>
                </c:pt>
                <c:pt idx="1394">
                  <c:v>40477</c:v>
                </c:pt>
                <c:pt idx="1395">
                  <c:v>40478</c:v>
                </c:pt>
                <c:pt idx="1396">
                  <c:v>40479</c:v>
                </c:pt>
                <c:pt idx="1397">
                  <c:v>40480</c:v>
                </c:pt>
                <c:pt idx="1398">
                  <c:v>40481</c:v>
                </c:pt>
                <c:pt idx="1399">
                  <c:v>40482</c:v>
                </c:pt>
                <c:pt idx="1400">
                  <c:v>40483</c:v>
                </c:pt>
                <c:pt idx="1401">
                  <c:v>40484</c:v>
                </c:pt>
                <c:pt idx="1402">
                  <c:v>40485</c:v>
                </c:pt>
                <c:pt idx="1403">
                  <c:v>40486</c:v>
                </c:pt>
                <c:pt idx="1404">
                  <c:v>40487</c:v>
                </c:pt>
                <c:pt idx="1405">
                  <c:v>40488</c:v>
                </c:pt>
                <c:pt idx="1406">
                  <c:v>40489</c:v>
                </c:pt>
                <c:pt idx="1407">
                  <c:v>40490</c:v>
                </c:pt>
                <c:pt idx="1408">
                  <c:v>40491</c:v>
                </c:pt>
                <c:pt idx="1409">
                  <c:v>40492</c:v>
                </c:pt>
                <c:pt idx="1410">
                  <c:v>40493</c:v>
                </c:pt>
                <c:pt idx="1411">
                  <c:v>40494</c:v>
                </c:pt>
                <c:pt idx="1412">
                  <c:v>40495</c:v>
                </c:pt>
                <c:pt idx="1413">
                  <c:v>40496</c:v>
                </c:pt>
                <c:pt idx="1414">
                  <c:v>40497</c:v>
                </c:pt>
                <c:pt idx="1415">
                  <c:v>40498</c:v>
                </c:pt>
                <c:pt idx="1416">
                  <c:v>40499</c:v>
                </c:pt>
                <c:pt idx="1417">
                  <c:v>40500</c:v>
                </c:pt>
                <c:pt idx="1418">
                  <c:v>40501</c:v>
                </c:pt>
                <c:pt idx="1419">
                  <c:v>40502</c:v>
                </c:pt>
                <c:pt idx="1420">
                  <c:v>40503</c:v>
                </c:pt>
                <c:pt idx="1421">
                  <c:v>40504</c:v>
                </c:pt>
                <c:pt idx="1422">
                  <c:v>40505</c:v>
                </c:pt>
                <c:pt idx="1423">
                  <c:v>40506</c:v>
                </c:pt>
                <c:pt idx="1424">
                  <c:v>40507</c:v>
                </c:pt>
                <c:pt idx="1425">
                  <c:v>40508</c:v>
                </c:pt>
                <c:pt idx="1426">
                  <c:v>40509</c:v>
                </c:pt>
                <c:pt idx="1427">
                  <c:v>40510</c:v>
                </c:pt>
                <c:pt idx="1428">
                  <c:v>40511</c:v>
                </c:pt>
                <c:pt idx="1429">
                  <c:v>40512</c:v>
                </c:pt>
                <c:pt idx="1430">
                  <c:v>40513</c:v>
                </c:pt>
                <c:pt idx="1431">
                  <c:v>40514</c:v>
                </c:pt>
                <c:pt idx="1432">
                  <c:v>40515</c:v>
                </c:pt>
                <c:pt idx="1433">
                  <c:v>40516</c:v>
                </c:pt>
                <c:pt idx="1434">
                  <c:v>40517</c:v>
                </c:pt>
                <c:pt idx="1435">
                  <c:v>40518</c:v>
                </c:pt>
                <c:pt idx="1436">
                  <c:v>40519</c:v>
                </c:pt>
                <c:pt idx="1437">
                  <c:v>40520</c:v>
                </c:pt>
                <c:pt idx="1438">
                  <c:v>40521</c:v>
                </c:pt>
                <c:pt idx="1439">
                  <c:v>40522</c:v>
                </c:pt>
                <c:pt idx="1440">
                  <c:v>40523</c:v>
                </c:pt>
                <c:pt idx="1441">
                  <c:v>40524</c:v>
                </c:pt>
                <c:pt idx="1442">
                  <c:v>40525</c:v>
                </c:pt>
                <c:pt idx="1443">
                  <c:v>40526</c:v>
                </c:pt>
                <c:pt idx="1444">
                  <c:v>40527</c:v>
                </c:pt>
                <c:pt idx="1445">
                  <c:v>40528</c:v>
                </c:pt>
                <c:pt idx="1446">
                  <c:v>40529</c:v>
                </c:pt>
                <c:pt idx="1447">
                  <c:v>40530</c:v>
                </c:pt>
                <c:pt idx="1448">
                  <c:v>40531</c:v>
                </c:pt>
                <c:pt idx="1449">
                  <c:v>40532</c:v>
                </c:pt>
                <c:pt idx="1450">
                  <c:v>40533</c:v>
                </c:pt>
                <c:pt idx="1451">
                  <c:v>40534</c:v>
                </c:pt>
                <c:pt idx="1452">
                  <c:v>40535</c:v>
                </c:pt>
                <c:pt idx="1453">
                  <c:v>40536</c:v>
                </c:pt>
                <c:pt idx="1454">
                  <c:v>40537</c:v>
                </c:pt>
                <c:pt idx="1455">
                  <c:v>40538</c:v>
                </c:pt>
                <c:pt idx="1456">
                  <c:v>40539</c:v>
                </c:pt>
                <c:pt idx="1457">
                  <c:v>40540</c:v>
                </c:pt>
                <c:pt idx="1458">
                  <c:v>40541</c:v>
                </c:pt>
                <c:pt idx="1459">
                  <c:v>40542</c:v>
                </c:pt>
                <c:pt idx="1460">
                  <c:v>40543</c:v>
                </c:pt>
                <c:pt idx="1461">
                  <c:v>40544</c:v>
                </c:pt>
                <c:pt idx="1462">
                  <c:v>40545</c:v>
                </c:pt>
                <c:pt idx="1463">
                  <c:v>40546</c:v>
                </c:pt>
                <c:pt idx="1464">
                  <c:v>40547</c:v>
                </c:pt>
                <c:pt idx="1465">
                  <c:v>40548</c:v>
                </c:pt>
                <c:pt idx="1466">
                  <c:v>40549</c:v>
                </c:pt>
                <c:pt idx="1467">
                  <c:v>40550</c:v>
                </c:pt>
                <c:pt idx="1468">
                  <c:v>40551</c:v>
                </c:pt>
                <c:pt idx="1469">
                  <c:v>40552</c:v>
                </c:pt>
                <c:pt idx="1470">
                  <c:v>40553</c:v>
                </c:pt>
                <c:pt idx="1471">
                  <c:v>40554</c:v>
                </c:pt>
                <c:pt idx="1472">
                  <c:v>40555</c:v>
                </c:pt>
                <c:pt idx="1473">
                  <c:v>40556</c:v>
                </c:pt>
                <c:pt idx="1474">
                  <c:v>40557</c:v>
                </c:pt>
                <c:pt idx="1475">
                  <c:v>40558</c:v>
                </c:pt>
                <c:pt idx="1476">
                  <c:v>40559</c:v>
                </c:pt>
                <c:pt idx="1477">
                  <c:v>40560</c:v>
                </c:pt>
                <c:pt idx="1478">
                  <c:v>40561</c:v>
                </c:pt>
                <c:pt idx="1479">
                  <c:v>40562</c:v>
                </c:pt>
                <c:pt idx="1480">
                  <c:v>40563</c:v>
                </c:pt>
                <c:pt idx="1481">
                  <c:v>40564</c:v>
                </c:pt>
                <c:pt idx="1482">
                  <c:v>40565</c:v>
                </c:pt>
                <c:pt idx="1483">
                  <c:v>40566</c:v>
                </c:pt>
                <c:pt idx="1484">
                  <c:v>40567</c:v>
                </c:pt>
                <c:pt idx="1485">
                  <c:v>40568</c:v>
                </c:pt>
                <c:pt idx="1486">
                  <c:v>40569</c:v>
                </c:pt>
                <c:pt idx="1487">
                  <c:v>40570</c:v>
                </c:pt>
                <c:pt idx="1488">
                  <c:v>40571</c:v>
                </c:pt>
                <c:pt idx="1489">
                  <c:v>40572</c:v>
                </c:pt>
                <c:pt idx="1490">
                  <c:v>40573</c:v>
                </c:pt>
                <c:pt idx="1491">
                  <c:v>40574</c:v>
                </c:pt>
                <c:pt idx="1492">
                  <c:v>40575</c:v>
                </c:pt>
                <c:pt idx="1493">
                  <c:v>40576</c:v>
                </c:pt>
                <c:pt idx="1494">
                  <c:v>40577</c:v>
                </c:pt>
                <c:pt idx="1495">
                  <c:v>40578</c:v>
                </c:pt>
                <c:pt idx="1496">
                  <c:v>40579</c:v>
                </c:pt>
                <c:pt idx="1497">
                  <c:v>40580</c:v>
                </c:pt>
                <c:pt idx="1498">
                  <c:v>40581</c:v>
                </c:pt>
                <c:pt idx="1499">
                  <c:v>40582</c:v>
                </c:pt>
                <c:pt idx="1500">
                  <c:v>40583</c:v>
                </c:pt>
                <c:pt idx="1501">
                  <c:v>40584</c:v>
                </c:pt>
                <c:pt idx="1502">
                  <c:v>40585</c:v>
                </c:pt>
                <c:pt idx="1503">
                  <c:v>40586</c:v>
                </c:pt>
                <c:pt idx="1504">
                  <c:v>40587</c:v>
                </c:pt>
                <c:pt idx="1505">
                  <c:v>40588</c:v>
                </c:pt>
                <c:pt idx="1506">
                  <c:v>40589</c:v>
                </c:pt>
                <c:pt idx="1507">
                  <c:v>40590</c:v>
                </c:pt>
                <c:pt idx="1508">
                  <c:v>40591</c:v>
                </c:pt>
                <c:pt idx="1509">
                  <c:v>40592</c:v>
                </c:pt>
                <c:pt idx="1510">
                  <c:v>40593</c:v>
                </c:pt>
                <c:pt idx="1511">
                  <c:v>40594</c:v>
                </c:pt>
                <c:pt idx="1512">
                  <c:v>40595</c:v>
                </c:pt>
                <c:pt idx="1513">
                  <c:v>40596</c:v>
                </c:pt>
                <c:pt idx="1514">
                  <c:v>40597</c:v>
                </c:pt>
                <c:pt idx="1515">
                  <c:v>40598</c:v>
                </c:pt>
                <c:pt idx="1516">
                  <c:v>40599</c:v>
                </c:pt>
                <c:pt idx="1517">
                  <c:v>40600</c:v>
                </c:pt>
                <c:pt idx="1518">
                  <c:v>40601</c:v>
                </c:pt>
                <c:pt idx="1519">
                  <c:v>40602</c:v>
                </c:pt>
                <c:pt idx="1520">
                  <c:v>40603</c:v>
                </c:pt>
                <c:pt idx="1521">
                  <c:v>40604</c:v>
                </c:pt>
                <c:pt idx="1522">
                  <c:v>40605</c:v>
                </c:pt>
                <c:pt idx="1523">
                  <c:v>40606</c:v>
                </c:pt>
                <c:pt idx="1524">
                  <c:v>40607</c:v>
                </c:pt>
                <c:pt idx="1525">
                  <c:v>40608</c:v>
                </c:pt>
                <c:pt idx="1526">
                  <c:v>40609</c:v>
                </c:pt>
                <c:pt idx="1527">
                  <c:v>40610</c:v>
                </c:pt>
                <c:pt idx="1528">
                  <c:v>40611</c:v>
                </c:pt>
                <c:pt idx="1529">
                  <c:v>40612</c:v>
                </c:pt>
                <c:pt idx="1530">
                  <c:v>40613</c:v>
                </c:pt>
                <c:pt idx="1531">
                  <c:v>40614</c:v>
                </c:pt>
                <c:pt idx="1532">
                  <c:v>40615</c:v>
                </c:pt>
                <c:pt idx="1533">
                  <c:v>40616</c:v>
                </c:pt>
                <c:pt idx="1534">
                  <c:v>40617</c:v>
                </c:pt>
                <c:pt idx="1535">
                  <c:v>40618</c:v>
                </c:pt>
                <c:pt idx="1536">
                  <c:v>40619</c:v>
                </c:pt>
                <c:pt idx="1537">
                  <c:v>40620</c:v>
                </c:pt>
                <c:pt idx="1538">
                  <c:v>40621</c:v>
                </c:pt>
                <c:pt idx="1539">
                  <c:v>40622</c:v>
                </c:pt>
                <c:pt idx="1540">
                  <c:v>40623</c:v>
                </c:pt>
                <c:pt idx="1541">
                  <c:v>40624</c:v>
                </c:pt>
                <c:pt idx="1542">
                  <c:v>40625</c:v>
                </c:pt>
                <c:pt idx="1543">
                  <c:v>40626</c:v>
                </c:pt>
                <c:pt idx="1544">
                  <c:v>40627</c:v>
                </c:pt>
                <c:pt idx="1545">
                  <c:v>40628</c:v>
                </c:pt>
                <c:pt idx="1546">
                  <c:v>40629</c:v>
                </c:pt>
                <c:pt idx="1547">
                  <c:v>40630</c:v>
                </c:pt>
                <c:pt idx="1548">
                  <c:v>40631</c:v>
                </c:pt>
                <c:pt idx="1549">
                  <c:v>40632</c:v>
                </c:pt>
                <c:pt idx="1550">
                  <c:v>40633</c:v>
                </c:pt>
                <c:pt idx="1551">
                  <c:v>40634</c:v>
                </c:pt>
                <c:pt idx="1552">
                  <c:v>40635</c:v>
                </c:pt>
                <c:pt idx="1553">
                  <c:v>40636</c:v>
                </c:pt>
                <c:pt idx="1554">
                  <c:v>40637</c:v>
                </c:pt>
                <c:pt idx="1555">
                  <c:v>40638</c:v>
                </c:pt>
                <c:pt idx="1556">
                  <c:v>40639</c:v>
                </c:pt>
                <c:pt idx="1557">
                  <c:v>40640</c:v>
                </c:pt>
                <c:pt idx="1558">
                  <c:v>40641</c:v>
                </c:pt>
                <c:pt idx="1559">
                  <c:v>40642</c:v>
                </c:pt>
                <c:pt idx="1560">
                  <c:v>40643</c:v>
                </c:pt>
                <c:pt idx="1561">
                  <c:v>40644</c:v>
                </c:pt>
                <c:pt idx="1562">
                  <c:v>40645</c:v>
                </c:pt>
                <c:pt idx="1563">
                  <c:v>40646</c:v>
                </c:pt>
                <c:pt idx="1564">
                  <c:v>40647</c:v>
                </c:pt>
                <c:pt idx="1565">
                  <c:v>40648</c:v>
                </c:pt>
                <c:pt idx="1566">
                  <c:v>40649</c:v>
                </c:pt>
                <c:pt idx="1567">
                  <c:v>40650</c:v>
                </c:pt>
                <c:pt idx="1568">
                  <c:v>40651</c:v>
                </c:pt>
                <c:pt idx="1569">
                  <c:v>40652</c:v>
                </c:pt>
                <c:pt idx="1570">
                  <c:v>40653</c:v>
                </c:pt>
                <c:pt idx="1571">
                  <c:v>40654</c:v>
                </c:pt>
                <c:pt idx="1572">
                  <c:v>40655</c:v>
                </c:pt>
                <c:pt idx="1573">
                  <c:v>40656</c:v>
                </c:pt>
                <c:pt idx="1574">
                  <c:v>40657</c:v>
                </c:pt>
                <c:pt idx="1575">
                  <c:v>40658</c:v>
                </c:pt>
                <c:pt idx="1576">
                  <c:v>40659</c:v>
                </c:pt>
                <c:pt idx="1577">
                  <c:v>40660</c:v>
                </c:pt>
                <c:pt idx="1578">
                  <c:v>40661</c:v>
                </c:pt>
                <c:pt idx="1579">
                  <c:v>40662</c:v>
                </c:pt>
                <c:pt idx="1580">
                  <c:v>40663</c:v>
                </c:pt>
                <c:pt idx="1581">
                  <c:v>40664</c:v>
                </c:pt>
                <c:pt idx="1582">
                  <c:v>40665</c:v>
                </c:pt>
                <c:pt idx="1583">
                  <c:v>40666</c:v>
                </c:pt>
                <c:pt idx="1584">
                  <c:v>40667</c:v>
                </c:pt>
                <c:pt idx="1585">
                  <c:v>40668</c:v>
                </c:pt>
                <c:pt idx="1586">
                  <c:v>40669</c:v>
                </c:pt>
                <c:pt idx="1587">
                  <c:v>40670</c:v>
                </c:pt>
                <c:pt idx="1588">
                  <c:v>40671</c:v>
                </c:pt>
                <c:pt idx="1589">
                  <c:v>40672</c:v>
                </c:pt>
                <c:pt idx="1590">
                  <c:v>40673</c:v>
                </c:pt>
                <c:pt idx="1591">
                  <c:v>40674</c:v>
                </c:pt>
                <c:pt idx="1592">
                  <c:v>40675</c:v>
                </c:pt>
                <c:pt idx="1593">
                  <c:v>40676</c:v>
                </c:pt>
                <c:pt idx="1594">
                  <c:v>40677</c:v>
                </c:pt>
                <c:pt idx="1595">
                  <c:v>40678</c:v>
                </c:pt>
                <c:pt idx="1596">
                  <c:v>40679</c:v>
                </c:pt>
                <c:pt idx="1597">
                  <c:v>40680</c:v>
                </c:pt>
                <c:pt idx="1598">
                  <c:v>40681</c:v>
                </c:pt>
                <c:pt idx="1599">
                  <c:v>40682</c:v>
                </c:pt>
                <c:pt idx="1600">
                  <c:v>40683</c:v>
                </c:pt>
                <c:pt idx="1601">
                  <c:v>40684</c:v>
                </c:pt>
                <c:pt idx="1602">
                  <c:v>40685</c:v>
                </c:pt>
                <c:pt idx="1603">
                  <c:v>40686</c:v>
                </c:pt>
                <c:pt idx="1604">
                  <c:v>40687</c:v>
                </c:pt>
                <c:pt idx="1605">
                  <c:v>40688</c:v>
                </c:pt>
                <c:pt idx="1606">
                  <c:v>40689</c:v>
                </c:pt>
                <c:pt idx="1607">
                  <c:v>40690</c:v>
                </c:pt>
                <c:pt idx="1608">
                  <c:v>40691</c:v>
                </c:pt>
                <c:pt idx="1609">
                  <c:v>40692</c:v>
                </c:pt>
                <c:pt idx="1610">
                  <c:v>40693</c:v>
                </c:pt>
                <c:pt idx="1611">
                  <c:v>40694</c:v>
                </c:pt>
                <c:pt idx="1612">
                  <c:v>40695</c:v>
                </c:pt>
                <c:pt idx="1613">
                  <c:v>40696</c:v>
                </c:pt>
                <c:pt idx="1614">
                  <c:v>40697</c:v>
                </c:pt>
                <c:pt idx="1615">
                  <c:v>40698</c:v>
                </c:pt>
                <c:pt idx="1616">
                  <c:v>40699</c:v>
                </c:pt>
                <c:pt idx="1617">
                  <c:v>40700</c:v>
                </c:pt>
                <c:pt idx="1618">
                  <c:v>40701</c:v>
                </c:pt>
                <c:pt idx="1619">
                  <c:v>40702</c:v>
                </c:pt>
                <c:pt idx="1620">
                  <c:v>40703</c:v>
                </c:pt>
                <c:pt idx="1621">
                  <c:v>40704</c:v>
                </c:pt>
                <c:pt idx="1622">
                  <c:v>40705</c:v>
                </c:pt>
                <c:pt idx="1623">
                  <c:v>40706</c:v>
                </c:pt>
                <c:pt idx="1624">
                  <c:v>40707</c:v>
                </c:pt>
                <c:pt idx="1625">
                  <c:v>40708</c:v>
                </c:pt>
                <c:pt idx="1626">
                  <c:v>40709</c:v>
                </c:pt>
                <c:pt idx="1627">
                  <c:v>40710</c:v>
                </c:pt>
                <c:pt idx="1628">
                  <c:v>40711</c:v>
                </c:pt>
                <c:pt idx="1629">
                  <c:v>40712</c:v>
                </c:pt>
                <c:pt idx="1630">
                  <c:v>40713</c:v>
                </c:pt>
                <c:pt idx="1631">
                  <c:v>40714</c:v>
                </c:pt>
                <c:pt idx="1632">
                  <c:v>40715</c:v>
                </c:pt>
                <c:pt idx="1633">
                  <c:v>40716</c:v>
                </c:pt>
                <c:pt idx="1634">
                  <c:v>40717</c:v>
                </c:pt>
                <c:pt idx="1635">
                  <c:v>40718</c:v>
                </c:pt>
                <c:pt idx="1636">
                  <c:v>40719</c:v>
                </c:pt>
                <c:pt idx="1637">
                  <c:v>40720</c:v>
                </c:pt>
                <c:pt idx="1638">
                  <c:v>40721</c:v>
                </c:pt>
                <c:pt idx="1639">
                  <c:v>40722</c:v>
                </c:pt>
                <c:pt idx="1640">
                  <c:v>40723</c:v>
                </c:pt>
                <c:pt idx="1641">
                  <c:v>40724</c:v>
                </c:pt>
                <c:pt idx="1642">
                  <c:v>40725</c:v>
                </c:pt>
                <c:pt idx="1643">
                  <c:v>40726</c:v>
                </c:pt>
                <c:pt idx="1644">
                  <c:v>40727</c:v>
                </c:pt>
                <c:pt idx="1645">
                  <c:v>40728</c:v>
                </c:pt>
                <c:pt idx="1646">
                  <c:v>40729</c:v>
                </c:pt>
                <c:pt idx="1647">
                  <c:v>40730</c:v>
                </c:pt>
                <c:pt idx="1648">
                  <c:v>40731</c:v>
                </c:pt>
                <c:pt idx="1649">
                  <c:v>40732</c:v>
                </c:pt>
                <c:pt idx="1650">
                  <c:v>40733</c:v>
                </c:pt>
                <c:pt idx="1651">
                  <c:v>40734</c:v>
                </c:pt>
                <c:pt idx="1652">
                  <c:v>40735</c:v>
                </c:pt>
                <c:pt idx="1653">
                  <c:v>40736</c:v>
                </c:pt>
                <c:pt idx="1654">
                  <c:v>40737</c:v>
                </c:pt>
                <c:pt idx="1655">
                  <c:v>40738</c:v>
                </c:pt>
                <c:pt idx="1656">
                  <c:v>40739</c:v>
                </c:pt>
                <c:pt idx="1657">
                  <c:v>40740</c:v>
                </c:pt>
                <c:pt idx="1658">
                  <c:v>40741</c:v>
                </c:pt>
                <c:pt idx="1659">
                  <c:v>40742</c:v>
                </c:pt>
                <c:pt idx="1660">
                  <c:v>40743</c:v>
                </c:pt>
                <c:pt idx="1661">
                  <c:v>40744</c:v>
                </c:pt>
                <c:pt idx="1662">
                  <c:v>40745</c:v>
                </c:pt>
                <c:pt idx="1663">
                  <c:v>40746</c:v>
                </c:pt>
                <c:pt idx="1664">
                  <c:v>40747</c:v>
                </c:pt>
                <c:pt idx="1665">
                  <c:v>40748</c:v>
                </c:pt>
                <c:pt idx="1666">
                  <c:v>40749</c:v>
                </c:pt>
                <c:pt idx="1667">
                  <c:v>40750</c:v>
                </c:pt>
                <c:pt idx="1668">
                  <c:v>40751</c:v>
                </c:pt>
                <c:pt idx="1669">
                  <c:v>40752</c:v>
                </c:pt>
                <c:pt idx="1670">
                  <c:v>40753</c:v>
                </c:pt>
                <c:pt idx="1671">
                  <c:v>40754</c:v>
                </c:pt>
                <c:pt idx="1672">
                  <c:v>40755</c:v>
                </c:pt>
                <c:pt idx="1673">
                  <c:v>40756</c:v>
                </c:pt>
                <c:pt idx="1674">
                  <c:v>40757</c:v>
                </c:pt>
                <c:pt idx="1675">
                  <c:v>40758</c:v>
                </c:pt>
                <c:pt idx="1676">
                  <c:v>40759</c:v>
                </c:pt>
                <c:pt idx="1677">
                  <c:v>40760</c:v>
                </c:pt>
                <c:pt idx="1678">
                  <c:v>40761</c:v>
                </c:pt>
                <c:pt idx="1679">
                  <c:v>40762</c:v>
                </c:pt>
                <c:pt idx="1680">
                  <c:v>40763</c:v>
                </c:pt>
                <c:pt idx="1681">
                  <c:v>40764</c:v>
                </c:pt>
                <c:pt idx="1682">
                  <c:v>40765</c:v>
                </c:pt>
                <c:pt idx="1683">
                  <c:v>40766</c:v>
                </c:pt>
                <c:pt idx="1684">
                  <c:v>40767</c:v>
                </c:pt>
                <c:pt idx="1685">
                  <c:v>40768</c:v>
                </c:pt>
                <c:pt idx="1686">
                  <c:v>40769</c:v>
                </c:pt>
                <c:pt idx="1687">
                  <c:v>40770</c:v>
                </c:pt>
                <c:pt idx="1688">
                  <c:v>40771</c:v>
                </c:pt>
                <c:pt idx="1689">
                  <c:v>40772</c:v>
                </c:pt>
                <c:pt idx="1690">
                  <c:v>40773</c:v>
                </c:pt>
                <c:pt idx="1691">
                  <c:v>40774</c:v>
                </c:pt>
                <c:pt idx="1692">
                  <c:v>40775</c:v>
                </c:pt>
                <c:pt idx="1693">
                  <c:v>40776</c:v>
                </c:pt>
                <c:pt idx="1694">
                  <c:v>40777</c:v>
                </c:pt>
                <c:pt idx="1695">
                  <c:v>40778</c:v>
                </c:pt>
                <c:pt idx="1696">
                  <c:v>40779</c:v>
                </c:pt>
                <c:pt idx="1697">
                  <c:v>40780</c:v>
                </c:pt>
                <c:pt idx="1698">
                  <c:v>40781</c:v>
                </c:pt>
                <c:pt idx="1699">
                  <c:v>40782</c:v>
                </c:pt>
                <c:pt idx="1700">
                  <c:v>40783</c:v>
                </c:pt>
                <c:pt idx="1701">
                  <c:v>40784</c:v>
                </c:pt>
                <c:pt idx="1702">
                  <c:v>40785</c:v>
                </c:pt>
                <c:pt idx="1703">
                  <c:v>40786</c:v>
                </c:pt>
                <c:pt idx="1704">
                  <c:v>40787</c:v>
                </c:pt>
                <c:pt idx="1705">
                  <c:v>40788</c:v>
                </c:pt>
                <c:pt idx="1706">
                  <c:v>40789</c:v>
                </c:pt>
                <c:pt idx="1707">
                  <c:v>40790</c:v>
                </c:pt>
                <c:pt idx="1708">
                  <c:v>40791</c:v>
                </c:pt>
                <c:pt idx="1709">
                  <c:v>40792</c:v>
                </c:pt>
                <c:pt idx="1710">
                  <c:v>40793</c:v>
                </c:pt>
                <c:pt idx="1711">
                  <c:v>40794</c:v>
                </c:pt>
                <c:pt idx="1712">
                  <c:v>40795</c:v>
                </c:pt>
                <c:pt idx="1713">
                  <c:v>40796</c:v>
                </c:pt>
                <c:pt idx="1714">
                  <c:v>40797</c:v>
                </c:pt>
                <c:pt idx="1715">
                  <c:v>40798</c:v>
                </c:pt>
                <c:pt idx="1716">
                  <c:v>40799</c:v>
                </c:pt>
                <c:pt idx="1717">
                  <c:v>40800</c:v>
                </c:pt>
                <c:pt idx="1718">
                  <c:v>40801</c:v>
                </c:pt>
                <c:pt idx="1719">
                  <c:v>40802</c:v>
                </c:pt>
                <c:pt idx="1720">
                  <c:v>40803</c:v>
                </c:pt>
                <c:pt idx="1721">
                  <c:v>40804</c:v>
                </c:pt>
                <c:pt idx="1722">
                  <c:v>40805</c:v>
                </c:pt>
                <c:pt idx="1723">
                  <c:v>40806</c:v>
                </c:pt>
                <c:pt idx="1724">
                  <c:v>40807</c:v>
                </c:pt>
                <c:pt idx="1725">
                  <c:v>40808</c:v>
                </c:pt>
                <c:pt idx="1726">
                  <c:v>40809</c:v>
                </c:pt>
                <c:pt idx="1727">
                  <c:v>40810</c:v>
                </c:pt>
                <c:pt idx="1728">
                  <c:v>40811</c:v>
                </c:pt>
                <c:pt idx="1729">
                  <c:v>40812</c:v>
                </c:pt>
                <c:pt idx="1730">
                  <c:v>40813</c:v>
                </c:pt>
                <c:pt idx="1731">
                  <c:v>40814</c:v>
                </c:pt>
                <c:pt idx="1732">
                  <c:v>40815</c:v>
                </c:pt>
                <c:pt idx="1733">
                  <c:v>40816</c:v>
                </c:pt>
                <c:pt idx="1734">
                  <c:v>40817</c:v>
                </c:pt>
                <c:pt idx="1735">
                  <c:v>40818</c:v>
                </c:pt>
                <c:pt idx="1736">
                  <c:v>40819</c:v>
                </c:pt>
                <c:pt idx="1737">
                  <c:v>40820</c:v>
                </c:pt>
                <c:pt idx="1738">
                  <c:v>40821</c:v>
                </c:pt>
                <c:pt idx="1739">
                  <c:v>40822</c:v>
                </c:pt>
                <c:pt idx="1740">
                  <c:v>40823</c:v>
                </c:pt>
                <c:pt idx="1741">
                  <c:v>40824</c:v>
                </c:pt>
                <c:pt idx="1742">
                  <c:v>40825</c:v>
                </c:pt>
                <c:pt idx="1743">
                  <c:v>40826</c:v>
                </c:pt>
                <c:pt idx="1744">
                  <c:v>40827</c:v>
                </c:pt>
                <c:pt idx="1745">
                  <c:v>40828</c:v>
                </c:pt>
                <c:pt idx="1746">
                  <c:v>40829</c:v>
                </c:pt>
                <c:pt idx="1747">
                  <c:v>40830</c:v>
                </c:pt>
                <c:pt idx="1748">
                  <c:v>40831</c:v>
                </c:pt>
                <c:pt idx="1749">
                  <c:v>40832</c:v>
                </c:pt>
                <c:pt idx="1750">
                  <c:v>40833</c:v>
                </c:pt>
                <c:pt idx="1751">
                  <c:v>40834</c:v>
                </c:pt>
                <c:pt idx="1752">
                  <c:v>40835</c:v>
                </c:pt>
                <c:pt idx="1753">
                  <c:v>40836</c:v>
                </c:pt>
                <c:pt idx="1754">
                  <c:v>40837</c:v>
                </c:pt>
                <c:pt idx="1755">
                  <c:v>40838</c:v>
                </c:pt>
                <c:pt idx="1756">
                  <c:v>40839</c:v>
                </c:pt>
                <c:pt idx="1757">
                  <c:v>40840</c:v>
                </c:pt>
                <c:pt idx="1758">
                  <c:v>40841</c:v>
                </c:pt>
                <c:pt idx="1759">
                  <c:v>40842</c:v>
                </c:pt>
                <c:pt idx="1760">
                  <c:v>40843</c:v>
                </c:pt>
                <c:pt idx="1761">
                  <c:v>40844</c:v>
                </c:pt>
                <c:pt idx="1762">
                  <c:v>40845</c:v>
                </c:pt>
                <c:pt idx="1763">
                  <c:v>40846</c:v>
                </c:pt>
                <c:pt idx="1764">
                  <c:v>40847</c:v>
                </c:pt>
                <c:pt idx="1765">
                  <c:v>40848</c:v>
                </c:pt>
                <c:pt idx="1766">
                  <c:v>40849</c:v>
                </c:pt>
                <c:pt idx="1767">
                  <c:v>40850</c:v>
                </c:pt>
                <c:pt idx="1768">
                  <c:v>40851</c:v>
                </c:pt>
                <c:pt idx="1769">
                  <c:v>40852</c:v>
                </c:pt>
                <c:pt idx="1770">
                  <c:v>40853</c:v>
                </c:pt>
                <c:pt idx="1771">
                  <c:v>40854</c:v>
                </c:pt>
                <c:pt idx="1772">
                  <c:v>40855</c:v>
                </c:pt>
                <c:pt idx="1773">
                  <c:v>40856</c:v>
                </c:pt>
                <c:pt idx="1774">
                  <c:v>40857</c:v>
                </c:pt>
                <c:pt idx="1775">
                  <c:v>40858</c:v>
                </c:pt>
                <c:pt idx="1776">
                  <c:v>40859</c:v>
                </c:pt>
                <c:pt idx="1777">
                  <c:v>40860</c:v>
                </c:pt>
                <c:pt idx="1778">
                  <c:v>40861</c:v>
                </c:pt>
                <c:pt idx="1779">
                  <c:v>40862</c:v>
                </c:pt>
                <c:pt idx="1780">
                  <c:v>40863</c:v>
                </c:pt>
                <c:pt idx="1781">
                  <c:v>40864</c:v>
                </c:pt>
                <c:pt idx="1782">
                  <c:v>40865</c:v>
                </c:pt>
                <c:pt idx="1783">
                  <c:v>40866</c:v>
                </c:pt>
                <c:pt idx="1784">
                  <c:v>40867</c:v>
                </c:pt>
                <c:pt idx="1785">
                  <c:v>40868</c:v>
                </c:pt>
                <c:pt idx="1786">
                  <c:v>40869</c:v>
                </c:pt>
                <c:pt idx="1787">
                  <c:v>40870</c:v>
                </c:pt>
                <c:pt idx="1788">
                  <c:v>40871</c:v>
                </c:pt>
                <c:pt idx="1789">
                  <c:v>40872</c:v>
                </c:pt>
                <c:pt idx="1790">
                  <c:v>40873</c:v>
                </c:pt>
                <c:pt idx="1791">
                  <c:v>40874</c:v>
                </c:pt>
                <c:pt idx="1792">
                  <c:v>40875</c:v>
                </c:pt>
                <c:pt idx="1793">
                  <c:v>40876</c:v>
                </c:pt>
                <c:pt idx="1794">
                  <c:v>40877</c:v>
                </c:pt>
                <c:pt idx="1795">
                  <c:v>40878</c:v>
                </c:pt>
                <c:pt idx="1796">
                  <c:v>40879</c:v>
                </c:pt>
                <c:pt idx="1797">
                  <c:v>40880</c:v>
                </c:pt>
                <c:pt idx="1798">
                  <c:v>40881</c:v>
                </c:pt>
                <c:pt idx="1799">
                  <c:v>40882</c:v>
                </c:pt>
                <c:pt idx="1800">
                  <c:v>40883</c:v>
                </c:pt>
                <c:pt idx="1801">
                  <c:v>40884</c:v>
                </c:pt>
                <c:pt idx="1802">
                  <c:v>40885</c:v>
                </c:pt>
                <c:pt idx="1803">
                  <c:v>40886</c:v>
                </c:pt>
                <c:pt idx="1804">
                  <c:v>40887</c:v>
                </c:pt>
                <c:pt idx="1805">
                  <c:v>40888</c:v>
                </c:pt>
                <c:pt idx="1806">
                  <c:v>40889</c:v>
                </c:pt>
                <c:pt idx="1807">
                  <c:v>40890</c:v>
                </c:pt>
                <c:pt idx="1808">
                  <c:v>40891</c:v>
                </c:pt>
                <c:pt idx="1809">
                  <c:v>40892</c:v>
                </c:pt>
                <c:pt idx="1810">
                  <c:v>40893</c:v>
                </c:pt>
                <c:pt idx="1811">
                  <c:v>40894</c:v>
                </c:pt>
                <c:pt idx="1812">
                  <c:v>40895</c:v>
                </c:pt>
                <c:pt idx="1813">
                  <c:v>40896</c:v>
                </c:pt>
                <c:pt idx="1814">
                  <c:v>40897</c:v>
                </c:pt>
                <c:pt idx="1815">
                  <c:v>40898</c:v>
                </c:pt>
                <c:pt idx="1816">
                  <c:v>40899</c:v>
                </c:pt>
                <c:pt idx="1817">
                  <c:v>40900</c:v>
                </c:pt>
                <c:pt idx="1818">
                  <c:v>40901</c:v>
                </c:pt>
                <c:pt idx="1819">
                  <c:v>40902</c:v>
                </c:pt>
                <c:pt idx="1820">
                  <c:v>40903</c:v>
                </c:pt>
                <c:pt idx="1821">
                  <c:v>40904</c:v>
                </c:pt>
                <c:pt idx="1822">
                  <c:v>40905</c:v>
                </c:pt>
                <c:pt idx="1823">
                  <c:v>40906</c:v>
                </c:pt>
                <c:pt idx="1824">
                  <c:v>40907</c:v>
                </c:pt>
                <c:pt idx="1825">
                  <c:v>40908</c:v>
                </c:pt>
                <c:pt idx="1826">
                  <c:v>40909</c:v>
                </c:pt>
                <c:pt idx="1827">
                  <c:v>40910</c:v>
                </c:pt>
                <c:pt idx="1828">
                  <c:v>40911</c:v>
                </c:pt>
                <c:pt idx="1829">
                  <c:v>40912</c:v>
                </c:pt>
                <c:pt idx="1830">
                  <c:v>40913</c:v>
                </c:pt>
                <c:pt idx="1831">
                  <c:v>40914</c:v>
                </c:pt>
                <c:pt idx="1832">
                  <c:v>40915</c:v>
                </c:pt>
                <c:pt idx="1833">
                  <c:v>40916</c:v>
                </c:pt>
                <c:pt idx="1834">
                  <c:v>40917</c:v>
                </c:pt>
                <c:pt idx="1835">
                  <c:v>40918</c:v>
                </c:pt>
                <c:pt idx="1836">
                  <c:v>40919</c:v>
                </c:pt>
                <c:pt idx="1837">
                  <c:v>40920</c:v>
                </c:pt>
                <c:pt idx="1838">
                  <c:v>40921</c:v>
                </c:pt>
                <c:pt idx="1839">
                  <c:v>40922</c:v>
                </c:pt>
                <c:pt idx="1840">
                  <c:v>40923</c:v>
                </c:pt>
                <c:pt idx="1841">
                  <c:v>40924</c:v>
                </c:pt>
                <c:pt idx="1842">
                  <c:v>40925</c:v>
                </c:pt>
                <c:pt idx="1843">
                  <c:v>40926</c:v>
                </c:pt>
                <c:pt idx="1844">
                  <c:v>40927</c:v>
                </c:pt>
                <c:pt idx="1845">
                  <c:v>40928</c:v>
                </c:pt>
                <c:pt idx="1846">
                  <c:v>40929</c:v>
                </c:pt>
                <c:pt idx="1847">
                  <c:v>40930</c:v>
                </c:pt>
                <c:pt idx="1848">
                  <c:v>40931</c:v>
                </c:pt>
                <c:pt idx="1849">
                  <c:v>40932</c:v>
                </c:pt>
                <c:pt idx="1850">
                  <c:v>40933</c:v>
                </c:pt>
                <c:pt idx="1851">
                  <c:v>40934</c:v>
                </c:pt>
                <c:pt idx="1852">
                  <c:v>40935</c:v>
                </c:pt>
                <c:pt idx="1853">
                  <c:v>40936</c:v>
                </c:pt>
                <c:pt idx="1854">
                  <c:v>40937</c:v>
                </c:pt>
                <c:pt idx="1855">
                  <c:v>40938</c:v>
                </c:pt>
                <c:pt idx="1856">
                  <c:v>40939</c:v>
                </c:pt>
                <c:pt idx="1857">
                  <c:v>40940</c:v>
                </c:pt>
                <c:pt idx="1858">
                  <c:v>40941</c:v>
                </c:pt>
                <c:pt idx="1859">
                  <c:v>40942</c:v>
                </c:pt>
                <c:pt idx="1860">
                  <c:v>40943</c:v>
                </c:pt>
                <c:pt idx="1861">
                  <c:v>40944</c:v>
                </c:pt>
                <c:pt idx="1862">
                  <c:v>40945</c:v>
                </c:pt>
                <c:pt idx="1863">
                  <c:v>40946</c:v>
                </c:pt>
                <c:pt idx="1864">
                  <c:v>40947</c:v>
                </c:pt>
                <c:pt idx="1865">
                  <c:v>40948</c:v>
                </c:pt>
                <c:pt idx="1866">
                  <c:v>40949</c:v>
                </c:pt>
                <c:pt idx="1867">
                  <c:v>40950</c:v>
                </c:pt>
                <c:pt idx="1868">
                  <c:v>40951</c:v>
                </c:pt>
                <c:pt idx="1869">
                  <c:v>40952</c:v>
                </c:pt>
                <c:pt idx="1870">
                  <c:v>40953</c:v>
                </c:pt>
                <c:pt idx="1871">
                  <c:v>40954</c:v>
                </c:pt>
                <c:pt idx="1872">
                  <c:v>40955</c:v>
                </c:pt>
                <c:pt idx="1873">
                  <c:v>40956</c:v>
                </c:pt>
                <c:pt idx="1874">
                  <c:v>40957</c:v>
                </c:pt>
                <c:pt idx="1875">
                  <c:v>40958</c:v>
                </c:pt>
                <c:pt idx="1876">
                  <c:v>40959</c:v>
                </c:pt>
                <c:pt idx="1877">
                  <c:v>40960</c:v>
                </c:pt>
                <c:pt idx="1878">
                  <c:v>40961</c:v>
                </c:pt>
                <c:pt idx="1879">
                  <c:v>40962</c:v>
                </c:pt>
                <c:pt idx="1880">
                  <c:v>40963</c:v>
                </c:pt>
                <c:pt idx="1881">
                  <c:v>40964</c:v>
                </c:pt>
                <c:pt idx="1882">
                  <c:v>40965</c:v>
                </c:pt>
                <c:pt idx="1883">
                  <c:v>40966</c:v>
                </c:pt>
                <c:pt idx="1884">
                  <c:v>40967</c:v>
                </c:pt>
                <c:pt idx="1885">
                  <c:v>40968</c:v>
                </c:pt>
                <c:pt idx="1886">
                  <c:v>40969</c:v>
                </c:pt>
                <c:pt idx="1887">
                  <c:v>40970</c:v>
                </c:pt>
                <c:pt idx="1888">
                  <c:v>40971</c:v>
                </c:pt>
                <c:pt idx="1889">
                  <c:v>40972</c:v>
                </c:pt>
                <c:pt idx="1890">
                  <c:v>40973</c:v>
                </c:pt>
                <c:pt idx="1891">
                  <c:v>40974</c:v>
                </c:pt>
                <c:pt idx="1892">
                  <c:v>40975</c:v>
                </c:pt>
                <c:pt idx="1893">
                  <c:v>40976</c:v>
                </c:pt>
                <c:pt idx="1894">
                  <c:v>40977</c:v>
                </c:pt>
                <c:pt idx="1895">
                  <c:v>40978</c:v>
                </c:pt>
                <c:pt idx="1896">
                  <c:v>40979</c:v>
                </c:pt>
                <c:pt idx="1897">
                  <c:v>40980</c:v>
                </c:pt>
                <c:pt idx="1898">
                  <c:v>40981</c:v>
                </c:pt>
                <c:pt idx="1899">
                  <c:v>40982</c:v>
                </c:pt>
                <c:pt idx="1900">
                  <c:v>40983</c:v>
                </c:pt>
                <c:pt idx="1901">
                  <c:v>40984</c:v>
                </c:pt>
                <c:pt idx="1902">
                  <c:v>40985</c:v>
                </c:pt>
                <c:pt idx="1903">
                  <c:v>40986</c:v>
                </c:pt>
                <c:pt idx="1904">
                  <c:v>40987</c:v>
                </c:pt>
                <c:pt idx="1905">
                  <c:v>40988</c:v>
                </c:pt>
                <c:pt idx="1906">
                  <c:v>40989</c:v>
                </c:pt>
                <c:pt idx="1907">
                  <c:v>40990</c:v>
                </c:pt>
                <c:pt idx="1908">
                  <c:v>40991</c:v>
                </c:pt>
                <c:pt idx="1909">
                  <c:v>40992</c:v>
                </c:pt>
                <c:pt idx="1910">
                  <c:v>40993</c:v>
                </c:pt>
                <c:pt idx="1911">
                  <c:v>40994</c:v>
                </c:pt>
                <c:pt idx="1912">
                  <c:v>40995</c:v>
                </c:pt>
                <c:pt idx="1913">
                  <c:v>40996</c:v>
                </c:pt>
                <c:pt idx="1914">
                  <c:v>40997</c:v>
                </c:pt>
                <c:pt idx="1915">
                  <c:v>40998</c:v>
                </c:pt>
                <c:pt idx="1916">
                  <c:v>40999</c:v>
                </c:pt>
                <c:pt idx="1917">
                  <c:v>41000</c:v>
                </c:pt>
                <c:pt idx="1918">
                  <c:v>41001</c:v>
                </c:pt>
                <c:pt idx="1919">
                  <c:v>41002</c:v>
                </c:pt>
                <c:pt idx="1920">
                  <c:v>41003</c:v>
                </c:pt>
                <c:pt idx="1921">
                  <c:v>41004</c:v>
                </c:pt>
                <c:pt idx="1922">
                  <c:v>41005</c:v>
                </c:pt>
                <c:pt idx="1923">
                  <c:v>41006</c:v>
                </c:pt>
                <c:pt idx="1924">
                  <c:v>41007</c:v>
                </c:pt>
                <c:pt idx="1925">
                  <c:v>41008</c:v>
                </c:pt>
                <c:pt idx="1926">
                  <c:v>41009</c:v>
                </c:pt>
                <c:pt idx="1927">
                  <c:v>41010</c:v>
                </c:pt>
                <c:pt idx="1928">
                  <c:v>41011</c:v>
                </c:pt>
                <c:pt idx="1929">
                  <c:v>41012</c:v>
                </c:pt>
                <c:pt idx="1930">
                  <c:v>41013</c:v>
                </c:pt>
                <c:pt idx="1931">
                  <c:v>41014</c:v>
                </c:pt>
                <c:pt idx="1932">
                  <c:v>41015</c:v>
                </c:pt>
                <c:pt idx="1933">
                  <c:v>41016</c:v>
                </c:pt>
                <c:pt idx="1934">
                  <c:v>41017</c:v>
                </c:pt>
                <c:pt idx="1935">
                  <c:v>41018</c:v>
                </c:pt>
                <c:pt idx="1936">
                  <c:v>41019</c:v>
                </c:pt>
                <c:pt idx="1937">
                  <c:v>41020</c:v>
                </c:pt>
                <c:pt idx="1938">
                  <c:v>41021</c:v>
                </c:pt>
                <c:pt idx="1939">
                  <c:v>41022</c:v>
                </c:pt>
                <c:pt idx="1940">
                  <c:v>41023</c:v>
                </c:pt>
                <c:pt idx="1941">
                  <c:v>41024</c:v>
                </c:pt>
                <c:pt idx="1942">
                  <c:v>41025</c:v>
                </c:pt>
                <c:pt idx="1943">
                  <c:v>41026</c:v>
                </c:pt>
                <c:pt idx="1944">
                  <c:v>41027</c:v>
                </c:pt>
                <c:pt idx="1945">
                  <c:v>41028</c:v>
                </c:pt>
                <c:pt idx="1946">
                  <c:v>41029</c:v>
                </c:pt>
                <c:pt idx="1947">
                  <c:v>41030</c:v>
                </c:pt>
                <c:pt idx="1948">
                  <c:v>41031</c:v>
                </c:pt>
                <c:pt idx="1949">
                  <c:v>41032</c:v>
                </c:pt>
                <c:pt idx="1950">
                  <c:v>41033</c:v>
                </c:pt>
                <c:pt idx="1951">
                  <c:v>41034</c:v>
                </c:pt>
                <c:pt idx="1952">
                  <c:v>41035</c:v>
                </c:pt>
                <c:pt idx="1953">
                  <c:v>41036</c:v>
                </c:pt>
                <c:pt idx="1954">
                  <c:v>41037</c:v>
                </c:pt>
                <c:pt idx="1955">
                  <c:v>41038</c:v>
                </c:pt>
                <c:pt idx="1956">
                  <c:v>41039</c:v>
                </c:pt>
                <c:pt idx="1957">
                  <c:v>41040</c:v>
                </c:pt>
                <c:pt idx="1958">
                  <c:v>41041</c:v>
                </c:pt>
                <c:pt idx="1959">
                  <c:v>41042</c:v>
                </c:pt>
                <c:pt idx="1960">
                  <c:v>41043</c:v>
                </c:pt>
                <c:pt idx="1961">
                  <c:v>41044</c:v>
                </c:pt>
                <c:pt idx="1962">
                  <c:v>41045</c:v>
                </c:pt>
                <c:pt idx="1963">
                  <c:v>41046</c:v>
                </c:pt>
                <c:pt idx="1964">
                  <c:v>41047</c:v>
                </c:pt>
                <c:pt idx="1965">
                  <c:v>41048</c:v>
                </c:pt>
                <c:pt idx="1966">
                  <c:v>41049</c:v>
                </c:pt>
                <c:pt idx="1967">
                  <c:v>41050</c:v>
                </c:pt>
                <c:pt idx="1968">
                  <c:v>41051</c:v>
                </c:pt>
                <c:pt idx="1969">
                  <c:v>41052</c:v>
                </c:pt>
                <c:pt idx="1970">
                  <c:v>41053</c:v>
                </c:pt>
                <c:pt idx="1971">
                  <c:v>41054</c:v>
                </c:pt>
                <c:pt idx="1972">
                  <c:v>41055</c:v>
                </c:pt>
                <c:pt idx="1973">
                  <c:v>41056</c:v>
                </c:pt>
                <c:pt idx="1974">
                  <c:v>41057</c:v>
                </c:pt>
                <c:pt idx="1975">
                  <c:v>41058</c:v>
                </c:pt>
                <c:pt idx="1976">
                  <c:v>41059</c:v>
                </c:pt>
                <c:pt idx="1977">
                  <c:v>41060</c:v>
                </c:pt>
                <c:pt idx="1978">
                  <c:v>41061</c:v>
                </c:pt>
                <c:pt idx="1979">
                  <c:v>41062</c:v>
                </c:pt>
                <c:pt idx="1980">
                  <c:v>41063</c:v>
                </c:pt>
                <c:pt idx="1981">
                  <c:v>41064</c:v>
                </c:pt>
                <c:pt idx="1982">
                  <c:v>41065</c:v>
                </c:pt>
                <c:pt idx="1983">
                  <c:v>41066</c:v>
                </c:pt>
                <c:pt idx="1984">
                  <c:v>41067</c:v>
                </c:pt>
                <c:pt idx="1985">
                  <c:v>41068</c:v>
                </c:pt>
                <c:pt idx="1986">
                  <c:v>41069</c:v>
                </c:pt>
                <c:pt idx="1987">
                  <c:v>41070</c:v>
                </c:pt>
                <c:pt idx="1988">
                  <c:v>41071</c:v>
                </c:pt>
                <c:pt idx="1989">
                  <c:v>41072</c:v>
                </c:pt>
                <c:pt idx="1990">
                  <c:v>41073</c:v>
                </c:pt>
                <c:pt idx="1991">
                  <c:v>41074</c:v>
                </c:pt>
                <c:pt idx="1992">
                  <c:v>41075</c:v>
                </c:pt>
                <c:pt idx="1993">
                  <c:v>41076</c:v>
                </c:pt>
                <c:pt idx="1994">
                  <c:v>41077</c:v>
                </c:pt>
                <c:pt idx="1995">
                  <c:v>41078</c:v>
                </c:pt>
                <c:pt idx="1996">
                  <c:v>41079</c:v>
                </c:pt>
                <c:pt idx="1997">
                  <c:v>41080</c:v>
                </c:pt>
                <c:pt idx="1998">
                  <c:v>41081</c:v>
                </c:pt>
                <c:pt idx="1999">
                  <c:v>41082</c:v>
                </c:pt>
                <c:pt idx="2000">
                  <c:v>41083</c:v>
                </c:pt>
                <c:pt idx="2001">
                  <c:v>41084</c:v>
                </c:pt>
                <c:pt idx="2002">
                  <c:v>41085</c:v>
                </c:pt>
                <c:pt idx="2003">
                  <c:v>41086</c:v>
                </c:pt>
                <c:pt idx="2004">
                  <c:v>41087</c:v>
                </c:pt>
                <c:pt idx="2005">
                  <c:v>41088</c:v>
                </c:pt>
                <c:pt idx="2006">
                  <c:v>41089</c:v>
                </c:pt>
                <c:pt idx="2007">
                  <c:v>41090</c:v>
                </c:pt>
                <c:pt idx="2008">
                  <c:v>41091</c:v>
                </c:pt>
                <c:pt idx="2009">
                  <c:v>41092</c:v>
                </c:pt>
                <c:pt idx="2010">
                  <c:v>41093</c:v>
                </c:pt>
                <c:pt idx="2011">
                  <c:v>41094</c:v>
                </c:pt>
                <c:pt idx="2012">
                  <c:v>41095</c:v>
                </c:pt>
                <c:pt idx="2013">
                  <c:v>41096</c:v>
                </c:pt>
                <c:pt idx="2014">
                  <c:v>41097</c:v>
                </c:pt>
                <c:pt idx="2015">
                  <c:v>41098</c:v>
                </c:pt>
                <c:pt idx="2016">
                  <c:v>41099</c:v>
                </c:pt>
                <c:pt idx="2017">
                  <c:v>41100</c:v>
                </c:pt>
                <c:pt idx="2018">
                  <c:v>41101</c:v>
                </c:pt>
                <c:pt idx="2019">
                  <c:v>41102</c:v>
                </c:pt>
                <c:pt idx="2020">
                  <c:v>41103</c:v>
                </c:pt>
                <c:pt idx="2021">
                  <c:v>41104</c:v>
                </c:pt>
                <c:pt idx="2022">
                  <c:v>41105</c:v>
                </c:pt>
                <c:pt idx="2023">
                  <c:v>41106</c:v>
                </c:pt>
                <c:pt idx="2024">
                  <c:v>41107</c:v>
                </c:pt>
                <c:pt idx="2025">
                  <c:v>41108</c:v>
                </c:pt>
                <c:pt idx="2026">
                  <c:v>41109</c:v>
                </c:pt>
                <c:pt idx="2027">
                  <c:v>41110</c:v>
                </c:pt>
                <c:pt idx="2028">
                  <c:v>41111</c:v>
                </c:pt>
                <c:pt idx="2029">
                  <c:v>41112</c:v>
                </c:pt>
                <c:pt idx="2030">
                  <c:v>41113</c:v>
                </c:pt>
                <c:pt idx="2031">
                  <c:v>41114</c:v>
                </c:pt>
                <c:pt idx="2032">
                  <c:v>41115</c:v>
                </c:pt>
                <c:pt idx="2033">
                  <c:v>41116</c:v>
                </c:pt>
                <c:pt idx="2034">
                  <c:v>41117</c:v>
                </c:pt>
                <c:pt idx="2035">
                  <c:v>41118</c:v>
                </c:pt>
                <c:pt idx="2036">
                  <c:v>41119</c:v>
                </c:pt>
                <c:pt idx="2037">
                  <c:v>41120</c:v>
                </c:pt>
                <c:pt idx="2038">
                  <c:v>41121</c:v>
                </c:pt>
                <c:pt idx="2039">
                  <c:v>41122</c:v>
                </c:pt>
                <c:pt idx="2040">
                  <c:v>41123</c:v>
                </c:pt>
                <c:pt idx="2041">
                  <c:v>41124</c:v>
                </c:pt>
                <c:pt idx="2042">
                  <c:v>41125</c:v>
                </c:pt>
                <c:pt idx="2043">
                  <c:v>41126</c:v>
                </c:pt>
                <c:pt idx="2044">
                  <c:v>41127</c:v>
                </c:pt>
                <c:pt idx="2045">
                  <c:v>41128</c:v>
                </c:pt>
                <c:pt idx="2046">
                  <c:v>41129</c:v>
                </c:pt>
                <c:pt idx="2047">
                  <c:v>41130</c:v>
                </c:pt>
                <c:pt idx="2048">
                  <c:v>41131</c:v>
                </c:pt>
                <c:pt idx="2049">
                  <c:v>41132</c:v>
                </c:pt>
                <c:pt idx="2050">
                  <c:v>41133</c:v>
                </c:pt>
                <c:pt idx="2051">
                  <c:v>41134</c:v>
                </c:pt>
                <c:pt idx="2052">
                  <c:v>41135</c:v>
                </c:pt>
                <c:pt idx="2053">
                  <c:v>41136</c:v>
                </c:pt>
                <c:pt idx="2054">
                  <c:v>41137</c:v>
                </c:pt>
                <c:pt idx="2055">
                  <c:v>41138</c:v>
                </c:pt>
                <c:pt idx="2056">
                  <c:v>41139</c:v>
                </c:pt>
                <c:pt idx="2057">
                  <c:v>41140</c:v>
                </c:pt>
                <c:pt idx="2058">
                  <c:v>41141</c:v>
                </c:pt>
                <c:pt idx="2059">
                  <c:v>41142</c:v>
                </c:pt>
                <c:pt idx="2060">
                  <c:v>41143</c:v>
                </c:pt>
                <c:pt idx="2061">
                  <c:v>41144</c:v>
                </c:pt>
                <c:pt idx="2062">
                  <c:v>41145</c:v>
                </c:pt>
                <c:pt idx="2063">
                  <c:v>41146</c:v>
                </c:pt>
                <c:pt idx="2064">
                  <c:v>41147</c:v>
                </c:pt>
                <c:pt idx="2065">
                  <c:v>41148</c:v>
                </c:pt>
                <c:pt idx="2066">
                  <c:v>41149</c:v>
                </c:pt>
                <c:pt idx="2067">
                  <c:v>41150</c:v>
                </c:pt>
                <c:pt idx="2068">
                  <c:v>41151</c:v>
                </c:pt>
                <c:pt idx="2069">
                  <c:v>41152</c:v>
                </c:pt>
                <c:pt idx="2070">
                  <c:v>41153</c:v>
                </c:pt>
                <c:pt idx="2071">
                  <c:v>41154</c:v>
                </c:pt>
                <c:pt idx="2072">
                  <c:v>41155</c:v>
                </c:pt>
                <c:pt idx="2073">
                  <c:v>41156</c:v>
                </c:pt>
                <c:pt idx="2074">
                  <c:v>41157</c:v>
                </c:pt>
                <c:pt idx="2075">
                  <c:v>41158</c:v>
                </c:pt>
                <c:pt idx="2076">
                  <c:v>41159</c:v>
                </c:pt>
                <c:pt idx="2077">
                  <c:v>41160</c:v>
                </c:pt>
                <c:pt idx="2078">
                  <c:v>41161</c:v>
                </c:pt>
                <c:pt idx="2079">
                  <c:v>41162</c:v>
                </c:pt>
                <c:pt idx="2080">
                  <c:v>41163</c:v>
                </c:pt>
                <c:pt idx="2081">
                  <c:v>41164</c:v>
                </c:pt>
                <c:pt idx="2082">
                  <c:v>41165</c:v>
                </c:pt>
                <c:pt idx="2083">
                  <c:v>41166</c:v>
                </c:pt>
                <c:pt idx="2084">
                  <c:v>41167</c:v>
                </c:pt>
                <c:pt idx="2085">
                  <c:v>41168</c:v>
                </c:pt>
                <c:pt idx="2086">
                  <c:v>41169</c:v>
                </c:pt>
                <c:pt idx="2087">
                  <c:v>41170</c:v>
                </c:pt>
                <c:pt idx="2088">
                  <c:v>41171</c:v>
                </c:pt>
                <c:pt idx="2089">
                  <c:v>41172</c:v>
                </c:pt>
                <c:pt idx="2090">
                  <c:v>41173</c:v>
                </c:pt>
                <c:pt idx="2091">
                  <c:v>41174</c:v>
                </c:pt>
                <c:pt idx="2092">
                  <c:v>41175</c:v>
                </c:pt>
                <c:pt idx="2093">
                  <c:v>41176</c:v>
                </c:pt>
                <c:pt idx="2094">
                  <c:v>41177</c:v>
                </c:pt>
                <c:pt idx="2095">
                  <c:v>41178</c:v>
                </c:pt>
                <c:pt idx="2096">
                  <c:v>41179</c:v>
                </c:pt>
                <c:pt idx="2097">
                  <c:v>41180</c:v>
                </c:pt>
                <c:pt idx="2098">
                  <c:v>41181</c:v>
                </c:pt>
                <c:pt idx="2099">
                  <c:v>41182</c:v>
                </c:pt>
                <c:pt idx="2100">
                  <c:v>41183</c:v>
                </c:pt>
                <c:pt idx="2101">
                  <c:v>41184</c:v>
                </c:pt>
                <c:pt idx="2102">
                  <c:v>41185</c:v>
                </c:pt>
                <c:pt idx="2103">
                  <c:v>41186</c:v>
                </c:pt>
                <c:pt idx="2104">
                  <c:v>41187</c:v>
                </c:pt>
                <c:pt idx="2105">
                  <c:v>41188</c:v>
                </c:pt>
                <c:pt idx="2106">
                  <c:v>41189</c:v>
                </c:pt>
                <c:pt idx="2107">
                  <c:v>41190</c:v>
                </c:pt>
                <c:pt idx="2108">
                  <c:v>41191</c:v>
                </c:pt>
                <c:pt idx="2109">
                  <c:v>41192</c:v>
                </c:pt>
                <c:pt idx="2110">
                  <c:v>41193</c:v>
                </c:pt>
                <c:pt idx="2111">
                  <c:v>41194</c:v>
                </c:pt>
                <c:pt idx="2112">
                  <c:v>41195</c:v>
                </c:pt>
                <c:pt idx="2113">
                  <c:v>41196</c:v>
                </c:pt>
                <c:pt idx="2114">
                  <c:v>41197</c:v>
                </c:pt>
                <c:pt idx="2115">
                  <c:v>41198</c:v>
                </c:pt>
                <c:pt idx="2116">
                  <c:v>41199</c:v>
                </c:pt>
                <c:pt idx="2117">
                  <c:v>41200</c:v>
                </c:pt>
                <c:pt idx="2118">
                  <c:v>41201</c:v>
                </c:pt>
                <c:pt idx="2119">
                  <c:v>41202</c:v>
                </c:pt>
                <c:pt idx="2120">
                  <c:v>41203</c:v>
                </c:pt>
                <c:pt idx="2121">
                  <c:v>41204</c:v>
                </c:pt>
                <c:pt idx="2122">
                  <c:v>41205</c:v>
                </c:pt>
                <c:pt idx="2123">
                  <c:v>41206</c:v>
                </c:pt>
                <c:pt idx="2124">
                  <c:v>41207</c:v>
                </c:pt>
                <c:pt idx="2125">
                  <c:v>41208</c:v>
                </c:pt>
                <c:pt idx="2126">
                  <c:v>41209</c:v>
                </c:pt>
                <c:pt idx="2127">
                  <c:v>41210</c:v>
                </c:pt>
                <c:pt idx="2128">
                  <c:v>41211</c:v>
                </c:pt>
                <c:pt idx="2129">
                  <c:v>41212</c:v>
                </c:pt>
                <c:pt idx="2130">
                  <c:v>41213</c:v>
                </c:pt>
                <c:pt idx="2131">
                  <c:v>41214</c:v>
                </c:pt>
                <c:pt idx="2132">
                  <c:v>41215</c:v>
                </c:pt>
                <c:pt idx="2133">
                  <c:v>41216</c:v>
                </c:pt>
                <c:pt idx="2134">
                  <c:v>41217</c:v>
                </c:pt>
                <c:pt idx="2135">
                  <c:v>41218</c:v>
                </c:pt>
                <c:pt idx="2136">
                  <c:v>41219</c:v>
                </c:pt>
                <c:pt idx="2137">
                  <c:v>41220</c:v>
                </c:pt>
                <c:pt idx="2138">
                  <c:v>41221</c:v>
                </c:pt>
                <c:pt idx="2139">
                  <c:v>41222</c:v>
                </c:pt>
                <c:pt idx="2140">
                  <c:v>41223</c:v>
                </c:pt>
                <c:pt idx="2141">
                  <c:v>41224</c:v>
                </c:pt>
                <c:pt idx="2142">
                  <c:v>41225</c:v>
                </c:pt>
                <c:pt idx="2143">
                  <c:v>41226</c:v>
                </c:pt>
                <c:pt idx="2144">
                  <c:v>41227</c:v>
                </c:pt>
                <c:pt idx="2145">
                  <c:v>41228</c:v>
                </c:pt>
                <c:pt idx="2146">
                  <c:v>41229</c:v>
                </c:pt>
                <c:pt idx="2147">
                  <c:v>41230</c:v>
                </c:pt>
                <c:pt idx="2148">
                  <c:v>41231</c:v>
                </c:pt>
                <c:pt idx="2149">
                  <c:v>41232</c:v>
                </c:pt>
                <c:pt idx="2150">
                  <c:v>41233</c:v>
                </c:pt>
                <c:pt idx="2151">
                  <c:v>41234</c:v>
                </c:pt>
                <c:pt idx="2152">
                  <c:v>41235</c:v>
                </c:pt>
                <c:pt idx="2153">
                  <c:v>41236</c:v>
                </c:pt>
                <c:pt idx="2154">
                  <c:v>41237</c:v>
                </c:pt>
                <c:pt idx="2155">
                  <c:v>41238</c:v>
                </c:pt>
                <c:pt idx="2156">
                  <c:v>41239</c:v>
                </c:pt>
                <c:pt idx="2157">
                  <c:v>41240</c:v>
                </c:pt>
                <c:pt idx="2158">
                  <c:v>41241</c:v>
                </c:pt>
                <c:pt idx="2159">
                  <c:v>41242</c:v>
                </c:pt>
                <c:pt idx="2160">
                  <c:v>41243</c:v>
                </c:pt>
                <c:pt idx="2161">
                  <c:v>41244</c:v>
                </c:pt>
                <c:pt idx="2162">
                  <c:v>41245</c:v>
                </c:pt>
                <c:pt idx="2163">
                  <c:v>41246</c:v>
                </c:pt>
                <c:pt idx="2164">
                  <c:v>41247</c:v>
                </c:pt>
                <c:pt idx="2165">
                  <c:v>41248</c:v>
                </c:pt>
                <c:pt idx="2166">
                  <c:v>41249</c:v>
                </c:pt>
                <c:pt idx="2167">
                  <c:v>41250</c:v>
                </c:pt>
                <c:pt idx="2168">
                  <c:v>41251</c:v>
                </c:pt>
                <c:pt idx="2169">
                  <c:v>41252</c:v>
                </c:pt>
                <c:pt idx="2170">
                  <c:v>41253</c:v>
                </c:pt>
                <c:pt idx="2171">
                  <c:v>41254</c:v>
                </c:pt>
                <c:pt idx="2172">
                  <c:v>41255</c:v>
                </c:pt>
                <c:pt idx="2173">
                  <c:v>41256</c:v>
                </c:pt>
                <c:pt idx="2174">
                  <c:v>41257</c:v>
                </c:pt>
                <c:pt idx="2175">
                  <c:v>41258</c:v>
                </c:pt>
                <c:pt idx="2176">
                  <c:v>41259</c:v>
                </c:pt>
                <c:pt idx="2177">
                  <c:v>41260</c:v>
                </c:pt>
                <c:pt idx="2178">
                  <c:v>41261</c:v>
                </c:pt>
                <c:pt idx="2179">
                  <c:v>41262</c:v>
                </c:pt>
                <c:pt idx="2180">
                  <c:v>41263</c:v>
                </c:pt>
                <c:pt idx="2181">
                  <c:v>41264</c:v>
                </c:pt>
                <c:pt idx="2182">
                  <c:v>41265</c:v>
                </c:pt>
                <c:pt idx="2183">
                  <c:v>41266</c:v>
                </c:pt>
                <c:pt idx="2184">
                  <c:v>41267</c:v>
                </c:pt>
                <c:pt idx="2185">
                  <c:v>41268</c:v>
                </c:pt>
                <c:pt idx="2186">
                  <c:v>41269</c:v>
                </c:pt>
                <c:pt idx="2187">
                  <c:v>41270</c:v>
                </c:pt>
                <c:pt idx="2188">
                  <c:v>41271</c:v>
                </c:pt>
                <c:pt idx="2189">
                  <c:v>41272</c:v>
                </c:pt>
                <c:pt idx="2190">
                  <c:v>41273</c:v>
                </c:pt>
                <c:pt idx="2191">
                  <c:v>41274</c:v>
                </c:pt>
                <c:pt idx="2192">
                  <c:v>41275</c:v>
                </c:pt>
                <c:pt idx="2193">
                  <c:v>41276</c:v>
                </c:pt>
                <c:pt idx="2194">
                  <c:v>41277</c:v>
                </c:pt>
                <c:pt idx="2195">
                  <c:v>41278</c:v>
                </c:pt>
                <c:pt idx="2196">
                  <c:v>41279</c:v>
                </c:pt>
                <c:pt idx="2197">
                  <c:v>41280</c:v>
                </c:pt>
                <c:pt idx="2198">
                  <c:v>41281</c:v>
                </c:pt>
                <c:pt idx="2199">
                  <c:v>41282</c:v>
                </c:pt>
                <c:pt idx="2200">
                  <c:v>41283</c:v>
                </c:pt>
                <c:pt idx="2201">
                  <c:v>41284</c:v>
                </c:pt>
                <c:pt idx="2202">
                  <c:v>41285</c:v>
                </c:pt>
                <c:pt idx="2203">
                  <c:v>41286</c:v>
                </c:pt>
                <c:pt idx="2204">
                  <c:v>41287</c:v>
                </c:pt>
                <c:pt idx="2205">
                  <c:v>41288</c:v>
                </c:pt>
                <c:pt idx="2206">
                  <c:v>41289</c:v>
                </c:pt>
                <c:pt idx="2207">
                  <c:v>41290</c:v>
                </c:pt>
                <c:pt idx="2208">
                  <c:v>41291</c:v>
                </c:pt>
                <c:pt idx="2209">
                  <c:v>41292</c:v>
                </c:pt>
                <c:pt idx="2210">
                  <c:v>41293</c:v>
                </c:pt>
                <c:pt idx="2211">
                  <c:v>41294</c:v>
                </c:pt>
                <c:pt idx="2212">
                  <c:v>41295</c:v>
                </c:pt>
                <c:pt idx="2213">
                  <c:v>41296</c:v>
                </c:pt>
                <c:pt idx="2214">
                  <c:v>41297</c:v>
                </c:pt>
                <c:pt idx="2215">
                  <c:v>41298</c:v>
                </c:pt>
                <c:pt idx="2216">
                  <c:v>41299</c:v>
                </c:pt>
                <c:pt idx="2217">
                  <c:v>41300</c:v>
                </c:pt>
                <c:pt idx="2218">
                  <c:v>41301</c:v>
                </c:pt>
                <c:pt idx="2219">
                  <c:v>41302</c:v>
                </c:pt>
                <c:pt idx="2220">
                  <c:v>41303</c:v>
                </c:pt>
                <c:pt idx="2221">
                  <c:v>41304</c:v>
                </c:pt>
                <c:pt idx="2222">
                  <c:v>41305</c:v>
                </c:pt>
                <c:pt idx="2223">
                  <c:v>41306</c:v>
                </c:pt>
                <c:pt idx="2224">
                  <c:v>41307</c:v>
                </c:pt>
                <c:pt idx="2225">
                  <c:v>41308</c:v>
                </c:pt>
                <c:pt idx="2226">
                  <c:v>41309</c:v>
                </c:pt>
                <c:pt idx="2227">
                  <c:v>41310</c:v>
                </c:pt>
                <c:pt idx="2228">
                  <c:v>41311</c:v>
                </c:pt>
                <c:pt idx="2229">
                  <c:v>41312</c:v>
                </c:pt>
                <c:pt idx="2230">
                  <c:v>41313</c:v>
                </c:pt>
                <c:pt idx="2231">
                  <c:v>41314</c:v>
                </c:pt>
                <c:pt idx="2232">
                  <c:v>41315</c:v>
                </c:pt>
                <c:pt idx="2233">
                  <c:v>41316</c:v>
                </c:pt>
                <c:pt idx="2234">
                  <c:v>41317</c:v>
                </c:pt>
                <c:pt idx="2235">
                  <c:v>41318</c:v>
                </c:pt>
                <c:pt idx="2236">
                  <c:v>41319</c:v>
                </c:pt>
                <c:pt idx="2237">
                  <c:v>41320</c:v>
                </c:pt>
                <c:pt idx="2238">
                  <c:v>41321</c:v>
                </c:pt>
                <c:pt idx="2239">
                  <c:v>41322</c:v>
                </c:pt>
                <c:pt idx="2240">
                  <c:v>41323</c:v>
                </c:pt>
                <c:pt idx="2241">
                  <c:v>41324</c:v>
                </c:pt>
                <c:pt idx="2242">
                  <c:v>41325</c:v>
                </c:pt>
                <c:pt idx="2243">
                  <c:v>41326</c:v>
                </c:pt>
                <c:pt idx="2244">
                  <c:v>41327</c:v>
                </c:pt>
                <c:pt idx="2245">
                  <c:v>41328</c:v>
                </c:pt>
                <c:pt idx="2246">
                  <c:v>41329</c:v>
                </c:pt>
                <c:pt idx="2247">
                  <c:v>41330</c:v>
                </c:pt>
                <c:pt idx="2248">
                  <c:v>41331</c:v>
                </c:pt>
                <c:pt idx="2249">
                  <c:v>41332</c:v>
                </c:pt>
                <c:pt idx="2250">
                  <c:v>41333</c:v>
                </c:pt>
                <c:pt idx="2251">
                  <c:v>41334</c:v>
                </c:pt>
                <c:pt idx="2252">
                  <c:v>41335</c:v>
                </c:pt>
                <c:pt idx="2253">
                  <c:v>41336</c:v>
                </c:pt>
                <c:pt idx="2254">
                  <c:v>41337</c:v>
                </c:pt>
                <c:pt idx="2255">
                  <c:v>41338</c:v>
                </c:pt>
                <c:pt idx="2256">
                  <c:v>41339</c:v>
                </c:pt>
                <c:pt idx="2257">
                  <c:v>41340</c:v>
                </c:pt>
                <c:pt idx="2258">
                  <c:v>41341</c:v>
                </c:pt>
                <c:pt idx="2259">
                  <c:v>41342</c:v>
                </c:pt>
                <c:pt idx="2260">
                  <c:v>41343</c:v>
                </c:pt>
                <c:pt idx="2261">
                  <c:v>41344</c:v>
                </c:pt>
                <c:pt idx="2262">
                  <c:v>41345</c:v>
                </c:pt>
                <c:pt idx="2263">
                  <c:v>41346</c:v>
                </c:pt>
                <c:pt idx="2264">
                  <c:v>41347</c:v>
                </c:pt>
                <c:pt idx="2265">
                  <c:v>41348</c:v>
                </c:pt>
                <c:pt idx="2266">
                  <c:v>41349</c:v>
                </c:pt>
                <c:pt idx="2267">
                  <c:v>41350</c:v>
                </c:pt>
                <c:pt idx="2268">
                  <c:v>41351</c:v>
                </c:pt>
                <c:pt idx="2269">
                  <c:v>41352</c:v>
                </c:pt>
                <c:pt idx="2270">
                  <c:v>41353</c:v>
                </c:pt>
                <c:pt idx="2271">
                  <c:v>41354</c:v>
                </c:pt>
                <c:pt idx="2272">
                  <c:v>41355</c:v>
                </c:pt>
                <c:pt idx="2273">
                  <c:v>41356</c:v>
                </c:pt>
                <c:pt idx="2274">
                  <c:v>41357</c:v>
                </c:pt>
                <c:pt idx="2275">
                  <c:v>41358</c:v>
                </c:pt>
                <c:pt idx="2276">
                  <c:v>41359</c:v>
                </c:pt>
                <c:pt idx="2277">
                  <c:v>41360</c:v>
                </c:pt>
                <c:pt idx="2278">
                  <c:v>41361</c:v>
                </c:pt>
                <c:pt idx="2279">
                  <c:v>41362</c:v>
                </c:pt>
                <c:pt idx="2280">
                  <c:v>41363</c:v>
                </c:pt>
                <c:pt idx="2281">
                  <c:v>41364</c:v>
                </c:pt>
                <c:pt idx="2282">
                  <c:v>41365</c:v>
                </c:pt>
                <c:pt idx="2283">
                  <c:v>41366</c:v>
                </c:pt>
                <c:pt idx="2284">
                  <c:v>41367</c:v>
                </c:pt>
                <c:pt idx="2285">
                  <c:v>41368</c:v>
                </c:pt>
                <c:pt idx="2286">
                  <c:v>41369</c:v>
                </c:pt>
                <c:pt idx="2287">
                  <c:v>41370</c:v>
                </c:pt>
                <c:pt idx="2288">
                  <c:v>41371</c:v>
                </c:pt>
                <c:pt idx="2289">
                  <c:v>41372</c:v>
                </c:pt>
                <c:pt idx="2290">
                  <c:v>41373</c:v>
                </c:pt>
                <c:pt idx="2291">
                  <c:v>41374</c:v>
                </c:pt>
                <c:pt idx="2292">
                  <c:v>41375</c:v>
                </c:pt>
                <c:pt idx="2293">
                  <c:v>41376</c:v>
                </c:pt>
                <c:pt idx="2294">
                  <c:v>41377</c:v>
                </c:pt>
                <c:pt idx="2295">
                  <c:v>41378</c:v>
                </c:pt>
                <c:pt idx="2296">
                  <c:v>41379</c:v>
                </c:pt>
                <c:pt idx="2297">
                  <c:v>41380</c:v>
                </c:pt>
                <c:pt idx="2298">
                  <c:v>41381</c:v>
                </c:pt>
                <c:pt idx="2299">
                  <c:v>41382</c:v>
                </c:pt>
                <c:pt idx="2300">
                  <c:v>41383</c:v>
                </c:pt>
                <c:pt idx="2301">
                  <c:v>41384</c:v>
                </c:pt>
                <c:pt idx="2302">
                  <c:v>41385</c:v>
                </c:pt>
                <c:pt idx="2303">
                  <c:v>41386</c:v>
                </c:pt>
                <c:pt idx="2304">
                  <c:v>41387</c:v>
                </c:pt>
                <c:pt idx="2305">
                  <c:v>41388</c:v>
                </c:pt>
                <c:pt idx="2306">
                  <c:v>41389</c:v>
                </c:pt>
                <c:pt idx="2307">
                  <c:v>41390</c:v>
                </c:pt>
                <c:pt idx="2308">
                  <c:v>41391</c:v>
                </c:pt>
                <c:pt idx="2309">
                  <c:v>41392</c:v>
                </c:pt>
                <c:pt idx="2310">
                  <c:v>41393</c:v>
                </c:pt>
                <c:pt idx="2311">
                  <c:v>41394</c:v>
                </c:pt>
                <c:pt idx="2312">
                  <c:v>41395</c:v>
                </c:pt>
                <c:pt idx="2313">
                  <c:v>41396</c:v>
                </c:pt>
                <c:pt idx="2314">
                  <c:v>41397</c:v>
                </c:pt>
                <c:pt idx="2315">
                  <c:v>41398</c:v>
                </c:pt>
                <c:pt idx="2316">
                  <c:v>41399</c:v>
                </c:pt>
                <c:pt idx="2317">
                  <c:v>41400</c:v>
                </c:pt>
                <c:pt idx="2318">
                  <c:v>41401</c:v>
                </c:pt>
                <c:pt idx="2319">
                  <c:v>41402</c:v>
                </c:pt>
                <c:pt idx="2320">
                  <c:v>41403</c:v>
                </c:pt>
                <c:pt idx="2321">
                  <c:v>41404</c:v>
                </c:pt>
                <c:pt idx="2322">
                  <c:v>41405</c:v>
                </c:pt>
                <c:pt idx="2323">
                  <c:v>41406</c:v>
                </c:pt>
                <c:pt idx="2324">
                  <c:v>41407</c:v>
                </c:pt>
                <c:pt idx="2325">
                  <c:v>41408</c:v>
                </c:pt>
                <c:pt idx="2326">
                  <c:v>41409</c:v>
                </c:pt>
                <c:pt idx="2327">
                  <c:v>41410</c:v>
                </c:pt>
                <c:pt idx="2328">
                  <c:v>41411</c:v>
                </c:pt>
                <c:pt idx="2329">
                  <c:v>41412</c:v>
                </c:pt>
                <c:pt idx="2330">
                  <c:v>41413</c:v>
                </c:pt>
                <c:pt idx="2331">
                  <c:v>41414</c:v>
                </c:pt>
                <c:pt idx="2332">
                  <c:v>41415</c:v>
                </c:pt>
                <c:pt idx="2333">
                  <c:v>41416</c:v>
                </c:pt>
                <c:pt idx="2334">
                  <c:v>41417</c:v>
                </c:pt>
                <c:pt idx="2335">
                  <c:v>41418</c:v>
                </c:pt>
                <c:pt idx="2336">
                  <c:v>41419</c:v>
                </c:pt>
                <c:pt idx="2337">
                  <c:v>41420</c:v>
                </c:pt>
                <c:pt idx="2338">
                  <c:v>41421</c:v>
                </c:pt>
                <c:pt idx="2339">
                  <c:v>41422</c:v>
                </c:pt>
                <c:pt idx="2340">
                  <c:v>41423</c:v>
                </c:pt>
                <c:pt idx="2341">
                  <c:v>41424</c:v>
                </c:pt>
                <c:pt idx="2342">
                  <c:v>41425</c:v>
                </c:pt>
                <c:pt idx="2343">
                  <c:v>41426</c:v>
                </c:pt>
                <c:pt idx="2344">
                  <c:v>41427</c:v>
                </c:pt>
                <c:pt idx="2345">
                  <c:v>41428</c:v>
                </c:pt>
                <c:pt idx="2346">
                  <c:v>41429</c:v>
                </c:pt>
                <c:pt idx="2347">
                  <c:v>41430</c:v>
                </c:pt>
                <c:pt idx="2348">
                  <c:v>41431</c:v>
                </c:pt>
                <c:pt idx="2349">
                  <c:v>41432</c:v>
                </c:pt>
                <c:pt idx="2350">
                  <c:v>41433</c:v>
                </c:pt>
                <c:pt idx="2351">
                  <c:v>41434</c:v>
                </c:pt>
                <c:pt idx="2352">
                  <c:v>41435</c:v>
                </c:pt>
                <c:pt idx="2353">
                  <c:v>41436</c:v>
                </c:pt>
                <c:pt idx="2354">
                  <c:v>41437</c:v>
                </c:pt>
                <c:pt idx="2355">
                  <c:v>41438</c:v>
                </c:pt>
                <c:pt idx="2356">
                  <c:v>41439</c:v>
                </c:pt>
                <c:pt idx="2357">
                  <c:v>41440</c:v>
                </c:pt>
                <c:pt idx="2358">
                  <c:v>41441</c:v>
                </c:pt>
                <c:pt idx="2359">
                  <c:v>41442</c:v>
                </c:pt>
                <c:pt idx="2360">
                  <c:v>41443</c:v>
                </c:pt>
                <c:pt idx="2361">
                  <c:v>41444</c:v>
                </c:pt>
                <c:pt idx="2362">
                  <c:v>41445</c:v>
                </c:pt>
                <c:pt idx="2363">
                  <c:v>41446</c:v>
                </c:pt>
                <c:pt idx="2364">
                  <c:v>41447</c:v>
                </c:pt>
                <c:pt idx="2365">
                  <c:v>41448</c:v>
                </c:pt>
                <c:pt idx="2366">
                  <c:v>41449</c:v>
                </c:pt>
                <c:pt idx="2367">
                  <c:v>41450</c:v>
                </c:pt>
                <c:pt idx="2368">
                  <c:v>41451</c:v>
                </c:pt>
                <c:pt idx="2369">
                  <c:v>41452</c:v>
                </c:pt>
                <c:pt idx="2370">
                  <c:v>41453</c:v>
                </c:pt>
                <c:pt idx="2371">
                  <c:v>41454</c:v>
                </c:pt>
                <c:pt idx="2372">
                  <c:v>41455</c:v>
                </c:pt>
                <c:pt idx="2373">
                  <c:v>41456</c:v>
                </c:pt>
                <c:pt idx="2374">
                  <c:v>41457</c:v>
                </c:pt>
                <c:pt idx="2375">
                  <c:v>41458</c:v>
                </c:pt>
                <c:pt idx="2376">
                  <c:v>41459</c:v>
                </c:pt>
                <c:pt idx="2377">
                  <c:v>41460</c:v>
                </c:pt>
                <c:pt idx="2378">
                  <c:v>41461</c:v>
                </c:pt>
                <c:pt idx="2379">
                  <c:v>41462</c:v>
                </c:pt>
                <c:pt idx="2380">
                  <c:v>41463</c:v>
                </c:pt>
                <c:pt idx="2381">
                  <c:v>41464</c:v>
                </c:pt>
                <c:pt idx="2382">
                  <c:v>41465</c:v>
                </c:pt>
                <c:pt idx="2383">
                  <c:v>41466</c:v>
                </c:pt>
                <c:pt idx="2384">
                  <c:v>41467</c:v>
                </c:pt>
                <c:pt idx="2385">
                  <c:v>41468</c:v>
                </c:pt>
                <c:pt idx="2386">
                  <c:v>41469</c:v>
                </c:pt>
                <c:pt idx="2387">
                  <c:v>41470</c:v>
                </c:pt>
                <c:pt idx="2388">
                  <c:v>41471</c:v>
                </c:pt>
                <c:pt idx="2389">
                  <c:v>41472</c:v>
                </c:pt>
                <c:pt idx="2390">
                  <c:v>41473</c:v>
                </c:pt>
                <c:pt idx="2391">
                  <c:v>41474</c:v>
                </c:pt>
                <c:pt idx="2392">
                  <c:v>41475</c:v>
                </c:pt>
                <c:pt idx="2393">
                  <c:v>41476</c:v>
                </c:pt>
                <c:pt idx="2394">
                  <c:v>41477</c:v>
                </c:pt>
                <c:pt idx="2395">
                  <c:v>41478</c:v>
                </c:pt>
                <c:pt idx="2396">
                  <c:v>41479</c:v>
                </c:pt>
                <c:pt idx="2397">
                  <c:v>41480</c:v>
                </c:pt>
                <c:pt idx="2398">
                  <c:v>41481</c:v>
                </c:pt>
                <c:pt idx="2399">
                  <c:v>41482</c:v>
                </c:pt>
                <c:pt idx="2400">
                  <c:v>41483</c:v>
                </c:pt>
                <c:pt idx="2401">
                  <c:v>41484</c:v>
                </c:pt>
                <c:pt idx="2402">
                  <c:v>41485</c:v>
                </c:pt>
                <c:pt idx="2403">
                  <c:v>41486</c:v>
                </c:pt>
                <c:pt idx="2404">
                  <c:v>41487</c:v>
                </c:pt>
                <c:pt idx="2405">
                  <c:v>41488</c:v>
                </c:pt>
                <c:pt idx="2406">
                  <c:v>41489</c:v>
                </c:pt>
                <c:pt idx="2407">
                  <c:v>41490</c:v>
                </c:pt>
                <c:pt idx="2408">
                  <c:v>41491</c:v>
                </c:pt>
                <c:pt idx="2409">
                  <c:v>41492</c:v>
                </c:pt>
                <c:pt idx="2410">
                  <c:v>41493</c:v>
                </c:pt>
                <c:pt idx="2411">
                  <c:v>41494</c:v>
                </c:pt>
                <c:pt idx="2412">
                  <c:v>41495</c:v>
                </c:pt>
                <c:pt idx="2413">
                  <c:v>41496</c:v>
                </c:pt>
                <c:pt idx="2414">
                  <c:v>41497</c:v>
                </c:pt>
                <c:pt idx="2415">
                  <c:v>41498</c:v>
                </c:pt>
                <c:pt idx="2416">
                  <c:v>41499</c:v>
                </c:pt>
                <c:pt idx="2417">
                  <c:v>41500</c:v>
                </c:pt>
                <c:pt idx="2418">
                  <c:v>41501</c:v>
                </c:pt>
                <c:pt idx="2419">
                  <c:v>41502</c:v>
                </c:pt>
                <c:pt idx="2420">
                  <c:v>41503</c:v>
                </c:pt>
                <c:pt idx="2421">
                  <c:v>41504</c:v>
                </c:pt>
                <c:pt idx="2422">
                  <c:v>41505</c:v>
                </c:pt>
                <c:pt idx="2423">
                  <c:v>41506</c:v>
                </c:pt>
                <c:pt idx="2424">
                  <c:v>41507</c:v>
                </c:pt>
                <c:pt idx="2425">
                  <c:v>41508</c:v>
                </c:pt>
                <c:pt idx="2426">
                  <c:v>41509</c:v>
                </c:pt>
                <c:pt idx="2427">
                  <c:v>41510</c:v>
                </c:pt>
                <c:pt idx="2428">
                  <c:v>41511</c:v>
                </c:pt>
                <c:pt idx="2429">
                  <c:v>41512</c:v>
                </c:pt>
                <c:pt idx="2430">
                  <c:v>41513</c:v>
                </c:pt>
                <c:pt idx="2431">
                  <c:v>41514</c:v>
                </c:pt>
                <c:pt idx="2432">
                  <c:v>41515</c:v>
                </c:pt>
                <c:pt idx="2433">
                  <c:v>41516</c:v>
                </c:pt>
                <c:pt idx="2434">
                  <c:v>41517</c:v>
                </c:pt>
                <c:pt idx="2435">
                  <c:v>41518</c:v>
                </c:pt>
                <c:pt idx="2436">
                  <c:v>41519</c:v>
                </c:pt>
                <c:pt idx="2437">
                  <c:v>41520</c:v>
                </c:pt>
                <c:pt idx="2438">
                  <c:v>41521</c:v>
                </c:pt>
                <c:pt idx="2439">
                  <c:v>41522</c:v>
                </c:pt>
                <c:pt idx="2440">
                  <c:v>41523</c:v>
                </c:pt>
                <c:pt idx="2441">
                  <c:v>41524</c:v>
                </c:pt>
                <c:pt idx="2442">
                  <c:v>41525</c:v>
                </c:pt>
                <c:pt idx="2443">
                  <c:v>41526</c:v>
                </c:pt>
                <c:pt idx="2444">
                  <c:v>41527</c:v>
                </c:pt>
                <c:pt idx="2445">
                  <c:v>41528</c:v>
                </c:pt>
                <c:pt idx="2446">
                  <c:v>41529</c:v>
                </c:pt>
                <c:pt idx="2447">
                  <c:v>41530</c:v>
                </c:pt>
                <c:pt idx="2448">
                  <c:v>41531</c:v>
                </c:pt>
                <c:pt idx="2449">
                  <c:v>41532</c:v>
                </c:pt>
                <c:pt idx="2450">
                  <c:v>41533</c:v>
                </c:pt>
                <c:pt idx="2451">
                  <c:v>41534</c:v>
                </c:pt>
                <c:pt idx="2452">
                  <c:v>41535</c:v>
                </c:pt>
                <c:pt idx="2453">
                  <c:v>41536</c:v>
                </c:pt>
                <c:pt idx="2454">
                  <c:v>41537</c:v>
                </c:pt>
                <c:pt idx="2455">
                  <c:v>41538</c:v>
                </c:pt>
                <c:pt idx="2456">
                  <c:v>41539</c:v>
                </c:pt>
                <c:pt idx="2457">
                  <c:v>41540</c:v>
                </c:pt>
                <c:pt idx="2458">
                  <c:v>41541</c:v>
                </c:pt>
                <c:pt idx="2459">
                  <c:v>41542</c:v>
                </c:pt>
                <c:pt idx="2460">
                  <c:v>41543</c:v>
                </c:pt>
                <c:pt idx="2461">
                  <c:v>41544</c:v>
                </c:pt>
                <c:pt idx="2462">
                  <c:v>41545</c:v>
                </c:pt>
                <c:pt idx="2463">
                  <c:v>41546</c:v>
                </c:pt>
                <c:pt idx="2464">
                  <c:v>41547</c:v>
                </c:pt>
                <c:pt idx="2465">
                  <c:v>41548</c:v>
                </c:pt>
                <c:pt idx="2466">
                  <c:v>41549</c:v>
                </c:pt>
                <c:pt idx="2467">
                  <c:v>41550</c:v>
                </c:pt>
                <c:pt idx="2468">
                  <c:v>41551</c:v>
                </c:pt>
                <c:pt idx="2469">
                  <c:v>41552</c:v>
                </c:pt>
                <c:pt idx="2470">
                  <c:v>41553</c:v>
                </c:pt>
                <c:pt idx="2471">
                  <c:v>41554</c:v>
                </c:pt>
                <c:pt idx="2472">
                  <c:v>41555</c:v>
                </c:pt>
                <c:pt idx="2473">
                  <c:v>41556</c:v>
                </c:pt>
                <c:pt idx="2474">
                  <c:v>41557</c:v>
                </c:pt>
                <c:pt idx="2475">
                  <c:v>41558</c:v>
                </c:pt>
                <c:pt idx="2476">
                  <c:v>41559</c:v>
                </c:pt>
                <c:pt idx="2477">
                  <c:v>41560</c:v>
                </c:pt>
                <c:pt idx="2478">
                  <c:v>41561</c:v>
                </c:pt>
                <c:pt idx="2479">
                  <c:v>41562</c:v>
                </c:pt>
                <c:pt idx="2480">
                  <c:v>41563</c:v>
                </c:pt>
                <c:pt idx="2481">
                  <c:v>41564</c:v>
                </c:pt>
                <c:pt idx="2482">
                  <c:v>41565</c:v>
                </c:pt>
                <c:pt idx="2483">
                  <c:v>41566</c:v>
                </c:pt>
                <c:pt idx="2484">
                  <c:v>41567</c:v>
                </c:pt>
                <c:pt idx="2485">
                  <c:v>41568</c:v>
                </c:pt>
                <c:pt idx="2486">
                  <c:v>41569</c:v>
                </c:pt>
                <c:pt idx="2487">
                  <c:v>41570</c:v>
                </c:pt>
                <c:pt idx="2488">
                  <c:v>41571</c:v>
                </c:pt>
                <c:pt idx="2489">
                  <c:v>41572</c:v>
                </c:pt>
                <c:pt idx="2490">
                  <c:v>41573</c:v>
                </c:pt>
                <c:pt idx="2491">
                  <c:v>41574</c:v>
                </c:pt>
                <c:pt idx="2492">
                  <c:v>41575</c:v>
                </c:pt>
                <c:pt idx="2493">
                  <c:v>41576</c:v>
                </c:pt>
                <c:pt idx="2494">
                  <c:v>41577</c:v>
                </c:pt>
                <c:pt idx="2495">
                  <c:v>41578</c:v>
                </c:pt>
                <c:pt idx="2496">
                  <c:v>41579</c:v>
                </c:pt>
                <c:pt idx="2497">
                  <c:v>41580</c:v>
                </c:pt>
                <c:pt idx="2498">
                  <c:v>41581</c:v>
                </c:pt>
                <c:pt idx="2499">
                  <c:v>41582</c:v>
                </c:pt>
                <c:pt idx="2500">
                  <c:v>41583</c:v>
                </c:pt>
                <c:pt idx="2501">
                  <c:v>41584</c:v>
                </c:pt>
                <c:pt idx="2502">
                  <c:v>41585</c:v>
                </c:pt>
                <c:pt idx="2503">
                  <c:v>41586</c:v>
                </c:pt>
                <c:pt idx="2504">
                  <c:v>41587</c:v>
                </c:pt>
                <c:pt idx="2505">
                  <c:v>41588</c:v>
                </c:pt>
                <c:pt idx="2506">
                  <c:v>41589</c:v>
                </c:pt>
                <c:pt idx="2507">
                  <c:v>41590</c:v>
                </c:pt>
                <c:pt idx="2508">
                  <c:v>41591</c:v>
                </c:pt>
                <c:pt idx="2509">
                  <c:v>41592</c:v>
                </c:pt>
                <c:pt idx="2510">
                  <c:v>41593</c:v>
                </c:pt>
                <c:pt idx="2511">
                  <c:v>41594</c:v>
                </c:pt>
                <c:pt idx="2512">
                  <c:v>41595</c:v>
                </c:pt>
                <c:pt idx="2513">
                  <c:v>41596</c:v>
                </c:pt>
                <c:pt idx="2514">
                  <c:v>41597</c:v>
                </c:pt>
                <c:pt idx="2515">
                  <c:v>41598</c:v>
                </c:pt>
                <c:pt idx="2516">
                  <c:v>41599</c:v>
                </c:pt>
                <c:pt idx="2517">
                  <c:v>41600</c:v>
                </c:pt>
                <c:pt idx="2518">
                  <c:v>41601</c:v>
                </c:pt>
                <c:pt idx="2519">
                  <c:v>41602</c:v>
                </c:pt>
                <c:pt idx="2520">
                  <c:v>41603</c:v>
                </c:pt>
                <c:pt idx="2521">
                  <c:v>41604</c:v>
                </c:pt>
                <c:pt idx="2522">
                  <c:v>41605</c:v>
                </c:pt>
                <c:pt idx="2523">
                  <c:v>41606</c:v>
                </c:pt>
                <c:pt idx="2524">
                  <c:v>41607</c:v>
                </c:pt>
                <c:pt idx="2525">
                  <c:v>41608</c:v>
                </c:pt>
                <c:pt idx="2526">
                  <c:v>41609</c:v>
                </c:pt>
                <c:pt idx="2527">
                  <c:v>41610</c:v>
                </c:pt>
                <c:pt idx="2528">
                  <c:v>41611</c:v>
                </c:pt>
                <c:pt idx="2529">
                  <c:v>41612</c:v>
                </c:pt>
                <c:pt idx="2530">
                  <c:v>41613</c:v>
                </c:pt>
                <c:pt idx="2531">
                  <c:v>41614</c:v>
                </c:pt>
                <c:pt idx="2532">
                  <c:v>41615</c:v>
                </c:pt>
                <c:pt idx="2533">
                  <c:v>41616</c:v>
                </c:pt>
                <c:pt idx="2534">
                  <c:v>41617</c:v>
                </c:pt>
                <c:pt idx="2535">
                  <c:v>41618</c:v>
                </c:pt>
                <c:pt idx="2536">
                  <c:v>41619</c:v>
                </c:pt>
                <c:pt idx="2537">
                  <c:v>41620</c:v>
                </c:pt>
                <c:pt idx="2538">
                  <c:v>41621</c:v>
                </c:pt>
                <c:pt idx="2539">
                  <c:v>41622</c:v>
                </c:pt>
                <c:pt idx="2540">
                  <c:v>41623</c:v>
                </c:pt>
                <c:pt idx="2541">
                  <c:v>41624</c:v>
                </c:pt>
                <c:pt idx="2542">
                  <c:v>41625</c:v>
                </c:pt>
                <c:pt idx="2543">
                  <c:v>41626</c:v>
                </c:pt>
                <c:pt idx="2544">
                  <c:v>41627</c:v>
                </c:pt>
                <c:pt idx="2545">
                  <c:v>41628</c:v>
                </c:pt>
                <c:pt idx="2546">
                  <c:v>41629</c:v>
                </c:pt>
                <c:pt idx="2547">
                  <c:v>41630</c:v>
                </c:pt>
                <c:pt idx="2548">
                  <c:v>41631</c:v>
                </c:pt>
                <c:pt idx="2549">
                  <c:v>41632</c:v>
                </c:pt>
                <c:pt idx="2550">
                  <c:v>41633</c:v>
                </c:pt>
                <c:pt idx="2551">
                  <c:v>41634</c:v>
                </c:pt>
                <c:pt idx="2552">
                  <c:v>41635</c:v>
                </c:pt>
                <c:pt idx="2553">
                  <c:v>41636</c:v>
                </c:pt>
                <c:pt idx="2554">
                  <c:v>41637</c:v>
                </c:pt>
                <c:pt idx="2555">
                  <c:v>41638</c:v>
                </c:pt>
                <c:pt idx="2556">
                  <c:v>41639</c:v>
                </c:pt>
                <c:pt idx="2557">
                  <c:v>41640</c:v>
                </c:pt>
                <c:pt idx="2558">
                  <c:v>41641</c:v>
                </c:pt>
                <c:pt idx="2559">
                  <c:v>41642</c:v>
                </c:pt>
                <c:pt idx="2560">
                  <c:v>41643</c:v>
                </c:pt>
                <c:pt idx="2561">
                  <c:v>41644</c:v>
                </c:pt>
                <c:pt idx="2562">
                  <c:v>41645</c:v>
                </c:pt>
                <c:pt idx="2563">
                  <c:v>41646</c:v>
                </c:pt>
                <c:pt idx="2564">
                  <c:v>41647</c:v>
                </c:pt>
                <c:pt idx="2565">
                  <c:v>41648</c:v>
                </c:pt>
                <c:pt idx="2566">
                  <c:v>41649</c:v>
                </c:pt>
                <c:pt idx="2567">
                  <c:v>41650</c:v>
                </c:pt>
                <c:pt idx="2568">
                  <c:v>41651</c:v>
                </c:pt>
                <c:pt idx="2569">
                  <c:v>41652</c:v>
                </c:pt>
                <c:pt idx="2570">
                  <c:v>41653</c:v>
                </c:pt>
                <c:pt idx="2571">
                  <c:v>41654</c:v>
                </c:pt>
                <c:pt idx="2572">
                  <c:v>41655</c:v>
                </c:pt>
                <c:pt idx="2573">
                  <c:v>41656</c:v>
                </c:pt>
                <c:pt idx="2574">
                  <c:v>41657</c:v>
                </c:pt>
                <c:pt idx="2575">
                  <c:v>41658</c:v>
                </c:pt>
                <c:pt idx="2576">
                  <c:v>41659</c:v>
                </c:pt>
                <c:pt idx="2577">
                  <c:v>41660</c:v>
                </c:pt>
                <c:pt idx="2578">
                  <c:v>41661</c:v>
                </c:pt>
                <c:pt idx="2579">
                  <c:v>41662</c:v>
                </c:pt>
                <c:pt idx="2580">
                  <c:v>41663</c:v>
                </c:pt>
                <c:pt idx="2581">
                  <c:v>41664</c:v>
                </c:pt>
                <c:pt idx="2582">
                  <c:v>41665</c:v>
                </c:pt>
                <c:pt idx="2583">
                  <c:v>41666</c:v>
                </c:pt>
                <c:pt idx="2584">
                  <c:v>41667</c:v>
                </c:pt>
                <c:pt idx="2585">
                  <c:v>41668</c:v>
                </c:pt>
                <c:pt idx="2586">
                  <c:v>41669</c:v>
                </c:pt>
                <c:pt idx="2587">
                  <c:v>41670</c:v>
                </c:pt>
                <c:pt idx="2588">
                  <c:v>41671</c:v>
                </c:pt>
                <c:pt idx="2589">
                  <c:v>41672</c:v>
                </c:pt>
                <c:pt idx="2590">
                  <c:v>41673</c:v>
                </c:pt>
                <c:pt idx="2591">
                  <c:v>41674</c:v>
                </c:pt>
                <c:pt idx="2592">
                  <c:v>41675</c:v>
                </c:pt>
                <c:pt idx="2593">
                  <c:v>41676</c:v>
                </c:pt>
                <c:pt idx="2594">
                  <c:v>41677</c:v>
                </c:pt>
                <c:pt idx="2595">
                  <c:v>41678</c:v>
                </c:pt>
                <c:pt idx="2596">
                  <c:v>41679</c:v>
                </c:pt>
                <c:pt idx="2597">
                  <c:v>41680</c:v>
                </c:pt>
                <c:pt idx="2598">
                  <c:v>41681</c:v>
                </c:pt>
                <c:pt idx="2599">
                  <c:v>41682</c:v>
                </c:pt>
                <c:pt idx="2600">
                  <c:v>41683</c:v>
                </c:pt>
                <c:pt idx="2601">
                  <c:v>41684</c:v>
                </c:pt>
                <c:pt idx="2602">
                  <c:v>41685</c:v>
                </c:pt>
                <c:pt idx="2603">
                  <c:v>41686</c:v>
                </c:pt>
                <c:pt idx="2604">
                  <c:v>41687</c:v>
                </c:pt>
                <c:pt idx="2605">
                  <c:v>41688</c:v>
                </c:pt>
                <c:pt idx="2606">
                  <c:v>41689</c:v>
                </c:pt>
                <c:pt idx="2607">
                  <c:v>41690</c:v>
                </c:pt>
                <c:pt idx="2608">
                  <c:v>41691</c:v>
                </c:pt>
                <c:pt idx="2609">
                  <c:v>41692</c:v>
                </c:pt>
                <c:pt idx="2610">
                  <c:v>41693</c:v>
                </c:pt>
                <c:pt idx="2611">
                  <c:v>41694</c:v>
                </c:pt>
                <c:pt idx="2612">
                  <c:v>41695</c:v>
                </c:pt>
                <c:pt idx="2613">
                  <c:v>41696</c:v>
                </c:pt>
                <c:pt idx="2614">
                  <c:v>41697</c:v>
                </c:pt>
                <c:pt idx="2615">
                  <c:v>41698</c:v>
                </c:pt>
                <c:pt idx="2616">
                  <c:v>41699</c:v>
                </c:pt>
                <c:pt idx="2617">
                  <c:v>41700</c:v>
                </c:pt>
                <c:pt idx="2618">
                  <c:v>41701</c:v>
                </c:pt>
                <c:pt idx="2619">
                  <c:v>41702</c:v>
                </c:pt>
                <c:pt idx="2620">
                  <c:v>41703</c:v>
                </c:pt>
                <c:pt idx="2621">
                  <c:v>41704</c:v>
                </c:pt>
                <c:pt idx="2622">
                  <c:v>41705</c:v>
                </c:pt>
                <c:pt idx="2623">
                  <c:v>41706</c:v>
                </c:pt>
                <c:pt idx="2624">
                  <c:v>41707</c:v>
                </c:pt>
                <c:pt idx="2625">
                  <c:v>41708</c:v>
                </c:pt>
                <c:pt idx="2626">
                  <c:v>41709</c:v>
                </c:pt>
                <c:pt idx="2627">
                  <c:v>41710</c:v>
                </c:pt>
                <c:pt idx="2628">
                  <c:v>41711</c:v>
                </c:pt>
                <c:pt idx="2629">
                  <c:v>41712</c:v>
                </c:pt>
                <c:pt idx="2630">
                  <c:v>41713</c:v>
                </c:pt>
                <c:pt idx="2631">
                  <c:v>41714</c:v>
                </c:pt>
                <c:pt idx="2632">
                  <c:v>41715</c:v>
                </c:pt>
                <c:pt idx="2633">
                  <c:v>41716</c:v>
                </c:pt>
                <c:pt idx="2634">
                  <c:v>41717</c:v>
                </c:pt>
                <c:pt idx="2635">
                  <c:v>41718</c:v>
                </c:pt>
                <c:pt idx="2636">
                  <c:v>41719</c:v>
                </c:pt>
                <c:pt idx="2637">
                  <c:v>41720</c:v>
                </c:pt>
                <c:pt idx="2638">
                  <c:v>41721</c:v>
                </c:pt>
                <c:pt idx="2639">
                  <c:v>41722</c:v>
                </c:pt>
                <c:pt idx="2640">
                  <c:v>41723</c:v>
                </c:pt>
                <c:pt idx="2641">
                  <c:v>41724</c:v>
                </c:pt>
                <c:pt idx="2642">
                  <c:v>41725</c:v>
                </c:pt>
                <c:pt idx="2643">
                  <c:v>41726</c:v>
                </c:pt>
                <c:pt idx="2644">
                  <c:v>41727</c:v>
                </c:pt>
                <c:pt idx="2645">
                  <c:v>41728</c:v>
                </c:pt>
                <c:pt idx="2646">
                  <c:v>41729</c:v>
                </c:pt>
                <c:pt idx="2647">
                  <c:v>41730</c:v>
                </c:pt>
                <c:pt idx="2648">
                  <c:v>41731</c:v>
                </c:pt>
                <c:pt idx="2649">
                  <c:v>41732</c:v>
                </c:pt>
                <c:pt idx="2650">
                  <c:v>41733</c:v>
                </c:pt>
                <c:pt idx="2651">
                  <c:v>41734</c:v>
                </c:pt>
                <c:pt idx="2652">
                  <c:v>41735</c:v>
                </c:pt>
                <c:pt idx="2653">
                  <c:v>41736</c:v>
                </c:pt>
                <c:pt idx="2654">
                  <c:v>41737</c:v>
                </c:pt>
                <c:pt idx="2655">
                  <c:v>41738</c:v>
                </c:pt>
                <c:pt idx="2656">
                  <c:v>41739</c:v>
                </c:pt>
                <c:pt idx="2657">
                  <c:v>41740</c:v>
                </c:pt>
                <c:pt idx="2658">
                  <c:v>41741</c:v>
                </c:pt>
                <c:pt idx="2659">
                  <c:v>41742</c:v>
                </c:pt>
                <c:pt idx="2660">
                  <c:v>41743</c:v>
                </c:pt>
                <c:pt idx="2661">
                  <c:v>41744</c:v>
                </c:pt>
                <c:pt idx="2662">
                  <c:v>41745</c:v>
                </c:pt>
                <c:pt idx="2663">
                  <c:v>41746</c:v>
                </c:pt>
                <c:pt idx="2664">
                  <c:v>41747</c:v>
                </c:pt>
                <c:pt idx="2665">
                  <c:v>41748</c:v>
                </c:pt>
                <c:pt idx="2666">
                  <c:v>41749</c:v>
                </c:pt>
                <c:pt idx="2667">
                  <c:v>41750</c:v>
                </c:pt>
                <c:pt idx="2668">
                  <c:v>41751</c:v>
                </c:pt>
                <c:pt idx="2669">
                  <c:v>41752</c:v>
                </c:pt>
                <c:pt idx="2670">
                  <c:v>41753</c:v>
                </c:pt>
                <c:pt idx="2671">
                  <c:v>41754</c:v>
                </c:pt>
                <c:pt idx="2672">
                  <c:v>41755</c:v>
                </c:pt>
                <c:pt idx="2673">
                  <c:v>41756</c:v>
                </c:pt>
                <c:pt idx="2674">
                  <c:v>41757</c:v>
                </c:pt>
                <c:pt idx="2675">
                  <c:v>41758</c:v>
                </c:pt>
                <c:pt idx="2676">
                  <c:v>41759</c:v>
                </c:pt>
                <c:pt idx="2677">
                  <c:v>41760</c:v>
                </c:pt>
                <c:pt idx="2678">
                  <c:v>41761</c:v>
                </c:pt>
                <c:pt idx="2679">
                  <c:v>41762</c:v>
                </c:pt>
                <c:pt idx="2680">
                  <c:v>41763</c:v>
                </c:pt>
                <c:pt idx="2681">
                  <c:v>41764</c:v>
                </c:pt>
                <c:pt idx="2682">
                  <c:v>41765</c:v>
                </c:pt>
                <c:pt idx="2683">
                  <c:v>41766</c:v>
                </c:pt>
                <c:pt idx="2684">
                  <c:v>41767</c:v>
                </c:pt>
                <c:pt idx="2685">
                  <c:v>41768</c:v>
                </c:pt>
                <c:pt idx="2686">
                  <c:v>41769</c:v>
                </c:pt>
                <c:pt idx="2687">
                  <c:v>41770</c:v>
                </c:pt>
                <c:pt idx="2688">
                  <c:v>41771</c:v>
                </c:pt>
                <c:pt idx="2689">
                  <c:v>41772</c:v>
                </c:pt>
                <c:pt idx="2690">
                  <c:v>41773</c:v>
                </c:pt>
                <c:pt idx="2691">
                  <c:v>41774</c:v>
                </c:pt>
                <c:pt idx="2692">
                  <c:v>41775</c:v>
                </c:pt>
                <c:pt idx="2693">
                  <c:v>41776</c:v>
                </c:pt>
                <c:pt idx="2694">
                  <c:v>41777</c:v>
                </c:pt>
                <c:pt idx="2695">
                  <c:v>41778</c:v>
                </c:pt>
                <c:pt idx="2696">
                  <c:v>41779</c:v>
                </c:pt>
                <c:pt idx="2697">
                  <c:v>41780</c:v>
                </c:pt>
                <c:pt idx="2698">
                  <c:v>41781</c:v>
                </c:pt>
                <c:pt idx="2699">
                  <c:v>41782</c:v>
                </c:pt>
                <c:pt idx="2700">
                  <c:v>41783</c:v>
                </c:pt>
                <c:pt idx="2701">
                  <c:v>41784</c:v>
                </c:pt>
                <c:pt idx="2702">
                  <c:v>41785</c:v>
                </c:pt>
                <c:pt idx="2703">
                  <c:v>41786</c:v>
                </c:pt>
                <c:pt idx="2704">
                  <c:v>41787</c:v>
                </c:pt>
                <c:pt idx="2705">
                  <c:v>41788</c:v>
                </c:pt>
                <c:pt idx="2706">
                  <c:v>41789</c:v>
                </c:pt>
                <c:pt idx="2707">
                  <c:v>41790</c:v>
                </c:pt>
                <c:pt idx="2708">
                  <c:v>41791</c:v>
                </c:pt>
                <c:pt idx="2709">
                  <c:v>41792</c:v>
                </c:pt>
                <c:pt idx="2710">
                  <c:v>41793</c:v>
                </c:pt>
                <c:pt idx="2711">
                  <c:v>41794</c:v>
                </c:pt>
                <c:pt idx="2712">
                  <c:v>41795</c:v>
                </c:pt>
                <c:pt idx="2713">
                  <c:v>41796</c:v>
                </c:pt>
                <c:pt idx="2714">
                  <c:v>41797</c:v>
                </c:pt>
                <c:pt idx="2715">
                  <c:v>41798</c:v>
                </c:pt>
                <c:pt idx="2716">
                  <c:v>41799</c:v>
                </c:pt>
                <c:pt idx="2717">
                  <c:v>41800</c:v>
                </c:pt>
                <c:pt idx="2718">
                  <c:v>41801</c:v>
                </c:pt>
                <c:pt idx="2719">
                  <c:v>41802</c:v>
                </c:pt>
                <c:pt idx="2720">
                  <c:v>41803</c:v>
                </c:pt>
                <c:pt idx="2721">
                  <c:v>41804</c:v>
                </c:pt>
                <c:pt idx="2722">
                  <c:v>41805</c:v>
                </c:pt>
                <c:pt idx="2723">
                  <c:v>41806</c:v>
                </c:pt>
                <c:pt idx="2724">
                  <c:v>41807</c:v>
                </c:pt>
                <c:pt idx="2725">
                  <c:v>41808</c:v>
                </c:pt>
                <c:pt idx="2726">
                  <c:v>41809</c:v>
                </c:pt>
                <c:pt idx="2727">
                  <c:v>41810</c:v>
                </c:pt>
                <c:pt idx="2728">
                  <c:v>41811</c:v>
                </c:pt>
                <c:pt idx="2729">
                  <c:v>41812</c:v>
                </c:pt>
                <c:pt idx="2730">
                  <c:v>41813</c:v>
                </c:pt>
                <c:pt idx="2731">
                  <c:v>41814</c:v>
                </c:pt>
                <c:pt idx="2732">
                  <c:v>41815</c:v>
                </c:pt>
                <c:pt idx="2733">
                  <c:v>41816</c:v>
                </c:pt>
                <c:pt idx="2734">
                  <c:v>41817</c:v>
                </c:pt>
                <c:pt idx="2735">
                  <c:v>41818</c:v>
                </c:pt>
                <c:pt idx="2736">
                  <c:v>41819</c:v>
                </c:pt>
                <c:pt idx="2737">
                  <c:v>41820</c:v>
                </c:pt>
                <c:pt idx="2738">
                  <c:v>41821</c:v>
                </c:pt>
                <c:pt idx="2739">
                  <c:v>41822</c:v>
                </c:pt>
                <c:pt idx="2740">
                  <c:v>41823</c:v>
                </c:pt>
                <c:pt idx="2741">
                  <c:v>41824</c:v>
                </c:pt>
                <c:pt idx="2742">
                  <c:v>41825</c:v>
                </c:pt>
                <c:pt idx="2743">
                  <c:v>41826</c:v>
                </c:pt>
                <c:pt idx="2744">
                  <c:v>41827</c:v>
                </c:pt>
                <c:pt idx="2745">
                  <c:v>41828</c:v>
                </c:pt>
                <c:pt idx="2746">
                  <c:v>41829</c:v>
                </c:pt>
                <c:pt idx="2747">
                  <c:v>41830</c:v>
                </c:pt>
                <c:pt idx="2748">
                  <c:v>41831</c:v>
                </c:pt>
                <c:pt idx="2749">
                  <c:v>41832</c:v>
                </c:pt>
                <c:pt idx="2750">
                  <c:v>41833</c:v>
                </c:pt>
                <c:pt idx="2751">
                  <c:v>41834</c:v>
                </c:pt>
                <c:pt idx="2752">
                  <c:v>41835</c:v>
                </c:pt>
                <c:pt idx="2753">
                  <c:v>41836</c:v>
                </c:pt>
                <c:pt idx="2754">
                  <c:v>41837</c:v>
                </c:pt>
                <c:pt idx="2755">
                  <c:v>41838</c:v>
                </c:pt>
                <c:pt idx="2756">
                  <c:v>41839</c:v>
                </c:pt>
                <c:pt idx="2757">
                  <c:v>41840</c:v>
                </c:pt>
                <c:pt idx="2758">
                  <c:v>41841</c:v>
                </c:pt>
                <c:pt idx="2759">
                  <c:v>41842</c:v>
                </c:pt>
                <c:pt idx="2760">
                  <c:v>41843</c:v>
                </c:pt>
                <c:pt idx="2761">
                  <c:v>41844</c:v>
                </c:pt>
                <c:pt idx="2762">
                  <c:v>41845</c:v>
                </c:pt>
                <c:pt idx="2763">
                  <c:v>41846</c:v>
                </c:pt>
                <c:pt idx="2764">
                  <c:v>41847</c:v>
                </c:pt>
                <c:pt idx="2765">
                  <c:v>41848</c:v>
                </c:pt>
                <c:pt idx="2766">
                  <c:v>41849</c:v>
                </c:pt>
                <c:pt idx="2767">
                  <c:v>41850</c:v>
                </c:pt>
                <c:pt idx="2768">
                  <c:v>41851</c:v>
                </c:pt>
                <c:pt idx="2769">
                  <c:v>41852</c:v>
                </c:pt>
                <c:pt idx="2770">
                  <c:v>41853</c:v>
                </c:pt>
                <c:pt idx="2771">
                  <c:v>41854</c:v>
                </c:pt>
                <c:pt idx="2772">
                  <c:v>41855</c:v>
                </c:pt>
                <c:pt idx="2773">
                  <c:v>41856</c:v>
                </c:pt>
                <c:pt idx="2774">
                  <c:v>41857</c:v>
                </c:pt>
                <c:pt idx="2775">
                  <c:v>41858</c:v>
                </c:pt>
                <c:pt idx="2776">
                  <c:v>41859</c:v>
                </c:pt>
                <c:pt idx="2777">
                  <c:v>41860</c:v>
                </c:pt>
                <c:pt idx="2778">
                  <c:v>41861</c:v>
                </c:pt>
                <c:pt idx="2779">
                  <c:v>41862</c:v>
                </c:pt>
                <c:pt idx="2780">
                  <c:v>41863</c:v>
                </c:pt>
                <c:pt idx="2781">
                  <c:v>41864</c:v>
                </c:pt>
                <c:pt idx="2782">
                  <c:v>41865</c:v>
                </c:pt>
                <c:pt idx="2783">
                  <c:v>41866</c:v>
                </c:pt>
                <c:pt idx="2784">
                  <c:v>41867</c:v>
                </c:pt>
                <c:pt idx="2785">
                  <c:v>41868</c:v>
                </c:pt>
                <c:pt idx="2786">
                  <c:v>41869</c:v>
                </c:pt>
                <c:pt idx="2787">
                  <c:v>41870</c:v>
                </c:pt>
                <c:pt idx="2788">
                  <c:v>41871</c:v>
                </c:pt>
                <c:pt idx="2789">
                  <c:v>41872</c:v>
                </c:pt>
                <c:pt idx="2790">
                  <c:v>41873</c:v>
                </c:pt>
                <c:pt idx="2791">
                  <c:v>41874</c:v>
                </c:pt>
                <c:pt idx="2792">
                  <c:v>41875</c:v>
                </c:pt>
                <c:pt idx="2793">
                  <c:v>41876</c:v>
                </c:pt>
                <c:pt idx="2794">
                  <c:v>41877</c:v>
                </c:pt>
                <c:pt idx="2795">
                  <c:v>41878</c:v>
                </c:pt>
                <c:pt idx="2796">
                  <c:v>41879</c:v>
                </c:pt>
                <c:pt idx="2797">
                  <c:v>41880</c:v>
                </c:pt>
                <c:pt idx="2798">
                  <c:v>41881</c:v>
                </c:pt>
                <c:pt idx="2799">
                  <c:v>41882</c:v>
                </c:pt>
                <c:pt idx="2800">
                  <c:v>41883</c:v>
                </c:pt>
                <c:pt idx="2801">
                  <c:v>41884</c:v>
                </c:pt>
                <c:pt idx="2802">
                  <c:v>41885</c:v>
                </c:pt>
                <c:pt idx="2803">
                  <c:v>41886</c:v>
                </c:pt>
                <c:pt idx="2804">
                  <c:v>41887</c:v>
                </c:pt>
                <c:pt idx="2805">
                  <c:v>41888</c:v>
                </c:pt>
                <c:pt idx="2806">
                  <c:v>41889</c:v>
                </c:pt>
                <c:pt idx="2807">
                  <c:v>41890</c:v>
                </c:pt>
                <c:pt idx="2808">
                  <c:v>41891</c:v>
                </c:pt>
                <c:pt idx="2809">
                  <c:v>41892</c:v>
                </c:pt>
                <c:pt idx="2810">
                  <c:v>41893</c:v>
                </c:pt>
                <c:pt idx="2811">
                  <c:v>41894</c:v>
                </c:pt>
                <c:pt idx="2812">
                  <c:v>41895</c:v>
                </c:pt>
                <c:pt idx="2813">
                  <c:v>41896</c:v>
                </c:pt>
                <c:pt idx="2814">
                  <c:v>41897</c:v>
                </c:pt>
                <c:pt idx="2815">
                  <c:v>41898</c:v>
                </c:pt>
                <c:pt idx="2816">
                  <c:v>41899</c:v>
                </c:pt>
                <c:pt idx="2817">
                  <c:v>41900</c:v>
                </c:pt>
                <c:pt idx="2818">
                  <c:v>41901</c:v>
                </c:pt>
                <c:pt idx="2819">
                  <c:v>41902</c:v>
                </c:pt>
                <c:pt idx="2820">
                  <c:v>41903</c:v>
                </c:pt>
                <c:pt idx="2821">
                  <c:v>41904</c:v>
                </c:pt>
                <c:pt idx="2822">
                  <c:v>41905</c:v>
                </c:pt>
                <c:pt idx="2823">
                  <c:v>41906</c:v>
                </c:pt>
                <c:pt idx="2824">
                  <c:v>41907</c:v>
                </c:pt>
                <c:pt idx="2825">
                  <c:v>41908</c:v>
                </c:pt>
                <c:pt idx="2826">
                  <c:v>41909</c:v>
                </c:pt>
                <c:pt idx="2827">
                  <c:v>41910</c:v>
                </c:pt>
                <c:pt idx="2828">
                  <c:v>41911</c:v>
                </c:pt>
                <c:pt idx="2829">
                  <c:v>41912</c:v>
                </c:pt>
                <c:pt idx="2830">
                  <c:v>41913</c:v>
                </c:pt>
                <c:pt idx="2831">
                  <c:v>41914</c:v>
                </c:pt>
                <c:pt idx="2832">
                  <c:v>41915</c:v>
                </c:pt>
                <c:pt idx="2833">
                  <c:v>41916</c:v>
                </c:pt>
                <c:pt idx="2834">
                  <c:v>41917</c:v>
                </c:pt>
                <c:pt idx="2835">
                  <c:v>41918</c:v>
                </c:pt>
                <c:pt idx="2836">
                  <c:v>41919</c:v>
                </c:pt>
                <c:pt idx="2837">
                  <c:v>41920</c:v>
                </c:pt>
                <c:pt idx="2838">
                  <c:v>41921</c:v>
                </c:pt>
                <c:pt idx="2839">
                  <c:v>41922</c:v>
                </c:pt>
                <c:pt idx="2840">
                  <c:v>41923</c:v>
                </c:pt>
                <c:pt idx="2841">
                  <c:v>41924</c:v>
                </c:pt>
                <c:pt idx="2842">
                  <c:v>41925</c:v>
                </c:pt>
                <c:pt idx="2843">
                  <c:v>41926</c:v>
                </c:pt>
                <c:pt idx="2844">
                  <c:v>41927</c:v>
                </c:pt>
                <c:pt idx="2845">
                  <c:v>41928</c:v>
                </c:pt>
                <c:pt idx="2846">
                  <c:v>41929</c:v>
                </c:pt>
                <c:pt idx="2847">
                  <c:v>41930</c:v>
                </c:pt>
                <c:pt idx="2848">
                  <c:v>41931</c:v>
                </c:pt>
                <c:pt idx="2849">
                  <c:v>41932</c:v>
                </c:pt>
                <c:pt idx="2850">
                  <c:v>41933</c:v>
                </c:pt>
                <c:pt idx="2851">
                  <c:v>41934</c:v>
                </c:pt>
                <c:pt idx="2852">
                  <c:v>41935</c:v>
                </c:pt>
                <c:pt idx="2853">
                  <c:v>41936</c:v>
                </c:pt>
                <c:pt idx="2854">
                  <c:v>41937</c:v>
                </c:pt>
                <c:pt idx="2855">
                  <c:v>41938</c:v>
                </c:pt>
                <c:pt idx="2856">
                  <c:v>41939</c:v>
                </c:pt>
                <c:pt idx="2857">
                  <c:v>41940</c:v>
                </c:pt>
                <c:pt idx="2858">
                  <c:v>41941</c:v>
                </c:pt>
                <c:pt idx="2859">
                  <c:v>41942</c:v>
                </c:pt>
                <c:pt idx="2860">
                  <c:v>41943</c:v>
                </c:pt>
                <c:pt idx="2861">
                  <c:v>41944</c:v>
                </c:pt>
                <c:pt idx="2862">
                  <c:v>41945</c:v>
                </c:pt>
                <c:pt idx="2863">
                  <c:v>41946</c:v>
                </c:pt>
                <c:pt idx="2864">
                  <c:v>41947</c:v>
                </c:pt>
                <c:pt idx="2865">
                  <c:v>41948</c:v>
                </c:pt>
                <c:pt idx="2866">
                  <c:v>41949</c:v>
                </c:pt>
                <c:pt idx="2867">
                  <c:v>41950</c:v>
                </c:pt>
                <c:pt idx="2868">
                  <c:v>41951</c:v>
                </c:pt>
                <c:pt idx="2869">
                  <c:v>41952</c:v>
                </c:pt>
                <c:pt idx="2870">
                  <c:v>41953</c:v>
                </c:pt>
                <c:pt idx="2871">
                  <c:v>41954</c:v>
                </c:pt>
                <c:pt idx="2872">
                  <c:v>41955</c:v>
                </c:pt>
                <c:pt idx="2873">
                  <c:v>41956</c:v>
                </c:pt>
                <c:pt idx="2874">
                  <c:v>41957</c:v>
                </c:pt>
                <c:pt idx="2875">
                  <c:v>41958</c:v>
                </c:pt>
                <c:pt idx="2876">
                  <c:v>41959</c:v>
                </c:pt>
                <c:pt idx="2877">
                  <c:v>41960</c:v>
                </c:pt>
                <c:pt idx="2878">
                  <c:v>41961</c:v>
                </c:pt>
                <c:pt idx="2879">
                  <c:v>41962</c:v>
                </c:pt>
                <c:pt idx="2880">
                  <c:v>41963</c:v>
                </c:pt>
                <c:pt idx="2881">
                  <c:v>41964</c:v>
                </c:pt>
                <c:pt idx="2882">
                  <c:v>41965</c:v>
                </c:pt>
                <c:pt idx="2883">
                  <c:v>41966</c:v>
                </c:pt>
                <c:pt idx="2884">
                  <c:v>41967</c:v>
                </c:pt>
                <c:pt idx="2885">
                  <c:v>41968</c:v>
                </c:pt>
                <c:pt idx="2886">
                  <c:v>41969</c:v>
                </c:pt>
                <c:pt idx="2887">
                  <c:v>41970</c:v>
                </c:pt>
                <c:pt idx="2888">
                  <c:v>41971</c:v>
                </c:pt>
                <c:pt idx="2889">
                  <c:v>41972</c:v>
                </c:pt>
                <c:pt idx="2890">
                  <c:v>41973</c:v>
                </c:pt>
                <c:pt idx="2891">
                  <c:v>41974</c:v>
                </c:pt>
                <c:pt idx="2892">
                  <c:v>41975</c:v>
                </c:pt>
                <c:pt idx="2893">
                  <c:v>41976</c:v>
                </c:pt>
                <c:pt idx="2894">
                  <c:v>41977</c:v>
                </c:pt>
                <c:pt idx="2895">
                  <c:v>41978</c:v>
                </c:pt>
                <c:pt idx="2896">
                  <c:v>41979</c:v>
                </c:pt>
                <c:pt idx="2897">
                  <c:v>41980</c:v>
                </c:pt>
                <c:pt idx="2898">
                  <c:v>41981</c:v>
                </c:pt>
                <c:pt idx="2899">
                  <c:v>41982</c:v>
                </c:pt>
                <c:pt idx="2900">
                  <c:v>41983</c:v>
                </c:pt>
                <c:pt idx="2901">
                  <c:v>41984</c:v>
                </c:pt>
                <c:pt idx="2902">
                  <c:v>41985</c:v>
                </c:pt>
                <c:pt idx="2903">
                  <c:v>41986</c:v>
                </c:pt>
                <c:pt idx="2904">
                  <c:v>41987</c:v>
                </c:pt>
                <c:pt idx="2905">
                  <c:v>41988</c:v>
                </c:pt>
                <c:pt idx="2906">
                  <c:v>41989</c:v>
                </c:pt>
                <c:pt idx="2907">
                  <c:v>41990</c:v>
                </c:pt>
                <c:pt idx="2908">
                  <c:v>41991</c:v>
                </c:pt>
                <c:pt idx="2909">
                  <c:v>41992</c:v>
                </c:pt>
                <c:pt idx="2910">
                  <c:v>41993</c:v>
                </c:pt>
                <c:pt idx="2911">
                  <c:v>41994</c:v>
                </c:pt>
                <c:pt idx="2912">
                  <c:v>41995</c:v>
                </c:pt>
                <c:pt idx="2913">
                  <c:v>41996</c:v>
                </c:pt>
                <c:pt idx="2914">
                  <c:v>41997</c:v>
                </c:pt>
                <c:pt idx="2915">
                  <c:v>41998</c:v>
                </c:pt>
                <c:pt idx="2916">
                  <c:v>41999</c:v>
                </c:pt>
                <c:pt idx="2917">
                  <c:v>42000</c:v>
                </c:pt>
                <c:pt idx="2918">
                  <c:v>42001</c:v>
                </c:pt>
                <c:pt idx="2919">
                  <c:v>42002</c:v>
                </c:pt>
                <c:pt idx="2920">
                  <c:v>42003</c:v>
                </c:pt>
                <c:pt idx="2921">
                  <c:v>42004</c:v>
                </c:pt>
                <c:pt idx="2922">
                  <c:v>42005</c:v>
                </c:pt>
                <c:pt idx="2923">
                  <c:v>42006</c:v>
                </c:pt>
                <c:pt idx="2924">
                  <c:v>42007</c:v>
                </c:pt>
                <c:pt idx="2925">
                  <c:v>42008</c:v>
                </c:pt>
                <c:pt idx="2926">
                  <c:v>42009</c:v>
                </c:pt>
                <c:pt idx="2927">
                  <c:v>42010</c:v>
                </c:pt>
                <c:pt idx="2928">
                  <c:v>42011</c:v>
                </c:pt>
                <c:pt idx="2929">
                  <c:v>42012</c:v>
                </c:pt>
                <c:pt idx="2930">
                  <c:v>42013</c:v>
                </c:pt>
                <c:pt idx="2931">
                  <c:v>42014</c:v>
                </c:pt>
                <c:pt idx="2932">
                  <c:v>42015</c:v>
                </c:pt>
                <c:pt idx="2933">
                  <c:v>42016</c:v>
                </c:pt>
                <c:pt idx="2934">
                  <c:v>42017</c:v>
                </c:pt>
                <c:pt idx="2935">
                  <c:v>42018</c:v>
                </c:pt>
                <c:pt idx="2936">
                  <c:v>42019</c:v>
                </c:pt>
                <c:pt idx="2937">
                  <c:v>42020</c:v>
                </c:pt>
                <c:pt idx="2938">
                  <c:v>42021</c:v>
                </c:pt>
                <c:pt idx="2939">
                  <c:v>42022</c:v>
                </c:pt>
                <c:pt idx="2940">
                  <c:v>42023</c:v>
                </c:pt>
                <c:pt idx="2941">
                  <c:v>42024</c:v>
                </c:pt>
                <c:pt idx="2942">
                  <c:v>42025</c:v>
                </c:pt>
                <c:pt idx="2943">
                  <c:v>42026</c:v>
                </c:pt>
                <c:pt idx="2944">
                  <c:v>42027</c:v>
                </c:pt>
                <c:pt idx="2945">
                  <c:v>42028</c:v>
                </c:pt>
                <c:pt idx="2946">
                  <c:v>42029</c:v>
                </c:pt>
                <c:pt idx="2947">
                  <c:v>42030</c:v>
                </c:pt>
                <c:pt idx="2948">
                  <c:v>42031</c:v>
                </c:pt>
                <c:pt idx="2949">
                  <c:v>42032</c:v>
                </c:pt>
                <c:pt idx="2950">
                  <c:v>42033</c:v>
                </c:pt>
                <c:pt idx="2951">
                  <c:v>42034</c:v>
                </c:pt>
                <c:pt idx="2952">
                  <c:v>42035</c:v>
                </c:pt>
                <c:pt idx="2953">
                  <c:v>42036</c:v>
                </c:pt>
                <c:pt idx="2954">
                  <c:v>42037</c:v>
                </c:pt>
                <c:pt idx="2955">
                  <c:v>42038</c:v>
                </c:pt>
                <c:pt idx="2956">
                  <c:v>42039</c:v>
                </c:pt>
                <c:pt idx="2957">
                  <c:v>42040</c:v>
                </c:pt>
                <c:pt idx="2958">
                  <c:v>42041</c:v>
                </c:pt>
                <c:pt idx="2959">
                  <c:v>42042</c:v>
                </c:pt>
                <c:pt idx="2960">
                  <c:v>42043</c:v>
                </c:pt>
                <c:pt idx="2961">
                  <c:v>42044</c:v>
                </c:pt>
                <c:pt idx="2962">
                  <c:v>42045</c:v>
                </c:pt>
                <c:pt idx="2963">
                  <c:v>42046</c:v>
                </c:pt>
                <c:pt idx="2964">
                  <c:v>42047</c:v>
                </c:pt>
                <c:pt idx="2965">
                  <c:v>42048</c:v>
                </c:pt>
                <c:pt idx="2966">
                  <c:v>42049</c:v>
                </c:pt>
                <c:pt idx="2967">
                  <c:v>42050</c:v>
                </c:pt>
                <c:pt idx="2968">
                  <c:v>42051</c:v>
                </c:pt>
                <c:pt idx="2969">
                  <c:v>42052</c:v>
                </c:pt>
                <c:pt idx="2970">
                  <c:v>42053</c:v>
                </c:pt>
                <c:pt idx="2971">
                  <c:v>42054</c:v>
                </c:pt>
                <c:pt idx="2972">
                  <c:v>42055</c:v>
                </c:pt>
                <c:pt idx="2973">
                  <c:v>42056</c:v>
                </c:pt>
                <c:pt idx="2974">
                  <c:v>42057</c:v>
                </c:pt>
                <c:pt idx="2975">
                  <c:v>42058</c:v>
                </c:pt>
                <c:pt idx="2976">
                  <c:v>42059</c:v>
                </c:pt>
                <c:pt idx="2977">
                  <c:v>42060</c:v>
                </c:pt>
                <c:pt idx="2978">
                  <c:v>42061</c:v>
                </c:pt>
                <c:pt idx="2979">
                  <c:v>42062</c:v>
                </c:pt>
                <c:pt idx="2980">
                  <c:v>42063</c:v>
                </c:pt>
                <c:pt idx="2981">
                  <c:v>42064</c:v>
                </c:pt>
                <c:pt idx="2982">
                  <c:v>42065</c:v>
                </c:pt>
                <c:pt idx="2983">
                  <c:v>42066</c:v>
                </c:pt>
                <c:pt idx="2984">
                  <c:v>42067</c:v>
                </c:pt>
                <c:pt idx="2985">
                  <c:v>42068</c:v>
                </c:pt>
                <c:pt idx="2986">
                  <c:v>42069</c:v>
                </c:pt>
                <c:pt idx="2987">
                  <c:v>42070</c:v>
                </c:pt>
                <c:pt idx="2988">
                  <c:v>42071</c:v>
                </c:pt>
                <c:pt idx="2989">
                  <c:v>42072</c:v>
                </c:pt>
                <c:pt idx="2990">
                  <c:v>42073</c:v>
                </c:pt>
                <c:pt idx="2991">
                  <c:v>42074</c:v>
                </c:pt>
                <c:pt idx="2992">
                  <c:v>42075</c:v>
                </c:pt>
                <c:pt idx="2993">
                  <c:v>42076</c:v>
                </c:pt>
                <c:pt idx="2994">
                  <c:v>42077</c:v>
                </c:pt>
                <c:pt idx="2995">
                  <c:v>42078</c:v>
                </c:pt>
                <c:pt idx="2996">
                  <c:v>42079</c:v>
                </c:pt>
                <c:pt idx="2997">
                  <c:v>42080</c:v>
                </c:pt>
                <c:pt idx="2998">
                  <c:v>42081</c:v>
                </c:pt>
                <c:pt idx="2999">
                  <c:v>42082</c:v>
                </c:pt>
                <c:pt idx="3000">
                  <c:v>42083</c:v>
                </c:pt>
                <c:pt idx="3001">
                  <c:v>42084</c:v>
                </c:pt>
                <c:pt idx="3002">
                  <c:v>42085</c:v>
                </c:pt>
                <c:pt idx="3003">
                  <c:v>42086</c:v>
                </c:pt>
                <c:pt idx="3004">
                  <c:v>42087</c:v>
                </c:pt>
                <c:pt idx="3005">
                  <c:v>42088</c:v>
                </c:pt>
                <c:pt idx="3006">
                  <c:v>42089</c:v>
                </c:pt>
                <c:pt idx="3007">
                  <c:v>42090</c:v>
                </c:pt>
                <c:pt idx="3008">
                  <c:v>42091</c:v>
                </c:pt>
                <c:pt idx="3009">
                  <c:v>42092</c:v>
                </c:pt>
                <c:pt idx="3010">
                  <c:v>42093</c:v>
                </c:pt>
                <c:pt idx="3011">
                  <c:v>42094</c:v>
                </c:pt>
                <c:pt idx="3012">
                  <c:v>42095</c:v>
                </c:pt>
                <c:pt idx="3013">
                  <c:v>42096</c:v>
                </c:pt>
                <c:pt idx="3014">
                  <c:v>42097</c:v>
                </c:pt>
                <c:pt idx="3015">
                  <c:v>42098</c:v>
                </c:pt>
                <c:pt idx="3016">
                  <c:v>42099</c:v>
                </c:pt>
                <c:pt idx="3017">
                  <c:v>42100</c:v>
                </c:pt>
                <c:pt idx="3018">
                  <c:v>42101</c:v>
                </c:pt>
                <c:pt idx="3019">
                  <c:v>42102</c:v>
                </c:pt>
                <c:pt idx="3020">
                  <c:v>42103</c:v>
                </c:pt>
                <c:pt idx="3021">
                  <c:v>42104</c:v>
                </c:pt>
                <c:pt idx="3022">
                  <c:v>42105</c:v>
                </c:pt>
                <c:pt idx="3023">
                  <c:v>42106</c:v>
                </c:pt>
                <c:pt idx="3024">
                  <c:v>42107</c:v>
                </c:pt>
                <c:pt idx="3025">
                  <c:v>42108</c:v>
                </c:pt>
                <c:pt idx="3026">
                  <c:v>42109</c:v>
                </c:pt>
                <c:pt idx="3027">
                  <c:v>42110</c:v>
                </c:pt>
                <c:pt idx="3028">
                  <c:v>42111</c:v>
                </c:pt>
                <c:pt idx="3029">
                  <c:v>42112</c:v>
                </c:pt>
                <c:pt idx="3030">
                  <c:v>42113</c:v>
                </c:pt>
                <c:pt idx="3031">
                  <c:v>42114</c:v>
                </c:pt>
                <c:pt idx="3032">
                  <c:v>42115</c:v>
                </c:pt>
                <c:pt idx="3033">
                  <c:v>42116</c:v>
                </c:pt>
                <c:pt idx="3034">
                  <c:v>42117</c:v>
                </c:pt>
                <c:pt idx="3035">
                  <c:v>42118</c:v>
                </c:pt>
                <c:pt idx="3036">
                  <c:v>42119</c:v>
                </c:pt>
                <c:pt idx="3037">
                  <c:v>42120</c:v>
                </c:pt>
                <c:pt idx="3038">
                  <c:v>42121</c:v>
                </c:pt>
                <c:pt idx="3039">
                  <c:v>42122</c:v>
                </c:pt>
                <c:pt idx="3040">
                  <c:v>42123</c:v>
                </c:pt>
                <c:pt idx="3041">
                  <c:v>42124</c:v>
                </c:pt>
                <c:pt idx="3042">
                  <c:v>42125</c:v>
                </c:pt>
                <c:pt idx="3043">
                  <c:v>42126</c:v>
                </c:pt>
                <c:pt idx="3044">
                  <c:v>42127</c:v>
                </c:pt>
                <c:pt idx="3045">
                  <c:v>42128</c:v>
                </c:pt>
                <c:pt idx="3046">
                  <c:v>42129</c:v>
                </c:pt>
                <c:pt idx="3047">
                  <c:v>42130</c:v>
                </c:pt>
                <c:pt idx="3048">
                  <c:v>42131</c:v>
                </c:pt>
                <c:pt idx="3049">
                  <c:v>42132</c:v>
                </c:pt>
                <c:pt idx="3050">
                  <c:v>42133</c:v>
                </c:pt>
                <c:pt idx="3051">
                  <c:v>42134</c:v>
                </c:pt>
                <c:pt idx="3052">
                  <c:v>42135</c:v>
                </c:pt>
                <c:pt idx="3053">
                  <c:v>42136</c:v>
                </c:pt>
                <c:pt idx="3054">
                  <c:v>42137</c:v>
                </c:pt>
                <c:pt idx="3055">
                  <c:v>42138</c:v>
                </c:pt>
                <c:pt idx="3056">
                  <c:v>42139</c:v>
                </c:pt>
                <c:pt idx="3057">
                  <c:v>42140</c:v>
                </c:pt>
                <c:pt idx="3058">
                  <c:v>42141</c:v>
                </c:pt>
                <c:pt idx="3059">
                  <c:v>42142</c:v>
                </c:pt>
                <c:pt idx="3060">
                  <c:v>42143</c:v>
                </c:pt>
                <c:pt idx="3061">
                  <c:v>42144</c:v>
                </c:pt>
                <c:pt idx="3062">
                  <c:v>42145</c:v>
                </c:pt>
                <c:pt idx="3063">
                  <c:v>42146</c:v>
                </c:pt>
                <c:pt idx="3064">
                  <c:v>42147</c:v>
                </c:pt>
                <c:pt idx="3065">
                  <c:v>42148</c:v>
                </c:pt>
                <c:pt idx="3066">
                  <c:v>42149</c:v>
                </c:pt>
                <c:pt idx="3067">
                  <c:v>42150</c:v>
                </c:pt>
                <c:pt idx="3068">
                  <c:v>42151</c:v>
                </c:pt>
                <c:pt idx="3069">
                  <c:v>42152</c:v>
                </c:pt>
                <c:pt idx="3070">
                  <c:v>42153</c:v>
                </c:pt>
                <c:pt idx="3071">
                  <c:v>42154</c:v>
                </c:pt>
                <c:pt idx="3072">
                  <c:v>42155</c:v>
                </c:pt>
                <c:pt idx="3073">
                  <c:v>42156</c:v>
                </c:pt>
                <c:pt idx="3074">
                  <c:v>42157</c:v>
                </c:pt>
                <c:pt idx="3075">
                  <c:v>42158</c:v>
                </c:pt>
                <c:pt idx="3076">
                  <c:v>42159</c:v>
                </c:pt>
                <c:pt idx="3077">
                  <c:v>42160</c:v>
                </c:pt>
                <c:pt idx="3078">
                  <c:v>42161</c:v>
                </c:pt>
                <c:pt idx="3079">
                  <c:v>42162</c:v>
                </c:pt>
                <c:pt idx="3080">
                  <c:v>42163</c:v>
                </c:pt>
                <c:pt idx="3081">
                  <c:v>42164</c:v>
                </c:pt>
                <c:pt idx="3082">
                  <c:v>42165</c:v>
                </c:pt>
                <c:pt idx="3083">
                  <c:v>42166</c:v>
                </c:pt>
                <c:pt idx="3084">
                  <c:v>42167</c:v>
                </c:pt>
                <c:pt idx="3085">
                  <c:v>42168</c:v>
                </c:pt>
                <c:pt idx="3086">
                  <c:v>42169</c:v>
                </c:pt>
                <c:pt idx="3087">
                  <c:v>42170</c:v>
                </c:pt>
                <c:pt idx="3088">
                  <c:v>42171</c:v>
                </c:pt>
                <c:pt idx="3089">
                  <c:v>42172</c:v>
                </c:pt>
                <c:pt idx="3090">
                  <c:v>42173</c:v>
                </c:pt>
                <c:pt idx="3091">
                  <c:v>42174</c:v>
                </c:pt>
                <c:pt idx="3092">
                  <c:v>42175</c:v>
                </c:pt>
                <c:pt idx="3093">
                  <c:v>42176</c:v>
                </c:pt>
                <c:pt idx="3094">
                  <c:v>42177</c:v>
                </c:pt>
                <c:pt idx="3095">
                  <c:v>42178</c:v>
                </c:pt>
                <c:pt idx="3096">
                  <c:v>42179</c:v>
                </c:pt>
                <c:pt idx="3097">
                  <c:v>42180</c:v>
                </c:pt>
                <c:pt idx="3098">
                  <c:v>42181</c:v>
                </c:pt>
                <c:pt idx="3099">
                  <c:v>42182</c:v>
                </c:pt>
                <c:pt idx="3100">
                  <c:v>42183</c:v>
                </c:pt>
                <c:pt idx="3101">
                  <c:v>42184</c:v>
                </c:pt>
                <c:pt idx="3102">
                  <c:v>42185</c:v>
                </c:pt>
                <c:pt idx="3103">
                  <c:v>42186</c:v>
                </c:pt>
                <c:pt idx="3104">
                  <c:v>42187</c:v>
                </c:pt>
                <c:pt idx="3105">
                  <c:v>42188</c:v>
                </c:pt>
                <c:pt idx="3106">
                  <c:v>42189</c:v>
                </c:pt>
                <c:pt idx="3107">
                  <c:v>42190</c:v>
                </c:pt>
                <c:pt idx="3108">
                  <c:v>42191</c:v>
                </c:pt>
                <c:pt idx="3109">
                  <c:v>42192</c:v>
                </c:pt>
                <c:pt idx="3110">
                  <c:v>42193</c:v>
                </c:pt>
                <c:pt idx="3111">
                  <c:v>42194</c:v>
                </c:pt>
                <c:pt idx="3112">
                  <c:v>42195</c:v>
                </c:pt>
                <c:pt idx="3113">
                  <c:v>42196</c:v>
                </c:pt>
                <c:pt idx="3114">
                  <c:v>42197</c:v>
                </c:pt>
                <c:pt idx="3115">
                  <c:v>42198</c:v>
                </c:pt>
                <c:pt idx="3116">
                  <c:v>42199</c:v>
                </c:pt>
                <c:pt idx="3117">
                  <c:v>42200</c:v>
                </c:pt>
                <c:pt idx="3118">
                  <c:v>42201</c:v>
                </c:pt>
                <c:pt idx="3119">
                  <c:v>42202</c:v>
                </c:pt>
                <c:pt idx="3120">
                  <c:v>42203</c:v>
                </c:pt>
                <c:pt idx="3121">
                  <c:v>42204</c:v>
                </c:pt>
                <c:pt idx="3122">
                  <c:v>42205</c:v>
                </c:pt>
                <c:pt idx="3123">
                  <c:v>42206</c:v>
                </c:pt>
                <c:pt idx="3124">
                  <c:v>42207</c:v>
                </c:pt>
                <c:pt idx="3125">
                  <c:v>42208</c:v>
                </c:pt>
                <c:pt idx="3126">
                  <c:v>42209</c:v>
                </c:pt>
                <c:pt idx="3127">
                  <c:v>42210</c:v>
                </c:pt>
                <c:pt idx="3128">
                  <c:v>42211</c:v>
                </c:pt>
                <c:pt idx="3129">
                  <c:v>42212</c:v>
                </c:pt>
                <c:pt idx="3130">
                  <c:v>42213</c:v>
                </c:pt>
                <c:pt idx="3131">
                  <c:v>42214</c:v>
                </c:pt>
                <c:pt idx="3132">
                  <c:v>42215</c:v>
                </c:pt>
                <c:pt idx="3133">
                  <c:v>42216</c:v>
                </c:pt>
                <c:pt idx="3134">
                  <c:v>42217</c:v>
                </c:pt>
                <c:pt idx="3135">
                  <c:v>42218</c:v>
                </c:pt>
                <c:pt idx="3136">
                  <c:v>42219</c:v>
                </c:pt>
                <c:pt idx="3137">
                  <c:v>42220</c:v>
                </c:pt>
                <c:pt idx="3138">
                  <c:v>42221</c:v>
                </c:pt>
                <c:pt idx="3139">
                  <c:v>42222</c:v>
                </c:pt>
                <c:pt idx="3140">
                  <c:v>42223</c:v>
                </c:pt>
                <c:pt idx="3141">
                  <c:v>42224</c:v>
                </c:pt>
                <c:pt idx="3142">
                  <c:v>42225</c:v>
                </c:pt>
                <c:pt idx="3143">
                  <c:v>42226</c:v>
                </c:pt>
                <c:pt idx="3144">
                  <c:v>42227</c:v>
                </c:pt>
                <c:pt idx="3145">
                  <c:v>42228</c:v>
                </c:pt>
                <c:pt idx="3146">
                  <c:v>42229</c:v>
                </c:pt>
                <c:pt idx="3147">
                  <c:v>42230</c:v>
                </c:pt>
                <c:pt idx="3148">
                  <c:v>42231</c:v>
                </c:pt>
                <c:pt idx="3149">
                  <c:v>42232</c:v>
                </c:pt>
                <c:pt idx="3150">
                  <c:v>42233</c:v>
                </c:pt>
                <c:pt idx="3151">
                  <c:v>42234</c:v>
                </c:pt>
                <c:pt idx="3152">
                  <c:v>42235</c:v>
                </c:pt>
                <c:pt idx="3153">
                  <c:v>42236</c:v>
                </c:pt>
                <c:pt idx="3154">
                  <c:v>42237</c:v>
                </c:pt>
                <c:pt idx="3155">
                  <c:v>42238</c:v>
                </c:pt>
                <c:pt idx="3156">
                  <c:v>42239</c:v>
                </c:pt>
                <c:pt idx="3157">
                  <c:v>42240</c:v>
                </c:pt>
                <c:pt idx="3158">
                  <c:v>42241</c:v>
                </c:pt>
                <c:pt idx="3159">
                  <c:v>42242</c:v>
                </c:pt>
                <c:pt idx="3160">
                  <c:v>42243</c:v>
                </c:pt>
                <c:pt idx="3161">
                  <c:v>42244</c:v>
                </c:pt>
                <c:pt idx="3162">
                  <c:v>42245</c:v>
                </c:pt>
                <c:pt idx="3163">
                  <c:v>42246</c:v>
                </c:pt>
                <c:pt idx="3164">
                  <c:v>42247</c:v>
                </c:pt>
                <c:pt idx="3165">
                  <c:v>42248</c:v>
                </c:pt>
                <c:pt idx="3166">
                  <c:v>42249</c:v>
                </c:pt>
                <c:pt idx="3167">
                  <c:v>42250</c:v>
                </c:pt>
                <c:pt idx="3168">
                  <c:v>42251</c:v>
                </c:pt>
                <c:pt idx="3169">
                  <c:v>42252</c:v>
                </c:pt>
                <c:pt idx="3170">
                  <c:v>42253</c:v>
                </c:pt>
                <c:pt idx="3171">
                  <c:v>42254</c:v>
                </c:pt>
                <c:pt idx="3172">
                  <c:v>42255</c:v>
                </c:pt>
                <c:pt idx="3173">
                  <c:v>42256</c:v>
                </c:pt>
                <c:pt idx="3174">
                  <c:v>42257</c:v>
                </c:pt>
                <c:pt idx="3175">
                  <c:v>42258</c:v>
                </c:pt>
                <c:pt idx="3176">
                  <c:v>42259</c:v>
                </c:pt>
                <c:pt idx="3177">
                  <c:v>42260</c:v>
                </c:pt>
                <c:pt idx="3178">
                  <c:v>42261</c:v>
                </c:pt>
              </c:numCache>
            </c:numRef>
          </c:cat>
          <c:val>
            <c:numRef>
              <c:f>'Index Jan07=100'!$B$2:$B$3180</c:f>
              <c:numCache>
                <c:formatCode>0.00</c:formatCode>
                <c:ptCount val="3179"/>
                <c:pt idx="0">
                  <c:v>100</c:v>
                </c:pt>
                <c:pt idx="1">
                  <c:v>100</c:v>
                </c:pt>
                <c:pt idx="2">
                  <c:v>98.380376100583348</c:v>
                </c:pt>
                <c:pt idx="3">
                  <c:v>98.720968151019946</c:v>
                </c:pt>
                <c:pt idx="4">
                  <c:v>98.358636182470377</c:v>
                </c:pt>
                <c:pt idx="5">
                  <c:v>98.358636182470377</c:v>
                </c:pt>
                <c:pt idx="6">
                  <c:v>98.358636182470377</c:v>
                </c:pt>
                <c:pt idx="7">
                  <c:v>97.731801876879601</c:v>
                </c:pt>
                <c:pt idx="8">
                  <c:v>97.246277039023141</c:v>
                </c:pt>
                <c:pt idx="9">
                  <c:v>97.264393637450624</c:v>
                </c:pt>
                <c:pt idx="10">
                  <c:v>98.804304503786369</c:v>
                </c:pt>
                <c:pt idx="11">
                  <c:v>100.23189245987172</c:v>
                </c:pt>
                <c:pt idx="12">
                  <c:v>100.23189245987172</c:v>
                </c:pt>
                <c:pt idx="13">
                  <c:v>100.23189245987172</c:v>
                </c:pt>
                <c:pt idx="14">
                  <c:v>100.23189245987172</c:v>
                </c:pt>
                <c:pt idx="15">
                  <c:v>100.02173991811298</c:v>
                </c:pt>
                <c:pt idx="16">
                  <c:v>100.28261893546866</c:v>
                </c:pt>
                <c:pt idx="17">
                  <c:v>100.21377586144425</c:v>
                </c:pt>
                <c:pt idx="18">
                  <c:v>100.49639479691292</c:v>
                </c:pt>
                <c:pt idx="19">
                  <c:v>100.49639479691292</c:v>
                </c:pt>
                <c:pt idx="20">
                  <c:v>100.49639479691292</c:v>
                </c:pt>
                <c:pt idx="21">
                  <c:v>100.33334541106562</c:v>
                </c:pt>
                <c:pt idx="22">
                  <c:v>101.51092430885178</c:v>
                </c:pt>
                <c:pt idx="23">
                  <c:v>100.57248451030833</c:v>
                </c:pt>
                <c:pt idx="24">
                  <c:v>101.19207217652813</c:v>
                </c:pt>
                <c:pt idx="25">
                  <c:v>101.03264611036631</c:v>
                </c:pt>
                <c:pt idx="26">
                  <c:v>101.03264611036631</c:v>
                </c:pt>
                <c:pt idx="27">
                  <c:v>101.03264611036631</c:v>
                </c:pt>
                <c:pt idx="28">
                  <c:v>100.75727381426861</c:v>
                </c:pt>
                <c:pt idx="29">
                  <c:v>101.28265516866553</c:v>
                </c:pt>
                <c:pt idx="30">
                  <c:v>101.27903184898001</c:v>
                </c:pt>
                <c:pt idx="31">
                  <c:v>101.54715750570674</c:v>
                </c:pt>
                <c:pt idx="32">
                  <c:v>101.91311279394179</c:v>
                </c:pt>
                <c:pt idx="33">
                  <c:v>101.91311279394179</c:v>
                </c:pt>
                <c:pt idx="34">
                  <c:v>101.91311279394179</c:v>
                </c:pt>
                <c:pt idx="35">
                  <c:v>101.91311279394179</c:v>
                </c:pt>
                <c:pt idx="36">
                  <c:v>102.11239537664407</c:v>
                </c:pt>
                <c:pt idx="37">
                  <c:v>101.98557918765174</c:v>
                </c:pt>
                <c:pt idx="38">
                  <c:v>102.82981267437225</c:v>
                </c:pt>
                <c:pt idx="39">
                  <c:v>103.36606398782564</c:v>
                </c:pt>
                <c:pt idx="40">
                  <c:v>103.36606398782564</c:v>
                </c:pt>
                <c:pt idx="41">
                  <c:v>103.36606398782564</c:v>
                </c:pt>
                <c:pt idx="42">
                  <c:v>103.84071886662558</c:v>
                </c:pt>
                <c:pt idx="43">
                  <c:v>103.31171419254321</c:v>
                </c:pt>
                <c:pt idx="44">
                  <c:v>103.5762165295844</c:v>
                </c:pt>
                <c:pt idx="45">
                  <c:v>105.7719482589949</c:v>
                </c:pt>
                <c:pt idx="46">
                  <c:v>104.91322149353238</c:v>
                </c:pt>
                <c:pt idx="47">
                  <c:v>104.91322149353238</c:v>
                </c:pt>
                <c:pt idx="48">
                  <c:v>104.91322149353238</c:v>
                </c:pt>
                <c:pt idx="49">
                  <c:v>104.91322149353238</c:v>
                </c:pt>
                <c:pt idx="50">
                  <c:v>104.43494329504692</c:v>
                </c:pt>
                <c:pt idx="51">
                  <c:v>104.75741874705604</c:v>
                </c:pt>
                <c:pt idx="52">
                  <c:v>105.01105112504077</c:v>
                </c:pt>
                <c:pt idx="53">
                  <c:v>105.17772383057356</c:v>
                </c:pt>
                <c:pt idx="54">
                  <c:v>105.17772383057356</c:v>
                </c:pt>
                <c:pt idx="55">
                  <c:v>105.17772383057356</c:v>
                </c:pt>
                <c:pt idx="56">
                  <c:v>105.52193920069568</c:v>
                </c:pt>
                <c:pt idx="57">
                  <c:v>104.48929309032935</c:v>
                </c:pt>
                <c:pt idx="58">
                  <c:v>105.36251313453387</c:v>
                </c:pt>
                <c:pt idx="59">
                  <c:v>105.97123084169718</c:v>
                </c:pt>
                <c:pt idx="60">
                  <c:v>105.72484510308344</c:v>
                </c:pt>
                <c:pt idx="61">
                  <c:v>105.72484510308344</c:v>
                </c:pt>
                <c:pt idx="62">
                  <c:v>105.72484510308344</c:v>
                </c:pt>
                <c:pt idx="63">
                  <c:v>106.23935649842385</c:v>
                </c:pt>
                <c:pt idx="64">
                  <c:v>105.57991231566359</c:v>
                </c:pt>
                <c:pt idx="65">
                  <c:v>106.44588572049712</c:v>
                </c:pt>
                <c:pt idx="66">
                  <c:v>106.66690822131235</c:v>
                </c:pt>
                <c:pt idx="67">
                  <c:v>106.34805608898871</c:v>
                </c:pt>
                <c:pt idx="68">
                  <c:v>106.34805608898871</c:v>
                </c:pt>
                <c:pt idx="69">
                  <c:v>106.34805608898871</c:v>
                </c:pt>
                <c:pt idx="70">
                  <c:v>106.11978694880248</c:v>
                </c:pt>
                <c:pt idx="71">
                  <c:v>106.05819051414905</c:v>
                </c:pt>
                <c:pt idx="72">
                  <c:v>105.60527555346206</c:v>
                </c:pt>
                <c:pt idx="73">
                  <c:v>106.63792166382839</c:v>
                </c:pt>
                <c:pt idx="74">
                  <c:v>107.01112359143445</c:v>
                </c:pt>
                <c:pt idx="75">
                  <c:v>107.01112359143445</c:v>
                </c:pt>
                <c:pt idx="76">
                  <c:v>107.01112359143445</c:v>
                </c:pt>
                <c:pt idx="77">
                  <c:v>107.01112359143445</c:v>
                </c:pt>
                <c:pt idx="78">
                  <c:v>107.6959310119932</c:v>
                </c:pt>
                <c:pt idx="79">
                  <c:v>109.96412913511359</c:v>
                </c:pt>
                <c:pt idx="80">
                  <c:v>110.22500815246927</c:v>
                </c:pt>
                <c:pt idx="81">
                  <c:v>110.70328635095473</c:v>
                </c:pt>
                <c:pt idx="82">
                  <c:v>110.70328635095473</c:v>
                </c:pt>
                <c:pt idx="83">
                  <c:v>110.70328635095473</c:v>
                </c:pt>
                <c:pt idx="84">
                  <c:v>110.2286314721548</c:v>
                </c:pt>
                <c:pt idx="85">
                  <c:v>108.94235298380377</c:v>
                </c:pt>
                <c:pt idx="86">
                  <c:v>109.94963585637161</c:v>
                </c:pt>
                <c:pt idx="87">
                  <c:v>110.75401282655169</c:v>
                </c:pt>
                <c:pt idx="88">
                  <c:v>109.65977028153193</c:v>
                </c:pt>
                <c:pt idx="89">
                  <c:v>109.65977028153193</c:v>
                </c:pt>
                <c:pt idx="90">
                  <c:v>109.65977028153193</c:v>
                </c:pt>
                <c:pt idx="91">
                  <c:v>107.64520453639624</c:v>
                </c:pt>
                <c:pt idx="92">
                  <c:v>106.70314141816732</c:v>
                </c:pt>
                <c:pt idx="93">
                  <c:v>107.53650494583138</c:v>
                </c:pt>
                <c:pt idx="94">
                  <c:v>108.14522265299469</c:v>
                </c:pt>
                <c:pt idx="95">
                  <c:v>108.14522265299469</c:v>
                </c:pt>
                <c:pt idx="96">
                  <c:v>108.14522265299469</c:v>
                </c:pt>
                <c:pt idx="97">
                  <c:v>108.14522265299469</c:v>
                </c:pt>
                <c:pt idx="98">
                  <c:v>107.83724047972751</c:v>
                </c:pt>
                <c:pt idx="99">
                  <c:v>108.5546577774557</c:v>
                </c:pt>
                <c:pt idx="100">
                  <c:v>108.48581470343129</c:v>
                </c:pt>
                <c:pt idx="101">
                  <c:v>108.52204790028624</c:v>
                </c:pt>
                <c:pt idx="102">
                  <c:v>108.710460523932</c:v>
                </c:pt>
                <c:pt idx="103">
                  <c:v>108.710460523932</c:v>
                </c:pt>
                <c:pt idx="104">
                  <c:v>108.710460523932</c:v>
                </c:pt>
                <c:pt idx="105">
                  <c:v>108.76118699952897</c:v>
                </c:pt>
                <c:pt idx="106">
                  <c:v>108.47132142468929</c:v>
                </c:pt>
                <c:pt idx="107">
                  <c:v>108.26116888293053</c:v>
                </c:pt>
                <c:pt idx="108">
                  <c:v>108.69234392550456</c:v>
                </c:pt>
                <c:pt idx="109">
                  <c:v>108.9133664263198</c:v>
                </c:pt>
                <c:pt idx="110">
                  <c:v>108.9133664263198</c:v>
                </c:pt>
                <c:pt idx="111">
                  <c:v>108.9133664263198</c:v>
                </c:pt>
                <c:pt idx="112">
                  <c:v>108.71770716330302</c:v>
                </c:pt>
                <c:pt idx="113">
                  <c:v>108.83727671292438</c:v>
                </c:pt>
                <c:pt idx="114">
                  <c:v>110.26124134932425</c:v>
                </c:pt>
                <c:pt idx="115">
                  <c:v>109.75397659335484</c:v>
                </c:pt>
                <c:pt idx="116">
                  <c:v>110.06558208630746</c:v>
                </c:pt>
                <c:pt idx="117">
                  <c:v>110.06558208630746</c:v>
                </c:pt>
                <c:pt idx="118">
                  <c:v>110.06558208630746</c:v>
                </c:pt>
                <c:pt idx="119">
                  <c:v>110.04384216819449</c:v>
                </c:pt>
                <c:pt idx="120">
                  <c:v>110.95329540925395</c:v>
                </c:pt>
                <c:pt idx="121">
                  <c:v>111.52215659987681</c:v>
                </c:pt>
                <c:pt idx="122">
                  <c:v>111.95333164245082</c:v>
                </c:pt>
                <c:pt idx="123">
                  <c:v>111.8699952896844</c:v>
                </c:pt>
                <c:pt idx="124">
                  <c:v>111.8699952896844</c:v>
                </c:pt>
                <c:pt idx="125">
                  <c:v>111.8699952896844</c:v>
                </c:pt>
                <c:pt idx="126">
                  <c:v>111.44969020616688</c:v>
                </c:pt>
                <c:pt idx="127">
                  <c:v>110.69966303126924</c:v>
                </c:pt>
                <c:pt idx="128">
                  <c:v>111.22866770535165</c:v>
                </c:pt>
                <c:pt idx="129">
                  <c:v>110.98590528642343</c:v>
                </c:pt>
                <c:pt idx="130">
                  <c:v>112.24682053697599</c:v>
                </c:pt>
                <c:pt idx="131">
                  <c:v>112.24682053697599</c:v>
                </c:pt>
                <c:pt idx="132">
                  <c:v>112.24682053697599</c:v>
                </c:pt>
                <c:pt idx="133">
                  <c:v>112.75408529294539</c:v>
                </c:pt>
                <c:pt idx="134">
                  <c:v>113.48599586941555</c:v>
                </c:pt>
                <c:pt idx="135">
                  <c:v>113.67440849306134</c:v>
                </c:pt>
                <c:pt idx="136">
                  <c:v>113.49686582847205</c:v>
                </c:pt>
                <c:pt idx="137">
                  <c:v>113.60918873872241</c:v>
                </c:pt>
                <c:pt idx="138">
                  <c:v>113.60918873872241</c:v>
                </c:pt>
                <c:pt idx="139">
                  <c:v>113.60918873872241</c:v>
                </c:pt>
                <c:pt idx="140">
                  <c:v>114.61647161129025</c:v>
                </c:pt>
                <c:pt idx="141">
                  <c:v>114.00413058444146</c:v>
                </c:pt>
                <c:pt idx="142">
                  <c:v>114.41356570890248</c:v>
                </c:pt>
                <c:pt idx="143">
                  <c:v>114.62009493097575</c:v>
                </c:pt>
                <c:pt idx="144">
                  <c:v>115.09112649009022</c:v>
                </c:pt>
                <c:pt idx="145">
                  <c:v>115.09112649009022</c:v>
                </c:pt>
                <c:pt idx="146">
                  <c:v>115.09112649009022</c:v>
                </c:pt>
                <c:pt idx="147">
                  <c:v>115.09112649009022</c:v>
                </c:pt>
                <c:pt idx="148">
                  <c:v>114.04036378129643</c:v>
                </c:pt>
                <c:pt idx="149">
                  <c:v>114.78314431682308</c:v>
                </c:pt>
                <c:pt idx="150">
                  <c:v>115.40635530272836</c:v>
                </c:pt>
                <c:pt idx="151">
                  <c:v>115.02953005543679</c:v>
                </c:pt>
                <c:pt idx="152">
                  <c:v>115.02953005543679</c:v>
                </c:pt>
                <c:pt idx="153">
                  <c:v>115.02953005543679</c:v>
                </c:pt>
                <c:pt idx="154">
                  <c:v>115.24692923656654</c:v>
                </c:pt>
                <c:pt idx="155">
                  <c:v>115.24692923656654</c:v>
                </c:pt>
                <c:pt idx="156">
                  <c:v>114.97880357983985</c:v>
                </c:pt>
                <c:pt idx="157">
                  <c:v>115.60201456574512</c:v>
                </c:pt>
                <c:pt idx="158">
                  <c:v>114.81575419399252</c:v>
                </c:pt>
                <c:pt idx="159">
                  <c:v>114.81575419399252</c:v>
                </c:pt>
                <c:pt idx="160">
                  <c:v>114.81575419399252</c:v>
                </c:pt>
                <c:pt idx="161">
                  <c:v>115.68897423819703</c:v>
                </c:pt>
                <c:pt idx="162">
                  <c:v>115.58389796731765</c:v>
                </c:pt>
                <c:pt idx="163">
                  <c:v>116.57306424145804</c:v>
                </c:pt>
                <c:pt idx="164">
                  <c:v>117.39918112975107</c:v>
                </c:pt>
                <c:pt idx="165">
                  <c:v>118.48617703539983</c:v>
                </c:pt>
                <c:pt idx="166">
                  <c:v>118.48617703539983</c:v>
                </c:pt>
                <c:pt idx="167">
                  <c:v>118.48617703539983</c:v>
                </c:pt>
                <c:pt idx="168">
                  <c:v>118.82314576615094</c:v>
                </c:pt>
                <c:pt idx="169">
                  <c:v>117.76151309830065</c:v>
                </c:pt>
                <c:pt idx="170">
                  <c:v>117.82310953295409</c:v>
                </c:pt>
                <c:pt idx="171">
                  <c:v>117.82310953295409</c:v>
                </c:pt>
                <c:pt idx="172">
                  <c:v>117.49701076125945</c:v>
                </c:pt>
                <c:pt idx="173">
                  <c:v>117.49701076125945</c:v>
                </c:pt>
                <c:pt idx="174">
                  <c:v>117.49701076125945</c:v>
                </c:pt>
                <c:pt idx="175">
                  <c:v>116.15275915794049</c:v>
                </c:pt>
                <c:pt idx="176">
                  <c:v>116.41363817529621</c:v>
                </c:pt>
                <c:pt idx="177">
                  <c:v>115.21069603971159</c:v>
                </c:pt>
                <c:pt idx="178">
                  <c:v>114.88459726801695</c:v>
                </c:pt>
                <c:pt idx="179">
                  <c:v>115.46070509801081</c:v>
                </c:pt>
                <c:pt idx="180">
                  <c:v>115.46070509801081</c:v>
                </c:pt>
                <c:pt idx="181">
                  <c:v>115.46070509801081</c:v>
                </c:pt>
                <c:pt idx="182">
                  <c:v>115.35562882713141</c:v>
                </c:pt>
                <c:pt idx="183">
                  <c:v>115.12735968694518</c:v>
                </c:pt>
                <c:pt idx="184">
                  <c:v>115.12735968694518</c:v>
                </c:pt>
                <c:pt idx="185">
                  <c:v>116.22884887133591</c:v>
                </c:pt>
                <c:pt idx="186">
                  <c:v>116.58393420051449</c:v>
                </c:pt>
                <c:pt idx="187">
                  <c:v>116.58393420051449</c:v>
                </c:pt>
                <c:pt idx="188">
                  <c:v>116.58393420051449</c:v>
                </c:pt>
                <c:pt idx="189">
                  <c:v>116.80858002101525</c:v>
                </c:pt>
                <c:pt idx="190">
                  <c:v>116.18899235479547</c:v>
                </c:pt>
                <c:pt idx="191">
                  <c:v>117.51150404000144</c:v>
                </c:pt>
                <c:pt idx="192">
                  <c:v>118.71082285590057</c:v>
                </c:pt>
                <c:pt idx="193">
                  <c:v>118.26153121489908</c:v>
                </c:pt>
                <c:pt idx="194">
                  <c:v>118.26153121489908</c:v>
                </c:pt>
                <c:pt idx="195">
                  <c:v>118.26153121489908</c:v>
                </c:pt>
                <c:pt idx="196">
                  <c:v>116.78684010290227</c:v>
                </c:pt>
                <c:pt idx="197">
                  <c:v>116.56944092177253</c:v>
                </c:pt>
                <c:pt idx="198">
                  <c:v>117.13830211239538</c:v>
                </c:pt>
                <c:pt idx="199">
                  <c:v>117.12380883365338</c:v>
                </c:pt>
                <c:pt idx="200">
                  <c:v>116.69625711076488</c:v>
                </c:pt>
                <c:pt idx="201">
                  <c:v>116.69625711076488</c:v>
                </c:pt>
                <c:pt idx="202">
                  <c:v>116.69625711076488</c:v>
                </c:pt>
                <c:pt idx="203">
                  <c:v>116.73249030761986</c:v>
                </c:pt>
                <c:pt idx="204">
                  <c:v>117.48251748251748</c:v>
                </c:pt>
                <c:pt idx="205">
                  <c:v>117.31946809667018</c:v>
                </c:pt>
                <c:pt idx="206">
                  <c:v>116.67451719265189</c:v>
                </c:pt>
                <c:pt idx="207">
                  <c:v>116.17449907605348</c:v>
                </c:pt>
                <c:pt idx="208">
                  <c:v>116.17449907605348</c:v>
                </c:pt>
                <c:pt idx="209">
                  <c:v>116.17449907605348</c:v>
                </c:pt>
                <c:pt idx="210">
                  <c:v>117.60208703213884</c:v>
                </c:pt>
                <c:pt idx="211">
                  <c:v>116.91727961158014</c:v>
                </c:pt>
                <c:pt idx="212">
                  <c:v>116.87742309503967</c:v>
                </c:pt>
                <c:pt idx="213">
                  <c:v>116.96438276749157</c:v>
                </c:pt>
                <c:pt idx="214">
                  <c:v>117.52962063842894</c:v>
                </c:pt>
                <c:pt idx="215">
                  <c:v>117.52962063842894</c:v>
                </c:pt>
                <c:pt idx="216">
                  <c:v>117.52962063842894</c:v>
                </c:pt>
                <c:pt idx="217">
                  <c:v>117.89195260697851</c:v>
                </c:pt>
                <c:pt idx="218">
                  <c:v>118.49704699445634</c:v>
                </c:pt>
                <c:pt idx="219">
                  <c:v>118.757926011812</c:v>
                </c:pt>
                <c:pt idx="220">
                  <c:v>117.00423928403202</c:v>
                </c:pt>
                <c:pt idx="221">
                  <c:v>116.37740497844125</c:v>
                </c:pt>
                <c:pt idx="222">
                  <c:v>116.37740497844125</c:v>
                </c:pt>
                <c:pt idx="223">
                  <c:v>116.37740497844125</c:v>
                </c:pt>
                <c:pt idx="224">
                  <c:v>116.47523460994962</c:v>
                </c:pt>
                <c:pt idx="225">
                  <c:v>116.163629116997</c:v>
                </c:pt>
                <c:pt idx="226">
                  <c:v>115.63824776260007</c:v>
                </c:pt>
                <c:pt idx="227">
                  <c:v>113.76861480488422</c:v>
                </c:pt>
                <c:pt idx="228">
                  <c:v>114.13094677343383</c:v>
                </c:pt>
                <c:pt idx="229">
                  <c:v>114.13094677343383</c:v>
                </c:pt>
                <c:pt idx="230">
                  <c:v>114.13094677343383</c:v>
                </c:pt>
                <c:pt idx="231">
                  <c:v>113.7794847639407</c:v>
                </c:pt>
                <c:pt idx="232">
                  <c:v>114.39907243016052</c:v>
                </c:pt>
                <c:pt idx="233">
                  <c:v>115.18895612159861</c:v>
                </c:pt>
                <c:pt idx="234">
                  <c:v>115.74694735316496</c:v>
                </c:pt>
                <c:pt idx="235">
                  <c:v>116.05130620674662</c:v>
                </c:pt>
                <c:pt idx="236">
                  <c:v>116.05130620674662</c:v>
                </c:pt>
                <c:pt idx="237">
                  <c:v>116.05130620674662</c:v>
                </c:pt>
                <c:pt idx="238">
                  <c:v>115.29765571216348</c:v>
                </c:pt>
                <c:pt idx="239">
                  <c:v>114.55487517663686</c:v>
                </c:pt>
                <c:pt idx="240">
                  <c:v>114.65270480814522</c:v>
                </c:pt>
                <c:pt idx="241">
                  <c:v>115.05851661292077</c:v>
                </c:pt>
                <c:pt idx="242">
                  <c:v>115.56940468857566</c:v>
                </c:pt>
                <c:pt idx="243">
                  <c:v>115.56940468857566</c:v>
                </c:pt>
                <c:pt idx="244">
                  <c:v>115.56940468857566</c:v>
                </c:pt>
                <c:pt idx="245">
                  <c:v>115.56940468857566</c:v>
                </c:pt>
                <c:pt idx="246">
                  <c:v>116.08029276423058</c:v>
                </c:pt>
                <c:pt idx="247">
                  <c:v>116.33392514221529</c:v>
                </c:pt>
                <c:pt idx="248">
                  <c:v>116.94988948874958</c:v>
                </c:pt>
                <c:pt idx="249">
                  <c:v>116.86292981629769</c:v>
                </c:pt>
                <c:pt idx="250">
                  <c:v>116.86292981629769</c:v>
                </c:pt>
                <c:pt idx="251">
                  <c:v>116.86292981629769</c:v>
                </c:pt>
                <c:pt idx="252">
                  <c:v>117.58397043371136</c:v>
                </c:pt>
                <c:pt idx="253">
                  <c:v>117.2904815391862</c:v>
                </c:pt>
                <c:pt idx="254">
                  <c:v>117.69267002427624</c:v>
                </c:pt>
                <c:pt idx="255">
                  <c:v>116.66002391390992</c:v>
                </c:pt>
                <c:pt idx="256">
                  <c:v>116.72886698793434</c:v>
                </c:pt>
                <c:pt idx="257">
                  <c:v>116.72886698793434</c:v>
                </c:pt>
                <c:pt idx="258">
                  <c:v>116.72886698793434</c:v>
                </c:pt>
                <c:pt idx="259">
                  <c:v>117.34845465415414</c:v>
                </c:pt>
                <c:pt idx="260">
                  <c:v>117.96804232037393</c:v>
                </c:pt>
                <c:pt idx="261">
                  <c:v>117.96804232037393</c:v>
                </c:pt>
                <c:pt idx="262">
                  <c:v>118.70357621652958</c:v>
                </c:pt>
                <c:pt idx="263">
                  <c:v>118.79053588898149</c:v>
                </c:pt>
                <c:pt idx="264">
                  <c:v>118.79053588898149</c:v>
                </c:pt>
                <c:pt idx="265">
                  <c:v>118.79053588898149</c:v>
                </c:pt>
                <c:pt idx="266">
                  <c:v>119.08040146382115</c:v>
                </c:pt>
                <c:pt idx="267">
                  <c:v>118.17094822276168</c:v>
                </c:pt>
                <c:pt idx="268">
                  <c:v>118.81227580709447</c:v>
                </c:pt>
                <c:pt idx="269">
                  <c:v>119.23620421029746</c:v>
                </c:pt>
                <c:pt idx="270">
                  <c:v>119.20359433312801</c:v>
                </c:pt>
                <c:pt idx="271">
                  <c:v>119.20359433312801</c:v>
                </c:pt>
                <c:pt idx="272">
                  <c:v>119.20359433312801</c:v>
                </c:pt>
                <c:pt idx="273">
                  <c:v>119.33765716149136</c:v>
                </c:pt>
                <c:pt idx="274">
                  <c:v>117.3846878510091</c:v>
                </c:pt>
                <c:pt idx="275">
                  <c:v>117.73252654081669</c:v>
                </c:pt>
                <c:pt idx="276">
                  <c:v>118.00427551722888</c:v>
                </c:pt>
                <c:pt idx="277">
                  <c:v>115.50418493423673</c:v>
                </c:pt>
                <c:pt idx="278">
                  <c:v>115.50418493423673</c:v>
                </c:pt>
                <c:pt idx="279">
                  <c:v>115.50418493423673</c:v>
                </c:pt>
                <c:pt idx="280">
                  <c:v>115.50418493423673</c:v>
                </c:pt>
                <c:pt idx="281">
                  <c:v>114.80488423493604</c:v>
                </c:pt>
                <c:pt idx="282">
                  <c:v>115.47882169643826</c:v>
                </c:pt>
                <c:pt idx="283">
                  <c:v>115.95709989492372</c:v>
                </c:pt>
                <c:pt idx="284">
                  <c:v>115.8918801405848</c:v>
                </c:pt>
                <c:pt idx="285">
                  <c:v>115.8918801405848</c:v>
                </c:pt>
                <c:pt idx="286">
                  <c:v>115.8918801405848</c:v>
                </c:pt>
                <c:pt idx="287">
                  <c:v>117.22163846516179</c:v>
                </c:pt>
                <c:pt idx="288">
                  <c:v>117.07670567774196</c:v>
                </c:pt>
                <c:pt idx="289">
                  <c:v>116.38465161781222</c:v>
                </c:pt>
                <c:pt idx="290">
                  <c:v>117.01510924308852</c:v>
                </c:pt>
                <c:pt idx="291">
                  <c:v>116.66364723359541</c:v>
                </c:pt>
                <c:pt idx="292">
                  <c:v>116.66364723359541</c:v>
                </c:pt>
                <c:pt idx="293">
                  <c:v>116.66364723359541</c:v>
                </c:pt>
                <c:pt idx="294">
                  <c:v>116.81944998007174</c:v>
                </c:pt>
                <c:pt idx="295">
                  <c:v>116.29406862567484</c:v>
                </c:pt>
                <c:pt idx="296">
                  <c:v>115.55491140983369</c:v>
                </c:pt>
                <c:pt idx="297">
                  <c:v>115.55491140983369</c:v>
                </c:pt>
                <c:pt idx="298">
                  <c:v>116.90640965252364</c:v>
                </c:pt>
                <c:pt idx="299">
                  <c:v>116.90640965252364</c:v>
                </c:pt>
                <c:pt idx="300">
                  <c:v>116.90640965252364</c:v>
                </c:pt>
                <c:pt idx="301">
                  <c:v>117.80861625421211</c:v>
                </c:pt>
                <c:pt idx="302">
                  <c:v>117.09119895648395</c:v>
                </c:pt>
                <c:pt idx="303">
                  <c:v>117.41729772817855</c:v>
                </c:pt>
                <c:pt idx="304">
                  <c:v>118.57313670785172</c:v>
                </c:pt>
                <c:pt idx="305">
                  <c:v>116.92090293126563</c:v>
                </c:pt>
                <c:pt idx="306">
                  <c:v>116.92090293126563</c:v>
                </c:pt>
                <c:pt idx="307">
                  <c:v>116.92090293126563</c:v>
                </c:pt>
                <c:pt idx="308">
                  <c:v>116.73249030761986</c:v>
                </c:pt>
                <c:pt idx="309">
                  <c:v>117.46802420377549</c:v>
                </c:pt>
                <c:pt idx="310">
                  <c:v>116.78684010290227</c:v>
                </c:pt>
                <c:pt idx="311">
                  <c:v>116.6853871517084</c:v>
                </c:pt>
                <c:pt idx="312">
                  <c:v>116.85930649661218</c:v>
                </c:pt>
                <c:pt idx="313">
                  <c:v>116.85930649661218</c:v>
                </c:pt>
                <c:pt idx="314">
                  <c:v>116.85930649661218</c:v>
                </c:pt>
                <c:pt idx="315">
                  <c:v>116.38827493749775</c:v>
                </c:pt>
                <c:pt idx="316">
                  <c:v>116.11652596108554</c:v>
                </c:pt>
                <c:pt idx="317">
                  <c:v>116.80133338164427</c:v>
                </c:pt>
                <c:pt idx="318">
                  <c:v>116.52958440523207</c:v>
                </c:pt>
                <c:pt idx="319">
                  <c:v>116.59118083988548</c:v>
                </c:pt>
                <c:pt idx="320">
                  <c:v>116.59118083988548</c:v>
                </c:pt>
                <c:pt idx="321">
                  <c:v>116.59118083988548</c:v>
                </c:pt>
                <c:pt idx="322">
                  <c:v>116.8484365375557</c:v>
                </c:pt>
                <c:pt idx="323">
                  <c:v>118.37747744483495</c:v>
                </c:pt>
                <c:pt idx="324">
                  <c:v>118.71806949527155</c:v>
                </c:pt>
                <c:pt idx="325">
                  <c:v>118.71806949527155</c:v>
                </c:pt>
                <c:pt idx="326">
                  <c:v>119.48621326859667</c:v>
                </c:pt>
                <c:pt idx="327">
                  <c:v>119.48621326859667</c:v>
                </c:pt>
                <c:pt idx="328">
                  <c:v>119.48621326859667</c:v>
                </c:pt>
                <c:pt idx="329">
                  <c:v>119.63476937570201</c:v>
                </c:pt>
                <c:pt idx="330">
                  <c:v>119.48258994891118</c:v>
                </c:pt>
                <c:pt idx="331">
                  <c:v>119.9173883111707</c:v>
                </c:pt>
                <c:pt idx="332">
                  <c:v>120.7869850356897</c:v>
                </c:pt>
                <c:pt idx="333">
                  <c:v>120.2652270009783</c:v>
                </c:pt>
                <c:pt idx="334">
                  <c:v>120.2652270009783</c:v>
                </c:pt>
                <c:pt idx="335">
                  <c:v>120.2652270009783</c:v>
                </c:pt>
                <c:pt idx="336">
                  <c:v>120.31595347657525</c:v>
                </c:pt>
                <c:pt idx="337">
                  <c:v>120.67103880575382</c:v>
                </c:pt>
                <c:pt idx="338">
                  <c:v>120.47175622305156</c:v>
                </c:pt>
                <c:pt idx="339">
                  <c:v>120.75075183883473</c:v>
                </c:pt>
                <c:pt idx="340">
                  <c:v>121.89572085945144</c:v>
                </c:pt>
                <c:pt idx="341">
                  <c:v>121.89572085945144</c:v>
                </c:pt>
                <c:pt idx="342">
                  <c:v>121.89572085945144</c:v>
                </c:pt>
                <c:pt idx="343">
                  <c:v>121.97905721221782</c:v>
                </c:pt>
                <c:pt idx="344">
                  <c:v>122.80155078082539</c:v>
                </c:pt>
                <c:pt idx="345">
                  <c:v>124.1929055400558</c:v>
                </c:pt>
                <c:pt idx="346">
                  <c:v>123.54433131635206</c:v>
                </c:pt>
                <c:pt idx="347">
                  <c:v>123.88854668647416</c:v>
                </c:pt>
                <c:pt idx="348">
                  <c:v>123.88854668647416</c:v>
                </c:pt>
                <c:pt idx="349">
                  <c:v>123.88854668647416</c:v>
                </c:pt>
                <c:pt idx="350">
                  <c:v>122.6058915178086</c:v>
                </c:pt>
                <c:pt idx="351">
                  <c:v>122.94648356824523</c:v>
                </c:pt>
                <c:pt idx="352">
                  <c:v>123.58056451320701</c:v>
                </c:pt>
                <c:pt idx="353">
                  <c:v>123.17475270843146</c:v>
                </c:pt>
                <c:pt idx="354">
                  <c:v>123.0551831588101</c:v>
                </c:pt>
                <c:pt idx="355">
                  <c:v>123.0551831588101</c:v>
                </c:pt>
                <c:pt idx="356">
                  <c:v>123.0551831588101</c:v>
                </c:pt>
                <c:pt idx="357">
                  <c:v>123.08779303597954</c:v>
                </c:pt>
                <c:pt idx="358">
                  <c:v>123.08779303597954</c:v>
                </c:pt>
                <c:pt idx="359">
                  <c:v>123.43563172578718</c:v>
                </c:pt>
                <c:pt idx="360">
                  <c:v>122.91025037139028</c:v>
                </c:pt>
                <c:pt idx="361">
                  <c:v>122.15297655712163</c:v>
                </c:pt>
                <c:pt idx="362">
                  <c:v>122.15297655712163</c:v>
                </c:pt>
                <c:pt idx="363">
                  <c:v>122.15297655712163</c:v>
                </c:pt>
                <c:pt idx="364">
                  <c:v>121.72180151454764</c:v>
                </c:pt>
                <c:pt idx="365">
                  <c:v>121.72180151454764</c:v>
                </c:pt>
                <c:pt idx="366">
                  <c:v>123.5841878328925</c:v>
                </c:pt>
                <c:pt idx="367">
                  <c:v>123.73636725968331</c:v>
                </c:pt>
                <c:pt idx="368">
                  <c:v>123.45012500452914</c:v>
                </c:pt>
                <c:pt idx="369">
                  <c:v>123.45012500452914</c:v>
                </c:pt>
                <c:pt idx="370">
                  <c:v>123.45012500452914</c:v>
                </c:pt>
                <c:pt idx="371">
                  <c:v>122.92474365013224</c:v>
                </c:pt>
                <c:pt idx="372">
                  <c:v>123.17475270843146</c:v>
                </c:pt>
                <c:pt idx="373">
                  <c:v>123.36316533207724</c:v>
                </c:pt>
                <c:pt idx="374">
                  <c:v>123.33417877459327</c:v>
                </c:pt>
                <c:pt idx="375">
                  <c:v>124.81249320627559</c:v>
                </c:pt>
                <c:pt idx="376">
                  <c:v>124.81249320627559</c:v>
                </c:pt>
                <c:pt idx="377">
                  <c:v>124.81249320627559</c:v>
                </c:pt>
                <c:pt idx="378">
                  <c:v>125.21830501105111</c:v>
                </c:pt>
                <c:pt idx="379">
                  <c:v>125.08424218268779</c:v>
                </c:pt>
                <c:pt idx="380">
                  <c:v>125.63861009456865</c:v>
                </c:pt>
                <c:pt idx="381">
                  <c:v>125.92485234972281</c:v>
                </c:pt>
                <c:pt idx="382">
                  <c:v>125.70745316859306</c:v>
                </c:pt>
                <c:pt idx="383">
                  <c:v>125.70745316859306</c:v>
                </c:pt>
                <c:pt idx="384">
                  <c:v>125.70745316859306</c:v>
                </c:pt>
                <c:pt idx="385">
                  <c:v>125.70745316859306</c:v>
                </c:pt>
                <c:pt idx="386">
                  <c:v>125.94296894815029</c:v>
                </c:pt>
                <c:pt idx="387">
                  <c:v>124.81611652596109</c:v>
                </c:pt>
                <c:pt idx="388">
                  <c:v>126.40313054820827</c:v>
                </c:pt>
                <c:pt idx="389">
                  <c:v>127.52998297039748</c:v>
                </c:pt>
                <c:pt idx="390">
                  <c:v>127.52998297039748</c:v>
                </c:pt>
                <c:pt idx="391">
                  <c:v>127.52998297039748</c:v>
                </c:pt>
                <c:pt idx="392">
                  <c:v>128.46117612956991</c:v>
                </c:pt>
                <c:pt idx="393">
                  <c:v>129.12424363201563</c:v>
                </c:pt>
                <c:pt idx="394">
                  <c:v>129.01192072176528</c:v>
                </c:pt>
                <c:pt idx="395">
                  <c:v>130.18949961955141</c:v>
                </c:pt>
                <c:pt idx="396">
                  <c:v>131.78738360085512</c:v>
                </c:pt>
                <c:pt idx="397">
                  <c:v>131.78738360085512</c:v>
                </c:pt>
                <c:pt idx="398">
                  <c:v>131.78738360085512</c:v>
                </c:pt>
                <c:pt idx="399">
                  <c:v>132.92872930178629</c:v>
                </c:pt>
                <c:pt idx="400">
                  <c:v>133.22221819631147</c:v>
                </c:pt>
                <c:pt idx="401">
                  <c:v>133.70774303416789</c:v>
                </c:pt>
                <c:pt idx="402">
                  <c:v>133.95412877278162</c:v>
                </c:pt>
                <c:pt idx="403">
                  <c:v>133.67513315699844</c:v>
                </c:pt>
                <c:pt idx="404">
                  <c:v>133.67513315699844</c:v>
                </c:pt>
                <c:pt idx="405">
                  <c:v>133.67513315699844</c:v>
                </c:pt>
                <c:pt idx="406">
                  <c:v>135.26577049893112</c:v>
                </c:pt>
                <c:pt idx="407">
                  <c:v>135.04112467843038</c:v>
                </c:pt>
                <c:pt idx="408">
                  <c:v>135.80564513207</c:v>
                </c:pt>
                <c:pt idx="409">
                  <c:v>138.75502735606361</c:v>
                </c:pt>
                <c:pt idx="410">
                  <c:v>139.09561940650022</c:v>
                </c:pt>
                <c:pt idx="411">
                  <c:v>139.09561940650022</c:v>
                </c:pt>
                <c:pt idx="412">
                  <c:v>139.09561940650022</c:v>
                </c:pt>
                <c:pt idx="413">
                  <c:v>139.09561940650022</c:v>
                </c:pt>
                <c:pt idx="414">
                  <c:v>140.37827457516576</c:v>
                </c:pt>
                <c:pt idx="415">
                  <c:v>140.2333417877459</c:v>
                </c:pt>
                <c:pt idx="416">
                  <c:v>140.42537773107722</c:v>
                </c:pt>
                <c:pt idx="417">
                  <c:v>142.07036486829233</c:v>
                </c:pt>
                <c:pt idx="418">
                  <c:v>142.07036486829233</c:v>
                </c:pt>
                <c:pt idx="419">
                  <c:v>142.07036486829233</c:v>
                </c:pt>
                <c:pt idx="420">
                  <c:v>144.56320881191346</c:v>
                </c:pt>
                <c:pt idx="421">
                  <c:v>145.91108373491792</c:v>
                </c:pt>
                <c:pt idx="422">
                  <c:v>146.30240226095145</c:v>
                </c:pt>
                <c:pt idx="423">
                  <c:v>146.48719156491177</c:v>
                </c:pt>
                <c:pt idx="424">
                  <c:v>146.61763107358959</c:v>
                </c:pt>
                <c:pt idx="425">
                  <c:v>146.61763107358959</c:v>
                </c:pt>
                <c:pt idx="426">
                  <c:v>146.61763107358959</c:v>
                </c:pt>
                <c:pt idx="427">
                  <c:v>146.9038733287438</c:v>
                </c:pt>
                <c:pt idx="428">
                  <c:v>145.2480162324722</c:v>
                </c:pt>
                <c:pt idx="429">
                  <c:v>144.72988151744627</c:v>
                </c:pt>
                <c:pt idx="430">
                  <c:v>143.37113663538534</c:v>
                </c:pt>
                <c:pt idx="431">
                  <c:v>141.68991630131526</c:v>
                </c:pt>
                <c:pt idx="432">
                  <c:v>141.68991630131526</c:v>
                </c:pt>
                <c:pt idx="433">
                  <c:v>141.68991630131526</c:v>
                </c:pt>
                <c:pt idx="434">
                  <c:v>142.17181781948619</c:v>
                </c:pt>
                <c:pt idx="435">
                  <c:v>143.86390811261279</c:v>
                </c:pt>
                <c:pt idx="436">
                  <c:v>144.22624008116236</c:v>
                </c:pt>
                <c:pt idx="437">
                  <c:v>144.34580963078372</c:v>
                </c:pt>
                <c:pt idx="438">
                  <c:v>144.04145077720207</c:v>
                </c:pt>
                <c:pt idx="439">
                  <c:v>144.04145077720207</c:v>
                </c:pt>
                <c:pt idx="440">
                  <c:v>144.04145077720207</c:v>
                </c:pt>
                <c:pt idx="441">
                  <c:v>142.02688503206639</c:v>
                </c:pt>
                <c:pt idx="442">
                  <c:v>141.17902822566032</c:v>
                </c:pt>
                <c:pt idx="443">
                  <c:v>138.72241747889416</c:v>
                </c:pt>
                <c:pt idx="444">
                  <c:v>135.34910685169751</c:v>
                </c:pt>
                <c:pt idx="445">
                  <c:v>135.34910685169751</c:v>
                </c:pt>
                <c:pt idx="446">
                  <c:v>135.34910685169751</c:v>
                </c:pt>
                <c:pt idx="447">
                  <c:v>135.34910685169751</c:v>
                </c:pt>
                <c:pt idx="448">
                  <c:v>137.04119714482411</c:v>
                </c:pt>
                <c:pt idx="449">
                  <c:v>139.12460596398421</c:v>
                </c:pt>
                <c:pt idx="450">
                  <c:v>139.32751186637196</c:v>
                </c:pt>
                <c:pt idx="451">
                  <c:v>139.1173593246132</c:v>
                </c:pt>
                <c:pt idx="452">
                  <c:v>138.24413928040872</c:v>
                </c:pt>
                <c:pt idx="453">
                  <c:v>138.24413928040872</c:v>
                </c:pt>
                <c:pt idx="454">
                  <c:v>138.24413928040872</c:v>
                </c:pt>
                <c:pt idx="455">
                  <c:v>136.20783361716005</c:v>
                </c:pt>
                <c:pt idx="456">
                  <c:v>135.86724156672344</c:v>
                </c:pt>
                <c:pt idx="457">
                  <c:v>136.59552882350809</c:v>
                </c:pt>
                <c:pt idx="458">
                  <c:v>137.59556505670494</c:v>
                </c:pt>
                <c:pt idx="459">
                  <c:v>138.71517083952315</c:v>
                </c:pt>
                <c:pt idx="460">
                  <c:v>138.71517083952315</c:v>
                </c:pt>
                <c:pt idx="461">
                  <c:v>138.71517083952315</c:v>
                </c:pt>
                <c:pt idx="462">
                  <c:v>137.8057175984637</c:v>
                </c:pt>
                <c:pt idx="463">
                  <c:v>138.12456973078733</c:v>
                </c:pt>
                <c:pt idx="464">
                  <c:v>140.48697416573063</c:v>
                </c:pt>
                <c:pt idx="465">
                  <c:v>140.62828363346497</c:v>
                </c:pt>
                <c:pt idx="466">
                  <c:v>140.11739555781006</c:v>
                </c:pt>
                <c:pt idx="467">
                  <c:v>140.11739555781006</c:v>
                </c:pt>
                <c:pt idx="468">
                  <c:v>140.11739555781006</c:v>
                </c:pt>
                <c:pt idx="469">
                  <c:v>141.64643646508932</c:v>
                </c:pt>
                <c:pt idx="470">
                  <c:v>142.70806913293961</c:v>
                </c:pt>
                <c:pt idx="471">
                  <c:v>143.18997065111054</c:v>
                </c:pt>
                <c:pt idx="472">
                  <c:v>143.93999782600818</c:v>
                </c:pt>
                <c:pt idx="473">
                  <c:v>143.75158520236241</c:v>
                </c:pt>
                <c:pt idx="474">
                  <c:v>143.75158520236241</c:v>
                </c:pt>
                <c:pt idx="475">
                  <c:v>143.75158520236241</c:v>
                </c:pt>
                <c:pt idx="476">
                  <c:v>142.85300192035945</c:v>
                </c:pt>
                <c:pt idx="477">
                  <c:v>144.34943295046921</c:v>
                </c:pt>
                <c:pt idx="478">
                  <c:v>144.35305627015472</c:v>
                </c:pt>
                <c:pt idx="479">
                  <c:v>144.19363020399288</c:v>
                </c:pt>
                <c:pt idx="480">
                  <c:v>144.79147795209971</c:v>
                </c:pt>
                <c:pt idx="481">
                  <c:v>144.79147795209971</c:v>
                </c:pt>
                <c:pt idx="482">
                  <c:v>144.79147795209971</c:v>
                </c:pt>
                <c:pt idx="483">
                  <c:v>145.78789086561108</c:v>
                </c:pt>
                <c:pt idx="484">
                  <c:v>144.66103844342186</c:v>
                </c:pt>
                <c:pt idx="485">
                  <c:v>145.2117830356172</c:v>
                </c:pt>
                <c:pt idx="486">
                  <c:v>144.16102032682343</c:v>
                </c:pt>
                <c:pt idx="487">
                  <c:v>144.74075147650279</c:v>
                </c:pt>
                <c:pt idx="488">
                  <c:v>144.74075147650279</c:v>
                </c:pt>
                <c:pt idx="489">
                  <c:v>144.74075147650279</c:v>
                </c:pt>
                <c:pt idx="490">
                  <c:v>144.66466176310735</c:v>
                </c:pt>
                <c:pt idx="491">
                  <c:v>146.22631254755606</c:v>
                </c:pt>
                <c:pt idx="492">
                  <c:v>146.94735316496974</c:v>
                </c:pt>
                <c:pt idx="493">
                  <c:v>147.86042972571468</c:v>
                </c:pt>
                <c:pt idx="494">
                  <c:v>149.48730026450232</c:v>
                </c:pt>
                <c:pt idx="495">
                  <c:v>149.48730026450232</c:v>
                </c:pt>
                <c:pt idx="496">
                  <c:v>149.48730026450232</c:v>
                </c:pt>
                <c:pt idx="497">
                  <c:v>149.96920178267328</c:v>
                </c:pt>
                <c:pt idx="498">
                  <c:v>149.27352440305808</c:v>
                </c:pt>
                <c:pt idx="499">
                  <c:v>149.00902206601688</c:v>
                </c:pt>
                <c:pt idx="500">
                  <c:v>147.58868074930248</c:v>
                </c:pt>
                <c:pt idx="501">
                  <c:v>147.64665386427046</c:v>
                </c:pt>
                <c:pt idx="502">
                  <c:v>147.64665386427046</c:v>
                </c:pt>
                <c:pt idx="503">
                  <c:v>147.64665386427046</c:v>
                </c:pt>
                <c:pt idx="504">
                  <c:v>146.97271640276821</c:v>
                </c:pt>
                <c:pt idx="505">
                  <c:v>146.45820500742778</c:v>
                </c:pt>
                <c:pt idx="506">
                  <c:v>147.73361353672234</c:v>
                </c:pt>
                <c:pt idx="507">
                  <c:v>146.22993586724155</c:v>
                </c:pt>
                <c:pt idx="508">
                  <c:v>146.64299431138809</c:v>
                </c:pt>
                <c:pt idx="509">
                  <c:v>146.64299431138809</c:v>
                </c:pt>
                <c:pt idx="510">
                  <c:v>146.64299431138809</c:v>
                </c:pt>
                <c:pt idx="511">
                  <c:v>146.64299431138809</c:v>
                </c:pt>
                <c:pt idx="512">
                  <c:v>146.0270299648538</c:v>
                </c:pt>
                <c:pt idx="513">
                  <c:v>145.59585492227978</c:v>
                </c:pt>
                <c:pt idx="514">
                  <c:v>145.40744229863401</c:v>
                </c:pt>
                <c:pt idx="515">
                  <c:v>146.35675205623392</c:v>
                </c:pt>
                <c:pt idx="516">
                  <c:v>146.35675205623392</c:v>
                </c:pt>
                <c:pt idx="517">
                  <c:v>146.35675205623392</c:v>
                </c:pt>
                <c:pt idx="518">
                  <c:v>147.1647523460995</c:v>
                </c:pt>
                <c:pt idx="519">
                  <c:v>146.15022283416067</c:v>
                </c:pt>
                <c:pt idx="520">
                  <c:v>145.96543353020039</c:v>
                </c:pt>
                <c:pt idx="521">
                  <c:v>147.0596760752201</c:v>
                </c:pt>
                <c:pt idx="522">
                  <c:v>148.76988296677413</c:v>
                </c:pt>
                <c:pt idx="523">
                  <c:v>148.76988296677413</c:v>
                </c:pt>
                <c:pt idx="524">
                  <c:v>148.76988296677413</c:v>
                </c:pt>
                <c:pt idx="525">
                  <c:v>148.09956882495743</c:v>
                </c:pt>
                <c:pt idx="526">
                  <c:v>149.22642124714665</c:v>
                </c:pt>
                <c:pt idx="527">
                  <c:v>151.83883474038916</c:v>
                </c:pt>
                <c:pt idx="528">
                  <c:v>152.03449400340591</c:v>
                </c:pt>
                <c:pt idx="529">
                  <c:v>153.19757962245009</c:v>
                </c:pt>
                <c:pt idx="530">
                  <c:v>153.19757962245009</c:v>
                </c:pt>
                <c:pt idx="531">
                  <c:v>153.19757962245009</c:v>
                </c:pt>
                <c:pt idx="532">
                  <c:v>152.88597412949741</c:v>
                </c:pt>
                <c:pt idx="533">
                  <c:v>154.64690749664842</c:v>
                </c:pt>
                <c:pt idx="534">
                  <c:v>155.2701184825537</c:v>
                </c:pt>
                <c:pt idx="535">
                  <c:v>154.36791188086525</c:v>
                </c:pt>
                <c:pt idx="536">
                  <c:v>155.13967897387587</c:v>
                </c:pt>
                <c:pt idx="537">
                  <c:v>155.13967897387587</c:v>
                </c:pt>
                <c:pt idx="538">
                  <c:v>155.13967897387587</c:v>
                </c:pt>
                <c:pt idx="539">
                  <c:v>155.12880901481935</c:v>
                </c:pt>
                <c:pt idx="540">
                  <c:v>155.4585311061995</c:v>
                </c:pt>
                <c:pt idx="541">
                  <c:v>156.24116815826659</c:v>
                </c:pt>
                <c:pt idx="542">
                  <c:v>160.57103518243414</c:v>
                </c:pt>
                <c:pt idx="543">
                  <c:v>160.65799485488603</c:v>
                </c:pt>
                <c:pt idx="544">
                  <c:v>160.65799485488603</c:v>
                </c:pt>
                <c:pt idx="545">
                  <c:v>160.65799485488603</c:v>
                </c:pt>
                <c:pt idx="546">
                  <c:v>160.13986013986013</c:v>
                </c:pt>
                <c:pt idx="547">
                  <c:v>160.94423711004023</c:v>
                </c:pt>
                <c:pt idx="548">
                  <c:v>162.7015471575057</c:v>
                </c:pt>
                <c:pt idx="549">
                  <c:v>161.44063190695314</c:v>
                </c:pt>
                <c:pt idx="550">
                  <c:v>161.44063190695314</c:v>
                </c:pt>
                <c:pt idx="551">
                  <c:v>161.44063190695314</c:v>
                </c:pt>
                <c:pt idx="552">
                  <c:v>161.44063190695314</c:v>
                </c:pt>
                <c:pt idx="553">
                  <c:v>155.49476430305444</c:v>
                </c:pt>
                <c:pt idx="554">
                  <c:v>155.94043262437046</c:v>
                </c:pt>
                <c:pt idx="555">
                  <c:v>155.53462081959489</c:v>
                </c:pt>
                <c:pt idx="556">
                  <c:v>155.90419942751547</c:v>
                </c:pt>
                <c:pt idx="557">
                  <c:v>157.02380521033371</c:v>
                </c:pt>
                <c:pt idx="558">
                  <c:v>157.02380521033371</c:v>
                </c:pt>
                <c:pt idx="559">
                  <c:v>157.02380521033371</c:v>
                </c:pt>
                <c:pt idx="560">
                  <c:v>155.63245045110327</c:v>
                </c:pt>
                <c:pt idx="561">
                  <c:v>154.92227979274611</c:v>
                </c:pt>
                <c:pt idx="562">
                  <c:v>156.79191275046199</c:v>
                </c:pt>
                <c:pt idx="563">
                  <c:v>156.15420848581471</c:v>
                </c:pt>
                <c:pt idx="564">
                  <c:v>155.34620819594915</c:v>
                </c:pt>
                <c:pt idx="565">
                  <c:v>155.34620819594915</c:v>
                </c:pt>
                <c:pt idx="566">
                  <c:v>155.34620819594915</c:v>
                </c:pt>
                <c:pt idx="567">
                  <c:v>152.80626109641653</c:v>
                </c:pt>
                <c:pt idx="568">
                  <c:v>151.59607232146089</c:v>
                </c:pt>
                <c:pt idx="569">
                  <c:v>150.34240371027937</c:v>
                </c:pt>
                <c:pt idx="570">
                  <c:v>150.92575817964419</c:v>
                </c:pt>
                <c:pt idx="571">
                  <c:v>151.70477191202579</c:v>
                </c:pt>
                <c:pt idx="572">
                  <c:v>151.70477191202579</c:v>
                </c:pt>
                <c:pt idx="573">
                  <c:v>151.70477191202579</c:v>
                </c:pt>
                <c:pt idx="574">
                  <c:v>151.85695133881663</c:v>
                </c:pt>
                <c:pt idx="575">
                  <c:v>151.76636834667923</c:v>
                </c:pt>
                <c:pt idx="576">
                  <c:v>151.82796478133264</c:v>
                </c:pt>
                <c:pt idx="577">
                  <c:v>150.84966846624877</c:v>
                </c:pt>
                <c:pt idx="578">
                  <c:v>151.15402731983042</c:v>
                </c:pt>
                <c:pt idx="579">
                  <c:v>151.15402731983042</c:v>
                </c:pt>
                <c:pt idx="580">
                  <c:v>151.15402731983042</c:v>
                </c:pt>
                <c:pt idx="581">
                  <c:v>145.75165766875611</c:v>
                </c:pt>
                <c:pt idx="582">
                  <c:v>146.02340664516828</c:v>
                </c:pt>
                <c:pt idx="583">
                  <c:v>145.45092213485995</c:v>
                </c:pt>
                <c:pt idx="584">
                  <c:v>148.36769448168411</c:v>
                </c:pt>
                <c:pt idx="585">
                  <c:v>146.15746947353165</c:v>
                </c:pt>
                <c:pt idx="586">
                  <c:v>146.15746947353165</c:v>
                </c:pt>
                <c:pt idx="587">
                  <c:v>146.15746947353165</c:v>
                </c:pt>
                <c:pt idx="588">
                  <c:v>145.84948730026449</c:v>
                </c:pt>
                <c:pt idx="589">
                  <c:v>146.58139787673466</c:v>
                </c:pt>
                <c:pt idx="590">
                  <c:v>149.36410739519548</c:v>
                </c:pt>
                <c:pt idx="591">
                  <c:v>148.48726403130547</c:v>
                </c:pt>
                <c:pt idx="592">
                  <c:v>145.45816877423096</c:v>
                </c:pt>
                <c:pt idx="593">
                  <c:v>145.45816877423096</c:v>
                </c:pt>
                <c:pt idx="594">
                  <c:v>145.45816877423096</c:v>
                </c:pt>
                <c:pt idx="595">
                  <c:v>147.08503931301857</c:v>
                </c:pt>
                <c:pt idx="596">
                  <c:v>147.37852820754375</c:v>
                </c:pt>
                <c:pt idx="597">
                  <c:v>147.63940722489946</c:v>
                </c:pt>
                <c:pt idx="598">
                  <c:v>149.9365919055038</c:v>
                </c:pt>
                <c:pt idx="599">
                  <c:v>148.2082684155223</c:v>
                </c:pt>
                <c:pt idx="600">
                  <c:v>148.2082684155223</c:v>
                </c:pt>
                <c:pt idx="601">
                  <c:v>148.2082684155223</c:v>
                </c:pt>
                <c:pt idx="602">
                  <c:v>147.41838472408421</c:v>
                </c:pt>
                <c:pt idx="603">
                  <c:v>146.69009746729955</c:v>
                </c:pt>
                <c:pt idx="604">
                  <c:v>146.31327222000797</c:v>
                </c:pt>
                <c:pt idx="605">
                  <c:v>144.72988151744627</c:v>
                </c:pt>
                <c:pt idx="606">
                  <c:v>144.35305627015472</c:v>
                </c:pt>
                <c:pt idx="607">
                  <c:v>144.35305627015472</c:v>
                </c:pt>
                <c:pt idx="608">
                  <c:v>144.35305627015472</c:v>
                </c:pt>
                <c:pt idx="609">
                  <c:v>144.35305627015472</c:v>
                </c:pt>
                <c:pt idx="610">
                  <c:v>142.05224826986483</c:v>
                </c:pt>
                <c:pt idx="611">
                  <c:v>142.38197036124495</c:v>
                </c:pt>
                <c:pt idx="612">
                  <c:v>142.79865212507698</c:v>
                </c:pt>
                <c:pt idx="613">
                  <c:v>141.01597883981302</c:v>
                </c:pt>
                <c:pt idx="614">
                  <c:v>141.01597883981302</c:v>
                </c:pt>
                <c:pt idx="615">
                  <c:v>141.01597883981302</c:v>
                </c:pt>
                <c:pt idx="616">
                  <c:v>141.03409543824051</c:v>
                </c:pt>
                <c:pt idx="617">
                  <c:v>140.08116236095512</c:v>
                </c:pt>
                <c:pt idx="618">
                  <c:v>139.51230117033225</c:v>
                </c:pt>
                <c:pt idx="619">
                  <c:v>139.08474944744376</c:v>
                </c:pt>
                <c:pt idx="620">
                  <c:v>139.25504547266206</c:v>
                </c:pt>
                <c:pt idx="621">
                  <c:v>139.25504547266206</c:v>
                </c:pt>
                <c:pt idx="622">
                  <c:v>139.25504547266206</c:v>
                </c:pt>
                <c:pt idx="623">
                  <c:v>139.11011268524223</c:v>
                </c:pt>
                <c:pt idx="624">
                  <c:v>139.11011268524223</c:v>
                </c:pt>
                <c:pt idx="625">
                  <c:v>136.95061415268671</c:v>
                </c:pt>
                <c:pt idx="626">
                  <c:v>136.20421029747456</c:v>
                </c:pt>
                <c:pt idx="627">
                  <c:v>138.79850719228958</c:v>
                </c:pt>
                <c:pt idx="628">
                  <c:v>138.79850719228958</c:v>
                </c:pt>
                <c:pt idx="629">
                  <c:v>138.79850719228958</c:v>
                </c:pt>
                <c:pt idx="630">
                  <c:v>141.13192506974889</c:v>
                </c:pt>
                <c:pt idx="631">
                  <c:v>141.04496539729698</c:v>
                </c:pt>
                <c:pt idx="632">
                  <c:v>140.56668719881154</c:v>
                </c:pt>
                <c:pt idx="633">
                  <c:v>141.17540490597486</c:v>
                </c:pt>
                <c:pt idx="634">
                  <c:v>140.02681256567266</c:v>
                </c:pt>
                <c:pt idx="635">
                  <c:v>140.02681256567266</c:v>
                </c:pt>
                <c:pt idx="636">
                  <c:v>140.02681256567266</c:v>
                </c:pt>
                <c:pt idx="637">
                  <c:v>136.57016558570962</c:v>
                </c:pt>
                <c:pt idx="638">
                  <c:v>135.72230877930357</c:v>
                </c:pt>
                <c:pt idx="639">
                  <c:v>135.37447008949599</c:v>
                </c:pt>
                <c:pt idx="640">
                  <c:v>131.6859306496612</c:v>
                </c:pt>
                <c:pt idx="641">
                  <c:v>131.04460306532846</c:v>
                </c:pt>
                <c:pt idx="642">
                  <c:v>131.04460306532846</c:v>
                </c:pt>
                <c:pt idx="643">
                  <c:v>131.04460306532846</c:v>
                </c:pt>
                <c:pt idx="644">
                  <c:v>127.4212833798326</c:v>
                </c:pt>
                <c:pt idx="645">
                  <c:v>127.00822493568606</c:v>
                </c:pt>
                <c:pt idx="646">
                  <c:v>125.34874451972897</c:v>
                </c:pt>
                <c:pt idx="647">
                  <c:v>124.92481611652595</c:v>
                </c:pt>
                <c:pt idx="648">
                  <c:v>120.79060835537518</c:v>
                </c:pt>
                <c:pt idx="649">
                  <c:v>120.79060835537518</c:v>
                </c:pt>
                <c:pt idx="650">
                  <c:v>120.79060835537518</c:v>
                </c:pt>
                <c:pt idx="651">
                  <c:v>122.99358672415666</c:v>
                </c:pt>
                <c:pt idx="652">
                  <c:v>120.93916446248052</c:v>
                </c:pt>
                <c:pt idx="653">
                  <c:v>120.93916446248052</c:v>
                </c:pt>
                <c:pt idx="654">
                  <c:v>118.12022174716475</c:v>
                </c:pt>
                <c:pt idx="655">
                  <c:v>118.79415920866698</c:v>
                </c:pt>
                <c:pt idx="656">
                  <c:v>118.79415920866698</c:v>
                </c:pt>
                <c:pt idx="657">
                  <c:v>118.79415920866698</c:v>
                </c:pt>
                <c:pt idx="658">
                  <c:v>119.68911917098444</c:v>
                </c:pt>
                <c:pt idx="659">
                  <c:v>118.34849088735098</c:v>
                </c:pt>
                <c:pt idx="660">
                  <c:v>115.65998768071306</c:v>
                </c:pt>
                <c:pt idx="661">
                  <c:v>113.77586144425523</c:v>
                </c:pt>
                <c:pt idx="662">
                  <c:v>114.12007681437733</c:v>
                </c:pt>
                <c:pt idx="663">
                  <c:v>114.12007681437733</c:v>
                </c:pt>
                <c:pt idx="664">
                  <c:v>114.12007681437733</c:v>
                </c:pt>
                <c:pt idx="665">
                  <c:v>114.12007681437733</c:v>
                </c:pt>
                <c:pt idx="666">
                  <c:v>114.32298271676508</c:v>
                </c:pt>
                <c:pt idx="667">
                  <c:v>118.72893945432806</c:v>
                </c:pt>
                <c:pt idx="668">
                  <c:v>116.23971883039242</c:v>
                </c:pt>
                <c:pt idx="669">
                  <c:v>114.96793362078337</c:v>
                </c:pt>
                <c:pt idx="670">
                  <c:v>114.96793362078337</c:v>
                </c:pt>
                <c:pt idx="671">
                  <c:v>114.96793362078337</c:v>
                </c:pt>
                <c:pt idx="672">
                  <c:v>115.20344940034057</c:v>
                </c:pt>
                <c:pt idx="673">
                  <c:v>116.51146780680459</c:v>
                </c:pt>
                <c:pt idx="674">
                  <c:v>113.81571796079568</c:v>
                </c:pt>
                <c:pt idx="675">
                  <c:v>112.79031848980037</c:v>
                </c:pt>
                <c:pt idx="676">
                  <c:v>112.79031848980037</c:v>
                </c:pt>
                <c:pt idx="677">
                  <c:v>112.79031848980037</c:v>
                </c:pt>
                <c:pt idx="678">
                  <c:v>112.79031848980037</c:v>
                </c:pt>
                <c:pt idx="679">
                  <c:v>113.40990615602013</c:v>
                </c:pt>
                <c:pt idx="680">
                  <c:v>112.63451574332404</c:v>
                </c:pt>
                <c:pt idx="681">
                  <c:v>111.91347512591037</c:v>
                </c:pt>
                <c:pt idx="682">
                  <c:v>112.78307185042935</c:v>
                </c:pt>
                <c:pt idx="683">
                  <c:v>113.17801369614841</c:v>
                </c:pt>
                <c:pt idx="684">
                  <c:v>113.17801369614841</c:v>
                </c:pt>
                <c:pt idx="685">
                  <c:v>113.17801369614841</c:v>
                </c:pt>
                <c:pt idx="686">
                  <c:v>112.6743722598645</c:v>
                </c:pt>
                <c:pt idx="687">
                  <c:v>111.75042574006304</c:v>
                </c:pt>
                <c:pt idx="688">
                  <c:v>106.70314141816732</c:v>
                </c:pt>
                <c:pt idx="689">
                  <c:v>102.53632377984709</c:v>
                </c:pt>
                <c:pt idx="690">
                  <c:v>102.53632377984709</c:v>
                </c:pt>
                <c:pt idx="691">
                  <c:v>102.53632377984709</c:v>
                </c:pt>
                <c:pt idx="692">
                  <c:v>102.53632377984709</c:v>
                </c:pt>
                <c:pt idx="693">
                  <c:v>103.62331968549586</c:v>
                </c:pt>
                <c:pt idx="694">
                  <c:v>103.5689698902134</c:v>
                </c:pt>
                <c:pt idx="695">
                  <c:v>105.88789448893077</c:v>
                </c:pt>
                <c:pt idx="696">
                  <c:v>105.88789448893077</c:v>
                </c:pt>
                <c:pt idx="697">
                  <c:v>106.75386789376427</c:v>
                </c:pt>
                <c:pt idx="698">
                  <c:v>106.75386789376427</c:v>
                </c:pt>
                <c:pt idx="699">
                  <c:v>106.75386789376427</c:v>
                </c:pt>
                <c:pt idx="700">
                  <c:v>103.31171419254321</c:v>
                </c:pt>
                <c:pt idx="701">
                  <c:v>102.76821623971884</c:v>
                </c:pt>
                <c:pt idx="702">
                  <c:v>102.02905902387766</c:v>
                </c:pt>
                <c:pt idx="703">
                  <c:v>101.00728287256784</c:v>
                </c:pt>
                <c:pt idx="704">
                  <c:v>99.438385448748136</c:v>
                </c:pt>
                <c:pt idx="705">
                  <c:v>99.438385448748136</c:v>
                </c:pt>
                <c:pt idx="706">
                  <c:v>99.438385448748136</c:v>
                </c:pt>
                <c:pt idx="707">
                  <c:v>100.81524692923655</c:v>
                </c:pt>
                <c:pt idx="708">
                  <c:v>99.721004384216826</c:v>
                </c:pt>
                <c:pt idx="709">
                  <c:v>100.6884307402442</c:v>
                </c:pt>
                <c:pt idx="710">
                  <c:v>101.16670893872966</c:v>
                </c:pt>
                <c:pt idx="711">
                  <c:v>100.89133664263197</c:v>
                </c:pt>
                <c:pt idx="712">
                  <c:v>100.89133664263197</c:v>
                </c:pt>
                <c:pt idx="713">
                  <c:v>100.89133664263197</c:v>
                </c:pt>
                <c:pt idx="714">
                  <c:v>102.36240443494329</c:v>
                </c:pt>
                <c:pt idx="715">
                  <c:v>103.74651255480269</c:v>
                </c:pt>
                <c:pt idx="716">
                  <c:v>105.25743686365448</c:v>
                </c:pt>
                <c:pt idx="717">
                  <c:v>105.25743686365448</c:v>
                </c:pt>
                <c:pt idx="718">
                  <c:v>103.96028841624695</c:v>
                </c:pt>
                <c:pt idx="719">
                  <c:v>103.96028841624695</c:v>
                </c:pt>
                <c:pt idx="720">
                  <c:v>103.96028841624695</c:v>
                </c:pt>
                <c:pt idx="721">
                  <c:v>104.5182796478133</c:v>
                </c:pt>
                <c:pt idx="722">
                  <c:v>104.92771477227434</c:v>
                </c:pt>
                <c:pt idx="723">
                  <c:v>104.87336497699191</c:v>
                </c:pt>
                <c:pt idx="724">
                  <c:v>104.87336497699191</c:v>
                </c:pt>
                <c:pt idx="725">
                  <c:v>105.15236059277508</c:v>
                </c:pt>
                <c:pt idx="726">
                  <c:v>105.15236059277508</c:v>
                </c:pt>
                <c:pt idx="727">
                  <c:v>105.15236059277508</c:v>
                </c:pt>
                <c:pt idx="728">
                  <c:v>104.99655784629876</c:v>
                </c:pt>
                <c:pt idx="729">
                  <c:v>105.6088988731476</c:v>
                </c:pt>
                <c:pt idx="730">
                  <c:v>106.59806514728794</c:v>
                </c:pt>
                <c:pt idx="731">
                  <c:v>106.59806514728794</c:v>
                </c:pt>
                <c:pt idx="732">
                  <c:v>106.66690822131235</c:v>
                </c:pt>
                <c:pt idx="733">
                  <c:v>106.66690822131235</c:v>
                </c:pt>
                <c:pt idx="734">
                  <c:v>106.66690822131235</c:v>
                </c:pt>
                <c:pt idx="735">
                  <c:v>107.46041523243595</c:v>
                </c:pt>
                <c:pt idx="736">
                  <c:v>109.587303887822</c:v>
                </c:pt>
                <c:pt idx="737">
                  <c:v>108.77930359795644</c:v>
                </c:pt>
                <c:pt idx="738">
                  <c:v>108.42421826877786</c:v>
                </c:pt>
                <c:pt idx="739">
                  <c:v>111.08735823761728</c:v>
                </c:pt>
                <c:pt idx="740">
                  <c:v>111.08735823761728</c:v>
                </c:pt>
                <c:pt idx="741">
                  <c:v>111.08735823761728</c:v>
                </c:pt>
                <c:pt idx="742">
                  <c:v>111.08735823761728</c:v>
                </c:pt>
                <c:pt idx="743">
                  <c:v>108.10174281676872</c:v>
                </c:pt>
                <c:pt idx="744">
                  <c:v>107.44592195369398</c:v>
                </c:pt>
                <c:pt idx="745">
                  <c:v>107.40244211746803</c:v>
                </c:pt>
                <c:pt idx="746">
                  <c:v>109.12714228776406</c:v>
                </c:pt>
                <c:pt idx="747">
                  <c:v>109.12714228776406</c:v>
                </c:pt>
                <c:pt idx="748">
                  <c:v>109.12714228776406</c:v>
                </c:pt>
                <c:pt idx="749">
                  <c:v>109.12714228776406</c:v>
                </c:pt>
                <c:pt idx="750">
                  <c:v>108.28290880104352</c:v>
                </c:pt>
                <c:pt idx="751">
                  <c:v>109.17062212399</c:v>
                </c:pt>
                <c:pt idx="752">
                  <c:v>109.23221855864344</c:v>
                </c:pt>
                <c:pt idx="753">
                  <c:v>110.16703503750136</c:v>
                </c:pt>
                <c:pt idx="754">
                  <c:v>110.16703503750136</c:v>
                </c:pt>
                <c:pt idx="755">
                  <c:v>110.16703503750136</c:v>
                </c:pt>
                <c:pt idx="756">
                  <c:v>109.52570745316859</c:v>
                </c:pt>
                <c:pt idx="757">
                  <c:v>108.17420921047865</c:v>
                </c:pt>
                <c:pt idx="758">
                  <c:v>108.74669372078698</c:v>
                </c:pt>
                <c:pt idx="759">
                  <c:v>108.50393130185876</c:v>
                </c:pt>
                <c:pt idx="760">
                  <c:v>108.41697162940687</c:v>
                </c:pt>
                <c:pt idx="761">
                  <c:v>108.41697162940687</c:v>
                </c:pt>
                <c:pt idx="762">
                  <c:v>108.41697162940687</c:v>
                </c:pt>
                <c:pt idx="763">
                  <c:v>107.37345555998405</c:v>
                </c:pt>
                <c:pt idx="764">
                  <c:v>103.97478169498893</c:v>
                </c:pt>
                <c:pt idx="765">
                  <c:v>103.30084423348673</c:v>
                </c:pt>
                <c:pt idx="766">
                  <c:v>104.09797456429581</c:v>
                </c:pt>
                <c:pt idx="767">
                  <c:v>105.09438747780717</c:v>
                </c:pt>
                <c:pt idx="768">
                  <c:v>105.09438747780717</c:v>
                </c:pt>
                <c:pt idx="769">
                  <c:v>105.09438747780717</c:v>
                </c:pt>
                <c:pt idx="770">
                  <c:v>105.07264755969419</c:v>
                </c:pt>
                <c:pt idx="771">
                  <c:v>105.45309612667127</c:v>
                </c:pt>
                <c:pt idx="772">
                  <c:v>105.30816333925142</c:v>
                </c:pt>
                <c:pt idx="773">
                  <c:v>105.09801079749266</c:v>
                </c:pt>
                <c:pt idx="774">
                  <c:v>105.93862096452769</c:v>
                </c:pt>
                <c:pt idx="775">
                  <c:v>105.93862096452769</c:v>
                </c:pt>
                <c:pt idx="776">
                  <c:v>105.93862096452769</c:v>
                </c:pt>
                <c:pt idx="777">
                  <c:v>105.93862096452769</c:v>
                </c:pt>
                <c:pt idx="778">
                  <c:v>104.02188485090038</c:v>
                </c:pt>
                <c:pt idx="779">
                  <c:v>103.21388456103482</c:v>
                </c:pt>
                <c:pt idx="780">
                  <c:v>103.16678140512339</c:v>
                </c:pt>
                <c:pt idx="781">
                  <c:v>101.84064640023189</c:v>
                </c:pt>
                <c:pt idx="782">
                  <c:v>101.84064640023189</c:v>
                </c:pt>
                <c:pt idx="783">
                  <c:v>101.84064640023189</c:v>
                </c:pt>
                <c:pt idx="784">
                  <c:v>100.94568643791442</c:v>
                </c:pt>
                <c:pt idx="785">
                  <c:v>101.02539947099531</c:v>
                </c:pt>
                <c:pt idx="786">
                  <c:v>101.02539947099531</c:v>
                </c:pt>
                <c:pt idx="787">
                  <c:v>101.91673611362728</c:v>
                </c:pt>
                <c:pt idx="788">
                  <c:v>101.46019783325482</c:v>
                </c:pt>
                <c:pt idx="789">
                  <c:v>101.46019783325482</c:v>
                </c:pt>
                <c:pt idx="790">
                  <c:v>101.46019783325482</c:v>
                </c:pt>
                <c:pt idx="791">
                  <c:v>100.40581180477555</c:v>
                </c:pt>
                <c:pt idx="792">
                  <c:v>100.79713033080908</c:v>
                </c:pt>
                <c:pt idx="793">
                  <c:v>102.94938222399361</c:v>
                </c:pt>
                <c:pt idx="794">
                  <c:v>102.65589332946846</c:v>
                </c:pt>
                <c:pt idx="795">
                  <c:v>103.49288017681799</c:v>
                </c:pt>
                <c:pt idx="796">
                  <c:v>103.49288017681799</c:v>
                </c:pt>
                <c:pt idx="797">
                  <c:v>103.49288017681799</c:v>
                </c:pt>
                <c:pt idx="798">
                  <c:v>103.20301460197831</c:v>
                </c:pt>
                <c:pt idx="799">
                  <c:v>102.49284394362115</c:v>
                </c:pt>
                <c:pt idx="800">
                  <c:v>101.61237726004563</c:v>
                </c:pt>
                <c:pt idx="801">
                  <c:v>102.55444037827456</c:v>
                </c:pt>
                <c:pt idx="802">
                  <c:v>101.97833254828072</c:v>
                </c:pt>
                <c:pt idx="803">
                  <c:v>101.97833254828072</c:v>
                </c:pt>
                <c:pt idx="804">
                  <c:v>101.97833254828072</c:v>
                </c:pt>
                <c:pt idx="805">
                  <c:v>101.72107685061053</c:v>
                </c:pt>
                <c:pt idx="806">
                  <c:v>101.50005434979528</c:v>
                </c:pt>
                <c:pt idx="807">
                  <c:v>101.09424254501972</c:v>
                </c:pt>
                <c:pt idx="808">
                  <c:v>103.12330156889742</c:v>
                </c:pt>
                <c:pt idx="809">
                  <c:v>103.60157976738287</c:v>
                </c:pt>
                <c:pt idx="810">
                  <c:v>103.60157976738287</c:v>
                </c:pt>
                <c:pt idx="811">
                  <c:v>103.60157976738287</c:v>
                </c:pt>
                <c:pt idx="812">
                  <c:v>104.24653067140113</c:v>
                </c:pt>
                <c:pt idx="813">
                  <c:v>104.55451284466828</c:v>
                </c:pt>
                <c:pt idx="814">
                  <c:v>104.2827638682561</c:v>
                </c:pt>
                <c:pt idx="815">
                  <c:v>104.59436936120873</c:v>
                </c:pt>
                <c:pt idx="816">
                  <c:v>105.85166129207579</c:v>
                </c:pt>
                <c:pt idx="817">
                  <c:v>105.85166129207579</c:v>
                </c:pt>
                <c:pt idx="818">
                  <c:v>105.85166129207579</c:v>
                </c:pt>
                <c:pt idx="819">
                  <c:v>105.4277328888728</c:v>
                </c:pt>
                <c:pt idx="820">
                  <c:v>106.82271096778868</c:v>
                </c:pt>
                <c:pt idx="821">
                  <c:v>107.22127613319323</c:v>
                </c:pt>
                <c:pt idx="822">
                  <c:v>109.18511540273197</c:v>
                </c:pt>
                <c:pt idx="823">
                  <c:v>109.79383310989527</c:v>
                </c:pt>
                <c:pt idx="824">
                  <c:v>109.79383310989527</c:v>
                </c:pt>
                <c:pt idx="825">
                  <c:v>109.79383310989527</c:v>
                </c:pt>
                <c:pt idx="826">
                  <c:v>108.55103445777019</c:v>
                </c:pt>
                <c:pt idx="827">
                  <c:v>108.59451429399616</c:v>
                </c:pt>
                <c:pt idx="828">
                  <c:v>107.11257654262836</c:v>
                </c:pt>
                <c:pt idx="829">
                  <c:v>108.67422732707708</c:v>
                </c:pt>
                <c:pt idx="830">
                  <c:v>108.67422732707708</c:v>
                </c:pt>
                <c:pt idx="831">
                  <c:v>108.67422732707708</c:v>
                </c:pt>
                <c:pt idx="832">
                  <c:v>108.67422732707708</c:v>
                </c:pt>
                <c:pt idx="833">
                  <c:v>108.58726765462517</c:v>
                </c:pt>
                <c:pt idx="834">
                  <c:v>108.69596724519003</c:v>
                </c:pt>
                <c:pt idx="835">
                  <c:v>108.24667560418855</c:v>
                </c:pt>
                <c:pt idx="836">
                  <c:v>108.41697162940687</c:v>
                </c:pt>
                <c:pt idx="837">
                  <c:v>110.13080184064638</c:v>
                </c:pt>
                <c:pt idx="838">
                  <c:v>110.13080184064638</c:v>
                </c:pt>
                <c:pt idx="839">
                  <c:v>110.13080184064638</c:v>
                </c:pt>
                <c:pt idx="840">
                  <c:v>109.19598536178847</c:v>
                </c:pt>
                <c:pt idx="841">
                  <c:v>110.55835356353489</c:v>
                </c:pt>
                <c:pt idx="842">
                  <c:v>110.69241639189826</c:v>
                </c:pt>
                <c:pt idx="843">
                  <c:v>112.08739447081417</c:v>
                </c:pt>
                <c:pt idx="844">
                  <c:v>112.16348418420957</c:v>
                </c:pt>
                <c:pt idx="845">
                  <c:v>112.16348418420957</c:v>
                </c:pt>
                <c:pt idx="846">
                  <c:v>112.16348418420957</c:v>
                </c:pt>
                <c:pt idx="847">
                  <c:v>110.79749266277763</c:v>
                </c:pt>
                <c:pt idx="848">
                  <c:v>110.20326823435632</c:v>
                </c:pt>
                <c:pt idx="849">
                  <c:v>110.85908909743105</c:v>
                </c:pt>
                <c:pt idx="850">
                  <c:v>110.76850610529365</c:v>
                </c:pt>
                <c:pt idx="851">
                  <c:v>111.40621036994094</c:v>
                </c:pt>
                <c:pt idx="852">
                  <c:v>111.40621036994094</c:v>
                </c:pt>
                <c:pt idx="853">
                  <c:v>111.40621036994094</c:v>
                </c:pt>
                <c:pt idx="854">
                  <c:v>110.32283778397769</c:v>
                </c:pt>
                <c:pt idx="855">
                  <c:v>110.16341171781588</c:v>
                </c:pt>
                <c:pt idx="856">
                  <c:v>110.8373491793181</c:v>
                </c:pt>
                <c:pt idx="857">
                  <c:v>113.1888836552049</c:v>
                </c:pt>
                <c:pt idx="858">
                  <c:v>114.73966448059711</c:v>
                </c:pt>
                <c:pt idx="859">
                  <c:v>114.73966448059711</c:v>
                </c:pt>
                <c:pt idx="860">
                  <c:v>114.73966448059711</c:v>
                </c:pt>
                <c:pt idx="861">
                  <c:v>115.35200550744594</c:v>
                </c:pt>
                <c:pt idx="862">
                  <c:v>115.84477698467337</c:v>
                </c:pt>
                <c:pt idx="863">
                  <c:v>115.40273198304286</c:v>
                </c:pt>
                <c:pt idx="864">
                  <c:v>115.68535091851153</c:v>
                </c:pt>
                <c:pt idx="865">
                  <c:v>115.05851661292077</c:v>
                </c:pt>
                <c:pt idx="866">
                  <c:v>115.05851661292077</c:v>
                </c:pt>
                <c:pt idx="867">
                  <c:v>115.05851661292077</c:v>
                </c:pt>
                <c:pt idx="868">
                  <c:v>115.17808616254213</c:v>
                </c:pt>
                <c:pt idx="869">
                  <c:v>115.18533280191309</c:v>
                </c:pt>
                <c:pt idx="870">
                  <c:v>116.02956628863366</c:v>
                </c:pt>
                <c:pt idx="871">
                  <c:v>115.84840030435886</c:v>
                </c:pt>
                <c:pt idx="872">
                  <c:v>116.23971883039242</c:v>
                </c:pt>
                <c:pt idx="873">
                  <c:v>116.23971883039242</c:v>
                </c:pt>
                <c:pt idx="874">
                  <c:v>116.23971883039242</c:v>
                </c:pt>
                <c:pt idx="875">
                  <c:v>116.23971883039242</c:v>
                </c:pt>
                <c:pt idx="876">
                  <c:v>116.13101923982751</c:v>
                </c:pt>
                <c:pt idx="877">
                  <c:v>117.00423928403202</c:v>
                </c:pt>
                <c:pt idx="878">
                  <c:v>117.57310047465488</c:v>
                </c:pt>
                <c:pt idx="879">
                  <c:v>118.62748650313415</c:v>
                </c:pt>
                <c:pt idx="880">
                  <c:v>118.62748650313415</c:v>
                </c:pt>
                <c:pt idx="881">
                  <c:v>118.62748650313415</c:v>
                </c:pt>
                <c:pt idx="882">
                  <c:v>120.29059023877677</c:v>
                </c:pt>
                <c:pt idx="883">
                  <c:v>120.18189064821189</c:v>
                </c:pt>
                <c:pt idx="884">
                  <c:v>117.95354904163196</c:v>
                </c:pt>
                <c:pt idx="885">
                  <c:v>118.67096633936012</c:v>
                </c:pt>
                <c:pt idx="886">
                  <c:v>117.83035617232507</c:v>
                </c:pt>
                <c:pt idx="887">
                  <c:v>117.83035617232507</c:v>
                </c:pt>
                <c:pt idx="888">
                  <c:v>117.83035617232507</c:v>
                </c:pt>
                <c:pt idx="889">
                  <c:v>117.52237399905793</c:v>
                </c:pt>
                <c:pt idx="890">
                  <c:v>118.94633863545778</c:v>
                </c:pt>
                <c:pt idx="891">
                  <c:v>117.75788977861517</c:v>
                </c:pt>
                <c:pt idx="892">
                  <c:v>118.71082285590057</c:v>
                </c:pt>
                <c:pt idx="893">
                  <c:v>117.40280444943656</c:v>
                </c:pt>
                <c:pt idx="894">
                  <c:v>117.40280444943656</c:v>
                </c:pt>
                <c:pt idx="895">
                  <c:v>117.40280444943656</c:v>
                </c:pt>
                <c:pt idx="896">
                  <c:v>116.05855284611761</c:v>
                </c:pt>
                <c:pt idx="897">
                  <c:v>115.2831624334215</c:v>
                </c:pt>
                <c:pt idx="898">
                  <c:v>115.25417587593752</c:v>
                </c:pt>
                <c:pt idx="899">
                  <c:v>114.30486611833763</c:v>
                </c:pt>
                <c:pt idx="900">
                  <c:v>113.72151164897279</c:v>
                </c:pt>
                <c:pt idx="901">
                  <c:v>113.72151164897279</c:v>
                </c:pt>
                <c:pt idx="902">
                  <c:v>113.72151164897279</c:v>
                </c:pt>
                <c:pt idx="903">
                  <c:v>111.79028225660348</c:v>
                </c:pt>
                <c:pt idx="904">
                  <c:v>112.56204934961411</c:v>
                </c:pt>
                <c:pt idx="905">
                  <c:v>112.04391463458821</c:v>
                </c:pt>
                <c:pt idx="906">
                  <c:v>111.43519692742491</c:v>
                </c:pt>
                <c:pt idx="907">
                  <c:v>111.40258705025543</c:v>
                </c:pt>
                <c:pt idx="908">
                  <c:v>111.40258705025543</c:v>
                </c:pt>
                <c:pt idx="909">
                  <c:v>111.40258705025543</c:v>
                </c:pt>
                <c:pt idx="910">
                  <c:v>112.11638102829812</c:v>
                </c:pt>
                <c:pt idx="911">
                  <c:v>110.11268524221892</c:v>
                </c:pt>
                <c:pt idx="912">
                  <c:v>110.59458676038987</c:v>
                </c:pt>
                <c:pt idx="913">
                  <c:v>110.07282872567848</c:v>
                </c:pt>
                <c:pt idx="914">
                  <c:v>112.34465016848436</c:v>
                </c:pt>
                <c:pt idx="915">
                  <c:v>112.34465016848436</c:v>
                </c:pt>
                <c:pt idx="916">
                  <c:v>112.34465016848436</c:v>
                </c:pt>
                <c:pt idx="917">
                  <c:v>109.11264900902206</c:v>
                </c:pt>
                <c:pt idx="918">
                  <c:v>108.35899851443894</c:v>
                </c:pt>
                <c:pt idx="919">
                  <c:v>107.05822674734593</c:v>
                </c:pt>
                <c:pt idx="920">
                  <c:v>107.6633211348237</c:v>
                </c:pt>
                <c:pt idx="921">
                  <c:v>107.24301605130621</c:v>
                </c:pt>
                <c:pt idx="922">
                  <c:v>107.24301605130621</c:v>
                </c:pt>
                <c:pt idx="923">
                  <c:v>107.24301605130621</c:v>
                </c:pt>
                <c:pt idx="924">
                  <c:v>108.39160839160837</c:v>
                </c:pt>
                <c:pt idx="925">
                  <c:v>108.86263995072285</c:v>
                </c:pt>
                <c:pt idx="926">
                  <c:v>108.87713322946485</c:v>
                </c:pt>
                <c:pt idx="927">
                  <c:v>108.20681908764809</c:v>
                </c:pt>
                <c:pt idx="928">
                  <c:v>109.16699880430451</c:v>
                </c:pt>
                <c:pt idx="929">
                  <c:v>109.16699880430451</c:v>
                </c:pt>
                <c:pt idx="930">
                  <c:v>109.16699880430451</c:v>
                </c:pt>
                <c:pt idx="931">
                  <c:v>110.42791405485706</c:v>
                </c:pt>
                <c:pt idx="932">
                  <c:v>110.05833544693648</c:v>
                </c:pt>
                <c:pt idx="933">
                  <c:v>109.2575817964419</c:v>
                </c:pt>
                <c:pt idx="934">
                  <c:v>111.5257799195623</c:v>
                </c:pt>
                <c:pt idx="935">
                  <c:v>110.3083445052357</c:v>
                </c:pt>
                <c:pt idx="936">
                  <c:v>110.3083445052357</c:v>
                </c:pt>
                <c:pt idx="937">
                  <c:v>110.3083445052357</c:v>
                </c:pt>
                <c:pt idx="938">
                  <c:v>110.55110692416392</c:v>
                </c:pt>
                <c:pt idx="939">
                  <c:v>110.24674807058226</c:v>
                </c:pt>
                <c:pt idx="940">
                  <c:v>109.14525888619153</c:v>
                </c:pt>
                <c:pt idx="941">
                  <c:v>110.53299032573645</c:v>
                </c:pt>
                <c:pt idx="942">
                  <c:v>110.32646110366318</c:v>
                </c:pt>
                <c:pt idx="943">
                  <c:v>110.32646110366318</c:v>
                </c:pt>
                <c:pt idx="944">
                  <c:v>110.32646110366318</c:v>
                </c:pt>
                <c:pt idx="945">
                  <c:v>112.34465016848436</c:v>
                </c:pt>
                <c:pt idx="946">
                  <c:v>111.85912533062792</c:v>
                </c:pt>
                <c:pt idx="947">
                  <c:v>111.70332258415161</c:v>
                </c:pt>
                <c:pt idx="948">
                  <c:v>110.21051487372731</c:v>
                </c:pt>
                <c:pt idx="949">
                  <c:v>110.80473930214862</c:v>
                </c:pt>
                <c:pt idx="950">
                  <c:v>110.80473930214862</c:v>
                </c:pt>
                <c:pt idx="951">
                  <c:v>110.80473930214862</c:v>
                </c:pt>
                <c:pt idx="952">
                  <c:v>110.36269430051813</c:v>
                </c:pt>
                <c:pt idx="953">
                  <c:v>110.52936700605093</c:v>
                </c:pt>
                <c:pt idx="954">
                  <c:v>111.75042574006304</c:v>
                </c:pt>
                <c:pt idx="955">
                  <c:v>111.07648827856083</c:v>
                </c:pt>
                <c:pt idx="956">
                  <c:v>110.80111598246314</c:v>
                </c:pt>
                <c:pt idx="957">
                  <c:v>110.80111598246314</c:v>
                </c:pt>
                <c:pt idx="958">
                  <c:v>110.80111598246314</c:v>
                </c:pt>
                <c:pt idx="959">
                  <c:v>109.10540236965107</c:v>
                </c:pt>
                <c:pt idx="960">
                  <c:v>109.05467589405413</c:v>
                </c:pt>
                <c:pt idx="961">
                  <c:v>109.21410196021594</c:v>
                </c:pt>
                <c:pt idx="962">
                  <c:v>108.80829015544042</c:v>
                </c:pt>
                <c:pt idx="963">
                  <c:v>109.25395847675638</c:v>
                </c:pt>
                <c:pt idx="964">
                  <c:v>109.25395847675638</c:v>
                </c:pt>
                <c:pt idx="965">
                  <c:v>109.25395847675638</c:v>
                </c:pt>
                <c:pt idx="966">
                  <c:v>109.6923801587014</c:v>
                </c:pt>
                <c:pt idx="967">
                  <c:v>110.60908003913184</c:v>
                </c:pt>
                <c:pt idx="968">
                  <c:v>109.88803942171816</c:v>
                </c:pt>
                <c:pt idx="969">
                  <c:v>110.24674807058226</c:v>
                </c:pt>
                <c:pt idx="970">
                  <c:v>109.57281060908004</c:v>
                </c:pt>
                <c:pt idx="971">
                  <c:v>109.57281060908004</c:v>
                </c:pt>
                <c:pt idx="972">
                  <c:v>109.57281060908004</c:v>
                </c:pt>
                <c:pt idx="973">
                  <c:v>109.83368962643574</c:v>
                </c:pt>
                <c:pt idx="974">
                  <c:v>110.02572556976702</c:v>
                </c:pt>
                <c:pt idx="975">
                  <c:v>109.8590528642342</c:v>
                </c:pt>
                <c:pt idx="976">
                  <c:v>109.97499909417007</c:v>
                </c:pt>
                <c:pt idx="977">
                  <c:v>108.81191347512591</c:v>
                </c:pt>
                <c:pt idx="978">
                  <c:v>108.81191347512591</c:v>
                </c:pt>
                <c:pt idx="979">
                  <c:v>108.81191347512591</c:v>
                </c:pt>
                <c:pt idx="980">
                  <c:v>108.81191347512591</c:v>
                </c:pt>
                <c:pt idx="981">
                  <c:v>109.11264900902206</c:v>
                </c:pt>
                <c:pt idx="982">
                  <c:v>108.28653212072901</c:v>
                </c:pt>
                <c:pt idx="983">
                  <c:v>109.74672995398382</c:v>
                </c:pt>
                <c:pt idx="984">
                  <c:v>109.57281060908004</c:v>
                </c:pt>
                <c:pt idx="985">
                  <c:v>109.57281060908004</c:v>
                </c:pt>
                <c:pt idx="986">
                  <c:v>109.57281060908004</c:v>
                </c:pt>
                <c:pt idx="987">
                  <c:v>109.6960034783869</c:v>
                </c:pt>
                <c:pt idx="988">
                  <c:v>112.02942135584621</c:v>
                </c:pt>
                <c:pt idx="989">
                  <c:v>112.29030037320193</c:v>
                </c:pt>
                <c:pt idx="990">
                  <c:v>112.09464111018515</c:v>
                </c:pt>
                <c:pt idx="991">
                  <c:v>111.45693684553788</c:v>
                </c:pt>
                <c:pt idx="992">
                  <c:v>111.45693684553788</c:v>
                </c:pt>
                <c:pt idx="993">
                  <c:v>111.45693684553788</c:v>
                </c:pt>
                <c:pt idx="994">
                  <c:v>111.355483894344</c:v>
                </c:pt>
                <c:pt idx="995">
                  <c:v>111.96420160150728</c:v>
                </c:pt>
                <c:pt idx="996">
                  <c:v>110.94967208956845</c:v>
                </c:pt>
                <c:pt idx="997">
                  <c:v>111.08735823761728</c:v>
                </c:pt>
                <c:pt idx="998">
                  <c:v>110.55835356353489</c:v>
                </c:pt>
                <c:pt idx="999">
                  <c:v>110.55835356353489</c:v>
                </c:pt>
                <c:pt idx="1000">
                  <c:v>110.55835356353489</c:v>
                </c:pt>
                <c:pt idx="1001">
                  <c:v>110.67429979347077</c:v>
                </c:pt>
                <c:pt idx="1002">
                  <c:v>110.55473024384941</c:v>
                </c:pt>
                <c:pt idx="1003">
                  <c:v>110.85908909743105</c:v>
                </c:pt>
                <c:pt idx="1004">
                  <c:v>111.03300844233486</c:v>
                </c:pt>
                <c:pt idx="1005">
                  <c:v>109.00032609877168</c:v>
                </c:pt>
                <c:pt idx="1006">
                  <c:v>109.00032609877168</c:v>
                </c:pt>
                <c:pt idx="1007">
                  <c:v>109.00032609877168</c:v>
                </c:pt>
                <c:pt idx="1008">
                  <c:v>109.26845175549838</c:v>
                </c:pt>
                <c:pt idx="1009">
                  <c:v>110.81198594151962</c:v>
                </c:pt>
                <c:pt idx="1010">
                  <c:v>110.39530417768759</c:v>
                </c:pt>
                <c:pt idx="1011">
                  <c:v>110.83372585963258</c:v>
                </c:pt>
                <c:pt idx="1012">
                  <c:v>110.8373491793181</c:v>
                </c:pt>
                <c:pt idx="1013">
                  <c:v>110.8373491793181</c:v>
                </c:pt>
                <c:pt idx="1014">
                  <c:v>110.8373491793181</c:v>
                </c:pt>
                <c:pt idx="1015">
                  <c:v>111.78303561723251</c:v>
                </c:pt>
                <c:pt idx="1016">
                  <c:v>112.3047936519439</c:v>
                </c:pt>
                <c:pt idx="1017">
                  <c:v>113.06206746621254</c:v>
                </c:pt>
                <c:pt idx="1018">
                  <c:v>113.02221094967209</c:v>
                </c:pt>
                <c:pt idx="1019">
                  <c:v>112.83017500634081</c:v>
                </c:pt>
                <c:pt idx="1020">
                  <c:v>112.83017500634081</c:v>
                </c:pt>
                <c:pt idx="1021">
                  <c:v>112.83017500634081</c:v>
                </c:pt>
                <c:pt idx="1022">
                  <c:v>115.2686691546795</c:v>
                </c:pt>
                <c:pt idx="1023">
                  <c:v>115.63824776260007</c:v>
                </c:pt>
                <c:pt idx="1024">
                  <c:v>117.13830211239538</c:v>
                </c:pt>
                <c:pt idx="1025">
                  <c:v>117.78687633609913</c:v>
                </c:pt>
                <c:pt idx="1026">
                  <c:v>118.05500199282581</c:v>
                </c:pt>
                <c:pt idx="1027">
                  <c:v>118.05500199282581</c:v>
                </c:pt>
                <c:pt idx="1028">
                  <c:v>118.05500199282581</c:v>
                </c:pt>
                <c:pt idx="1029">
                  <c:v>118.22892133772962</c:v>
                </c:pt>
                <c:pt idx="1030">
                  <c:v>117.92456248414796</c:v>
                </c:pt>
                <c:pt idx="1031">
                  <c:v>117.59121707308236</c:v>
                </c:pt>
                <c:pt idx="1032">
                  <c:v>119.21084097249899</c:v>
                </c:pt>
                <c:pt idx="1033">
                  <c:v>117.96441900068841</c:v>
                </c:pt>
                <c:pt idx="1034">
                  <c:v>117.96441900068841</c:v>
                </c:pt>
                <c:pt idx="1035">
                  <c:v>117.96441900068841</c:v>
                </c:pt>
                <c:pt idx="1036">
                  <c:v>119.9028950324287</c:v>
                </c:pt>
                <c:pt idx="1037">
                  <c:v>120.73988187977827</c:v>
                </c:pt>
                <c:pt idx="1038">
                  <c:v>120.75437515852023</c:v>
                </c:pt>
                <c:pt idx="1039">
                  <c:v>119.9065183521142</c:v>
                </c:pt>
                <c:pt idx="1040">
                  <c:v>120.00072466393709</c:v>
                </c:pt>
                <c:pt idx="1041">
                  <c:v>120.00072466393709</c:v>
                </c:pt>
                <c:pt idx="1042">
                  <c:v>120.00072466393709</c:v>
                </c:pt>
                <c:pt idx="1043">
                  <c:v>122.89213377296279</c:v>
                </c:pt>
                <c:pt idx="1044">
                  <c:v>122.84140729736583</c:v>
                </c:pt>
                <c:pt idx="1045">
                  <c:v>122.09500344215371</c:v>
                </c:pt>
                <c:pt idx="1046">
                  <c:v>122.13848327837964</c:v>
                </c:pt>
                <c:pt idx="1047">
                  <c:v>121.96094061379037</c:v>
                </c:pt>
                <c:pt idx="1048">
                  <c:v>121.96094061379037</c:v>
                </c:pt>
                <c:pt idx="1049">
                  <c:v>121.96094061379037</c:v>
                </c:pt>
                <c:pt idx="1050">
                  <c:v>123.37403529113374</c:v>
                </c:pt>
                <c:pt idx="1051">
                  <c:v>122.72908438711548</c:v>
                </c:pt>
                <c:pt idx="1052">
                  <c:v>122.84865393673682</c:v>
                </c:pt>
                <c:pt idx="1053">
                  <c:v>122.05877024529875</c:v>
                </c:pt>
                <c:pt idx="1054">
                  <c:v>123.6639008659734</c:v>
                </c:pt>
                <c:pt idx="1055">
                  <c:v>123.6639008659734</c:v>
                </c:pt>
                <c:pt idx="1056">
                  <c:v>123.6639008659734</c:v>
                </c:pt>
                <c:pt idx="1057">
                  <c:v>123.83057357150619</c:v>
                </c:pt>
                <c:pt idx="1058">
                  <c:v>123.6566542266024</c:v>
                </c:pt>
                <c:pt idx="1059">
                  <c:v>125.74006304576251</c:v>
                </c:pt>
                <c:pt idx="1060">
                  <c:v>125.74006304576251</c:v>
                </c:pt>
                <c:pt idx="1061">
                  <c:v>126.15312148990905</c:v>
                </c:pt>
                <c:pt idx="1062">
                  <c:v>126.15312148990905</c:v>
                </c:pt>
                <c:pt idx="1063">
                  <c:v>126.15312148990905</c:v>
                </c:pt>
                <c:pt idx="1064">
                  <c:v>126.14587485053805</c:v>
                </c:pt>
                <c:pt idx="1065">
                  <c:v>125.81615275915794</c:v>
                </c:pt>
                <c:pt idx="1066">
                  <c:v>125.0625022645748</c:v>
                </c:pt>
                <c:pt idx="1067">
                  <c:v>124.9719192724374</c:v>
                </c:pt>
                <c:pt idx="1068">
                  <c:v>123.07692307692308</c:v>
                </c:pt>
                <c:pt idx="1069">
                  <c:v>123.07692307692308</c:v>
                </c:pt>
                <c:pt idx="1070">
                  <c:v>123.07692307692308</c:v>
                </c:pt>
                <c:pt idx="1071">
                  <c:v>122.46095873038878</c:v>
                </c:pt>
                <c:pt idx="1072">
                  <c:v>122.24355954925903</c:v>
                </c:pt>
                <c:pt idx="1073">
                  <c:v>122.43197217290481</c:v>
                </c:pt>
                <c:pt idx="1074">
                  <c:v>122.76169426428494</c:v>
                </c:pt>
                <c:pt idx="1075">
                  <c:v>123.33780209427876</c:v>
                </c:pt>
                <c:pt idx="1076">
                  <c:v>123.33780209427876</c:v>
                </c:pt>
                <c:pt idx="1077">
                  <c:v>123.33780209427876</c:v>
                </c:pt>
                <c:pt idx="1078">
                  <c:v>123.60230443131996</c:v>
                </c:pt>
                <c:pt idx="1079">
                  <c:v>123.28707561868183</c:v>
                </c:pt>
                <c:pt idx="1080">
                  <c:v>124.2834885321932</c:v>
                </c:pt>
                <c:pt idx="1081">
                  <c:v>122.56965832095364</c:v>
                </c:pt>
                <c:pt idx="1082">
                  <c:v>121.23265335700569</c:v>
                </c:pt>
                <c:pt idx="1083">
                  <c:v>121.23265335700569</c:v>
                </c:pt>
                <c:pt idx="1084">
                  <c:v>121.23265335700569</c:v>
                </c:pt>
                <c:pt idx="1085">
                  <c:v>120.4427696655676</c:v>
                </c:pt>
                <c:pt idx="1086">
                  <c:v>121.19279684046525</c:v>
                </c:pt>
                <c:pt idx="1087">
                  <c:v>121.17830356172325</c:v>
                </c:pt>
                <c:pt idx="1088">
                  <c:v>121.5478821696438</c:v>
                </c:pt>
                <c:pt idx="1089">
                  <c:v>121.5478821696438</c:v>
                </c:pt>
                <c:pt idx="1090">
                  <c:v>121.5478821696438</c:v>
                </c:pt>
                <c:pt idx="1091">
                  <c:v>121.5478821696438</c:v>
                </c:pt>
                <c:pt idx="1092">
                  <c:v>122.66748795246205</c:v>
                </c:pt>
                <c:pt idx="1093">
                  <c:v>123.46824160295662</c:v>
                </c:pt>
                <c:pt idx="1094">
                  <c:v>124.04797275263597</c:v>
                </c:pt>
                <c:pt idx="1095">
                  <c:v>124.895829559042</c:v>
                </c:pt>
                <c:pt idx="1096">
                  <c:v>124.895829559042</c:v>
                </c:pt>
                <c:pt idx="1097">
                  <c:v>124.895829559042</c:v>
                </c:pt>
                <c:pt idx="1098">
                  <c:v>124.895829559042</c:v>
                </c:pt>
                <c:pt idx="1099">
                  <c:v>126.93575854197614</c:v>
                </c:pt>
                <c:pt idx="1100">
                  <c:v>127.25461067429977</c:v>
                </c:pt>
                <c:pt idx="1101">
                  <c:v>128.14232399724628</c:v>
                </c:pt>
                <c:pt idx="1102">
                  <c:v>127.58795608536539</c:v>
                </c:pt>
                <c:pt idx="1103">
                  <c:v>127.91767817674553</c:v>
                </c:pt>
                <c:pt idx="1104">
                  <c:v>127.91767817674553</c:v>
                </c:pt>
                <c:pt idx="1105">
                  <c:v>127.91767817674553</c:v>
                </c:pt>
                <c:pt idx="1106">
                  <c:v>128.06985760353635</c:v>
                </c:pt>
                <c:pt idx="1107">
                  <c:v>125.51541722526179</c:v>
                </c:pt>
                <c:pt idx="1108">
                  <c:v>125.74006304576251</c:v>
                </c:pt>
                <c:pt idx="1109">
                  <c:v>125.750933004819</c:v>
                </c:pt>
                <c:pt idx="1110">
                  <c:v>125.68571325048008</c:v>
                </c:pt>
                <c:pt idx="1111">
                  <c:v>125.68571325048008</c:v>
                </c:pt>
                <c:pt idx="1112">
                  <c:v>125.68571325048008</c:v>
                </c:pt>
                <c:pt idx="1113">
                  <c:v>125.68571325048008</c:v>
                </c:pt>
                <c:pt idx="1114">
                  <c:v>127.14591108373492</c:v>
                </c:pt>
                <c:pt idx="1115">
                  <c:v>127.14591108373492</c:v>
                </c:pt>
                <c:pt idx="1116">
                  <c:v>127.51186637197</c:v>
                </c:pt>
                <c:pt idx="1117">
                  <c:v>126.77270915612884</c:v>
                </c:pt>
                <c:pt idx="1118">
                  <c:v>126.77270915612884</c:v>
                </c:pt>
                <c:pt idx="1119">
                  <c:v>126.77270915612884</c:v>
                </c:pt>
                <c:pt idx="1120">
                  <c:v>126.25095112141744</c:v>
                </c:pt>
                <c:pt idx="1121">
                  <c:v>126.5444400159426</c:v>
                </c:pt>
                <c:pt idx="1122">
                  <c:v>123.59143447226349</c:v>
                </c:pt>
                <c:pt idx="1123">
                  <c:v>124.92843943621146</c:v>
                </c:pt>
                <c:pt idx="1124">
                  <c:v>124.00086959672451</c:v>
                </c:pt>
                <c:pt idx="1125">
                  <c:v>124.00086959672451</c:v>
                </c:pt>
                <c:pt idx="1126">
                  <c:v>124.00086959672451</c:v>
                </c:pt>
                <c:pt idx="1127">
                  <c:v>122.75444762491394</c:v>
                </c:pt>
                <c:pt idx="1128">
                  <c:v>123.33780209427876</c:v>
                </c:pt>
                <c:pt idx="1129">
                  <c:v>121.76890467045907</c:v>
                </c:pt>
                <c:pt idx="1130">
                  <c:v>122.09500344215371</c:v>
                </c:pt>
                <c:pt idx="1131">
                  <c:v>129.05902387767671</c:v>
                </c:pt>
                <c:pt idx="1132">
                  <c:v>129.05902387767671</c:v>
                </c:pt>
                <c:pt idx="1133">
                  <c:v>129.05902387767671</c:v>
                </c:pt>
                <c:pt idx="1134">
                  <c:v>123.70013406282835</c:v>
                </c:pt>
                <c:pt idx="1135">
                  <c:v>123.87405340773216</c:v>
                </c:pt>
                <c:pt idx="1136">
                  <c:v>124.71828689445267</c:v>
                </c:pt>
                <c:pt idx="1137">
                  <c:v>125.13859197797021</c:v>
                </c:pt>
                <c:pt idx="1138">
                  <c:v>124.55523750860537</c:v>
                </c:pt>
                <c:pt idx="1139">
                  <c:v>124.55523750860537</c:v>
                </c:pt>
                <c:pt idx="1140">
                  <c:v>124.55523750860537</c:v>
                </c:pt>
                <c:pt idx="1141">
                  <c:v>124.55523750860537</c:v>
                </c:pt>
                <c:pt idx="1142">
                  <c:v>125.56252038117324</c:v>
                </c:pt>
                <c:pt idx="1143">
                  <c:v>124.9682959527519</c:v>
                </c:pt>
                <c:pt idx="1144">
                  <c:v>124.59509402514584</c:v>
                </c:pt>
                <c:pt idx="1145">
                  <c:v>125.73281640639154</c:v>
                </c:pt>
                <c:pt idx="1146">
                  <c:v>125.73281640639154</c:v>
                </c:pt>
                <c:pt idx="1147">
                  <c:v>125.73281640639154</c:v>
                </c:pt>
                <c:pt idx="1148">
                  <c:v>127.20750751838834</c:v>
                </c:pt>
                <c:pt idx="1149">
                  <c:v>126.38863726946627</c:v>
                </c:pt>
                <c:pt idx="1150">
                  <c:v>128.42131961302945</c:v>
                </c:pt>
                <c:pt idx="1151">
                  <c:v>126.66038624587847</c:v>
                </c:pt>
                <c:pt idx="1152">
                  <c:v>128.51914924453786</c:v>
                </c:pt>
                <c:pt idx="1153">
                  <c:v>128.51914924453786</c:v>
                </c:pt>
                <c:pt idx="1154">
                  <c:v>128.51914924453786</c:v>
                </c:pt>
                <c:pt idx="1155">
                  <c:v>127.9611580129715</c:v>
                </c:pt>
                <c:pt idx="1156">
                  <c:v>128.64958875321568</c:v>
                </c:pt>
                <c:pt idx="1157">
                  <c:v>129.33077285408891</c:v>
                </c:pt>
                <c:pt idx="1158">
                  <c:v>128.71843182724012</c:v>
                </c:pt>
                <c:pt idx="1159">
                  <c:v>129.05902387767671</c:v>
                </c:pt>
                <c:pt idx="1160">
                  <c:v>129.05902387767671</c:v>
                </c:pt>
                <c:pt idx="1161">
                  <c:v>129.05902387767671</c:v>
                </c:pt>
                <c:pt idx="1162">
                  <c:v>129.68585818326753</c:v>
                </c:pt>
                <c:pt idx="1163">
                  <c:v>129.46483568245228</c:v>
                </c:pt>
                <c:pt idx="1164">
                  <c:v>129.28004637849199</c:v>
                </c:pt>
                <c:pt idx="1165">
                  <c:v>127.943041414544</c:v>
                </c:pt>
                <c:pt idx="1166">
                  <c:v>127.54085292945396</c:v>
                </c:pt>
                <c:pt idx="1167">
                  <c:v>127.54085292945396</c:v>
                </c:pt>
                <c:pt idx="1168">
                  <c:v>127.54085292945396</c:v>
                </c:pt>
                <c:pt idx="1169">
                  <c:v>127.56621616725243</c:v>
                </c:pt>
                <c:pt idx="1170">
                  <c:v>127.70752563498678</c:v>
                </c:pt>
                <c:pt idx="1171">
                  <c:v>127.93941809485851</c:v>
                </c:pt>
                <c:pt idx="1172">
                  <c:v>128.79452154063551</c:v>
                </c:pt>
                <c:pt idx="1173">
                  <c:v>128.59886227761876</c:v>
                </c:pt>
                <c:pt idx="1174">
                  <c:v>128.59886227761876</c:v>
                </c:pt>
                <c:pt idx="1175">
                  <c:v>128.59886227761876</c:v>
                </c:pt>
                <c:pt idx="1176">
                  <c:v>128.9974274430233</c:v>
                </c:pt>
                <c:pt idx="1177">
                  <c:v>127.68216239718831</c:v>
                </c:pt>
                <c:pt idx="1178">
                  <c:v>127.30171383021123</c:v>
                </c:pt>
                <c:pt idx="1179">
                  <c:v>125.64223341425414</c:v>
                </c:pt>
                <c:pt idx="1180">
                  <c:v>125.60962353708467</c:v>
                </c:pt>
                <c:pt idx="1181">
                  <c:v>125.60962353708467</c:v>
                </c:pt>
                <c:pt idx="1182">
                  <c:v>125.60962353708467</c:v>
                </c:pt>
                <c:pt idx="1183">
                  <c:v>126.3813906300953</c:v>
                </c:pt>
                <c:pt idx="1184">
                  <c:v>126.23645784267545</c:v>
                </c:pt>
                <c:pt idx="1185">
                  <c:v>124.74002681256566</c:v>
                </c:pt>
                <c:pt idx="1186">
                  <c:v>125.98282546469075</c:v>
                </c:pt>
                <c:pt idx="1187">
                  <c:v>125.98282546469075</c:v>
                </c:pt>
                <c:pt idx="1188">
                  <c:v>125.98282546469075</c:v>
                </c:pt>
                <c:pt idx="1189">
                  <c:v>125.98282546469075</c:v>
                </c:pt>
                <c:pt idx="1190">
                  <c:v>126.71111272147539</c:v>
                </c:pt>
                <c:pt idx="1191">
                  <c:v>127.84883510272111</c:v>
                </c:pt>
                <c:pt idx="1192">
                  <c:v>128.88872785245843</c:v>
                </c:pt>
                <c:pt idx="1193">
                  <c:v>127.85608174209212</c:v>
                </c:pt>
                <c:pt idx="1194">
                  <c:v>127.8524584224066</c:v>
                </c:pt>
                <c:pt idx="1195">
                  <c:v>127.8524584224066</c:v>
                </c:pt>
                <c:pt idx="1196">
                  <c:v>127.8524584224066</c:v>
                </c:pt>
                <c:pt idx="1197">
                  <c:v>127.86695170114859</c:v>
                </c:pt>
                <c:pt idx="1198">
                  <c:v>128.25464690749666</c:v>
                </c:pt>
                <c:pt idx="1199">
                  <c:v>129.29453965723394</c:v>
                </c:pt>
                <c:pt idx="1200">
                  <c:v>129.64962498641256</c:v>
                </c:pt>
                <c:pt idx="1201">
                  <c:v>130.3815355628827</c:v>
                </c:pt>
                <c:pt idx="1202">
                  <c:v>130.3815355628827</c:v>
                </c:pt>
                <c:pt idx="1203">
                  <c:v>130.3815355628827</c:v>
                </c:pt>
                <c:pt idx="1204">
                  <c:v>129.38874596905686</c:v>
                </c:pt>
                <c:pt idx="1205">
                  <c:v>130.81633392514223</c:v>
                </c:pt>
                <c:pt idx="1206">
                  <c:v>130.39965216131017</c:v>
                </c:pt>
                <c:pt idx="1207">
                  <c:v>131.56273778035435</c:v>
                </c:pt>
                <c:pt idx="1208">
                  <c:v>131.38157179607956</c:v>
                </c:pt>
                <c:pt idx="1209">
                  <c:v>131.38157179607956</c:v>
                </c:pt>
                <c:pt idx="1210">
                  <c:v>131.38157179607956</c:v>
                </c:pt>
                <c:pt idx="1211">
                  <c:v>131.04097974564297</c:v>
                </c:pt>
                <c:pt idx="1212">
                  <c:v>132.54828073480923</c:v>
                </c:pt>
                <c:pt idx="1213">
                  <c:v>132.07362585600924</c:v>
                </c:pt>
                <c:pt idx="1214">
                  <c:v>131.62795753469328</c:v>
                </c:pt>
                <c:pt idx="1215">
                  <c:v>132.11348237254973</c:v>
                </c:pt>
                <c:pt idx="1216">
                  <c:v>132.11348237254973</c:v>
                </c:pt>
                <c:pt idx="1217">
                  <c:v>132.11348237254973</c:v>
                </c:pt>
                <c:pt idx="1218">
                  <c:v>132.64611036631763</c:v>
                </c:pt>
                <c:pt idx="1219">
                  <c:v>132.93597594115727</c:v>
                </c:pt>
                <c:pt idx="1220">
                  <c:v>133.37439762310228</c:v>
                </c:pt>
                <c:pt idx="1221">
                  <c:v>132.61712380883364</c:v>
                </c:pt>
                <c:pt idx="1222">
                  <c:v>131.867096633936</c:v>
                </c:pt>
                <c:pt idx="1223">
                  <c:v>131.867096633936</c:v>
                </c:pt>
                <c:pt idx="1224">
                  <c:v>131.867096633936</c:v>
                </c:pt>
                <c:pt idx="1225">
                  <c:v>130.90691691727963</c:v>
                </c:pt>
                <c:pt idx="1226">
                  <c:v>131.39606507482154</c:v>
                </c:pt>
                <c:pt idx="1227">
                  <c:v>131.19315917243378</c:v>
                </c:pt>
                <c:pt idx="1228">
                  <c:v>130.69676437552084</c:v>
                </c:pt>
                <c:pt idx="1229">
                  <c:v>128.58436899887678</c:v>
                </c:pt>
                <c:pt idx="1230">
                  <c:v>128.58436899887678</c:v>
                </c:pt>
                <c:pt idx="1231">
                  <c:v>128.58436899887678</c:v>
                </c:pt>
                <c:pt idx="1232">
                  <c:v>128.04811768542336</c:v>
                </c:pt>
                <c:pt idx="1233">
                  <c:v>128.77640494220805</c:v>
                </c:pt>
                <c:pt idx="1234">
                  <c:v>130.49385847313306</c:v>
                </c:pt>
                <c:pt idx="1235">
                  <c:v>129.80180441320337</c:v>
                </c:pt>
                <c:pt idx="1236">
                  <c:v>130.50472843218955</c:v>
                </c:pt>
                <c:pt idx="1237">
                  <c:v>130.50472843218955</c:v>
                </c:pt>
                <c:pt idx="1238">
                  <c:v>130.50472843218955</c:v>
                </c:pt>
                <c:pt idx="1239">
                  <c:v>130.16775970143846</c:v>
                </c:pt>
                <c:pt idx="1240">
                  <c:v>129.56266531396062</c:v>
                </c:pt>
                <c:pt idx="1241">
                  <c:v>129.81992101163087</c:v>
                </c:pt>
                <c:pt idx="1242">
                  <c:v>128.42856625240046</c:v>
                </c:pt>
                <c:pt idx="1243">
                  <c:v>128.41769629334397</c:v>
                </c:pt>
                <c:pt idx="1244">
                  <c:v>128.41769629334397</c:v>
                </c:pt>
                <c:pt idx="1245">
                  <c:v>128.41769629334397</c:v>
                </c:pt>
                <c:pt idx="1246">
                  <c:v>128.41769629334397</c:v>
                </c:pt>
                <c:pt idx="1247">
                  <c:v>127.79448530743866</c:v>
                </c:pt>
                <c:pt idx="1248">
                  <c:v>127.29446719084024</c:v>
                </c:pt>
                <c:pt idx="1249">
                  <c:v>127.03358817348456</c:v>
                </c:pt>
                <c:pt idx="1250">
                  <c:v>125.36323779847096</c:v>
                </c:pt>
                <c:pt idx="1251">
                  <c:v>125.36323779847096</c:v>
                </c:pt>
                <c:pt idx="1252">
                  <c:v>125.36323779847096</c:v>
                </c:pt>
                <c:pt idx="1253">
                  <c:v>125.02264574803435</c:v>
                </c:pt>
                <c:pt idx="1254">
                  <c:v>125.02264574803435</c:v>
                </c:pt>
                <c:pt idx="1255">
                  <c:v>125.2327982897931</c:v>
                </c:pt>
                <c:pt idx="1256">
                  <c:v>125.47918402840683</c:v>
                </c:pt>
                <c:pt idx="1257">
                  <c:v>126.04442189934417</c:v>
                </c:pt>
                <c:pt idx="1258">
                  <c:v>126.04442189934417</c:v>
                </c:pt>
                <c:pt idx="1259">
                  <c:v>126.04442189934417</c:v>
                </c:pt>
                <c:pt idx="1260">
                  <c:v>127.2401173955578</c:v>
                </c:pt>
                <c:pt idx="1261">
                  <c:v>127.53360629008297</c:v>
                </c:pt>
                <c:pt idx="1262">
                  <c:v>128.35972317837602</c:v>
                </c:pt>
                <c:pt idx="1263">
                  <c:v>129.40686256748432</c:v>
                </c:pt>
                <c:pt idx="1264">
                  <c:v>129.00829740207976</c:v>
                </c:pt>
                <c:pt idx="1265">
                  <c:v>129.00829740207976</c:v>
                </c:pt>
                <c:pt idx="1266">
                  <c:v>129.00829740207976</c:v>
                </c:pt>
                <c:pt idx="1267">
                  <c:v>129.91050400376824</c:v>
                </c:pt>
                <c:pt idx="1268">
                  <c:v>129.95036052030869</c:v>
                </c:pt>
                <c:pt idx="1269">
                  <c:v>129.1532301894996</c:v>
                </c:pt>
                <c:pt idx="1270">
                  <c:v>129.12786695170115</c:v>
                </c:pt>
                <c:pt idx="1271">
                  <c:v>128.41044965397293</c:v>
                </c:pt>
                <c:pt idx="1272">
                  <c:v>128.41044965397293</c:v>
                </c:pt>
                <c:pt idx="1273">
                  <c:v>128.41044965397293</c:v>
                </c:pt>
                <c:pt idx="1274">
                  <c:v>128.35609985869053</c:v>
                </c:pt>
                <c:pt idx="1275">
                  <c:v>126.30530091669986</c:v>
                </c:pt>
                <c:pt idx="1276">
                  <c:v>126.30530091669986</c:v>
                </c:pt>
                <c:pt idx="1277">
                  <c:v>128.89235117214392</c:v>
                </c:pt>
                <c:pt idx="1278">
                  <c:v>128.04087104605239</c:v>
                </c:pt>
                <c:pt idx="1279">
                  <c:v>128.04087104605239</c:v>
                </c:pt>
                <c:pt idx="1280">
                  <c:v>128.04087104605239</c:v>
                </c:pt>
                <c:pt idx="1281">
                  <c:v>128.04087104605239</c:v>
                </c:pt>
                <c:pt idx="1282">
                  <c:v>128.36696981774699</c:v>
                </c:pt>
                <c:pt idx="1283">
                  <c:v>128.37783977680351</c:v>
                </c:pt>
                <c:pt idx="1284">
                  <c:v>129.38874596905686</c:v>
                </c:pt>
                <c:pt idx="1285">
                  <c:v>129.20757998478206</c:v>
                </c:pt>
                <c:pt idx="1286">
                  <c:v>129.20757998478206</c:v>
                </c:pt>
                <c:pt idx="1287">
                  <c:v>129.20757998478206</c:v>
                </c:pt>
                <c:pt idx="1288">
                  <c:v>128.93945432805535</c:v>
                </c:pt>
                <c:pt idx="1289">
                  <c:v>129.33077285408891</c:v>
                </c:pt>
                <c:pt idx="1290">
                  <c:v>128.72205514692561</c:v>
                </c:pt>
                <c:pt idx="1291">
                  <c:v>130.25109605420485</c:v>
                </c:pt>
                <c:pt idx="1292">
                  <c:v>129.95398383999421</c:v>
                </c:pt>
                <c:pt idx="1293">
                  <c:v>129.95398383999421</c:v>
                </c:pt>
                <c:pt idx="1294">
                  <c:v>129.95398383999421</c:v>
                </c:pt>
                <c:pt idx="1295">
                  <c:v>130.23660277546287</c:v>
                </c:pt>
                <c:pt idx="1296">
                  <c:v>130.91778687633609</c:v>
                </c:pt>
                <c:pt idx="1297">
                  <c:v>132.08811913475128</c:v>
                </c:pt>
                <c:pt idx="1298">
                  <c:v>133.98311533026558</c:v>
                </c:pt>
                <c:pt idx="1299">
                  <c:v>133.01931229392369</c:v>
                </c:pt>
                <c:pt idx="1300">
                  <c:v>133.01931229392369</c:v>
                </c:pt>
                <c:pt idx="1301">
                  <c:v>133.01931229392369</c:v>
                </c:pt>
                <c:pt idx="1302">
                  <c:v>133.53020036957858</c:v>
                </c:pt>
                <c:pt idx="1303">
                  <c:v>133.50483713178011</c:v>
                </c:pt>
                <c:pt idx="1304">
                  <c:v>134.37805717598462</c:v>
                </c:pt>
                <c:pt idx="1305">
                  <c:v>134.79111562013117</c:v>
                </c:pt>
                <c:pt idx="1306">
                  <c:v>136.49769919199971</c:v>
                </c:pt>
                <c:pt idx="1307">
                  <c:v>136.49769919199971</c:v>
                </c:pt>
                <c:pt idx="1308">
                  <c:v>136.49769919199971</c:v>
                </c:pt>
                <c:pt idx="1309">
                  <c:v>137.10279357947749</c:v>
                </c:pt>
                <c:pt idx="1310">
                  <c:v>136.58828218413711</c:v>
                </c:pt>
                <c:pt idx="1311">
                  <c:v>138.26225587883619</c:v>
                </c:pt>
                <c:pt idx="1312">
                  <c:v>138.75140403637815</c:v>
                </c:pt>
                <c:pt idx="1313">
                  <c:v>137.64629153230189</c:v>
                </c:pt>
                <c:pt idx="1314">
                  <c:v>137.64629153230189</c:v>
                </c:pt>
                <c:pt idx="1315">
                  <c:v>137.64629153230189</c:v>
                </c:pt>
                <c:pt idx="1316">
                  <c:v>136.32377984709592</c:v>
                </c:pt>
                <c:pt idx="1317">
                  <c:v>135.44693648320592</c:v>
                </c:pt>
                <c:pt idx="1318">
                  <c:v>136.42523279828978</c:v>
                </c:pt>
                <c:pt idx="1319">
                  <c:v>137.62817493387439</c:v>
                </c:pt>
                <c:pt idx="1320">
                  <c:v>138.84923366788649</c:v>
                </c:pt>
                <c:pt idx="1321">
                  <c:v>138.84923366788649</c:v>
                </c:pt>
                <c:pt idx="1322">
                  <c:v>138.84923366788649</c:v>
                </c:pt>
                <c:pt idx="1323">
                  <c:v>139.33838182542846</c:v>
                </c:pt>
                <c:pt idx="1324">
                  <c:v>140.20435523026197</c:v>
                </c:pt>
                <c:pt idx="1325">
                  <c:v>140.97612232327256</c:v>
                </c:pt>
                <c:pt idx="1326">
                  <c:v>141.09206855320843</c:v>
                </c:pt>
                <c:pt idx="1327">
                  <c:v>140.41450777202073</c:v>
                </c:pt>
                <c:pt idx="1328">
                  <c:v>140.41450777202073</c:v>
                </c:pt>
                <c:pt idx="1329">
                  <c:v>140.41450777202073</c:v>
                </c:pt>
                <c:pt idx="1330">
                  <c:v>142.784158846335</c:v>
                </c:pt>
                <c:pt idx="1331">
                  <c:v>142.5486430667778</c:v>
                </c:pt>
                <c:pt idx="1332">
                  <c:v>142.58125294394722</c:v>
                </c:pt>
                <c:pt idx="1333">
                  <c:v>143.32765679915937</c:v>
                </c:pt>
                <c:pt idx="1334">
                  <c:v>142.55226638646329</c:v>
                </c:pt>
                <c:pt idx="1335">
                  <c:v>142.55226638646329</c:v>
                </c:pt>
                <c:pt idx="1336">
                  <c:v>142.55226638646329</c:v>
                </c:pt>
                <c:pt idx="1337">
                  <c:v>142.77691220696403</c:v>
                </c:pt>
                <c:pt idx="1338">
                  <c:v>142.26240081162359</c:v>
                </c:pt>
                <c:pt idx="1339">
                  <c:v>142.79865212507698</c:v>
                </c:pt>
                <c:pt idx="1340">
                  <c:v>142.82763868256097</c:v>
                </c:pt>
                <c:pt idx="1341">
                  <c:v>144.52697561505852</c:v>
                </c:pt>
                <c:pt idx="1342">
                  <c:v>144.52697561505852</c:v>
                </c:pt>
                <c:pt idx="1343">
                  <c:v>144.52697561505852</c:v>
                </c:pt>
                <c:pt idx="1344">
                  <c:v>144.52697561505852</c:v>
                </c:pt>
                <c:pt idx="1345">
                  <c:v>146.20457262944308</c:v>
                </c:pt>
                <c:pt idx="1346">
                  <c:v>146.52704808145219</c:v>
                </c:pt>
                <c:pt idx="1347">
                  <c:v>147.72636689735134</c:v>
                </c:pt>
                <c:pt idx="1348">
                  <c:v>147.37490488785824</c:v>
                </c:pt>
                <c:pt idx="1349">
                  <c:v>147.37490488785824</c:v>
                </c:pt>
                <c:pt idx="1350">
                  <c:v>147.37490488785824</c:v>
                </c:pt>
                <c:pt idx="1351">
                  <c:v>147.04518279647812</c:v>
                </c:pt>
                <c:pt idx="1352">
                  <c:v>148.49451067067648</c:v>
                </c:pt>
                <c:pt idx="1353">
                  <c:v>149.86774883147939</c:v>
                </c:pt>
                <c:pt idx="1354">
                  <c:v>149.2481611652596</c:v>
                </c:pt>
                <c:pt idx="1355">
                  <c:v>151.07069096706402</c:v>
                </c:pt>
                <c:pt idx="1356">
                  <c:v>151.07069096706402</c:v>
                </c:pt>
                <c:pt idx="1357">
                  <c:v>151.07069096706402</c:v>
                </c:pt>
                <c:pt idx="1358">
                  <c:v>153.79542737055689</c:v>
                </c:pt>
                <c:pt idx="1359">
                  <c:v>153.92586687923475</c:v>
                </c:pt>
                <c:pt idx="1360">
                  <c:v>154.36428856117973</c:v>
                </c:pt>
                <c:pt idx="1361">
                  <c:v>154.35341860212327</c:v>
                </c:pt>
                <c:pt idx="1362">
                  <c:v>156.25566143700857</c:v>
                </c:pt>
                <c:pt idx="1363">
                  <c:v>156.25566143700857</c:v>
                </c:pt>
                <c:pt idx="1364">
                  <c:v>156.25566143700857</c:v>
                </c:pt>
                <c:pt idx="1365">
                  <c:v>154.95488966991559</c:v>
                </c:pt>
                <c:pt idx="1366">
                  <c:v>154.7628537265843</c:v>
                </c:pt>
                <c:pt idx="1367">
                  <c:v>155.33533823689262</c:v>
                </c:pt>
                <c:pt idx="1368">
                  <c:v>156.96220877568027</c:v>
                </c:pt>
                <c:pt idx="1369">
                  <c:v>153.94036015797673</c:v>
                </c:pt>
                <c:pt idx="1370">
                  <c:v>153.94036015797673</c:v>
                </c:pt>
                <c:pt idx="1371">
                  <c:v>153.94036015797673</c:v>
                </c:pt>
                <c:pt idx="1372">
                  <c:v>152.2989963404471</c:v>
                </c:pt>
                <c:pt idx="1373">
                  <c:v>155.46215442588499</c:v>
                </c:pt>
                <c:pt idx="1374">
                  <c:v>154.13239610130799</c:v>
                </c:pt>
                <c:pt idx="1375">
                  <c:v>155.60708721330479</c:v>
                </c:pt>
                <c:pt idx="1376">
                  <c:v>158.4296532483061</c:v>
                </c:pt>
                <c:pt idx="1377">
                  <c:v>158.4296532483061</c:v>
                </c:pt>
                <c:pt idx="1378">
                  <c:v>158.4296532483061</c:v>
                </c:pt>
                <c:pt idx="1379">
                  <c:v>158.4296532483061</c:v>
                </c:pt>
                <c:pt idx="1380">
                  <c:v>155.52012754085294</c:v>
                </c:pt>
                <c:pt idx="1381">
                  <c:v>154.81720352186673</c:v>
                </c:pt>
                <c:pt idx="1382">
                  <c:v>153.9476067973477</c:v>
                </c:pt>
                <c:pt idx="1383">
                  <c:v>154.01282655168666</c:v>
                </c:pt>
                <c:pt idx="1384">
                  <c:v>154.01282655168666</c:v>
                </c:pt>
                <c:pt idx="1385">
                  <c:v>154.01282655168666</c:v>
                </c:pt>
                <c:pt idx="1386">
                  <c:v>153.69759773904852</c:v>
                </c:pt>
                <c:pt idx="1387">
                  <c:v>152.78452117830358</c:v>
                </c:pt>
                <c:pt idx="1388">
                  <c:v>152.50914888220589</c:v>
                </c:pt>
                <c:pt idx="1389">
                  <c:v>150.50907641581216</c:v>
                </c:pt>
                <c:pt idx="1390">
                  <c:v>150.20471756223051</c:v>
                </c:pt>
                <c:pt idx="1391">
                  <c:v>150.20471756223051</c:v>
                </c:pt>
                <c:pt idx="1392">
                  <c:v>150.20471756223051</c:v>
                </c:pt>
                <c:pt idx="1393">
                  <c:v>149.6032464944382</c:v>
                </c:pt>
                <c:pt idx="1394">
                  <c:v>153.07438675314324</c:v>
                </c:pt>
                <c:pt idx="1395">
                  <c:v>153.27729265553097</c:v>
                </c:pt>
                <c:pt idx="1396">
                  <c:v>153.21931954056308</c:v>
                </c:pt>
                <c:pt idx="1397">
                  <c:v>152.96931048226386</c:v>
                </c:pt>
                <c:pt idx="1398">
                  <c:v>152.96931048226386</c:v>
                </c:pt>
                <c:pt idx="1399">
                  <c:v>152.96931048226386</c:v>
                </c:pt>
                <c:pt idx="1400">
                  <c:v>151.52360592775099</c:v>
                </c:pt>
                <c:pt idx="1401">
                  <c:v>150.95112141744266</c:v>
                </c:pt>
                <c:pt idx="1402">
                  <c:v>152.34247617667307</c:v>
                </c:pt>
                <c:pt idx="1403">
                  <c:v>154.35341860212327</c:v>
                </c:pt>
                <c:pt idx="1404">
                  <c:v>154.30631544621181</c:v>
                </c:pt>
                <c:pt idx="1405">
                  <c:v>154.30631544621181</c:v>
                </c:pt>
                <c:pt idx="1406">
                  <c:v>154.30631544621181</c:v>
                </c:pt>
                <c:pt idx="1407">
                  <c:v>151.55983912460599</c:v>
                </c:pt>
                <c:pt idx="1408">
                  <c:v>151.46200949309755</c:v>
                </c:pt>
                <c:pt idx="1409">
                  <c:v>151.51273596869453</c:v>
                </c:pt>
                <c:pt idx="1410">
                  <c:v>151.38954309938765</c:v>
                </c:pt>
                <c:pt idx="1411">
                  <c:v>149.05612522192831</c:v>
                </c:pt>
                <c:pt idx="1412">
                  <c:v>149.05612522192831</c:v>
                </c:pt>
                <c:pt idx="1413">
                  <c:v>149.05612522192831</c:v>
                </c:pt>
                <c:pt idx="1414">
                  <c:v>149.41121055110693</c:v>
                </c:pt>
                <c:pt idx="1415">
                  <c:v>147.38577484691473</c:v>
                </c:pt>
                <c:pt idx="1416">
                  <c:v>145.74803434907062</c:v>
                </c:pt>
                <c:pt idx="1417">
                  <c:v>147.19011558389795</c:v>
                </c:pt>
                <c:pt idx="1418">
                  <c:v>145.99804340736983</c:v>
                </c:pt>
                <c:pt idx="1419">
                  <c:v>145.99804340736983</c:v>
                </c:pt>
                <c:pt idx="1420">
                  <c:v>145.99804340736983</c:v>
                </c:pt>
                <c:pt idx="1421">
                  <c:v>144.88930758360809</c:v>
                </c:pt>
                <c:pt idx="1422">
                  <c:v>145.87122721837747</c:v>
                </c:pt>
                <c:pt idx="1423">
                  <c:v>148.08145222652993</c:v>
                </c:pt>
                <c:pt idx="1424">
                  <c:v>148.08145222652993</c:v>
                </c:pt>
                <c:pt idx="1425">
                  <c:v>147.92202616036812</c:v>
                </c:pt>
                <c:pt idx="1426">
                  <c:v>147.92202616036812</c:v>
                </c:pt>
                <c:pt idx="1427">
                  <c:v>147.92202616036812</c:v>
                </c:pt>
                <c:pt idx="1428">
                  <c:v>145.08859016631038</c:v>
                </c:pt>
                <c:pt idx="1429">
                  <c:v>145.25163955215768</c:v>
                </c:pt>
                <c:pt idx="1430">
                  <c:v>147.72274357766582</c:v>
                </c:pt>
                <c:pt idx="1431">
                  <c:v>148.40392767853908</c:v>
                </c:pt>
                <c:pt idx="1432">
                  <c:v>149.52353346135729</c:v>
                </c:pt>
                <c:pt idx="1433">
                  <c:v>149.52353346135729</c:v>
                </c:pt>
                <c:pt idx="1434">
                  <c:v>149.52353346135729</c:v>
                </c:pt>
                <c:pt idx="1435">
                  <c:v>150.84966846624877</c:v>
                </c:pt>
                <c:pt idx="1436">
                  <c:v>150.43298670241677</c:v>
                </c:pt>
                <c:pt idx="1437">
                  <c:v>152.25189318453567</c:v>
                </c:pt>
                <c:pt idx="1438">
                  <c:v>152.26638646327766</c:v>
                </c:pt>
                <c:pt idx="1439">
                  <c:v>150.59965940794956</c:v>
                </c:pt>
                <c:pt idx="1440">
                  <c:v>150.59965940794956</c:v>
                </c:pt>
                <c:pt idx="1441">
                  <c:v>150.59965940794956</c:v>
                </c:pt>
                <c:pt idx="1442">
                  <c:v>151.75187506793725</c:v>
                </c:pt>
                <c:pt idx="1443">
                  <c:v>151.41128301750061</c:v>
                </c:pt>
                <c:pt idx="1444">
                  <c:v>151.13228740171743</c:v>
                </c:pt>
                <c:pt idx="1445">
                  <c:v>151.99101416717997</c:v>
                </c:pt>
                <c:pt idx="1446">
                  <c:v>152.29174970107613</c:v>
                </c:pt>
                <c:pt idx="1447">
                  <c:v>152.29174970107613</c:v>
                </c:pt>
                <c:pt idx="1448">
                  <c:v>152.29174970107613</c:v>
                </c:pt>
                <c:pt idx="1449">
                  <c:v>153.10699663031269</c:v>
                </c:pt>
                <c:pt idx="1450">
                  <c:v>154.87517663683465</c:v>
                </c:pt>
                <c:pt idx="1451">
                  <c:v>155.33171491720714</c:v>
                </c:pt>
                <c:pt idx="1452">
                  <c:v>156.88611906228488</c:v>
                </c:pt>
                <c:pt idx="1453">
                  <c:v>156.88611906228488</c:v>
                </c:pt>
                <c:pt idx="1454">
                  <c:v>156.88611906228488</c:v>
                </c:pt>
                <c:pt idx="1455">
                  <c:v>156.88611906228488</c:v>
                </c:pt>
                <c:pt idx="1456">
                  <c:v>157.47309685133519</c:v>
                </c:pt>
                <c:pt idx="1457">
                  <c:v>158.95503460270299</c:v>
                </c:pt>
                <c:pt idx="1458">
                  <c:v>159.19055038226023</c:v>
                </c:pt>
                <c:pt idx="1459">
                  <c:v>159.1180839885503</c:v>
                </c:pt>
                <c:pt idx="1460">
                  <c:v>159.52389579332583</c:v>
                </c:pt>
                <c:pt idx="1461">
                  <c:v>159.52389579332583</c:v>
                </c:pt>
                <c:pt idx="1462">
                  <c:v>159.52389579332583</c:v>
                </c:pt>
                <c:pt idx="1463">
                  <c:v>161.78484727707524</c:v>
                </c:pt>
                <c:pt idx="1464">
                  <c:v>160.7811877241929</c:v>
                </c:pt>
                <c:pt idx="1465">
                  <c:v>160.7811877241929</c:v>
                </c:pt>
                <c:pt idx="1466">
                  <c:v>162.7015471575057</c:v>
                </c:pt>
                <c:pt idx="1467">
                  <c:v>161.53846153846152</c:v>
                </c:pt>
                <c:pt idx="1468">
                  <c:v>161.53846153846152</c:v>
                </c:pt>
                <c:pt idx="1469">
                  <c:v>161.53846153846152</c:v>
                </c:pt>
                <c:pt idx="1470">
                  <c:v>161.63266785028441</c:v>
                </c:pt>
                <c:pt idx="1471">
                  <c:v>165.87195188231459</c:v>
                </c:pt>
                <c:pt idx="1472">
                  <c:v>168.08580021015254</c:v>
                </c:pt>
                <c:pt idx="1473">
                  <c:v>169.81050038044859</c:v>
                </c:pt>
                <c:pt idx="1474">
                  <c:v>169.35758541976159</c:v>
                </c:pt>
                <c:pt idx="1475">
                  <c:v>169.35758541976159</c:v>
                </c:pt>
                <c:pt idx="1476">
                  <c:v>169.35758541976159</c:v>
                </c:pt>
                <c:pt idx="1477">
                  <c:v>169.35758541976159</c:v>
                </c:pt>
                <c:pt idx="1478">
                  <c:v>171.24895829559043</c:v>
                </c:pt>
                <c:pt idx="1479">
                  <c:v>170.67285046559658</c:v>
                </c:pt>
                <c:pt idx="1480">
                  <c:v>170.96996267980725</c:v>
                </c:pt>
                <c:pt idx="1481">
                  <c:v>170.96633936012176</c:v>
                </c:pt>
                <c:pt idx="1482">
                  <c:v>170.96633936012176</c:v>
                </c:pt>
                <c:pt idx="1483">
                  <c:v>170.96633936012176</c:v>
                </c:pt>
                <c:pt idx="1484">
                  <c:v>171.52433059168811</c:v>
                </c:pt>
                <c:pt idx="1485">
                  <c:v>171.31055473024387</c:v>
                </c:pt>
                <c:pt idx="1486">
                  <c:v>172.69103953041778</c:v>
                </c:pt>
                <c:pt idx="1487">
                  <c:v>172.69103953041778</c:v>
                </c:pt>
                <c:pt idx="1488">
                  <c:v>173.80339867386499</c:v>
                </c:pt>
                <c:pt idx="1489">
                  <c:v>173.80339867386499</c:v>
                </c:pt>
                <c:pt idx="1490">
                  <c:v>173.80339867386499</c:v>
                </c:pt>
                <c:pt idx="1491">
                  <c:v>175.27808978586179</c:v>
                </c:pt>
                <c:pt idx="1492">
                  <c:v>176.47740860176094</c:v>
                </c:pt>
                <c:pt idx="1493">
                  <c:v>176.67306786477772</c:v>
                </c:pt>
                <c:pt idx="1494">
                  <c:v>176.41943548679296</c:v>
                </c:pt>
                <c:pt idx="1495">
                  <c:v>177.64049422080507</c:v>
                </c:pt>
                <c:pt idx="1496">
                  <c:v>177.64049422080507</c:v>
                </c:pt>
                <c:pt idx="1497">
                  <c:v>177.64049422080507</c:v>
                </c:pt>
                <c:pt idx="1498">
                  <c:v>177.75281713105545</c:v>
                </c:pt>
                <c:pt idx="1499">
                  <c:v>178.7528533642523</c:v>
                </c:pt>
                <c:pt idx="1500">
                  <c:v>180.91597521649334</c:v>
                </c:pt>
                <c:pt idx="1501">
                  <c:v>181.12975107793758</c:v>
                </c:pt>
                <c:pt idx="1502">
                  <c:v>179.37606435015761</c:v>
                </c:pt>
                <c:pt idx="1503">
                  <c:v>179.37606435015761</c:v>
                </c:pt>
                <c:pt idx="1504">
                  <c:v>179.37606435015761</c:v>
                </c:pt>
                <c:pt idx="1505">
                  <c:v>178.16949889488748</c:v>
                </c:pt>
                <c:pt idx="1506">
                  <c:v>176.10782999384037</c:v>
                </c:pt>
                <c:pt idx="1507">
                  <c:v>175.72738142686327</c:v>
                </c:pt>
                <c:pt idx="1508">
                  <c:v>177.43758831841731</c:v>
                </c:pt>
                <c:pt idx="1509">
                  <c:v>171.66564005942243</c:v>
                </c:pt>
                <c:pt idx="1510">
                  <c:v>171.66564005942243</c:v>
                </c:pt>
                <c:pt idx="1511">
                  <c:v>171.66564005942243</c:v>
                </c:pt>
                <c:pt idx="1512">
                  <c:v>171.66564005942243</c:v>
                </c:pt>
                <c:pt idx="1513">
                  <c:v>174.03891445342222</c:v>
                </c:pt>
                <c:pt idx="1514">
                  <c:v>175.07880720315953</c:v>
                </c:pt>
                <c:pt idx="1515">
                  <c:v>174.41211638102828</c:v>
                </c:pt>
                <c:pt idx="1516">
                  <c:v>177.82528352476535</c:v>
                </c:pt>
                <c:pt idx="1517">
                  <c:v>177.82528352476535</c:v>
                </c:pt>
                <c:pt idx="1518">
                  <c:v>177.82528352476535</c:v>
                </c:pt>
                <c:pt idx="1519">
                  <c:v>179.33620783361715</c:v>
                </c:pt>
                <c:pt idx="1520">
                  <c:v>179.33620783361715</c:v>
                </c:pt>
                <c:pt idx="1521">
                  <c:v>179.6478133265698</c:v>
                </c:pt>
                <c:pt idx="1522">
                  <c:v>180.60436972354071</c:v>
                </c:pt>
                <c:pt idx="1523">
                  <c:v>182.89430776477406</c:v>
                </c:pt>
                <c:pt idx="1524">
                  <c:v>182.89430776477406</c:v>
                </c:pt>
                <c:pt idx="1525">
                  <c:v>182.89430776477406</c:v>
                </c:pt>
                <c:pt idx="1526">
                  <c:v>182.70589514112828</c:v>
                </c:pt>
                <c:pt idx="1527">
                  <c:v>182.62980542773289</c:v>
                </c:pt>
                <c:pt idx="1528">
                  <c:v>182.28921337729628</c:v>
                </c:pt>
                <c:pt idx="1529">
                  <c:v>181.64063915359253</c:v>
                </c:pt>
                <c:pt idx="1530">
                  <c:v>178.28544512482335</c:v>
                </c:pt>
                <c:pt idx="1531">
                  <c:v>178.28544512482335</c:v>
                </c:pt>
                <c:pt idx="1532">
                  <c:v>178.28544512482335</c:v>
                </c:pt>
                <c:pt idx="1533">
                  <c:v>177.87238668067684</c:v>
                </c:pt>
                <c:pt idx="1534">
                  <c:v>174.29617015109241</c:v>
                </c:pt>
                <c:pt idx="1535">
                  <c:v>174.29617015109241</c:v>
                </c:pt>
                <c:pt idx="1536">
                  <c:v>174.29617015109241</c:v>
                </c:pt>
                <c:pt idx="1537">
                  <c:v>176.03898691981595</c:v>
                </c:pt>
                <c:pt idx="1538">
                  <c:v>176.03898691981595</c:v>
                </c:pt>
                <c:pt idx="1539">
                  <c:v>176.03898691981595</c:v>
                </c:pt>
                <c:pt idx="1540">
                  <c:v>176.57523823326932</c:v>
                </c:pt>
                <c:pt idx="1541">
                  <c:v>176.70930106163266</c:v>
                </c:pt>
                <c:pt idx="1542">
                  <c:v>176.43755208522046</c:v>
                </c:pt>
                <c:pt idx="1543">
                  <c:v>179.13330193122937</c:v>
                </c:pt>
                <c:pt idx="1544">
                  <c:v>180.03913185260333</c:v>
                </c:pt>
                <c:pt idx="1545">
                  <c:v>180.03913185260333</c:v>
                </c:pt>
                <c:pt idx="1546">
                  <c:v>180.03913185260333</c:v>
                </c:pt>
                <c:pt idx="1547">
                  <c:v>179.6478133265698</c:v>
                </c:pt>
                <c:pt idx="1548">
                  <c:v>181.44135657089024</c:v>
                </c:pt>
                <c:pt idx="1549">
                  <c:v>180.22029783687813</c:v>
                </c:pt>
                <c:pt idx="1550">
                  <c:v>183.73854125149464</c:v>
                </c:pt>
                <c:pt idx="1551">
                  <c:v>185.57556433204098</c:v>
                </c:pt>
                <c:pt idx="1552">
                  <c:v>185.57556433204098</c:v>
                </c:pt>
                <c:pt idx="1553">
                  <c:v>185.57556433204098</c:v>
                </c:pt>
                <c:pt idx="1554">
                  <c:v>185.97412949744555</c:v>
                </c:pt>
                <c:pt idx="1555">
                  <c:v>186.09007572738142</c:v>
                </c:pt>
                <c:pt idx="1556">
                  <c:v>183.84361752237399</c:v>
                </c:pt>
                <c:pt idx="1557">
                  <c:v>183.03924055219392</c:v>
                </c:pt>
                <c:pt idx="1558">
                  <c:v>183.61534838218776</c:v>
                </c:pt>
                <c:pt idx="1559">
                  <c:v>183.61534838218776</c:v>
                </c:pt>
                <c:pt idx="1560">
                  <c:v>183.61534838218776</c:v>
                </c:pt>
                <c:pt idx="1561">
                  <c:v>182.20225370484437</c:v>
                </c:pt>
                <c:pt idx="1562">
                  <c:v>182.20225370484437</c:v>
                </c:pt>
                <c:pt idx="1563">
                  <c:v>182.43052284503059</c:v>
                </c:pt>
                <c:pt idx="1564">
                  <c:v>181.85079169535129</c:v>
                </c:pt>
                <c:pt idx="1565">
                  <c:v>181.8218051378673</c:v>
                </c:pt>
                <c:pt idx="1566">
                  <c:v>181.8218051378673</c:v>
                </c:pt>
                <c:pt idx="1567">
                  <c:v>181.8218051378673</c:v>
                </c:pt>
                <c:pt idx="1568">
                  <c:v>183.22765317583969</c:v>
                </c:pt>
                <c:pt idx="1569">
                  <c:v>183.76028116960759</c:v>
                </c:pt>
                <c:pt idx="1570">
                  <c:v>184.06826334287473</c:v>
                </c:pt>
                <c:pt idx="1571">
                  <c:v>184.73133084532049</c:v>
                </c:pt>
                <c:pt idx="1572">
                  <c:v>184.73133084532049</c:v>
                </c:pt>
                <c:pt idx="1573">
                  <c:v>184.73133084532049</c:v>
                </c:pt>
                <c:pt idx="1574">
                  <c:v>184.73133084532049</c:v>
                </c:pt>
                <c:pt idx="1575">
                  <c:v>184.36175223739991</c:v>
                </c:pt>
                <c:pt idx="1576">
                  <c:v>183.48128555382442</c:v>
                </c:pt>
                <c:pt idx="1577">
                  <c:v>182.80010145295117</c:v>
                </c:pt>
                <c:pt idx="1578">
                  <c:v>180.40508714083842</c:v>
                </c:pt>
                <c:pt idx="1579">
                  <c:v>182.65516866553136</c:v>
                </c:pt>
                <c:pt idx="1580">
                  <c:v>182.65516866553136</c:v>
                </c:pt>
                <c:pt idx="1581">
                  <c:v>182.65516866553136</c:v>
                </c:pt>
                <c:pt idx="1582">
                  <c:v>183.23127649552521</c:v>
                </c:pt>
                <c:pt idx="1583">
                  <c:v>183.23127649552521</c:v>
                </c:pt>
                <c:pt idx="1584">
                  <c:v>181.24932062755897</c:v>
                </c:pt>
                <c:pt idx="1585">
                  <c:v>179.91593898329648</c:v>
                </c:pt>
                <c:pt idx="1586">
                  <c:v>177.37236856407839</c:v>
                </c:pt>
                <c:pt idx="1587">
                  <c:v>177.37236856407839</c:v>
                </c:pt>
                <c:pt idx="1588">
                  <c:v>177.37236856407839</c:v>
                </c:pt>
                <c:pt idx="1589">
                  <c:v>178.70212688865536</c:v>
                </c:pt>
                <c:pt idx="1590">
                  <c:v>178.3361716004203</c:v>
                </c:pt>
                <c:pt idx="1591">
                  <c:v>178.3361716004203</c:v>
                </c:pt>
                <c:pt idx="1592">
                  <c:v>178.16587557520199</c:v>
                </c:pt>
                <c:pt idx="1593">
                  <c:v>177.58252110583717</c:v>
                </c:pt>
                <c:pt idx="1594">
                  <c:v>177.58252110583717</c:v>
                </c:pt>
                <c:pt idx="1595">
                  <c:v>177.58252110583717</c:v>
                </c:pt>
                <c:pt idx="1596">
                  <c:v>178.02818942715314</c:v>
                </c:pt>
                <c:pt idx="1597">
                  <c:v>181.89789485126272</c:v>
                </c:pt>
                <c:pt idx="1598">
                  <c:v>181.65875575202</c:v>
                </c:pt>
                <c:pt idx="1599">
                  <c:v>181.73846878510091</c:v>
                </c:pt>
                <c:pt idx="1600">
                  <c:v>180.78553570781548</c:v>
                </c:pt>
                <c:pt idx="1601">
                  <c:v>180.78553570781548</c:v>
                </c:pt>
                <c:pt idx="1602">
                  <c:v>180.78553570781548</c:v>
                </c:pt>
                <c:pt idx="1603">
                  <c:v>178.88691619261564</c:v>
                </c:pt>
                <c:pt idx="1604">
                  <c:v>178.89416283198668</c:v>
                </c:pt>
                <c:pt idx="1605">
                  <c:v>179.9847820573209</c:v>
                </c:pt>
                <c:pt idx="1606">
                  <c:v>181.67324903076195</c:v>
                </c:pt>
                <c:pt idx="1607">
                  <c:v>182.08993079459401</c:v>
                </c:pt>
                <c:pt idx="1608">
                  <c:v>182.08993079459401</c:v>
                </c:pt>
                <c:pt idx="1609">
                  <c:v>182.08993079459401</c:v>
                </c:pt>
                <c:pt idx="1610">
                  <c:v>182.08993079459401</c:v>
                </c:pt>
                <c:pt idx="1611">
                  <c:v>181.89789485126272</c:v>
                </c:pt>
                <c:pt idx="1612">
                  <c:v>181.94499800717415</c:v>
                </c:pt>
                <c:pt idx="1613">
                  <c:v>183.24214645458167</c:v>
                </c:pt>
                <c:pt idx="1614">
                  <c:v>182.1660205079894</c:v>
                </c:pt>
                <c:pt idx="1615">
                  <c:v>182.1660205079894</c:v>
                </c:pt>
                <c:pt idx="1616">
                  <c:v>182.1660205079894</c:v>
                </c:pt>
                <c:pt idx="1617">
                  <c:v>180.26015435341861</c:v>
                </c:pt>
                <c:pt idx="1618">
                  <c:v>180.36160730461245</c:v>
                </c:pt>
                <c:pt idx="1619">
                  <c:v>182.14790390956193</c:v>
                </c:pt>
                <c:pt idx="1620">
                  <c:v>182.75299829703974</c:v>
                </c:pt>
                <c:pt idx="1621">
                  <c:v>182.77111489546724</c:v>
                </c:pt>
                <c:pt idx="1622">
                  <c:v>182.77111489546724</c:v>
                </c:pt>
                <c:pt idx="1623">
                  <c:v>182.77111489546724</c:v>
                </c:pt>
                <c:pt idx="1624">
                  <c:v>181.95949128591616</c:v>
                </c:pt>
                <c:pt idx="1625">
                  <c:v>181.07177796296966</c:v>
                </c:pt>
                <c:pt idx="1626">
                  <c:v>181.17323091416355</c:v>
                </c:pt>
                <c:pt idx="1627">
                  <c:v>179.32171455487517</c:v>
                </c:pt>
                <c:pt idx="1628">
                  <c:v>180.24203775499109</c:v>
                </c:pt>
                <c:pt idx="1629">
                  <c:v>180.24203775499109</c:v>
                </c:pt>
                <c:pt idx="1630">
                  <c:v>180.24203775499109</c:v>
                </c:pt>
                <c:pt idx="1631">
                  <c:v>179.95941881952245</c:v>
                </c:pt>
                <c:pt idx="1632">
                  <c:v>180.45943693612088</c:v>
                </c:pt>
                <c:pt idx="1633">
                  <c:v>179.06808217689044</c:v>
                </c:pt>
                <c:pt idx="1634">
                  <c:v>178.43762455161419</c:v>
                </c:pt>
                <c:pt idx="1635">
                  <c:v>177.53179463024023</c:v>
                </c:pt>
                <c:pt idx="1636">
                  <c:v>177.53179463024023</c:v>
                </c:pt>
                <c:pt idx="1637">
                  <c:v>177.53179463024023</c:v>
                </c:pt>
                <c:pt idx="1638">
                  <c:v>176.18391970723576</c:v>
                </c:pt>
                <c:pt idx="1639">
                  <c:v>177.41584840030436</c:v>
                </c:pt>
                <c:pt idx="1640">
                  <c:v>177.85064676256385</c:v>
                </c:pt>
                <c:pt idx="1641">
                  <c:v>175.57882531975795</c:v>
                </c:pt>
                <c:pt idx="1642">
                  <c:v>173.82876191166346</c:v>
                </c:pt>
                <c:pt idx="1643">
                  <c:v>173.82876191166346</c:v>
                </c:pt>
                <c:pt idx="1644">
                  <c:v>173.82876191166346</c:v>
                </c:pt>
                <c:pt idx="1645">
                  <c:v>173.82876191166346</c:v>
                </c:pt>
                <c:pt idx="1646">
                  <c:v>176.06797347729989</c:v>
                </c:pt>
                <c:pt idx="1647">
                  <c:v>175.79622450088769</c:v>
                </c:pt>
                <c:pt idx="1648">
                  <c:v>176.76727417660061</c:v>
                </c:pt>
                <c:pt idx="1649">
                  <c:v>176.33247581434111</c:v>
                </c:pt>
                <c:pt idx="1650">
                  <c:v>176.33247581434111</c:v>
                </c:pt>
                <c:pt idx="1651">
                  <c:v>176.33247581434111</c:v>
                </c:pt>
                <c:pt idx="1652">
                  <c:v>174.97735425196566</c:v>
                </c:pt>
                <c:pt idx="1653">
                  <c:v>176.29986593717163</c:v>
                </c:pt>
                <c:pt idx="1654">
                  <c:v>179.16953512808436</c:v>
                </c:pt>
                <c:pt idx="1655">
                  <c:v>181.80731185912532</c:v>
                </c:pt>
                <c:pt idx="1656">
                  <c:v>181.40874669372079</c:v>
                </c:pt>
                <c:pt idx="1657">
                  <c:v>181.40874669372079</c:v>
                </c:pt>
                <c:pt idx="1658">
                  <c:v>181.40874669372079</c:v>
                </c:pt>
                <c:pt idx="1659">
                  <c:v>181.39425341497878</c:v>
                </c:pt>
                <c:pt idx="1660">
                  <c:v>181.48121308743072</c:v>
                </c:pt>
                <c:pt idx="1661">
                  <c:v>182.12254067176346</c:v>
                </c:pt>
                <c:pt idx="1662">
                  <c:v>182.55733903402296</c:v>
                </c:pt>
                <c:pt idx="1663">
                  <c:v>183.00663067502444</c:v>
                </c:pt>
                <c:pt idx="1664">
                  <c:v>183.00663067502444</c:v>
                </c:pt>
                <c:pt idx="1665">
                  <c:v>183.00663067502444</c:v>
                </c:pt>
                <c:pt idx="1666">
                  <c:v>181.36889017718033</c:v>
                </c:pt>
                <c:pt idx="1667">
                  <c:v>182.21312366390086</c:v>
                </c:pt>
                <c:pt idx="1668">
                  <c:v>182.56820899307945</c:v>
                </c:pt>
                <c:pt idx="1669">
                  <c:v>181.93412804811769</c:v>
                </c:pt>
                <c:pt idx="1670">
                  <c:v>180.81089894561396</c:v>
                </c:pt>
                <c:pt idx="1671">
                  <c:v>180.81089894561396</c:v>
                </c:pt>
                <c:pt idx="1672">
                  <c:v>180.81089894561396</c:v>
                </c:pt>
                <c:pt idx="1673">
                  <c:v>181.97398456465814</c:v>
                </c:pt>
                <c:pt idx="1674">
                  <c:v>183.37983260263053</c:v>
                </c:pt>
                <c:pt idx="1675">
                  <c:v>183.30011956954962</c:v>
                </c:pt>
                <c:pt idx="1676">
                  <c:v>182.44501612377258</c:v>
                </c:pt>
                <c:pt idx="1677">
                  <c:v>182.22037030327186</c:v>
                </c:pt>
                <c:pt idx="1678">
                  <c:v>182.22037030327186</c:v>
                </c:pt>
                <c:pt idx="1679">
                  <c:v>182.22037030327186</c:v>
                </c:pt>
                <c:pt idx="1680">
                  <c:v>179.53186709663393</c:v>
                </c:pt>
                <c:pt idx="1681">
                  <c:v>181.38700677560783</c:v>
                </c:pt>
                <c:pt idx="1682">
                  <c:v>181.32178702126888</c:v>
                </c:pt>
                <c:pt idx="1683">
                  <c:v>182.45950940251458</c:v>
                </c:pt>
                <c:pt idx="1684">
                  <c:v>182.33993985289322</c:v>
                </c:pt>
                <c:pt idx="1685">
                  <c:v>182.33993985289322</c:v>
                </c:pt>
                <c:pt idx="1686">
                  <c:v>182.33993985289322</c:v>
                </c:pt>
                <c:pt idx="1687">
                  <c:v>183.25663973332368</c:v>
                </c:pt>
                <c:pt idx="1688">
                  <c:v>182.33631653320771</c:v>
                </c:pt>
                <c:pt idx="1689">
                  <c:v>182.95228087974203</c:v>
                </c:pt>
                <c:pt idx="1690">
                  <c:v>181.77470198195587</c:v>
                </c:pt>
                <c:pt idx="1691">
                  <c:v>182.43414616471611</c:v>
                </c:pt>
                <c:pt idx="1692">
                  <c:v>182.43414616471611</c:v>
                </c:pt>
                <c:pt idx="1693">
                  <c:v>182.43414616471611</c:v>
                </c:pt>
                <c:pt idx="1694">
                  <c:v>181.85803833472227</c:v>
                </c:pt>
                <c:pt idx="1695">
                  <c:v>182.90155440414509</c:v>
                </c:pt>
                <c:pt idx="1696">
                  <c:v>181.70223558824594</c:v>
                </c:pt>
                <c:pt idx="1697">
                  <c:v>180.95945505271928</c:v>
                </c:pt>
                <c:pt idx="1698">
                  <c:v>183.11895358527482</c:v>
                </c:pt>
                <c:pt idx="1699">
                  <c:v>183.11895358527482</c:v>
                </c:pt>
                <c:pt idx="1700">
                  <c:v>183.11895358527482</c:v>
                </c:pt>
                <c:pt idx="1701">
                  <c:v>183.94869379325337</c:v>
                </c:pt>
                <c:pt idx="1702">
                  <c:v>183.82912424363204</c:v>
                </c:pt>
                <c:pt idx="1703">
                  <c:v>183.58273850501828</c:v>
                </c:pt>
                <c:pt idx="1704">
                  <c:v>181.0246748070582</c:v>
                </c:pt>
                <c:pt idx="1705">
                  <c:v>181.81455849849633</c:v>
                </c:pt>
                <c:pt idx="1706">
                  <c:v>181.81455849849633</c:v>
                </c:pt>
                <c:pt idx="1707">
                  <c:v>181.81455849849633</c:v>
                </c:pt>
                <c:pt idx="1708">
                  <c:v>181.81455849849633</c:v>
                </c:pt>
                <c:pt idx="1709">
                  <c:v>181.36526685749484</c:v>
                </c:pt>
                <c:pt idx="1710">
                  <c:v>180.74930251096055</c:v>
                </c:pt>
                <c:pt idx="1711">
                  <c:v>180.03550853291785</c:v>
                </c:pt>
                <c:pt idx="1712">
                  <c:v>179.82897931084457</c:v>
                </c:pt>
                <c:pt idx="1713">
                  <c:v>179.82897931084457</c:v>
                </c:pt>
                <c:pt idx="1714">
                  <c:v>179.82897931084457</c:v>
                </c:pt>
                <c:pt idx="1715">
                  <c:v>179.08257545563245</c:v>
                </c:pt>
                <c:pt idx="1716">
                  <c:v>177.74919381136996</c:v>
                </c:pt>
                <c:pt idx="1717">
                  <c:v>177.96659299249973</c:v>
                </c:pt>
                <c:pt idx="1718">
                  <c:v>177.69484401608756</c:v>
                </c:pt>
                <c:pt idx="1719">
                  <c:v>176.43755208522046</c:v>
                </c:pt>
                <c:pt idx="1720">
                  <c:v>176.43755208522046</c:v>
                </c:pt>
                <c:pt idx="1721">
                  <c:v>176.43755208522046</c:v>
                </c:pt>
                <c:pt idx="1722">
                  <c:v>175.16939019529693</c:v>
                </c:pt>
                <c:pt idx="1723">
                  <c:v>175.02445740787709</c:v>
                </c:pt>
                <c:pt idx="1724">
                  <c:v>174.75633175115038</c:v>
                </c:pt>
                <c:pt idx="1725">
                  <c:v>172.22725461067429</c:v>
                </c:pt>
                <c:pt idx="1726">
                  <c:v>171.6004203050835</c:v>
                </c:pt>
                <c:pt idx="1727">
                  <c:v>171.6004203050835</c:v>
                </c:pt>
                <c:pt idx="1728">
                  <c:v>171.6004203050835</c:v>
                </c:pt>
                <c:pt idx="1729">
                  <c:v>170.95546940106524</c:v>
                </c:pt>
                <c:pt idx="1730">
                  <c:v>169.77789050327908</c:v>
                </c:pt>
                <c:pt idx="1731">
                  <c:v>168.1981231204029</c:v>
                </c:pt>
                <c:pt idx="1732">
                  <c:v>168.97351353309901</c:v>
                </c:pt>
                <c:pt idx="1733">
                  <c:v>166.61110909815574</c:v>
                </c:pt>
                <c:pt idx="1734">
                  <c:v>166.61110909815574</c:v>
                </c:pt>
                <c:pt idx="1735">
                  <c:v>166.61110909815574</c:v>
                </c:pt>
                <c:pt idx="1736">
                  <c:v>167.7705713975144</c:v>
                </c:pt>
                <c:pt idx="1737">
                  <c:v>167.11837385412517</c:v>
                </c:pt>
                <c:pt idx="1738">
                  <c:v>167.98072393927316</c:v>
                </c:pt>
                <c:pt idx="1739">
                  <c:v>167.7633247581434</c:v>
                </c:pt>
                <c:pt idx="1740">
                  <c:v>166.57849922098626</c:v>
                </c:pt>
                <c:pt idx="1741">
                  <c:v>166.57849922098626</c:v>
                </c:pt>
                <c:pt idx="1742">
                  <c:v>166.57849922098626</c:v>
                </c:pt>
                <c:pt idx="1743">
                  <c:v>164.73785282075437</c:v>
                </c:pt>
                <c:pt idx="1744">
                  <c:v>168.74524439291278</c:v>
                </c:pt>
                <c:pt idx="1745">
                  <c:v>168.41189898184717</c:v>
                </c:pt>
                <c:pt idx="1746">
                  <c:v>167.91912750461972</c:v>
                </c:pt>
                <c:pt idx="1747">
                  <c:v>167.91912750461972</c:v>
                </c:pt>
                <c:pt idx="1748">
                  <c:v>167.91912750461972</c:v>
                </c:pt>
                <c:pt idx="1749">
                  <c:v>167.91912750461972</c:v>
                </c:pt>
                <c:pt idx="1750">
                  <c:v>169.44454509221347</c:v>
                </c:pt>
                <c:pt idx="1751">
                  <c:v>169.75977390485161</c:v>
                </c:pt>
                <c:pt idx="1752">
                  <c:v>169.8539802166745</c:v>
                </c:pt>
                <c:pt idx="1753">
                  <c:v>168.19449980071741</c:v>
                </c:pt>
                <c:pt idx="1754">
                  <c:v>168.89017718033261</c:v>
                </c:pt>
                <c:pt idx="1755">
                  <c:v>168.89017718033261</c:v>
                </c:pt>
                <c:pt idx="1756">
                  <c:v>168.89017718033261</c:v>
                </c:pt>
                <c:pt idx="1757">
                  <c:v>169.06047320555092</c:v>
                </c:pt>
                <c:pt idx="1758">
                  <c:v>171.71998985470486</c:v>
                </c:pt>
                <c:pt idx="1759">
                  <c:v>170.53516431754772</c:v>
                </c:pt>
                <c:pt idx="1760">
                  <c:v>170.43371136635386</c:v>
                </c:pt>
                <c:pt idx="1761">
                  <c:v>170.73807021993551</c:v>
                </c:pt>
                <c:pt idx="1762">
                  <c:v>170.73807021993551</c:v>
                </c:pt>
                <c:pt idx="1763">
                  <c:v>170.73807021993551</c:v>
                </c:pt>
                <c:pt idx="1764">
                  <c:v>171.15112866408205</c:v>
                </c:pt>
                <c:pt idx="1765">
                  <c:v>170.61125403094314</c:v>
                </c:pt>
                <c:pt idx="1766">
                  <c:v>170.53516431754772</c:v>
                </c:pt>
                <c:pt idx="1767">
                  <c:v>168.80321750788073</c:v>
                </c:pt>
                <c:pt idx="1768">
                  <c:v>168.26334287474182</c:v>
                </c:pt>
                <c:pt idx="1769">
                  <c:v>168.26334287474182</c:v>
                </c:pt>
                <c:pt idx="1770">
                  <c:v>168.26334287474182</c:v>
                </c:pt>
                <c:pt idx="1771">
                  <c:v>167.32490307619841</c:v>
                </c:pt>
                <c:pt idx="1772">
                  <c:v>168.15826660386247</c:v>
                </c:pt>
                <c:pt idx="1773">
                  <c:v>166.36472335954201</c:v>
                </c:pt>
                <c:pt idx="1774">
                  <c:v>165.26323417515127</c:v>
                </c:pt>
                <c:pt idx="1775">
                  <c:v>165.32120729011919</c:v>
                </c:pt>
                <c:pt idx="1776">
                  <c:v>165.32120729011919</c:v>
                </c:pt>
                <c:pt idx="1777">
                  <c:v>165.32120729011919</c:v>
                </c:pt>
                <c:pt idx="1778">
                  <c:v>162.49864125511795</c:v>
                </c:pt>
                <c:pt idx="1779">
                  <c:v>163.77767310409797</c:v>
                </c:pt>
                <c:pt idx="1780">
                  <c:v>163.43708105366136</c:v>
                </c:pt>
                <c:pt idx="1781">
                  <c:v>162.20152904090727</c:v>
                </c:pt>
                <c:pt idx="1782">
                  <c:v>161.73774412116379</c:v>
                </c:pt>
                <c:pt idx="1783">
                  <c:v>161.73774412116379</c:v>
                </c:pt>
                <c:pt idx="1784">
                  <c:v>161.73774412116379</c:v>
                </c:pt>
                <c:pt idx="1785">
                  <c:v>159.78839813036703</c:v>
                </c:pt>
                <c:pt idx="1786">
                  <c:v>159.40794956338996</c:v>
                </c:pt>
                <c:pt idx="1787">
                  <c:v>158.27747382151526</c:v>
                </c:pt>
                <c:pt idx="1788">
                  <c:v>158.27747382151526</c:v>
                </c:pt>
                <c:pt idx="1789">
                  <c:v>158.54197615855648</c:v>
                </c:pt>
                <c:pt idx="1790">
                  <c:v>158.54197615855648</c:v>
                </c:pt>
                <c:pt idx="1791">
                  <c:v>158.54197615855648</c:v>
                </c:pt>
                <c:pt idx="1792">
                  <c:v>158.7811152577992</c:v>
                </c:pt>
                <c:pt idx="1793">
                  <c:v>159.78839813036703</c:v>
                </c:pt>
                <c:pt idx="1794">
                  <c:v>159.42606616181746</c:v>
                </c:pt>
                <c:pt idx="1795">
                  <c:v>159.06373419326786</c:v>
                </c:pt>
                <c:pt idx="1796">
                  <c:v>158.57820935541142</c:v>
                </c:pt>
                <c:pt idx="1797">
                  <c:v>158.57820935541142</c:v>
                </c:pt>
                <c:pt idx="1798">
                  <c:v>158.57820935541142</c:v>
                </c:pt>
                <c:pt idx="1799">
                  <c:v>157.42237037573824</c:v>
                </c:pt>
                <c:pt idx="1800">
                  <c:v>156.68321315989709</c:v>
                </c:pt>
                <c:pt idx="1801">
                  <c:v>156.70495307801008</c:v>
                </c:pt>
                <c:pt idx="1802">
                  <c:v>156.87162578354287</c:v>
                </c:pt>
                <c:pt idx="1803">
                  <c:v>155.71941012355518</c:v>
                </c:pt>
                <c:pt idx="1804">
                  <c:v>155.71941012355518</c:v>
                </c:pt>
                <c:pt idx="1805">
                  <c:v>155.71941012355518</c:v>
                </c:pt>
                <c:pt idx="1806">
                  <c:v>154.72299721004384</c:v>
                </c:pt>
                <c:pt idx="1807">
                  <c:v>154.69763397224537</c:v>
                </c:pt>
                <c:pt idx="1808">
                  <c:v>153.36425232798291</c:v>
                </c:pt>
                <c:pt idx="1809">
                  <c:v>153.19033298307909</c:v>
                </c:pt>
                <c:pt idx="1810">
                  <c:v>153.41860212326534</c:v>
                </c:pt>
                <c:pt idx="1811">
                  <c:v>153.41860212326534</c:v>
                </c:pt>
                <c:pt idx="1812">
                  <c:v>153.41860212326534</c:v>
                </c:pt>
                <c:pt idx="1813">
                  <c:v>153.56353491068518</c:v>
                </c:pt>
                <c:pt idx="1814">
                  <c:v>154.27370556904233</c:v>
                </c:pt>
                <c:pt idx="1815">
                  <c:v>154.42950831551866</c:v>
                </c:pt>
                <c:pt idx="1816">
                  <c:v>154.5816877423095</c:v>
                </c:pt>
                <c:pt idx="1817">
                  <c:v>155.71941012355518</c:v>
                </c:pt>
                <c:pt idx="1818">
                  <c:v>155.71941012355518</c:v>
                </c:pt>
                <c:pt idx="1819">
                  <c:v>155.71941012355518</c:v>
                </c:pt>
                <c:pt idx="1820">
                  <c:v>155.71941012355518</c:v>
                </c:pt>
                <c:pt idx="1821">
                  <c:v>156.53465705279174</c:v>
                </c:pt>
                <c:pt idx="1822">
                  <c:v>156.49480053625132</c:v>
                </c:pt>
                <c:pt idx="1823">
                  <c:v>157.50208340881915</c:v>
                </c:pt>
                <c:pt idx="1824">
                  <c:v>157.77745570491683</c:v>
                </c:pt>
                <c:pt idx="1825">
                  <c:v>157.77745570491683</c:v>
                </c:pt>
                <c:pt idx="1826">
                  <c:v>157.77745570491683</c:v>
                </c:pt>
                <c:pt idx="1827">
                  <c:v>157.77745570491683</c:v>
                </c:pt>
                <c:pt idx="1828">
                  <c:v>158.16877423095036</c:v>
                </c:pt>
                <c:pt idx="1829">
                  <c:v>157.73397586869089</c:v>
                </c:pt>
                <c:pt idx="1830">
                  <c:v>157.35715062139931</c:v>
                </c:pt>
                <c:pt idx="1831">
                  <c:v>155.16504221167432</c:v>
                </c:pt>
                <c:pt idx="1832">
                  <c:v>155.16504221167432</c:v>
                </c:pt>
                <c:pt idx="1833">
                  <c:v>155.16504221167432</c:v>
                </c:pt>
                <c:pt idx="1834">
                  <c:v>156.3353744700895</c:v>
                </c:pt>
                <c:pt idx="1835">
                  <c:v>156.11435196927425</c:v>
                </c:pt>
                <c:pt idx="1836">
                  <c:v>155.74115004166816</c:v>
                </c:pt>
                <c:pt idx="1837">
                  <c:v>154.01282655168666</c:v>
                </c:pt>
                <c:pt idx="1838">
                  <c:v>152.71930142396462</c:v>
                </c:pt>
                <c:pt idx="1839">
                  <c:v>152.71930142396462</c:v>
                </c:pt>
                <c:pt idx="1840">
                  <c:v>152.71930142396462</c:v>
                </c:pt>
                <c:pt idx="1841">
                  <c:v>152.71930142396462</c:v>
                </c:pt>
                <c:pt idx="1842">
                  <c:v>153.92949019892023</c:v>
                </c:pt>
                <c:pt idx="1843">
                  <c:v>154.99836950614153</c:v>
                </c:pt>
                <c:pt idx="1844">
                  <c:v>155.92231602594296</c:v>
                </c:pt>
                <c:pt idx="1845">
                  <c:v>156.52741041342077</c:v>
                </c:pt>
                <c:pt idx="1846">
                  <c:v>156.52741041342077</c:v>
                </c:pt>
                <c:pt idx="1847">
                  <c:v>156.52741041342077</c:v>
                </c:pt>
                <c:pt idx="1848">
                  <c:v>156.96220877568027</c:v>
                </c:pt>
                <c:pt idx="1849">
                  <c:v>157.32454074422986</c:v>
                </c:pt>
                <c:pt idx="1850">
                  <c:v>157.6506395159245</c:v>
                </c:pt>
                <c:pt idx="1851">
                  <c:v>158.75937533968622</c:v>
                </c:pt>
                <c:pt idx="1852">
                  <c:v>159.38620964527698</c:v>
                </c:pt>
                <c:pt idx="1853">
                  <c:v>159.38620964527698</c:v>
                </c:pt>
                <c:pt idx="1854">
                  <c:v>159.38620964527698</c:v>
                </c:pt>
                <c:pt idx="1855">
                  <c:v>157.5419399253596</c:v>
                </c:pt>
                <c:pt idx="1856">
                  <c:v>158.46588644516106</c:v>
                </c:pt>
                <c:pt idx="1857">
                  <c:v>159.06735751295335</c:v>
                </c:pt>
                <c:pt idx="1858">
                  <c:v>159.33185984999457</c:v>
                </c:pt>
                <c:pt idx="1859">
                  <c:v>159.5782455886083</c:v>
                </c:pt>
                <c:pt idx="1860">
                  <c:v>159.5782455886083</c:v>
                </c:pt>
                <c:pt idx="1861">
                  <c:v>159.5782455886083</c:v>
                </c:pt>
                <c:pt idx="1862">
                  <c:v>157.63614623718249</c:v>
                </c:pt>
                <c:pt idx="1863">
                  <c:v>157.29917750643139</c:v>
                </c:pt>
                <c:pt idx="1864">
                  <c:v>157.29193086706039</c:v>
                </c:pt>
                <c:pt idx="1865">
                  <c:v>158.21225406717633</c:v>
                </c:pt>
                <c:pt idx="1866">
                  <c:v>156.89698902134134</c:v>
                </c:pt>
                <c:pt idx="1867">
                  <c:v>156.89698902134134</c:v>
                </c:pt>
                <c:pt idx="1868">
                  <c:v>156.89698902134134</c:v>
                </c:pt>
                <c:pt idx="1869">
                  <c:v>156.08536541179029</c:v>
                </c:pt>
                <c:pt idx="1870">
                  <c:v>155.39693467154606</c:v>
                </c:pt>
                <c:pt idx="1871">
                  <c:v>155.46940106525597</c:v>
                </c:pt>
                <c:pt idx="1872">
                  <c:v>155.60708721330479</c:v>
                </c:pt>
                <c:pt idx="1873">
                  <c:v>157.07090836624516</c:v>
                </c:pt>
                <c:pt idx="1874">
                  <c:v>157.07090836624516</c:v>
                </c:pt>
                <c:pt idx="1875">
                  <c:v>157.07090836624516</c:v>
                </c:pt>
                <c:pt idx="1876">
                  <c:v>157.07090836624516</c:v>
                </c:pt>
                <c:pt idx="1877">
                  <c:v>158.00210152541757</c:v>
                </c:pt>
                <c:pt idx="1878">
                  <c:v>159.1434472263488</c:v>
                </c:pt>
                <c:pt idx="1879">
                  <c:v>160.4369723540708</c:v>
                </c:pt>
                <c:pt idx="1880">
                  <c:v>160.27029964853799</c:v>
                </c:pt>
                <c:pt idx="1881">
                  <c:v>160.27029964853799</c:v>
                </c:pt>
                <c:pt idx="1882">
                  <c:v>160.27029964853799</c:v>
                </c:pt>
                <c:pt idx="1883">
                  <c:v>159.85361788470595</c:v>
                </c:pt>
                <c:pt idx="1884">
                  <c:v>160.65437153520054</c:v>
                </c:pt>
                <c:pt idx="1885">
                  <c:v>160.62538497771658</c:v>
                </c:pt>
                <c:pt idx="1886">
                  <c:v>160.99496358563715</c:v>
                </c:pt>
                <c:pt idx="1887">
                  <c:v>162.15804920468133</c:v>
                </c:pt>
                <c:pt idx="1888">
                  <c:v>162.15804920468133</c:v>
                </c:pt>
                <c:pt idx="1889">
                  <c:v>162.15804920468133</c:v>
                </c:pt>
                <c:pt idx="1890">
                  <c:v>162.57473096851334</c:v>
                </c:pt>
                <c:pt idx="1891">
                  <c:v>161.36816551324321</c:v>
                </c:pt>
                <c:pt idx="1892">
                  <c:v>160.83916083916083</c:v>
                </c:pt>
                <c:pt idx="1893">
                  <c:v>160.15435341860211</c:v>
                </c:pt>
                <c:pt idx="1894">
                  <c:v>161.09279321714556</c:v>
                </c:pt>
                <c:pt idx="1895">
                  <c:v>161.09279321714556</c:v>
                </c:pt>
                <c:pt idx="1896">
                  <c:v>161.09279321714556</c:v>
                </c:pt>
                <c:pt idx="1897">
                  <c:v>162.09645277002789</c:v>
                </c:pt>
                <c:pt idx="1898">
                  <c:v>162.43704482046451</c:v>
                </c:pt>
                <c:pt idx="1899">
                  <c:v>162.67980723939272</c:v>
                </c:pt>
                <c:pt idx="1900">
                  <c:v>163.21605855284611</c:v>
                </c:pt>
                <c:pt idx="1901">
                  <c:v>162.38994166455305</c:v>
                </c:pt>
                <c:pt idx="1902">
                  <c:v>162.38994166455305</c:v>
                </c:pt>
                <c:pt idx="1903">
                  <c:v>162.38994166455305</c:v>
                </c:pt>
                <c:pt idx="1904">
                  <c:v>162.26312547556068</c:v>
                </c:pt>
                <c:pt idx="1905">
                  <c:v>161.0529367006051</c:v>
                </c:pt>
                <c:pt idx="1906">
                  <c:v>160.48407550998226</c:v>
                </c:pt>
                <c:pt idx="1907">
                  <c:v>161.09279321714556</c:v>
                </c:pt>
                <c:pt idx="1908">
                  <c:v>161.9152867857531</c:v>
                </c:pt>
                <c:pt idx="1909">
                  <c:v>161.9152867857531</c:v>
                </c:pt>
                <c:pt idx="1910">
                  <c:v>161.9152867857531</c:v>
                </c:pt>
                <c:pt idx="1911">
                  <c:v>161.994999818834</c:v>
                </c:pt>
                <c:pt idx="1912">
                  <c:v>161.26308924236386</c:v>
                </c:pt>
                <c:pt idx="1913">
                  <c:v>160.60726837928908</c:v>
                </c:pt>
                <c:pt idx="1914">
                  <c:v>157.53106996630311</c:v>
                </c:pt>
                <c:pt idx="1915">
                  <c:v>159.59273886735025</c:v>
                </c:pt>
                <c:pt idx="1916">
                  <c:v>159.59273886735025</c:v>
                </c:pt>
                <c:pt idx="1917">
                  <c:v>159.59273886735025</c:v>
                </c:pt>
                <c:pt idx="1918">
                  <c:v>159.20142034131669</c:v>
                </c:pt>
                <c:pt idx="1919">
                  <c:v>159.09272075075182</c:v>
                </c:pt>
                <c:pt idx="1920">
                  <c:v>158.44052320736256</c:v>
                </c:pt>
                <c:pt idx="1921">
                  <c:v>159.26664009565565</c:v>
                </c:pt>
                <c:pt idx="1922">
                  <c:v>159.26664009565565</c:v>
                </c:pt>
                <c:pt idx="1923">
                  <c:v>159.26664009565565</c:v>
                </c:pt>
                <c:pt idx="1924">
                  <c:v>159.26664009565565</c:v>
                </c:pt>
                <c:pt idx="1925">
                  <c:v>157.10351824341458</c:v>
                </c:pt>
                <c:pt idx="1926">
                  <c:v>155.44403782745749</c:v>
                </c:pt>
                <c:pt idx="1927">
                  <c:v>154.98387622739952</c:v>
                </c:pt>
                <c:pt idx="1928">
                  <c:v>155.27374180223921</c:v>
                </c:pt>
                <c:pt idx="1929">
                  <c:v>155.78825319757959</c:v>
                </c:pt>
                <c:pt idx="1930">
                  <c:v>155.78825319757959</c:v>
                </c:pt>
                <c:pt idx="1931">
                  <c:v>155.78825319757959</c:v>
                </c:pt>
                <c:pt idx="1932">
                  <c:v>154.45487155331713</c:v>
                </c:pt>
                <c:pt idx="1933">
                  <c:v>154.79908692343926</c:v>
                </c:pt>
                <c:pt idx="1934">
                  <c:v>153.50556179571723</c:v>
                </c:pt>
                <c:pt idx="1935">
                  <c:v>154.20486249501792</c:v>
                </c:pt>
                <c:pt idx="1936">
                  <c:v>154.29544548715532</c:v>
                </c:pt>
                <c:pt idx="1937">
                  <c:v>154.29544548715532</c:v>
                </c:pt>
                <c:pt idx="1938">
                  <c:v>154.29544548715532</c:v>
                </c:pt>
                <c:pt idx="1939">
                  <c:v>153.92949019892023</c:v>
                </c:pt>
                <c:pt idx="1940">
                  <c:v>154.20123917533243</c:v>
                </c:pt>
                <c:pt idx="1941">
                  <c:v>154.10340954382406</c:v>
                </c:pt>
                <c:pt idx="1942">
                  <c:v>153.81716728866988</c:v>
                </c:pt>
                <c:pt idx="1943">
                  <c:v>154.79546360375375</c:v>
                </c:pt>
                <c:pt idx="1944">
                  <c:v>154.79546360375375</c:v>
                </c:pt>
                <c:pt idx="1945">
                  <c:v>154.79546360375375</c:v>
                </c:pt>
                <c:pt idx="1946">
                  <c:v>154.09616290445308</c:v>
                </c:pt>
                <c:pt idx="1947">
                  <c:v>153.87151708395231</c:v>
                </c:pt>
                <c:pt idx="1948">
                  <c:v>152.89322076886845</c:v>
                </c:pt>
                <c:pt idx="1949">
                  <c:v>152.68306822710966</c:v>
                </c:pt>
                <c:pt idx="1950">
                  <c:v>152.58523859560128</c:v>
                </c:pt>
                <c:pt idx="1951">
                  <c:v>152.58523859560128</c:v>
                </c:pt>
                <c:pt idx="1952">
                  <c:v>152.58523859560128</c:v>
                </c:pt>
                <c:pt idx="1953">
                  <c:v>152.78089785861806</c:v>
                </c:pt>
                <c:pt idx="1954">
                  <c:v>152.34609949635856</c:v>
                </c:pt>
                <c:pt idx="1955">
                  <c:v>151.4475162143556</c:v>
                </c:pt>
                <c:pt idx="1956">
                  <c:v>151.40041305844414</c:v>
                </c:pt>
                <c:pt idx="1957">
                  <c:v>151.02721113083805</c:v>
                </c:pt>
                <c:pt idx="1958">
                  <c:v>151.02721113083805</c:v>
                </c:pt>
                <c:pt idx="1959">
                  <c:v>151.02721113083805</c:v>
                </c:pt>
                <c:pt idx="1960">
                  <c:v>151.15765063951591</c:v>
                </c:pt>
                <c:pt idx="1961">
                  <c:v>152.45842240660892</c:v>
                </c:pt>
                <c:pt idx="1962">
                  <c:v>153.42584876263632</c:v>
                </c:pt>
                <c:pt idx="1963">
                  <c:v>154.30631544621181</c:v>
                </c:pt>
                <c:pt idx="1964">
                  <c:v>154.53820790608356</c:v>
                </c:pt>
                <c:pt idx="1965">
                  <c:v>154.53820790608356</c:v>
                </c:pt>
                <c:pt idx="1966">
                  <c:v>154.53820790608356</c:v>
                </c:pt>
                <c:pt idx="1967">
                  <c:v>155.886082829088</c:v>
                </c:pt>
                <c:pt idx="1968">
                  <c:v>154.51284466828508</c:v>
                </c:pt>
                <c:pt idx="1969">
                  <c:v>153.59976810754011</c:v>
                </c:pt>
                <c:pt idx="1970">
                  <c:v>153.46570527917677</c:v>
                </c:pt>
                <c:pt idx="1971">
                  <c:v>152.0562339215189</c:v>
                </c:pt>
                <c:pt idx="1972">
                  <c:v>152.0562339215189</c:v>
                </c:pt>
                <c:pt idx="1973">
                  <c:v>152.0562339215189</c:v>
                </c:pt>
                <c:pt idx="1974">
                  <c:v>152.0562339215189</c:v>
                </c:pt>
                <c:pt idx="1975">
                  <c:v>151.05257436863653</c:v>
                </c:pt>
                <c:pt idx="1976">
                  <c:v>151.24823363165331</c:v>
                </c:pt>
                <c:pt idx="1977">
                  <c:v>151.69390195296933</c:v>
                </c:pt>
                <c:pt idx="1978">
                  <c:v>149.62860973223667</c:v>
                </c:pt>
                <c:pt idx="1979">
                  <c:v>149.62860973223667</c:v>
                </c:pt>
                <c:pt idx="1980">
                  <c:v>149.62860973223667</c:v>
                </c:pt>
                <c:pt idx="1981">
                  <c:v>150.34602702996486</c:v>
                </c:pt>
                <c:pt idx="1982">
                  <c:v>151.18663719699987</c:v>
                </c:pt>
                <c:pt idx="1983">
                  <c:v>150.61052936700605</c:v>
                </c:pt>
                <c:pt idx="1984">
                  <c:v>153.31714917207145</c:v>
                </c:pt>
                <c:pt idx="1985">
                  <c:v>153.20844958150656</c:v>
                </c:pt>
                <c:pt idx="1986">
                  <c:v>153.20844958150656</c:v>
                </c:pt>
                <c:pt idx="1987">
                  <c:v>153.20844958150656</c:v>
                </c:pt>
                <c:pt idx="1988">
                  <c:v>154.82807348092322</c:v>
                </c:pt>
                <c:pt idx="1989">
                  <c:v>154.04905974854162</c:v>
                </c:pt>
                <c:pt idx="1990">
                  <c:v>154.59255770136599</c:v>
                </c:pt>
                <c:pt idx="1991">
                  <c:v>153.47657523823327</c:v>
                </c:pt>
                <c:pt idx="1992">
                  <c:v>154.15051269973549</c:v>
                </c:pt>
                <c:pt idx="1993">
                  <c:v>154.15051269973549</c:v>
                </c:pt>
                <c:pt idx="1994">
                  <c:v>154.15051269973549</c:v>
                </c:pt>
                <c:pt idx="1995">
                  <c:v>156.23392151889561</c:v>
                </c:pt>
                <c:pt idx="1996">
                  <c:v>157.28106090800392</c:v>
                </c:pt>
                <c:pt idx="1997">
                  <c:v>157.82455886082829</c:v>
                </c:pt>
                <c:pt idx="1998">
                  <c:v>155.82448639443459</c:v>
                </c:pt>
                <c:pt idx="1999">
                  <c:v>155.35707815500561</c:v>
                </c:pt>
                <c:pt idx="2000">
                  <c:v>155.35707815500561</c:v>
                </c:pt>
                <c:pt idx="2001">
                  <c:v>155.35707815500561</c:v>
                </c:pt>
                <c:pt idx="2002">
                  <c:v>157.21221783397948</c:v>
                </c:pt>
                <c:pt idx="2003">
                  <c:v>157.36077394108483</c:v>
                </c:pt>
                <c:pt idx="2004">
                  <c:v>157.42599369542373</c:v>
                </c:pt>
                <c:pt idx="2005">
                  <c:v>157.15424471901156</c:v>
                </c:pt>
                <c:pt idx="2006">
                  <c:v>159.16518714446175</c:v>
                </c:pt>
                <c:pt idx="2007">
                  <c:v>159.16518714446175</c:v>
                </c:pt>
                <c:pt idx="2008">
                  <c:v>159.16518714446175</c:v>
                </c:pt>
                <c:pt idx="2009">
                  <c:v>160.48045219029677</c:v>
                </c:pt>
                <c:pt idx="2010">
                  <c:v>162.02760969600348</c:v>
                </c:pt>
                <c:pt idx="2011">
                  <c:v>162.02760969600348</c:v>
                </c:pt>
                <c:pt idx="2012">
                  <c:v>163.89361933403384</c:v>
                </c:pt>
                <c:pt idx="2013">
                  <c:v>162.7848835102721</c:v>
                </c:pt>
                <c:pt idx="2014">
                  <c:v>162.7848835102721</c:v>
                </c:pt>
                <c:pt idx="2015">
                  <c:v>162.7848835102721</c:v>
                </c:pt>
                <c:pt idx="2016">
                  <c:v>164.3501576144063</c:v>
                </c:pt>
                <c:pt idx="2017">
                  <c:v>162.80662342838508</c:v>
                </c:pt>
                <c:pt idx="2018">
                  <c:v>163.25591506938656</c:v>
                </c:pt>
                <c:pt idx="2019">
                  <c:v>163.58201384108119</c:v>
                </c:pt>
                <c:pt idx="2020">
                  <c:v>162.69792383782021</c:v>
                </c:pt>
                <c:pt idx="2021">
                  <c:v>162.69792383782021</c:v>
                </c:pt>
                <c:pt idx="2022">
                  <c:v>162.69792383782021</c:v>
                </c:pt>
                <c:pt idx="2023">
                  <c:v>164.25595130258341</c:v>
                </c:pt>
                <c:pt idx="2024">
                  <c:v>164.30667777818039</c:v>
                </c:pt>
                <c:pt idx="2025">
                  <c:v>165.67266929961229</c:v>
                </c:pt>
                <c:pt idx="2026">
                  <c:v>166.16544077683974</c:v>
                </c:pt>
                <c:pt idx="2027">
                  <c:v>166.64734229501067</c:v>
                </c:pt>
                <c:pt idx="2028">
                  <c:v>166.64734229501067</c:v>
                </c:pt>
                <c:pt idx="2029">
                  <c:v>166.64734229501067</c:v>
                </c:pt>
                <c:pt idx="2030">
                  <c:v>165.96615819413748</c:v>
                </c:pt>
                <c:pt idx="2031">
                  <c:v>163.88999601434833</c:v>
                </c:pt>
                <c:pt idx="2032">
                  <c:v>164.80669589477881</c:v>
                </c:pt>
                <c:pt idx="2033">
                  <c:v>165.42990688068409</c:v>
                </c:pt>
                <c:pt idx="2034">
                  <c:v>165.82122540671762</c:v>
                </c:pt>
                <c:pt idx="2035">
                  <c:v>165.82122540671762</c:v>
                </c:pt>
                <c:pt idx="2036">
                  <c:v>165.82122540671762</c:v>
                </c:pt>
                <c:pt idx="2037">
                  <c:v>166.57487590130077</c:v>
                </c:pt>
                <c:pt idx="2038">
                  <c:v>165.14366462552991</c:v>
                </c:pt>
                <c:pt idx="2039">
                  <c:v>164.40813072937425</c:v>
                </c:pt>
                <c:pt idx="2040">
                  <c:v>163.88637269466284</c:v>
                </c:pt>
                <c:pt idx="2041">
                  <c:v>165.06032827276351</c:v>
                </c:pt>
                <c:pt idx="2042">
                  <c:v>165.06032827276351</c:v>
                </c:pt>
                <c:pt idx="2043">
                  <c:v>165.06032827276351</c:v>
                </c:pt>
                <c:pt idx="2044">
                  <c:v>166.21254393275117</c:v>
                </c:pt>
                <c:pt idx="2045">
                  <c:v>165.66542266024132</c:v>
                </c:pt>
                <c:pt idx="2046">
                  <c:v>166.44805971230841</c:v>
                </c:pt>
                <c:pt idx="2047">
                  <c:v>167.15823037066559</c:v>
                </c:pt>
                <c:pt idx="2048">
                  <c:v>166.49153954853435</c:v>
                </c:pt>
                <c:pt idx="2049">
                  <c:v>166.49153954853435</c:v>
                </c:pt>
                <c:pt idx="2050">
                  <c:v>166.49153954853435</c:v>
                </c:pt>
                <c:pt idx="2051">
                  <c:v>166.15094749809776</c:v>
                </c:pt>
                <c:pt idx="2052">
                  <c:v>166.7306786477771</c:v>
                </c:pt>
                <c:pt idx="2053">
                  <c:v>167.02416754230228</c:v>
                </c:pt>
                <c:pt idx="2054">
                  <c:v>166.3755933185985</c:v>
                </c:pt>
                <c:pt idx="2055">
                  <c:v>166.55675930287327</c:v>
                </c:pt>
                <c:pt idx="2056">
                  <c:v>166.55675930287327</c:v>
                </c:pt>
                <c:pt idx="2057">
                  <c:v>166.55675930287327</c:v>
                </c:pt>
                <c:pt idx="2058">
                  <c:v>167.78506467625638</c:v>
                </c:pt>
                <c:pt idx="2059">
                  <c:v>168.48436537555708</c:v>
                </c:pt>
                <c:pt idx="2060">
                  <c:v>168.41914562121815</c:v>
                </c:pt>
                <c:pt idx="2061">
                  <c:v>166.44805971230841</c:v>
                </c:pt>
                <c:pt idx="2062">
                  <c:v>166.41544983513896</c:v>
                </c:pt>
                <c:pt idx="2063">
                  <c:v>166.41544983513896</c:v>
                </c:pt>
                <c:pt idx="2064">
                  <c:v>166.41544983513896</c:v>
                </c:pt>
                <c:pt idx="2065">
                  <c:v>165.50237327439399</c:v>
                </c:pt>
                <c:pt idx="2066">
                  <c:v>164.11464183484907</c:v>
                </c:pt>
                <c:pt idx="2067">
                  <c:v>165.22337765861081</c:v>
                </c:pt>
                <c:pt idx="2068">
                  <c:v>165.14004130584442</c:v>
                </c:pt>
                <c:pt idx="2069">
                  <c:v>163.82115294032391</c:v>
                </c:pt>
                <c:pt idx="2070">
                  <c:v>163.82115294032391</c:v>
                </c:pt>
                <c:pt idx="2071">
                  <c:v>163.82115294032391</c:v>
                </c:pt>
                <c:pt idx="2072">
                  <c:v>163.82115294032391</c:v>
                </c:pt>
                <c:pt idx="2073">
                  <c:v>164.38639081126126</c:v>
                </c:pt>
                <c:pt idx="2074">
                  <c:v>164.45161056560019</c:v>
                </c:pt>
                <c:pt idx="2075">
                  <c:v>164.17623826950251</c:v>
                </c:pt>
                <c:pt idx="2076">
                  <c:v>164.43711728685821</c:v>
                </c:pt>
                <c:pt idx="2077">
                  <c:v>164.43711728685821</c:v>
                </c:pt>
                <c:pt idx="2078">
                  <c:v>164.43711728685821</c:v>
                </c:pt>
                <c:pt idx="2079">
                  <c:v>163.68346679227508</c:v>
                </c:pt>
                <c:pt idx="2080">
                  <c:v>163.12547556070871</c:v>
                </c:pt>
                <c:pt idx="2081">
                  <c:v>162.92619297800647</c:v>
                </c:pt>
                <c:pt idx="2082">
                  <c:v>163.60013043950866</c:v>
                </c:pt>
                <c:pt idx="2083">
                  <c:v>164.16174499076052</c:v>
                </c:pt>
                <c:pt idx="2084">
                  <c:v>164.16174499076052</c:v>
                </c:pt>
                <c:pt idx="2085">
                  <c:v>164.16174499076052</c:v>
                </c:pt>
                <c:pt idx="2086">
                  <c:v>162.23776223776224</c:v>
                </c:pt>
                <c:pt idx="2087">
                  <c:v>161.63266785028441</c:v>
                </c:pt>
                <c:pt idx="2088">
                  <c:v>163.27040834812857</c:v>
                </c:pt>
                <c:pt idx="2089">
                  <c:v>162.91169969926446</c:v>
                </c:pt>
                <c:pt idx="2090">
                  <c:v>163.23417515127358</c:v>
                </c:pt>
                <c:pt idx="2091">
                  <c:v>163.23417515127358</c:v>
                </c:pt>
                <c:pt idx="2092">
                  <c:v>163.23417515127358</c:v>
                </c:pt>
                <c:pt idx="2093">
                  <c:v>164.00231892459871</c:v>
                </c:pt>
                <c:pt idx="2094">
                  <c:v>164.06391535925215</c:v>
                </c:pt>
                <c:pt idx="2095">
                  <c:v>163.19069531504763</c:v>
                </c:pt>
                <c:pt idx="2096">
                  <c:v>162.16891916373783</c:v>
                </c:pt>
                <c:pt idx="2097">
                  <c:v>163.98057900648573</c:v>
                </c:pt>
                <c:pt idx="2098">
                  <c:v>163.98057900648573</c:v>
                </c:pt>
                <c:pt idx="2099">
                  <c:v>163.98057900648573</c:v>
                </c:pt>
                <c:pt idx="2100">
                  <c:v>163.63636363636363</c:v>
                </c:pt>
                <c:pt idx="2101">
                  <c:v>163.90086597340482</c:v>
                </c:pt>
                <c:pt idx="2102">
                  <c:v>163.16895539693465</c:v>
                </c:pt>
                <c:pt idx="2103">
                  <c:v>162.54574441102937</c:v>
                </c:pt>
                <c:pt idx="2104">
                  <c:v>162.24138555744773</c:v>
                </c:pt>
                <c:pt idx="2105">
                  <c:v>162.24138555744773</c:v>
                </c:pt>
                <c:pt idx="2106">
                  <c:v>162.24138555744773</c:v>
                </c:pt>
                <c:pt idx="2107">
                  <c:v>161.69426428493784</c:v>
                </c:pt>
                <c:pt idx="2108">
                  <c:v>162.44429145983551</c:v>
                </c:pt>
                <c:pt idx="2109">
                  <c:v>161.96601326135004</c:v>
                </c:pt>
                <c:pt idx="2110">
                  <c:v>163.26316170875754</c:v>
                </c:pt>
                <c:pt idx="2111">
                  <c:v>162.23413891807675</c:v>
                </c:pt>
                <c:pt idx="2112">
                  <c:v>162.23413891807675</c:v>
                </c:pt>
                <c:pt idx="2113">
                  <c:v>162.23413891807675</c:v>
                </c:pt>
                <c:pt idx="2114">
                  <c:v>160.65437153520054</c:v>
                </c:pt>
                <c:pt idx="2115">
                  <c:v>160.4369723540708</c:v>
                </c:pt>
                <c:pt idx="2116">
                  <c:v>160.50219210840973</c:v>
                </c:pt>
                <c:pt idx="2117">
                  <c:v>161.5602014565745</c:v>
                </c:pt>
                <c:pt idx="2118">
                  <c:v>161.75948403927677</c:v>
                </c:pt>
                <c:pt idx="2119">
                  <c:v>161.75948403927677</c:v>
                </c:pt>
                <c:pt idx="2120">
                  <c:v>161.75948403927677</c:v>
                </c:pt>
                <c:pt idx="2121">
                  <c:v>161.79934055581725</c:v>
                </c:pt>
                <c:pt idx="2122">
                  <c:v>161.13264973368601</c:v>
                </c:pt>
                <c:pt idx="2123">
                  <c:v>161.79571723613176</c:v>
                </c:pt>
                <c:pt idx="2124">
                  <c:v>160.50219210840973</c:v>
                </c:pt>
                <c:pt idx="2125">
                  <c:v>160.6906047320555</c:v>
                </c:pt>
                <c:pt idx="2126">
                  <c:v>160.6906047320555</c:v>
                </c:pt>
                <c:pt idx="2127">
                  <c:v>160.6906047320555</c:v>
                </c:pt>
                <c:pt idx="2128">
                  <c:v>160.60002173991813</c:v>
                </c:pt>
                <c:pt idx="2129">
                  <c:v>160.80292764230589</c:v>
                </c:pt>
                <c:pt idx="2130">
                  <c:v>160.89351063444329</c:v>
                </c:pt>
                <c:pt idx="2131">
                  <c:v>161.18699952896844</c:v>
                </c:pt>
                <c:pt idx="2132">
                  <c:v>160.81379760136235</c:v>
                </c:pt>
                <c:pt idx="2133">
                  <c:v>160.81379760136235</c:v>
                </c:pt>
                <c:pt idx="2134">
                  <c:v>160.81379760136235</c:v>
                </c:pt>
                <c:pt idx="2135">
                  <c:v>159.64708866263271</c:v>
                </c:pt>
                <c:pt idx="2136">
                  <c:v>160.5275553462082</c:v>
                </c:pt>
                <c:pt idx="2137">
                  <c:v>159.9043443603029</c:v>
                </c:pt>
                <c:pt idx="2138">
                  <c:v>159.71230841697164</c:v>
                </c:pt>
                <c:pt idx="2139">
                  <c:v>159.04561759484039</c:v>
                </c:pt>
                <c:pt idx="2140">
                  <c:v>159.04561759484039</c:v>
                </c:pt>
                <c:pt idx="2141">
                  <c:v>159.04561759484039</c:v>
                </c:pt>
                <c:pt idx="2142">
                  <c:v>158.21950070654734</c:v>
                </c:pt>
                <c:pt idx="2143">
                  <c:v>158.30646037899925</c:v>
                </c:pt>
                <c:pt idx="2144">
                  <c:v>158.31008369868474</c:v>
                </c:pt>
                <c:pt idx="2145">
                  <c:v>159.07822747200987</c:v>
                </c:pt>
                <c:pt idx="2146">
                  <c:v>157.92601181202218</c:v>
                </c:pt>
                <c:pt idx="2147">
                  <c:v>157.92601181202218</c:v>
                </c:pt>
                <c:pt idx="2148">
                  <c:v>157.92601181202218</c:v>
                </c:pt>
                <c:pt idx="2149">
                  <c:v>156.86437914417189</c:v>
                </c:pt>
                <c:pt idx="2150">
                  <c:v>157.78832566397335</c:v>
                </c:pt>
                <c:pt idx="2151">
                  <c:v>158.02746476321605</c:v>
                </c:pt>
                <c:pt idx="2152">
                  <c:v>158.02746476321605</c:v>
                </c:pt>
                <c:pt idx="2153">
                  <c:v>158.4296532483061</c:v>
                </c:pt>
                <c:pt idx="2154">
                  <c:v>158.4296532483061</c:v>
                </c:pt>
                <c:pt idx="2155">
                  <c:v>158.4296532483061</c:v>
                </c:pt>
                <c:pt idx="2156">
                  <c:v>158.50211964201603</c:v>
                </c:pt>
                <c:pt idx="2157">
                  <c:v>159.62172542483424</c:v>
                </c:pt>
                <c:pt idx="2158">
                  <c:v>159.74491829414109</c:v>
                </c:pt>
                <c:pt idx="2159">
                  <c:v>159.9115909996739</c:v>
                </c:pt>
                <c:pt idx="2160">
                  <c:v>159.81013804848001</c:v>
                </c:pt>
                <c:pt idx="2161">
                  <c:v>159.81013804848001</c:v>
                </c:pt>
                <c:pt idx="2162">
                  <c:v>159.81013804848001</c:v>
                </c:pt>
                <c:pt idx="2163">
                  <c:v>159.29562665313958</c:v>
                </c:pt>
                <c:pt idx="2164">
                  <c:v>159.95507083589985</c:v>
                </c:pt>
                <c:pt idx="2165">
                  <c:v>160.56378854306314</c:v>
                </c:pt>
                <c:pt idx="2166">
                  <c:v>159.99130403275481</c:v>
                </c:pt>
                <c:pt idx="2167">
                  <c:v>159.0347476357839</c:v>
                </c:pt>
                <c:pt idx="2168">
                  <c:v>159.0347476357839</c:v>
                </c:pt>
                <c:pt idx="2169">
                  <c:v>159.0347476357839</c:v>
                </c:pt>
                <c:pt idx="2170">
                  <c:v>157.68687271277943</c:v>
                </c:pt>
                <c:pt idx="2171">
                  <c:v>156.76654951266352</c:v>
                </c:pt>
                <c:pt idx="2172">
                  <c:v>157.01655857096273</c:v>
                </c:pt>
                <c:pt idx="2173">
                  <c:v>156.02014565745137</c:v>
                </c:pt>
                <c:pt idx="2174">
                  <c:v>157.19047791586652</c:v>
                </c:pt>
                <c:pt idx="2175">
                  <c:v>157.19047791586652</c:v>
                </c:pt>
                <c:pt idx="2176">
                  <c:v>157.19047791586652</c:v>
                </c:pt>
                <c:pt idx="2177">
                  <c:v>156.59625348744518</c:v>
                </c:pt>
                <c:pt idx="2178">
                  <c:v>156.56364361027573</c:v>
                </c:pt>
                <c:pt idx="2179">
                  <c:v>156.09623537084676</c:v>
                </c:pt>
                <c:pt idx="2180">
                  <c:v>155.2701184825537</c:v>
                </c:pt>
                <c:pt idx="2181">
                  <c:v>155.06358926048046</c:v>
                </c:pt>
                <c:pt idx="2182">
                  <c:v>155.06358926048046</c:v>
                </c:pt>
                <c:pt idx="2183">
                  <c:v>155.06358926048046</c:v>
                </c:pt>
                <c:pt idx="2184">
                  <c:v>154.35341860212327</c:v>
                </c:pt>
                <c:pt idx="2185">
                  <c:v>154.35341860212327</c:v>
                </c:pt>
                <c:pt idx="2186">
                  <c:v>153.93311351860572</c:v>
                </c:pt>
                <c:pt idx="2187">
                  <c:v>153.35700568861191</c:v>
                </c:pt>
                <c:pt idx="2188">
                  <c:v>153.31714917207145</c:v>
                </c:pt>
                <c:pt idx="2189">
                  <c:v>153.31714917207145</c:v>
                </c:pt>
                <c:pt idx="2190">
                  <c:v>153.31714917207145</c:v>
                </c:pt>
                <c:pt idx="2191">
                  <c:v>153.58165150911265</c:v>
                </c:pt>
                <c:pt idx="2192">
                  <c:v>153.58165150911265</c:v>
                </c:pt>
                <c:pt idx="2193">
                  <c:v>153.69759773904852</c:v>
                </c:pt>
                <c:pt idx="2194">
                  <c:v>153.42947208232181</c:v>
                </c:pt>
                <c:pt idx="2195">
                  <c:v>153.05989347440126</c:v>
                </c:pt>
                <c:pt idx="2196">
                  <c:v>153.05989347440126</c:v>
                </c:pt>
                <c:pt idx="2197">
                  <c:v>153.05989347440126</c:v>
                </c:pt>
                <c:pt idx="2198">
                  <c:v>153.24105945867603</c:v>
                </c:pt>
                <c:pt idx="2199">
                  <c:v>152.6613283089967</c:v>
                </c:pt>
                <c:pt idx="2200">
                  <c:v>153.23018949961954</c:v>
                </c:pt>
                <c:pt idx="2201">
                  <c:v>153.51280843508823</c:v>
                </c:pt>
                <c:pt idx="2202">
                  <c:v>153.45121200043479</c:v>
                </c:pt>
                <c:pt idx="2203">
                  <c:v>153.45121200043479</c:v>
                </c:pt>
                <c:pt idx="2204">
                  <c:v>153.45121200043479</c:v>
                </c:pt>
                <c:pt idx="2205">
                  <c:v>153.89688032175079</c:v>
                </c:pt>
                <c:pt idx="2206">
                  <c:v>154.48023479111563</c:v>
                </c:pt>
                <c:pt idx="2207">
                  <c:v>153.9657233957752</c:v>
                </c:pt>
                <c:pt idx="2208">
                  <c:v>153.47295191854778</c:v>
                </c:pt>
                <c:pt idx="2209">
                  <c:v>154.33892532338126</c:v>
                </c:pt>
                <c:pt idx="2210">
                  <c:v>154.33892532338126</c:v>
                </c:pt>
                <c:pt idx="2211">
                  <c:v>154.33892532338126</c:v>
                </c:pt>
                <c:pt idx="2212">
                  <c:v>154.33892532338126</c:v>
                </c:pt>
                <c:pt idx="2213">
                  <c:v>155.77013659915215</c:v>
                </c:pt>
                <c:pt idx="2214">
                  <c:v>153.52730171383021</c:v>
                </c:pt>
                <c:pt idx="2215">
                  <c:v>152.71567810427916</c:v>
                </c:pt>
                <c:pt idx="2216">
                  <c:v>151.74462842856624</c:v>
                </c:pt>
                <c:pt idx="2217">
                  <c:v>151.74462842856624</c:v>
                </c:pt>
                <c:pt idx="2218">
                  <c:v>151.74462842856624</c:v>
                </c:pt>
                <c:pt idx="2219">
                  <c:v>152.1287003152288</c:v>
                </c:pt>
                <c:pt idx="2220">
                  <c:v>151.085184245806</c:v>
                </c:pt>
                <c:pt idx="2221">
                  <c:v>152.51639552157687</c:v>
                </c:pt>
                <c:pt idx="2222">
                  <c:v>153.27004601615999</c:v>
                </c:pt>
                <c:pt idx="2223">
                  <c:v>153.36425232798291</c:v>
                </c:pt>
                <c:pt idx="2224">
                  <c:v>153.36425232798291</c:v>
                </c:pt>
                <c:pt idx="2225">
                  <c:v>153.36425232798291</c:v>
                </c:pt>
                <c:pt idx="2226">
                  <c:v>153.28816261458749</c:v>
                </c:pt>
                <c:pt idx="2227">
                  <c:v>152.86785753106994</c:v>
                </c:pt>
                <c:pt idx="2228">
                  <c:v>152.27725642233415</c:v>
                </c:pt>
                <c:pt idx="2229">
                  <c:v>149.59962317475271</c:v>
                </c:pt>
                <c:pt idx="2230">
                  <c:v>150.68661908040147</c:v>
                </c:pt>
                <c:pt idx="2231">
                  <c:v>150.68661908040147</c:v>
                </c:pt>
                <c:pt idx="2232">
                  <c:v>150.68661908040147</c:v>
                </c:pt>
                <c:pt idx="2233">
                  <c:v>149.14308489438022</c:v>
                </c:pt>
                <c:pt idx="2234">
                  <c:v>148.83510272111306</c:v>
                </c:pt>
                <c:pt idx="2235">
                  <c:v>149.09235841878331</c:v>
                </c:pt>
                <c:pt idx="2236">
                  <c:v>148.52712054784593</c:v>
                </c:pt>
                <c:pt idx="2237">
                  <c:v>147.03068951773614</c:v>
                </c:pt>
                <c:pt idx="2238">
                  <c:v>147.03068951773614</c:v>
                </c:pt>
                <c:pt idx="2239">
                  <c:v>147.03068951773614</c:v>
                </c:pt>
                <c:pt idx="2240">
                  <c:v>147.03068951773614</c:v>
                </c:pt>
                <c:pt idx="2241">
                  <c:v>146.84952353346137</c:v>
                </c:pt>
                <c:pt idx="2242">
                  <c:v>147.26620529729337</c:v>
                </c:pt>
                <c:pt idx="2243">
                  <c:v>146.70459074604153</c:v>
                </c:pt>
                <c:pt idx="2244">
                  <c:v>145.9255770136599</c:v>
                </c:pt>
                <c:pt idx="2245">
                  <c:v>145.9255770136599</c:v>
                </c:pt>
                <c:pt idx="2246">
                  <c:v>145.9255770136599</c:v>
                </c:pt>
                <c:pt idx="2247">
                  <c:v>145.5922316025943</c:v>
                </c:pt>
                <c:pt idx="2248">
                  <c:v>145.83137070183702</c:v>
                </c:pt>
                <c:pt idx="2249">
                  <c:v>145.37483242146456</c:v>
                </c:pt>
                <c:pt idx="2250">
                  <c:v>146.11398963730568</c:v>
                </c:pt>
                <c:pt idx="2251">
                  <c:v>146.3784919743469</c:v>
                </c:pt>
                <c:pt idx="2252">
                  <c:v>146.3784919743469</c:v>
                </c:pt>
                <c:pt idx="2253">
                  <c:v>146.3784919743469</c:v>
                </c:pt>
                <c:pt idx="2254">
                  <c:v>146.91474328780029</c:v>
                </c:pt>
                <c:pt idx="2255">
                  <c:v>147.13576578861552</c:v>
                </c:pt>
                <c:pt idx="2256">
                  <c:v>147.01619623899416</c:v>
                </c:pt>
                <c:pt idx="2257">
                  <c:v>147.44374796188268</c:v>
                </c:pt>
                <c:pt idx="2258">
                  <c:v>147.17199898547048</c:v>
                </c:pt>
                <c:pt idx="2259">
                  <c:v>147.17199898547048</c:v>
                </c:pt>
                <c:pt idx="2260">
                  <c:v>147.17199898547048</c:v>
                </c:pt>
                <c:pt idx="2261">
                  <c:v>147.63578390521394</c:v>
                </c:pt>
                <c:pt idx="2262">
                  <c:v>147.72274357766582</c:v>
                </c:pt>
                <c:pt idx="2263">
                  <c:v>147.14663574767201</c:v>
                </c:pt>
                <c:pt idx="2264">
                  <c:v>147.57418747056053</c:v>
                </c:pt>
                <c:pt idx="2265">
                  <c:v>147.28069857603538</c:v>
                </c:pt>
                <c:pt idx="2266">
                  <c:v>147.28069857603538</c:v>
                </c:pt>
                <c:pt idx="2267">
                  <c:v>147.28069857603538</c:v>
                </c:pt>
                <c:pt idx="2268">
                  <c:v>146.95822312402623</c:v>
                </c:pt>
                <c:pt idx="2269">
                  <c:v>147.80970325011776</c:v>
                </c:pt>
                <c:pt idx="2270">
                  <c:v>147.94014275879562</c:v>
                </c:pt>
                <c:pt idx="2271">
                  <c:v>148.00536251313454</c:v>
                </c:pt>
                <c:pt idx="2272">
                  <c:v>147.73361353672234</c:v>
                </c:pt>
                <c:pt idx="2273">
                  <c:v>147.73361353672234</c:v>
                </c:pt>
                <c:pt idx="2274">
                  <c:v>147.73361353672234</c:v>
                </c:pt>
                <c:pt idx="2275">
                  <c:v>148.06333562810246</c:v>
                </c:pt>
                <c:pt idx="2276">
                  <c:v>148.66118337620929</c:v>
                </c:pt>
                <c:pt idx="2277">
                  <c:v>148.56335374470089</c:v>
                </c:pt>
                <c:pt idx="2278">
                  <c:v>146.73720062321098</c:v>
                </c:pt>
                <c:pt idx="2279">
                  <c:v>146.73720062321098</c:v>
                </c:pt>
                <c:pt idx="2280">
                  <c:v>146.73720062321098</c:v>
                </c:pt>
                <c:pt idx="2281">
                  <c:v>146.73720062321098</c:v>
                </c:pt>
                <c:pt idx="2282">
                  <c:v>146.15384615384613</c:v>
                </c:pt>
                <c:pt idx="2283">
                  <c:v>146.07413312076523</c:v>
                </c:pt>
                <c:pt idx="2284">
                  <c:v>146.67198086887205</c:v>
                </c:pt>
                <c:pt idx="2285">
                  <c:v>146.38211529403239</c:v>
                </c:pt>
                <c:pt idx="2286">
                  <c:v>147.6901337004964</c:v>
                </c:pt>
                <c:pt idx="2287">
                  <c:v>147.6901337004964</c:v>
                </c:pt>
                <c:pt idx="2288">
                  <c:v>147.6901337004964</c:v>
                </c:pt>
                <c:pt idx="2289">
                  <c:v>147.37490488785824</c:v>
                </c:pt>
                <c:pt idx="2290">
                  <c:v>148.18652849740931</c:v>
                </c:pt>
                <c:pt idx="2291">
                  <c:v>148.56697706438638</c:v>
                </c:pt>
                <c:pt idx="2292">
                  <c:v>148.27348816986122</c:v>
                </c:pt>
                <c:pt idx="2293">
                  <c:v>147.97637595565055</c:v>
                </c:pt>
                <c:pt idx="2294">
                  <c:v>147.97637595565055</c:v>
                </c:pt>
                <c:pt idx="2295">
                  <c:v>147.97637595565055</c:v>
                </c:pt>
                <c:pt idx="2296">
                  <c:v>147.17199898547048</c:v>
                </c:pt>
                <c:pt idx="2297">
                  <c:v>148.52712054784593</c:v>
                </c:pt>
                <c:pt idx="2298">
                  <c:v>148.26624153049022</c:v>
                </c:pt>
                <c:pt idx="2299">
                  <c:v>148.25174825174824</c:v>
                </c:pt>
                <c:pt idx="2300">
                  <c:v>148.20464509583678</c:v>
                </c:pt>
                <c:pt idx="2301">
                  <c:v>148.20464509583678</c:v>
                </c:pt>
                <c:pt idx="2302">
                  <c:v>148.20464509583678</c:v>
                </c:pt>
                <c:pt idx="2303">
                  <c:v>147.4944744374796</c:v>
                </c:pt>
                <c:pt idx="2304">
                  <c:v>146.69009746729955</c:v>
                </c:pt>
                <c:pt idx="2305">
                  <c:v>147.25171201855139</c:v>
                </c:pt>
                <c:pt idx="2306">
                  <c:v>148.24450161237726</c:v>
                </c:pt>
                <c:pt idx="2307">
                  <c:v>148.0343490706185</c:v>
                </c:pt>
                <c:pt idx="2308">
                  <c:v>148.0343490706185</c:v>
                </c:pt>
                <c:pt idx="2309">
                  <c:v>148.0343490706185</c:v>
                </c:pt>
                <c:pt idx="2310">
                  <c:v>149.91847530707633</c:v>
                </c:pt>
                <c:pt idx="2311">
                  <c:v>149.87499547085039</c:v>
                </c:pt>
                <c:pt idx="2312">
                  <c:v>149.78803579839848</c:v>
                </c:pt>
                <c:pt idx="2313">
                  <c:v>150.46921989927168</c:v>
                </c:pt>
                <c:pt idx="2314">
                  <c:v>149.72281604405958</c:v>
                </c:pt>
                <c:pt idx="2315">
                  <c:v>149.72281604405958</c:v>
                </c:pt>
                <c:pt idx="2316">
                  <c:v>149.72281604405958</c:v>
                </c:pt>
                <c:pt idx="2317">
                  <c:v>148.86046595891153</c:v>
                </c:pt>
                <c:pt idx="2318">
                  <c:v>149.5126635023008</c:v>
                </c:pt>
                <c:pt idx="2319">
                  <c:v>149.39671727236495</c:v>
                </c:pt>
                <c:pt idx="2320">
                  <c:v>149.01264538570237</c:v>
                </c:pt>
                <c:pt idx="2321">
                  <c:v>147.84593644697273</c:v>
                </c:pt>
                <c:pt idx="2322">
                  <c:v>147.84593644697273</c:v>
                </c:pt>
                <c:pt idx="2323">
                  <c:v>147.84593644697273</c:v>
                </c:pt>
                <c:pt idx="2324">
                  <c:v>148.66843001558027</c:v>
                </c:pt>
                <c:pt idx="2325">
                  <c:v>148.8966991557665</c:v>
                </c:pt>
                <c:pt idx="2326">
                  <c:v>148.76625964708865</c:v>
                </c:pt>
                <c:pt idx="2327">
                  <c:v>148.15391862023986</c:v>
                </c:pt>
                <c:pt idx="2328">
                  <c:v>148.30247472734519</c:v>
                </c:pt>
                <c:pt idx="2329">
                  <c:v>148.30247472734519</c:v>
                </c:pt>
                <c:pt idx="2330">
                  <c:v>148.30247472734519</c:v>
                </c:pt>
                <c:pt idx="2331">
                  <c:v>148.33508460451466</c:v>
                </c:pt>
                <c:pt idx="2332">
                  <c:v>148.72640313054822</c:v>
                </c:pt>
                <c:pt idx="2333">
                  <c:v>147.93651943911013</c:v>
                </c:pt>
                <c:pt idx="2334">
                  <c:v>148.56335374470089</c:v>
                </c:pt>
                <c:pt idx="2335">
                  <c:v>147.76260009420631</c:v>
                </c:pt>
                <c:pt idx="2336">
                  <c:v>147.76260009420631</c:v>
                </c:pt>
                <c:pt idx="2337">
                  <c:v>147.76260009420631</c:v>
                </c:pt>
                <c:pt idx="2338">
                  <c:v>147.76260009420631</c:v>
                </c:pt>
                <c:pt idx="2339">
                  <c:v>148.34233124388564</c:v>
                </c:pt>
                <c:pt idx="2340">
                  <c:v>148.02347911156198</c:v>
                </c:pt>
                <c:pt idx="2341">
                  <c:v>148.1249320627559</c:v>
                </c:pt>
                <c:pt idx="2342">
                  <c:v>147.61404398710096</c:v>
                </c:pt>
                <c:pt idx="2343">
                  <c:v>147.61404398710096</c:v>
                </c:pt>
                <c:pt idx="2344">
                  <c:v>147.61404398710096</c:v>
                </c:pt>
                <c:pt idx="2345">
                  <c:v>147.88941628319867</c:v>
                </c:pt>
                <c:pt idx="2346">
                  <c:v>147.89666292256967</c:v>
                </c:pt>
                <c:pt idx="2347">
                  <c:v>147.86405304540017</c:v>
                </c:pt>
                <c:pt idx="2348">
                  <c:v>147.38215152722924</c:v>
                </c:pt>
                <c:pt idx="2349">
                  <c:v>149.03076198412987</c:v>
                </c:pt>
                <c:pt idx="2350">
                  <c:v>149.03076198412987</c:v>
                </c:pt>
                <c:pt idx="2351">
                  <c:v>149.03076198412987</c:v>
                </c:pt>
                <c:pt idx="2352">
                  <c:v>148.16478857929636</c:v>
                </c:pt>
                <c:pt idx="2353">
                  <c:v>150.05978477481068</c:v>
                </c:pt>
                <c:pt idx="2354">
                  <c:v>150.06703141418168</c:v>
                </c:pt>
                <c:pt idx="2355">
                  <c:v>150.02355157795571</c:v>
                </c:pt>
                <c:pt idx="2356">
                  <c:v>149.08511177941227</c:v>
                </c:pt>
                <c:pt idx="2357">
                  <c:v>149.08511177941227</c:v>
                </c:pt>
                <c:pt idx="2358">
                  <c:v>149.08511177941227</c:v>
                </c:pt>
                <c:pt idx="2359">
                  <c:v>149.57788325663972</c:v>
                </c:pt>
                <c:pt idx="2360">
                  <c:v>149.8568788724229</c:v>
                </c:pt>
                <c:pt idx="2361">
                  <c:v>151.59607232146089</c:v>
                </c:pt>
                <c:pt idx="2362">
                  <c:v>149.40758723142142</c:v>
                </c:pt>
                <c:pt idx="2363">
                  <c:v>148.03072575093302</c:v>
                </c:pt>
                <c:pt idx="2364">
                  <c:v>148.03072575093302</c:v>
                </c:pt>
                <c:pt idx="2365">
                  <c:v>148.03072575093302</c:v>
                </c:pt>
                <c:pt idx="2366">
                  <c:v>147.93651943911013</c:v>
                </c:pt>
                <c:pt idx="2367">
                  <c:v>148.67567665495125</c:v>
                </c:pt>
                <c:pt idx="2368">
                  <c:v>147.8386898076017</c:v>
                </c:pt>
                <c:pt idx="2369">
                  <c:v>146.67922750824306</c:v>
                </c:pt>
                <c:pt idx="2370">
                  <c:v>146.16471611290262</c:v>
                </c:pt>
                <c:pt idx="2371">
                  <c:v>146.16471611290262</c:v>
                </c:pt>
                <c:pt idx="2372">
                  <c:v>146.16471611290262</c:v>
                </c:pt>
                <c:pt idx="2373">
                  <c:v>146.08862639950721</c:v>
                </c:pt>
                <c:pt idx="2374">
                  <c:v>146.47269828616979</c:v>
                </c:pt>
                <c:pt idx="2375">
                  <c:v>147.66114714301241</c:v>
                </c:pt>
                <c:pt idx="2376">
                  <c:v>147.66114714301241</c:v>
                </c:pt>
                <c:pt idx="2377">
                  <c:v>146.56328127830719</c:v>
                </c:pt>
                <c:pt idx="2378">
                  <c:v>146.56328127830719</c:v>
                </c:pt>
                <c:pt idx="2379">
                  <c:v>146.56328127830719</c:v>
                </c:pt>
                <c:pt idx="2380">
                  <c:v>146.75894054132397</c:v>
                </c:pt>
                <c:pt idx="2381">
                  <c:v>147.64303054458495</c:v>
                </c:pt>
                <c:pt idx="2382">
                  <c:v>147.99086923439256</c:v>
                </c:pt>
                <c:pt idx="2383">
                  <c:v>147.48722779810862</c:v>
                </c:pt>
                <c:pt idx="2384">
                  <c:v>146.4618283271133</c:v>
                </c:pt>
                <c:pt idx="2385">
                  <c:v>146.4618283271133</c:v>
                </c:pt>
                <c:pt idx="2386">
                  <c:v>146.4618283271133</c:v>
                </c:pt>
                <c:pt idx="2387">
                  <c:v>145.49440197108592</c:v>
                </c:pt>
                <c:pt idx="2388">
                  <c:v>145.89296713649046</c:v>
                </c:pt>
                <c:pt idx="2389">
                  <c:v>146.09587303887821</c:v>
                </c:pt>
                <c:pt idx="2390">
                  <c:v>147.35678828943077</c:v>
                </c:pt>
                <c:pt idx="2391">
                  <c:v>147.51259103590709</c:v>
                </c:pt>
                <c:pt idx="2392">
                  <c:v>147.51259103590709</c:v>
                </c:pt>
                <c:pt idx="2393">
                  <c:v>147.51259103590709</c:v>
                </c:pt>
                <c:pt idx="2394">
                  <c:v>148.00536251313454</c:v>
                </c:pt>
                <c:pt idx="2395">
                  <c:v>146.6140077539041</c:v>
                </c:pt>
                <c:pt idx="2396">
                  <c:v>146.89300336968731</c:v>
                </c:pt>
                <c:pt idx="2397">
                  <c:v>146.15746947353165</c:v>
                </c:pt>
                <c:pt idx="2398">
                  <c:v>145.38570238052102</c:v>
                </c:pt>
                <c:pt idx="2399">
                  <c:v>145.38570238052102</c:v>
                </c:pt>
                <c:pt idx="2400">
                  <c:v>145.38570238052102</c:v>
                </c:pt>
                <c:pt idx="2401">
                  <c:v>144.76611471430124</c:v>
                </c:pt>
                <c:pt idx="2402">
                  <c:v>144.53784557411501</c:v>
                </c:pt>
                <c:pt idx="2403">
                  <c:v>145.1574332403348</c:v>
                </c:pt>
                <c:pt idx="2404">
                  <c:v>145.42555889706148</c:v>
                </c:pt>
                <c:pt idx="2405">
                  <c:v>144.40378274575164</c:v>
                </c:pt>
                <c:pt idx="2406">
                  <c:v>144.40378274575164</c:v>
                </c:pt>
                <c:pt idx="2407">
                  <c:v>144.40378274575164</c:v>
                </c:pt>
                <c:pt idx="2408">
                  <c:v>144.75162143555926</c:v>
                </c:pt>
                <c:pt idx="2409">
                  <c:v>144.19000688430739</c:v>
                </c:pt>
                <c:pt idx="2410">
                  <c:v>144.41102938512265</c:v>
                </c:pt>
                <c:pt idx="2411">
                  <c:v>144.11029385122649</c:v>
                </c:pt>
                <c:pt idx="2412">
                  <c:v>144.16102032682343</c:v>
                </c:pt>
                <c:pt idx="2413">
                  <c:v>144.16102032682343</c:v>
                </c:pt>
                <c:pt idx="2414">
                  <c:v>144.16102032682343</c:v>
                </c:pt>
                <c:pt idx="2415">
                  <c:v>146.18645603101561</c:v>
                </c:pt>
                <c:pt idx="2416">
                  <c:v>145.91108373491792</c:v>
                </c:pt>
                <c:pt idx="2417">
                  <c:v>145.34946918366606</c:v>
                </c:pt>
                <c:pt idx="2418">
                  <c:v>146.36399869560489</c:v>
                </c:pt>
                <c:pt idx="2419">
                  <c:v>145.04148701039892</c:v>
                </c:pt>
                <c:pt idx="2420">
                  <c:v>145.04148701039892</c:v>
                </c:pt>
                <c:pt idx="2421">
                  <c:v>145.04148701039892</c:v>
                </c:pt>
                <c:pt idx="2422">
                  <c:v>146.70459074604153</c:v>
                </c:pt>
                <c:pt idx="2423">
                  <c:v>145.38932570020654</c:v>
                </c:pt>
                <c:pt idx="2424">
                  <c:v>145.74441102938511</c:v>
                </c:pt>
                <c:pt idx="2425">
                  <c:v>144.9581506576325</c:v>
                </c:pt>
                <c:pt idx="2426">
                  <c:v>145.95094025145838</c:v>
                </c:pt>
                <c:pt idx="2427">
                  <c:v>145.95094025145838</c:v>
                </c:pt>
                <c:pt idx="2428">
                  <c:v>145.95094025145838</c:v>
                </c:pt>
                <c:pt idx="2429">
                  <c:v>147.56331751150401</c:v>
                </c:pt>
                <c:pt idx="2430">
                  <c:v>146.61763107358959</c:v>
                </c:pt>
                <c:pt idx="2431">
                  <c:v>148.48726403130547</c:v>
                </c:pt>
                <c:pt idx="2432">
                  <c:v>148.26261821080473</c:v>
                </c:pt>
                <c:pt idx="2433">
                  <c:v>148.5524837856444</c:v>
                </c:pt>
                <c:pt idx="2434">
                  <c:v>148.5524837856444</c:v>
                </c:pt>
                <c:pt idx="2435">
                  <c:v>148.5524837856444</c:v>
                </c:pt>
                <c:pt idx="2436">
                  <c:v>148.5524837856444</c:v>
                </c:pt>
                <c:pt idx="2437">
                  <c:v>148.32059132577265</c:v>
                </c:pt>
                <c:pt idx="2438">
                  <c:v>148.19377513678032</c:v>
                </c:pt>
                <c:pt idx="2439">
                  <c:v>146.93648320591325</c:v>
                </c:pt>
                <c:pt idx="2440">
                  <c:v>147.5017210768506</c:v>
                </c:pt>
                <c:pt idx="2441">
                  <c:v>147.5017210768506</c:v>
                </c:pt>
                <c:pt idx="2442">
                  <c:v>147.5017210768506</c:v>
                </c:pt>
                <c:pt idx="2443">
                  <c:v>145.55237508605384</c:v>
                </c:pt>
                <c:pt idx="2444">
                  <c:v>145.72267111127215</c:v>
                </c:pt>
                <c:pt idx="2445">
                  <c:v>146.8060436972354</c:v>
                </c:pt>
                <c:pt idx="2446">
                  <c:v>147.90028624225516</c:v>
                </c:pt>
                <c:pt idx="2447">
                  <c:v>147.6901337004964</c:v>
                </c:pt>
                <c:pt idx="2448">
                  <c:v>147.6901337004964</c:v>
                </c:pt>
                <c:pt idx="2449">
                  <c:v>147.6901337004964</c:v>
                </c:pt>
                <c:pt idx="2450">
                  <c:v>147.23359542012392</c:v>
                </c:pt>
                <c:pt idx="2451">
                  <c:v>146.9038733287438</c:v>
                </c:pt>
                <c:pt idx="2452">
                  <c:v>146.35675205623392</c:v>
                </c:pt>
                <c:pt idx="2453">
                  <c:v>147.28069857603538</c:v>
                </c:pt>
                <c:pt idx="2454">
                  <c:v>146.97271640276821</c:v>
                </c:pt>
                <c:pt idx="2455">
                  <c:v>146.97271640276821</c:v>
                </c:pt>
                <c:pt idx="2456">
                  <c:v>146.97271640276821</c:v>
                </c:pt>
                <c:pt idx="2457">
                  <c:v>146.49806152396826</c:v>
                </c:pt>
                <c:pt idx="2458">
                  <c:v>146.66473422950105</c:v>
                </c:pt>
                <c:pt idx="2459">
                  <c:v>146.80966701692091</c:v>
                </c:pt>
                <c:pt idx="2460">
                  <c:v>147.62853726584297</c:v>
                </c:pt>
                <c:pt idx="2461">
                  <c:v>147.72274357766582</c:v>
                </c:pt>
                <c:pt idx="2462">
                  <c:v>147.72274357766582</c:v>
                </c:pt>
                <c:pt idx="2463">
                  <c:v>147.72274357766582</c:v>
                </c:pt>
                <c:pt idx="2464">
                  <c:v>145.65020471756222</c:v>
                </c:pt>
                <c:pt idx="2465">
                  <c:v>146.13572955541866</c:v>
                </c:pt>
                <c:pt idx="2466">
                  <c:v>146.17196275227366</c:v>
                </c:pt>
                <c:pt idx="2467">
                  <c:v>146.24805246566902</c:v>
                </c:pt>
                <c:pt idx="2468">
                  <c:v>145.99079676799883</c:v>
                </c:pt>
                <c:pt idx="2469">
                  <c:v>145.99079676799883</c:v>
                </c:pt>
                <c:pt idx="2470">
                  <c:v>145.99079676799883</c:v>
                </c:pt>
                <c:pt idx="2471">
                  <c:v>146.0342766042248</c:v>
                </c:pt>
                <c:pt idx="2472">
                  <c:v>145.64295807819124</c:v>
                </c:pt>
                <c:pt idx="2473">
                  <c:v>145.34946918366606</c:v>
                </c:pt>
                <c:pt idx="2474">
                  <c:v>146.05963984202327</c:v>
                </c:pt>
                <c:pt idx="2475">
                  <c:v>146.01978332548279</c:v>
                </c:pt>
                <c:pt idx="2476">
                  <c:v>146.01978332548279</c:v>
                </c:pt>
                <c:pt idx="2477">
                  <c:v>146.01978332548279</c:v>
                </c:pt>
                <c:pt idx="2478">
                  <c:v>146.05601652233779</c:v>
                </c:pt>
                <c:pt idx="2479">
                  <c:v>146.87851009094533</c:v>
                </c:pt>
                <c:pt idx="2480">
                  <c:v>147.3205550925758</c:v>
                </c:pt>
                <c:pt idx="2481">
                  <c:v>140.84568281459474</c:v>
                </c:pt>
                <c:pt idx="2482">
                  <c:v>141.34207761150765</c:v>
                </c:pt>
                <c:pt idx="2483">
                  <c:v>141.34207761150765</c:v>
                </c:pt>
                <c:pt idx="2484">
                  <c:v>141.34207761150765</c:v>
                </c:pt>
                <c:pt idx="2485">
                  <c:v>140.16449871372149</c:v>
                </c:pt>
                <c:pt idx="2486">
                  <c:v>139.88187977825282</c:v>
                </c:pt>
                <c:pt idx="2487">
                  <c:v>140.5123374035291</c:v>
                </c:pt>
                <c:pt idx="2488">
                  <c:v>140.30580818145586</c:v>
                </c:pt>
                <c:pt idx="2489">
                  <c:v>139.77680350737344</c:v>
                </c:pt>
                <c:pt idx="2490">
                  <c:v>139.77680350737344</c:v>
                </c:pt>
                <c:pt idx="2491">
                  <c:v>139.77680350737344</c:v>
                </c:pt>
                <c:pt idx="2492">
                  <c:v>139.34562846479943</c:v>
                </c:pt>
                <c:pt idx="2493">
                  <c:v>139.37823834196891</c:v>
                </c:pt>
                <c:pt idx="2494">
                  <c:v>139.61737744121163</c:v>
                </c:pt>
                <c:pt idx="2495">
                  <c:v>139.11373600492772</c:v>
                </c:pt>
                <c:pt idx="2496">
                  <c:v>139.33113518605745</c:v>
                </c:pt>
                <c:pt idx="2497">
                  <c:v>139.33113518605745</c:v>
                </c:pt>
                <c:pt idx="2498">
                  <c:v>139.33113518605745</c:v>
                </c:pt>
                <c:pt idx="2499">
                  <c:v>138.6825609623537</c:v>
                </c:pt>
                <c:pt idx="2500">
                  <c:v>137.68614804884234</c:v>
                </c:pt>
                <c:pt idx="2501">
                  <c:v>137.67165477010036</c:v>
                </c:pt>
                <c:pt idx="2502">
                  <c:v>137.41077575274468</c:v>
                </c:pt>
                <c:pt idx="2503">
                  <c:v>137.39990579368816</c:v>
                </c:pt>
                <c:pt idx="2504">
                  <c:v>137.39990579368816</c:v>
                </c:pt>
                <c:pt idx="2505">
                  <c:v>137.39990579368816</c:v>
                </c:pt>
                <c:pt idx="2506">
                  <c:v>137.36004927714774</c:v>
                </c:pt>
                <c:pt idx="2507">
                  <c:v>137.39990579368816</c:v>
                </c:pt>
                <c:pt idx="2508">
                  <c:v>137.5702018189065</c:v>
                </c:pt>
                <c:pt idx="2509">
                  <c:v>137.57382513859199</c:v>
                </c:pt>
                <c:pt idx="2510">
                  <c:v>138.50501829776439</c:v>
                </c:pt>
                <c:pt idx="2511">
                  <c:v>138.50501829776439</c:v>
                </c:pt>
                <c:pt idx="2512">
                  <c:v>138.50501829776439</c:v>
                </c:pt>
                <c:pt idx="2513">
                  <c:v>137.77310772129425</c:v>
                </c:pt>
                <c:pt idx="2514">
                  <c:v>138.23326932135222</c:v>
                </c:pt>
                <c:pt idx="2515">
                  <c:v>139.03039965216129</c:v>
                </c:pt>
                <c:pt idx="2516">
                  <c:v>139.15359252146817</c:v>
                </c:pt>
                <c:pt idx="2517">
                  <c:v>139.82028334359939</c:v>
                </c:pt>
                <c:pt idx="2518">
                  <c:v>139.82028334359939</c:v>
                </c:pt>
                <c:pt idx="2519">
                  <c:v>139.82028334359939</c:v>
                </c:pt>
                <c:pt idx="2520">
                  <c:v>139.49780789159027</c:v>
                </c:pt>
                <c:pt idx="2521">
                  <c:v>139.72970035146199</c:v>
                </c:pt>
                <c:pt idx="2522">
                  <c:v>139.53766440813072</c:v>
                </c:pt>
                <c:pt idx="2523">
                  <c:v>139.53766440813072</c:v>
                </c:pt>
                <c:pt idx="2524">
                  <c:v>140.03768252472915</c:v>
                </c:pt>
                <c:pt idx="2525">
                  <c:v>140.03768252472915</c:v>
                </c:pt>
                <c:pt idx="2526">
                  <c:v>140.03768252472915</c:v>
                </c:pt>
                <c:pt idx="2527">
                  <c:v>140.00869596724519</c:v>
                </c:pt>
                <c:pt idx="2528">
                  <c:v>139.32388854668648</c:v>
                </c:pt>
                <c:pt idx="2529">
                  <c:v>139.05938620964528</c:v>
                </c:pt>
                <c:pt idx="2530">
                  <c:v>138.70792420015218</c:v>
                </c:pt>
                <c:pt idx="2531">
                  <c:v>138.46878510090946</c:v>
                </c:pt>
                <c:pt idx="2532">
                  <c:v>138.46878510090946</c:v>
                </c:pt>
                <c:pt idx="2533">
                  <c:v>138.46878510090946</c:v>
                </c:pt>
                <c:pt idx="2534">
                  <c:v>137.31294612123628</c:v>
                </c:pt>
                <c:pt idx="2535">
                  <c:v>138.89633682379795</c:v>
                </c:pt>
                <c:pt idx="2536">
                  <c:v>139.89999637668032</c:v>
                </c:pt>
                <c:pt idx="2537">
                  <c:v>138.29124243632015</c:v>
                </c:pt>
                <c:pt idx="2538">
                  <c:v>136.13899054313563</c:v>
                </c:pt>
                <c:pt idx="2539">
                  <c:v>136.13899054313563</c:v>
                </c:pt>
                <c:pt idx="2540">
                  <c:v>136.13899054313563</c:v>
                </c:pt>
                <c:pt idx="2541">
                  <c:v>136.9542374723722</c:v>
                </c:pt>
                <c:pt idx="2542">
                  <c:v>135.75854197615854</c:v>
                </c:pt>
                <c:pt idx="2543">
                  <c:v>135.05199463748687</c:v>
                </c:pt>
                <c:pt idx="2544">
                  <c:v>131.13518605746586</c:v>
                </c:pt>
                <c:pt idx="2545">
                  <c:v>131.75839704337113</c:v>
                </c:pt>
                <c:pt idx="2546">
                  <c:v>131.75839704337113</c:v>
                </c:pt>
                <c:pt idx="2547">
                  <c:v>131.75839704337113</c:v>
                </c:pt>
                <c:pt idx="2548">
                  <c:v>132.42146454581689</c:v>
                </c:pt>
                <c:pt idx="2549">
                  <c:v>131.7221638465162</c:v>
                </c:pt>
                <c:pt idx="2550">
                  <c:v>131.7221638465162</c:v>
                </c:pt>
                <c:pt idx="2551">
                  <c:v>131.72578716620166</c:v>
                </c:pt>
                <c:pt idx="2552">
                  <c:v>132.10985905286424</c:v>
                </c:pt>
                <c:pt idx="2553">
                  <c:v>132.10985905286424</c:v>
                </c:pt>
                <c:pt idx="2554">
                  <c:v>132.10985905286424</c:v>
                </c:pt>
                <c:pt idx="2555">
                  <c:v>131.92869306858944</c:v>
                </c:pt>
                <c:pt idx="2556">
                  <c:v>132.12435233160619</c:v>
                </c:pt>
                <c:pt idx="2557">
                  <c:v>132.12435233160619</c:v>
                </c:pt>
                <c:pt idx="2558">
                  <c:v>131.93231638827493</c:v>
                </c:pt>
                <c:pt idx="2559">
                  <c:v>133.07003876952064</c:v>
                </c:pt>
                <c:pt idx="2560">
                  <c:v>133.07003876952064</c:v>
                </c:pt>
                <c:pt idx="2561">
                  <c:v>133.07003876952064</c:v>
                </c:pt>
                <c:pt idx="2562">
                  <c:v>134.01572520743505</c:v>
                </c:pt>
                <c:pt idx="2563">
                  <c:v>133.68237979636945</c:v>
                </c:pt>
                <c:pt idx="2564">
                  <c:v>132.8272763505924</c:v>
                </c:pt>
                <c:pt idx="2565">
                  <c:v>133.42150077901374</c:v>
                </c:pt>
                <c:pt idx="2566">
                  <c:v>133.01206565455271</c:v>
                </c:pt>
                <c:pt idx="2567">
                  <c:v>133.01206565455271</c:v>
                </c:pt>
                <c:pt idx="2568">
                  <c:v>133.01206565455271</c:v>
                </c:pt>
                <c:pt idx="2569">
                  <c:v>134.20051451139534</c:v>
                </c:pt>
                <c:pt idx="2570">
                  <c:v>134.67879270988078</c:v>
                </c:pt>
                <c:pt idx="2571">
                  <c:v>134.87807529258308</c:v>
                </c:pt>
                <c:pt idx="2572">
                  <c:v>134.78749230044568</c:v>
                </c:pt>
                <c:pt idx="2573">
                  <c:v>133.82006594441827</c:v>
                </c:pt>
                <c:pt idx="2574">
                  <c:v>133.82006594441827</c:v>
                </c:pt>
                <c:pt idx="2575">
                  <c:v>133.82006594441827</c:v>
                </c:pt>
                <c:pt idx="2576">
                  <c:v>133.82006594441827</c:v>
                </c:pt>
                <c:pt idx="2577">
                  <c:v>134.16065799485489</c:v>
                </c:pt>
                <c:pt idx="2578">
                  <c:v>134.71864922642126</c:v>
                </c:pt>
                <c:pt idx="2579">
                  <c:v>135.38534004855248</c:v>
                </c:pt>
                <c:pt idx="2580">
                  <c:v>135.04837131780138</c:v>
                </c:pt>
                <c:pt idx="2581">
                  <c:v>135.04837131780138</c:v>
                </c:pt>
                <c:pt idx="2582">
                  <c:v>135.04837131780138</c:v>
                </c:pt>
                <c:pt idx="2583">
                  <c:v>134.91793180912353</c:v>
                </c:pt>
                <c:pt idx="2584">
                  <c:v>135.2077973839632</c:v>
                </c:pt>
                <c:pt idx="2585">
                  <c:v>134.81285553824415</c:v>
                </c:pt>
                <c:pt idx="2586">
                  <c:v>135.47229972100439</c:v>
                </c:pt>
                <c:pt idx="2587">
                  <c:v>136.49045255262871</c:v>
                </c:pt>
                <c:pt idx="2588">
                  <c:v>136.49045255262871</c:v>
                </c:pt>
                <c:pt idx="2589">
                  <c:v>136.49045255262871</c:v>
                </c:pt>
                <c:pt idx="2590">
                  <c:v>136.675241856589</c:v>
                </c:pt>
                <c:pt idx="2591">
                  <c:v>137.49773542519657</c:v>
                </c:pt>
                <c:pt idx="2592">
                  <c:v>138.17167288669879</c:v>
                </c:pt>
                <c:pt idx="2593">
                  <c:v>138.01949345990795</c:v>
                </c:pt>
                <c:pt idx="2594">
                  <c:v>137.24047972752635</c:v>
                </c:pt>
                <c:pt idx="2595">
                  <c:v>137.24047972752635</c:v>
                </c:pt>
                <c:pt idx="2596">
                  <c:v>137.24047972752635</c:v>
                </c:pt>
                <c:pt idx="2597">
                  <c:v>136.70060509438747</c:v>
                </c:pt>
                <c:pt idx="2598">
                  <c:v>137.3890358346317</c:v>
                </c:pt>
                <c:pt idx="2599">
                  <c:v>137.41802239211566</c:v>
                </c:pt>
                <c:pt idx="2600">
                  <c:v>138.28761911663469</c:v>
                </c:pt>
                <c:pt idx="2601">
                  <c:v>138.68980760172468</c:v>
                </c:pt>
                <c:pt idx="2602">
                  <c:v>138.68980760172468</c:v>
                </c:pt>
                <c:pt idx="2603">
                  <c:v>138.68980760172468</c:v>
                </c:pt>
                <c:pt idx="2604">
                  <c:v>138.68980760172468</c:v>
                </c:pt>
                <c:pt idx="2605">
                  <c:v>139.68984383492153</c:v>
                </c:pt>
                <c:pt idx="2606">
                  <c:v>140.5304540019566</c:v>
                </c:pt>
                <c:pt idx="2607">
                  <c:v>141.61020326823436</c:v>
                </c:pt>
                <c:pt idx="2608">
                  <c:v>141.46527048081452</c:v>
                </c:pt>
                <c:pt idx="2609">
                  <c:v>141.46527048081452</c:v>
                </c:pt>
                <c:pt idx="2610">
                  <c:v>141.46527048081452</c:v>
                </c:pt>
                <c:pt idx="2611">
                  <c:v>142.39284032030147</c:v>
                </c:pt>
                <c:pt idx="2612">
                  <c:v>142.5486430667778</c:v>
                </c:pt>
                <c:pt idx="2613">
                  <c:v>145.86760389869198</c:v>
                </c:pt>
                <c:pt idx="2614">
                  <c:v>145.9436936120874</c:v>
                </c:pt>
                <c:pt idx="2615">
                  <c:v>148.2988514076597</c:v>
                </c:pt>
                <c:pt idx="2616">
                  <c:v>148.2988514076597</c:v>
                </c:pt>
                <c:pt idx="2617">
                  <c:v>148.2988514076597</c:v>
                </c:pt>
                <c:pt idx="2618">
                  <c:v>149.2481611652596</c:v>
                </c:pt>
                <c:pt idx="2619">
                  <c:v>150.4800898583282</c:v>
                </c:pt>
                <c:pt idx="2620">
                  <c:v>150.65763252291751</c:v>
                </c:pt>
                <c:pt idx="2621">
                  <c:v>151.77723830573569</c:v>
                </c:pt>
                <c:pt idx="2622">
                  <c:v>152.29174970107613</c:v>
                </c:pt>
                <c:pt idx="2623">
                  <c:v>152.29174970107613</c:v>
                </c:pt>
                <c:pt idx="2624">
                  <c:v>152.29174970107613</c:v>
                </c:pt>
                <c:pt idx="2625">
                  <c:v>151.50186600963801</c:v>
                </c:pt>
                <c:pt idx="2626">
                  <c:v>151.7917315844777</c:v>
                </c:pt>
                <c:pt idx="2627">
                  <c:v>152.70843146490813</c:v>
                </c:pt>
                <c:pt idx="2628">
                  <c:v>152.28450306170512</c:v>
                </c:pt>
                <c:pt idx="2629">
                  <c:v>153.28816261458749</c:v>
                </c:pt>
                <c:pt idx="2630">
                  <c:v>153.28816261458749</c:v>
                </c:pt>
                <c:pt idx="2631">
                  <c:v>153.28816261458749</c:v>
                </c:pt>
                <c:pt idx="2632">
                  <c:v>152.8497409326425</c:v>
                </c:pt>
                <c:pt idx="2633">
                  <c:v>153.9838399942027</c:v>
                </c:pt>
                <c:pt idx="2634">
                  <c:v>154.84981339903618</c:v>
                </c:pt>
                <c:pt idx="2635">
                  <c:v>156.04550889524981</c:v>
                </c:pt>
                <c:pt idx="2636">
                  <c:v>155.8208630747491</c:v>
                </c:pt>
                <c:pt idx="2637">
                  <c:v>155.8208630747491</c:v>
                </c:pt>
                <c:pt idx="2638">
                  <c:v>155.8208630747491</c:v>
                </c:pt>
                <c:pt idx="2639">
                  <c:v>156.82452262763144</c:v>
                </c:pt>
                <c:pt idx="2640">
                  <c:v>156.6650965614696</c:v>
                </c:pt>
                <c:pt idx="2641">
                  <c:v>156.61437008587268</c:v>
                </c:pt>
                <c:pt idx="2642">
                  <c:v>157.61440631906953</c:v>
                </c:pt>
                <c:pt idx="2643">
                  <c:v>157.34990398202834</c:v>
                </c:pt>
                <c:pt idx="2644">
                  <c:v>157.34990398202834</c:v>
                </c:pt>
                <c:pt idx="2645">
                  <c:v>157.34990398202834</c:v>
                </c:pt>
                <c:pt idx="2646">
                  <c:v>157.32454074422986</c:v>
                </c:pt>
                <c:pt idx="2647">
                  <c:v>158.61081923258089</c:v>
                </c:pt>
                <c:pt idx="2648">
                  <c:v>157.08902496467263</c:v>
                </c:pt>
                <c:pt idx="2649">
                  <c:v>158.34631689553967</c:v>
                </c:pt>
                <c:pt idx="2650">
                  <c:v>157.86803869705423</c:v>
                </c:pt>
                <c:pt idx="2651">
                  <c:v>157.86803869705423</c:v>
                </c:pt>
                <c:pt idx="2652">
                  <c:v>157.86803869705423</c:v>
                </c:pt>
                <c:pt idx="2653">
                  <c:v>157.39338381825428</c:v>
                </c:pt>
                <c:pt idx="2654">
                  <c:v>158.17239755063591</c:v>
                </c:pt>
                <c:pt idx="2655">
                  <c:v>158.28472046088626</c:v>
                </c:pt>
                <c:pt idx="2656">
                  <c:v>157.26656762926191</c:v>
                </c:pt>
                <c:pt idx="2657">
                  <c:v>156.46219065908184</c:v>
                </c:pt>
                <c:pt idx="2658">
                  <c:v>156.46219065908184</c:v>
                </c:pt>
                <c:pt idx="2659">
                  <c:v>156.46219065908184</c:v>
                </c:pt>
                <c:pt idx="2660">
                  <c:v>160.95148374941118</c:v>
                </c:pt>
                <c:pt idx="2661">
                  <c:v>161.2993224392188</c:v>
                </c:pt>
                <c:pt idx="2662">
                  <c:v>160.708721330483</c:v>
                </c:pt>
                <c:pt idx="2663">
                  <c:v>160.7993043226204</c:v>
                </c:pt>
                <c:pt idx="2664">
                  <c:v>160.7993043226204</c:v>
                </c:pt>
                <c:pt idx="2665">
                  <c:v>160.7993043226204</c:v>
                </c:pt>
                <c:pt idx="2666">
                  <c:v>160.7993043226204</c:v>
                </c:pt>
                <c:pt idx="2667">
                  <c:v>159.56737562955178</c:v>
                </c:pt>
                <c:pt idx="2668">
                  <c:v>160.07464038552121</c:v>
                </c:pt>
                <c:pt idx="2669">
                  <c:v>160.55291858400668</c:v>
                </c:pt>
                <c:pt idx="2670">
                  <c:v>160.49856878872421</c:v>
                </c:pt>
                <c:pt idx="2671">
                  <c:v>160.54204862495016</c:v>
                </c:pt>
                <c:pt idx="2672">
                  <c:v>160.54204862495016</c:v>
                </c:pt>
                <c:pt idx="2673">
                  <c:v>160.54204862495016</c:v>
                </c:pt>
                <c:pt idx="2674">
                  <c:v>160.93699047066923</c:v>
                </c:pt>
                <c:pt idx="2675">
                  <c:v>161.03844342186312</c:v>
                </c:pt>
                <c:pt idx="2676">
                  <c:v>161.55657813688902</c:v>
                </c:pt>
                <c:pt idx="2677">
                  <c:v>161.60005797311496</c:v>
                </c:pt>
                <c:pt idx="2678">
                  <c:v>162.43704482046451</c:v>
                </c:pt>
                <c:pt idx="2679">
                  <c:v>162.43704482046451</c:v>
                </c:pt>
                <c:pt idx="2680">
                  <c:v>162.43704482046451</c:v>
                </c:pt>
                <c:pt idx="2681">
                  <c:v>163.25591506938656</c:v>
                </c:pt>
                <c:pt idx="2682">
                  <c:v>164.15087503170406</c:v>
                </c:pt>
                <c:pt idx="2683">
                  <c:v>163.59650711982317</c:v>
                </c:pt>
                <c:pt idx="2684">
                  <c:v>163.46244429145983</c:v>
                </c:pt>
                <c:pt idx="2685">
                  <c:v>162.29211203304467</c:v>
                </c:pt>
                <c:pt idx="2686">
                  <c:v>162.29211203304467</c:v>
                </c:pt>
                <c:pt idx="2687">
                  <c:v>162.29211203304467</c:v>
                </c:pt>
                <c:pt idx="2688">
                  <c:v>162.01311641726147</c:v>
                </c:pt>
                <c:pt idx="2689">
                  <c:v>162.6943005181347</c:v>
                </c:pt>
                <c:pt idx="2690">
                  <c:v>161.90079350701112</c:v>
                </c:pt>
                <c:pt idx="2691">
                  <c:v>160.95873038878221</c:v>
                </c:pt>
                <c:pt idx="2692">
                  <c:v>160.75944780607995</c:v>
                </c:pt>
                <c:pt idx="2693">
                  <c:v>160.75944780607995</c:v>
                </c:pt>
                <c:pt idx="2694">
                  <c:v>160.75944780607995</c:v>
                </c:pt>
                <c:pt idx="2695">
                  <c:v>160.02029059023877</c:v>
                </c:pt>
                <c:pt idx="2696">
                  <c:v>160.5203087068372</c:v>
                </c:pt>
                <c:pt idx="2697">
                  <c:v>160.04203050835176</c:v>
                </c:pt>
                <c:pt idx="2698">
                  <c:v>160.09275698394868</c:v>
                </c:pt>
                <c:pt idx="2699">
                  <c:v>159.74491829414109</c:v>
                </c:pt>
                <c:pt idx="2700">
                  <c:v>159.74491829414109</c:v>
                </c:pt>
                <c:pt idx="2701">
                  <c:v>159.74491829414109</c:v>
                </c:pt>
                <c:pt idx="2702">
                  <c:v>159.74491829414109</c:v>
                </c:pt>
                <c:pt idx="2703">
                  <c:v>160.41160911627233</c:v>
                </c:pt>
                <c:pt idx="2704">
                  <c:v>160.63625493677304</c:v>
                </c:pt>
                <c:pt idx="2705">
                  <c:v>160.83916083916083</c:v>
                </c:pt>
                <c:pt idx="2706">
                  <c:v>159.92608427841589</c:v>
                </c:pt>
                <c:pt idx="2707">
                  <c:v>159.92608427841589</c:v>
                </c:pt>
                <c:pt idx="2708">
                  <c:v>159.92608427841589</c:v>
                </c:pt>
                <c:pt idx="2709">
                  <c:v>160.06014710677923</c:v>
                </c:pt>
                <c:pt idx="2710">
                  <c:v>159.46592267835791</c:v>
                </c:pt>
                <c:pt idx="2711">
                  <c:v>160.45871227218379</c:v>
                </c:pt>
                <c:pt idx="2712">
                  <c:v>159.88260444218994</c:v>
                </c:pt>
                <c:pt idx="2713">
                  <c:v>160.66161817457154</c:v>
                </c:pt>
                <c:pt idx="2714">
                  <c:v>160.66161817457154</c:v>
                </c:pt>
                <c:pt idx="2715">
                  <c:v>160.66161817457154</c:v>
                </c:pt>
                <c:pt idx="2716">
                  <c:v>161.21960940613789</c:v>
                </c:pt>
                <c:pt idx="2717">
                  <c:v>160.96597702815319</c:v>
                </c:pt>
                <c:pt idx="2718">
                  <c:v>156.90423566071235</c:v>
                </c:pt>
                <c:pt idx="2719">
                  <c:v>157.38976049856879</c:v>
                </c:pt>
                <c:pt idx="2720">
                  <c:v>158.95503460270299</c:v>
                </c:pt>
                <c:pt idx="2721">
                  <c:v>158.95503460270299</c:v>
                </c:pt>
                <c:pt idx="2722">
                  <c:v>158.95503460270299</c:v>
                </c:pt>
                <c:pt idx="2723">
                  <c:v>159.0166310373564</c:v>
                </c:pt>
                <c:pt idx="2724">
                  <c:v>159.53476575238233</c:v>
                </c:pt>
                <c:pt idx="2725">
                  <c:v>161.15076633211348</c:v>
                </c:pt>
                <c:pt idx="2726">
                  <c:v>162.26312547556068</c:v>
                </c:pt>
                <c:pt idx="2727">
                  <c:v>162.37182506612558</c:v>
                </c:pt>
                <c:pt idx="2728">
                  <c:v>162.37182506612558</c:v>
                </c:pt>
                <c:pt idx="2729">
                  <c:v>162.37182506612558</c:v>
                </c:pt>
                <c:pt idx="2730">
                  <c:v>162.73415703467515</c:v>
                </c:pt>
                <c:pt idx="2731">
                  <c:v>163.1363455197652</c:v>
                </c:pt>
                <c:pt idx="2732">
                  <c:v>163.27040834812857</c:v>
                </c:pt>
                <c:pt idx="2733">
                  <c:v>163.2088119134751</c:v>
                </c:pt>
                <c:pt idx="2734">
                  <c:v>163.9226058915178</c:v>
                </c:pt>
                <c:pt idx="2735">
                  <c:v>163.9226058915178</c:v>
                </c:pt>
                <c:pt idx="2736">
                  <c:v>163.9226058915178</c:v>
                </c:pt>
                <c:pt idx="2737">
                  <c:v>163.63998695604914</c:v>
                </c:pt>
                <c:pt idx="2738">
                  <c:v>162.96242617486141</c:v>
                </c:pt>
                <c:pt idx="2739">
                  <c:v>162.45153809920649</c:v>
                </c:pt>
                <c:pt idx="2740">
                  <c:v>161.78847059676073</c:v>
                </c:pt>
                <c:pt idx="2741">
                  <c:v>161.78847059676073</c:v>
                </c:pt>
                <c:pt idx="2742">
                  <c:v>161.78847059676073</c:v>
                </c:pt>
                <c:pt idx="2743">
                  <c:v>161.78847059676073</c:v>
                </c:pt>
                <c:pt idx="2744">
                  <c:v>161.18699952896844</c:v>
                </c:pt>
                <c:pt idx="2745">
                  <c:v>160.52393202652269</c:v>
                </c:pt>
                <c:pt idx="2746">
                  <c:v>159.12895394760679</c:v>
                </c:pt>
                <c:pt idx="2747">
                  <c:v>158.93329468459001</c:v>
                </c:pt>
                <c:pt idx="2748">
                  <c:v>157.44048697416574</c:v>
                </c:pt>
                <c:pt idx="2749">
                  <c:v>157.44048697416574</c:v>
                </c:pt>
                <c:pt idx="2750">
                  <c:v>157.44048697416574</c:v>
                </c:pt>
                <c:pt idx="2751">
                  <c:v>157.75209246711836</c:v>
                </c:pt>
                <c:pt idx="2752">
                  <c:v>157.14699807964055</c:v>
                </c:pt>
                <c:pt idx="2753">
                  <c:v>156.87162578354287</c:v>
                </c:pt>
                <c:pt idx="2754">
                  <c:v>157.27743758831841</c:v>
                </c:pt>
                <c:pt idx="2755">
                  <c:v>156.74480959455053</c:v>
                </c:pt>
                <c:pt idx="2756">
                  <c:v>156.74480959455053</c:v>
                </c:pt>
                <c:pt idx="2757">
                  <c:v>156.74480959455053</c:v>
                </c:pt>
                <c:pt idx="2758">
                  <c:v>157.02380521033371</c:v>
                </c:pt>
                <c:pt idx="2759">
                  <c:v>156.96583209536576</c:v>
                </c:pt>
                <c:pt idx="2760">
                  <c:v>157.40063045762528</c:v>
                </c:pt>
                <c:pt idx="2761">
                  <c:v>158.12891771440994</c:v>
                </c:pt>
                <c:pt idx="2762">
                  <c:v>158.27747382151526</c:v>
                </c:pt>
                <c:pt idx="2763">
                  <c:v>158.27747382151526</c:v>
                </c:pt>
                <c:pt idx="2764">
                  <c:v>158.27747382151526</c:v>
                </c:pt>
                <c:pt idx="2765">
                  <c:v>158.28109714120075</c:v>
                </c:pt>
                <c:pt idx="2766">
                  <c:v>157.33903402297184</c:v>
                </c:pt>
                <c:pt idx="2767">
                  <c:v>156.37160766694444</c:v>
                </c:pt>
                <c:pt idx="2768">
                  <c:v>156.54915033153372</c:v>
                </c:pt>
                <c:pt idx="2769">
                  <c:v>155.70129352512774</c:v>
                </c:pt>
                <c:pt idx="2770">
                  <c:v>155.70129352512774</c:v>
                </c:pt>
                <c:pt idx="2771">
                  <c:v>155.70129352512774</c:v>
                </c:pt>
                <c:pt idx="2772">
                  <c:v>156.34986774883146</c:v>
                </c:pt>
                <c:pt idx="2773">
                  <c:v>155.80636979600709</c:v>
                </c:pt>
                <c:pt idx="2774">
                  <c:v>156.36436102757344</c:v>
                </c:pt>
                <c:pt idx="2775">
                  <c:v>155.62520381173229</c:v>
                </c:pt>
                <c:pt idx="2776">
                  <c:v>154.62879089822096</c:v>
                </c:pt>
                <c:pt idx="2777">
                  <c:v>154.62879089822096</c:v>
                </c:pt>
                <c:pt idx="2778">
                  <c:v>154.62879089822096</c:v>
                </c:pt>
                <c:pt idx="2779">
                  <c:v>154.46211819268814</c:v>
                </c:pt>
                <c:pt idx="2780">
                  <c:v>154.08529294539656</c:v>
                </c:pt>
                <c:pt idx="2781">
                  <c:v>154.44762491394616</c:v>
                </c:pt>
                <c:pt idx="2782">
                  <c:v>154.59255770136599</c:v>
                </c:pt>
                <c:pt idx="2783">
                  <c:v>154.39327511866372</c:v>
                </c:pt>
                <c:pt idx="2784">
                  <c:v>154.39327511866372</c:v>
                </c:pt>
                <c:pt idx="2785">
                  <c:v>154.39327511866372</c:v>
                </c:pt>
                <c:pt idx="2786">
                  <c:v>154.06355302728358</c:v>
                </c:pt>
                <c:pt idx="2787">
                  <c:v>153.99108663357367</c:v>
                </c:pt>
                <c:pt idx="2788">
                  <c:v>153.01279031848981</c:v>
                </c:pt>
                <c:pt idx="2789">
                  <c:v>153.83890720678284</c:v>
                </c:pt>
                <c:pt idx="2790">
                  <c:v>153.92949019892023</c:v>
                </c:pt>
                <c:pt idx="2791">
                  <c:v>153.92949019892023</c:v>
                </c:pt>
                <c:pt idx="2792">
                  <c:v>153.92949019892023</c:v>
                </c:pt>
                <c:pt idx="2793">
                  <c:v>153.07801007282873</c:v>
                </c:pt>
                <c:pt idx="2794">
                  <c:v>153.75919417370193</c:v>
                </c:pt>
                <c:pt idx="2795">
                  <c:v>152.96568716257835</c:v>
                </c:pt>
                <c:pt idx="2796">
                  <c:v>153.36062900829739</c:v>
                </c:pt>
                <c:pt idx="2797">
                  <c:v>153.59252146816914</c:v>
                </c:pt>
                <c:pt idx="2798">
                  <c:v>153.59252146816914</c:v>
                </c:pt>
                <c:pt idx="2799">
                  <c:v>153.59252146816914</c:v>
                </c:pt>
                <c:pt idx="2800">
                  <c:v>153.59252146816914</c:v>
                </c:pt>
                <c:pt idx="2801">
                  <c:v>153.45845863980577</c:v>
                </c:pt>
                <c:pt idx="2802">
                  <c:v>152.62871843182722</c:v>
                </c:pt>
                <c:pt idx="2803">
                  <c:v>153.96934671546069</c:v>
                </c:pt>
                <c:pt idx="2804">
                  <c:v>154.28457552809886</c:v>
                </c:pt>
                <c:pt idx="2805">
                  <c:v>154.28457552809886</c:v>
                </c:pt>
                <c:pt idx="2806">
                  <c:v>154.28457552809886</c:v>
                </c:pt>
                <c:pt idx="2807">
                  <c:v>155.4585311061995</c:v>
                </c:pt>
                <c:pt idx="2808">
                  <c:v>155.25562520381172</c:v>
                </c:pt>
                <c:pt idx="2809">
                  <c:v>155.41142795028807</c:v>
                </c:pt>
                <c:pt idx="2810">
                  <c:v>156.24116815826659</c:v>
                </c:pt>
                <c:pt idx="2811">
                  <c:v>156.69045979926807</c:v>
                </c:pt>
                <c:pt idx="2812">
                  <c:v>156.69045979926807</c:v>
                </c:pt>
                <c:pt idx="2813">
                  <c:v>156.69045979926807</c:v>
                </c:pt>
                <c:pt idx="2814">
                  <c:v>154.0563063879126</c:v>
                </c:pt>
                <c:pt idx="2815">
                  <c:v>154.03094315011415</c:v>
                </c:pt>
                <c:pt idx="2816">
                  <c:v>155.37157143374759</c:v>
                </c:pt>
                <c:pt idx="2817">
                  <c:v>154.15775933910646</c:v>
                </c:pt>
                <c:pt idx="2818">
                  <c:v>154.27008224935685</c:v>
                </c:pt>
                <c:pt idx="2819">
                  <c:v>154.27008224935685</c:v>
                </c:pt>
                <c:pt idx="2820">
                  <c:v>154.27008224935685</c:v>
                </c:pt>
                <c:pt idx="2821">
                  <c:v>154.25921229030038</c:v>
                </c:pt>
                <c:pt idx="2822">
                  <c:v>153.70846769810501</c:v>
                </c:pt>
                <c:pt idx="2823">
                  <c:v>154.11790282256604</c:v>
                </c:pt>
                <c:pt idx="2824">
                  <c:v>154.19761585564692</c:v>
                </c:pt>
                <c:pt idx="2825">
                  <c:v>154.38602847929269</c:v>
                </c:pt>
                <c:pt idx="2826">
                  <c:v>154.38602847929269</c:v>
                </c:pt>
                <c:pt idx="2827">
                  <c:v>154.38602847929269</c:v>
                </c:pt>
                <c:pt idx="2828">
                  <c:v>154.26283560998587</c:v>
                </c:pt>
                <c:pt idx="2829">
                  <c:v>153.32801913112795</c:v>
                </c:pt>
                <c:pt idx="2830">
                  <c:v>153.65049458313706</c:v>
                </c:pt>
                <c:pt idx="2831">
                  <c:v>153.56715823037067</c:v>
                </c:pt>
                <c:pt idx="2832">
                  <c:v>152.23377658610818</c:v>
                </c:pt>
                <c:pt idx="2833">
                  <c:v>152.23377658610818</c:v>
                </c:pt>
                <c:pt idx="2834">
                  <c:v>152.23377658610818</c:v>
                </c:pt>
                <c:pt idx="2835">
                  <c:v>153.57802818942716</c:v>
                </c:pt>
                <c:pt idx="2836">
                  <c:v>154.31356208558279</c:v>
                </c:pt>
                <c:pt idx="2837">
                  <c:v>154.34979528243778</c:v>
                </c:pt>
                <c:pt idx="2838">
                  <c:v>154.19036921627597</c:v>
                </c:pt>
                <c:pt idx="2839">
                  <c:v>153.84977716583933</c:v>
                </c:pt>
                <c:pt idx="2840">
                  <c:v>153.84977716583933</c:v>
                </c:pt>
                <c:pt idx="2841">
                  <c:v>153.84977716583933</c:v>
                </c:pt>
                <c:pt idx="2842">
                  <c:v>152.86061089169897</c:v>
                </c:pt>
                <c:pt idx="2843">
                  <c:v>153.12148990905467</c:v>
                </c:pt>
                <c:pt idx="2844">
                  <c:v>150.07790137323815</c:v>
                </c:pt>
                <c:pt idx="2845">
                  <c:v>149.49817022355882</c:v>
                </c:pt>
                <c:pt idx="2846">
                  <c:v>147.37128156817278</c:v>
                </c:pt>
                <c:pt idx="2847">
                  <c:v>147.37128156817278</c:v>
                </c:pt>
                <c:pt idx="2848">
                  <c:v>147.37128156817278</c:v>
                </c:pt>
                <c:pt idx="2849">
                  <c:v>147.12489582955902</c:v>
                </c:pt>
                <c:pt idx="2850">
                  <c:v>147.57781079024602</c:v>
                </c:pt>
                <c:pt idx="2851">
                  <c:v>146.80966701692091</c:v>
                </c:pt>
                <c:pt idx="2852">
                  <c:v>146.47632160585528</c:v>
                </c:pt>
                <c:pt idx="2853">
                  <c:v>145.00163049385847</c:v>
                </c:pt>
                <c:pt idx="2854">
                  <c:v>145.00163049385847</c:v>
                </c:pt>
                <c:pt idx="2855">
                  <c:v>145.00163049385847</c:v>
                </c:pt>
                <c:pt idx="2856">
                  <c:v>145.01612377260048</c:v>
                </c:pt>
                <c:pt idx="2857">
                  <c:v>144.56683213159897</c:v>
                </c:pt>
                <c:pt idx="2858">
                  <c:v>146.11398963730568</c:v>
                </c:pt>
                <c:pt idx="2859">
                  <c:v>145.21902967498824</c:v>
                </c:pt>
                <c:pt idx="2860">
                  <c:v>144.1718902858799</c:v>
                </c:pt>
                <c:pt idx="2861">
                  <c:v>144.1718902858799</c:v>
                </c:pt>
                <c:pt idx="2862">
                  <c:v>144.1718902858799</c:v>
                </c:pt>
                <c:pt idx="2863">
                  <c:v>144.03420413783107</c:v>
                </c:pt>
                <c:pt idx="2864">
                  <c:v>143.67187216928147</c:v>
                </c:pt>
                <c:pt idx="2865">
                  <c:v>143.83129823544328</c:v>
                </c:pt>
                <c:pt idx="2866">
                  <c:v>144.09217725279902</c:v>
                </c:pt>
                <c:pt idx="2867">
                  <c:v>142.49429327149534</c:v>
                </c:pt>
                <c:pt idx="2868">
                  <c:v>142.49429327149534</c:v>
                </c:pt>
                <c:pt idx="2869">
                  <c:v>142.49429327149534</c:v>
                </c:pt>
                <c:pt idx="2870">
                  <c:v>142.3493604840755</c:v>
                </c:pt>
                <c:pt idx="2871">
                  <c:v>142.75517228885104</c:v>
                </c:pt>
                <c:pt idx="2872">
                  <c:v>142.2696474509946</c:v>
                </c:pt>
                <c:pt idx="2873">
                  <c:v>142.35660712344648</c:v>
                </c:pt>
                <c:pt idx="2874">
                  <c:v>141.84571904779159</c:v>
                </c:pt>
                <c:pt idx="2875">
                  <c:v>141.84571904779159</c:v>
                </c:pt>
                <c:pt idx="2876">
                  <c:v>141.84571904779159</c:v>
                </c:pt>
                <c:pt idx="2877">
                  <c:v>142.26240081162359</c:v>
                </c:pt>
                <c:pt idx="2878">
                  <c:v>142.15007790137324</c:v>
                </c:pt>
                <c:pt idx="2879">
                  <c:v>140.23696510743142</c:v>
                </c:pt>
                <c:pt idx="2880">
                  <c:v>140.8565527736512</c:v>
                </c:pt>
                <c:pt idx="2881">
                  <c:v>141.32033769339466</c:v>
                </c:pt>
                <c:pt idx="2882">
                  <c:v>141.32033769339466</c:v>
                </c:pt>
                <c:pt idx="2883">
                  <c:v>141.32033769339466</c:v>
                </c:pt>
                <c:pt idx="2884">
                  <c:v>141.70078626037176</c:v>
                </c:pt>
                <c:pt idx="2885">
                  <c:v>142.3493604840755</c:v>
                </c:pt>
                <c:pt idx="2886">
                  <c:v>142.24066089351061</c:v>
                </c:pt>
                <c:pt idx="2887">
                  <c:v>142.24066089351061</c:v>
                </c:pt>
                <c:pt idx="2888">
                  <c:v>141.62831986666183</c:v>
                </c:pt>
                <c:pt idx="2889">
                  <c:v>141.62831986666183</c:v>
                </c:pt>
                <c:pt idx="2890">
                  <c:v>141.62831986666183</c:v>
                </c:pt>
                <c:pt idx="2891">
                  <c:v>142.10297474546178</c:v>
                </c:pt>
                <c:pt idx="2892">
                  <c:v>142.06674154860681</c:v>
                </c:pt>
                <c:pt idx="2893">
                  <c:v>141.54498351389543</c:v>
                </c:pt>
                <c:pt idx="2894">
                  <c:v>140.17536867277801</c:v>
                </c:pt>
                <c:pt idx="2895">
                  <c:v>139.96159281133373</c:v>
                </c:pt>
                <c:pt idx="2896">
                  <c:v>139.96159281133373</c:v>
                </c:pt>
                <c:pt idx="2897">
                  <c:v>139.96159281133373</c:v>
                </c:pt>
                <c:pt idx="2898">
                  <c:v>140.02318924598717</c:v>
                </c:pt>
                <c:pt idx="2899">
                  <c:v>140.20435523026197</c:v>
                </c:pt>
                <c:pt idx="2900">
                  <c:v>139.83477662234139</c:v>
                </c:pt>
                <c:pt idx="2901">
                  <c:v>138.63545780644228</c:v>
                </c:pt>
                <c:pt idx="2902">
                  <c:v>139.23330555454908</c:v>
                </c:pt>
                <c:pt idx="2903">
                  <c:v>139.23330555454908</c:v>
                </c:pt>
                <c:pt idx="2904">
                  <c:v>139.23330555454908</c:v>
                </c:pt>
                <c:pt idx="2905">
                  <c:v>139.01590637341931</c:v>
                </c:pt>
                <c:pt idx="2906">
                  <c:v>136.43972607703176</c:v>
                </c:pt>
                <c:pt idx="2907">
                  <c:v>135.36360013043949</c:v>
                </c:pt>
                <c:pt idx="2908">
                  <c:v>135.24403058081813</c:v>
                </c:pt>
                <c:pt idx="2909">
                  <c:v>135.5411427950288</c:v>
                </c:pt>
                <c:pt idx="2910">
                  <c:v>135.5411427950288</c:v>
                </c:pt>
                <c:pt idx="2911">
                  <c:v>135.5411427950288</c:v>
                </c:pt>
                <c:pt idx="2912">
                  <c:v>135.00851480126093</c:v>
                </c:pt>
                <c:pt idx="2913">
                  <c:v>135.1969274249067</c:v>
                </c:pt>
                <c:pt idx="2914">
                  <c:v>133.74035291133737</c:v>
                </c:pt>
                <c:pt idx="2915">
                  <c:v>133.74035291133737</c:v>
                </c:pt>
                <c:pt idx="2916">
                  <c:v>133.74035291133737</c:v>
                </c:pt>
                <c:pt idx="2917">
                  <c:v>133.74035291133737</c:v>
                </c:pt>
                <c:pt idx="2918">
                  <c:v>133.74035291133737</c:v>
                </c:pt>
                <c:pt idx="2919">
                  <c:v>134.90706185006701</c:v>
                </c:pt>
                <c:pt idx="2920">
                  <c:v>134.6570527917678</c:v>
                </c:pt>
                <c:pt idx="2921">
                  <c:v>133.83093590347477</c:v>
                </c:pt>
                <c:pt idx="2922">
                  <c:v>133.83093590347477</c:v>
                </c:pt>
                <c:pt idx="2923">
                  <c:v>133.7765861081923</c:v>
                </c:pt>
                <c:pt idx="2924">
                  <c:v>133.7765861081923</c:v>
                </c:pt>
                <c:pt idx="2925">
                  <c:v>133.7765861081923</c:v>
                </c:pt>
                <c:pt idx="2926">
                  <c:v>132.1569622087757</c:v>
                </c:pt>
                <c:pt idx="2927">
                  <c:v>132.16420884814667</c:v>
                </c:pt>
                <c:pt idx="2928">
                  <c:v>132.11348237254973</c:v>
                </c:pt>
                <c:pt idx="2929">
                  <c:v>132.14246893003369</c:v>
                </c:pt>
                <c:pt idx="2930">
                  <c:v>132.24029856154209</c:v>
                </c:pt>
                <c:pt idx="2931">
                  <c:v>132.24029856154209</c:v>
                </c:pt>
                <c:pt idx="2932">
                  <c:v>132.24029856154209</c:v>
                </c:pt>
                <c:pt idx="2933">
                  <c:v>132.03739265915434</c:v>
                </c:pt>
                <c:pt idx="2934">
                  <c:v>131.33809195985361</c:v>
                </c:pt>
                <c:pt idx="2935">
                  <c:v>130.28008261168881</c:v>
                </c:pt>
                <c:pt idx="2936">
                  <c:v>130.26921265263235</c:v>
                </c:pt>
                <c:pt idx="2937">
                  <c:v>131.16054929526433</c:v>
                </c:pt>
                <c:pt idx="2938">
                  <c:v>131.16054929526433</c:v>
                </c:pt>
                <c:pt idx="2939">
                  <c:v>131.16054929526433</c:v>
                </c:pt>
                <c:pt idx="2940">
                  <c:v>131.16054929526433</c:v>
                </c:pt>
                <c:pt idx="2941">
                  <c:v>129.6133917895576</c:v>
                </c:pt>
                <c:pt idx="2942">
                  <c:v>129.33077285408891</c:v>
                </c:pt>
                <c:pt idx="2943">
                  <c:v>127.99376789014094</c:v>
                </c:pt>
                <c:pt idx="2944">
                  <c:v>127.70752563498678</c:v>
                </c:pt>
                <c:pt idx="2945">
                  <c:v>127.70752563498678</c:v>
                </c:pt>
                <c:pt idx="2946">
                  <c:v>127.70752563498678</c:v>
                </c:pt>
                <c:pt idx="2947">
                  <c:v>127.35968694517916</c:v>
                </c:pt>
                <c:pt idx="2948">
                  <c:v>127.24736403492881</c:v>
                </c:pt>
                <c:pt idx="2949">
                  <c:v>126.65313960650748</c:v>
                </c:pt>
                <c:pt idx="2950">
                  <c:v>126.90314866480669</c:v>
                </c:pt>
                <c:pt idx="2951">
                  <c:v>126.85966882858075</c:v>
                </c:pt>
                <c:pt idx="2952">
                  <c:v>126.85966882858075</c:v>
                </c:pt>
                <c:pt idx="2953">
                  <c:v>126.85966882858075</c:v>
                </c:pt>
                <c:pt idx="2954">
                  <c:v>127.03358817348456</c:v>
                </c:pt>
                <c:pt idx="2955">
                  <c:v>128.05898764447988</c:v>
                </c:pt>
                <c:pt idx="2956">
                  <c:v>128.04087104605239</c:v>
                </c:pt>
                <c:pt idx="2957">
                  <c:v>128.4720460886264</c:v>
                </c:pt>
                <c:pt idx="2958">
                  <c:v>127.86695170114859</c:v>
                </c:pt>
                <c:pt idx="2959">
                  <c:v>127.86695170114859</c:v>
                </c:pt>
                <c:pt idx="2960">
                  <c:v>127.86695170114859</c:v>
                </c:pt>
                <c:pt idx="2961">
                  <c:v>127.91767817674553</c:v>
                </c:pt>
                <c:pt idx="2962">
                  <c:v>127.18576760027535</c:v>
                </c:pt>
                <c:pt idx="2963">
                  <c:v>126.86691546795173</c:v>
                </c:pt>
                <c:pt idx="2964">
                  <c:v>126.33428747418385</c:v>
                </c:pt>
                <c:pt idx="2965">
                  <c:v>127.90680821768905</c:v>
                </c:pt>
                <c:pt idx="2966">
                  <c:v>127.90680821768905</c:v>
                </c:pt>
                <c:pt idx="2967">
                  <c:v>127.90680821768905</c:v>
                </c:pt>
                <c:pt idx="2968">
                  <c:v>127.90680821768905</c:v>
                </c:pt>
                <c:pt idx="2969">
                  <c:v>127.64230588064784</c:v>
                </c:pt>
                <c:pt idx="2970">
                  <c:v>126.66763288524945</c:v>
                </c:pt>
                <c:pt idx="2971">
                  <c:v>127.76912206964019</c:v>
                </c:pt>
                <c:pt idx="2972">
                  <c:v>127.69303235624479</c:v>
                </c:pt>
                <c:pt idx="2973">
                  <c:v>127.69303235624479</c:v>
                </c:pt>
                <c:pt idx="2974">
                  <c:v>127.69303235624479</c:v>
                </c:pt>
                <c:pt idx="2975">
                  <c:v>127.37780354360666</c:v>
                </c:pt>
                <c:pt idx="2976">
                  <c:v>127.88869161926155</c:v>
                </c:pt>
                <c:pt idx="2977">
                  <c:v>127.77274538932568</c:v>
                </c:pt>
                <c:pt idx="2978">
                  <c:v>127.7799920286967</c:v>
                </c:pt>
                <c:pt idx="2979">
                  <c:v>129.03728395956375</c:v>
                </c:pt>
                <c:pt idx="2980">
                  <c:v>129.03728395956375</c:v>
                </c:pt>
                <c:pt idx="2981">
                  <c:v>129.03728395956375</c:v>
                </c:pt>
                <c:pt idx="2982">
                  <c:v>129.81629769194535</c:v>
                </c:pt>
                <c:pt idx="2983">
                  <c:v>129.78006449509041</c:v>
                </c:pt>
                <c:pt idx="2984">
                  <c:v>129.7764411754049</c:v>
                </c:pt>
                <c:pt idx="2985">
                  <c:v>129.65324830609802</c:v>
                </c:pt>
                <c:pt idx="2986">
                  <c:v>128.45755280988439</c:v>
                </c:pt>
                <c:pt idx="2987">
                  <c:v>128.45755280988439</c:v>
                </c:pt>
                <c:pt idx="2988">
                  <c:v>128.45755280988439</c:v>
                </c:pt>
                <c:pt idx="2989">
                  <c:v>128.21479039095621</c:v>
                </c:pt>
                <c:pt idx="2990">
                  <c:v>127.62056596253488</c:v>
                </c:pt>
                <c:pt idx="2991">
                  <c:v>127.08793796876698</c:v>
                </c:pt>
                <c:pt idx="2992">
                  <c:v>126.76546251675786</c:v>
                </c:pt>
                <c:pt idx="2993">
                  <c:v>125.97195550563427</c:v>
                </c:pt>
                <c:pt idx="2994">
                  <c:v>125.97195550563427</c:v>
                </c:pt>
                <c:pt idx="2995">
                  <c:v>125.97195550563427</c:v>
                </c:pt>
                <c:pt idx="2996">
                  <c:v>125.64223341425414</c:v>
                </c:pt>
                <c:pt idx="2997">
                  <c:v>124.78350664879162</c:v>
                </c:pt>
                <c:pt idx="2998">
                  <c:v>125.02626906771982</c:v>
                </c:pt>
                <c:pt idx="2999">
                  <c:v>125.16033189608319</c:v>
                </c:pt>
                <c:pt idx="3000">
                  <c:v>125.79441284104496</c:v>
                </c:pt>
                <c:pt idx="3001">
                  <c:v>125.79441284104496</c:v>
                </c:pt>
                <c:pt idx="3002">
                  <c:v>125.79441284104496</c:v>
                </c:pt>
                <c:pt idx="3003">
                  <c:v>126.19660132613501</c:v>
                </c:pt>
                <c:pt idx="3004">
                  <c:v>126.23645784267545</c:v>
                </c:pt>
                <c:pt idx="3005">
                  <c:v>126.44298706474872</c:v>
                </c:pt>
                <c:pt idx="3006">
                  <c:v>126.08065509619915</c:v>
                </c:pt>
                <c:pt idx="3007">
                  <c:v>125.97195550563427</c:v>
                </c:pt>
                <c:pt idx="3008">
                  <c:v>125.97195550563427</c:v>
                </c:pt>
                <c:pt idx="3009">
                  <c:v>125.97195550563427</c:v>
                </c:pt>
                <c:pt idx="3010">
                  <c:v>126.57342657342656</c:v>
                </c:pt>
                <c:pt idx="3011">
                  <c:v>125.64585673393962</c:v>
                </c:pt>
                <c:pt idx="3012">
                  <c:v>125.97920214500525</c:v>
                </c:pt>
                <c:pt idx="3013">
                  <c:v>125.750933004819</c:v>
                </c:pt>
                <c:pt idx="3014">
                  <c:v>125.750933004819</c:v>
                </c:pt>
                <c:pt idx="3015">
                  <c:v>125.750933004819</c:v>
                </c:pt>
                <c:pt idx="3016">
                  <c:v>125.750933004819</c:v>
                </c:pt>
                <c:pt idx="3017">
                  <c:v>126.02268198123122</c:v>
                </c:pt>
                <c:pt idx="3018">
                  <c:v>125.30164136381752</c:v>
                </c:pt>
                <c:pt idx="3019">
                  <c:v>125.47918402840683</c:v>
                </c:pt>
                <c:pt idx="3020">
                  <c:v>125.95746222689228</c:v>
                </c:pt>
                <c:pt idx="3021">
                  <c:v>126.48284358128916</c:v>
                </c:pt>
                <c:pt idx="3022">
                  <c:v>126.48284358128916</c:v>
                </c:pt>
                <c:pt idx="3023">
                  <c:v>126.48284358128916</c:v>
                </c:pt>
                <c:pt idx="3024">
                  <c:v>126.05166853871516</c:v>
                </c:pt>
                <c:pt idx="3025">
                  <c:v>126.2908076379579</c:v>
                </c:pt>
                <c:pt idx="3026">
                  <c:v>126.39588390883728</c:v>
                </c:pt>
                <c:pt idx="3027">
                  <c:v>125.95021558752128</c:v>
                </c:pt>
                <c:pt idx="3028">
                  <c:v>126.62415304902352</c:v>
                </c:pt>
                <c:pt idx="3029">
                  <c:v>126.62415304902352</c:v>
                </c:pt>
                <c:pt idx="3030">
                  <c:v>126.62415304902352</c:v>
                </c:pt>
                <c:pt idx="3031">
                  <c:v>126.74734591833037</c:v>
                </c:pt>
                <c:pt idx="3032">
                  <c:v>126.8198123120403</c:v>
                </c:pt>
                <c:pt idx="3033">
                  <c:v>126.96474509946015</c:v>
                </c:pt>
                <c:pt idx="3034">
                  <c:v>127.10243124750897</c:v>
                </c:pt>
                <c:pt idx="3035">
                  <c:v>127.15678104279139</c:v>
                </c:pt>
                <c:pt idx="3036">
                  <c:v>127.15678104279139</c:v>
                </c:pt>
                <c:pt idx="3037">
                  <c:v>127.15678104279139</c:v>
                </c:pt>
                <c:pt idx="3038">
                  <c:v>127.31258378926773</c:v>
                </c:pt>
                <c:pt idx="3039">
                  <c:v>127.74738215152723</c:v>
                </c:pt>
                <c:pt idx="3040">
                  <c:v>128.75828834378058</c:v>
                </c:pt>
                <c:pt idx="3041">
                  <c:v>129.28729301786296</c:v>
                </c:pt>
                <c:pt idx="3042">
                  <c:v>128.91409109025687</c:v>
                </c:pt>
                <c:pt idx="3043">
                  <c:v>128.91409109025687</c:v>
                </c:pt>
                <c:pt idx="3044">
                  <c:v>128.91409109025687</c:v>
                </c:pt>
                <c:pt idx="3045">
                  <c:v>130.0373201927606</c:v>
                </c:pt>
                <c:pt idx="3046">
                  <c:v>130.50110511250409</c:v>
                </c:pt>
                <c:pt idx="3047">
                  <c:v>131.67868401029023</c:v>
                </c:pt>
                <c:pt idx="3048">
                  <c:v>131.31272872205514</c:v>
                </c:pt>
                <c:pt idx="3049">
                  <c:v>133.6316533207725</c:v>
                </c:pt>
                <c:pt idx="3050">
                  <c:v>133.6316533207725</c:v>
                </c:pt>
                <c:pt idx="3051">
                  <c:v>133.6316533207725</c:v>
                </c:pt>
                <c:pt idx="3052">
                  <c:v>133.82368926410376</c:v>
                </c:pt>
                <c:pt idx="3053">
                  <c:v>134.15341135548388</c:v>
                </c:pt>
                <c:pt idx="3054">
                  <c:v>134.87082865321207</c:v>
                </c:pt>
                <c:pt idx="3055">
                  <c:v>135.20055074459219</c:v>
                </c:pt>
                <c:pt idx="3056">
                  <c:v>135.38896336823797</c:v>
                </c:pt>
                <c:pt idx="3057">
                  <c:v>135.38896336823797</c:v>
                </c:pt>
                <c:pt idx="3058">
                  <c:v>135.38896336823797</c:v>
                </c:pt>
                <c:pt idx="3059">
                  <c:v>135.20417406427768</c:v>
                </c:pt>
                <c:pt idx="3060">
                  <c:v>133.82368926410376</c:v>
                </c:pt>
                <c:pt idx="3061">
                  <c:v>134.01934852712054</c:v>
                </c:pt>
                <c:pt idx="3062">
                  <c:v>134.54472988151744</c:v>
                </c:pt>
                <c:pt idx="3063">
                  <c:v>133.06641544983512</c:v>
                </c:pt>
                <c:pt idx="3064">
                  <c:v>133.06641544983512</c:v>
                </c:pt>
                <c:pt idx="3065">
                  <c:v>133.06641544983512</c:v>
                </c:pt>
                <c:pt idx="3066">
                  <c:v>133.06641544983512</c:v>
                </c:pt>
                <c:pt idx="3067">
                  <c:v>133.24758143410992</c:v>
                </c:pt>
                <c:pt idx="3068">
                  <c:v>132.67509692380159</c:v>
                </c:pt>
                <c:pt idx="3069">
                  <c:v>133.20047827819849</c:v>
                </c:pt>
                <c:pt idx="3070">
                  <c:v>134.11717815862892</c:v>
                </c:pt>
                <c:pt idx="3071">
                  <c:v>134.11717815862892</c:v>
                </c:pt>
                <c:pt idx="3072">
                  <c:v>134.11717815862892</c:v>
                </c:pt>
                <c:pt idx="3073">
                  <c:v>135.24040726113265</c:v>
                </c:pt>
                <c:pt idx="3074">
                  <c:v>135.21142070364868</c:v>
                </c:pt>
                <c:pt idx="3075">
                  <c:v>135.10272111308382</c:v>
                </c:pt>
                <c:pt idx="3076">
                  <c:v>135.11359107214028</c:v>
                </c:pt>
                <c:pt idx="3077">
                  <c:v>134.68603934925179</c:v>
                </c:pt>
                <c:pt idx="3078">
                  <c:v>134.68603934925179</c:v>
                </c:pt>
                <c:pt idx="3079">
                  <c:v>134.68603934925179</c:v>
                </c:pt>
                <c:pt idx="3080">
                  <c:v>134.07007500271749</c:v>
                </c:pt>
                <c:pt idx="3081">
                  <c:v>134.05558172397551</c:v>
                </c:pt>
                <c:pt idx="3082">
                  <c:v>133.0156889742382</c:v>
                </c:pt>
                <c:pt idx="3083">
                  <c:v>133.11714192543207</c:v>
                </c:pt>
                <c:pt idx="3084">
                  <c:v>132.9251059821008</c:v>
                </c:pt>
                <c:pt idx="3085">
                  <c:v>132.9251059821008</c:v>
                </c:pt>
                <c:pt idx="3086">
                  <c:v>132.9251059821008</c:v>
                </c:pt>
                <c:pt idx="3087">
                  <c:v>132.11710569223521</c:v>
                </c:pt>
                <c:pt idx="3088">
                  <c:v>132.77654987499545</c:v>
                </c:pt>
                <c:pt idx="3089">
                  <c:v>132.47943766078481</c:v>
                </c:pt>
                <c:pt idx="3090">
                  <c:v>132.07362585600924</c:v>
                </c:pt>
                <c:pt idx="3091">
                  <c:v>132.23667524185657</c:v>
                </c:pt>
                <c:pt idx="3092">
                  <c:v>132.23667524185657</c:v>
                </c:pt>
                <c:pt idx="3093">
                  <c:v>132.23667524185657</c:v>
                </c:pt>
                <c:pt idx="3094">
                  <c:v>133.24395811442443</c:v>
                </c:pt>
                <c:pt idx="3095">
                  <c:v>133.51933041052212</c:v>
                </c:pt>
                <c:pt idx="3096">
                  <c:v>133.06279213014963</c:v>
                </c:pt>
                <c:pt idx="3097">
                  <c:v>133.46135729555417</c:v>
                </c:pt>
                <c:pt idx="3098">
                  <c:v>134.39617377441212</c:v>
                </c:pt>
                <c:pt idx="3099">
                  <c:v>134.39617377441212</c:v>
                </c:pt>
                <c:pt idx="3100">
                  <c:v>134.39617377441212</c:v>
                </c:pt>
                <c:pt idx="3101">
                  <c:v>134.54110656183192</c:v>
                </c:pt>
                <c:pt idx="3102">
                  <c:v>136.84916120149279</c:v>
                </c:pt>
                <c:pt idx="3103">
                  <c:v>136.222326895902</c:v>
                </c:pt>
                <c:pt idx="3104">
                  <c:v>137.06293706293704</c:v>
                </c:pt>
                <c:pt idx="3105">
                  <c:v>137.06293706293704</c:v>
                </c:pt>
                <c:pt idx="3106">
                  <c:v>137.06293706293704</c:v>
                </c:pt>
                <c:pt idx="3107">
                  <c:v>137.06293706293704</c:v>
                </c:pt>
                <c:pt idx="3108">
                  <c:v>137.03395050545308</c:v>
                </c:pt>
                <c:pt idx="3109">
                  <c:v>135.99043443603028</c:v>
                </c:pt>
                <c:pt idx="3110">
                  <c:v>136.00130439508678</c:v>
                </c:pt>
                <c:pt idx="3111">
                  <c:v>136.46508931483024</c:v>
                </c:pt>
                <c:pt idx="3112">
                  <c:v>136.20058697778902</c:v>
                </c:pt>
                <c:pt idx="3113">
                  <c:v>136.20058697778902</c:v>
                </c:pt>
                <c:pt idx="3114">
                  <c:v>136.20058697778902</c:v>
                </c:pt>
                <c:pt idx="3115">
                  <c:v>136.52668574948368</c:v>
                </c:pt>
                <c:pt idx="3116">
                  <c:v>135.53027283597231</c:v>
                </c:pt>
                <c:pt idx="3117">
                  <c:v>134.74038914453422</c:v>
                </c:pt>
                <c:pt idx="3118">
                  <c:v>134.30196746258923</c:v>
                </c:pt>
                <c:pt idx="3119">
                  <c:v>133.66063987825646</c:v>
                </c:pt>
                <c:pt idx="3120">
                  <c:v>133.66063987825646</c:v>
                </c:pt>
                <c:pt idx="3121">
                  <c:v>133.66063987825646</c:v>
                </c:pt>
                <c:pt idx="3122">
                  <c:v>132.27290843871154</c:v>
                </c:pt>
                <c:pt idx="3123">
                  <c:v>132.38160802927644</c:v>
                </c:pt>
                <c:pt idx="3124">
                  <c:v>132.1931954056306</c:v>
                </c:pt>
                <c:pt idx="3125">
                  <c:v>132.53741077575273</c:v>
                </c:pt>
                <c:pt idx="3126">
                  <c:v>130.90691691727963</c:v>
                </c:pt>
                <c:pt idx="3127">
                  <c:v>130.90691691727963</c:v>
                </c:pt>
                <c:pt idx="3128">
                  <c:v>130.90691691727963</c:v>
                </c:pt>
                <c:pt idx="3129">
                  <c:v>129.14598355012862</c:v>
                </c:pt>
                <c:pt idx="3130">
                  <c:v>131.3598318779666</c:v>
                </c:pt>
                <c:pt idx="3131">
                  <c:v>130.45762527627812</c:v>
                </c:pt>
                <c:pt idx="3132">
                  <c:v>130.88880031885213</c:v>
                </c:pt>
                <c:pt idx="3133">
                  <c:v>130.67140113772237</c:v>
                </c:pt>
                <c:pt idx="3134">
                  <c:v>130.67140113772237</c:v>
                </c:pt>
                <c:pt idx="3135">
                  <c:v>130.67140113772237</c:v>
                </c:pt>
                <c:pt idx="3136">
                  <c:v>131.04822638501395</c:v>
                </c:pt>
                <c:pt idx="3137">
                  <c:v>130.77285408891626</c:v>
                </c:pt>
                <c:pt idx="3138">
                  <c:v>131.56636110003984</c:v>
                </c:pt>
                <c:pt idx="3139">
                  <c:v>131.01923982752999</c:v>
                </c:pt>
                <c:pt idx="3140">
                  <c:v>130.86343708105366</c:v>
                </c:pt>
                <c:pt idx="3141">
                  <c:v>130.86343708105366</c:v>
                </c:pt>
                <c:pt idx="3142">
                  <c:v>130.86343708105366</c:v>
                </c:pt>
                <c:pt idx="3143">
                  <c:v>132.49755425921228</c:v>
                </c:pt>
                <c:pt idx="3144">
                  <c:v>131.52650458349939</c:v>
                </c:pt>
                <c:pt idx="3145">
                  <c:v>130.10616326678502</c:v>
                </c:pt>
                <c:pt idx="3146">
                  <c:v>131.2511322874017</c:v>
                </c:pt>
                <c:pt idx="3147">
                  <c:v>131.65332077249175</c:v>
                </c:pt>
                <c:pt idx="3148">
                  <c:v>131.65332077249175</c:v>
                </c:pt>
                <c:pt idx="3149">
                  <c:v>131.65332077249175</c:v>
                </c:pt>
                <c:pt idx="3150">
                  <c:v>130.84532048262619</c:v>
                </c:pt>
                <c:pt idx="3151">
                  <c:v>131.06996630312693</c:v>
                </c:pt>
                <c:pt idx="3152">
                  <c:v>131.21489909054677</c:v>
                </c:pt>
                <c:pt idx="3153">
                  <c:v>131.82361679771006</c:v>
                </c:pt>
                <c:pt idx="3154">
                  <c:v>131.05184970469944</c:v>
                </c:pt>
                <c:pt idx="3155">
                  <c:v>131.05184970469944</c:v>
                </c:pt>
                <c:pt idx="3156">
                  <c:v>131.05184970469944</c:v>
                </c:pt>
                <c:pt idx="3157">
                  <c:v>130.43950867785063</c:v>
                </c:pt>
                <c:pt idx="3158">
                  <c:v>129.97572375810716</c:v>
                </c:pt>
                <c:pt idx="3159">
                  <c:v>129.31265625566141</c:v>
                </c:pt>
                <c:pt idx="3160">
                  <c:v>129.87064748722779</c:v>
                </c:pt>
                <c:pt idx="3161">
                  <c:v>130.23297945577738</c:v>
                </c:pt>
                <c:pt idx="3162">
                  <c:v>130.23297945577738</c:v>
                </c:pt>
                <c:pt idx="3163">
                  <c:v>130.23297945577738</c:v>
                </c:pt>
                <c:pt idx="3164">
                  <c:v>130.63516794086743</c:v>
                </c:pt>
                <c:pt idx="3165">
                  <c:v>129.83441429037285</c:v>
                </c:pt>
                <c:pt idx="3166">
                  <c:v>129.22569658320953</c:v>
                </c:pt>
                <c:pt idx="3167">
                  <c:v>128.63147215478821</c:v>
                </c:pt>
                <c:pt idx="3168">
                  <c:v>128.18580383347222</c:v>
                </c:pt>
                <c:pt idx="3169">
                  <c:v>128.18580383347222</c:v>
                </c:pt>
                <c:pt idx="3170">
                  <c:v>128.18580383347222</c:v>
                </c:pt>
                <c:pt idx="3171">
                  <c:v>128.18580383347222</c:v>
                </c:pt>
                <c:pt idx="3172">
                  <c:v>128.6532120729012</c:v>
                </c:pt>
                <c:pt idx="3173">
                  <c:v>128.7329251059821</c:v>
                </c:pt>
                <c:pt idx="3174">
                  <c:v>129.07351715641872</c:v>
                </c:pt>
                <c:pt idx="3175">
                  <c:v>129.71846806043698</c:v>
                </c:pt>
                <c:pt idx="3176">
                  <c:v>129.71846806043698</c:v>
                </c:pt>
                <c:pt idx="3177">
                  <c:v>129.71846806043698</c:v>
                </c:pt>
                <c:pt idx="3178">
                  <c:v>129.71846806043698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'Index Jan07=100'!$D$1</c:f>
              <c:strCache>
                <c:ptCount val="1"/>
                <c:pt idx="0">
                  <c:v>ICE Brent Crude Oil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'Index Jan07=100'!$A$2:$A$3180</c:f>
              <c:numCache>
                <c:formatCode>[]mmmm\ d\,\ yyyy;@</c:formatCode>
                <c:ptCount val="3179"/>
                <c:pt idx="0">
                  <c:v>39083</c:v>
                </c:pt>
                <c:pt idx="1">
                  <c:v>39084</c:v>
                </c:pt>
                <c:pt idx="2">
                  <c:v>39085</c:v>
                </c:pt>
                <c:pt idx="3">
                  <c:v>39086</c:v>
                </c:pt>
                <c:pt idx="4">
                  <c:v>39087</c:v>
                </c:pt>
                <c:pt idx="5">
                  <c:v>39088</c:v>
                </c:pt>
                <c:pt idx="6">
                  <c:v>39089</c:v>
                </c:pt>
                <c:pt idx="7">
                  <c:v>39090</c:v>
                </c:pt>
                <c:pt idx="8">
                  <c:v>39091</c:v>
                </c:pt>
                <c:pt idx="9">
                  <c:v>39092</c:v>
                </c:pt>
                <c:pt idx="10">
                  <c:v>39093</c:v>
                </c:pt>
                <c:pt idx="11">
                  <c:v>39094</c:v>
                </c:pt>
                <c:pt idx="12">
                  <c:v>39095</c:v>
                </c:pt>
                <c:pt idx="13">
                  <c:v>39096</c:v>
                </c:pt>
                <c:pt idx="14">
                  <c:v>39097</c:v>
                </c:pt>
                <c:pt idx="15">
                  <c:v>39098</c:v>
                </c:pt>
                <c:pt idx="16">
                  <c:v>39099</c:v>
                </c:pt>
                <c:pt idx="17">
                  <c:v>39100</c:v>
                </c:pt>
                <c:pt idx="18">
                  <c:v>39101</c:v>
                </c:pt>
                <c:pt idx="19">
                  <c:v>39102</c:v>
                </c:pt>
                <c:pt idx="20">
                  <c:v>39103</c:v>
                </c:pt>
                <c:pt idx="21">
                  <c:v>39104</c:v>
                </c:pt>
                <c:pt idx="22">
                  <c:v>39105</c:v>
                </c:pt>
                <c:pt idx="23">
                  <c:v>39106</c:v>
                </c:pt>
                <c:pt idx="24">
                  <c:v>39107</c:v>
                </c:pt>
                <c:pt idx="25">
                  <c:v>39108</c:v>
                </c:pt>
                <c:pt idx="26">
                  <c:v>39109</c:v>
                </c:pt>
                <c:pt idx="27">
                  <c:v>39110</c:v>
                </c:pt>
                <c:pt idx="28">
                  <c:v>39111</c:v>
                </c:pt>
                <c:pt idx="29">
                  <c:v>39112</c:v>
                </c:pt>
                <c:pt idx="30">
                  <c:v>39113</c:v>
                </c:pt>
                <c:pt idx="31">
                  <c:v>39114</c:v>
                </c:pt>
                <c:pt idx="32">
                  <c:v>39115</c:v>
                </c:pt>
                <c:pt idx="33">
                  <c:v>39116</c:v>
                </c:pt>
                <c:pt idx="34">
                  <c:v>39117</c:v>
                </c:pt>
                <c:pt idx="35">
                  <c:v>39118</c:v>
                </c:pt>
                <c:pt idx="36">
                  <c:v>39119</c:v>
                </c:pt>
                <c:pt idx="37">
                  <c:v>39120</c:v>
                </c:pt>
                <c:pt idx="38">
                  <c:v>39121</c:v>
                </c:pt>
                <c:pt idx="39">
                  <c:v>39122</c:v>
                </c:pt>
                <c:pt idx="40">
                  <c:v>39123</c:v>
                </c:pt>
                <c:pt idx="41">
                  <c:v>39124</c:v>
                </c:pt>
                <c:pt idx="42">
                  <c:v>39125</c:v>
                </c:pt>
                <c:pt idx="43">
                  <c:v>39126</c:v>
                </c:pt>
                <c:pt idx="44">
                  <c:v>39127</c:v>
                </c:pt>
                <c:pt idx="45">
                  <c:v>39128</c:v>
                </c:pt>
                <c:pt idx="46">
                  <c:v>39129</c:v>
                </c:pt>
                <c:pt idx="47">
                  <c:v>39130</c:v>
                </c:pt>
                <c:pt idx="48">
                  <c:v>39131</c:v>
                </c:pt>
                <c:pt idx="49">
                  <c:v>39132</c:v>
                </c:pt>
                <c:pt idx="50">
                  <c:v>39133</c:v>
                </c:pt>
                <c:pt idx="51">
                  <c:v>39134</c:v>
                </c:pt>
                <c:pt idx="52">
                  <c:v>39135</c:v>
                </c:pt>
                <c:pt idx="53">
                  <c:v>39136</c:v>
                </c:pt>
                <c:pt idx="54">
                  <c:v>39137</c:v>
                </c:pt>
                <c:pt idx="55">
                  <c:v>39138</c:v>
                </c:pt>
                <c:pt idx="56">
                  <c:v>39139</c:v>
                </c:pt>
                <c:pt idx="57">
                  <c:v>39140</c:v>
                </c:pt>
                <c:pt idx="58">
                  <c:v>39141</c:v>
                </c:pt>
                <c:pt idx="59">
                  <c:v>39142</c:v>
                </c:pt>
                <c:pt idx="60">
                  <c:v>39143</c:v>
                </c:pt>
                <c:pt idx="61">
                  <c:v>39144</c:v>
                </c:pt>
                <c:pt idx="62">
                  <c:v>39145</c:v>
                </c:pt>
                <c:pt idx="63">
                  <c:v>39146</c:v>
                </c:pt>
                <c:pt idx="64">
                  <c:v>39147</c:v>
                </c:pt>
                <c:pt idx="65">
                  <c:v>39148</c:v>
                </c:pt>
                <c:pt idx="66">
                  <c:v>39149</c:v>
                </c:pt>
                <c:pt idx="67">
                  <c:v>39150</c:v>
                </c:pt>
                <c:pt idx="68">
                  <c:v>39151</c:v>
                </c:pt>
                <c:pt idx="69">
                  <c:v>39152</c:v>
                </c:pt>
                <c:pt idx="70">
                  <c:v>39153</c:v>
                </c:pt>
                <c:pt idx="71">
                  <c:v>39154</c:v>
                </c:pt>
                <c:pt idx="72">
                  <c:v>39155</c:v>
                </c:pt>
                <c:pt idx="73">
                  <c:v>39156</c:v>
                </c:pt>
                <c:pt idx="74">
                  <c:v>39157</c:v>
                </c:pt>
                <c:pt idx="75">
                  <c:v>39158</c:v>
                </c:pt>
                <c:pt idx="76">
                  <c:v>39159</c:v>
                </c:pt>
                <c:pt idx="77">
                  <c:v>39160</c:v>
                </c:pt>
                <c:pt idx="78">
                  <c:v>39161</c:v>
                </c:pt>
                <c:pt idx="79">
                  <c:v>39162</c:v>
                </c:pt>
                <c:pt idx="80">
                  <c:v>39163</c:v>
                </c:pt>
                <c:pt idx="81">
                  <c:v>39164</c:v>
                </c:pt>
                <c:pt idx="82">
                  <c:v>39165</c:v>
                </c:pt>
                <c:pt idx="83">
                  <c:v>39166</c:v>
                </c:pt>
                <c:pt idx="84">
                  <c:v>39167</c:v>
                </c:pt>
                <c:pt idx="85">
                  <c:v>39168</c:v>
                </c:pt>
                <c:pt idx="86">
                  <c:v>39169</c:v>
                </c:pt>
                <c:pt idx="87">
                  <c:v>39170</c:v>
                </c:pt>
                <c:pt idx="88">
                  <c:v>39171</c:v>
                </c:pt>
                <c:pt idx="89">
                  <c:v>39172</c:v>
                </c:pt>
                <c:pt idx="90">
                  <c:v>39173</c:v>
                </c:pt>
                <c:pt idx="91">
                  <c:v>39174</c:v>
                </c:pt>
                <c:pt idx="92">
                  <c:v>39175</c:v>
                </c:pt>
                <c:pt idx="93">
                  <c:v>39176</c:v>
                </c:pt>
                <c:pt idx="94">
                  <c:v>39177</c:v>
                </c:pt>
                <c:pt idx="95">
                  <c:v>39178</c:v>
                </c:pt>
                <c:pt idx="96">
                  <c:v>39179</c:v>
                </c:pt>
                <c:pt idx="97">
                  <c:v>39180</c:v>
                </c:pt>
                <c:pt idx="98">
                  <c:v>39181</c:v>
                </c:pt>
                <c:pt idx="99">
                  <c:v>39182</c:v>
                </c:pt>
                <c:pt idx="100">
                  <c:v>39183</c:v>
                </c:pt>
                <c:pt idx="101">
                  <c:v>39184</c:v>
                </c:pt>
                <c:pt idx="102">
                  <c:v>39185</c:v>
                </c:pt>
                <c:pt idx="103">
                  <c:v>39186</c:v>
                </c:pt>
                <c:pt idx="104">
                  <c:v>39187</c:v>
                </c:pt>
                <c:pt idx="105">
                  <c:v>39188</c:v>
                </c:pt>
                <c:pt idx="106">
                  <c:v>39189</c:v>
                </c:pt>
                <c:pt idx="107">
                  <c:v>39190</c:v>
                </c:pt>
                <c:pt idx="108">
                  <c:v>39191</c:v>
                </c:pt>
                <c:pt idx="109">
                  <c:v>39192</c:v>
                </c:pt>
                <c:pt idx="110">
                  <c:v>39193</c:v>
                </c:pt>
                <c:pt idx="111">
                  <c:v>39194</c:v>
                </c:pt>
                <c:pt idx="112">
                  <c:v>39195</c:v>
                </c:pt>
                <c:pt idx="113">
                  <c:v>39196</c:v>
                </c:pt>
                <c:pt idx="114">
                  <c:v>39197</c:v>
                </c:pt>
                <c:pt idx="115">
                  <c:v>39198</c:v>
                </c:pt>
                <c:pt idx="116">
                  <c:v>39199</c:v>
                </c:pt>
                <c:pt idx="117">
                  <c:v>39200</c:v>
                </c:pt>
                <c:pt idx="118">
                  <c:v>39201</c:v>
                </c:pt>
                <c:pt idx="119">
                  <c:v>39202</c:v>
                </c:pt>
                <c:pt idx="120">
                  <c:v>39203</c:v>
                </c:pt>
                <c:pt idx="121">
                  <c:v>39204</c:v>
                </c:pt>
                <c:pt idx="122">
                  <c:v>39205</c:v>
                </c:pt>
                <c:pt idx="123">
                  <c:v>39206</c:v>
                </c:pt>
                <c:pt idx="124">
                  <c:v>39207</c:v>
                </c:pt>
                <c:pt idx="125">
                  <c:v>39208</c:v>
                </c:pt>
                <c:pt idx="126">
                  <c:v>39209</c:v>
                </c:pt>
                <c:pt idx="127">
                  <c:v>39210</c:v>
                </c:pt>
                <c:pt idx="128">
                  <c:v>39211</c:v>
                </c:pt>
                <c:pt idx="129">
                  <c:v>39212</c:v>
                </c:pt>
                <c:pt idx="130">
                  <c:v>39213</c:v>
                </c:pt>
                <c:pt idx="131">
                  <c:v>39214</c:v>
                </c:pt>
                <c:pt idx="132">
                  <c:v>39215</c:v>
                </c:pt>
                <c:pt idx="133">
                  <c:v>39216</c:v>
                </c:pt>
                <c:pt idx="134">
                  <c:v>39217</c:v>
                </c:pt>
                <c:pt idx="135">
                  <c:v>39218</c:v>
                </c:pt>
                <c:pt idx="136">
                  <c:v>39219</c:v>
                </c:pt>
                <c:pt idx="137">
                  <c:v>39220</c:v>
                </c:pt>
                <c:pt idx="138">
                  <c:v>39221</c:v>
                </c:pt>
                <c:pt idx="139">
                  <c:v>39222</c:v>
                </c:pt>
                <c:pt idx="140">
                  <c:v>39223</c:v>
                </c:pt>
                <c:pt idx="141">
                  <c:v>39224</c:v>
                </c:pt>
                <c:pt idx="142">
                  <c:v>39225</c:v>
                </c:pt>
                <c:pt idx="143">
                  <c:v>39226</c:v>
                </c:pt>
                <c:pt idx="144">
                  <c:v>39227</c:v>
                </c:pt>
                <c:pt idx="145">
                  <c:v>39228</c:v>
                </c:pt>
                <c:pt idx="146">
                  <c:v>39229</c:v>
                </c:pt>
                <c:pt idx="147">
                  <c:v>39230</c:v>
                </c:pt>
                <c:pt idx="148">
                  <c:v>39231</c:v>
                </c:pt>
                <c:pt idx="149">
                  <c:v>39232</c:v>
                </c:pt>
                <c:pt idx="150">
                  <c:v>39233</c:v>
                </c:pt>
                <c:pt idx="151">
                  <c:v>39234</c:v>
                </c:pt>
                <c:pt idx="152">
                  <c:v>39235</c:v>
                </c:pt>
                <c:pt idx="153">
                  <c:v>39236</c:v>
                </c:pt>
                <c:pt idx="154">
                  <c:v>39237</c:v>
                </c:pt>
                <c:pt idx="155">
                  <c:v>39238</c:v>
                </c:pt>
                <c:pt idx="156">
                  <c:v>39239</c:v>
                </c:pt>
                <c:pt idx="157">
                  <c:v>39240</c:v>
                </c:pt>
                <c:pt idx="158">
                  <c:v>39241</c:v>
                </c:pt>
                <c:pt idx="159">
                  <c:v>39242</c:v>
                </c:pt>
                <c:pt idx="160">
                  <c:v>39243</c:v>
                </c:pt>
                <c:pt idx="161">
                  <c:v>39244</c:v>
                </c:pt>
                <c:pt idx="162">
                  <c:v>39245</c:v>
                </c:pt>
                <c:pt idx="163">
                  <c:v>39246</c:v>
                </c:pt>
                <c:pt idx="164">
                  <c:v>39247</c:v>
                </c:pt>
                <c:pt idx="165">
                  <c:v>39248</c:v>
                </c:pt>
                <c:pt idx="166">
                  <c:v>39249</c:v>
                </c:pt>
                <c:pt idx="167">
                  <c:v>39250</c:v>
                </c:pt>
                <c:pt idx="168">
                  <c:v>39251</c:v>
                </c:pt>
                <c:pt idx="169">
                  <c:v>39252</c:v>
                </c:pt>
                <c:pt idx="170">
                  <c:v>39253</c:v>
                </c:pt>
                <c:pt idx="171">
                  <c:v>39254</c:v>
                </c:pt>
                <c:pt idx="172">
                  <c:v>39255</c:v>
                </c:pt>
                <c:pt idx="173">
                  <c:v>39256</c:v>
                </c:pt>
                <c:pt idx="174">
                  <c:v>39257</c:v>
                </c:pt>
                <c:pt idx="175">
                  <c:v>39258</c:v>
                </c:pt>
                <c:pt idx="176">
                  <c:v>39259</c:v>
                </c:pt>
                <c:pt idx="177">
                  <c:v>39260</c:v>
                </c:pt>
                <c:pt idx="178">
                  <c:v>39261</c:v>
                </c:pt>
                <c:pt idx="179">
                  <c:v>39262</c:v>
                </c:pt>
                <c:pt idx="180">
                  <c:v>39263</c:v>
                </c:pt>
                <c:pt idx="181">
                  <c:v>39264</c:v>
                </c:pt>
                <c:pt idx="182">
                  <c:v>39265</c:v>
                </c:pt>
                <c:pt idx="183">
                  <c:v>39266</c:v>
                </c:pt>
                <c:pt idx="184">
                  <c:v>39267</c:v>
                </c:pt>
                <c:pt idx="185">
                  <c:v>39268</c:v>
                </c:pt>
                <c:pt idx="186">
                  <c:v>39269</c:v>
                </c:pt>
                <c:pt idx="187">
                  <c:v>39270</c:v>
                </c:pt>
                <c:pt idx="188">
                  <c:v>39271</c:v>
                </c:pt>
                <c:pt idx="189">
                  <c:v>39272</c:v>
                </c:pt>
                <c:pt idx="190">
                  <c:v>39273</c:v>
                </c:pt>
                <c:pt idx="191">
                  <c:v>39274</c:v>
                </c:pt>
                <c:pt idx="192">
                  <c:v>39275</c:v>
                </c:pt>
                <c:pt idx="193">
                  <c:v>39276</c:v>
                </c:pt>
                <c:pt idx="194">
                  <c:v>39277</c:v>
                </c:pt>
                <c:pt idx="195">
                  <c:v>39278</c:v>
                </c:pt>
                <c:pt idx="196">
                  <c:v>39279</c:v>
                </c:pt>
                <c:pt idx="197">
                  <c:v>39280</c:v>
                </c:pt>
                <c:pt idx="198">
                  <c:v>39281</c:v>
                </c:pt>
                <c:pt idx="199">
                  <c:v>39282</c:v>
                </c:pt>
                <c:pt idx="200">
                  <c:v>39283</c:v>
                </c:pt>
                <c:pt idx="201">
                  <c:v>39284</c:v>
                </c:pt>
                <c:pt idx="202">
                  <c:v>39285</c:v>
                </c:pt>
                <c:pt idx="203">
                  <c:v>39286</c:v>
                </c:pt>
                <c:pt idx="204">
                  <c:v>39287</c:v>
                </c:pt>
                <c:pt idx="205">
                  <c:v>39288</c:v>
                </c:pt>
                <c:pt idx="206">
                  <c:v>39289</c:v>
                </c:pt>
                <c:pt idx="207">
                  <c:v>39290</c:v>
                </c:pt>
                <c:pt idx="208">
                  <c:v>39291</c:v>
                </c:pt>
                <c:pt idx="209">
                  <c:v>39292</c:v>
                </c:pt>
                <c:pt idx="210">
                  <c:v>39293</c:v>
                </c:pt>
                <c:pt idx="211">
                  <c:v>39294</c:v>
                </c:pt>
                <c:pt idx="212">
                  <c:v>39295</c:v>
                </c:pt>
                <c:pt idx="213">
                  <c:v>39296</c:v>
                </c:pt>
                <c:pt idx="214">
                  <c:v>39297</c:v>
                </c:pt>
                <c:pt idx="215">
                  <c:v>39298</c:v>
                </c:pt>
                <c:pt idx="216">
                  <c:v>39299</c:v>
                </c:pt>
                <c:pt idx="217">
                  <c:v>39300</c:v>
                </c:pt>
                <c:pt idx="218">
                  <c:v>39301</c:v>
                </c:pt>
                <c:pt idx="219">
                  <c:v>39302</c:v>
                </c:pt>
                <c:pt idx="220">
                  <c:v>39303</c:v>
                </c:pt>
                <c:pt idx="221">
                  <c:v>39304</c:v>
                </c:pt>
                <c:pt idx="222">
                  <c:v>39305</c:v>
                </c:pt>
                <c:pt idx="223">
                  <c:v>39306</c:v>
                </c:pt>
                <c:pt idx="224">
                  <c:v>39307</c:v>
                </c:pt>
                <c:pt idx="225">
                  <c:v>39308</c:v>
                </c:pt>
                <c:pt idx="226">
                  <c:v>39309</c:v>
                </c:pt>
                <c:pt idx="227">
                  <c:v>39310</c:v>
                </c:pt>
                <c:pt idx="228">
                  <c:v>39311</c:v>
                </c:pt>
                <c:pt idx="229">
                  <c:v>39312</c:v>
                </c:pt>
                <c:pt idx="230">
                  <c:v>39313</c:v>
                </c:pt>
                <c:pt idx="231">
                  <c:v>39314</c:v>
                </c:pt>
                <c:pt idx="232">
                  <c:v>39315</c:v>
                </c:pt>
                <c:pt idx="233">
                  <c:v>39316</c:v>
                </c:pt>
                <c:pt idx="234">
                  <c:v>39317</c:v>
                </c:pt>
                <c:pt idx="235">
                  <c:v>39318</c:v>
                </c:pt>
                <c:pt idx="236">
                  <c:v>39319</c:v>
                </c:pt>
                <c:pt idx="237">
                  <c:v>39320</c:v>
                </c:pt>
                <c:pt idx="238">
                  <c:v>39321</c:v>
                </c:pt>
                <c:pt idx="239">
                  <c:v>39322</c:v>
                </c:pt>
                <c:pt idx="240">
                  <c:v>39323</c:v>
                </c:pt>
                <c:pt idx="241">
                  <c:v>39324</c:v>
                </c:pt>
                <c:pt idx="242">
                  <c:v>39325</c:v>
                </c:pt>
                <c:pt idx="243">
                  <c:v>39326</c:v>
                </c:pt>
                <c:pt idx="244">
                  <c:v>39327</c:v>
                </c:pt>
                <c:pt idx="245">
                  <c:v>39328</c:v>
                </c:pt>
                <c:pt idx="246">
                  <c:v>39329</c:v>
                </c:pt>
                <c:pt idx="247">
                  <c:v>39330</c:v>
                </c:pt>
                <c:pt idx="248">
                  <c:v>39331</c:v>
                </c:pt>
                <c:pt idx="249">
                  <c:v>39332</c:v>
                </c:pt>
                <c:pt idx="250">
                  <c:v>39333</c:v>
                </c:pt>
                <c:pt idx="251">
                  <c:v>39334</c:v>
                </c:pt>
                <c:pt idx="252">
                  <c:v>39335</c:v>
                </c:pt>
                <c:pt idx="253">
                  <c:v>39336</c:v>
                </c:pt>
                <c:pt idx="254">
                  <c:v>39337</c:v>
                </c:pt>
                <c:pt idx="255">
                  <c:v>39338</c:v>
                </c:pt>
                <c:pt idx="256">
                  <c:v>39339</c:v>
                </c:pt>
                <c:pt idx="257">
                  <c:v>39340</c:v>
                </c:pt>
                <c:pt idx="258">
                  <c:v>39341</c:v>
                </c:pt>
                <c:pt idx="259">
                  <c:v>39342</c:v>
                </c:pt>
                <c:pt idx="260">
                  <c:v>39343</c:v>
                </c:pt>
                <c:pt idx="261">
                  <c:v>39344</c:v>
                </c:pt>
                <c:pt idx="262">
                  <c:v>39345</c:v>
                </c:pt>
                <c:pt idx="263">
                  <c:v>39346</c:v>
                </c:pt>
                <c:pt idx="264">
                  <c:v>39347</c:v>
                </c:pt>
                <c:pt idx="265">
                  <c:v>39348</c:v>
                </c:pt>
                <c:pt idx="266">
                  <c:v>39349</c:v>
                </c:pt>
                <c:pt idx="267">
                  <c:v>39350</c:v>
                </c:pt>
                <c:pt idx="268">
                  <c:v>39351</c:v>
                </c:pt>
                <c:pt idx="269">
                  <c:v>39352</c:v>
                </c:pt>
                <c:pt idx="270">
                  <c:v>39353</c:v>
                </c:pt>
                <c:pt idx="271">
                  <c:v>39354</c:v>
                </c:pt>
                <c:pt idx="272">
                  <c:v>39355</c:v>
                </c:pt>
                <c:pt idx="273">
                  <c:v>39356</c:v>
                </c:pt>
                <c:pt idx="274">
                  <c:v>39357</c:v>
                </c:pt>
                <c:pt idx="275">
                  <c:v>39358</c:v>
                </c:pt>
                <c:pt idx="276">
                  <c:v>39359</c:v>
                </c:pt>
                <c:pt idx="277">
                  <c:v>39360</c:v>
                </c:pt>
                <c:pt idx="278">
                  <c:v>39361</c:v>
                </c:pt>
                <c:pt idx="279">
                  <c:v>39362</c:v>
                </c:pt>
                <c:pt idx="280">
                  <c:v>39363</c:v>
                </c:pt>
                <c:pt idx="281">
                  <c:v>39364</c:v>
                </c:pt>
                <c:pt idx="282">
                  <c:v>39365</c:v>
                </c:pt>
                <c:pt idx="283">
                  <c:v>39366</c:v>
                </c:pt>
                <c:pt idx="284">
                  <c:v>39367</c:v>
                </c:pt>
                <c:pt idx="285">
                  <c:v>39368</c:v>
                </c:pt>
                <c:pt idx="286">
                  <c:v>39369</c:v>
                </c:pt>
                <c:pt idx="287">
                  <c:v>39370</c:v>
                </c:pt>
                <c:pt idx="288">
                  <c:v>39371</c:v>
                </c:pt>
                <c:pt idx="289">
                  <c:v>39372</c:v>
                </c:pt>
                <c:pt idx="290">
                  <c:v>39373</c:v>
                </c:pt>
                <c:pt idx="291">
                  <c:v>39374</c:v>
                </c:pt>
                <c:pt idx="292">
                  <c:v>39375</c:v>
                </c:pt>
                <c:pt idx="293">
                  <c:v>39376</c:v>
                </c:pt>
                <c:pt idx="294">
                  <c:v>39377</c:v>
                </c:pt>
                <c:pt idx="295">
                  <c:v>39378</c:v>
                </c:pt>
                <c:pt idx="296">
                  <c:v>39379</c:v>
                </c:pt>
                <c:pt idx="297">
                  <c:v>39380</c:v>
                </c:pt>
                <c:pt idx="298">
                  <c:v>39381</c:v>
                </c:pt>
                <c:pt idx="299">
                  <c:v>39382</c:v>
                </c:pt>
                <c:pt idx="300">
                  <c:v>39383</c:v>
                </c:pt>
                <c:pt idx="301">
                  <c:v>39384</c:v>
                </c:pt>
                <c:pt idx="302">
                  <c:v>39385</c:v>
                </c:pt>
                <c:pt idx="303">
                  <c:v>39386</c:v>
                </c:pt>
                <c:pt idx="304">
                  <c:v>39387</c:v>
                </c:pt>
                <c:pt idx="305">
                  <c:v>39388</c:v>
                </c:pt>
                <c:pt idx="306">
                  <c:v>39389</c:v>
                </c:pt>
                <c:pt idx="307">
                  <c:v>39390</c:v>
                </c:pt>
                <c:pt idx="308">
                  <c:v>39391</c:v>
                </c:pt>
                <c:pt idx="309">
                  <c:v>39392</c:v>
                </c:pt>
                <c:pt idx="310">
                  <c:v>39393</c:v>
                </c:pt>
                <c:pt idx="311">
                  <c:v>39394</c:v>
                </c:pt>
                <c:pt idx="312">
                  <c:v>39395</c:v>
                </c:pt>
                <c:pt idx="313">
                  <c:v>39396</c:v>
                </c:pt>
                <c:pt idx="314">
                  <c:v>39397</c:v>
                </c:pt>
                <c:pt idx="315">
                  <c:v>39398</c:v>
                </c:pt>
                <c:pt idx="316">
                  <c:v>39399</c:v>
                </c:pt>
                <c:pt idx="317">
                  <c:v>39400</c:v>
                </c:pt>
                <c:pt idx="318">
                  <c:v>39401</c:v>
                </c:pt>
                <c:pt idx="319">
                  <c:v>39402</c:v>
                </c:pt>
                <c:pt idx="320">
                  <c:v>39403</c:v>
                </c:pt>
                <c:pt idx="321">
                  <c:v>39404</c:v>
                </c:pt>
                <c:pt idx="322">
                  <c:v>39405</c:v>
                </c:pt>
                <c:pt idx="323">
                  <c:v>39406</c:v>
                </c:pt>
                <c:pt idx="324">
                  <c:v>39407</c:v>
                </c:pt>
                <c:pt idx="325">
                  <c:v>39408</c:v>
                </c:pt>
                <c:pt idx="326">
                  <c:v>39409</c:v>
                </c:pt>
                <c:pt idx="327">
                  <c:v>39410</c:v>
                </c:pt>
                <c:pt idx="328">
                  <c:v>39411</c:v>
                </c:pt>
                <c:pt idx="329">
                  <c:v>39412</c:v>
                </c:pt>
                <c:pt idx="330">
                  <c:v>39413</c:v>
                </c:pt>
                <c:pt idx="331">
                  <c:v>39414</c:v>
                </c:pt>
                <c:pt idx="332">
                  <c:v>39415</c:v>
                </c:pt>
                <c:pt idx="333">
                  <c:v>39416</c:v>
                </c:pt>
                <c:pt idx="334">
                  <c:v>39417</c:v>
                </c:pt>
                <c:pt idx="335">
                  <c:v>39418</c:v>
                </c:pt>
                <c:pt idx="336">
                  <c:v>39419</c:v>
                </c:pt>
                <c:pt idx="337">
                  <c:v>39420</c:v>
                </c:pt>
                <c:pt idx="338">
                  <c:v>39421</c:v>
                </c:pt>
                <c:pt idx="339">
                  <c:v>39422</c:v>
                </c:pt>
                <c:pt idx="340">
                  <c:v>39423</c:v>
                </c:pt>
                <c:pt idx="341">
                  <c:v>39424</c:v>
                </c:pt>
                <c:pt idx="342">
                  <c:v>39425</c:v>
                </c:pt>
                <c:pt idx="343">
                  <c:v>39426</c:v>
                </c:pt>
                <c:pt idx="344">
                  <c:v>39427</c:v>
                </c:pt>
                <c:pt idx="345">
                  <c:v>39428</c:v>
                </c:pt>
                <c:pt idx="346">
                  <c:v>39429</c:v>
                </c:pt>
                <c:pt idx="347">
                  <c:v>39430</c:v>
                </c:pt>
                <c:pt idx="348">
                  <c:v>39431</c:v>
                </c:pt>
                <c:pt idx="349">
                  <c:v>39432</c:v>
                </c:pt>
                <c:pt idx="350">
                  <c:v>39433</c:v>
                </c:pt>
                <c:pt idx="351">
                  <c:v>39434</c:v>
                </c:pt>
                <c:pt idx="352">
                  <c:v>39435</c:v>
                </c:pt>
                <c:pt idx="353">
                  <c:v>39436</c:v>
                </c:pt>
                <c:pt idx="354">
                  <c:v>39437</c:v>
                </c:pt>
                <c:pt idx="355">
                  <c:v>39438</c:v>
                </c:pt>
                <c:pt idx="356">
                  <c:v>39439</c:v>
                </c:pt>
                <c:pt idx="357">
                  <c:v>39440</c:v>
                </c:pt>
                <c:pt idx="358">
                  <c:v>39441</c:v>
                </c:pt>
                <c:pt idx="359">
                  <c:v>39442</c:v>
                </c:pt>
                <c:pt idx="360">
                  <c:v>39443</c:v>
                </c:pt>
                <c:pt idx="361">
                  <c:v>39444</c:v>
                </c:pt>
                <c:pt idx="362">
                  <c:v>39445</c:v>
                </c:pt>
                <c:pt idx="363">
                  <c:v>39446</c:v>
                </c:pt>
                <c:pt idx="364">
                  <c:v>39447</c:v>
                </c:pt>
                <c:pt idx="365">
                  <c:v>39448</c:v>
                </c:pt>
                <c:pt idx="366">
                  <c:v>39449</c:v>
                </c:pt>
                <c:pt idx="367">
                  <c:v>39450</c:v>
                </c:pt>
                <c:pt idx="368">
                  <c:v>39451</c:v>
                </c:pt>
                <c:pt idx="369">
                  <c:v>39452</c:v>
                </c:pt>
                <c:pt idx="370">
                  <c:v>39453</c:v>
                </c:pt>
                <c:pt idx="371">
                  <c:v>39454</c:v>
                </c:pt>
                <c:pt idx="372">
                  <c:v>39455</c:v>
                </c:pt>
                <c:pt idx="373">
                  <c:v>39456</c:v>
                </c:pt>
                <c:pt idx="374">
                  <c:v>39457</c:v>
                </c:pt>
                <c:pt idx="375">
                  <c:v>39458</c:v>
                </c:pt>
                <c:pt idx="376">
                  <c:v>39459</c:v>
                </c:pt>
                <c:pt idx="377">
                  <c:v>39460</c:v>
                </c:pt>
                <c:pt idx="378">
                  <c:v>39461</c:v>
                </c:pt>
                <c:pt idx="379">
                  <c:v>39462</c:v>
                </c:pt>
                <c:pt idx="380">
                  <c:v>39463</c:v>
                </c:pt>
                <c:pt idx="381">
                  <c:v>39464</c:v>
                </c:pt>
                <c:pt idx="382">
                  <c:v>39465</c:v>
                </c:pt>
                <c:pt idx="383">
                  <c:v>39466</c:v>
                </c:pt>
                <c:pt idx="384">
                  <c:v>39467</c:v>
                </c:pt>
                <c:pt idx="385">
                  <c:v>39468</c:v>
                </c:pt>
                <c:pt idx="386">
                  <c:v>39469</c:v>
                </c:pt>
                <c:pt idx="387">
                  <c:v>39470</c:v>
                </c:pt>
                <c:pt idx="388">
                  <c:v>39471</c:v>
                </c:pt>
                <c:pt idx="389">
                  <c:v>39472</c:v>
                </c:pt>
                <c:pt idx="390">
                  <c:v>39473</c:v>
                </c:pt>
                <c:pt idx="391">
                  <c:v>39474</c:v>
                </c:pt>
                <c:pt idx="392">
                  <c:v>39475</c:v>
                </c:pt>
                <c:pt idx="393">
                  <c:v>39476</c:v>
                </c:pt>
                <c:pt idx="394">
                  <c:v>39477</c:v>
                </c:pt>
                <c:pt idx="395">
                  <c:v>39478</c:v>
                </c:pt>
                <c:pt idx="396">
                  <c:v>39479</c:v>
                </c:pt>
                <c:pt idx="397">
                  <c:v>39480</c:v>
                </c:pt>
                <c:pt idx="398">
                  <c:v>39481</c:v>
                </c:pt>
                <c:pt idx="399">
                  <c:v>39482</c:v>
                </c:pt>
                <c:pt idx="400">
                  <c:v>39483</c:v>
                </c:pt>
                <c:pt idx="401">
                  <c:v>39484</c:v>
                </c:pt>
                <c:pt idx="402">
                  <c:v>39485</c:v>
                </c:pt>
                <c:pt idx="403">
                  <c:v>39486</c:v>
                </c:pt>
                <c:pt idx="404">
                  <c:v>39487</c:v>
                </c:pt>
                <c:pt idx="405">
                  <c:v>39488</c:v>
                </c:pt>
                <c:pt idx="406">
                  <c:v>39489</c:v>
                </c:pt>
                <c:pt idx="407">
                  <c:v>39490</c:v>
                </c:pt>
                <c:pt idx="408">
                  <c:v>39491</c:v>
                </c:pt>
                <c:pt idx="409">
                  <c:v>39492</c:v>
                </c:pt>
                <c:pt idx="410">
                  <c:v>39493</c:v>
                </c:pt>
                <c:pt idx="411">
                  <c:v>39494</c:v>
                </c:pt>
                <c:pt idx="412">
                  <c:v>39495</c:v>
                </c:pt>
                <c:pt idx="413">
                  <c:v>39496</c:v>
                </c:pt>
                <c:pt idx="414">
                  <c:v>39497</c:v>
                </c:pt>
                <c:pt idx="415">
                  <c:v>39498</c:v>
                </c:pt>
                <c:pt idx="416">
                  <c:v>39499</c:v>
                </c:pt>
                <c:pt idx="417">
                  <c:v>39500</c:v>
                </c:pt>
                <c:pt idx="418">
                  <c:v>39501</c:v>
                </c:pt>
                <c:pt idx="419">
                  <c:v>39502</c:v>
                </c:pt>
                <c:pt idx="420">
                  <c:v>39503</c:v>
                </c:pt>
                <c:pt idx="421">
                  <c:v>39504</c:v>
                </c:pt>
                <c:pt idx="422">
                  <c:v>39505</c:v>
                </c:pt>
                <c:pt idx="423">
                  <c:v>39506</c:v>
                </c:pt>
                <c:pt idx="424">
                  <c:v>39507</c:v>
                </c:pt>
                <c:pt idx="425">
                  <c:v>39508</c:v>
                </c:pt>
                <c:pt idx="426">
                  <c:v>39509</c:v>
                </c:pt>
                <c:pt idx="427">
                  <c:v>39510</c:v>
                </c:pt>
                <c:pt idx="428">
                  <c:v>39511</c:v>
                </c:pt>
                <c:pt idx="429">
                  <c:v>39512</c:v>
                </c:pt>
                <c:pt idx="430">
                  <c:v>39513</c:v>
                </c:pt>
                <c:pt idx="431">
                  <c:v>39514</c:v>
                </c:pt>
                <c:pt idx="432">
                  <c:v>39515</c:v>
                </c:pt>
                <c:pt idx="433">
                  <c:v>39516</c:v>
                </c:pt>
                <c:pt idx="434">
                  <c:v>39517</c:v>
                </c:pt>
                <c:pt idx="435">
                  <c:v>39518</c:v>
                </c:pt>
                <c:pt idx="436">
                  <c:v>39519</c:v>
                </c:pt>
                <c:pt idx="437">
                  <c:v>39520</c:v>
                </c:pt>
                <c:pt idx="438">
                  <c:v>39521</c:v>
                </c:pt>
                <c:pt idx="439">
                  <c:v>39522</c:v>
                </c:pt>
                <c:pt idx="440">
                  <c:v>39523</c:v>
                </c:pt>
                <c:pt idx="441">
                  <c:v>39524</c:v>
                </c:pt>
                <c:pt idx="442">
                  <c:v>39525</c:v>
                </c:pt>
                <c:pt idx="443">
                  <c:v>39526</c:v>
                </c:pt>
                <c:pt idx="444">
                  <c:v>39527</c:v>
                </c:pt>
                <c:pt idx="445">
                  <c:v>39528</c:v>
                </c:pt>
                <c:pt idx="446">
                  <c:v>39529</c:v>
                </c:pt>
                <c:pt idx="447">
                  <c:v>39530</c:v>
                </c:pt>
                <c:pt idx="448">
                  <c:v>39531</c:v>
                </c:pt>
                <c:pt idx="449">
                  <c:v>39532</c:v>
                </c:pt>
                <c:pt idx="450">
                  <c:v>39533</c:v>
                </c:pt>
                <c:pt idx="451">
                  <c:v>39534</c:v>
                </c:pt>
                <c:pt idx="452">
                  <c:v>39535</c:v>
                </c:pt>
                <c:pt idx="453">
                  <c:v>39536</c:v>
                </c:pt>
                <c:pt idx="454">
                  <c:v>39537</c:v>
                </c:pt>
                <c:pt idx="455">
                  <c:v>39538</c:v>
                </c:pt>
                <c:pt idx="456">
                  <c:v>39539</c:v>
                </c:pt>
                <c:pt idx="457">
                  <c:v>39540</c:v>
                </c:pt>
                <c:pt idx="458">
                  <c:v>39541</c:v>
                </c:pt>
                <c:pt idx="459">
                  <c:v>39542</c:v>
                </c:pt>
                <c:pt idx="460">
                  <c:v>39543</c:v>
                </c:pt>
                <c:pt idx="461">
                  <c:v>39544</c:v>
                </c:pt>
                <c:pt idx="462">
                  <c:v>39545</c:v>
                </c:pt>
                <c:pt idx="463">
                  <c:v>39546</c:v>
                </c:pt>
                <c:pt idx="464">
                  <c:v>39547</c:v>
                </c:pt>
                <c:pt idx="465">
                  <c:v>39548</c:v>
                </c:pt>
                <c:pt idx="466">
                  <c:v>39549</c:v>
                </c:pt>
                <c:pt idx="467">
                  <c:v>39550</c:v>
                </c:pt>
                <c:pt idx="468">
                  <c:v>39551</c:v>
                </c:pt>
                <c:pt idx="469">
                  <c:v>39552</c:v>
                </c:pt>
                <c:pt idx="470">
                  <c:v>39553</c:v>
                </c:pt>
                <c:pt idx="471">
                  <c:v>39554</c:v>
                </c:pt>
                <c:pt idx="472">
                  <c:v>39555</c:v>
                </c:pt>
                <c:pt idx="473">
                  <c:v>39556</c:v>
                </c:pt>
                <c:pt idx="474">
                  <c:v>39557</c:v>
                </c:pt>
                <c:pt idx="475">
                  <c:v>39558</c:v>
                </c:pt>
                <c:pt idx="476">
                  <c:v>39559</c:v>
                </c:pt>
                <c:pt idx="477">
                  <c:v>39560</c:v>
                </c:pt>
                <c:pt idx="478">
                  <c:v>39561</c:v>
                </c:pt>
                <c:pt idx="479">
                  <c:v>39562</c:v>
                </c:pt>
                <c:pt idx="480">
                  <c:v>39563</c:v>
                </c:pt>
                <c:pt idx="481">
                  <c:v>39564</c:v>
                </c:pt>
                <c:pt idx="482">
                  <c:v>39565</c:v>
                </c:pt>
                <c:pt idx="483">
                  <c:v>39566</c:v>
                </c:pt>
                <c:pt idx="484">
                  <c:v>39567</c:v>
                </c:pt>
                <c:pt idx="485">
                  <c:v>39568</c:v>
                </c:pt>
                <c:pt idx="486">
                  <c:v>39569</c:v>
                </c:pt>
                <c:pt idx="487">
                  <c:v>39570</c:v>
                </c:pt>
                <c:pt idx="488">
                  <c:v>39571</c:v>
                </c:pt>
                <c:pt idx="489">
                  <c:v>39572</c:v>
                </c:pt>
                <c:pt idx="490">
                  <c:v>39573</c:v>
                </c:pt>
                <c:pt idx="491">
                  <c:v>39574</c:v>
                </c:pt>
                <c:pt idx="492">
                  <c:v>39575</c:v>
                </c:pt>
                <c:pt idx="493">
                  <c:v>39576</c:v>
                </c:pt>
                <c:pt idx="494">
                  <c:v>39577</c:v>
                </c:pt>
                <c:pt idx="495">
                  <c:v>39578</c:v>
                </c:pt>
                <c:pt idx="496">
                  <c:v>39579</c:v>
                </c:pt>
                <c:pt idx="497">
                  <c:v>39580</c:v>
                </c:pt>
                <c:pt idx="498">
                  <c:v>39581</c:v>
                </c:pt>
                <c:pt idx="499">
                  <c:v>39582</c:v>
                </c:pt>
                <c:pt idx="500">
                  <c:v>39583</c:v>
                </c:pt>
                <c:pt idx="501">
                  <c:v>39584</c:v>
                </c:pt>
                <c:pt idx="502">
                  <c:v>39585</c:v>
                </c:pt>
                <c:pt idx="503">
                  <c:v>39586</c:v>
                </c:pt>
                <c:pt idx="504">
                  <c:v>39587</c:v>
                </c:pt>
                <c:pt idx="505">
                  <c:v>39588</c:v>
                </c:pt>
                <c:pt idx="506">
                  <c:v>39589</c:v>
                </c:pt>
                <c:pt idx="507">
                  <c:v>39590</c:v>
                </c:pt>
                <c:pt idx="508">
                  <c:v>39591</c:v>
                </c:pt>
                <c:pt idx="509">
                  <c:v>39592</c:v>
                </c:pt>
                <c:pt idx="510">
                  <c:v>39593</c:v>
                </c:pt>
                <c:pt idx="511">
                  <c:v>39594</c:v>
                </c:pt>
                <c:pt idx="512">
                  <c:v>39595</c:v>
                </c:pt>
                <c:pt idx="513">
                  <c:v>39596</c:v>
                </c:pt>
                <c:pt idx="514">
                  <c:v>39597</c:v>
                </c:pt>
                <c:pt idx="515">
                  <c:v>39598</c:v>
                </c:pt>
                <c:pt idx="516">
                  <c:v>39599</c:v>
                </c:pt>
                <c:pt idx="517">
                  <c:v>39600</c:v>
                </c:pt>
                <c:pt idx="518">
                  <c:v>39601</c:v>
                </c:pt>
                <c:pt idx="519">
                  <c:v>39602</c:v>
                </c:pt>
                <c:pt idx="520">
                  <c:v>39603</c:v>
                </c:pt>
                <c:pt idx="521">
                  <c:v>39604</c:v>
                </c:pt>
                <c:pt idx="522">
                  <c:v>39605</c:v>
                </c:pt>
                <c:pt idx="523">
                  <c:v>39606</c:v>
                </c:pt>
                <c:pt idx="524">
                  <c:v>39607</c:v>
                </c:pt>
                <c:pt idx="525">
                  <c:v>39608</c:v>
                </c:pt>
                <c:pt idx="526">
                  <c:v>39609</c:v>
                </c:pt>
                <c:pt idx="527">
                  <c:v>39610</c:v>
                </c:pt>
                <c:pt idx="528">
                  <c:v>39611</c:v>
                </c:pt>
                <c:pt idx="529">
                  <c:v>39612</c:v>
                </c:pt>
                <c:pt idx="530">
                  <c:v>39613</c:v>
                </c:pt>
                <c:pt idx="531">
                  <c:v>39614</c:v>
                </c:pt>
                <c:pt idx="532">
                  <c:v>39615</c:v>
                </c:pt>
                <c:pt idx="533">
                  <c:v>39616</c:v>
                </c:pt>
                <c:pt idx="534">
                  <c:v>39617</c:v>
                </c:pt>
                <c:pt idx="535">
                  <c:v>39618</c:v>
                </c:pt>
                <c:pt idx="536">
                  <c:v>39619</c:v>
                </c:pt>
                <c:pt idx="537">
                  <c:v>39620</c:v>
                </c:pt>
                <c:pt idx="538">
                  <c:v>39621</c:v>
                </c:pt>
                <c:pt idx="539">
                  <c:v>39622</c:v>
                </c:pt>
                <c:pt idx="540">
                  <c:v>39623</c:v>
                </c:pt>
                <c:pt idx="541">
                  <c:v>39624</c:v>
                </c:pt>
                <c:pt idx="542">
                  <c:v>39625</c:v>
                </c:pt>
                <c:pt idx="543">
                  <c:v>39626</c:v>
                </c:pt>
                <c:pt idx="544">
                  <c:v>39627</c:v>
                </c:pt>
                <c:pt idx="545">
                  <c:v>39628</c:v>
                </c:pt>
                <c:pt idx="546">
                  <c:v>39629</c:v>
                </c:pt>
                <c:pt idx="547">
                  <c:v>39630</c:v>
                </c:pt>
                <c:pt idx="548">
                  <c:v>39631</c:v>
                </c:pt>
                <c:pt idx="549">
                  <c:v>39632</c:v>
                </c:pt>
                <c:pt idx="550">
                  <c:v>39633</c:v>
                </c:pt>
                <c:pt idx="551">
                  <c:v>39634</c:v>
                </c:pt>
                <c:pt idx="552">
                  <c:v>39635</c:v>
                </c:pt>
                <c:pt idx="553">
                  <c:v>39636</c:v>
                </c:pt>
                <c:pt idx="554">
                  <c:v>39637</c:v>
                </c:pt>
                <c:pt idx="555">
                  <c:v>39638</c:v>
                </c:pt>
                <c:pt idx="556">
                  <c:v>39639</c:v>
                </c:pt>
                <c:pt idx="557">
                  <c:v>39640</c:v>
                </c:pt>
                <c:pt idx="558">
                  <c:v>39641</c:v>
                </c:pt>
                <c:pt idx="559">
                  <c:v>39642</c:v>
                </c:pt>
                <c:pt idx="560">
                  <c:v>39643</c:v>
                </c:pt>
                <c:pt idx="561">
                  <c:v>39644</c:v>
                </c:pt>
                <c:pt idx="562">
                  <c:v>39645</c:v>
                </c:pt>
                <c:pt idx="563">
                  <c:v>39646</c:v>
                </c:pt>
                <c:pt idx="564">
                  <c:v>39647</c:v>
                </c:pt>
                <c:pt idx="565">
                  <c:v>39648</c:v>
                </c:pt>
                <c:pt idx="566">
                  <c:v>39649</c:v>
                </c:pt>
                <c:pt idx="567">
                  <c:v>39650</c:v>
                </c:pt>
                <c:pt idx="568">
                  <c:v>39651</c:v>
                </c:pt>
                <c:pt idx="569">
                  <c:v>39652</c:v>
                </c:pt>
                <c:pt idx="570">
                  <c:v>39653</c:v>
                </c:pt>
                <c:pt idx="571">
                  <c:v>39654</c:v>
                </c:pt>
                <c:pt idx="572">
                  <c:v>39655</c:v>
                </c:pt>
                <c:pt idx="573">
                  <c:v>39656</c:v>
                </c:pt>
                <c:pt idx="574">
                  <c:v>39657</c:v>
                </c:pt>
                <c:pt idx="575">
                  <c:v>39658</c:v>
                </c:pt>
                <c:pt idx="576">
                  <c:v>39659</c:v>
                </c:pt>
                <c:pt idx="577">
                  <c:v>39660</c:v>
                </c:pt>
                <c:pt idx="578">
                  <c:v>39661</c:v>
                </c:pt>
                <c:pt idx="579">
                  <c:v>39662</c:v>
                </c:pt>
                <c:pt idx="580">
                  <c:v>39663</c:v>
                </c:pt>
                <c:pt idx="581">
                  <c:v>39664</c:v>
                </c:pt>
                <c:pt idx="582">
                  <c:v>39665</c:v>
                </c:pt>
                <c:pt idx="583">
                  <c:v>39666</c:v>
                </c:pt>
                <c:pt idx="584">
                  <c:v>39667</c:v>
                </c:pt>
                <c:pt idx="585">
                  <c:v>39668</c:v>
                </c:pt>
                <c:pt idx="586">
                  <c:v>39669</c:v>
                </c:pt>
                <c:pt idx="587">
                  <c:v>39670</c:v>
                </c:pt>
                <c:pt idx="588">
                  <c:v>39671</c:v>
                </c:pt>
                <c:pt idx="589">
                  <c:v>39672</c:v>
                </c:pt>
                <c:pt idx="590">
                  <c:v>39673</c:v>
                </c:pt>
                <c:pt idx="591">
                  <c:v>39674</c:v>
                </c:pt>
                <c:pt idx="592">
                  <c:v>39675</c:v>
                </c:pt>
                <c:pt idx="593">
                  <c:v>39676</c:v>
                </c:pt>
                <c:pt idx="594">
                  <c:v>39677</c:v>
                </c:pt>
                <c:pt idx="595">
                  <c:v>39678</c:v>
                </c:pt>
                <c:pt idx="596">
                  <c:v>39679</c:v>
                </c:pt>
                <c:pt idx="597">
                  <c:v>39680</c:v>
                </c:pt>
                <c:pt idx="598">
                  <c:v>39681</c:v>
                </c:pt>
                <c:pt idx="599">
                  <c:v>39682</c:v>
                </c:pt>
                <c:pt idx="600">
                  <c:v>39683</c:v>
                </c:pt>
                <c:pt idx="601">
                  <c:v>39684</c:v>
                </c:pt>
                <c:pt idx="602">
                  <c:v>39685</c:v>
                </c:pt>
                <c:pt idx="603">
                  <c:v>39686</c:v>
                </c:pt>
                <c:pt idx="604">
                  <c:v>39687</c:v>
                </c:pt>
                <c:pt idx="605">
                  <c:v>39688</c:v>
                </c:pt>
                <c:pt idx="606">
                  <c:v>39689</c:v>
                </c:pt>
                <c:pt idx="607">
                  <c:v>39690</c:v>
                </c:pt>
                <c:pt idx="608">
                  <c:v>39691</c:v>
                </c:pt>
                <c:pt idx="609">
                  <c:v>39692</c:v>
                </c:pt>
                <c:pt idx="610">
                  <c:v>39693</c:v>
                </c:pt>
                <c:pt idx="611">
                  <c:v>39694</c:v>
                </c:pt>
                <c:pt idx="612">
                  <c:v>39695</c:v>
                </c:pt>
                <c:pt idx="613">
                  <c:v>39696</c:v>
                </c:pt>
                <c:pt idx="614">
                  <c:v>39697</c:v>
                </c:pt>
                <c:pt idx="615">
                  <c:v>39698</c:v>
                </c:pt>
                <c:pt idx="616">
                  <c:v>39699</c:v>
                </c:pt>
                <c:pt idx="617">
                  <c:v>39700</c:v>
                </c:pt>
                <c:pt idx="618">
                  <c:v>39701</c:v>
                </c:pt>
                <c:pt idx="619">
                  <c:v>39702</c:v>
                </c:pt>
                <c:pt idx="620">
                  <c:v>39703</c:v>
                </c:pt>
                <c:pt idx="621">
                  <c:v>39704</c:v>
                </c:pt>
                <c:pt idx="622">
                  <c:v>39705</c:v>
                </c:pt>
                <c:pt idx="623">
                  <c:v>39706</c:v>
                </c:pt>
                <c:pt idx="624">
                  <c:v>39707</c:v>
                </c:pt>
                <c:pt idx="625">
                  <c:v>39708</c:v>
                </c:pt>
                <c:pt idx="626">
                  <c:v>39709</c:v>
                </c:pt>
                <c:pt idx="627">
                  <c:v>39710</c:v>
                </c:pt>
                <c:pt idx="628">
                  <c:v>39711</c:v>
                </c:pt>
                <c:pt idx="629">
                  <c:v>39712</c:v>
                </c:pt>
                <c:pt idx="630">
                  <c:v>39713</c:v>
                </c:pt>
                <c:pt idx="631">
                  <c:v>39714</c:v>
                </c:pt>
                <c:pt idx="632">
                  <c:v>39715</c:v>
                </c:pt>
                <c:pt idx="633">
                  <c:v>39716</c:v>
                </c:pt>
                <c:pt idx="634">
                  <c:v>39717</c:v>
                </c:pt>
                <c:pt idx="635">
                  <c:v>39718</c:v>
                </c:pt>
                <c:pt idx="636">
                  <c:v>39719</c:v>
                </c:pt>
                <c:pt idx="637">
                  <c:v>39720</c:v>
                </c:pt>
                <c:pt idx="638">
                  <c:v>39721</c:v>
                </c:pt>
                <c:pt idx="639">
                  <c:v>39722</c:v>
                </c:pt>
                <c:pt idx="640">
                  <c:v>39723</c:v>
                </c:pt>
                <c:pt idx="641">
                  <c:v>39724</c:v>
                </c:pt>
                <c:pt idx="642">
                  <c:v>39725</c:v>
                </c:pt>
                <c:pt idx="643">
                  <c:v>39726</c:v>
                </c:pt>
                <c:pt idx="644">
                  <c:v>39727</c:v>
                </c:pt>
                <c:pt idx="645">
                  <c:v>39728</c:v>
                </c:pt>
                <c:pt idx="646">
                  <c:v>39729</c:v>
                </c:pt>
                <c:pt idx="647">
                  <c:v>39730</c:v>
                </c:pt>
                <c:pt idx="648">
                  <c:v>39731</c:v>
                </c:pt>
                <c:pt idx="649">
                  <c:v>39732</c:v>
                </c:pt>
                <c:pt idx="650">
                  <c:v>39733</c:v>
                </c:pt>
                <c:pt idx="651">
                  <c:v>39734</c:v>
                </c:pt>
                <c:pt idx="652">
                  <c:v>39735</c:v>
                </c:pt>
                <c:pt idx="653">
                  <c:v>39736</c:v>
                </c:pt>
                <c:pt idx="654">
                  <c:v>39737</c:v>
                </c:pt>
                <c:pt idx="655">
                  <c:v>39738</c:v>
                </c:pt>
                <c:pt idx="656">
                  <c:v>39739</c:v>
                </c:pt>
                <c:pt idx="657">
                  <c:v>39740</c:v>
                </c:pt>
                <c:pt idx="658">
                  <c:v>39741</c:v>
                </c:pt>
                <c:pt idx="659">
                  <c:v>39742</c:v>
                </c:pt>
                <c:pt idx="660">
                  <c:v>39743</c:v>
                </c:pt>
                <c:pt idx="661">
                  <c:v>39744</c:v>
                </c:pt>
                <c:pt idx="662">
                  <c:v>39745</c:v>
                </c:pt>
                <c:pt idx="663">
                  <c:v>39746</c:v>
                </c:pt>
                <c:pt idx="664">
                  <c:v>39747</c:v>
                </c:pt>
                <c:pt idx="665">
                  <c:v>39748</c:v>
                </c:pt>
                <c:pt idx="666">
                  <c:v>39749</c:v>
                </c:pt>
                <c:pt idx="667">
                  <c:v>39750</c:v>
                </c:pt>
                <c:pt idx="668">
                  <c:v>39751</c:v>
                </c:pt>
                <c:pt idx="669">
                  <c:v>39752</c:v>
                </c:pt>
                <c:pt idx="670">
                  <c:v>39753</c:v>
                </c:pt>
                <c:pt idx="671">
                  <c:v>39754</c:v>
                </c:pt>
                <c:pt idx="672">
                  <c:v>39755</c:v>
                </c:pt>
                <c:pt idx="673">
                  <c:v>39756</c:v>
                </c:pt>
                <c:pt idx="674">
                  <c:v>39757</c:v>
                </c:pt>
                <c:pt idx="675">
                  <c:v>39758</c:v>
                </c:pt>
                <c:pt idx="676">
                  <c:v>39759</c:v>
                </c:pt>
                <c:pt idx="677">
                  <c:v>39760</c:v>
                </c:pt>
                <c:pt idx="678">
                  <c:v>39761</c:v>
                </c:pt>
                <c:pt idx="679">
                  <c:v>39762</c:v>
                </c:pt>
                <c:pt idx="680">
                  <c:v>39763</c:v>
                </c:pt>
                <c:pt idx="681">
                  <c:v>39764</c:v>
                </c:pt>
                <c:pt idx="682">
                  <c:v>39765</c:v>
                </c:pt>
                <c:pt idx="683">
                  <c:v>39766</c:v>
                </c:pt>
                <c:pt idx="684">
                  <c:v>39767</c:v>
                </c:pt>
                <c:pt idx="685">
                  <c:v>39768</c:v>
                </c:pt>
                <c:pt idx="686">
                  <c:v>39769</c:v>
                </c:pt>
                <c:pt idx="687">
                  <c:v>39770</c:v>
                </c:pt>
                <c:pt idx="688">
                  <c:v>39771</c:v>
                </c:pt>
                <c:pt idx="689">
                  <c:v>39772</c:v>
                </c:pt>
                <c:pt idx="690">
                  <c:v>39773</c:v>
                </c:pt>
                <c:pt idx="691">
                  <c:v>39774</c:v>
                </c:pt>
                <c:pt idx="692">
                  <c:v>39775</c:v>
                </c:pt>
                <c:pt idx="693">
                  <c:v>39776</c:v>
                </c:pt>
                <c:pt idx="694">
                  <c:v>39777</c:v>
                </c:pt>
                <c:pt idx="695">
                  <c:v>39778</c:v>
                </c:pt>
                <c:pt idx="696">
                  <c:v>39779</c:v>
                </c:pt>
                <c:pt idx="697">
                  <c:v>39780</c:v>
                </c:pt>
                <c:pt idx="698">
                  <c:v>39781</c:v>
                </c:pt>
                <c:pt idx="699">
                  <c:v>39782</c:v>
                </c:pt>
                <c:pt idx="700">
                  <c:v>39783</c:v>
                </c:pt>
                <c:pt idx="701">
                  <c:v>39784</c:v>
                </c:pt>
                <c:pt idx="702">
                  <c:v>39785</c:v>
                </c:pt>
                <c:pt idx="703">
                  <c:v>39786</c:v>
                </c:pt>
                <c:pt idx="704">
                  <c:v>39787</c:v>
                </c:pt>
                <c:pt idx="705">
                  <c:v>39788</c:v>
                </c:pt>
                <c:pt idx="706">
                  <c:v>39789</c:v>
                </c:pt>
                <c:pt idx="707">
                  <c:v>39790</c:v>
                </c:pt>
                <c:pt idx="708">
                  <c:v>39791</c:v>
                </c:pt>
                <c:pt idx="709">
                  <c:v>39792</c:v>
                </c:pt>
                <c:pt idx="710">
                  <c:v>39793</c:v>
                </c:pt>
                <c:pt idx="711">
                  <c:v>39794</c:v>
                </c:pt>
                <c:pt idx="712">
                  <c:v>39795</c:v>
                </c:pt>
                <c:pt idx="713">
                  <c:v>39796</c:v>
                </c:pt>
                <c:pt idx="714">
                  <c:v>39797</c:v>
                </c:pt>
                <c:pt idx="715">
                  <c:v>39798</c:v>
                </c:pt>
                <c:pt idx="716">
                  <c:v>39799</c:v>
                </c:pt>
                <c:pt idx="717">
                  <c:v>39800</c:v>
                </c:pt>
                <c:pt idx="718">
                  <c:v>39801</c:v>
                </c:pt>
                <c:pt idx="719">
                  <c:v>39802</c:v>
                </c:pt>
                <c:pt idx="720">
                  <c:v>39803</c:v>
                </c:pt>
                <c:pt idx="721">
                  <c:v>39804</c:v>
                </c:pt>
                <c:pt idx="722">
                  <c:v>39805</c:v>
                </c:pt>
                <c:pt idx="723">
                  <c:v>39806</c:v>
                </c:pt>
                <c:pt idx="724">
                  <c:v>39807</c:v>
                </c:pt>
                <c:pt idx="725">
                  <c:v>39808</c:v>
                </c:pt>
                <c:pt idx="726">
                  <c:v>39809</c:v>
                </c:pt>
                <c:pt idx="727">
                  <c:v>39810</c:v>
                </c:pt>
                <c:pt idx="728">
                  <c:v>39811</c:v>
                </c:pt>
                <c:pt idx="729">
                  <c:v>39812</c:v>
                </c:pt>
                <c:pt idx="730">
                  <c:v>39813</c:v>
                </c:pt>
                <c:pt idx="731">
                  <c:v>39814</c:v>
                </c:pt>
                <c:pt idx="732">
                  <c:v>39815</c:v>
                </c:pt>
                <c:pt idx="733">
                  <c:v>39816</c:v>
                </c:pt>
                <c:pt idx="734">
                  <c:v>39817</c:v>
                </c:pt>
                <c:pt idx="735">
                  <c:v>39818</c:v>
                </c:pt>
                <c:pt idx="736">
                  <c:v>39819</c:v>
                </c:pt>
                <c:pt idx="737">
                  <c:v>39820</c:v>
                </c:pt>
                <c:pt idx="738">
                  <c:v>39821</c:v>
                </c:pt>
                <c:pt idx="739">
                  <c:v>39822</c:v>
                </c:pt>
                <c:pt idx="740">
                  <c:v>39823</c:v>
                </c:pt>
                <c:pt idx="741">
                  <c:v>39824</c:v>
                </c:pt>
                <c:pt idx="742">
                  <c:v>39825</c:v>
                </c:pt>
                <c:pt idx="743">
                  <c:v>39826</c:v>
                </c:pt>
                <c:pt idx="744">
                  <c:v>39827</c:v>
                </c:pt>
                <c:pt idx="745">
                  <c:v>39828</c:v>
                </c:pt>
                <c:pt idx="746">
                  <c:v>39829</c:v>
                </c:pt>
                <c:pt idx="747">
                  <c:v>39830</c:v>
                </c:pt>
                <c:pt idx="748">
                  <c:v>39831</c:v>
                </c:pt>
                <c:pt idx="749">
                  <c:v>39832</c:v>
                </c:pt>
                <c:pt idx="750">
                  <c:v>39833</c:v>
                </c:pt>
                <c:pt idx="751">
                  <c:v>39834</c:v>
                </c:pt>
                <c:pt idx="752">
                  <c:v>39835</c:v>
                </c:pt>
                <c:pt idx="753">
                  <c:v>39836</c:v>
                </c:pt>
                <c:pt idx="754">
                  <c:v>39837</c:v>
                </c:pt>
                <c:pt idx="755">
                  <c:v>39838</c:v>
                </c:pt>
                <c:pt idx="756">
                  <c:v>39839</c:v>
                </c:pt>
                <c:pt idx="757">
                  <c:v>39840</c:v>
                </c:pt>
                <c:pt idx="758">
                  <c:v>39841</c:v>
                </c:pt>
                <c:pt idx="759">
                  <c:v>39842</c:v>
                </c:pt>
                <c:pt idx="760">
                  <c:v>39843</c:v>
                </c:pt>
                <c:pt idx="761">
                  <c:v>39844</c:v>
                </c:pt>
                <c:pt idx="762">
                  <c:v>39845</c:v>
                </c:pt>
                <c:pt idx="763">
                  <c:v>39846</c:v>
                </c:pt>
                <c:pt idx="764">
                  <c:v>39847</c:v>
                </c:pt>
                <c:pt idx="765">
                  <c:v>39848</c:v>
                </c:pt>
                <c:pt idx="766">
                  <c:v>39849</c:v>
                </c:pt>
                <c:pt idx="767">
                  <c:v>39850</c:v>
                </c:pt>
                <c:pt idx="768">
                  <c:v>39851</c:v>
                </c:pt>
                <c:pt idx="769">
                  <c:v>39852</c:v>
                </c:pt>
                <c:pt idx="770">
                  <c:v>39853</c:v>
                </c:pt>
                <c:pt idx="771">
                  <c:v>39854</c:v>
                </c:pt>
                <c:pt idx="772">
                  <c:v>39855</c:v>
                </c:pt>
                <c:pt idx="773">
                  <c:v>39856</c:v>
                </c:pt>
                <c:pt idx="774">
                  <c:v>39857</c:v>
                </c:pt>
                <c:pt idx="775">
                  <c:v>39858</c:v>
                </c:pt>
                <c:pt idx="776">
                  <c:v>39859</c:v>
                </c:pt>
                <c:pt idx="777">
                  <c:v>39860</c:v>
                </c:pt>
                <c:pt idx="778">
                  <c:v>39861</c:v>
                </c:pt>
                <c:pt idx="779">
                  <c:v>39862</c:v>
                </c:pt>
                <c:pt idx="780">
                  <c:v>39863</c:v>
                </c:pt>
                <c:pt idx="781">
                  <c:v>39864</c:v>
                </c:pt>
                <c:pt idx="782">
                  <c:v>39865</c:v>
                </c:pt>
                <c:pt idx="783">
                  <c:v>39866</c:v>
                </c:pt>
                <c:pt idx="784">
                  <c:v>39867</c:v>
                </c:pt>
                <c:pt idx="785">
                  <c:v>39868</c:v>
                </c:pt>
                <c:pt idx="786">
                  <c:v>39869</c:v>
                </c:pt>
                <c:pt idx="787">
                  <c:v>39870</c:v>
                </c:pt>
                <c:pt idx="788">
                  <c:v>39871</c:v>
                </c:pt>
                <c:pt idx="789">
                  <c:v>39872</c:v>
                </c:pt>
                <c:pt idx="790">
                  <c:v>39873</c:v>
                </c:pt>
                <c:pt idx="791">
                  <c:v>39874</c:v>
                </c:pt>
                <c:pt idx="792">
                  <c:v>39875</c:v>
                </c:pt>
                <c:pt idx="793">
                  <c:v>39876</c:v>
                </c:pt>
                <c:pt idx="794">
                  <c:v>39877</c:v>
                </c:pt>
                <c:pt idx="795">
                  <c:v>39878</c:v>
                </c:pt>
                <c:pt idx="796">
                  <c:v>39879</c:v>
                </c:pt>
                <c:pt idx="797">
                  <c:v>39880</c:v>
                </c:pt>
                <c:pt idx="798">
                  <c:v>39881</c:v>
                </c:pt>
                <c:pt idx="799">
                  <c:v>39882</c:v>
                </c:pt>
                <c:pt idx="800">
                  <c:v>39883</c:v>
                </c:pt>
                <c:pt idx="801">
                  <c:v>39884</c:v>
                </c:pt>
                <c:pt idx="802">
                  <c:v>39885</c:v>
                </c:pt>
                <c:pt idx="803">
                  <c:v>39886</c:v>
                </c:pt>
                <c:pt idx="804">
                  <c:v>39887</c:v>
                </c:pt>
                <c:pt idx="805">
                  <c:v>39888</c:v>
                </c:pt>
                <c:pt idx="806">
                  <c:v>39889</c:v>
                </c:pt>
                <c:pt idx="807">
                  <c:v>39890</c:v>
                </c:pt>
                <c:pt idx="808">
                  <c:v>39891</c:v>
                </c:pt>
                <c:pt idx="809">
                  <c:v>39892</c:v>
                </c:pt>
                <c:pt idx="810">
                  <c:v>39893</c:v>
                </c:pt>
                <c:pt idx="811">
                  <c:v>39894</c:v>
                </c:pt>
                <c:pt idx="812">
                  <c:v>39895</c:v>
                </c:pt>
                <c:pt idx="813">
                  <c:v>39896</c:v>
                </c:pt>
                <c:pt idx="814">
                  <c:v>39897</c:v>
                </c:pt>
                <c:pt idx="815">
                  <c:v>39898</c:v>
                </c:pt>
                <c:pt idx="816">
                  <c:v>39899</c:v>
                </c:pt>
                <c:pt idx="817">
                  <c:v>39900</c:v>
                </c:pt>
                <c:pt idx="818">
                  <c:v>39901</c:v>
                </c:pt>
                <c:pt idx="819">
                  <c:v>39902</c:v>
                </c:pt>
                <c:pt idx="820">
                  <c:v>39903</c:v>
                </c:pt>
                <c:pt idx="821">
                  <c:v>39904</c:v>
                </c:pt>
                <c:pt idx="822">
                  <c:v>39905</c:v>
                </c:pt>
                <c:pt idx="823">
                  <c:v>39906</c:v>
                </c:pt>
                <c:pt idx="824">
                  <c:v>39907</c:v>
                </c:pt>
                <c:pt idx="825">
                  <c:v>39908</c:v>
                </c:pt>
                <c:pt idx="826">
                  <c:v>39909</c:v>
                </c:pt>
                <c:pt idx="827">
                  <c:v>39910</c:v>
                </c:pt>
                <c:pt idx="828">
                  <c:v>39911</c:v>
                </c:pt>
                <c:pt idx="829">
                  <c:v>39912</c:v>
                </c:pt>
                <c:pt idx="830">
                  <c:v>39913</c:v>
                </c:pt>
                <c:pt idx="831">
                  <c:v>39914</c:v>
                </c:pt>
                <c:pt idx="832">
                  <c:v>39915</c:v>
                </c:pt>
                <c:pt idx="833">
                  <c:v>39916</c:v>
                </c:pt>
                <c:pt idx="834">
                  <c:v>39917</c:v>
                </c:pt>
                <c:pt idx="835">
                  <c:v>39918</c:v>
                </c:pt>
                <c:pt idx="836">
                  <c:v>39919</c:v>
                </c:pt>
                <c:pt idx="837">
                  <c:v>39920</c:v>
                </c:pt>
                <c:pt idx="838">
                  <c:v>39921</c:v>
                </c:pt>
                <c:pt idx="839">
                  <c:v>39922</c:v>
                </c:pt>
                <c:pt idx="840">
                  <c:v>39923</c:v>
                </c:pt>
                <c:pt idx="841">
                  <c:v>39924</c:v>
                </c:pt>
                <c:pt idx="842">
                  <c:v>39925</c:v>
                </c:pt>
                <c:pt idx="843">
                  <c:v>39926</c:v>
                </c:pt>
                <c:pt idx="844">
                  <c:v>39927</c:v>
                </c:pt>
                <c:pt idx="845">
                  <c:v>39928</c:v>
                </c:pt>
                <c:pt idx="846">
                  <c:v>39929</c:v>
                </c:pt>
                <c:pt idx="847">
                  <c:v>39930</c:v>
                </c:pt>
                <c:pt idx="848">
                  <c:v>39931</c:v>
                </c:pt>
                <c:pt idx="849">
                  <c:v>39932</c:v>
                </c:pt>
                <c:pt idx="850">
                  <c:v>39933</c:v>
                </c:pt>
                <c:pt idx="851">
                  <c:v>39934</c:v>
                </c:pt>
                <c:pt idx="852">
                  <c:v>39935</c:v>
                </c:pt>
                <c:pt idx="853">
                  <c:v>39936</c:v>
                </c:pt>
                <c:pt idx="854">
                  <c:v>39937</c:v>
                </c:pt>
                <c:pt idx="855">
                  <c:v>39938</c:v>
                </c:pt>
                <c:pt idx="856">
                  <c:v>39939</c:v>
                </c:pt>
                <c:pt idx="857">
                  <c:v>39940</c:v>
                </c:pt>
                <c:pt idx="858">
                  <c:v>39941</c:v>
                </c:pt>
                <c:pt idx="859">
                  <c:v>39942</c:v>
                </c:pt>
                <c:pt idx="860">
                  <c:v>39943</c:v>
                </c:pt>
                <c:pt idx="861">
                  <c:v>39944</c:v>
                </c:pt>
                <c:pt idx="862">
                  <c:v>39945</c:v>
                </c:pt>
                <c:pt idx="863">
                  <c:v>39946</c:v>
                </c:pt>
                <c:pt idx="864">
                  <c:v>39947</c:v>
                </c:pt>
                <c:pt idx="865">
                  <c:v>39948</c:v>
                </c:pt>
                <c:pt idx="866">
                  <c:v>39949</c:v>
                </c:pt>
                <c:pt idx="867">
                  <c:v>39950</c:v>
                </c:pt>
                <c:pt idx="868">
                  <c:v>39951</c:v>
                </c:pt>
                <c:pt idx="869">
                  <c:v>39952</c:v>
                </c:pt>
                <c:pt idx="870">
                  <c:v>39953</c:v>
                </c:pt>
                <c:pt idx="871">
                  <c:v>39954</c:v>
                </c:pt>
                <c:pt idx="872">
                  <c:v>39955</c:v>
                </c:pt>
                <c:pt idx="873">
                  <c:v>39956</c:v>
                </c:pt>
                <c:pt idx="874">
                  <c:v>39957</c:v>
                </c:pt>
                <c:pt idx="875">
                  <c:v>39958</c:v>
                </c:pt>
                <c:pt idx="876">
                  <c:v>39959</c:v>
                </c:pt>
                <c:pt idx="877">
                  <c:v>39960</c:v>
                </c:pt>
                <c:pt idx="878">
                  <c:v>39961</c:v>
                </c:pt>
                <c:pt idx="879">
                  <c:v>39962</c:v>
                </c:pt>
                <c:pt idx="880">
                  <c:v>39963</c:v>
                </c:pt>
                <c:pt idx="881">
                  <c:v>39964</c:v>
                </c:pt>
                <c:pt idx="882">
                  <c:v>39965</c:v>
                </c:pt>
                <c:pt idx="883">
                  <c:v>39966</c:v>
                </c:pt>
                <c:pt idx="884">
                  <c:v>39967</c:v>
                </c:pt>
                <c:pt idx="885">
                  <c:v>39968</c:v>
                </c:pt>
                <c:pt idx="886">
                  <c:v>39969</c:v>
                </c:pt>
                <c:pt idx="887">
                  <c:v>39970</c:v>
                </c:pt>
                <c:pt idx="888">
                  <c:v>39971</c:v>
                </c:pt>
                <c:pt idx="889">
                  <c:v>39972</c:v>
                </c:pt>
                <c:pt idx="890">
                  <c:v>39973</c:v>
                </c:pt>
                <c:pt idx="891">
                  <c:v>39974</c:v>
                </c:pt>
                <c:pt idx="892">
                  <c:v>39975</c:v>
                </c:pt>
                <c:pt idx="893">
                  <c:v>39976</c:v>
                </c:pt>
                <c:pt idx="894">
                  <c:v>39977</c:v>
                </c:pt>
                <c:pt idx="895">
                  <c:v>39978</c:v>
                </c:pt>
                <c:pt idx="896">
                  <c:v>39979</c:v>
                </c:pt>
                <c:pt idx="897">
                  <c:v>39980</c:v>
                </c:pt>
                <c:pt idx="898">
                  <c:v>39981</c:v>
                </c:pt>
                <c:pt idx="899">
                  <c:v>39982</c:v>
                </c:pt>
                <c:pt idx="900">
                  <c:v>39983</c:v>
                </c:pt>
                <c:pt idx="901">
                  <c:v>39984</c:v>
                </c:pt>
                <c:pt idx="902">
                  <c:v>39985</c:v>
                </c:pt>
                <c:pt idx="903">
                  <c:v>39986</c:v>
                </c:pt>
                <c:pt idx="904">
                  <c:v>39987</c:v>
                </c:pt>
                <c:pt idx="905">
                  <c:v>39988</c:v>
                </c:pt>
                <c:pt idx="906">
                  <c:v>39989</c:v>
                </c:pt>
                <c:pt idx="907">
                  <c:v>39990</c:v>
                </c:pt>
                <c:pt idx="908">
                  <c:v>39991</c:v>
                </c:pt>
                <c:pt idx="909">
                  <c:v>39992</c:v>
                </c:pt>
                <c:pt idx="910">
                  <c:v>39993</c:v>
                </c:pt>
                <c:pt idx="911">
                  <c:v>39994</c:v>
                </c:pt>
                <c:pt idx="912">
                  <c:v>39995</c:v>
                </c:pt>
                <c:pt idx="913">
                  <c:v>39996</c:v>
                </c:pt>
                <c:pt idx="914">
                  <c:v>39997</c:v>
                </c:pt>
                <c:pt idx="915">
                  <c:v>39998</c:v>
                </c:pt>
                <c:pt idx="916">
                  <c:v>39999</c:v>
                </c:pt>
                <c:pt idx="917">
                  <c:v>40000</c:v>
                </c:pt>
                <c:pt idx="918">
                  <c:v>40001</c:v>
                </c:pt>
                <c:pt idx="919">
                  <c:v>40002</c:v>
                </c:pt>
                <c:pt idx="920">
                  <c:v>40003</c:v>
                </c:pt>
                <c:pt idx="921">
                  <c:v>40004</c:v>
                </c:pt>
                <c:pt idx="922">
                  <c:v>40005</c:v>
                </c:pt>
                <c:pt idx="923">
                  <c:v>40006</c:v>
                </c:pt>
                <c:pt idx="924">
                  <c:v>40007</c:v>
                </c:pt>
                <c:pt idx="925">
                  <c:v>40008</c:v>
                </c:pt>
                <c:pt idx="926">
                  <c:v>40009</c:v>
                </c:pt>
                <c:pt idx="927">
                  <c:v>40010</c:v>
                </c:pt>
                <c:pt idx="928">
                  <c:v>40011</c:v>
                </c:pt>
                <c:pt idx="929">
                  <c:v>40012</c:v>
                </c:pt>
                <c:pt idx="930">
                  <c:v>40013</c:v>
                </c:pt>
                <c:pt idx="931">
                  <c:v>40014</c:v>
                </c:pt>
                <c:pt idx="932">
                  <c:v>40015</c:v>
                </c:pt>
                <c:pt idx="933">
                  <c:v>40016</c:v>
                </c:pt>
                <c:pt idx="934">
                  <c:v>40017</c:v>
                </c:pt>
                <c:pt idx="935">
                  <c:v>40018</c:v>
                </c:pt>
                <c:pt idx="936">
                  <c:v>40019</c:v>
                </c:pt>
                <c:pt idx="937">
                  <c:v>40020</c:v>
                </c:pt>
                <c:pt idx="938">
                  <c:v>40021</c:v>
                </c:pt>
                <c:pt idx="939">
                  <c:v>40022</c:v>
                </c:pt>
                <c:pt idx="940">
                  <c:v>40023</c:v>
                </c:pt>
                <c:pt idx="941">
                  <c:v>40024</c:v>
                </c:pt>
                <c:pt idx="942">
                  <c:v>40025</c:v>
                </c:pt>
                <c:pt idx="943">
                  <c:v>40026</c:v>
                </c:pt>
                <c:pt idx="944">
                  <c:v>40027</c:v>
                </c:pt>
                <c:pt idx="945">
                  <c:v>40028</c:v>
                </c:pt>
                <c:pt idx="946">
                  <c:v>40029</c:v>
                </c:pt>
                <c:pt idx="947">
                  <c:v>40030</c:v>
                </c:pt>
                <c:pt idx="948">
                  <c:v>40031</c:v>
                </c:pt>
                <c:pt idx="949">
                  <c:v>40032</c:v>
                </c:pt>
                <c:pt idx="950">
                  <c:v>40033</c:v>
                </c:pt>
                <c:pt idx="951">
                  <c:v>40034</c:v>
                </c:pt>
                <c:pt idx="952">
                  <c:v>40035</c:v>
                </c:pt>
                <c:pt idx="953">
                  <c:v>40036</c:v>
                </c:pt>
                <c:pt idx="954">
                  <c:v>40037</c:v>
                </c:pt>
                <c:pt idx="955">
                  <c:v>40038</c:v>
                </c:pt>
                <c:pt idx="956">
                  <c:v>40039</c:v>
                </c:pt>
                <c:pt idx="957">
                  <c:v>40040</c:v>
                </c:pt>
                <c:pt idx="958">
                  <c:v>40041</c:v>
                </c:pt>
                <c:pt idx="959">
                  <c:v>40042</c:v>
                </c:pt>
                <c:pt idx="960">
                  <c:v>40043</c:v>
                </c:pt>
                <c:pt idx="961">
                  <c:v>40044</c:v>
                </c:pt>
                <c:pt idx="962">
                  <c:v>40045</c:v>
                </c:pt>
                <c:pt idx="963">
                  <c:v>40046</c:v>
                </c:pt>
                <c:pt idx="964">
                  <c:v>40047</c:v>
                </c:pt>
                <c:pt idx="965">
                  <c:v>40048</c:v>
                </c:pt>
                <c:pt idx="966">
                  <c:v>40049</c:v>
                </c:pt>
                <c:pt idx="967">
                  <c:v>40050</c:v>
                </c:pt>
                <c:pt idx="968">
                  <c:v>40051</c:v>
                </c:pt>
                <c:pt idx="969">
                  <c:v>40052</c:v>
                </c:pt>
                <c:pt idx="970">
                  <c:v>40053</c:v>
                </c:pt>
                <c:pt idx="971">
                  <c:v>40054</c:v>
                </c:pt>
                <c:pt idx="972">
                  <c:v>40055</c:v>
                </c:pt>
                <c:pt idx="973">
                  <c:v>40056</c:v>
                </c:pt>
                <c:pt idx="974">
                  <c:v>40057</c:v>
                </c:pt>
                <c:pt idx="975">
                  <c:v>40058</c:v>
                </c:pt>
                <c:pt idx="976">
                  <c:v>40059</c:v>
                </c:pt>
                <c:pt idx="977">
                  <c:v>40060</c:v>
                </c:pt>
                <c:pt idx="978">
                  <c:v>40061</c:v>
                </c:pt>
                <c:pt idx="979">
                  <c:v>40062</c:v>
                </c:pt>
                <c:pt idx="980">
                  <c:v>40063</c:v>
                </c:pt>
                <c:pt idx="981">
                  <c:v>40064</c:v>
                </c:pt>
                <c:pt idx="982">
                  <c:v>40065</c:v>
                </c:pt>
                <c:pt idx="983">
                  <c:v>40066</c:v>
                </c:pt>
                <c:pt idx="984">
                  <c:v>40067</c:v>
                </c:pt>
                <c:pt idx="985">
                  <c:v>40068</c:v>
                </c:pt>
                <c:pt idx="986">
                  <c:v>40069</c:v>
                </c:pt>
                <c:pt idx="987">
                  <c:v>40070</c:v>
                </c:pt>
                <c:pt idx="988">
                  <c:v>40071</c:v>
                </c:pt>
                <c:pt idx="989">
                  <c:v>40072</c:v>
                </c:pt>
                <c:pt idx="990">
                  <c:v>40073</c:v>
                </c:pt>
                <c:pt idx="991">
                  <c:v>40074</c:v>
                </c:pt>
                <c:pt idx="992">
                  <c:v>40075</c:v>
                </c:pt>
                <c:pt idx="993">
                  <c:v>40076</c:v>
                </c:pt>
                <c:pt idx="994">
                  <c:v>40077</c:v>
                </c:pt>
                <c:pt idx="995">
                  <c:v>40078</c:v>
                </c:pt>
                <c:pt idx="996">
                  <c:v>40079</c:v>
                </c:pt>
                <c:pt idx="997">
                  <c:v>40080</c:v>
                </c:pt>
                <c:pt idx="998">
                  <c:v>40081</c:v>
                </c:pt>
                <c:pt idx="999">
                  <c:v>40082</c:v>
                </c:pt>
                <c:pt idx="1000">
                  <c:v>40083</c:v>
                </c:pt>
                <c:pt idx="1001">
                  <c:v>40084</c:v>
                </c:pt>
                <c:pt idx="1002">
                  <c:v>40085</c:v>
                </c:pt>
                <c:pt idx="1003">
                  <c:v>40086</c:v>
                </c:pt>
                <c:pt idx="1004">
                  <c:v>40087</c:v>
                </c:pt>
                <c:pt idx="1005">
                  <c:v>40088</c:v>
                </c:pt>
                <c:pt idx="1006">
                  <c:v>40089</c:v>
                </c:pt>
                <c:pt idx="1007">
                  <c:v>40090</c:v>
                </c:pt>
                <c:pt idx="1008">
                  <c:v>40091</c:v>
                </c:pt>
                <c:pt idx="1009">
                  <c:v>40092</c:v>
                </c:pt>
                <c:pt idx="1010">
                  <c:v>40093</c:v>
                </c:pt>
                <c:pt idx="1011">
                  <c:v>40094</c:v>
                </c:pt>
                <c:pt idx="1012">
                  <c:v>40095</c:v>
                </c:pt>
                <c:pt idx="1013">
                  <c:v>40096</c:v>
                </c:pt>
                <c:pt idx="1014">
                  <c:v>40097</c:v>
                </c:pt>
                <c:pt idx="1015">
                  <c:v>40098</c:v>
                </c:pt>
                <c:pt idx="1016">
                  <c:v>40099</c:v>
                </c:pt>
                <c:pt idx="1017">
                  <c:v>40100</c:v>
                </c:pt>
                <c:pt idx="1018">
                  <c:v>40101</c:v>
                </c:pt>
                <c:pt idx="1019">
                  <c:v>40102</c:v>
                </c:pt>
                <c:pt idx="1020">
                  <c:v>40103</c:v>
                </c:pt>
                <c:pt idx="1021">
                  <c:v>40104</c:v>
                </c:pt>
                <c:pt idx="1022">
                  <c:v>40105</c:v>
                </c:pt>
                <c:pt idx="1023">
                  <c:v>40106</c:v>
                </c:pt>
                <c:pt idx="1024">
                  <c:v>40107</c:v>
                </c:pt>
                <c:pt idx="1025">
                  <c:v>40108</c:v>
                </c:pt>
                <c:pt idx="1026">
                  <c:v>40109</c:v>
                </c:pt>
                <c:pt idx="1027">
                  <c:v>40110</c:v>
                </c:pt>
                <c:pt idx="1028">
                  <c:v>40111</c:v>
                </c:pt>
                <c:pt idx="1029">
                  <c:v>40112</c:v>
                </c:pt>
                <c:pt idx="1030">
                  <c:v>40113</c:v>
                </c:pt>
                <c:pt idx="1031">
                  <c:v>40114</c:v>
                </c:pt>
                <c:pt idx="1032">
                  <c:v>40115</c:v>
                </c:pt>
                <c:pt idx="1033">
                  <c:v>40116</c:v>
                </c:pt>
                <c:pt idx="1034">
                  <c:v>40117</c:v>
                </c:pt>
                <c:pt idx="1035">
                  <c:v>40118</c:v>
                </c:pt>
                <c:pt idx="1036">
                  <c:v>40119</c:v>
                </c:pt>
                <c:pt idx="1037">
                  <c:v>40120</c:v>
                </c:pt>
                <c:pt idx="1038">
                  <c:v>40121</c:v>
                </c:pt>
                <c:pt idx="1039">
                  <c:v>40122</c:v>
                </c:pt>
                <c:pt idx="1040">
                  <c:v>40123</c:v>
                </c:pt>
                <c:pt idx="1041">
                  <c:v>40124</c:v>
                </c:pt>
                <c:pt idx="1042">
                  <c:v>40125</c:v>
                </c:pt>
                <c:pt idx="1043">
                  <c:v>40126</c:v>
                </c:pt>
                <c:pt idx="1044">
                  <c:v>40127</c:v>
                </c:pt>
                <c:pt idx="1045">
                  <c:v>40128</c:v>
                </c:pt>
                <c:pt idx="1046">
                  <c:v>40129</c:v>
                </c:pt>
                <c:pt idx="1047">
                  <c:v>40130</c:v>
                </c:pt>
                <c:pt idx="1048">
                  <c:v>40131</c:v>
                </c:pt>
                <c:pt idx="1049">
                  <c:v>40132</c:v>
                </c:pt>
                <c:pt idx="1050">
                  <c:v>40133</c:v>
                </c:pt>
                <c:pt idx="1051">
                  <c:v>40134</c:v>
                </c:pt>
                <c:pt idx="1052">
                  <c:v>40135</c:v>
                </c:pt>
                <c:pt idx="1053">
                  <c:v>40136</c:v>
                </c:pt>
                <c:pt idx="1054">
                  <c:v>40137</c:v>
                </c:pt>
                <c:pt idx="1055">
                  <c:v>40138</c:v>
                </c:pt>
                <c:pt idx="1056">
                  <c:v>40139</c:v>
                </c:pt>
                <c:pt idx="1057">
                  <c:v>40140</c:v>
                </c:pt>
                <c:pt idx="1058">
                  <c:v>40141</c:v>
                </c:pt>
                <c:pt idx="1059">
                  <c:v>40142</c:v>
                </c:pt>
                <c:pt idx="1060">
                  <c:v>40143</c:v>
                </c:pt>
                <c:pt idx="1061">
                  <c:v>40144</c:v>
                </c:pt>
                <c:pt idx="1062">
                  <c:v>40145</c:v>
                </c:pt>
                <c:pt idx="1063">
                  <c:v>40146</c:v>
                </c:pt>
                <c:pt idx="1064">
                  <c:v>40147</c:v>
                </c:pt>
                <c:pt idx="1065">
                  <c:v>40148</c:v>
                </c:pt>
                <c:pt idx="1066">
                  <c:v>40149</c:v>
                </c:pt>
                <c:pt idx="1067">
                  <c:v>40150</c:v>
                </c:pt>
                <c:pt idx="1068">
                  <c:v>40151</c:v>
                </c:pt>
                <c:pt idx="1069">
                  <c:v>40152</c:v>
                </c:pt>
                <c:pt idx="1070">
                  <c:v>40153</c:v>
                </c:pt>
                <c:pt idx="1071">
                  <c:v>40154</c:v>
                </c:pt>
                <c:pt idx="1072">
                  <c:v>40155</c:v>
                </c:pt>
                <c:pt idx="1073">
                  <c:v>40156</c:v>
                </c:pt>
                <c:pt idx="1074">
                  <c:v>40157</c:v>
                </c:pt>
                <c:pt idx="1075">
                  <c:v>40158</c:v>
                </c:pt>
                <c:pt idx="1076">
                  <c:v>40159</c:v>
                </c:pt>
                <c:pt idx="1077">
                  <c:v>40160</c:v>
                </c:pt>
                <c:pt idx="1078">
                  <c:v>40161</c:v>
                </c:pt>
                <c:pt idx="1079">
                  <c:v>40162</c:v>
                </c:pt>
                <c:pt idx="1080">
                  <c:v>40163</c:v>
                </c:pt>
                <c:pt idx="1081">
                  <c:v>40164</c:v>
                </c:pt>
                <c:pt idx="1082">
                  <c:v>40165</c:v>
                </c:pt>
                <c:pt idx="1083">
                  <c:v>40166</c:v>
                </c:pt>
                <c:pt idx="1084">
                  <c:v>40167</c:v>
                </c:pt>
                <c:pt idx="1085">
                  <c:v>40168</c:v>
                </c:pt>
                <c:pt idx="1086">
                  <c:v>40169</c:v>
                </c:pt>
                <c:pt idx="1087">
                  <c:v>40170</c:v>
                </c:pt>
                <c:pt idx="1088">
                  <c:v>40171</c:v>
                </c:pt>
                <c:pt idx="1089">
                  <c:v>40172</c:v>
                </c:pt>
                <c:pt idx="1090">
                  <c:v>40173</c:v>
                </c:pt>
                <c:pt idx="1091">
                  <c:v>40174</c:v>
                </c:pt>
                <c:pt idx="1092">
                  <c:v>40175</c:v>
                </c:pt>
                <c:pt idx="1093">
                  <c:v>40176</c:v>
                </c:pt>
                <c:pt idx="1094">
                  <c:v>40177</c:v>
                </c:pt>
                <c:pt idx="1095">
                  <c:v>40178</c:v>
                </c:pt>
                <c:pt idx="1096">
                  <c:v>40179</c:v>
                </c:pt>
                <c:pt idx="1097">
                  <c:v>40180</c:v>
                </c:pt>
                <c:pt idx="1098">
                  <c:v>40181</c:v>
                </c:pt>
                <c:pt idx="1099">
                  <c:v>40182</c:v>
                </c:pt>
                <c:pt idx="1100">
                  <c:v>40183</c:v>
                </c:pt>
                <c:pt idx="1101">
                  <c:v>40184</c:v>
                </c:pt>
                <c:pt idx="1102">
                  <c:v>40185</c:v>
                </c:pt>
                <c:pt idx="1103">
                  <c:v>40186</c:v>
                </c:pt>
                <c:pt idx="1104">
                  <c:v>40187</c:v>
                </c:pt>
                <c:pt idx="1105">
                  <c:v>40188</c:v>
                </c:pt>
                <c:pt idx="1106">
                  <c:v>40189</c:v>
                </c:pt>
                <c:pt idx="1107">
                  <c:v>40190</c:v>
                </c:pt>
                <c:pt idx="1108">
                  <c:v>40191</c:v>
                </c:pt>
                <c:pt idx="1109">
                  <c:v>40192</c:v>
                </c:pt>
                <c:pt idx="1110">
                  <c:v>40193</c:v>
                </c:pt>
                <c:pt idx="1111">
                  <c:v>40194</c:v>
                </c:pt>
                <c:pt idx="1112">
                  <c:v>40195</c:v>
                </c:pt>
                <c:pt idx="1113">
                  <c:v>40196</c:v>
                </c:pt>
                <c:pt idx="1114">
                  <c:v>40197</c:v>
                </c:pt>
                <c:pt idx="1115">
                  <c:v>40198</c:v>
                </c:pt>
                <c:pt idx="1116">
                  <c:v>40199</c:v>
                </c:pt>
                <c:pt idx="1117">
                  <c:v>40200</c:v>
                </c:pt>
                <c:pt idx="1118">
                  <c:v>40201</c:v>
                </c:pt>
                <c:pt idx="1119">
                  <c:v>40202</c:v>
                </c:pt>
                <c:pt idx="1120">
                  <c:v>40203</c:v>
                </c:pt>
                <c:pt idx="1121">
                  <c:v>40204</c:v>
                </c:pt>
                <c:pt idx="1122">
                  <c:v>40205</c:v>
                </c:pt>
                <c:pt idx="1123">
                  <c:v>40206</c:v>
                </c:pt>
                <c:pt idx="1124">
                  <c:v>40207</c:v>
                </c:pt>
                <c:pt idx="1125">
                  <c:v>40208</c:v>
                </c:pt>
                <c:pt idx="1126">
                  <c:v>40209</c:v>
                </c:pt>
                <c:pt idx="1127">
                  <c:v>40210</c:v>
                </c:pt>
                <c:pt idx="1128">
                  <c:v>40211</c:v>
                </c:pt>
                <c:pt idx="1129">
                  <c:v>40212</c:v>
                </c:pt>
                <c:pt idx="1130">
                  <c:v>40213</c:v>
                </c:pt>
                <c:pt idx="1131">
                  <c:v>40214</c:v>
                </c:pt>
                <c:pt idx="1132">
                  <c:v>40215</c:v>
                </c:pt>
                <c:pt idx="1133">
                  <c:v>40216</c:v>
                </c:pt>
                <c:pt idx="1134">
                  <c:v>40217</c:v>
                </c:pt>
                <c:pt idx="1135">
                  <c:v>40218</c:v>
                </c:pt>
                <c:pt idx="1136">
                  <c:v>40219</c:v>
                </c:pt>
                <c:pt idx="1137">
                  <c:v>40220</c:v>
                </c:pt>
                <c:pt idx="1138">
                  <c:v>40221</c:v>
                </c:pt>
                <c:pt idx="1139">
                  <c:v>40222</c:v>
                </c:pt>
                <c:pt idx="1140">
                  <c:v>40223</c:v>
                </c:pt>
                <c:pt idx="1141">
                  <c:v>40224</c:v>
                </c:pt>
                <c:pt idx="1142">
                  <c:v>40225</c:v>
                </c:pt>
                <c:pt idx="1143">
                  <c:v>40226</c:v>
                </c:pt>
                <c:pt idx="1144">
                  <c:v>40227</c:v>
                </c:pt>
                <c:pt idx="1145">
                  <c:v>40228</c:v>
                </c:pt>
                <c:pt idx="1146">
                  <c:v>40229</c:v>
                </c:pt>
                <c:pt idx="1147">
                  <c:v>40230</c:v>
                </c:pt>
                <c:pt idx="1148">
                  <c:v>40231</c:v>
                </c:pt>
                <c:pt idx="1149">
                  <c:v>40232</c:v>
                </c:pt>
                <c:pt idx="1150">
                  <c:v>40233</c:v>
                </c:pt>
                <c:pt idx="1151">
                  <c:v>40234</c:v>
                </c:pt>
                <c:pt idx="1152">
                  <c:v>40235</c:v>
                </c:pt>
                <c:pt idx="1153">
                  <c:v>40236</c:v>
                </c:pt>
                <c:pt idx="1154">
                  <c:v>40237</c:v>
                </c:pt>
                <c:pt idx="1155">
                  <c:v>40238</c:v>
                </c:pt>
                <c:pt idx="1156">
                  <c:v>40239</c:v>
                </c:pt>
                <c:pt idx="1157">
                  <c:v>40240</c:v>
                </c:pt>
                <c:pt idx="1158">
                  <c:v>40241</c:v>
                </c:pt>
                <c:pt idx="1159">
                  <c:v>40242</c:v>
                </c:pt>
                <c:pt idx="1160">
                  <c:v>40243</c:v>
                </c:pt>
                <c:pt idx="1161">
                  <c:v>40244</c:v>
                </c:pt>
                <c:pt idx="1162">
                  <c:v>40245</c:v>
                </c:pt>
                <c:pt idx="1163">
                  <c:v>40246</c:v>
                </c:pt>
                <c:pt idx="1164">
                  <c:v>40247</c:v>
                </c:pt>
                <c:pt idx="1165">
                  <c:v>40248</c:v>
                </c:pt>
                <c:pt idx="1166">
                  <c:v>40249</c:v>
                </c:pt>
                <c:pt idx="1167">
                  <c:v>40250</c:v>
                </c:pt>
                <c:pt idx="1168">
                  <c:v>40251</c:v>
                </c:pt>
                <c:pt idx="1169">
                  <c:v>40252</c:v>
                </c:pt>
                <c:pt idx="1170">
                  <c:v>40253</c:v>
                </c:pt>
                <c:pt idx="1171">
                  <c:v>40254</c:v>
                </c:pt>
                <c:pt idx="1172">
                  <c:v>40255</c:v>
                </c:pt>
                <c:pt idx="1173">
                  <c:v>40256</c:v>
                </c:pt>
                <c:pt idx="1174">
                  <c:v>40257</c:v>
                </c:pt>
                <c:pt idx="1175">
                  <c:v>40258</c:v>
                </c:pt>
                <c:pt idx="1176">
                  <c:v>40259</c:v>
                </c:pt>
                <c:pt idx="1177">
                  <c:v>40260</c:v>
                </c:pt>
                <c:pt idx="1178">
                  <c:v>40261</c:v>
                </c:pt>
                <c:pt idx="1179">
                  <c:v>40262</c:v>
                </c:pt>
                <c:pt idx="1180">
                  <c:v>40263</c:v>
                </c:pt>
                <c:pt idx="1181">
                  <c:v>40264</c:v>
                </c:pt>
                <c:pt idx="1182">
                  <c:v>40265</c:v>
                </c:pt>
                <c:pt idx="1183">
                  <c:v>40266</c:v>
                </c:pt>
                <c:pt idx="1184">
                  <c:v>40267</c:v>
                </c:pt>
                <c:pt idx="1185">
                  <c:v>40268</c:v>
                </c:pt>
                <c:pt idx="1186">
                  <c:v>40269</c:v>
                </c:pt>
                <c:pt idx="1187">
                  <c:v>40270</c:v>
                </c:pt>
                <c:pt idx="1188">
                  <c:v>40271</c:v>
                </c:pt>
                <c:pt idx="1189">
                  <c:v>40272</c:v>
                </c:pt>
                <c:pt idx="1190">
                  <c:v>40273</c:v>
                </c:pt>
                <c:pt idx="1191">
                  <c:v>40274</c:v>
                </c:pt>
                <c:pt idx="1192">
                  <c:v>40275</c:v>
                </c:pt>
                <c:pt idx="1193">
                  <c:v>40276</c:v>
                </c:pt>
                <c:pt idx="1194">
                  <c:v>40277</c:v>
                </c:pt>
                <c:pt idx="1195">
                  <c:v>40278</c:v>
                </c:pt>
                <c:pt idx="1196">
                  <c:v>40279</c:v>
                </c:pt>
                <c:pt idx="1197">
                  <c:v>40280</c:v>
                </c:pt>
                <c:pt idx="1198">
                  <c:v>40281</c:v>
                </c:pt>
                <c:pt idx="1199">
                  <c:v>40282</c:v>
                </c:pt>
                <c:pt idx="1200">
                  <c:v>40283</c:v>
                </c:pt>
                <c:pt idx="1201">
                  <c:v>40284</c:v>
                </c:pt>
                <c:pt idx="1202">
                  <c:v>40285</c:v>
                </c:pt>
                <c:pt idx="1203">
                  <c:v>40286</c:v>
                </c:pt>
                <c:pt idx="1204">
                  <c:v>40287</c:v>
                </c:pt>
                <c:pt idx="1205">
                  <c:v>40288</c:v>
                </c:pt>
                <c:pt idx="1206">
                  <c:v>40289</c:v>
                </c:pt>
                <c:pt idx="1207">
                  <c:v>40290</c:v>
                </c:pt>
                <c:pt idx="1208">
                  <c:v>40291</c:v>
                </c:pt>
                <c:pt idx="1209">
                  <c:v>40292</c:v>
                </c:pt>
                <c:pt idx="1210">
                  <c:v>40293</c:v>
                </c:pt>
                <c:pt idx="1211">
                  <c:v>40294</c:v>
                </c:pt>
                <c:pt idx="1212">
                  <c:v>40295</c:v>
                </c:pt>
                <c:pt idx="1213">
                  <c:v>40296</c:v>
                </c:pt>
                <c:pt idx="1214">
                  <c:v>40297</c:v>
                </c:pt>
                <c:pt idx="1215">
                  <c:v>40298</c:v>
                </c:pt>
                <c:pt idx="1216">
                  <c:v>40299</c:v>
                </c:pt>
                <c:pt idx="1217">
                  <c:v>40300</c:v>
                </c:pt>
                <c:pt idx="1218">
                  <c:v>40301</c:v>
                </c:pt>
                <c:pt idx="1219">
                  <c:v>40302</c:v>
                </c:pt>
                <c:pt idx="1220">
                  <c:v>40303</c:v>
                </c:pt>
                <c:pt idx="1221">
                  <c:v>40304</c:v>
                </c:pt>
                <c:pt idx="1222">
                  <c:v>40305</c:v>
                </c:pt>
                <c:pt idx="1223">
                  <c:v>40306</c:v>
                </c:pt>
                <c:pt idx="1224">
                  <c:v>40307</c:v>
                </c:pt>
                <c:pt idx="1225">
                  <c:v>40308</c:v>
                </c:pt>
                <c:pt idx="1226">
                  <c:v>40309</c:v>
                </c:pt>
                <c:pt idx="1227">
                  <c:v>40310</c:v>
                </c:pt>
                <c:pt idx="1228">
                  <c:v>40311</c:v>
                </c:pt>
                <c:pt idx="1229">
                  <c:v>40312</c:v>
                </c:pt>
                <c:pt idx="1230">
                  <c:v>40313</c:v>
                </c:pt>
                <c:pt idx="1231">
                  <c:v>40314</c:v>
                </c:pt>
                <c:pt idx="1232">
                  <c:v>40315</c:v>
                </c:pt>
                <c:pt idx="1233">
                  <c:v>40316</c:v>
                </c:pt>
                <c:pt idx="1234">
                  <c:v>40317</c:v>
                </c:pt>
                <c:pt idx="1235">
                  <c:v>40318</c:v>
                </c:pt>
                <c:pt idx="1236">
                  <c:v>40319</c:v>
                </c:pt>
                <c:pt idx="1237">
                  <c:v>40320</c:v>
                </c:pt>
                <c:pt idx="1238">
                  <c:v>40321</c:v>
                </c:pt>
                <c:pt idx="1239">
                  <c:v>40322</c:v>
                </c:pt>
                <c:pt idx="1240">
                  <c:v>40323</c:v>
                </c:pt>
                <c:pt idx="1241">
                  <c:v>40324</c:v>
                </c:pt>
                <c:pt idx="1242">
                  <c:v>40325</c:v>
                </c:pt>
                <c:pt idx="1243">
                  <c:v>40326</c:v>
                </c:pt>
                <c:pt idx="1244">
                  <c:v>40327</c:v>
                </c:pt>
                <c:pt idx="1245">
                  <c:v>40328</c:v>
                </c:pt>
                <c:pt idx="1246">
                  <c:v>40329</c:v>
                </c:pt>
                <c:pt idx="1247">
                  <c:v>40330</c:v>
                </c:pt>
                <c:pt idx="1248">
                  <c:v>40331</c:v>
                </c:pt>
                <c:pt idx="1249">
                  <c:v>40332</c:v>
                </c:pt>
                <c:pt idx="1250">
                  <c:v>40333</c:v>
                </c:pt>
                <c:pt idx="1251">
                  <c:v>40334</c:v>
                </c:pt>
                <c:pt idx="1252">
                  <c:v>40335</c:v>
                </c:pt>
                <c:pt idx="1253">
                  <c:v>40336</c:v>
                </c:pt>
                <c:pt idx="1254">
                  <c:v>40337</c:v>
                </c:pt>
                <c:pt idx="1255">
                  <c:v>40338</c:v>
                </c:pt>
                <c:pt idx="1256">
                  <c:v>40339</c:v>
                </c:pt>
                <c:pt idx="1257">
                  <c:v>40340</c:v>
                </c:pt>
                <c:pt idx="1258">
                  <c:v>40341</c:v>
                </c:pt>
                <c:pt idx="1259">
                  <c:v>40342</c:v>
                </c:pt>
                <c:pt idx="1260">
                  <c:v>40343</c:v>
                </c:pt>
                <c:pt idx="1261">
                  <c:v>40344</c:v>
                </c:pt>
                <c:pt idx="1262">
                  <c:v>40345</c:v>
                </c:pt>
                <c:pt idx="1263">
                  <c:v>40346</c:v>
                </c:pt>
                <c:pt idx="1264">
                  <c:v>40347</c:v>
                </c:pt>
                <c:pt idx="1265">
                  <c:v>40348</c:v>
                </c:pt>
                <c:pt idx="1266">
                  <c:v>40349</c:v>
                </c:pt>
                <c:pt idx="1267">
                  <c:v>40350</c:v>
                </c:pt>
                <c:pt idx="1268">
                  <c:v>40351</c:v>
                </c:pt>
                <c:pt idx="1269">
                  <c:v>40352</c:v>
                </c:pt>
                <c:pt idx="1270">
                  <c:v>40353</c:v>
                </c:pt>
                <c:pt idx="1271">
                  <c:v>40354</c:v>
                </c:pt>
                <c:pt idx="1272">
                  <c:v>40355</c:v>
                </c:pt>
                <c:pt idx="1273">
                  <c:v>40356</c:v>
                </c:pt>
                <c:pt idx="1274">
                  <c:v>40357</c:v>
                </c:pt>
                <c:pt idx="1275">
                  <c:v>40358</c:v>
                </c:pt>
                <c:pt idx="1276">
                  <c:v>40359</c:v>
                </c:pt>
                <c:pt idx="1277">
                  <c:v>40360</c:v>
                </c:pt>
                <c:pt idx="1278">
                  <c:v>40361</c:v>
                </c:pt>
                <c:pt idx="1279">
                  <c:v>40362</c:v>
                </c:pt>
                <c:pt idx="1280">
                  <c:v>40363</c:v>
                </c:pt>
                <c:pt idx="1281">
                  <c:v>40364</c:v>
                </c:pt>
                <c:pt idx="1282">
                  <c:v>40365</c:v>
                </c:pt>
                <c:pt idx="1283">
                  <c:v>40366</c:v>
                </c:pt>
                <c:pt idx="1284">
                  <c:v>40367</c:v>
                </c:pt>
                <c:pt idx="1285">
                  <c:v>40368</c:v>
                </c:pt>
                <c:pt idx="1286">
                  <c:v>40369</c:v>
                </c:pt>
                <c:pt idx="1287">
                  <c:v>40370</c:v>
                </c:pt>
                <c:pt idx="1288">
                  <c:v>40371</c:v>
                </c:pt>
                <c:pt idx="1289">
                  <c:v>40372</c:v>
                </c:pt>
                <c:pt idx="1290">
                  <c:v>40373</c:v>
                </c:pt>
                <c:pt idx="1291">
                  <c:v>40374</c:v>
                </c:pt>
                <c:pt idx="1292">
                  <c:v>40375</c:v>
                </c:pt>
                <c:pt idx="1293">
                  <c:v>40376</c:v>
                </c:pt>
                <c:pt idx="1294">
                  <c:v>40377</c:v>
                </c:pt>
                <c:pt idx="1295">
                  <c:v>40378</c:v>
                </c:pt>
                <c:pt idx="1296">
                  <c:v>40379</c:v>
                </c:pt>
                <c:pt idx="1297">
                  <c:v>40380</c:v>
                </c:pt>
                <c:pt idx="1298">
                  <c:v>40381</c:v>
                </c:pt>
                <c:pt idx="1299">
                  <c:v>40382</c:v>
                </c:pt>
                <c:pt idx="1300">
                  <c:v>40383</c:v>
                </c:pt>
                <c:pt idx="1301">
                  <c:v>40384</c:v>
                </c:pt>
                <c:pt idx="1302">
                  <c:v>40385</c:v>
                </c:pt>
                <c:pt idx="1303">
                  <c:v>40386</c:v>
                </c:pt>
                <c:pt idx="1304">
                  <c:v>40387</c:v>
                </c:pt>
                <c:pt idx="1305">
                  <c:v>40388</c:v>
                </c:pt>
                <c:pt idx="1306">
                  <c:v>40389</c:v>
                </c:pt>
                <c:pt idx="1307">
                  <c:v>40390</c:v>
                </c:pt>
                <c:pt idx="1308">
                  <c:v>40391</c:v>
                </c:pt>
                <c:pt idx="1309">
                  <c:v>40392</c:v>
                </c:pt>
                <c:pt idx="1310">
                  <c:v>40393</c:v>
                </c:pt>
                <c:pt idx="1311">
                  <c:v>40394</c:v>
                </c:pt>
                <c:pt idx="1312">
                  <c:v>40395</c:v>
                </c:pt>
                <c:pt idx="1313">
                  <c:v>40396</c:v>
                </c:pt>
                <c:pt idx="1314">
                  <c:v>40397</c:v>
                </c:pt>
                <c:pt idx="1315">
                  <c:v>40398</c:v>
                </c:pt>
                <c:pt idx="1316">
                  <c:v>40399</c:v>
                </c:pt>
                <c:pt idx="1317">
                  <c:v>40400</c:v>
                </c:pt>
                <c:pt idx="1318">
                  <c:v>40401</c:v>
                </c:pt>
                <c:pt idx="1319">
                  <c:v>40402</c:v>
                </c:pt>
                <c:pt idx="1320">
                  <c:v>40403</c:v>
                </c:pt>
                <c:pt idx="1321">
                  <c:v>40404</c:v>
                </c:pt>
                <c:pt idx="1322">
                  <c:v>40405</c:v>
                </c:pt>
                <c:pt idx="1323">
                  <c:v>40406</c:v>
                </c:pt>
                <c:pt idx="1324">
                  <c:v>40407</c:v>
                </c:pt>
                <c:pt idx="1325">
                  <c:v>40408</c:v>
                </c:pt>
                <c:pt idx="1326">
                  <c:v>40409</c:v>
                </c:pt>
                <c:pt idx="1327">
                  <c:v>40410</c:v>
                </c:pt>
                <c:pt idx="1328">
                  <c:v>40411</c:v>
                </c:pt>
                <c:pt idx="1329">
                  <c:v>40412</c:v>
                </c:pt>
                <c:pt idx="1330">
                  <c:v>40413</c:v>
                </c:pt>
                <c:pt idx="1331">
                  <c:v>40414</c:v>
                </c:pt>
                <c:pt idx="1332">
                  <c:v>40415</c:v>
                </c:pt>
                <c:pt idx="1333">
                  <c:v>40416</c:v>
                </c:pt>
                <c:pt idx="1334">
                  <c:v>40417</c:v>
                </c:pt>
                <c:pt idx="1335">
                  <c:v>40418</c:v>
                </c:pt>
                <c:pt idx="1336">
                  <c:v>40419</c:v>
                </c:pt>
                <c:pt idx="1337">
                  <c:v>40420</c:v>
                </c:pt>
                <c:pt idx="1338">
                  <c:v>40421</c:v>
                </c:pt>
                <c:pt idx="1339">
                  <c:v>40422</c:v>
                </c:pt>
                <c:pt idx="1340">
                  <c:v>40423</c:v>
                </c:pt>
                <c:pt idx="1341">
                  <c:v>40424</c:v>
                </c:pt>
                <c:pt idx="1342">
                  <c:v>40425</c:v>
                </c:pt>
                <c:pt idx="1343">
                  <c:v>40426</c:v>
                </c:pt>
                <c:pt idx="1344">
                  <c:v>40427</c:v>
                </c:pt>
                <c:pt idx="1345">
                  <c:v>40428</c:v>
                </c:pt>
                <c:pt idx="1346">
                  <c:v>40429</c:v>
                </c:pt>
                <c:pt idx="1347">
                  <c:v>40430</c:v>
                </c:pt>
                <c:pt idx="1348">
                  <c:v>40431</c:v>
                </c:pt>
                <c:pt idx="1349">
                  <c:v>40432</c:v>
                </c:pt>
                <c:pt idx="1350">
                  <c:v>40433</c:v>
                </c:pt>
                <c:pt idx="1351">
                  <c:v>40434</c:v>
                </c:pt>
                <c:pt idx="1352">
                  <c:v>40435</c:v>
                </c:pt>
                <c:pt idx="1353">
                  <c:v>40436</c:v>
                </c:pt>
                <c:pt idx="1354">
                  <c:v>40437</c:v>
                </c:pt>
                <c:pt idx="1355">
                  <c:v>40438</c:v>
                </c:pt>
                <c:pt idx="1356">
                  <c:v>40439</c:v>
                </c:pt>
                <c:pt idx="1357">
                  <c:v>40440</c:v>
                </c:pt>
                <c:pt idx="1358">
                  <c:v>40441</c:v>
                </c:pt>
                <c:pt idx="1359">
                  <c:v>40442</c:v>
                </c:pt>
                <c:pt idx="1360">
                  <c:v>40443</c:v>
                </c:pt>
                <c:pt idx="1361">
                  <c:v>40444</c:v>
                </c:pt>
                <c:pt idx="1362">
                  <c:v>40445</c:v>
                </c:pt>
                <c:pt idx="1363">
                  <c:v>40446</c:v>
                </c:pt>
                <c:pt idx="1364">
                  <c:v>40447</c:v>
                </c:pt>
                <c:pt idx="1365">
                  <c:v>40448</c:v>
                </c:pt>
                <c:pt idx="1366">
                  <c:v>40449</c:v>
                </c:pt>
                <c:pt idx="1367">
                  <c:v>40450</c:v>
                </c:pt>
                <c:pt idx="1368">
                  <c:v>40451</c:v>
                </c:pt>
                <c:pt idx="1369">
                  <c:v>40452</c:v>
                </c:pt>
                <c:pt idx="1370">
                  <c:v>40453</c:v>
                </c:pt>
                <c:pt idx="1371">
                  <c:v>40454</c:v>
                </c:pt>
                <c:pt idx="1372">
                  <c:v>40455</c:v>
                </c:pt>
                <c:pt idx="1373">
                  <c:v>40456</c:v>
                </c:pt>
                <c:pt idx="1374">
                  <c:v>40457</c:v>
                </c:pt>
                <c:pt idx="1375">
                  <c:v>40458</c:v>
                </c:pt>
                <c:pt idx="1376">
                  <c:v>40459</c:v>
                </c:pt>
                <c:pt idx="1377">
                  <c:v>40460</c:v>
                </c:pt>
                <c:pt idx="1378">
                  <c:v>40461</c:v>
                </c:pt>
                <c:pt idx="1379">
                  <c:v>40462</c:v>
                </c:pt>
                <c:pt idx="1380">
                  <c:v>40463</c:v>
                </c:pt>
                <c:pt idx="1381">
                  <c:v>40464</c:v>
                </c:pt>
                <c:pt idx="1382">
                  <c:v>40465</c:v>
                </c:pt>
                <c:pt idx="1383">
                  <c:v>40466</c:v>
                </c:pt>
                <c:pt idx="1384">
                  <c:v>40467</c:v>
                </c:pt>
                <c:pt idx="1385">
                  <c:v>40468</c:v>
                </c:pt>
                <c:pt idx="1386">
                  <c:v>40469</c:v>
                </c:pt>
                <c:pt idx="1387">
                  <c:v>40470</c:v>
                </c:pt>
                <c:pt idx="1388">
                  <c:v>40471</c:v>
                </c:pt>
                <c:pt idx="1389">
                  <c:v>40472</c:v>
                </c:pt>
                <c:pt idx="1390">
                  <c:v>40473</c:v>
                </c:pt>
                <c:pt idx="1391">
                  <c:v>40474</c:v>
                </c:pt>
                <c:pt idx="1392">
                  <c:v>40475</c:v>
                </c:pt>
                <c:pt idx="1393">
                  <c:v>40476</c:v>
                </c:pt>
                <c:pt idx="1394">
                  <c:v>40477</c:v>
                </c:pt>
                <c:pt idx="1395">
                  <c:v>40478</c:v>
                </c:pt>
                <c:pt idx="1396">
                  <c:v>40479</c:v>
                </c:pt>
                <c:pt idx="1397">
                  <c:v>40480</c:v>
                </c:pt>
                <c:pt idx="1398">
                  <c:v>40481</c:v>
                </c:pt>
                <c:pt idx="1399">
                  <c:v>40482</c:v>
                </c:pt>
                <c:pt idx="1400">
                  <c:v>40483</c:v>
                </c:pt>
                <c:pt idx="1401">
                  <c:v>40484</c:v>
                </c:pt>
                <c:pt idx="1402">
                  <c:v>40485</c:v>
                </c:pt>
                <c:pt idx="1403">
                  <c:v>40486</c:v>
                </c:pt>
                <c:pt idx="1404">
                  <c:v>40487</c:v>
                </c:pt>
                <c:pt idx="1405">
                  <c:v>40488</c:v>
                </c:pt>
                <c:pt idx="1406">
                  <c:v>40489</c:v>
                </c:pt>
                <c:pt idx="1407">
                  <c:v>40490</c:v>
                </c:pt>
                <c:pt idx="1408">
                  <c:v>40491</c:v>
                </c:pt>
                <c:pt idx="1409">
                  <c:v>40492</c:v>
                </c:pt>
                <c:pt idx="1410">
                  <c:v>40493</c:v>
                </c:pt>
                <c:pt idx="1411">
                  <c:v>40494</c:v>
                </c:pt>
                <c:pt idx="1412">
                  <c:v>40495</c:v>
                </c:pt>
                <c:pt idx="1413">
                  <c:v>40496</c:v>
                </c:pt>
                <c:pt idx="1414">
                  <c:v>40497</c:v>
                </c:pt>
                <c:pt idx="1415">
                  <c:v>40498</c:v>
                </c:pt>
                <c:pt idx="1416">
                  <c:v>40499</c:v>
                </c:pt>
                <c:pt idx="1417">
                  <c:v>40500</c:v>
                </c:pt>
                <c:pt idx="1418">
                  <c:v>40501</c:v>
                </c:pt>
                <c:pt idx="1419">
                  <c:v>40502</c:v>
                </c:pt>
                <c:pt idx="1420">
                  <c:v>40503</c:v>
                </c:pt>
                <c:pt idx="1421">
                  <c:v>40504</c:v>
                </c:pt>
                <c:pt idx="1422">
                  <c:v>40505</c:v>
                </c:pt>
                <c:pt idx="1423">
                  <c:v>40506</c:v>
                </c:pt>
                <c:pt idx="1424">
                  <c:v>40507</c:v>
                </c:pt>
                <c:pt idx="1425">
                  <c:v>40508</c:v>
                </c:pt>
                <c:pt idx="1426">
                  <c:v>40509</c:v>
                </c:pt>
                <c:pt idx="1427">
                  <c:v>40510</c:v>
                </c:pt>
                <c:pt idx="1428">
                  <c:v>40511</c:v>
                </c:pt>
                <c:pt idx="1429">
                  <c:v>40512</c:v>
                </c:pt>
                <c:pt idx="1430">
                  <c:v>40513</c:v>
                </c:pt>
                <c:pt idx="1431">
                  <c:v>40514</c:v>
                </c:pt>
                <c:pt idx="1432">
                  <c:v>40515</c:v>
                </c:pt>
                <c:pt idx="1433">
                  <c:v>40516</c:v>
                </c:pt>
                <c:pt idx="1434">
                  <c:v>40517</c:v>
                </c:pt>
                <c:pt idx="1435">
                  <c:v>40518</c:v>
                </c:pt>
                <c:pt idx="1436">
                  <c:v>40519</c:v>
                </c:pt>
                <c:pt idx="1437">
                  <c:v>40520</c:v>
                </c:pt>
                <c:pt idx="1438">
                  <c:v>40521</c:v>
                </c:pt>
                <c:pt idx="1439">
                  <c:v>40522</c:v>
                </c:pt>
                <c:pt idx="1440">
                  <c:v>40523</c:v>
                </c:pt>
                <c:pt idx="1441">
                  <c:v>40524</c:v>
                </c:pt>
                <c:pt idx="1442">
                  <c:v>40525</c:v>
                </c:pt>
                <c:pt idx="1443">
                  <c:v>40526</c:v>
                </c:pt>
                <c:pt idx="1444">
                  <c:v>40527</c:v>
                </c:pt>
                <c:pt idx="1445">
                  <c:v>40528</c:v>
                </c:pt>
                <c:pt idx="1446">
                  <c:v>40529</c:v>
                </c:pt>
                <c:pt idx="1447">
                  <c:v>40530</c:v>
                </c:pt>
                <c:pt idx="1448">
                  <c:v>40531</c:v>
                </c:pt>
                <c:pt idx="1449">
                  <c:v>40532</c:v>
                </c:pt>
                <c:pt idx="1450">
                  <c:v>40533</c:v>
                </c:pt>
                <c:pt idx="1451">
                  <c:v>40534</c:v>
                </c:pt>
                <c:pt idx="1452">
                  <c:v>40535</c:v>
                </c:pt>
                <c:pt idx="1453">
                  <c:v>40536</c:v>
                </c:pt>
                <c:pt idx="1454">
                  <c:v>40537</c:v>
                </c:pt>
                <c:pt idx="1455">
                  <c:v>40538</c:v>
                </c:pt>
                <c:pt idx="1456">
                  <c:v>40539</c:v>
                </c:pt>
                <c:pt idx="1457">
                  <c:v>40540</c:v>
                </c:pt>
                <c:pt idx="1458">
                  <c:v>40541</c:v>
                </c:pt>
                <c:pt idx="1459">
                  <c:v>40542</c:v>
                </c:pt>
                <c:pt idx="1460">
                  <c:v>40543</c:v>
                </c:pt>
                <c:pt idx="1461">
                  <c:v>40544</c:v>
                </c:pt>
                <c:pt idx="1462">
                  <c:v>40545</c:v>
                </c:pt>
                <c:pt idx="1463">
                  <c:v>40546</c:v>
                </c:pt>
                <c:pt idx="1464">
                  <c:v>40547</c:v>
                </c:pt>
                <c:pt idx="1465">
                  <c:v>40548</c:v>
                </c:pt>
                <c:pt idx="1466">
                  <c:v>40549</c:v>
                </c:pt>
                <c:pt idx="1467">
                  <c:v>40550</c:v>
                </c:pt>
                <c:pt idx="1468">
                  <c:v>40551</c:v>
                </c:pt>
                <c:pt idx="1469">
                  <c:v>40552</c:v>
                </c:pt>
                <c:pt idx="1470">
                  <c:v>40553</c:v>
                </c:pt>
                <c:pt idx="1471">
                  <c:v>40554</c:v>
                </c:pt>
                <c:pt idx="1472">
                  <c:v>40555</c:v>
                </c:pt>
                <c:pt idx="1473">
                  <c:v>40556</c:v>
                </c:pt>
                <c:pt idx="1474">
                  <c:v>40557</c:v>
                </c:pt>
                <c:pt idx="1475">
                  <c:v>40558</c:v>
                </c:pt>
                <c:pt idx="1476">
                  <c:v>40559</c:v>
                </c:pt>
                <c:pt idx="1477">
                  <c:v>40560</c:v>
                </c:pt>
                <c:pt idx="1478">
                  <c:v>40561</c:v>
                </c:pt>
                <c:pt idx="1479">
                  <c:v>40562</c:v>
                </c:pt>
                <c:pt idx="1480">
                  <c:v>40563</c:v>
                </c:pt>
                <c:pt idx="1481">
                  <c:v>40564</c:v>
                </c:pt>
                <c:pt idx="1482">
                  <c:v>40565</c:v>
                </c:pt>
                <c:pt idx="1483">
                  <c:v>40566</c:v>
                </c:pt>
                <c:pt idx="1484">
                  <c:v>40567</c:v>
                </c:pt>
                <c:pt idx="1485">
                  <c:v>40568</c:v>
                </c:pt>
                <c:pt idx="1486">
                  <c:v>40569</c:v>
                </c:pt>
                <c:pt idx="1487">
                  <c:v>40570</c:v>
                </c:pt>
                <c:pt idx="1488">
                  <c:v>40571</c:v>
                </c:pt>
                <c:pt idx="1489">
                  <c:v>40572</c:v>
                </c:pt>
                <c:pt idx="1490">
                  <c:v>40573</c:v>
                </c:pt>
                <c:pt idx="1491">
                  <c:v>40574</c:v>
                </c:pt>
                <c:pt idx="1492">
                  <c:v>40575</c:v>
                </c:pt>
                <c:pt idx="1493">
                  <c:v>40576</c:v>
                </c:pt>
                <c:pt idx="1494">
                  <c:v>40577</c:v>
                </c:pt>
                <c:pt idx="1495">
                  <c:v>40578</c:v>
                </c:pt>
                <c:pt idx="1496">
                  <c:v>40579</c:v>
                </c:pt>
                <c:pt idx="1497">
                  <c:v>40580</c:v>
                </c:pt>
                <c:pt idx="1498">
                  <c:v>40581</c:v>
                </c:pt>
                <c:pt idx="1499">
                  <c:v>40582</c:v>
                </c:pt>
                <c:pt idx="1500">
                  <c:v>40583</c:v>
                </c:pt>
                <c:pt idx="1501">
                  <c:v>40584</c:v>
                </c:pt>
                <c:pt idx="1502">
                  <c:v>40585</c:v>
                </c:pt>
                <c:pt idx="1503">
                  <c:v>40586</c:v>
                </c:pt>
                <c:pt idx="1504">
                  <c:v>40587</c:v>
                </c:pt>
                <c:pt idx="1505">
                  <c:v>40588</c:v>
                </c:pt>
                <c:pt idx="1506">
                  <c:v>40589</c:v>
                </c:pt>
                <c:pt idx="1507">
                  <c:v>40590</c:v>
                </c:pt>
                <c:pt idx="1508">
                  <c:v>40591</c:v>
                </c:pt>
                <c:pt idx="1509">
                  <c:v>40592</c:v>
                </c:pt>
                <c:pt idx="1510">
                  <c:v>40593</c:v>
                </c:pt>
                <c:pt idx="1511">
                  <c:v>40594</c:v>
                </c:pt>
                <c:pt idx="1512">
                  <c:v>40595</c:v>
                </c:pt>
                <c:pt idx="1513">
                  <c:v>40596</c:v>
                </c:pt>
                <c:pt idx="1514">
                  <c:v>40597</c:v>
                </c:pt>
                <c:pt idx="1515">
                  <c:v>40598</c:v>
                </c:pt>
                <c:pt idx="1516">
                  <c:v>40599</c:v>
                </c:pt>
                <c:pt idx="1517">
                  <c:v>40600</c:v>
                </c:pt>
                <c:pt idx="1518">
                  <c:v>40601</c:v>
                </c:pt>
                <c:pt idx="1519">
                  <c:v>40602</c:v>
                </c:pt>
                <c:pt idx="1520">
                  <c:v>40603</c:v>
                </c:pt>
                <c:pt idx="1521">
                  <c:v>40604</c:v>
                </c:pt>
                <c:pt idx="1522">
                  <c:v>40605</c:v>
                </c:pt>
                <c:pt idx="1523">
                  <c:v>40606</c:v>
                </c:pt>
                <c:pt idx="1524">
                  <c:v>40607</c:v>
                </c:pt>
                <c:pt idx="1525">
                  <c:v>40608</c:v>
                </c:pt>
                <c:pt idx="1526">
                  <c:v>40609</c:v>
                </c:pt>
                <c:pt idx="1527">
                  <c:v>40610</c:v>
                </c:pt>
                <c:pt idx="1528">
                  <c:v>40611</c:v>
                </c:pt>
                <c:pt idx="1529">
                  <c:v>40612</c:v>
                </c:pt>
                <c:pt idx="1530">
                  <c:v>40613</c:v>
                </c:pt>
                <c:pt idx="1531">
                  <c:v>40614</c:v>
                </c:pt>
                <c:pt idx="1532">
                  <c:v>40615</c:v>
                </c:pt>
                <c:pt idx="1533">
                  <c:v>40616</c:v>
                </c:pt>
                <c:pt idx="1534">
                  <c:v>40617</c:v>
                </c:pt>
                <c:pt idx="1535">
                  <c:v>40618</c:v>
                </c:pt>
                <c:pt idx="1536">
                  <c:v>40619</c:v>
                </c:pt>
                <c:pt idx="1537">
                  <c:v>40620</c:v>
                </c:pt>
                <c:pt idx="1538">
                  <c:v>40621</c:v>
                </c:pt>
                <c:pt idx="1539">
                  <c:v>40622</c:v>
                </c:pt>
                <c:pt idx="1540">
                  <c:v>40623</c:v>
                </c:pt>
                <c:pt idx="1541">
                  <c:v>40624</c:v>
                </c:pt>
                <c:pt idx="1542">
                  <c:v>40625</c:v>
                </c:pt>
                <c:pt idx="1543">
                  <c:v>40626</c:v>
                </c:pt>
                <c:pt idx="1544">
                  <c:v>40627</c:v>
                </c:pt>
                <c:pt idx="1545">
                  <c:v>40628</c:v>
                </c:pt>
                <c:pt idx="1546">
                  <c:v>40629</c:v>
                </c:pt>
                <c:pt idx="1547">
                  <c:v>40630</c:v>
                </c:pt>
                <c:pt idx="1548">
                  <c:v>40631</c:v>
                </c:pt>
                <c:pt idx="1549">
                  <c:v>40632</c:v>
                </c:pt>
                <c:pt idx="1550">
                  <c:v>40633</c:v>
                </c:pt>
                <c:pt idx="1551">
                  <c:v>40634</c:v>
                </c:pt>
                <c:pt idx="1552">
                  <c:v>40635</c:v>
                </c:pt>
                <c:pt idx="1553">
                  <c:v>40636</c:v>
                </c:pt>
                <c:pt idx="1554">
                  <c:v>40637</c:v>
                </c:pt>
                <c:pt idx="1555">
                  <c:v>40638</c:v>
                </c:pt>
                <c:pt idx="1556">
                  <c:v>40639</c:v>
                </c:pt>
                <c:pt idx="1557">
                  <c:v>40640</c:v>
                </c:pt>
                <c:pt idx="1558">
                  <c:v>40641</c:v>
                </c:pt>
                <c:pt idx="1559">
                  <c:v>40642</c:v>
                </c:pt>
                <c:pt idx="1560">
                  <c:v>40643</c:v>
                </c:pt>
                <c:pt idx="1561">
                  <c:v>40644</c:v>
                </c:pt>
                <c:pt idx="1562">
                  <c:v>40645</c:v>
                </c:pt>
                <c:pt idx="1563">
                  <c:v>40646</c:v>
                </c:pt>
                <c:pt idx="1564">
                  <c:v>40647</c:v>
                </c:pt>
                <c:pt idx="1565">
                  <c:v>40648</c:v>
                </c:pt>
                <c:pt idx="1566">
                  <c:v>40649</c:v>
                </c:pt>
                <c:pt idx="1567">
                  <c:v>40650</c:v>
                </c:pt>
                <c:pt idx="1568">
                  <c:v>40651</c:v>
                </c:pt>
                <c:pt idx="1569">
                  <c:v>40652</c:v>
                </c:pt>
                <c:pt idx="1570">
                  <c:v>40653</c:v>
                </c:pt>
                <c:pt idx="1571">
                  <c:v>40654</c:v>
                </c:pt>
                <c:pt idx="1572">
                  <c:v>40655</c:v>
                </c:pt>
                <c:pt idx="1573">
                  <c:v>40656</c:v>
                </c:pt>
                <c:pt idx="1574">
                  <c:v>40657</c:v>
                </c:pt>
                <c:pt idx="1575">
                  <c:v>40658</c:v>
                </c:pt>
                <c:pt idx="1576">
                  <c:v>40659</c:v>
                </c:pt>
                <c:pt idx="1577">
                  <c:v>40660</c:v>
                </c:pt>
                <c:pt idx="1578">
                  <c:v>40661</c:v>
                </c:pt>
                <c:pt idx="1579">
                  <c:v>40662</c:v>
                </c:pt>
                <c:pt idx="1580">
                  <c:v>40663</c:v>
                </c:pt>
                <c:pt idx="1581">
                  <c:v>40664</c:v>
                </c:pt>
                <c:pt idx="1582">
                  <c:v>40665</c:v>
                </c:pt>
                <c:pt idx="1583">
                  <c:v>40666</c:v>
                </c:pt>
                <c:pt idx="1584">
                  <c:v>40667</c:v>
                </c:pt>
                <c:pt idx="1585">
                  <c:v>40668</c:v>
                </c:pt>
                <c:pt idx="1586">
                  <c:v>40669</c:v>
                </c:pt>
                <c:pt idx="1587">
                  <c:v>40670</c:v>
                </c:pt>
                <c:pt idx="1588">
                  <c:v>40671</c:v>
                </c:pt>
                <c:pt idx="1589">
                  <c:v>40672</c:v>
                </c:pt>
                <c:pt idx="1590">
                  <c:v>40673</c:v>
                </c:pt>
                <c:pt idx="1591">
                  <c:v>40674</c:v>
                </c:pt>
                <c:pt idx="1592">
                  <c:v>40675</c:v>
                </c:pt>
                <c:pt idx="1593">
                  <c:v>40676</c:v>
                </c:pt>
                <c:pt idx="1594">
                  <c:v>40677</c:v>
                </c:pt>
                <c:pt idx="1595">
                  <c:v>40678</c:v>
                </c:pt>
                <c:pt idx="1596">
                  <c:v>40679</c:v>
                </c:pt>
                <c:pt idx="1597">
                  <c:v>40680</c:v>
                </c:pt>
                <c:pt idx="1598">
                  <c:v>40681</c:v>
                </c:pt>
                <c:pt idx="1599">
                  <c:v>40682</c:v>
                </c:pt>
                <c:pt idx="1600">
                  <c:v>40683</c:v>
                </c:pt>
                <c:pt idx="1601">
                  <c:v>40684</c:v>
                </c:pt>
                <c:pt idx="1602">
                  <c:v>40685</c:v>
                </c:pt>
                <c:pt idx="1603">
                  <c:v>40686</c:v>
                </c:pt>
                <c:pt idx="1604">
                  <c:v>40687</c:v>
                </c:pt>
                <c:pt idx="1605">
                  <c:v>40688</c:v>
                </c:pt>
                <c:pt idx="1606">
                  <c:v>40689</c:v>
                </c:pt>
                <c:pt idx="1607">
                  <c:v>40690</c:v>
                </c:pt>
                <c:pt idx="1608">
                  <c:v>40691</c:v>
                </c:pt>
                <c:pt idx="1609">
                  <c:v>40692</c:v>
                </c:pt>
                <c:pt idx="1610">
                  <c:v>40693</c:v>
                </c:pt>
                <c:pt idx="1611">
                  <c:v>40694</c:v>
                </c:pt>
                <c:pt idx="1612">
                  <c:v>40695</c:v>
                </c:pt>
                <c:pt idx="1613">
                  <c:v>40696</c:v>
                </c:pt>
                <c:pt idx="1614">
                  <c:v>40697</c:v>
                </c:pt>
                <c:pt idx="1615">
                  <c:v>40698</c:v>
                </c:pt>
                <c:pt idx="1616">
                  <c:v>40699</c:v>
                </c:pt>
                <c:pt idx="1617">
                  <c:v>40700</c:v>
                </c:pt>
                <c:pt idx="1618">
                  <c:v>40701</c:v>
                </c:pt>
                <c:pt idx="1619">
                  <c:v>40702</c:v>
                </c:pt>
                <c:pt idx="1620">
                  <c:v>40703</c:v>
                </c:pt>
                <c:pt idx="1621">
                  <c:v>40704</c:v>
                </c:pt>
                <c:pt idx="1622">
                  <c:v>40705</c:v>
                </c:pt>
                <c:pt idx="1623">
                  <c:v>40706</c:v>
                </c:pt>
                <c:pt idx="1624">
                  <c:v>40707</c:v>
                </c:pt>
                <c:pt idx="1625">
                  <c:v>40708</c:v>
                </c:pt>
                <c:pt idx="1626">
                  <c:v>40709</c:v>
                </c:pt>
                <c:pt idx="1627">
                  <c:v>40710</c:v>
                </c:pt>
                <c:pt idx="1628">
                  <c:v>40711</c:v>
                </c:pt>
                <c:pt idx="1629">
                  <c:v>40712</c:v>
                </c:pt>
                <c:pt idx="1630">
                  <c:v>40713</c:v>
                </c:pt>
                <c:pt idx="1631">
                  <c:v>40714</c:v>
                </c:pt>
                <c:pt idx="1632">
                  <c:v>40715</c:v>
                </c:pt>
                <c:pt idx="1633">
                  <c:v>40716</c:v>
                </c:pt>
                <c:pt idx="1634">
                  <c:v>40717</c:v>
                </c:pt>
                <c:pt idx="1635">
                  <c:v>40718</c:v>
                </c:pt>
                <c:pt idx="1636">
                  <c:v>40719</c:v>
                </c:pt>
                <c:pt idx="1637">
                  <c:v>40720</c:v>
                </c:pt>
                <c:pt idx="1638">
                  <c:v>40721</c:v>
                </c:pt>
                <c:pt idx="1639">
                  <c:v>40722</c:v>
                </c:pt>
                <c:pt idx="1640">
                  <c:v>40723</c:v>
                </c:pt>
                <c:pt idx="1641">
                  <c:v>40724</c:v>
                </c:pt>
                <c:pt idx="1642">
                  <c:v>40725</c:v>
                </c:pt>
                <c:pt idx="1643">
                  <c:v>40726</c:v>
                </c:pt>
                <c:pt idx="1644">
                  <c:v>40727</c:v>
                </c:pt>
                <c:pt idx="1645">
                  <c:v>40728</c:v>
                </c:pt>
                <c:pt idx="1646">
                  <c:v>40729</c:v>
                </c:pt>
                <c:pt idx="1647">
                  <c:v>40730</c:v>
                </c:pt>
                <c:pt idx="1648">
                  <c:v>40731</c:v>
                </c:pt>
                <c:pt idx="1649">
                  <c:v>40732</c:v>
                </c:pt>
                <c:pt idx="1650">
                  <c:v>40733</c:v>
                </c:pt>
                <c:pt idx="1651">
                  <c:v>40734</c:v>
                </c:pt>
                <c:pt idx="1652">
                  <c:v>40735</c:v>
                </c:pt>
                <c:pt idx="1653">
                  <c:v>40736</c:v>
                </c:pt>
                <c:pt idx="1654">
                  <c:v>40737</c:v>
                </c:pt>
                <c:pt idx="1655">
                  <c:v>40738</c:v>
                </c:pt>
                <c:pt idx="1656">
                  <c:v>40739</c:v>
                </c:pt>
                <c:pt idx="1657">
                  <c:v>40740</c:v>
                </c:pt>
                <c:pt idx="1658">
                  <c:v>40741</c:v>
                </c:pt>
                <c:pt idx="1659">
                  <c:v>40742</c:v>
                </c:pt>
                <c:pt idx="1660">
                  <c:v>40743</c:v>
                </c:pt>
                <c:pt idx="1661">
                  <c:v>40744</c:v>
                </c:pt>
                <c:pt idx="1662">
                  <c:v>40745</c:v>
                </c:pt>
                <c:pt idx="1663">
                  <c:v>40746</c:v>
                </c:pt>
                <c:pt idx="1664">
                  <c:v>40747</c:v>
                </c:pt>
                <c:pt idx="1665">
                  <c:v>40748</c:v>
                </c:pt>
                <c:pt idx="1666">
                  <c:v>40749</c:v>
                </c:pt>
                <c:pt idx="1667">
                  <c:v>40750</c:v>
                </c:pt>
                <c:pt idx="1668">
                  <c:v>40751</c:v>
                </c:pt>
                <c:pt idx="1669">
                  <c:v>40752</c:v>
                </c:pt>
                <c:pt idx="1670">
                  <c:v>40753</c:v>
                </c:pt>
                <c:pt idx="1671">
                  <c:v>40754</c:v>
                </c:pt>
                <c:pt idx="1672">
                  <c:v>40755</c:v>
                </c:pt>
                <c:pt idx="1673">
                  <c:v>40756</c:v>
                </c:pt>
                <c:pt idx="1674">
                  <c:v>40757</c:v>
                </c:pt>
                <c:pt idx="1675">
                  <c:v>40758</c:v>
                </c:pt>
                <c:pt idx="1676">
                  <c:v>40759</c:v>
                </c:pt>
                <c:pt idx="1677">
                  <c:v>40760</c:v>
                </c:pt>
                <c:pt idx="1678">
                  <c:v>40761</c:v>
                </c:pt>
                <c:pt idx="1679">
                  <c:v>40762</c:v>
                </c:pt>
                <c:pt idx="1680">
                  <c:v>40763</c:v>
                </c:pt>
                <c:pt idx="1681">
                  <c:v>40764</c:v>
                </c:pt>
                <c:pt idx="1682">
                  <c:v>40765</c:v>
                </c:pt>
                <c:pt idx="1683">
                  <c:v>40766</c:v>
                </c:pt>
                <c:pt idx="1684">
                  <c:v>40767</c:v>
                </c:pt>
                <c:pt idx="1685">
                  <c:v>40768</c:v>
                </c:pt>
                <c:pt idx="1686">
                  <c:v>40769</c:v>
                </c:pt>
                <c:pt idx="1687">
                  <c:v>40770</c:v>
                </c:pt>
                <c:pt idx="1688">
                  <c:v>40771</c:v>
                </c:pt>
                <c:pt idx="1689">
                  <c:v>40772</c:v>
                </c:pt>
                <c:pt idx="1690">
                  <c:v>40773</c:v>
                </c:pt>
                <c:pt idx="1691">
                  <c:v>40774</c:v>
                </c:pt>
                <c:pt idx="1692">
                  <c:v>40775</c:v>
                </c:pt>
                <c:pt idx="1693">
                  <c:v>40776</c:v>
                </c:pt>
                <c:pt idx="1694">
                  <c:v>40777</c:v>
                </c:pt>
                <c:pt idx="1695">
                  <c:v>40778</c:v>
                </c:pt>
                <c:pt idx="1696">
                  <c:v>40779</c:v>
                </c:pt>
                <c:pt idx="1697">
                  <c:v>40780</c:v>
                </c:pt>
                <c:pt idx="1698">
                  <c:v>40781</c:v>
                </c:pt>
                <c:pt idx="1699">
                  <c:v>40782</c:v>
                </c:pt>
                <c:pt idx="1700">
                  <c:v>40783</c:v>
                </c:pt>
                <c:pt idx="1701">
                  <c:v>40784</c:v>
                </c:pt>
                <c:pt idx="1702">
                  <c:v>40785</c:v>
                </c:pt>
                <c:pt idx="1703">
                  <c:v>40786</c:v>
                </c:pt>
                <c:pt idx="1704">
                  <c:v>40787</c:v>
                </c:pt>
                <c:pt idx="1705">
                  <c:v>40788</c:v>
                </c:pt>
                <c:pt idx="1706">
                  <c:v>40789</c:v>
                </c:pt>
                <c:pt idx="1707">
                  <c:v>40790</c:v>
                </c:pt>
                <c:pt idx="1708">
                  <c:v>40791</c:v>
                </c:pt>
                <c:pt idx="1709">
                  <c:v>40792</c:v>
                </c:pt>
                <c:pt idx="1710">
                  <c:v>40793</c:v>
                </c:pt>
                <c:pt idx="1711">
                  <c:v>40794</c:v>
                </c:pt>
                <c:pt idx="1712">
                  <c:v>40795</c:v>
                </c:pt>
                <c:pt idx="1713">
                  <c:v>40796</c:v>
                </c:pt>
                <c:pt idx="1714">
                  <c:v>40797</c:v>
                </c:pt>
                <c:pt idx="1715">
                  <c:v>40798</c:v>
                </c:pt>
                <c:pt idx="1716">
                  <c:v>40799</c:v>
                </c:pt>
                <c:pt idx="1717">
                  <c:v>40800</c:v>
                </c:pt>
                <c:pt idx="1718">
                  <c:v>40801</c:v>
                </c:pt>
                <c:pt idx="1719">
                  <c:v>40802</c:v>
                </c:pt>
                <c:pt idx="1720">
                  <c:v>40803</c:v>
                </c:pt>
                <c:pt idx="1721">
                  <c:v>40804</c:v>
                </c:pt>
                <c:pt idx="1722">
                  <c:v>40805</c:v>
                </c:pt>
                <c:pt idx="1723">
                  <c:v>40806</c:v>
                </c:pt>
                <c:pt idx="1724">
                  <c:v>40807</c:v>
                </c:pt>
                <c:pt idx="1725">
                  <c:v>40808</c:v>
                </c:pt>
                <c:pt idx="1726">
                  <c:v>40809</c:v>
                </c:pt>
                <c:pt idx="1727">
                  <c:v>40810</c:v>
                </c:pt>
                <c:pt idx="1728">
                  <c:v>40811</c:v>
                </c:pt>
                <c:pt idx="1729">
                  <c:v>40812</c:v>
                </c:pt>
                <c:pt idx="1730">
                  <c:v>40813</c:v>
                </c:pt>
                <c:pt idx="1731">
                  <c:v>40814</c:v>
                </c:pt>
                <c:pt idx="1732">
                  <c:v>40815</c:v>
                </c:pt>
                <c:pt idx="1733">
                  <c:v>40816</c:v>
                </c:pt>
                <c:pt idx="1734">
                  <c:v>40817</c:v>
                </c:pt>
                <c:pt idx="1735">
                  <c:v>40818</c:v>
                </c:pt>
                <c:pt idx="1736">
                  <c:v>40819</c:v>
                </c:pt>
                <c:pt idx="1737">
                  <c:v>40820</c:v>
                </c:pt>
                <c:pt idx="1738">
                  <c:v>40821</c:v>
                </c:pt>
                <c:pt idx="1739">
                  <c:v>40822</c:v>
                </c:pt>
                <c:pt idx="1740">
                  <c:v>40823</c:v>
                </c:pt>
                <c:pt idx="1741">
                  <c:v>40824</c:v>
                </c:pt>
                <c:pt idx="1742">
                  <c:v>40825</c:v>
                </c:pt>
                <c:pt idx="1743">
                  <c:v>40826</c:v>
                </c:pt>
                <c:pt idx="1744">
                  <c:v>40827</c:v>
                </c:pt>
                <c:pt idx="1745">
                  <c:v>40828</c:v>
                </c:pt>
                <c:pt idx="1746">
                  <c:v>40829</c:v>
                </c:pt>
                <c:pt idx="1747">
                  <c:v>40830</c:v>
                </c:pt>
                <c:pt idx="1748">
                  <c:v>40831</c:v>
                </c:pt>
                <c:pt idx="1749">
                  <c:v>40832</c:v>
                </c:pt>
                <c:pt idx="1750">
                  <c:v>40833</c:v>
                </c:pt>
                <c:pt idx="1751">
                  <c:v>40834</c:v>
                </c:pt>
                <c:pt idx="1752">
                  <c:v>40835</c:v>
                </c:pt>
                <c:pt idx="1753">
                  <c:v>40836</c:v>
                </c:pt>
                <c:pt idx="1754">
                  <c:v>40837</c:v>
                </c:pt>
                <c:pt idx="1755">
                  <c:v>40838</c:v>
                </c:pt>
                <c:pt idx="1756">
                  <c:v>40839</c:v>
                </c:pt>
                <c:pt idx="1757">
                  <c:v>40840</c:v>
                </c:pt>
                <c:pt idx="1758">
                  <c:v>40841</c:v>
                </c:pt>
                <c:pt idx="1759">
                  <c:v>40842</c:v>
                </c:pt>
                <c:pt idx="1760">
                  <c:v>40843</c:v>
                </c:pt>
                <c:pt idx="1761">
                  <c:v>40844</c:v>
                </c:pt>
                <c:pt idx="1762">
                  <c:v>40845</c:v>
                </c:pt>
                <c:pt idx="1763">
                  <c:v>40846</c:v>
                </c:pt>
                <c:pt idx="1764">
                  <c:v>40847</c:v>
                </c:pt>
                <c:pt idx="1765">
                  <c:v>40848</c:v>
                </c:pt>
                <c:pt idx="1766">
                  <c:v>40849</c:v>
                </c:pt>
                <c:pt idx="1767">
                  <c:v>40850</c:v>
                </c:pt>
                <c:pt idx="1768">
                  <c:v>40851</c:v>
                </c:pt>
                <c:pt idx="1769">
                  <c:v>40852</c:v>
                </c:pt>
                <c:pt idx="1770">
                  <c:v>40853</c:v>
                </c:pt>
                <c:pt idx="1771">
                  <c:v>40854</c:v>
                </c:pt>
                <c:pt idx="1772">
                  <c:v>40855</c:v>
                </c:pt>
                <c:pt idx="1773">
                  <c:v>40856</c:v>
                </c:pt>
                <c:pt idx="1774">
                  <c:v>40857</c:v>
                </c:pt>
                <c:pt idx="1775">
                  <c:v>40858</c:v>
                </c:pt>
                <c:pt idx="1776">
                  <c:v>40859</c:v>
                </c:pt>
                <c:pt idx="1777">
                  <c:v>40860</c:v>
                </c:pt>
                <c:pt idx="1778">
                  <c:v>40861</c:v>
                </c:pt>
                <c:pt idx="1779">
                  <c:v>40862</c:v>
                </c:pt>
                <c:pt idx="1780">
                  <c:v>40863</c:v>
                </c:pt>
                <c:pt idx="1781">
                  <c:v>40864</c:v>
                </c:pt>
                <c:pt idx="1782">
                  <c:v>40865</c:v>
                </c:pt>
                <c:pt idx="1783">
                  <c:v>40866</c:v>
                </c:pt>
                <c:pt idx="1784">
                  <c:v>40867</c:v>
                </c:pt>
                <c:pt idx="1785">
                  <c:v>40868</c:v>
                </c:pt>
                <c:pt idx="1786">
                  <c:v>40869</c:v>
                </c:pt>
                <c:pt idx="1787">
                  <c:v>40870</c:v>
                </c:pt>
                <c:pt idx="1788">
                  <c:v>40871</c:v>
                </c:pt>
                <c:pt idx="1789">
                  <c:v>40872</c:v>
                </c:pt>
                <c:pt idx="1790">
                  <c:v>40873</c:v>
                </c:pt>
                <c:pt idx="1791">
                  <c:v>40874</c:v>
                </c:pt>
                <c:pt idx="1792">
                  <c:v>40875</c:v>
                </c:pt>
                <c:pt idx="1793">
                  <c:v>40876</c:v>
                </c:pt>
                <c:pt idx="1794">
                  <c:v>40877</c:v>
                </c:pt>
                <c:pt idx="1795">
                  <c:v>40878</c:v>
                </c:pt>
                <c:pt idx="1796">
                  <c:v>40879</c:v>
                </c:pt>
                <c:pt idx="1797">
                  <c:v>40880</c:v>
                </c:pt>
                <c:pt idx="1798">
                  <c:v>40881</c:v>
                </c:pt>
                <c:pt idx="1799">
                  <c:v>40882</c:v>
                </c:pt>
                <c:pt idx="1800">
                  <c:v>40883</c:v>
                </c:pt>
                <c:pt idx="1801">
                  <c:v>40884</c:v>
                </c:pt>
                <c:pt idx="1802">
                  <c:v>40885</c:v>
                </c:pt>
                <c:pt idx="1803">
                  <c:v>40886</c:v>
                </c:pt>
                <c:pt idx="1804">
                  <c:v>40887</c:v>
                </c:pt>
                <c:pt idx="1805">
                  <c:v>40888</c:v>
                </c:pt>
                <c:pt idx="1806">
                  <c:v>40889</c:v>
                </c:pt>
                <c:pt idx="1807">
                  <c:v>40890</c:v>
                </c:pt>
                <c:pt idx="1808">
                  <c:v>40891</c:v>
                </c:pt>
                <c:pt idx="1809">
                  <c:v>40892</c:v>
                </c:pt>
                <c:pt idx="1810">
                  <c:v>40893</c:v>
                </c:pt>
                <c:pt idx="1811">
                  <c:v>40894</c:v>
                </c:pt>
                <c:pt idx="1812">
                  <c:v>40895</c:v>
                </c:pt>
                <c:pt idx="1813">
                  <c:v>40896</c:v>
                </c:pt>
                <c:pt idx="1814">
                  <c:v>40897</c:v>
                </c:pt>
                <c:pt idx="1815">
                  <c:v>40898</c:v>
                </c:pt>
                <c:pt idx="1816">
                  <c:v>40899</c:v>
                </c:pt>
                <c:pt idx="1817">
                  <c:v>40900</c:v>
                </c:pt>
                <c:pt idx="1818">
                  <c:v>40901</c:v>
                </c:pt>
                <c:pt idx="1819">
                  <c:v>40902</c:v>
                </c:pt>
                <c:pt idx="1820">
                  <c:v>40903</c:v>
                </c:pt>
                <c:pt idx="1821">
                  <c:v>40904</c:v>
                </c:pt>
                <c:pt idx="1822">
                  <c:v>40905</c:v>
                </c:pt>
                <c:pt idx="1823">
                  <c:v>40906</c:v>
                </c:pt>
                <c:pt idx="1824">
                  <c:v>40907</c:v>
                </c:pt>
                <c:pt idx="1825">
                  <c:v>40908</c:v>
                </c:pt>
                <c:pt idx="1826">
                  <c:v>40909</c:v>
                </c:pt>
                <c:pt idx="1827">
                  <c:v>40910</c:v>
                </c:pt>
                <c:pt idx="1828">
                  <c:v>40911</c:v>
                </c:pt>
                <c:pt idx="1829">
                  <c:v>40912</c:v>
                </c:pt>
                <c:pt idx="1830">
                  <c:v>40913</c:v>
                </c:pt>
                <c:pt idx="1831">
                  <c:v>40914</c:v>
                </c:pt>
                <c:pt idx="1832">
                  <c:v>40915</c:v>
                </c:pt>
                <c:pt idx="1833">
                  <c:v>40916</c:v>
                </c:pt>
                <c:pt idx="1834">
                  <c:v>40917</c:v>
                </c:pt>
                <c:pt idx="1835">
                  <c:v>40918</c:v>
                </c:pt>
                <c:pt idx="1836">
                  <c:v>40919</c:v>
                </c:pt>
                <c:pt idx="1837">
                  <c:v>40920</c:v>
                </c:pt>
                <c:pt idx="1838">
                  <c:v>40921</c:v>
                </c:pt>
                <c:pt idx="1839">
                  <c:v>40922</c:v>
                </c:pt>
                <c:pt idx="1840">
                  <c:v>40923</c:v>
                </c:pt>
                <c:pt idx="1841">
                  <c:v>40924</c:v>
                </c:pt>
                <c:pt idx="1842">
                  <c:v>40925</c:v>
                </c:pt>
                <c:pt idx="1843">
                  <c:v>40926</c:v>
                </c:pt>
                <c:pt idx="1844">
                  <c:v>40927</c:v>
                </c:pt>
                <c:pt idx="1845">
                  <c:v>40928</c:v>
                </c:pt>
                <c:pt idx="1846">
                  <c:v>40929</c:v>
                </c:pt>
                <c:pt idx="1847">
                  <c:v>40930</c:v>
                </c:pt>
                <c:pt idx="1848">
                  <c:v>40931</c:v>
                </c:pt>
                <c:pt idx="1849">
                  <c:v>40932</c:v>
                </c:pt>
                <c:pt idx="1850">
                  <c:v>40933</c:v>
                </c:pt>
                <c:pt idx="1851">
                  <c:v>40934</c:v>
                </c:pt>
                <c:pt idx="1852">
                  <c:v>40935</c:v>
                </c:pt>
                <c:pt idx="1853">
                  <c:v>40936</c:v>
                </c:pt>
                <c:pt idx="1854">
                  <c:v>40937</c:v>
                </c:pt>
                <c:pt idx="1855">
                  <c:v>40938</c:v>
                </c:pt>
                <c:pt idx="1856">
                  <c:v>40939</c:v>
                </c:pt>
                <c:pt idx="1857">
                  <c:v>40940</c:v>
                </c:pt>
                <c:pt idx="1858">
                  <c:v>40941</c:v>
                </c:pt>
                <c:pt idx="1859">
                  <c:v>40942</c:v>
                </c:pt>
                <c:pt idx="1860">
                  <c:v>40943</c:v>
                </c:pt>
                <c:pt idx="1861">
                  <c:v>40944</c:v>
                </c:pt>
                <c:pt idx="1862">
                  <c:v>40945</c:v>
                </c:pt>
                <c:pt idx="1863">
                  <c:v>40946</c:v>
                </c:pt>
                <c:pt idx="1864">
                  <c:v>40947</c:v>
                </c:pt>
                <c:pt idx="1865">
                  <c:v>40948</c:v>
                </c:pt>
                <c:pt idx="1866">
                  <c:v>40949</c:v>
                </c:pt>
                <c:pt idx="1867">
                  <c:v>40950</c:v>
                </c:pt>
                <c:pt idx="1868">
                  <c:v>40951</c:v>
                </c:pt>
                <c:pt idx="1869">
                  <c:v>40952</c:v>
                </c:pt>
                <c:pt idx="1870">
                  <c:v>40953</c:v>
                </c:pt>
                <c:pt idx="1871">
                  <c:v>40954</c:v>
                </c:pt>
                <c:pt idx="1872">
                  <c:v>40955</c:v>
                </c:pt>
                <c:pt idx="1873">
                  <c:v>40956</c:v>
                </c:pt>
                <c:pt idx="1874">
                  <c:v>40957</c:v>
                </c:pt>
                <c:pt idx="1875">
                  <c:v>40958</c:v>
                </c:pt>
                <c:pt idx="1876">
                  <c:v>40959</c:v>
                </c:pt>
                <c:pt idx="1877">
                  <c:v>40960</c:v>
                </c:pt>
                <c:pt idx="1878">
                  <c:v>40961</c:v>
                </c:pt>
                <c:pt idx="1879">
                  <c:v>40962</c:v>
                </c:pt>
                <c:pt idx="1880">
                  <c:v>40963</c:v>
                </c:pt>
                <c:pt idx="1881">
                  <c:v>40964</c:v>
                </c:pt>
                <c:pt idx="1882">
                  <c:v>40965</c:v>
                </c:pt>
                <c:pt idx="1883">
                  <c:v>40966</c:v>
                </c:pt>
                <c:pt idx="1884">
                  <c:v>40967</c:v>
                </c:pt>
                <c:pt idx="1885">
                  <c:v>40968</c:v>
                </c:pt>
                <c:pt idx="1886">
                  <c:v>40969</c:v>
                </c:pt>
                <c:pt idx="1887">
                  <c:v>40970</c:v>
                </c:pt>
                <c:pt idx="1888">
                  <c:v>40971</c:v>
                </c:pt>
                <c:pt idx="1889">
                  <c:v>40972</c:v>
                </c:pt>
                <c:pt idx="1890">
                  <c:v>40973</c:v>
                </c:pt>
                <c:pt idx="1891">
                  <c:v>40974</c:v>
                </c:pt>
                <c:pt idx="1892">
                  <c:v>40975</c:v>
                </c:pt>
                <c:pt idx="1893">
                  <c:v>40976</c:v>
                </c:pt>
                <c:pt idx="1894">
                  <c:v>40977</c:v>
                </c:pt>
                <c:pt idx="1895">
                  <c:v>40978</c:v>
                </c:pt>
                <c:pt idx="1896">
                  <c:v>40979</c:v>
                </c:pt>
                <c:pt idx="1897">
                  <c:v>40980</c:v>
                </c:pt>
                <c:pt idx="1898">
                  <c:v>40981</c:v>
                </c:pt>
                <c:pt idx="1899">
                  <c:v>40982</c:v>
                </c:pt>
                <c:pt idx="1900">
                  <c:v>40983</c:v>
                </c:pt>
                <c:pt idx="1901">
                  <c:v>40984</c:v>
                </c:pt>
                <c:pt idx="1902">
                  <c:v>40985</c:v>
                </c:pt>
                <c:pt idx="1903">
                  <c:v>40986</c:v>
                </c:pt>
                <c:pt idx="1904">
                  <c:v>40987</c:v>
                </c:pt>
                <c:pt idx="1905">
                  <c:v>40988</c:v>
                </c:pt>
                <c:pt idx="1906">
                  <c:v>40989</c:v>
                </c:pt>
                <c:pt idx="1907">
                  <c:v>40990</c:v>
                </c:pt>
                <c:pt idx="1908">
                  <c:v>40991</c:v>
                </c:pt>
                <c:pt idx="1909">
                  <c:v>40992</c:v>
                </c:pt>
                <c:pt idx="1910">
                  <c:v>40993</c:v>
                </c:pt>
                <c:pt idx="1911">
                  <c:v>40994</c:v>
                </c:pt>
                <c:pt idx="1912">
                  <c:v>40995</c:v>
                </c:pt>
                <c:pt idx="1913">
                  <c:v>40996</c:v>
                </c:pt>
                <c:pt idx="1914">
                  <c:v>40997</c:v>
                </c:pt>
                <c:pt idx="1915">
                  <c:v>40998</c:v>
                </c:pt>
                <c:pt idx="1916">
                  <c:v>40999</c:v>
                </c:pt>
                <c:pt idx="1917">
                  <c:v>41000</c:v>
                </c:pt>
                <c:pt idx="1918">
                  <c:v>41001</c:v>
                </c:pt>
                <c:pt idx="1919">
                  <c:v>41002</c:v>
                </c:pt>
                <c:pt idx="1920">
                  <c:v>41003</c:v>
                </c:pt>
                <c:pt idx="1921">
                  <c:v>41004</c:v>
                </c:pt>
                <c:pt idx="1922">
                  <c:v>41005</c:v>
                </c:pt>
                <c:pt idx="1923">
                  <c:v>41006</c:v>
                </c:pt>
                <c:pt idx="1924">
                  <c:v>41007</c:v>
                </c:pt>
                <c:pt idx="1925">
                  <c:v>41008</c:v>
                </c:pt>
                <c:pt idx="1926">
                  <c:v>41009</c:v>
                </c:pt>
                <c:pt idx="1927">
                  <c:v>41010</c:v>
                </c:pt>
                <c:pt idx="1928">
                  <c:v>41011</c:v>
                </c:pt>
                <c:pt idx="1929">
                  <c:v>41012</c:v>
                </c:pt>
                <c:pt idx="1930">
                  <c:v>41013</c:v>
                </c:pt>
                <c:pt idx="1931">
                  <c:v>41014</c:v>
                </c:pt>
                <c:pt idx="1932">
                  <c:v>41015</c:v>
                </c:pt>
                <c:pt idx="1933">
                  <c:v>41016</c:v>
                </c:pt>
                <c:pt idx="1934">
                  <c:v>41017</c:v>
                </c:pt>
                <c:pt idx="1935">
                  <c:v>41018</c:v>
                </c:pt>
                <c:pt idx="1936">
                  <c:v>41019</c:v>
                </c:pt>
                <c:pt idx="1937">
                  <c:v>41020</c:v>
                </c:pt>
                <c:pt idx="1938">
                  <c:v>41021</c:v>
                </c:pt>
                <c:pt idx="1939">
                  <c:v>41022</c:v>
                </c:pt>
                <c:pt idx="1940">
                  <c:v>41023</c:v>
                </c:pt>
                <c:pt idx="1941">
                  <c:v>41024</c:v>
                </c:pt>
                <c:pt idx="1942">
                  <c:v>41025</c:v>
                </c:pt>
                <c:pt idx="1943">
                  <c:v>41026</c:v>
                </c:pt>
                <c:pt idx="1944">
                  <c:v>41027</c:v>
                </c:pt>
                <c:pt idx="1945">
                  <c:v>41028</c:v>
                </c:pt>
                <c:pt idx="1946">
                  <c:v>41029</c:v>
                </c:pt>
                <c:pt idx="1947">
                  <c:v>41030</c:v>
                </c:pt>
                <c:pt idx="1948">
                  <c:v>41031</c:v>
                </c:pt>
                <c:pt idx="1949">
                  <c:v>41032</c:v>
                </c:pt>
                <c:pt idx="1950">
                  <c:v>41033</c:v>
                </c:pt>
                <c:pt idx="1951">
                  <c:v>41034</c:v>
                </c:pt>
                <c:pt idx="1952">
                  <c:v>41035</c:v>
                </c:pt>
                <c:pt idx="1953">
                  <c:v>41036</c:v>
                </c:pt>
                <c:pt idx="1954">
                  <c:v>41037</c:v>
                </c:pt>
                <c:pt idx="1955">
                  <c:v>41038</c:v>
                </c:pt>
                <c:pt idx="1956">
                  <c:v>41039</c:v>
                </c:pt>
                <c:pt idx="1957">
                  <c:v>41040</c:v>
                </c:pt>
                <c:pt idx="1958">
                  <c:v>41041</c:v>
                </c:pt>
                <c:pt idx="1959">
                  <c:v>41042</c:v>
                </c:pt>
                <c:pt idx="1960">
                  <c:v>41043</c:v>
                </c:pt>
                <c:pt idx="1961">
                  <c:v>41044</c:v>
                </c:pt>
                <c:pt idx="1962">
                  <c:v>41045</c:v>
                </c:pt>
                <c:pt idx="1963">
                  <c:v>41046</c:v>
                </c:pt>
                <c:pt idx="1964">
                  <c:v>41047</c:v>
                </c:pt>
                <c:pt idx="1965">
                  <c:v>41048</c:v>
                </c:pt>
                <c:pt idx="1966">
                  <c:v>41049</c:v>
                </c:pt>
                <c:pt idx="1967">
                  <c:v>41050</c:v>
                </c:pt>
                <c:pt idx="1968">
                  <c:v>41051</c:v>
                </c:pt>
                <c:pt idx="1969">
                  <c:v>41052</c:v>
                </c:pt>
                <c:pt idx="1970">
                  <c:v>41053</c:v>
                </c:pt>
                <c:pt idx="1971">
                  <c:v>41054</c:v>
                </c:pt>
                <c:pt idx="1972">
                  <c:v>41055</c:v>
                </c:pt>
                <c:pt idx="1973">
                  <c:v>41056</c:v>
                </c:pt>
                <c:pt idx="1974">
                  <c:v>41057</c:v>
                </c:pt>
                <c:pt idx="1975">
                  <c:v>41058</c:v>
                </c:pt>
                <c:pt idx="1976">
                  <c:v>41059</c:v>
                </c:pt>
                <c:pt idx="1977">
                  <c:v>41060</c:v>
                </c:pt>
                <c:pt idx="1978">
                  <c:v>41061</c:v>
                </c:pt>
                <c:pt idx="1979">
                  <c:v>41062</c:v>
                </c:pt>
                <c:pt idx="1980">
                  <c:v>41063</c:v>
                </c:pt>
                <c:pt idx="1981">
                  <c:v>41064</c:v>
                </c:pt>
                <c:pt idx="1982">
                  <c:v>41065</c:v>
                </c:pt>
                <c:pt idx="1983">
                  <c:v>41066</c:v>
                </c:pt>
                <c:pt idx="1984">
                  <c:v>41067</c:v>
                </c:pt>
                <c:pt idx="1985">
                  <c:v>41068</c:v>
                </c:pt>
                <c:pt idx="1986">
                  <c:v>41069</c:v>
                </c:pt>
                <c:pt idx="1987">
                  <c:v>41070</c:v>
                </c:pt>
                <c:pt idx="1988">
                  <c:v>41071</c:v>
                </c:pt>
                <c:pt idx="1989">
                  <c:v>41072</c:v>
                </c:pt>
                <c:pt idx="1990">
                  <c:v>41073</c:v>
                </c:pt>
                <c:pt idx="1991">
                  <c:v>41074</c:v>
                </c:pt>
                <c:pt idx="1992">
                  <c:v>41075</c:v>
                </c:pt>
                <c:pt idx="1993">
                  <c:v>41076</c:v>
                </c:pt>
                <c:pt idx="1994">
                  <c:v>41077</c:v>
                </c:pt>
                <c:pt idx="1995">
                  <c:v>41078</c:v>
                </c:pt>
                <c:pt idx="1996">
                  <c:v>41079</c:v>
                </c:pt>
                <c:pt idx="1997">
                  <c:v>41080</c:v>
                </c:pt>
                <c:pt idx="1998">
                  <c:v>41081</c:v>
                </c:pt>
                <c:pt idx="1999">
                  <c:v>41082</c:v>
                </c:pt>
                <c:pt idx="2000">
                  <c:v>41083</c:v>
                </c:pt>
                <c:pt idx="2001">
                  <c:v>41084</c:v>
                </c:pt>
                <c:pt idx="2002">
                  <c:v>41085</c:v>
                </c:pt>
                <c:pt idx="2003">
                  <c:v>41086</c:v>
                </c:pt>
                <c:pt idx="2004">
                  <c:v>41087</c:v>
                </c:pt>
                <c:pt idx="2005">
                  <c:v>41088</c:v>
                </c:pt>
                <c:pt idx="2006">
                  <c:v>41089</c:v>
                </c:pt>
                <c:pt idx="2007">
                  <c:v>41090</c:v>
                </c:pt>
                <c:pt idx="2008">
                  <c:v>41091</c:v>
                </c:pt>
                <c:pt idx="2009">
                  <c:v>41092</c:v>
                </c:pt>
                <c:pt idx="2010">
                  <c:v>41093</c:v>
                </c:pt>
                <c:pt idx="2011">
                  <c:v>41094</c:v>
                </c:pt>
                <c:pt idx="2012">
                  <c:v>41095</c:v>
                </c:pt>
                <c:pt idx="2013">
                  <c:v>41096</c:v>
                </c:pt>
                <c:pt idx="2014">
                  <c:v>41097</c:v>
                </c:pt>
                <c:pt idx="2015">
                  <c:v>41098</c:v>
                </c:pt>
                <c:pt idx="2016">
                  <c:v>41099</c:v>
                </c:pt>
                <c:pt idx="2017">
                  <c:v>41100</c:v>
                </c:pt>
                <c:pt idx="2018">
                  <c:v>41101</c:v>
                </c:pt>
                <c:pt idx="2019">
                  <c:v>41102</c:v>
                </c:pt>
                <c:pt idx="2020">
                  <c:v>41103</c:v>
                </c:pt>
                <c:pt idx="2021">
                  <c:v>41104</c:v>
                </c:pt>
                <c:pt idx="2022">
                  <c:v>41105</c:v>
                </c:pt>
                <c:pt idx="2023">
                  <c:v>41106</c:v>
                </c:pt>
                <c:pt idx="2024">
                  <c:v>41107</c:v>
                </c:pt>
                <c:pt idx="2025">
                  <c:v>41108</c:v>
                </c:pt>
                <c:pt idx="2026">
                  <c:v>41109</c:v>
                </c:pt>
                <c:pt idx="2027">
                  <c:v>41110</c:v>
                </c:pt>
                <c:pt idx="2028">
                  <c:v>41111</c:v>
                </c:pt>
                <c:pt idx="2029">
                  <c:v>41112</c:v>
                </c:pt>
                <c:pt idx="2030">
                  <c:v>41113</c:v>
                </c:pt>
                <c:pt idx="2031">
                  <c:v>41114</c:v>
                </c:pt>
                <c:pt idx="2032">
                  <c:v>41115</c:v>
                </c:pt>
                <c:pt idx="2033">
                  <c:v>41116</c:v>
                </c:pt>
                <c:pt idx="2034">
                  <c:v>41117</c:v>
                </c:pt>
                <c:pt idx="2035">
                  <c:v>41118</c:v>
                </c:pt>
                <c:pt idx="2036">
                  <c:v>41119</c:v>
                </c:pt>
                <c:pt idx="2037">
                  <c:v>41120</c:v>
                </c:pt>
                <c:pt idx="2038">
                  <c:v>41121</c:v>
                </c:pt>
                <c:pt idx="2039">
                  <c:v>41122</c:v>
                </c:pt>
                <c:pt idx="2040">
                  <c:v>41123</c:v>
                </c:pt>
                <c:pt idx="2041">
                  <c:v>41124</c:v>
                </c:pt>
                <c:pt idx="2042">
                  <c:v>41125</c:v>
                </c:pt>
                <c:pt idx="2043">
                  <c:v>41126</c:v>
                </c:pt>
                <c:pt idx="2044">
                  <c:v>41127</c:v>
                </c:pt>
                <c:pt idx="2045">
                  <c:v>41128</c:v>
                </c:pt>
                <c:pt idx="2046">
                  <c:v>41129</c:v>
                </c:pt>
                <c:pt idx="2047">
                  <c:v>41130</c:v>
                </c:pt>
                <c:pt idx="2048">
                  <c:v>41131</c:v>
                </c:pt>
                <c:pt idx="2049">
                  <c:v>41132</c:v>
                </c:pt>
                <c:pt idx="2050">
                  <c:v>41133</c:v>
                </c:pt>
                <c:pt idx="2051">
                  <c:v>41134</c:v>
                </c:pt>
                <c:pt idx="2052">
                  <c:v>41135</c:v>
                </c:pt>
                <c:pt idx="2053">
                  <c:v>41136</c:v>
                </c:pt>
                <c:pt idx="2054">
                  <c:v>41137</c:v>
                </c:pt>
                <c:pt idx="2055">
                  <c:v>41138</c:v>
                </c:pt>
                <c:pt idx="2056">
                  <c:v>41139</c:v>
                </c:pt>
                <c:pt idx="2057">
                  <c:v>41140</c:v>
                </c:pt>
                <c:pt idx="2058">
                  <c:v>41141</c:v>
                </c:pt>
                <c:pt idx="2059">
                  <c:v>41142</c:v>
                </c:pt>
                <c:pt idx="2060">
                  <c:v>41143</c:v>
                </c:pt>
                <c:pt idx="2061">
                  <c:v>41144</c:v>
                </c:pt>
                <c:pt idx="2062">
                  <c:v>41145</c:v>
                </c:pt>
                <c:pt idx="2063">
                  <c:v>41146</c:v>
                </c:pt>
                <c:pt idx="2064">
                  <c:v>41147</c:v>
                </c:pt>
                <c:pt idx="2065">
                  <c:v>41148</c:v>
                </c:pt>
                <c:pt idx="2066">
                  <c:v>41149</c:v>
                </c:pt>
                <c:pt idx="2067">
                  <c:v>41150</c:v>
                </c:pt>
                <c:pt idx="2068">
                  <c:v>41151</c:v>
                </c:pt>
                <c:pt idx="2069">
                  <c:v>41152</c:v>
                </c:pt>
                <c:pt idx="2070">
                  <c:v>41153</c:v>
                </c:pt>
                <c:pt idx="2071">
                  <c:v>41154</c:v>
                </c:pt>
                <c:pt idx="2072">
                  <c:v>41155</c:v>
                </c:pt>
                <c:pt idx="2073">
                  <c:v>41156</c:v>
                </c:pt>
                <c:pt idx="2074">
                  <c:v>41157</c:v>
                </c:pt>
                <c:pt idx="2075">
                  <c:v>41158</c:v>
                </c:pt>
                <c:pt idx="2076">
                  <c:v>41159</c:v>
                </c:pt>
                <c:pt idx="2077">
                  <c:v>41160</c:v>
                </c:pt>
                <c:pt idx="2078">
                  <c:v>41161</c:v>
                </c:pt>
                <c:pt idx="2079">
                  <c:v>41162</c:v>
                </c:pt>
                <c:pt idx="2080">
                  <c:v>41163</c:v>
                </c:pt>
                <c:pt idx="2081">
                  <c:v>41164</c:v>
                </c:pt>
                <c:pt idx="2082">
                  <c:v>41165</c:v>
                </c:pt>
                <c:pt idx="2083">
                  <c:v>41166</c:v>
                </c:pt>
                <c:pt idx="2084">
                  <c:v>41167</c:v>
                </c:pt>
                <c:pt idx="2085">
                  <c:v>41168</c:v>
                </c:pt>
                <c:pt idx="2086">
                  <c:v>41169</c:v>
                </c:pt>
                <c:pt idx="2087">
                  <c:v>41170</c:v>
                </c:pt>
                <c:pt idx="2088">
                  <c:v>41171</c:v>
                </c:pt>
                <c:pt idx="2089">
                  <c:v>41172</c:v>
                </c:pt>
                <c:pt idx="2090">
                  <c:v>41173</c:v>
                </c:pt>
                <c:pt idx="2091">
                  <c:v>41174</c:v>
                </c:pt>
                <c:pt idx="2092">
                  <c:v>41175</c:v>
                </c:pt>
                <c:pt idx="2093">
                  <c:v>41176</c:v>
                </c:pt>
                <c:pt idx="2094">
                  <c:v>41177</c:v>
                </c:pt>
                <c:pt idx="2095">
                  <c:v>41178</c:v>
                </c:pt>
                <c:pt idx="2096">
                  <c:v>41179</c:v>
                </c:pt>
                <c:pt idx="2097">
                  <c:v>41180</c:v>
                </c:pt>
                <c:pt idx="2098">
                  <c:v>41181</c:v>
                </c:pt>
                <c:pt idx="2099">
                  <c:v>41182</c:v>
                </c:pt>
                <c:pt idx="2100">
                  <c:v>41183</c:v>
                </c:pt>
                <c:pt idx="2101">
                  <c:v>41184</c:v>
                </c:pt>
                <c:pt idx="2102">
                  <c:v>41185</c:v>
                </c:pt>
                <c:pt idx="2103">
                  <c:v>41186</c:v>
                </c:pt>
                <c:pt idx="2104">
                  <c:v>41187</c:v>
                </c:pt>
                <c:pt idx="2105">
                  <c:v>41188</c:v>
                </c:pt>
                <c:pt idx="2106">
                  <c:v>41189</c:v>
                </c:pt>
                <c:pt idx="2107">
                  <c:v>41190</c:v>
                </c:pt>
                <c:pt idx="2108">
                  <c:v>41191</c:v>
                </c:pt>
                <c:pt idx="2109">
                  <c:v>41192</c:v>
                </c:pt>
                <c:pt idx="2110">
                  <c:v>41193</c:v>
                </c:pt>
                <c:pt idx="2111">
                  <c:v>41194</c:v>
                </c:pt>
                <c:pt idx="2112">
                  <c:v>41195</c:v>
                </c:pt>
                <c:pt idx="2113">
                  <c:v>41196</c:v>
                </c:pt>
                <c:pt idx="2114">
                  <c:v>41197</c:v>
                </c:pt>
                <c:pt idx="2115">
                  <c:v>41198</c:v>
                </c:pt>
                <c:pt idx="2116">
                  <c:v>41199</c:v>
                </c:pt>
                <c:pt idx="2117">
                  <c:v>41200</c:v>
                </c:pt>
                <c:pt idx="2118">
                  <c:v>41201</c:v>
                </c:pt>
                <c:pt idx="2119">
                  <c:v>41202</c:v>
                </c:pt>
                <c:pt idx="2120">
                  <c:v>41203</c:v>
                </c:pt>
                <c:pt idx="2121">
                  <c:v>41204</c:v>
                </c:pt>
                <c:pt idx="2122">
                  <c:v>41205</c:v>
                </c:pt>
                <c:pt idx="2123">
                  <c:v>41206</c:v>
                </c:pt>
                <c:pt idx="2124">
                  <c:v>41207</c:v>
                </c:pt>
                <c:pt idx="2125">
                  <c:v>41208</c:v>
                </c:pt>
                <c:pt idx="2126">
                  <c:v>41209</c:v>
                </c:pt>
                <c:pt idx="2127">
                  <c:v>41210</c:v>
                </c:pt>
                <c:pt idx="2128">
                  <c:v>41211</c:v>
                </c:pt>
                <c:pt idx="2129">
                  <c:v>41212</c:v>
                </c:pt>
                <c:pt idx="2130">
                  <c:v>41213</c:v>
                </c:pt>
                <c:pt idx="2131">
                  <c:v>41214</c:v>
                </c:pt>
                <c:pt idx="2132">
                  <c:v>41215</c:v>
                </c:pt>
                <c:pt idx="2133">
                  <c:v>41216</c:v>
                </c:pt>
                <c:pt idx="2134">
                  <c:v>41217</c:v>
                </c:pt>
                <c:pt idx="2135">
                  <c:v>41218</c:v>
                </c:pt>
                <c:pt idx="2136">
                  <c:v>41219</c:v>
                </c:pt>
                <c:pt idx="2137">
                  <c:v>41220</c:v>
                </c:pt>
                <c:pt idx="2138">
                  <c:v>41221</c:v>
                </c:pt>
                <c:pt idx="2139">
                  <c:v>41222</c:v>
                </c:pt>
                <c:pt idx="2140">
                  <c:v>41223</c:v>
                </c:pt>
                <c:pt idx="2141">
                  <c:v>41224</c:v>
                </c:pt>
                <c:pt idx="2142">
                  <c:v>41225</c:v>
                </c:pt>
                <c:pt idx="2143">
                  <c:v>41226</c:v>
                </c:pt>
                <c:pt idx="2144">
                  <c:v>41227</c:v>
                </c:pt>
                <c:pt idx="2145">
                  <c:v>41228</c:v>
                </c:pt>
                <c:pt idx="2146">
                  <c:v>41229</c:v>
                </c:pt>
                <c:pt idx="2147">
                  <c:v>41230</c:v>
                </c:pt>
                <c:pt idx="2148">
                  <c:v>41231</c:v>
                </c:pt>
                <c:pt idx="2149">
                  <c:v>41232</c:v>
                </c:pt>
                <c:pt idx="2150">
                  <c:v>41233</c:v>
                </c:pt>
                <c:pt idx="2151">
                  <c:v>41234</c:v>
                </c:pt>
                <c:pt idx="2152">
                  <c:v>41235</c:v>
                </c:pt>
                <c:pt idx="2153">
                  <c:v>41236</c:v>
                </c:pt>
                <c:pt idx="2154">
                  <c:v>41237</c:v>
                </c:pt>
                <c:pt idx="2155">
                  <c:v>41238</c:v>
                </c:pt>
                <c:pt idx="2156">
                  <c:v>41239</c:v>
                </c:pt>
                <c:pt idx="2157">
                  <c:v>41240</c:v>
                </c:pt>
                <c:pt idx="2158">
                  <c:v>41241</c:v>
                </c:pt>
                <c:pt idx="2159">
                  <c:v>41242</c:v>
                </c:pt>
                <c:pt idx="2160">
                  <c:v>41243</c:v>
                </c:pt>
                <c:pt idx="2161">
                  <c:v>41244</c:v>
                </c:pt>
                <c:pt idx="2162">
                  <c:v>41245</c:v>
                </c:pt>
                <c:pt idx="2163">
                  <c:v>41246</c:v>
                </c:pt>
                <c:pt idx="2164">
                  <c:v>41247</c:v>
                </c:pt>
                <c:pt idx="2165">
                  <c:v>41248</c:v>
                </c:pt>
                <c:pt idx="2166">
                  <c:v>41249</c:v>
                </c:pt>
                <c:pt idx="2167">
                  <c:v>41250</c:v>
                </c:pt>
                <c:pt idx="2168">
                  <c:v>41251</c:v>
                </c:pt>
                <c:pt idx="2169">
                  <c:v>41252</c:v>
                </c:pt>
                <c:pt idx="2170">
                  <c:v>41253</c:v>
                </c:pt>
                <c:pt idx="2171">
                  <c:v>41254</c:v>
                </c:pt>
                <c:pt idx="2172">
                  <c:v>41255</c:v>
                </c:pt>
                <c:pt idx="2173">
                  <c:v>41256</c:v>
                </c:pt>
                <c:pt idx="2174">
                  <c:v>41257</c:v>
                </c:pt>
                <c:pt idx="2175">
                  <c:v>41258</c:v>
                </c:pt>
                <c:pt idx="2176">
                  <c:v>41259</c:v>
                </c:pt>
                <c:pt idx="2177">
                  <c:v>41260</c:v>
                </c:pt>
                <c:pt idx="2178">
                  <c:v>41261</c:v>
                </c:pt>
                <c:pt idx="2179">
                  <c:v>41262</c:v>
                </c:pt>
                <c:pt idx="2180">
                  <c:v>41263</c:v>
                </c:pt>
                <c:pt idx="2181">
                  <c:v>41264</c:v>
                </c:pt>
                <c:pt idx="2182">
                  <c:v>41265</c:v>
                </c:pt>
                <c:pt idx="2183">
                  <c:v>41266</c:v>
                </c:pt>
                <c:pt idx="2184">
                  <c:v>41267</c:v>
                </c:pt>
                <c:pt idx="2185">
                  <c:v>41268</c:v>
                </c:pt>
                <c:pt idx="2186">
                  <c:v>41269</c:v>
                </c:pt>
                <c:pt idx="2187">
                  <c:v>41270</c:v>
                </c:pt>
                <c:pt idx="2188">
                  <c:v>41271</c:v>
                </c:pt>
                <c:pt idx="2189">
                  <c:v>41272</c:v>
                </c:pt>
                <c:pt idx="2190">
                  <c:v>41273</c:v>
                </c:pt>
                <c:pt idx="2191">
                  <c:v>41274</c:v>
                </c:pt>
                <c:pt idx="2192">
                  <c:v>41275</c:v>
                </c:pt>
                <c:pt idx="2193">
                  <c:v>41276</c:v>
                </c:pt>
                <c:pt idx="2194">
                  <c:v>41277</c:v>
                </c:pt>
                <c:pt idx="2195">
                  <c:v>41278</c:v>
                </c:pt>
                <c:pt idx="2196">
                  <c:v>41279</c:v>
                </c:pt>
                <c:pt idx="2197">
                  <c:v>41280</c:v>
                </c:pt>
                <c:pt idx="2198">
                  <c:v>41281</c:v>
                </c:pt>
                <c:pt idx="2199">
                  <c:v>41282</c:v>
                </c:pt>
                <c:pt idx="2200">
                  <c:v>41283</c:v>
                </c:pt>
                <c:pt idx="2201">
                  <c:v>41284</c:v>
                </c:pt>
                <c:pt idx="2202">
                  <c:v>41285</c:v>
                </c:pt>
                <c:pt idx="2203">
                  <c:v>41286</c:v>
                </c:pt>
                <c:pt idx="2204">
                  <c:v>41287</c:v>
                </c:pt>
                <c:pt idx="2205">
                  <c:v>41288</c:v>
                </c:pt>
                <c:pt idx="2206">
                  <c:v>41289</c:v>
                </c:pt>
                <c:pt idx="2207">
                  <c:v>41290</c:v>
                </c:pt>
                <c:pt idx="2208">
                  <c:v>41291</c:v>
                </c:pt>
                <c:pt idx="2209">
                  <c:v>41292</c:v>
                </c:pt>
                <c:pt idx="2210">
                  <c:v>41293</c:v>
                </c:pt>
                <c:pt idx="2211">
                  <c:v>41294</c:v>
                </c:pt>
                <c:pt idx="2212">
                  <c:v>41295</c:v>
                </c:pt>
                <c:pt idx="2213">
                  <c:v>41296</c:v>
                </c:pt>
                <c:pt idx="2214">
                  <c:v>41297</c:v>
                </c:pt>
                <c:pt idx="2215">
                  <c:v>41298</c:v>
                </c:pt>
                <c:pt idx="2216">
                  <c:v>41299</c:v>
                </c:pt>
                <c:pt idx="2217">
                  <c:v>41300</c:v>
                </c:pt>
                <c:pt idx="2218">
                  <c:v>41301</c:v>
                </c:pt>
                <c:pt idx="2219">
                  <c:v>41302</c:v>
                </c:pt>
                <c:pt idx="2220">
                  <c:v>41303</c:v>
                </c:pt>
                <c:pt idx="2221">
                  <c:v>41304</c:v>
                </c:pt>
                <c:pt idx="2222">
                  <c:v>41305</c:v>
                </c:pt>
                <c:pt idx="2223">
                  <c:v>41306</c:v>
                </c:pt>
                <c:pt idx="2224">
                  <c:v>41307</c:v>
                </c:pt>
                <c:pt idx="2225">
                  <c:v>41308</c:v>
                </c:pt>
                <c:pt idx="2226">
                  <c:v>41309</c:v>
                </c:pt>
                <c:pt idx="2227">
                  <c:v>41310</c:v>
                </c:pt>
                <c:pt idx="2228">
                  <c:v>41311</c:v>
                </c:pt>
                <c:pt idx="2229">
                  <c:v>41312</c:v>
                </c:pt>
                <c:pt idx="2230">
                  <c:v>41313</c:v>
                </c:pt>
                <c:pt idx="2231">
                  <c:v>41314</c:v>
                </c:pt>
                <c:pt idx="2232">
                  <c:v>41315</c:v>
                </c:pt>
                <c:pt idx="2233">
                  <c:v>41316</c:v>
                </c:pt>
                <c:pt idx="2234">
                  <c:v>41317</c:v>
                </c:pt>
                <c:pt idx="2235">
                  <c:v>41318</c:v>
                </c:pt>
                <c:pt idx="2236">
                  <c:v>41319</c:v>
                </c:pt>
                <c:pt idx="2237">
                  <c:v>41320</c:v>
                </c:pt>
                <c:pt idx="2238">
                  <c:v>41321</c:v>
                </c:pt>
                <c:pt idx="2239">
                  <c:v>41322</c:v>
                </c:pt>
                <c:pt idx="2240">
                  <c:v>41323</c:v>
                </c:pt>
                <c:pt idx="2241">
                  <c:v>41324</c:v>
                </c:pt>
                <c:pt idx="2242">
                  <c:v>41325</c:v>
                </c:pt>
                <c:pt idx="2243">
                  <c:v>41326</c:v>
                </c:pt>
                <c:pt idx="2244">
                  <c:v>41327</c:v>
                </c:pt>
                <c:pt idx="2245">
                  <c:v>41328</c:v>
                </c:pt>
                <c:pt idx="2246">
                  <c:v>41329</c:v>
                </c:pt>
                <c:pt idx="2247">
                  <c:v>41330</c:v>
                </c:pt>
                <c:pt idx="2248">
                  <c:v>41331</c:v>
                </c:pt>
                <c:pt idx="2249">
                  <c:v>41332</c:v>
                </c:pt>
                <c:pt idx="2250">
                  <c:v>41333</c:v>
                </c:pt>
                <c:pt idx="2251">
                  <c:v>41334</c:v>
                </c:pt>
                <c:pt idx="2252">
                  <c:v>41335</c:v>
                </c:pt>
                <c:pt idx="2253">
                  <c:v>41336</c:v>
                </c:pt>
                <c:pt idx="2254">
                  <c:v>41337</c:v>
                </c:pt>
                <c:pt idx="2255">
                  <c:v>41338</c:v>
                </c:pt>
                <c:pt idx="2256">
                  <c:v>41339</c:v>
                </c:pt>
                <c:pt idx="2257">
                  <c:v>41340</c:v>
                </c:pt>
                <c:pt idx="2258">
                  <c:v>41341</c:v>
                </c:pt>
                <c:pt idx="2259">
                  <c:v>41342</c:v>
                </c:pt>
                <c:pt idx="2260">
                  <c:v>41343</c:v>
                </c:pt>
                <c:pt idx="2261">
                  <c:v>41344</c:v>
                </c:pt>
                <c:pt idx="2262">
                  <c:v>41345</c:v>
                </c:pt>
                <c:pt idx="2263">
                  <c:v>41346</c:v>
                </c:pt>
                <c:pt idx="2264">
                  <c:v>41347</c:v>
                </c:pt>
                <c:pt idx="2265">
                  <c:v>41348</c:v>
                </c:pt>
                <c:pt idx="2266">
                  <c:v>41349</c:v>
                </c:pt>
                <c:pt idx="2267">
                  <c:v>41350</c:v>
                </c:pt>
                <c:pt idx="2268">
                  <c:v>41351</c:v>
                </c:pt>
                <c:pt idx="2269">
                  <c:v>41352</c:v>
                </c:pt>
                <c:pt idx="2270">
                  <c:v>41353</c:v>
                </c:pt>
                <c:pt idx="2271">
                  <c:v>41354</c:v>
                </c:pt>
                <c:pt idx="2272">
                  <c:v>41355</c:v>
                </c:pt>
                <c:pt idx="2273">
                  <c:v>41356</c:v>
                </c:pt>
                <c:pt idx="2274">
                  <c:v>41357</c:v>
                </c:pt>
                <c:pt idx="2275">
                  <c:v>41358</c:v>
                </c:pt>
                <c:pt idx="2276">
                  <c:v>41359</c:v>
                </c:pt>
                <c:pt idx="2277">
                  <c:v>41360</c:v>
                </c:pt>
                <c:pt idx="2278">
                  <c:v>41361</c:v>
                </c:pt>
                <c:pt idx="2279">
                  <c:v>41362</c:v>
                </c:pt>
                <c:pt idx="2280">
                  <c:v>41363</c:v>
                </c:pt>
                <c:pt idx="2281">
                  <c:v>41364</c:v>
                </c:pt>
                <c:pt idx="2282">
                  <c:v>41365</c:v>
                </c:pt>
                <c:pt idx="2283">
                  <c:v>41366</c:v>
                </c:pt>
                <c:pt idx="2284">
                  <c:v>41367</c:v>
                </c:pt>
                <c:pt idx="2285">
                  <c:v>41368</c:v>
                </c:pt>
                <c:pt idx="2286">
                  <c:v>41369</c:v>
                </c:pt>
                <c:pt idx="2287">
                  <c:v>41370</c:v>
                </c:pt>
                <c:pt idx="2288">
                  <c:v>41371</c:v>
                </c:pt>
                <c:pt idx="2289">
                  <c:v>41372</c:v>
                </c:pt>
                <c:pt idx="2290">
                  <c:v>41373</c:v>
                </c:pt>
                <c:pt idx="2291">
                  <c:v>41374</c:v>
                </c:pt>
                <c:pt idx="2292">
                  <c:v>41375</c:v>
                </c:pt>
                <c:pt idx="2293">
                  <c:v>41376</c:v>
                </c:pt>
                <c:pt idx="2294">
                  <c:v>41377</c:v>
                </c:pt>
                <c:pt idx="2295">
                  <c:v>41378</c:v>
                </c:pt>
                <c:pt idx="2296">
                  <c:v>41379</c:v>
                </c:pt>
                <c:pt idx="2297">
                  <c:v>41380</c:v>
                </c:pt>
                <c:pt idx="2298">
                  <c:v>41381</c:v>
                </c:pt>
                <c:pt idx="2299">
                  <c:v>41382</c:v>
                </c:pt>
                <c:pt idx="2300">
                  <c:v>41383</c:v>
                </c:pt>
                <c:pt idx="2301">
                  <c:v>41384</c:v>
                </c:pt>
                <c:pt idx="2302">
                  <c:v>41385</c:v>
                </c:pt>
                <c:pt idx="2303">
                  <c:v>41386</c:v>
                </c:pt>
                <c:pt idx="2304">
                  <c:v>41387</c:v>
                </c:pt>
                <c:pt idx="2305">
                  <c:v>41388</c:v>
                </c:pt>
                <c:pt idx="2306">
                  <c:v>41389</c:v>
                </c:pt>
                <c:pt idx="2307">
                  <c:v>41390</c:v>
                </c:pt>
                <c:pt idx="2308">
                  <c:v>41391</c:v>
                </c:pt>
                <c:pt idx="2309">
                  <c:v>41392</c:v>
                </c:pt>
                <c:pt idx="2310">
                  <c:v>41393</c:v>
                </c:pt>
                <c:pt idx="2311">
                  <c:v>41394</c:v>
                </c:pt>
                <c:pt idx="2312">
                  <c:v>41395</c:v>
                </c:pt>
                <c:pt idx="2313">
                  <c:v>41396</c:v>
                </c:pt>
                <c:pt idx="2314">
                  <c:v>41397</c:v>
                </c:pt>
                <c:pt idx="2315">
                  <c:v>41398</c:v>
                </c:pt>
                <c:pt idx="2316">
                  <c:v>41399</c:v>
                </c:pt>
                <c:pt idx="2317">
                  <c:v>41400</c:v>
                </c:pt>
                <c:pt idx="2318">
                  <c:v>41401</c:v>
                </c:pt>
                <c:pt idx="2319">
                  <c:v>41402</c:v>
                </c:pt>
                <c:pt idx="2320">
                  <c:v>41403</c:v>
                </c:pt>
                <c:pt idx="2321">
                  <c:v>41404</c:v>
                </c:pt>
                <c:pt idx="2322">
                  <c:v>41405</c:v>
                </c:pt>
                <c:pt idx="2323">
                  <c:v>41406</c:v>
                </c:pt>
                <c:pt idx="2324">
                  <c:v>41407</c:v>
                </c:pt>
                <c:pt idx="2325">
                  <c:v>41408</c:v>
                </c:pt>
                <c:pt idx="2326">
                  <c:v>41409</c:v>
                </c:pt>
                <c:pt idx="2327">
                  <c:v>41410</c:v>
                </c:pt>
                <c:pt idx="2328">
                  <c:v>41411</c:v>
                </c:pt>
                <c:pt idx="2329">
                  <c:v>41412</c:v>
                </c:pt>
                <c:pt idx="2330">
                  <c:v>41413</c:v>
                </c:pt>
                <c:pt idx="2331">
                  <c:v>41414</c:v>
                </c:pt>
                <c:pt idx="2332">
                  <c:v>41415</c:v>
                </c:pt>
                <c:pt idx="2333">
                  <c:v>41416</c:v>
                </c:pt>
                <c:pt idx="2334">
                  <c:v>41417</c:v>
                </c:pt>
                <c:pt idx="2335">
                  <c:v>41418</c:v>
                </c:pt>
                <c:pt idx="2336">
                  <c:v>41419</c:v>
                </c:pt>
                <c:pt idx="2337">
                  <c:v>41420</c:v>
                </c:pt>
                <c:pt idx="2338">
                  <c:v>41421</c:v>
                </c:pt>
                <c:pt idx="2339">
                  <c:v>41422</c:v>
                </c:pt>
                <c:pt idx="2340">
                  <c:v>41423</c:v>
                </c:pt>
                <c:pt idx="2341">
                  <c:v>41424</c:v>
                </c:pt>
                <c:pt idx="2342">
                  <c:v>41425</c:v>
                </c:pt>
                <c:pt idx="2343">
                  <c:v>41426</c:v>
                </c:pt>
                <c:pt idx="2344">
                  <c:v>41427</c:v>
                </c:pt>
                <c:pt idx="2345">
                  <c:v>41428</c:v>
                </c:pt>
                <c:pt idx="2346">
                  <c:v>41429</c:v>
                </c:pt>
                <c:pt idx="2347">
                  <c:v>41430</c:v>
                </c:pt>
                <c:pt idx="2348">
                  <c:v>41431</c:v>
                </c:pt>
                <c:pt idx="2349">
                  <c:v>41432</c:v>
                </c:pt>
                <c:pt idx="2350">
                  <c:v>41433</c:v>
                </c:pt>
                <c:pt idx="2351">
                  <c:v>41434</c:v>
                </c:pt>
                <c:pt idx="2352">
                  <c:v>41435</c:v>
                </c:pt>
                <c:pt idx="2353">
                  <c:v>41436</c:v>
                </c:pt>
                <c:pt idx="2354">
                  <c:v>41437</c:v>
                </c:pt>
                <c:pt idx="2355">
                  <c:v>41438</c:v>
                </c:pt>
                <c:pt idx="2356">
                  <c:v>41439</c:v>
                </c:pt>
                <c:pt idx="2357">
                  <c:v>41440</c:v>
                </c:pt>
                <c:pt idx="2358">
                  <c:v>41441</c:v>
                </c:pt>
                <c:pt idx="2359">
                  <c:v>41442</c:v>
                </c:pt>
                <c:pt idx="2360">
                  <c:v>41443</c:v>
                </c:pt>
                <c:pt idx="2361">
                  <c:v>41444</c:v>
                </c:pt>
                <c:pt idx="2362">
                  <c:v>41445</c:v>
                </c:pt>
                <c:pt idx="2363">
                  <c:v>41446</c:v>
                </c:pt>
                <c:pt idx="2364">
                  <c:v>41447</c:v>
                </c:pt>
                <c:pt idx="2365">
                  <c:v>41448</c:v>
                </c:pt>
                <c:pt idx="2366">
                  <c:v>41449</c:v>
                </c:pt>
                <c:pt idx="2367">
                  <c:v>41450</c:v>
                </c:pt>
                <c:pt idx="2368">
                  <c:v>41451</c:v>
                </c:pt>
                <c:pt idx="2369">
                  <c:v>41452</c:v>
                </c:pt>
                <c:pt idx="2370">
                  <c:v>41453</c:v>
                </c:pt>
                <c:pt idx="2371">
                  <c:v>41454</c:v>
                </c:pt>
                <c:pt idx="2372">
                  <c:v>41455</c:v>
                </c:pt>
                <c:pt idx="2373">
                  <c:v>41456</c:v>
                </c:pt>
                <c:pt idx="2374">
                  <c:v>41457</c:v>
                </c:pt>
                <c:pt idx="2375">
                  <c:v>41458</c:v>
                </c:pt>
                <c:pt idx="2376">
                  <c:v>41459</c:v>
                </c:pt>
                <c:pt idx="2377">
                  <c:v>41460</c:v>
                </c:pt>
                <c:pt idx="2378">
                  <c:v>41461</c:v>
                </c:pt>
                <c:pt idx="2379">
                  <c:v>41462</c:v>
                </c:pt>
                <c:pt idx="2380">
                  <c:v>41463</c:v>
                </c:pt>
                <c:pt idx="2381">
                  <c:v>41464</c:v>
                </c:pt>
                <c:pt idx="2382">
                  <c:v>41465</c:v>
                </c:pt>
                <c:pt idx="2383">
                  <c:v>41466</c:v>
                </c:pt>
                <c:pt idx="2384">
                  <c:v>41467</c:v>
                </c:pt>
                <c:pt idx="2385">
                  <c:v>41468</c:v>
                </c:pt>
                <c:pt idx="2386">
                  <c:v>41469</c:v>
                </c:pt>
                <c:pt idx="2387">
                  <c:v>41470</c:v>
                </c:pt>
                <c:pt idx="2388">
                  <c:v>41471</c:v>
                </c:pt>
                <c:pt idx="2389">
                  <c:v>41472</c:v>
                </c:pt>
                <c:pt idx="2390">
                  <c:v>41473</c:v>
                </c:pt>
                <c:pt idx="2391">
                  <c:v>41474</c:v>
                </c:pt>
                <c:pt idx="2392">
                  <c:v>41475</c:v>
                </c:pt>
                <c:pt idx="2393">
                  <c:v>41476</c:v>
                </c:pt>
                <c:pt idx="2394">
                  <c:v>41477</c:v>
                </c:pt>
                <c:pt idx="2395">
                  <c:v>41478</c:v>
                </c:pt>
                <c:pt idx="2396">
                  <c:v>41479</c:v>
                </c:pt>
                <c:pt idx="2397">
                  <c:v>41480</c:v>
                </c:pt>
                <c:pt idx="2398">
                  <c:v>41481</c:v>
                </c:pt>
                <c:pt idx="2399">
                  <c:v>41482</c:v>
                </c:pt>
                <c:pt idx="2400">
                  <c:v>41483</c:v>
                </c:pt>
                <c:pt idx="2401">
                  <c:v>41484</c:v>
                </c:pt>
                <c:pt idx="2402">
                  <c:v>41485</c:v>
                </c:pt>
                <c:pt idx="2403">
                  <c:v>41486</c:v>
                </c:pt>
                <c:pt idx="2404">
                  <c:v>41487</c:v>
                </c:pt>
                <c:pt idx="2405">
                  <c:v>41488</c:v>
                </c:pt>
                <c:pt idx="2406">
                  <c:v>41489</c:v>
                </c:pt>
                <c:pt idx="2407">
                  <c:v>41490</c:v>
                </c:pt>
                <c:pt idx="2408">
                  <c:v>41491</c:v>
                </c:pt>
                <c:pt idx="2409">
                  <c:v>41492</c:v>
                </c:pt>
                <c:pt idx="2410">
                  <c:v>41493</c:v>
                </c:pt>
                <c:pt idx="2411">
                  <c:v>41494</c:v>
                </c:pt>
                <c:pt idx="2412">
                  <c:v>41495</c:v>
                </c:pt>
                <c:pt idx="2413">
                  <c:v>41496</c:v>
                </c:pt>
                <c:pt idx="2414">
                  <c:v>41497</c:v>
                </c:pt>
                <c:pt idx="2415">
                  <c:v>41498</c:v>
                </c:pt>
                <c:pt idx="2416">
                  <c:v>41499</c:v>
                </c:pt>
                <c:pt idx="2417">
                  <c:v>41500</c:v>
                </c:pt>
                <c:pt idx="2418">
                  <c:v>41501</c:v>
                </c:pt>
                <c:pt idx="2419">
                  <c:v>41502</c:v>
                </c:pt>
                <c:pt idx="2420">
                  <c:v>41503</c:v>
                </c:pt>
                <c:pt idx="2421">
                  <c:v>41504</c:v>
                </c:pt>
                <c:pt idx="2422">
                  <c:v>41505</c:v>
                </c:pt>
                <c:pt idx="2423">
                  <c:v>41506</c:v>
                </c:pt>
                <c:pt idx="2424">
                  <c:v>41507</c:v>
                </c:pt>
                <c:pt idx="2425">
                  <c:v>41508</c:v>
                </c:pt>
                <c:pt idx="2426">
                  <c:v>41509</c:v>
                </c:pt>
                <c:pt idx="2427">
                  <c:v>41510</c:v>
                </c:pt>
                <c:pt idx="2428">
                  <c:v>41511</c:v>
                </c:pt>
                <c:pt idx="2429">
                  <c:v>41512</c:v>
                </c:pt>
                <c:pt idx="2430">
                  <c:v>41513</c:v>
                </c:pt>
                <c:pt idx="2431">
                  <c:v>41514</c:v>
                </c:pt>
                <c:pt idx="2432">
                  <c:v>41515</c:v>
                </c:pt>
                <c:pt idx="2433">
                  <c:v>41516</c:v>
                </c:pt>
                <c:pt idx="2434">
                  <c:v>41517</c:v>
                </c:pt>
                <c:pt idx="2435">
                  <c:v>41518</c:v>
                </c:pt>
                <c:pt idx="2436">
                  <c:v>41519</c:v>
                </c:pt>
                <c:pt idx="2437">
                  <c:v>41520</c:v>
                </c:pt>
                <c:pt idx="2438">
                  <c:v>41521</c:v>
                </c:pt>
                <c:pt idx="2439">
                  <c:v>41522</c:v>
                </c:pt>
                <c:pt idx="2440">
                  <c:v>41523</c:v>
                </c:pt>
                <c:pt idx="2441">
                  <c:v>41524</c:v>
                </c:pt>
                <c:pt idx="2442">
                  <c:v>41525</c:v>
                </c:pt>
                <c:pt idx="2443">
                  <c:v>41526</c:v>
                </c:pt>
                <c:pt idx="2444">
                  <c:v>41527</c:v>
                </c:pt>
                <c:pt idx="2445">
                  <c:v>41528</c:v>
                </c:pt>
                <c:pt idx="2446">
                  <c:v>41529</c:v>
                </c:pt>
                <c:pt idx="2447">
                  <c:v>41530</c:v>
                </c:pt>
                <c:pt idx="2448">
                  <c:v>41531</c:v>
                </c:pt>
                <c:pt idx="2449">
                  <c:v>41532</c:v>
                </c:pt>
                <c:pt idx="2450">
                  <c:v>41533</c:v>
                </c:pt>
                <c:pt idx="2451">
                  <c:v>41534</c:v>
                </c:pt>
                <c:pt idx="2452">
                  <c:v>41535</c:v>
                </c:pt>
                <c:pt idx="2453">
                  <c:v>41536</c:v>
                </c:pt>
                <c:pt idx="2454">
                  <c:v>41537</c:v>
                </c:pt>
                <c:pt idx="2455">
                  <c:v>41538</c:v>
                </c:pt>
                <c:pt idx="2456">
                  <c:v>41539</c:v>
                </c:pt>
                <c:pt idx="2457">
                  <c:v>41540</c:v>
                </c:pt>
                <c:pt idx="2458">
                  <c:v>41541</c:v>
                </c:pt>
                <c:pt idx="2459">
                  <c:v>41542</c:v>
                </c:pt>
                <c:pt idx="2460">
                  <c:v>41543</c:v>
                </c:pt>
                <c:pt idx="2461">
                  <c:v>41544</c:v>
                </c:pt>
                <c:pt idx="2462">
                  <c:v>41545</c:v>
                </c:pt>
                <c:pt idx="2463">
                  <c:v>41546</c:v>
                </c:pt>
                <c:pt idx="2464">
                  <c:v>41547</c:v>
                </c:pt>
                <c:pt idx="2465">
                  <c:v>41548</c:v>
                </c:pt>
                <c:pt idx="2466">
                  <c:v>41549</c:v>
                </c:pt>
                <c:pt idx="2467">
                  <c:v>41550</c:v>
                </c:pt>
                <c:pt idx="2468">
                  <c:v>41551</c:v>
                </c:pt>
                <c:pt idx="2469">
                  <c:v>41552</c:v>
                </c:pt>
                <c:pt idx="2470">
                  <c:v>41553</c:v>
                </c:pt>
                <c:pt idx="2471">
                  <c:v>41554</c:v>
                </c:pt>
                <c:pt idx="2472">
                  <c:v>41555</c:v>
                </c:pt>
                <c:pt idx="2473">
                  <c:v>41556</c:v>
                </c:pt>
                <c:pt idx="2474">
                  <c:v>41557</c:v>
                </c:pt>
                <c:pt idx="2475">
                  <c:v>41558</c:v>
                </c:pt>
                <c:pt idx="2476">
                  <c:v>41559</c:v>
                </c:pt>
                <c:pt idx="2477">
                  <c:v>41560</c:v>
                </c:pt>
                <c:pt idx="2478">
                  <c:v>41561</c:v>
                </c:pt>
                <c:pt idx="2479">
                  <c:v>41562</c:v>
                </c:pt>
                <c:pt idx="2480">
                  <c:v>41563</c:v>
                </c:pt>
                <c:pt idx="2481">
                  <c:v>41564</c:v>
                </c:pt>
                <c:pt idx="2482">
                  <c:v>41565</c:v>
                </c:pt>
                <c:pt idx="2483">
                  <c:v>41566</c:v>
                </c:pt>
                <c:pt idx="2484">
                  <c:v>41567</c:v>
                </c:pt>
                <c:pt idx="2485">
                  <c:v>41568</c:v>
                </c:pt>
                <c:pt idx="2486">
                  <c:v>41569</c:v>
                </c:pt>
                <c:pt idx="2487">
                  <c:v>41570</c:v>
                </c:pt>
                <c:pt idx="2488">
                  <c:v>41571</c:v>
                </c:pt>
                <c:pt idx="2489">
                  <c:v>41572</c:v>
                </c:pt>
                <c:pt idx="2490">
                  <c:v>41573</c:v>
                </c:pt>
                <c:pt idx="2491">
                  <c:v>41574</c:v>
                </c:pt>
                <c:pt idx="2492">
                  <c:v>41575</c:v>
                </c:pt>
                <c:pt idx="2493">
                  <c:v>41576</c:v>
                </c:pt>
                <c:pt idx="2494">
                  <c:v>41577</c:v>
                </c:pt>
                <c:pt idx="2495">
                  <c:v>41578</c:v>
                </c:pt>
                <c:pt idx="2496">
                  <c:v>41579</c:v>
                </c:pt>
                <c:pt idx="2497">
                  <c:v>41580</c:v>
                </c:pt>
                <c:pt idx="2498">
                  <c:v>41581</c:v>
                </c:pt>
                <c:pt idx="2499">
                  <c:v>41582</c:v>
                </c:pt>
                <c:pt idx="2500">
                  <c:v>41583</c:v>
                </c:pt>
                <c:pt idx="2501">
                  <c:v>41584</c:v>
                </c:pt>
                <c:pt idx="2502">
                  <c:v>41585</c:v>
                </c:pt>
                <c:pt idx="2503">
                  <c:v>41586</c:v>
                </c:pt>
                <c:pt idx="2504">
                  <c:v>41587</c:v>
                </c:pt>
                <c:pt idx="2505">
                  <c:v>41588</c:v>
                </c:pt>
                <c:pt idx="2506">
                  <c:v>41589</c:v>
                </c:pt>
                <c:pt idx="2507">
                  <c:v>41590</c:v>
                </c:pt>
                <c:pt idx="2508">
                  <c:v>41591</c:v>
                </c:pt>
                <c:pt idx="2509">
                  <c:v>41592</c:v>
                </c:pt>
                <c:pt idx="2510">
                  <c:v>41593</c:v>
                </c:pt>
                <c:pt idx="2511">
                  <c:v>41594</c:v>
                </c:pt>
                <c:pt idx="2512">
                  <c:v>41595</c:v>
                </c:pt>
                <c:pt idx="2513">
                  <c:v>41596</c:v>
                </c:pt>
                <c:pt idx="2514">
                  <c:v>41597</c:v>
                </c:pt>
                <c:pt idx="2515">
                  <c:v>41598</c:v>
                </c:pt>
                <c:pt idx="2516">
                  <c:v>41599</c:v>
                </c:pt>
                <c:pt idx="2517">
                  <c:v>41600</c:v>
                </c:pt>
                <c:pt idx="2518">
                  <c:v>41601</c:v>
                </c:pt>
                <c:pt idx="2519">
                  <c:v>41602</c:v>
                </c:pt>
                <c:pt idx="2520">
                  <c:v>41603</c:v>
                </c:pt>
                <c:pt idx="2521">
                  <c:v>41604</c:v>
                </c:pt>
                <c:pt idx="2522">
                  <c:v>41605</c:v>
                </c:pt>
                <c:pt idx="2523">
                  <c:v>41606</c:v>
                </c:pt>
                <c:pt idx="2524">
                  <c:v>41607</c:v>
                </c:pt>
                <c:pt idx="2525">
                  <c:v>41608</c:v>
                </c:pt>
                <c:pt idx="2526">
                  <c:v>41609</c:v>
                </c:pt>
                <c:pt idx="2527">
                  <c:v>41610</c:v>
                </c:pt>
                <c:pt idx="2528">
                  <c:v>41611</c:v>
                </c:pt>
                <c:pt idx="2529">
                  <c:v>41612</c:v>
                </c:pt>
                <c:pt idx="2530">
                  <c:v>41613</c:v>
                </c:pt>
                <c:pt idx="2531">
                  <c:v>41614</c:v>
                </c:pt>
                <c:pt idx="2532">
                  <c:v>41615</c:v>
                </c:pt>
                <c:pt idx="2533">
                  <c:v>41616</c:v>
                </c:pt>
                <c:pt idx="2534">
                  <c:v>41617</c:v>
                </c:pt>
                <c:pt idx="2535">
                  <c:v>41618</c:v>
                </c:pt>
                <c:pt idx="2536">
                  <c:v>41619</c:v>
                </c:pt>
                <c:pt idx="2537">
                  <c:v>41620</c:v>
                </c:pt>
                <c:pt idx="2538">
                  <c:v>41621</c:v>
                </c:pt>
                <c:pt idx="2539">
                  <c:v>41622</c:v>
                </c:pt>
                <c:pt idx="2540">
                  <c:v>41623</c:v>
                </c:pt>
                <c:pt idx="2541">
                  <c:v>41624</c:v>
                </c:pt>
                <c:pt idx="2542">
                  <c:v>41625</c:v>
                </c:pt>
                <c:pt idx="2543">
                  <c:v>41626</c:v>
                </c:pt>
                <c:pt idx="2544">
                  <c:v>41627</c:v>
                </c:pt>
                <c:pt idx="2545">
                  <c:v>41628</c:v>
                </c:pt>
                <c:pt idx="2546">
                  <c:v>41629</c:v>
                </c:pt>
                <c:pt idx="2547">
                  <c:v>41630</c:v>
                </c:pt>
                <c:pt idx="2548">
                  <c:v>41631</c:v>
                </c:pt>
                <c:pt idx="2549">
                  <c:v>41632</c:v>
                </c:pt>
                <c:pt idx="2550">
                  <c:v>41633</c:v>
                </c:pt>
                <c:pt idx="2551">
                  <c:v>41634</c:v>
                </c:pt>
                <c:pt idx="2552">
                  <c:v>41635</c:v>
                </c:pt>
                <c:pt idx="2553">
                  <c:v>41636</c:v>
                </c:pt>
                <c:pt idx="2554">
                  <c:v>41637</c:v>
                </c:pt>
                <c:pt idx="2555">
                  <c:v>41638</c:v>
                </c:pt>
                <c:pt idx="2556">
                  <c:v>41639</c:v>
                </c:pt>
                <c:pt idx="2557">
                  <c:v>41640</c:v>
                </c:pt>
                <c:pt idx="2558">
                  <c:v>41641</c:v>
                </c:pt>
                <c:pt idx="2559">
                  <c:v>41642</c:v>
                </c:pt>
                <c:pt idx="2560">
                  <c:v>41643</c:v>
                </c:pt>
                <c:pt idx="2561">
                  <c:v>41644</c:v>
                </c:pt>
                <c:pt idx="2562">
                  <c:v>41645</c:v>
                </c:pt>
                <c:pt idx="2563">
                  <c:v>41646</c:v>
                </c:pt>
                <c:pt idx="2564">
                  <c:v>41647</c:v>
                </c:pt>
                <c:pt idx="2565">
                  <c:v>41648</c:v>
                </c:pt>
                <c:pt idx="2566">
                  <c:v>41649</c:v>
                </c:pt>
                <c:pt idx="2567">
                  <c:v>41650</c:v>
                </c:pt>
                <c:pt idx="2568">
                  <c:v>41651</c:v>
                </c:pt>
                <c:pt idx="2569">
                  <c:v>41652</c:v>
                </c:pt>
                <c:pt idx="2570">
                  <c:v>41653</c:v>
                </c:pt>
                <c:pt idx="2571">
                  <c:v>41654</c:v>
                </c:pt>
                <c:pt idx="2572">
                  <c:v>41655</c:v>
                </c:pt>
                <c:pt idx="2573">
                  <c:v>41656</c:v>
                </c:pt>
                <c:pt idx="2574">
                  <c:v>41657</c:v>
                </c:pt>
                <c:pt idx="2575">
                  <c:v>41658</c:v>
                </c:pt>
                <c:pt idx="2576">
                  <c:v>41659</c:v>
                </c:pt>
                <c:pt idx="2577">
                  <c:v>41660</c:v>
                </c:pt>
                <c:pt idx="2578">
                  <c:v>41661</c:v>
                </c:pt>
                <c:pt idx="2579">
                  <c:v>41662</c:v>
                </c:pt>
                <c:pt idx="2580">
                  <c:v>41663</c:v>
                </c:pt>
                <c:pt idx="2581">
                  <c:v>41664</c:v>
                </c:pt>
                <c:pt idx="2582">
                  <c:v>41665</c:v>
                </c:pt>
                <c:pt idx="2583">
                  <c:v>41666</c:v>
                </c:pt>
                <c:pt idx="2584">
                  <c:v>41667</c:v>
                </c:pt>
                <c:pt idx="2585">
                  <c:v>41668</c:v>
                </c:pt>
                <c:pt idx="2586">
                  <c:v>41669</c:v>
                </c:pt>
                <c:pt idx="2587">
                  <c:v>41670</c:v>
                </c:pt>
                <c:pt idx="2588">
                  <c:v>41671</c:v>
                </c:pt>
                <c:pt idx="2589">
                  <c:v>41672</c:v>
                </c:pt>
                <c:pt idx="2590">
                  <c:v>41673</c:v>
                </c:pt>
                <c:pt idx="2591">
                  <c:v>41674</c:v>
                </c:pt>
                <c:pt idx="2592">
                  <c:v>41675</c:v>
                </c:pt>
                <c:pt idx="2593">
                  <c:v>41676</c:v>
                </c:pt>
                <c:pt idx="2594">
                  <c:v>41677</c:v>
                </c:pt>
                <c:pt idx="2595">
                  <c:v>41678</c:v>
                </c:pt>
                <c:pt idx="2596">
                  <c:v>41679</c:v>
                </c:pt>
                <c:pt idx="2597">
                  <c:v>41680</c:v>
                </c:pt>
                <c:pt idx="2598">
                  <c:v>41681</c:v>
                </c:pt>
                <c:pt idx="2599">
                  <c:v>41682</c:v>
                </c:pt>
                <c:pt idx="2600">
                  <c:v>41683</c:v>
                </c:pt>
                <c:pt idx="2601">
                  <c:v>41684</c:v>
                </c:pt>
                <c:pt idx="2602">
                  <c:v>41685</c:v>
                </c:pt>
                <c:pt idx="2603">
                  <c:v>41686</c:v>
                </c:pt>
                <c:pt idx="2604">
                  <c:v>41687</c:v>
                </c:pt>
                <c:pt idx="2605">
                  <c:v>41688</c:v>
                </c:pt>
                <c:pt idx="2606">
                  <c:v>41689</c:v>
                </c:pt>
                <c:pt idx="2607">
                  <c:v>41690</c:v>
                </c:pt>
                <c:pt idx="2608">
                  <c:v>41691</c:v>
                </c:pt>
                <c:pt idx="2609">
                  <c:v>41692</c:v>
                </c:pt>
                <c:pt idx="2610">
                  <c:v>41693</c:v>
                </c:pt>
                <c:pt idx="2611">
                  <c:v>41694</c:v>
                </c:pt>
                <c:pt idx="2612">
                  <c:v>41695</c:v>
                </c:pt>
                <c:pt idx="2613">
                  <c:v>41696</c:v>
                </c:pt>
                <c:pt idx="2614">
                  <c:v>41697</c:v>
                </c:pt>
                <c:pt idx="2615">
                  <c:v>41698</c:v>
                </c:pt>
                <c:pt idx="2616">
                  <c:v>41699</c:v>
                </c:pt>
                <c:pt idx="2617">
                  <c:v>41700</c:v>
                </c:pt>
                <c:pt idx="2618">
                  <c:v>41701</c:v>
                </c:pt>
                <c:pt idx="2619">
                  <c:v>41702</c:v>
                </c:pt>
                <c:pt idx="2620">
                  <c:v>41703</c:v>
                </c:pt>
                <c:pt idx="2621">
                  <c:v>41704</c:v>
                </c:pt>
                <c:pt idx="2622">
                  <c:v>41705</c:v>
                </c:pt>
                <c:pt idx="2623">
                  <c:v>41706</c:v>
                </c:pt>
                <c:pt idx="2624">
                  <c:v>41707</c:v>
                </c:pt>
                <c:pt idx="2625">
                  <c:v>41708</c:v>
                </c:pt>
                <c:pt idx="2626">
                  <c:v>41709</c:v>
                </c:pt>
                <c:pt idx="2627">
                  <c:v>41710</c:v>
                </c:pt>
                <c:pt idx="2628">
                  <c:v>41711</c:v>
                </c:pt>
                <c:pt idx="2629">
                  <c:v>41712</c:v>
                </c:pt>
                <c:pt idx="2630">
                  <c:v>41713</c:v>
                </c:pt>
                <c:pt idx="2631">
                  <c:v>41714</c:v>
                </c:pt>
                <c:pt idx="2632">
                  <c:v>41715</c:v>
                </c:pt>
                <c:pt idx="2633">
                  <c:v>41716</c:v>
                </c:pt>
                <c:pt idx="2634">
                  <c:v>41717</c:v>
                </c:pt>
                <c:pt idx="2635">
                  <c:v>41718</c:v>
                </c:pt>
                <c:pt idx="2636">
                  <c:v>41719</c:v>
                </c:pt>
                <c:pt idx="2637">
                  <c:v>41720</c:v>
                </c:pt>
                <c:pt idx="2638">
                  <c:v>41721</c:v>
                </c:pt>
                <c:pt idx="2639">
                  <c:v>41722</c:v>
                </c:pt>
                <c:pt idx="2640">
                  <c:v>41723</c:v>
                </c:pt>
                <c:pt idx="2641">
                  <c:v>41724</c:v>
                </c:pt>
                <c:pt idx="2642">
                  <c:v>41725</c:v>
                </c:pt>
                <c:pt idx="2643">
                  <c:v>41726</c:v>
                </c:pt>
                <c:pt idx="2644">
                  <c:v>41727</c:v>
                </c:pt>
                <c:pt idx="2645">
                  <c:v>41728</c:v>
                </c:pt>
                <c:pt idx="2646">
                  <c:v>41729</c:v>
                </c:pt>
                <c:pt idx="2647">
                  <c:v>41730</c:v>
                </c:pt>
                <c:pt idx="2648">
                  <c:v>41731</c:v>
                </c:pt>
                <c:pt idx="2649">
                  <c:v>41732</c:v>
                </c:pt>
                <c:pt idx="2650">
                  <c:v>41733</c:v>
                </c:pt>
                <c:pt idx="2651">
                  <c:v>41734</c:v>
                </c:pt>
                <c:pt idx="2652">
                  <c:v>41735</c:v>
                </c:pt>
                <c:pt idx="2653">
                  <c:v>41736</c:v>
                </c:pt>
                <c:pt idx="2654">
                  <c:v>41737</c:v>
                </c:pt>
                <c:pt idx="2655">
                  <c:v>41738</c:v>
                </c:pt>
                <c:pt idx="2656">
                  <c:v>41739</c:v>
                </c:pt>
                <c:pt idx="2657">
                  <c:v>41740</c:v>
                </c:pt>
                <c:pt idx="2658">
                  <c:v>41741</c:v>
                </c:pt>
                <c:pt idx="2659">
                  <c:v>41742</c:v>
                </c:pt>
                <c:pt idx="2660">
                  <c:v>41743</c:v>
                </c:pt>
                <c:pt idx="2661">
                  <c:v>41744</c:v>
                </c:pt>
                <c:pt idx="2662">
                  <c:v>41745</c:v>
                </c:pt>
                <c:pt idx="2663">
                  <c:v>41746</c:v>
                </c:pt>
                <c:pt idx="2664">
                  <c:v>41747</c:v>
                </c:pt>
                <c:pt idx="2665">
                  <c:v>41748</c:v>
                </c:pt>
                <c:pt idx="2666">
                  <c:v>41749</c:v>
                </c:pt>
                <c:pt idx="2667">
                  <c:v>41750</c:v>
                </c:pt>
                <c:pt idx="2668">
                  <c:v>41751</c:v>
                </c:pt>
                <c:pt idx="2669">
                  <c:v>41752</c:v>
                </c:pt>
                <c:pt idx="2670">
                  <c:v>41753</c:v>
                </c:pt>
                <c:pt idx="2671">
                  <c:v>41754</c:v>
                </c:pt>
                <c:pt idx="2672">
                  <c:v>41755</c:v>
                </c:pt>
                <c:pt idx="2673">
                  <c:v>41756</c:v>
                </c:pt>
                <c:pt idx="2674">
                  <c:v>41757</c:v>
                </c:pt>
                <c:pt idx="2675">
                  <c:v>41758</c:v>
                </c:pt>
                <c:pt idx="2676">
                  <c:v>41759</c:v>
                </c:pt>
                <c:pt idx="2677">
                  <c:v>41760</c:v>
                </c:pt>
                <c:pt idx="2678">
                  <c:v>41761</c:v>
                </c:pt>
                <c:pt idx="2679">
                  <c:v>41762</c:v>
                </c:pt>
                <c:pt idx="2680">
                  <c:v>41763</c:v>
                </c:pt>
                <c:pt idx="2681">
                  <c:v>41764</c:v>
                </c:pt>
                <c:pt idx="2682">
                  <c:v>41765</c:v>
                </c:pt>
                <c:pt idx="2683">
                  <c:v>41766</c:v>
                </c:pt>
                <c:pt idx="2684">
                  <c:v>41767</c:v>
                </c:pt>
                <c:pt idx="2685">
                  <c:v>41768</c:v>
                </c:pt>
                <c:pt idx="2686">
                  <c:v>41769</c:v>
                </c:pt>
                <c:pt idx="2687">
                  <c:v>41770</c:v>
                </c:pt>
                <c:pt idx="2688">
                  <c:v>41771</c:v>
                </c:pt>
                <c:pt idx="2689">
                  <c:v>41772</c:v>
                </c:pt>
                <c:pt idx="2690">
                  <c:v>41773</c:v>
                </c:pt>
                <c:pt idx="2691">
                  <c:v>41774</c:v>
                </c:pt>
                <c:pt idx="2692">
                  <c:v>41775</c:v>
                </c:pt>
                <c:pt idx="2693">
                  <c:v>41776</c:v>
                </c:pt>
                <c:pt idx="2694">
                  <c:v>41777</c:v>
                </c:pt>
                <c:pt idx="2695">
                  <c:v>41778</c:v>
                </c:pt>
                <c:pt idx="2696">
                  <c:v>41779</c:v>
                </c:pt>
                <c:pt idx="2697">
                  <c:v>41780</c:v>
                </c:pt>
                <c:pt idx="2698">
                  <c:v>41781</c:v>
                </c:pt>
                <c:pt idx="2699">
                  <c:v>41782</c:v>
                </c:pt>
                <c:pt idx="2700">
                  <c:v>41783</c:v>
                </c:pt>
                <c:pt idx="2701">
                  <c:v>41784</c:v>
                </c:pt>
                <c:pt idx="2702">
                  <c:v>41785</c:v>
                </c:pt>
                <c:pt idx="2703">
                  <c:v>41786</c:v>
                </c:pt>
                <c:pt idx="2704">
                  <c:v>41787</c:v>
                </c:pt>
                <c:pt idx="2705">
                  <c:v>41788</c:v>
                </c:pt>
                <c:pt idx="2706">
                  <c:v>41789</c:v>
                </c:pt>
                <c:pt idx="2707">
                  <c:v>41790</c:v>
                </c:pt>
                <c:pt idx="2708">
                  <c:v>41791</c:v>
                </c:pt>
                <c:pt idx="2709">
                  <c:v>41792</c:v>
                </c:pt>
                <c:pt idx="2710">
                  <c:v>41793</c:v>
                </c:pt>
                <c:pt idx="2711">
                  <c:v>41794</c:v>
                </c:pt>
                <c:pt idx="2712">
                  <c:v>41795</c:v>
                </c:pt>
                <c:pt idx="2713">
                  <c:v>41796</c:v>
                </c:pt>
                <c:pt idx="2714">
                  <c:v>41797</c:v>
                </c:pt>
                <c:pt idx="2715">
                  <c:v>41798</c:v>
                </c:pt>
                <c:pt idx="2716">
                  <c:v>41799</c:v>
                </c:pt>
                <c:pt idx="2717">
                  <c:v>41800</c:v>
                </c:pt>
                <c:pt idx="2718">
                  <c:v>41801</c:v>
                </c:pt>
                <c:pt idx="2719">
                  <c:v>41802</c:v>
                </c:pt>
                <c:pt idx="2720">
                  <c:v>41803</c:v>
                </c:pt>
                <c:pt idx="2721">
                  <c:v>41804</c:v>
                </c:pt>
                <c:pt idx="2722">
                  <c:v>41805</c:v>
                </c:pt>
                <c:pt idx="2723">
                  <c:v>41806</c:v>
                </c:pt>
                <c:pt idx="2724">
                  <c:v>41807</c:v>
                </c:pt>
                <c:pt idx="2725">
                  <c:v>41808</c:v>
                </c:pt>
                <c:pt idx="2726">
                  <c:v>41809</c:v>
                </c:pt>
                <c:pt idx="2727">
                  <c:v>41810</c:v>
                </c:pt>
                <c:pt idx="2728">
                  <c:v>41811</c:v>
                </c:pt>
                <c:pt idx="2729">
                  <c:v>41812</c:v>
                </c:pt>
                <c:pt idx="2730">
                  <c:v>41813</c:v>
                </c:pt>
                <c:pt idx="2731">
                  <c:v>41814</c:v>
                </c:pt>
                <c:pt idx="2732">
                  <c:v>41815</c:v>
                </c:pt>
                <c:pt idx="2733">
                  <c:v>41816</c:v>
                </c:pt>
                <c:pt idx="2734">
                  <c:v>41817</c:v>
                </c:pt>
                <c:pt idx="2735">
                  <c:v>41818</c:v>
                </c:pt>
                <c:pt idx="2736">
                  <c:v>41819</c:v>
                </c:pt>
                <c:pt idx="2737">
                  <c:v>41820</c:v>
                </c:pt>
                <c:pt idx="2738">
                  <c:v>41821</c:v>
                </c:pt>
                <c:pt idx="2739">
                  <c:v>41822</c:v>
                </c:pt>
                <c:pt idx="2740">
                  <c:v>41823</c:v>
                </c:pt>
                <c:pt idx="2741">
                  <c:v>41824</c:v>
                </c:pt>
                <c:pt idx="2742">
                  <c:v>41825</c:v>
                </c:pt>
                <c:pt idx="2743">
                  <c:v>41826</c:v>
                </c:pt>
                <c:pt idx="2744">
                  <c:v>41827</c:v>
                </c:pt>
                <c:pt idx="2745">
                  <c:v>41828</c:v>
                </c:pt>
                <c:pt idx="2746">
                  <c:v>41829</c:v>
                </c:pt>
                <c:pt idx="2747">
                  <c:v>41830</c:v>
                </c:pt>
                <c:pt idx="2748">
                  <c:v>41831</c:v>
                </c:pt>
                <c:pt idx="2749">
                  <c:v>41832</c:v>
                </c:pt>
                <c:pt idx="2750">
                  <c:v>41833</c:v>
                </c:pt>
                <c:pt idx="2751">
                  <c:v>41834</c:v>
                </c:pt>
                <c:pt idx="2752">
                  <c:v>41835</c:v>
                </c:pt>
                <c:pt idx="2753">
                  <c:v>41836</c:v>
                </c:pt>
                <c:pt idx="2754">
                  <c:v>41837</c:v>
                </c:pt>
                <c:pt idx="2755">
                  <c:v>41838</c:v>
                </c:pt>
                <c:pt idx="2756">
                  <c:v>41839</c:v>
                </c:pt>
                <c:pt idx="2757">
                  <c:v>41840</c:v>
                </c:pt>
                <c:pt idx="2758">
                  <c:v>41841</c:v>
                </c:pt>
                <c:pt idx="2759">
                  <c:v>41842</c:v>
                </c:pt>
                <c:pt idx="2760">
                  <c:v>41843</c:v>
                </c:pt>
                <c:pt idx="2761">
                  <c:v>41844</c:v>
                </c:pt>
                <c:pt idx="2762">
                  <c:v>41845</c:v>
                </c:pt>
                <c:pt idx="2763">
                  <c:v>41846</c:v>
                </c:pt>
                <c:pt idx="2764">
                  <c:v>41847</c:v>
                </c:pt>
                <c:pt idx="2765">
                  <c:v>41848</c:v>
                </c:pt>
                <c:pt idx="2766">
                  <c:v>41849</c:v>
                </c:pt>
                <c:pt idx="2767">
                  <c:v>41850</c:v>
                </c:pt>
                <c:pt idx="2768">
                  <c:v>41851</c:v>
                </c:pt>
                <c:pt idx="2769">
                  <c:v>41852</c:v>
                </c:pt>
                <c:pt idx="2770">
                  <c:v>41853</c:v>
                </c:pt>
                <c:pt idx="2771">
                  <c:v>41854</c:v>
                </c:pt>
                <c:pt idx="2772">
                  <c:v>41855</c:v>
                </c:pt>
                <c:pt idx="2773">
                  <c:v>41856</c:v>
                </c:pt>
                <c:pt idx="2774">
                  <c:v>41857</c:v>
                </c:pt>
                <c:pt idx="2775">
                  <c:v>41858</c:v>
                </c:pt>
                <c:pt idx="2776">
                  <c:v>41859</c:v>
                </c:pt>
                <c:pt idx="2777">
                  <c:v>41860</c:v>
                </c:pt>
                <c:pt idx="2778">
                  <c:v>41861</c:v>
                </c:pt>
                <c:pt idx="2779">
                  <c:v>41862</c:v>
                </c:pt>
                <c:pt idx="2780">
                  <c:v>41863</c:v>
                </c:pt>
                <c:pt idx="2781">
                  <c:v>41864</c:v>
                </c:pt>
                <c:pt idx="2782">
                  <c:v>41865</c:v>
                </c:pt>
                <c:pt idx="2783">
                  <c:v>41866</c:v>
                </c:pt>
                <c:pt idx="2784">
                  <c:v>41867</c:v>
                </c:pt>
                <c:pt idx="2785">
                  <c:v>41868</c:v>
                </c:pt>
                <c:pt idx="2786">
                  <c:v>41869</c:v>
                </c:pt>
                <c:pt idx="2787">
                  <c:v>41870</c:v>
                </c:pt>
                <c:pt idx="2788">
                  <c:v>41871</c:v>
                </c:pt>
                <c:pt idx="2789">
                  <c:v>41872</c:v>
                </c:pt>
                <c:pt idx="2790">
                  <c:v>41873</c:v>
                </c:pt>
                <c:pt idx="2791">
                  <c:v>41874</c:v>
                </c:pt>
                <c:pt idx="2792">
                  <c:v>41875</c:v>
                </c:pt>
                <c:pt idx="2793">
                  <c:v>41876</c:v>
                </c:pt>
                <c:pt idx="2794">
                  <c:v>41877</c:v>
                </c:pt>
                <c:pt idx="2795">
                  <c:v>41878</c:v>
                </c:pt>
                <c:pt idx="2796">
                  <c:v>41879</c:v>
                </c:pt>
                <c:pt idx="2797">
                  <c:v>41880</c:v>
                </c:pt>
                <c:pt idx="2798">
                  <c:v>41881</c:v>
                </c:pt>
                <c:pt idx="2799">
                  <c:v>41882</c:v>
                </c:pt>
                <c:pt idx="2800">
                  <c:v>41883</c:v>
                </c:pt>
                <c:pt idx="2801">
                  <c:v>41884</c:v>
                </c:pt>
                <c:pt idx="2802">
                  <c:v>41885</c:v>
                </c:pt>
                <c:pt idx="2803">
                  <c:v>41886</c:v>
                </c:pt>
                <c:pt idx="2804">
                  <c:v>41887</c:v>
                </c:pt>
                <c:pt idx="2805">
                  <c:v>41888</c:v>
                </c:pt>
                <c:pt idx="2806">
                  <c:v>41889</c:v>
                </c:pt>
                <c:pt idx="2807">
                  <c:v>41890</c:v>
                </c:pt>
                <c:pt idx="2808">
                  <c:v>41891</c:v>
                </c:pt>
                <c:pt idx="2809">
                  <c:v>41892</c:v>
                </c:pt>
                <c:pt idx="2810">
                  <c:v>41893</c:v>
                </c:pt>
                <c:pt idx="2811">
                  <c:v>41894</c:v>
                </c:pt>
                <c:pt idx="2812">
                  <c:v>41895</c:v>
                </c:pt>
                <c:pt idx="2813">
                  <c:v>41896</c:v>
                </c:pt>
                <c:pt idx="2814">
                  <c:v>41897</c:v>
                </c:pt>
                <c:pt idx="2815">
                  <c:v>41898</c:v>
                </c:pt>
                <c:pt idx="2816">
                  <c:v>41899</c:v>
                </c:pt>
                <c:pt idx="2817">
                  <c:v>41900</c:v>
                </c:pt>
                <c:pt idx="2818">
                  <c:v>41901</c:v>
                </c:pt>
                <c:pt idx="2819">
                  <c:v>41902</c:v>
                </c:pt>
                <c:pt idx="2820">
                  <c:v>41903</c:v>
                </c:pt>
                <c:pt idx="2821">
                  <c:v>41904</c:v>
                </c:pt>
                <c:pt idx="2822">
                  <c:v>41905</c:v>
                </c:pt>
                <c:pt idx="2823">
                  <c:v>41906</c:v>
                </c:pt>
                <c:pt idx="2824">
                  <c:v>41907</c:v>
                </c:pt>
                <c:pt idx="2825">
                  <c:v>41908</c:v>
                </c:pt>
                <c:pt idx="2826">
                  <c:v>41909</c:v>
                </c:pt>
                <c:pt idx="2827">
                  <c:v>41910</c:v>
                </c:pt>
                <c:pt idx="2828">
                  <c:v>41911</c:v>
                </c:pt>
                <c:pt idx="2829">
                  <c:v>41912</c:v>
                </c:pt>
                <c:pt idx="2830">
                  <c:v>41913</c:v>
                </c:pt>
                <c:pt idx="2831">
                  <c:v>41914</c:v>
                </c:pt>
                <c:pt idx="2832">
                  <c:v>41915</c:v>
                </c:pt>
                <c:pt idx="2833">
                  <c:v>41916</c:v>
                </c:pt>
                <c:pt idx="2834">
                  <c:v>41917</c:v>
                </c:pt>
                <c:pt idx="2835">
                  <c:v>41918</c:v>
                </c:pt>
                <c:pt idx="2836">
                  <c:v>41919</c:v>
                </c:pt>
                <c:pt idx="2837">
                  <c:v>41920</c:v>
                </c:pt>
                <c:pt idx="2838">
                  <c:v>41921</c:v>
                </c:pt>
                <c:pt idx="2839">
                  <c:v>41922</c:v>
                </c:pt>
                <c:pt idx="2840">
                  <c:v>41923</c:v>
                </c:pt>
                <c:pt idx="2841">
                  <c:v>41924</c:v>
                </c:pt>
                <c:pt idx="2842">
                  <c:v>41925</c:v>
                </c:pt>
                <c:pt idx="2843">
                  <c:v>41926</c:v>
                </c:pt>
                <c:pt idx="2844">
                  <c:v>41927</c:v>
                </c:pt>
                <c:pt idx="2845">
                  <c:v>41928</c:v>
                </c:pt>
                <c:pt idx="2846">
                  <c:v>41929</c:v>
                </c:pt>
                <c:pt idx="2847">
                  <c:v>41930</c:v>
                </c:pt>
                <c:pt idx="2848">
                  <c:v>41931</c:v>
                </c:pt>
                <c:pt idx="2849">
                  <c:v>41932</c:v>
                </c:pt>
                <c:pt idx="2850">
                  <c:v>41933</c:v>
                </c:pt>
                <c:pt idx="2851">
                  <c:v>41934</c:v>
                </c:pt>
                <c:pt idx="2852">
                  <c:v>41935</c:v>
                </c:pt>
                <c:pt idx="2853">
                  <c:v>41936</c:v>
                </c:pt>
                <c:pt idx="2854">
                  <c:v>41937</c:v>
                </c:pt>
                <c:pt idx="2855">
                  <c:v>41938</c:v>
                </c:pt>
                <c:pt idx="2856">
                  <c:v>41939</c:v>
                </c:pt>
                <c:pt idx="2857">
                  <c:v>41940</c:v>
                </c:pt>
                <c:pt idx="2858">
                  <c:v>41941</c:v>
                </c:pt>
                <c:pt idx="2859">
                  <c:v>41942</c:v>
                </c:pt>
                <c:pt idx="2860">
                  <c:v>41943</c:v>
                </c:pt>
                <c:pt idx="2861">
                  <c:v>41944</c:v>
                </c:pt>
                <c:pt idx="2862">
                  <c:v>41945</c:v>
                </c:pt>
                <c:pt idx="2863">
                  <c:v>41946</c:v>
                </c:pt>
                <c:pt idx="2864">
                  <c:v>41947</c:v>
                </c:pt>
                <c:pt idx="2865">
                  <c:v>41948</c:v>
                </c:pt>
                <c:pt idx="2866">
                  <c:v>41949</c:v>
                </c:pt>
                <c:pt idx="2867">
                  <c:v>41950</c:v>
                </c:pt>
                <c:pt idx="2868">
                  <c:v>41951</c:v>
                </c:pt>
                <c:pt idx="2869">
                  <c:v>41952</c:v>
                </c:pt>
                <c:pt idx="2870">
                  <c:v>41953</c:v>
                </c:pt>
                <c:pt idx="2871">
                  <c:v>41954</c:v>
                </c:pt>
                <c:pt idx="2872">
                  <c:v>41955</c:v>
                </c:pt>
                <c:pt idx="2873">
                  <c:v>41956</c:v>
                </c:pt>
                <c:pt idx="2874">
                  <c:v>41957</c:v>
                </c:pt>
                <c:pt idx="2875">
                  <c:v>41958</c:v>
                </c:pt>
                <c:pt idx="2876">
                  <c:v>41959</c:v>
                </c:pt>
                <c:pt idx="2877">
                  <c:v>41960</c:v>
                </c:pt>
                <c:pt idx="2878">
                  <c:v>41961</c:v>
                </c:pt>
                <c:pt idx="2879">
                  <c:v>41962</c:v>
                </c:pt>
                <c:pt idx="2880">
                  <c:v>41963</c:v>
                </c:pt>
                <c:pt idx="2881">
                  <c:v>41964</c:v>
                </c:pt>
                <c:pt idx="2882">
                  <c:v>41965</c:v>
                </c:pt>
                <c:pt idx="2883">
                  <c:v>41966</c:v>
                </c:pt>
                <c:pt idx="2884">
                  <c:v>41967</c:v>
                </c:pt>
                <c:pt idx="2885">
                  <c:v>41968</c:v>
                </c:pt>
                <c:pt idx="2886">
                  <c:v>41969</c:v>
                </c:pt>
                <c:pt idx="2887">
                  <c:v>41970</c:v>
                </c:pt>
                <c:pt idx="2888">
                  <c:v>41971</c:v>
                </c:pt>
                <c:pt idx="2889">
                  <c:v>41972</c:v>
                </c:pt>
                <c:pt idx="2890">
                  <c:v>41973</c:v>
                </c:pt>
                <c:pt idx="2891">
                  <c:v>41974</c:v>
                </c:pt>
                <c:pt idx="2892">
                  <c:v>41975</c:v>
                </c:pt>
                <c:pt idx="2893">
                  <c:v>41976</c:v>
                </c:pt>
                <c:pt idx="2894">
                  <c:v>41977</c:v>
                </c:pt>
                <c:pt idx="2895">
                  <c:v>41978</c:v>
                </c:pt>
                <c:pt idx="2896">
                  <c:v>41979</c:v>
                </c:pt>
                <c:pt idx="2897">
                  <c:v>41980</c:v>
                </c:pt>
                <c:pt idx="2898">
                  <c:v>41981</c:v>
                </c:pt>
                <c:pt idx="2899">
                  <c:v>41982</c:v>
                </c:pt>
                <c:pt idx="2900">
                  <c:v>41983</c:v>
                </c:pt>
                <c:pt idx="2901">
                  <c:v>41984</c:v>
                </c:pt>
                <c:pt idx="2902">
                  <c:v>41985</c:v>
                </c:pt>
                <c:pt idx="2903">
                  <c:v>41986</c:v>
                </c:pt>
                <c:pt idx="2904">
                  <c:v>41987</c:v>
                </c:pt>
                <c:pt idx="2905">
                  <c:v>41988</c:v>
                </c:pt>
                <c:pt idx="2906">
                  <c:v>41989</c:v>
                </c:pt>
                <c:pt idx="2907">
                  <c:v>41990</c:v>
                </c:pt>
                <c:pt idx="2908">
                  <c:v>41991</c:v>
                </c:pt>
                <c:pt idx="2909">
                  <c:v>41992</c:v>
                </c:pt>
                <c:pt idx="2910">
                  <c:v>41993</c:v>
                </c:pt>
                <c:pt idx="2911">
                  <c:v>41994</c:v>
                </c:pt>
                <c:pt idx="2912">
                  <c:v>41995</c:v>
                </c:pt>
                <c:pt idx="2913">
                  <c:v>41996</c:v>
                </c:pt>
                <c:pt idx="2914">
                  <c:v>41997</c:v>
                </c:pt>
                <c:pt idx="2915">
                  <c:v>41998</c:v>
                </c:pt>
                <c:pt idx="2916">
                  <c:v>41999</c:v>
                </c:pt>
                <c:pt idx="2917">
                  <c:v>42000</c:v>
                </c:pt>
                <c:pt idx="2918">
                  <c:v>42001</c:v>
                </c:pt>
                <c:pt idx="2919">
                  <c:v>42002</c:v>
                </c:pt>
                <c:pt idx="2920">
                  <c:v>42003</c:v>
                </c:pt>
                <c:pt idx="2921">
                  <c:v>42004</c:v>
                </c:pt>
                <c:pt idx="2922">
                  <c:v>42005</c:v>
                </c:pt>
                <c:pt idx="2923">
                  <c:v>42006</c:v>
                </c:pt>
                <c:pt idx="2924">
                  <c:v>42007</c:v>
                </c:pt>
                <c:pt idx="2925">
                  <c:v>42008</c:v>
                </c:pt>
                <c:pt idx="2926">
                  <c:v>42009</c:v>
                </c:pt>
                <c:pt idx="2927">
                  <c:v>42010</c:v>
                </c:pt>
                <c:pt idx="2928">
                  <c:v>42011</c:v>
                </c:pt>
                <c:pt idx="2929">
                  <c:v>42012</c:v>
                </c:pt>
                <c:pt idx="2930">
                  <c:v>42013</c:v>
                </c:pt>
                <c:pt idx="2931">
                  <c:v>42014</c:v>
                </c:pt>
                <c:pt idx="2932">
                  <c:v>42015</c:v>
                </c:pt>
                <c:pt idx="2933">
                  <c:v>42016</c:v>
                </c:pt>
                <c:pt idx="2934">
                  <c:v>42017</c:v>
                </c:pt>
                <c:pt idx="2935">
                  <c:v>42018</c:v>
                </c:pt>
                <c:pt idx="2936">
                  <c:v>42019</c:v>
                </c:pt>
                <c:pt idx="2937">
                  <c:v>42020</c:v>
                </c:pt>
                <c:pt idx="2938">
                  <c:v>42021</c:v>
                </c:pt>
                <c:pt idx="2939">
                  <c:v>42022</c:v>
                </c:pt>
                <c:pt idx="2940">
                  <c:v>42023</c:v>
                </c:pt>
                <c:pt idx="2941">
                  <c:v>42024</c:v>
                </c:pt>
                <c:pt idx="2942">
                  <c:v>42025</c:v>
                </c:pt>
                <c:pt idx="2943">
                  <c:v>42026</c:v>
                </c:pt>
                <c:pt idx="2944">
                  <c:v>42027</c:v>
                </c:pt>
                <c:pt idx="2945">
                  <c:v>42028</c:v>
                </c:pt>
                <c:pt idx="2946">
                  <c:v>42029</c:v>
                </c:pt>
                <c:pt idx="2947">
                  <c:v>42030</c:v>
                </c:pt>
                <c:pt idx="2948">
                  <c:v>42031</c:v>
                </c:pt>
                <c:pt idx="2949">
                  <c:v>42032</c:v>
                </c:pt>
                <c:pt idx="2950">
                  <c:v>42033</c:v>
                </c:pt>
                <c:pt idx="2951">
                  <c:v>42034</c:v>
                </c:pt>
                <c:pt idx="2952">
                  <c:v>42035</c:v>
                </c:pt>
                <c:pt idx="2953">
                  <c:v>42036</c:v>
                </c:pt>
                <c:pt idx="2954">
                  <c:v>42037</c:v>
                </c:pt>
                <c:pt idx="2955">
                  <c:v>42038</c:v>
                </c:pt>
                <c:pt idx="2956">
                  <c:v>42039</c:v>
                </c:pt>
                <c:pt idx="2957">
                  <c:v>42040</c:v>
                </c:pt>
                <c:pt idx="2958">
                  <c:v>42041</c:v>
                </c:pt>
                <c:pt idx="2959">
                  <c:v>42042</c:v>
                </c:pt>
                <c:pt idx="2960">
                  <c:v>42043</c:v>
                </c:pt>
                <c:pt idx="2961">
                  <c:v>42044</c:v>
                </c:pt>
                <c:pt idx="2962">
                  <c:v>42045</c:v>
                </c:pt>
                <c:pt idx="2963">
                  <c:v>42046</c:v>
                </c:pt>
                <c:pt idx="2964">
                  <c:v>42047</c:v>
                </c:pt>
                <c:pt idx="2965">
                  <c:v>42048</c:v>
                </c:pt>
                <c:pt idx="2966">
                  <c:v>42049</c:v>
                </c:pt>
                <c:pt idx="2967">
                  <c:v>42050</c:v>
                </c:pt>
                <c:pt idx="2968">
                  <c:v>42051</c:v>
                </c:pt>
                <c:pt idx="2969">
                  <c:v>42052</c:v>
                </c:pt>
                <c:pt idx="2970">
                  <c:v>42053</c:v>
                </c:pt>
                <c:pt idx="2971">
                  <c:v>42054</c:v>
                </c:pt>
                <c:pt idx="2972">
                  <c:v>42055</c:v>
                </c:pt>
                <c:pt idx="2973">
                  <c:v>42056</c:v>
                </c:pt>
                <c:pt idx="2974">
                  <c:v>42057</c:v>
                </c:pt>
                <c:pt idx="2975">
                  <c:v>42058</c:v>
                </c:pt>
                <c:pt idx="2976">
                  <c:v>42059</c:v>
                </c:pt>
                <c:pt idx="2977">
                  <c:v>42060</c:v>
                </c:pt>
                <c:pt idx="2978">
                  <c:v>42061</c:v>
                </c:pt>
                <c:pt idx="2979">
                  <c:v>42062</c:v>
                </c:pt>
                <c:pt idx="2980">
                  <c:v>42063</c:v>
                </c:pt>
                <c:pt idx="2981">
                  <c:v>42064</c:v>
                </c:pt>
                <c:pt idx="2982">
                  <c:v>42065</c:v>
                </c:pt>
                <c:pt idx="2983">
                  <c:v>42066</c:v>
                </c:pt>
                <c:pt idx="2984">
                  <c:v>42067</c:v>
                </c:pt>
                <c:pt idx="2985">
                  <c:v>42068</c:v>
                </c:pt>
                <c:pt idx="2986">
                  <c:v>42069</c:v>
                </c:pt>
                <c:pt idx="2987">
                  <c:v>42070</c:v>
                </c:pt>
                <c:pt idx="2988">
                  <c:v>42071</c:v>
                </c:pt>
                <c:pt idx="2989">
                  <c:v>42072</c:v>
                </c:pt>
                <c:pt idx="2990">
                  <c:v>42073</c:v>
                </c:pt>
                <c:pt idx="2991">
                  <c:v>42074</c:v>
                </c:pt>
                <c:pt idx="2992">
                  <c:v>42075</c:v>
                </c:pt>
                <c:pt idx="2993">
                  <c:v>42076</c:v>
                </c:pt>
                <c:pt idx="2994">
                  <c:v>42077</c:v>
                </c:pt>
                <c:pt idx="2995">
                  <c:v>42078</c:v>
                </c:pt>
                <c:pt idx="2996">
                  <c:v>42079</c:v>
                </c:pt>
                <c:pt idx="2997">
                  <c:v>42080</c:v>
                </c:pt>
                <c:pt idx="2998">
                  <c:v>42081</c:v>
                </c:pt>
                <c:pt idx="2999">
                  <c:v>42082</c:v>
                </c:pt>
                <c:pt idx="3000">
                  <c:v>42083</c:v>
                </c:pt>
                <c:pt idx="3001">
                  <c:v>42084</c:v>
                </c:pt>
                <c:pt idx="3002">
                  <c:v>42085</c:v>
                </c:pt>
                <c:pt idx="3003">
                  <c:v>42086</c:v>
                </c:pt>
                <c:pt idx="3004">
                  <c:v>42087</c:v>
                </c:pt>
                <c:pt idx="3005">
                  <c:v>42088</c:v>
                </c:pt>
                <c:pt idx="3006">
                  <c:v>42089</c:v>
                </c:pt>
                <c:pt idx="3007">
                  <c:v>42090</c:v>
                </c:pt>
                <c:pt idx="3008">
                  <c:v>42091</c:v>
                </c:pt>
                <c:pt idx="3009">
                  <c:v>42092</c:v>
                </c:pt>
                <c:pt idx="3010">
                  <c:v>42093</c:v>
                </c:pt>
                <c:pt idx="3011">
                  <c:v>42094</c:v>
                </c:pt>
                <c:pt idx="3012">
                  <c:v>42095</c:v>
                </c:pt>
                <c:pt idx="3013">
                  <c:v>42096</c:v>
                </c:pt>
                <c:pt idx="3014">
                  <c:v>42097</c:v>
                </c:pt>
                <c:pt idx="3015">
                  <c:v>42098</c:v>
                </c:pt>
                <c:pt idx="3016">
                  <c:v>42099</c:v>
                </c:pt>
                <c:pt idx="3017">
                  <c:v>42100</c:v>
                </c:pt>
                <c:pt idx="3018">
                  <c:v>42101</c:v>
                </c:pt>
                <c:pt idx="3019">
                  <c:v>42102</c:v>
                </c:pt>
                <c:pt idx="3020">
                  <c:v>42103</c:v>
                </c:pt>
                <c:pt idx="3021">
                  <c:v>42104</c:v>
                </c:pt>
                <c:pt idx="3022">
                  <c:v>42105</c:v>
                </c:pt>
                <c:pt idx="3023">
                  <c:v>42106</c:v>
                </c:pt>
                <c:pt idx="3024">
                  <c:v>42107</c:v>
                </c:pt>
                <c:pt idx="3025">
                  <c:v>42108</c:v>
                </c:pt>
                <c:pt idx="3026">
                  <c:v>42109</c:v>
                </c:pt>
                <c:pt idx="3027">
                  <c:v>42110</c:v>
                </c:pt>
                <c:pt idx="3028">
                  <c:v>42111</c:v>
                </c:pt>
                <c:pt idx="3029">
                  <c:v>42112</c:v>
                </c:pt>
                <c:pt idx="3030">
                  <c:v>42113</c:v>
                </c:pt>
                <c:pt idx="3031">
                  <c:v>42114</c:v>
                </c:pt>
                <c:pt idx="3032">
                  <c:v>42115</c:v>
                </c:pt>
                <c:pt idx="3033">
                  <c:v>42116</c:v>
                </c:pt>
                <c:pt idx="3034">
                  <c:v>42117</c:v>
                </c:pt>
                <c:pt idx="3035">
                  <c:v>42118</c:v>
                </c:pt>
                <c:pt idx="3036">
                  <c:v>42119</c:v>
                </c:pt>
                <c:pt idx="3037">
                  <c:v>42120</c:v>
                </c:pt>
                <c:pt idx="3038">
                  <c:v>42121</c:v>
                </c:pt>
                <c:pt idx="3039">
                  <c:v>42122</c:v>
                </c:pt>
                <c:pt idx="3040">
                  <c:v>42123</c:v>
                </c:pt>
                <c:pt idx="3041">
                  <c:v>42124</c:v>
                </c:pt>
                <c:pt idx="3042">
                  <c:v>42125</c:v>
                </c:pt>
                <c:pt idx="3043">
                  <c:v>42126</c:v>
                </c:pt>
                <c:pt idx="3044">
                  <c:v>42127</c:v>
                </c:pt>
                <c:pt idx="3045">
                  <c:v>42128</c:v>
                </c:pt>
                <c:pt idx="3046">
                  <c:v>42129</c:v>
                </c:pt>
                <c:pt idx="3047">
                  <c:v>42130</c:v>
                </c:pt>
                <c:pt idx="3048">
                  <c:v>42131</c:v>
                </c:pt>
                <c:pt idx="3049">
                  <c:v>42132</c:v>
                </c:pt>
                <c:pt idx="3050">
                  <c:v>42133</c:v>
                </c:pt>
                <c:pt idx="3051">
                  <c:v>42134</c:v>
                </c:pt>
                <c:pt idx="3052">
                  <c:v>42135</c:v>
                </c:pt>
                <c:pt idx="3053">
                  <c:v>42136</c:v>
                </c:pt>
                <c:pt idx="3054">
                  <c:v>42137</c:v>
                </c:pt>
                <c:pt idx="3055">
                  <c:v>42138</c:v>
                </c:pt>
                <c:pt idx="3056">
                  <c:v>42139</c:v>
                </c:pt>
                <c:pt idx="3057">
                  <c:v>42140</c:v>
                </c:pt>
                <c:pt idx="3058">
                  <c:v>42141</c:v>
                </c:pt>
                <c:pt idx="3059">
                  <c:v>42142</c:v>
                </c:pt>
                <c:pt idx="3060">
                  <c:v>42143</c:v>
                </c:pt>
                <c:pt idx="3061">
                  <c:v>42144</c:v>
                </c:pt>
                <c:pt idx="3062">
                  <c:v>42145</c:v>
                </c:pt>
                <c:pt idx="3063">
                  <c:v>42146</c:v>
                </c:pt>
                <c:pt idx="3064">
                  <c:v>42147</c:v>
                </c:pt>
                <c:pt idx="3065">
                  <c:v>42148</c:v>
                </c:pt>
                <c:pt idx="3066">
                  <c:v>42149</c:v>
                </c:pt>
                <c:pt idx="3067">
                  <c:v>42150</c:v>
                </c:pt>
                <c:pt idx="3068">
                  <c:v>42151</c:v>
                </c:pt>
                <c:pt idx="3069">
                  <c:v>42152</c:v>
                </c:pt>
                <c:pt idx="3070">
                  <c:v>42153</c:v>
                </c:pt>
                <c:pt idx="3071">
                  <c:v>42154</c:v>
                </c:pt>
                <c:pt idx="3072">
                  <c:v>42155</c:v>
                </c:pt>
                <c:pt idx="3073">
                  <c:v>42156</c:v>
                </c:pt>
                <c:pt idx="3074">
                  <c:v>42157</c:v>
                </c:pt>
                <c:pt idx="3075">
                  <c:v>42158</c:v>
                </c:pt>
                <c:pt idx="3076">
                  <c:v>42159</c:v>
                </c:pt>
                <c:pt idx="3077">
                  <c:v>42160</c:v>
                </c:pt>
                <c:pt idx="3078">
                  <c:v>42161</c:v>
                </c:pt>
                <c:pt idx="3079">
                  <c:v>42162</c:v>
                </c:pt>
                <c:pt idx="3080">
                  <c:v>42163</c:v>
                </c:pt>
                <c:pt idx="3081">
                  <c:v>42164</c:v>
                </c:pt>
                <c:pt idx="3082">
                  <c:v>42165</c:v>
                </c:pt>
                <c:pt idx="3083">
                  <c:v>42166</c:v>
                </c:pt>
                <c:pt idx="3084">
                  <c:v>42167</c:v>
                </c:pt>
                <c:pt idx="3085">
                  <c:v>42168</c:v>
                </c:pt>
                <c:pt idx="3086">
                  <c:v>42169</c:v>
                </c:pt>
                <c:pt idx="3087">
                  <c:v>42170</c:v>
                </c:pt>
                <c:pt idx="3088">
                  <c:v>42171</c:v>
                </c:pt>
                <c:pt idx="3089">
                  <c:v>42172</c:v>
                </c:pt>
                <c:pt idx="3090">
                  <c:v>42173</c:v>
                </c:pt>
                <c:pt idx="3091">
                  <c:v>42174</c:v>
                </c:pt>
                <c:pt idx="3092">
                  <c:v>42175</c:v>
                </c:pt>
                <c:pt idx="3093">
                  <c:v>42176</c:v>
                </c:pt>
                <c:pt idx="3094">
                  <c:v>42177</c:v>
                </c:pt>
                <c:pt idx="3095">
                  <c:v>42178</c:v>
                </c:pt>
                <c:pt idx="3096">
                  <c:v>42179</c:v>
                </c:pt>
                <c:pt idx="3097">
                  <c:v>42180</c:v>
                </c:pt>
                <c:pt idx="3098">
                  <c:v>42181</c:v>
                </c:pt>
                <c:pt idx="3099">
                  <c:v>42182</c:v>
                </c:pt>
                <c:pt idx="3100">
                  <c:v>42183</c:v>
                </c:pt>
                <c:pt idx="3101">
                  <c:v>42184</c:v>
                </c:pt>
                <c:pt idx="3102">
                  <c:v>42185</c:v>
                </c:pt>
                <c:pt idx="3103">
                  <c:v>42186</c:v>
                </c:pt>
                <c:pt idx="3104">
                  <c:v>42187</c:v>
                </c:pt>
                <c:pt idx="3105">
                  <c:v>42188</c:v>
                </c:pt>
                <c:pt idx="3106">
                  <c:v>42189</c:v>
                </c:pt>
                <c:pt idx="3107">
                  <c:v>42190</c:v>
                </c:pt>
                <c:pt idx="3108">
                  <c:v>42191</c:v>
                </c:pt>
                <c:pt idx="3109">
                  <c:v>42192</c:v>
                </c:pt>
                <c:pt idx="3110">
                  <c:v>42193</c:v>
                </c:pt>
                <c:pt idx="3111">
                  <c:v>42194</c:v>
                </c:pt>
                <c:pt idx="3112">
                  <c:v>42195</c:v>
                </c:pt>
                <c:pt idx="3113">
                  <c:v>42196</c:v>
                </c:pt>
                <c:pt idx="3114">
                  <c:v>42197</c:v>
                </c:pt>
                <c:pt idx="3115">
                  <c:v>42198</c:v>
                </c:pt>
                <c:pt idx="3116">
                  <c:v>42199</c:v>
                </c:pt>
                <c:pt idx="3117">
                  <c:v>42200</c:v>
                </c:pt>
                <c:pt idx="3118">
                  <c:v>42201</c:v>
                </c:pt>
                <c:pt idx="3119">
                  <c:v>42202</c:v>
                </c:pt>
                <c:pt idx="3120">
                  <c:v>42203</c:v>
                </c:pt>
                <c:pt idx="3121">
                  <c:v>42204</c:v>
                </c:pt>
                <c:pt idx="3122">
                  <c:v>42205</c:v>
                </c:pt>
                <c:pt idx="3123">
                  <c:v>42206</c:v>
                </c:pt>
                <c:pt idx="3124">
                  <c:v>42207</c:v>
                </c:pt>
                <c:pt idx="3125">
                  <c:v>42208</c:v>
                </c:pt>
                <c:pt idx="3126">
                  <c:v>42209</c:v>
                </c:pt>
                <c:pt idx="3127">
                  <c:v>42210</c:v>
                </c:pt>
                <c:pt idx="3128">
                  <c:v>42211</c:v>
                </c:pt>
                <c:pt idx="3129">
                  <c:v>42212</c:v>
                </c:pt>
                <c:pt idx="3130">
                  <c:v>42213</c:v>
                </c:pt>
                <c:pt idx="3131">
                  <c:v>42214</c:v>
                </c:pt>
                <c:pt idx="3132">
                  <c:v>42215</c:v>
                </c:pt>
                <c:pt idx="3133">
                  <c:v>42216</c:v>
                </c:pt>
                <c:pt idx="3134">
                  <c:v>42217</c:v>
                </c:pt>
                <c:pt idx="3135">
                  <c:v>42218</c:v>
                </c:pt>
                <c:pt idx="3136">
                  <c:v>42219</c:v>
                </c:pt>
                <c:pt idx="3137">
                  <c:v>42220</c:v>
                </c:pt>
                <c:pt idx="3138">
                  <c:v>42221</c:v>
                </c:pt>
                <c:pt idx="3139">
                  <c:v>42222</c:v>
                </c:pt>
                <c:pt idx="3140">
                  <c:v>42223</c:v>
                </c:pt>
                <c:pt idx="3141">
                  <c:v>42224</c:v>
                </c:pt>
                <c:pt idx="3142">
                  <c:v>42225</c:v>
                </c:pt>
                <c:pt idx="3143">
                  <c:v>42226</c:v>
                </c:pt>
                <c:pt idx="3144">
                  <c:v>42227</c:v>
                </c:pt>
                <c:pt idx="3145">
                  <c:v>42228</c:v>
                </c:pt>
                <c:pt idx="3146">
                  <c:v>42229</c:v>
                </c:pt>
                <c:pt idx="3147">
                  <c:v>42230</c:v>
                </c:pt>
                <c:pt idx="3148">
                  <c:v>42231</c:v>
                </c:pt>
                <c:pt idx="3149">
                  <c:v>42232</c:v>
                </c:pt>
                <c:pt idx="3150">
                  <c:v>42233</c:v>
                </c:pt>
                <c:pt idx="3151">
                  <c:v>42234</c:v>
                </c:pt>
                <c:pt idx="3152">
                  <c:v>42235</c:v>
                </c:pt>
                <c:pt idx="3153">
                  <c:v>42236</c:v>
                </c:pt>
                <c:pt idx="3154">
                  <c:v>42237</c:v>
                </c:pt>
                <c:pt idx="3155">
                  <c:v>42238</c:v>
                </c:pt>
                <c:pt idx="3156">
                  <c:v>42239</c:v>
                </c:pt>
                <c:pt idx="3157">
                  <c:v>42240</c:v>
                </c:pt>
                <c:pt idx="3158">
                  <c:v>42241</c:v>
                </c:pt>
                <c:pt idx="3159">
                  <c:v>42242</c:v>
                </c:pt>
                <c:pt idx="3160">
                  <c:v>42243</c:v>
                </c:pt>
                <c:pt idx="3161">
                  <c:v>42244</c:v>
                </c:pt>
                <c:pt idx="3162">
                  <c:v>42245</c:v>
                </c:pt>
                <c:pt idx="3163">
                  <c:v>42246</c:v>
                </c:pt>
                <c:pt idx="3164">
                  <c:v>42247</c:v>
                </c:pt>
                <c:pt idx="3165">
                  <c:v>42248</c:v>
                </c:pt>
                <c:pt idx="3166">
                  <c:v>42249</c:v>
                </c:pt>
                <c:pt idx="3167">
                  <c:v>42250</c:v>
                </c:pt>
                <c:pt idx="3168">
                  <c:v>42251</c:v>
                </c:pt>
                <c:pt idx="3169">
                  <c:v>42252</c:v>
                </c:pt>
                <c:pt idx="3170">
                  <c:v>42253</c:v>
                </c:pt>
                <c:pt idx="3171">
                  <c:v>42254</c:v>
                </c:pt>
                <c:pt idx="3172">
                  <c:v>42255</c:v>
                </c:pt>
                <c:pt idx="3173">
                  <c:v>42256</c:v>
                </c:pt>
                <c:pt idx="3174">
                  <c:v>42257</c:v>
                </c:pt>
                <c:pt idx="3175">
                  <c:v>42258</c:v>
                </c:pt>
                <c:pt idx="3176">
                  <c:v>42259</c:v>
                </c:pt>
                <c:pt idx="3177">
                  <c:v>42260</c:v>
                </c:pt>
                <c:pt idx="3178">
                  <c:v>42261</c:v>
                </c:pt>
              </c:numCache>
            </c:numRef>
          </c:cat>
          <c:val>
            <c:numRef>
              <c:f>'Index Jan07=100'!$D$2:$D$3174</c:f>
              <c:numCache>
                <c:formatCode>0.00</c:formatCode>
                <c:ptCount val="3173"/>
                <c:pt idx="0">
                  <c:v>100</c:v>
                </c:pt>
                <c:pt idx="1">
                  <c:v>99.309891554387121</c:v>
                </c:pt>
                <c:pt idx="2">
                  <c:v>95.234965494577722</c:v>
                </c:pt>
                <c:pt idx="3">
                  <c:v>90.552086756490297</c:v>
                </c:pt>
                <c:pt idx="4">
                  <c:v>91.422937890239893</c:v>
                </c:pt>
                <c:pt idx="5">
                  <c:v>91.422937890239893</c:v>
                </c:pt>
                <c:pt idx="6">
                  <c:v>91.422937890239893</c:v>
                </c:pt>
                <c:pt idx="7">
                  <c:v>91.357213276372008</c:v>
                </c:pt>
                <c:pt idx="8">
                  <c:v>90.667104830759115</c:v>
                </c:pt>
                <c:pt idx="9">
                  <c:v>88.218862964180076</c:v>
                </c:pt>
                <c:pt idx="10">
                  <c:v>84.949063424252387</c:v>
                </c:pt>
                <c:pt idx="11">
                  <c:v>87.002957607624069</c:v>
                </c:pt>
                <c:pt idx="12">
                  <c:v>87.002957607624069</c:v>
                </c:pt>
                <c:pt idx="13">
                  <c:v>87.002957607624069</c:v>
                </c:pt>
                <c:pt idx="14">
                  <c:v>87.282287216562608</c:v>
                </c:pt>
                <c:pt idx="15">
                  <c:v>85.869208018402887</c:v>
                </c:pt>
                <c:pt idx="16">
                  <c:v>86.723627998685515</c:v>
                </c:pt>
                <c:pt idx="17">
                  <c:v>85.031219191587255</c:v>
                </c:pt>
                <c:pt idx="18">
                  <c:v>87.808084127505751</c:v>
                </c:pt>
                <c:pt idx="19">
                  <c:v>87.808084127505751</c:v>
                </c:pt>
                <c:pt idx="20">
                  <c:v>87.808084127505751</c:v>
                </c:pt>
                <c:pt idx="21">
                  <c:v>86.592178770949729</c:v>
                </c:pt>
                <c:pt idx="22">
                  <c:v>90.535655603023329</c:v>
                </c:pt>
                <c:pt idx="23">
                  <c:v>91.077883667433454</c:v>
                </c:pt>
                <c:pt idx="24">
                  <c:v>88.925402563259937</c:v>
                </c:pt>
                <c:pt idx="25">
                  <c:v>90.847847518895833</c:v>
                </c:pt>
                <c:pt idx="26">
                  <c:v>90.847847518895833</c:v>
                </c:pt>
                <c:pt idx="27">
                  <c:v>90.847847518895833</c:v>
                </c:pt>
                <c:pt idx="28">
                  <c:v>88.202431810713108</c:v>
                </c:pt>
                <c:pt idx="29">
                  <c:v>92.655274400262897</c:v>
                </c:pt>
                <c:pt idx="30">
                  <c:v>94.314820900427208</c:v>
                </c:pt>
                <c:pt idx="31">
                  <c:v>93.197502464673022</c:v>
                </c:pt>
                <c:pt idx="32">
                  <c:v>95.974367400591518</c:v>
                </c:pt>
                <c:pt idx="33">
                  <c:v>95.974367400591518</c:v>
                </c:pt>
                <c:pt idx="34">
                  <c:v>95.974367400591518</c:v>
                </c:pt>
                <c:pt idx="35">
                  <c:v>95.465001643115357</c:v>
                </c:pt>
                <c:pt idx="36">
                  <c:v>95.9907985540585</c:v>
                </c:pt>
                <c:pt idx="37">
                  <c:v>94.035491291488654</c:v>
                </c:pt>
                <c:pt idx="38">
                  <c:v>96.993098915543868</c:v>
                </c:pt>
                <c:pt idx="39">
                  <c:v>96.960236608609918</c:v>
                </c:pt>
                <c:pt idx="40">
                  <c:v>96.960236608609918</c:v>
                </c:pt>
                <c:pt idx="41">
                  <c:v>96.960236608609918</c:v>
                </c:pt>
                <c:pt idx="42">
                  <c:v>93.000328623069336</c:v>
                </c:pt>
                <c:pt idx="43">
                  <c:v>93.706868222149197</c:v>
                </c:pt>
                <c:pt idx="44">
                  <c:v>94.36411436082814</c:v>
                </c:pt>
                <c:pt idx="45">
                  <c:v>94.643443969766679</c:v>
                </c:pt>
                <c:pt idx="46">
                  <c:v>96.861649687808097</c:v>
                </c:pt>
                <c:pt idx="47">
                  <c:v>96.861649687808097</c:v>
                </c:pt>
                <c:pt idx="48">
                  <c:v>96.861649687808097</c:v>
                </c:pt>
                <c:pt idx="49">
                  <c:v>95.530726256983243</c:v>
                </c:pt>
                <c:pt idx="50">
                  <c:v>95.267827801511658</c:v>
                </c:pt>
                <c:pt idx="51">
                  <c:v>97.518895826487011</c:v>
                </c:pt>
                <c:pt idx="52">
                  <c:v>99.605652316792643</c:v>
                </c:pt>
                <c:pt idx="53">
                  <c:v>100.03286230693395</c:v>
                </c:pt>
                <c:pt idx="54">
                  <c:v>100.03286230693395</c:v>
                </c:pt>
                <c:pt idx="55">
                  <c:v>100.03286230693395</c:v>
                </c:pt>
                <c:pt idx="56">
                  <c:v>100.77226421294773</c:v>
                </c:pt>
                <c:pt idx="57">
                  <c:v>100.82155767334866</c:v>
                </c:pt>
                <c:pt idx="58">
                  <c:v>101.69240880709826</c:v>
                </c:pt>
                <c:pt idx="59">
                  <c:v>102.05389418337167</c:v>
                </c:pt>
                <c:pt idx="60">
                  <c:v>102.00460072297075</c:v>
                </c:pt>
                <c:pt idx="61">
                  <c:v>102.00460072297075</c:v>
                </c:pt>
                <c:pt idx="62">
                  <c:v>102.00460072297075</c:v>
                </c:pt>
                <c:pt idx="63">
                  <c:v>99.474203089056857</c:v>
                </c:pt>
                <c:pt idx="64">
                  <c:v>100.87085113374958</c:v>
                </c:pt>
                <c:pt idx="65">
                  <c:v>102.69470916858363</c:v>
                </c:pt>
                <c:pt idx="66">
                  <c:v>102.41537955964507</c:v>
                </c:pt>
                <c:pt idx="67">
                  <c:v>100.44364114360829</c:v>
                </c:pt>
                <c:pt idx="68">
                  <c:v>100.44364114360829</c:v>
                </c:pt>
                <c:pt idx="69">
                  <c:v>100.44364114360829</c:v>
                </c:pt>
                <c:pt idx="70">
                  <c:v>99.802826158396314</c:v>
                </c:pt>
                <c:pt idx="71">
                  <c:v>100.06572461386789</c:v>
                </c:pt>
                <c:pt idx="72">
                  <c:v>100.32862306933947</c:v>
                </c:pt>
                <c:pt idx="73">
                  <c:v>100.19717384160367</c:v>
                </c:pt>
                <c:pt idx="74">
                  <c:v>99.079855405849486</c:v>
                </c:pt>
                <c:pt idx="75">
                  <c:v>99.079855405849486</c:v>
                </c:pt>
                <c:pt idx="76">
                  <c:v>99.079855405849486</c:v>
                </c:pt>
                <c:pt idx="77">
                  <c:v>99.441340782122907</c:v>
                </c:pt>
                <c:pt idx="78">
                  <c:v>98.915543871179764</c:v>
                </c:pt>
                <c:pt idx="79">
                  <c:v>99.852119618797246</c:v>
                </c:pt>
                <c:pt idx="80">
                  <c:v>102.7111403220506</c:v>
                </c:pt>
                <c:pt idx="81">
                  <c:v>103.81202760433783</c:v>
                </c:pt>
                <c:pt idx="82">
                  <c:v>103.81202760433783</c:v>
                </c:pt>
                <c:pt idx="83">
                  <c:v>103.81202760433783</c:v>
                </c:pt>
                <c:pt idx="84">
                  <c:v>105.83305948077555</c:v>
                </c:pt>
                <c:pt idx="85">
                  <c:v>106.14525139664804</c:v>
                </c:pt>
                <c:pt idx="86">
                  <c:v>108.08412750575091</c:v>
                </c:pt>
                <c:pt idx="87">
                  <c:v>111.53466973381532</c:v>
                </c:pt>
                <c:pt idx="88">
                  <c:v>111.89615511008873</c:v>
                </c:pt>
                <c:pt idx="89">
                  <c:v>111.89615511008873</c:v>
                </c:pt>
                <c:pt idx="90">
                  <c:v>111.89615511008873</c:v>
                </c:pt>
                <c:pt idx="91">
                  <c:v>112.94774893197501</c:v>
                </c:pt>
                <c:pt idx="92">
                  <c:v>111.4196516595465</c:v>
                </c:pt>
                <c:pt idx="93">
                  <c:v>112.38908971409793</c:v>
                </c:pt>
                <c:pt idx="94">
                  <c:v>112.12619125862635</c:v>
                </c:pt>
                <c:pt idx="95">
                  <c:v>112.12619125862635</c:v>
                </c:pt>
                <c:pt idx="96">
                  <c:v>112.12619125862635</c:v>
                </c:pt>
                <c:pt idx="97">
                  <c:v>112.12619125862635</c:v>
                </c:pt>
                <c:pt idx="98">
                  <c:v>109.41505093657575</c:v>
                </c:pt>
                <c:pt idx="99">
                  <c:v>110.77883667433454</c:v>
                </c:pt>
                <c:pt idx="100">
                  <c:v>111.46894511994742</c:v>
                </c:pt>
                <c:pt idx="101">
                  <c:v>112.91488662504108</c:v>
                </c:pt>
                <c:pt idx="102">
                  <c:v>113.3256654617154</c:v>
                </c:pt>
                <c:pt idx="103">
                  <c:v>113.3256654617154</c:v>
                </c:pt>
                <c:pt idx="104">
                  <c:v>113.3256654617154</c:v>
                </c:pt>
                <c:pt idx="105">
                  <c:v>110.499507065396</c:v>
                </c:pt>
                <c:pt idx="106">
                  <c:v>108.3305948077555</c:v>
                </c:pt>
                <c:pt idx="107">
                  <c:v>108.51133749589221</c:v>
                </c:pt>
                <c:pt idx="108">
                  <c:v>108.34702596122247</c:v>
                </c:pt>
                <c:pt idx="109">
                  <c:v>109.25073940190602</c:v>
                </c:pt>
                <c:pt idx="110">
                  <c:v>109.25073940190602</c:v>
                </c:pt>
                <c:pt idx="111">
                  <c:v>109.25073940190602</c:v>
                </c:pt>
                <c:pt idx="112">
                  <c:v>111.97831087742361</c:v>
                </c:pt>
                <c:pt idx="113">
                  <c:v>110.35162668419322</c:v>
                </c:pt>
                <c:pt idx="114">
                  <c:v>112.66841932303646</c:v>
                </c:pt>
                <c:pt idx="115">
                  <c:v>111.15675320407495</c:v>
                </c:pt>
                <c:pt idx="116">
                  <c:v>112.4055208675649</c:v>
                </c:pt>
                <c:pt idx="117">
                  <c:v>112.4055208675649</c:v>
                </c:pt>
                <c:pt idx="118">
                  <c:v>112.4055208675649</c:v>
                </c:pt>
                <c:pt idx="119">
                  <c:v>111.15675320407495</c:v>
                </c:pt>
                <c:pt idx="120">
                  <c:v>110.08872822872166</c:v>
                </c:pt>
                <c:pt idx="121">
                  <c:v>108.85639171869866</c:v>
                </c:pt>
                <c:pt idx="122">
                  <c:v>108.52776864935917</c:v>
                </c:pt>
                <c:pt idx="123">
                  <c:v>107.31186329280315</c:v>
                </c:pt>
                <c:pt idx="124">
                  <c:v>107.31186329280315</c:v>
                </c:pt>
                <c:pt idx="125">
                  <c:v>107.31186329280315</c:v>
                </c:pt>
                <c:pt idx="126">
                  <c:v>105.88235294117648</c:v>
                </c:pt>
                <c:pt idx="127">
                  <c:v>107.68977982254356</c:v>
                </c:pt>
                <c:pt idx="128">
                  <c:v>107.13112060466645</c:v>
                </c:pt>
                <c:pt idx="129">
                  <c:v>108.10055865921788</c:v>
                </c:pt>
                <c:pt idx="130">
                  <c:v>109.80939861978311</c:v>
                </c:pt>
                <c:pt idx="131">
                  <c:v>109.80939861978311</c:v>
                </c:pt>
                <c:pt idx="132">
                  <c:v>109.80939861978311</c:v>
                </c:pt>
                <c:pt idx="133">
                  <c:v>109.80939861978311</c:v>
                </c:pt>
                <c:pt idx="134">
                  <c:v>111.9125862635557</c:v>
                </c:pt>
                <c:pt idx="135">
                  <c:v>111.74827472888597</c:v>
                </c:pt>
                <c:pt idx="136">
                  <c:v>115.46171541242194</c:v>
                </c:pt>
                <c:pt idx="137">
                  <c:v>114.06506736772921</c:v>
                </c:pt>
                <c:pt idx="138">
                  <c:v>114.06506736772921</c:v>
                </c:pt>
                <c:pt idx="139">
                  <c:v>114.06506736772921</c:v>
                </c:pt>
                <c:pt idx="140">
                  <c:v>115.82320078869537</c:v>
                </c:pt>
                <c:pt idx="141">
                  <c:v>114.22937890239895</c:v>
                </c:pt>
                <c:pt idx="142">
                  <c:v>116.00394347683208</c:v>
                </c:pt>
                <c:pt idx="143">
                  <c:v>116.20111731843575</c:v>
                </c:pt>
                <c:pt idx="144">
                  <c:v>116.15182385803485</c:v>
                </c:pt>
                <c:pt idx="145">
                  <c:v>116.15182385803485</c:v>
                </c:pt>
                <c:pt idx="146">
                  <c:v>116.15182385803485</c:v>
                </c:pt>
                <c:pt idx="147">
                  <c:v>114.54157081827144</c:v>
                </c:pt>
                <c:pt idx="148">
                  <c:v>111.94544857048965</c:v>
                </c:pt>
                <c:pt idx="149">
                  <c:v>111.46894511994742</c:v>
                </c:pt>
                <c:pt idx="150">
                  <c:v>111.79756818928691</c:v>
                </c:pt>
                <c:pt idx="151">
                  <c:v>113.48997699638514</c:v>
                </c:pt>
                <c:pt idx="152">
                  <c:v>113.48997699638514</c:v>
                </c:pt>
                <c:pt idx="153">
                  <c:v>113.48997699638514</c:v>
                </c:pt>
                <c:pt idx="154">
                  <c:v>115.67532040749262</c:v>
                </c:pt>
                <c:pt idx="155">
                  <c:v>115.75747617482747</c:v>
                </c:pt>
                <c:pt idx="156">
                  <c:v>116.69405192244496</c:v>
                </c:pt>
                <c:pt idx="157">
                  <c:v>117.02267499178443</c:v>
                </c:pt>
                <c:pt idx="158">
                  <c:v>112.71771278343738</c:v>
                </c:pt>
                <c:pt idx="159">
                  <c:v>112.71771278343738</c:v>
                </c:pt>
                <c:pt idx="160">
                  <c:v>112.71771278343738</c:v>
                </c:pt>
                <c:pt idx="161">
                  <c:v>114.29510351626683</c:v>
                </c:pt>
                <c:pt idx="162">
                  <c:v>113.02990469930991</c:v>
                </c:pt>
                <c:pt idx="163">
                  <c:v>114.91948734801183</c:v>
                </c:pt>
                <c:pt idx="164">
                  <c:v>116.59546500164311</c:v>
                </c:pt>
                <c:pt idx="165">
                  <c:v>117.43345382845875</c:v>
                </c:pt>
                <c:pt idx="166">
                  <c:v>117.43345382845875</c:v>
                </c:pt>
                <c:pt idx="167">
                  <c:v>117.43345382845875</c:v>
                </c:pt>
                <c:pt idx="168">
                  <c:v>118.60006572461388</c:v>
                </c:pt>
                <c:pt idx="169">
                  <c:v>118.04140650673678</c:v>
                </c:pt>
                <c:pt idx="170">
                  <c:v>115.70818271442656</c:v>
                </c:pt>
                <c:pt idx="171">
                  <c:v>115.37955964508708</c:v>
                </c:pt>
                <c:pt idx="172">
                  <c:v>116.95695037791654</c:v>
                </c:pt>
                <c:pt idx="173">
                  <c:v>116.95695037791654</c:v>
                </c:pt>
                <c:pt idx="174">
                  <c:v>116.95695037791654</c:v>
                </c:pt>
                <c:pt idx="175">
                  <c:v>117.25271114032205</c:v>
                </c:pt>
                <c:pt idx="176">
                  <c:v>115.29740387775223</c:v>
                </c:pt>
                <c:pt idx="177">
                  <c:v>115.88892540256326</c:v>
                </c:pt>
                <c:pt idx="178">
                  <c:v>115.87249424909629</c:v>
                </c:pt>
                <c:pt idx="179">
                  <c:v>117.3348669076569</c:v>
                </c:pt>
                <c:pt idx="180">
                  <c:v>117.3348669076569</c:v>
                </c:pt>
                <c:pt idx="181">
                  <c:v>117.3348669076569</c:v>
                </c:pt>
                <c:pt idx="182">
                  <c:v>119.33946763062767</c:v>
                </c:pt>
                <c:pt idx="183">
                  <c:v>119.83240223463689</c:v>
                </c:pt>
                <c:pt idx="184">
                  <c:v>120.02957607624055</c:v>
                </c:pt>
                <c:pt idx="185">
                  <c:v>122.82287216562602</c:v>
                </c:pt>
                <c:pt idx="186">
                  <c:v>124.25238251725273</c:v>
                </c:pt>
                <c:pt idx="187">
                  <c:v>124.25238251725273</c:v>
                </c:pt>
                <c:pt idx="188">
                  <c:v>124.25238251725273</c:v>
                </c:pt>
                <c:pt idx="189">
                  <c:v>124.51528097272428</c:v>
                </c:pt>
                <c:pt idx="190">
                  <c:v>125.53401248767663</c:v>
                </c:pt>
                <c:pt idx="191">
                  <c:v>123.95662175484719</c:v>
                </c:pt>
                <c:pt idx="192">
                  <c:v>125.53401248767663</c:v>
                </c:pt>
                <c:pt idx="193">
                  <c:v>127.45645744331252</c:v>
                </c:pt>
                <c:pt idx="194">
                  <c:v>127.45645744331252</c:v>
                </c:pt>
                <c:pt idx="195">
                  <c:v>127.45645744331252</c:v>
                </c:pt>
                <c:pt idx="196">
                  <c:v>127.06210976010517</c:v>
                </c:pt>
                <c:pt idx="197">
                  <c:v>124.10450213604996</c:v>
                </c:pt>
                <c:pt idx="198">
                  <c:v>126.12553401248769</c:v>
                </c:pt>
                <c:pt idx="199">
                  <c:v>127.62076897798227</c:v>
                </c:pt>
                <c:pt idx="200">
                  <c:v>127.57147551758135</c:v>
                </c:pt>
                <c:pt idx="201">
                  <c:v>127.57147551758135</c:v>
                </c:pt>
                <c:pt idx="202">
                  <c:v>127.57147551758135</c:v>
                </c:pt>
                <c:pt idx="203">
                  <c:v>126.28984554715741</c:v>
                </c:pt>
                <c:pt idx="204">
                  <c:v>123.36510023003615</c:v>
                </c:pt>
                <c:pt idx="205">
                  <c:v>125.40256325994083</c:v>
                </c:pt>
                <c:pt idx="206">
                  <c:v>123.52941176470588</c:v>
                </c:pt>
                <c:pt idx="207">
                  <c:v>125.30397633913901</c:v>
                </c:pt>
                <c:pt idx="208">
                  <c:v>125.30397633913901</c:v>
                </c:pt>
                <c:pt idx="209">
                  <c:v>125.30397633913901</c:v>
                </c:pt>
                <c:pt idx="210">
                  <c:v>124.4495563588564</c:v>
                </c:pt>
                <c:pt idx="211">
                  <c:v>126.60203746302989</c:v>
                </c:pt>
                <c:pt idx="212">
                  <c:v>123.80874137364441</c:v>
                </c:pt>
                <c:pt idx="213">
                  <c:v>124.48241866579035</c:v>
                </c:pt>
                <c:pt idx="214">
                  <c:v>122.82287216562602</c:v>
                </c:pt>
                <c:pt idx="215">
                  <c:v>122.82287216562602</c:v>
                </c:pt>
                <c:pt idx="216">
                  <c:v>122.82287216562602</c:v>
                </c:pt>
                <c:pt idx="217">
                  <c:v>116.94051922444957</c:v>
                </c:pt>
                <c:pt idx="218">
                  <c:v>117.97568189286886</c:v>
                </c:pt>
                <c:pt idx="219">
                  <c:v>116.64475846204402</c:v>
                </c:pt>
                <c:pt idx="220">
                  <c:v>115.36312849162009</c:v>
                </c:pt>
                <c:pt idx="221">
                  <c:v>115.65888925402564</c:v>
                </c:pt>
                <c:pt idx="222">
                  <c:v>115.65888925402564</c:v>
                </c:pt>
                <c:pt idx="223">
                  <c:v>115.65888925402564</c:v>
                </c:pt>
                <c:pt idx="224">
                  <c:v>115.39599079855407</c:v>
                </c:pt>
                <c:pt idx="225">
                  <c:v>115.85606309562932</c:v>
                </c:pt>
                <c:pt idx="226">
                  <c:v>117.71278343739731</c:v>
                </c:pt>
                <c:pt idx="227">
                  <c:v>114.06506736772921</c:v>
                </c:pt>
                <c:pt idx="228">
                  <c:v>115.74104502136049</c:v>
                </c:pt>
                <c:pt idx="229">
                  <c:v>115.74104502136049</c:v>
                </c:pt>
                <c:pt idx="230">
                  <c:v>115.74104502136049</c:v>
                </c:pt>
                <c:pt idx="231">
                  <c:v>114.77160696680906</c:v>
                </c:pt>
                <c:pt idx="232">
                  <c:v>112.86559316464016</c:v>
                </c:pt>
                <c:pt idx="233">
                  <c:v>112.88202431810714</c:v>
                </c:pt>
                <c:pt idx="234">
                  <c:v>114.78803812027604</c:v>
                </c:pt>
                <c:pt idx="235">
                  <c:v>116.03680578376603</c:v>
                </c:pt>
                <c:pt idx="236">
                  <c:v>116.03680578376603</c:v>
                </c:pt>
                <c:pt idx="237">
                  <c:v>116.03680578376603</c:v>
                </c:pt>
                <c:pt idx="238">
                  <c:v>116.57903384817614</c:v>
                </c:pt>
                <c:pt idx="239">
                  <c:v>115.9217877094972</c:v>
                </c:pt>
                <c:pt idx="240">
                  <c:v>118.517909957279</c:v>
                </c:pt>
                <c:pt idx="241">
                  <c:v>118.13999342753863</c:v>
                </c:pt>
                <c:pt idx="242">
                  <c:v>119.4380545514295</c:v>
                </c:pt>
                <c:pt idx="243">
                  <c:v>119.4380545514295</c:v>
                </c:pt>
                <c:pt idx="244">
                  <c:v>119.4380545514295</c:v>
                </c:pt>
                <c:pt idx="245">
                  <c:v>120.6210976010516</c:v>
                </c:pt>
                <c:pt idx="246">
                  <c:v>121.45908642786725</c:v>
                </c:pt>
                <c:pt idx="247">
                  <c:v>122.14919487348013</c:v>
                </c:pt>
                <c:pt idx="248">
                  <c:v>122.85573447255997</c:v>
                </c:pt>
                <c:pt idx="249">
                  <c:v>123.34866907656917</c:v>
                </c:pt>
                <c:pt idx="250">
                  <c:v>123.34866907656917</c:v>
                </c:pt>
                <c:pt idx="251">
                  <c:v>123.34866907656917</c:v>
                </c:pt>
                <c:pt idx="252">
                  <c:v>124.02234636871509</c:v>
                </c:pt>
                <c:pt idx="253">
                  <c:v>125.50115018074268</c:v>
                </c:pt>
                <c:pt idx="254">
                  <c:v>127.63720013144923</c:v>
                </c:pt>
                <c:pt idx="255">
                  <c:v>127.17712783437398</c:v>
                </c:pt>
                <c:pt idx="256">
                  <c:v>125.23825172527113</c:v>
                </c:pt>
                <c:pt idx="257">
                  <c:v>125.23825172527113</c:v>
                </c:pt>
                <c:pt idx="258">
                  <c:v>125.23825172527113</c:v>
                </c:pt>
                <c:pt idx="259">
                  <c:v>126.4870193887611</c:v>
                </c:pt>
                <c:pt idx="260">
                  <c:v>127.48931975024647</c:v>
                </c:pt>
                <c:pt idx="261">
                  <c:v>128.93526125534012</c:v>
                </c:pt>
                <c:pt idx="262">
                  <c:v>129.9539927702925</c:v>
                </c:pt>
                <c:pt idx="263">
                  <c:v>130.2990469930989</c:v>
                </c:pt>
                <c:pt idx="264">
                  <c:v>130.2990469930989</c:v>
                </c:pt>
                <c:pt idx="265">
                  <c:v>130.2990469930989</c:v>
                </c:pt>
                <c:pt idx="266">
                  <c:v>129.65823200788697</c:v>
                </c:pt>
                <c:pt idx="267">
                  <c:v>127.53861321064738</c:v>
                </c:pt>
                <c:pt idx="268">
                  <c:v>127.22642129477491</c:v>
                </c:pt>
                <c:pt idx="269">
                  <c:v>131.49852119618797</c:v>
                </c:pt>
                <c:pt idx="270">
                  <c:v>130.08544199802827</c:v>
                </c:pt>
                <c:pt idx="271">
                  <c:v>130.08544199802827</c:v>
                </c:pt>
                <c:pt idx="272">
                  <c:v>130.08544199802827</c:v>
                </c:pt>
                <c:pt idx="273">
                  <c:v>127.57147551758135</c:v>
                </c:pt>
                <c:pt idx="274">
                  <c:v>127.14426552744003</c:v>
                </c:pt>
                <c:pt idx="275">
                  <c:v>126.83207361156752</c:v>
                </c:pt>
                <c:pt idx="276">
                  <c:v>129.7568189286888</c:v>
                </c:pt>
                <c:pt idx="277">
                  <c:v>129.64180085441998</c:v>
                </c:pt>
                <c:pt idx="278">
                  <c:v>129.64180085441998</c:v>
                </c:pt>
                <c:pt idx="279">
                  <c:v>129.64180085441998</c:v>
                </c:pt>
                <c:pt idx="280">
                  <c:v>125.82977325008216</c:v>
                </c:pt>
                <c:pt idx="281">
                  <c:v>127.32500821557673</c:v>
                </c:pt>
                <c:pt idx="282">
                  <c:v>129.14886625041078</c:v>
                </c:pt>
                <c:pt idx="283">
                  <c:v>131.69569503779167</c:v>
                </c:pt>
                <c:pt idx="284">
                  <c:v>132.35294117647058</c:v>
                </c:pt>
                <c:pt idx="285">
                  <c:v>132.35294117647058</c:v>
                </c:pt>
                <c:pt idx="286">
                  <c:v>132.35294117647058</c:v>
                </c:pt>
                <c:pt idx="287">
                  <c:v>135.96779493920474</c:v>
                </c:pt>
                <c:pt idx="288">
                  <c:v>138.28458757804799</c:v>
                </c:pt>
                <c:pt idx="289">
                  <c:v>136.59217877094972</c:v>
                </c:pt>
                <c:pt idx="290">
                  <c:v>139.0075583305948</c:v>
                </c:pt>
                <c:pt idx="291">
                  <c:v>137.67663489976997</c:v>
                </c:pt>
                <c:pt idx="292">
                  <c:v>137.67663489976997</c:v>
                </c:pt>
                <c:pt idx="293">
                  <c:v>137.67663489976997</c:v>
                </c:pt>
                <c:pt idx="294">
                  <c:v>136.82221491948735</c:v>
                </c:pt>
                <c:pt idx="295">
                  <c:v>136.13210647387447</c:v>
                </c:pt>
                <c:pt idx="296">
                  <c:v>138.62964180085442</c:v>
                </c:pt>
                <c:pt idx="297">
                  <c:v>143.73973052908315</c:v>
                </c:pt>
                <c:pt idx="298">
                  <c:v>145.72790009858693</c:v>
                </c:pt>
                <c:pt idx="299">
                  <c:v>145.72790009858693</c:v>
                </c:pt>
                <c:pt idx="300">
                  <c:v>145.72790009858693</c:v>
                </c:pt>
                <c:pt idx="301">
                  <c:v>148.40617811370359</c:v>
                </c:pt>
                <c:pt idx="302">
                  <c:v>143.67400591521525</c:v>
                </c:pt>
                <c:pt idx="303">
                  <c:v>148.91554387117975</c:v>
                </c:pt>
                <c:pt idx="304">
                  <c:v>147.42030890568518</c:v>
                </c:pt>
                <c:pt idx="305">
                  <c:v>151.2980611238909</c:v>
                </c:pt>
                <c:pt idx="306">
                  <c:v>151.2980611238909</c:v>
                </c:pt>
                <c:pt idx="307">
                  <c:v>151.2980611238909</c:v>
                </c:pt>
                <c:pt idx="308">
                  <c:v>148.68550772264214</c:v>
                </c:pt>
                <c:pt idx="309">
                  <c:v>153.23693723299377</c:v>
                </c:pt>
                <c:pt idx="310">
                  <c:v>153.2040749260598</c:v>
                </c:pt>
                <c:pt idx="311">
                  <c:v>152.46467302004604</c:v>
                </c:pt>
                <c:pt idx="312">
                  <c:v>153.105488005258</c:v>
                </c:pt>
                <c:pt idx="313">
                  <c:v>153.105488005258</c:v>
                </c:pt>
                <c:pt idx="314">
                  <c:v>153.105488005258</c:v>
                </c:pt>
                <c:pt idx="315">
                  <c:v>151.13374958922117</c:v>
                </c:pt>
                <c:pt idx="316">
                  <c:v>145.95793624712454</c:v>
                </c:pt>
                <c:pt idx="317">
                  <c:v>150.11501807426882</c:v>
                </c:pt>
                <c:pt idx="318">
                  <c:v>149.42490962865594</c:v>
                </c:pt>
                <c:pt idx="319">
                  <c:v>150.54222806441012</c:v>
                </c:pt>
                <c:pt idx="320">
                  <c:v>150.54222806441012</c:v>
                </c:pt>
                <c:pt idx="321">
                  <c:v>150.54222806441012</c:v>
                </c:pt>
                <c:pt idx="322">
                  <c:v>151.62668419323037</c:v>
                </c:pt>
                <c:pt idx="323">
                  <c:v>156.90108445612881</c:v>
                </c:pt>
                <c:pt idx="324">
                  <c:v>155.83305948077555</c:v>
                </c:pt>
                <c:pt idx="325">
                  <c:v>155.27440026289844</c:v>
                </c:pt>
                <c:pt idx="326">
                  <c:v>157.3447255997371</c:v>
                </c:pt>
                <c:pt idx="327">
                  <c:v>157.3447255997371</c:v>
                </c:pt>
                <c:pt idx="328">
                  <c:v>157.3447255997371</c:v>
                </c:pt>
                <c:pt idx="329">
                  <c:v>156.62175484719026</c:v>
                </c:pt>
                <c:pt idx="330">
                  <c:v>152.02103187643772</c:v>
                </c:pt>
                <c:pt idx="331">
                  <c:v>147.56818928688796</c:v>
                </c:pt>
                <c:pt idx="332">
                  <c:v>148.24186657903385</c:v>
                </c:pt>
                <c:pt idx="333">
                  <c:v>145.02136049950707</c:v>
                </c:pt>
                <c:pt idx="334">
                  <c:v>145.02136049950707</c:v>
                </c:pt>
                <c:pt idx="335">
                  <c:v>145.02136049950707</c:v>
                </c:pt>
                <c:pt idx="336">
                  <c:v>147.55175813342098</c:v>
                </c:pt>
                <c:pt idx="337">
                  <c:v>147.10811698981269</c:v>
                </c:pt>
                <c:pt idx="338">
                  <c:v>145.39927702924743</c:v>
                </c:pt>
                <c:pt idx="339">
                  <c:v>148.17614196516598</c:v>
                </c:pt>
                <c:pt idx="340">
                  <c:v>145.64574433125205</c:v>
                </c:pt>
                <c:pt idx="341">
                  <c:v>145.64574433125205</c:v>
                </c:pt>
                <c:pt idx="342">
                  <c:v>145.64574433125205</c:v>
                </c:pt>
                <c:pt idx="343">
                  <c:v>144.65987512323366</c:v>
                </c:pt>
                <c:pt idx="344">
                  <c:v>147.86395004929344</c:v>
                </c:pt>
                <c:pt idx="345">
                  <c:v>154.48570489648372</c:v>
                </c:pt>
                <c:pt idx="346">
                  <c:v>151.3637857377588</c:v>
                </c:pt>
                <c:pt idx="347">
                  <c:v>152.26749917844234</c:v>
                </c:pt>
                <c:pt idx="348">
                  <c:v>152.26749917844234</c:v>
                </c:pt>
                <c:pt idx="349">
                  <c:v>152.26749917844234</c:v>
                </c:pt>
                <c:pt idx="350">
                  <c:v>150.00000000000003</c:v>
                </c:pt>
                <c:pt idx="351">
                  <c:v>148.07755504436412</c:v>
                </c:pt>
                <c:pt idx="352">
                  <c:v>150.31219191587252</c:v>
                </c:pt>
                <c:pt idx="353">
                  <c:v>149.32632270785408</c:v>
                </c:pt>
                <c:pt idx="354">
                  <c:v>151.92244495563588</c:v>
                </c:pt>
                <c:pt idx="355">
                  <c:v>151.92244495563588</c:v>
                </c:pt>
                <c:pt idx="356">
                  <c:v>151.92244495563588</c:v>
                </c:pt>
                <c:pt idx="357">
                  <c:v>152.31679263884325</c:v>
                </c:pt>
                <c:pt idx="358">
                  <c:v>152.31679263884325</c:v>
                </c:pt>
                <c:pt idx="359">
                  <c:v>154.35425566874795</c:v>
                </c:pt>
                <c:pt idx="360">
                  <c:v>155.73447255997371</c:v>
                </c:pt>
                <c:pt idx="361">
                  <c:v>154.25566874794609</c:v>
                </c:pt>
                <c:pt idx="362">
                  <c:v>154.25566874794609</c:v>
                </c:pt>
                <c:pt idx="363">
                  <c:v>154.25566874794609</c:v>
                </c:pt>
                <c:pt idx="364">
                  <c:v>154.20637528754517</c:v>
                </c:pt>
                <c:pt idx="365">
                  <c:v>154.20637528754517</c:v>
                </c:pt>
                <c:pt idx="366">
                  <c:v>160.76240552086759</c:v>
                </c:pt>
                <c:pt idx="367">
                  <c:v>160.36805783766019</c:v>
                </c:pt>
                <c:pt idx="368">
                  <c:v>159.03713440683538</c:v>
                </c:pt>
                <c:pt idx="369">
                  <c:v>159.03713440683538</c:v>
                </c:pt>
                <c:pt idx="370">
                  <c:v>159.03713440683538</c:v>
                </c:pt>
                <c:pt idx="371">
                  <c:v>155.09365757476175</c:v>
                </c:pt>
                <c:pt idx="372">
                  <c:v>156.9832402234637</c:v>
                </c:pt>
                <c:pt idx="373">
                  <c:v>155.06079526782781</c:v>
                </c:pt>
                <c:pt idx="374">
                  <c:v>151.52809727242854</c:v>
                </c:pt>
                <c:pt idx="375">
                  <c:v>149.63851462372656</c:v>
                </c:pt>
                <c:pt idx="376">
                  <c:v>149.63851462372656</c:v>
                </c:pt>
                <c:pt idx="377">
                  <c:v>149.63851462372656</c:v>
                </c:pt>
                <c:pt idx="378">
                  <c:v>152.67827801511666</c:v>
                </c:pt>
                <c:pt idx="379">
                  <c:v>149.49063424252381</c:v>
                </c:pt>
                <c:pt idx="380">
                  <c:v>147.46960236608609</c:v>
                </c:pt>
                <c:pt idx="381">
                  <c:v>145.82648701938876</c:v>
                </c:pt>
                <c:pt idx="382">
                  <c:v>146.61518238580348</c:v>
                </c:pt>
                <c:pt idx="383">
                  <c:v>146.61518238580348</c:v>
                </c:pt>
                <c:pt idx="384">
                  <c:v>146.61518238580348</c:v>
                </c:pt>
                <c:pt idx="385">
                  <c:v>143.78902398948406</c:v>
                </c:pt>
                <c:pt idx="386">
                  <c:v>145.33355241537959</c:v>
                </c:pt>
                <c:pt idx="387">
                  <c:v>142.32665133092343</c:v>
                </c:pt>
                <c:pt idx="388">
                  <c:v>146.35228393033191</c:v>
                </c:pt>
                <c:pt idx="389">
                  <c:v>149.35918501478804</c:v>
                </c:pt>
                <c:pt idx="390">
                  <c:v>149.35918501478804</c:v>
                </c:pt>
                <c:pt idx="391">
                  <c:v>149.35918501478804</c:v>
                </c:pt>
                <c:pt idx="392">
                  <c:v>150.14788038120275</c:v>
                </c:pt>
                <c:pt idx="393">
                  <c:v>151.1666118961551</c:v>
                </c:pt>
                <c:pt idx="394">
                  <c:v>152.0374630299047</c:v>
                </c:pt>
                <c:pt idx="395">
                  <c:v>151.51166611896153</c:v>
                </c:pt>
                <c:pt idx="396">
                  <c:v>146.96023660860993</c:v>
                </c:pt>
                <c:pt idx="397">
                  <c:v>146.96023660860993</c:v>
                </c:pt>
                <c:pt idx="398">
                  <c:v>146.96023660860993</c:v>
                </c:pt>
                <c:pt idx="399">
                  <c:v>148.65264541570818</c:v>
                </c:pt>
                <c:pt idx="400">
                  <c:v>145.94150509365758</c:v>
                </c:pt>
                <c:pt idx="401">
                  <c:v>144.23266513309235</c:v>
                </c:pt>
                <c:pt idx="402">
                  <c:v>145.43213933618142</c:v>
                </c:pt>
                <c:pt idx="403">
                  <c:v>151.06802497535327</c:v>
                </c:pt>
                <c:pt idx="404">
                  <c:v>151.06802497535327</c:v>
                </c:pt>
                <c:pt idx="405">
                  <c:v>151.06802497535327</c:v>
                </c:pt>
                <c:pt idx="406">
                  <c:v>153.68057837660206</c:v>
                </c:pt>
                <c:pt idx="407">
                  <c:v>152.57969109431482</c:v>
                </c:pt>
                <c:pt idx="408">
                  <c:v>153.33552415379557</c:v>
                </c:pt>
                <c:pt idx="409">
                  <c:v>156.2438383174499</c:v>
                </c:pt>
                <c:pt idx="410">
                  <c:v>155.48800525796912</c:v>
                </c:pt>
                <c:pt idx="411">
                  <c:v>155.48800525796912</c:v>
                </c:pt>
                <c:pt idx="412">
                  <c:v>155.48800525796912</c:v>
                </c:pt>
                <c:pt idx="413">
                  <c:v>155.94807755504436</c:v>
                </c:pt>
                <c:pt idx="414">
                  <c:v>161.94544857048965</c:v>
                </c:pt>
                <c:pt idx="415">
                  <c:v>161.71541242195201</c:v>
                </c:pt>
                <c:pt idx="416">
                  <c:v>158.13342096615182</c:v>
                </c:pt>
                <c:pt idx="417">
                  <c:v>159.39861978310878</c:v>
                </c:pt>
                <c:pt idx="418">
                  <c:v>159.39861978310878</c:v>
                </c:pt>
                <c:pt idx="419">
                  <c:v>159.39861978310878</c:v>
                </c:pt>
                <c:pt idx="420">
                  <c:v>160.51593821886297</c:v>
                </c:pt>
                <c:pt idx="421">
                  <c:v>163.44068353598422</c:v>
                </c:pt>
                <c:pt idx="422">
                  <c:v>161.46894511994739</c:v>
                </c:pt>
                <c:pt idx="423">
                  <c:v>165.79033848176144</c:v>
                </c:pt>
                <c:pt idx="424">
                  <c:v>164.47584620440355</c:v>
                </c:pt>
                <c:pt idx="425">
                  <c:v>164.47584620440355</c:v>
                </c:pt>
                <c:pt idx="426">
                  <c:v>164.47584620440355</c:v>
                </c:pt>
                <c:pt idx="427">
                  <c:v>165.10023003614856</c:v>
                </c:pt>
                <c:pt idx="428">
                  <c:v>160.23660860992442</c:v>
                </c:pt>
                <c:pt idx="429">
                  <c:v>167.00624383831746</c:v>
                </c:pt>
                <c:pt idx="430">
                  <c:v>168.60006572461387</c:v>
                </c:pt>
                <c:pt idx="431">
                  <c:v>168.22214919487348</c:v>
                </c:pt>
                <c:pt idx="432">
                  <c:v>168.22214919487348</c:v>
                </c:pt>
                <c:pt idx="433">
                  <c:v>168.22214919487348</c:v>
                </c:pt>
                <c:pt idx="434">
                  <c:v>171.14689451199473</c:v>
                </c:pt>
                <c:pt idx="435">
                  <c:v>172.93789023989484</c:v>
                </c:pt>
                <c:pt idx="436">
                  <c:v>174.61386789352613</c:v>
                </c:pt>
                <c:pt idx="437">
                  <c:v>176.70062438383175</c:v>
                </c:pt>
                <c:pt idx="438">
                  <c:v>176.71705553729871</c:v>
                </c:pt>
                <c:pt idx="439">
                  <c:v>176.71705553729871</c:v>
                </c:pt>
                <c:pt idx="440">
                  <c:v>176.71705553729871</c:v>
                </c:pt>
                <c:pt idx="441">
                  <c:v>167.18698652645415</c:v>
                </c:pt>
                <c:pt idx="442">
                  <c:v>173.44725599737103</c:v>
                </c:pt>
                <c:pt idx="443">
                  <c:v>165.4945777193559</c:v>
                </c:pt>
                <c:pt idx="444">
                  <c:v>164.9359185014788</c:v>
                </c:pt>
                <c:pt idx="445">
                  <c:v>164.9359185014788</c:v>
                </c:pt>
                <c:pt idx="446">
                  <c:v>164.9359185014788</c:v>
                </c:pt>
                <c:pt idx="447">
                  <c:v>164.9359185014788</c:v>
                </c:pt>
                <c:pt idx="448">
                  <c:v>164.08149852119618</c:v>
                </c:pt>
                <c:pt idx="449">
                  <c:v>165.2974038777522</c:v>
                </c:pt>
                <c:pt idx="450">
                  <c:v>170.86756490305618</c:v>
                </c:pt>
                <c:pt idx="451">
                  <c:v>172.52711140322049</c:v>
                </c:pt>
                <c:pt idx="452">
                  <c:v>170.50607952678277</c:v>
                </c:pt>
                <c:pt idx="453">
                  <c:v>170.50607952678277</c:v>
                </c:pt>
                <c:pt idx="454">
                  <c:v>170.50607952678277</c:v>
                </c:pt>
                <c:pt idx="455">
                  <c:v>164.80446927374302</c:v>
                </c:pt>
                <c:pt idx="456">
                  <c:v>164.59086427867237</c:v>
                </c:pt>
                <c:pt idx="457">
                  <c:v>170.47321721984883</c:v>
                </c:pt>
                <c:pt idx="458">
                  <c:v>168.45218534341112</c:v>
                </c:pt>
                <c:pt idx="459">
                  <c:v>172.36279986855078</c:v>
                </c:pt>
                <c:pt idx="460">
                  <c:v>172.36279986855078</c:v>
                </c:pt>
                <c:pt idx="461">
                  <c:v>172.36279986855078</c:v>
                </c:pt>
                <c:pt idx="462">
                  <c:v>176.04337824515281</c:v>
                </c:pt>
                <c:pt idx="463">
                  <c:v>174.72888596779495</c:v>
                </c:pt>
                <c:pt idx="464">
                  <c:v>178.22872165626026</c:v>
                </c:pt>
                <c:pt idx="465">
                  <c:v>177.785080512652</c:v>
                </c:pt>
                <c:pt idx="466">
                  <c:v>178.68879395333553</c:v>
                </c:pt>
                <c:pt idx="467">
                  <c:v>178.68879395333553</c:v>
                </c:pt>
                <c:pt idx="468">
                  <c:v>178.68879395333553</c:v>
                </c:pt>
                <c:pt idx="469">
                  <c:v>180.47978968123564</c:v>
                </c:pt>
                <c:pt idx="470">
                  <c:v>182.8951692408807</c:v>
                </c:pt>
                <c:pt idx="471">
                  <c:v>185.11337495892209</c:v>
                </c:pt>
                <c:pt idx="472">
                  <c:v>184.73545842918173</c:v>
                </c:pt>
                <c:pt idx="473">
                  <c:v>187.18370029576076</c:v>
                </c:pt>
                <c:pt idx="474">
                  <c:v>187.18370029576076</c:v>
                </c:pt>
                <c:pt idx="475">
                  <c:v>187.18370029576076</c:v>
                </c:pt>
                <c:pt idx="476">
                  <c:v>188.02168912257642</c:v>
                </c:pt>
                <c:pt idx="477">
                  <c:v>190.51922444955636</c:v>
                </c:pt>
                <c:pt idx="478">
                  <c:v>191.35721327637199</c:v>
                </c:pt>
                <c:pt idx="479">
                  <c:v>187.87380874137364</c:v>
                </c:pt>
                <c:pt idx="480">
                  <c:v>191.16003943476835</c:v>
                </c:pt>
                <c:pt idx="481">
                  <c:v>191.16003943476835</c:v>
                </c:pt>
                <c:pt idx="482">
                  <c:v>191.16003943476835</c:v>
                </c:pt>
                <c:pt idx="483">
                  <c:v>191.81728557344726</c:v>
                </c:pt>
                <c:pt idx="484">
                  <c:v>186.37857377587906</c:v>
                </c:pt>
                <c:pt idx="485">
                  <c:v>182.97732500821559</c:v>
                </c:pt>
                <c:pt idx="486">
                  <c:v>181.56424581005587</c:v>
                </c:pt>
                <c:pt idx="487">
                  <c:v>188.23529411764704</c:v>
                </c:pt>
                <c:pt idx="488">
                  <c:v>188.23529411764704</c:v>
                </c:pt>
                <c:pt idx="489">
                  <c:v>188.23529411764704</c:v>
                </c:pt>
                <c:pt idx="490">
                  <c:v>193.87117975681892</c:v>
                </c:pt>
                <c:pt idx="491">
                  <c:v>197.68320736115678</c:v>
                </c:pt>
                <c:pt idx="492">
                  <c:v>200.98586920801839</c:v>
                </c:pt>
                <c:pt idx="493">
                  <c:v>201.84028918830103</c:v>
                </c:pt>
                <c:pt idx="494">
                  <c:v>206.0466644758462</c:v>
                </c:pt>
                <c:pt idx="495">
                  <c:v>206.0466644758462</c:v>
                </c:pt>
                <c:pt idx="496">
                  <c:v>206.0466644758462</c:v>
                </c:pt>
                <c:pt idx="497">
                  <c:v>201.95530726256985</c:v>
                </c:pt>
                <c:pt idx="498">
                  <c:v>203.91061452513966</c:v>
                </c:pt>
                <c:pt idx="499">
                  <c:v>200.23003614853764</c:v>
                </c:pt>
                <c:pt idx="500">
                  <c:v>199.22773578705227</c:v>
                </c:pt>
                <c:pt idx="501">
                  <c:v>205.37298718370027</c:v>
                </c:pt>
                <c:pt idx="502">
                  <c:v>205.37298718370027</c:v>
                </c:pt>
                <c:pt idx="503">
                  <c:v>205.37298718370027</c:v>
                </c:pt>
                <c:pt idx="504">
                  <c:v>205.48800525796912</c:v>
                </c:pt>
                <c:pt idx="505">
                  <c:v>210.0558659217877</c:v>
                </c:pt>
                <c:pt idx="506">
                  <c:v>218.04140650673673</c:v>
                </c:pt>
                <c:pt idx="507">
                  <c:v>214.44298389746962</c:v>
                </c:pt>
                <c:pt idx="508">
                  <c:v>216.18468616496878</c:v>
                </c:pt>
                <c:pt idx="509">
                  <c:v>216.18468616496878</c:v>
                </c:pt>
                <c:pt idx="510">
                  <c:v>216.18468616496878</c:v>
                </c:pt>
                <c:pt idx="511">
                  <c:v>217.49917844232667</c:v>
                </c:pt>
                <c:pt idx="512">
                  <c:v>210.82813013473546</c:v>
                </c:pt>
                <c:pt idx="513">
                  <c:v>215.1330923430825</c:v>
                </c:pt>
                <c:pt idx="514">
                  <c:v>208.49490634242525</c:v>
                </c:pt>
                <c:pt idx="515">
                  <c:v>209.95727900098586</c:v>
                </c:pt>
                <c:pt idx="516">
                  <c:v>209.95727900098586</c:v>
                </c:pt>
                <c:pt idx="517">
                  <c:v>209.95727900098586</c:v>
                </c:pt>
                <c:pt idx="518">
                  <c:v>210.35162668419326</c:v>
                </c:pt>
                <c:pt idx="519">
                  <c:v>204.69930989155438</c:v>
                </c:pt>
                <c:pt idx="520">
                  <c:v>200.62438383174498</c:v>
                </c:pt>
                <c:pt idx="521">
                  <c:v>209.56293131777852</c:v>
                </c:pt>
                <c:pt idx="522">
                  <c:v>226.24055208675648</c:v>
                </c:pt>
                <c:pt idx="523">
                  <c:v>226.24055208675648</c:v>
                </c:pt>
                <c:pt idx="524">
                  <c:v>226.24055208675648</c:v>
                </c:pt>
                <c:pt idx="525">
                  <c:v>220.02957607624057</c:v>
                </c:pt>
                <c:pt idx="526">
                  <c:v>215.28097272428525</c:v>
                </c:pt>
                <c:pt idx="527">
                  <c:v>221.85343411107462</c:v>
                </c:pt>
                <c:pt idx="528">
                  <c:v>223.61156753204074</c:v>
                </c:pt>
                <c:pt idx="529">
                  <c:v>220.58823529411765</c:v>
                </c:pt>
                <c:pt idx="530">
                  <c:v>220.58823529411765</c:v>
                </c:pt>
                <c:pt idx="531">
                  <c:v>220.58823529411765</c:v>
                </c:pt>
                <c:pt idx="532">
                  <c:v>221.34406835359846</c:v>
                </c:pt>
                <c:pt idx="533">
                  <c:v>219.71738416036808</c:v>
                </c:pt>
                <c:pt idx="534">
                  <c:v>224.18665790338483</c:v>
                </c:pt>
                <c:pt idx="535">
                  <c:v>216.89122576404864</c:v>
                </c:pt>
                <c:pt idx="536">
                  <c:v>221.59053565560302</c:v>
                </c:pt>
                <c:pt idx="537">
                  <c:v>221.59053565560302</c:v>
                </c:pt>
                <c:pt idx="538">
                  <c:v>221.59053565560302</c:v>
                </c:pt>
                <c:pt idx="539">
                  <c:v>223.3158067696352</c:v>
                </c:pt>
                <c:pt idx="540">
                  <c:v>224.21952021031876</c:v>
                </c:pt>
                <c:pt idx="541">
                  <c:v>220.71968452185345</c:v>
                </c:pt>
                <c:pt idx="542">
                  <c:v>229.7568189286888</c:v>
                </c:pt>
                <c:pt idx="543">
                  <c:v>230.54551429510352</c:v>
                </c:pt>
                <c:pt idx="544">
                  <c:v>230.54551429510352</c:v>
                </c:pt>
                <c:pt idx="545">
                  <c:v>230.54551429510352</c:v>
                </c:pt>
                <c:pt idx="546">
                  <c:v>229.7568189286888</c:v>
                </c:pt>
                <c:pt idx="547">
                  <c:v>231.13703581991456</c:v>
                </c:pt>
                <c:pt idx="548">
                  <c:v>237.035819914558</c:v>
                </c:pt>
                <c:pt idx="549">
                  <c:v>240.02628984554718</c:v>
                </c:pt>
                <c:pt idx="550">
                  <c:v>237.29871837002955</c:v>
                </c:pt>
                <c:pt idx="551">
                  <c:v>237.29871837002955</c:v>
                </c:pt>
                <c:pt idx="552">
                  <c:v>237.29871837002955</c:v>
                </c:pt>
                <c:pt idx="553">
                  <c:v>233.10877423595136</c:v>
                </c:pt>
                <c:pt idx="554">
                  <c:v>224.17022674991784</c:v>
                </c:pt>
                <c:pt idx="555">
                  <c:v>224.41669405192246</c:v>
                </c:pt>
                <c:pt idx="556">
                  <c:v>233.37167269142296</c:v>
                </c:pt>
                <c:pt idx="557">
                  <c:v>237.41373644429839</c:v>
                </c:pt>
                <c:pt idx="558">
                  <c:v>237.41373644429839</c:v>
                </c:pt>
                <c:pt idx="559">
                  <c:v>237.41373644429839</c:v>
                </c:pt>
                <c:pt idx="560">
                  <c:v>236.4771606966809</c:v>
                </c:pt>
                <c:pt idx="561">
                  <c:v>227.98225435425564</c:v>
                </c:pt>
                <c:pt idx="562">
                  <c:v>223.7758790667105</c:v>
                </c:pt>
                <c:pt idx="563">
                  <c:v>215.3631284916201</c:v>
                </c:pt>
                <c:pt idx="564">
                  <c:v>213.91718698652645</c:v>
                </c:pt>
                <c:pt idx="565">
                  <c:v>213.91718698652645</c:v>
                </c:pt>
                <c:pt idx="566">
                  <c:v>213.91718698652645</c:v>
                </c:pt>
                <c:pt idx="567">
                  <c:v>217.89352612553407</c:v>
                </c:pt>
                <c:pt idx="568">
                  <c:v>212.86559316464019</c:v>
                </c:pt>
                <c:pt idx="569">
                  <c:v>205.86592178770951</c:v>
                </c:pt>
                <c:pt idx="570">
                  <c:v>207.75550443641146</c:v>
                </c:pt>
                <c:pt idx="571">
                  <c:v>204.60072297075254</c:v>
                </c:pt>
                <c:pt idx="572">
                  <c:v>204.60072297075254</c:v>
                </c:pt>
                <c:pt idx="573">
                  <c:v>204.60072297075254</c:v>
                </c:pt>
                <c:pt idx="574">
                  <c:v>206.76963522839301</c:v>
                </c:pt>
                <c:pt idx="575">
                  <c:v>201.62668419323037</c:v>
                </c:pt>
                <c:pt idx="576">
                  <c:v>208.83996056523165</c:v>
                </c:pt>
                <c:pt idx="577">
                  <c:v>203.71344068353602</c:v>
                </c:pt>
                <c:pt idx="578">
                  <c:v>204.04206375287549</c:v>
                </c:pt>
                <c:pt idx="579">
                  <c:v>204.04206375287549</c:v>
                </c:pt>
                <c:pt idx="580">
                  <c:v>204.04206375287549</c:v>
                </c:pt>
                <c:pt idx="581">
                  <c:v>198.2911600394348</c:v>
                </c:pt>
                <c:pt idx="582">
                  <c:v>193.39467630627672</c:v>
                </c:pt>
                <c:pt idx="583">
                  <c:v>192.24449556358854</c:v>
                </c:pt>
                <c:pt idx="584">
                  <c:v>193.65757476174826</c:v>
                </c:pt>
                <c:pt idx="585">
                  <c:v>186.21426224120933</c:v>
                </c:pt>
                <c:pt idx="586">
                  <c:v>186.21426224120933</c:v>
                </c:pt>
                <c:pt idx="587">
                  <c:v>186.21426224120933</c:v>
                </c:pt>
                <c:pt idx="588">
                  <c:v>185.1298061123891</c:v>
                </c:pt>
                <c:pt idx="589">
                  <c:v>182.63227078540916</c:v>
                </c:pt>
                <c:pt idx="590">
                  <c:v>186.44429838974696</c:v>
                </c:pt>
                <c:pt idx="591">
                  <c:v>185.08051265198816</c:v>
                </c:pt>
                <c:pt idx="592">
                  <c:v>184.9326322707854</c:v>
                </c:pt>
                <c:pt idx="593">
                  <c:v>184.9326322707854</c:v>
                </c:pt>
                <c:pt idx="594">
                  <c:v>184.9326322707854</c:v>
                </c:pt>
                <c:pt idx="595">
                  <c:v>183.93033190930004</c:v>
                </c:pt>
                <c:pt idx="596">
                  <c:v>186.08281301347355</c:v>
                </c:pt>
                <c:pt idx="597">
                  <c:v>187.90667104830757</c:v>
                </c:pt>
                <c:pt idx="598">
                  <c:v>197.43674005915216</c:v>
                </c:pt>
                <c:pt idx="599">
                  <c:v>187.18370029576076</c:v>
                </c:pt>
                <c:pt idx="600">
                  <c:v>187.18370029576076</c:v>
                </c:pt>
                <c:pt idx="601">
                  <c:v>187.18370029576076</c:v>
                </c:pt>
                <c:pt idx="602">
                  <c:v>187.36444298389748</c:v>
                </c:pt>
                <c:pt idx="603">
                  <c:v>188.35031219191586</c:v>
                </c:pt>
                <c:pt idx="604">
                  <c:v>190.96286559316465</c:v>
                </c:pt>
                <c:pt idx="605">
                  <c:v>187.59447913243511</c:v>
                </c:pt>
                <c:pt idx="606">
                  <c:v>187.39730529083141</c:v>
                </c:pt>
                <c:pt idx="607">
                  <c:v>187.39730529083141</c:v>
                </c:pt>
                <c:pt idx="608">
                  <c:v>187.39730529083141</c:v>
                </c:pt>
                <c:pt idx="609">
                  <c:v>179.77325008215576</c:v>
                </c:pt>
                <c:pt idx="610">
                  <c:v>178.01511666118964</c:v>
                </c:pt>
                <c:pt idx="611">
                  <c:v>177.55504436411437</c:v>
                </c:pt>
                <c:pt idx="612">
                  <c:v>174.66316135392702</c:v>
                </c:pt>
                <c:pt idx="613">
                  <c:v>171.03187643772594</c:v>
                </c:pt>
                <c:pt idx="614">
                  <c:v>171.03187643772594</c:v>
                </c:pt>
                <c:pt idx="615">
                  <c:v>171.03187643772594</c:v>
                </c:pt>
                <c:pt idx="616">
                  <c:v>169.96385146237265</c:v>
                </c:pt>
                <c:pt idx="617">
                  <c:v>164.87019388761092</c:v>
                </c:pt>
                <c:pt idx="618">
                  <c:v>162.61912586263557</c:v>
                </c:pt>
                <c:pt idx="619">
                  <c:v>160.43378245152812</c:v>
                </c:pt>
                <c:pt idx="620">
                  <c:v>160.33519553072625</c:v>
                </c:pt>
                <c:pt idx="621">
                  <c:v>160.33519553072625</c:v>
                </c:pt>
                <c:pt idx="622">
                  <c:v>160.33519553072625</c:v>
                </c:pt>
                <c:pt idx="623">
                  <c:v>151.79099572790008</c:v>
                </c:pt>
                <c:pt idx="624">
                  <c:v>146.5987512323365</c:v>
                </c:pt>
                <c:pt idx="625">
                  <c:v>155.83305948077555</c:v>
                </c:pt>
                <c:pt idx="626">
                  <c:v>156.40814985211961</c:v>
                </c:pt>
                <c:pt idx="627">
                  <c:v>163.67071968452186</c:v>
                </c:pt>
                <c:pt idx="628">
                  <c:v>163.67071968452186</c:v>
                </c:pt>
                <c:pt idx="629">
                  <c:v>163.67071968452186</c:v>
                </c:pt>
                <c:pt idx="630">
                  <c:v>174.23595136378574</c:v>
                </c:pt>
                <c:pt idx="631">
                  <c:v>169.37232993756163</c:v>
                </c:pt>
                <c:pt idx="632">
                  <c:v>168.3371672691423</c:v>
                </c:pt>
                <c:pt idx="633">
                  <c:v>171.86986526454155</c:v>
                </c:pt>
                <c:pt idx="634">
                  <c:v>170.12816299704241</c:v>
                </c:pt>
                <c:pt idx="635">
                  <c:v>170.12816299704241</c:v>
                </c:pt>
                <c:pt idx="636">
                  <c:v>170.12816299704241</c:v>
                </c:pt>
                <c:pt idx="637">
                  <c:v>154.41998028261585</c:v>
                </c:pt>
                <c:pt idx="638">
                  <c:v>161.30463358527768</c:v>
                </c:pt>
                <c:pt idx="639">
                  <c:v>156.63818600065724</c:v>
                </c:pt>
                <c:pt idx="640">
                  <c:v>148.80052579691093</c:v>
                </c:pt>
                <c:pt idx="641">
                  <c:v>148.29116003943477</c:v>
                </c:pt>
                <c:pt idx="642">
                  <c:v>148.29116003943477</c:v>
                </c:pt>
                <c:pt idx="643">
                  <c:v>148.29116003943477</c:v>
                </c:pt>
                <c:pt idx="644">
                  <c:v>137.49589221163328</c:v>
                </c:pt>
                <c:pt idx="645">
                  <c:v>139.10614525139664</c:v>
                </c:pt>
                <c:pt idx="646">
                  <c:v>138.61321064738746</c:v>
                </c:pt>
                <c:pt idx="647">
                  <c:v>135.81991455800198</c:v>
                </c:pt>
                <c:pt idx="648">
                  <c:v>121.7384160368058</c:v>
                </c:pt>
                <c:pt idx="649">
                  <c:v>121.7384160368058</c:v>
                </c:pt>
                <c:pt idx="650">
                  <c:v>121.7384160368058</c:v>
                </c:pt>
                <c:pt idx="651">
                  <c:v>127.27571475517581</c:v>
                </c:pt>
                <c:pt idx="652">
                  <c:v>122.46138678935262</c:v>
                </c:pt>
                <c:pt idx="653">
                  <c:v>116.33256654617155</c:v>
                </c:pt>
                <c:pt idx="654">
                  <c:v>108.97140979296746</c:v>
                </c:pt>
                <c:pt idx="655">
                  <c:v>114.36082813013473</c:v>
                </c:pt>
                <c:pt idx="656">
                  <c:v>114.36082813013473</c:v>
                </c:pt>
                <c:pt idx="657">
                  <c:v>114.36082813013473</c:v>
                </c:pt>
                <c:pt idx="658">
                  <c:v>118.35359842260927</c:v>
                </c:pt>
                <c:pt idx="659">
                  <c:v>114.55800197173842</c:v>
                </c:pt>
                <c:pt idx="660">
                  <c:v>106.01380216891225</c:v>
                </c:pt>
                <c:pt idx="661">
                  <c:v>108.31416365428854</c:v>
                </c:pt>
                <c:pt idx="662">
                  <c:v>101.95530726256983</c:v>
                </c:pt>
                <c:pt idx="663">
                  <c:v>101.95530726256983</c:v>
                </c:pt>
                <c:pt idx="664">
                  <c:v>101.95530726256983</c:v>
                </c:pt>
                <c:pt idx="665">
                  <c:v>100.90371344068355</c:v>
                </c:pt>
                <c:pt idx="666">
                  <c:v>99.063424252382518</c:v>
                </c:pt>
                <c:pt idx="667">
                  <c:v>107.57476174827474</c:v>
                </c:pt>
                <c:pt idx="668">
                  <c:v>104.68287873808741</c:v>
                </c:pt>
                <c:pt idx="669">
                  <c:v>107.32829444627012</c:v>
                </c:pt>
                <c:pt idx="670">
                  <c:v>107.32829444627012</c:v>
                </c:pt>
                <c:pt idx="671">
                  <c:v>107.32829444627012</c:v>
                </c:pt>
                <c:pt idx="672">
                  <c:v>99.375616168255007</c:v>
                </c:pt>
                <c:pt idx="673">
                  <c:v>109.16858363457114</c:v>
                </c:pt>
                <c:pt idx="674">
                  <c:v>101.65954650016431</c:v>
                </c:pt>
                <c:pt idx="675">
                  <c:v>94.36411436082814</c:v>
                </c:pt>
                <c:pt idx="676">
                  <c:v>94.23266513309234</c:v>
                </c:pt>
                <c:pt idx="677">
                  <c:v>94.23266513309234</c:v>
                </c:pt>
                <c:pt idx="678">
                  <c:v>94.23266513309234</c:v>
                </c:pt>
                <c:pt idx="679">
                  <c:v>97.075254682878736</c:v>
                </c:pt>
                <c:pt idx="680">
                  <c:v>91.537955964508711</c:v>
                </c:pt>
                <c:pt idx="681">
                  <c:v>86.04995070653959</c:v>
                </c:pt>
                <c:pt idx="682">
                  <c:v>85.425566874794612</c:v>
                </c:pt>
                <c:pt idx="683">
                  <c:v>89.122576404863622</c:v>
                </c:pt>
                <c:pt idx="684">
                  <c:v>89.122576404863622</c:v>
                </c:pt>
                <c:pt idx="685">
                  <c:v>89.122576404863622</c:v>
                </c:pt>
                <c:pt idx="686">
                  <c:v>85.951363785737769</c:v>
                </c:pt>
                <c:pt idx="687">
                  <c:v>85.179099572790022</c:v>
                </c:pt>
                <c:pt idx="688">
                  <c:v>84.981925731186323</c:v>
                </c:pt>
                <c:pt idx="689">
                  <c:v>79.000985869208023</c:v>
                </c:pt>
                <c:pt idx="690">
                  <c:v>80.824843904042069</c:v>
                </c:pt>
                <c:pt idx="691">
                  <c:v>80.824843904042069</c:v>
                </c:pt>
                <c:pt idx="692">
                  <c:v>80.824843904042069</c:v>
                </c:pt>
                <c:pt idx="693">
                  <c:v>88.613210647387447</c:v>
                </c:pt>
                <c:pt idx="694">
                  <c:v>82.730857706210983</c:v>
                </c:pt>
                <c:pt idx="695">
                  <c:v>88.596779493920479</c:v>
                </c:pt>
                <c:pt idx="696">
                  <c:v>87.298718370029576</c:v>
                </c:pt>
                <c:pt idx="697">
                  <c:v>87.890239894840633</c:v>
                </c:pt>
                <c:pt idx="698">
                  <c:v>87.890239894840633</c:v>
                </c:pt>
                <c:pt idx="699">
                  <c:v>87.890239894840633</c:v>
                </c:pt>
                <c:pt idx="700">
                  <c:v>78.820243181071319</c:v>
                </c:pt>
                <c:pt idx="701">
                  <c:v>74.663161353927038</c:v>
                </c:pt>
                <c:pt idx="702">
                  <c:v>74.663161353927038</c:v>
                </c:pt>
                <c:pt idx="703">
                  <c:v>69.470916858363466</c:v>
                </c:pt>
                <c:pt idx="704">
                  <c:v>65.297403877752231</c:v>
                </c:pt>
                <c:pt idx="705">
                  <c:v>65.297403877752231</c:v>
                </c:pt>
                <c:pt idx="706">
                  <c:v>65.297403877752231</c:v>
                </c:pt>
                <c:pt idx="707">
                  <c:v>71.344068353598416</c:v>
                </c:pt>
                <c:pt idx="708">
                  <c:v>68.238580348340463</c:v>
                </c:pt>
                <c:pt idx="709">
                  <c:v>69.668090699967138</c:v>
                </c:pt>
                <c:pt idx="710">
                  <c:v>77.867236279986855</c:v>
                </c:pt>
                <c:pt idx="711">
                  <c:v>76.256983240223462</c:v>
                </c:pt>
                <c:pt idx="712">
                  <c:v>76.256983240223462</c:v>
                </c:pt>
                <c:pt idx="713">
                  <c:v>76.256983240223462</c:v>
                </c:pt>
                <c:pt idx="714">
                  <c:v>73.28294446270128</c:v>
                </c:pt>
                <c:pt idx="715">
                  <c:v>73.217219848833395</c:v>
                </c:pt>
                <c:pt idx="716">
                  <c:v>74.81104173512982</c:v>
                </c:pt>
                <c:pt idx="717">
                  <c:v>71.245481432796581</c:v>
                </c:pt>
                <c:pt idx="718">
                  <c:v>72.297075254682881</c:v>
                </c:pt>
                <c:pt idx="719">
                  <c:v>72.297075254682881</c:v>
                </c:pt>
                <c:pt idx="720">
                  <c:v>72.297075254682881</c:v>
                </c:pt>
                <c:pt idx="721">
                  <c:v>68.107131120604663</c:v>
                </c:pt>
                <c:pt idx="722">
                  <c:v>66.316135392704567</c:v>
                </c:pt>
                <c:pt idx="723">
                  <c:v>60.154452842589542</c:v>
                </c:pt>
                <c:pt idx="724">
                  <c:v>60.154452842589542</c:v>
                </c:pt>
                <c:pt idx="725">
                  <c:v>63.046335852776856</c:v>
                </c:pt>
                <c:pt idx="726">
                  <c:v>63.046335852776856</c:v>
                </c:pt>
                <c:pt idx="727">
                  <c:v>63.046335852776856</c:v>
                </c:pt>
                <c:pt idx="728">
                  <c:v>66.628327308577056</c:v>
                </c:pt>
                <c:pt idx="729">
                  <c:v>65.971081169898127</c:v>
                </c:pt>
                <c:pt idx="730">
                  <c:v>74.909628655931641</c:v>
                </c:pt>
                <c:pt idx="731">
                  <c:v>74.909628655931641</c:v>
                </c:pt>
                <c:pt idx="732">
                  <c:v>77.078540913572127</c:v>
                </c:pt>
                <c:pt idx="733">
                  <c:v>77.078540913572127</c:v>
                </c:pt>
                <c:pt idx="734">
                  <c:v>77.078540913572127</c:v>
                </c:pt>
                <c:pt idx="735">
                  <c:v>81.531383503121916</c:v>
                </c:pt>
                <c:pt idx="736">
                  <c:v>83.026618468616505</c:v>
                </c:pt>
                <c:pt idx="737">
                  <c:v>75.35326979953993</c:v>
                </c:pt>
                <c:pt idx="738">
                  <c:v>73.397962536970098</c:v>
                </c:pt>
                <c:pt idx="739">
                  <c:v>72.987183700295759</c:v>
                </c:pt>
                <c:pt idx="740">
                  <c:v>72.987183700295759</c:v>
                </c:pt>
                <c:pt idx="741">
                  <c:v>72.987183700295759</c:v>
                </c:pt>
                <c:pt idx="742">
                  <c:v>70.50607952678277</c:v>
                </c:pt>
                <c:pt idx="743">
                  <c:v>73.66086099244167</c:v>
                </c:pt>
                <c:pt idx="744">
                  <c:v>74.071639829115995</c:v>
                </c:pt>
                <c:pt idx="745">
                  <c:v>73.430824843904048</c:v>
                </c:pt>
                <c:pt idx="746">
                  <c:v>76.519881695695034</c:v>
                </c:pt>
                <c:pt idx="747">
                  <c:v>76.519881695695034</c:v>
                </c:pt>
                <c:pt idx="748">
                  <c:v>76.519881695695034</c:v>
                </c:pt>
                <c:pt idx="749">
                  <c:v>73.118632928031545</c:v>
                </c:pt>
                <c:pt idx="750">
                  <c:v>71.672691422937888</c:v>
                </c:pt>
                <c:pt idx="751">
                  <c:v>73.973052908314173</c:v>
                </c:pt>
                <c:pt idx="752">
                  <c:v>74.58100558659217</c:v>
                </c:pt>
                <c:pt idx="753">
                  <c:v>79.477489319750234</c:v>
                </c:pt>
                <c:pt idx="754">
                  <c:v>79.477489319750234</c:v>
                </c:pt>
                <c:pt idx="755">
                  <c:v>79.477489319750234</c:v>
                </c:pt>
                <c:pt idx="756">
                  <c:v>77.160696680907009</c:v>
                </c:pt>
                <c:pt idx="757">
                  <c:v>71.853434111074591</c:v>
                </c:pt>
                <c:pt idx="758">
                  <c:v>73.775879066710488</c:v>
                </c:pt>
                <c:pt idx="759">
                  <c:v>74.597436740059152</c:v>
                </c:pt>
                <c:pt idx="760">
                  <c:v>75.38613210647388</c:v>
                </c:pt>
                <c:pt idx="761">
                  <c:v>75.38613210647388</c:v>
                </c:pt>
                <c:pt idx="762">
                  <c:v>75.38613210647388</c:v>
                </c:pt>
                <c:pt idx="763">
                  <c:v>72.001314492277359</c:v>
                </c:pt>
                <c:pt idx="764">
                  <c:v>72.428524482418666</c:v>
                </c:pt>
                <c:pt idx="765">
                  <c:v>72.543542556687484</c:v>
                </c:pt>
                <c:pt idx="766">
                  <c:v>76.33913900755833</c:v>
                </c:pt>
                <c:pt idx="767">
                  <c:v>75.928360170884005</c:v>
                </c:pt>
                <c:pt idx="768">
                  <c:v>75.928360170884005</c:v>
                </c:pt>
                <c:pt idx="769">
                  <c:v>75.928360170884005</c:v>
                </c:pt>
                <c:pt idx="770">
                  <c:v>75.616168255011502</c:v>
                </c:pt>
                <c:pt idx="771">
                  <c:v>73.299375616168248</c:v>
                </c:pt>
                <c:pt idx="772">
                  <c:v>72.757147551758138</c:v>
                </c:pt>
                <c:pt idx="773">
                  <c:v>73.365100230036148</c:v>
                </c:pt>
                <c:pt idx="774">
                  <c:v>73.62799868550772</c:v>
                </c:pt>
                <c:pt idx="775">
                  <c:v>73.62799868550772</c:v>
                </c:pt>
                <c:pt idx="776">
                  <c:v>73.62799868550772</c:v>
                </c:pt>
                <c:pt idx="777">
                  <c:v>71.114032205060795</c:v>
                </c:pt>
                <c:pt idx="778">
                  <c:v>67.417022674991784</c:v>
                </c:pt>
                <c:pt idx="779">
                  <c:v>64.985211961879713</c:v>
                </c:pt>
                <c:pt idx="780">
                  <c:v>68.994413407821227</c:v>
                </c:pt>
                <c:pt idx="781">
                  <c:v>68.830101873151492</c:v>
                </c:pt>
                <c:pt idx="782">
                  <c:v>68.830101873151492</c:v>
                </c:pt>
                <c:pt idx="783">
                  <c:v>68.830101873151492</c:v>
                </c:pt>
                <c:pt idx="784">
                  <c:v>67.351298061123899</c:v>
                </c:pt>
                <c:pt idx="785">
                  <c:v>69.832402234636874</c:v>
                </c:pt>
                <c:pt idx="786">
                  <c:v>72.773578705225106</c:v>
                </c:pt>
                <c:pt idx="787">
                  <c:v>76.421294774893198</c:v>
                </c:pt>
                <c:pt idx="788">
                  <c:v>76.158396319421627</c:v>
                </c:pt>
                <c:pt idx="789">
                  <c:v>76.158396319421627</c:v>
                </c:pt>
                <c:pt idx="790">
                  <c:v>76.158396319421627</c:v>
                </c:pt>
                <c:pt idx="791">
                  <c:v>69.355898784094649</c:v>
                </c:pt>
                <c:pt idx="792">
                  <c:v>71.804140650673688</c:v>
                </c:pt>
                <c:pt idx="793">
                  <c:v>75.780479789681237</c:v>
                </c:pt>
                <c:pt idx="794">
                  <c:v>71.705553729871838</c:v>
                </c:pt>
                <c:pt idx="795">
                  <c:v>73.69372329937562</c:v>
                </c:pt>
                <c:pt idx="796">
                  <c:v>73.69372329937562</c:v>
                </c:pt>
                <c:pt idx="797">
                  <c:v>73.69372329937562</c:v>
                </c:pt>
                <c:pt idx="798">
                  <c:v>72.510680249753534</c:v>
                </c:pt>
                <c:pt idx="799">
                  <c:v>72.231350640814981</c:v>
                </c:pt>
                <c:pt idx="800">
                  <c:v>68.024975353269795</c:v>
                </c:pt>
                <c:pt idx="801">
                  <c:v>74.088070982582991</c:v>
                </c:pt>
                <c:pt idx="802">
                  <c:v>73.825172527111405</c:v>
                </c:pt>
                <c:pt idx="803">
                  <c:v>73.825172527111405</c:v>
                </c:pt>
                <c:pt idx="804">
                  <c:v>73.825172527111405</c:v>
                </c:pt>
                <c:pt idx="805">
                  <c:v>72.264212947748931</c:v>
                </c:pt>
                <c:pt idx="806">
                  <c:v>79.263884324679594</c:v>
                </c:pt>
                <c:pt idx="807">
                  <c:v>78.31087742359513</c:v>
                </c:pt>
                <c:pt idx="808">
                  <c:v>83.256654617154126</c:v>
                </c:pt>
                <c:pt idx="809">
                  <c:v>84.160368057837658</c:v>
                </c:pt>
                <c:pt idx="810">
                  <c:v>84.160368057837658</c:v>
                </c:pt>
                <c:pt idx="811">
                  <c:v>84.160368057837658</c:v>
                </c:pt>
                <c:pt idx="812">
                  <c:v>87.857377587906669</c:v>
                </c:pt>
                <c:pt idx="813">
                  <c:v>87.906671048307601</c:v>
                </c:pt>
                <c:pt idx="814">
                  <c:v>85.031219191587255</c:v>
                </c:pt>
                <c:pt idx="815">
                  <c:v>87.840946434439701</c:v>
                </c:pt>
                <c:pt idx="816">
                  <c:v>85.40913572132763</c:v>
                </c:pt>
                <c:pt idx="817">
                  <c:v>85.40913572132763</c:v>
                </c:pt>
                <c:pt idx="818">
                  <c:v>85.40913572132763</c:v>
                </c:pt>
                <c:pt idx="819">
                  <c:v>78.853105488005255</c:v>
                </c:pt>
                <c:pt idx="820">
                  <c:v>80.890568517909955</c:v>
                </c:pt>
                <c:pt idx="821">
                  <c:v>79.592507394019052</c:v>
                </c:pt>
                <c:pt idx="822">
                  <c:v>86.674334538284597</c:v>
                </c:pt>
                <c:pt idx="823">
                  <c:v>87.857377587906669</c:v>
                </c:pt>
                <c:pt idx="824">
                  <c:v>87.857377587906669</c:v>
                </c:pt>
                <c:pt idx="825">
                  <c:v>87.857377587906669</c:v>
                </c:pt>
                <c:pt idx="826">
                  <c:v>85.836345711468951</c:v>
                </c:pt>
                <c:pt idx="827">
                  <c:v>84.160368057837658</c:v>
                </c:pt>
                <c:pt idx="828">
                  <c:v>84.768320736115683</c:v>
                </c:pt>
                <c:pt idx="829">
                  <c:v>88.826815642458101</c:v>
                </c:pt>
                <c:pt idx="830">
                  <c:v>88.826815642458101</c:v>
                </c:pt>
                <c:pt idx="831">
                  <c:v>88.826815642458101</c:v>
                </c:pt>
                <c:pt idx="832">
                  <c:v>88.826815642458101</c:v>
                </c:pt>
                <c:pt idx="833">
                  <c:v>85.672034176799215</c:v>
                </c:pt>
                <c:pt idx="834">
                  <c:v>85.376273414393694</c:v>
                </c:pt>
                <c:pt idx="835">
                  <c:v>85.09694380545514</c:v>
                </c:pt>
                <c:pt idx="836">
                  <c:v>87.183700295760772</c:v>
                </c:pt>
                <c:pt idx="837">
                  <c:v>87.660203746302983</c:v>
                </c:pt>
                <c:pt idx="838">
                  <c:v>87.660203746302983</c:v>
                </c:pt>
                <c:pt idx="839">
                  <c:v>87.660203746302983</c:v>
                </c:pt>
                <c:pt idx="840">
                  <c:v>81.925731186329273</c:v>
                </c:pt>
                <c:pt idx="841">
                  <c:v>81.860006572461387</c:v>
                </c:pt>
                <c:pt idx="842">
                  <c:v>81.843575418994419</c:v>
                </c:pt>
                <c:pt idx="843">
                  <c:v>82.336510023003612</c:v>
                </c:pt>
                <c:pt idx="844">
                  <c:v>84.899769963851469</c:v>
                </c:pt>
                <c:pt idx="845">
                  <c:v>84.899769963851469</c:v>
                </c:pt>
                <c:pt idx="846">
                  <c:v>84.899769963851469</c:v>
                </c:pt>
                <c:pt idx="847">
                  <c:v>82.681564245810051</c:v>
                </c:pt>
                <c:pt idx="848">
                  <c:v>82.139336181399941</c:v>
                </c:pt>
                <c:pt idx="849">
                  <c:v>83.437397305290844</c:v>
                </c:pt>
                <c:pt idx="850">
                  <c:v>83.47025961222478</c:v>
                </c:pt>
                <c:pt idx="851">
                  <c:v>86.838646072954333</c:v>
                </c:pt>
                <c:pt idx="852">
                  <c:v>86.838646072954333</c:v>
                </c:pt>
                <c:pt idx="853">
                  <c:v>86.838646072954333</c:v>
                </c:pt>
                <c:pt idx="854">
                  <c:v>89.681235622740715</c:v>
                </c:pt>
                <c:pt idx="855">
                  <c:v>88.925402563259937</c:v>
                </c:pt>
                <c:pt idx="856">
                  <c:v>92.26092671705554</c:v>
                </c:pt>
                <c:pt idx="857">
                  <c:v>92.786723627998683</c:v>
                </c:pt>
                <c:pt idx="858">
                  <c:v>95.530726256983243</c:v>
                </c:pt>
                <c:pt idx="859">
                  <c:v>95.530726256983243</c:v>
                </c:pt>
                <c:pt idx="860">
                  <c:v>95.530726256983243</c:v>
                </c:pt>
                <c:pt idx="861">
                  <c:v>94.446270128162993</c:v>
                </c:pt>
                <c:pt idx="862">
                  <c:v>95.202103187643772</c:v>
                </c:pt>
                <c:pt idx="863">
                  <c:v>94.216233979625372</c:v>
                </c:pt>
                <c:pt idx="864">
                  <c:v>93.148209004272104</c:v>
                </c:pt>
                <c:pt idx="865">
                  <c:v>91.981597108116986</c:v>
                </c:pt>
                <c:pt idx="866">
                  <c:v>91.981597108116986</c:v>
                </c:pt>
                <c:pt idx="867">
                  <c:v>91.981597108116986</c:v>
                </c:pt>
                <c:pt idx="868">
                  <c:v>96.072954321393354</c:v>
                </c:pt>
                <c:pt idx="869">
                  <c:v>96.812356227407165</c:v>
                </c:pt>
                <c:pt idx="870">
                  <c:v>99.556358856391725</c:v>
                </c:pt>
                <c:pt idx="871">
                  <c:v>98.471902727571475</c:v>
                </c:pt>
                <c:pt idx="872">
                  <c:v>99.868550772264214</c:v>
                </c:pt>
                <c:pt idx="873">
                  <c:v>99.868550772264214</c:v>
                </c:pt>
                <c:pt idx="874">
                  <c:v>99.868550772264214</c:v>
                </c:pt>
                <c:pt idx="875">
                  <c:v>98.931975024646732</c:v>
                </c:pt>
                <c:pt idx="876">
                  <c:v>100.62438383174499</c:v>
                </c:pt>
                <c:pt idx="877">
                  <c:v>102.69470916858363</c:v>
                </c:pt>
                <c:pt idx="878">
                  <c:v>105.80019717384161</c:v>
                </c:pt>
                <c:pt idx="879">
                  <c:v>107.65691751560959</c:v>
                </c:pt>
                <c:pt idx="880">
                  <c:v>107.65691751560959</c:v>
                </c:pt>
                <c:pt idx="881">
                  <c:v>107.65691751560959</c:v>
                </c:pt>
                <c:pt idx="882">
                  <c:v>111.68255011501806</c:v>
                </c:pt>
                <c:pt idx="883">
                  <c:v>112.01117318435753</c:v>
                </c:pt>
                <c:pt idx="884">
                  <c:v>108.24843904042064</c:v>
                </c:pt>
                <c:pt idx="885">
                  <c:v>112.8984554715741</c:v>
                </c:pt>
                <c:pt idx="886">
                  <c:v>112.29050279329608</c:v>
                </c:pt>
                <c:pt idx="887">
                  <c:v>112.29050279329608</c:v>
                </c:pt>
                <c:pt idx="888">
                  <c:v>112.29050279329608</c:v>
                </c:pt>
                <c:pt idx="889">
                  <c:v>111.53466973381532</c:v>
                </c:pt>
                <c:pt idx="890">
                  <c:v>114.39369043706868</c:v>
                </c:pt>
                <c:pt idx="891">
                  <c:v>116.33256654617155</c:v>
                </c:pt>
                <c:pt idx="892">
                  <c:v>117.95925073940192</c:v>
                </c:pt>
                <c:pt idx="893">
                  <c:v>116.52974038777522</c:v>
                </c:pt>
                <c:pt idx="894">
                  <c:v>116.52974038777522</c:v>
                </c:pt>
                <c:pt idx="895">
                  <c:v>116.52974038777522</c:v>
                </c:pt>
                <c:pt idx="896">
                  <c:v>114.09792967466316</c:v>
                </c:pt>
                <c:pt idx="897">
                  <c:v>115.41242195202102</c:v>
                </c:pt>
                <c:pt idx="898">
                  <c:v>116.4147223135064</c:v>
                </c:pt>
                <c:pt idx="899">
                  <c:v>116.75977653631287</c:v>
                </c:pt>
                <c:pt idx="900">
                  <c:v>113.68715083798881</c:v>
                </c:pt>
                <c:pt idx="901">
                  <c:v>113.68715083798881</c:v>
                </c:pt>
                <c:pt idx="902">
                  <c:v>113.68715083798881</c:v>
                </c:pt>
                <c:pt idx="903">
                  <c:v>110.05586592178771</c:v>
                </c:pt>
                <c:pt idx="904">
                  <c:v>113.04633585277686</c:v>
                </c:pt>
                <c:pt idx="905">
                  <c:v>112.27407163982912</c:v>
                </c:pt>
                <c:pt idx="906">
                  <c:v>114.65658889254027</c:v>
                </c:pt>
                <c:pt idx="907">
                  <c:v>113.24350969438055</c:v>
                </c:pt>
                <c:pt idx="908">
                  <c:v>113.24350969438055</c:v>
                </c:pt>
                <c:pt idx="909">
                  <c:v>113.24350969438055</c:v>
                </c:pt>
                <c:pt idx="910">
                  <c:v>116.64475846204402</c:v>
                </c:pt>
                <c:pt idx="911">
                  <c:v>113.86789352612554</c:v>
                </c:pt>
                <c:pt idx="912">
                  <c:v>113.02990469930991</c:v>
                </c:pt>
                <c:pt idx="913">
                  <c:v>109.5136378573776</c:v>
                </c:pt>
                <c:pt idx="914">
                  <c:v>107.80479789681236</c:v>
                </c:pt>
                <c:pt idx="915">
                  <c:v>107.80479789681236</c:v>
                </c:pt>
                <c:pt idx="916">
                  <c:v>107.80479789681236</c:v>
                </c:pt>
                <c:pt idx="917">
                  <c:v>105.24153795596452</c:v>
                </c:pt>
                <c:pt idx="918">
                  <c:v>103.89418337167268</c:v>
                </c:pt>
                <c:pt idx="919">
                  <c:v>99.293460400920139</c:v>
                </c:pt>
                <c:pt idx="920">
                  <c:v>100.39434768320736</c:v>
                </c:pt>
                <c:pt idx="921">
                  <c:v>99.441340782122907</c:v>
                </c:pt>
                <c:pt idx="922">
                  <c:v>99.441340782122907</c:v>
                </c:pt>
                <c:pt idx="923">
                  <c:v>99.441340782122907</c:v>
                </c:pt>
                <c:pt idx="924">
                  <c:v>99.720670391061446</c:v>
                </c:pt>
                <c:pt idx="925">
                  <c:v>100</c:v>
                </c:pt>
                <c:pt idx="926">
                  <c:v>103.66414722313506</c:v>
                </c:pt>
                <c:pt idx="927">
                  <c:v>103.10548800525797</c:v>
                </c:pt>
                <c:pt idx="928">
                  <c:v>107.42688136707197</c:v>
                </c:pt>
                <c:pt idx="929">
                  <c:v>107.42688136707197</c:v>
                </c:pt>
                <c:pt idx="930">
                  <c:v>107.42688136707197</c:v>
                </c:pt>
                <c:pt idx="931">
                  <c:v>109.16858363457114</c:v>
                </c:pt>
                <c:pt idx="932">
                  <c:v>109.87512323365101</c:v>
                </c:pt>
                <c:pt idx="933">
                  <c:v>110.43378245152809</c:v>
                </c:pt>
                <c:pt idx="934">
                  <c:v>113.78573775879066</c:v>
                </c:pt>
                <c:pt idx="935">
                  <c:v>115.54387117975682</c:v>
                </c:pt>
                <c:pt idx="936">
                  <c:v>115.54387117975682</c:v>
                </c:pt>
                <c:pt idx="937">
                  <c:v>115.54387117975682</c:v>
                </c:pt>
                <c:pt idx="938">
                  <c:v>116.34899769963852</c:v>
                </c:pt>
                <c:pt idx="939">
                  <c:v>114.82090042720998</c:v>
                </c:pt>
                <c:pt idx="940">
                  <c:v>109.3164640157739</c:v>
                </c:pt>
                <c:pt idx="941">
                  <c:v>115.19881695695038</c:v>
                </c:pt>
                <c:pt idx="942">
                  <c:v>117.81137035819916</c:v>
                </c:pt>
                <c:pt idx="943">
                  <c:v>117.81137035819916</c:v>
                </c:pt>
                <c:pt idx="944">
                  <c:v>117.81137035819916</c:v>
                </c:pt>
                <c:pt idx="945">
                  <c:v>120.85113374958922</c:v>
                </c:pt>
                <c:pt idx="946">
                  <c:v>122.05060795267828</c:v>
                </c:pt>
                <c:pt idx="947">
                  <c:v>124.07163982911602</c:v>
                </c:pt>
                <c:pt idx="948">
                  <c:v>122.95432139336182</c:v>
                </c:pt>
                <c:pt idx="949">
                  <c:v>120.91685836345711</c:v>
                </c:pt>
                <c:pt idx="950">
                  <c:v>120.91685836345711</c:v>
                </c:pt>
                <c:pt idx="951">
                  <c:v>120.91685836345711</c:v>
                </c:pt>
                <c:pt idx="952">
                  <c:v>120.76897798225437</c:v>
                </c:pt>
                <c:pt idx="953">
                  <c:v>119.06013802168911</c:v>
                </c:pt>
                <c:pt idx="954">
                  <c:v>119.76667762076897</c:v>
                </c:pt>
                <c:pt idx="955">
                  <c:v>120.73611567532041</c:v>
                </c:pt>
                <c:pt idx="956">
                  <c:v>118.97798225435426</c:v>
                </c:pt>
                <c:pt idx="957">
                  <c:v>118.97798225435426</c:v>
                </c:pt>
                <c:pt idx="958">
                  <c:v>118.97798225435426</c:v>
                </c:pt>
                <c:pt idx="959">
                  <c:v>115.90535655603024</c:v>
                </c:pt>
                <c:pt idx="960">
                  <c:v>118.91225764048636</c:v>
                </c:pt>
                <c:pt idx="961">
                  <c:v>122.55997371015445</c:v>
                </c:pt>
                <c:pt idx="962">
                  <c:v>120.48964837331579</c:v>
                </c:pt>
                <c:pt idx="963">
                  <c:v>121.90272757147551</c:v>
                </c:pt>
                <c:pt idx="964">
                  <c:v>121.90272757147551</c:v>
                </c:pt>
                <c:pt idx="965">
                  <c:v>121.90272757147551</c:v>
                </c:pt>
                <c:pt idx="966">
                  <c:v>122.01774564574434</c:v>
                </c:pt>
                <c:pt idx="967">
                  <c:v>118.00854419980283</c:v>
                </c:pt>
                <c:pt idx="968">
                  <c:v>117.7292145908643</c:v>
                </c:pt>
                <c:pt idx="969">
                  <c:v>119.142293789024</c:v>
                </c:pt>
                <c:pt idx="970">
                  <c:v>119.60236608609927</c:v>
                </c:pt>
                <c:pt idx="971">
                  <c:v>119.60236608609927</c:v>
                </c:pt>
                <c:pt idx="972">
                  <c:v>119.60236608609927</c:v>
                </c:pt>
                <c:pt idx="973">
                  <c:v>114.4429838974696</c:v>
                </c:pt>
                <c:pt idx="974">
                  <c:v>111.28820243181072</c:v>
                </c:pt>
                <c:pt idx="975">
                  <c:v>111.17318435754188</c:v>
                </c:pt>
                <c:pt idx="976">
                  <c:v>110.28590207032533</c:v>
                </c:pt>
                <c:pt idx="977">
                  <c:v>109.79296746631613</c:v>
                </c:pt>
                <c:pt idx="978">
                  <c:v>109.79296746631613</c:v>
                </c:pt>
                <c:pt idx="979">
                  <c:v>109.79296746631613</c:v>
                </c:pt>
                <c:pt idx="980">
                  <c:v>109.3164640157739</c:v>
                </c:pt>
                <c:pt idx="981">
                  <c:v>114.06506736772921</c:v>
                </c:pt>
                <c:pt idx="982">
                  <c:v>114.73874465987512</c:v>
                </c:pt>
                <c:pt idx="983">
                  <c:v>114.78803812027604</c:v>
                </c:pt>
                <c:pt idx="984">
                  <c:v>111.22247781794282</c:v>
                </c:pt>
                <c:pt idx="985">
                  <c:v>111.22247781794282</c:v>
                </c:pt>
                <c:pt idx="986">
                  <c:v>111.22247781794282</c:v>
                </c:pt>
                <c:pt idx="987">
                  <c:v>110.81169898126848</c:v>
                </c:pt>
                <c:pt idx="988">
                  <c:v>110.66381860006571</c:v>
                </c:pt>
                <c:pt idx="989">
                  <c:v>117.76207689779822</c:v>
                </c:pt>
                <c:pt idx="990">
                  <c:v>117.56490305619454</c:v>
                </c:pt>
                <c:pt idx="991">
                  <c:v>117.18698652645413</c:v>
                </c:pt>
                <c:pt idx="992">
                  <c:v>117.18698652645413</c:v>
                </c:pt>
                <c:pt idx="993">
                  <c:v>117.18698652645413</c:v>
                </c:pt>
                <c:pt idx="994">
                  <c:v>112.86559316464016</c:v>
                </c:pt>
                <c:pt idx="995">
                  <c:v>115.88892540256326</c:v>
                </c:pt>
                <c:pt idx="996">
                  <c:v>111.71541242195202</c:v>
                </c:pt>
                <c:pt idx="997">
                  <c:v>106.50673677292144</c:v>
                </c:pt>
                <c:pt idx="998">
                  <c:v>106.98324022346368</c:v>
                </c:pt>
                <c:pt idx="999">
                  <c:v>106.98324022346368</c:v>
                </c:pt>
                <c:pt idx="1000">
                  <c:v>106.98324022346368</c:v>
                </c:pt>
                <c:pt idx="1001">
                  <c:v>107.68977982254356</c:v>
                </c:pt>
                <c:pt idx="1002">
                  <c:v>107.60762405520867</c:v>
                </c:pt>
                <c:pt idx="1003">
                  <c:v>113.48997699638514</c:v>
                </c:pt>
                <c:pt idx="1004">
                  <c:v>113.68715083798881</c:v>
                </c:pt>
                <c:pt idx="1005">
                  <c:v>111.8468616496878</c:v>
                </c:pt>
                <c:pt idx="1006">
                  <c:v>111.8468616496878</c:v>
                </c:pt>
                <c:pt idx="1007">
                  <c:v>111.8468616496878</c:v>
                </c:pt>
                <c:pt idx="1008">
                  <c:v>111.79756818928691</c:v>
                </c:pt>
                <c:pt idx="1009">
                  <c:v>112.65198816956952</c:v>
                </c:pt>
                <c:pt idx="1010">
                  <c:v>110.41735129806113</c:v>
                </c:pt>
                <c:pt idx="1011">
                  <c:v>114.64015773907327</c:v>
                </c:pt>
                <c:pt idx="1012">
                  <c:v>115.01807426881368</c:v>
                </c:pt>
                <c:pt idx="1013">
                  <c:v>115.01807426881368</c:v>
                </c:pt>
                <c:pt idx="1014">
                  <c:v>115.01807426881368</c:v>
                </c:pt>
                <c:pt idx="1015">
                  <c:v>117.25271114032205</c:v>
                </c:pt>
                <c:pt idx="1016">
                  <c:v>118.96155110088729</c:v>
                </c:pt>
                <c:pt idx="1017">
                  <c:v>120.11173184357543</c:v>
                </c:pt>
                <c:pt idx="1018">
                  <c:v>122.32993756161683</c:v>
                </c:pt>
                <c:pt idx="1019">
                  <c:v>126.50345054222805</c:v>
                </c:pt>
                <c:pt idx="1020">
                  <c:v>126.50345054222805</c:v>
                </c:pt>
                <c:pt idx="1021">
                  <c:v>126.50345054222805</c:v>
                </c:pt>
                <c:pt idx="1022">
                  <c:v>127.78508051265199</c:v>
                </c:pt>
                <c:pt idx="1023">
                  <c:v>126.91422937890241</c:v>
                </c:pt>
                <c:pt idx="1024">
                  <c:v>130.93986197831086</c:v>
                </c:pt>
                <c:pt idx="1025">
                  <c:v>130.64410121590538</c:v>
                </c:pt>
                <c:pt idx="1026">
                  <c:v>129.67466316135392</c:v>
                </c:pt>
                <c:pt idx="1027">
                  <c:v>129.67466316135392</c:v>
                </c:pt>
                <c:pt idx="1028">
                  <c:v>129.67466316135392</c:v>
                </c:pt>
                <c:pt idx="1029">
                  <c:v>126.94709168583636</c:v>
                </c:pt>
                <c:pt idx="1030">
                  <c:v>128.03154781465659</c:v>
                </c:pt>
                <c:pt idx="1031">
                  <c:v>124.64673020046007</c:v>
                </c:pt>
                <c:pt idx="1032">
                  <c:v>128.22872165626029</c:v>
                </c:pt>
                <c:pt idx="1033">
                  <c:v>123.56227407163985</c:v>
                </c:pt>
                <c:pt idx="1034">
                  <c:v>123.56227407163985</c:v>
                </c:pt>
                <c:pt idx="1035">
                  <c:v>123.56227407163985</c:v>
                </c:pt>
                <c:pt idx="1036">
                  <c:v>125.78047978968124</c:v>
                </c:pt>
                <c:pt idx="1037">
                  <c:v>128.34373973052908</c:v>
                </c:pt>
                <c:pt idx="1038">
                  <c:v>129.62536970095303</c:v>
                </c:pt>
                <c:pt idx="1039">
                  <c:v>128.14656588892538</c:v>
                </c:pt>
                <c:pt idx="1040">
                  <c:v>124.66316135392705</c:v>
                </c:pt>
                <c:pt idx="1041">
                  <c:v>124.66316135392705</c:v>
                </c:pt>
                <c:pt idx="1042">
                  <c:v>124.66316135392705</c:v>
                </c:pt>
                <c:pt idx="1043">
                  <c:v>127.78508051265199</c:v>
                </c:pt>
                <c:pt idx="1044">
                  <c:v>127.34143936904371</c:v>
                </c:pt>
                <c:pt idx="1045">
                  <c:v>128.08084127505751</c:v>
                </c:pt>
                <c:pt idx="1046">
                  <c:v>124.90962865593164</c:v>
                </c:pt>
                <c:pt idx="1047">
                  <c:v>124.13736444298389</c:v>
                </c:pt>
                <c:pt idx="1048">
                  <c:v>124.13736444298389</c:v>
                </c:pt>
                <c:pt idx="1049">
                  <c:v>124.13736444298389</c:v>
                </c:pt>
                <c:pt idx="1050">
                  <c:v>129.41176470588235</c:v>
                </c:pt>
                <c:pt idx="1051">
                  <c:v>129.7568189286888</c:v>
                </c:pt>
                <c:pt idx="1052">
                  <c:v>130.57837660203745</c:v>
                </c:pt>
                <c:pt idx="1053">
                  <c:v>127.57147551758135</c:v>
                </c:pt>
                <c:pt idx="1054">
                  <c:v>126.84850476503451</c:v>
                </c:pt>
                <c:pt idx="1055">
                  <c:v>126.84850476503451</c:v>
                </c:pt>
                <c:pt idx="1056">
                  <c:v>126.84850476503451</c:v>
                </c:pt>
                <c:pt idx="1057">
                  <c:v>127.27571475517581</c:v>
                </c:pt>
                <c:pt idx="1058">
                  <c:v>125.63259940847846</c:v>
                </c:pt>
                <c:pt idx="1059">
                  <c:v>128.88596779493921</c:v>
                </c:pt>
                <c:pt idx="1060">
                  <c:v>126.50345054222805</c:v>
                </c:pt>
                <c:pt idx="1061">
                  <c:v>126.81564245810057</c:v>
                </c:pt>
                <c:pt idx="1062">
                  <c:v>126.81564245810057</c:v>
                </c:pt>
                <c:pt idx="1063">
                  <c:v>126.81564245810057</c:v>
                </c:pt>
                <c:pt idx="1064">
                  <c:v>128.93526125534012</c:v>
                </c:pt>
                <c:pt idx="1065">
                  <c:v>130.38120276043378</c:v>
                </c:pt>
                <c:pt idx="1066">
                  <c:v>127.96582320078869</c:v>
                </c:pt>
                <c:pt idx="1067">
                  <c:v>128.75451856720341</c:v>
                </c:pt>
                <c:pt idx="1068">
                  <c:v>127.37430167597765</c:v>
                </c:pt>
                <c:pt idx="1069">
                  <c:v>127.37430167597765</c:v>
                </c:pt>
                <c:pt idx="1070">
                  <c:v>127.37430167597765</c:v>
                </c:pt>
                <c:pt idx="1071">
                  <c:v>125.58330594807757</c:v>
                </c:pt>
                <c:pt idx="1072">
                  <c:v>123.54584291817285</c:v>
                </c:pt>
                <c:pt idx="1073">
                  <c:v>118.94511994742032</c:v>
                </c:pt>
                <c:pt idx="1074">
                  <c:v>118.07426881367071</c:v>
                </c:pt>
                <c:pt idx="1075">
                  <c:v>118.10713112060466</c:v>
                </c:pt>
                <c:pt idx="1076">
                  <c:v>118.10713112060466</c:v>
                </c:pt>
                <c:pt idx="1077">
                  <c:v>118.10713112060466</c:v>
                </c:pt>
                <c:pt idx="1078">
                  <c:v>118.12356227407163</c:v>
                </c:pt>
                <c:pt idx="1079">
                  <c:v>118.38646072954322</c:v>
                </c:pt>
                <c:pt idx="1080">
                  <c:v>120.85113374958922</c:v>
                </c:pt>
                <c:pt idx="1081">
                  <c:v>120.5553729871837</c:v>
                </c:pt>
                <c:pt idx="1082">
                  <c:v>121.17975681892869</c:v>
                </c:pt>
                <c:pt idx="1083">
                  <c:v>121.17975681892869</c:v>
                </c:pt>
                <c:pt idx="1084">
                  <c:v>121.17975681892869</c:v>
                </c:pt>
                <c:pt idx="1085">
                  <c:v>119.9309891554387</c:v>
                </c:pt>
                <c:pt idx="1086">
                  <c:v>120.70325336838646</c:v>
                </c:pt>
                <c:pt idx="1087">
                  <c:v>123.97305290831417</c:v>
                </c:pt>
                <c:pt idx="1088">
                  <c:v>125.38613210647387</c:v>
                </c:pt>
                <c:pt idx="1089">
                  <c:v>125.38613210647387</c:v>
                </c:pt>
                <c:pt idx="1090">
                  <c:v>125.38613210647387</c:v>
                </c:pt>
                <c:pt idx="1091">
                  <c:v>125.38613210647387</c:v>
                </c:pt>
                <c:pt idx="1092">
                  <c:v>127.04567860663818</c:v>
                </c:pt>
                <c:pt idx="1093">
                  <c:v>127.57147551758135</c:v>
                </c:pt>
                <c:pt idx="1094">
                  <c:v>128.21229050279331</c:v>
                </c:pt>
                <c:pt idx="1095">
                  <c:v>128.04797896812357</c:v>
                </c:pt>
                <c:pt idx="1096">
                  <c:v>128.04797896812357</c:v>
                </c:pt>
                <c:pt idx="1097">
                  <c:v>128.04797896812357</c:v>
                </c:pt>
                <c:pt idx="1098">
                  <c:v>128.04797896812357</c:v>
                </c:pt>
                <c:pt idx="1099">
                  <c:v>131.64640157739075</c:v>
                </c:pt>
                <c:pt idx="1100">
                  <c:v>132.41866579033851</c:v>
                </c:pt>
                <c:pt idx="1101">
                  <c:v>134.55471574104502</c:v>
                </c:pt>
                <c:pt idx="1102">
                  <c:v>133.93033190930004</c:v>
                </c:pt>
                <c:pt idx="1103">
                  <c:v>133.7002957607624</c:v>
                </c:pt>
                <c:pt idx="1104">
                  <c:v>133.7002957607624</c:v>
                </c:pt>
                <c:pt idx="1105">
                  <c:v>133.7002957607624</c:v>
                </c:pt>
                <c:pt idx="1106">
                  <c:v>133.04304962208346</c:v>
                </c:pt>
                <c:pt idx="1107">
                  <c:v>130.2990469930989</c:v>
                </c:pt>
                <c:pt idx="1108">
                  <c:v>128.67236279986855</c:v>
                </c:pt>
                <c:pt idx="1109">
                  <c:v>127.86723627998684</c:v>
                </c:pt>
                <c:pt idx="1110">
                  <c:v>126.70062438383174</c:v>
                </c:pt>
                <c:pt idx="1111">
                  <c:v>126.70062438383174</c:v>
                </c:pt>
                <c:pt idx="1112">
                  <c:v>126.70062438383174</c:v>
                </c:pt>
                <c:pt idx="1113">
                  <c:v>126.68419323036477</c:v>
                </c:pt>
                <c:pt idx="1114">
                  <c:v>127.55504436411435</c:v>
                </c:pt>
                <c:pt idx="1115">
                  <c:v>125.40256325994083</c:v>
                </c:pt>
                <c:pt idx="1116">
                  <c:v>122.54354255668747</c:v>
                </c:pt>
                <c:pt idx="1117">
                  <c:v>119.66809069996714</c:v>
                </c:pt>
                <c:pt idx="1118">
                  <c:v>119.66809069996714</c:v>
                </c:pt>
                <c:pt idx="1119">
                  <c:v>119.66809069996714</c:v>
                </c:pt>
                <c:pt idx="1120">
                  <c:v>121.08116989812684</c:v>
                </c:pt>
                <c:pt idx="1121">
                  <c:v>120.42392375944793</c:v>
                </c:pt>
                <c:pt idx="1122">
                  <c:v>118.69865264541571</c:v>
                </c:pt>
                <c:pt idx="1123">
                  <c:v>118.517909957279</c:v>
                </c:pt>
                <c:pt idx="1124">
                  <c:v>117.41702267499177</c:v>
                </c:pt>
                <c:pt idx="1125">
                  <c:v>117.41702267499177</c:v>
                </c:pt>
                <c:pt idx="1126">
                  <c:v>117.41702267499177</c:v>
                </c:pt>
                <c:pt idx="1127">
                  <c:v>120.12816299704238</c:v>
                </c:pt>
                <c:pt idx="1128">
                  <c:v>124.97535326979954</c:v>
                </c:pt>
                <c:pt idx="1129">
                  <c:v>124.74531712126191</c:v>
                </c:pt>
                <c:pt idx="1130">
                  <c:v>118.517909957279</c:v>
                </c:pt>
                <c:pt idx="1131">
                  <c:v>114.34439697666777</c:v>
                </c:pt>
                <c:pt idx="1132">
                  <c:v>114.34439697666777</c:v>
                </c:pt>
                <c:pt idx="1133">
                  <c:v>114.34439697666777</c:v>
                </c:pt>
                <c:pt idx="1134">
                  <c:v>115.19881695695038</c:v>
                </c:pt>
                <c:pt idx="1135">
                  <c:v>118.517909957279</c:v>
                </c:pt>
                <c:pt idx="1136">
                  <c:v>119.19158724942491</c:v>
                </c:pt>
                <c:pt idx="1137">
                  <c:v>120.02957607624055</c:v>
                </c:pt>
                <c:pt idx="1138">
                  <c:v>119.78310877423597</c:v>
                </c:pt>
                <c:pt idx="1139">
                  <c:v>119.78310877423597</c:v>
                </c:pt>
                <c:pt idx="1140">
                  <c:v>119.78310877423597</c:v>
                </c:pt>
                <c:pt idx="1141">
                  <c:v>119.142293789024</c:v>
                </c:pt>
                <c:pt idx="1142">
                  <c:v>124.35096943805458</c:v>
                </c:pt>
                <c:pt idx="1143">
                  <c:v>125.32040749260598</c:v>
                </c:pt>
                <c:pt idx="1144">
                  <c:v>127.80151166611897</c:v>
                </c:pt>
                <c:pt idx="1145">
                  <c:v>128.47518895826485</c:v>
                </c:pt>
                <c:pt idx="1146">
                  <c:v>128.47518895826485</c:v>
                </c:pt>
                <c:pt idx="1147">
                  <c:v>128.47518895826485</c:v>
                </c:pt>
                <c:pt idx="1148">
                  <c:v>129.16529740387773</c:v>
                </c:pt>
                <c:pt idx="1149">
                  <c:v>126.93066053236936</c:v>
                </c:pt>
                <c:pt idx="1150">
                  <c:v>128.31087742359514</c:v>
                </c:pt>
                <c:pt idx="1151">
                  <c:v>125.35326979953993</c:v>
                </c:pt>
                <c:pt idx="1152">
                  <c:v>127.48931975024647</c:v>
                </c:pt>
                <c:pt idx="1153">
                  <c:v>127.48931975024647</c:v>
                </c:pt>
                <c:pt idx="1154">
                  <c:v>127.48931975024647</c:v>
                </c:pt>
                <c:pt idx="1155">
                  <c:v>126.33913900755833</c:v>
                </c:pt>
                <c:pt idx="1156">
                  <c:v>128.45875780479793</c:v>
                </c:pt>
                <c:pt idx="1157">
                  <c:v>130.21689122576404</c:v>
                </c:pt>
                <c:pt idx="1158">
                  <c:v>129.05027932960894</c:v>
                </c:pt>
                <c:pt idx="1159">
                  <c:v>131.26848504765033</c:v>
                </c:pt>
                <c:pt idx="1160">
                  <c:v>131.26848504765033</c:v>
                </c:pt>
                <c:pt idx="1161">
                  <c:v>131.26848504765033</c:v>
                </c:pt>
                <c:pt idx="1162">
                  <c:v>132.22149194873481</c:v>
                </c:pt>
                <c:pt idx="1163">
                  <c:v>131.30134735458429</c:v>
                </c:pt>
                <c:pt idx="1164">
                  <c:v>132.23792310220179</c:v>
                </c:pt>
                <c:pt idx="1165">
                  <c:v>131.90930003286232</c:v>
                </c:pt>
                <c:pt idx="1166">
                  <c:v>130.44692737430168</c:v>
                </c:pt>
                <c:pt idx="1167">
                  <c:v>130.44692737430168</c:v>
                </c:pt>
                <c:pt idx="1168">
                  <c:v>130.44692737430168</c:v>
                </c:pt>
                <c:pt idx="1169">
                  <c:v>127.98225435425567</c:v>
                </c:pt>
                <c:pt idx="1170">
                  <c:v>129.83897469602366</c:v>
                </c:pt>
                <c:pt idx="1171">
                  <c:v>134.6697338153138</c:v>
                </c:pt>
                <c:pt idx="1172">
                  <c:v>133.88103844889912</c:v>
                </c:pt>
                <c:pt idx="1173">
                  <c:v>131.25205389418338</c:v>
                </c:pt>
                <c:pt idx="1174">
                  <c:v>131.25205389418338</c:v>
                </c:pt>
                <c:pt idx="1175">
                  <c:v>131.25205389418338</c:v>
                </c:pt>
                <c:pt idx="1176">
                  <c:v>132.33651002300363</c:v>
                </c:pt>
                <c:pt idx="1177">
                  <c:v>132.5994084784752</c:v>
                </c:pt>
                <c:pt idx="1178">
                  <c:v>130.82484390404207</c:v>
                </c:pt>
                <c:pt idx="1179">
                  <c:v>130.80841275057509</c:v>
                </c:pt>
                <c:pt idx="1180">
                  <c:v>130.28261583963194</c:v>
                </c:pt>
                <c:pt idx="1181">
                  <c:v>130.28261583963194</c:v>
                </c:pt>
                <c:pt idx="1182">
                  <c:v>130.28261583963194</c:v>
                </c:pt>
                <c:pt idx="1183">
                  <c:v>133.37167269142293</c:v>
                </c:pt>
                <c:pt idx="1184">
                  <c:v>133.55241537955965</c:v>
                </c:pt>
                <c:pt idx="1185">
                  <c:v>135.88563917186985</c:v>
                </c:pt>
                <c:pt idx="1186">
                  <c:v>138.03812027604337</c:v>
                </c:pt>
                <c:pt idx="1187">
                  <c:v>138.03812027604337</c:v>
                </c:pt>
                <c:pt idx="1188">
                  <c:v>138.03812027604337</c:v>
                </c:pt>
                <c:pt idx="1189">
                  <c:v>138.03812027604337</c:v>
                </c:pt>
                <c:pt idx="1190">
                  <c:v>141.1107459743674</c:v>
                </c:pt>
                <c:pt idx="1191">
                  <c:v>141.55438711797569</c:v>
                </c:pt>
                <c:pt idx="1192">
                  <c:v>140.63424252382518</c:v>
                </c:pt>
                <c:pt idx="1193">
                  <c:v>139.35261255340126</c:v>
                </c:pt>
                <c:pt idx="1194">
                  <c:v>139.38547486033519</c:v>
                </c:pt>
                <c:pt idx="1195">
                  <c:v>139.38547486033519</c:v>
                </c:pt>
                <c:pt idx="1196">
                  <c:v>139.38547486033519</c:v>
                </c:pt>
                <c:pt idx="1197">
                  <c:v>139.28688793953336</c:v>
                </c:pt>
                <c:pt idx="1198">
                  <c:v>139.20473217219848</c:v>
                </c:pt>
                <c:pt idx="1199">
                  <c:v>141.55438711797569</c:v>
                </c:pt>
                <c:pt idx="1200">
                  <c:v>143.23036477160699</c:v>
                </c:pt>
                <c:pt idx="1201">
                  <c:v>141.29148866250409</c:v>
                </c:pt>
                <c:pt idx="1202">
                  <c:v>141.29148866250409</c:v>
                </c:pt>
                <c:pt idx="1203">
                  <c:v>141.29148866250409</c:v>
                </c:pt>
                <c:pt idx="1204">
                  <c:v>138.39960565231678</c:v>
                </c:pt>
                <c:pt idx="1205">
                  <c:v>139.33618139993428</c:v>
                </c:pt>
                <c:pt idx="1206">
                  <c:v>140.8149852119619</c:v>
                </c:pt>
                <c:pt idx="1207">
                  <c:v>140.76569175156098</c:v>
                </c:pt>
                <c:pt idx="1208">
                  <c:v>143.36181399934276</c:v>
                </c:pt>
                <c:pt idx="1209">
                  <c:v>143.36181399934276</c:v>
                </c:pt>
                <c:pt idx="1210">
                  <c:v>143.36181399934276</c:v>
                </c:pt>
                <c:pt idx="1211">
                  <c:v>142.67170555372988</c:v>
                </c:pt>
                <c:pt idx="1212">
                  <c:v>140.94643443969767</c:v>
                </c:pt>
                <c:pt idx="1213">
                  <c:v>141.57081827144265</c:v>
                </c:pt>
                <c:pt idx="1214">
                  <c:v>142.7867236279987</c:v>
                </c:pt>
                <c:pt idx="1215">
                  <c:v>143.67400591521525</c:v>
                </c:pt>
                <c:pt idx="1216">
                  <c:v>143.67400591521525</c:v>
                </c:pt>
                <c:pt idx="1217">
                  <c:v>143.67400591521525</c:v>
                </c:pt>
                <c:pt idx="1218">
                  <c:v>146.13867893526125</c:v>
                </c:pt>
                <c:pt idx="1219">
                  <c:v>140.76569175156098</c:v>
                </c:pt>
                <c:pt idx="1220">
                  <c:v>135.7377587906671</c:v>
                </c:pt>
                <c:pt idx="1221">
                  <c:v>131.16989812684849</c:v>
                </c:pt>
                <c:pt idx="1222">
                  <c:v>128.60663818600065</c:v>
                </c:pt>
                <c:pt idx="1223">
                  <c:v>128.60663818600065</c:v>
                </c:pt>
                <c:pt idx="1224">
                  <c:v>128.60663818600065</c:v>
                </c:pt>
                <c:pt idx="1225">
                  <c:v>131.64640157739075</c:v>
                </c:pt>
                <c:pt idx="1226">
                  <c:v>132.25435425566874</c:v>
                </c:pt>
                <c:pt idx="1227">
                  <c:v>133.42096615182385</c:v>
                </c:pt>
                <c:pt idx="1228">
                  <c:v>131.62997042392377</c:v>
                </c:pt>
                <c:pt idx="1229">
                  <c:v>126.81564245810057</c:v>
                </c:pt>
                <c:pt idx="1230">
                  <c:v>126.81564245810057</c:v>
                </c:pt>
                <c:pt idx="1231">
                  <c:v>126.81564245810057</c:v>
                </c:pt>
                <c:pt idx="1232">
                  <c:v>123.39796253697008</c:v>
                </c:pt>
                <c:pt idx="1233">
                  <c:v>122.29707525468289</c:v>
                </c:pt>
                <c:pt idx="1234">
                  <c:v>121.08116989812684</c:v>
                </c:pt>
                <c:pt idx="1235">
                  <c:v>118.04140650673678</c:v>
                </c:pt>
                <c:pt idx="1236">
                  <c:v>117.77850805126522</c:v>
                </c:pt>
                <c:pt idx="1237">
                  <c:v>117.77850805126522</c:v>
                </c:pt>
                <c:pt idx="1238">
                  <c:v>117.77850805126522</c:v>
                </c:pt>
                <c:pt idx="1239">
                  <c:v>116.94051922444957</c:v>
                </c:pt>
                <c:pt idx="1240">
                  <c:v>114.27867236279987</c:v>
                </c:pt>
                <c:pt idx="1241">
                  <c:v>117.87709497206704</c:v>
                </c:pt>
                <c:pt idx="1242">
                  <c:v>122.67499178442327</c:v>
                </c:pt>
                <c:pt idx="1243">
                  <c:v>121.62339796253696</c:v>
                </c:pt>
                <c:pt idx="1244">
                  <c:v>121.62339796253696</c:v>
                </c:pt>
                <c:pt idx="1245">
                  <c:v>121.62339796253696</c:v>
                </c:pt>
                <c:pt idx="1246">
                  <c:v>122.6585606309563</c:v>
                </c:pt>
                <c:pt idx="1247">
                  <c:v>119.47091685836344</c:v>
                </c:pt>
                <c:pt idx="1248">
                  <c:v>121.17975681892869</c:v>
                </c:pt>
                <c:pt idx="1249">
                  <c:v>123.90732829444626</c:v>
                </c:pt>
                <c:pt idx="1250">
                  <c:v>118.45218534341112</c:v>
                </c:pt>
                <c:pt idx="1251">
                  <c:v>118.45218534341112</c:v>
                </c:pt>
                <c:pt idx="1252">
                  <c:v>118.45218534341112</c:v>
                </c:pt>
                <c:pt idx="1253">
                  <c:v>118.50147880381203</c:v>
                </c:pt>
                <c:pt idx="1254">
                  <c:v>118.79723956621756</c:v>
                </c:pt>
                <c:pt idx="1255">
                  <c:v>122.03417679921129</c:v>
                </c:pt>
                <c:pt idx="1256">
                  <c:v>123.71015445284259</c:v>
                </c:pt>
                <c:pt idx="1257">
                  <c:v>122.16562602694709</c:v>
                </c:pt>
                <c:pt idx="1258">
                  <c:v>122.16562602694709</c:v>
                </c:pt>
                <c:pt idx="1259">
                  <c:v>122.16562602694709</c:v>
                </c:pt>
                <c:pt idx="1260">
                  <c:v>123.56227407163985</c:v>
                </c:pt>
                <c:pt idx="1261">
                  <c:v>125.20538941833716</c:v>
                </c:pt>
                <c:pt idx="1262">
                  <c:v>128.39303319093</c:v>
                </c:pt>
                <c:pt idx="1263">
                  <c:v>129.28031547814658</c:v>
                </c:pt>
                <c:pt idx="1264">
                  <c:v>128.5244824186658</c:v>
                </c:pt>
                <c:pt idx="1265">
                  <c:v>128.5244824186658</c:v>
                </c:pt>
                <c:pt idx="1266">
                  <c:v>128.5244824186658</c:v>
                </c:pt>
                <c:pt idx="1267">
                  <c:v>129.51035162668418</c:v>
                </c:pt>
                <c:pt idx="1268">
                  <c:v>128.22872165626029</c:v>
                </c:pt>
                <c:pt idx="1269">
                  <c:v>125.32040749260598</c:v>
                </c:pt>
                <c:pt idx="1270">
                  <c:v>125.64903056194545</c:v>
                </c:pt>
                <c:pt idx="1271">
                  <c:v>128.36017088399606</c:v>
                </c:pt>
                <c:pt idx="1272">
                  <c:v>128.36017088399606</c:v>
                </c:pt>
                <c:pt idx="1273">
                  <c:v>128.36017088399606</c:v>
                </c:pt>
                <c:pt idx="1274">
                  <c:v>127.48931975024647</c:v>
                </c:pt>
                <c:pt idx="1275">
                  <c:v>123.95662175484719</c:v>
                </c:pt>
                <c:pt idx="1276">
                  <c:v>123.25008215576733</c:v>
                </c:pt>
                <c:pt idx="1277">
                  <c:v>118.86296418008544</c:v>
                </c:pt>
                <c:pt idx="1278">
                  <c:v>117.7292145908643</c:v>
                </c:pt>
                <c:pt idx="1279">
                  <c:v>117.7292145908643</c:v>
                </c:pt>
                <c:pt idx="1280">
                  <c:v>117.7292145908643</c:v>
                </c:pt>
                <c:pt idx="1281">
                  <c:v>117.43345382845875</c:v>
                </c:pt>
                <c:pt idx="1282">
                  <c:v>117.40059152152482</c:v>
                </c:pt>
                <c:pt idx="1283">
                  <c:v>120.78540913572134</c:v>
                </c:pt>
                <c:pt idx="1284">
                  <c:v>122.75714755175812</c:v>
                </c:pt>
                <c:pt idx="1285">
                  <c:v>123.92375944791326</c:v>
                </c:pt>
                <c:pt idx="1286">
                  <c:v>123.92375944791326</c:v>
                </c:pt>
                <c:pt idx="1287">
                  <c:v>123.92375944791326</c:v>
                </c:pt>
                <c:pt idx="1288">
                  <c:v>122.19848833388104</c:v>
                </c:pt>
                <c:pt idx="1289">
                  <c:v>125.94479132435099</c:v>
                </c:pt>
                <c:pt idx="1290">
                  <c:v>126.14196516595464</c:v>
                </c:pt>
                <c:pt idx="1291">
                  <c:v>125.18895826487019</c:v>
                </c:pt>
                <c:pt idx="1292">
                  <c:v>123.84160368057839</c:v>
                </c:pt>
                <c:pt idx="1293">
                  <c:v>123.84160368057839</c:v>
                </c:pt>
                <c:pt idx="1294">
                  <c:v>123.84160368057839</c:v>
                </c:pt>
                <c:pt idx="1295">
                  <c:v>124.25238251725273</c:v>
                </c:pt>
                <c:pt idx="1296">
                  <c:v>125.23825172527113</c:v>
                </c:pt>
                <c:pt idx="1297">
                  <c:v>123.84160368057839</c:v>
                </c:pt>
                <c:pt idx="1298">
                  <c:v>127.86723627998684</c:v>
                </c:pt>
                <c:pt idx="1299">
                  <c:v>127.25928360170884</c:v>
                </c:pt>
                <c:pt idx="1300">
                  <c:v>127.25928360170884</c:v>
                </c:pt>
                <c:pt idx="1301">
                  <c:v>127.25928360170884</c:v>
                </c:pt>
                <c:pt idx="1302">
                  <c:v>127.34143936904371</c:v>
                </c:pt>
                <c:pt idx="1303">
                  <c:v>125.09037134406836</c:v>
                </c:pt>
                <c:pt idx="1304">
                  <c:v>124.97535326979954</c:v>
                </c:pt>
                <c:pt idx="1305">
                  <c:v>127.48931975024647</c:v>
                </c:pt>
                <c:pt idx="1306">
                  <c:v>128.45875780479793</c:v>
                </c:pt>
                <c:pt idx="1307">
                  <c:v>128.45875780479793</c:v>
                </c:pt>
                <c:pt idx="1308">
                  <c:v>128.45875780479793</c:v>
                </c:pt>
                <c:pt idx="1309">
                  <c:v>132.79658232007884</c:v>
                </c:pt>
                <c:pt idx="1310">
                  <c:v>135.85277686493592</c:v>
                </c:pt>
                <c:pt idx="1311">
                  <c:v>135.0640814985212</c:v>
                </c:pt>
                <c:pt idx="1312">
                  <c:v>134.09464344396977</c:v>
                </c:pt>
                <c:pt idx="1313">
                  <c:v>131.71212619125862</c:v>
                </c:pt>
                <c:pt idx="1314">
                  <c:v>131.71212619125862</c:v>
                </c:pt>
                <c:pt idx="1315">
                  <c:v>131.71212619125862</c:v>
                </c:pt>
                <c:pt idx="1316">
                  <c:v>133.07591192901742</c:v>
                </c:pt>
                <c:pt idx="1317">
                  <c:v>130.79198159710811</c:v>
                </c:pt>
                <c:pt idx="1318">
                  <c:v>127.57147551758135</c:v>
                </c:pt>
                <c:pt idx="1319">
                  <c:v>124.08807098258296</c:v>
                </c:pt>
                <c:pt idx="1320">
                  <c:v>123.41439369043708</c:v>
                </c:pt>
                <c:pt idx="1321">
                  <c:v>123.41439369043708</c:v>
                </c:pt>
                <c:pt idx="1322">
                  <c:v>123.41439369043708</c:v>
                </c:pt>
                <c:pt idx="1323">
                  <c:v>122.98718370029576</c:v>
                </c:pt>
                <c:pt idx="1324">
                  <c:v>126.40486362142624</c:v>
                </c:pt>
                <c:pt idx="1325">
                  <c:v>125.64903056194545</c:v>
                </c:pt>
                <c:pt idx="1326">
                  <c:v>123.72658560630956</c:v>
                </c:pt>
                <c:pt idx="1327">
                  <c:v>122.01774564574434</c:v>
                </c:pt>
                <c:pt idx="1328">
                  <c:v>122.01774564574434</c:v>
                </c:pt>
                <c:pt idx="1329">
                  <c:v>122.01774564574434</c:v>
                </c:pt>
                <c:pt idx="1330">
                  <c:v>120.96615182385804</c:v>
                </c:pt>
                <c:pt idx="1331">
                  <c:v>118.92868879395333</c:v>
                </c:pt>
                <c:pt idx="1332">
                  <c:v>120.73611567532041</c:v>
                </c:pt>
                <c:pt idx="1333">
                  <c:v>123.2665133092343</c:v>
                </c:pt>
                <c:pt idx="1334">
                  <c:v>125.94479132435099</c:v>
                </c:pt>
                <c:pt idx="1335">
                  <c:v>125.94479132435099</c:v>
                </c:pt>
                <c:pt idx="1336">
                  <c:v>125.94479132435099</c:v>
                </c:pt>
                <c:pt idx="1337">
                  <c:v>125.86263555701609</c:v>
                </c:pt>
                <c:pt idx="1338">
                  <c:v>122.64212947748932</c:v>
                </c:pt>
                <c:pt idx="1339">
                  <c:v>125.45185672034177</c:v>
                </c:pt>
                <c:pt idx="1340">
                  <c:v>126.40486362142624</c:v>
                </c:pt>
                <c:pt idx="1341">
                  <c:v>125.97765363128492</c:v>
                </c:pt>
                <c:pt idx="1342">
                  <c:v>125.97765363128492</c:v>
                </c:pt>
                <c:pt idx="1343">
                  <c:v>125.97765363128492</c:v>
                </c:pt>
                <c:pt idx="1344">
                  <c:v>126.30627670062439</c:v>
                </c:pt>
                <c:pt idx="1345">
                  <c:v>127.73578705225106</c:v>
                </c:pt>
                <c:pt idx="1346">
                  <c:v>128.44232665133092</c:v>
                </c:pt>
                <c:pt idx="1347">
                  <c:v>127.29214590864279</c:v>
                </c:pt>
                <c:pt idx="1348">
                  <c:v>128.42589549786393</c:v>
                </c:pt>
                <c:pt idx="1349">
                  <c:v>128.42589549786393</c:v>
                </c:pt>
                <c:pt idx="1350">
                  <c:v>128.42589549786393</c:v>
                </c:pt>
                <c:pt idx="1351">
                  <c:v>129.85540584949064</c:v>
                </c:pt>
                <c:pt idx="1352">
                  <c:v>130.06901084456129</c:v>
                </c:pt>
                <c:pt idx="1353">
                  <c:v>129.65823200788697</c:v>
                </c:pt>
                <c:pt idx="1354">
                  <c:v>128.95169240880711</c:v>
                </c:pt>
                <c:pt idx="1355">
                  <c:v>128.50805126519879</c:v>
                </c:pt>
                <c:pt idx="1356">
                  <c:v>128.50805126519879</c:v>
                </c:pt>
                <c:pt idx="1357">
                  <c:v>128.50805126519879</c:v>
                </c:pt>
                <c:pt idx="1358">
                  <c:v>130.33190930003283</c:v>
                </c:pt>
                <c:pt idx="1359">
                  <c:v>128.85310548800527</c:v>
                </c:pt>
                <c:pt idx="1360">
                  <c:v>128.08084127505751</c:v>
                </c:pt>
                <c:pt idx="1361">
                  <c:v>128.34373973052908</c:v>
                </c:pt>
                <c:pt idx="1362">
                  <c:v>129.59250739401907</c:v>
                </c:pt>
                <c:pt idx="1363">
                  <c:v>129.59250739401907</c:v>
                </c:pt>
                <c:pt idx="1364">
                  <c:v>129.59250739401907</c:v>
                </c:pt>
                <c:pt idx="1365">
                  <c:v>129.09957279000986</c:v>
                </c:pt>
                <c:pt idx="1366">
                  <c:v>129.32960893854749</c:v>
                </c:pt>
                <c:pt idx="1367">
                  <c:v>132.71442655274399</c:v>
                </c:pt>
                <c:pt idx="1368">
                  <c:v>135.24482418665792</c:v>
                </c:pt>
                <c:pt idx="1369">
                  <c:v>137.61091028590207</c:v>
                </c:pt>
                <c:pt idx="1370">
                  <c:v>137.61091028590207</c:v>
                </c:pt>
                <c:pt idx="1371">
                  <c:v>137.61091028590207</c:v>
                </c:pt>
                <c:pt idx="1372">
                  <c:v>136.83864607295433</c:v>
                </c:pt>
                <c:pt idx="1373">
                  <c:v>139.40190601380218</c:v>
                </c:pt>
                <c:pt idx="1374">
                  <c:v>139.76339139007558</c:v>
                </c:pt>
                <c:pt idx="1375">
                  <c:v>137.08511337495895</c:v>
                </c:pt>
                <c:pt idx="1376">
                  <c:v>138.07098258297731</c:v>
                </c:pt>
                <c:pt idx="1377">
                  <c:v>138.07098258297731</c:v>
                </c:pt>
                <c:pt idx="1378">
                  <c:v>138.07098258297731</c:v>
                </c:pt>
                <c:pt idx="1379">
                  <c:v>137.56161682550115</c:v>
                </c:pt>
                <c:pt idx="1380">
                  <c:v>137.20013144922774</c:v>
                </c:pt>
                <c:pt idx="1381">
                  <c:v>139.0732829444627</c:v>
                </c:pt>
                <c:pt idx="1382">
                  <c:v>138.89254025632601</c:v>
                </c:pt>
                <c:pt idx="1383">
                  <c:v>135.47486033519553</c:v>
                </c:pt>
                <c:pt idx="1384">
                  <c:v>135.47486033519553</c:v>
                </c:pt>
                <c:pt idx="1385">
                  <c:v>135.47486033519553</c:v>
                </c:pt>
                <c:pt idx="1386">
                  <c:v>138.62964180085442</c:v>
                </c:pt>
                <c:pt idx="1387">
                  <c:v>133.25665461715411</c:v>
                </c:pt>
                <c:pt idx="1388">
                  <c:v>137.36444298389748</c:v>
                </c:pt>
                <c:pt idx="1389">
                  <c:v>134.45612882024318</c:v>
                </c:pt>
                <c:pt idx="1390">
                  <c:v>136.31284916201116</c:v>
                </c:pt>
                <c:pt idx="1391">
                  <c:v>136.31284916201116</c:v>
                </c:pt>
                <c:pt idx="1392">
                  <c:v>136.31284916201116</c:v>
                </c:pt>
                <c:pt idx="1393">
                  <c:v>137.26585606309564</c:v>
                </c:pt>
                <c:pt idx="1394">
                  <c:v>137.46302990469928</c:v>
                </c:pt>
                <c:pt idx="1395">
                  <c:v>136.75649030561948</c:v>
                </c:pt>
                <c:pt idx="1396">
                  <c:v>137.34801183043049</c:v>
                </c:pt>
                <c:pt idx="1397">
                  <c:v>136.62504107788368</c:v>
                </c:pt>
                <c:pt idx="1398">
                  <c:v>136.62504107788368</c:v>
                </c:pt>
                <c:pt idx="1399">
                  <c:v>136.62504107788368</c:v>
                </c:pt>
                <c:pt idx="1400">
                  <c:v>139.04042063752877</c:v>
                </c:pt>
                <c:pt idx="1401">
                  <c:v>140.33848176141964</c:v>
                </c:pt>
                <c:pt idx="1402">
                  <c:v>141.93230364771608</c:v>
                </c:pt>
                <c:pt idx="1403">
                  <c:v>144.59415050936576</c:v>
                </c:pt>
                <c:pt idx="1404">
                  <c:v>144.77489319750248</c:v>
                </c:pt>
                <c:pt idx="1405">
                  <c:v>144.77489319750248</c:v>
                </c:pt>
                <c:pt idx="1406">
                  <c:v>144.77489319750248</c:v>
                </c:pt>
                <c:pt idx="1407">
                  <c:v>145.34998356884651</c:v>
                </c:pt>
                <c:pt idx="1408">
                  <c:v>145.13637857377589</c:v>
                </c:pt>
                <c:pt idx="1409">
                  <c:v>146.17154124219519</c:v>
                </c:pt>
                <c:pt idx="1410">
                  <c:v>145.9250739401906</c:v>
                </c:pt>
                <c:pt idx="1411">
                  <c:v>141.86657903384818</c:v>
                </c:pt>
                <c:pt idx="1412">
                  <c:v>141.86657903384818</c:v>
                </c:pt>
                <c:pt idx="1413">
                  <c:v>141.86657903384818</c:v>
                </c:pt>
                <c:pt idx="1414">
                  <c:v>142.45810055865923</c:v>
                </c:pt>
                <c:pt idx="1415">
                  <c:v>139.22116332566549</c:v>
                </c:pt>
                <c:pt idx="1416">
                  <c:v>136.83864607295433</c:v>
                </c:pt>
                <c:pt idx="1417">
                  <c:v>139.7469602366086</c:v>
                </c:pt>
                <c:pt idx="1418">
                  <c:v>138.5803483404535</c:v>
                </c:pt>
                <c:pt idx="1419">
                  <c:v>138.5803483404535</c:v>
                </c:pt>
                <c:pt idx="1420">
                  <c:v>138.5803483404535</c:v>
                </c:pt>
                <c:pt idx="1421">
                  <c:v>137.95596450870852</c:v>
                </c:pt>
                <c:pt idx="1422">
                  <c:v>136.78935261255342</c:v>
                </c:pt>
                <c:pt idx="1423">
                  <c:v>141.04502136049953</c:v>
                </c:pt>
                <c:pt idx="1424">
                  <c:v>141.47223135064081</c:v>
                </c:pt>
                <c:pt idx="1425">
                  <c:v>140.6178113703582</c:v>
                </c:pt>
                <c:pt idx="1426">
                  <c:v>140.6178113703582</c:v>
                </c:pt>
                <c:pt idx="1427">
                  <c:v>140.6178113703582</c:v>
                </c:pt>
                <c:pt idx="1428">
                  <c:v>143.50969438054554</c:v>
                </c:pt>
                <c:pt idx="1429">
                  <c:v>141.1764705882353</c:v>
                </c:pt>
                <c:pt idx="1430">
                  <c:v>146.02366086099246</c:v>
                </c:pt>
                <c:pt idx="1431">
                  <c:v>149.01413079198161</c:v>
                </c:pt>
                <c:pt idx="1432">
                  <c:v>150.21360499507065</c:v>
                </c:pt>
                <c:pt idx="1433">
                  <c:v>150.21360499507065</c:v>
                </c:pt>
                <c:pt idx="1434">
                  <c:v>150.21360499507065</c:v>
                </c:pt>
                <c:pt idx="1435">
                  <c:v>150.26289845547157</c:v>
                </c:pt>
                <c:pt idx="1436">
                  <c:v>150.16431153466974</c:v>
                </c:pt>
                <c:pt idx="1437">
                  <c:v>149.14558001971739</c:v>
                </c:pt>
                <c:pt idx="1438">
                  <c:v>149.50706539599079</c:v>
                </c:pt>
                <c:pt idx="1439">
                  <c:v>148.66907656917516</c:v>
                </c:pt>
                <c:pt idx="1440">
                  <c:v>148.66907656917516</c:v>
                </c:pt>
                <c:pt idx="1441">
                  <c:v>148.66907656917516</c:v>
                </c:pt>
                <c:pt idx="1442">
                  <c:v>149.83568846533026</c:v>
                </c:pt>
                <c:pt idx="1443">
                  <c:v>149.8685507722642</c:v>
                </c:pt>
                <c:pt idx="1444">
                  <c:v>151.49523496549457</c:v>
                </c:pt>
                <c:pt idx="1445">
                  <c:v>150.69010844561288</c:v>
                </c:pt>
                <c:pt idx="1446">
                  <c:v>150.62438383174498</c:v>
                </c:pt>
                <c:pt idx="1447">
                  <c:v>150.62438383174498</c:v>
                </c:pt>
                <c:pt idx="1448">
                  <c:v>150.62438383174498</c:v>
                </c:pt>
                <c:pt idx="1449">
                  <c:v>152.38251725271112</c:v>
                </c:pt>
                <c:pt idx="1450">
                  <c:v>153.1383503121919</c:v>
                </c:pt>
                <c:pt idx="1451">
                  <c:v>153.87775221820573</c:v>
                </c:pt>
                <c:pt idx="1452">
                  <c:v>154.86362142622411</c:v>
                </c:pt>
                <c:pt idx="1453">
                  <c:v>154.0749260598094</c:v>
                </c:pt>
                <c:pt idx="1454">
                  <c:v>154.0749260598094</c:v>
                </c:pt>
                <c:pt idx="1455">
                  <c:v>154.0749260598094</c:v>
                </c:pt>
                <c:pt idx="1456">
                  <c:v>154.20637528754517</c:v>
                </c:pt>
                <c:pt idx="1457">
                  <c:v>155.07722642129477</c:v>
                </c:pt>
                <c:pt idx="1458">
                  <c:v>154.68287873808742</c:v>
                </c:pt>
                <c:pt idx="1459">
                  <c:v>152.95760762405521</c:v>
                </c:pt>
                <c:pt idx="1460">
                  <c:v>155.68517909957279</c:v>
                </c:pt>
                <c:pt idx="1461">
                  <c:v>155.68517909957279</c:v>
                </c:pt>
                <c:pt idx="1462">
                  <c:v>155.68517909957279</c:v>
                </c:pt>
                <c:pt idx="1463">
                  <c:v>155.83305948077555</c:v>
                </c:pt>
                <c:pt idx="1464">
                  <c:v>153.68057837660206</c:v>
                </c:pt>
                <c:pt idx="1465">
                  <c:v>156.9175156095958</c:v>
                </c:pt>
                <c:pt idx="1466">
                  <c:v>155.3072625698324</c:v>
                </c:pt>
                <c:pt idx="1467">
                  <c:v>153.35195530726259</c:v>
                </c:pt>
                <c:pt idx="1468">
                  <c:v>153.35195530726259</c:v>
                </c:pt>
                <c:pt idx="1469">
                  <c:v>153.35195530726259</c:v>
                </c:pt>
                <c:pt idx="1470">
                  <c:v>157.24613867893527</c:v>
                </c:pt>
                <c:pt idx="1471">
                  <c:v>160.38448899112717</c:v>
                </c:pt>
                <c:pt idx="1472">
                  <c:v>161.22247781794283</c:v>
                </c:pt>
                <c:pt idx="1473">
                  <c:v>161.123890897141</c:v>
                </c:pt>
                <c:pt idx="1474">
                  <c:v>162.14262241209335</c:v>
                </c:pt>
                <c:pt idx="1475">
                  <c:v>162.14262241209335</c:v>
                </c:pt>
                <c:pt idx="1476">
                  <c:v>162.14262241209335</c:v>
                </c:pt>
                <c:pt idx="1477">
                  <c:v>160.08872822872166</c:v>
                </c:pt>
                <c:pt idx="1478">
                  <c:v>160.69668090699966</c:v>
                </c:pt>
                <c:pt idx="1479">
                  <c:v>161.2882024318107</c:v>
                </c:pt>
                <c:pt idx="1480">
                  <c:v>158.69208018402892</c:v>
                </c:pt>
                <c:pt idx="1481">
                  <c:v>160.36805783766019</c:v>
                </c:pt>
                <c:pt idx="1482">
                  <c:v>160.36805783766019</c:v>
                </c:pt>
                <c:pt idx="1483">
                  <c:v>160.36805783766019</c:v>
                </c:pt>
                <c:pt idx="1484">
                  <c:v>158.74137364442984</c:v>
                </c:pt>
                <c:pt idx="1485">
                  <c:v>156.50673677292147</c:v>
                </c:pt>
                <c:pt idx="1486">
                  <c:v>160.87742359513638</c:v>
                </c:pt>
                <c:pt idx="1487">
                  <c:v>160.02300361485376</c:v>
                </c:pt>
                <c:pt idx="1488">
                  <c:v>163.35852776864937</c:v>
                </c:pt>
                <c:pt idx="1489">
                  <c:v>163.35852776864937</c:v>
                </c:pt>
                <c:pt idx="1490">
                  <c:v>163.35852776864937</c:v>
                </c:pt>
                <c:pt idx="1491">
                  <c:v>165.97108116989813</c:v>
                </c:pt>
                <c:pt idx="1492">
                  <c:v>167.17055537298717</c:v>
                </c:pt>
                <c:pt idx="1493">
                  <c:v>168.15642458100558</c:v>
                </c:pt>
                <c:pt idx="1494">
                  <c:v>167.20341767992116</c:v>
                </c:pt>
                <c:pt idx="1495">
                  <c:v>164.03220506079526</c:v>
                </c:pt>
                <c:pt idx="1496">
                  <c:v>164.03220506079526</c:v>
                </c:pt>
                <c:pt idx="1497">
                  <c:v>164.03220506079526</c:v>
                </c:pt>
                <c:pt idx="1498">
                  <c:v>163.07919815971081</c:v>
                </c:pt>
                <c:pt idx="1499">
                  <c:v>164.18008544199802</c:v>
                </c:pt>
                <c:pt idx="1500">
                  <c:v>167.30200460072297</c:v>
                </c:pt>
                <c:pt idx="1501">
                  <c:v>165.74104502136052</c:v>
                </c:pt>
                <c:pt idx="1502">
                  <c:v>166.66118961551101</c:v>
                </c:pt>
                <c:pt idx="1503">
                  <c:v>166.66118961551101</c:v>
                </c:pt>
                <c:pt idx="1504">
                  <c:v>166.66118961551101</c:v>
                </c:pt>
                <c:pt idx="1505">
                  <c:v>169.37232993756163</c:v>
                </c:pt>
                <c:pt idx="1506">
                  <c:v>167.00624383831746</c:v>
                </c:pt>
                <c:pt idx="1507">
                  <c:v>170.52251068024975</c:v>
                </c:pt>
                <c:pt idx="1508">
                  <c:v>168.56720341767993</c:v>
                </c:pt>
                <c:pt idx="1509">
                  <c:v>168.45218534341112</c:v>
                </c:pt>
                <c:pt idx="1510">
                  <c:v>168.45218534341112</c:v>
                </c:pt>
                <c:pt idx="1511">
                  <c:v>168.45218534341112</c:v>
                </c:pt>
                <c:pt idx="1512">
                  <c:v>173.74301675977654</c:v>
                </c:pt>
                <c:pt idx="1513">
                  <c:v>173.80874137364444</c:v>
                </c:pt>
                <c:pt idx="1514">
                  <c:v>182.79658232007887</c:v>
                </c:pt>
                <c:pt idx="1515">
                  <c:v>182.97732500821559</c:v>
                </c:pt>
                <c:pt idx="1516">
                  <c:v>184.25895497863951</c:v>
                </c:pt>
                <c:pt idx="1517">
                  <c:v>184.25895497863951</c:v>
                </c:pt>
                <c:pt idx="1518">
                  <c:v>184.25895497863951</c:v>
                </c:pt>
                <c:pt idx="1519">
                  <c:v>183.7002957607624</c:v>
                </c:pt>
                <c:pt idx="1520">
                  <c:v>189.64837331580677</c:v>
                </c:pt>
                <c:pt idx="1521">
                  <c:v>191.17647058823528</c:v>
                </c:pt>
                <c:pt idx="1522">
                  <c:v>188.61321064738746</c:v>
                </c:pt>
                <c:pt idx="1523">
                  <c:v>190.55208675649033</c:v>
                </c:pt>
                <c:pt idx="1524">
                  <c:v>190.55208675649033</c:v>
                </c:pt>
                <c:pt idx="1525">
                  <c:v>190.55208675649033</c:v>
                </c:pt>
                <c:pt idx="1526">
                  <c:v>189.02398948406179</c:v>
                </c:pt>
                <c:pt idx="1527">
                  <c:v>185.77062109760107</c:v>
                </c:pt>
                <c:pt idx="1528">
                  <c:v>190.50279329608938</c:v>
                </c:pt>
                <c:pt idx="1529">
                  <c:v>189.66480446927378</c:v>
                </c:pt>
                <c:pt idx="1530">
                  <c:v>187.05225106802499</c:v>
                </c:pt>
                <c:pt idx="1531">
                  <c:v>187.05225106802499</c:v>
                </c:pt>
                <c:pt idx="1532">
                  <c:v>187.05225106802499</c:v>
                </c:pt>
                <c:pt idx="1533">
                  <c:v>186.77292145908643</c:v>
                </c:pt>
                <c:pt idx="1534">
                  <c:v>178.31087742359512</c:v>
                </c:pt>
                <c:pt idx="1535">
                  <c:v>181.76141965165954</c:v>
                </c:pt>
                <c:pt idx="1536">
                  <c:v>188.79395333552415</c:v>
                </c:pt>
                <c:pt idx="1537">
                  <c:v>187.20013144922777</c:v>
                </c:pt>
                <c:pt idx="1538">
                  <c:v>187.20013144922777</c:v>
                </c:pt>
                <c:pt idx="1539">
                  <c:v>187.20013144922777</c:v>
                </c:pt>
                <c:pt idx="1540">
                  <c:v>188.89254025632599</c:v>
                </c:pt>
                <c:pt idx="1541">
                  <c:v>190.10844561288204</c:v>
                </c:pt>
                <c:pt idx="1542">
                  <c:v>189.86197831087742</c:v>
                </c:pt>
                <c:pt idx="1543">
                  <c:v>190.14130791981597</c:v>
                </c:pt>
                <c:pt idx="1544">
                  <c:v>189.92770292474532</c:v>
                </c:pt>
                <c:pt idx="1545">
                  <c:v>189.92770292474532</c:v>
                </c:pt>
                <c:pt idx="1546">
                  <c:v>189.92770292474532</c:v>
                </c:pt>
                <c:pt idx="1547">
                  <c:v>188.62964180085442</c:v>
                </c:pt>
                <c:pt idx="1548">
                  <c:v>189.22116332566546</c:v>
                </c:pt>
                <c:pt idx="1549">
                  <c:v>189.17186986526454</c:v>
                </c:pt>
                <c:pt idx="1550">
                  <c:v>192.83601708839961</c:v>
                </c:pt>
                <c:pt idx="1551">
                  <c:v>195.03779165297402</c:v>
                </c:pt>
                <c:pt idx="1552">
                  <c:v>195.03779165297402</c:v>
                </c:pt>
                <c:pt idx="1553">
                  <c:v>195.03779165297402</c:v>
                </c:pt>
                <c:pt idx="1554">
                  <c:v>198.91554387117975</c:v>
                </c:pt>
                <c:pt idx="1555">
                  <c:v>200.82155767334865</c:v>
                </c:pt>
                <c:pt idx="1556">
                  <c:v>200.95300690108445</c:v>
                </c:pt>
                <c:pt idx="1557">
                  <c:v>201.56095957936247</c:v>
                </c:pt>
                <c:pt idx="1558">
                  <c:v>208.10055865921791</c:v>
                </c:pt>
                <c:pt idx="1559">
                  <c:v>208.10055865921791</c:v>
                </c:pt>
                <c:pt idx="1560">
                  <c:v>208.10055865921791</c:v>
                </c:pt>
                <c:pt idx="1561">
                  <c:v>203.71344068353602</c:v>
                </c:pt>
                <c:pt idx="1562">
                  <c:v>198.68550772264214</c:v>
                </c:pt>
                <c:pt idx="1563">
                  <c:v>201.90601380216893</c:v>
                </c:pt>
                <c:pt idx="1564">
                  <c:v>201.05159382188629</c:v>
                </c:pt>
                <c:pt idx="1565">
                  <c:v>202.84258954978642</c:v>
                </c:pt>
                <c:pt idx="1566">
                  <c:v>202.84258954978642</c:v>
                </c:pt>
                <c:pt idx="1567">
                  <c:v>202.84258954978642</c:v>
                </c:pt>
                <c:pt idx="1568">
                  <c:v>199.81925731186328</c:v>
                </c:pt>
                <c:pt idx="1569">
                  <c:v>199.35918501478804</c:v>
                </c:pt>
                <c:pt idx="1570">
                  <c:v>203.49983568846534</c:v>
                </c:pt>
                <c:pt idx="1571">
                  <c:v>203.72987183700295</c:v>
                </c:pt>
                <c:pt idx="1572">
                  <c:v>203.72987183700295</c:v>
                </c:pt>
                <c:pt idx="1573">
                  <c:v>203.72987183700295</c:v>
                </c:pt>
                <c:pt idx="1574">
                  <c:v>203.72987183700295</c:v>
                </c:pt>
                <c:pt idx="1575">
                  <c:v>203.18764377259285</c:v>
                </c:pt>
                <c:pt idx="1576">
                  <c:v>203.97633913900756</c:v>
                </c:pt>
                <c:pt idx="1577">
                  <c:v>205.60302333223791</c:v>
                </c:pt>
                <c:pt idx="1578">
                  <c:v>205.42228064410119</c:v>
                </c:pt>
                <c:pt idx="1579">
                  <c:v>206.85179099572792</c:v>
                </c:pt>
                <c:pt idx="1580">
                  <c:v>206.85179099572792</c:v>
                </c:pt>
                <c:pt idx="1581">
                  <c:v>206.85179099572792</c:v>
                </c:pt>
                <c:pt idx="1582">
                  <c:v>205.58659217877096</c:v>
                </c:pt>
                <c:pt idx="1583">
                  <c:v>201.19947420308907</c:v>
                </c:pt>
                <c:pt idx="1584">
                  <c:v>199.1291488662504</c:v>
                </c:pt>
                <c:pt idx="1585">
                  <c:v>182.05718041406507</c:v>
                </c:pt>
                <c:pt idx="1586">
                  <c:v>179.31317778508051</c:v>
                </c:pt>
                <c:pt idx="1587">
                  <c:v>179.31317778508051</c:v>
                </c:pt>
                <c:pt idx="1588">
                  <c:v>179.31317778508051</c:v>
                </c:pt>
                <c:pt idx="1589">
                  <c:v>190.43706868222151</c:v>
                </c:pt>
                <c:pt idx="1590">
                  <c:v>193.27965823200788</c:v>
                </c:pt>
                <c:pt idx="1591">
                  <c:v>184.96549457771934</c:v>
                </c:pt>
                <c:pt idx="1592">
                  <c:v>185.63917186986527</c:v>
                </c:pt>
                <c:pt idx="1593">
                  <c:v>187.035819914558</c:v>
                </c:pt>
                <c:pt idx="1594">
                  <c:v>187.035819914558</c:v>
                </c:pt>
                <c:pt idx="1595">
                  <c:v>187.035819914558</c:v>
                </c:pt>
                <c:pt idx="1596">
                  <c:v>185.22839303319094</c:v>
                </c:pt>
                <c:pt idx="1597">
                  <c:v>180.72625698324021</c:v>
                </c:pt>
                <c:pt idx="1598">
                  <c:v>184.52185343411108</c:v>
                </c:pt>
                <c:pt idx="1599">
                  <c:v>183.07591192901742</c:v>
                </c:pt>
                <c:pt idx="1600">
                  <c:v>184.66973381531383</c:v>
                </c:pt>
                <c:pt idx="1601">
                  <c:v>184.66973381531383</c:v>
                </c:pt>
                <c:pt idx="1602">
                  <c:v>184.66973381531383</c:v>
                </c:pt>
                <c:pt idx="1603">
                  <c:v>180.90699967137692</c:v>
                </c:pt>
                <c:pt idx="1604">
                  <c:v>184.89976996385147</c:v>
                </c:pt>
                <c:pt idx="1605">
                  <c:v>188.84324679592507</c:v>
                </c:pt>
                <c:pt idx="1606">
                  <c:v>189.04042063752874</c:v>
                </c:pt>
                <c:pt idx="1607">
                  <c:v>189.0075583305948</c:v>
                </c:pt>
                <c:pt idx="1608">
                  <c:v>189.0075583305948</c:v>
                </c:pt>
                <c:pt idx="1609">
                  <c:v>189.0075583305948</c:v>
                </c:pt>
                <c:pt idx="1610">
                  <c:v>188.43246795925074</c:v>
                </c:pt>
                <c:pt idx="1611">
                  <c:v>191.80085441998028</c:v>
                </c:pt>
                <c:pt idx="1612">
                  <c:v>188.18600065724613</c:v>
                </c:pt>
                <c:pt idx="1613">
                  <c:v>189.84554715741046</c:v>
                </c:pt>
                <c:pt idx="1614">
                  <c:v>190.33848176141964</c:v>
                </c:pt>
                <c:pt idx="1615">
                  <c:v>190.33848176141964</c:v>
                </c:pt>
                <c:pt idx="1616">
                  <c:v>190.33848176141964</c:v>
                </c:pt>
                <c:pt idx="1617">
                  <c:v>188.10384488991127</c:v>
                </c:pt>
                <c:pt idx="1618">
                  <c:v>191.88301018731516</c:v>
                </c:pt>
                <c:pt idx="1619">
                  <c:v>193.64114360828128</c:v>
                </c:pt>
                <c:pt idx="1620">
                  <c:v>196.46730200460073</c:v>
                </c:pt>
                <c:pt idx="1621">
                  <c:v>195.16924088070985</c:v>
                </c:pt>
                <c:pt idx="1622">
                  <c:v>195.16924088070985</c:v>
                </c:pt>
                <c:pt idx="1623">
                  <c:v>195.16924088070985</c:v>
                </c:pt>
                <c:pt idx="1624">
                  <c:v>195.69503779165296</c:v>
                </c:pt>
                <c:pt idx="1625">
                  <c:v>197.43674005915216</c:v>
                </c:pt>
                <c:pt idx="1626">
                  <c:v>192.40880709825831</c:v>
                </c:pt>
                <c:pt idx="1627">
                  <c:v>187.34801183043049</c:v>
                </c:pt>
                <c:pt idx="1628">
                  <c:v>186.01708839960565</c:v>
                </c:pt>
                <c:pt idx="1629">
                  <c:v>186.01708839960565</c:v>
                </c:pt>
                <c:pt idx="1630">
                  <c:v>186.01708839960565</c:v>
                </c:pt>
                <c:pt idx="1631">
                  <c:v>183.51955307262571</c:v>
                </c:pt>
                <c:pt idx="1632">
                  <c:v>182.30364771606969</c:v>
                </c:pt>
                <c:pt idx="1633">
                  <c:v>187.66020374630298</c:v>
                </c:pt>
                <c:pt idx="1634">
                  <c:v>176.24055208675651</c:v>
                </c:pt>
                <c:pt idx="1635">
                  <c:v>172.72428524482419</c:v>
                </c:pt>
                <c:pt idx="1636">
                  <c:v>172.72428524482419</c:v>
                </c:pt>
                <c:pt idx="1637">
                  <c:v>172.72428524482419</c:v>
                </c:pt>
                <c:pt idx="1638">
                  <c:v>174.15379559645086</c:v>
                </c:pt>
                <c:pt idx="1639">
                  <c:v>178.73808741373645</c:v>
                </c:pt>
                <c:pt idx="1640">
                  <c:v>184.68616496878084</c:v>
                </c:pt>
                <c:pt idx="1641">
                  <c:v>184.81761419651662</c:v>
                </c:pt>
                <c:pt idx="1642">
                  <c:v>183.65100230036148</c:v>
                </c:pt>
                <c:pt idx="1643">
                  <c:v>183.65100230036148</c:v>
                </c:pt>
                <c:pt idx="1644">
                  <c:v>183.65100230036148</c:v>
                </c:pt>
                <c:pt idx="1645">
                  <c:v>183.0266184686165</c:v>
                </c:pt>
                <c:pt idx="1646">
                  <c:v>186.6743345382846</c:v>
                </c:pt>
                <c:pt idx="1647">
                  <c:v>186.69076569175158</c:v>
                </c:pt>
                <c:pt idx="1648">
                  <c:v>194.85704896483733</c:v>
                </c:pt>
                <c:pt idx="1649">
                  <c:v>194.42983897469603</c:v>
                </c:pt>
                <c:pt idx="1650">
                  <c:v>194.42983897469603</c:v>
                </c:pt>
                <c:pt idx="1651">
                  <c:v>194.42983897469603</c:v>
                </c:pt>
                <c:pt idx="1652">
                  <c:v>192.63884324679591</c:v>
                </c:pt>
                <c:pt idx="1653">
                  <c:v>193.47683207361158</c:v>
                </c:pt>
                <c:pt idx="1654">
                  <c:v>195.16924088070985</c:v>
                </c:pt>
                <c:pt idx="1655">
                  <c:v>194.41340782122904</c:v>
                </c:pt>
                <c:pt idx="1656">
                  <c:v>192.67170555372988</c:v>
                </c:pt>
                <c:pt idx="1657">
                  <c:v>192.67170555372988</c:v>
                </c:pt>
                <c:pt idx="1658">
                  <c:v>192.67170555372988</c:v>
                </c:pt>
                <c:pt idx="1659">
                  <c:v>190.6835359842261</c:v>
                </c:pt>
                <c:pt idx="1660">
                  <c:v>192.34308248439041</c:v>
                </c:pt>
                <c:pt idx="1661">
                  <c:v>194.13407821229052</c:v>
                </c:pt>
                <c:pt idx="1662">
                  <c:v>193.0824843904042</c:v>
                </c:pt>
                <c:pt idx="1663">
                  <c:v>194.98849819257313</c:v>
                </c:pt>
                <c:pt idx="1664">
                  <c:v>194.98849819257313</c:v>
                </c:pt>
                <c:pt idx="1665">
                  <c:v>194.98849819257313</c:v>
                </c:pt>
                <c:pt idx="1666">
                  <c:v>193.78902398948406</c:v>
                </c:pt>
                <c:pt idx="1667">
                  <c:v>194.34768320736114</c:v>
                </c:pt>
                <c:pt idx="1668">
                  <c:v>192.95103516266843</c:v>
                </c:pt>
                <c:pt idx="1669">
                  <c:v>192.83601708839961</c:v>
                </c:pt>
                <c:pt idx="1670">
                  <c:v>191.81728557344726</c:v>
                </c:pt>
                <c:pt idx="1671">
                  <c:v>191.81728557344726</c:v>
                </c:pt>
                <c:pt idx="1672">
                  <c:v>191.81728557344726</c:v>
                </c:pt>
                <c:pt idx="1673">
                  <c:v>191.93230364771608</c:v>
                </c:pt>
                <c:pt idx="1674">
                  <c:v>191.35721327637199</c:v>
                </c:pt>
                <c:pt idx="1675">
                  <c:v>186.04995070653959</c:v>
                </c:pt>
                <c:pt idx="1676">
                  <c:v>176.22412093328953</c:v>
                </c:pt>
                <c:pt idx="1677">
                  <c:v>179.70752546828788</c:v>
                </c:pt>
                <c:pt idx="1678">
                  <c:v>179.70752546828788</c:v>
                </c:pt>
                <c:pt idx="1679">
                  <c:v>179.70752546828788</c:v>
                </c:pt>
                <c:pt idx="1680">
                  <c:v>170.45678606638185</c:v>
                </c:pt>
                <c:pt idx="1681">
                  <c:v>168.53434111074597</c:v>
                </c:pt>
                <c:pt idx="1682">
                  <c:v>175.28754518567206</c:v>
                </c:pt>
                <c:pt idx="1683">
                  <c:v>177.48931975024647</c:v>
                </c:pt>
                <c:pt idx="1684">
                  <c:v>177.50575090371345</c:v>
                </c:pt>
                <c:pt idx="1685">
                  <c:v>177.50575090371345</c:v>
                </c:pt>
                <c:pt idx="1686">
                  <c:v>177.50575090371345</c:v>
                </c:pt>
                <c:pt idx="1687">
                  <c:v>180.59480775550443</c:v>
                </c:pt>
                <c:pt idx="1688">
                  <c:v>179.87183700295762</c:v>
                </c:pt>
                <c:pt idx="1689">
                  <c:v>181.7285573447256</c:v>
                </c:pt>
                <c:pt idx="1690">
                  <c:v>175.79691094314819</c:v>
                </c:pt>
                <c:pt idx="1691">
                  <c:v>178.47518895826488</c:v>
                </c:pt>
                <c:pt idx="1692">
                  <c:v>178.47518895826488</c:v>
                </c:pt>
                <c:pt idx="1693">
                  <c:v>178.47518895826488</c:v>
                </c:pt>
                <c:pt idx="1694">
                  <c:v>178.04797896812357</c:v>
                </c:pt>
                <c:pt idx="1695">
                  <c:v>179.60893854748602</c:v>
                </c:pt>
                <c:pt idx="1696">
                  <c:v>180.9891554387118</c:v>
                </c:pt>
                <c:pt idx="1697">
                  <c:v>181.76141965165954</c:v>
                </c:pt>
                <c:pt idx="1698">
                  <c:v>182.97732500821559</c:v>
                </c:pt>
                <c:pt idx="1699">
                  <c:v>182.97732500821559</c:v>
                </c:pt>
                <c:pt idx="1700">
                  <c:v>182.97732500821559</c:v>
                </c:pt>
                <c:pt idx="1701">
                  <c:v>183.8317449884982</c:v>
                </c:pt>
                <c:pt idx="1702">
                  <c:v>187.34801183043049</c:v>
                </c:pt>
                <c:pt idx="1703">
                  <c:v>188.71179756818927</c:v>
                </c:pt>
                <c:pt idx="1704">
                  <c:v>187.79165297403878</c:v>
                </c:pt>
                <c:pt idx="1705">
                  <c:v>184.571146894512</c:v>
                </c:pt>
                <c:pt idx="1706">
                  <c:v>184.571146894512</c:v>
                </c:pt>
                <c:pt idx="1707">
                  <c:v>184.571146894512</c:v>
                </c:pt>
                <c:pt idx="1708">
                  <c:v>180.87413736444299</c:v>
                </c:pt>
                <c:pt idx="1709">
                  <c:v>185.49129148866251</c:v>
                </c:pt>
                <c:pt idx="1710">
                  <c:v>190.27275714755177</c:v>
                </c:pt>
                <c:pt idx="1711">
                  <c:v>188.21886296418009</c:v>
                </c:pt>
                <c:pt idx="1712">
                  <c:v>185.29411764705881</c:v>
                </c:pt>
                <c:pt idx="1713">
                  <c:v>185.29411764705881</c:v>
                </c:pt>
                <c:pt idx="1714">
                  <c:v>185.29411764705881</c:v>
                </c:pt>
                <c:pt idx="1715">
                  <c:v>184.43969766677623</c:v>
                </c:pt>
                <c:pt idx="1716">
                  <c:v>183.84817614196515</c:v>
                </c:pt>
                <c:pt idx="1717">
                  <c:v>184.68616496878084</c:v>
                </c:pt>
                <c:pt idx="1718">
                  <c:v>189.51692408807099</c:v>
                </c:pt>
                <c:pt idx="1719">
                  <c:v>184.39040420637528</c:v>
                </c:pt>
                <c:pt idx="1720">
                  <c:v>184.39040420637528</c:v>
                </c:pt>
                <c:pt idx="1721">
                  <c:v>184.39040420637528</c:v>
                </c:pt>
                <c:pt idx="1722">
                  <c:v>179.32960893854749</c:v>
                </c:pt>
                <c:pt idx="1723">
                  <c:v>181.62997042392377</c:v>
                </c:pt>
                <c:pt idx="1724">
                  <c:v>181.33420966151823</c:v>
                </c:pt>
                <c:pt idx="1725">
                  <c:v>173.33223792310218</c:v>
                </c:pt>
                <c:pt idx="1726">
                  <c:v>170.83470259612227</c:v>
                </c:pt>
                <c:pt idx="1727">
                  <c:v>170.83470259612227</c:v>
                </c:pt>
                <c:pt idx="1728">
                  <c:v>170.83470259612227</c:v>
                </c:pt>
                <c:pt idx="1729">
                  <c:v>170.78540913572132</c:v>
                </c:pt>
                <c:pt idx="1730">
                  <c:v>176.04337824515281</c:v>
                </c:pt>
                <c:pt idx="1731">
                  <c:v>170.57180414065067</c:v>
                </c:pt>
                <c:pt idx="1732">
                  <c:v>170.80184028918831</c:v>
                </c:pt>
                <c:pt idx="1733">
                  <c:v>168.84653302661846</c:v>
                </c:pt>
                <c:pt idx="1734">
                  <c:v>168.84653302661846</c:v>
                </c:pt>
                <c:pt idx="1735">
                  <c:v>168.84653302661846</c:v>
                </c:pt>
                <c:pt idx="1736">
                  <c:v>167.12126191258625</c:v>
                </c:pt>
                <c:pt idx="1737">
                  <c:v>163.96648044692739</c:v>
                </c:pt>
                <c:pt idx="1738">
                  <c:v>168.79723956621754</c:v>
                </c:pt>
                <c:pt idx="1739">
                  <c:v>173.72658560630958</c:v>
                </c:pt>
                <c:pt idx="1740">
                  <c:v>173.97305290831414</c:v>
                </c:pt>
                <c:pt idx="1741">
                  <c:v>173.97305290831414</c:v>
                </c:pt>
                <c:pt idx="1742">
                  <c:v>173.97305290831414</c:v>
                </c:pt>
                <c:pt idx="1743">
                  <c:v>179.01741702267501</c:v>
                </c:pt>
                <c:pt idx="1744">
                  <c:v>181.94216233979625</c:v>
                </c:pt>
                <c:pt idx="1745">
                  <c:v>182.97732500821559</c:v>
                </c:pt>
                <c:pt idx="1746">
                  <c:v>182.56654617154123</c:v>
                </c:pt>
                <c:pt idx="1747">
                  <c:v>188.43246795925074</c:v>
                </c:pt>
                <c:pt idx="1748">
                  <c:v>188.43246795925074</c:v>
                </c:pt>
                <c:pt idx="1749">
                  <c:v>188.43246795925074</c:v>
                </c:pt>
                <c:pt idx="1750">
                  <c:v>181.00558659217876</c:v>
                </c:pt>
                <c:pt idx="1751">
                  <c:v>182.63227078540916</c:v>
                </c:pt>
                <c:pt idx="1752">
                  <c:v>178.09727242852449</c:v>
                </c:pt>
                <c:pt idx="1753">
                  <c:v>180.34834045349984</c:v>
                </c:pt>
                <c:pt idx="1754">
                  <c:v>180.01971738416037</c:v>
                </c:pt>
                <c:pt idx="1755">
                  <c:v>180.01971738416037</c:v>
                </c:pt>
                <c:pt idx="1756">
                  <c:v>180.01971738416037</c:v>
                </c:pt>
                <c:pt idx="1757">
                  <c:v>183.12520538941834</c:v>
                </c:pt>
                <c:pt idx="1758">
                  <c:v>182.25435425566877</c:v>
                </c:pt>
                <c:pt idx="1759">
                  <c:v>178.95169240880708</c:v>
                </c:pt>
                <c:pt idx="1760">
                  <c:v>184.16036805783767</c:v>
                </c:pt>
                <c:pt idx="1761">
                  <c:v>180.59480775550443</c:v>
                </c:pt>
                <c:pt idx="1762">
                  <c:v>180.59480775550443</c:v>
                </c:pt>
                <c:pt idx="1763">
                  <c:v>180.59480775550443</c:v>
                </c:pt>
                <c:pt idx="1764">
                  <c:v>180.01971738416037</c:v>
                </c:pt>
                <c:pt idx="1765">
                  <c:v>179.98685507722644</c:v>
                </c:pt>
                <c:pt idx="1766">
                  <c:v>179.65823200788697</c:v>
                </c:pt>
                <c:pt idx="1767">
                  <c:v>182.10647387446599</c:v>
                </c:pt>
                <c:pt idx="1768">
                  <c:v>183.97962536970095</c:v>
                </c:pt>
                <c:pt idx="1769">
                  <c:v>183.97962536970095</c:v>
                </c:pt>
                <c:pt idx="1770">
                  <c:v>183.97962536970095</c:v>
                </c:pt>
                <c:pt idx="1771">
                  <c:v>188.23529411764704</c:v>
                </c:pt>
                <c:pt idx="1772">
                  <c:v>188.95826487019389</c:v>
                </c:pt>
                <c:pt idx="1773">
                  <c:v>184.53828458757806</c:v>
                </c:pt>
                <c:pt idx="1774">
                  <c:v>186.8386460729543</c:v>
                </c:pt>
                <c:pt idx="1775">
                  <c:v>187.5780479789681</c:v>
                </c:pt>
                <c:pt idx="1776">
                  <c:v>187.5780479789681</c:v>
                </c:pt>
                <c:pt idx="1777">
                  <c:v>187.5780479789681</c:v>
                </c:pt>
                <c:pt idx="1778">
                  <c:v>183.84817614196515</c:v>
                </c:pt>
                <c:pt idx="1779">
                  <c:v>184.66973381531383</c:v>
                </c:pt>
                <c:pt idx="1780">
                  <c:v>183.8317449884982</c:v>
                </c:pt>
                <c:pt idx="1781">
                  <c:v>177.81794281958594</c:v>
                </c:pt>
                <c:pt idx="1782">
                  <c:v>176.73348669076569</c:v>
                </c:pt>
                <c:pt idx="1783">
                  <c:v>176.73348669076569</c:v>
                </c:pt>
                <c:pt idx="1784">
                  <c:v>176.73348669076569</c:v>
                </c:pt>
                <c:pt idx="1785">
                  <c:v>175.6161682550115</c:v>
                </c:pt>
                <c:pt idx="1786">
                  <c:v>179.14886625041078</c:v>
                </c:pt>
                <c:pt idx="1787">
                  <c:v>175.84620440354911</c:v>
                </c:pt>
                <c:pt idx="1788">
                  <c:v>177.09497206703909</c:v>
                </c:pt>
                <c:pt idx="1789">
                  <c:v>174.82747288859679</c:v>
                </c:pt>
                <c:pt idx="1790">
                  <c:v>174.82747288859679</c:v>
                </c:pt>
                <c:pt idx="1791">
                  <c:v>174.82747288859679</c:v>
                </c:pt>
                <c:pt idx="1792">
                  <c:v>179.09957279000986</c:v>
                </c:pt>
                <c:pt idx="1793">
                  <c:v>182.09004272099901</c:v>
                </c:pt>
                <c:pt idx="1794">
                  <c:v>181.5971081169898</c:v>
                </c:pt>
                <c:pt idx="1795">
                  <c:v>179.08314163654288</c:v>
                </c:pt>
                <c:pt idx="1796">
                  <c:v>180.64410121590535</c:v>
                </c:pt>
                <c:pt idx="1797">
                  <c:v>180.64410121590535</c:v>
                </c:pt>
                <c:pt idx="1798">
                  <c:v>180.64410121590535</c:v>
                </c:pt>
                <c:pt idx="1799">
                  <c:v>180.43049622083473</c:v>
                </c:pt>
                <c:pt idx="1800">
                  <c:v>182.07361156753205</c:v>
                </c:pt>
                <c:pt idx="1801">
                  <c:v>179.97042392375945</c:v>
                </c:pt>
                <c:pt idx="1802">
                  <c:v>177.63720013144925</c:v>
                </c:pt>
                <c:pt idx="1803">
                  <c:v>178.47518895826488</c:v>
                </c:pt>
                <c:pt idx="1804">
                  <c:v>178.47518895826488</c:v>
                </c:pt>
                <c:pt idx="1805">
                  <c:v>178.47518895826488</c:v>
                </c:pt>
                <c:pt idx="1806">
                  <c:v>176.24055208675651</c:v>
                </c:pt>
                <c:pt idx="1807">
                  <c:v>179.92113046335854</c:v>
                </c:pt>
                <c:pt idx="1808">
                  <c:v>172.55997371015445</c:v>
                </c:pt>
                <c:pt idx="1809">
                  <c:v>172.67499178442327</c:v>
                </c:pt>
                <c:pt idx="1810">
                  <c:v>169.81597108116989</c:v>
                </c:pt>
                <c:pt idx="1811">
                  <c:v>169.81597108116989</c:v>
                </c:pt>
                <c:pt idx="1812">
                  <c:v>169.81597108116989</c:v>
                </c:pt>
                <c:pt idx="1813">
                  <c:v>170.29247453171212</c:v>
                </c:pt>
                <c:pt idx="1814">
                  <c:v>175.36970095300691</c:v>
                </c:pt>
                <c:pt idx="1815">
                  <c:v>176.97995399277028</c:v>
                </c:pt>
                <c:pt idx="1816">
                  <c:v>177.27571475517581</c:v>
                </c:pt>
                <c:pt idx="1817">
                  <c:v>177.39073282944463</c:v>
                </c:pt>
                <c:pt idx="1818">
                  <c:v>177.39073282944463</c:v>
                </c:pt>
                <c:pt idx="1819">
                  <c:v>177.39073282944463</c:v>
                </c:pt>
                <c:pt idx="1820">
                  <c:v>177.39073282944463</c:v>
                </c:pt>
                <c:pt idx="1821">
                  <c:v>179.54321393361815</c:v>
                </c:pt>
                <c:pt idx="1822">
                  <c:v>176.73348669076569</c:v>
                </c:pt>
                <c:pt idx="1823">
                  <c:v>177.47288859677951</c:v>
                </c:pt>
                <c:pt idx="1824">
                  <c:v>176.43772592836015</c:v>
                </c:pt>
                <c:pt idx="1825">
                  <c:v>176.43772592836015</c:v>
                </c:pt>
                <c:pt idx="1826">
                  <c:v>176.43772592836015</c:v>
                </c:pt>
                <c:pt idx="1827">
                  <c:v>176.43772592836015</c:v>
                </c:pt>
                <c:pt idx="1828">
                  <c:v>184.24252382517253</c:v>
                </c:pt>
                <c:pt idx="1829">
                  <c:v>186.82221491948735</c:v>
                </c:pt>
                <c:pt idx="1830">
                  <c:v>185.24482418665789</c:v>
                </c:pt>
                <c:pt idx="1831">
                  <c:v>185.77062109760107</c:v>
                </c:pt>
                <c:pt idx="1832">
                  <c:v>185.77062109760107</c:v>
                </c:pt>
                <c:pt idx="1833">
                  <c:v>185.77062109760107</c:v>
                </c:pt>
                <c:pt idx="1834">
                  <c:v>184.7683207361157</c:v>
                </c:pt>
                <c:pt idx="1835">
                  <c:v>186.13210647387447</c:v>
                </c:pt>
                <c:pt idx="1836">
                  <c:v>184.42326651330922</c:v>
                </c:pt>
                <c:pt idx="1837">
                  <c:v>182.81301347354585</c:v>
                </c:pt>
                <c:pt idx="1838">
                  <c:v>181.46565888925403</c:v>
                </c:pt>
                <c:pt idx="1839">
                  <c:v>181.46565888925403</c:v>
                </c:pt>
                <c:pt idx="1840">
                  <c:v>181.46565888925403</c:v>
                </c:pt>
                <c:pt idx="1841">
                  <c:v>182.71442655274402</c:v>
                </c:pt>
                <c:pt idx="1842">
                  <c:v>183.25665461715411</c:v>
                </c:pt>
                <c:pt idx="1843">
                  <c:v>181.82714426552744</c:v>
                </c:pt>
                <c:pt idx="1844">
                  <c:v>183.28951692408805</c:v>
                </c:pt>
                <c:pt idx="1845">
                  <c:v>180.51265198816958</c:v>
                </c:pt>
                <c:pt idx="1846">
                  <c:v>180.51265198816958</c:v>
                </c:pt>
                <c:pt idx="1847">
                  <c:v>180.51265198816958</c:v>
                </c:pt>
                <c:pt idx="1848">
                  <c:v>181.69569503779167</c:v>
                </c:pt>
                <c:pt idx="1849">
                  <c:v>180.79198159710813</c:v>
                </c:pt>
                <c:pt idx="1850">
                  <c:v>180.43049622083473</c:v>
                </c:pt>
                <c:pt idx="1851">
                  <c:v>182.04074926059809</c:v>
                </c:pt>
                <c:pt idx="1852">
                  <c:v>183.14163654288532</c:v>
                </c:pt>
                <c:pt idx="1853">
                  <c:v>183.14163654288532</c:v>
                </c:pt>
                <c:pt idx="1854">
                  <c:v>183.14163654288532</c:v>
                </c:pt>
                <c:pt idx="1855">
                  <c:v>181.97502464673022</c:v>
                </c:pt>
                <c:pt idx="1856">
                  <c:v>182.35294117647061</c:v>
                </c:pt>
                <c:pt idx="1857">
                  <c:v>183.30594807755506</c:v>
                </c:pt>
                <c:pt idx="1858">
                  <c:v>184.14393690437066</c:v>
                </c:pt>
                <c:pt idx="1859">
                  <c:v>188.26815642458101</c:v>
                </c:pt>
                <c:pt idx="1860">
                  <c:v>188.26815642458101</c:v>
                </c:pt>
                <c:pt idx="1861">
                  <c:v>188.26815642458101</c:v>
                </c:pt>
                <c:pt idx="1862">
                  <c:v>190.48636214262243</c:v>
                </c:pt>
                <c:pt idx="1863">
                  <c:v>190.97929674663163</c:v>
                </c:pt>
                <c:pt idx="1864">
                  <c:v>192.57311863292804</c:v>
                </c:pt>
                <c:pt idx="1865">
                  <c:v>194.85704896483733</c:v>
                </c:pt>
                <c:pt idx="1866">
                  <c:v>192.75386132106473</c:v>
                </c:pt>
                <c:pt idx="1867">
                  <c:v>192.75386132106473</c:v>
                </c:pt>
                <c:pt idx="1868">
                  <c:v>192.75386132106473</c:v>
                </c:pt>
                <c:pt idx="1869">
                  <c:v>193.77259283601711</c:v>
                </c:pt>
                <c:pt idx="1870">
                  <c:v>194.15050936575747</c:v>
                </c:pt>
                <c:pt idx="1871">
                  <c:v>195.41570818271444</c:v>
                </c:pt>
                <c:pt idx="1872">
                  <c:v>197.3545842918173</c:v>
                </c:pt>
                <c:pt idx="1873">
                  <c:v>196.48373315806768</c:v>
                </c:pt>
                <c:pt idx="1874">
                  <c:v>196.48373315806768</c:v>
                </c:pt>
                <c:pt idx="1875">
                  <c:v>196.48373315806768</c:v>
                </c:pt>
                <c:pt idx="1876">
                  <c:v>197.25599737101544</c:v>
                </c:pt>
                <c:pt idx="1877">
                  <c:v>199.90141307919816</c:v>
                </c:pt>
                <c:pt idx="1878">
                  <c:v>201.93887610910286</c:v>
                </c:pt>
                <c:pt idx="1879">
                  <c:v>203.12191915872498</c:v>
                </c:pt>
                <c:pt idx="1880">
                  <c:v>206.16168255011499</c:v>
                </c:pt>
                <c:pt idx="1881">
                  <c:v>206.16168255011499</c:v>
                </c:pt>
                <c:pt idx="1882">
                  <c:v>206.16168255011499</c:v>
                </c:pt>
                <c:pt idx="1883">
                  <c:v>204.02563259940848</c:v>
                </c:pt>
                <c:pt idx="1884">
                  <c:v>199.72067039106145</c:v>
                </c:pt>
                <c:pt idx="1885">
                  <c:v>201.54452842589546</c:v>
                </c:pt>
                <c:pt idx="1886">
                  <c:v>207.36115675320411</c:v>
                </c:pt>
                <c:pt idx="1887">
                  <c:v>203.1712126191259</c:v>
                </c:pt>
                <c:pt idx="1888">
                  <c:v>203.1712126191259</c:v>
                </c:pt>
                <c:pt idx="1889">
                  <c:v>203.1712126191259</c:v>
                </c:pt>
                <c:pt idx="1890">
                  <c:v>203.41767992113046</c:v>
                </c:pt>
                <c:pt idx="1891">
                  <c:v>200.42720999014131</c:v>
                </c:pt>
                <c:pt idx="1892">
                  <c:v>203.94347683207363</c:v>
                </c:pt>
                <c:pt idx="1893">
                  <c:v>206.11238908971407</c:v>
                </c:pt>
                <c:pt idx="1894">
                  <c:v>206.99967137693065</c:v>
                </c:pt>
                <c:pt idx="1895">
                  <c:v>206.99967137693065</c:v>
                </c:pt>
                <c:pt idx="1896">
                  <c:v>206.99967137693065</c:v>
                </c:pt>
                <c:pt idx="1897">
                  <c:v>205.94807755504436</c:v>
                </c:pt>
                <c:pt idx="1898">
                  <c:v>207.39401906013802</c:v>
                </c:pt>
                <c:pt idx="1899">
                  <c:v>205.34012487676634</c:v>
                </c:pt>
                <c:pt idx="1900">
                  <c:v>203.00690108445613</c:v>
                </c:pt>
                <c:pt idx="1901">
                  <c:v>206.7203417679921</c:v>
                </c:pt>
                <c:pt idx="1902">
                  <c:v>206.7203417679921</c:v>
                </c:pt>
                <c:pt idx="1903">
                  <c:v>206.7203417679921</c:v>
                </c:pt>
                <c:pt idx="1904">
                  <c:v>206.55603023332239</c:v>
                </c:pt>
                <c:pt idx="1905">
                  <c:v>203.94347683207363</c:v>
                </c:pt>
                <c:pt idx="1906">
                  <c:v>204.0749260598094</c:v>
                </c:pt>
                <c:pt idx="1907">
                  <c:v>202.33322379231021</c:v>
                </c:pt>
                <c:pt idx="1908">
                  <c:v>205.60302333223791</c:v>
                </c:pt>
                <c:pt idx="1909">
                  <c:v>205.60302333223791</c:v>
                </c:pt>
                <c:pt idx="1910">
                  <c:v>205.60302333223791</c:v>
                </c:pt>
                <c:pt idx="1911">
                  <c:v>206.45744331252052</c:v>
                </c:pt>
                <c:pt idx="1912">
                  <c:v>206.27670062438384</c:v>
                </c:pt>
                <c:pt idx="1913">
                  <c:v>204.0092014459415</c:v>
                </c:pt>
                <c:pt idx="1914">
                  <c:v>201.1008872822872</c:v>
                </c:pt>
                <c:pt idx="1915">
                  <c:v>201.90601380216893</c:v>
                </c:pt>
                <c:pt idx="1916">
                  <c:v>201.90601380216893</c:v>
                </c:pt>
                <c:pt idx="1917">
                  <c:v>201.90601380216893</c:v>
                </c:pt>
                <c:pt idx="1918">
                  <c:v>206.09595793624715</c:v>
                </c:pt>
                <c:pt idx="1919">
                  <c:v>205.15938218862965</c:v>
                </c:pt>
                <c:pt idx="1920">
                  <c:v>201.01873151495235</c:v>
                </c:pt>
                <c:pt idx="1921">
                  <c:v>202.80972724285243</c:v>
                </c:pt>
                <c:pt idx="1922">
                  <c:v>202.80972724285243</c:v>
                </c:pt>
                <c:pt idx="1923">
                  <c:v>202.80972724285243</c:v>
                </c:pt>
                <c:pt idx="1924">
                  <c:v>202.80972724285243</c:v>
                </c:pt>
                <c:pt idx="1925">
                  <c:v>201.56095957936247</c:v>
                </c:pt>
                <c:pt idx="1926">
                  <c:v>196.97666776207689</c:v>
                </c:pt>
                <c:pt idx="1927">
                  <c:v>197.46960236608609</c:v>
                </c:pt>
                <c:pt idx="1928">
                  <c:v>199.98356884653302</c:v>
                </c:pt>
                <c:pt idx="1929">
                  <c:v>200.18074268813672</c:v>
                </c:pt>
                <c:pt idx="1930">
                  <c:v>200.18074268813672</c:v>
                </c:pt>
                <c:pt idx="1931">
                  <c:v>200.18074268813672</c:v>
                </c:pt>
                <c:pt idx="1932">
                  <c:v>195.00492934604011</c:v>
                </c:pt>
                <c:pt idx="1933">
                  <c:v>195.16924088070985</c:v>
                </c:pt>
                <c:pt idx="1934">
                  <c:v>193.83831744988498</c:v>
                </c:pt>
                <c:pt idx="1935">
                  <c:v>193.8876109102859</c:v>
                </c:pt>
                <c:pt idx="1936">
                  <c:v>195.13637857377589</c:v>
                </c:pt>
                <c:pt idx="1937">
                  <c:v>195.13637857377589</c:v>
                </c:pt>
                <c:pt idx="1938">
                  <c:v>195.13637857377589</c:v>
                </c:pt>
                <c:pt idx="1939">
                  <c:v>195.054222806441</c:v>
                </c:pt>
                <c:pt idx="1940">
                  <c:v>194.15050936575747</c:v>
                </c:pt>
                <c:pt idx="1941">
                  <c:v>195.72790009858693</c:v>
                </c:pt>
                <c:pt idx="1942">
                  <c:v>197.04239237594479</c:v>
                </c:pt>
                <c:pt idx="1943">
                  <c:v>196.89451199474203</c:v>
                </c:pt>
                <c:pt idx="1944">
                  <c:v>196.89451199474203</c:v>
                </c:pt>
                <c:pt idx="1945">
                  <c:v>196.89451199474203</c:v>
                </c:pt>
                <c:pt idx="1946">
                  <c:v>196.30299046993099</c:v>
                </c:pt>
                <c:pt idx="1947">
                  <c:v>196.61518238580348</c:v>
                </c:pt>
                <c:pt idx="1948">
                  <c:v>194.21623397962537</c:v>
                </c:pt>
                <c:pt idx="1949">
                  <c:v>190.73282944462701</c:v>
                </c:pt>
                <c:pt idx="1950">
                  <c:v>185.96779493920474</c:v>
                </c:pt>
                <c:pt idx="1951">
                  <c:v>185.96779493920474</c:v>
                </c:pt>
                <c:pt idx="1952">
                  <c:v>185.96779493920474</c:v>
                </c:pt>
                <c:pt idx="1953">
                  <c:v>185.9349326322708</c:v>
                </c:pt>
                <c:pt idx="1954">
                  <c:v>185.22839303319094</c:v>
                </c:pt>
                <c:pt idx="1955">
                  <c:v>186.00065724613867</c:v>
                </c:pt>
                <c:pt idx="1956">
                  <c:v>185.22839303319094</c:v>
                </c:pt>
                <c:pt idx="1957">
                  <c:v>184.45612882024318</c:v>
                </c:pt>
                <c:pt idx="1958">
                  <c:v>184.45612882024318</c:v>
                </c:pt>
                <c:pt idx="1959">
                  <c:v>184.45612882024318</c:v>
                </c:pt>
                <c:pt idx="1960">
                  <c:v>183.32237923102201</c:v>
                </c:pt>
                <c:pt idx="1961">
                  <c:v>184.42326651330922</c:v>
                </c:pt>
                <c:pt idx="1962">
                  <c:v>183.55241537955965</c:v>
                </c:pt>
                <c:pt idx="1963">
                  <c:v>176.61846861649687</c:v>
                </c:pt>
                <c:pt idx="1964">
                  <c:v>176.04337824515281</c:v>
                </c:pt>
                <c:pt idx="1965">
                  <c:v>176.04337824515281</c:v>
                </c:pt>
                <c:pt idx="1966">
                  <c:v>176.04337824515281</c:v>
                </c:pt>
                <c:pt idx="1967">
                  <c:v>178.78738087413737</c:v>
                </c:pt>
                <c:pt idx="1968">
                  <c:v>178.13013473545843</c:v>
                </c:pt>
                <c:pt idx="1969">
                  <c:v>173.44725599737103</c:v>
                </c:pt>
                <c:pt idx="1970">
                  <c:v>175.07394019060138</c:v>
                </c:pt>
                <c:pt idx="1971">
                  <c:v>175.53401248767665</c:v>
                </c:pt>
                <c:pt idx="1972">
                  <c:v>175.53401248767665</c:v>
                </c:pt>
                <c:pt idx="1973">
                  <c:v>175.53401248767665</c:v>
                </c:pt>
                <c:pt idx="1974">
                  <c:v>175.99408478475189</c:v>
                </c:pt>
                <c:pt idx="1975">
                  <c:v>175.28754518567206</c:v>
                </c:pt>
                <c:pt idx="1976">
                  <c:v>170.01314492277356</c:v>
                </c:pt>
                <c:pt idx="1977">
                  <c:v>167.38416036805785</c:v>
                </c:pt>
                <c:pt idx="1978">
                  <c:v>161.73184357541902</c:v>
                </c:pt>
                <c:pt idx="1979">
                  <c:v>161.73184357541902</c:v>
                </c:pt>
                <c:pt idx="1980">
                  <c:v>161.73184357541902</c:v>
                </c:pt>
                <c:pt idx="1981">
                  <c:v>162.42195202103187</c:v>
                </c:pt>
                <c:pt idx="1982">
                  <c:v>162.40552086756489</c:v>
                </c:pt>
                <c:pt idx="1983">
                  <c:v>165.3631284916201</c:v>
                </c:pt>
                <c:pt idx="1984">
                  <c:v>164.19651659546503</c:v>
                </c:pt>
                <c:pt idx="1985">
                  <c:v>163.44068353598422</c:v>
                </c:pt>
                <c:pt idx="1986">
                  <c:v>163.44068353598422</c:v>
                </c:pt>
                <c:pt idx="1987">
                  <c:v>163.44068353598422</c:v>
                </c:pt>
                <c:pt idx="1988">
                  <c:v>161.02530397633913</c:v>
                </c:pt>
                <c:pt idx="1989">
                  <c:v>159.61222477817941</c:v>
                </c:pt>
                <c:pt idx="1990">
                  <c:v>159.59579362471246</c:v>
                </c:pt>
                <c:pt idx="1991">
                  <c:v>159.43148209004272</c:v>
                </c:pt>
                <c:pt idx="1992">
                  <c:v>160.38448899112717</c:v>
                </c:pt>
                <c:pt idx="1993">
                  <c:v>160.38448899112717</c:v>
                </c:pt>
                <c:pt idx="1994">
                  <c:v>160.38448899112717</c:v>
                </c:pt>
                <c:pt idx="1995">
                  <c:v>157.82122905027933</c:v>
                </c:pt>
                <c:pt idx="1996">
                  <c:v>157.3447255997371</c:v>
                </c:pt>
                <c:pt idx="1997">
                  <c:v>152.30036148537627</c:v>
                </c:pt>
                <c:pt idx="1998">
                  <c:v>146.61518238580348</c:v>
                </c:pt>
                <c:pt idx="1999">
                  <c:v>149.49063424252381</c:v>
                </c:pt>
                <c:pt idx="2000">
                  <c:v>149.49063424252381</c:v>
                </c:pt>
                <c:pt idx="2001">
                  <c:v>149.49063424252381</c:v>
                </c:pt>
                <c:pt idx="2002">
                  <c:v>149.53992770292476</c:v>
                </c:pt>
                <c:pt idx="2003">
                  <c:v>152.8425895497864</c:v>
                </c:pt>
                <c:pt idx="2004">
                  <c:v>153.63128491620114</c:v>
                </c:pt>
                <c:pt idx="2005">
                  <c:v>150.11501807426882</c:v>
                </c:pt>
                <c:pt idx="2006">
                  <c:v>160.69668090699966</c:v>
                </c:pt>
                <c:pt idx="2007">
                  <c:v>160.69668090699966</c:v>
                </c:pt>
                <c:pt idx="2008">
                  <c:v>160.69668090699966</c:v>
                </c:pt>
                <c:pt idx="2009">
                  <c:v>159.94084784751891</c:v>
                </c:pt>
                <c:pt idx="2010">
                  <c:v>165.42885310548803</c:v>
                </c:pt>
                <c:pt idx="2011">
                  <c:v>163.93361813999343</c:v>
                </c:pt>
                <c:pt idx="2012">
                  <c:v>165.46171541242197</c:v>
                </c:pt>
                <c:pt idx="2013">
                  <c:v>161.33749589221162</c:v>
                </c:pt>
                <c:pt idx="2014">
                  <c:v>161.33749589221162</c:v>
                </c:pt>
                <c:pt idx="2015">
                  <c:v>161.33749589221162</c:v>
                </c:pt>
                <c:pt idx="2016">
                  <c:v>164.83733158067696</c:v>
                </c:pt>
                <c:pt idx="2017">
                  <c:v>160.97601051593821</c:v>
                </c:pt>
                <c:pt idx="2018">
                  <c:v>164.68945119947421</c:v>
                </c:pt>
                <c:pt idx="2019">
                  <c:v>166.06966809069996</c:v>
                </c:pt>
                <c:pt idx="2020">
                  <c:v>168.25501150180745</c:v>
                </c:pt>
                <c:pt idx="2021">
                  <c:v>168.25501150180745</c:v>
                </c:pt>
                <c:pt idx="2022">
                  <c:v>168.25501150180745</c:v>
                </c:pt>
                <c:pt idx="2023">
                  <c:v>170.14459415050936</c:v>
                </c:pt>
                <c:pt idx="2024">
                  <c:v>170.88399605652319</c:v>
                </c:pt>
                <c:pt idx="2025">
                  <c:v>172.79000985869209</c:v>
                </c:pt>
                <c:pt idx="2026">
                  <c:v>177.12783437397306</c:v>
                </c:pt>
                <c:pt idx="2027">
                  <c:v>175.53401248767665</c:v>
                </c:pt>
                <c:pt idx="2028">
                  <c:v>175.53401248767665</c:v>
                </c:pt>
                <c:pt idx="2029">
                  <c:v>175.53401248767665</c:v>
                </c:pt>
                <c:pt idx="2030">
                  <c:v>169.66809069996717</c:v>
                </c:pt>
                <c:pt idx="2031">
                  <c:v>169.93098915543871</c:v>
                </c:pt>
                <c:pt idx="2032">
                  <c:v>171.50837988826814</c:v>
                </c:pt>
                <c:pt idx="2033">
                  <c:v>172.95432139336182</c:v>
                </c:pt>
                <c:pt idx="2034">
                  <c:v>174.94249096286558</c:v>
                </c:pt>
                <c:pt idx="2035">
                  <c:v>174.94249096286558</c:v>
                </c:pt>
                <c:pt idx="2036">
                  <c:v>174.94249096286558</c:v>
                </c:pt>
                <c:pt idx="2037">
                  <c:v>174.49884981925732</c:v>
                </c:pt>
                <c:pt idx="2038">
                  <c:v>172.39566217548472</c:v>
                </c:pt>
                <c:pt idx="2039">
                  <c:v>174.10450213604994</c:v>
                </c:pt>
                <c:pt idx="2040">
                  <c:v>174.00591521524814</c:v>
                </c:pt>
                <c:pt idx="2041">
                  <c:v>179.00098586920799</c:v>
                </c:pt>
                <c:pt idx="2042">
                  <c:v>179.00098586920799</c:v>
                </c:pt>
                <c:pt idx="2043">
                  <c:v>179.00098586920799</c:v>
                </c:pt>
                <c:pt idx="2044">
                  <c:v>180.00328623069339</c:v>
                </c:pt>
                <c:pt idx="2045">
                  <c:v>184.02891883010187</c:v>
                </c:pt>
                <c:pt idx="2046">
                  <c:v>184.25895497863951</c:v>
                </c:pt>
                <c:pt idx="2047">
                  <c:v>186.03351955307264</c:v>
                </c:pt>
                <c:pt idx="2048">
                  <c:v>185.58987840946435</c:v>
                </c:pt>
                <c:pt idx="2049">
                  <c:v>185.58987840946435</c:v>
                </c:pt>
                <c:pt idx="2050">
                  <c:v>185.58987840946435</c:v>
                </c:pt>
                <c:pt idx="2051">
                  <c:v>186.65790338481762</c:v>
                </c:pt>
                <c:pt idx="2052">
                  <c:v>187.36444298389748</c:v>
                </c:pt>
                <c:pt idx="2053">
                  <c:v>191.01215905356557</c:v>
                </c:pt>
                <c:pt idx="2054">
                  <c:v>192.08018402891884</c:v>
                </c:pt>
                <c:pt idx="2055">
                  <c:v>186.8386460729543</c:v>
                </c:pt>
                <c:pt idx="2056">
                  <c:v>186.8386460729543</c:v>
                </c:pt>
                <c:pt idx="2057">
                  <c:v>186.8386460729543</c:v>
                </c:pt>
                <c:pt idx="2058">
                  <c:v>186.82221491948735</c:v>
                </c:pt>
                <c:pt idx="2059">
                  <c:v>188.36674334538287</c:v>
                </c:pt>
                <c:pt idx="2060">
                  <c:v>188.81038448899113</c:v>
                </c:pt>
                <c:pt idx="2061">
                  <c:v>188.97469602366087</c:v>
                </c:pt>
                <c:pt idx="2062">
                  <c:v>186.64147223135066</c:v>
                </c:pt>
                <c:pt idx="2063">
                  <c:v>186.64147223135066</c:v>
                </c:pt>
                <c:pt idx="2064">
                  <c:v>186.64147223135066</c:v>
                </c:pt>
                <c:pt idx="2065">
                  <c:v>184.45612882024318</c:v>
                </c:pt>
                <c:pt idx="2066">
                  <c:v>184.98192573118632</c:v>
                </c:pt>
                <c:pt idx="2067">
                  <c:v>184.91620111731845</c:v>
                </c:pt>
                <c:pt idx="2068">
                  <c:v>185.09694380545517</c:v>
                </c:pt>
                <c:pt idx="2069">
                  <c:v>188.25172527111403</c:v>
                </c:pt>
                <c:pt idx="2070">
                  <c:v>188.25172527111403</c:v>
                </c:pt>
                <c:pt idx="2071">
                  <c:v>188.25172527111403</c:v>
                </c:pt>
                <c:pt idx="2072">
                  <c:v>190.23989484061781</c:v>
                </c:pt>
                <c:pt idx="2073">
                  <c:v>187.61091028590209</c:v>
                </c:pt>
                <c:pt idx="2074">
                  <c:v>185.81991455800198</c:v>
                </c:pt>
                <c:pt idx="2075">
                  <c:v>186.4771606966809</c:v>
                </c:pt>
                <c:pt idx="2076">
                  <c:v>187.72592836017088</c:v>
                </c:pt>
                <c:pt idx="2077">
                  <c:v>187.72592836017088</c:v>
                </c:pt>
                <c:pt idx="2078">
                  <c:v>187.72592836017088</c:v>
                </c:pt>
                <c:pt idx="2079">
                  <c:v>188.6460729543214</c:v>
                </c:pt>
                <c:pt idx="2080">
                  <c:v>189.61551100887283</c:v>
                </c:pt>
                <c:pt idx="2081">
                  <c:v>190.53565560302332</c:v>
                </c:pt>
                <c:pt idx="2082">
                  <c:v>192.08018402891884</c:v>
                </c:pt>
                <c:pt idx="2083">
                  <c:v>191.68583634571146</c:v>
                </c:pt>
                <c:pt idx="2084">
                  <c:v>191.68583634571146</c:v>
                </c:pt>
                <c:pt idx="2085">
                  <c:v>191.68583634571146</c:v>
                </c:pt>
                <c:pt idx="2086">
                  <c:v>186.97009530069013</c:v>
                </c:pt>
                <c:pt idx="2087">
                  <c:v>184.07821229050282</c:v>
                </c:pt>
                <c:pt idx="2088">
                  <c:v>177.76864935918502</c:v>
                </c:pt>
                <c:pt idx="2089">
                  <c:v>180.79198159710813</c:v>
                </c:pt>
                <c:pt idx="2090">
                  <c:v>183.07591192901742</c:v>
                </c:pt>
                <c:pt idx="2091">
                  <c:v>183.07591192901742</c:v>
                </c:pt>
                <c:pt idx="2092">
                  <c:v>183.07591192901742</c:v>
                </c:pt>
                <c:pt idx="2093">
                  <c:v>180.43049622083473</c:v>
                </c:pt>
                <c:pt idx="2094">
                  <c:v>181.48209004272101</c:v>
                </c:pt>
                <c:pt idx="2095">
                  <c:v>180.80841275057512</c:v>
                </c:pt>
                <c:pt idx="2096">
                  <c:v>184.04534998356885</c:v>
                </c:pt>
                <c:pt idx="2097">
                  <c:v>184.66973381531383</c:v>
                </c:pt>
                <c:pt idx="2098">
                  <c:v>184.66973381531383</c:v>
                </c:pt>
                <c:pt idx="2099">
                  <c:v>184.66973381531383</c:v>
                </c:pt>
                <c:pt idx="2100">
                  <c:v>184.34111074597436</c:v>
                </c:pt>
                <c:pt idx="2101">
                  <c:v>183.32237923102201</c:v>
                </c:pt>
                <c:pt idx="2102">
                  <c:v>177.73578705225108</c:v>
                </c:pt>
                <c:pt idx="2103">
                  <c:v>184.98192573118632</c:v>
                </c:pt>
                <c:pt idx="2104">
                  <c:v>184.06178113703581</c:v>
                </c:pt>
                <c:pt idx="2105">
                  <c:v>184.06178113703581</c:v>
                </c:pt>
                <c:pt idx="2106">
                  <c:v>184.06178113703581</c:v>
                </c:pt>
                <c:pt idx="2107">
                  <c:v>183.73315806769634</c:v>
                </c:pt>
                <c:pt idx="2108">
                  <c:v>188.13670719684521</c:v>
                </c:pt>
                <c:pt idx="2109">
                  <c:v>187.85737758790665</c:v>
                </c:pt>
                <c:pt idx="2110">
                  <c:v>190.12487676634899</c:v>
                </c:pt>
                <c:pt idx="2111">
                  <c:v>188.33388103844891</c:v>
                </c:pt>
                <c:pt idx="2112">
                  <c:v>188.33388103844891</c:v>
                </c:pt>
                <c:pt idx="2113">
                  <c:v>188.33388103844891</c:v>
                </c:pt>
                <c:pt idx="2114">
                  <c:v>190.27275714755177</c:v>
                </c:pt>
                <c:pt idx="2115">
                  <c:v>189.07328294446268</c:v>
                </c:pt>
                <c:pt idx="2116">
                  <c:v>186.03351955307264</c:v>
                </c:pt>
                <c:pt idx="2117">
                  <c:v>184.71902727571475</c:v>
                </c:pt>
                <c:pt idx="2118">
                  <c:v>180.97272428524482</c:v>
                </c:pt>
                <c:pt idx="2119">
                  <c:v>180.97272428524482</c:v>
                </c:pt>
                <c:pt idx="2120">
                  <c:v>180.97272428524482</c:v>
                </c:pt>
                <c:pt idx="2121">
                  <c:v>179.8225435425567</c:v>
                </c:pt>
                <c:pt idx="2122">
                  <c:v>177.86723627998686</c:v>
                </c:pt>
                <c:pt idx="2123">
                  <c:v>177.20999014130791</c:v>
                </c:pt>
                <c:pt idx="2124">
                  <c:v>178.2615839631942</c:v>
                </c:pt>
                <c:pt idx="2125">
                  <c:v>180.00328623069339</c:v>
                </c:pt>
                <c:pt idx="2126">
                  <c:v>180.00328623069339</c:v>
                </c:pt>
                <c:pt idx="2127">
                  <c:v>180.00328623069339</c:v>
                </c:pt>
                <c:pt idx="2128">
                  <c:v>179.8225435425567</c:v>
                </c:pt>
                <c:pt idx="2129">
                  <c:v>179.23102201774563</c:v>
                </c:pt>
                <c:pt idx="2130">
                  <c:v>178.60663818600068</c:v>
                </c:pt>
                <c:pt idx="2131">
                  <c:v>177.73578705225108</c:v>
                </c:pt>
                <c:pt idx="2132">
                  <c:v>173.6444298389747</c:v>
                </c:pt>
                <c:pt idx="2133">
                  <c:v>173.6444298389747</c:v>
                </c:pt>
                <c:pt idx="2134">
                  <c:v>173.6444298389747</c:v>
                </c:pt>
                <c:pt idx="2135">
                  <c:v>177.01281629970424</c:v>
                </c:pt>
                <c:pt idx="2136">
                  <c:v>182.50082155767333</c:v>
                </c:pt>
                <c:pt idx="2137">
                  <c:v>175.51758133420964</c:v>
                </c:pt>
                <c:pt idx="2138">
                  <c:v>176.22412093328953</c:v>
                </c:pt>
                <c:pt idx="2139">
                  <c:v>179.7568189286888</c:v>
                </c:pt>
                <c:pt idx="2140">
                  <c:v>179.7568189286888</c:v>
                </c:pt>
                <c:pt idx="2141">
                  <c:v>179.7568189286888</c:v>
                </c:pt>
                <c:pt idx="2142">
                  <c:v>179.21459086427868</c:v>
                </c:pt>
                <c:pt idx="2143">
                  <c:v>177.88366743345384</c:v>
                </c:pt>
                <c:pt idx="2144">
                  <c:v>180.10187315149523</c:v>
                </c:pt>
                <c:pt idx="2145">
                  <c:v>182.35294117647061</c:v>
                </c:pt>
                <c:pt idx="2146">
                  <c:v>179.01741702267501</c:v>
                </c:pt>
                <c:pt idx="2147">
                  <c:v>179.01741702267501</c:v>
                </c:pt>
                <c:pt idx="2148">
                  <c:v>179.01741702267501</c:v>
                </c:pt>
                <c:pt idx="2149">
                  <c:v>183.53598422609267</c:v>
                </c:pt>
                <c:pt idx="2150">
                  <c:v>180.46335852776863</c:v>
                </c:pt>
                <c:pt idx="2151">
                  <c:v>182.15576733486691</c:v>
                </c:pt>
                <c:pt idx="2152">
                  <c:v>181.64640157739075</c:v>
                </c:pt>
                <c:pt idx="2153">
                  <c:v>183.01018731514949</c:v>
                </c:pt>
                <c:pt idx="2154">
                  <c:v>183.01018731514949</c:v>
                </c:pt>
                <c:pt idx="2155">
                  <c:v>183.01018731514949</c:v>
                </c:pt>
                <c:pt idx="2156">
                  <c:v>182.25435425566877</c:v>
                </c:pt>
                <c:pt idx="2157">
                  <c:v>180.52908314163656</c:v>
                </c:pt>
                <c:pt idx="2158">
                  <c:v>179.93756161682549</c:v>
                </c:pt>
                <c:pt idx="2159">
                  <c:v>181.99145580019717</c:v>
                </c:pt>
                <c:pt idx="2160">
                  <c:v>182.76372001314493</c:v>
                </c:pt>
                <c:pt idx="2161">
                  <c:v>182.76372001314493</c:v>
                </c:pt>
                <c:pt idx="2162">
                  <c:v>182.76372001314493</c:v>
                </c:pt>
                <c:pt idx="2163">
                  <c:v>182.25435425566877</c:v>
                </c:pt>
                <c:pt idx="2164">
                  <c:v>180.47978968123564</c:v>
                </c:pt>
                <c:pt idx="2165">
                  <c:v>178.78738087413737</c:v>
                </c:pt>
                <c:pt idx="2166">
                  <c:v>175.86263555701612</c:v>
                </c:pt>
                <c:pt idx="2167">
                  <c:v>175.84620440354911</c:v>
                </c:pt>
                <c:pt idx="2168">
                  <c:v>175.84620440354911</c:v>
                </c:pt>
                <c:pt idx="2169">
                  <c:v>175.84620440354911</c:v>
                </c:pt>
                <c:pt idx="2170">
                  <c:v>176.3555701610253</c:v>
                </c:pt>
                <c:pt idx="2171">
                  <c:v>177.47288859677951</c:v>
                </c:pt>
                <c:pt idx="2172">
                  <c:v>179.92113046335854</c:v>
                </c:pt>
                <c:pt idx="2173">
                  <c:v>177.30857706210975</c:v>
                </c:pt>
                <c:pt idx="2174">
                  <c:v>179.34604009201448</c:v>
                </c:pt>
                <c:pt idx="2175">
                  <c:v>179.34604009201448</c:v>
                </c:pt>
                <c:pt idx="2176">
                  <c:v>179.34604009201448</c:v>
                </c:pt>
                <c:pt idx="2177">
                  <c:v>176.86493591850149</c:v>
                </c:pt>
                <c:pt idx="2178">
                  <c:v>178.83667433453829</c:v>
                </c:pt>
                <c:pt idx="2179">
                  <c:v>181.33420966151823</c:v>
                </c:pt>
                <c:pt idx="2180">
                  <c:v>181.07131120604666</c:v>
                </c:pt>
                <c:pt idx="2181">
                  <c:v>179.05027932960894</c:v>
                </c:pt>
                <c:pt idx="2182">
                  <c:v>179.05027932960894</c:v>
                </c:pt>
                <c:pt idx="2183">
                  <c:v>179.05027932960894</c:v>
                </c:pt>
                <c:pt idx="2184">
                  <c:v>178.77094972067039</c:v>
                </c:pt>
                <c:pt idx="2185">
                  <c:v>178.77094972067039</c:v>
                </c:pt>
                <c:pt idx="2186">
                  <c:v>182.50082155767333</c:v>
                </c:pt>
                <c:pt idx="2187">
                  <c:v>182.05718041406507</c:v>
                </c:pt>
                <c:pt idx="2188">
                  <c:v>181.76141965165954</c:v>
                </c:pt>
                <c:pt idx="2189">
                  <c:v>181.76141965165954</c:v>
                </c:pt>
                <c:pt idx="2190">
                  <c:v>181.76141965165954</c:v>
                </c:pt>
                <c:pt idx="2191">
                  <c:v>182.56654617154123</c:v>
                </c:pt>
                <c:pt idx="2192">
                  <c:v>182.56654617154123</c:v>
                </c:pt>
                <c:pt idx="2193">
                  <c:v>184.80118304304963</c:v>
                </c:pt>
                <c:pt idx="2194">
                  <c:v>184.25895497863951</c:v>
                </c:pt>
                <c:pt idx="2195">
                  <c:v>182.8951692408807</c:v>
                </c:pt>
                <c:pt idx="2196">
                  <c:v>182.8951692408807</c:v>
                </c:pt>
                <c:pt idx="2197">
                  <c:v>182.8951692408807</c:v>
                </c:pt>
                <c:pt idx="2198">
                  <c:v>183.04304962208349</c:v>
                </c:pt>
                <c:pt idx="2199">
                  <c:v>183.93033190930004</c:v>
                </c:pt>
                <c:pt idx="2200">
                  <c:v>183.63457114689453</c:v>
                </c:pt>
                <c:pt idx="2201">
                  <c:v>183.84817614196515</c:v>
                </c:pt>
                <c:pt idx="2202">
                  <c:v>181.7942819585935</c:v>
                </c:pt>
                <c:pt idx="2203">
                  <c:v>181.7942819585935</c:v>
                </c:pt>
                <c:pt idx="2204">
                  <c:v>181.7942819585935</c:v>
                </c:pt>
                <c:pt idx="2205">
                  <c:v>183.8317449884982</c:v>
                </c:pt>
                <c:pt idx="2206">
                  <c:v>181.23562274071639</c:v>
                </c:pt>
                <c:pt idx="2207">
                  <c:v>181.74498849819258</c:v>
                </c:pt>
                <c:pt idx="2208">
                  <c:v>182.55011501807425</c:v>
                </c:pt>
                <c:pt idx="2209">
                  <c:v>183.84817614196515</c:v>
                </c:pt>
                <c:pt idx="2210">
                  <c:v>183.84817614196515</c:v>
                </c:pt>
                <c:pt idx="2211">
                  <c:v>183.84817614196515</c:v>
                </c:pt>
                <c:pt idx="2212">
                  <c:v>183.55241537955965</c:v>
                </c:pt>
                <c:pt idx="2213">
                  <c:v>184.71902727571475</c:v>
                </c:pt>
                <c:pt idx="2214">
                  <c:v>185.34341110745973</c:v>
                </c:pt>
                <c:pt idx="2215">
                  <c:v>186.13210647387447</c:v>
                </c:pt>
                <c:pt idx="2216">
                  <c:v>186.13210647387447</c:v>
                </c:pt>
                <c:pt idx="2217">
                  <c:v>186.13210647387447</c:v>
                </c:pt>
                <c:pt idx="2218">
                  <c:v>186.13210647387447</c:v>
                </c:pt>
                <c:pt idx="2219">
                  <c:v>186.46072954321394</c:v>
                </c:pt>
                <c:pt idx="2220">
                  <c:v>187.90667104830757</c:v>
                </c:pt>
                <c:pt idx="2221">
                  <c:v>188.79395333552415</c:v>
                </c:pt>
                <c:pt idx="2222">
                  <c:v>189.86197831087742</c:v>
                </c:pt>
                <c:pt idx="2223">
                  <c:v>191.85014788038123</c:v>
                </c:pt>
                <c:pt idx="2224">
                  <c:v>191.85014788038123</c:v>
                </c:pt>
                <c:pt idx="2225">
                  <c:v>191.85014788038123</c:v>
                </c:pt>
                <c:pt idx="2226">
                  <c:v>189.9441340782123</c:v>
                </c:pt>
                <c:pt idx="2227">
                  <c:v>191.45580019717383</c:v>
                </c:pt>
                <c:pt idx="2228">
                  <c:v>191.80085441998028</c:v>
                </c:pt>
                <c:pt idx="2229">
                  <c:v>192.63884324679591</c:v>
                </c:pt>
                <c:pt idx="2230">
                  <c:v>195.36641472231352</c:v>
                </c:pt>
                <c:pt idx="2231">
                  <c:v>195.36641472231352</c:v>
                </c:pt>
                <c:pt idx="2232">
                  <c:v>195.36641472231352</c:v>
                </c:pt>
                <c:pt idx="2233">
                  <c:v>194.10121590535655</c:v>
                </c:pt>
                <c:pt idx="2234">
                  <c:v>194.97206703910615</c:v>
                </c:pt>
                <c:pt idx="2235">
                  <c:v>195.07065395990799</c:v>
                </c:pt>
                <c:pt idx="2236">
                  <c:v>193.8876109102859</c:v>
                </c:pt>
                <c:pt idx="2237">
                  <c:v>193.32895169240879</c:v>
                </c:pt>
                <c:pt idx="2238">
                  <c:v>193.32895169240879</c:v>
                </c:pt>
                <c:pt idx="2239">
                  <c:v>193.32895169240879</c:v>
                </c:pt>
                <c:pt idx="2240">
                  <c:v>192.86887939533355</c:v>
                </c:pt>
                <c:pt idx="2241">
                  <c:v>193.09891554387119</c:v>
                </c:pt>
                <c:pt idx="2242">
                  <c:v>189.9441340782123</c:v>
                </c:pt>
                <c:pt idx="2243">
                  <c:v>186.5428853105488</c:v>
                </c:pt>
                <c:pt idx="2244">
                  <c:v>187.47946105816629</c:v>
                </c:pt>
                <c:pt idx="2245">
                  <c:v>187.47946105816629</c:v>
                </c:pt>
                <c:pt idx="2246">
                  <c:v>187.47946105816629</c:v>
                </c:pt>
                <c:pt idx="2247">
                  <c:v>188.03812027604337</c:v>
                </c:pt>
                <c:pt idx="2248">
                  <c:v>185.19553072625698</c:v>
                </c:pt>
                <c:pt idx="2249">
                  <c:v>183.81531383503122</c:v>
                </c:pt>
                <c:pt idx="2250">
                  <c:v>183.01018731514949</c:v>
                </c:pt>
                <c:pt idx="2251">
                  <c:v>181.39993427538613</c:v>
                </c:pt>
                <c:pt idx="2252">
                  <c:v>181.39993427538613</c:v>
                </c:pt>
                <c:pt idx="2253">
                  <c:v>181.39993427538613</c:v>
                </c:pt>
                <c:pt idx="2254">
                  <c:v>180.89056851790997</c:v>
                </c:pt>
                <c:pt idx="2255">
                  <c:v>183.38810384488991</c:v>
                </c:pt>
                <c:pt idx="2256">
                  <c:v>182.48439040420638</c:v>
                </c:pt>
                <c:pt idx="2257">
                  <c:v>182.63227078540916</c:v>
                </c:pt>
                <c:pt idx="2258">
                  <c:v>182.13933618139993</c:v>
                </c:pt>
                <c:pt idx="2259">
                  <c:v>182.13933618139993</c:v>
                </c:pt>
                <c:pt idx="2260">
                  <c:v>182.13933618139993</c:v>
                </c:pt>
                <c:pt idx="2261">
                  <c:v>181.10417351298059</c:v>
                </c:pt>
                <c:pt idx="2262">
                  <c:v>180.16759776536313</c:v>
                </c:pt>
                <c:pt idx="2263">
                  <c:v>178.31087742359512</c:v>
                </c:pt>
                <c:pt idx="2264">
                  <c:v>179.78968123562277</c:v>
                </c:pt>
                <c:pt idx="2265">
                  <c:v>180.44692737430165</c:v>
                </c:pt>
                <c:pt idx="2266">
                  <c:v>180.44692737430165</c:v>
                </c:pt>
                <c:pt idx="2267">
                  <c:v>180.44692737430165</c:v>
                </c:pt>
                <c:pt idx="2268">
                  <c:v>179.93756161682549</c:v>
                </c:pt>
                <c:pt idx="2269">
                  <c:v>176.552744002629</c:v>
                </c:pt>
                <c:pt idx="2270">
                  <c:v>178.63950049293459</c:v>
                </c:pt>
                <c:pt idx="2271">
                  <c:v>176.58560630956293</c:v>
                </c:pt>
                <c:pt idx="2272">
                  <c:v>176.89779822543542</c:v>
                </c:pt>
                <c:pt idx="2273">
                  <c:v>176.89779822543542</c:v>
                </c:pt>
                <c:pt idx="2274">
                  <c:v>176.89779822543542</c:v>
                </c:pt>
                <c:pt idx="2275">
                  <c:v>177.73578705225108</c:v>
                </c:pt>
                <c:pt idx="2276">
                  <c:v>179.6910943148209</c:v>
                </c:pt>
                <c:pt idx="2277">
                  <c:v>180.23332237923103</c:v>
                </c:pt>
                <c:pt idx="2278">
                  <c:v>180.77555044364112</c:v>
                </c:pt>
                <c:pt idx="2279">
                  <c:v>180.77555044364112</c:v>
                </c:pt>
                <c:pt idx="2280">
                  <c:v>180.77555044364112</c:v>
                </c:pt>
                <c:pt idx="2281">
                  <c:v>180.77555044364112</c:v>
                </c:pt>
                <c:pt idx="2282">
                  <c:v>182.51725271114032</c:v>
                </c:pt>
                <c:pt idx="2283">
                  <c:v>181.87643772592835</c:v>
                </c:pt>
                <c:pt idx="2284">
                  <c:v>175.99408478475189</c:v>
                </c:pt>
                <c:pt idx="2285">
                  <c:v>174.72888596779495</c:v>
                </c:pt>
                <c:pt idx="2286">
                  <c:v>171.08116989812686</c:v>
                </c:pt>
                <c:pt idx="2287">
                  <c:v>171.08116989812686</c:v>
                </c:pt>
                <c:pt idx="2288">
                  <c:v>171.08116989812686</c:v>
                </c:pt>
                <c:pt idx="2289">
                  <c:v>171.96845218534341</c:v>
                </c:pt>
                <c:pt idx="2290">
                  <c:v>174.54814327965823</c:v>
                </c:pt>
                <c:pt idx="2291">
                  <c:v>173.82517252711139</c:v>
                </c:pt>
                <c:pt idx="2292">
                  <c:v>171.32763720013145</c:v>
                </c:pt>
                <c:pt idx="2293">
                  <c:v>169.42162339796255</c:v>
                </c:pt>
                <c:pt idx="2294">
                  <c:v>169.42162339796255</c:v>
                </c:pt>
                <c:pt idx="2295">
                  <c:v>169.42162339796255</c:v>
                </c:pt>
                <c:pt idx="2296">
                  <c:v>164.95234965494578</c:v>
                </c:pt>
                <c:pt idx="2297">
                  <c:v>164.16365428853106</c:v>
                </c:pt>
                <c:pt idx="2298">
                  <c:v>160.51593821886297</c:v>
                </c:pt>
                <c:pt idx="2299">
                  <c:v>162.88202431810711</c:v>
                </c:pt>
                <c:pt idx="2300">
                  <c:v>163.73644429838976</c:v>
                </c:pt>
                <c:pt idx="2301">
                  <c:v>163.73644429838976</c:v>
                </c:pt>
                <c:pt idx="2302">
                  <c:v>163.73644429838976</c:v>
                </c:pt>
                <c:pt idx="2303">
                  <c:v>164.95234965494578</c:v>
                </c:pt>
                <c:pt idx="2304">
                  <c:v>164.82090042721001</c:v>
                </c:pt>
                <c:pt idx="2305">
                  <c:v>167.15412421952024</c:v>
                </c:pt>
                <c:pt idx="2306">
                  <c:v>169.91455800197173</c:v>
                </c:pt>
                <c:pt idx="2307">
                  <c:v>169.5037791652974</c:v>
                </c:pt>
                <c:pt idx="2308">
                  <c:v>169.5037791652974</c:v>
                </c:pt>
                <c:pt idx="2309">
                  <c:v>169.5037791652974</c:v>
                </c:pt>
                <c:pt idx="2310">
                  <c:v>170.57180414065067</c:v>
                </c:pt>
                <c:pt idx="2311">
                  <c:v>168.20571804140653</c:v>
                </c:pt>
                <c:pt idx="2312">
                  <c:v>164.22937890239893</c:v>
                </c:pt>
                <c:pt idx="2313">
                  <c:v>168.99441340782121</c:v>
                </c:pt>
                <c:pt idx="2314">
                  <c:v>171.19618797239568</c:v>
                </c:pt>
                <c:pt idx="2315">
                  <c:v>171.19618797239568</c:v>
                </c:pt>
                <c:pt idx="2316">
                  <c:v>171.19618797239568</c:v>
                </c:pt>
                <c:pt idx="2317">
                  <c:v>173.28294446270127</c:v>
                </c:pt>
                <c:pt idx="2318">
                  <c:v>171.5412421952021</c:v>
                </c:pt>
                <c:pt idx="2319">
                  <c:v>171.44265527440027</c:v>
                </c:pt>
                <c:pt idx="2320">
                  <c:v>171.65626026947092</c:v>
                </c:pt>
                <c:pt idx="2321">
                  <c:v>170.73611567532041</c:v>
                </c:pt>
                <c:pt idx="2322">
                  <c:v>170.73611567532041</c:v>
                </c:pt>
                <c:pt idx="2323">
                  <c:v>170.73611567532041</c:v>
                </c:pt>
                <c:pt idx="2324">
                  <c:v>168.9451199474203</c:v>
                </c:pt>
                <c:pt idx="2325">
                  <c:v>168.58363457114689</c:v>
                </c:pt>
                <c:pt idx="2326">
                  <c:v>170.35819914558004</c:v>
                </c:pt>
                <c:pt idx="2327">
                  <c:v>170.55537298718372</c:v>
                </c:pt>
                <c:pt idx="2328">
                  <c:v>171.93558987840947</c:v>
                </c:pt>
                <c:pt idx="2329">
                  <c:v>171.93558987840947</c:v>
                </c:pt>
                <c:pt idx="2330">
                  <c:v>171.93558987840947</c:v>
                </c:pt>
                <c:pt idx="2331">
                  <c:v>172.19848833388102</c:v>
                </c:pt>
                <c:pt idx="2332">
                  <c:v>170.73611567532041</c:v>
                </c:pt>
                <c:pt idx="2333">
                  <c:v>168.58363457114689</c:v>
                </c:pt>
                <c:pt idx="2334">
                  <c:v>168.32073611567532</c:v>
                </c:pt>
                <c:pt idx="2335">
                  <c:v>168.64935918501479</c:v>
                </c:pt>
                <c:pt idx="2336">
                  <c:v>168.64935918501479</c:v>
                </c:pt>
                <c:pt idx="2337">
                  <c:v>168.64935918501479</c:v>
                </c:pt>
                <c:pt idx="2338">
                  <c:v>168.61649687808085</c:v>
                </c:pt>
                <c:pt idx="2339">
                  <c:v>171.26191258626355</c:v>
                </c:pt>
                <c:pt idx="2340">
                  <c:v>168.30430496220836</c:v>
                </c:pt>
                <c:pt idx="2341">
                  <c:v>167.90995727900096</c:v>
                </c:pt>
                <c:pt idx="2342">
                  <c:v>164.95234965494578</c:v>
                </c:pt>
                <c:pt idx="2343">
                  <c:v>164.95234965494578</c:v>
                </c:pt>
                <c:pt idx="2344">
                  <c:v>164.95234965494578</c:v>
                </c:pt>
                <c:pt idx="2345">
                  <c:v>167.69635228393034</c:v>
                </c:pt>
                <c:pt idx="2346">
                  <c:v>169.63522839303317</c:v>
                </c:pt>
                <c:pt idx="2347">
                  <c:v>169.30660532369373</c:v>
                </c:pt>
                <c:pt idx="2348">
                  <c:v>170.2431810713112</c:v>
                </c:pt>
                <c:pt idx="2349">
                  <c:v>171.80414065067367</c:v>
                </c:pt>
                <c:pt idx="2350">
                  <c:v>171.80414065067367</c:v>
                </c:pt>
                <c:pt idx="2351">
                  <c:v>171.80414065067367</c:v>
                </c:pt>
                <c:pt idx="2352">
                  <c:v>170.80184028918831</c:v>
                </c:pt>
                <c:pt idx="2353">
                  <c:v>169.17515609595793</c:v>
                </c:pt>
                <c:pt idx="2354">
                  <c:v>170.0460072297075</c:v>
                </c:pt>
                <c:pt idx="2355">
                  <c:v>171.29477489319751</c:v>
                </c:pt>
                <c:pt idx="2356">
                  <c:v>174.05520867564906</c:v>
                </c:pt>
                <c:pt idx="2357">
                  <c:v>174.05520867564906</c:v>
                </c:pt>
                <c:pt idx="2358">
                  <c:v>174.05520867564906</c:v>
                </c:pt>
                <c:pt idx="2359">
                  <c:v>173.29937561616825</c:v>
                </c:pt>
                <c:pt idx="2360">
                  <c:v>174.20308905685178</c:v>
                </c:pt>
                <c:pt idx="2361">
                  <c:v>174.36740059152154</c:v>
                </c:pt>
                <c:pt idx="2362">
                  <c:v>167.84423266513312</c:v>
                </c:pt>
                <c:pt idx="2363">
                  <c:v>165.80676963522839</c:v>
                </c:pt>
                <c:pt idx="2364">
                  <c:v>165.80676963522839</c:v>
                </c:pt>
                <c:pt idx="2365">
                  <c:v>165.80676963522839</c:v>
                </c:pt>
                <c:pt idx="2366">
                  <c:v>166.21754847190275</c:v>
                </c:pt>
                <c:pt idx="2367">
                  <c:v>166.38186000657248</c:v>
                </c:pt>
                <c:pt idx="2368">
                  <c:v>167.0391061452514</c:v>
                </c:pt>
                <c:pt idx="2369">
                  <c:v>168.9451199474203</c:v>
                </c:pt>
                <c:pt idx="2370">
                  <c:v>167.86066381860005</c:v>
                </c:pt>
                <c:pt idx="2371">
                  <c:v>167.86066381860005</c:v>
                </c:pt>
                <c:pt idx="2372">
                  <c:v>167.86066381860005</c:v>
                </c:pt>
                <c:pt idx="2373">
                  <c:v>169.24088070982583</c:v>
                </c:pt>
                <c:pt idx="2374">
                  <c:v>170.88399605652319</c:v>
                </c:pt>
                <c:pt idx="2375">
                  <c:v>173.7758790667105</c:v>
                </c:pt>
                <c:pt idx="2376">
                  <c:v>173.41439369043707</c:v>
                </c:pt>
                <c:pt idx="2377">
                  <c:v>176.99638514623726</c:v>
                </c:pt>
                <c:pt idx="2378">
                  <c:v>176.99638514623726</c:v>
                </c:pt>
                <c:pt idx="2379">
                  <c:v>176.99638514623726</c:v>
                </c:pt>
                <c:pt idx="2380">
                  <c:v>176.51988169569506</c:v>
                </c:pt>
                <c:pt idx="2381">
                  <c:v>177.14426552744001</c:v>
                </c:pt>
                <c:pt idx="2382">
                  <c:v>178.29444627012819</c:v>
                </c:pt>
                <c:pt idx="2383">
                  <c:v>177.01281629970424</c:v>
                </c:pt>
                <c:pt idx="2384">
                  <c:v>178.78738087413737</c:v>
                </c:pt>
                <c:pt idx="2385">
                  <c:v>178.78738087413737</c:v>
                </c:pt>
                <c:pt idx="2386">
                  <c:v>178.78738087413737</c:v>
                </c:pt>
                <c:pt idx="2387">
                  <c:v>179.24745317121261</c:v>
                </c:pt>
                <c:pt idx="2388">
                  <c:v>179.7568189286888</c:v>
                </c:pt>
                <c:pt idx="2389">
                  <c:v>178.4587578047979</c:v>
                </c:pt>
                <c:pt idx="2390">
                  <c:v>178.60663818600068</c:v>
                </c:pt>
                <c:pt idx="2391">
                  <c:v>177.57147551758132</c:v>
                </c:pt>
                <c:pt idx="2392">
                  <c:v>177.57147551758132</c:v>
                </c:pt>
                <c:pt idx="2393">
                  <c:v>177.57147551758132</c:v>
                </c:pt>
                <c:pt idx="2394">
                  <c:v>177.70292474531712</c:v>
                </c:pt>
                <c:pt idx="2395">
                  <c:v>178.14656588892541</c:v>
                </c:pt>
                <c:pt idx="2396">
                  <c:v>176.12553401248766</c:v>
                </c:pt>
                <c:pt idx="2397">
                  <c:v>176.88136707196847</c:v>
                </c:pt>
                <c:pt idx="2398">
                  <c:v>176.09267170555373</c:v>
                </c:pt>
                <c:pt idx="2399">
                  <c:v>176.09267170555373</c:v>
                </c:pt>
                <c:pt idx="2400">
                  <c:v>176.09267170555373</c:v>
                </c:pt>
                <c:pt idx="2401">
                  <c:v>176.552744002629</c:v>
                </c:pt>
                <c:pt idx="2402">
                  <c:v>175.66546171541242</c:v>
                </c:pt>
                <c:pt idx="2403">
                  <c:v>176.96352283930332</c:v>
                </c:pt>
                <c:pt idx="2404">
                  <c:v>179.98685507722644</c:v>
                </c:pt>
                <c:pt idx="2405">
                  <c:v>179.01741702267501</c:v>
                </c:pt>
                <c:pt idx="2406">
                  <c:v>179.01741702267501</c:v>
                </c:pt>
                <c:pt idx="2407">
                  <c:v>179.01741702267501</c:v>
                </c:pt>
                <c:pt idx="2408">
                  <c:v>178.60663818600068</c:v>
                </c:pt>
                <c:pt idx="2409">
                  <c:v>177.75221820571804</c:v>
                </c:pt>
                <c:pt idx="2410">
                  <c:v>176.53631284916202</c:v>
                </c:pt>
                <c:pt idx="2411">
                  <c:v>175.28754518567206</c:v>
                </c:pt>
                <c:pt idx="2412">
                  <c:v>177.81794281958594</c:v>
                </c:pt>
                <c:pt idx="2413">
                  <c:v>177.81794281958594</c:v>
                </c:pt>
                <c:pt idx="2414">
                  <c:v>177.81794281958594</c:v>
                </c:pt>
                <c:pt idx="2415">
                  <c:v>179.05027932960894</c:v>
                </c:pt>
                <c:pt idx="2416">
                  <c:v>180.44692737430165</c:v>
                </c:pt>
                <c:pt idx="2417">
                  <c:v>181.07131120604666</c:v>
                </c:pt>
                <c:pt idx="2418">
                  <c:v>182.56654617154123</c:v>
                </c:pt>
                <c:pt idx="2419">
                  <c:v>181.39993427538613</c:v>
                </c:pt>
                <c:pt idx="2420">
                  <c:v>181.39993427538613</c:v>
                </c:pt>
                <c:pt idx="2421">
                  <c:v>181.39993427538613</c:v>
                </c:pt>
                <c:pt idx="2422">
                  <c:v>180.57837660203748</c:v>
                </c:pt>
                <c:pt idx="2423">
                  <c:v>180.9891554387118</c:v>
                </c:pt>
                <c:pt idx="2424">
                  <c:v>180.43049622083473</c:v>
                </c:pt>
                <c:pt idx="2425">
                  <c:v>180.57837660203748</c:v>
                </c:pt>
                <c:pt idx="2426">
                  <c:v>182.45152809727244</c:v>
                </c:pt>
                <c:pt idx="2427">
                  <c:v>182.45152809727244</c:v>
                </c:pt>
                <c:pt idx="2428">
                  <c:v>182.45152809727244</c:v>
                </c:pt>
                <c:pt idx="2429">
                  <c:v>181.94216233979625</c:v>
                </c:pt>
                <c:pt idx="2430">
                  <c:v>187.90667104830757</c:v>
                </c:pt>
                <c:pt idx="2431">
                  <c:v>191.60368057837661</c:v>
                </c:pt>
                <c:pt idx="2432">
                  <c:v>189.22116332566546</c:v>
                </c:pt>
                <c:pt idx="2433">
                  <c:v>187.33158067696354</c:v>
                </c:pt>
                <c:pt idx="2434">
                  <c:v>187.33158067696354</c:v>
                </c:pt>
                <c:pt idx="2435">
                  <c:v>187.33158067696354</c:v>
                </c:pt>
                <c:pt idx="2436">
                  <c:v>187.85737758790665</c:v>
                </c:pt>
                <c:pt idx="2437">
                  <c:v>190.0755833059481</c:v>
                </c:pt>
                <c:pt idx="2438">
                  <c:v>188.81038448899113</c:v>
                </c:pt>
                <c:pt idx="2439">
                  <c:v>189.38547486033522</c:v>
                </c:pt>
                <c:pt idx="2440">
                  <c:v>190.79855405849491</c:v>
                </c:pt>
                <c:pt idx="2441">
                  <c:v>190.79855405849491</c:v>
                </c:pt>
                <c:pt idx="2442">
                  <c:v>190.79855405849491</c:v>
                </c:pt>
                <c:pt idx="2443">
                  <c:v>186.85507722642129</c:v>
                </c:pt>
                <c:pt idx="2444">
                  <c:v>182.79658232007887</c:v>
                </c:pt>
                <c:pt idx="2445">
                  <c:v>183.20736115675319</c:v>
                </c:pt>
                <c:pt idx="2446">
                  <c:v>185.06408149852118</c:v>
                </c:pt>
                <c:pt idx="2447">
                  <c:v>185.31054880052579</c:v>
                </c:pt>
                <c:pt idx="2448">
                  <c:v>185.31054880052579</c:v>
                </c:pt>
                <c:pt idx="2449">
                  <c:v>185.31054880052579</c:v>
                </c:pt>
                <c:pt idx="2450">
                  <c:v>180.857706210976</c:v>
                </c:pt>
                <c:pt idx="2451">
                  <c:v>177.76864935918502</c:v>
                </c:pt>
                <c:pt idx="2452">
                  <c:v>181.7285573447256</c:v>
                </c:pt>
                <c:pt idx="2453">
                  <c:v>178.70522510680252</c:v>
                </c:pt>
                <c:pt idx="2454">
                  <c:v>179.46105816628329</c:v>
                </c:pt>
                <c:pt idx="2455">
                  <c:v>179.46105816628329</c:v>
                </c:pt>
                <c:pt idx="2456">
                  <c:v>179.46105816628329</c:v>
                </c:pt>
                <c:pt idx="2457">
                  <c:v>177.7193558987841</c:v>
                </c:pt>
                <c:pt idx="2458">
                  <c:v>178.50805126519882</c:v>
                </c:pt>
                <c:pt idx="2459">
                  <c:v>177.98225435425564</c:v>
                </c:pt>
                <c:pt idx="2460">
                  <c:v>179.44462701281628</c:v>
                </c:pt>
                <c:pt idx="2461">
                  <c:v>178.49162011173183</c:v>
                </c:pt>
                <c:pt idx="2462">
                  <c:v>178.49162011173183</c:v>
                </c:pt>
                <c:pt idx="2463">
                  <c:v>178.49162011173183</c:v>
                </c:pt>
                <c:pt idx="2464">
                  <c:v>178.06441012159056</c:v>
                </c:pt>
                <c:pt idx="2465">
                  <c:v>177.35787052251069</c:v>
                </c:pt>
                <c:pt idx="2466">
                  <c:v>179.41176470588235</c:v>
                </c:pt>
                <c:pt idx="2467">
                  <c:v>179.09957279000986</c:v>
                </c:pt>
                <c:pt idx="2468">
                  <c:v>179.85540584949064</c:v>
                </c:pt>
                <c:pt idx="2469">
                  <c:v>179.85540584949064</c:v>
                </c:pt>
                <c:pt idx="2470">
                  <c:v>179.85540584949064</c:v>
                </c:pt>
                <c:pt idx="2471">
                  <c:v>180.21689122576404</c:v>
                </c:pt>
                <c:pt idx="2472">
                  <c:v>181.00558659217876</c:v>
                </c:pt>
                <c:pt idx="2473">
                  <c:v>179.19815971081169</c:v>
                </c:pt>
                <c:pt idx="2474">
                  <c:v>183.7002957607624</c:v>
                </c:pt>
                <c:pt idx="2475">
                  <c:v>182.84587578047979</c:v>
                </c:pt>
                <c:pt idx="2476">
                  <c:v>182.84587578047979</c:v>
                </c:pt>
                <c:pt idx="2477">
                  <c:v>182.84587578047979</c:v>
                </c:pt>
                <c:pt idx="2478">
                  <c:v>182.45152809727244</c:v>
                </c:pt>
                <c:pt idx="2479">
                  <c:v>180.67696352283929</c:v>
                </c:pt>
                <c:pt idx="2480">
                  <c:v>182.15576733486691</c:v>
                </c:pt>
                <c:pt idx="2481">
                  <c:v>179.28031547814655</c:v>
                </c:pt>
                <c:pt idx="2482">
                  <c:v>180.64410121590535</c:v>
                </c:pt>
                <c:pt idx="2483">
                  <c:v>180.64410121590535</c:v>
                </c:pt>
                <c:pt idx="2484">
                  <c:v>180.64410121590535</c:v>
                </c:pt>
                <c:pt idx="2485">
                  <c:v>180.15116661189617</c:v>
                </c:pt>
                <c:pt idx="2486">
                  <c:v>180.69339467630627</c:v>
                </c:pt>
                <c:pt idx="2487">
                  <c:v>177.12783437397306</c:v>
                </c:pt>
                <c:pt idx="2488">
                  <c:v>175.79691094314819</c:v>
                </c:pt>
                <c:pt idx="2489">
                  <c:v>175.69832402234638</c:v>
                </c:pt>
                <c:pt idx="2490">
                  <c:v>175.69832402234638</c:v>
                </c:pt>
                <c:pt idx="2491">
                  <c:v>175.69832402234638</c:v>
                </c:pt>
                <c:pt idx="2492">
                  <c:v>180.10187315149523</c:v>
                </c:pt>
                <c:pt idx="2493">
                  <c:v>179.11600394347684</c:v>
                </c:pt>
                <c:pt idx="2494">
                  <c:v>180.51265198816958</c:v>
                </c:pt>
                <c:pt idx="2495">
                  <c:v>178.83667433453829</c:v>
                </c:pt>
                <c:pt idx="2496">
                  <c:v>174.02234636871506</c:v>
                </c:pt>
                <c:pt idx="2497">
                  <c:v>174.02234636871506</c:v>
                </c:pt>
                <c:pt idx="2498">
                  <c:v>174.02234636871506</c:v>
                </c:pt>
                <c:pt idx="2499">
                  <c:v>174.54814327965823</c:v>
                </c:pt>
                <c:pt idx="2500">
                  <c:v>173.06933946763064</c:v>
                </c:pt>
                <c:pt idx="2501">
                  <c:v>172.92145908642786</c:v>
                </c:pt>
                <c:pt idx="2502">
                  <c:v>169.99671376930661</c:v>
                </c:pt>
                <c:pt idx="2503">
                  <c:v>172.72428524482419</c:v>
                </c:pt>
                <c:pt idx="2504">
                  <c:v>172.72428524482419</c:v>
                </c:pt>
                <c:pt idx="2505">
                  <c:v>172.72428524482419</c:v>
                </c:pt>
                <c:pt idx="2506">
                  <c:v>174.82747288859679</c:v>
                </c:pt>
                <c:pt idx="2507">
                  <c:v>173.85803483404536</c:v>
                </c:pt>
                <c:pt idx="2508">
                  <c:v>176.01051593821887</c:v>
                </c:pt>
                <c:pt idx="2509">
                  <c:v>178.34373973052911</c:v>
                </c:pt>
                <c:pt idx="2510">
                  <c:v>178.27801511666118</c:v>
                </c:pt>
                <c:pt idx="2511">
                  <c:v>178.27801511666118</c:v>
                </c:pt>
                <c:pt idx="2512">
                  <c:v>178.27801511666118</c:v>
                </c:pt>
                <c:pt idx="2513">
                  <c:v>178.22872165626026</c:v>
                </c:pt>
                <c:pt idx="2514">
                  <c:v>175.6818928688794</c:v>
                </c:pt>
                <c:pt idx="2515">
                  <c:v>177.55504436411437</c:v>
                </c:pt>
                <c:pt idx="2516">
                  <c:v>180.87413736444299</c:v>
                </c:pt>
                <c:pt idx="2517">
                  <c:v>182.4679592507394</c:v>
                </c:pt>
                <c:pt idx="2518">
                  <c:v>182.4679592507394</c:v>
                </c:pt>
                <c:pt idx="2519">
                  <c:v>182.4679592507394</c:v>
                </c:pt>
                <c:pt idx="2520">
                  <c:v>182.38580348340454</c:v>
                </c:pt>
                <c:pt idx="2521">
                  <c:v>182.18862964180084</c:v>
                </c:pt>
                <c:pt idx="2522">
                  <c:v>182.8951692408807</c:v>
                </c:pt>
                <c:pt idx="2523">
                  <c:v>182.15576733486691</c:v>
                </c:pt>
                <c:pt idx="2524">
                  <c:v>180.23332237923103</c:v>
                </c:pt>
                <c:pt idx="2525">
                  <c:v>180.23332237923103</c:v>
                </c:pt>
                <c:pt idx="2526">
                  <c:v>180.23332237923103</c:v>
                </c:pt>
                <c:pt idx="2527">
                  <c:v>183.12520538941834</c:v>
                </c:pt>
                <c:pt idx="2528">
                  <c:v>185.04765034505425</c:v>
                </c:pt>
                <c:pt idx="2529">
                  <c:v>183.8317449884982</c:v>
                </c:pt>
                <c:pt idx="2530">
                  <c:v>182.35294117647061</c:v>
                </c:pt>
                <c:pt idx="2531">
                  <c:v>183.38810384488991</c:v>
                </c:pt>
                <c:pt idx="2532">
                  <c:v>183.38810384488991</c:v>
                </c:pt>
                <c:pt idx="2533">
                  <c:v>183.38810384488991</c:v>
                </c:pt>
                <c:pt idx="2534">
                  <c:v>179.74038777522182</c:v>
                </c:pt>
                <c:pt idx="2535">
                  <c:v>179.72395662175484</c:v>
                </c:pt>
                <c:pt idx="2536">
                  <c:v>180.24975353269801</c:v>
                </c:pt>
                <c:pt idx="2537">
                  <c:v>178.55734472559973</c:v>
                </c:pt>
                <c:pt idx="2538">
                  <c:v>178.82024318107131</c:v>
                </c:pt>
                <c:pt idx="2539">
                  <c:v>178.82024318107131</c:v>
                </c:pt>
                <c:pt idx="2540">
                  <c:v>178.82024318107131</c:v>
                </c:pt>
                <c:pt idx="2541">
                  <c:v>181.51495234965495</c:v>
                </c:pt>
                <c:pt idx="2542">
                  <c:v>178.17942819585934</c:v>
                </c:pt>
                <c:pt idx="2543">
                  <c:v>180.13473545842916</c:v>
                </c:pt>
                <c:pt idx="2544">
                  <c:v>181.21919158724944</c:v>
                </c:pt>
                <c:pt idx="2545">
                  <c:v>183.65100230036148</c:v>
                </c:pt>
                <c:pt idx="2546">
                  <c:v>183.65100230036148</c:v>
                </c:pt>
                <c:pt idx="2547">
                  <c:v>183.65100230036148</c:v>
                </c:pt>
                <c:pt idx="2548">
                  <c:v>183.30594807755506</c:v>
                </c:pt>
                <c:pt idx="2549">
                  <c:v>183.86460729543214</c:v>
                </c:pt>
                <c:pt idx="2550">
                  <c:v>183.86460729543214</c:v>
                </c:pt>
                <c:pt idx="2551">
                  <c:v>183.99605652316794</c:v>
                </c:pt>
                <c:pt idx="2552">
                  <c:v>184.32467959250741</c:v>
                </c:pt>
                <c:pt idx="2553">
                  <c:v>184.32467959250741</c:v>
                </c:pt>
                <c:pt idx="2554">
                  <c:v>184.32467959250741</c:v>
                </c:pt>
                <c:pt idx="2555">
                  <c:v>182.73085770621097</c:v>
                </c:pt>
                <c:pt idx="2556">
                  <c:v>182.05718041406507</c:v>
                </c:pt>
                <c:pt idx="2557">
                  <c:v>182.05718041406507</c:v>
                </c:pt>
                <c:pt idx="2558">
                  <c:v>177.09497206703909</c:v>
                </c:pt>
                <c:pt idx="2559">
                  <c:v>175.63259940847848</c:v>
                </c:pt>
                <c:pt idx="2560">
                  <c:v>175.63259940847848</c:v>
                </c:pt>
                <c:pt idx="2561">
                  <c:v>175.63259940847848</c:v>
                </c:pt>
                <c:pt idx="2562">
                  <c:v>175.36970095300691</c:v>
                </c:pt>
                <c:pt idx="2563">
                  <c:v>176.38843246795923</c:v>
                </c:pt>
                <c:pt idx="2564">
                  <c:v>176.05980939861979</c:v>
                </c:pt>
                <c:pt idx="2565">
                  <c:v>174.81104173512981</c:v>
                </c:pt>
                <c:pt idx="2566">
                  <c:v>176.22412093328953</c:v>
                </c:pt>
                <c:pt idx="2567">
                  <c:v>176.22412093328953</c:v>
                </c:pt>
                <c:pt idx="2568">
                  <c:v>176.22412093328953</c:v>
                </c:pt>
                <c:pt idx="2569">
                  <c:v>175.40256325994085</c:v>
                </c:pt>
                <c:pt idx="2570">
                  <c:v>174.81104173512981</c:v>
                </c:pt>
                <c:pt idx="2571">
                  <c:v>176.02694709168583</c:v>
                </c:pt>
                <c:pt idx="2572">
                  <c:v>175.96122247781796</c:v>
                </c:pt>
                <c:pt idx="2573">
                  <c:v>174.95892211633256</c:v>
                </c:pt>
                <c:pt idx="2574">
                  <c:v>174.95892211633256</c:v>
                </c:pt>
                <c:pt idx="2575">
                  <c:v>174.95892211633256</c:v>
                </c:pt>
                <c:pt idx="2576">
                  <c:v>174.74531712126191</c:v>
                </c:pt>
                <c:pt idx="2577">
                  <c:v>175.36970095300691</c:v>
                </c:pt>
                <c:pt idx="2578">
                  <c:v>177.90009858692079</c:v>
                </c:pt>
                <c:pt idx="2579">
                  <c:v>176.76634899769962</c:v>
                </c:pt>
                <c:pt idx="2580">
                  <c:v>177.25928360170883</c:v>
                </c:pt>
                <c:pt idx="2581">
                  <c:v>177.25928360170883</c:v>
                </c:pt>
                <c:pt idx="2582">
                  <c:v>177.25928360170883</c:v>
                </c:pt>
                <c:pt idx="2583">
                  <c:v>175.30397633913901</c:v>
                </c:pt>
                <c:pt idx="2584">
                  <c:v>176.48701938876107</c:v>
                </c:pt>
                <c:pt idx="2585">
                  <c:v>177.20999014130791</c:v>
                </c:pt>
                <c:pt idx="2586">
                  <c:v>177.37430167597765</c:v>
                </c:pt>
                <c:pt idx="2587">
                  <c:v>174.82747288859679</c:v>
                </c:pt>
                <c:pt idx="2588">
                  <c:v>174.82747288859679</c:v>
                </c:pt>
                <c:pt idx="2589">
                  <c:v>174.82747288859679</c:v>
                </c:pt>
                <c:pt idx="2590">
                  <c:v>174.23595136378574</c:v>
                </c:pt>
                <c:pt idx="2591">
                  <c:v>173.80874137364444</c:v>
                </c:pt>
                <c:pt idx="2592">
                  <c:v>174.58100558659217</c:v>
                </c:pt>
                <c:pt idx="2593">
                  <c:v>176.12553401248766</c:v>
                </c:pt>
                <c:pt idx="2594">
                  <c:v>180.03614853762733</c:v>
                </c:pt>
                <c:pt idx="2595">
                  <c:v>180.03614853762733</c:v>
                </c:pt>
                <c:pt idx="2596">
                  <c:v>180.03614853762733</c:v>
                </c:pt>
                <c:pt idx="2597">
                  <c:v>178.49162011173183</c:v>
                </c:pt>
                <c:pt idx="2598">
                  <c:v>178.57377587906674</c:v>
                </c:pt>
                <c:pt idx="2599">
                  <c:v>178.75451856720343</c:v>
                </c:pt>
                <c:pt idx="2600">
                  <c:v>178.6559316464016</c:v>
                </c:pt>
                <c:pt idx="2601">
                  <c:v>179.23102201774563</c:v>
                </c:pt>
                <c:pt idx="2602">
                  <c:v>179.23102201774563</c:v>
                </c:pt>
                <c:pt idx="2603">
                  <c:v>179.23102201774563</c:v>
                </c:pt>
                <c:pt idx="2604">
                  <c:v>179.39533355241539</c:v>
                </c:pt>
                <c:pt idx="2605">
                  <c:v>181.49852119618797</c:v>
                </c:pt>
                <c:pt idx="2606">
                  <c:v>181.51495234965495</c:v>
                </c:pt>
                <c:pt idx="2607">
                  <c:v>181.23562274071639</c:v>
                </c:pt>
                <c:pt idx="2608">
                  <c:v>180.49622083470257</c:v>
                </c:pt>
                <c:pt idx="2609">
                  <c:v>180.49622083470257</c:v>
                </c:pt>
                <c:pt idx="2610">
                  <c:v>180.49622083470257</c:v>
                </c:pt>
                <c:pt idx="2611">
                  <c:v>181.7942819585935</c:v>
                </c:pt>
                <c:pt idx="2612">
                  <c:v>179.93756161682549</c:v>
                </c:pt>
                <c:pt idx="2613">
                  <c:v>179.95399277029247</c:v>
                </c:pt>
                <c:pt idx="2614">
                  <c:v>179.03384817614196</c:v>
                </c:pt>
                <c:pt idx="2615">
                  <c:v>179.21459086427868</c:v>
                </c:pt>
                <c:pt idx="2616">
                  <c:v>179.21459086427868</c:v>
                </c:pt>
                <c:pt idx="2617">
                  <c:v>179.21459086427868</c:v>
                </c:pt>
                <c:pt idx="2618">
                  <c:v>182.71442655274402</c:v>
                </c:pt>
                <c:pt idx="2619">
                  <c:v>179.59250739401907</c:v>
                </c:pt>
                <c:pt idx="2620">
                  <c:v>177.06210976010516</c:v>
                </c:pt>
                <c:pt idx="2621">
                  <c:v>177.62076897798224</c:v>
                </c:pt>
                <c:pt idx="2622">
                  <c:v>179.09957279000986</c:v>
                </c:pt>
                <c:pt idx="2623">
                  <c:v>179.09957279000986</c:v>
                </c:pt>
                <c:pt idx="2624">
                  <c:v>179.09957279000986</c:v>
                </c:pt>
                <c:pt idx="2625">
                  <c:v>177.5879066710483</c:v>
                </c:pt>
                <c:pt idx="2626">
                  <c:v>178.36017088399606</c:v>
                </c:pt>
                <c:pt idx="2627">
                  <c:v>177.48931975024647</c:v>
                </c:pt>
                <c:pt idx="2628">
                  <c:v>176.45415708182713</c:v>
                </c:pt>
                <c:pt idx="2629">
                  <c:v>178.39303319093</c:v>
                </c:pt>
                <c:pt idx="2630">
                  <c:v>178.39303319093</c:v>
                </c:pt>
                <c:pt idx="2631">
                  <c:v>178.39303319093</c:v>
                </c:pt>
                <c:pt idx="2632">
                  <c:v>174.56457443312522</c:v>
                </c:pt>
                <c:pt idx="2633">
                  <c:v>175.46828787380875</c:v>
                </c:pt>
                <c:pt idx="2634">
                  <c:v>173.92375944791323</c:v>
                </c:pt>
                <c:pt idx="2635">
                  <c:v>174.90962865593164</c:v>
                </c:pt>
                <c:pt idx="2636">
                  <c:v>175.6818928688794</c:v>
                </c:pt>
                <c:pt idx="2637">
                  <c:v>175.6818928688794</c:v>
                </c:pt>
                <c:pt idx="2638">
                  <c:v>175.6818928688794</c:v>
                </c:pt>
                <c:pt idx="2639">
                  <c:v>175.50115018074271</c:v>
                </c:pt>
                <c:pt idx="2640">
                  <c:v>175.79691094314819</c:v>
                </c:pt>
                <c:pt idx="2641">
                  <c:v>175.86263555701612</c:v>
                </c:pt>
                <c:pt idx="2642">
                  <c:v>177.17712783437398</c:v>
                </c:pt>
                <c:pt idx="2643">
                  <c:v>177.57147551758132</c:v>
                </c:pt>
                <c:pt idx="2644">
                  <c:v>177.57147551758132</c:v>
                </c:pt>
                <c:pt idx="2645">
                  <c:v>177.57147551758132</c:v>
                </c:pt>
                <c:pt idx="2646">
                  <c:v>177.06210976010516</c:v>
                </c:pt>
                <c:pt idx="2647">
                  <c:v>173.54584291817287</c:v>
                </c:pt>
                <c:pt idx="2648">
                  <c:v>172.18205718041409</c:v>
                </c:pt>
                <c:pt idx="2649">
                  <c:v>174.41669405192246</c:v>
                </c:pt>
                <c:pt idx="2650">
                  <c:v>175.35326979953993</c:v>
                </c:pt>
                <c:pt idx="2651">
                  <c:v>175.35326979953993</c:v>
                </c:pt>
                <c:pt idx="2652">
                  <c:v>175.35326979953993</c:v>
                </c:pt>
                <c:pt idx="2653">
                  <c:v>173.87446598751231</c:v>
                </c:pt>
                <c:pt idx="2654">
                  <c:v>176.91422937890241</c:v>
                </c:pt>
                <c:pt idx="2655">
                  <c:v>177.42359513637857</c:v>
                </c:pt>
                <c:pt idx="2656">
                  <c:v>176.56917515609595</c:v>
                </c:pt>
                <c:pt idx="2657">
                  <c:v>176.3555701610253</c:v>
                </c:pt>
                <c:pt idx="2658">
                  <c:v>176.3555701610253</c:v>
                </c:pt>
                <c:pt idx="2659">
                  <c:v>176.3555701610253</c:v>
                </c:pt>
                <c:pt idx="2660">
                  <c:v>179.21459086427868</c:v>
                </c:pt>
                <c:pt idx="2661">
                  <c:v>178.67236279986852</c:v>
                </c:pt>
                <c:pt idx="2662">
                  <c:v>180.08544199802824</c:v>
                </c:pt>
                <c:pt idx="2663">
                  <c:v>179.97042392375945</c:v>
                </c:pt>
                <c:pt idx="2664">
                  <c:v>179.97042392375945</c:v>
                </c:pt>
                <c:pt idx="2665">
                  <c:v>179.97042392375945</c:v>
                </c:pt>
                <c:pt idx="2666">
                  <c:v>179.97042392375945</c:v>
                </c:pt>
                <c:pt idx="2667">
                  <c:v>180.66053236937233</c:v>
                </c:pt>
                <c:pt idx="2668">
                  <c:v>179.54321393361815</c:v>
                </c:pt>
                <c:pt idx="2669">
                  <c:v>179.28031547814655</c:v>
                </c:pt>
                <c:pt idx="2670">
                  <c:v>181.28491620111731</c:v>
                </c:pt>
                <c:pt idx="2671">
                  <c:v>180.05257969109431</c:v>
                </c:pt>
                <c:pt idx="2672">
                  <c:v>180.05257969109431</c:v>
                </c:pt>
                <c:pt idx="2673">
                  <c:v>180.05257969109431</c:v>
                </c:pt>
                <c:pt idx="2674">
                  <c:v>177.6536312849162</c:v>
                </c:pt>
                <c:pt idx="2675">
                  <c:v>179.06671048307592</c:v>
                </c:pt>
                <c:pt idx="2676">
                  <c:v>177.57147551758132</c:v>
                </c:pt>
                <c:pt idx="2677">
                  <c:v>177.06210976010516</c:v>
                </c:pt>
                <c:pt idx="2678">
                  <c:v>178.42589549786396</c:v>
                </c:pt>
                <c:pt idx="2679">
                  <c:v>178.42589549786396</c:v>
                </c:pt>
                <c:pt idx="2680">
                  <c:v>178.42589549786396</c:v>
                </c:pt>
                <c:pt idx="2681">
                  <c:v>176.99638514623726</c:v>
                </c:pt>
                <c:pt idx="2682">
                  <c:v>175.91192901741704</c:v>
                </c:pt>
                <c:pt idx="2683">
                  <c:v>177.67006243838318</c:v>
                </c:pt>
                <c:pt idx="2684">
                  <c:v>177.52218205718043</c:v>
                </c:pt>
                <c:pt idx="2685">
                  <c:v>177.27571475517581</c:v>
                </c:pt>
                <c:pt idx="2686">
                  <c:v>177.27571475517581</c:v>
                </c:pt>
                <c:pt idx="2687">
                  <c:v>177.27571475517581</c:v>
                </c:pt>
                <c:pt idx="2688">
                  <c:v>178.13013473545843</c:v>
                </c:pt>
                <c:pt idx="2689">
                  <c:v>179.49392047321723</c:v>
                </c:pt>
                <c:pt idx="2690">
                  <c:v>181.05488005257968</c:v>
                </c:pt>
                <c:pt idx="2691">
                  <c:v>181.46565888925403</c:v>
                </c:pt>
                <c:pt idx="2692">
                  <c:v>180.33190930003286</c:v>
                </c:pt>
                <c:pt idx="2693">
                  <c:v>180.33190930003286</c:v>
                </c:pt>
                <c:pt idx="2694">
                  <c:v>180.33190930003286</c:v>
                </c:pt>
                <c:pt idx="2695">
                  <c:v>179.70752546828788</c:v>
                </c:pt>
                <c:pt idx="2696">
                  <c:v>180.23332237923103</c:v>
                </c:pt>
                <c:pt idx="2697">
                  <c:v>181.64640157739075</c:v>
                </c:pt>
                <c:pt idx="2698">
                  <c:v>181.33420966151823</c:v>
                </c:pt>
                <c:pt idx="2699">
                  <c:v>181.62997042392377</c:v>
                </c:pt>
                <c:pt idx="2700">
                  <c:v>181.62997042392377</c:v>
                </c:pt>
                <c:pt idx="2701">
                  <c:v>181.62997042392377</c:v>
                </c:pt>
                <c:pt idx="2702">
                  <c:v>181.26848504765033</c:v>
                </c:pt>
                <c:pt idx="2703">
                  <c:v>180.77555044364112</c:v>
                </c:pt>
                <c:pt idx="2704">
                  <c:v>180.43049622083473</c:v>
                </c:pt>
                <c:pt idx="2705">
                  <c:v>180.69339467630627</c:v>
                </c:pt>
                <c:pt idx="2706">
                  <c:v>179.77325008215576</c:v>
                </c:pt>
                <c:pt idx="2707">
                  <c:v>179.77325008215576</c:v>
                </c:pt>
                <c:pt idx="2708">
                  <c:v>179.77325008215576</c:v>
                </c:pt>
                <c:pt idx="2709">
                  <c:v>178.82024318107131</c:v>
                </c:pt>
                <c:pt idx="2710">
                  <c:v>178.80381202760432</c:v>
                </c:pt>
                <c:pt idx="2711">
                  <c:v>178.11370358199144</c:v>
                </c:pt>
                <c:pt idx="2712">
                  <c:v>178.75451856720343</c:v>
                </c:pt>
                <c:pt idx="2713">
                  <c:v>178.4587578047979</c:v>
                </c:pt>
                <c:pt idx="2714">
                  <c:v>178.4587578047979</c:v>
                </c:pt>
                <c:pt idx="2715">
                  <c:v>178.4587578047979</c:v>
                </c:pt>
                <c:pt idx="2716">
                  <c:v>180.72625698324021</c:v>
                </c:pt>
                <c:pt idx="2717">
                  <c:v>179.95399277029247</c:v>
                </c:pt>
                <c:pt idx="2718">
                  <c:v>180.66053236937233</c:v>
                </c:pt>
                <c:pt idx="2719">
                  <c:v>185.70489648373317</c:v>
                </c:pt>
                <c:pt idx="2720">
                  <c:v>186.34571146894513</c:v>
                </c:pt>
                <c:pt idx="2721">
                  <c:v>186.34571146894513</c:v>
                </c:pt>
                <c:pt idx="2722">
                  <c:v>186.34571146894513</c:v>
                </c:pt>
                <c:pt idx="2723">
                  <c:v>185.57344725599737</c:v>
                </c:pt>
                <c:pt idx="2724">
                  <c:v>186.411436082813</c:v>
                </c:pt>
                <c:pt idx="2725">
                  <c:v>187.74235951363787</c:v>
                </c:pt>
                <c:pt idx="2726">
                  <c:v>189.05685179099575</c:v>
                </c:pt>
                <c:pt idx="2727">
                  <c:v>188.6460729543214</c:v>
                </c:pt>
                <c:pt idx="2728">
                  <c:v>188.6460729543214</c:v>
                </c:pt>
                <c:pt idx="2729">
                  <c:v>188.6460729543214</c:v>
                </c:pt>
                <c:pt idx="2730">
                  <c:v>187.51232336510023</c:v>
                </c:pt>
                <c:pt idx="2731">
                  <c:v>188.07098258297731</c:v>
                </c:pt>
                <c:pt idx="2732">
                  <c:v>187.31514952349656</c:v>
                </c:pt>
                <c:pt idx="2733">
                  <c:v>186.01708839960565</c:v>
                </c:pt>
                <c:pt idx="2734">
                  <c:v>186.16496878080841</c:v>
                </c:pt>
                <c:pt idx="2735">
                  <c:v>186.16496878080841</c:v>
                </c:pt>
                <c:pt idx="2736">
                  <c:v>186.16496878080841</c:v>
                </c:pt>
                <c:pt idx="2737">
                  <c:v>184.62044035491292</c:v>
                </c:pt>
                <c:pt idx="2738">
                  <c:v>184.5054222806441</c:v>
                </c:pt>
                <c:pt idx="2739">
                  <c:v>182.78015116661189</c:v>
                </c:pt>
                <c:pt idx="2740">
                  <c:v>182.38580348340454</c:v>
                </c:pt>
                <c:pt idx="2741">
                  <c:v>181.7942819585935</c:v>
                </c:pt>
                <c:pt idx="2742">
                  <c:v>181.7942819585935</c:v>
                </c:pt>
                <c:pt idx="2743">
                  <c:v>181.7942819585935</c:v>
                </c:pt>
                <c:pt idx="2744">
                  <c:v>181.13703581991456</c:v>
                </c:pt>
                <c:pt idx="2745">
                  <c:v>179.00098586920799</c:v>
                </c:pt>
                <c:pt idx="2746">
                  <c:v>177.91652974038777</c:v>
                </c:pt>
                <c:pt idx="2747">
                  <c:v>178.55734472559973</c:v>
                </c:pt>
                <c:pt idx="2748">
                  <c:v>175.25468287873809</c:v>
                </c:pt>
                <c:pt idx="2749">
                  <c:v>175.25468287873809</c:v>
                </c:pt>
                <c:pt idx="2750">
                  <c:v>175.25468287873809</c:v>
                </c:pt>
                <c:pt idx="2751">
                  <c:v>175.78047978968127</c:v>
                </c:pt>
                <c:pt idx="2752">
                  <c:v>174.20308905685178</c:v>
                </c:pt>
                <c:pt idx="2753">
                  <c:v>173.92375944791323</c:v>
                </c:pt>
                <c:pt idx="2754">
                  <c:v>177.27571475517581</c:v>
                </c:pt>
                <c:pt idx="2755">
                  <c:v>176.20768977982252</c:v>
                </c:pt>
                <c:pt idx="2756">
                  <c:v>176.20768977982252</c:v>
                </c:pt>
                <c:pt idx="2757">
                  <c:v>176.20768977982252</c:v>
                </c:pt>
                <c:pt idx="2758">
                  <c:v>176.93066053236939</c:v>
                </c:pt>
                <c:pt idx="2759">
                  <c:v>176.3555701610253</c:v>
                </c:pt>
                <c:pt idx="2760">
                  <c:v>177.50575090371345</c:v>
                </c:pt>
                <c:pt idx="2761">
                  <c:v>175.92836017088399</c:v>
                </c:pt>
                <c:pt idx="2762">
                  <c:v>178.09727242852449</c:v>
                </c:pt>
                <c:pt idx="2763">
                  <c:v>178.09727242852449</c:v>
                </c:pt>
                <c:pt idx="2764">
                  <c:v>178.09727242852449</c:v>
                </c:pt>
                <c:pt idx="2765">
                  <c:v>176.74991784423267</c:v>
                </c:pt>
                <c:pt idx="2766">
                  <c:v>176.99638514623726</c:v>
                </c:pt>
                <c:pt idx="2767">
                  <c:v>175.00821557673351</c:v>
                </c:pt>
                <c:pt idx="2768">
                  <c:v>174.20308905685178</c:v>
                </c:pt>
                <c:pt idx="2769">
                  <c:v>172.26421294774894</c:v>
                </c:pt>
                <c:pt idx="2770">
                  <c:v>172.26421294774894</c:v>
                </c:pt>
                <c:pt idx="2771">
                  <c:v>172.26421294774894</c:v>
                </c:pt>
                <c:pt idx="2772">
                  <c:v>173.20078869536641</c:v>
                </c:pt>
                <c:pt idx="2773">
                  <c:v>171.88629641800856</c:v>
                </c:pt>
                <c:pt idx="2774">
                  <c:v>171.85343411107462</c:v>
                </c:pt>
                <c:pt idx="2775">
                  <c:v>173.25008215576733</c:v>
                </c:pt>
                <c:pt idx="2776">
                  <c:v>172.55997371015445</c:v>
                </c:pt>
                <c:pt idx="2777">
                  <c:v>172.55997371015445</c:v>
                </c:pt>
                <c:pt idx="2778">
                  <c:v>172.55997371015445</c:v>
                </c:pt>
                <c:pt idx="2779">
                  <c:v>172.00131449227737</c:v>
                </c:pt>
                <c:pt idx="2780">
                  <c:v>169.27374301675977</c:v>
                </c:pt>
                <c:pt idx="2781">
                  <c:v>171.34406835359843</c:v>
                </c:pt>
                <c:pt idx="2782">
                  <c:v>167.61419651659548</c:v>
                </c:pt>
                <c:pt idx="2783">
                  <c:v>170.11173184357543</c:v>
                </c:pt>
                <c:pt idx="2784">
                  <c:v>170.11173184357543</c:v>
                </c:pt>
                <c:pt idx="2785">
                  <c:v>170.11173184357543</c:v>
                </c:pt>
                <c:pt idx="2786">
                  <c:v>166.94051922444956</c:v>
                </c:pt>
                <c:pt idx="2787">
                  <c:v>166.87479461058169</c:v>
                </c:pt>
                <c:pt idx="2788">
                  <c:v>168.05783766020375</c:v>
                </c:pt>
                <c:pt idx="2789">
                  <c:v>168.63292803154781</c:v>
                </c:pt>
                <c:pt idx="2790">
                  <c:v>168.07426881367073</c:v>
                </c:pt>
                <c:pt idx="2791">
                  <c:v>168.07426881367073</c:v>
                </c:pt>
                <c:pt idx="2792">
                  <c:v>168.07426881367073</c:v>
                </c:pt>
                <c:pt idx="2793">
                  <c:v>168.66579033848177</c:v>
                </c:pt>
                <c:pt idx="2794">
                  <c:v>168.41932303647715</c:v>
                </c:pt>
                <c:pt idx="2795">
                  <c:v>168.78080841275059</c:v>
                </c:pt>
                <c:pt idx="2796">
                  <c:v>168.35359842260925</c:v>
                </c:pt>
                <c:pt idx="2797">
                  <c:v>169.55307262569832</c:v>
                </c:pt>
                <c:pt idx="2798">
                  <c:v>169.55307262569832</c:v>
                </c:pt>
                <c:pt idx="2799">
                  <c:v>169.55307262569832</c:v>
                </c:pt>
                <c:pt idx="2800">
                  <c:v>168.89582648701941</c:v>
                </c:pt>
                <c:pt idx="2801">
                  <c:v>164.87019388761092</c:v>
                </c:pt>
                <c:pt idx="2802">
                  <c:v>168.86296418008544</c:v>
                </c:pt>
                <c:pt idx="2803">
                  <c:v>167.31843575418995</c:v>
                </c:pt>
                <c:pt idx="2804">
                  <c:v>165.65888925402564</c:v>
                </c:pt>
                <c:pt idx="2805">
                  <c:v>165.65888925402564</c:v>
                </c:pt>
                <c:pt idx="2806">
                  <c:v>165.65888925402564</c:v>
                </c:pt>
                <c:pt idx="2807">
                  <c:v>164.64015773907329</c:v>
                </c:pt>
                <c:pt idx="2808">
                  <c:v>162.93131777850803</c:v>
                </c:pt>
                <c:pt idx="2809">
                  <c:v>161.09102859020706</c:v>
                </c:pt>
                <c:pt idx="2810">
                  <c:v>161.15675320407493</c:v>
                </c:pt>
                <c:pt idx="2811">
                  <c:v>159.56293131777849</c:v>
                </c:pt>
                <c:pt idx="2812">
                  <c:v>159.56293131777849</c:v>
                </c:pt>
                <c:pt idx="2813">
                  <c:v>159.56293131777849</c:v>
                </c:pt>
                <c:pt idx="2814">
                  <c:v>158.80709825829774</c:v>
                </c:pt>
                <c:pt idx="2815">
                  <c:v>162.75057509037134</c:v>
                </c:pt>
                <c:pt idx="2816">
                  <c:v>162.61912586263557</c:v>
                </c:pt>
                <c:pt idx="2817">
                  <c:v>160.53236937232995</c:v>
                </c:pt>
                <c:pt idx="2818">
                  <c:v>161.66611896155109</c:v>
                </c:pt>
                <c:pt idx="2819">
                  <c:v>161.66611896155109</c:v>
                </c:pt>
                <c:pt idx="2820">
                  <c:v>161.66611896155109</c:v>
                </c:pt>
                <c:pt idx="2821">
                  <c:v>159.33289516924089</c:v>
                </c:pt>
                <c:pt idx="2822">
                  <c:v>159.13572132763721</c:v>
                </c:pt>
                <c:pt idx="2823">
                  <c:v>159.30003286230695</c:v>
                </c:pt>
                <c:pt idx="2824">
                  <c:v>159.3821886296418</c:v>
                </c:pt>
                <c:pt idx="2825">
                  <c:v>159.3821886296418</c:v>
                </c:pt>
                <c:pt idx="2826">
                  <c:v>159.3821886296418</c:v>
                </c:pt>
                <c:pt idx="2827">
                  <c:v>159.3821886296418</c:v>
                </c:pt>
                <c:pt idx="2828">
                  <c:v>159.71081169898127</c:v>
                </c:pt>
                <c:pt idx="2829">
                  <c:v>155.55372987183699</c:v>
                </c:pt>
                <c:pt idx="2830">
                  <c:v>154.71574104502136</c:v>
                </c:pt>
                <c:pt idx="2831">
                  <c:v>153.49983568846534</c:v>
                </c:pt>
                <c:pt idx="2832">
                  <c:v>151.67597765363129</c:v>
                </c:pt>
                <c:pt idx="2833">
                  <c:v>151.67597765363129</c:v>
                </c:pt>
                <c:pt idx="2834">
                  <c:v>151.67597765363129</c:v>
                </c:pt>
                <c:pt idx="2835">
                  <c:v>152.46467302004604</c:v>
                </c:pt>
                <c:pt idx="2836">
                  <c:v>151.34735458429182</c:v>
                </c:pt>
                <c:pt idx="2837">
                  <c:v>150.14788038120275</c:v>
                </c:pt>
                <c:pt idx="2838">
                  <c:v>147.9625369700953</c:v>
                </c:pt>
                <c:pt idx="2839">
                  <c:v>148.22543542556687</c:v>
                </c:pt>
                <c:pt idx="2840">
                  <c:v>148.22543542556687</c:v>
                </c:pt>
                <c:pt idx="2841">
                  <c:v>148.22543542556687</c:v>
                </c:pt>
                <c:pt idx="2842">
                  <c:v>146.0565231679264</c:v>
                </c:pt>
                <c:pt idx="2843">
                  <c:v>139.73052908314165</c:v>
                </c:pt>
                <c:pt idx="2844">
                  <c:v>137.66020374630298</c:v>
                </c:pt>
                <c:pt idx="2845">
                  <c:v>138.79395333552415</c:v>
                </c:pt>
                <c:pt idx="2846">
                  <c:v>141.57081827144265</c:v>
                </c:pt>
                <c:pt idx="2847">
                  <c:v>141.57081827144265</c:v>
                </c:pt>
                <c:pt idx="2848">
                  <c:v>141.57081827144265</c:v>
                </c:pt>
                <c:pt idx="2849">
                  <c:v>140.32205060795269</c:v>
                </c:pt>
                <c:pt idx="2850">
                  <c:v>141.66940519224448</c:v>
                </c:pt>
                <c:pt idx="2851">
                  <c:v>139.18830101873149</c:v>
                </c:pt>
                <c:pt idx="2852">
                  <c:v>142.67170555372988</c:v>
                </c:pt>
                <c:pt idx="2853">
                  <c:v>141.52152481104173</c:v>
                </c:pt>
                <c:pt idx="2854">
                  <c:v>141.52152481104173</c:v>
                </c:pt>
                <c:pt idx="2855">
                  <c:v>141.52152481104173</c:v>
                </c:pt>
                <c:pt idx="2856">
                  <c:v>141.02859020703252</c:v>
                </c:pt>
                <c:pt idx="2857">
                  <c:v>141.35721327637199</c:v>
                </c:pt>
                <c:pt idx="2858">
                  <c:v>143.1482090042721</c:v>
                </c:pt>
                <c:pt idx="2859">
                  <c:v>141.70226749917842</c:v>
                </c:pt>
                <c:pt idx="2860">
                  <c:v>141.07788366743347</c:v>
                </c:pt>
                <c:pt idx="2861">
                  <c:v>141.07788366743347</c:v>
                </c:pt>
                <c:pt idx="2862">
                  <c:v>141.07788366743347</c:v>
                </c:pt>
                <c:pt idx="2863">
                  <c:v>139.30331909300034</c:v>
                </c:pt>
                <c:pt idx="2864">
                  <c:v>136.08281301347353</c:v>
                </c:pt>
                <c:pt idx="2865">
                  <c:v>136.29641800854421</c:v>
                </c:pt>
                <c:pt idx="2866">
                  <c:v>136.14853762734145</c:v>
                </c:pt>
                <c:pt idx="2867">
                  <c:v>137.01938876109102</c:v>
                </c:pt>
                <c:pt idx="2868">
                  <c:v>137.01938876109102</c:v>
                </c:pt>
                <c:pt idx="2869">
                  <c:v>137.01938876109102</c:v>
                </c:pt>
                <c:pt idx="2870">
                  <c:v>135.29411764705884</c:v>
                </c:pt>
                <c:pt idx="2871">
                  <c:v>134.19323036477161</c:v>
                </c:pt>
                <c:pt idx="2872">
                  <c:v>132.07361156753203</c:v>
                </c:pt>
                <c:pt idx="2873">
                  <c:v>128.03154781465659</c:v>
                </c:pt>
                <c:pt idx="2874">
                  <c:v>130.47978968123562</c:v>
                </c:pt>
                <c:pt idx="2875">
                  <c:v>130.47978968123562</c:v>
                </c:pt>
                <c:pt idx="2876">
                  <c:v>130.47978968123562</c:v>
                </c:pt>
                <c:pt idx="2877">
                  <c:v>130.31547814656591</c:v>
                </c:pt>
                <c:pt idx="2878">
                  <c:v>128.93526125534012</c:v>
                </c:pt>
                <c:pt idx="2879">
                  <c:v>128.3273085770621</c:v>
                </c:pt>
                <c:pt idx="2880">
                  <c:v>130.34834045349984</c:v>
                </c:pt>
                <c:pt idx="2881">
                  <c:v>132.04074926059809</c:v>
                </c:pt>
                <c:pt idx="2882">
                  <c:v>132.04074926059809</c:v>
                </c:pt>
                <c:pt idx="2883">
                  <c:v>132.04074926059809</c:v>
                </c:pt>
                <c:pt idx="2884">
                  <c:v>130.92343082484393</c:v>
                </c:pt>
                <c:pt idx="2885">
                  <c:v>128.70522510680249</c:v>
                </c:pt>
                <c:pt idx="2886">
                  <c:v>127.75221820571805</c:v>
                </c:pt>
                <c:pt idx="2887">
                  <c:v>119.2573118632928</c:v>
                </c:pt>
                <c:pt idx="2888">
                  <c:v>115.2645415708183</c:v>
                </c:pt>
                <c:pt idx="2889">
                  <c:v>115.2645415708183</c:v>
                </c:pt>
                <c:pt idx="2890">
                  <c:v>115.2645415708183</c:v>
                </c:pt>
                <c:pt idx="2891">
                  <c:v>119.19158724942491</c:v>
                </c:pt>
                <c:pt idx="2892">
                  <c:v>115.90535655603024</c:v>
                </c:pt>
                <c:pt idx="2893">
                  <c:v>114.88662504107789</c:v>
                </c:pt>
                <c:pt idx="2894">
                  <c:v>114.42655274400263</c:v>
                </c:pt>
                <c:pt idx="2895">
                  <c:v>113.48997699638514</c:v>
                </c:pt>
                <c:pt idx="2896">
                  <c:v>113.48997699638514</c:v>
                </c:pt>
                <c:pt idx="2897">
                  <c:v>113.48997699638514</c:v>
                </c:pt>
                <c:pt idx="2898">
                  <c:v>108.75780479789681</c:v>
                </c:pt>
                <c:pt idx="2899">
                  <c:v>109.82582977325008</c:v>
                </c:pt>
                <c:pt idx="2900">
                  <c:v>105.55372987183699</c:v>
                </c:pt>
                <c:pt idx="2901">
                  <c:v>104.63358527768649</c:v>
                </c:pt>
                <c:pt idx="2902">
                  <c:v>101.62668419323037</c:v>
                </c:pt>
                <c:pt idx="2903">
                  <c:v>101.62668419323037</c:v>
                </c:pt>
                <c:pt idx="2904">
                  <c:v>101.62668419323037</c:v>
                </c:pt>
                <c:pt idx="2905">
                  <c:v>100.32862306933947</c:v>
                </c:pt>
                <c:pt idx="2906">
                  <c:v>98.356884653302657</c:v>
                </c:pt>
                <c:pt idx="2907">
                  <c:v>100.52579691094314</c:v>
                </c:pt>
                <c:pt idx="2908">
                  <c:v>97.387446598751239</c:v>
                </c:pt>
                <c:pt idx="2909">
                  <c:v>100.85441998028261</c:v>
                </c:pt>
                <c:pt idx="2910">
                  <c:v>100.85441998028261</c:v>
                </c:pt>
                <c:pt idx="2911">
                  <c:v>100.85441998028261</c:v>
                </c:pt>
                <c:pt idx="2912">
                  <c:v>98.767663489976997</c:v>
                </c:pt>
                <c:pt idx="2913">
                  <c:v>101.36378573775879</c:v>
                </c:pt>
                <c:pt idx="2914">
                  <c:v>98.981268485047664</c:v>
                </c:pt>
                <c:pt idx="2915">
                  <c:v>98.981268485047664</c:v>
                </c:pt>
                <c:pt idx="2916">
                  <c:v>97.683207361156761</c:v>
                </c:pt>
                <c:pt idx="2917">
                  <c:v>97.683207361156761</c:v>
                </c:pt>
                <c:pt idx="2918">
                  <c:v>97.683207361156761</c:v>
                </c:pt>
                <c:pt idx="2919">
                  <c:v>95.103516266841936</c:v>
                </c:pt>
                <c:pt idx="2920">
                  <c:v>95.136378573775886</c:v>
                </c:pt>
                <c:pt idx="2921">
                  <c:v>94.19980282615839</c:v>
                </c:pt>
                <c:pt idx="2922">
                  <c:v>94.19980282615839</c:v>
                </c:pt>
                <c:pt idx="2923">
                  <c:v>92.704567860663829</c:v>
                </c:pt>
                <c:pt idx="2924">
                  <c:v>92.704567860663829</c:v>
                </c:pt>
                <c:pt idx="2925">
                  <c:v>92.704567860663829</c:v>
                </c:pt>
                <c:pt idx="2926">
                  <c:v>87.265856063095626</c:v>
                </c:pt>
                <c:pt idx="2927">
                  <c:v>83.963194216233987</c:v>
                </c:pt>
                <c:pt idx="2928">
                  <c:v>84.04534998356884</c:v>
                </c:pt>
                <c:pt idx="2929">
                  <c:v>83.733158067696351</c:v>
                </c:pt>
                <c:pt idx="2930">
                  <c:v>82.336510023003612</c:v>
                </c:pt>
                <c:pt idx="2931">
                  <c:v>82.336510023003612</c:v>
                </c:pt>
                <c:pt idx="2932">
                  <c:v>82.336510023003612</c:v>
                </c:pt>
                <c:pt idx="2933">
                  <c:v>77.932960893854755</c:v>
                </c:pt>
                <c:pt idx="2934">
                  <c:v>76.552744002628998</c:v>
                </c:pt>
                <c:pt idx="2935">
                  <c:v>80.003286230693391</c:v>
                </c:pt>
                <c:pt idx="2936">
                  <c:v>78.327308577062112</c:v>
                </c:pt>
                <c:pt idx="2937">
                  <c:v>82.435096943805462</c:v>
                </c:pt>
                <c:pt idx="2938">
                  <c:v>82.435096943805462</c:v>
                </c:pt>
                <c:pt idx="2939">
                  <c:v>82.435096943805462</c:v>
                </c:pt>
                <c:pt idx="2940">
                  <c:v>80.249753532697994</c:v>
                </c:pt>
                <c:pt idx="2941">
                  <c:v>78.853105488005255</c:v>
                </c:pt>
                <c:pt idx="2942">
                  <c:v>80.561945448570498</c:v>
                </c:pt>
                <c:pt idx="2943">
                  <c:v>79.723956621754851</c:v>
                </c:pt>
                <c:pt idx="2944">
                  <c:v>80.167597765363126</c:v>
                </c:pt>
                <c:pt idx="2945">
                  <c:v>80.167597765363126</c:v>
                </c:pt>
                <c:pt idx="2946">
                  <c:v>80.167597765363126</c:v>
                </c:pt>
                <c:pt idx="2947">
                  <c:v>79.132435096943794</c:v>
                </c:pt>
                <c:pt idx="2948">
                  <c:v>81.49852119618798</c:v>
                </c:pt>
                <c:pt idx="2949">
                  <c:v>79.641800854419969</c:v>
                </c:pt>
                <c:pt idx="2950">
                  <c:v>80.726256983240233</c:v>
                </c:pt>
                <c:pt idx="2951">
                  <c:v>87.068682221491954</c:v>
                </c:pt>
                <c:pt idx="2952">
                  <c:v>87.068682221491954</c:v>
                </c:pt>
                <c:pt idx="2953">
                  <c:v>87.068682221491954</c:v>
                </c:pt>
                <c:pt idx="2954">
                  <c:v>89.960565231679269</c:v>
                </c:pt>
                <c:pt idx="2955">
                  <c:v>95.152809727242854</c:v>
                </c:pt>
                <c:pt idx="2956">
                  <c:v>88.991127177127822</c:v>
                </c:pt>
                <c:pt idx="2957">
                  <c:v>92.951035162668418</c:v>
                </c:pt>
                <c:pt idx="2958">
                  <c:v>94.97206703910615</c:v>
                </c:pt>
                <c:pt idx="2959">
                  <c:v>94.97206703910615</c:v>
                </c:pt>
                <c:pt idx="2960">
                  <c:v>94.97206703910615</c:v>
                </c:pt>
                <c:pt idx="2961">
                  <c:v>95.859349326322715</c:v>
                </c:pt>
                <c:pt idx="2962">
                  <c:v>92.720999014130783</c:v>
                </c:pt>
                <c:pt idx="2963">
                  <c:v>89.812684850476501</c:v>
                </c:pt>
                <c:pt idx="2964">
                  <c:v>93.739730529083147</c:v>
                </c:pt>
                <c:pt idx="2965">
                  <c:v>101.08445612882025</c:v>
                </c:pt>
                <c:pt idx="2966">
                  <c:v>101.08445612882025</c:v>
                </c:pt>
                <c:pt idx="2967">
                  <c:v>101.08445612882025</c:v>
                </c:pt>
                <c:pt idx="2968">
                  <c:v>100.88728228721655</c:v>
                </c:pt>
                <c:pt idx="2969">
                  <c:v>102.74400262898456</c:v>
                </c:pt>
                <c:pt idx="2970">
                  <c:v>99.457771935589875</c:v>
                </c:pt>
                <c:pt idx="2971">
                  <c:v>98.931975024646732</c:v>
                </c:pt>
                <c:pt idx="2972">
                  <c:v>98.9484061781137</c:v>
                </c:pt>
                <c:pt idx="2973">
                  <c:v>98.9484061781137</c:v>
                </c:pt>
                <c:pt idx="2974">
                  <c:v>98.9484061781137</c:v>
                </c:pt>
                <c:pt idx="2975">
                  <c:v>96.779493920473215</c:v>
                </c:pt>
                <c:pt idx="2976">
                  <c:v>96.385146237265857</c:v>
                </c:pt>
                <c:pt idx="2977">
                  <c:v>101.26519881695695</c:v>
                </c:pt>
                <c:pt idx="2978">
                  <c:v>98.669076569175147</c:v>
                </c:pt>
                <c:pt idx="2979">
                  <c:v>102.82615839631941</c:v>
                </c:pt>
                <c:pt idx="2980">
                  <c:v>102.82615839631941</c:v>
                </c:pt>
                <c:pt idx="2981">
                  <c:v>102.82615839631941</c:v>
                </c:pt>
                <c:pt idx="2982">
                  <c:v>97.831087742359514</c:v>
                </c:pt>
                <c:pt idx="2983">
                  <c:v>100.26289845547159</c:v>
                </c:pt>
                <c:pt idx="2984">
                  <c:v>99.490634242523825</c:v>
                </c:pt>
                <c:pt idx="2985">
                  <c:v>99.375616168255007</c:v>
                </c:pt>
                <c:pt idx="2986">
                  <c:v>98.143279658232004</c:v>
                </c:pt>
                <c:pt idx="2987">
                  <c:v>98.143279658232004</c:v>
                </c:pt>
                <c:pt idx="2988">
                  <c:v>98.143279658232004</c:v>
                </c:pt>
                <c:pt idx="2989">
                  <c:v>96.171541242195204</c:v>
                </c:pt>
                <c:pt idx="2990">
                  <c:v>92.655274400262897</c:v>
                </c:pt>
                <c:pt idx="2991">
                  <c:v>94.544857048964843</c:v>
                </c:pt>
                <c:pt idx="2992">
                  <c:v>93.789023989484051</c:v>
                </c:pt>
                <c:pt idx="2993">
                  <c:v>89.829116003943483</c:v>
                </c:pt>
                <c:pt idx="2994">
                  <c:v>89.829116003943483</c:v>
                </c:pt>
                <c:pt idx="2995">
                  <c:v>89.829116003943483</c:v>
                </c:pt>
                <c:pt idx="2996">
                  <c:v>87.808084127505751</c:v>
                </c:pt>
                <c:pt idx="2997">
                  <c:v>87.923102201774554</c:v>
                </c:pt>
                <c:pt idx="2998">
                  <c:v>91.866579033848168</c:v>
                </c:pt>
                <c:pt idx="2999">
                  <c:v>89.434768320736111</c:v>
                </c:pt>
                <c:pt idx="3000">
                  <c:v>90.897140979296751</c:v>
                </c:pt>
                <c:pt idx="3001">
                  <c:v>90.897140979296751</c:v>
                </c:pt>
                <c:pt idx="3002">
                  <c:v>90.897140979296751</c:v>
                </c:pt>
                <c:pt idx="3003">
                  <c:v>91.883010187315151</c:v>
                </c:pt>
                <c:pt idx="3004">
                  <c:v>90.552086756490297</c:v>
                </c:pt>
                <c:pt idx="3005">
                  <c:v>92.803154781465651</c:v>
                </c:pt>
                <c:pt idx="3006">
                  <c:v>97.25599737101544</c:v>
                </c:pt>
                <c:pt idx="3007">
                  <c:v>92.688136707196847</c:v>
                </c:pt>
                <c:pt idx="3008">
                  <c:v>92.688136707196847</c:v>
                </c:pt>
                <c:pt idx="3009">
                  <c:v>92.688136707196847</c:v>
                </c:pt>
                <c:pt idx="3010">
                  <c:v>92.490962865593161</c:v>
                </c:pt>
                <c:pt idx="3011">
                  <c:v>90.552086756490297</c:v>
                </c:pt>
                <c:pt idx="3012">
                  <c:v>93.821886296418015</c:v>
                </c:pt>
                <c:pt idx="3013">
                  <c:v>90.28918830101874</c:v>
                </c:pt>
                <c:pt idx="3014">
                  <c:v>90.28918830101874</c:v>
                </c:pt>
                <c:pt idx="3015">
                  <c:v>90.28918830101874</c:v>
                </c:pt>
                <c:pt idx="3016">
                  <c:v>90.28918830101874</c:v>
                </c:pt>
                <c:pt idx="3017">
                  <c:v>95.497863950049293</c:v>
                </c:pt>
                <c:pt idx="3018">
                  <c:v>97.108116989812686</c:v>
                </c:pt>
                <c:pt idx="3019">
                  <c:v>91.275057509037126</c:v>
                </c:pt>
                <c:pt idx="3020">
                  <c:v>92.951035162668418</c:v>
                </c:pt>
                <c:pt idx="3021">
                  <c:v>95.087085113374954</c:v>
                </c:pt>
                <c:pt idx="3022">
                  <c:v>95.087085113374954</c:v>
                </c:pt>
                <c:pt idx="3023">
                  <c:v>95.087085113374954</c:v>
                </c:pt>
                <c:pt idx="3024">
                  <c:v>95.185672034176804</c:v>
                </c:pt>
                <c:pt idx="3025">
                  <c:v>96.007229707525468</c:v>
                </c:pt>
                <c:pt idx="3026">
                  <c:v>99.112717712783436</c:v>
                </c:pt>
                <c:pt idx="3027">
                  <c:v>105.1265198816957</c:v>
                </c:pt>
                <c:pt idx="3028">
                  <c:v>104.25566874794612</c:v>
                </c:pt>
                <c:pt idx="3029">
                  <c:v>104.25566874794612</c:v>
                </c:pt>
                <c:pt idx="3030">
                  <c:v>104.25566874794612</c:v>
                </c:pt>
                <c:pt idx="3031">
                  <c:v>104.25566874794612</c:v>
                </c:pt>
                <c:pt idx="3032">
                  <c:v>102.00460072297075</c:v>
                </c:pt>
                <c:pt idx="3033">
                  <c:v>103.07262569832403</c:v>
                </c:pt>
                <c:pt idx="3034">
                  <c:v>106.55603023332236</c:v>
                </c:pt>
                <c:pt idx="3035">
                  <c:v>107.26256983240224</c:v>
                </c:pt>
                <c:pt idx="3036">
                  <c:v>107.26256983240224</c:v>
                </c:pt>
                <c:pt idx="3037">
                  <c:v>107.26256983240224</c:v>
                </c:pt>
                <c:pt idx="3038">
                  <c:v>106.52316792638842</c:v>
                </c:pt>
                <c:pt idx="3039">
                  <c:v>106.21097601051595</c:v>
                </c:pt>
                <c:pt idx="3040">
                  <c:v>108.18271442655274</c:v>
                </c:pt>
                <c:pt idx="3041">
                  <c:v>109.72724285244824</c:v>
                </c:pt>
                <c:pt idx="3042">
                  <c:v>109.2014459415051</c:v>
                </c:pt>
                <c:pt idx="3043">
                  <c:v>109.2014459415051</c:v>
                </c:pt>
                <c:pt idx="3044">
                  <c:v>109.2014459415051</c:v>
                </c:pt>
                <c:pt idx="3045">
                  <c:v>109.18501478803813</c:v>
                </c:pt>
                <c:pt idx="3046">
                  <c:v>110.94314820900426</c:v>
                </c:pt>
                <c:pt idx="3047">
                  <c:v>111.35392704567859</c:v>
                </c:pt>
                <c:pt idx="3048">
                  <c:v>107.68977982254356</c:v>
                </c:pt>
                <c:pt idx="3049">
                  <c:v>107.44331252053894</c:v>
                </c:pt>
                <c:pt idx="3050">
                  <c:v>107.44331252053894</c:v>
                </c:pt>
                <c:pt idx="3051">
                  <c:v>107.44331252053894</c:v>
                </c:pt>
                <c:pt idx="3052">
                  <c:v>106.65461715412421</c:v>
                </c:pt>
                <c:pt idx="3053">
                  <c:v>109.85869208018404</c:v>
                </c:pt>
                <c:pt idx="3054">
                  <c:v>109.77653631284916</c:v>
                </c:pt>
                <c:pt idx="3055">
                  <c:v>109.41505093657575</c:v>
                </c:pt>
                <c:pt idx="3056">
                  <c:v>109.77653631284916</c:v>
                </c:pt>
                <c:pt idx="3057">
                  <c:v>109.77653631284916</c:v>
                </c:pt>
                <c:pt idx="3058">
                  <c:v>109.77653631284916</c:v>
                </c:pt>
                <c:pt idx="3059">
                  <c:v>108.88925402563258</c:v>
                </c:pt>
                <c:pt idx="3060">
                  <c:v>105.19224449556359</c:v>
                </c:pt>
                <c:pt idx="3061">
                  <c:v>106.8517909957279</c:v>
                </c:pt>
                <c:pt idx="3062">
                  <c:v>109.3328951692409</c:v>
                </c:pt>
                <c:pt idx="3063">
                  <c:v>107.410450213605</c:v>
                </c:pt>
                <c:pt idx="3064">
                  <c:v>107.410450213605</c:v>
                </c:pt>
                <c:pt idx="3065">
                  <c:v>107.410450213605</c:v>
                </c:pt>
                <c:pt idx="3066">
                  <c:v>107.65691751560959</c:v>
                </c:pt>
                <c:pt idx="3067">
                  <c:v>104.69930989155438</c:v>
                </c:pt>
                <c:pt idx="3068">
                  <c:v>101.97173841603681</c:v>
                </c:pt>
                <c:pt idx="3069">
                  <c:v>102.82615839631941</c:v>
                </c:pt>
                <c:pt idx="3070">
                  <c:v>107.72264212947749</c:v>
                </c:pt>
                <c:pt idx="3071">
                  <c:v>107.72264212947749</c:v>
                </c:pt>
                <c:pt idx="3072">
                  <c:v>107.72264212947749</c:v>
                </c:pt>
                <c:pt idx="3073">
                  <c:v>106.60532369372329</c:v>
                </c:pt>
                <c:pt idx="3074">
                  <c:v>107.60762405520867</c:v>
                </c:pt>
                <c:pt idx="3075">
                  <c:v>104.83075911929016</c:v>
                </c:pt>
                <c:pt idx="3076">
                  <c:v>101.9224449556359</c:v>
                </c:pt>
                <c:pt idx="3077">
                  <c:v>104.0256325994085</c:v>
                </c:pt>
                <c:pt idx="3078">
                  <c:v>104.0256325994085</c:v>
                </c:pt>
                <c:pt idx="3079">
                  <c:v>104.0256325994085</c:v>
                </c:pt>
                <c:pt idx="3080">
                  <c:v>103.00690108445612</c:v>
                </c:pt>
                <c:pt idx="3081">
                  <c:v>106.60532369372329</c:v>
                </c:pt>
                <c:pt idx="3082">
                  <c:v>107.95267827801511</c:v>
                </c:pt>
                <c:pt idx="3083">
                  <c:v>106.98324022346368</c:v>
                </c:pt>
                <c:pt idx="3084">
                  <c:v>104.94577719355898</c:v>
                </c:pt>
                <c:pt idx="3085">
                  <c:v>104.94577719355898</c:v>
                </c:pt>
                <c:pt idx="3086">
                  <c:v>104.94577719355898</c:v>
                </c:pt>
                <c:pt idx="3087">
                  <c:v>102.87545185672033</c:v>
                </c:pt>
                <c:pt idx="3088">
                  <c:v>104.66644758462044</c:v>
                </c:pt>
                <c:pt idx="3089">
                  <c:v>104.94577719355898</c:v>
                </c:pt>
                <c:pt idx="3090">
                  <c:v>105.58659217877096</c:v>
                </c:pt>
                <c:pt idx="3091">
                  <c:v>103.54912914886624</c:v>
                </c:pt>
                <c:pt idx="3092">
                  <c:v>103.54912914886624</c:v>
                </c:pt>
                <c:pt idx="3093">
                  <c:v>103.54912914886624</c:v>
                </c:pt>
                <c:pt idx="3094">
                  <c:v>104.07492605980941</c:v>
                </c:pt>
                <c:pt idx="3095">
                  <c:v>105.89878409464345</c:v>
                </c:pt>
                <c:pt idx="3096">
                  <c:v>104.321393361814</c:v>
                </c:pt>
                <c:pt idx="3097">
                  <c:v>103.84488991127179</c:v>
                </c:pt>
                <c:pt idx="3098">
                  <c:v>103.94347683207361</c:v>
                </c:pt>
                <c:pt idx="3099">
                  <c:v>103.94347683207361</c:v>
                </c:pt>
                <c:pt idx="3100">
                  <c:v>103.94347683207361</c:v>
                </c:pt>
                <c:pt idx="3101">
                  <c:v>101.88958264870193</c:v>
                </c:pt>
                <c:pt idx="3102">
                  <c:v>104.48570489648374</c:v>
                </c:pt>
                <c:pt idx="3103">
                  <c:v>101.88958264870193</c:v>
                </c:pt>
                <c:pt idx="3104">
                  <c:v>101.98816956950378</c:v>
                </c:pt>
                <c:pt idx="3105">
                  <c:v>99.112717712783436</c:v>
                </c:pt>
                <c:pt idx="3106">
                  <c:v>99.112717712783436</c:v>
                </c:pt>
                <c:pt idx="3107">
                  <c:v>99.112717712783436</c:v>
                </c:pt>
                <c:pt idx="3108">
                  <c:v>92.901741702267501</c:v>
                </c:pt>
                <c:pt idx="3109">
                  <c:v>93.411107459743675</c:v>
                </c:pt>
                <c:pt idx="3110">
                  <c:v>93.739730529083147</c:v>
                </c:pt>
                <c:pt idx="3111">
                  <c:v>96.30299046993099</c:v>
                </c:pt>
                <c:pt idx="3112">
                  <c:v>96.500164311534661</c:v>
                </c:pt>
                <c:pt idx="3113">
                  <c:v>96.500164311534661</c:v>
                </c:pt>
                <c:pt idx="3114">
                  <c:v>96.500164311534661</c:v>
                </c:pt>
                <c:pt idx="3115">
                  <c:v>95.054222806441018</c:v>
                </c:pt>
                <c:pt idx="3116">
                  <c:v>96.138678935261254</c:v>
                </c:pt>
                <c:pt idx="3117">
                  <c:v>93.739730529083147</c:v>
                </c:pt>
                <c:pt idx="3118">
                  <c:v>94.495563588563911</c:v>
                </c:pt>
                <c:pt idx="3119">
                  <c:v>93.821886296418015</c:v>
                </c:pt>
                <c:pt idx="3120">
                  <c:v>93.821886296418015</c:v>
                </c:pt>
                <c:pt idx="3121">
                  <c:v>93.821886296418015</c:v>
                </c:pt>
                <c:pt idx="3122">
                  <c:v>93.082484390404204</c:v>
                </c:pt>
                <c:pt idx="3123">
                  <c:v>93.723299375616165</c:v>
                </c:pt>
                <c:pt idx="3124">
                  <c:v>92.22806441012159</c:v>
                </c:pt>
                <c:pt idx="3125">
                  <c:v>90.814985211961883</c:v>
                </c:pt>
                <c:pt idx="3126">
                  <c:v>89.746960236608615</c:v>
                </c:pt>
                <c:pt idx="3127">
                  <c:v>89.746960236608615</c:v>
                </c:pt>
                <c:pt idx="3128">
                  <c:v>89.746960236608615</c:v>
                </c:pt>
                <c:pt idx="3129">
                  <c:v>87.857377587906669</c:v>
                </c:pt>
                <c:pt idx="3130">
                  <c:v>87.578047978968115</c:v>
                </c:pt>
                <c:pt idx="3131">
                  <c:v>87.709497206703915</c:v>
                </c:pt>
                <c:pt idx="3132">
                  <c:v>87.594479132435097</c:v>
                </c:pt>
                <c:pt idx="3133">
                  <c:v>85.787052251068033</c:v>
                </c:pt>
                <c:pt idx="3134">
                  <c:v>85.787052251068033</c:v>
                </c:pt>
                <c:pt idx="3135">
                  <c:v>85.787052251068033</c:v>
                </c:pt>
                <c:pt idx="3136">
                  <c:v>81.367071968452194</c:v>
                </c:pt>
                <c:pt idx="3137">
                  <c:v>82.139336181399941</c:v>
                </c:pt>
                <c:pt idx="3138">
                  <c:v>81.482090042720998</c:v>
                </c:pt>
                <c:pt idx="3139">
                  <c:v>81.367071968452194</c:v>
                </c:pt>
                <c:pt idx="3140">
                  <c:v>79.871837002957605</c:v>
                </c:pt>
                <c:pt idx="3141">
                  <c:v>79.871837002957605</c:v>
                </c:pt>
                <c:pt idx="3142">
                  <c:v>79.871837002957605</c:v>
                </c:pt>
                <c:pt idx="3143">
                  <c:v>82.829444627012819</c:v>
                </c:pt>
                <c:pt idx="3144">
                  <c:v>80.808412750575087</c:v>
                </c:pt>
                <c:pt idx="3145">
                  <c:v>81.597108116989801</c:v>
                </c:pt>
                <c:pt idx="3146">
                  <c:v>80.874137364442973</c:v>
                </c:pt>
                <c:pt idx="3147">
                  <c:v>80.561945448570498</c:v>
                </c:pt>
                <c:pt idx="3148">
                  <c:v>80.561945448570498</c:v>
                </c:pt>
                <c:pt idx="3149">
                  <c:v>80.561945448570498</c:v>
                </c:pt>
                <c:pt idx="3150">
                  <c:v>80.085441998028259</c:v>
                </c:pt>
                <c:pt idx="3151">
                  <c:v>80.200460072297076</c:v>
                </c:pt>
                <c:pt idx="3152">
                  <c:v>77.489319750246466</c:v>
                </c:pt>
                <c:pt idx="3153">
                  <c:v>76.602037463029902</c:v>
                </c:pt>
                <c:pt idx="3154">
                  <c:v>74.696023660861002</c:v>
                </c:pt>
                <c:pt idx="3155">
                  <c:v>74.696023660861002</c:v>
                </c:pt>
                <c:pt idx="3156">
                  <c:v>74.696023660861002</c:v>
                </c:pt>
                <c:pt idx="3157">
                  <c:v>70.144594150509363</c:v>
                </c:pt>
                <c:pt idx="3158">
                  <c:v>70.999014130791977</c:v>
                </c:pt>
                <c:pt idx="3159">
                  <c:v>70.883996056523173</c:v>
                </c:pt>
                <c:pt idx="3160">
                  <c:v>78.146565888925409</c:v>
                </c:pt>
                <c:pt idx="3161">
                  <c:v>82.237923102201776</c:v>
                </c:pt>
                <c:pt idx="3162">
                  <c:v>82.237923102201776</c:v>
                </c:pt>
                <c:pt idx="3163">
                  <c:v>82.237923102201776</c:v>
                </c:pt>
                <c:pt idx="3164">
                  <c:v>88.974696023660854</c:v>
                </c:pt>
                <c:pt idx="3165">
                  <c:v>81.432796582320094</c:v>
                </c:pt>
                <c:pt idx="3166">
                  <c:v>82.977325008215573</c:v>
                </c:pt>
                <c:pt idx="3167">
                  <c:v>83.273085770621108</c:v>
                </c:pt>
                <c:pt idx="3168">
                  <c:v>81.514952349654948</c:v>
                </c:pt>
                <c:pt idx="3169">
                  <c:v>81.514952349654948</c:v>
                </c:pt>
                <c:pt idx="3170">
                  <c:v>81.514952349654948</c:v>
                </c:pt>
                <c:pt idx="3171">
                  <c:v>78.261583963194226</c:v>
                </c:pt>
                <c:pt idx="3172">
                  <c:v>81.367071968452194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'Index Jan07=100'!$F$1</c:f>
              <c:strCache>
                <c:ptCount val="1"/>
                <c:pt idx="0">
                  <c:v>London Metals Exchange Index</c:v>
                </c:pt>
              </c:strCache>
            </c:strRef>
          </c:tx>
          <c:spPr>
            <a:ln w="38100"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'Index Jan07=100'!$A$2:$A$3180</c:f>
              <c:numCache>
                <c:formatCode>[]mmmm\ d\,\ yyyy;@</c:formatCode>
                <c:ptCount val="3179"/>
                <c:pt idx="0">
                  <c:v>39083</c:v>
                </c:pt>
                <c:pt idx="1">
                  <c:v>39084</c:v>
                </c:pt>
                <c:pt idx="2">
                  <c:v>39085</c:v>
                </c:pt>
                <c:pt idx="3">
                  <c:v>39086</c:v>
                </c:pt>
                <c:pt idx="4">
                  <c:v>39087</c:v>
                </c:pt>
                <c:pt idx="5">
                  <c:v>39088</c:v>
                </c:pt>
                <c:pt idx="6">
                  <c:v>39089</c:v>
                </c:pt>
                <c:pt idx="7">
                  <c:v>39090</c:v>
                </c:pt>
                <c:pt idx="8">
                  <c:v>39091</c:v>
                </c:pt>
                <c:pt idx="9">
                  <c:v>39092</c:v>
                </c:pt>
                <c:pt idx="10">
                  <c:v>39093</c:v>
                </c:pt>
                <c:pt idx="11">
                  <c:v>39094</c:v>
                </c:pt>
                <c:pt idx="12">
                  <c:v>39095</c:v>
                </c:pt>
                <c:pt idx="13">
                  <c:v>39096</c:v>
                </c:pt>
                <c:pt idx="14">
                  <c:v>39097</c:v>
                </c:pt>
                <c:pt idx="15">
                  <c:v>39098</c:v>
                </c:pt>
                <c:pt idx="16">
                  <c:v>39099</c:v>
                </c:pt>
                <c:pt idx="17">
                  <c:v>39100</c:v>
                </c:pt>
                <c:pt idx="18">
                  <c:v>39101</c:v>
                </c:pt>
                <c:pt idx="19">
                  <c:v>39102</c:v>
                </c:pt>
                <c:pt idx="20">
                  <c:v>39103</c:v>
                </c:pt>
                <c:pt idx="21">
                  <c:v>39104</c:v>
                </c:pt>
                <c:pt idx="22">
                  <c:v>39105</c:v>
                </c:pt>
                <c:pt idx="23">
                  <c:v>39106</c:v>
                </c:pt>
                <c:pt idx="24">
                  <c:v>39107</c:v>
                </c:pt>
                <c:pt idx="25">
                  <c:v>39108</c:v>
                </c:pt>
                <c:pt idx="26">
                  <c:v>39109</c:v>
                </c:pt>
                <c:pt idx="27">
                  <c:v>39110</c:v>
                </c:pt>
                <c:pt idx="28">
                  <c:v>39111</c:v>
                </c:pt>
                <c:pt idx="29">
                  <c:v>39112</c:v>
                </c:pt>
                <c:pt idx="30">
                  <c:v>39113</c:v>
                </c:pt>
                <c:pt idx="31">
                  <c:v>39114</c:v>
                </c:pt>
                <c:pt idx="32">
                  <c:v>39115</c:v>
                </c:pt>
                <c:pt idx="33">
                  <c:v>39116</c:v>
                </c:pt>
                <c:pt idx="34">
                  <c:v>39117</c:v>
                </c:pt>
                <c:pt idx="35">
                  <c:v>39118</c:v>
                </c:pt>
                <c:pt idx="36">
                  <c:v>39119</c:v>
                </c:pt>
                <c:pt idx="37">
                  <c:v>39120</c:v>
                </c:pt>
                <c:pt idx="38">
                  <c:v>39121</c:v>
                </c:pt>
                <c:pt idx="39">
                  <c:v>39122</c:v>
                </c:pt>
                <c:pt idx="40">
                  <c:v>39123</c:v>
                </c:pt>
                <c:pt idx="41">
                  <c:v>39124</c:v>
                </c:pt>
                <c:pt idx="42">
                  <c:v>39125</c:v>
                </c:pt>
                <c:pt idx="43">
                  <c:v>39126</c:v>
                </c:pt>
                <c:pt idx="44">
                  <c:v>39127</c:v>
                </c:pt>
                <c:pt idx="45">
                  <c:v>39128</c:v>
                </c:pt>
                <c:pt idx="46">
                  <c:v>39129</c:v>
                </c:pt>
                <c:pt idx="47">
                  <c:v>39130</c:v>
                </c:pt>
                <c:pt idx="48">
                  <c:v>39131</c:v>
                </c:pt>
                <c:pt idx="49">
                  <c:v>39132</c:v>
                </c:pt>
                <c:pt idx="50">
                  <c:v>39133</c:v>
                </c:pt>
                <c:pt idx="51">
                  <c:v>39134</c:v>
                </c:pt>
                <c:pt idx="52">
                  <c:v>39135</c:v>
                </c:pt>
                <c:pt idx="53">
                  <c:v>39136</c:v>
                </c:pt>
                <c:pt idx="54">
                  <c:v>39137</c:v>
                </c:pt>
                <c:pt idx="55">
                  <c:v>39138</c:v>
                </c:pt>
                <c:pt idx="56">
                  <c:v>39139</c:v>
                </c:pt>
                <c:pt idx="57">
                  <c:v>39140</c:v>
                </c:pt>
                <c:pt idx="58">
                  <c:v>39141</c:v>
                </c:pt>
                <c:pt idx="59">
                  <c:v>39142</c:v>
                </c:pt>
                <c:pt idx="60">
                  <c:v>39143</c:v>
                </c:pt>
                <c:pt idx="61">
                  <c:v>39144</c:v>
                </c:pt>
                <c:pt idx="62">
                  <c:v>39145</c:v>
                </c:pt>
                <c:pt idx="63">
                  <c:v>39146</c:v>
                </c:pt>
                <c:pt idx="64">
                  <c:v>39147</c:v>
                </c:pt>
                <c:pt idx="65">
                  <c:v>39148</c:v>
                </c:pt>
                <c:pt idx="66">
                  <c:v>39149</c:v>
                </c:pt>
                <c:pt idx="67">
                  <c:v>39150</c:v>
                </c:pt>
                <c:pt idx="68">
                  <c:v>39151</c:v>
                </c:pt>
                <c:pt idx="69">
                  <c:v>39152</c:v>
                </c:pt>
                <c:pt idx="70">
                  <c:v>39153</c:v>
                </c:pt>
                <c:pt idx="71">
                  <c:v>39154</c:v>
                </c:pt>
                <c:pt idx="72">
                  <c:v>39155</c:v>
                </c:pt>
                <c:pt idx="73">
                  <c:v>39156</c:v>
                </c:pt>
                <c:pt idx="74">
                  <c:v>39157</c:v>
                </c:pt>
                <c:pt idx="75">
                  <c:v>39158</c:v>
                </c:pt>
                <c:pt idx="76">
                  <c:v>39159</c:v>
                </c:pt>
                <c:pt idx="77">
                  <c:v>39160</c:v>
                </c:pt>
                <c:pt idx="78">
                  <c:v>39161</c:v>
                </c:pt>
                <c:pt idx="79">
                  <c:v>39162</c:v>
                </c:pt>
                <c:pt idx="80">
                  <c:v>39163</c:v>
                </c:pt>
                <c:pt idx="81">
                  <c:v>39164</c:v>
                </c:pt>
                <c:pt idx="82">
                  <c:v>39165</c:v>
                </c:pt>
                <c:pt idx="83">
                  <c:v>39166</c:v>
                </c:pt>
                <c:pt idx="84">
                  <c:v>39167</c:v>
                </c:pt>
                <c:pt idx="85">
                  <c:v>39168</c:v>
                </c:pt>
                <c:pt idx="86">
                  <c:v>39169</c:v>
                </c:pt>
                <c:pt idx="87">
                  <c:v>39170</c:v>
                </c:pt>
                <c:pt idx="88">
                  <c:v>39171</c:v>
                </c:pt>
                <c:pt idx="89">
                  <c:v>39172</c:v>
                </c:pt>
                <c:pt idx="90">
                  <c:v>39173</c:v>
                </c:pt>
                <c:pt idx="91">
                  <c:v>39174</c:v>
                </c:pt>
                <c:pt idx="92">
                  <c:v>39175</c:v>
                </c:pt>
                <c:pt idx="93">
                  <c:v>39176</c:v>
                </c:pt>
                <c:pt idx="94">
                  <c:v>39177</c:v>
                </c:pt>
                <c:pt idx="95">
                  <c:v>39178</c:v>
                </c:pt>
                <c:pt idx="96">
                  <c:v>39179</c:v>
                </c:pt>
                <c:pt idx="97">
                  <c:v>39180</c:v>
                </c:pt>
                <c:pt idx="98">
                  <c:v>39181</c:v>
                </c:pt>
                <c:pt idx="99">
                  <c:v>39182</c:v>
                </c:pt>
                <c:pt idx="100">
                  <c:v>39183</c:v>
                </c:pt>
                <c:pt idx="101">
                  <c:v>39184</c:v>
                </c:pt>
                <c:pt idx="102">
                  <c:v>39185</c:v>
                </c:pt>
                <c:pt idx="103">
                  <c:v>39186</c:v>
                </c:pt>
                <c:pt idx="104">
                  <c:v>39187</c:v>
                </c:pt>
                <c:pt idx="105">
                  <c:v>39188</c:v>
                </c:pt>
                <c:pt idx="106">
                  <c:v>39189</c:v>
                </c:pt>
                <c:pt idx="107">
                  <c:v>39190</c:v>
                </c:pt>
                <c:pt idx="108">
                  <c:v>39191</c:v>
                </c:pt>
                <c:pt idx="109">
                  <c:v>39192</c:v>
                </c:pt>
                <c:pt idx="110">
                  <c:v>39193</c:v>
                </c:pt>
                <c:pt idx="111">
                  <c:v>39194</c:v>
                </c:pt>
                <c:pt idx="112">
                  <c:v>39195</c:v>
                </c:pt>
                <c:pt idx="113">
                  <c:v>39196</c:v>
                </c:pt>
                <c:pt idx="114">
                  <c:v>39197</c:v>
                </c:pt>
                <c:pt idx="115">
                  <c:v>39198</c:v>
                </c:pt>
                <c:pt idx="116">
                  <c:v>39199</c:v>
                </c:pt>
                <c:pt idx="117">
                  <c:v>39200</c:v>
                </c:pt>
                <c:pt idx="118">
                  <c:v>39201</c:v>
                </c:pt>
                <c:pt idx="119">
                  <c:v>39202</c:v>
                </c:pt>
                <c:pt idx="120">
                  <c:v>39203</c:v>
                </c:pt>
                <c:pt idx="121">
                  <c:v>39204</c:v>
                </c:pt>
                <c:pt idx="122">
                  <c:v>39205</c:v>
                </c:pt>
                <c:pt idx="123">
                  <c:v>39206</c:v>
                </c:pt>
                <c:pt idx="124">
                  <c:v>39207</c:v>
                </c:pt>
                <c:pt idx="125">
                  <c:v>39208</c:v>
                </c:pt>
                <c:pt idx="126">
                  <c:v>39209</c:v>
                </c:pt>
                <c:pt idx="127">
                  <c:v>39210</c:v>
                </c:pt>
                <c:pt idx="128">
                  <c:v>39211</c:v>
                </c:pt>
                <c:pt idx="129">
                  <c:v>39212</c:v>
                </c:pt>
                <c:pt idx="130">
                  <c:v>39213</c:v>
                </c:pt>
                <c:pt idx="131">
                  <c:v>39214</c:v>
                </c:pt>
                <c:pt idx="132">
                  <c:v>39215</c:v>
                </c:pt>
                <c:pt idx="133">
                  <c:v>39216</c:v>
                </c:pt>
                <c:pt idx="134">
                  <c:v>39217</c:v>
                </c:pt>
                <c:pt idx="135">
                  <c:v>39218</c:v>
                </c:pt>
                <c:pt idx="136">
                  <c:v>39219</c:v>
                </c:pt>
                <c:pt idx="137">
                  <c:v>39220</c:v>
                </c:pt>
                <c:pt idx="138">
                  <c:v>39221</c:v>
                </c:pt>
                <c:pt idx="139">
                  <c:v>39222</c:v>
                </c:pt>
                <c:pt idx="140">
                  <c:v>39223</c:v>
                </c:pt>
                <c:pt idx="141">
                  <c:v>39224</c:v>
                </c:pt>
                <c:pt idx="142">
                  <c:v>39225</c:v>
                </c:pt>
                <c:pt idx="143">
                  <c:v>39226</c:v>
                </c:pt>
                <c:pt idx="144">
                  <c:v>39227</c:v>
                </c:pt>
                <c:pt idx="145">
                  <c:v>39228</c:v>
                </c:pt>
                <c:pt idx="146">
                  <c:v>39229</c:v>
                </c:pt>
                <c:pt idx="147">
                  <c:v>39230</c:v>
                </c:pt>
                <c:pt idx="148">
                  <c:v>39231</c:v>
                </c:pt>
                <c:pt idx="149">
                  <c:v>39232</c:v>
                </c:pt>
                <c:pt idx="150">
                  <c:v>39233</c:v>
                </c:pt>
                <c:pt idx="151">
                  <c:v>39234</c:v>
                </c:pt>
                <c:pt idx="152">
                  <c:v>39235</c:v>
                </c:pt>
                <c:pt idx="153">
                  <c:v>39236</c:v>
                </c:pt>
                <c:pt idx="154">
                  <c:v>39237</c:v>
                </c:pt>
                <c:pt idx="155">
                  <c:v>39238</c:v>
                </c:pt>
                <c:pt idx="156">
                  <c:v>39239</c:v>
                </c:pt>
                <c:pt idx="157">
                  <c:v>39240</c:v>
                </c:pt>
                <c:pt idx="158">
                  <c:v>39241</c:v>
                </c:pt>
                <c:pt idx="159">
                  <c:v>39242</c:v>
                </c:pt>
                <c:pt idx="160">
                  <c:v>39243</c:v>
                </c:pt>
                <c:pt idx="161">
                  <c:v>39244</c:v>
                </c:pt>
                <c:pt idx="162">
                  <c:v>39245</c:v>
                </c:pt>
                <c:pt idx="163">
                  <c:v>39246</c:v>
                </c:pt>
                <c:pt idx="164">
                  <c:v>39247</c:v>
                </c:pt>
                <c:pt idx="165">
                  <c:v>39248</c:v>
                </c:pt>
                <c:pt idx="166">
                  <c:v>39249</c:v>
                </c:pt>
                <c:pt idx="167">
                  <c:v>39250</c:v>
                </c:pt>
                <c:pt idx="168">
                  <c:v>39251</c:v>
                </c:pt>
                <c:pt idx="169">
                  <c:v>39252</c:v>
                </c:pt>
                <c:pt idx="170">
                  <c:v>39253</c:v>
                </c:pt>
                <c:pt idx="171">
                  <c:v>39254</c:v>
                </c:pt>
                <c:pt idx="172">
                  <c:v>39255</c:v>
                </c:pt>
                <c:pt idx="173">
                  <c:v>39256</c:v>
                </c:pt>
                <c:pt idx="174">
                  <c:v>39257</c:v>
                </c:pt>
                <c:pt idx="175">
                  <c:v>39258</c:v>
                </c:pt>
                <c:pt idx="176">
                  <c:v>39259</c:v>
                </c:pt>
                <c:pt idx="177">
                  <c:v>39260</c:v>
                </c:pt>
                <c:pt idx="178">
                  <c:v>39261</c:v>
                </c:pt>
                <c:pt idx="179">
                  <c:v>39262</c:v>
                </c:pt>
                <c:pt idx="180">
                  <c:v>39263</c:v>
                </c:pt>
                <c:pt idx="181">
                  <c:v>39264</c:v>
                </c:pt>
                <c:pt idx="182">
                  <c:v>39265</c:v>
                </c:pt>
                <c:pt idx="183">
                  <c:v>39266</c:v>
                </c:pt>
                <c:pt idx="184">
                  <c:v>39267</c:v>
                </c:pt>
                <c:pt idx="185">
                  <c:v>39268</c:v>
                </c:pt>
                <c:pt idx="186">
                  <c:v>39269</c:v>
                </c:pt>
                <c:pt idx="187">
                  <c:v>39270</c:v>
                </c:pt>
                <c:pt idx="188">
                  <c:v>39271</c:v>
                </c:pt>
                <c:pt idx="189">
                  <c:v>39272</c:v>
                </c:pt>
                <c:pt idx="190">
                  <c:v>39273</c:v>
                </c:pt>
                <c:pt idx="191">
                  <c:v>39274</c:v>
                </c:pt>
                <c:pt idx="192">
                  <c:v>39275</c:v>
                </c:pt>
                <c:pt idx="193">
                  <c:v>39276</c:v>
                </c:pt>
                <c:pt idx="194">
                  <c:v>39277</c:v>
                </c:pt>
                <c:pt idx="195">
                  <c:v>39278</c:v>
                </c:pt>
                <c:pt idx="196">
                  <c:v>39279</c:v>
                </c:pt>
                <c:pt idx="197">
                  <c:v>39280</c:v>
                </c:pt>
                <c:pt idx="198">
                  <c:v>39281</c:v>
                </c:pt>
                <c:pt idx="199">
                  <c:v>39282</c:v>
                </c:pt>
                <c:pt idx="200">
                  <c:v>39283</c:v>
                </c:pt>
                <c:pt idx="201">
                  <c:v>39284</c:v>
                </c:pt>
                <c:pt idx="202">
                  <c:v>39285</c:v>
                </c:pt>
                <c:pt idx="203">
                  <c:v>39286</c:v>
                </c:pt>
                <c:pt idx="204">
                  <c:v>39287</c:v>
                </c:pt>
                <c:pt idx="205">
                  <c:v>39288</c:v>
                </c:pt>
                <c:pt idx="206">
                  <c:v>39289</c:v>
                </c:pt>
                <c:pt idx="207">
                  <c:v>39290</c:v>
                </c:pt>
                <c:pt idx="208">
                  <c:v>39291</c:v>
                </c:pt>
                <c:pt idx="209">
                  <c:v>39292</c:v>
                </c:pt>
                <c:pt idx="210">
                  <c:v>39293</c:v>
                </c:pt>
                <c:pt idx="211">
                  <c:v>39294</c:v>
                </c:pt>
                <c:pt idx="212">
                  <c:v>39295</c:v>
                </c:pt>
                <c:pt idx="213">
                  <c:v>39296</c:v>
                </c:pt>
                <c:pt idx="214">
                  <c:v>39297</c:v>
                </c:pt>
                <c:pt idx="215">
                  <c:v>39298</c:v>
                </c:pt>
                <c:pt idx="216">
                  <c:v>39299</c:v>
                </c:pt>
                <c:pt idx="217">
                  <c:v>39300</c:v>
                </c:pt>
                <c:pt idx="218">
                  <c:v>39301</c:v>
                </c:pt>
                <c:pt idx="219">
                  <c:v>39302</c:v>
                </c:pt>
                <c:pt idx="220">
                  <c:v>39303</c:v>
                </c:pt>
                <c:pt idx="221">
                  <c:v>39304</c:v>
                </c:pt>
                <c:pt idx="222">
                  <c:v>39305</c:v>
                </c:pt>
                <c:pt idx="223">
                  <c:v>39306</c:v>
                </c:pt>
                <c:pt idx="224">
                  <c:v>39307</c:v>
                </c:pt>
                <c:pt idx="225">
                  <c:v>39308</c:v>
                </c:pt>
                <c:pt idx="226">
                  <c:v>39309</c:v>
                </c:pt>
                <c:pt idx="227">
                  <c:v>39310</c:v>
                </c:pt>
                <c:pt idx="228">
                  <c:v>39311</c:v>
                </c:pt>
                <c:pt idx="229">
                  <c:v>39312</c:v>
                </c:pt>
                <c:pt idx="230">
                  <c:v>39313</c:v>
                </c:pt>
                <c:pt idx="231">
                  <c:v>39314</c:v>
                </c:pt>
                <c:pt idx="232">
                  <c:v>39315</c:v>
                </c:pt>
                <c:pt idx="233">
                  <c:v>39316</c:v>
                </c:pt>
                <c:pt idx="234">
                  <c:v>39317</c:v>
                </c:pt>
                <c:pt idx="235">
                  <c:v>39318</c:v>
                </c:pt>
                <c:pt idx="236">
                  <c:v>39319</c:v>
                </c:pt>
                <c:pt idx="237">
                  <c:v>39320</c:v>
                </c:pt>
                <c:pt idx="238">
                  <c:v>39321</c:v>
                </c:pt>
                <c:pt idx="239">
                  <c:v>39322</c:v>
                </c:pt>
                <c:pt idx="240">
                  <c:v>39323</c:v>
                </c:pt>
                <c:pt idx="241">
                  <c:v>39324</c:v>
                </c:pt>
                <c:pt idx="242">
                  <c:v>39325</c:v>
                </c:pt>
                <c:pt idx="243">
                  <c:v>39326</c:v>
                </c:pt>
                <c:pt idx="244">
                  <c:v>39327</c:v>
                </c:pt>
                <c:pt idx="245">
                  <c:v>39328</c:v>
                </c:pt>
                <c:pt idx="246">
                  <c:v>39329</c:v>
                </c:pt>
                <c:pt idx="247">
                  <c:v>39330</c:v>
                </c:pt>
                <c:pt idx="248">
                  <c:v>39331</c:v>
                </c:pt>
                <c:pt idx="249">
                  <c:v>39332</c:v>
                </c:pt>
                <c:pt idx="250">
                  <c:v>39333</c:v>
                </c:pt>
                <c:pt idx="251">
                  <c:v>39334</c:v>
                </c:pt>
                <c:pt idx="252">
                  <c:v>39335</c:v>
                </c:pt>
                <c:pt idx="253">
                  <c:v>39336</c:v>
                </c:pt>
                <c:pt idx="254">
                  <c:v>39337</c:v>
                </c:pt>
                <c:pt idx="255">
                  <c:v>39338</c:v>
                </c:pt>
                <c:pt idx="256">
                  <c:v>39339</c:v>
                </c:pt>
                <c:pt idx="257">
                  <c:v>39340</c:v>
                </c:pt>
                <c:pt idx="258">
                  <c:v>39341</c:v>
                </c:pt>
                <c:pt idx="259">
                  <c:v>39342</c:v>
                </c:pt>
                <c:pt idx="260">
                  <c:v>39343</c:v>
                </c:pt>
                <c:pt idx="261">
                  <c:v>39344</c:v>
                </c:pt>
                <c:pt idx="262">
                  <c:v>39345</c:v>
                </c:pt>
                <c:pt idx="263">
                  <c:v>39346</c:v>
                </c:pt>
                <c:pt idx="264">
                  <c:v>39347</c:v>
                </c:pt>
                <c:pt idx="265">
                  <c:v>39348</c:v>
                </c:pt>
                <c:pt idx="266">
                  <c:v>39349</c:v>
                </c:pt>
                <c:pt idx="267">
                  <c:v>39350</c:v>
                </c:pt>
                <c:pt idx="268">
                  <c:v>39351</c:v>
                </c:pt>
                <c:pt idx="269">
                  <c:v>39352</c:v>
                </c:pt>
                <c:pt idx="270">
                  <c:v>39353</c:v>
                </c:pt>
                <c:pt idx="271">
                  <c:v>39354</c:v>
                </c:pt>
                <c:pt idx="272">
                  <c:v>39355</c:v>
                </c:pt>
                <c:pt idx="273">
                  <c:v>39356</c:v>
                </c:pt>
                <c:pt idx="274">
                  <c:v>39357</c:v>
                </c:pt>
                <c:pt idx="275">
                  <c:v>39358</c:v>
                </c:pt>
                <c:pt idx="276">
                  <c:v>39359</c:v>
                </c:pt>
                <c:pt idx="277">
                  <c:v>39360</c:v>
                </c:pt>
                <c:pt idx="278">
                  <c:v>39361</c:v>
                </c:pt>
                <c:pt idx="279">
                  <c:v>39362</c:v>
                </c:pt>
                <c:pt idx="280">
                  <c:v>39363</c:v>
                </c:pt>
                <c:pt idx="281">
                  <c:v>39364</c:v>
                </c:pt>
                <c:pt idx="282">
                  <c:v>39365</c:v>
                </c:pt>
                <c:pt idx="283">
                  <c:v>39366</c:v>
                </c:pt>
                <c:pt idx="284">
                  <c:v>39367</c:v>
                </c:pt>
                <c:pt idx="285">
                  <c:v>39368</c:v>
                </c:pt>
                <c:pt idx="286">
                  <c:v>39369</c:v>
                </c:pt>
                <c:pt idx="287">
                  <c:v>39370</c:v>
                </c:pt>
                <c:pt idx="288">
                  <c:v>39371</c:v>
                </c:pt>
                <c:pt idx="289">
                  <c:v>39372</c:v>
                </c:pt>
                <c:pt idx="290">
                  <c:v>39373</c:v>
                </c:pt>
                <c:pt idx="291">
                  <c:v>39374</c:v>
                </c:pt>
                <c:pt idx="292">
                  <c:v>39375</c:v>
                </c:pt>
                <c:pt idx="293">
                  <c:v>39376</c:v>
                </c:pt>
                <c:pt idx="294">
                  <c:v>39377</c:v>
                </c:pt>
                <c:pt idx="295">
                  <c:v>39378</c:v>
                </c:pt>
                <c:pt idx="296">
                  <c:v>39379</c:v>
                </c:pt>
                <c:pt idx="297">
                  <c:v>39380</c:v>
                </c:pt>
                <c:pt idx="298">
                  <c:v>39381</c:v>
                </c:pt>
                <c:pt idx="299">
                  <c:v>39382</c:v>
                </c:pt>
                <c:pt idx="300">
                  <c:v>39383</c:v>
                </c:pt>
                <c:pt idx="301">
                  <c:v>39384</c:v>
                </c:pt>
                <c:pt idx="302">
                  <c:v>39385</c:v>
                </c:pt>
                <c:pt idx="303">
                  <c:v>39386</c:v>
                </c:pt>
                <c:pt idx="304">
                  <c:v>39387</c:v>
                </c:pt>
                <c:pt idx="305">
                  <c:v>39388</c:v>
                </c:pt>
                <c:pt idx="306">
                  <c:v>39389</c:v>
                </c:pt>
                <c:pt idx="307">
                  <c:v>39390</c:v>
                </c:pt>
                <c:pt idx="308">
                  <c:v>39391</c:v>
                </c:pt>
                <c:pt idx="309">
                  <c:v>39392</c:v>
                </c:pt>
                <c:pt idx="310">
                  <c:v>39393</c:v>
                </c:pt>
                <c:pt idx="311">
                  <c:v>39394</c:v>
                </c:pt>
                <c:pt idx="312">
                  <c:v>39395</c:v>
                </c:pt>
                <c:pt idx="313">
                  <c:v>39396</c:v>
                </c:pt>
                <c:pt idx="314">
                  <c:v>39397</c:v>
                </c:pt>
                <c:pt idx="315">
                  <c:v>39398</c:v>
                </c:pt>
                <c:pt idx="316">
                  <c:v>39399</c:v>
                </c:pt>
                <c:pt idx="317">
                  <c:v>39400</c:v>
                </c:pt>
                <c:pt idx="318">
                  <c:v>39401</c:v>
                </c:pt>
                <c:pt idx="319">
                  <c:v>39402</c:v>
                </c:pt>
                <c:pt idx="320">
                  <c:v>39403</c:v>
                </c:pt>
                <c:pt idx="321">
                  <c:v>39404</c:v>
                </c:pt>
                <c:pt idx="322">
                  <c:v>39405</c:v>
                </c:pt>
                <c:pt idx="323">
                  <c:v>39406</c:v>
                </c:pt>
                <c:pt idx="324">
                  <c:v>39407</c:v>
                </c:pt>
                <c:pt idx="325">
                  <c:v>39408</c:v>
                </c:pt>
                <c:pt idx="326">
                  <c:v>39409</c:v>
                </c:pt>
                <c:pt idx="327">
                  <c:v>39410</c:v>
                </c:pt>
                <c:pt idx="328">
                  <c:v>39411</c:v>
                </c:pt>
                <c:pt idx="329">
                  <c:v>39412</c:v>
                </c:pt>
                <c:pt idx="330">
                  <c:v>39413</c:v>
                </c:pt>
                <c:pt idx="331">
                  <c:v>39414</c:v>
                </c:pt>
                <c:pt idx="332">
                  <c:v>39415</c:v>
                </c:pt>
                <c:pt idx="333">
                  <c:v>39416</c:v>
                </c:pt>
                <c:pt idx="334">
                  <c:v>39417</c:v>
                </c:pt>
                <c:pt idx="335">
                  <c:v>39418</c:v>
                </c:pt>
                <c:pt idx="336">
                  <c:v>39419</c:v>
                </c:pt>
                <c:pt idx="337">
                  <c:v>39420</c:v>
                </c:pt>
                <c:pt idx="338">
                  <c:v>39421</c:v>
                </c:pt>
                <c:pt idx="339">
                  <c:v>39422</c:v>
                </c:pt>
                <c:pt idx="340">
                  <c:v>39423</c:v>
                </c:pt>
                <c:pt idx="341">
                  <c:v>39424</c:v>
                </c:pt>
                <c:pt idx="342">
                  <c:v>39425</c:v>
                </c:pt>
                <c:pt idx="343">
                  <c:v>39426</c:v>
                </c:pt>
                <c:pt idx="344">
                  <c:v>39427</c:v>
                </c:pt>
                <c:pt idx="345">
                  <c:v>39428</c:v>
                </c:pt>
                <c:pt idx="346">
                  <c:v>39429</c:v>
                </c:pt>
                <c:pt idx="347">
                  <c:v>39430</c:v>
                </c:pt>
                <c:pt idx="348">
                  <c:v>39431</c:v>
                </c:pt>
                <c:pt idx="349">
                  <c:v>39432</c:v>
                </c:pt>
                <c:pt idx="350">
                  <c:v>39433</c:v>
                </c:pt>
                <c:pt idx="351">
                  <c:v>39434</c:v>
                </c:pt>
                <c:pt idx="352">
                  <c:v>39435</c:v>
                </c:pt>
                <c:pt idx="353">
                  <c:v>39436</c:v>
                </c:pt>
                <c:pt idx="354">
                  <c:v>39437</c:v>
                </c:pt>
                <c:pt idx="355">
                  <c:v>39438</c:v>
                </c:pt>
                <c:pt idx="356">
                  <c:v>39439</c:v>
                </c:pt>
                <c:pt idx="357">
                  <c:v>39440</c:v>
                </c:pt>
                <c:pt idx="358">
                  <c:v>39441</c:v>
                </c:pt>
                <c:pt idx="359">
                  <c:v>39442</c:v>
                </c:pt>
                <c:pt idx="360">
                  <c:v>39443</c:v>
                </c:pt>
                <c:pt idx="361">
                  <c:v>39444</c:v>
                </c:pt>
                <c:pt idx="362">
                  <c:v>39445</c:v>
                </c:pt>
                <c:pt idx="363">
                  <c:v>39446</c:v>
                </c:pt>
                <c:pt idx="364">
                  <c:v>39447</c:v>
                </c:pt>
                <c:pt idx="365">
                  <c:v>39448</c:v>
                </c:pt>
                <c:pt idx="366">
                  <c:v>39449</c:v>
                </c:pt>
                <c:pt idx="367">
                  <c:v>39450</c:v>
                </c:pt>
                <c:pt idx="368">
                  <c:v>39451</c:v>
                </c:pt>
                <c:pt idx="369">
                  <c:v>39452</c:v>
                </c:pt>
                <c:pt idx="370">
                  <c:v>39453</c:v>
                </c:pt>
                <c:pt idx="371">
                  <c:v>39454</c:v>
                </c:pt>
                <c:pt idx="372">
                  <c:v>39455</c:v>
                </c:pt>
                <c:pt idx="373">
                  <c:v>39456</c:v>
                </c:pt>
                <c:pt idx="374">
                  <c:v>39457</c:v>
                </c:pt>
                <c:pt idx="375">
                  <c:v>39458</c:v>
                </c:pt>
                <c:pt idx="376">
                  <c:v>39459</c:v>
                </c:pt>
                <c:pt idx="377">
                  <c:v>39460</c:v>
                </c:pt>
                <c:pt idx="378">
                  <c:v>39461</c:v>
                </c:pt>
                <c:pt idx="379">
                  <c:v>39462</c:v>
                </c:pt>
                <c:pt idx="380">
                  <c:v>39463</c:v>
                </c:pt>
                <c:pt idx="381">
                  <c:v>39464</c:v>
                </c:pt>
                <c:pt idx="382">
                  <c:v>39465</c:v>
                </c:pt>
                <c:pt idx="383">
                  <c:v>39466</c:v>
                </c:pt>
                <c:pt idx="384">
                  <c:v>39467</c:v>
                </c:pt>
                <c:pt idx="385">
                  <c:v>39468</c:v>
                </c:pt>
                <c:pt idx="386">
                  <c:v>39469</c:v>
                </c:pt>
                <c:pt idx="387">
                  <c:v>39470</c:v>
                </c:pt>
                <c:pt idx="388">
                  <c:v>39471</c:v>
                </c:pt>
                <c:pt idx="389">
                  <c:v>39472</c:v>
                </c:pt>
                <c:pt idx="390">
                  <c:v>39473</c:v>
                </c:pt>
                <c:pt idx="391">
                  <c:v>39474</c:v>
                </c:pt>
                <c:pt idx="392">
                  <c:v>39475</c:v>
                </c:pt>
                <c:pt idx="393">
                  <c:v>39476</c:v>
                </c:pt>
                <c:pt idx="394">
                  <c:v>39477</c:v>
                </c:pt>
                <c:pt idx="395">
                  <c:v>39478</c:v>
                </c:pt>
                <c:pt idx="396">
                  <c:v>39479</c:v>
                </c:pt>
                <c:pt idx="397">
                  <c:v>39480</c:v>
                </c:pt>
                <c:pt idx="398">
                  <c:v>39481</c:v>
                </c:pt>
                <c:pt idx="399">
                  <c:v>39482</c:v>
                </c:pt>
                <c:pt idx="400">
                  <c:v>39483</c:v>
                </c:pt>
                <c:pt idx="401">
                  <c:v>39484</c:v>
                </c:pt>
                <c:pt idx="402">
                  <c:v>39485</c:v>
                </c:pt>
                <c:pt idx="403">
                  <c:v>39486</c:v>
                </c:pt>
                <c:pt idx="404">
                  <c:v>39487</c:v>
                </c:pt>
                <c:pt idx="405">
                  <c:v>39488</c:v>
                </c:pt>
                <c:pt idx="406">
                  <c:v>39489</c:v>
                </c:pt>
                <c:pt idx="407">
                  <c:v>39490</c:v>
                </c:pt>
                <c:pt idx="408">
                  <c:v>39491</c:v>
                </c:pt>
                <c:pt idx="409">
                  <c:v>39492</c:v>
                </c:pt>
                <c:pt idx="410">
                  <c:v>39493</c:v>
                </c:pt>
                <c:pt idx="411">
                  <c:v>39494</c:v>
                </c:pt>
                <c:pt idx="412">
                  <c:v>39495</c:v>
                </c:pt>
                <c:pt idx="413">
                  <c:v>39496</c:v>
                </c:pt>
                <c:pt idx="414">
                  <c:v>39497</c:v>
                </c:pt>
                <c:pt idx="415">
                  <c:v>39498</c:v>
                </c:pt>
                <c:pt idx="416">
                  <c:v>39499</c:v>
                </c:pt>
                <c:pt idx="417">
                  <c:v>39500</c:v>
                </c:pt>
                <c:pt idx="418">
                  <c:v>39501</c:v>
                </c:pt>
                <c:pt idx="419">
                  <c:v>39502</c:v>
                </c:pt>
                <c:pt idx="420">
                  <c:v>39503</c:v>
                </c:pt>
                <c:pt idx="421">
                  <c:v>39504</c:v>
                </c:pt>
                <c:pt idx="422">
                  <c:v>39505</c:v>
                </c:pt>
                <c:pt idx="423">
                  <c:v>39506</c:v>
                </c:pt>
                <c:pt idx="424">
                  <c:v>39507</c:v>
                </c:pt>
                <c:pt idx="425">
                  <c:v>39508</c:v>
                </c:pt>
                <c:pt idx="426">
                  <c:v>39509</c:v>
                </c:pt>
                <c:pt idx="427">
                  <c:v>39510</c:v>
                </c:pt>
                <c:pt idx="428">
                  <c:v>39511</c:v>
                </c:pt>
                <c:pt idx="429">
                  <c:v>39512</c:v>
                </c:pt>
                <c:pt idx="430">
                  <c:v>39513</c:v>
                </c:pt>
                <c:pt idx="431">
                  <c:v>39514</c:v>
                </c:pt>
                <c:pt idx="432">
                  <c:v>39515</c:v>
                </c:pt>
                <c:pt idx="433">
                  <c:v>39516</c:v>
                </c:pt>
                <c:pt idx="434">
                  <c:v>39517</c:v>
                </c:pt>
                <c:pt idx="435">
                  <c:v>39518</c:v>
                </c:pt>
                <c:pt idx="436">
                  <c:v>39519</c:v>
                </c:pt>
                <c:pt idx="437">
                  <c:v>39520</c:v>
                </c:pt>
                <c:pt idx="438">
                  <c:v>39521</c:v>
                </c:pt>
                <c:pt idx="439">
                  <c:v>39522</c:v>
                </c:pt>
                <c:pt idx="440">
                  <c:v>39523</c:v>
                </c:pt>
                <c:pt idx="441">
                  <c:v>39524</c:v>
                </c:pt>
                <c:pt idx="442">
                  <c:v>39525</c:v>
                </c:pt>
                <c:pt idx="443">
                  <c:v>39526</c:v>
                </c:pt>
                <c:pt idx="444">
                  <c:v>39527</c:v>
                </c:pt>
                <c:pt idx="445">
                  <c:v>39528</c:v>
                </c:pt>
                <c:pt idx="446">
                  <c:v>39529</c:v>
                </c:pt>
                <c:pt idx="447">
                  <c:v>39530</c:v>
                </c:pt>
                <c:pt idx="448">
                  <c:v>39531</c:v>
                </c:pt>
                <c:pt idx="449">
                  <c:v>39532</c:v>
                </c:pt>
                <c:pt idx="450">
                  <c:v>39533</c:v>
                </c:pt>
                <c:pt idx="451">
                  <c:v>39534</c:v>
                </c:pt>
                <c:pt idx="452">
                  <c:v>39535</c:v>
                </c:pt>
                <c:pt idx="453">
                  <c:v>39536</c:v>
                </c:pt>
                <c:pt idx="454">
                  <c:v>39537</c:v>
                </c:pt>
                <c:pt idx="455">
                  <c:v>39538</c:v>
                </c:pt>
                <c:pt idx="456">
                  <c:v>39539</c:v>
                </c:pt>
                <c:pt idx="457">
                  <c:v>39540</c:v>
                </c:pt>
                <c:pt idx="458">
                  <c:v>39541</c:v>
                </c:pt>
                <c:pt idx="459">
                  <c:v>39542</c:v>
                </c:pt>
                <c:pt idx="460">
                  <c:v>39543</c:v>
                </c:pt>
                <c:pt idx="461">
                  <c:v>39544</c:v>
                </c:pt>
                <c:pt idx="462">
                  <c:v>39545</c:v>
                </c:pt>
                <c:pt idx="463">
                  <c:v>39546</c:v>
                </c:pt>
                <c:pt idx="464">
                  <c:v>39547</c:v>
                </c:pt>
                <c:pt idx="465">
                  <c:v>39548</c:v>
                </c:pt>
                <c:pt idx="466">
                  <c:v>39549</c:v>
                </c:pt>
                <c:pt idx="467">
                  <c:v>39550</c:v>
                </c:pt>
                <c:pt idx="468">
                  <c:v>39551</c:v>
                </c:pt>
                <c:pt idx="469">
                  <c:v>39552</c:v>
                </c:pt>
                <c:pt idx="470">
                  <c:v>39553</c:v>
                </c:pt>
                <c:pt idx="471">
                  <c:v>39554</c:v>
                </c:pt>
                <c:pt idx="472">
                  <c:v>39555</c:v>
                </c:pt>
                <c:pt idx="473">
                  <c:v>39556</c:v>
                </c:pt>
                <c:pt idx="474">
                  <c:v>39557</c:v>
                </c:pt>
                <c:pt idx="475">
                  <c:v>39558</c:v>
                </c:pt>
                <c:pt idx="476">
                  <c:v>39559</c:v>
                </c:pt>
                <c:pt idx="477">
                  <c:v>39560</c:v>
                </c:pt>
                <c:pt idx="478">
                  <c:v>39561</c:v>
                </c:pt>
                <c:pt idx="479">
                  <c:v>39562</c:v>
                </c:pt>
                <c:pt idx="480">
                  <c:v>39563</c:v>
                </c:pt>
                <c:pt idx="481">
                  <c:v>39564</c:v>
                </c:pt>
                <c:pt idx="482">
                  <c:v>39565</c:v>
                </c:pt>
                <c:pt idx="483">
                  <c:v>39566</c:v>
                </c:pt>
                <c:pt idx="484">
                  <c:v>39567</c:v>
                </c:pt>
                <c:pt idx="485">
                  <c:v>39568</c:v>
                </c:pt>
                <c:pt idx="486">
                  <c:v>39569</c:v>
                </c:pt>
                <c:pt idx="487">
                  <c:v>39570</c:v>
                </c:pt>
                <c:pt idx="488">
                  <c:v>39571</c:v>
                </c:pt>
                <c:pt idx="489">
                  <c:v>39572</c:v>
                </c:pt>
                <c:pt idx="490">
                  <c:v>39573</c:v>
                </c:pt>
                <c:pt idx="491">
                  <c:v>39574</c:v>
                </c:pt>
                <c:pt idx="492">
                  <c:v>39575</c:v>
                </c:pt>
                <c:pt idx="493">
                  <c:v>39576</c:v>
                </c:pt>
                <c:pt idx="494">
                  <c:v>39577</c:v>
                </c:pt>
                <c:pt idx="495">
                  <c:v>39578</c:v>
                </c:pt>
                <c:pt idx="496">
                  <c:v>39579</c:v>
                </c:pt>
                <c:pt idx="497">
                  <c:v>39580</c:v>
                </c:pt>
                <c:pt idx="498">
                  <c:v>39581</c:v>
                </c:pt>
                <c:pt idx="499">
                  <c:v>39582</c:v>
                </c:pt>
                <c:pt idx="500">
                  <c:v>39583</c:v>
                </c:pt>
                <c:pt idx="501">
                  <c:v>39584</c:v>
                </c:pt>
                <c:pt idx="502">
                  <c:v>39585</c:v>
                </c:pt>
                <c:pt idx="503">
                  <c:v>39586</c:v>
                </c:pt>
                <c:pt idx="504">
                  <c:v>39587</c:v>
                </c:pt>
                <c:pt idx="505">
                  <c:v>39588</c:v>
                </c:pt>
                <c:pt idx="506">
                  <c:v>39589</c:v>
                </c:pt>
                <c:pt idx="507">
                  <c:v>39590</c:v>
                </c:pt>
                <c:pt idx="508">
                  <c:v>39591</c:v>
                </c:pt>
                <c:pt idx="509">
                  <c:v>39592</c:v>
                </c:pt>
                <c:pt idx="510">
                  <c:v>39593</c:v>
                </c:pt>
                <c:pt idx="511">
                  <c:v>39594</c:v>
                </c:pt>
                <c:pt idx="512">
                  <c:v>39595</c:v>
                </c:pt>
                <c:pt idx="513">
                  <c:v>39596</c:v>
                </c:pt>
                <c:pt idx="514">
                  <c:v>39597</c:v>
                </c:pt>
                <c:pt idx="515">
                  <c:v>39598</c:v>
                </c:pt>
                <c:pt idx="516">
                  <c:v>39599</c:v>
                </c:pt>
                <c:pt idx="517">
                  <c:v>39600</c:v>
                </c:pt>
                <c:pt idx="518">
                  <c:v>39601</c:v>
                </c:pt>
                <c:pt idx="519">
                  <c:v>39602</c:v>
                </c:pt>
                <c:pt idx="520">
                  <c:v>39603</c:v>
                </c:pt>
                <c:pt idx="521">
                  <c:v>39604</c:v>
                </c:pt>
                <c:pt idx="522">
                  <c:v>39605</c:v>
                </c:pt>
                <c:pt idx="523">
                  <c:v>39606</c:v>
                </c:pt>
                <c:pt idx="524">
                  <c:v>39607</c:v>
                </c:pt>
                <c:pt idx="525">
                  <c:v>39608</c:v>
                </c:pt>
                <c:pt idx="526">
                  <c:v>39609</c:v>
                </c:pt>
                <c:pt idx="527">
                  <c:v>39610</c:v>
                </c:pt>
                <c:pt idx="528">
                  <c:v>39611</c:v>
                </c:pt>
                <c:pt idx="529">
                  <c:v>39612</c:v>
                </c:pt>
                <c:pt idx="530">
                  <c:v>39613</c:v>
                </c:pt>
                <c:pt idx="531">
                  <c:v>39614</c:v>
                </c:pt>
                <c:pt idx="532">
                  <c:v>39615</c:v>
                </c:pt>
                <c:pt idx="533">
                  <c:v>39616</c:v>
                </c:pt>
                <c:pt idx="534">
                  <c:v>39617</c:v>
                </c:pt>
                <c:pt idx="535">
                  <c:v>39618</c:v>
                </c:pt>
                <c:pt idx="536">
                  <c:v>39619</c:v>
                </c:pt>
                <c:pt idx="537">
                  <c:v>39620</c:v>
                </c:pt>
                <c:pt idx="538">
                  <c:v>39621</c:v>
                </c:pt>
                <c:pt idx="539">
                  <c:v>39622</c:v>
                </c:pt>
                <c:pt idx="540">
                  <c:v>39623</c:v>
                </c:pt>
                <c:pt idx="541">
                  <c:v>39624</c:v>
                </c:pt>
                <c:pt idx="542">
                  <c:v>39625</c:v>
                </c:pt>
                <c:pt idx="543">
                  <c:v>39626</c:v>
                </c:pt>
                <c:pt idx="544">
                  <c:v>39627</c:v>
                </c:pt>
                <c:pt idx="545">
                  <c:v>39628</c:v>
                </c:pt>
                <c:pt idx="546">
                  <c:v>39629</c:v>
                </c:pt>
                <c:pt idx="547">
                  <c:v>39630</c:v>
                </c:pt>
                <c:pt idx="548">
                  <c:v>39631</c:v>
                </c:pt>
                <c:pt idx="549">
                  <c:v>39632</c:v>
                </c:pt>
                <c:pt idx="550">
                  <c:v>39633</c:v>
                </c:pt>
                <c:pt idx="551">
                  <c:v>39634</c:v>
                </c:pt>
                <c:pt idx="552">
                  <c:v>39635</c:v>
                </c:pt>
                <c:pt idx="553">
                  <c:v>39636</c:v>
                </c:pt>
                <c:pt idx="554">
                  <c:v>39637</c:v>
                </c:pt>
                <c:pt idx="555">
                  <c:v>39638</c:v>
                </c:pt>
                <c:pt idx="556">
                  <c:v>39639</c:v>
                </c:pt>
                <c:pt idx="557">
                  <c:v>39640</c:v>
                </c:pt>
                <c:pt idx="558">
                  <c:v>39641</c:v>
                </c:pt>
                <c:pt idx="559">
                  <c:v>39642</c:v>
                </c:pt>
                <c:pt idx="560">
                  <c:v>39643</c:v>
                </c:pt>
                <c:pt idx="561">
                  <c:v>39644</c:v>
                </c:pt>
                <c:pt idx="562">
                  <c:v>39645</c:v>
                </c:pt>
                <c:pt idx="563">
                  <c:v>39646</c:v>
                </c:pt>
                <c:pt idx="564">
                  <c:v>39647</c:v>
                </c:pt>
                <c:pt idx="565">
                  <c:v>39648</c:v>
                </c:pt>
                <c:pt idx="566">
                  <c:v>39649</c:v>
                </c:pt>
                <c:pt idx="567">
                  <c:v>39650</c:v>
                </c:pt>
                <c:pt idx="568">
                  <c:v>39651</c:v>
                </c:pt>
                <c:pt idx="569">
                  <c:v>39652</c:v>
                </c:pt>
                <c:pt idx="570">
                  <c:v>39653</c:v>
                </c:pt>
                <c:pt idx="571">
                  <c:v>39654</c:v>
                </c:pt>
                <c:pt idx="572">
                  <c:v>39655</c:v>
                </c:pt>
                <c:pt idx="573">
                  <c:v>39656</c:v>
                </c:pt>
                <c:pt idx="574">
                  <c:v>39657</c:v>
                </c:pt>
                <c:pt idx="575">
                  <c:v>39658</c:v>
                </c:pt>
                <c:pt idx="576">
                  <c:v>39659</c:v>
                </c:pt>
                <c:pt idx="577">
                  <c:v>39660</c:v>
                </c:pt>
                <c:pt idx="578">
                  <c:v>39661</c:v>
                </c:pt>
                <c:pt idx="579">
                  <c:v>39662</c:v>
                </c:pt>
                <c:pt idx="580">
                  <c:v>39663</c:v>
                </c:pt>
                <c:pt idx="581">
                  <c:v>39664</c:v>
                </c:pt>
                <c:pt idx="582">
                  <c:v>39665</c:v>
                </c:pt>
                <c:pt idx="583">
                  <c:v>39666</c:v>
                </c:pt>
                <c:pt idx="584">
                  <c:v>39667</c:v>
                </c:pt>
                <c:pt idx="585">
                  <c:v>39668</c:v>
                </c:pt>
                <c:pt idx="586">
                  <c:v>39669</c:v>
                </c:pt>
                <c:pt idx="587">
                  <c:v>39670</c:v>
                </c:pt>
                <c:pt idx="588">
                  <c:v>39671</c:v>
                </c:pt>
                <c:pt idx="589">
                  <c:v>39672</c:v>
                </c:pt>
                <c:pt idx="590">
                  <c:v>39673</c:v>
                </c:pt>
                <c:pt idx="591">
                  <c:v>39674</c:v>
                </c:pt>
                <c:pt idx="592">
                  <c:v>39675</c:v>
                </c:pt>
                <c:pt idx="593">
                  <c:v>39676</c:v>
                </c:pt>
                <c:pt idx="594">
                  <c:v>39677</c:v>
                </c:pt>
                <c:pt idx="595">
                  <c:v>39678</c:v>
                </c:pt>
                <c:pt idx="596">
                  <c:v>39679</c:v>
                </c:pt>
                <c:pt idx="597">
                  <c:v>39680</c:v>
                </c:pt>
                <c:pt idx="598">
                  <c:v>39681</c:v>
                </c:pt>
                <c:pt idx="599">
                  <c:v>39682</c:v>
                </c:pt>
                <c:pt idx="600">
                  <c:v>39683</c:v>
                </c:pt>
                <c:pt idx="601">
                  <c:v>39684</c:v>
                </c:pt>
                <c:pt idx="602">
                  <c:v>39685</c:v>
                </c:pt>
                <c:pt idx="603">
                  <c:v>39686</c:v>
                </c:pt>
                <c:pt idx="604">
                  <c:v>39687</c:v>
                </c:pt>
                <c:pt idx="605">
                  <c:v>39688</c:v>
                </c:pt>
                <c:pt idx="606">
                  <c:v>39689</c:v>
                </c:pt>
                <c:pt idx="607">
                  <c:v>39690</c:v>
                </c:pt>
                <c:pt idx="608">
                  <c:v>39691</c:v>
                </c:pt>
                <c:pt idx="609">
                  <c:v>39692</c:v>
                </c:pt>
                <c:pt idx="610">
                  <c:v>39693</c:v>
                </c:pt>
                <c:pt idx="611">
                  <c:v>39694</c:v>
                </c:pt>
                <c:pt idx="612">
                  <c:v>39695</c:v>
                </c:pt>
                <c:pt idx="613">
                  <c:v>39696</c:v>
                </c:pt>
                <c:pt idx="614">
                  <c:v>39697</c:v>
                </c:pt>
                <c:pt idx="615">
                  <c:v>39698</c:v>
                </c:pt>
                <c:pt idx="616">
                  <c:v>39699</c:v>
                </c:pt>
                <c:pt idx="617">
                  <c:v>39700</c:v>
                </c:pt>
                <c:pt idx="618">
                  <c:v>39701</c:v>
                </c:pt>
                <c:pt idx="619">
                  <c:v>39702</c:v>
                </c:pt>
                <c:pt idx="620">
                  <c:v>39703</c:v>
                </c:pt>
                <c:pt idx="621">
                  <c:v>39704</c:v>
                </c:pt>
                <c:pt idx="622">
                  <c:v>39705</c:v>
                </c:pt>
                <c:pt idx="623">
                  <c:v>39706</c:v>
                </c:pt>
                <c:pt idx="624">
                  <c:v>39707</c:v>
                </c:pt>
                <c:pt idx="625">
                  <c:v>39708</c:v>
                </c:pt>
                <c:pt idx="626">
                  <c:v>39709</c:v>
                </c:pt>
                <c:pt idx="627">
                  <c:v>39710</c:v>
                </c:pt>
                <c:pt idx="628">
                  <c:v>39711</c:v>
                </c:pt>
                <c:pt idx="629">
                  <c:v>39712</c:v>
                </c:pt>
                <c:pt idx="630">
                  <c:v>39713</c:v>
                </c:pt>
                <c:pt idx="631">
                  <c:v>39714</c:v>
                </c:pt>
                <c:pt idx="632">
                  <c:v>39715</c:v>
                </c:pt>
                <c:pt idx="633">
                  <c:v>39716</c:v>
                </c:pt>
                <c:pt idx="634">
                  <c:v>39717</c:v>
                </c:pt>
                <c:pt idx="635">
                  <c:v>39718</c:v>
                </c:pt>
                <c:pt idx="636">
                  <c:v>39719</c:v>
                </c:pt>
                <c:pt idx="637">
                  <c:v>39720</c:v>
                </c:pt>
                <c:pt idx="638">
                  <c:v>39721</c:v>
                </c:pt>
                <c:pt idx="639">
                  <c:v>39722</c:v>
                </c:pt>
                <c:pt idx="640">
                  <c:v>39723</c:v>
                </c:pt>
                <c:pt idx="641">
                  <c:v>39724</c:v>
                </c:pt>
                <c:pt idx="642">
                  <c:v>39725</c:v>
                </c:pt>
                <c:pt idx="643">
                  <c:v>39726</c:v>
                </c:pt>
                <c:pt idx="644">
                  <c:v>39727</c:v>
                </c:pt>
                <c:pt idx="645">
                  <c:v>39728</c:v>
                </c:pt>
                <c:pt idx="646">
                  <c:v>39729</c:v>
                </c:pt>
                <c:pt idx="647">
                  <c:v>39730</c:v>
                </c:pt>
                <c:pt idx="648">
                  <c:v>39731</c:v>
                </c:pt>
                <c:pt idx="649">
                  <c:v>39732</c:v>
                </c:pt>
                <c:pt idx="650">
                  <c:v>39733</c:v>
                </c:pt>
                <c:pt idx="651">
                  <c:v>39734</c:v>
                </c:pt>
                <c:pt idx="652">
                  <c:v>39735</c:v>
                </c:pt>
                <c:pt idx="653">
                  <c:v>39736</c:v>
                </c:pt>
                <c:pt idx="654">
                  <c:v>39737</c:v>
                </c:pt>
                <c:pt idx="655">
                  <c:v>39738</c:v>
                </c:pt>
                <c:pt idx="656">
                  <c:v>39739</c:v>
                </c:pt>
                <c:pt idx="657">
                  <c:v>39740</c:v>
                </c:pt>
                <c:pt idx="658">
                  <c:v>39741</c:v>
                </c:pt>
                <c:pt idx="659">
                  <c:v>39742</c:v>
                </c:pt>
                <c:pt idx="660">
                  <c:v>39743</c:v>
                </c:pt>
                <c:pt idx="661">
                  <c:v>39744</c:v>
                </c:pt>
                <c:pt idx="662">
                  <c:v>39745</c:v>
                </c:pt>
                <c:pt idx="663">
                  <c:v>39746</c:v>
                </c:pt>
                <c:pt idx="664">
                  <c:v>39747</c:v>
                </c:pt>
                <c:pt idx="665">
                  <c:v>39748</c:v>
                </c:pt>
                <c:pt idx="666">
                  <c:v>39749</c:v>
                </c:pt>
                <c:pt idx="667">
                  <c:v>39750</c:v>
                </c:pt>
                <c:pt idx="668">
                  <c:v>39751</c:v>
                </c:pt>
                <c:pt idx="669">
                  <c:v>39752</c:v>
                </c:pt>
                <c:pt idx="670">
                  <c:v>39753</c:v>
                </c:pt>
                <c:pt idx="671">
                  <c:v>39754</c:v>
                </c:pt>
                <c:pt idx="672">
                  <c:v>39755</c:v>
                </c:pt>
                <c:pt idx="673">
                  <c:v>39756</c:v>
                </c:pt>
                <c:pt idx="674">
                  <c:v>39757</c:v>
                </c:pt>
                <c:pt idx="675">
                  <c:v>39758</c:v>
                </c:pt>
                <c:pt idx="676">
                  <c:v>39759</c:v>
                </c:pt>
                <c:pt idx="677">
                  <c:v>39760</c:v>
                </c:pt>
                <c:pt idx="678">
                  <c:v>39761</c:v>
                </c:pt>
                <c:pt idx="679">
                  <c:v>39762</c:v>
                </c:pt>
                <c:pt idx="680">
                  <c:v>39763</c:v>
                </c:pt>
                <c:pt idx="681">
                  <c:v>39764</c:v>
                </c:pt>
                <c:pt idx="682">
                  <c:v>39765</c:v>
                </c:pt>
                <c:pt idx="683">
                  <c:v>39766</c:v>
                </c:pt>
                <c:pt idx="684">
                  <c:v>39767</c:v>
                </c:pt>
                <c:pt idx="685">
                  <c:v>39768</c:v>
                </c:pt>
                <c:pt idx="686">
                  <c:v>39769</c:v>
                </c:pt>
                <c:pt idx="687">
                  <c:v>39770</c:v>
                </c:pt>
                <c:pt idx="688">
                  <c:v>39771</c:v>
                </c:pt>
                <c:pt idx="689">
                  <c:v>39772</c:v>
                </c:pt>
                <c:pt idx="690">
                  <c:v>39773</c:v>
                </c:pt>
                <c:pt idx="691">
                  <c:v>39774</c:v>
                </c:pt>
                <c:pt idx="692">
                  <c:v>39775</c:v>
                </c:pt>
                <c:pt idx="693">
                  <c:v>39776</c:v>
                </c:pt>
                <c:pt idx="694">
                  <c:v>39777</c:v>
                </c:pt>
                <c:pt idx="695">
                  <c:v>39778</c:v>
                </c:pt>
                <c:pt idx="696">
                  <c:v>39779</c:v>
                </c:pt>
                <c:pt idx="697">
                  <c:v>39780</c:v>
                </c:pt>
                <c:pt idx="698">
                  <c:v>39781</c:v>
                </c:pt>
                <c:pt idx="699">
                  <c:v>39782</c:v>
                </c:pt>
                <c:pt idx="700">
                  <c:v>39783</c:v>
                </c:pt>
                <c:pt idx="701">
                  <c:v>39784</c:v>
                </c:pt>
                <c:pt idx="702">
                  <c:v>39785</c:v>
                </c:pt>
                <c:pt idx="703">
                  <c:v>39786</c:v>
                </c:pt>
                <c:pt idx="704">
                  <c:v>39787</c:v>
                </c:pt>
                <c:pt idx="705">
                  <c:v>39788</c:v>
                </c:pt>
                <c:pt idx="706">
                  <c:v>39789</c:v>
                </c:pt>
                <c:pt idx="707">
                  <c:v>39790</c:v>
                </c:pt>
                <c:pt idx="708">
                  <c:v>39791</c:v>
                </c:pt>
                <c:pt idx="709">
                  <c:v>39792</c:v>
                </c:pt>
                <c:pt idx="710">
                  <c:v>39793</c:v>
                </c:pt>
                <c:pt idx="711">
                  <c:v>39794</c:v>
                </c:pt>
                <c:pt idx="712">
                  <c:v>39795</c:v>
                </c:pt>
                <c:pt idx="713">
                  <c:v>39796</c:v>
                </c:pt>
                <c:pt idx="714">
                  <c:v>39797</c:v>
                </c:pt>
                <c:pt idx="715">
                  <c:v>39798</c:v>
                </c:pt>
                <c:pt idx="716">
                  <c:v>39799</c:v>
                </c:pt>
                <c:pt idx="717">
                  <c:v>39800</c:v>
                </c:pt>
                <c:pt idx="718">
                  <c:v>39801</c:v>
                </c:pt>
                <c:pt idx="719">
                  <c:v>39802</c:v>
                </c:pt>
                <c:pt idx="720">
                  <c:v>39803</c:v>
                </c:pt>
                <c:pt idx="721">
                  <c:v>39804</c:v>
                </c:pt>
                <c:pt idx="722">
                  <c:v>39805</c:v>
                </c:pt>
                <c:pt idx="723">
                  <c:v>39806</c:v>
                </c:pt>
                <c:pt idx="724">
                  <c:v>39807</c:v>
                </c:pt>
                <c:pt idx="725">
                  <c:v>39808</c:v>
                </c:pt>
                <c:pt idx="726">
                  <c:v>39809</c:v>
                </c:pt>
                <c:pt idx="727">
                  <c:v>39810</c:v>
                </c:pt>
                <c:pt idx="728">
                  <c:v>39811</c:v>
                </c:pt>
                <c:pt idx="729">
                  <c:v>39812</c:v>
                </c:pt>
                <c:pt idx="730">
                  <c:v>39813</c:v>
                </c:pt>
                <c:pt idx="731">
                  <c:v>39814</c:v>
                </c:pt>
                <c:pt idx="732">
                  <c:v>39815</c:v>
                </c:pt>
                <c:pt idx="733">
                  <c:v>39816</c:v>
                </c:pt>
                <c:pt idx="734">
                  <c:v>39817</c:v>
                </c:pt>
                <c:pt idx="735">
                  <c:v>39818</c:v>
                </c:pt>
                <c:pt idx="736">
                  <c:v>39819</c:v>
                </c:pt>
                <c:pt idx="737">
                  <c:v>39820</c:v>
                </c:pt>
                <c:pt idx="738">
                  <c:v>39821</c:v>
                </c:pt>
                <c:pt idx="739">
                  <c:v>39822</c:v>
                </c:pt>
                <c:pt idx="740">
                  <c:v>39823</c:v>
                </c:pt>
                <c:pt idx="741">
                  <c:v>39824</c:v>
                </c:pt>
                <c:pt idx="742">
                  <c:v>39825</c:v>
                </c:pt>
                <c:pt idx="743">
                  <c:v>39826</c:v>
                </c:pt>
                <c:pt idx="744">
                  <c:v>39827</c:v>
                </c:pt>
                <c:pt idx="745">
                  <c:v>39828</c:v>
                </c:pt>
                <c:pt idx="746">
                  <c:v>39829</c:v>
                </c:pt>
                <c:pt idx="747">
                  <c:v>39830</c:v>
                </c:pt>
                <c:pt idx="748">
                  <c:v>39831</c:v>
                </c:pt>
                <c:pt idx="749">
                  <c:v>39832</c:v>
                </c:pt>
                <c:pt idx="750">
                  <c:v>39833</c:v>
                </c:pt>
                <c:pt idx="751">
                  <c:v>39834</c:v>
                </c:pt>
                <c:pt idx="752">
                  <c:v>39835</c:v>
                </c:pt>
                <c:pt idx="753">
                  <c:v>39836</c:v>
                </c:pt>
                <c:pt idx="754">
                  <c:v>39837</c:v>
                </c:pt>
                <c:pt idx="755">
                  <c:v>39838</c:v>
                </c:pt>
                <c:pt idx="756">
                  <c:v>39839</c:v>
                </c:pt>
                <c:pt idx="757">
                  <c:v>39840</c:v>
                </c:pt>
                <c:pt idx="758">
                  <c:v>39841</c:v>
                </c:pt>
                <c:pt idx="759">
                  <c:v>39842</c:v>
                </c:pt>
                <c:pt idx="760">
                  <c:v>39843</c:v>
                </c:pt>
                <c:pt idx="761">
                  <c:v>39844</c:v>
                </c:pt>
                <c:pt idx="762">
                  <c:v>39845</c:v>
                </c:pt>
                <c:pt idx="763">
                  <c:v>39846</c:v>
                </c:pt>
                <c:pt idx="764">
                  <c:v>39847</c:v>
                </c:pt>
                <c:pt idx="765">
                  <c:v>39848</c:v>
                </c:pt>
                <c:pt idx="766">
                  <c:v>39849</c:v>
                </c:pt>
                <c:pt idx="767">
                  <c:v>39850</c:v>
                </c:pt>
                <c:pt idx="768">
                  <c:v>39851</c:v>
                </c:pt>
                <c:pt idx="769">
                  <c:v>39852</c:v>
                </c:pt>
                <c:pt idx="770">
                  <c:v>39853</c:v>
                </c:pt>
                <c:pt idx="771">
                  <c:v>39854</c:v>
                </c:pt>
                <c:pt idx="772">
                  <c:v>39855</c:v>
                </c:pt>
                <c:pt idx="773">
                  <c:v>39856</c:v>
                </c:pt>
                <c:pt idx="774">
                  <c:v>39857</c:v>
                </c:pt>
                <c:pt idx="775">
                  <c:v>39858</c:v>
                </c:pt>
                <c:pt idx="776">
                  <c:v>39859</c:v>
                </c:pt>
                <c:pt idx="777">
                  <c:v>39860</c:v>
                </c:pt>
                <c:pt idx="778">
                  <c:v>39861</c:v>
                </c:pt>
                <c:pt idx="779">
                  <c:v>39862</c:v>
                </c:pt>
                <c:pt idx="780">
                  <c:v>39863</c:v>
                </c:pt>
                <c:pt idx="781">
                  <c:v>39864</c:v>
                </c:pt>
                <c:pt idx="782">
                  <c:v>39865</c:v>
                </c:pt>
                <c:pt idx="783">
                  <c:v>39866</c:v>
                </c:pt>
                <c:pt idx="784">
                  <c:v>39867</c:v>
                </c:pt>
                <c:pt idx="785">
                  <c:v>39868</c:v>
                </c:pt>
                <c:pt idx="786">
                  <c:v>39869</c:v>
                </c:pt>
                <c:pt idx="787">
                  <c:v>39870</c:v>
                </c:pt>
                <c:pt idx="788">
                  <c:v>39871</c:v>
                </c:pt>
                <c:pt idx="789">
                  <c:v>39872</c:v>
                </c:pt>
                <c:pt idx="790">
                  <c:v>39873</c:v>
                </c:pt>
                <c:pt idx="791">
                  <c:v>39874</c:v>
                </c:pt>
                <c:pt idx="792">
                  <c:v>39875</c:v>
                </c:pt>
                <c:pt idx="793">
                  <c:v>39876</c:v>
                </c:pt>
                <c:pt idx="794">
                  <c:v>39877</c:v>
                </c:pt>
                <c:pt idx="795">
                  <c:v>39878</c:v>
                </c:pt>
                <c:pt idx="796">
                  <c:v>39879</c:v>
                </c:pt>
                <c:pt idx="797">
                  <c:v>39880</c:v>
                </c:pt>
                <c:pt idx="798">
                  <c:v>39881</c:v>
                </c:pt>
                <c:pt idx="799">
                  <c:v>39882</c:v>
                </c:pt>
                <c:pt idx="800">
                  <c:v>39883</c:v>
                </c:pt>
                <c:pt idx="801">
                  <c:v>39884</c:v>
                </c:pt>
                <c:pt idx="802">
                  <c:v>39885</c:v>
                </c:pt>
                <c:pt idx="803">
                  <c:v>39886</c:v>
                </c:pt>
                <c:pt idx="804">
                  <c:v>39887</c:v>
                </c:pt>
                <c:pt idx="805">
                  <c:v>39888</c:v>
                </c:pt>
                <c:pt idx="806">
                  <c:v>39889</c:v>
                </c:pt>
                <c:pt idx="807">
                  <c:v>39890</c:v>
                </c:pt>
                <c:pt idx="808">
                  <c:v>39891</c:v>
                </c:pt>
                <c:pt idx="809">
                  <c:v>39892</c:v>
                </c:pt>
                <c:pt idx="810">
                  <c:v>39893</c:v>
                </c:pt>
                <c:pt idx="811">
                  <c:v>39894</c:v>
                </c:pt>
                <c:pt idx="812">
                  <c:v>39895</c:v>
                </c:pt>
                <c:pt idx="813">
                  <c:v>39896</c:v>
                </c:pt>
                <c:pt idx="814">
                  <c:v>39897</c:v>
                </c:pt>
                <c:pt idx="815">
                  <c:v>39898</c:v>
                </c:pt>
                <c:pt idx="816">
                  <c:v>39899</c:v>
                </c:pt>
                <c:pt idx="817">
                  <c:v>39900</c:v>
                </c:pt>
                <c:pt idx="818">
                  <c:v>39901</c:v>
                </c:pt>
                <c:pt idx="819">
                  <c:v>39902</c:v>
                </c:pt>
                <c:pt idx="820">
                  <c:v>39903</c:v>
                </c:pt>
                <c:pt idx="821">
                  <c:v>39904</c:v>
                </c:pt>
                <c:pt idx="822">
                  <c:v>39905</c:v>
                </c:pt>
                <c:pt idx="823">
                  <c:v>39906</c:v>
                </c:pt>
                <c:pt idx="824">
                  <c:v>39907</c:v>
                </c:pt>
                <c:pt idx="825">
                  <c:v>39908</c:v>
                </c:pt>
                <c:pt idx="826">
                  <c:v>39909</c:v>
                </c:pt>
                <c:pt idx="827">
                  <c:v>39910</c:v>
                </c:pt>
                <c:pt idx="828">
                  <c:v>39911</c:v>
                </c:pt>
                <c:pt idx="829">
                  <c:v>39912</c:v>
                </c:pt>
                <c:pt idx="830">
                  <c:v>39913</c:v>
                </c:pt>
                <c:pt idx="831">
                  <c:v>39914</c:v>
                </c:pt>
                <c:pt idx="832">
                  <c:v>39915</c:v>
                </c:pt>
                <c:pt idx="833">
                  <c:v>39916</c:v>
                </c:pt>
                <c:pt idx="834">
                  <c:v>39917</c:v>
                </c:pt>
                <c:pt idx="835">
                  <c:v>39918</c:v>
                </c:pt>
                <c:pt idx="836">
                  <c:v>39919</c:v>
                </c:pt>
                <c:pt idx="837">
                  <c:v>39920</c:v>
                </c:pt>
                <c:pt idx="838">
                  <c:v>39921</c:v>
                </c:pt>
                <c:pt idx="839">
                  <c:v>39922</c:v>
                </c:pt>
                <c:pt idx="840">
                  <c:v>39923</c:v>
                </c:pt>
                <c:pt idx="841">
                  <c:v>39924</c:v>
                </c:pt>
                <c:pt idx="842">
                  <c:v>39925</c:v>
                </c:pt>
                <c:pt idx="843">
                  <c:v>39926</c:v>
                </c:pt>
                <c:pt idx="844">
                  <c:v>39927</c:v>
                </c:pt>
                <c:pt idx="845">
                  <c:v>39928</c:v>
                </c:pt>
                <c:pt idx="846">
                  <c:v>39929</c:v>
                </c:pt>
                <c:pt idx="847">
                  <c:v>39930</c:v>
                </c:pt>
                <c:pt idx="848">
                  <c:v>39931</c:v>
                </c:pt>
                <c:pt idx="849">
                  <c:v>39932</c:v>
                </c:pt>
                <c:pt idx="850">
                  <c:v>39933</c:v>
                </c:pt>
                <c:pt idx="851">
                  <c:v>39934</c:v>
                </c:pt>
                <c:pt idx="852">
                  <c:v>39935</c:v>
                </c:pt>
                <c:pt idx="853">
                  <c:v>39936</c:v>
                </c:pt>
                <c:pt idx="854">
                  <c:v>39937</c:v>
                </c:pt>
                <c:pt idx="855">
                  <c:v>39938</c:v>
                </c:pt>
                <c:pt idx="856">
                  <c:v>39939</c:v>
                </c:pt>
                <c:pt idx="857">
                  <c:v>39940</c:v>
                </c:pt>
                <c:pt idx="858">
                  <c:v>39941</c:v>
                </c:pt>
                <c:pt idx="859">
                  <c:v>39942</c:v>
                </c:pt>
                <c:pt idx="860">
                  <c:v>39943</c:v>
                </c:pt>
                <c:pt idx="861">
                  <c:v>39944</c:v>
                </c:pt>
                <c:pt idx="862">
                  <c:v>39945</c:v>
                </c:pt>
                <c:pt idx="863">
                  <c:v>39946</c:v>
                </c:pt>
                <c:pt idx="864">
                  <c:v>39947</c:v>
                </c:pt>
                <c:pt idx="865">
                  <c:v>39948</c:v>
                </c:pt>
                <c:pt idx="866">
                  <c:v>39949</c:v>
                </c:pt>
                <c:pt idx="867">
                  <c:v>39950</c:v>
                </c:pt>
                <c:pt idx="868">
                  <c:v>39951</c:v>
                </c:pt>
                <c:pt idx="869">
                  <c:v>39952</c:v>
                </c:pt>
                <c:pt idx="870">
                  <c:v>39953</c:v>
                </c:pt>
                <c:pt idx="871">
                  <c:v>39954</c:v>
                </c:pt>
                <c:pt idx="872">
                  <c:v>39955</c:v>
                </c:pt>
                <c:pt idx="873">
                  <c:v>39956</c:v>
                </c:pt>
                <c:pt idx="874">
                  <c:v>39957</c:v>
                </c:pt>
                <c:pt idx="875">
                  <c:v>39958</c:v>
                </c:pt>
                <c:pt idx="876">
                  <c:v>39959</c:v>
                </c:pt>
                <c:pt idx="877">
                  <c:v>39960</c:v>
                </c:pt>
                <c:pt idx="878">
                  <c:v>39961</c:v>
                </c:pt>
                <c:pt idx="879">
                  <c:v>39962</c:v>
                </c:pt>
                <c:pt idx="880">
                  <c:v>39963</c:v>
                </c:pt>
                <c:pt idx="881">
                  <c:v>39964</c:v>
                </c:pt>
                <c:pt idx="882">
                  <c:v>39965</c:v>
                </c:pt>
                <c:pt idx="883">
                  <c:v>39966</c:v>
                </c:pt>
                <c:pt idx="884">
                  <c:v>39967</c:v>
                </c:pt>
                <c:pt idx="885">
                  <c:v>39968</c:v>
                </c:pt>
                <c:pt idx="886">
                  <c:v>39969</c:v>
                </c:pt>
                <c:pt idx="887">
                  <c:v>39970</c:v>
                </c:pt>
                <c:pt idx="888">
                  <c:v>39971</c:v>
                </c:pt>
                <c:pt idx="889">
                  <c:v>39972</c:v>
                </c:pt>
                <c:pt idx="890">
                  <c:v>39973</c:v>
                </c:pt>
                <c:pt idx="891">
                  <c:v>39974</c:v>
                </c:pt>
                <c:pt idx="892">
                  <c:v>39975</c:v>
                </c:pt>
                <c:pt idx="893">
                  <c:v>39976</c:v>
                </c:pt>
                <c:pt idx="894">
                  <c:v>39977</c:v>
                </c:pt>
                <c:pt idx="895">
                  <c:v>39978</c:v>
                </c:pt>
                <c:pt idx="896">
                  <c:v>39979</c:v>
                </c:pt>
                <c:pt idx="897">
                  <c:v>39980</c:v>
                </c:pt>
                <c:pt idx="898">
                  <c:v>39981</c:v>
                </c:pt>
                <c:pt idx="899">
                  <c:v>39982</c:v>
                </c:pt>
                <c:pt idx="900">
                  <c:v>39983</c:v>
                </c:pt>
                <c:pt idx="901">
                  <c:v>39984</c:v>
                </c:pt>
                <c:pt idx="902">
                  <c:v>39985</c:v>
                </c:pt>
                <c:pt idx="903">
                  <c:v>39986</c:v>
                </c:pt>
                <c:pt idx="904">
                  <c:v>39987</c:v>
                </c:pt>
                <c:pt idx="905">
                  <c:v>39988</c:v>
                </c:pt>
                <c:pt idx="906">
                  <c:v>39989</c:v>
                </c:pt>
                <c:pt idx="907">
                  <c:v>39990</c:v>
                </c:pt>
                <c:pt idx="908">
                  <c:v>39991</c:v>
                </c:pt>
                <c:pt idx="909">
                  <c:v>39992</c:v>
                </c:pt>
                <c:pt idx="910">
                  <c:v>39993</c:v>
                </c:pt>
                <c:pt idx="911">
                  <c:v>39994</c:v>
                </c:pt>
                <c:pt idx="912">
                  <c:v>39995</c:v>
                </c:pt>
                <c:pt idx="913">
                  <c:v>39996</c:v>
                </c:pt>
                <c:pt idx="914">
                  <c:v>39997</c:v>
                </c:pt>
                <c:pt idx="915">
                  <c:v>39998</c:v>
                </c:pt>
                <c:pt idx="916">
                  <c:v>39999</c:v>
                </c:pt>
                <c:pt idx="917">
                  <c:v>40000</c:v>
                </c:pt>
                <c:pt idx="918">
                  <c:v>40001</c:v>
                </c:pt>
                <c:pt idx="919">
                  <c:v>40002</c:v>
                </c:pt>
                <c:pt idx="920">
                  <c:v>40003</c:v>
                </c:pt>
                <c:pt idx="921">
                  <c:v>40004</c:v>
                </c:pt>
                <c:pt idx="922">
                  <c:v>40005</c:v>
                </c:pt>
                <c:pt idx="923">
                  <c:v>40006</c:v>
                </c:pt>
                <c:pt idx="924">
                  <c:v>40007</c:v>
                </c:pt>
                <c:pt idx="925">
                  <c:v>40008</c:v>
                </c:pt>
                <c:pt idx="926">
                  <c:v>40009</c:v>
                </c:pt>
                <c:pt idx="927">
                  <c:v>40010</c:v>
                </c:pt>
                <c:pt idx="928">
                  <c:v>40011</c:v>
                </c:pt>
                <c:pt idx="929">
                  <c:v>40012</c:v>
                </c:pt>
                <c:pt idx="930">
                  <c:v>40013</c:v>
                </c:pt>
                <c:pt idx="931">
                  <c:v>40014</c:v>
                </c:pt>
                <c:pt idx="932">
                  <c:v>40015</c:v>
                </c:pt>
                <c:pt idx="933">
                  <c:v>40016</c:v>
                </c:pt>
                <c:pt idx="934">
                  <c:v>40017</c:v>
                </c:pt>
                <c:pt idx="935">
                  <c:v>40018</c:v>
                </c:pt>
                <c:pt idx="936">
                  <c:v>40019</c:v>
                </c:pt>
                <c:pt idx="937">
                  <c:v>40020</c:v>
                </c:pt>
                <c:pt idx="938">
                  <c:v>40021</c:v>
                </c:pt>
                <c:pt idx="939">
                  <c:v>40022</c:v>
                </c:pt>
                <c:pt idx="940">
                  <c:v>40023</c:v>
                </c:pt>
                <c:pt idx="941">
                  <c:v>40024</c:v>
                </c:pt>
                <c:pt idx="942">
                  <c:v>40025</c:v>
                </c:pt>
                <c:pt idx="943">
                  <c:v>40026</c:v>
                </c:pt>
                <c:pt idx="944">
                  <c:v>40027</c:v>
                </c:pt>
                <c:pt idx="945">
                  <c:v>40028</c:v>
                </c:pt>
                <c:pt idx="946">
                  <c:v>40029</c:v>
                </c:pt>
                <c:pt idx="947">
                  <c:v>40030</c:v>
                </c:pt>
                <c:pt idx="948">
                  <c:v>40031</c:v>
                </c:pt>
                <c:pt idx="949">
                  <c:v>40032</c:v>
                </c:pt>
                <c:pt idx="950">
                  <c:v>40033</c:v>
                </c:pt>
                <c:pt idx="951">
                  <c:v>40034</c:v>
                </c:pt>
                <c:pt idx="952">
                  <c:v>40035</c:v>
                </c:pt>
                <c:pt idx="953">
                  <c:v>40036</c:v>
                </c:pt>
                <c:pt idx="954">
                  <c:v>40037</c:v>
                </c:pt>
                <c:pt idx="955">
                  <c:v>40038</c:v>
                </c:pt>
                <c:pt idx="956">
                  <c:v>40039</c:v>
                </c:pt>
                <c:pt idx="957">
                  <c:v>40040</c:v>
                </c:pt>
                <c:pt idx="958">
                  <c:v>40041</c:v>
                </c:pt>
                <c:pt idx="959">
                  <c:v>40042</c:v>
                </c:pt>
                <c:pt idx="960">
                  <c:v>40043</c:v>
                </c:pt>
                <c:pt idx="961">
                  <c:v>40044</c:v>
                </c:pt>
                <c:pt idx="962">
                  <c:v>40045</c:v>
                </c:pt>
                <c:pt idx="963">
                  <c:v>40046</c:v>
                </c:pt>
                <c:pt idx="964">
                  <c:v>40047</c:v>
                </c:pt>
                <c:pt idx="965">
                  <c:v>40048</c:v>
                </c:pt>
                <c:pt idx="966">
                  <c:v>40049</c:v>
                </c:pt>
                <c:pt idx="967">
                  <c:v>40050</c:v>
                </c:pt>
                <c:pt idx="968">
                  <c:v>40051</c:v>
                </c:pt>
                <c:pt idx="969">
                  <c:v>40052</c:v>
                </c:pt>
                <c:pt idx="970">
                  <c:v>40053</c:v>
                </c:pt>
                <c:pt idx="971">
                  <c:v>40054</c:v>
                </c:pt>
                <c:pt idx="972">
                  <c:v>40055</c:v>
                </c:pt>
                <c:pt idx="973">
                  <c:v>40056</c:v>
                </c:pt>
                <c:pt idx="974">
                  <c:v>40057</c:v>
                </c:pt>
                <c:pt idx="975">
                  <c:v>40058</c:v>
                </c:pt>
                <c:pt idx="976">
                  <c:v>40059</c:v>
                </c:pt>
                <c:pt idx="977">
                  <c:v>40060</c:v>
                </c:pt>
                <c:pt idx="978">
                  <c:v>40061</c:v>
                </c:pt>
                <c:pt idx="979">
                  <c:v>40062</c:v>
                </c:pt>
                <c:pt idx="980">
                  <c:v>40063</c:v>
                </c:pt>
                <c:pt idx="981">
                  <c:v>40064</c:v>
                </c:pt>
                <c:pt idx="982">
                  <c:v>40065</c:v>
                </c:pt>
                <c:pt idx="983">
                  <c:v>40066</c:v>
                </c:pt>
                <c:pt idx="984">
                  <c:v>40067</c:v>
                </c:pt>
                <c:pt idx="985">
                  <c:v>40068</c:v>
                </c:pt>
                <c:pt idx="986">
                  <c:v>40069</c:v>
                </c:pt>
                <c:pt idx="987">
                  <c:v>40070</c:v>
                </c:pt>
                <c:pt idx="988">
                  <c:v>40071</c:v>
                </c:pt>
                <c:pt idx="989">
                  <c:v>40072</c:v>
                </c:pt>
                <c:pt idx="990">
                  <c:v>40073</c:v>
                </c:pt>
                <c:pt idx="991">
                  <c:v>40074</c:v>
                </c:pt>
                <c:pt idx="992">
                  <c:v>40075</c:v>
                </c:pt>
                <c:pt idx="993">
                  <c:v>40076</c:v>
                </c:pt>
                <c:pt idx="994">
                  <c:v>40077</c:v>
                </c:pt>
                <c:pt idx="995">
                  <c:v>40078</c:v>
                </c:pt>
                <c:pt idx="996">
                  <c:v>40079</c:v>
                </c:pt>
                <c:pt idx="997">
                  <c:v>40080</c:v>
                </c:pt>
                <c:pt idx="998">
                  <c:v>40081</c:v>
                </c:pt>
                <c:pt idx="999">
                  <c:v>40082</c:v>
                </c:pt>
                <c:pt idx="1000">
                  <c:v>40083</c:v>
                </c:pt>
                <c:pt idx="1001">
                  <c:v>40084</c:v>
                </c:pt>
                <c:pt idx="1002">
                  <c:v>40085</c:v>
                </c:pt>
                <c:pt idx="1003">
                  <c:v>40086</c:v>
                </c:pt>
                <c:pt idx="1004">
                  <c:v>40087</c:v>
                </c:pt>
                <c:pt idx="1005">
                  <c:v>40088</c:v>
                </c:pt>
                <c:pt idx="1006">
                  <c:v>40089</c:v>
                </c:pt>
                <c:pt idx="1007">
                  <c:v>40090</c:v>
                </c:pt>
                <c:pt idx="1008">
                  <c:v>40091</c:v>
                </c:pt>
                <c:pt idx="1009">
                  <c:v>40092</c:v>
                </c:pt>
                <c:pt idx="1010">
                  <c:v>40093</c:v>
                </c:pt>
                <c:pt idx="1011">
                  <c:v>40094</c:v>
                </c:pt>
                <c:pt idx="1012">
                  <c:v>40095</c:v>
                </c:pt>
                <c:pt idx="1013">
                  <c:v>40096</c:v>
                </c:pt>
                <c:pt idx="1014">
                  <c:v>40097</c:v>
                </c:pt>
                <c:pt idx="1015">
                  <c:v>40098</c:v>
                </c:pt>
                <c:pt idx="1016">
                  <c:v>40099</c:v>
                </c:pt>
                <c:pt idx="1017">
                  <c:v>40100</c:v>
                </c:pt>
                <c:pt idx="1018">
                  <c:v>40101</c:v>
                </c:pt>
                <c:pt idx="1019">
                  <c:v>40102</c:v>
                </c:pt>
                <c:pt idx="1020">
                  <c:v>40103</c:v>
                </c:pt>
                <c:pt idx="1021">
                  <c:v>40104</c:v>
                </c:pt>
                <c:pt idx="1022">
                  <c:v>40105</c:v>
                </c:pt>
                <c:pt idx="1023">
                  <c:v>40106</c:v>
                </c:pt>
                <c:pt idx="1024">
                  <c:v>40107</c:v>
                </c:pt>
                <c:pt idx="1025">
                  <c:v>40108</c:v>
                </c:pt>
                <c:pt idx="1026">
                  <c:v>40109</c:v>
                </c:pt>
                <c:pt idx="1027">
                  <c:v>40110</c:v>
                </c:pt>
                <c:pt idx="1028">
                  <c:v>40111</c:v>
                </c:pt>
                <c:pt idx="1029">
                  <c:v>40112</c:v>
                </c:pt>
                <c:pt idx="1030">
                  <c:v>40113</c:v>
                </c:pt>
                <c:pt idx="1031">
                  <c:v>40114</c:v>
                </c:pt>
                <c:pt idx="1032">
                  <c:v>40115</c:v>
                </c:pt>
                <c:pt idx="1033">
                  <c:v>40116</c:v>
                </c:pt>
                <c:pt idx="1034">
                  <c:v>40117</c:v>
                </c:pt>
                <c:pt idx="1035">
                  <c:v>40118</c:v>
                </c:pt>
                <c:pt idx="1036">
                  <c:v>40119</c:v>
                </c:pt>
                <c:pt idx="1037">
                  <c:v>40120</c:v>
                </c:pt>
                <c:pt idx="1038">
                  <c:v>40121</c:v>
                </c:pt>
                <c:pt idx="1039">
                  <c:v>40122</c:v>
                </c:pt>
                <c:pt idx="1040">
                  <c:v>40123</c:v>
                </c:pt>
                <c:pt idx="1041">
                  <c:v>40124</c:v>
                </c:pt>
                <c:pt idx="1042">
                  <c:v>40125</c:v>
                </c:pt>
                <c:pt idx="1043">
                  <c:v>40126</c:v>
                </c:pt>
                <c:pt idx="1044">
                  <c:v>40127</c:v>
                </c:pt>
                <c:pt idx="1045">
                  <c:v>40128</c:v>
                </c:pt>
                <c:pt idx="1046">
                  <c:v>40129</c:v>
                </c:pt>
                <c:pt idx="1047">
                  <c:v>40130</c:v>
                </c:pt>
                <c:pt idx="1048">
                  <c:v>40131</c:v>
                </c:pt>
                <c:pt idx="1049">
                  <c:v>40132</c:v>
                </c:pt>
                <c:pt idx="1050">
                  <c:v>40133</c:v>
                </c:pt>
                <c:pt idx="1051">
                  <c:v>40134</c:v>
                </c:pt>
                <c:pt idx="1052">
                  <c:v>40135</c:v>
                </c:pt>
                <c:pt idx="1053">
                  <c:v>40136</c:v>
                </c:pt>
                <c:pt idx="1054">
                  <c:v>40137</c:v>
                </c:pt>
                <c:pt idx="1055">
                  <c:v>40138</c:v>
                </c:pt>
                <c:pt idx="1056">
                  <c:v>40139</c:v>
                </c:pt>
                <c:pt idx="1057">
                  <c:v>40140</c:v>
                </c:pt>
                <c:pt idx="1058">
                  <c:v>40141</c:v>
                </c:pt>
                <c:pt idx="1059">
                  <c:v>40142</c:v>
                </c:pt>
                <c:pt idx="1060">
                  <c:v>40143</c:v>
                </c:pt>
                <c:pt idx="1061">
                  <c:v>40144</c:v>
                </c:pt>
                <c:pt idx="1062">
                  <c:v>40145</c:v>
                </c:pt>
                <c:pt idx="1063">
                  <c:v>40146</c:v>
                </c:pt>
                <c:pt idx="1064">
                  <c:v>40147</c:v>
                </c:pt>
                <c:pt idx="1065">
                  <c:v>40148</c:v>
                </c:pt>
                <c:pt idx="1066">
                  <c:v>40149</c:v>
                </c:pt>
                <c:pt idx="1067">
                  <c:v>40150</c:v>
                </c:pt>
                <c:pt idx="1068">
                  <c:v>40151</c:v>
                </c:pt>
                <c:pt idx="1069">
                  <c:v>40152</c:v>
                </c:pt>
                <c:pt idx="1070">
                  <c:v>40153</c:v>
                </c:pt>
                <c:pt idx="1071">
                  <c:v>40154</c:v>
                </c:pt>
                <c:pt idx="1072">
                  <c:v>40155</c:v>
                </c:pt>
                <c:pt idx="1073">
                  <c:v>40156</c:v>
                </c:pt>
                <c:pt idx="1074">
                  <c:v>40157</c:v>
                </c:pt>
                <c:pt idx="1075">
                  <c:v>40158</c:v>
                </c:pt>
                <c:pt idx="1076">
                  <c:v>40159</c:v>
                </c:pt>
                <c:pt idx="1077">
                  <c:v>40160</c:v>
                </c:pt>
                <c:pt idx="1078">
                  <c:v>40161</c:v>
                </c:pt>
                <c:pt idx="1079">
                  <c:v>40162</c:v>
                </c:pt>
                <c:pt idx="1080">
                  <c:v>40163</c:v>
                </c:pt>
                <c:pt idx="1081">
                  <c:v>40164</c:v>
                </c:pt>
                <c:pt idx="1082">
                  <c:v>40165</c:v>
                </c:pt>
                <c:pt idx="1083">
                  <c:v>40166</c:v>
                </c:pt>
                <c:pt idx="1084">
                  <c:v>40167</c:v>
                </c:pt>
                <c:pt idx="1085">
                  <c:v>40168</c:v>
                </c:pt>
                <c:pt idx="1086">
                  <c:v>40169</c:v>
                </c:pt>
                <c:pt idx="1087">
                  <c:v>40170</c:v>
                </c:pt>
                <c:pt idx="1088">
                  <c:v>40171</c:v>
                </c:pt>
                <c:pt idx="1089">
                  <c:v>40172</c:v>
                </c:pt>
                <c:pt idx="1090">
                  <c:v>40173</c:v>
                </c:pt>
                <c:pt idx="1091">
                  <c:v>40174</c:v>
                </c:pt>
                <c:pt idx="1092">
                  <c:v>40175</c:v>
                </c:pt>
                <c:pt idx="1093">
                  <c:v>40176</c:v>
                </c:pt>
                <c:pt idx="1094">
                  <c:v>40177</c:v>
                </c:pt>
                <c:pt idx="1095">
                  <c:v>40178</c:v>
                </c:pt>
                <c:pt idx="1096">
                  <c:v>40179</c:v>
                </c:pt>
                <c:pt idx="1097">
                  <c:v>40180</c:v>
                </c:pt>
                <c:pt idx="1098">
                  <c:v>40181</c:v>
                </c:pt>
                <c:pt idx="1099">
                  <c:v>40182</c:v>
                </c:pt>
                <c:pt idx="1100">
                  <c:v>40183</c:v>
                </c:pt>
                <c:pt idx="1101">
                  <c:v>40184</c:v>
                </c:pt>
                <c:pt idx="1102">
                  <c:v>40185</c:v>
                </c:pt>
                <c:pt idx="1103">
                  <c:v>40186</c:v>
                </c:pt>
                <c:pt idx="1104">
                  <c:v>40187</c:v>
                </c:pt>
                <c:pt idx="1105">
                  <c:v>40188</c:v>
                </c:pt>
                <c:pt idx="1106">
                  <c:v>40189</c:v>
                </c:pt>
                <c:pt idx="1107">
                  <c:v>40190</c:v>
                </c:pt>
                <c:pt idx="1108">
                  <c:v>40191</c:v>
                </c:pt>
                <c:pt idx="1109">
                  <c:v>40192</c:v>
                </c:pt>
                <c:pt idx="1110">
                  <c:v>40193</c:v>
                </c:pt>
                <c:pt idx="1111">
                  <c:v>40194</c:v>
                </c:pt>
                <c:pt idx="1112">
                  <c:v>40195</c:v>
                </c:pt>
                <c:pt idx="1113">
                  <c:v>40196</c:v>
                </c:pt>
                <c:pt idx="1114">
                  <c:v>40197</c:v>
                </c:pt>
                <c:pt idx="1115">
                  <c:v>40198</c:v>
                </c:pt>
                <c:pt idx="1116">
                  <c:v>40199</c:v>
                </c:pt>
                <c:pt idx="1117">
                  <c:v>40200</c:v>
                </c:pt>
                <c:pt idx="1118">
                  <c:v>40201</c:v>
                </c:pt>
                <c:pt idx="1119">
                  <c:v>40202</c:v>
                </c:pt>
                <c:pt idx="1120">
                  <c:v>40203</c:v>
                </c:pt>
                <c:pt idx="1121">
                  <c:v>40204</c:v>
                </c:pt>
                <c:pt idx="1122">
                  <c:v>40205</c:v>
                </c:pt>
                <c:pt idx="1123">
                  <c:v>40206</c:v>
                </c:pt>
                <c:pt idx="1124">
                  <c:v>40207</c:v>
                </c:pt>
                <c:pt idx="1125">
                  <c:v>40208</c:v>
                </c:pt>
                <c:pt idx="1126">
                  <c:v>40209</c:v>
                </c:pt>
                <c:pt idx="1127">
                  <c:v>40210</c:v>
                </c:pt>
                <c:pt idx="1128">
                  <c:v>40211</c:v>
                </c:pt>
                <c:pt idx="1129">
                  <c:v>40212</c:v>
                </c:pt>
                <c:pt idx="1130">
                  <c:v>40213</c:v>
                </c:pt>
                <c:pt idx="1131">
                  <c:v>40214</c:v>
                </c:pt>
                <c:pt idx="1132">
                  <c:v>40215</c:v>
                </c:pt>
                <c:pt idx="1133">
                  <c:v>40216</c:v>
                </c:pt>
                <c:pt idx="1134">
                  <c:v>40217</c:v>
                </c:pt>
                <c:pt idx="1135">
                  <c:v>40218</c:v>
                </c:pt>
                <c:pt idx="1136">
                  <c:v>40219</c:v>
                </c:pt>
                <c:pt idx="1137">
                  <c:v>40220</c:v>
                </c:pt>
                <c:pt idx="1138">
                  <c:v>40221</c:v>
                </c:pt>
                <c:pt idx="1139">
                  <c:v>40222</c:v>
                </c:pt>
                <c:pt idx="1140">
                  <c:v>40223</c:v>
                </c:pt>
                <c:pt idx="1141">
                  <c:v>40224</c:v>
                </c:pt>
                <c:pt idx="1142">
                  <c:v>40225</c:v>
                </c:pt>
                <c:pt idx="1143">
                  <c:v>40226</c:v>
                </c:pt>
                <c:pt idx="1144">
                  <c:v>40227</c:v>
                </c:pt>
                <c:pt idx="1145">
                  <c:v>40228</c:v>
                </c:pt>
                <c:pt idx="1146">
                  <c:v>40229</c:v>
                </c:pt>
                <c:pt idx="1147">
                  <c:v>40230</c:v>
                </c:pt>
                <c:pt idx="1148">
                  <c:v>40231</c:v>
                </c:pt>
                <c:pt idx="1149">
                  <c:v>40232</c:v>
                </c:pt>
                <c:pt idx="1150">
                  <c:v>40233</c:v>
                </c:pt>
                <c:pt idx="1151">
                  <c:v>40234</c:v>
                </c:pt>
                <c:pt idx="1152">
                  <c:v>40235</c:v>
                </c:pt>
                <c:pt idx="1153">
                  <c:v>40236</c:v>
                </c:pt>
                <c:pt idx="1154">
                  <c:v>40237</c:v>
                </c:pt>
                <c:pt idx="1155">
                  <c:v>40238</c:v>
                </c:pt>
                <c:pt idx="1156">
                  <c:v>40239</c:v>
                </c:pt>
                <c:pt idx="1157">
                  <c:v>40240</c:v>
                </c:pt>
                <c:pt idx="1158">
                  <c:v>40241</c:v>
                </c:pt>
                <c:pt idx="1159">
                  <c:v>40242</c:v>
                </c:pt>
                <c:pt idx="1160">
                  <c:v>40243</c:v>
                </c:pt>
                <c:pt idx="1161">
                  <c:v>40244</c:v>
                </c:pt>
                <c:pt idx="1162">
                  <c:v>40245</c:v>
                </c:pt>
                <c:pt idx="1163">
                  <c:v>40246</c:v>
                </c:pt>
                <c:pt idx="1164">
                  <c:v>40247</c:v>
                </c:pt>
                <c:pt idx="1165">
                  <c:v>40248</c:v>
                </c:pt>
                <c:pt idx="1166">
                  <c:v>40249</c:v>
                </c:pt>
                <c:pt idx="1167">
                  <c:v>40250</c:v>
                </c:pt>
                <c:pt idx="1168">
                  <c:v>40251</c:v>
                </c:pt>
                <c:pt idx="1169">
                  <c:v>40252</c:v>
                </c:pt>
                <c:pt idx="1170">
                  <c:v>40253</c:v>
                </c:pt>
                <c:pt idx="1171">
                  <c:v>40254</c:v>
                </c:pt>
                <c:pt idx="1172">
                  <c:v>40255</c:v>
                </c:pt>
                <c:pt idx="1173">
                  <c:v>40256</c:v>
                </c:pt>
                <c:pt idx="1174">
                  <c:v>40257</c:v>
                </c:pt>
                <c:pt idx="1175">
                  <c:v>40258</c:v>
                </c:pt>
                <c:pt idx="1176">
                  <c:v>40259</c:v>
                </c:pt>
                <c:pt idx="1177">
                  <c:v>40260</c:v>
                </c:pt>
                <c:pt idx="1178">
                  <c:v>40261</c:v>
                </c:pt>
                <c:pt idx="1179">
                  <c:v>40262</c:v>
                </c:pt>
                <c:pt idx="1180">
                  <c:v>40263</c:v>
                </c:pt>
                <c:pt idx="1181">
                  <c:v>40264</c:v>
                </c:pt>
                <c:pt idx="1182">
                  <c:v>40265</c:v>
                </c:pt>
                <c:pt idx="1183">
                  <c:v>40266</c:v>
                </c:pt>
                <c:pt idx="1184">
                  <c:v>40267</c:v>
                </c:pt>
                <c:pt idx="1185">
                  <c:v>40268</c:v>
                </c:pt>
                <c:pt idx="1186">
                  <c:v>40269</c:v>
                </c:pt>
                <c:pt idx="1187">
                  <c:v>40270</c:v>
                </c:pt>
                <c:pt idx="1188">
                  <c:v>40271</c:v>
                </c:pt>
                <c:pt idx="1189">
                  <c:v>40272</c:v>
                </c:pt>
                <c:pt idx="1190">
                  <c:v>40273</c:v>
                </c:pt>
                <c:pt idx="1191">
                  <c:v>40274</c:v>
                </c:pt>
                <c:pt idx="1192">
                  <c:v>40275</c:v>
                </c:pt>
                <c:pt idx="1193">
                  <c:v>40276</c:v>
                </c:pt>
                <c:pt idx="1194">
                  <c:v>40277</c:v>
                </c:pt>
                <c:pt idx="1195">
                  <c:v>40278</c:v>
                </c:pt>
                <c:pt idx="1196">
                  <c:v>40279</c:v>
                </c:pt>
                <c:pt idx="1197">
                  <c:v>40280</c:v>
                </c:pt>
                <c:pt idx="1198">
                  <c:v>40281</c:v>
                </c:pt>
                <c:pt idx="1199">
                  <c:v>40282</c:v>
                </c:pt>
                <c:pt idx="1200">
                  <c:v>40283</c:v>
                </c:pt>
                <c:pt idx="1201">
                  <c:v>40284</c:v>
                </c:pt>
                <c:pt idx="1202">
                  <c:v>40285</c:v>
                </c:pt>
                <c:pt idx="1203">
                  <c:v>40286</c:v>
                </c:pt>
                <c:pt idx="1204">
                  <c:v>40287</c:v>
                </c:pt>
                <c:pt idx="1205">
                  <c:v>40288</c:v>
                </c:pt>
                <c:pt idx="1206">
                  <c:v>40289</c:v>
                </c:pt>
                <c:pt idx="1207">
                  <c:v>40290</c:v>
                </c:pt>
                <c:pt idx="1208">
                  <c:v>40291</c:v>
                </c:pt>
                <c:pt idx="1209">
                  <c:v>40292</c:v>
                </c:pt>
                <c:pt idx="1210">
                  <c:v>40293</c:v>
                </c:pt>
                <c:pt idx="1211">
                  <c:v>40294</c:v>
                </c:pt>
                <c:pt idx="1212">
                  <c:v>40295</c:v>
                </c:pt>
                <c:pt idx="1213">
                  <c:v>40296</c:v>
                </c:pt>
                <c:pt idx="1214">
                  <c:v>40297</c:v>
                </c:pt>
                <c:pt idx="1215">
                  <c:v>40298</c:v>
                </c:pt>
                <c:pt idx="1216">
                  <c:v>40299</c:v>
                </c:pt>
                <c:pt idx="1217">
                  <c:v>40300</c:v>
                </c:pt>
                <c:pt idx="1218">
                  <c:v>40301</c:v>
                </c:pt>
                <c:pt idx="1219">
                  <c:v>40302</c:v>
                </c:pt>
                <c:pt idx="1220">
                  <c:v>40303</c:v>
                </c:pt>
                <c:pt idx="1221">
                  <c:v>40304</c:v>
                </c:pt>
                <c:pt idx="1222">
                  <c:v>40305</c:v>
                </c:pt>
                <c:pt idx="1223">
                  <c:v>40306</c:v>
                </c:pt>
                <c:pt idx="1224">
                  <c:v>40307</c:v>
                </c:pt>
                <c:pt idx="1225">
                  <c:v>40308</c:v>
                </c:pt>
                <c:pt idx="1226">
                  <c:v>40309</c:v>
                </c:pt>
                <c:pt idx="1227">
                  <c:v>40310</c:v>
                </c:pt>
                <c:pt idx="1228">
                  <c:v>40311</c:v>
                </c:pt>
                <c:pt idx="1229">
                  <c:v>40312</c:v>
                </c:pt>
                <c:pt idx="1230">
                  <c:v>40313</c:v>
                </c:pt>
                <c:pt idx="1231">
                  <c:v>40314</c:v>
                </c:pt>
                <c:pt idx="1232">
                  <c:v>40315</c:v>
                </c:pt>
                <c:pt idx="1233">
                  <c:v>40316</c:v>
                </c:pt>
                <c:pt idx="1234">
                  <c:v>40317</c:v>
                </c:pt>
                <c:pt idx="1235">
                  <c:v>40318</c:v>
                </c:pt>
                <c:pt idx="1236">
                  <c:v>40319</c:v>
                </c:pt>
                <c:pt idx="1237">
                  <c:v>40320</c:v>
                </c:pt>
                <c:pt idx="1238">
                  <c:v>40321</c:v>
                </c:pt>
                <c:pt idx="1239">
                  <c:v>40322</c:v>
                </c:pt>
                <c:pt idx="1240">
                  <c:v>40323</c:v>
                </c:pt>
                <c:pt idx="1241">
                  <c:v>40324</c:v>
                </c:pt>
                <c:pt idx="1242">
                  <c:v>40325</c:v>
                </c:pt>
                <c:pt idx="1243">
                  <c:v>40326</c:v>
                </c:pt>
                <c:pt idx="1244">
                  <c:v>40327</c:v>
                </c:pt>
                <c:pt idx="1245">
                  <c:v>40328</c:v>
                </c:pt>
                <c:pt idx="1246">
                  <c:v>40329</c:v>
                </c:pt>
                <c:pt idx="1247">
                  <c:v>40330</c:v>
                </c:pt>
                <c:pt idx="1248">
                  <c:v>40331</c:v>
                </c:pt>
                <c:pt idx="1249">
                  <c:v>40332</c:v>
                </c:pt>
                <c:pt idx="1250">
                  <c:v>40333</c:v>
                </c:pt>
                <c:pt idx="1251">
                  <c:v>40334</c:v>
                </c:pt>
                <c:pt idx="1252">
                  <c:v>40335</c:v>
                </c:pt>
                <c:pt idx="1253">
                  <c:v>40336</c:v>
                </c:pt>
                <c:pt idx="1254">
                  <c:v>40337</c:v>
                </c:pt>
                <c:pt idx="1255">
                  <c:v>40338</c:v>
                </c:pt>
                <c:pt idx="1256">
                  <c:v>40339</c:v>
                </c:pt>
                <c:pt idx="1257">
                  <c:v>40340</c:v>
                </c:pt>
                <c:pt idx="1258">
                  <c:v>40341</c:v>
                </c:pt>
                <c:pt idx="1259">
                  <c:v>40342</c:v>
                </c:pt>
                <c:pt idx="1260">
                  <c:v>40343</c:v>
                </c:pt>
                <c:pt idx="1261">
                  <c:v>40344</c:v>
                </c:pt>
                <c:pt idx="1262">
                  <c:v>40345</c:v>
                </c:pt>
                <c:pt idx="1263">
                  <c:v>40346</c:v>
                </c:pt>
                <c:pt idx="1264">
                  <c:v>40347</c:v>
                </c:pt>
                <c:pt idx="1265">
                  <c:v>40348</c:v>
                </c:pt>
                <c:pt idx="1266">
                  <c:v>40349</c:v>
                </c:pt>
                <c:pt idx="1267">
                  <c:v>40350</c:v>
                </c:pt>
                <c:pt idx="1268">
                  <c:v>40351</c:v>
                </c:pt>
                <c:pt idx="1269">
                  <c:v>40352</c:v>
                </c:pt>
                <c:pt idx="1270">
                  <c:v>40353</c:v>
                </c:pt>
                <c:pt idx="1271">
                  <c:v>40354</c:v>
                </c:pt>
                <c:pt idx="1272">
                  <c:v>40355</c:v>
                </c:pt>
                <c:pt idx="1273">
                  <c:v>40356</c:v>
                </c:pt>
                <c:pt idx="1274">
                  <c:v>40357</c:v>
                </c:pt>
                <c:pt idx="1275">
                  <c:v>40358</c:v>
                </c:pt>
                <c:pt idx="1276">
                  <c:v>40359</c:v>
                </c:pt>
                <c:pt idx="1277">
                  <c:v>40360</c:v>
                </c:pt>
                <c:pt idx="1278">
                  <c:v>40361</c:v>
                </c:pt>
                <c:pt idx="1279">
                  <c:v>40362</c:v>
                </c:pt>
                <c:pt idx="1280">
                  <c:v>40363</c:v>
                </c:pt>
                <c:pt idx="1281">
                  <c:v>40364</c:v>
                </c:pt>
                <c:pt idx="1282">
                  <c:v>40365</c:v>
                </c:pt>
                <c:pt idx="1283">
                  <c:v>40366</c:v>
                </c:pt>
                <c:pt idx="1284">
                  <c:v>40367</c:v>
                </c:pt>
                <c:pt idx="1285">
                  <c:v>40368</c:v>
                </c:pt>
                <c:pt idx="1286">
                  <c:v>40369</c:v>
                </c:pt>
                <c:pt idx="1287">
                  <c:v>40370</c:v>
                </c:pt>
                <c:pt idx="1288">
                  <c:v>40371</c:v>
                </c:pt>
                <c:pt idx="1289">
                  <c:v>40372</c:v>
                </c:pt>
                <c:pt idx="1290">
                  <c:v>40373</c:v>
                </c:pt>
                <c:pt idx="1291">
                  <c:v>40374</c:v>
                </c:pt>
                <c:pt idx="1292">
                  <c:v>40375</c:v>
                </c:pt>
                <c:pt idx="1293">
                  <c:v>40376</c:v>
                </c:pt>
                <c:pt idx="1294">
                  <c:v>40377</c:v>
                </c:pt>
                <c:pt idx="1295">
                  <c:v>40378</c:v>
                </c:pt>
                <c:pt idx="1296">
                  <c:v>40379</c:v>
                </c:pt>
                <c:pt idx="1297">
                  <c:v>40380</c:v>
                </c:pt>
                <c:pt idx="1298">
                  <c:v>40381</c:v>
                </c:pt>
                <c:pt idx="1299">
                  <c:v>40382</c:v>
                </c:pt>
                <c:pt idx="1300">
                  <c:v>40383</c:v>
                </c:pt>
                <c:pt idx="1301">
                  <c:v>40384</c:v>
                </c:pt>
                <c:pt idx="1302">
                  <c:v>40385</c:v>
                </c:pt>
                <c:pt idx="1303">
                  <c:v>40386</c:v>
                </c:pt>
                <c:pt idx="1304">
                  <c:v>40387</c:v>
                </c:pt>
                <c:pt idx="1305">
                  <c:v>40388</c:v>
                </c:pt>
                <c:pt idx="1306">
                  <c:v>40389</c:v>
                </c:pt>
                <c:pt idx="1307">
                  <c:v>40390</c:v>
                </c:pt>
                <c:pt idx="1308">
                  <c:v>40391</c:v>
                </c:pt>
                <c:pt idx="1309">
                  <c:v>40392</c:v>
                </c:pt>
                <c:pt idx="1310">
                  <c:v>40393</c:v>
                </c:pt>
                <c:pt idx="1311">
                  <c:v>40394</c:v>
                </c:pt>
                <c:pt idx="1312">
                  <c:v>40395</c:v>
                </c:pt>
                <c:pt idx="1313">
                  <c:v>40396</c:v>
                </c:pt>
                <c:pt idx="1314">
                  <c:v>40397</c:v>
                </c:pt>
                <c:pt idx="1315">
                  <c:v>40398</c:v>
                </c:pt>
                <c:pt idx="1316">
                  <c:v>40399</c:v>
                </c:pt>
                <c:pt idx="1317">
                  <c:v>40400</c:v>
                </c:pt>
                <c:pt idx="1318">
                  <c:v>40401</c:v>
                </c:pt>
                <c:pt idx="1319">
                  <c:v>40402</c:v>
                </c:pt>
                <c:pt idx="1320">
                  <c:v>40403</c:v>
                </c:pt>
                <c:pt idx="1321">
                  <c:v>40404</c:v>
                </c:pt>
                <c:pt idx="1322">
                  <c:v>40405</c:v>
                </c:pt>
                <c:pt idx="1323">
                  <c:v>40406</c:v>
                </c:pt>
                <c:pt idx="1324">
                  <c:v>40407</c:v>
                </c:pt>
                <c:pt idx="1325">
                  <c:v>40408</c:v>
                </c:pt>
                <c:pt idx="1326">
                  <c:v>40409</c:v>
                </c:pt>
                <c:pt idx="1327">
                  <c:v>40410</c:v>
                </c:pt>
                <c:pt idx="1328">
                  <c:v>40411</c:v>
                </c:pt>
                <c:pt idx="1329">
                  <c:v>40412</c:v>
                </c:pt>
                <c:pt idx="1330">
                  <c:v>40413</c:v>
                </c:pt>
                <c:pt idx="1331">
                  <c:v>40414</c:v>
                </c:pt>
                <c:pt idx="1332">
                  <c:v>40415</c:v>
                </c:pt>
                <c:pt idx="1333">
                  <c:v>40416</c:v>
                </c:pt>
                <c:pt idx="1334">
                  <c:v>40417</c:v>
                </c:pt>
                <c:pt idx="1335">
                  <c:v>40418</c:v>
                </c:pt>
                <c:pt idx="1336">
                  <c:v>40419</c:v>
                </c:pt>
                <c:pt idx="1337">
                  <c:v>40420</c:v>
                </c:pt>
                <c:pt idx="1338">
                  <c:v>40421</c:v>
                </c:pt>
                <c:pt idx="1339">
                  <c:v>40422</c:v>
                </c:pt>
                <c:pt idx="1340">
                  <c:v>40423</c:v>
                </c:pt>
                <c:pt idx="1341">
                  <c:v>40424</c:v>
                </c:pt>
                <c:pt idx="1342">
                  <c:v>40425</c:v>
                </c:pt>
                <c:pt idx="1343">
                  <c:v>40426</c:v>
                </c:pt>
                <c:pt idx="1344">
                  <c:v>40427</c:v>
                </c:pt>
                <c:pt idx="1345">
                  <c:v>40428</c:v>
                </c:pt>
                <c:pt idx="1346">
                  <c:v>40429</c:v>
                </c:pt>
                <c:pt idx="1347">
                  <c:v>40430</c:v>
                </c:pt>
                <c:pt idx="1348">
                  <c:v>40431</c:v>
                </c:pt>
                <c:pt idx="1349">
                  <c:v>40432</c:v>
                </c:pt>
                <c:pt idx="1350">
                  <c:v>40433</c:v>
                </c:pt>
                <c:pt idx="1351">
                  <c:v>40434</c:v>
                </c:pt>
                <c:pt idx="1352">
                  <c:v>40435</c:v>
                </c:pt>
                <c:pt idx="1353">
                  <c:v>40436</c:v>
                </c:pt>
                <c:pt idx="1354">
                  <c:v>40437</c:v>
                </c:pt>
                <c:pt idx="1355">
                  <c:v>40438</c:v>
                </c:pt>
                <c:pt idx="1356">
                  <c:v>40439</c:v>
                </c:pt>
                <c:pt idx="1357">
                  <c:v>40440</c:v>
                </c:pt>
                <c:pt idx="1358">
                  <c:v>40441</c:v>
                </c:pt>
                <c:pt idx="1359">
                  <c:v>40442</c:v>
                </c:pt>
                <c:pt idx="1360">
                  <c:v>40443</c:v>
                </c:pt>
                <c:pt idx="1361">
                  <c:v>40444</c:v>
                </c:pt>
                <c:pt idx="1362">
                  <c:v>40445</c:v>
                </c:pt>
                <c:pt idx="1363">
                  <c:v>40446</c:v>
                </c:pt>
                <c:pt idx="1364">
                  <c:v>40447</c:v>
                </c:pt>
                <c:pt idx="1365">
                  <c:v>40448</c:v>
                </c:pt>
                <c:pt idx="1366">
                  <c:v>40449</c:v>
                </c:pt>
                <c:pt idx="1367">
                  <c:v>40450</c:v>
                </c:pt>
                <c:pt idx="1368">
                  <c:v>40451</c:v>
                </c:pt>
                <c:pt idx="1369">
                  <c:v>40452</c:v>
                </c:pt>
                <c:pt idx="1370">
                  <c:v>40453</c:v>
                </c:pt>
                <c:pt idx="1371">
                  <c:v>40454</c:v>
                </c:pt>
                <c:pt idx="1372">
                  <c:v>40455</c:v>
                </c:pt>
                <c:pt idx="1373">
                  <c:v>40456</c:v>
                </c:pt>
                <c:pt idx="1374">
                  <c:v>40457</c:v>
                </c:pt>
                <c:pt idx="1375">
                  <c:v>40458</c:v>
                </c:pt>
                <c:pt idx="1376">
                  <c:v>40459</c:v>
                </c:pt>
                <c:pt idx="1377">
                  <c:v>40460</c:v>
                </c:pt>
                <c:pt idx="1378">
                  <c:v>40461</c:v>
                </c:pt>
                <c:pt idx="1379">
                  <c:v>40462</c:v>
                </c:pt>
                <c:pt idx="1380">
                  <c:v>40463</c:v>
                </c:pt>
                <c:pt idx="1381">
                  <c:v>40464</c:v>
                </c:pt>
                <c:pt idx="1382">
                  <c:v>40465</c:v>
                </c:pt>
                <c:pt idx="1383">
                  <c:v>40466</c:v>
                </c:pt>
                <c:pt idx="1384">
                  <c:v>40467</c:v>
                </c:pt>
                <c:pt idx="1385">
                  <c:v>40468</c:v>
                </c:pt>
                <c:pt idx="1386">
                  <c:v>40469</c:v>
                </c:pt>
                <c:pt idx="1387">
                  <c:v>40470</c:v>
                </c:pt>
                <c:pt idx="1388">
                  <c:v>40471</c:v>
                </c:pt>
                <c:pt idx="1389">
                  <c:v>40472</c:v>
                </c:pt>
                <c:pt idx="1390">
                  <c:v>40473</c:v>
                </c:pt>
                <c:pt idx="1391">
                  <c:v>40474</c:v>
                </c:pt>
                <c:pt idx="1392">
                  <c:v>40475</c:v>
                </c:pt>
                <c:pt idx="1393">
                  <c:v>40476</c:v>
                </c:pt>
                <c:pt idx="1394">
                  <c:v>40477</c:v>
                </c:pt>
                <c:pt idx="1395">
                  <c:v>40478</c:v>
                </c:pt>
                <c:pt idx="1396">
                  <c:v>40479</c:v>
                </c:pt>
                <c:pt idx="1397">
                  <c:v>40480</c:v>
                </c:pt>
                <c:pt idx="1398">
                  <c:v>40481</c:v>
                </c:pt>
                <c:pt idx="1399">
                  <c:v>40482</c:v>
                </c:pt>
                <c:pt idx="1400">
                  <c:v>40483</c:v>
                </c:pt>
                <c:pt idx="1401">
                  <c:v>40484</c:v>
                </c:pt>
                <c:pt idx="1402">
                  <c:v>40485</c:v>
                </c:pt>
                <c:pt idx="1403">
                  <c:v>40486</c:v>
                </c:pt>
                <c:pt idx="1404">
                  <c:v>40487</c:v>
                </c:pt>
                <c:pt idx="1405">
                  <c:v>40488</c:v>
                </c:pt>
                <c:pt idx="1406">
                  <c:v>40489</c:v>
                </c:pt>
                <c:pt idx="1407">
                  <c:v>40490</c:v>
                </c:pt>
                <c:pt idx="1408">
                  <c:v>40491</c:v>
                </c:pt>
                <c:pt idx="1409">
                  <c:v>40492</c:v>
                </c:pt>
                <c:pt idx="1410">
                  <c:v>40493</c:v>
                </c:pt>
                <c:pt idx="1411">
                  <c:v>40494</c:v>
                </c:pt>
                <c:pt idx="1412">
                  <c:v>40495</c:v>
                </c:pt>
                <c:pt idx="1413">
                  <c:v>40496</c:v>
                </c:pt>
                <c:pt idx="1414">
                  <c:v>40497</c:v>
                </c:pt>
                <c:pt idx="1415">
                  <c:v>40498</c:v>
                </c:pt>
                <c:pt idx="1416">
                  <c:v>40499</c:v>
                </c:pt>
                <c:pt idx="1417">
                  <c:v>40500</c:v>
                </c:pt>
                <c:pt idx="1418">
                  <c:v>40501</c:v>
                </c:pt>
                <c:pt idx="1419">
                  <c:v>40502</c:v>
                </c:pt>
                <c:pt idx="1420">
                  <c:v>40503</c:v>
                </c:pt>
                <c:pt idx="1421">
                  <c:v>40504</c:v>
                </c:pt>
                <c:pt idx="1422">
                  <c:v>40505</c:v>
                </c:pt>
                <c:pt idx="1423">
                  <c:v>40506</c:v>
                </c:pt>
                <c:pt idx="1424">
                  <c:v>40507</c:v>
                </c:pt>
                <c:pt idx="1425">
                  <c:v>40508</c:v>
                </c:pt>
                <c:pt idx="1426">
                  <c:v>40509</c:v>
                </c:pt>
                <c:pt idx="1427">
                  <c:v>40510</c:v>
                </c:pt>
                <c:pt idx="1428">
                  <c:v>40511</c:v>
                </c:pt>
                <c:pt idx="1429">
                  <c:v>40512</c:v>
                </c:pt>
                <c:pt idx="1430">
                  <c:v>40513</c:v>
                </c:pt>
                <c:pt idx="1431">
                  <c:v>40514</c:v>
                </c:pt>
                <c:pt idx="1432">
                  <c:v>40515</c:v>
                </c:pt>
                <c:pt idx="1433">
                  <c:v>40516</c:v>
                </c:pt>
                <c:pt idx="1434">
                  <c:v>40517</c:v>
                </c:pt>
                <c:pt idx="1435">
                  <c:v>40518</c:v>
                </c:pt>
                <c:pt idx="1436">
                  <c:v>40519</c:v>
                </c:pt>
                <c:pt idx="1437">
                  <c:v>40520</c:v>
                </c:pt>
                <c:pt idx="1438">
                  <c:v>40521</c:v>
                </c:pt>
                <c:pt idx="1439">
                  <c:v>40522</c:v>
                </c:pt>
                <c:pt idx="1440">
                  <c:v>40523</c:v>
                </c:pt>
                <c:pt idx="1441">
                  <c:v>40524</c:v>
                </c:pt>
                <c:pt idx="1442">
                  <c:v>40525</c:v>
                </c:pt>
                <c:pt idx="1443">
                  <c:v>40526</c:v>
                </c:pt>
                <c:pt idx="1444">
                  <c:v>40527</c:v>
                </c:pt>
                <c:pt idx="1445">
                  <c:v>40528</c:v>
                </c:pt>
                <c:pt idx="1446">
                  <c:v>40529</c:v>
                </c:pt>
                <c:pt idx="1447">
                  <c:v>40530</c:v>
                </c:pt>
                <c:pt idx="1448">
                  <c:v>40531</c:v>
                </c:pt>
                <c:pt idx="1449">
                  <c:v>40532</c:v>
                </c:pt>
                <c:pt idx="1450">
                  <c:v>40533</c:v>
                </c:pt>
                <c:pt idx="1451">
                  <c:v>40534</c:v>
                </c:pt>
                <c:pt idx="1452">
                  <c:v>40535</c:v>
                </c:pt>
                <c:pt idx="1453">
                  <c:v>40536</c:v>
                </c:pt>
                <c:pt idx="1454">
                  <c:v>40537</c:v>
                </c:pt>
                <c:pt idx="1455">
                  <c:v>40538</c:v>
                </c:pt>
                <c:pt idx="1456">
                  <c:v>40539</c:v>
                </c:pt>
                <c:pt idx="1457">
                  <c:v>40540</c:v>
                </c:pt>
                <c:pt idx="1458">
                  <c:v>40541</c:v>
                </c:pt>
                <c:pt idx="1459">
                  <c:v>40542</c:v>
                </c:pt>
                <c:pt idx="1460">
                  <c:v>40543</c:v>
                </c:pt>
                <c:pt idx="1461">
                  <c:v>40544</c:v>
                </c:pt>
                <c:pt idx="1462">
                  <c:v>40545</c:v>
                </c:pt>
                <c:pt idx="1463">
                  <c:v>40546</c:v>
                </c:pt>
                <c:pt idx="1464">
                  <c:v>40547</c:v>
                </c:pt>
                <c:pt idx="1465">
                  <c:v>40548</c:v>
                </c:pt>
                <c:pt idx="1466">
                  <c:v>40549</c:v>
                </c:pt>
                <c:pt idx="1467">
                  <c:v>40550</c:v>
                </c:pt>
                <c:pt idx="1468">
                  <c:v>40551</c:v>
                </c:pt>
                <c:pt idx="1469">
                  <c:v>40552</c:v>
                </c:pt>
                <c:pt idx="1470">
                  <c:v>40553</c:v>
                </c:pt>
                <c:pt idx="1471">
                  <c:v>40554</c:v>
                </c:pt>
                <c:pt idx="1472">
                  <c:v>40555</c:v>
                </c:pt>
                <c:pt idx="1473">
                  <c:v>40556</c:v>
                </c:pt>
                <c:pt idx="1474">
                  <c:v>40557</c:v>
                </c:pt>
                <c:pt idx="1475">
                  <c:v>40558</c:v>
                </c:pt>
                <c:pt idx="1476">
                  <c:v>40559</c:v>
                </c:pt>
                <c:pt idx="1477">
                  <c:v>40560</c:v>
                </c:pt>
                <c:pt idx="1478">
                  <c:v>40561</c:v>
                </c:pt>
                <c:pt idx="1479">
                  <c:v>40562</c:v>
                </c:pt>
                <c:pt idx="1480">
                  <c:v>40563</c:v>
                </c:pt>
                <c:pt idx="1481">
                  <c:v>40564</c:v>
                </c:pt>
                <c:pt idx="1482">
                  <c:v>40565</c:v>
                </c:pt>
                <c:pt idx="1483">
                  <c:v>40566</c:v>
                </c:pt>
                <c:pt idx="1484">
                  <c:v>40567</c:v>
                </c:pt>
                <c:pt idx="1485">
                  <c:v>40568</c:v>
                </c:pt>
                <c:pt idx="1486">
                  <c:v>40569</c:v>
                </c:pt>
                <c:pt idx="1487">
                  <c:v>40570</c:v>
                </c:pt>
                <c:pt idx="1488">
                  <c:v>40571</c:v>
                </c:pt>
                <c:pt idx="1489">
                  <c:v>40572</c:v>
                </c:pt>
                <c:pt idx="1490">
                  <c:v>40573</c:v>
                </c:pt>
                <c:pt idx="1491">
                  <c:v>40574</c:v>
                </c:pt>
                <c:pt idx="1492">
                  <c:v>40575</c:v>
                </c:pt>
                <c:pt idx="1493">
                  <c:v>40576</c:v>
                </c:pt>
                <c:pt idx="1494">
                  <c:v>40577</c:v>
                </c:pt>
                <c:pt idx="1495">
                  <c:v>40578</c:v>
                </c:pt>
                <c:pt idx="1496">
                  <c:v>40579</c:v>
                </c:pt>
                <c:pt idx="1497">
                  <c:v>40580</c:v>
                </c:pt>
                <c:pt idx="1498">
                  <c:v>40581</c:v>
                </c:pt>
                <c:pt idx="1499">
                  <c:v>40582</c:v>
                </c:pt>
                <c:pt idx="1500">
                  <c:v>40583</c:v>
                </c:pt>
                <c:pt idx="1501">
                  <c:v>40584</c:v>
                </c:pt>
                <c:pt idx="1502">
                  <c:v>40585</c:v>
                </c:pt>
                <c:pt idx="1503">
                  <c:v>40586</c:v>
                </c:pt>
                <c:pt idx="1504">
                  <c:v>40587</c:v>
                </c:pt>
                <c:pt idx="1505">
                  <c:v>40588</c:v>
                </c:pt>
                <c:pt idx="1506">
                  <c:v>40589</c:v>
                </c:pt>
                <c:pt idx="1507">
                  <c:v>40590</c:v>
                </c:pt>
                <c:pt idx="1508">
                  <c:v>40591</c:v>
                </c:pt>
                <c:pt idx="1509">
                  <c:v>40592</c:v>
                </c:pt>
                <c:pt idx="1510">
                  <c:v>40593</c:v>
                </c:pt>
                <c:pt idx="1511">
                  <c:v>40594</c:v>
                </c:pt>
                <c:pt idx="1512">
                  <c:v>40595</c:v>
                </c:pt>
                <c:pt idx="1513">
                  <c:v>40596</c:v>
                </c:pt>
                <c:pt idx="1514">
                  <c:v>40597</c:v>
                </c:pt>
                <c:pt idx="1515">
                  <c:v>40598</c:v>
                </c:pt>
                <c:pt idx="1516">
                  <c:v>40599</c:v>
                </c:pt>
                <c:pt idx="1517">
                  <c:v>40600</c:v>
                </c:pt>
                <c:pt idx="1518">
                  <c:v>40601</c:v>
                </c:pt>
                <c:pt idx="1519">
                  <c:v>40602</c:v>
                </c:pt>
                <c:pt idx="1520">
                  <c:v>40603</c:v>
                </c:pt>
                <c:pt idx="1521">
                  <c:v>40604</c:v>
                </c:pt>
                <c:pt idx="1522">
                  <c:v>40605</c:v>
                </c:pt>
                <c:pt idx="1523">
                  <c:v>40606</c:v>
                </c:pt>
                <c:pt idx="1524">
                  <c:v>40607</c:v>
                </c:pt>
                <c:pt idx="1525">
                  <c:v>40608</c:v>
                </c:pt>
                <c:pt idx="1526">
                  <c:v>40609</c:v>
                </c:pt>
                <c:pt idx="1527">
                  <c:v>40610</c:v>
                </c:pt>
                <c:pt idx="1528">
                  <c:v>40611</c:v>
                </c:pt>
                <c:pt idx="1529">
                  <c:v>40612</c:v>
                </c:pt>
                <c:pt idx="1530">
                  <c:v>40613</c:v>
                </c:pt>
                <c:pt idx="1531">
                  <c:v>40614</c:v>
                </c:pt>
                <c:pt idx="1532">
                  <c:v>40615</c:v>
                </c:pt>
                <c:pt idx="1533">
                  <c:v>40616</c:v>
                </c:pt>
                <c:pt idx="1534">
                  <c:v>40617</c:v>
                </c:pt>
                <c:pt idx="1535">
                  <c:v>40618</c:v>
                </c:pt>
                <c:pt idx="1536">
                  <c:v>40619</c:v>
                </c:pt>
                <c:pt idx="1537">
                  <c:v>40620</c:v>
                </c:pt>
                <c:pt idx="1538">
                  <c:v>40621</c:v>
                </c:pt>
                <c:pt idx="1539">
                  <c:v>40622</c:v>
                </c:pt>
                <c:pt idx="1540">
                  <c:v>40623</c:v>
                </c:pt>
                <c:pt idx="1541">
                  <c:v>40624</c:v>
                </c:pt>
                <c:pt idx="1542">
                  <c:v>40625</c:v>
                </c:pt>
                <c:pt idx="1543">
                  <c:v>40626</c:v>
                </c:pt>
                <c:pt idx="1544">
                  <c:v>40627</c:v>
                </c:pt>
                <c:pt idx="1545">
                  <c:v>40628</c:v>
                </c:pt>
                <c:pt idx="1546">
                  <c:v>40629</c:v>
                </c:pt>
                <c:pt idx="1547">
                  <c:v>40630</c:v>
                </c:pt>
                <c:pt idx="1548">
                  <c:v>40631</c:v>
                </c:pt>
                <c:pt idx="1549">
                  <c:v>40632</c:v>
                </c:pt>
                <c:pt idx="1550">
                  <c:v>40633</c:v>
                </c:pt>
                <c:pt idx="1551">
                  <c:v>40634</c:v>
                </c:pt>
                <c:pt idx="1552">
                  <c:v>40635</c:v>
                </c:pt>
                <c:pt idx="1553">
                  <c:v>40636</c:v>
                </c:pt>
                <c:pt idx="1554">
                  <c:v>40637</c:v>
                </c:pt>
                <c:pt idx="1555">
                  <c:v>40638</c:v>
                </c:pt>
                <c:pt idx="1556">
                  <c:v>40639</c:v>
                </c:pt>
                <c:pt idx="1557">
                  <c:v>40640</c:v>
                </c:pt>
                <c:pt idx="1558">
                  <c:v>40641</c:v>
                </c:pt>
                <c:pt idx="1559">
                  <c:v>40642</c:v>
                </c:pt>
                <c:pt idx="1560">
                  <c:v>40643</c:v>
                </c:pt>
                <c:pt idx="1561">
                  <c:v>40644</c:v>
                </c:pt>
                <c:pt idx="1562">
                  <c:v>40645</c:v>
                </c:pt>
                <c:pt idx="1563">
                  <c:v>40646</c:v>
                </c:pt>
                <c:pt idx="1564">
                  <c:v>40647</c:v>
                </c:pt>
                <c:pt idx="1565">
                  <c:v>40648</c:v>
                </c:pt>
                <c:pt idx="1566">
                  <c:v>40649</c:v>
                </c:pt>
                <c:pt idx="1567">
                  <c:v>40650</c:v>
                </c:pt>
                <c:pt idx="1568">
                  <c:v>40651</c:v>
                </c:pt>
                <c:pt idx="1569">
                  <c:v>40652</c:v>
                </c:pt>
                <c:pt idx="1570">
                  <c:v>40653</c:v>
                </c:pt>
                <c:pt idx="1571">
                  <c:v>40654</c:v>
                </c:pt>
                <c:pt idx="1572">
                  <c:v>40655</c:v>
                </c:pt>
                <c:pt idx="1573">
                  <c:v>40656</c:v>
                </c:pt>
                <c:pt idx="1574">
                  <c:v>40657</c:v>
                </c:pt>
                <c:pt idx="1575">
                  <c:v>40658</c:v>
                </c:pt>
                <c:pt idx="1576">
                  <c:v>40659</c:v>
                </c:pt>
                <c:pt idx="1577">
                  <c:v>40660</c:v>
                </c:pt>
                <c:pt idx="1578">
                  <c:v>40661</c:v>
                </c:pt>
                <c:pt idx="1579">
                  <c:v>40662</c:v>
                </c:pt>
                <c:pt idx="1580">
                  <c:v>40663</c:v>
                </c:pt>
                <c:pt idx="1581">
                  <c:v>40664</c:v>
                </c:pt>
                <c:pt idx="1582">
                  <c:v>40665</c:v>
                </c:pt>
                <c:pt idx="1583">
                  <c:v>40666</c:v>
                </c:pt>
                <c:pt idx="1584">
                  <c:v>40667</c:v>
                </c:pt>
                <c:pt idx="1585">
                  <c:v>40668</c:v>
                </c:pt>
                <c:pt idx="1586">
                  <c:v>40669</c:v>
                </c:pt>
                <c:pt idx="1587">
                  <c:v>40670</c:v>
                </c:pt>
                <c:pt idx="1588">
                  <c:v>40671</c:v>
                </c:pt>
                <c:pt idx="1589">
                  <c:v>40672</c:v>
                </c:pt>
                <c:pt idx="1590">
                  <c:v>40673</c:v>
                </c:pt>
                <c:pt idx="1591">
                  <c:v>40674</c:v>
                </c:pt>
                <c:pt idx="1592">
                  <c:v>40675</c:v>
                </c:pt>
                <c:pt idx="1593">
                  <c:v>40676</c:v>
                </c:pt>
                <c:pt idx="1594">
                  <c:v>40677</c:v>
                </c:pt>
                <c:pt idx="1595">
                  <c:v>40678</c:v>
                </c:pt>
                <c:pt idx="1596">
                  <c:v>40679</c:v>
                </c:pt>
                <c:pt idx="1597">
                  <c:v>40680</c:v>
                </c:pt>
                <c:pt idx="1598">
                  <c:v>40681</c:v>
                </c:pt>
                <c:pt idx="1599">
                  <c:v>40682</c:v>
                </c:pt>
                <c:pt idx="1600">
                  <c:v>40683</c:v>
                </c:pt>
                <c:pt idx="1601">
                  <c:v>40684</c:v>
                </c:pt>
                <c:pt idx="1602">
                  <c:v>40685</c:v>
                </c:pt>
                <c:pt idx="1603">
                  <c:v>40686</c:v>
                </c:pt>
                <c:pt idx="1604">
                  <c:v>40687</c:v>
                </c:pt>
                <c:pt idx="1605">
                  <c:v>40688</c:v>
                </c:pt>
                <c:pt idx="1606">
                  <c:v>40689</c:v>
                </c:pt>
                <c:pt idx="1607">
                  <c:v>40690</c:v>
                </c:pt>
                <c:pt idx="1608">
                  <c:v>40691</c:v>
                </c:pt>
                <c:pt idx="1609">
                  <c:v>40692</c:v>
                </c:pt>
                <c:pt idx="1610">
                  <c:v>40693</c:v>
                </c:pt>
                <c:pt idx="1611">
                  <c:v>40694</c:v>
                </c:pt>
                <c:pt idx="1612">
                  <c:v>40695</c:v>
                </c:pt>
                <c:pt idx="1613">
                  <c:v>40696</c:v>
                </c:pt>
                <c:pt idx="1614">
                  <c:v>40697</c:v>
                </c:pt>
                <c:pt idx="1615">
                  <c:v>40698</c:v>
                </c:pt>
                <c:pt idx="1616">
                  <c:v>40699</c:v>
                </c:pt>
                <c:pt idx="1617">
                  <c:v>40700</c:v>
                </c:pt>
                <c:pt idx="1618">
                  <c:v>40701</c:v>
                </c:pt>
                <c:pt idx="1619">
                  <c:v>40702</c:v>
                </c:pt>
                <c:pt idx="1620">
                  <c:v>40703</c:v>
                </c:pt>
                <c:pt idx="1621">
                  <c:v>40704</c:v>
                </c:pt>
                <c:pt idx="1622">
                  <c:v>40705</c:v>
                </c:pt>
                <c:pt idx="1623">
                  <c:v>40706</c:v>
                </c:pt>
                <c:pt idx="1624">
                  <c:v>40707</c:v>
                </c:pt>
                <c:pt idx="1625">
                  <c:v>40708</c:v>
                </c:pt>
                <c:pt idx="1626">
                  <c:v>40709</c:v>
                </c:pt>
                <c:pt idx="1627">
                  <c:v>40710</c:v>
                </c:pt>
                <c:pt idx="1628">
                  <c:v>40711</c:v>
                </c:pt>
                <c:pt idx="1629">
                  <c:v>40712</c:v>
                </c:pt>
                <c:pt idx="1630">
                  <c:v>40713</c:v>
                </c:pt>
                <c:pt idx="1631">
                  <c:v>40714</c:v>
                </c:pt>
                <c:pt idx="1632">
                  <c:v>40715</c:v>
                </c:pt>
                <c:pt idx="1633">
                  <c:v>40716</c:v>
                </c:pt>
                <c:pt idx="1634">
                  <c:v>40717</c:v>
                </c:pt>
                <c:pt idx="1635">
                  <c:v>40718</c:v>
                </c:pt>
                <c:pt idx="1636">
                  <c:v>40719</c:v>
                </c:pt>
                <c:pt idx="1637">
                  <c:v>40720</c:v>
                </c:pt>
                <c:pt idx="1638">
                  <c:v>40721</c:v>
                </c:pt>
                <c:pt idx="1639">
                  <c:v>40722</c:v>
                </c:pt>
                <c:pt idx="1640">
                  <c:v>40723</c:v>
                </c:pt>
                <c:pt idx="1641">
                  <c:v>40724</c:v>
                </c:pt>
                <c:pt idx="1642">
                  <c:v>40725</c:v>
                </c:pt>
                <c:pt idx="1643">
                  <c:v>40726</c:v>
                </c:pt>
                <c:pt idx="1644">
                  <c:v>40727</c:v>
                </c:pt>
                <c:pt idx="1645">
                  <c:v>40728</c:v>
                </c:pt>
                <c:pt idx="1646">
                  <c:v>40729</c:v>
                </c:pt>
                <c:pt idx="1647">
                  <c:v>40730</c:v>
                </c:pt>
                <c:pt idx="1648">
                  <c:v>40731</c:v>
                </c:pt>
                <c:pt idx="1649">
                  <c:v>40732</c:v>
                </c:pt>
                <c:pt idx="1650">
                  <c:v>40733</c:v>
                </c:pt>
                <c:pt idx="1651">
                  <c:v>40734</c:v>
                </c:pt>
                <c:pt idx="1652">
                  <c:v>40735</c:v>
                </c:pt>
                <c:pt idx="1653">
                  <c:v>40736</c:v>
                </c:pt>
                <c:pt idx="1654">
                  <c:v>40737</c:v>
                </c:pt>
                <c:pt idx="1655">
                  <c:v>40738</c:v>
                </c:pt>
                <c:pt idx="1656">
                  <c:v>40739</c:v>
                </c:pt>
                <c:pt idx="1657">
                  <c:v>40740</c:v>
                </c:pt>
                <c:pt idx="1658">
                  <c:v>40741</c:v>
                </c:pt>
                <c:pt idx="1659">
                  <c:v>40742</c:v>
                </c:pt>
                <c:pt idx="1660">
                  <c:v>40743</c:v>
                </c:pt>
                <c:pt idx="1661">
                  <c:v>40744</c:v>
                </c:pt>
                <c:pt idx="1662">
                  <c:v>40745</c:v>
                </c:pt>
                <c:pt idx="1663">
                  <c:v>40746</c:v>
                </c:pt>
                <c:pt idx="1664">
                  <c:v>40747</c:v>
                </c:pt>
                <c:pt idx="1665">
                  <c:v>40748</c:v>
                </c:pt>
                <c:pt idx="1666">
                  <c:v>40749</c:v>
                </c:pt>
                <c:pt idx="1667">
                  <c:v>40750</c:v>
                </c:pt>
                <c:pt idx="1668">
                  <c:v>40751</c:v>
                </c:pt>
                <c:pt idx="1669">
                  <c:v>40752</c:v>
                </c:pt>
                <c:pt idx="1670">
                  <c:v>40753</c:v>
                </c:pt>
                <c:pt idx="1671">
                  <c:v>40754</c:v>
                </c:pt>
                <c:pt idx="1672">
                  <c:v>40755</c:v>
                </c:pt>
                <c:pt idx="1673">
                  <c:v>40756</c:v>
                </c:pt>
                <c:pt idx="1674">
                  <c:v>40757</c:v>
                </c:pt>
                <c:pt idx="1675">
                  <c:v>40758</c:v>
                </c:pt>
                <c:pt idx="1676">
                  <c:v>40759</c:v>
                </c:pt>
                <c:pt idx="1677">
                  <c:v>40760</c:v>
                </c:pt>
                <c:pt idx="1678">
                  <c:v>40761</c:v>
                </c:pt>
                <c:pt idx="1679">
                  <c:v>40762</c:v>
                </c:pt>
                <c:pt idx="1680">
                  <c:v>40763</c:v>
                </c:pt>
                <c:pt idx="1681">
                  <c:v>40764</c:v>
                </c:pt>
                <c:pt idx="1682">
                  <c:v>40765</c:v>
                </c:pt>
                <c:pt idx="1683">
                  <c:v>40766</c:v>
                </c:pt>
                <c:pt idx="1684">
                  <c:v>40767</c:v>
                </c:pt>
                <c:pt idx="1685">
                  <c:v>40768</c:v>
                </c:pt>
                <c:pt idx="1686">
                  <c:v>40769</c:v>
                </c:pt>
                <c:pt idx="1687">
                  <c:v>40770</c:v>
                </c:pt>
                <c:pt idx="1688">
                  <c:v>40771</c:v>
                </c:pt>
                <c:pt idx="1689">
                  <c:v>40772</c:v>
                </c:pt>
                <c:pt idx="1690">
                  <c:v>40773</c:v>
                </c:pt>
                <c:pt idx="1691">
                  <c:v>40774</c:v>
                </c:pt>
                <c:pt idx="1692">
                  <c:v>40775</c:v>
                </c:pt>
                <c:pt idx="1693">
                  <c:v>40776</c:v>
                </c:pt>
                <c:pt idx="1694">
                  <c:v>40777</c:v>
                </c:pt>
                <c:pt idx="1695">
                  <c:v>40778</c:v>
                </c:pt>
                <c:pt idx="1696">
                  <c:v>40779</c:v>
                </c:pt>
                <c:pt idx="1697">
                  <c:v>40780</c:v>
                </c:pt>
                <c:pt idx="1698">
                  <c:v>40781</c:v>
                </c:pt>
                <c:pt idx="1699">
                  <c:v>40782</c:v>
                </c:pt>
                <c:pt idx="1700">
                  <c:v>40783</c:v>
                </c:pt>
                <c:pt idx="1701">
                  <c:v>40784</c:v>
                </c:pt>
                <c:pt idx="1702">
                  <c:v>40785</c:v>
                </c:pt>
                <c:pt idx="1703">
                  <c:v>40786</c:v>
                </c:pt>
                <c:pt idx="1704">
                  <c:v>40787</c:v>
                </c:pt>
                <c:pt idx="1705">
                  <c:v>40788</c:v>
                </c:pt>
                <c:pt idx="1706">
                  <c:v>40789</c:v>
                </c:pt>
                <c:pt idx="1707">
                  <c:v>40790</c:v>
                </c:pt>
                <c:pt idx="1708">
                  <c:v>40791</c:v>
                </c:pt>
                <c:pt idx="1709">
                  <c:v>40792</c:v>
                </c:pt>
                <c:pt idx="1710">
                  <c:v>40793</c:v>
                </c:pt>
                <c:pt idx="1711">
                  <c:v>40794</c:v>
                </c:pt>
                <c:pt idx="1712">
                  <c:v>40795</c:v>
                </c:pt>
                <c:pt idx="1713">
                  <c:v>40796</c:v>
                </c:pt>
                <c:pt idx="1714">
                  <c:v>40797</c:v>
                </c:pt>
                <c:pt idx="1715">
                  <c:v>40798</c:v>
                </c:pt>
                <c:pt idx="1716">
                  <c:v>40799</c:v>
                </c:pt>
                <c:pt idx="1717">
                  <c:v>40800</c:v>
                </c:pt>
                <c:pt idx="1718">
                  <c:v>40801</c:v>
                </c:pt>
                <c:pt idx="1719">
                  <c:v>40802</c:v>
                </c:pt>
                <c:pt idx="1720">
                  <c:v>40803</c:v>
                </c:pt>
                <c:pt idx="1721">
                  <c:v>40804</c:v>
                </c:pt>
                <c:pt idx="1722">
                  <c:v>40805</c:v>
                </c:pt>
                <c:pt idx="1723">
                  <c:v>40806</c:v>
                </c:pt>
                <c:pt idx="1724">
                  <c:v>40807</c:v>
                </c:pt>
                <c:pt idx="1725">
                  <c:v>40808</c:v>
                </c:pt>
                <c:pt idx="1726">
                  <c:v>40809</c:v>
                </c:pt>
                <c:pt idx="1727">
                  <c:v>40810</c:v>
                </c:pt>
                <c:pt idx="1728">
                  <c:v>40811</c:v>
                </c:pt>
                <c:pt idx="1729">
                  <c:v>40812</c:v>
                </c:pt>
                <c:pt idx="1730">
                  <c:v>40813</c:v>
                </c:pt>
                <c:pt idx="1731">
                  <c:v>40814</c:v>
                </c:pt>
                <c:pt idx="1732">
                  <c:v>40815</c:v>
                </c:pt>
                <c:pt idx="1733">
                  <c:v>40816</c:v>
                </c:pt>
                <c:pt idx="1734">
                  <c:v>40817</c:v>
                </c:pt>
                <c:pt idx="1735">
                  <c:v>40818</c:v>
                </c:pt>
                <c:pt idx="1736">
                  <c:v>40819</c:v>
                </c:pt>
                <c:pt idx="1737">
                  <c:v>40820</c:v>
                </c:pt>
                <c:pt idx="1738">
                  <c:v>40821</c:v>
                </c:pt>
                <c:pt idx="1739">
                  <c:v>40822</c:v>
                </c:pt>
                <c:pt idx="1740">
                  <c:v>40823</c:v>
                </c:pt>
                <c:pt idx="1741">
                  <c:v>40824</c:v>
                </c:pt>
                <c:pt idx="1742">
                  <c:v>40825</c:v>
                </c:pt>
                <c:pt idx="1743">
                  <c:v>40826</c:v>
                </c:pt>
                <c:pt idx="1744">
                  <c:v>40827</c:v>
                </c:pt>
                <c:pt idx="1745">
                  <c:v>40828</c:v>
                </c:pt>
                <c:pt idx="1746">
                  <c:v>40829</c:v>
                </c:pt>
                <c:pt idx="1747">
                  <c:v>40830</c:v>
                </c:pt>
                <c:pt idx="1748">
                  <c:v>40831</c:v>
                </c:pt>
                <c:pt idx="1749">
                  <c:v>40832</c:v>
                </c:pt>
                <c:pt idx="1750">
                  <c:v>40833</c:v>
                </c:pt>
                <c:pt idx="1751">
                  <c:v>40834</c:v>
                </c:pt>
                <c:pt idx="1752">
                  <c:v>40835</c:v>
                </c:pt>
                <c:pt idx="1753">
                  <c:v>40836</c:v>
                </c:pt>
                <c:pt idx="1754">
                  <c:v>40837</c:v>
                </c:pt>
                <c:pt idx="1755">
                  <c:v>40838</c:v>
                </c:pt>
                <c:pt idx="1756">
                  <c:v>40839</c:v>
                </c:pt>
                <c:pt idx="1757">
                  <c:v>40840</c:v>
                </c:pt>
                <c:pt idx="1758">
                  <c:v>40841</c:v>
                </c:pt>
                <c:pt idx="1759">
                  <c:v>40842</c:v>
                </c:pt>
                <c:pt idx="1760">
                  <c:v>40843</c:v>
                </c:pt>
                <c:pt idx="1761">
                  <c:v>40844</c:v>
                </c:pt>
                <c:pt idx="1762">
                  <c:v>40845</c:v>
                </c:pt>
                <c:pt idx="1763">
                  <c:v>40846</c:v>
                </c:pt>
                <c:pt idx="1764">
                  <c:v>40847</c:v>
                </c:pt>
                <c:pt idx="1765">
                  <c:v>40848</c:v>
                </c:pt>
                <c:pt idx="1766">
                  <c:v>40849</c:v>
                </c:pt>
                <c:pt idx="1767">
                  <c:v>40850</c:v>
                </c:pt>
                <c:pt idx="1768">
                  <c:v>40851</c:v>
                </c:pt>
                <c:pt idx="1769">
                  <c:v>40852</c:v>
                </c:pt>
                <c:pt idx="1770">
                  <c:v>40853</c:v>
                </c:pt>
                <c:pt idx="1771">
                  <c:v>40854</c:v>
                </c:pt>
                <c:pt idx="1772">
                  <c:v>40855</c:v>
                </c:pt>
                <c:pt idx="1773">
                  <c:v>40856</c:v>
                </c:pt>
                <c:pt idx="1774">
                  <c:v>40857</c:v>
                </c:pt>
                <c:pt idx="1775">
                  <c:v>40858</c:v>
                </c:pt>
                <c:pt idx="1776">
                  <c:v>40859</c:v>
                </c:pt>
                <c:pt idx="1777">
                  <c:v>40860</c:v>
                </c:pt>
                <c:pt idx="1778">
                  <c:v>40861</c:v>
                </c:pt>
                <c:pt idx="1779">
                  <c:v>40862</c:v>
                </c:pt>
                <c:pt idx="1780">
                  <c:v>40863</c:v>
                </c:pt>
                <c:pt idx="1781">
                  <c:v>40864</c:v>
                </c:pt>
                <c:pt idx="1782">
                  <c:v>40865</c:v>
                </c:pt>
                <c:pt idx="1783">
                  <c:v>40866</c:v>
                </c:pt>
                <c:pt idx="1784">
                  <c:v>40867</c:v>
                </c:pt>
                <c:pt idx="1785">
                  <c:v>40868</c:v>
                </c:pt>
                <c:pt idx="1786">
                  <c:v>40869</c:v>
                </c:pt>
                <c:pt idx="1787">
                  <c:v>40870</c:v>
                </c:pt>
                <c:pt idx="1788">
                  <c:v>40871</c:v>
                </c:pt>
                <c:pt idx="1789">
                  <c:v>40872</c:v>
                </c:pt>
                <c:pt idx="1790">
                  <c:v>40873</c:v>
                </c:pt>
                <c:pt idx="1791">
                  <c:v>40874</c:v>
                </c:pt>
                <c:pt idx="1792">
                  <c:v>40875</c:v>
                </c:pt>
                <c:pt idx="1793">
                  <c:v>40876</c:v>
                </c:pt>
                <c:pt idx="1794">
                  <c:v>40877</c:v>
                </c:pt>
                <c:pt idx="1795">
                  <c:v>40878</c:v>
                </c:pt>
                <c:pt idx="1796">
                  <c:v>40879</c:v>
                </c:pt>
                <c:pt idx="1797">
                  <c:v>40880</c:v>
                </c:pt>
                <c:pt idx="1798">
                  <c:v>40881</c:v>
                </c:pt>
                <c:pt idx="1799">
                  <c:v>40882</c:v>
                </c:pt>
                <c:pt idx="1800">
                  <c:v>40883</c:v>
                </c:pt>
                <c:pt idx="1801">
                  <c:v>40884</c:v>
                </c:pt>
                <c:pt idx="1802">
                  <c:v>40885</c:v>
                </c:pt>
                <c:pt idx="1803">
                  <c:v>40886</c:v>
                </c:pt>
                <c:pt idx="1804">
                  <c:v>40887</c:v>
                </c:pt>
                <c:pt idx="1805">
                  <c:v>40888</c:v>
                </c:pt>
                <c:pt idx="1806">
                  <c:v>40889</c:v>
                </c:pt>
                <c:pt idx="1807">
                  <c:v>40890</c:v>
                </c:pt>
                <c:pt idx="1808">
                  <c:v>40891</c:v>
                </c:pt>
                <c:pt idx="1809">
                  <c:v>40892</c:v>
                </c:pt>
                <c:pt idx="1810">
                  <c:v>40893</c:v>
                </c:pt>
                <c:pt idx="1811">
                  <c:v>40894</c:v>
                </c:pt>
                <c:pt idx="1812">
                  <c:v>40895</c:v>
                </c:pt>
                <c:pt idx="1813">
                  <c:v>40896</c:v>
                </c:pt>
                <c:pt idx="1814">
                  <c:v>40897</c:v>
                </c:pt>
                <c:pt idx="1815">
                  <c:v>40898</c:v>
                </c:pt>
                <c:pt idx="1816">
                  <c:v>40899</c:v>
                </c:pt>
                <c:pt idx="1817">
                  <c:v>40900</c:v>
                </c:pt>
                <c:pt idx="1818">
                  <c:v>40901</c:v>
                </c:pt>
                <c:pt idx="1819">
                  <c:v>40902</c:v>
                </c:pt>
                <c:pt idx="1820">
                  <c:v>40903</c:v>
                </c:pt>
                <c:pt idx="1821">
                  <c:v>40904</c:v>
                </c:pt>
                <c:pt idx="1822">
                  <c:v>40905</c:v>
                </c:pt>
                <c:pt idx="1823">
                  <c:v>40906</c:v>
                </c:pt>
                <c:pt idx="1824">
                  <c:v>40907</c:v>
                </c:pt>
                <c:pt idx="1825">
                  <c:v>40908</c:v>
                </c:pt>
                <c:pt idx="1826">
                  <c:v>40909</c:v>
                </c:pt>
                <c:pt idx="1827">
                  <c:v>40910</c:v>
                </c:pt>
                <c:pt idx="1828">
                  <c:v>40911</c:v>
                </c:pt>
                <c:pt idx="1829">
                  <c:v>40912</c:v>
                </c:pt>
                <c:pt idx="1830">
                  <c:v>40913</c:v>
                </c:pt>
                <c:pt idx="1831">
                  <c:v>40914</c:v>
                </c:pt>
                <c:pt idx="1832">
                  <c:v>40915</c:v>
                </c:pt>
                <c:pt idx="1833">
                  <c:v>40916</c:v>
                </c:pt>
                <c:pt idx="1834">
                  <c:v>40917</c:v>
                </c:pt>
                <c:pt idx="1835">
                  <c:v>40918</c:v>
                </c:pt>
                <c:pt idx="1836">
                  <c:v>40919</c:v>
                </c:pt>
                <c:pt idx="1837">
                  <c:v>40920</c:v>
                </c:pt>
                <c:pt idx="1838">
                  <c:v>40921</c:v>
                </c:pt>
                <c:pt idx="1839">
                  <c:v>40922</c:v>
                </c:pt>
                <c:pt idx="1840">
                  <c:v>40923</c:v>
                </c:pt>
                <c:pt idx="1841">
                  <c:v>40924</c:v>
                </c:pt>
                <c:pt idx="1842">
                  <c:v>40925</c:v>
                </c:pt>
                <c:pt idx="1843">
                  <c:v>40926</c:v>
                </c:pt>
                <c:pt idx="1844">
                  <c:v>40927</c:v>
                </c:pt>
                <c:pt idx="1845">
                  <c:v>40928</c:v>
                </c:pt>
                <c:pt idx="1846">
                  <c:v>40929</c:v>
                </c:pt>
                <c:pt idx="1847">
                  <c:v>40930</c:v>
                </c:pt>
                <c:pt idx="1848">
                  <c:v>40931</c:v>
                </c:pt>
                <c:pt idx="1849">
                  <c:v>40932</c:v>
                </c:pt>
                <c:pt idx="1850">
                  <c:v>40933</c:v>
                </c:pt>
                <c:pt idx="1851">
                  <c:v>40934</c:v>
                </c:pt>
                <c:pt idx="1852">
                  <c:v>40935</c:v>
                </c:pt>
                <c:pt idx="1853">
                  <c:v>40936</c:v>
                </c:pt>
                <c:pt idx="1854">
                  <c:v>40937</c:v>
                </c:pt>
                <c:pt idx="1855">
                  <c:v>40938</c:v>
                </c:pt>
                <c:pt idx="1856">
                  <c:v>40939</c:v>
                </c:pt>
                <c:pt idx="1857">
                  <c:v>40940</c:v>
                </c:pt>
                <c:pt idx="1858">
                  <c:v>40941</c:v>
                </c:pt>
                <c:pt idx="1859">
                  <c:v>40942</c:v>
                </c:pt>
                <c:pt idx="1860">
                  <c:v>40943</c:v>
                </c:pt>
                <c:pt idx="1861">
                  <c:v>40944</c:v>
                </c:pt>
                <c:pt idx="1862">
                  <c:v>40945</c:v>
                </c:pt>
                <c:pt idx="1863">
                  <c:v>40946</c:v>
                </c:pt>
                <c:pt idx="1864">
                  <c:v>40947</c:v>
                </c:pt>
                <c:pt idx="1865">
                  <c:v>40948</c:v>
                </c:pt>
                <c:pt idx="1866">
                  <c:v>40949</c:v>
                </c:pt>
                <c:pt idx="1867">
                  <c:v>40950</c:v>
                </c:pt>
                <c:pt idx="1868">
                  <c:v>40951</c:v>
                </c:pt>
                <c:pt idx="1869">
                  <c:v>40952</c:v>
                </c:pt>
                <c:pt idx="1870">
                  <c:v>40953</c:v>
                </c:pt>
                <c:pt idx="1871">
                  <c:v>40954</c:v>
                </c:pt>
                <c:pt idx="1872">
                  <c:v>40955</c:v>
                </c:pt>
                <c:pt idx="1873">
                  <c:v>40956</c:v>
                </c:pt>
                <c:pt idx="1874">
                  <c:v>40957</c:v>
                </c:pt>
                <c:pt idx="1875">
                  <c:v>40958</c:v>
                </c:pt>
                <c:pt idx="1876">
                  <c:v>40959</c:v>
                </c:pt>
                <c:pt idx="1877">
                  <c:v>40960</c:v>
                </c:pt>
                <c:pt idx="1878">
                  <c:v>40961</c:v>
                </c:pt>
                <c:pt idx="1879">
                  <c:v>40962</c:v>
                </c:pt>
                <c:pt idx="1880">
                  <c:v>40963</c:v>
                </c:pt>
                <c:pt idx="1881">
                  <c:v>40964</c:v>
                </c:pt>
                <c:pt idx="1882">
                  <c:v>40965</c:v>
                </c:pt>
                <c:pt idx="1883">
                  <c:v>40966</c:v>
                </c:pt>
                <c:pt idx="1884">
                  <c:v>40967</c:v>
                </c:pt>
                <c:pt idx="1885">
                  <c:v>40968</c:v>
                </c:pt>
                <c:pt idx="1886">
                  <c:v>40969</c:v>
                </c:pt>
                <c:pt idx="1887">
                  <c:v>40970</c:v>
                </c:pt>
                <c:pt idx="1888">
                  <c:v>40971</c:v>
                </c:pt>
                <c:pt idx="1889">
                  <c:v>40972</c:v>
                </c:pt>
                <c:pt idx="1890">
                  <c:v>40973</c:v>
                </c:pt>
                <c:pt idx="1891">
                  <c:v>40974</c:v>
                </c:pt>
                <c:pt idx="1892">
                  <c:v>40975</c:v>
                </c:pt>
                <c:pt idx="1893">
                  <c:v>40976</c:v>
                </c:pt>
                <c:pt idx="1894">
                  <c:v>40977</c:v>
                </c:pt>
                <c:pt idx="1895">
                  <c:v>40978</c:v>
                </c:pt>
                <c:pt idx="1896">
                  <c:v>40979</c:v>
                </c:pt>
                <c:pt idx="1897">
                  <c:v>40980</c:v>
                </c:pt>
                <c:pt idx="1898">
                  <c:v>40981</c:v>
                </c:pt>
                <c:pt idx="1899">
                  <c:v>40982</c:v>
                </c:pt>
                <c:pt idx="1900">
                  <c:v>40983</c:v>
                </c:pt>
                <c:pt idx="1901">
                  <c:v>40984</c:v>
                </c:pt>
                <c:pt idx="1902">
                  <c:v>40985</c:v>
                </c:pt>
                <c:pt idx="1903">
                  <c:v>40986</c:v>
                </c:pt>
                <c:pt idx="1904">
                  <c:v>40987</c:v>
                </c:pt>
                <c:pt idx="1905">
                  <c:v>40988</c:v>
                </c:pt>
                <c:pt idx="1906">
                  <c:v>40989</c:v>
                </c:pt>
                <c:pt idx="1907">
                  <c:v>40990</c:v>
                </c:pt>
                <c:pt idx="1908">
                  <c:v>40991</c:v>
                </c:pt>
                <c:pt idx="1909">
                  <c:v>40992</c:v>
                </c:pt>
                <c:pt idx="1910">
                  <c:v>40993</c:v>
                </c:pt>
                <c:pt idx="1911">
                  <c:v>40994</c:v>
                </c:pt>
                <c:pt idx="1912">
                  <c:v>40995</c:v>
                </c:pt>
                <c:pt idx="1913">
                  <c:v>40996</c:v>
                </c:pt>
                <c:pt idx="1914">
                  <c:v>40997</c:v>
                </c:pt>
                <c:pt idx="1915">
                  <c:v>40998</c:v>
                </c:pt>
                <c:pt idx="1916">
                  <c:v>40999</c:v>
                </c:pt>
                <c:pt idx="1917">
                  <c:v>41000</c:v>
                </c:pt>
                <c:pt idx="1918">
                  <c:v>41001</c:v>
                </c:pt>
                <c:pt idx="1919">
                  <c:v>41002</c:v>
                </c:pt>
                <c:pt idx="1920">
                  <c:v>41003</c:v>
                </c:pt>
                <c:pt idx="1921">
                  <c:v>41004</c:v>
                </c:pt>
                <c:pt idx="1922">
                  <c:v>41005</c:v>
                </c:pt>
                <c:pt idx="1923">
                  <c:v>41006</c:v>
                </c:pt>
                <c:pt idx="1924">
                  <c:v>41007</c:v>
                </c:pt>
                <c:pt idx="1925">
                  <c:v>41008</c:v>
                </c:pt>
                <c:pt idx="1926">
                  <c:v>41009</c:v>
                </c:pt>
                <c:pt idx="1927">
                  <c:v>41010</c:v>
                </c:pt>
                <c:pt idx="1928">
                  <c:v>41011</c:v>
                </c:pt>
                <c:pt idx="1929">
                  <c:v>41012</c:v>
                </c:pt>
                <c:pt idx="1930">
                  <c:v>41013</c:v>
                </c:pt>
                <c:pt idx="1931">
                  <c:v>41014</c:v>
                </c:pt>
                <c:pt idx="1932">
                  <c:v>41015</c:v>
                </c:pt>
                <c:pt idx="1933">
                  <c:v>41016</c:v>
                </c:pt>
                <c:pt idx="1934">
                  <c:v>41017</c:v>
                </c:pt>
                <c:pt idx="1935">
                  <c:v>41018</c:v>
                </c:pt>
                <c:pt idx="1936">
                  <c:v>41019</c:v>
                </c:pt>
                <c:pt idx="1937">
                  <c:v>41020</c:v>
                </c:pt>
                <c:pt idx="1938">
                  <c:v>41021</c:v>
                </c:pt>
                <c:pt idx="1939">
                  <c:v>41022</c:v>
                </c:pt>
                <c:pt idx="1940">
                  <c:v>41023</c:v>
                </c:pt>
                <c:pt idx="1941">
                  <c:v>41024</c:v>
                </c:pt>
                <c:pt idx="1942">
                  <c:v>41025</c:v>
                </c:pt>
                <c:pt idx="1943">
                  <c:v>41026</c:v>
                </c:pt>
                <c:pt idx="1944">
                  <c:v>41027</c:v>
                </c:pt>
                <c:pt idx="1945">
                  <c:v>41028</c:v>
                </c:pt>
                <c:pt idx="1946">
                  <c:v>41029</c:v>
                </c:pt>
                <c:pt idx="1947">
                  <c:v>41030</c:v>
                </c:pt>
                <c:pt idx="1948">
                  <c:v>41031</c:v>
                </c:pt>
                <c:pt idx="1949">
                  <c:v>41032</c:v>
                </c:pt>
                <c:pt idx="1950">
                  <c:v>41033</c:v>
                </c:pt>
                <c:pt idx="1951">
                  <c:v>41034</c:v>
                </c:pt>
                <c:pt idx="1952">
                  <c:v>41035</c:v>
                </c:pt>
                <c:pt idx="1953">
                  <c:v>41036</c:v>
                </c:pt>
                <c:pt idx="1954">
                  <c:v>41037</c:v>
                </c:pt>
                <c:pt idx="1955">
                  <c:v>41038</c:v>
                </c:pt>
                <c:pt idx="1956">
                  <c:v>41039</c:v>
                </c:pt>
                <c:pt idx="1957">
                  <c:v>41040</c:v>
                </c:pt>
                <c:pt idx="1958">
                  <c:v>41041</c:v>
                </c:pt>
                <c:pt idx="1959">
                  <c:v>41042</c:v>
                </c:pt>
                <c:pt idx="1960">
                  <c:v>41043</c:v>
                </c:pt>
                <c:pt idx="1961">
                  <c:v>41044</c:v>
                </c:pt>
                <c:pt idx="1962">
                  <c:v>41045</c:v>
                </c:pt>
                <c:pt idx="1963">
                  <c:v>41046</c:v>
                </c:pt>
                <c:pt idx="1964">
                  <c:v>41047</c:v>
                </c:pt>
                <c:pt idx="1965">
                  <c:v>41048</c:v>
                </c:pt>
                <c:pt idx="1966">
                  <c:v>41049</c:v>
                </c:pt>
                <c:pt idx="1967">
                  <c:v>41050</c:v>
                </c:pt>
                <c:pt idx="1968">
                  <c:v>41051</c:v>
                </c:pt>
                <c:pt idx="1969">
                  <c:v>41052</c:v>
                </c:pt>
                <c:pt idx="1970">
                  <c:v>41053</c:v>
                </c:pt>
                <c:pt idx="1971">
                  <c:v>41054</c:v>
                </c:pt>
                <c:pt idx="1972">
                  <c:v>41055</c:v>
                </c:pt>
                <c:pt idx="1973">
                  <c:v>41056</c:v>
                </c:pt>
                <c:pt idx="1974">
                  <c:v>41057</c:v>
                </c:pt>
                <c:pt idx="1975">
                  <c:v>41058</c:v>
                </c:pt>
                <c:pt idx="1976">
                  <c:v>41059</c:v>
                </c:pt>
                <c:pt idx="1977">
                  <c:v>41060</c:v>
                </c:pt>
                <c:pt idx="1978">
                  <c:v>41061</c:v>
                </c:pt>
                <c:pt idx="1979">
                  <c:v>41062</c:v>
                </c:pt>
                <c:pt idx="1980">
                  <c:v>41063</c:v>
                </c:pt>
                <c:pt idx="1981">
                  <c:v>41064</c:v>
                </c:pt>
                <c:pt idx="1982">
                  <c:v>41065</c:v>
                </c:pt>
                <c:pt idx="1983">
                  <c:v>41066</c:v>
                </c:pt>
                <c:pt idx="1984">
                  <c:v>41067</c:v>
                </c:pt>
                <c:pt idx="1985">
                  <c:v>41068</c:v>
                </c:pt>
                <c:pt idx="1986">
                  <c:v>41069</c:v>
                </c:pt>
                <c:pt idx="1987">
                  <c:v>41070</c:v>
                </c:pt>
                <c:pt idx="1988">
                  <c:v>41071</c:v>
                </c:pt>
                <c:pt idx="1989">
                  <c:v>41072</c:v>
                </c:pt>
                <c:pt idx="1990">
                  <c:v>41073</c:v>
                </c:pt>
                <c:pt idx="1991">
                  <c:v>41074</c:v>
                </c:pt>
                <c:pt idx="1992">
                  <c:v>41075</c:v>
                </c:pt>
                <c:pt idx="1993">
                  <c:v>41076</c:v>
                </c:pt>
                <c:pt idx="1994">
                  <c:v>41077</c:v>
                </c:pt>
                <c:pt idx="1995">
                  <c:v>41078</c:v>
                </c:pt>
                <c:pt idx="1996">
                  <c:v>41079</c:v>
                </c:pt>
                <c:pt idx="1997">
                  <c:v>41080</c:v>
                </c:pt>
                <c:pt idx="1998">
                  <c:v>41081</c:v>
                </c:pt>
                <c:pt idx="1999">
                  <c:v>41082</c:v>
                </c:pt>
                <c:pt idx="2000">
                  <c:v>41083</c:v>
                </c:pt>
                <c:pt idx="2001">
                  <c:v>41084</c:v>
                </c:pt>
                <c:pt idx="2002">
                  <c:v>41085</c:v>
                </c:pt>
                <c:pt idx="2003">
                  <c:v>41086</c:v>
                </c:pt>
                <c:pt idx="2004">
                  <c:v>41087</c:v>
                </c:pt>
                <c:pt idx="2005">
                  <c:v>41088</c:v>
                </c:pt>
                <c:pt idx="2006">
                  <c:v>41089</c:v>
                </c:pt>
                <c:pt idx="2007">
                  <c:v>41090</c:v>
                </c:pt>
                <c:pt idx="2008">
                  <c:v>41091</c:v>
                </c:pt>
                <c:pt idx="2009">
                  <c:v>41092</c:v>
                </c:pt>
                <c:pt idx="2010">
                  <c:v>41093</c:v>
                </c:pt>
                <c:pt idx="2011">
                  <c:v>41094</c:v>
                </c:pt>
                <c:pt idx="2012">
                  <c:v>41095</c:v>
                </c:pt>
                <c:pt idx="2013">
                  <c:v>41096</c:v>
                </c:pt>
                <c:pt idx="2014">
                  <c:v>41097</c:v>
                </c:pt>
                <c:pt idx="2015">
                  <c:v>41098</c:v>
                </c:pt>
                <c:pt idx="2016">
                  <c:v>41099</c:v>
                </c:pt>
                <c:pt idx="2017">
                  <c:v>41100</c:v>
                </c:pt>
                <c:pt idx="2018">
                  <c:v>41101</c:v>
                </c:pt>
                <c:pt idx="2019">
                  <c:v>41102</c:v>
                </c:pt>
                <c:pt idx="2020">
                  <c:v>41103</c:v>
                </c:pt>
                <c:pt idx="2021">
                  <c:v>41104</c:v>
                </c:pt>
                <c:pt idx="2022">
                  <c:v>41105</c:v>
                </c:pt>
                <c:pt idx="2023">
                  <c:v>41106</c:v>
                </c:pt>
                <c:pt idx="2024">
                  <c:v>41107</c:v>
                </c:pt>
                <c:pt idx="2025">
                  <c:v>41108</c:v>
                </c:pt>
                <c:pt idx="2026">
                  <c:v>41109</c:v>
                </c:pt>
                <c:pt idx="2027">
                  <c:v>41110</c:v>
                </c:pt>
                <c:pt idx="2028">
                  <c:v>41111</c:v>
                </c:pt>
                <c:pt idx="2029">
                  <c:v>41112</c:v>
                </c:pt>
                <c:pt idx="2030">
                  <c:v>41113</c:v>
                </c:pt>
                <c:pt idx="2031">
                  <c:v>41114</c:v>
                </c:pt>
                <c:pt idx="2032">
                  <c:v>41115</c:v>
                </c:pt>
                <c:pt idx="2033">
                  <c:v>41116</c:v>
                </c:pt>
                <c:pt idx="2034">
                  <c:v>41117</c:v>
                </c:pt>
                <c:pt idx="2035">
                  <c:v>41118</c:v>
                </c:pt>
                <c:pt idx="2036">
                  <c:v>41119</c:v>
                </c:pt>
                <c:pt idx="2037">
                  <c:v>41120</c:v>
                </c:pt>
                <c:pt idx="2038">
                  <c:v>41121</c:v>
                </c:pt>
                <c:pt idx="2039">
                  <c:v>41122</c:v>
                </c:pt>
                <c:pt idx="2040">
                  <c:v>41123</c:v>
                </c:pt>
                <c:pt idx="2041">
                  <c:v>41124</c:v>
                </c:pt>
                <c:pt idx="2042">
                  <c:v>41125</c:v>
                </c:pt>
                <c:pt idx="2043">
                  <c:v>41126</c:v>
                </c:pt>
                <c:pt idx="2044">
                  <c:v>41127</c:v>
                </c:pt>
                <c:pt idx="2045">
                  <c:v>41128</c:v>
                </c:pt>
                <c:pt idx="2046">
                  <c:v>41129</c:v>
                </c:pt>
                <c:pt idx="2047">
                  <c:v>41130</c:v>
                </c:pt>
                <c:pt idx="2048">
                  <c:v>41131</c:v>
                </c:pt>
                <c:pt idx="2049">
                  <c:v>41132</c:v>
                </c:pt>
                <c:pt idx="2050">
                  <c:v>41133</c:v>
                </c:pt>
                <c:pt idx="2051">
                  <c:v>41134</c:v>
                </c:pt>
                <c:pt idx="2052">
                  <c:v>41135</c:v>
                </c:pt>
                <c:pt idx="2053">
                  <c:v>41136</c:v>
                </c:pt>
                <c:pt idx="2054">
                  <c:v>41137</c:v>
                </c:pt>
                <c:pt idx="2055">
                  <c:v>41138</c:v>
                </c:pt>
                <c:pt idx="2056">
                  <c:v>41139</c:v>
                </c:pt>
                <c:pt idx="2057">
                  <c:v>41140</c:v>
                </c:pt>
                <c:pt idx="2058">
                  <c:v>41141</c:v>
                </c:pt>
                <c:pt idx="2059">
                  <c:v>41142</c:v>
                </c:pt>
                <c:pt idx="2060">
                  <c:v>41143</c:v>
                </c:pt>
                <c:pt idx="2061">
                  <c:v>41144</c:v>
                </c:pt>
                <c:pt idx="2062">
                  <c:v>41145</c:v>
                </c:pt>
                <c:pt idx="2063">
                  <c:v>41146</c:v>
                </c:pt>
                <c:pt idx="2064">
                  <c:v>41147</c:v>
                </c:pt>
                <c:pt idx="2065">
                  <c:v>41148</c:v>
                </c:pt>
                <c:pt idx="2066">
                  <c:v>41149</c:v>
                </c:pt>
                <c:pt idx="2067">
                  <c:v>41150</c:v>
                </c:pt>
                <c:pt idx="2068">
                  <c:v>41151</c:v>
                </c:pt>
                <c:pt idx="2069">
                  <c:v>41152</c:v>
                </c:pt>
                <c:pt idx="2070">
                  <c:v>41153</c:v>
                </c:pt>
                <c:pt idx="2071">
                  <c:v>41154</c:v>
                </c:pt>
                <c:pt idx="2072">
                  <c:v>41155</c:v>
                </c:pt>
                <c:pt idx="2073">
                  <c:v>41156</c:v>
                </c:pt>
                <c:pt idx="2074">
                  <c:v>41157</c:v>
                </c:pt>
                <c:pt idx="2075">
                  <c:v>41158</c:v>
                </c:pt>
                <c:pt idx="2076">
                  <c:v>41159</c:v>
                </c:pt>
                <c:pt idx="2077">
                  <c:v>41160</c:v>
                </c:pt>
                <c:pt idx="2078">
                  <c:v>41161</c:v>
                </c:pt>
                <c:pt idx="2079">
                  <c:v>41162</c:v>
                </c:pt>
                <c:pt idx="2080">
                  <c:v>41163</c:v>
                </c:pt>
                <c:pt idx="2081">
                  <c:v>41164</c:v>
                </c:pt>
                <c:pt idx="2082">
                  <c:v>41165</c:v>
                </c:pt>
                <c:pt idx="2083">
                  <c:v>41166</c:v>
                </c:pt>
                <c:pt idx="2084">
                  <c:v>41167</c:v>
                </c:pt>
                <c:pt idx="2085">
                  <c:v>41168</c:v>
                </c:pt>
                <c:pt idx="2086">
                  <c:v>41169</c:v>
                </c:pt>
                <c:pt idx="2087">
                  <c:v>41170</c:v>
                </c:pt>
                <c:pt idx="2088">
                  <c:v>41171</c:v>
                </c:pt>
                <c:pt idx="2089">
                  <c:v>41172</c:v>
                </c:pt>
                <c:pt idx="2090">
                  <c:v>41173</c:v>
                </c:pt>
                <c:pt idx="2091">
                  <c:v>41174</c:v>
                </c:pt>
                <c:pt idx="2092">
                  <c:v>41175</c:v>
                </c:pt>
                <c:pt idx="2093">
                  <c:v>41176</c:v>
                </c:pt>
                <c:pt idx="2094">
                  <c:v>41177</c:v>
                </c:pt>
                <c:pt idx="2095">
                  <c:v>41178</c:v>
                </c:pt>
                <c:pt idx="2096">
                  <c:v>41179</c:v>
                </c:pt>
                <c:pt idx="2097">
                  <c:v>41180</c:v>
                </c:pt>
                <c:pt idx="2098">
                  <c:v>41181</c:v>
                </c:pt>
                <c:pt idx="2099">
                  <c:v>41182</c:v>
                </c:pt>
                <c:pt idx="2100">
                  <c:v>41183</c:v>
                </c:pt>
                <c:pt idx="2101">
                  <c:v>41184</c:v>
                </c:pt>
                <c:pt idx="2102">
                  <c:v>41185</c:v>
                </c:pt>
                <c:pt idx="2103">
                  <c:v>41186</c:v>
                </c:pt>
                <c:pt idx="2104">
                  <c:v>41187</c:v>
                </c:pt>
                <c:pt idx="2105">
                  <c:v>41188</c:v>
                </c:pt>
                <c:pt idx="2106">
                  <c:v>41189</c:v>
                </c:pt>
                <c:pt idx="2107">
                  <c:v>41190</c:v>
                </c:pt>
                <c:pt idx="2108">
                  <c:v>41191</c:v>
                </c:pt>
                <c:pt idx="2109">
                  <c:v>41192</c:v>
                </c:pt>
                <c:pt idx="2110">
                  <c:v>41193</c:v>
                </c:pt>
                <c:pt idx="2111">
                  <c:v>41194</c:v>
                </c:pt>
                <c:pt idx="2112">
                  <c:v>41195</c:v>
                </c:pt>
                <c:pt idx="2113">
                  <c:v>41196</c:v>
                </c:pt>
                <c:pt idx="2114">
                  <c:v>41197</c:v>
                </c:pt>
                <c:pt idx="2115">
                  <c:v>41198</c:v>
                </c:pt>
                <c:pt idx="2116">
                  <c:v>41199</c:v>
                </c:pt>
                <c:pt idx="2117">
                  <c:v>41200</c:v>
                </c:pt>
                <c:pt idx="2118">
                  <c:v>41201</c:v>
                </c:pt>
                <c:pt idx="2119">
                  <c:v>41202</c:v>
                </c:pt>
                <c:pt idx="2120">
                  <c:v>41203</c:v>
                </c:pt>
                <c:pt idx="2121">
                  <c:v>41204</c:v>
                </c:pt>
                <c:pt idx="2122">
                  <c:v>41205</c:v>
                </c:pt>
                <c:pt idx="2123">
                  <c:v>41206</c:v>
                </c:pt>
                <c:pt idx="2124">
                  <c:v>41207</c:v>
                </c:pt>
                <c:pt idx="2125">
                  <c:v>41208</c:v>
                </c:pt>
                <c:pt idx="2126">
                  <c:v>41209</c:v>
                </c:pt>
                <c:pt idx="2127">
                  <c:v>41210</c:v>
                </c:pt>
                <c:pt idx="2128">
                  <c:v>41211</c:v>
                </c:pt>
                <c:pt idx="2129">
                  <c:v>41212</c:v>
                </c:pt>
                <c:pt idx="2130">
                  <c:v>41213</c:v>
                </c:pt>
                <c:pt idx="2131">
                  <c:v>41214</c:v>
                </c:pt>
                <c:pt idx="2132">
                  <c:v>41215</c:v>
                </c:pt>
                <c:pt idx="2133">
                  <c:v>41216</c:v>
                </c:pt>
                <c:pt idx="2134">
                  <c:v>41217</c:v>
                </c:pt>
                <c:pt idx="2135">
                  <c:v>41218</c:v>
                </c:pt>
                <c:pt idx="2136">
                  <c:v>41219</c:v>
                </c:pt>
                <c:pt idx="2137">
                  <c:v>41220</c:v>
                </c:pt>
                <c:pt idx="2138">
                  <c:v>41221</c:v>
                </c:pt>
                <c:pt idx="2139">
                  <c:v>41222</c:v>
                </c:pt>
                <c:pt idx="2140">
                  <c:v>41223</c:v>
                </c:pt>
                <c:pt idx="2141">
                  <c:v>41224</c:v>
                </c:pt>
                <c:pt idx="2142">
                  <c:v>41225</c:v>
                </c:pt>
                <c:pt idx="2143">
                  <c:v>41226</c:v>
                </c:pt>
                <c:pt idx="2144">
                  <c:v>41227</c:v>
                </c:pt>
                <c:pt idx="2145">
                  <c:v>41228</c:v>
                </c:pt>
                <c:pt idx="2146">
                  <c:v>41229</c:v>
                </c:pt>
                <c:pt idx="2147">
                  <c:v>41230</c:v>
                </c:pt>
                <c:pt idx="2148">
                  <c:v>41231</c:v>
                </c:pt>
                <c:pt idx="2149">
                  <c:v>41232</c:v>
                </c:pt>
                <c:pt idx="2150">
                  <c:v>41233</c:v>
                </c:pt>
                <c:pt idx="2151">
                  <c:v>41234</c:v>
                </c:pt>
                <c:pt idx="2152">
                  <c:v>41235</c:v>
                </c:pt>
                <c:pt idx="2153">
                  <c:v>41236</c:v>
                </c:pt>
                <c:pt idx="2154">
                  <c:v>41237</c:v>
                </c:pt>
                <c:pt idx="2155">
                  <c:v>41238</c:v>
                </c:pt>
                <c:pt idx="2156">
                  <c:v>41239</c:v>
                </c:pt>
                <c:pt idx="2157">
                  <c:v>41240</c:v>
                </c:pt>
                <c:pt idx="2158">
                  <c:v>41241</c:v>
                </c:pt>
                <c:pt idx="2159">
                  <c:v>41242</c:v>
                </c:pt>
                <c:pt idx="2160">
                  <c:v>41243</c:v>
                </c:pt>
                <c:pt idx="2161">
                  <c:v>41244</c:v>
                </c:pt>
                <c:pt idx="2162">
                  <c:v>41245</c:v>
                </c:pt>
                <c:pt idx="2163">
                  <c:v>41246</c:v>
                </c:pt>
                <c:pt idx="2164">
                  <c:v>41247</c:v>
                </c:pt>
                <c:pt idx="2165">
                  <c:v>41248</c:v>
                </c:pt>
                <c:pt idx="2166">
                  <c:v>41249</c:v>
                </c:pt>
                <c:pt idx="2167">
                  <c:v>41250</c:v>
                </c:pt>
                <c:pt idx="2168">
                  <c:v>41251</c:v>
                </c:pt>
                <c:pt idx="2169">
                  <c:v>41252</c:v>
                </c:pt>
                <c:pt idx="2170">
                  <c:v>41253</c:v>
                </c:pt>
                <c:pt idx="2171">
                  <c:v>41254</c:v>
                </c:pt>
                <c:pt idx="2172">
                  <c:v>41255</c:v>
                </c:pt>
                <c:pt idx="2173">
                  <c:v>41256</c:v>
                </c:pt>
                <c:pt idx="2174">
                  <c:v>41257</c:v>
                </c:pt>
                <c:pt idx="2175">
                  <c:v>41258</c:v>
                </c:pt>
                <c:pt idx="2176">
                  <c:v>41259</c:v>
                </c:pt>
                <c:pt idx="2177">
                  <c:v>41260</c:v>
                </c:pt>
                <c:pt idx="2178">
                  <c:v>41261</c:v>
                </c:pt>
                <c:pt idx="2179">
                  <c:v>41262</c:v>
                </c:pt>
                <c:pt idx="2180">
                  <c:v>41263</c:v>
                </c:pt>
                <c:pt idx="2181">
                  <c:v>41264</c:v>
                </c:pt>
                <c:pt idx="2182">
                  <c:v>41265</c:v>
                </c:pt>
                <c:pt idx="2183">
                  <c:v>41266</c:v>
                </c:pt>
                <c:pt idx="2184">
                  <c:v>41267</c:v>
                </c:pt>
                <c:pt idx="2185">
                  <c:v>41268</c:v>
                </c:pt>
                <c:pt idx="2186">
                  <c:v>41269</c:v>
                </c:pt>
                <c:pt idx="2187">
                  <c:v>41270</c:v>
                </c:pt>
                <c:pt idx="2188">
                  <c:v>41271</c:v>
                </c:pt>
                <c:pt idx="2189">
                  <c:v>41272</c:v>
                </c:pt>
                <c:pt idx="2190">
                  <c:v>41273</c:v>
                </c:pt>
                <c:pt idx="2191">
                  <c:v>41274</c:v>
                </c:pt>
                <c:pt idx="2192">
                  <c:v>41275</c:v>
                </c:pt>
                <c:pt idx="2193">
                  <c:v>41276</c:v>
                </c:pt>
                <c:pt idx="2194">
                  <c:v>41277</c:v>
                </c:pt>
                <c:pt idx="2195">
                  <c:v>41278</c:v>
                </c:pt>
                <c:pt idx="2196">
                  <c:v>41279</c:v>
                </c:pt>
                <c:pt idx="2197">
                  <c:v>41280</c:v>
                </c:pt>
                <c:pt idx="2198">
                  <c:v>41281</c:v>
                </c:pt>
                <c:pt idx="2199">
                  <c:v>41282</c:v>
                </c:pt>
                <c:pt idx="2200">
                  <c:v>41283</c:v>
                </c:pt>
                <c:pt idx="2201">
                  <c:v>41284</c:v>
                </c:pt>
                <c:pt idx="2202">
                  <c:v>41285</c:v>
                </c:pt>
                <c:pt idx="2203">
                  <c:v>41286</c:v>
                </c:pt>
                <c:pt idx="2204">
                  <c:v>41287</c:v>
                </c:pt>
                <c:pt idx="2205">
                  <c:v>41288</c:v>
                </c:pt>
                <c:pt idx="2206">
                  <c:v>41289</c:v>
                </c:pt>
                <c:pt idx="2207">
                  <c:v>41290</c:v>
                </c:pt>
                <c:pt idx="2208">
                  <c:v>41291</c:v>
                </c:pt>
                <c:pt idx="2209">
                  <c:v>41292</c:v>
                </c:pt>
                <c:pt idx="2210">
                  <c:v>41293</c:v>
                </c:pt>
                <c:pt idx="2211">
                  <c:v>41294</c:v>
                </c:pt>
                <c:pt idx="2212">
                  <c:v>41295</c:v>
                </c:pt>
                <c:pt idx="2213">
                  <c:v>41296</c:v>
                </c:pt>
                <c:pt idx="2214">
                  <c:v>41297</c:v>
                </c:pt>
                <c:pt idx="2215">
                  <c:v>41298</c:v>
                </c:pt>
                <c:pt idx="2216">
                  <c:v>41299</c:v>
                </c:pt>
                <c:pt idx="2217">
                  <c:v>41300</c:v>
                </c:pt>
                <c:pt idx="2218">
                  <c:v>41301</c:v>
                </c:pt>
                <c:pt idx="2219">
                  <c:v>41302</c:v>
                </c:pt>
                <c:pt idx="2220">
                  <c:v>41303</c:v>
                </c:pt>
                <c:pt idx="2221">
                  <c:v>41304</c:v>
                </c:pt>
                <c:pt idx="2222">
                  <c:v>41305</c:v>
                </c:pt>
                <c:pt idx="2223">
                  <c:v>41306</c:v>
                </c:pt>
                <c:pt idx="2224">
                  <c:v>41307</c:v>
                </c:pt>
                <c:pt idx="2225">
                  <c:v>41308</c:v>
                </c:pt>
                <c:pt idx="2226">
                  <c:v>41309</c:v>
                </c:pt>
                <c:pt idx="2227">
                  <c:v>41310</c:v>
                </c:pt>
                <c:pt idx="2228">
                  <c:v>41311</c:v>
                </c:pt>
                <c:pt idx="2229">
                  <c:v>41312</c:v>
                </c:pt>
                <c:pt idx="2230">
                  <c:v>41313</c:v>
                </c:pt>
                <c:pt idx="2231">
                  <c:v>41314</c:v>
                </c:pt>
                <c:pt idx="2232">
                  <c:v>41315</c:v>
                </c:pt>
                <c:pt idx="2233">
                  <c:v>41316</c:v>
                </c:pt>
                <c:pt idx="2234">
                  <c:v>41317</c:v>
                </c:pt>
                <c:pt idx="2235">
                  <c:v>41318</c:v>
                </c:pt>
                <c:pt idx="2236">
                  <c:v>41319</c:v>
                </c:pt>
                <c:pt idx="2237">
                  <c:v>41320</c:v>
                </c:pt>
                <c:pt idx="2238">
                  <c:v>41321</c:v>
                </c:pt>
                <c:pt idx="2239">
                  <c:v>41322</c:v>
                </c:pt>
                <c:pt idx="2240">
                  <c:v>41323</c:v>
                </c:pt>
                <c:pt idx="2241">
                  <c:v>41324</c:v>
                </c:pt>
                <c:pt idx="2242">
                  <c:v>41325</c:v>
                </c:pt>
                <c:pt idx="2243">
                  <c:v>41326</c:v>
                </c:pt>
                <c:pt idx="2244">
                  <c:v>41327</c:v>
                </c:pt>
                <c:pt idx="2245">
                  <c:v>41328</c:v>
                </c:pt>
                <c:pt idx="2246">
                  <c:v>41329</c:v>
                </c:pt>
                <c:pt idx="2247">
                  <c:v>41330</c:v>
                </c:pt>
                <c:pt idx="2248">
                  <c:v>41331</c:v>
                </c:pt>
                <c:pt idx="2249">
                  <c:v>41332</c:v>
                </c:pt>
                <c:pt idx="2250">
                  <c:v>41333</c:v>
                </c:pt>
                <c:pt idx="2251">
                  <c:v>41334</c:v>
                </c:pt>
                <c:pt idx="2252">
                  <c:v>41335</c:v>
                </c:pt>
                <c:pt idx="2253">
                  <c:v>41336</c:v>
                </c:pt>
                <c:pt idx="2254">
                  <c:v>41337</c:v>
                </c:pt>
                <c:pt idx="2255">
                  <c:v>41338</c:v>
                </c:pt>
                <c:pt idx="2256">
                  <c:v>41339</c:v>
                </c:pt>
                <c:pt idx="2257">
                  <c:v>41340</c:v>
                </c:pt>
                <c:pt idx="2258">
                  <c:v>41341</c:v>
                </c:pt>
                <c:pt idx="2259">
                  <c:v>41342</c:v>
                </c:pt>
                <c:pt idx="2260">
                  <c:v>41343</c:v>
                </c:pt>
                <c:pt idx="2261">
                  <c:v>41344</c:v>
                </c:pt>
                <c:pt idx="2262">
                  <c:v>41345</c:v>
                </c:pt>
                <c:pt idx="2263">
                  <c:v>41346</c:v>
                </c:pt>
                <c:pt idx="2264">
                  <c:v>41347</c:v>
                </c:pt>
                <c:pt idx="2265">
                  <c:v>41348</c:v>
                </c:pt>
                <c:pt idx="2266">
                  <c:v>41349</c:v>
                </c:pt>
                <c:pt idx="2267">
                  <c:v>41350</c:v>
                </c:pt>
                <c:pt idx="2268">
                  <c:v>41351</c:v>
                </c:pt>
                <c:pt idx="2269">
                  <c:v>41352</c:v>
                </c:pt>
                <c:pt idx="2270">
                  <c:v>41353</c:v>
                </c:pt>
                <c:pt idx="2271">
                  <c:v>41354</c:v>
                </c:pt>
                <c:pt idx="2272">
                  <c:v>41355</c:v>
                </c:pt>
                <c:pt idx="2273">
                  <c:v>41356</c:v>
                </c:pt>
                <c:pt idx="2274">
                  <c:v>41357</c:v>
                </c:pt>
                <c:pt idx="2275">
                  <c:v>41358</c:v>
                </c:pt>
                <c:pt idx="2276">
                  <c:v>41359</c:v>
                </c:pt>
                <c:pt idx="2277">
                  <c:v>41360</c:v>
                </c:pt>
                <c:pt idx="2278">
                  <c:v>41361</c:v>
                </c:pt>
                <c:pt idx="2279">
                  <c:v>41362</c:v>
                </c:pt>
                <c:pt idx="2280">
                  <c:v>41363</c:v>
                </c:pt>
                <c:pt idx="2281">
                  <c:v>41364</c:v>
                </c:pt>
                <c:pt idx="2282">
                  <c:v>41365</c:v>
                </c:pt>
                <c:pt idx="2283">
                  <c:v>41366</c:v>
                </c:pt>
                <c:pt idx="2284">
                  <c:v>41367</c:v>
                </c:pt>
                <c:pt idx="2285">
                  <c:v>41368</c:v>
                </c:pt>
                <c:pt idx="2286">
                  <c:v>41369</c:v>
                </c:pt>
                <c:pt idx="2287">
                  <c:v>41370</c:v>
                </c:pt>
                <c:pt idx="2288">
                  <c:v>41371</c:v>
                </c:pt>
                <c:pt idx="2289">
                  <c:v>41372</c:v>
                </c:pt>
                <c:pt idx="2290">
                  <c:v>41373</c:v>
                </c:pt>
                <c:pt idx="2291">
                  <c:v>41374</c:v>
                </c:pt>
                <c:pt idx="2292">
                  <c:v>41375</c:v>
                </c:pt>
                <c:pt idx="2293">
                  <c:v>41376</c:v>
                </c:pt>
                <c:pt idx="2294">
                  <c:v>41377</c:v>
                </c:pt>
                <c:pt idx="2295">
                  <c:v>41378</c:v>
                </c:pt>
                <c:pt idx="2296">
                  <c:v>41379</c:v>
                </c:pt>
                <c:pt idx="2297">
                  <c:v>41380</c:v>
                </c:pt>
                <c:pt idx="2298">
                  <c:v>41381</c:v>
                </c:pt>
                <c:pt idx="2299">
                  <c:v>41382</c:v>
                </c:pt>
                <c:pt idx="2300">
                  <c:v>41383</c:v>
                </c:pt>
                <c:pt idx="2301">
                  <c:v>41384</c:v>
                </c:pt>
                <c:pt idx="2302">
                  <c:v>41385</c:v>
                </c:pt>
                <c:pt idx="2303">
                  <c:v>41386</c:v>
                </c:pt>
                <c:pt idx="2304">
                  <c:v>41387</c:v>
                </c:pt>
                <c:pt idx="2305">
                  <c:v>41388</c:v>
                </c:pt>
                <c:pt idx="2306">
                  <c:v>41389</c:v>
                </c:pt>
                <c:pt idx="2307">
                  <c:v>41390</c:v>
                </c:pt>
                <c:pt idx="2308">
                  <c:v>41391</c:v>
                </c:pt>
                <c:pt idx="2309">
                  <c:v>41392</c:v>
                </c:pt>
                <c:pt idx="2310">
                  <c:v>41393</c:v>
                </c:pt>
                <c:pt idx="2311">
                  <c:v>41394</c:v>
                </c:pt>
                <c:pt idx="2312">
                  <c:v>41395</c:v>
                </c:pt>
                <c:pt idx="2313">
                  <c:v>41396</c:v>
                </c:pt>
                <c:pt idx="2314">
                  <c:v>41397</c:v>
                </c:pt>
                <c:pt idx="2315">
                  <c:v>41398</c:v>
                </c:pt>
                <c:pt idx="2316">
                  <c:v>41399</c:v>
                </c:pt>
                <c:pt idx="2317">
                  <c:v>41400</c:v>
                </c:pt>
                <c:pt idx="2318">
                  <c:v>41401</c:v>
                </c:pt>
                <c:pt idx="2319">
                  <c:v>41402</c:v>
                </c:pt>
                <c:pt idx="2320">
                  <c:v>41403</c:v>
                </c:pt>
                <c:pt idx="2321">
                  <c:v>41404</c:v>
                </c:pt>
                <c:pt idx="2322">
                  <c:v>41405</c:v>
                </c:pt>
                <c:pt idx="2323">
                  <c:v>41406</c:v>
                </c:pt>
                <c:pt idx="2324">
                  <c:v>41407</c:v>
                </c:pt>
                <c:pt idx="2325">
                  <c:v>41408</c:v>
                </c:pt>
                <c:pt idx="2326">
                  <c:v>41409</c:v>
                </c:pt>
                <c:pt idx="2327">
                  <c:v>41410</c:v>
                </c:pt>
                <c:pt idx="2328">
                  <c:v>41411</c:v>
                </c:pt>
                <c:pt idx="2329">
                  <c:v>41412</c:v>
                </c:pt>
                <c:pt idx="2330">
                  <c:v>41413</c:v>
                </c:pt>
                <c:pt idx="2331">
                  <c:v>41414</c:v>
                </c:pt>
                <c:pt idx="2332">
                  <c:v>41415</c:v>
                </c:pt>
                <c:pt idx="2333">
                  <c:v>41416</c:v>
                </c:pt>
                <c:pt idx="2334">
                  <c:v>41417</c:v>
                </c:pt>
                <c:pt idx="2335">
                  <c:v>41418</c:v>
                </c:pt>
                <c:pt idx="2336">
                  <c:v>41419</c:v>
                </c:pt>
                <c:pt idx="2337">
                  <c:v>41420</c:v>
                </c:pt>
                <c:pt idx="2338">
                  <c:v>41421</c:v>
                </c:pt>
                <c:pt idx="2339">
                  <c:v>41422</c:v>
                </c:pt>
                <c:pt idx="2340">
                  <c:v>41423</c:v>
                </c:pt>
                <c:pt idx="2341">
                  <c:v>41424</c:v>
                </c:pt>
                <c:pt idx="2342">
                  <c:v>41425</c:v>
                </c:pt>
                <c:pt idx="2343">
                  <c:v>41426</c:v>
                </c:pt>
                <c:pt idx="2344">
                  <c:v>41427</c:v>
                </c:pt>
                <c:pt idx="2345">
                  <c:v>41428</c:v>
                </c:pt>
                <c:pt idx="2346">
                  <c:v>41429</c:v>
                </c:pt>
                <c:pt idx="2347">
                  <c:v>41430</c:v>
                </c:pt>
                <c:pt idx="2348">
                  <c:v>41431</c:v>
                </c:pt>
                <c:pt idx="2349">
                  <c:v>41432</c:v>
                </c:pt>
                <c:pt idx="2350">
                  <c:v>41433</c:v>
                </c:pt>
                <c:pt idx="2351">
                  <c:v>41434</c:v>
                </c:pt>
                <c:pt idx="2352">
                  <c:v>41435</c:v>
                </c:pt>
                <c:pt idx="2353">
                  <c:v>41436</c:v>
                </c:pt>
                <c:pt idx="2354">
                  <c:v>41437</c:v>
                </c:pt>
                <c:pt idx="2355">
                  <c:v>41438</c:v>
                </c:pt>
                <c:pt idx="2356">
                  <c:v>41439</c:v>
                </c:pt>
                <c:pt idx="2357">
                  <c:v>41440</c:v>
                </c:pt>
                <c:pt idx="2358">
                  <c:v>41441</c:v>
                </c:pt>
                <c:pt idx="2359">
                  <c:v>41442</c:v>
                </c:pt>
                <c:pt idx="2360">
                  <c:v>41443</c:v>
                </c:pt>
                <c:pt idx="2361">
                  <c:v>41444</c:v>
                </c:pt>
                <c:pt idx="2362">
                  <c:v>41445</c:v>
                </c:pt>
                <c:pt idx="2363">
                  <c:v>41446</c:v>
                </c:pt>
                <c:pt idx="2364">
                  <c:v>41447</c:v>
                </c:pt>
                <c:pt idx="2365">
                  <c:v>41448</c:v>
                </c:pt>
                <c:pt idx="2366">
                  <c:v>41449</c:v>
                </c:pt>
                <c:pt idx="2367">
                  <c:v>41450</c:v>
                </c:pt>
                <c:pt idx="2368">
                  <c:v>41451</c:v>
                </c:pt>
                <c:pt idx="2369">
                  <c:v>41452</c:v>
                </c:pt>
                <c:pt idx="2370">
                  <c:v>41453</c:v>
                </c:pt>
                <c:pt idx="2371">
                  <c:v>41454</c:v>
                </c:pt>
                <c:pt idx="2372">
                  <c:v>41455</c:v>
                </c:pt>
                <c:pt idx="2373">
                  <c:v>41456</c:v>
                </c:pt>
                <c:pt idx="2374">
                  <c:v>41457</c:v>
                </c:pt>
                <c:pt idx="2375">
                  <c:v>41458</c:v>
                </c:pt>
                <c:pt idx="2376">
                  <c:v>41459</c:v>
                </c:pt>
                <c:pt idx="2377">
                  <c:v>41460</c:v>
                </c:pt>
                <c:pt idx="2378">
                  <c:v>41461</c:v>
                </c:pt>
                <c:pt idx="2379">
                  <c:v>41462</c:v>
                </c:pt>
                <c:pt idx="2380">
                  <c:v>41463</c:v>
                </c:pt>
                <c:pt idx="2381">
                  <c:v>41464</c:v>
                </c:pt>
                <c:pt idx="2382">
                  <c:v>41465</c:v>
                </c:pt>
                <c:pt idx="2383">
                  <c:v>41466</c:v>
                </c:pt>
                <c:pt idx="2384">
                  <c:v>41467</c:v>
                </c:pt>
                <c:pt idx="2385">
                  <c:v>41468</c:v>
                </c:pt>
                <c:pt idx="2386">
                  <c:v>41469</c:v>
                </c:pt>
                <c:pt idx="2387">
                  <c:v>41470</c:v>
                </c:pt>
                <c:pt idx="2388">
                  <c:v>41471</c:v>
                </c:pt>
                <c:pt idx="2389">
                  <c:v>41472</c:v>
                </c:pt>
                <c:pt idx="2390">
                  <c:v>41473</c:v>
                </c:pt>
                <c:pt idx="2391">
                  <c:v>41474</c:v>
                </c:pt>
                <c:pt idx="2392">
                  <c:v>41475</c:v>
                </c:pt>
                <c:pt idx="2393">
                  <c:v>41476</c:v>
                </c:pt>
                <c:pt idx="2394">
                  <c:v>41477</c:v>
                </c:pt>
                <c:pt idx="2395">
                  <c:v>41478</c:v>
                </c:pt>
                <c:pt idx="2396">
                  <c:v>41479</c:v>
                </c:pt>
                <c:pt idx="2397">
                  <c:v>41480</c:v>
                </c:pt>
                <c:pt idx="2398">
                  <c:v>41481</c:v>
                </c:pt>
                <c:pt idx="2399">
                  <c:v>41482</c:v>
                </c:pt>
                <c:pt idx="2400">
                  <c:v>41483</c:v>
                </c:pt>
                <c:pt idx="2401">
                  <c:v>41484</c:v>
                </c:pt>
                <c:pt idx="2402">
                  <c:v>41485</c:v>
                </c:pt>
                <c:pt idx="2403">
                  <c:v>41486</c:v>
                </c:pt>
                <c:pt idx="2404">
                  <c:v>41487</c:v>
                </c:pt>
                <c:pt idx="2405">
                  <c:v>41488</c:v>
                </c:pt>
                <c:pt idx="2406">
                  <c:v>41489</c:v>
                </c:pt>
                <c:pt idx="2407">
                  <c:v>41490</c:v>
                </c:pt>
                <c:pt idx="2408">
                  <c:v>41491</c:v>
                </c:pt>
                <c:pt idx="2409">
                  <c:v>41492</c:v>
                </c:pt>
                <c:pt idx="2410">
                  <c:v>41493</c:v>
                </c:pt>
                <c:pt idx="2411">
                  <c:v>41494</c:v>
                </c:pt>
                <c:pt idx="2412">
                  <c:v>41495</c:v>
                </c:pt>
                <c:pt idx="2413">
                  <c:v>41496</c:v>
                </c:pt>
                <c:pt idx="2414">
                  <c:v>41497</c:v>
                </c:pt>
                <c:pt idx="2415">
                  <c:v>41498</c:v>
                </c:pt>
                <c:pt idx="2416">
                  <c:v>41499</c:v>
                </c:pt>
                <c:pt idx="2417">
                  <c:v>41500</c:v>
                </c:pt>
                <c:pt idx="2418">
                  <c:v>41501</c:v>
                </c:pt>
                <c:pt idx="2419">
                  <c:v>41502</c:v>
                </c:pt>
                <c:pt idx="2420">
                  <c:v>41503</c:v>
                </c:pt>
                <c:pt idx="2421">
                  <c:v>41504</c:v>
                </c:pt>
                <c:pt idx="2422">
                  <c:v>41505</c:v>
                </c:pt>
                <c:pt idx="2423">
                  <c:v>41506</c:v>
                </c:pt>
                <c:pt idx="2424">
                  <c:v>41507</c:v>
                </c:pt>
                <c:pt idx="2425">
                  <c:v>41508</c:v>
                </c:pt>
                <c:pt idx="2426">
                  <c:v>41509</c:v>
                </c:pt>
                <c:pt idx="2427">
                  <c:v>41510</c:v>
                </c:pt>
                <c:pt idx="2428">
                  <c:v>41511</c:v>
                </c:pt>
                <c:pt idx="2429">
                  <c:v>41512</c:v>
                </c:pt>
                <c:pt idx="2430">
                  <c:v>41513</c:v>
                </c:pt>
                <c:pt idx="2431">
                  <c:v>41514</c:v>
                </c:pt>
                <c:pt idx="2432">
                  <c:v>41515</c:v>
                </c:pt>
                <c:pt idx="2433">
                  <c:v>41516</c:v>
                </c:pt>
                <c:pt idx="2434">
                  <c:v>41517</c:v>
                </c:pt>
                <c:pt idx="2435">
                  <c:v>41518</c:v>
                </c:pt>
                <c:pt idx="2436">
                  <c:v>41519</c:v>
                </c:pt>
                <c:pt idx="2437">
                  <c:v>41520</c:v>
                </c:pt>
                <c:pt idx="2438">
                  <c:v>41521</c:v>
                </c:pt>
                <c:pt idx="2439">
                  <c:v>41522</c:v>
                </c:pt>
                <c:pt idx="2440">
                  <c:v>41523</c:v>
                </c:pt>
                <c:pt idx="2441">
                  <c:v>41524</c:v>
                </c:pt>
                <c:pt idx="2442">
                  <c:v>41525</c:v>
                </c:pt>
                <c:pt idx="2443">
                  <c:v>41526</c:v>
                </c:pt>
                <c:pt idx="2444">
                  <c:v>41527</c:v>
                </c:pt>
                <c:pt idx="2445">
                  <c:v>41528</c:v>
                </c:pt>
                <c:pt idx="2446">
                  <c:v>41529</c:v>
                </c:pt>
                <c:pt idx="2447">
                  <c:v>41530</c:v>
                </c:pt>
                <c:pt idx="2448">
                  <c:v>41531</c:v>
                </c:pt>
                <c:pt idx="2449">
                  <c:v>41532</c:v>
                </c:pt>
                <c:pt idx="2450">
                  <c:v>41533</c:v>
                </c:pt>
                <c:pt idx="2451">
                  <c:v>41534</c:v>
                </c:pt>
                <c:pt idx="2452">
                  <c:v>41535</c:v>
                </c:pt>
                <c:pt idx="2453">
                  <c:v>41536</c:v>
                </c:pt>
                <c:pt idx="2454">
                  <c:v>41537</c:v>
                </c:pt>
                <c:pt idx="2455">
                  <c:v>41538</c:v>
                </c:pt>
                <c:pt idx="2456">
                  <c:v>41539</c:v>
                </c:pt>
                <c:pt idx="2457">
                  <c:v>41540</c:v>
                </c:pt>
                <c:pt idx="2458">
                  <c:v>41541</c:v>
                </c:pt>
                <c:pt idx="2459">
                  <c:v>41542</c:v>
                </c:pt>
                <c:pt idx="2460">
                  <c:v>41543</c:v>
                </c:pt>
                <c:pt idx="2461">
                  <c:v>41544</c:v>
                </c:pt>
                <c:pt idx="2462">
                  <c:v>41545</c:v>
                </c:pt>
                <c:pt idx="2463">
                  <c:v>41546</c:v>
                </c:pt>
                <c:pt idx="2464">
                  <c:v>41547</c:v>
                </c:pt>
                <c:pt idx="2465">
                  <c:v>41548</c:v>
                </c:pt>
                <c:pt idx="2466">
                  <c:v>41549</c:v>
                </c:pt>
                <c:pt idx="2467">
                  <c:v>41550</c:v>
                </c:pt>
                <c:pt idx="2468">
                  <c:v>41551</c:v>
                </c:pt>
                <c:pt idx="2469">
                  <c:v>41552</c:v>
                </c:pt>
                <c:pt idx="2470">
                  <c:v>41553</c:v>
                </c:pt>
                <c:pt idx="2471">
                  <c:v>41554</c:v>
                </c:pt>
                <c:pt idx="2472">
                  <c:v>41555</c:v>
                </c:pt>
                <c:pt idx="2473">
                  <c:v>41556</c:v>
                </c:pt>
                <c:pt idx="2474">
                  <c:v>41557</c:v>
                </c:pt>
                <c:pt idx="2475">
                  <c:v>41558</c:v>
                </c:pt>
                <c:pt idx="2476">
                  <c:v>41559</c:v>
                </c:pt>
                <c:pt idx="2477">
                  <c:v>41560</c:v>
                </c:pt>
                <c:pt idx="2478">
                  <c:v>41561</c:v>
                </c:pt>
                <c:pt idx="2479">
                  <c:v>41562</c:v>
                </c:pt>
                <c:pt idx="2480">
                  <c:v>41563</c:v>
                </c:pt>
                <c:pt idx="2481">
                  <c:v>41564</c:v>
                </c:pt>
                <c:pt idx="2482">
                  <c:v>41565</c:v>
                </c:pt>
                <c:pt idx="2483">
                  <c:v>41566</c:v>
                </c:pt>
                <c:pt idx="2484">
                  <c:v>41567</c:v>
                </c:pt>
                <c:pt idx="2485">
                  <c:v>41568</c:v>
                </c:pt>
                <c:pt idx="2486">
                  <c:v>41569</c:v>
                </c:pt>
                <c:pt idx="2487">
                  <c:v>41570</c:v>
                </c:pt>
                <c:pt idx="2488">
                  <c:v>41571</c:v>
                </c:pt>
                <c:pt idx="2489">
                  <c:v>41572</c:v>
                </c:pt>
                <c:pt idx="2490">
                  <c:v>41573</c:v>
                </c:pt>
                <c:pt idx="2491">
                  <c:v>41574</c:v>
                </c:pt>
                <c:pt idx="2492">
                  <c:v>41575</c:v>
                </c:pt>
                <c:pt idx="2493">
                  <c:v>41576</c:v>
                </c:pt>
                <c:pt idx="2494">
                  <c:v>41577</c:v>
                </c:pt>
                <c:pt idx="2495">
                  <c:v>41578</c:v>
                </c:pt>
                <c:pt idx="2496">
                  <c:v>41579</c:v>
                </c:pt>
                <c:pt idx="2497">
                  <c:v>41580</c:v>
                </c:pt>
                <c:pt idx="2498">
                  <c:v>41581</c:v>
                </c:pt>
                <c:pt idx="2499">
                  <c:v>41582</c:v>
                </c:pt>
                <c:pt idx="2500">
                  <c:v>41583</c:v>
                </c:pt>
                <c:pt idx="2501">
                  <c:v>41584</c:v>
                </c:pt>
                <c:pt idx="2502">
                  <c:v>41585</c:v>
                </c:pt>
                <c:pt idx="2503">
                  <c:v>41586</c:v>
                </c:pt>
                <c:pt idx="2504">
                  <c:v>41587</c:v>
                </c:pt>
                <c:pt idx="2505">
                  <c:v>41588</c:v>
                </c:pt>
                <c:pt idx="2506">
                  <c:v>41589</c:v>
                </c:pt>
                <c:pt idx="2507">
                  <c:v>41590</c:v>
                </c:pt>
                <c:pt idx="2508">
                  <c:v>41591</c:v>
                </c:pt>
                <c:pt idx="2509">
                  <c:v>41592</c:v>
                </c:pt>
                <c:pt idx="2510">
                  <c:v>41593</c:v>
                </c:pt>
                <c:pt idx="2511">
                  <c:v>41594</c:v>
                </c:pt>
                <c:pt idx="2512">
                  <c:v>41595</c:v>
                </c:pt>
                <c:pt idx="2513">
                  <c:v>41596</c:v>
                </c:pt>
                <c:pt idx="2514">
                  <c:v>41597</c:v>
                </c:pt>
                <c:pt idx="2515">
                  <c:v>41598</c:v>
                </c:pt>
                <c:pt idx="2516">
                  <c:v>41599</c:v>
                </c:pt>
                <c:pt idx="2517">
                  <c:v>41600</c:v>
                </c:pt>
                <c:pt idx="2518">
                  <c:v>41601</c:v>
                </c:pt>
                <c:pt idx="2519">
                  <c:v>41602</c:v>
                </c:pt>
                <c:pt idx="2520">
                  <c:v>41603</c:v>
                </c:pt>
                <c:pt idx="2521">
                  <c:v>41604</c:v>
                </c:pt>
                <c:pt idx="2522">
                  <c:v>41605</c:v>
                </c:pt>
                <c:pt idx="2523">
                  <c:v>41606</c:v>
                </c:pt>
                <c:pt idx="2524">
                  <c:v>41607</c:v>
                </c:pt>
                <c:pt idx="2525">
                  <c:v>41608</c:v>
                </c:pt>
                <c:pt idx="2526">
                  <c:v>41609</c:v>
                </c:pt>
                <c:pt idx="2527">
                  <c:v>41610</c:v>
                </c:pt>
                <c:pt idx="2528">
                  <c:v>41611</c:v>
                </c:pt>
                <c:pt idx="2529">
                  <c:v>41612</c:v>
                </c:pt>
                <c:pt idx="2530">
                  <c:v>41613</c:v>
                </c:pt>
                <c:pt idx="2531">
                  <c:v>41614</c:v>
                </c:pt>
                <c:pt idx="2532">
                  <c:v>41615</c:v>
                </c:pt>
                <c:pt idx="2533">
                  <c:v>41616</c:v>
                </c:pt>
                <c:pt idx="2534">
                  <c:v>41617</c:v>
                </c:pt>
                <c:pt idx="2535">
                  <c:v>41618</c:v>
                </c:pt>
                <c:pt idx="2536">
                  <c:v>41619</c:v>
                </c:pt>
                <c:pt idx="2537">
                  <c:v>41620</c:v>
                </c:pt>
                <c:pt idx="2538">
                  <c:v>41621</c:v>
                </c:pt>
                <c:pt idx="2539">
                  <c:v>41622</c:v>
                </c:pt>
                <c:pt idx="2540">
                  <c:v>41623</c:v>
                </c:pt>
                <c:pt idx="2541">
                  <c:v>41624</c:v>
                </c:pt>
                <c:pt idx="2542">
                  <c:v>41625</c:v>
                </c:pt>
                <c:pt idx="2543">
                  <c:v>41626</c:v>
                </c:pt>
                <c:pt idx="2544">
                  <c:v>41627</c:v>
                </c:pt>
                <c:pt idx="2545">
                  <c:v>41628</c:v>
                </c:pt>
                <c:pt idx="2546">
                  <c:v>41629</c:v>
                </c:pt>
                <c:pt idx="2547">
                  <c:v>41630</c:v>
                </c:pt>
                <c:pt idx="2548">
                  <c:v>41631</c:v>
                </c:pt>
                <c:pt idx="2549">
                  <c:v>41632</c:v>
                </c:pt>
                <c:pt idx="2550">
                  <c:v>41633</c:v>
                </c:pt>
                <c:pt idx="2551">
                  <c:v>41634</c:v>
                </c:pt>
                <c:pt idx="2552">
                  <c:v>41635</c:v>
                </c:pt>
                <c:pt idx="2553">
                  <c:v>41636</c:v>
                </c:pt>
                <c:pt idx="2554">
                  <c:v>41637</c:v>
                </c:pt>
                <c:pt idx="2555">
                  <c:v>41638</c:v>
                </c:pt>
                <c:pt idx="2556">
                  <c:v>41639</c:v>
                </c:pt>
                <c:pt idx="2557">
                  <c:v>41640</c:v>
                </c:pt>
                <c:pt idx="2558">
                  <c:v>41641</c:v>
                </c:pt>
                <c:pt idx="2559">
                  <c:v>41642</c:v>
                </c:pt>
                <c:pt idx="2560">
                  <c:v>41643</c:v>
                </c:pt>
                <c:pt idx="2561">
                  <c:v>41644</c:v>
                </c:pt>
                <c:pt idx="2562">
                  <c:v>41645</c:v>
                </c:pt>
                <c:pt idx="2563">
                  <c:v>41646</c:v>
                </c:pt>
                <c:pt idx="2564">
                  <c:v>41647</c:v>
                </c:pt>
                <c:pt idx="2565">
                  <c:v>41648</c:v>
                </c:pt>
                <c:pt idx="2566">
                  <c:v>41649</c:v>
                </c:pt>
                <c:pt idx="2567">
                  <c:v>41650</c:v>
                </c:pt>
                <c:pt idx="2568">
                  <c:v>41651</c:v>
                </c:pt>
                <c:pt idx="2569">
                  <c:v>41652</c:v>
                </c:pt>
                <c:pt idx="2570">
                  <c:v>41653</c:v>
                </c:pt>
                <c:pt idx="2571">
                  <c:v>41654</c:v>
                </c:pt>
                <c:pt idx="2572">
                  <c:v>41655</c:v>
                </c:pt>
                <c:pt idx="2573">
                  <c:v>41656</c:v>
                </c:pt>
                <c:pt idx="2574">
                  <c:v>41657</c:v>
                </c:pt>
                <c:pt idx="2575">
                  <c:v>41658</c:v>
                </c:pt>
                <c:pt idx="2576">
                  <c:v>41659</c:v>
                </c:pt>
                <c:pt idx="2577">
                  <c:v>41660</c:v>
                </c:pt>
                <c:pt idx="2578">
                  <c:v>41661</c:v>
                </c:pt>
                <c:pt idx="2579">
                  <c:v>41662</c:v>
                </c:pt>
                <c:pt idx="2580">
                  <c:v>41663</c:v>
                </c:pt>
                <c:pt idx="2581">
                  <c:v>41664</c:v>
                </c:pt>
                <c:pt idx="2582">
                  <c:v>41665</c:v>
                </c:pt>
                <c:pt idx="2583">
                  <c:v>41666</c:v>
                </c:pt>
                <c:pt idx="2584">
                  <c:v>41667</c:v>
                </c:pt>
                <c:pt idx="2585">
                  <c:v>41668</c:v>
                </c:pt>
                <c:pt idx="2586">
                  <c:v>41669</c:v>
                </c:pt>
                <c:pt idx="2587">
                  <c:v>41670</c:v>
                </c:pt>
                <c:pt idx="2588">
                  <c:v>41671</c:v>
                </c:pt>
                <c:pt idx="2589">
                  <c:v>41672</c:v>
                </c:pt>
                <c:pt idx="2590">
                  <c:v>41673</c:v>
                </c:pt>
                <c:pt idx="2591">
                  <c:v>41674</c:v>
                </c:pt>
                <c:pt idx="2592">
                  <c:v>41675</c:v>
                </c:pt>
                <c:pt idx="2593">
                  <c:v>41676</c:v>
                </c:pt>
                <c:pt idx="2594">
                  <c:v>41677</c:v>
                </c:pt>
                <c:pt idx="2595">
                  <c:v>41678</c:v>
                </c:pt>
                <c:pt idx="2596">
                  <c:v>41679</c:v>
                </c:pt>
                <c:pt idx="2597">
                  <c:v>41680</c:v>
                </c:pt>
                <c:pt idx="2598">
                  <c:v>41681</c:v>
                </c:pt>
                <c:pt idx="2599">
                  <c:v>41682</c:v>
                </c:pt>
                <c:pt idx="2600">
                  <c:v>41683</c:v>
                </c:pt>
                <c:pt idx="2601">
                  <c:v>41684</c:v>
                </c:pt>
                <c:pt idx="2602">
                  <c:v>41685</c:v>
                </c:pt>
                <c:pt idx="2603">
                  <c:v>41686</c:v>
                </c:pt>
                <c:pt idx="2604">
                  <c:v>41687</c:v>
                </c:pt>
                <c:pt idx="2605">
                  <c:v>41688</c:v>
                </c:pt>
                <c:pt idx="2606">
                  <c:v>41689</c:v>
                </c:pt>
                <c:pt idx="2607">
                  <c:v>41690</c:v>
                </c:pt>
                <c:pt idx="2608">
                  <c:v>41691</c:v>
                </c:pt>
                <c:pt idx="2609">
                  <c:v>41692</c:v>
                </c:pt>
                <c:pt idx="2610">
                  <c:v>41693</c:v>
                </c:pt>
                <c:pt idx="2611">
                  <c:v>41694</c:v>
                </c:pt>
                <c:pt idx="2612">
                  <c:v>41695</c:v>
                </c:pt>
                <c:pt idx="2613">
                  <c:v>41696</c:v>
                </c:pt>
                <c:pt idx="2614">
                  <c:v>41697</c:v>
                </c:pt>
                <c:pt idx="2615">
                  <c:v>41698</c:v>
                </c:pt>
                <c:pt idx="2616">
                  <c:v>41699</c:v>
                </c:pt>
                <c:pt idx="2617">
                  <c:v>41700</c:v>
                </c:pt>
                <c:pt idx="2618">
                  <c:v>41701</c:v>
                </c:pt>
                <c:pt idx="2619">
                  <c:v>41702</c:v>
                </c:pt>
                <c:pt idx="2620">
                  <c:v>41703</c:v>
                </c:pt>
                <c:pt idx="2621">
                  <c:v>41704</c:v>
                </c:pt>
                <c:pt idx="2622">
                  <c:v>41705</c:v>
                </c:pt>
                <c:pt idx="2623">
                  <c:v>41706</c:v>
                </c:pt>
                <c:pt idx="2624">
                  <c:v>41707</c:v>
                </c:pt>
                <c:pt idx="2625">
                  <c:v>41708</c:v>
                </c:pt>
                <c:pt idx="2626">
                  <c:v>41709</c:v>
                </c:pt>
                <c:pt idx="2627">
                  <c:v>41710</c:v>
                </c:pt>
                <c:pt idx="2628">
                  <c:v>41711</c:v>
                </c:pt>
                <c:pt idx="2629">
                  <c:v>41712</c:v>
                </c:pt>
                <c:pt idx="2630">
                  <c:v>41713</c:v>
                </c:pt>
                <c:pt idx="2631">
                  <c:v>41714</c:v>
                </c:pt>
                <c:pt idx="2632">
                  <c:v>41715</c:v>
                </c:pt>
                <c:pt idx="2633">
                  <c:v>41716</c:v>
                </c:pt>
                <c:pt idx="2634">
                  <c:v>41717</c:v>
                </c:pt>
                <c:pt idx="2635">
                  <c:v>41718</c:v>
                </c:pt>
                <c:pt idx="2636">
                  <c:v>41719</c:v>
                </c:pt>
                <c:pt idx="2637">
                  <c:v>41720</c:v>
                </c:pt>
                <c:pt idx="2638">
                  <c:v>41721</c:v>
                </c:pt>
                <c:pt idx="2639">
                  <c:v>41722</c:v>
                </c:pt>
                <c:pt idx="2640">
                  <c:v>41723</c:v>
                </c:pt>
                <c:pt idx="2641">
                  <c:v>41724</c:v>
                </c:pt>
                <c:pt idx="2642">
                  <c:v>41725</c:v>
                </c:pt>
                <c:pt idx="2643">
                  <c:v>41726</c:v>
                </c:pt>
                <c:pt idx="2644">
                  <c:v>41727</c:v>
                </c:pt>
                <c:pt idx="2645">
                  <c:v>41728</c:v>
                </c:pt>
                <c:pt idx="2646">
                  <c:v>41729</c:v>
                </c:pt>
                <c:pt idx="2647">
                  <c:v>41730</c:v>
                </c:pt>
                <c:pt idx="2648">
                  <c:v>41731</c:v>
                </c:pt>
                <c:pt idx="2649">
                  <c:v>41732</c:v>
                </c:pt>
                <c:pt idx="2650">
                  <c:v>41733</c:v>
                </c:pt>
                <c:pt idx="2651">
                  <c:v>41734</c:v>
                </c:pt>
                <c:pt idx="2652">
                  <c:v>41735</c:v>
                </c:pt>
                <c:pt idx="2653">
                  <c:v>41736</c:v>
                </c:pt>
                <c:pt idx="2654">
                  <c:v>41737</c:v>
                </c:pt>
                <c:pt idx="2655">
                  <c:v>41738</c:v>
                </c:pt>
                <c:pt idx="2656">
                  <c:v>41739</c:v>
                </c:pt>
                <c:pt idx="2657">
                  <c:v>41740</c:v>
                </c:pt>
                <c:pt idx="2658">
                  <c:v>41741</c:v>
                </c:pt>
                <c:pt idx="2659">
                  <c:v>41742</c:v>
                </c:pt>
                <c:pt idx="2660">
                  <c:v>41743</c:v>
                </c:pt>
                <c:pt idx="2661">
                  <c:v>41744</c:v>
                </c:pt>
                <c:pt idx="2662">
                  <c:v>41745</c:v>
                </c:pt>
                <c:pt idx="2663">
                  <c:v>41746</c:v>
                </c:pt>
                <c:pt idx="2664">
                  <c:v>41747</c:v>
                </c:pt>
                <c:pt idx="2665">
                  <c:v>41748</c:v>
                </c:pt>
                <c:pt idx="2666">
                  <c:v>41749</c:v>
                </c:pt>
                <c:pt idx="2667">
                  <c:v>41750</c:v>
                </c:pt>
                <c:pt idx="2668">
                  <c:v>41751</c:v>
                </c:pt>
                <c:pt idx="2669">
                  <c:v>41752</c:v>
                </c:pt>
                <c:pt idx="2670">
                  <c:v>41753</c:v>
                </c:pt>
                <c:pt idx="2671">
                  <c:v>41754</c:v>
                </c:pt>
                <c:pt idx="2672">
                  <c:v>41755</c:v>
                </c:pt>
                <c:pt idx="2673">
                  <c:v>41756</c:v>
                </c:pt>
                <c:pt idx="2674">
                  <c:v>41757</c:v>
                </c:pt>
                <c:pt idx="2675">
                  <c:v>41758</c:v>
                </c:pt>
                <c:pt idx="2676">
                  <c:v>41759</c:v>
                </c:pt>
                <c:pt idx="2677">
                  <c:v>41760</c:v>
                </c:pt>
                <c:pt idx="2678">
                  <c:v>41761</c:v>
                </c:pt>
                <c:pt idx="2679">
                  <c:v>41762</c:v>
                </c:pt>
                <c:pt idx="2680">
                  <c:v>41763</c:v>
                </c:pt>
                <c:pt idx="2681">
                  <c:v>41764</c:v>
                </c:pt>
                <c:pt idx="2682">
                  <c:v>41765</c:v>
                </c:pt>
                <c:pt idx="2683">
                  <c:v>41766</c:v>
                </c:pt>
                <c:pt idx="2684">
                  <c:v>41767</c:v>
                </c:pt>
                <c:pt idx="2685">
                  <c:v>41768</c:v>
                </c:pt>
                <c:pt idx="2686">
                  <c:v>41769</c:v>
                </c:pt>
                <c:pt idx="2687">
                  <c:v>41770</c:v>
                </c:pt>
                <c:pt idx="2688">
                  <c:v>41771</c:v>
                </c:pt>
                <c:pt idx="2689">
                  <c:v>41772</c:v>
                </c:pt>
                <c:pt idx="2690">
                  <c:v>41773</c:v>
                </c:pt>
                <c:pt idx="2691">
                  <c:v>41774</c:v>
                </c:pt>
                <c:pt idx="2692">
                  <c:v>41775</c:v>
                </c:pt>
                <c:pt idx="2693">
                  <c:v>41776</c:v>
                </c:pt>
                <c:pt idx="2694">
                  <c:v>41777</c:v>
                </c:pt>
                <c:pt idx="2695">
                  <c:v>41778</c:v>
                </c:pt>
                <c:pt idx="2696">
                  <c:v>41779</c:v>
                </c:pt>
                <c:pt idx="2697">
                  <c:v>41780</c:v>
                </c:pt>
                <c:pt idx="2698">
                  <c:v>41781</c:v>
                </c:pt>
                <c:pt idx="2699">
                  <c:v>41782</c:v>
                </c:pt>
                <c:pt idx="2700">
                  <c:v>41783</c:v>
                </c:pt>
                <c:pt idx="2701">
                  <c:v>41784</c:v>
                </c:pt>
                <c:pt idx="2702">
                  <c:v>41785</c:v>
                </c:pt>
                <c:pt idx="2703">
                  <c:v>41786</c:v>
                </c:pt>
                <c:pt idx="2704">
                  <c:v>41787</c:v>
                </c:pt>
                <c:pt idx="2705">
                  <c:v>41788</c:v>
                </c:pt>
                <c:pt idx="2706">
                  <c:v>41789</c:v>
                </c:pt>
                <c:pt idx="2707">
                  <c:v>41790</c:v>
                </c:pt>
                <c:pt idx="2708">
                  <c:v>41791</c:v>
                </c:pt>
                <c:pt idx="2709">
                  <c:v>41792</c:v>
                </c:pt>
                <c:pt idx="2710">
                  <c:v>41793</c:v>
                </c:pt>
                <c:pt idx="2711">
                  <c:v>41794</c:v>
                </c:pt>
                <c:pt idx="2712">
                  <c:v>41795</c:v>
                </c:pt>
                <c:pt idx="2713">
                  <c:v>41796</c:v>
                </c:pt>
                <c:pt idx="2714">
                  <c:v>41797</c:v>
                </c:pt>
                <c:pt idx="2715">
                  <c:v>41798</c:v>
                </c:pt>
                <c:pt idx="2716">
                  <c:v>41799</c:v>
                </c:pt>
                <c:pt idx="2717">
                  <c:v>41800</c:v>
                </c:pt>
                <c:pt idx="2718">
                  <c:v>41801</c:v>
                </c:pt>
                <c:pt idx="2719">
                  <c:v>41802</c:v>
                </c:pt>
                <c:pt idx="2720">
                  <c:v>41803</c:v>
                </c:pt>
                <c:pt idx="2721">
                  <c:v>41804</c:v>
                </c:pt>
                <c:pt idx="2722">
                  <c:v>41805</c:v>
                </c:pt>
                <c:pt idx="2723">
                  <c:v>41806</c:v>
                </c:pt>
                <c:pt idx="2724">
                  <c:v>41807</c:v>
                </c:pt>
                <c:pt idx="2725">
                  <c:v>41808</c:v>
                </c:pt>
                <c:pt idx="2726">
                  <c:v>41809</c:v>
                </c:pt>
                <c:pt idx="2727">
                  <c:v>41810</c:v>
                </c:pt>
                <c:pt idx="2728">
                  <c:v>41811</c:v>
                </c:pt>
                <c:pt idx="2729">
                  <c:v>41812</c:v>
                </c:pt>
                <c:pt idx="2730">
                  <c:v>41813</c:v>
                </c:pt>
                <c:pt idx="2731">
                  <c:v>41814</c:v>
                </c:pt>
                <c:pt idx="2732">
                  <c:v>41815</c:v>
                </c:pt>
                <c:pt idx="2733">
                  <c:v>41816</c:v>
                </c:pt>
                <c:pt idx="2734">
                  <c:v>41817</c:v>
                </c:pt>
                <c:pt idx="2735">
                  <c:v>41818</c:v>
                </c:pt>
                <c:pt idx="2736">
                  <c:v>41819</c:v>
                </c:pt>
                <c:pt idx="2737">
                  <c:v>41820</c:v>
                </c:pt>
                <c:pt idx="2738">
                  <c:v>41821</c:v>
                </c:pt>
                <c:pt idx="2739">
                  <c:v>41822</c:v>
                </c:pt>
                <c:pt idx="2740">
                  <c:v>41823</c:v>
                </c:pt>
                <c:pt idx="2741">
                  <c:v>41824</c:v>
                </c:pt>
                <c:pt idx="2742">
                  <c:v>41825</c:v>
                </c:pt>
                <c:pt idx="2743">
                  <c:v>41826</c:v>
                </c:pt>
                <c:pt idx="2744">
                  <c:v>41827</c:v>
                </c:pt>
                <c:pt idx="2745">
                  <c:v>41828</c:v>
                </c:pt>
                <c:pt idx="2746">
                  <c:v>41829</c:v>
                </c:pt>
                <c:pt idx="2747">
                  <c:v>41830</c:v>
                </c:pt>
                <c:pt idx="2748">
                  <c:v>41831</c:v>
                </c:pt>
                <c:pt idx="2749">
                  <c:v>41832</c:v>
                </c:pt>
                <c:pt idx="2750">
                  <c:v>41833</c:v>
                </c:pt>
                <c:pt idx="2751">
                  <c:v>41834</c:v>
                </c:pt>
                <c:pt idx="2752">
                  <c:v>41835</c:v>
                </c:pt>
                <c:pt idx="2753">
                  <c:v>41836</c:v>
                </c:pt>
                <c:pt idx="2754">
                  <c:v>41837</c:v>
                </c:pt>
                <c:pt idx="2755">
                  <c:v>41838</c:v>
                </c:pt>
                <c:pt idx="2756">
                  <c:v>41839</c:v>
                </c:pt>
                <c:pt idx="2757">
                  <c:v>41840</c:v>
                </c:pt>
                <c:pt idx="2758">
                  <c:v>41841</c:v>
                </c:pt>
                <c:pt idx="2759">
                  <c:v>41842</c:v>
                </c:pt>
                <c:pt idx="2760">
                  <c:v>41843</c:v>
                </c:pt>
                <c:pt idx="2761">
                  <c:v>41844</c:v>
                </c:pt>
                <c:pt idx="2762">
                  <c:v>41845</c:v>
                </c:pt>
                <c:pt idx="2763">
                  <c:v>41846</c:v>
                </c:pt>
                <c:pt idx="2764">
                  <c:v>41847</c:v>
                </c:pt>
                <c:pt idx="2765">
                  <c:v>41848</c:v>
                </c:pt>
                <c:pt idx="2766">
                  <c:v>41849</c:v>
                </c:pt>
                <c:pt idx="2767">
                  <c:v>41850</c:v>
                </c:pt>
                <c:pt idx="2768">
                  <c:v>41851</c:v>
                </c:pt>
                <c:pt idx="2769">
                  <c:v>41852</c:v>
                </c:pt>
                <c:pt idx="2770">
                  <c:v>41853</c:v>
                </c:pt>
                <c:pt idx="2771">
                  <c:v>41854</c:v>
                </c:pt>
                <c:pt idx="2772">
                  <c:v>41855</c:v>
                </c:pt>
                <c:pt idx="2773">
                  <c:v>41856</c:v>
                </c:pt>
                <c:pt idx="2774">
                  <c:v>41857</c:v>
                </c:pt>
                <c:pt idx="2775">
                  <c:v>41858</c:v>
                </c:pt>
                <c:pt idx="2776">
                  <c:v>41859</c:v>
                </c:pt>
                <c:pt idx="2777">
                  <c:v>41860</c:v>
                </c:pt>
                <c:pt idx="2778">
                  <c:v>41861</c:v>
                </c:pt>
                <c:pt idx="2779">
                  <c:v>41862</c:v>
                </c:pt>
                <c:pt idx="2780">
                  <c:v>41863</c:v>
                </c:pt>
                <c:pt idx="2781">
                  <c:v>41864</c:v>
                </c:pt>
                <c:pt idx="2782">
                  <c:v>41865</c:v>
                </c:pt>
                <c:pt idx="2783">
                  <c:v>41866</c:v>
                </c:pt>
                <c:pt idx="2784">
                  <c:v>41867</c:v>
                </c:pt>
                <c:pt idx="2785">
                  <c:v>41868</c:v>
                </c:pt>
                <c:pt idx="2786">
                  <c:v>41869</c:v>
                </c:pt>
                <c:pt idx="2787">
                  <c:v>41870</c:v>
                </c:pt>
                <c:pt idx="2788">
                  <c:v>41871</c:v>
                </c:pt>
                <c:pt idx="2789">
                  <c:v>41872</c:v>
                </c:pt>
                <c:pt idx="2790">
                  <c:v>41873</c:v>
                </c:pt>
                <c:pt idx="2791">
                  <c:v>41874</c:v>
                </c:pt>
                <c:pt idx="2792">
                  <c:v>41875</c:v>
                </c:pt>
                <c:pt idx="2793">
                  <c:v>41876</c:v>
                </c:pt>
                <c:pt idx="2794">
                  <c:v>41877</c:v>
                </c:pt>
                <c:pt idx="2795">
                  <c:v>41878</c:v>
                </c:pt>
                <c:pt idx="2796">
                  <c:v>41879</c:v>
                </c:pt>
                <c:pt idx="2797">
                  <c:v>41880</c:v>
                </c:pt>
                <c:pt idx="2798">
                  <c:v>41881</c:v>
                </c:pt>
                <c:pt idx="2799">
                  <c:v>41882</c:v>
                </c:pt>
                <c:pt idx="2800">
                  <c:v>41883</c:v>
                </c:pt>
                <c:pt idx="2801">
                  <c:v>41884</c:v>
                </c:pt>
                <c:pt idx="2802">
                  <c:v>41885</c:v>
                </c:pt>
                <c:pt idx="2803">
                  <c:v>41886</c:v>
                </c:pt>
                <c:pt idx="2804">
                  <c:v>41887</c:v>
                </c:pt>
                <c:pt idx="2805">
                  <c:v>41888</c:v>
                </c:pt>
                <c:pt idx="2806">
                  <c:v>41889</c:v>
                </c:pt>
                <c:pt idx="2807">
                  <c:v>41890</c:v>
                </c:pt>
                <c:pt idx="2808">
                  <c:v>41891</c:v>
                </c:pt>
                <c:pt idx="2809">
                  <c:v>41892</c:v>
                </c:pt>
                <c:pt idx="2810">
                  <c:v>41893</c:v>
                </c:pt>
                <c:pt idx="2811">
                  <c:v>41894</c:v>
                </c:pt>
                <c:pt idx="2812">
                  <c:v>41895</c:v>
                </c:pt>
                <c:pt idx="2813">
                  <c:v>41896</c:v>
                </c:pt>
                <c:pt idx="2814">
                  <c:v>41897</c:v>
                </c:pt>
                <c:pt idx="2815">
                  <c:v>41898</c:v>
                </c:pt>
                <c:pt idx="2816">
                  <c:v>41899</c:v>
                </c:pt>
                <c:pt idx="2817">
                  <c:v>41900</c:v>
                </c:pt>
                <c:pt idx="2818">
                  <c:v>41901</c:v>
                </c:pt>
                <c:pt idx="2819">
                  <c:v>41902</c:v>
                </c:pt>
                <c:pt idx="2820">
                  <c:v>41903</c:v>
                </c:pt>
                <c:pt idx="2821">
                  <c:v>41904</c:v>
                </c:pt>
                <c:pt idx="2822">
                  <c:v>41905</c:v>
                </c:pt>
                <c:pt idx="2823">
                  <c:v>41906</c:v>
                </c:pt>
                <c:pt idx="2824">
                  <c:v>41907</c:v>
                </c:pt>
                <c:pt idx="2825">
                  <c:v>41908</c:v>
                </c:pt>
                <c:pt idx="2826">
                  <c:v>41909</c:v>
                </c:pt>
                <c:pt idx="2827">
                  <c:v>41910</c:v>
                </c:pt>
                <c:pt idx="2828">
                  <c:v>41911</c:v>
                </c:pt>
                <c:pt idx="2829">
                  <c:v>41912</c:v>
                </c:pt>
                <c:pt idx="2830">
                  <c:v>41913</c:v>
                </c:pt>
                <c:pt idx="2831">
                  <c:v>41914</c:v>
                </c:pt>
                <c:pt idx="2832">
                  <c:v>41915</c:v>
                </c:pt>
                <c:pt idx="2833">
                  <c:v>41916</c:v>
                </c:pt>
                <c:pt idx="2834">
                  <c:v>41917</c:v>
                </c:pt>
                <c:pt idx="2835">
                  <c:v>41918</c:v>
                </c:pt>
                <c:pt idx="2836">
                  <c:v>41919</c:v>
                </c:pt>
                <c:pt idx="2837">
                  <c:v>41920</c:v>
                </c:pt>
                <c:pt idx="2838">
                  <c:v>41921</c:v>
                </c:pt>
                <c:pt idx="2839">
                  <c:v>41922</c:v>
                </c:pt>
                <c:pt idx="2840">
                  <c:v>41923</c:v>
                </c:pt>
                <c:pt idx="2841">
                  <c:v>41924</c:v>
                </c:pt>
                <c:pt idx="2842">
                  <c:v>41925</c:v>
                </c:pt>
                <c:pt idx="2843">
                  <c:v>41926</c:v>
                </c:pt>
                <c:pt idx="2844">
                  <c:v>41927</c:v>
                </c:pt>
                <c:pt idx="2845">
                  <c:v>41928</c:v>
                </c:pt>
                <c:pt idx="2846">
                  <c:v>41929</c:v>
                </c:pt>
                <c:pt idx="2847">
                  <c:v>41930</c:v>
                </c:pt>
                <c:pt idx="2848">
                  <c:v>41931</c:v>
                </c:pt>
                <c:pt idx="2849">
                  <c:v>41932</c:v>
                </c:pt>
                <c:pt idx="2850">
                  <c:v>41933</c:v>
                </c:pt>
                <c:pt idx="2851">
                  <c:v>41934</c:v>
                </c:pt>
                <c:pt idx="2852">
                  <c:v>41935</c:v>
                </c:pt>
                <c:pt idx="2853">
                  <c:v>41936</c:v>
                </c:pt>
                <c:pt idx="2854">
                  <c:v>41937</c:v>
                </c:pt>
                <c:pt idx="2855">
                  <c:v>41938</c:v>
                </c:pt>
                <c:pt idx="2856">
                  <c:v>41939</c:v>
                </c:pt>
                <c:pt idx="2857">
                  <c:v>41940</c:v>
                </c:pt>
                <c:pt idx="2858">
                  <c:v>41941</c:v>
                </c:pt>
                <c:pt idx="2859">
                  <c:v>41942</c:v>
                </c:pt>
                <c:pt idx="2860">
                  <c:v>41943</c:v>
                </c:pt>
                <c:pt idx="2861">
                  <c:v>41944</c:v>
                </c:pt>
                <c:pt idx="2862">
                  <c:v>41945</c:v>
                </c:pt>
                <c:pt idx="2863">
                  <c:v>41946</c:v>
                </c:pt>
                <c:pt idx="2864">
                  <c:v>41947</c:v>
                </c:pt>
                <c:pt idx="2865">
                  <c:v>41948</c:v>
                </c:pt>
                <c:pt idx="2866">
                  <c:v>41949</c:v>
                </c:pt>
                <c:pt idx="2867">
                  <c:v>41950</c:v>
                </c:pt>
                <c:pt idx="2868">
                  <c:v>41951</c:v>
                </c:pt>
                <c:pt idx="2869">
                  <c:v>41952</c:v>
                </c:pt>
                <c:pt idx="2870">
                  <c:v>41953</c:v>
                </c:pt>
                <c:pt idx="2871">
                  <c:v>41954</c:v>
                </c:pt>
                <c:pt idx="2872">
                  <c:v>41955</c:v>
                </c:pt>
                <c:pt idx="2873">
                  <c:v>41956</c:v>
                </c:pt>
                <c:pt idx="2874">
                  <c:v>41957</c:v>
                </c:pt>
                <c:pt idx="2875">
                  <c:v>41958</c:v>
                </c:pt>
                <c:pt idx="2876">
                  <c:v>41959</c:v>
                </c:pt>
                <c:pt idx="2877">
                  <c:v>41960</c:v>
                </c:pt>
                <c:pt idx="2878">
                  <c:v>41961</c:v>
                </c:pt>
                <c:pt idx="2879">
                  <c:v>41962</c:v>
                </c:pt>
                <c:pt idx="2880">
                  <c:v>41963</c:v>
                </c:pt>
                <c:pt idx="2881">
                  <c:v>41964</c:v>
                </c:pt>
                <c:pt idx="2882">
                  <c:v>41965</c:v>
                </c:pt>
                <c:pt idx="2883">
                  <c:v>41966</c:v>
                </c:pt>
                <c:pt idx="2884">
                  <c:v>41967</c:v>
                </c:pt>
                <c:pt idx="2885">
                  <c:v>41968</c:v>
                </c:pt>
                <c:pt idx="2886">
                  <c:v>41969</c:v>
                </c:pt>
                <c:pt idx="2887">
                  <c:v>41970</c:v>
                </c:pt>
                <c:pt idx="2888">
                  <c:v>41971</c:v>
                </c:pt>
                <c:pt idx="2889">
                  <c:v>41972</c:v>
                </c:pt>
                <c:pt idx="2890">
                  <c:v>41973</c:v>
                </c:pt>
                <c:pt idx="2891">
                  <c:v>41974</c:v>
                </c:pt>
                <c:pt idx="2892">
                  <c:v>41975</c:v>
                </c:pt>
                <c:pt idx="2893">
                  <c:v>41976</c:v>
                </c:pt>
                <c:pt idx="2894">
                  <c:v>41977</c:v>
                </c:pt>
                <c:pt idx="2895">
                  <c:v>41978</c:v>
                </c:pt>
                <c:pt idx="2896">
                  <c:v>41979</c:v>
                </c:pt>
                <c:pt idx="2897">
                  <c:v>41980</c:v>
                </c:pt>
                <c:pt idx="2898">
                  <c:v>41981</c:v>
                </c:pt>
                <c:pt idx="2899">
                  <c:v>41982</c:v>
                </c:pt>
                <c:pt idx="2900">
                  <c:v>41983</c:v>
                </c:pt>
                <c:pt idx="2901">
                  <c:v>41984</c:v>
                </c:pt>
                <c:pt idx="2902">
                  <c:v>41985</c:v>
                </c:pt>
                <c:pt idx="2903">
                  <c:v>41986</c:v>
                </c:pt>
                <c:pt idx="2904">
                  <c:v>41987</c:v>
                </c:pt>
                <c:pt idx="2905">
                  <c:v>41988</c:v>
                </c:pt>
                <c:pt idx="2906">
                  <c:v>41989</c:v>
                </c:pt>
                <c:pt idx="2907">
                  <c:v>41990</c:v>
                </c:pt>
                <c:pt idx="2908">
                  <c:v>41991</c:v>
                </c:pt>
                <c:pt idx="2909">
                  <c:v>41992</c:v>
                </c:pt>
                <c:pt idx="2910">
                  <c:v>41993</c:v>
                </c:pt>
                <c:pt idx="2911">
                  <c:v>41994</c:v>
                </c:pt>
                <c:pt idx="2912">
                  <c:v>41995</c:v>
                </c:pt>
                <c:pt idx="2913">
                  <c:v>41996</c:v>
                </c:pt>
                <c:pt idx="2914">
                  <c:v>41997</c:v>
                </c:pt>
                <c:pt idx="2915">
                  <c:v>41998</c:v>
                </c:pt>
                <c:pt idx="2916">
                  <c:v>41999</c:v>
                </c:pt>
                <c:pt idx="2917">
                  <c:v>42000</c:v>
                </c:pt>
                <c:pt idx="2918">
                  <c:v>42001</c:v>
                </c:pt>
                <c:pt idx="2919">
                  <c:v>42002</c:v>
                </c:pt>
                <c:pt idx="2920">
                  <c:v>42003</c:v>
                </c:pt>
                <c:pt idx="2921">
                  <c:v>42004</c:v>
                </c:pt>
                <c:pt idx="2922">
                  <c:v>42005</c:v>
                </c:pt>
                <c:pt idx="2923">
                  <c:v>42006</c:v>
                </c:pt>
                <c:pt idx="2924">
                  <c:v>42007</c:v>
                </c:pt>
                <c:pt idx="2925">
                  <c:v>42008</c:v>
                </c:pt>
                <c:pt idx="2926">
                  <c:v>42009</c:v>
                </c:pt>
                <c:pt idx="2927">
                  <c:v>42010</c:v>
                </c:pt>
                <c:pt idx="2928">
                  <c:v>42011</c:v>
                </c:pt>
                <c:pt idx="2929">
                  <c:v>42012</c:v>
                </c:pt>
                <c:pt idx="2930">
                  <c:v>42013</c:v>
                </c:pt>
                <c:pt idx="2931">
                  <c:v>42014</c:v>
                </c:pt>
                <c:pt idx="2932">
                  <c:v>42015</c:v>
                </c:pt>
                <c:pt idx="2933">
                  <c:v>42016</c:v>
                </c:pt>
                <c:pt idx="2934">
                  <c:v>42017</c:v>
                </c:pt>
                <c:pt idx="2935">
                  <c:v>42018</c:v>
                </c:pt>
                <c:pt idx="2936">
                  <c:v>42019</c:v>
                </c:pt>
                <c:pt idx="2937">
                  <c:v>42020</c:v>
                </c:pt>
                <c:pt idx="2938">
                  <c:v>42021</c:v>
                </c:pt>
                <c:pt idx="2939">
                  <c:v>42022</c:v>
                </c:pt>
                <c:pt idx="2940">
                  <c:v>42023</c:v>
                </c:pt>
                <c:pt idx="2941">
                  <c:v>42024</c:v>
                </c:pt>
                <c:pt idx="2942">
                  <c:v>42025</c:v>
                </c:pt>
                <c:pt idx="2943">
                  <c:v>42026</c:v>
                </c:pt>
                <c:pt idx="2944">
                  <c:v>42027</c:v>
                </c:pt>
                <c:pt idx="2945">
                  <c:v>42028</c:v>
                </c:pt>
                <c:pt idx="2946">
                  <c:v>42029</c:v>
                </c:pt>
                <c:pt idx="2947">
                  <c:v>42030</c:v>
                </c:pt>
                <c:pt idx="2948">
                  <c:v>42031</c:v>
                </c:pt>
                <c:pt idx="2949">
                  <c:v>42032</c:v>
                </c:pt>
                <c:pt idx="2950">
                  <c:v>42033</c:v>
                </c:pt>
                <c:pt idx="2951">
                  <c:v>42034</c:v>
                </c:pt>
                <c:pt idx="2952">
                  <c:v>42035</c:v>
                </c:pt>
                <c:pt idx="2953">
                  <c:v>42036</c:v>
                </c:pt>
                <c:pt idx="2954">
                  <c:v>42037</c:v>
                </c:pt>
                <c:pt idx="2955">
                  <c:v>42038</c:v>
                </c:pt>
                <c:pt idx="2956">
                  <c:v>42039</c:v>
                </c:pt>
                <c:pt idx="2957">
                  <c:v>42040</c:v>
                </c:pt>
                <c:pt idx="2958">
                  <c:v>42041</c:v>
                </c:pt>
                <c:pt idx="2959">
                  <c:v>42042</c:v>
                </c:pt>
                <c:pt idx="2960">
                  <c:v>42043</c:v>
                </c:pt>
                <c:pt idx="2961">
                  <c:v>42044</c:v>
                </c:pt>
                <c:pt idx="2962">
                  <c:v>42045</c:v>
                </c:pt>
                <c:pt idx="2963">
                  <c:v>42046</c:v>
                </c:pt>
                <c:pt idx="2964">
                  <c:v>42047</c:v>
                </c:pt>
                <c:pt idx="2965">
                  <c:v>42048</c:v>
                </c:pt>
                <c:pt idx="2966">
                  <c:v>42049</c:v>
                </c:pt>
                <c:pt idx="2967">
                  <c:v>42050</c:v>
                </c:pt>
                <c:pt idx="2968">
                  <c:v>42051</c:v>
                </c:pt>
                <c:pt idx="2969">
                  <c:v>42052</c:v>
                </c:pt>
                <c:pt idx="2970">
                  <c:v>42053</c:v>
                </c:pt>
                <c:pt idx="2971">
                  <c:v>42054</c:v>
                </c:pt>
                <c:pt idx="2972">
                  <c:v>42055</c:v>
                </c:pt>
                <c:pt idx="2973">
                  <c:v>42056</c:v>
                </c:pt>
                <c:pt idx="2974">
                  <c:v>42057</c:v>
                </c:pt>
                <c:pt idx="2975">
                  <c:v>42058</c:v>
                </c:pt>
                <c:pt idx="2976">
                  <c:v>42059</c:v>
                </c:pt>
                <c:pt idx="2977">
                  <c:v>42060</c:v>
                </c:pt>
                <c:pt idx="2978">
                  <c:v>42061</c:v>
                </c:pt>
                <c:pt idx="2979">
                  <c:v>42062</c:v>
                </c:pt>
                <c:pt idx="2980">
                  <c:v>42063</c:v>
                </c:pt>
                <c:pt idx="2981">
                  <c:v>42064</c:v>
                </c:pt>
                <c:pt idx="2982">
                  <c:v>42065</c:v>
                </c:pt>
                <c:pt idx="2983">
                  <c:v>42066</c:v>
                </c:pt>
                <c:pt idx="2984">
                  <c:v>42067</c:v>
                </c:pt>
                <c:pt idx="2985">
                  <c:v>42068</c:v>
                </c:pt>
                <c:pt idx="2986">
                  <c:v>42069</c:v>
                </c:pt>
                <c:pt idx="2987">
                  <c:v>42070</c:v>
                </c:pt>
                <c:pt idx="2988">
                  <c:v>42071</c:v>
                </c:pt>
                <c:pt idx="2989">
                  <c:v>42072</c:v>
                </c:pt>
                <c:pt idx="2990">
                  <c:v>42073</c:v>
                </c:pt>
                <c:pt idx="2991">
                  <c:v>42074</c:v>
                </c:pt>
                <c:pt idx="2992">
                  <c:v>42075</c:v>
                </c:pt>
                <c:pt idx="2993">
                  <c:v>42076</c:v>
                </c:pt>
                <c:pt idx="2994">
                  <c:v>42077</c:v>
                </c:pt>
                <c:pt idx="2995">
                  <c:v>42078</c:v>
                </c:pt>
                <c:pt idx="2996">
                  <c:v>42079</c:v>
                </c:pt>
                <c:pt idx="2997">
                  <c:v>42080</c:v>
                </c:pt>
                <c:pt idx="2998">
                  <c:v>42081</c:v>
                </c:pt>
                <c:pt idx="2999">
                  <c:v>42082</c:v>
                </c:pt>
                <c:pt idx="3000">
                  <c:v>42083</c:v>
                </c:pt>
                <c:pt idx="3001">
                  <c:v>42084</c:v>
                </c:pt>
                <c:pt idx="3002">
                  <c:v>42085</c:v>
                </c:pt>
                <c:pt idx="3003">
                  <c:v>42086</c:v>
                </c:pt>
                <c:pt idx="3004">
                  <c:v>42087</c:v>
                </c:pt>
                <c:pt idx="3005">
                  <c:v>42088</c:v>
                </c:pt>
                <c:pt idx="3006">
                  <c:v>42089</c:v>
                </c:pt>
                <c:pt idx="3007">
                  <c:v>42090</c:v>
                </c:pt>
                <c:pt idx="3008">
                  <c:v>42091</c:v>
                </c:pt>
                <c:pt idx="3009">
                  <c:v>42092</c:v>
                </c:pt>
                <c:pt idx="3010">
                  <c:v>42093</c:v>
                </c:pt>
                <c:pt idx="3011">
                  <c:v>42094</c:v>
                </c:pt>
                <c:pt idx="3012">
                  <c:v>42095</c:v>
                </c:pt>
                <c:pt idx="3013">
                  <c:v>42096</c:v>
                </c:pt>
                <c:pt idx="3014">
                  <c:v>42097</c:v>
                </c:pt>
                <c:pt idx="3015">
                  <c:v>42098</c:v>
                </c:pt>
                <c:pt idx="3016">
                  <c:v>42099</c:v>
                </c:pt>
                <c:pt idx="3017">
                  <c:v>42100</c:v>
                </c:pt>
                <c:pt idx="3018">
                  <c:v>42101</c:v>
                </c:pt>
                <c:pt idx="3019">
                  <c:v>42102</c:v>
                </c:pt>
                <c:pt idx="3020">
                  <c:v>42103</c:v>
                </c:pt>
                <c:pt idx="3021">
                  <c:v>42104</c:v>
                </c:pt>
                <c:pt idx="3022">
                  <c:v>42105</c:v>
                </c:pt>
                <c:pt idx="3023">
                  <c:v>42106</c:v>
                </c:pt>
                <c:pt idx="3024">
                  <c:v>42107</c:v>
                </c:pt>
                <c:pt idx="3025">
                  <c:v>42108</c:v>
                </c:pt>
                <c:pt idx="3026">
                  <c:v>42109</c:v>
                </c:pt>
                <c:pt idx="3027">
                  <c:v>42110</c:v>
                </c:pt>
                <c:pt idx="3028">
                  <c:v>42111</c:v>
                </c:pt>
                <c:pt idx="3029">
                  <c:v>42112</c:v>
                </c:pt>
                <c:pt idx="3030">
                  <c:v>42113</c:v>
                </c:pt>
                <c:pt idx="3031">
                  <c:v>42114</c:v>
                </c:pt>
                <c:pt idx="3032">
                  <c:v>42115</c:v>
                </c:pt>
                <c:pt idx="3033">
                  <c:v>42116</c:v>
                </c:pt>
                <c:pt idx="3034">
                  <c:v>42117</c:v>
                </c:pt>
                <c:pt idx="3035">
                  <c:v>42118</c:v>
                </c:pt>
                <c:pt idx="3036">
                  <c:v>42119</c:v>
                </c:pt>
                <c:pt idx="3037">
                  <c:v>42120</c:v>
                </c:pt>
                <c:pt idx="3038">
                  <c:v>42121</c:v>
                </c:pt>
                <c:pt idx="3039">
                  <c:v>42122</c:v>
                </c:pt>
                <c:pt idx="3040">
                  <c:v>42123</c:v>
                </c:pt>
                <c:pt idx="3041">
                  <c:v>42124</c:v>
                </c:pt>
                <c:pt idx="3042">
                  <c:v>42125</c:v>
                </c:pt>
                <c:pt idx="3043">
                  <c:v>42126</c:v>
                </c:pt>
                <c:pt idx="3044">
                  <c:v>42127</c:v>
                </c:pt>
                <c:pt idx="3045">
                  <c:v>42128</c:v>
                </c:pt>
                <c:pt idx="3046">
                  <c:v>42129</c:v>
                </c:pt>
                <c:pt idx="3047">
                  <c:v>42130</c:v>
                </c:pt>
                <c:pt idx="3048">
                  <c:v>42131</c:v>
                </c:pt>
                <c:pt idx="3049">
                  <c:v>42132</c:v>
                </c:pt>
                <c:pt idx="3050">
                  <c:v>42133</c:v>
                </c:pt>
                <c:pt idx="3051">
                  <c:v>42134</c:v>
                </c:pt>
                <c:pt idx="3052">
                  <c:v>42135</c:v>
                </c:pt>
                <c:pt idx="3053">
                  <c:v>42136</c:v>
                </c:pt>
                <c:pt idx="3054">
                  <c:v>42137</c:v>
                </c:pt>
                <c:pt idx="3055">
                  <c:v>42138</c:v>
                </c:pt>
                <c:pt idx="3056">
                  <c:v>42139</c:v>
                </c:pt>
                <c:pt idx="3057">
                  <c:v>42140</c:v>
                </c:pt>
                <c:pt idx="3058">
                  <c:v>42141</c:v>
                </c:pt>
                <c:pt idx="3059">
                  <c:v>42142</c:v>
                </c:pt>
                <c:pt idx="3060">
                  <c:v>42143</c:v>
                </c:pt>
                <c:pt idx="3061">
                  <c:v>42144</c:v>
                </c:pt>
                <c:pt idx="3062">
                  <c:v>42145</c:v>
                </c:pt>
                <c:pt idx="3063">
                  <c:v>42146</c:v>
                </c:pt>
                <c:pt idx="3064">
                  <c:v>42147</c:v>
                </c:pt>
                <c:pt idx="3065">
                  <c:v>42148</c:v>
                </c:pt>
                <c:pt idx="3066">
                  <c:v>42149</c:v>
                </c:pt>
                <c:pt idx="3067">
                  <c:v>42150</c:v>
                </c:pt>
                <c:pt idx="3068">
                  <c:v>42151</c:v>
                </c:pt>
                <c:pt idx="3069">
                  <c:v>42152</c:v>
                </c:pt>
                <c:pt idx="3070">
                  <c:v>42153</c:v>
                </c:pt>
                <c:pt idx="3071">
                  <c:v>42154</c:v>
                </c:pt>
                <c:pt idx="3072">
                  <c:v>42155</c:v>
                </c:pt>
                <c:pt idx="3073">
                  <c:v>42156</c:v>
                </c:pt>
                <c:pt idx="3074">
                  <c:v>42157</c:v>
                </c:pt>
                <c:pt idx="3075">
                  <c:v>42158</c:v>
                </c:pt>
                <c:pt idx="3076">
                  <c:v>42159</c:v>
                </c:pt>
                <c:pt idx="3077">
                  <c:v>42160</c:v>
                </c:pt>
                <c:pt idx="3078">
                  <c:v>42161</c:v>
                </c:pt>
                <c:pt idx="3079">
                  <c:v>42162</c:v>
                </c:pt>
                <c:pt idx="3080">
                  <c:v>42163</c:v>
                </c:pt>
                <c:pt idx="3081">
                  <c:v>42164</c:v>
                </c:pt>
                <c:pt idx="3082">
                  <c:v>42165</c:v>
                </c:pt>
                <c:pt idx="3083">
                  <c:v>42166</c:v>
                </c:pt>
                <c:pt idx="3084">
                  <c:v>42167</c:v>
                </c:pt>
                <c:pt idx="3085">
                  <c:v>42168</c:v>
                </c:pt>
                <c:pt idx="3086">
                  <c:v>42169</c:v>
                </c:pt>
                <c:pt idx="3087">
                  <c:v>42170</c:v>
                </c:pt>
                <c:pt idx="3088">
                  <c:v>42171</c:v>
                </c:pt>
                <c:pt idx="3089">
                  <c:v>42172</c:v>
                </c:pt>
                <c:pt idx="3090">
                  <c:v>42173</c:v>
                </c:pt>
                <c:pt idx="3091">
                  <c:v>42174</c:v>
                </c:pt>
                <c:pt idx="3092">
                  <c:v>42175</c:v>
                </c:pt>
                <c:pt idx="3093">
                  <c:v>42176</c:v>
                </c:pt>
                <c:pt idx="3094">
                  <c:v>42177</c:v>
                </c:pt>
                <c:pt idx="3095">
                  <c:v>42178</c:v>
                </c:pt>
                <c:pt idx="3096">
                  <c:v>42179</c:v>
                </c:pt>
                <c:pt idx="3097">
                  <c:v>42180</c:v>
                </c:pt>
                <c:pt idx="3098">
                  <c:v>42181</c:v>
                </c:pt>
                <c:pt idx="3099">
                  <c:v>42182</c:v>
                </c:pt>
                <c:pt idx="3100">
                  <c:v>42183</c:v>
                </c:pt>
                <c:pt idx="3101">
                  <c:v>42184</c:v>
                </c:pt>
                <c:pt idx="3102">
                  <c:v>42185</c:v>
                </c:pt>
                <c:pt idx="3103">
                  <c:v>42186</c:v>
                </c:pt>
                <c:pt idx="3104">
                  <c:v>42187</c:v>
                </c:pt>
                <c:pt idx="3105">
                  <c:v>42188</c:v>
                </c:pt>
                <c:pt idx="3106">
                  <c:v>42189</c:v>
                </c:pt>
                <c:pt idx="3107">
                  <c:v>42190</c:v>
                </c:pt>
                <c:pt idx="3108">
                  <c:v>42191</c:v>
                </c:pt>
                <c:pt idx="3109">
                  <c:v>42192</c:v>
                </c:pt>
                <c:pt idx="3110">
                  <c:v>42193</c:v>
                </c:pt>
                <c:pt idx="3111">
                  <c:v>42194</c:v>
                </c:pt>
                <c:pt idx="3112">
                  <c:v>42195</c:v>
                </c:pt>
                <c:pt idx="3113">
                  <c:v>42196</c:v>
                </c:pt>
                <c:pt idx="3114">
                  <c:v>42197</c:v>
                </c:pt>
                <c:pt idx="3115">
                  <c:v>42198</c:v>
                </c:pt>
                <c:pt idx="3116">
                  <c:v>42199</c:v>
                </c:pt>
                <c:pt idx="3117">
                  <c:v>42200</c:v>
                </c:pt>
                <c:pt idx="3118">
                  <c:v>42201</c:v>
                </c:pt>
                <c:pt idx="3119">
                  <c:v>42202</c:v>
                </c:pt>
                <c:pt idx="3120">
                  <c:v>42203</c:v>
                </c:pt>
                <c:pt idx="3121">
                  <c:v>42204</c:v>
                </c:pt>
                <c:pt idx="3122">
                  <c:v>42205</c:v>
                </c:pt>
                <c:pt idx="3123">
                  <c:v>42206</c:v>
                </c:pt>
                <c:pt idx="3124">
                  <c:v>42207</c:v>
                </c:pt>
                <c:pt idx="3125">
                  <c:v>42208</c:v>
                </c:pt>
                <c:pt idx="3126">
                  <c:v>42209</c:v>
                </c:pt>
                <c:pt idx="3127">
                  <c:v>42210</c:v>
                </c:pt>
                <c:pt idx="3128">
                  <c:v>42211</c:v>
                </c:pt>
                <c:pt idx="3129">
                  <c:v>42212</c:v>
                </c:pt>
                <c:pt idx="3130">
                  <c:v>42213</c:v>
                </c:pt>
                <c:pt idx="3131">
                  <c:v>42214</c:v>
                </c:pt>
                <c:pt idx="3132">
                  <c:v>42215</c:v>
                </c:pt>
                <c:pt idx="3133">
                  <c:v>42216</c:v>
                </c:pt>
                <c:pt idx="3134">
                  <c:v>42217</c:v>
                </c:pt>
                <c:pt idx="3135">
                  <c:v>42218</c:v>
                </c:pt>
                <c:pt idx="3136">
                  <c:v>42219</c:v>
                </c:pt>
                <c:pt idx="3137">
                  <c:v>42220</c:v>
                </c:pt>
                <c:pt idx="3138">
                  <c:v>42221</c:v>
                </c:pt>
                <c:pt idx="3139">
                  <c:v>42222</c:v>
                </c:pt>
                <c:pt idx="3140">
                  <c:v>42223</c:v>
                </c:pt>
                <c:pt idx="3141">
                  <c:v>42224</c:v>
                </c:pt>
                <c:pt idx="3142">
                  <c:v>42225</c:v>
                </c:pt>
                <c:pt idx="3143">
                  <c:v>42226</c:v>
                </c:pt>
                <c:pt idx="3144">
                  <c:v>42227</c:v>
                </c:pt>
                <c:pt idx="3145">
                  <c:v>42228</c:v>
                </c:pt>
                <c:pt idx="3146">
                  <c:v>42229</c:v>
                </c:pt>
                <c:pt idx="3147">
                  <c:v>42230</c:v>
                </c:pt>
                <c:pt idx="3148">
                  <c:v>42231</c:v>
                </c:pt>
                <c:pt idx="3149">
                  <c:v>42232</c:v>
                </c:pt>
                <c:pt idx="3150">
                  <c:v>42233</c:v>
                </c:pt>
                <c:pt idx="3151">
                  <c:v>42234</c:v>
                </c:pt>
                <c:pt idx="3152">
                  <c:v>42235</c:v>
                </c:pt>
                <c:pt idx="3153">
                  <c:v>42236</c:v>
                </c:pt>
                <c:pt idx="3154">
                  <c:v>42237</c:v>
                </c:pt>
                <c:pt idx="3155">
                  <c:v>42238</c:v>
                </c:pt>
                <c:pt idx="3156">
                  <c:v>42239</c:v>
                </c:pt>
                <c:pt idx="3157">
                  <c:v>42240</c:v>
                </c:pt>
                <c:pt idx="3158">
                  <c:v>42241</c:v>
                </c:pt>
                <c:pt idx="3159">
                  <c:v>42242</c:v>
                </c:pt>
                <c:pt idx="3160">
                  <c:v>42243</c:v>
                </c:pt>
                <c:pt idx="3161">
                  <c:v>42244</c:v>
                </c:pt>
                <c:pt idx="3162">
                  <c:v>42245</c:v>
                </c:pt>
                <c:pt idx="3163">
                  <c:v>42246</c:v>
                </c:pt>
                <c:pt idx="3164">
                  <c:v>42247</c:v>
                </c:pt>
                <c:pt idx="3165">
                  <c:v>42248</c:v>
                </c:pt>
                <c:pt idx="3166">
                  <c:v>42249</c:v>
                </c:pt>
                <c:pt idx="3167">
                  <c:v>42250</c:v>
                </c:pt>
                <c:pt idx="3168">
                  <c:v>42251</c:v>
                </c:pt>
                <c:pt idx="3169">
                  <c:v>42252</c:v>
                </c:pt>
                <c:pt idx="3170">
                  <c:v>42253</c:v>
                </c:pt>
                <c:pt idx="3171">
                  <c:v>42254</c:v>
                </c:pt>
                <c:pt idx="3172">
                  <c:v>42255</c:v>
                </c:pt>
                <c:pt idx="3173">
                  <c:v>42256</c:v>
                </c:pt>
                <c:pt idx="3174">
                  <c:v>42257</c:v>
                </c:pt>
                <c:pt idx="3175">
                  <c:v>42258</c:v>
                </c:pt>
                <c:pt idx="3176">
                  <c:v>42259</c:v>
                </c:pt>
                <c:pt idx="3177">
                  <c:v>42260</c:v>
                </c:pt>
                <c:pt idx="3178">
                  <c:v>42261</c:v>
                </c:pt>
              </c:numCache>
            </c:numRef>
          </c:cat>
          <c:val>
            <c:numRef>
              <c:f>'Index Jan07=100'!$F$2:$F$3180</c:f>
              <c:numCache>
                <c:formatCode>0.00</c:formatCode>
                <c:ptCount val="3179"/>
                <c:pt idx="0">
                  <c:v>100</c:v>
                </c:pt>
                <c:pt idx="1">
                  <c:v>97.649347491286377</c:v>
                </c:pt>
                <c:pt idx="2">
                  <c:v>95.798546378103808</c:v>
                </c:pt>
                <c:pt idx="3">
                  <c:v>94.996082245818812</c:v>
                </c:pt>
                <c:pt idx="4">
                  <c:v>92.304990408257012</c:v>
                </c:pt>
                <c:pt idx="5">
                  <c:v>92.304990408257012</c:v>
                </c:pt>
                <c:pt idx="6">
                  <c:v>92.304990408257012</c:v>
                </c:pt>
                <c:pt idx="7">
                  <c:v>90.837859014887471</c:v>
                </c:pt>
                <c:pt idx="8">
                  <c:v>90.259652535732613</c:v>
                </c:pt>
                <c:pt idx="9">
                  <c:v>94.471913755370025</c:v>
                </c:pt>
                <c:pt idx="10">
                  <c:v>95.325713976925769</c:v>
                </c:pt>
                <c:pt idx="11">
                  <c:v>93.210126719083519</c:v>
                </c:pt>
                <c:pt idx="12">
                  <c:v>93.210126719083519</c:v>
                </c:pt>
                <c:pt idx="13">
                  <c:v>93.210126719083519</c:v>
                </c:pt>
                <c:pt idx="14">
                  <c:v>92.758909513387906</c:v>
                </c:pt>
                <c:pt idx="15">
                  <c:v>93.139877333765625</c:v>
                </c:pt>
                <c:pt idx="16">
                  <c:v>93.199319121342299</c:v>
                </c:pt>
                <c:pt idx="17">
                  <c:v>92.661641133717012</c:v>
                </c:pt>
                <c:pt idx="18">
                  <c:v>93.78292939936776</c:v>
                </c:pt>
                <c:pt idx="19">
                  <c:v>93.78292939936776</c:v>
                </c:pt>
                <c:pt idx="20">
                  <c:v>93.78292939936776</c:v>
                </c:pt>
                <c:pt idx="21">
                  <c:v>95.17170570911351</c:v>
                </c:pt>
                <c:pt idx="22">
                  <c:v>96.433492745400017</c:v>
                </c:pt>
                <c:pt idx="23">
                  <c:v>96.6901731917538</c:v>
                </c:pt>
                <c:pt idx="24">
                  <c:v>97.933046931993189</c:v>
                </c:pt>
                <c:pt idx="25">
                  <c:v>97.298100564696981</c:v>
                </c:pt>
                <c:pt idx="26">
                  <c:v>97.298100564696981</c:v>
                </c:pt>
                <c:pt idx="27">
                  <c:v>97.298100564696981</c:v>
                </c:pt>
                <c:pt idx="28">
                  <c:v>94.258463699981093</c:v>
                </c:pt>
                <c:pt idx="29">
                  <c:v>93.345221690848675</c:v>
                </c:pt>
                <c:pt idx="30">
                  <c:v>95.117667720407454</c:v>
                </c:pt>
                <c:pt idx="31">
                  <c:v>94.115263029910039</c:v>
                </c:pt>
                <c:pt idx="32">
                  <c:v>91.364729404771566</c:v>
                </c:pt>
                <c:pt idx="33">
                  <c:v>91.364729404771566</c:v>
                </c:pt>
                <c:pt idx="34">
                  <c:v>91.364729404771566</c:v>
                </c:pt>
                <c:pt idx="35">
                  <c:v>90.659533652157478</c:v>
                </c:pt>
                <c:pt idx="36">
                  <c:v>91.905109291832161</c:v>
                </c:pt>
                <c:pt idx="37">
                  <c:v>90.870281808111102</c:v>
                </c:pt>
                <c:pt idx="38">
                  <c:v>90.762205830698989</c:v>
                </c:pt>
                <c:pt idx="39">
                  <c:v>92.175299235362459</c:v>
                </c:pt>
                <c:pt idx="40">
                  <c:v>92.175299235362459</c:v>
                </c:pt>
                <c:pt idx="41">
                  <c:v>92.175299235362459</c:v>
                </c:pt>
                <c:pt idx="42">
                  <c:v>90.967550187782024</c:v>
                </c:pt>
                <c:pt idx="43">
                  <c:v>94.944746156548049</c:v>
                </c:pt>
                <c:pt idx="44">
                  <c:v>95.882305260598201</c:v>
                </c:pt>
                <c:pt idx="45">
                  <c:v>97.519656318391839</c:v>
                </c:pt>
                <c:pt idx="46">
                  <c:v>96.684769392883197</c:v>
                </c:pt>
                <c:pt idx="47">
                  <c:v>96.684769392883197</c:v>
                </c:pt>
                <c:pt idx="48">
                  <c:v>96.684769392883197</c:v>
                </c:pt>
                <c:pt idx="49">
                  <c:v>96.555078219988658</c:v>
                </c:pt>
                <c:pt idx="50">
                  <c:v>96.036313528410474</c:v>
                </c:pt>
                <c:pt idx="51">
                  <c:v>96.652346599659552</c:v>
                </c:pt>
                <c:pt idx="52">
                  <c:v>99.52986949825727</c:v>
                </c:pt>
                <c:pt idx="53">
                  <c:v>102.79916781497394</c:v>
                </c:pt>
                <c:pt idx="54">
                  <c:v>102.79916781497394</c:v>
                </c:pt>
                <c:pt idx="55">
                  <c:v>102.79916781497394</c:v>
                </c:pt>
                <c:pt idx="56">
                  <c:v>103.08016535624544</c:v>
                </c:pt>
                <c:pt idx="57">
                  <c:v>102.61543865337333</c:v>
                </c:pt>
                <c:pt idx="58">
                  <c:v>99.908135419199695</c:v>
                </c:pt>
                <c:pt idx="59">
                  <c:v>100.63494636729622</c:v>
                </c:pt>
                <c:pt idx="60">
                  <c:v>98.71389586879576</c:v>
                </c:pt>
                <c:pt idx="61">
                  <c:v>98.71389586879576</c:v>
                </c:pt>
                <c:pt idx="62">
                  <c:v>98.71389586879576</c:v>
                </c:pt>
                <c:pt idx="63">
                  <c:v>96.084947718245928</c:v>
                </c:pt>
                <c:pt idx="64">
                  <c:v>97.47102212855637</c:v>
                </c:pt>
                <c:pt idx="65">
                  <c:v>99.789251844046362</c:v>
                </c:pt>
                <c:pt idx="66">
                  <c:v>101.31312312555727</c:v>
                </c:pt>
                <c:pt idx="67">
                  <c:v>99.448812515198185</c:v>
                </c:pt>
                <c:pt idx="68">
                  <c:v>99.448812515198185</c:v>
                </c:pt>
                <c:pt idx="69">
                  <c:v>99.448812515198185</c:v>
                </c:pt>
                <c:pt idx="70">
                  <c:v>101.9642808894653</c:v>
                </c:pt>
                <c:pt idx="71">
                  <c:v>100.98619329388561</c:v>
                </c:pt>
                <c:pt idx="72">
                  <c:v>101.59682256626408</c:v>
                </c:pt>
                <c:pt idx="73">
                  <c:v>105.20115641295831</c:v>
                </c:pt>
                <c:pt idx="74">
                  <c:v>106.00362054524331</c:v>
                </c:pt>
                <c:pt idx="75">
                  <c:v>106.00362054524331</c:v>
                </c:pt>
                <c:pt idx="76">
                  <c:v>106.00362054524331</c:v>
                </c:pt>
                <c:pt idx="77">
                  <c:v>105.59833562994787</c:v>
                </c:pt>
                <c:pt idx="78">
                  <c:v>104.74993920726273</c:v>
                </c:pt>
                <c:pt idx="79">
                  <c:v>103.40439328848181</c:v>
                </c:pt>
                <c:pt idx="80">
                  <c:v>105.3632703790765</c:v>
                </c:pt>
                <c:pt idx="81">
                  <c:v>103.77995730998893</c:v>
                </c:pt>
                <c:pt idx="82">
                  <c:v>103.77995730998893</c:v>
                </c:pt>
                <c:pt idx="83">
                  <c:v>103.77995730998893</c:v>
                </c:pt>
                <c:pt idx="84">
                  <c:v>104.70130501742725</c:v>
                </c:pt>
                <c:pt idx="85">
                  <c:v>103.56920915403529</c:v>
                </c:pt>
                <c:pt idx="86">
                  <c:v>103.50436356758803</c:v>
                </c:pt>
                <c:pt idx="87">
                  <c:v>104.75264110669802</c:v>
                </c:pt>
                <c:pt idx="88">
                  <c:v>106.15492691362027</c:v>
                </c:pt>
                <c:pt idx="89">
                  <c:v>106.15492691362027</c:v>
                </c:pt>
                <c:pt idx="90">
                  <c:v>106.15492691362027</c:v>
                </c:pt>
                <c:pt idx="91">
                  <c:v>106.8006808786577</c:v>
                </c:pt>
                <c:pt idx="92">
                  <c:v>111.23449785198993</c:v>
                </c:pt>
                <c:pt idx="93">
                  <c:v>113.88776309745752</c:v>
                </c:pt>
                <c:pt idx="94">
                  <c:v>112.74756153575962</c:v>
                </c:pt>
                <c:pt idx="95">
                  <c:v>112.74756153575962</c:v>
                </c:pt>
                <c:pt idx="96">
                  <c:v>112.74756153575962</c:v>
                </c:pt>
                <c:pt idx="97">
                  <c:v>112.74756153575962</c:v>
                </c:pt>
                <c:pt idx="98">
                  <c:v>112.74756153575962</c:v>
                </c:pt>
                <c:pt idx="99">
                  <c:v>115.40893247953309</c:v>
                </c:pt>
                <c:pt idx="100">
                  <c:v>115.36840398800356</c:v>
                </c:pt>
                <c:pt idx="101">
                  <c:v>113.47437248385617</c:v>
                </c:pt>
                <c:pt idx="102">
                  <c:v>113.39331550079707</c:v>
                </c:pt>
                <c:pt idx="103">
                  <c:v>113.39331550079707</c:v>
                </c:pt>
                <c:pt idx="104">
                  <c:v>113.39331550079707</c:v>
                </c:pt>
                <c:pt idx="105">
                  <c:v>113.69592823755099</c:v>
                </c:pt>
                <c:pt idx="106">
                  <c:v>118.23241738942475</c:v>
                </c:pt>
                <c:pt idx="107">
                  <c:v>116.96252465483235</c:v>
                </c:pt>
                <c:pt idx="108">
                  <c:v>115.03607035746131</c:v>
                </c:pt>
                <c:pt idx="109">
                  <c:v>116.78419929210236</c:v>
                </c:pt>
                <c:pt idx="110">
                  <c:v>116.78419929210236</c:v>
                </c:pt>
                <c:pt idx="111">
                  <c:v>116.78419929210236</c:v>
                </c:pt>
                <c:pt idx="112">
                  <c:v>117.85415146848233</c:v>
                </c:pt>
                <c:pt idx="113">
                  <c:v>115.72505471346358</c:v>
                </c:pt>
                <c:pt idx="114">
                  <c:v>115.63048823322796</c:v>
                </c:pt>
                <c:pt idx="115">
                  <c:v>113.79319661722191</c:v>
                </c:pt>
                <c:pt idx="116">
                  <c:v>115.55483504903947</c:v>
                </c:pt>
                <c:pt idx="117">
                  <c:v>115.55483504903947</c:v>
                </c:pt>
                <c:pt idx="118">
                  <c:v>115.55483504903947</c:v>
                </c:pt>
                <c:pt idx="119">
                  <c:v>115.83313069087571</c:v>
                </c:pt>
                <c:pt idx="120">
                  <c:v>117.96763124476509</c:v>
                </c:pt>
                <c:pt idx="121">
                  <c:v>117.77309448542323</c:v>
                </c:pt>
                <c:pt idx="122">
                  <c:v>120.53983950717355</c:v>
                </c:pt>
                <c:pt idx="123">
                  <c:v>123.11474966901734</c:v>
                </c:pt>
                <c:pt idx="124">
                  <c:v>123.11474966901734</c:v>
                </c:pt>
                <c:pt idx="125">
                  <c:v>123.11474966901734</c:v>
                </c:pt>
                <c:pt idx="126">
                  <c:v>123.11474966901734</c:v>
                </c:pt>
                <c:pt idx="127">
                  <c:v>121.60168598524763</c:v>
                </c:pt>
                <c:pt idx="128">
                  <c:v>120.08051660317203</c:v>
                </c:pt>
                <c:pt idx="129">
                  <c:v>118.10272621653024</c:v>
                </c:pt>
                <c:pt idx="130">
                  <c:v>118.96733403582719</c:v>
                </c:pt>
                <c:pt idx="131">
                  <c:v>118.96733403582719</c:v>
                </c:pt>
                <c:pt idx="132">
                  <c:v>118.96733403582719</c:v>
                </c:pt>
                <c:pt idx="133">
                  <c:v>115.96011996433492</c:v>
                </c:pt>
                <c:pt idx="134">
                  <c:v>117.52451973737537</c:v>
                </c:pt>
                <c:pt idx="135">
                  <c:v>116.10602253384128</c:v>
                </c:pt>
                <c:pt idx="136">
                  <c:v>112.26932533571102</c:v>
                </c:pt>
                <c:pt idx="137">
                  <c:v>113.56623706465645</c:v>
                </c:pt>
                <c:pt idx="138">
                  <c:v>113.56623706465645</c:v>
                </c:pt>
                <c:pt idx="139">
                  <c:v>113.56623706465645</c:v>
                </c:pt>
                <c:pt idx="140">
                  <c:v>115.02526275972006</c:v>
                </c:pt>
                <c:pt idx="141">
                  <c:v>112.74756153575962</c:v>
                </c:pt>
                <c:pt idx="142">
                  <c:v>110.91026991975359</c:v>
                </c:pt>
                <c:pt idx="143">
                  <c:v>108.20296668557997</c:v>
                </c:pt>
                <c:pt idx="144">
                  <c:v>110.81570343951796</c:v>
                </c:pt>
                <c:pt idx="145">
                  <c:v>110.81570343951796</c:v>
                </c:pt>
                <c:pt idx="146">
                  <c:v>110.81570343951796</c:v>
                </c:pt>
                <c:pt idx="147">
                  <c:v>110.81570343951796</c:v>
                </c:pt>
                <c:pt idx="148">
                  <c:v>111.76407014130933</c:v>
                </c:pt>
                <c:pt idx="149">
                  <c:v>110.69411796492933</c:v>
                </c:pt>
                <c:pt idx="150">
                  <c:v>112.28283483288752</c:v>
                </c:pt>
                <c:pt idx="151">
                  <c:v>113.57164086352705</c:v>
                </c:pt>
                <c:pt idx="152">
                  <c:v>113.57164086352705</c:v>
                </c:pt>
                <c:pt idx="153">
                  <c:v>113.57164086352705</c:v>
                </c:pt>
                <c:pt idx="154">
                  <c:v>115.43054767501553</c:v>
                </c:pt>
                <c:pt idx="155">
                  <c:v>113.6878225392451</c:v>
                </c:pt>
                <c:pt idx="156">
                  <c:v>111.67220556050906</c:v>
                </c:pt>
                <c:pt idx="157">
                  <c:v>110.28613115019861</c:v>
                </c:pt>
                <c:pt idx="158">
                  <c:v>107.75715327875497</c:v>
                </c:pt>
                <c:pt idx="159">
                  <c:v>107.75715327875497</c:v>
                </c:pt>
                <c:pt idx="160">
                  <c:v>107.75715327875497</c:v>
                </c:pt>
                <c:pt idx="161">
                  <c:v>110.07808489368026</c:v>
                </c:pt>
                <c:pt idx="162">
                  <c:v>107.39780065385966</c:v>
                </c:pt>
                <c:pt idx="163">
                  <c:v>108.11650590365028</c:v>
                </c:pt>
                <c:pt idx="164">
                  <c:v>110.17805517278647</c:v>
                </c:pt>
                <c:pt idx="165">
                  <c:v>110.93458701467131</c:v>
                </c:pt>
                <c:pt idx="166">
                  <c:v>110.93458701467131</c:v>
                </c:pt>
                <c:pt idx="167">
                  <c:v>110.93458701467131</c:v>
                </c:pt>
                <c:pt idx="168">
                  <c:v>109.82410634676177</c:v>
                </c:pt>
                <c:pt idx="169">
                  <c:v>107.61395260868392</c:v>
                </c:pt>
                <c:pt idx="170">
                  <c:v>108.22728378049769</c:v>
                </c:pt>
                <c:pt idx="171">
                  <c:v>107.35457026289484</c:v>
                </c:pt>
                <c:pt idx="172">
                  <c:v>107.64367350247224</c:v>
                </c:pt>
                <c:pt idx="173">
                  <c:v>107.64367350247224</c:v>
                </c:pt>
                <c:pt idx="174">
                  <c:v>107.64367350247224</c:v>
                </c:pt>
                <c:pt idx="175">
                  <c:v>109.06217070600633</c:v>
                </c:pt>
                <c:pt idx="176">
                  <c:v>106.78176758261057</c:v>
                </c:pt>
                <c:pt idx="177">
                  <c:v>106.87363216341087</c:v>
                </c:pt>
                <c:pt idx="178">
                  <c:v>108.18135149009753</c:v>
                </c:pt>
                <c:pt idx="179">
                  <c:v>107.85982545729649</c:v>
                </c:pt>
                <c:pt idx="180">
                  <c:v>107.85982545729649</c:v>
                </c:pt>
                <c:pt idx="181">
                  <c:v>107.85982545729649</c:v>
                </c:pt>
                <c:pt idx="182">
                  <c:v>109.69171327443192</c:v>
                </c:pt>
                <c:pt idx="183">
                  <c:v>109.61335819080816</c:v>
                </c:pt>
                <c:pt idx="184">
                  <c:v>111.04266299208345</c:v>
                </c:pt>
                <c:pt idx="185">
                  <c:v>111.02374969603632</c:v>
                </c:pt>
                <c:pt idx="186">
                  <c:v>110.98322120450679</c:v>
                </c:pt>
                <c:pt idx="187">
                  <c:v>110.98322120450679</c:v>
                </c:pt>
                <c:pt idx="188">
                  <c:v>110.98322120450679</c:v>
                </c:pt>
                <c:pt idx="189">
                  <c:v>111.58574477857934</c:v>
                </c:pt>
                <c:pt idx="190">
                  <c:v>110.14293048012753</c:v>
                </c:pt>
                <c:pt idx="191">
                  <c:v>111.31015103617842</c:v>
                </c:pt>
                <c:pt idx="192">
                  <c:v>110.17535327335118</c:v>
                </c:pt>
                <c:pt idx="193">
                  <c:v>110.43473561914026</c:v>
                </c:pt>
                <c:pt idx="194">
                  <c:v>110.43473561914026</c:v>
                </c:pt>
                <c:pt idx="195">
                  <c:v>110.43473561914026</c:v>
                </c:pt>
                <c:pt idx="196">
                  <c:v>109.44854232525468</c:v>
                </c:pt>
                <c:pt idx="197">
                  <c:v>109.58363729701981</c:v>
                </c:pt>
                <c:pt idx="198">
                  <c:v>110.30774634568101</c:v>
                </c:pt>
                <c:pt idx="199">
                  <c:v>112.66920645213585</c:v>
                </c:pt>
                <c:pt idx="200">
                  <c:v>115.05498365350842</c:v>
                </c:pt>
                <c:pt idx="201">
                  <c:v>115.05498365350842</c:v>
                </c:pt>
                <c:pt idx="202">
                  <c:v>115.05498365350842</c:v>
                </c:pt>
                <c:pt idx="203">
                  <c:v>113.19877874145526</c:v>
                </c:pt>
                <c:pt idx="204">
                  <c:v>112.39901650860556</c:v>
                </c:pt>
                <c:pt idx="205">
                  <c:v>109.68090567669071</c:v>
                </c:pt>
                <c:pt idx="206">
                  <c:v>108.68390478506392</c:v>
                </c:pt>
                <c:pt idx="207">
                  <c:v>108.15433249574451</c:v>
                </c:pt>
                <c:pt idx="208">
                  <c:v>108.15433249574451</c:v>
                </c:pt>
                <c:pt idx="209">
                  <c:v>108.15433249574451</c:v>
                </c:pt>
                <c:pt idx="210">
                  <c:v>108.71902947772286</c:v>
                </c:pt>
                <c:pt idx="211">
                  <c:v>110.98592310394207</c:v>
                </c:pt>
                <c:pt idx="212">
                  <c:v>109.45934992299587</c:v>
                </c:pt>
                <c:pt idx="213">
                  <c:v>109.10269919753588</c:v>
                </c:pt>
                <c:pt idx="214">
                  <c:v>106.59263462213937</c:v>
                </c:pt>
                <c:pt idx="215">
                  <c:v>106.59263462213937</c:v>
                </c:pt>
                <c:pt idx="216">
                  <c:v>106.59263462213937</c:v>
                </c:pt>
                <c:pt idx="217">
                  <c:v>106.40890546053876</c:v>
                </c:pt>
                <c:pt idx="218">
                  <c:v>106.40890546053876</c:v>
                </c:pt>
                <c:pt idx="219">
                  <c:v>105.47134635648861</c:v>
                </c:pt>
                <c:pt idx="220">
                  <c:v>103.37467239469346</c:v>
                </c:pt>
                <c:pt idx="221">
                  <c:v>102.55329496636134</c:v>
                </c:pt>
                <c:pt idx="222">
                  <c:v>102.55329496636134</c:v>
                </c:pt>
                <c:pt idx="223">
                  <c:v>102.55329496636134</c:v>
                </c:pt>
                <c:pt idx="224">
                  <c:v>103.72051552241226</c:v>
                </c:pt>
                <c:pt idx="225">
                  <c:v>101.93996379454757</c:v>
                </c:pt>
                <c:pt idx="226">
                  <c:v>100.43230390964848</c:v>
                </c:pt>
                <c:pt idx="227">
                  <c:v>94.307097889816546</c:v>
                </c:pt>
                <c:pt idx="228">
                  <c:v>97.092756207613945</c:v>
                </c:pt>
                <c:pt idx="229">
                  <c:v>97.092756207613945</c:v>
                </c:pt>
                <c:pt idx="230">
                  <c:v>97.092756207613945</c:v>
                </c:pt>
                <c:pt idx="231">
                  <c:v>97.260273972602747</c:v>
                </c:pt>
                <c:pt idx="232">
                  <c:v>97.036016319472594</c:v>
                </c:pt>
                <c:pt idx="233">
                  <c:v>99.54067709599849</c:v>
                </c:pt>
                <c:pt idx="234">
                  <c:v>100.68087865769637</c:v>
                </c:pt>
                <c:pt idx="235">
                  <c:v>101.52387128151091</c:v>
                </c:pt>
                <c:pt idx="236">
                  <c:v>101.52387128151091</c:v>
                </c:pt>
                <c:pt idx="237">
                  <c:v>101.52387128151091</c:v>
                </c:pt>
                <c:pt idx="238">
                  <c:v>101.52387128151091</c:v>
                </c:pt>
                <c:pt idx="239">
                  <c:v>100.61873497068439</c:v>
                </c:pt>
                <c:pt idx="240">
                  <c:v>101.19694144983924</c:v>
                </c:pt>
                <c:pt idx="241">
                  <c:v>101.74812893464107</c:v>
                </c:pt>
                <c:pt idx="242">
                  <c:v>103.02342546810408</c:v>
                </c:pt>
                <c:pt idx="243">
                  <c:v>103.02342546810408</c:v>
                </c:pt>
                <c:pt idx="244">
                  <c:v>103.02342546810408</c:v>
                </c:pt>
                <c:pt idx="245">
                  <c:v>101.50495798546379</c:v>
                </c:pt>
                <c:pt idx="246">
                  <c:v>99.770338547999245</c:v>
                </c:pt>
                <c:pt idx="247">
                  <c:v>97.611520899192129</c:v>
                </c:pt>
                <c:pt idx="248">
                  <c:v>98.821971846207887</c:v>
                </c:pt>
                <c:pt idx="249">
                  <c:v>97.414282240415019</c:v>
                </c:pt>
                <c:pt idx="250">
                  <c:v>97.414282240415019</c:v>
                </c:pt>
                <c:pt idx="251">
                  <c:v>97.414282240415019</c:v>
                </c:pt>
                <c:pt idx="252">
                  <c:v>96.73610548215396</c:v>
                </c:pt>
                <c:pt idx="253">
                  <c:v>99.813568938964096</c:v>
                </c:pt>
                <c:pt idx="254">
                  <c:v>99.448812515198185</c:v>
                </c:pt>
                <c:pt idx="255">
                  <c:v>101.41039150522819</c:v>
                </c:pt>
                <c:pt idx="256">
                  <c:v>101.29691172894543</c:v>
                </c:pt>
                <c:pt idx="257">
                  <c:v>101.29691172894543</c:v>
                </c:pt>
                <c:pt idx="258">
                  <c:v>101.29691172894543</c:v>
                </c:pt>
                <c:pt idx="259">
                  <c:v>100.42419821134258</c:v>
                </c:pt>
                <c:pt idx="260">
                  <c:v>102.0588473697009</c:v>
                </c:pt>
                <c:pt idx="261">
                  <c:v>106.714220096728</c:v>
                </c:pt>
                <c:pt idx="262">
                  <c:v>105.59022993164196</c:v>
                </c:pt>
                <c:pt idx="263">
                  <c:v>105.24438680392316</c:v>
                </c:pt>
                <c:pt idx="264">
                  <c:v>105.24438680392316</c:v>
                </c:pt>
                <c:pt idx="265">
                  <c:v>105.24438680392316</c:v>
                </c:pt>
                <c:pt idx="266">
                  <c:v>106.98981383912891</c:v>
                </c:pt>
                <c:pt idx="267">
                  <c:v>106.77906568317528</c:v>
                </c:pt>
                <c:pt idx="268">
                  <c:v>106.79257518035179</c:v>
                </c:pt>
                <c:pt idx="269">
                  <c:v>107.57342411715436</c:v>
                </c:pt>
                <c:pt idx="270">
                  <c:v>107.03574612952906</c:v>
                </c:pt>
                <c:pt idx="271">
                  <c:v>107.03574612952906</c:v>
                </c:pt>
                <c:pt idx="272">
                  <c:v>107.03574612952906</c:v>
                </c:pt>
                <c:pt idx="273">
                  <c:v>107.90035394882602</c:v>
                </c:pt>
                <c:pt idx="274">
                  <c:v>108.07057361325012</c:v>
                </c:pt>
                <c:pt idx="275">
                  <c:v>109.78357785523222</c:v>
                </c:pt>
                <c:pt idx="276">
                  <c:v>107.90845964713193</c:v>
                </c:pt>
                <c:pt idx="277">
                  <c:v>108.54610791386345</c:v>
                </c:pt>
                <c:pt idx="278">
                  <c:v>108.54610791386345</c:v>
                </c:pt>
                <c:pt idx="279">
                  <c:v>108.54610791386345</c:v>
                </c:pt>
                <c:pt idx="280">
                  <c:v>105.4497311610062</c:v>
                </c:pt>
                <c:pt idx="281">
                  <c:v>107.16543730242361</c:v>
                </c:pt>
                <c:pt idx="282">
                  <c:v>109.032449812218</c:v>
                </c:pt>
                <c:pt idx="283">
                  <c:v>108.57853070708707</c:v>
                </c:pt>
                <c:pt idx="284">
                  <c:v>109.02164221447678</c:v>
                </c:pt>
                <c:pt idx="285">
                  <c:v>109.02164221447678</c:v>
                </c:pt>
                <c:pt idx="286">
                  <c:v>109.02164221447678</c:v>
                </c:pt>
                <c:pt idx="287">
                  <c:v>109.51068601226663</c:v>
                </c:pt>
                <c:pt idx="288">
                  <c:v>108.21107238388588</c:v>
                </c:pt>
                <c:pt idx="289">
                  <c:v>107.32214746967117</c:v>
                </c:pt>
                <c:pt idx="290">
                  <c:v>107.44913674313044</c:v>
                </c:pt>
                <c:pt idx="291">
                  <c:v>107.54100132393071</c:v>
                </c:pt>
                <c:pt idx="292">
                  <c:v>107.54100132393071</c:v>
                </c:pt>
                <c:pt idx="293">
                  <c:v>107.54100132393071</c:v>
                </c:pt>
                <c:pt idx="294">
                  <c:v>105.83880467968983</c:v>
                </c:pt>
                <c:pt idx="295">
                  <c:v>106.15492691362027</c:v>
                </c:pt>
                <c:pt idx="296">
                  <c:v>104.33654859366135</c:v>
                </c:pt>
                <c:pt idx="297">
                  <c:v>105.69020021074816</c:v>
                </c:pt>
                <c:pt idx="298">
                  <c:v>106.91145875550512</c:v>
                </c:pt>
                <c:pt idx="299">
                  <c:v>106.91145875550512</c:v>
                </c:pt>
                <c:pt idx="300">
                  <c:v>106.91145875550512</c:v>
                </c:pt>
                <c:pt idx="301">
                  <c:v>106.57642322552753</c:v>
                </c:pt>
                <c:pt idx="302">
                  <c:v>105.53619194293589</c:v>
                </c:pt>
                <c:pt idx="303">
                  <c:v>105.82259328307802</c:v>
                </c:pt>
                <c:pt idx="304">
                  <c:v>104.02042635973091</c:v>
                </c:pt>
                <c:pt idx="305">
                  <c:v>104.57161384453271</c:v>
                </c:pt>
                <c:pt idx="306">
                  <c:v>104.57161384453271</c:v>
                </c:pt>
                <c:pt idx="307">
                  <c:v>104.57161384453271</c:v>
                </c:pt>
                <c:pt idx="308">
                  <c:v>103.87452379022453</c:v>
                </c:pt>
                <c:pt idx="309">
                  <c:v>105.41460646834726</c:v>
                </c:pt>
                <c:pt idx="310">
                  <c:v>103.55569965685878</c:v>
                </c:pt>
                <c:pt idx="311">
                  <c:v>102.88562859690362</c:v>
                </c:pt>
                <c:pt idx="312">
                  <c:v>101.97238658777121</c:v>
                </c:pt>
                <c:pt idx="313">
                  <c:v>101.97238658777121</c:v>
                </c:pt>
                <c:pt idx="314">
                  <c:v>101.97238658777121</c:v>
                </c:pt>
                <c:pt idx="315">
                  <c:v>100.53497608818999</c:v>
                </c:pt>
                <c:pt idx="316">
                  <c:v>100.3620545243306</c:v>
                </c:pt>
                <c:pt idx="317">
                  <c:v>102.2344708329956</c:v>
                </c:pt>
                <c:pt idx="318">
                  <c:v>99.762232849693348</c:v>
                </c:pt>
                <c:pt idx="319">
                  <c:v>99.602820783010458</c:v>
                </c:pt>
                <c:pt idx="320">
                  <c:v>99.602820783010458</c:v>
                </c:pt>
                <c:pt idx="321">
                  <c:v>99.602820783010458</c:v>
                </c:pt>
                <c:pt idx="322">
                  <c:v>96.011996433492754</c:v>
                </c:pt>
                <c:pt idx="323">
                  <c:v>96.317311069682006</c:v>
                </c:pt>
                <c:pt idx="324">
                  <c:v>93.226338115695341</c:v>
                </c:pt>
                <c:pt idx="325">
                  <c:v>92.961551971035632</c:v>
                </c:pt>
                <c:pt idx="326">
                  <c:v>94.420577666099277</c:v>
                </c:pt>
                <c:pt idx="327">
                  <c:v>94.420577666099277</c:v>
                </c:pt>
                <c:pt idx="328">
                  <c:v>94.420577666099277</c:v>
                </c:pt>
                <c:pt idx="329">
                  <c:v>95.174407608548819</c:v>
                </c:pt>
                <c:pt idx="330">
                  <c:v>94.088244035556997</c:v>
                </c:pt>
                <c:pt idx="331">
                  <c:v>94.890708167841993</c:v>
                </c:pt>
                <c:pt idx="332">
                  <c:v>95.458107049255631</c:v>
                </c:pt>
                <c:pt idx="333">
                  <c:v>96.703682688930314</c:v>
                </c:pt>
                <c:pt idx="334">
                  <c:v>96.703682688930314</c:v>
                </c:pt>
                <c:pt idx="335">
                  <c:v>96.703682688930314</c:v>
                </c:pt>
                <c:pt idx="336">
                  <c:v>94.201723811839727</c:v>
                </c:pt>
                <c:pt idx="337">
                  <c:v>92.785928507740948</c:v>
                </c:pt>
                <c:pt idx="338">
                  <c:v>92.596795547269721</c:v>
                </c:pt>
                <c:pt idx="339">
                  <c:v>92.442787279457463</c:v>
                </c:pt>
                <c:pt idx="340">
                  <c:v>94.617816324876387</c:v>
                </c:pt>
                <c:pt idx="341">
                  <c:v>94.617816324876387</c:v>
                </c:pt>
                <c:pt idx="342">
                  <c:v>94.617816324876387</c:v>
                </c:pt>
                <c:pt idx="343">
                  <c:v>92.980465267082764</c:v>
                </c:pt>
                <c:pt idx="344">
                  <c:v>93.283078003836692</c:v>
                </c:pt>
                <c:pt idx="345">
                  <c:v>92.57518035178731</c:v>
                </c:pt>
                <c:pt idx="346">
                  <c:v>90.292075328956273</c:v>
                </c:pt>
                <c:pt idx="347">
                  <c:v>90.783821026181414</c:v>
                </c:pt>
                <c:pt idx="348">
                  <c:v>90.783821026181414</c:v>
                </c:pt>
                <c:pt idx="349">
                  <c:v>90.783821026181414</c:v>
                </c:pt>
                <c:pt idx="350">
                  <c:v>89.078922482505206</c:v>
                </c:pt>
                <c:pt idx="351">
                  <c:v>89.24103644862339</c:v>
                </c:pt>
                <c:pt idx="352">
                  <c:v>90.751398232957783</c:v>
                </c:pt>
                <c:pt idx="353">
                  <c:v>90.70006214368702</c:v>
                </c:pt>
                <c:pt idx="354">
                  <c:v>93.193915322471696</c:v>
                </c:pt>
                <c:pt idx="355">
                  <c:v>93.193915322471696</c:v>
                </c:pt>
                <c:pt idx="356">
                  <c:v>93.193915322471696</c:v>
                </c:pt>
                <c:pt idx="357">
                  <c:v>93.193915322471696</c:v>
                </c:pt>
                <c:pt idx="358">
                  <c:v>93.193915322471696</c:v>
                </c:pt>
                <c:pt idx="359">
                  <c:v>93.193915322471696</c:v>
                </c:pt>
                <c:pt idx="360">
                  <c:v>93.86128448299155</c:v>
                </c:pt>
                <c:pt idx="361">
                  <c:v>93.085839345059568</c:v>
                </c:pt>
                <c:pt idx="362">
                  <c:v>93.085839345059568</c:v>
                </c:pt>
                <c:pt idx="363">
                  <c:v>93.085839345059568</c:v>
                </c:pt>
                <c:pt idx="364">
                  <c:v>91.683553538137318</c:v>
                </c:pt>
                <c:pt idx="365">
                  <c:v>91.683553538137318</c:v>
                </c:pt>
                <c:pt idx="366">
                  <c:v>93.164194428683373</c:v>
                </c:pt>
                <c:pt idx="367">
                  <c:v>96.514549728459116</c:v>
                </c:pt>
                <c:pt idx="368">
                  <c:v>94.93123665937155</c:v>
                </c:pt>
                <c:pt idx="369">
                  <c:v>94.93123665937155</c:v>
                </c:pt>
                <c:pt idx="370">
                  <c:v>94.93123665937155</c:v>
                </c:pt>
                <c:pt idx="371">
                  <c:v>94.879900570100787</c:v>
                </c:pt>
                <c:pt idx="372">
                  <c:v>98.535570506065767</c:v>
                </c:pt>
                <c:pt idx="373">
                  <c:v>97.833076652886987</c:v>
                </c:pt>
                <c:pt idx="374">
                  <c:v>97.252168274296835</c:v>
                </c:pt>
                <c:pt idx="375">
                  <c:v>98.114074194158491</c:v>
                </c:pt>
                <c:pt idx="376">
                  <c:v>98.114074194158491</c:v>
                </c:pt>
                <c:pt idx="377">
                  <c:v>98.114074194158491</c:v>
                </c:pt>
                <c:pt idx="378">
                  <c:v>99.554186593175004</c:v>
                </c:pt>
                <c:pt idx="379">
                  <c:v>96.555078219988658</c:v>
                </c:pt>
                <c:pt idx="380">
                  <c:v>95.006889843560032</c:v>
                </c:pt>
                <c:pt idx="381">
                  <c:v>94.455702358758202</c:v>
                </c:pt>
                <c:pt idx="382">
                  <c:v>96.460511739753045</c:v>
                </c:pt>
                <c:pt idx="383">
                  <c:v>96.460511739753045</c:v>
                </c:pt>
                <c:pt idx="384">
                  <c:v>96.460511739753045</c:v>
                </c:pt>
                <c:pt idx="385">
                  <c:v>93.215530517954122</c:v>
                </c:pt>
                <c:pt idx="386">
                  <c:v>94.782632190429865</c:v>
                </c:pt>
                <c:pt idx="387">
                  <c:v>93.037205155224129</c:v>
                </c:pt>
                <c:pt idx="388">
                  <c:v>94.904217665018507</c:v>
                </c:pt>
                <c:pt idx="389">
                  <c:v>95.244656993866684</c:v>
                </c:pt>
                <c:pt idx="390">
                  <c:v>95.244656993866684</c:v>
                </c:pt>
                <c:pt idx="391">
                  <c:v>95.244656993866684</c:v>
                </c:pt>
                <c:pt idx="392">
                  <c:v>95.576990624408964</c:v>
                </c:pt>
                <c:pt idx="393">
                  <c:v>99.243468158115149</c:v>
                </c:pt>
                <c:pt idx="394">
                  <c:v>97.846586150063501</c:v>
                </c:pt>
                <c:pt idx="395">
                  <c:v>100.52957228931938</c:v>
                </c:pt>
                <c:pt idx="396">
                  <c:v>99.351544135527277</c:v>
                </c:pt>
                <c:pt idx="397">
                  <c:v>99.351544135527277</c:v>
                </c:pt>
                <c:pt idx="398">
                  <c:v>99.351544135527277</c:v>
                </c:pt>
                <c:pt idx="399">
                  <c:v>99.100267488044096</c:v>
                </c:pt>
                <c:pt idx="400">
                  <c:v>97.376455648320771</c:v>
                </c:pt>
                <c:pt idx="401">
                  <c:v>99.092161789738185</c:v>
                </c:pt>
                <c:pt idx="402">
                  <c:v>100.9888951933209</c:v>
                </c:pt>
                <c:pt idx="403">
                  <c:v>103.30172110994029</c:v>
                </c:pt>
                <c:pt idx="404">
                  <c:v>103.30172110994029</c:v>
                </c:pt>
                <c:pt idx="405">
                  <c:v>103.30172110994029</c:v>
                </c:pt>
                <c:pt idx="406">
                  <c:v>103.63405474048255</c:v>
                </c:pt>
                <c:pt idx="407">
                  <c:v>104.27440490664938</c:v>
                </c:pt>
                <c:pt idx="408">
                  <c:v>103.5773148523412</c:v>
                </c:pt>
                <c:pt idx="409">
                  <c:v>103.73672691902406</c:v>
                </c:pt>
                <c:pt idx="410">
                  <c:v>103.8366971981303</c:v>
                </c:pt>
                <c:pt idx="411">
                  <c:v>103.8366971981303</c:v>
                </c:pt>
                <c:pt idx="412">
                  <c:v>103.8366971981303</c:v>
                </c:pt>
                <c:pt idx="413">
                  <c:v>105.83610278025452</c:v>
                </c:pt>
                <c:pt idx="414">
                  <c:v>108.4110129420983</c:v>
                </c:pt>
                <c:pt idx="415">
                  <c:v>108.31104266299208</c:v>
                </c:pt>
                <c:pt idx="416">
                  <c:v>111.72083975034448</c:v>
                </c:pt>
                <c:pt idx="417">
                  <c:v>110.27532355245737</c:v>
                </c:pt>
                <c:pt idx="418">
                  <c:v>110.27532355245737</c:v>
                </c:pt>
                <c:pt idx="419">
                  <c:v>110.27532355245737</c:v>
                </c:pt>
                <c:pt idx="420">
                  <c:v>109.12431439301831</c:v>
                </c:pt>
                <c:pt idx="421">
                  <c:v>110.27262165302207</c:v>
                </c:pt>
                <c:pt idx="422">
                  <c:v>113.71213963416282</c:v>
                </c:pt>
                <c:pt idx="423">
                  <c:v>116.10061873497068</c:v>
                </c:pt>
                <c:pt idx="424">
                  <c:v>115.10902164221449</c:v>
                </c:pt>
                <c:pt idx="425">
                  <c:v>115.10902164221449</c:v>
                </c:pt>
                <c:pt idx="426">
                  <c:v>115.10902164221449</c:v>
                </c:pt>
                <c:pt idx="427">
                  <c:v>117.58125962551675</c:v>
                </c:pt>
                <c:pt idx="428">
                  <c:v>115.9276971711113</c:v>
                </c:pt>
                <c:pt idx="429">
                  <c:v>118.87546945502687</c:v>
                </c:pt>
                <c:pt idx="430">
                  <c:v>117.2759449893275</c:v>
                </c:pt>
                <c:pt idx="431">
                  <c:v>117.20299370457433</c:v>
                </c:pt>
                <c:pt idx="432">
                  <c:v>117.20299370457433</c:v>
                </c:pt>
                <c:pt idx="433">
                  <c:v>117.20299370457433</c:v>
                </c:pt>
                <c:pt idx="434">
                  <c:v>113.9769257788225</c:v>
                </c:pt>
                <c:pt idx="435">
                  <c:v>112.71784064197132</c:v>
                </c:pt>
                <c:pt idx="436">
                  <c:v>114.77938991110751</c:v>
                </c:pt>
                <c:pt idx="437">
                  <c:v>114.71184242522494</c:v>
                </c:pt>
                <c:pt idx="438">
                  <c:v>114.54162276080085</c:v>
                </c:pt>
                <c:pt idx="439">
                  <c:v>114.54162276080085</c:v>
                </c:pt>
                <c:pt idx="440">
                  <c:v>114.54162276080085</c:v>
                </c:pt>
                <c:pt idx="441">
                  <c:v>109.11891059414769</c:v>
                </c:pt>
                <c:pt idx="442">
                  <c:v>111.26151684634297</c:v>
                </c:pt>
                <c:pt idx="443">
                  <c:v>108.11110210477968</c:v>
                </c:pt>
                <c:pt idx="444">
                  <c:v>105.41730836778255</c:v>
                </c:pt>
                <c:pt idx="445">
                  <c:v>105.41730836778255</c:v>
                </c:pt>
                <c:pt idx="446">
                  <c:v>105.41730836778255</c:v>
                </c:pt>
                <c:pt idx="447">
                  <c:v>105.41730836778255</c:v>
                </c:pt>
                <c:pt idx="448">
                  <c:v>105.41730836778255</c:v>
                </c:pt>
                <c:pt idx="449">
                  <c:v>108.22998567993298</c:v>
                </c:pt>
                <c:pt idx="450">
                  <c:v>109.4917727162195</c:v>
                </c:pt>
                <c:pt idx="451">
                  <c:v>113.5959579584448</c:v>
                </c:pt>
                <c:pt idx="452">
                  <c:v>112.11531706789874</c:v>
                </c:pt>
                <c:pt idx="453">
                  <c:v>112.11531706789874</c:v>
                </c:pt>
                <c:pt idx="454">
                  <c:v>112.11531706789874</c:v>
                </c:pt>
                <c:pt idx="455">
                  <c:v>111.24260355029585</c:v>
                </c:pt>
                <c:pt idx="456">
                  <c:v>110.38069763043421</c:v>
                </c:pt>
                <c:pt idx="457">
                  <c:v>111.3831023209316</c:v>
                </c:pt>
                <c:pt idx="458">
                  <c:v>111.50738969495555</c:v>
                </c:pt>
                <c:pt idx="459">
                  <c:v>112.87184890978359</c:v>
                </c:pt>
                <c:pt idx="460">
                  <c:v>112.87184890978359</c:v>
                </c:pt>
                <c:pt idx="461">
                  <c:v>112.87184890978359</c:v>
                </c:pt>
                <c:pt idx="462">
                  <c:v>113.87425360028101</c:v>
                </c:pt>
                <c:pt idx="463">
                  <c:v>112.10450947015754</c:v>
                </c:pt>
                <c:pt idx="464">
                  <c:v>114.88206208964901</c:v>
                </c:pt>
                <c:pt idx="465">
                  <c:v>113.65539974602146</c:v>
                </c:pt>
                <c:pt idx="466">
                  <c:v>113.66350544432737</c:v>
                </c:pt>
                <c:pt idx="467">
                  <c:v>113.66350544432737</c:v>
                </c:pt>
                <c:pt idx="468">
                  <c:v>113.66350544432737</c:v>
                </c:pt>
                <c:pt idx="469">
                  <c:v>112.68001404987706</c:v>
                </c:pt>
                <c:pt idx="470">
                  <c:v>111.29393963956662</c:v>
                </c:pt>
                <c:pt idx="471">
                  <c:v>114.52000756531842</c:v>
                </c:pt>
                <c:pt idx="472">
                  <c:v>113.2447110318554</c:v>
                </c:pt>
                <c:pt idx="473">
                  <c:v>112.93399259679555</c:v>
                </c:pt>
                <c:pt idx="474">
                  <c:v>112.93399259679555</c:v>
                </c:pt>
                <c:pt idx="475">
                  <c:v>112.93399259679555</c:v>
                </c:pt>
                <c:pt idx="476">
                  <c:v>111.82081002945073</c:v>
                </c:pt>
                <c:pt idx="477">
                  <c:v>114.09040555510526</c:v>
                </c:pt>
                <c:pt idx="478">
                  <c:v>113.37710410418525</c:v>
                </c:pt>
                <c:pt idx="479">
                  <c:v>112.2639215368404</c:v>
                </c:pt>
                <c:pt idx="480">
                  <c:v>113.09880846234903</c:v>
                </c:pt>
                <c:pt idx="481">
                  <c:v>113.09880846234903</c:v>
                </c:pt>
                <c:pt idx="482">
                  <c:v>113.09880846234903</c:v>
                </c:pt>
                <c:pt idx="483">
                  <c:v>113.62027505336252</c:v>
                </c:pt>
                <c:pt idx="484">
                  <c:v>111.91537650968633</c:v>
                </c:pt>
                <c:pt idx="485">
                  <c:v>111.23719975142525</c:v>
                </c:pt>
                <c:pt idx="486">
                  <c:v>107.89765204939073</c:v>
                </c:pt>
                <c:pt idx="487">
                  <c:v>110.102401988598</c:v>
                </c:pt>
                <c:pt idx="488">
                  <c:v>110.102401988598</c:v>
                </c:pt>
                <c:pt idx="489">
                  <c:v>110.102401988598</c:v>
                </c:pt>
                <c:pt idx="490">
                  <c:v>110.102401988598</c:v>
                </c:pt>
                <c:pt idx="491">
                  <c:v>111.87484801815677</c:v>
                </c:pt>
                <c:pt idx="492">
                  <c:v>110.28342925076329</c:v>
                </c:pt>
                <c:pt idx="493">
                  <c:v>108.35157115452164</c:v>
                </c:pt>
                <c:pt idx="494">
                  <c:v>106.38999216449163</c:v>
                </c:pt>
                <c:pt idx="495">
                  <c:v>106.38999216449163</c:v>
                </c:pt>
                <c:pt idx="496">
                  <c:v>106.38999216449163</c:v>
                </c:pt>
                <c:pt idx="497">
                  <c:v>108.01653562454405</c:v>
                </c:pt>
                <c:pt idx="498">
                  <c:v>108.7730674664289</c:v>
                </c:pt>
                <c:pt idx="499">
                  <c:v>107.60584691037801</c:v>
                </c:pt>
                <c:pt idx="500">
                  <c:v>109.40261003485449</c:v>
                </c:pt>
                <c:pt idx="501">
                  <c:v>110.78598254572967</c:v>
                </c:pt>
                <c:pt idx="502">
                  <c:v>110.78598254572967</c:v>
                </c:pt>
                <c:pt idx="503">
                  <c:v>110.78598254572967</c:v>
                </c:pt>
                <c:pt idx="504">
                  <c:v>108.85682634892331</c:v>
                </c:pt>
                <c:pt idx="505">
                  <c:v>108.6785009861933</c:v>
                </c:pt>
                <c:pt idx="506">
                  <c:v>107.85171975899057</c:v>
                </c:pt>
                <c:pt idx="507">
                  <c:v>105.51998054632408</c:v>
                </c:pt>
                <c:pt idx="508">
                  <c:v>106.31704087973846</c:v>
                </c:pt>
                <c:pt idx="509">
                  <c:v>106.31704087973846</c:v>
                </c:pt>
                <c:pt idx="510">
                  <c:v>106.31704087973846</c:v>
                </c:pt>
                <c:pt idx="511">
                  <c:v>106.31704087973846</c:v>
                </c:pt>
                <c:pt idx="512">
                  <c:v>106.21436870119693</c:v>
                </c:pt>
                <c:pt idx="513">
                  <c:v>104.64726702872117</c:v>
                </c:pt>
                <c:pt idx="514">
                  <c:v>101.34284401934562</c:v>
                </c:pt>
                <c:pt idx="515">
                  <c:v>101.99400178325364</c:v>
                </c:pt>
                <c:pt idx="516">
                  <c:v>101.99400178325364</c:v>
                </c:pt>
                <c:pt idx="517">
                  <c:v>101.99400178325364</c:v>
                </c:pt>
                <c:pt idx="518">
                  <c:v>102.10207776066575</c:v>
                </c:pt>
                <c:pt idx="519">
                  <c:v>102.01561697873605</c:v>
                </c:pt>
                <c:pt idx="520">
                  <c:v>101.71300424198211</c:v>
                </c:pt>
                <c:pt idx="521">
                  <c:v>101.40498770635757</c:v>
                </c:pt>
                <c:pt idx="522">
                  <c:v>102.93696468617439</c:v>
                </c:pt>
                <c:pt idx="523">
                  <c:v>102.93696468617439</c:v>
                </c:pt>
                <c:pt idx="524">
                  <c:v>102.93696468617439</c:v>
                </c:pt>
                <c:pt idx="525">
                  <c:v>102.78836021723272</c:v>
                </c:pt>
                <c:pt idx="526">
                  <c:v>102.4127961957256</c:v>
                </c:pt>
                <c:pt idx="527">
                  <c:v>102.61814055280863</c:v>
                </c:pt>
                <c:pt idx="528">
                  <c:v>102.10477966010106</c:v>
                </c:pt>
                <c:pt idx="529">
                  <c:v>102.7829564183621</c:v>
                </c:pt>
                <c:pt idx="530">
                  <c:v>102.7829564183621</c:v>
                </c:pt>
                <c:pt idx="531">
                  <c:v>102.7829564183621</c:v>
                </c:pt>
                <c:pt idx="532">
                  <c:v>104.05014725351921</c:v>
                </c:pt>
                <c:pt idx="533">
                  <c:v>104.69049741968604</c:v>
                </c:pt>
                <c:pt idx="534">
                  <c:v>106.18194590797332</c:v>
                </c:pt>
                <c:pt idx="535">
                  <c:v>105.99821674637271</c:v>
                </c:pt>
                <c:pt idx="536">
                  <c:v>107.63826970360164</c:v>
                </c:pt>
                <c:pt idx="537">
                  <c:v>107.63826970360164</c:v>
                </c:pt>
                <c:pt idx="538">
                  <c:v>107.63826970360164</c:v>
                </c:pt>
                <c:pt idx="539">
                  <c:v>107.19786009564724</c:v>
                </c:pt>
                <c:pt idx="540">
                  <c:v>106.04955283564345</c:v>
                </c:pt>
                <c:pt idx="541">
                  <c:v>105.3794817756883</c:v>
                </c:pt>
                <c:pt idx="542">
                  <c:v>107.20056199508254</c:v>
                </c:pt>
                <c:pt idx="543">
                  <c:v>107.85712355786119</c:v>
                </c:pt>
                <c:pt idx="544">
                  <c:v>107.85712355786119</c:v>
                </c:pt>
                <c:pt idx="545">
                  <c:v>107.85712355786119</c:v>
                </c:pt>
                <c:pt idx="546">
                  <c:v>107.65448110021345</c:v>
                </c:pt>
                <c:pt idx="547">
                  <c:v>108.53530031612225</c:v>
                </c:pt>
                <c:pt idx="548">
                  <c:v>109.10269919753588</c:v>
                </c:pt>
                <c:pt idx="549">
                  <c:v>107.88144065277892</c:v>
                </c:pt>
                <c:pt idx="550">
                  <c:v>106.23598389667936</c:v>
                </c:pt>
                <c:pt idx="551">
                  <c:v>106.23598389667936</c:v>
                </c:pt>
                <c:pt idx="552">
                  <c:v>106.23598389667936</c:v>
                </c:pt>
                <c:pt idx="553">
                  <c:v>107.67339439626058</c:v>
                </c:pt>
                <c:pt idx="554">
                  <c:v>104.37707708519088</c:v>
                </c:pt>
                <c:pt idx="555">
                  <c:v>105.91986166274891</c:v>
                </c:pt>
                <c:pt idx="556">
                  <c:v>107.69771149117831</c:v>
                </c:pt>
                <c:pt idx="557">
                  <c:v>108.20296668557997</c:v>
                </c:pt>
                <c:pt idx="558">
                  <c:v>108.20296668557997</c:v>
                </c:pt>
                <c:pt idx="559">
                  <c:v>108.20296668557997</c:v>
                </c:pt>
                <c:pt idx="560">
                  <c:v>107.86252735673179</c:v>
                </c:pt>
                <c:pt idx="561">
                  <c:v>105.73343060171301</c:v>
                </c:pt>
                <c:pt idx="562">
                  <c:v>104.16632892923725</c:v>
                </c:pt>
                <c:pt idx="563">
                  <c:v>105.1038880332874</c:v>
                </c:pt>
                <c:pt idx="564">
                  <c:v>103.50976736645863</c:v>
                </c:pt>
                <c:pt idx="565">
                  <c:v>103.50976736645863</c:v>
                </c:pt>
                <c:pt idx="566">
                  <c:v>103.50976736645863</c:v>
                </c:pt>
                <c:pt idx="567">
                  <c:v>104.2122612196374</c:v>
                </c:pt>
                <c:pt idx="568">
                  <c:v>104.24198211342575</c:v>
                </c:pt>
                <c:pt idx="569">
                  <c:v>103.74753451676528</c:v>
                </c:pt>
                <c:pt idx="570">
                  <c:v>101.13479776282728</c:v>
                </c:pt>
                <c:pt idx="571">
                  <c:v>101.42660290184</c:v>
                </c:pt>
                <c:pt idx="572">
                  <c:v>101.42660290184</c:v>
                </c:pt>
                <c:pt idx="573">
                  <c:v>101.42660290184</c:v>
                </c:pt>
                <c:pt idx="574">
                  <c:v>102.72081273135014</c:v>
                </c:pt>
                <c:pt idx="575">
                  <c:v>101.39418010861635</c:v>
                </c:pt>
                <c:pt idx="576">
                  <c:v>102.20204803977195</c:v>
                </c:pt>
                <c:pt idx="577">
                  <c:v>102.47764178217287</c:v>
                </c:pt>
                <c:pt idx="578">
                  <c:v>100.50795709383698</c:v>
                </c:pt>
                <c:pt idx="579">
                  <c:v>100.50795709383698</c:v>
                </c:pt>
                <c:pt idx="580">
                  <c:v>100.50795709383698</c:v>
                </c:pt>
                <c:pt idx="581">
                  <c:v>97.176515090108353</c:v>
                </c:pt>
                <c:pt idx="582">
                  <c:v>97.190024587284867</c:v>
                </c:pt>
                <c:pt idx="583">
                  <c:v>97.54127151387425</c:v>
                </c:pt>
                <c:pt idx="584">
                  <c:v>98.473426819053799</c:v>
                </c:pt>
                <c:pt idx="585">
                  <c:v>94.977168949771681</c:v>
                </c:pt>
                <c:pt idx="586">
                  <c:v>94.977168949771681</c:v>
                </c:pt>
                <c:pt idx="587">
                  <c:v>94.977168949771681</c:v>
                </c:pt>
                <c:pt idx="588">
                  <c:v>94.069330739509866</c:v>
                </c:pt>
                <c:pt idx="589">
                  <c:v>91.335008510983229</c:v>
                </c:pt>
                <c:pt idx="590">
                  <c:v>94.239550403933976</c:v>
                </c:pt>
                <c:pt idx="591">
                  <c:v>93.672151522520338</c:v>
                </c:pt>
                <c:pt idx="592">
                  <c:v>93.499229958660948</c:v>
                </c:pt>
                <c:pt idx="593">
                  <c:v>93.499229958660948</c:v>
                </c:pt>
                <c:pt idx="594">
                  <c:v>93.499229958660948</c:v>
                </c:pt>
                <c:pt idx="595">
                  <c:v>93.077733646753671</c:v>
                </c:pt>
                <c:pt idx="596">
                  <c:v>95.893112858339407</c:v>
                </c:pt>
                <c:pt idx="597">
                  <c:v>95.722893193915326</c:v>
                </c:pt>
                <c:pt idx="598">
                  <c:v>100.39447731755425</c:v>
                </c:pt>
                <c:pt idx="599">
                  <c:v>97.887114641593044</c:v>
                </c:pt>
                <c:pt idx="600">
                  <c:v>97.887114641593044</c:v>
                </c:pt>
                <c:pt idx="601">
                  <c:v>97.887114641593044</c:v>
                </c:pt>
                <c:pt idx="602">
                  <c:v>97.887114641593044</c:v>
                </c:pt>
                <c:pt idx="603">
                  <c:v>96.555078219988658</c:v>
                </c:pt>
                <c:pt idx="604">
                  <c:v>97.87360514441653</c:v>
                </c:pt>
                <c:pt idx="605">
                  <c:v>96.247061684364112</c:v>
                </c:pt>
                <c:pt idx="606">
                  <c:v>95.725595093350634</c:v>
                </c:pt>
                <c:pt idx="607">
                  <c:v>95.725595093350634</c:v>
                </c:pt>
                <c:pt idx="608">
                  <c:v>95.725595093350634</c:v>
                </c:pt>
                <c:pt idx="609">
                  <c:v>93.439788171084288</c:v>
                </c:pt>
                <c:pt idx="610">
                  <c:v>93.139877333765625</c:v>
                </c:pt>
                <c:pt idx="611">
                  <c:v>93.785631298803068</c:v>
                </c:pt>
                <c:pt idx="612">
                  <c:v>92.791332306611551</c:v>
                </c:pt>
                <c:pt idx="613">
                  <c:v>89.511226392153688</c:v>
                </c:pt>
                <c:pt idx="614">
                  <c:v>89.511226392153688</c:v>
                </c:pt>
                <c:pt idx="615">
                  <c:v>89.511226392153688</c:v>
                </c:pt>
                <c:pt idx="616">
                  <c:v>90.267758234038524</c:v>
                </c:pt>
                <c:pt idx="617">
                  <c:v>88.427764718597174</c:v>
                </c:pt>
                <c:pt idx="618">
                  <c:v>88.833049633892642</c:v>
                </c:pt>
                <c:pt idx="619">
                  <c:v>89.816541028342925</c:v>
                </c:pt>
                <c:pt idx="620">
                  <c:v>92.404960687363214</c:v>
                </c:pt>
                <c:pt idx="621">
                  <c:v>92.404960687363214</c:v>
                </c:pt>
                <c:pt idx="622">
                  <c:v>92.404960687363214</c:v>
                </c:pt>
                <c:pt idx="623">
                  <c:v>89.111345275728837</c:v>
                </c:pt>
                <c:pt idx="624">
                  <c:v>87.833346842830522</c:v>
                </c:pt>
                <c:pt idx="625">
                  <c:v>86.363513550025672</c:v>
                </c:pt>
                <c:pt idx="626">
                  <c:v>85.955526735294924</c:v>
                </c:pt>
                <c:pt idx="627">
                  <c:v>88.843857231633834</c:v>
                </c:pt>
                <c:pt idx="628">
                  <c:v>88.843857231633834</c:v>
                </c:pt>
                <c:pt idx="629">
                  <c:v>88.843857231633834</c:v>
                </c:pt>
                <c:pt idx="630">
                  <c:v>90.916214098511261</c:v>
                </c:pt>
                <c:pt idx="631">
                  <c:v>88.368322931020501</c:v>
                </c:pt>
                <c:pt idx="632">
                  <c:v>88.049498797654763</c:v>
                </c:pt>
                <c:pt idx="633">
                  <c:v>88.206208964902316</c:v>
                </c:pt>
                <c:pt idx="634">
                  <c:v>86.882278241603856</c:v>
                </c:pt>
                <c:pt idx="635">
                  <c:v>86.882278241603856</c:v>
                </c:pt>
                <c:pt idx="636">
                  <c:v>86.882278241603856</c:v>
                </c:pt>
                <c:pt idx="637">
                  <c:v>83.394126070627649</c:v>
                </c:pt>
                <c:pt idx="638">
                  <c:v>82.318770095377047</c:v>
                </c:pt>
                <c:pt idx="639">
                  <c:v>78.065980384210107</c:v>
                </c:pt>
                <c:pt idx="640">
                  <c:v>76.901461727594494</c:v>
                </c:pt>
                <c:pt idx="641">
                  <c:v>78.514495690470412</c:v>
                </c:pt>
                <c:pt idx="642">
                  <c:v>78.514495690470412</c:v>
                </c:pt>
                <c:pt idx="643">
                  <c:v>78.514495690470412</c:v>
                </c:pt>
                <c:pt idx="644">
                  <c:v>73.940179946502397</c:v>
                </c:pt>
                <c:pt idx="645">
                  <c:v>74.756153575963907</c:v>
                </c:pt>
                <c:pt idx="646">
                  <c:v>70.519575261408775</c:v>
                </c:pt>
                <c:pt idx="647">
                  <c:v>71.9813028559077</c:v>
                </c:pt>
                <c:pt idx="648">
                  <c:v>66.555888789819249</c:v>
                </c:pt>
                <c:pt idx="649">
                  <c:v>66.555888789819249</c:v>
                </c:pt>
                <c:pt idx="650">
                  <c:v>66.555888789819249</c:v>
                </c:pt>
                <c:pt idx="651">
                  <c:v>69.546891464699684</c:v>
                </c:pt>
                <c:pt idx="652">
                  <c:v>71.057253249034076</c:v>
                </c:pt>
                <c:pt idx="653">
                  <c:v>66.439707114101211</c:v>
                </c:pt>
                <c:pt idx="654">
                  <c:v>63.508146226797436</c:v>
                </c:pt>
                <c:pt idx="655">
                  <c:v>64.932047229202126</c:v>
                </c:pt>
                <c:pt idx="656">
                  <c:v>64.932047229202126</c:v>
                </c:pt>
                <c:pt idx="657">
                  <c:v>64.932047229202126</c:v>
                </c:pt>
                <c:pt idx="658">
                  <c:v>63.251465780443652</c:v>
                </c:pt>
                <c:pt idx="659">
                  <c:v>61.146686120342594</c:v>
                </c:pt>
                <c:pt idx="660">
                  <c:v>57.558563670260199</c:v>
                </c:pt>
                <c:pt idx="661">
                  <c:v>56.926319202399291</c:v>
                </c:pt>
                <c:pt idx="662">
                  <c:v>54.89449082705142</c:v>
                </c:pt>
                <c:pt idx="663">
                  <c:v>54.89449082705142</c:v>
                </c:pt>
                <c:pt idx="664">
                  <c:v>54.89449082705142</c:v>
                </c:pt>
                <c:pt idx="665">
                  <c:v>58.093539758450184</c:v>
                </c:pt>
                <c:pt idx="666">
                  <c:v>60.257761206127903</c:v>
                </c:pt>
                <c:pt idx="667">
                  <c:v>65.426494825862576</c:v>
                </c:pt>
                <c:pt idx="668">
                  <c:v>60.319904893139878</c:v>
                </c:pt>
                <c:pt idx="669">
                  <c:v>59.182405230877308</c:v>
                </c:pt>
                <c:pt idx="670">
                  <c:v>59.182405230877308</c:v>
                </c:pt>
                <c:pt idx="671">
                  <c:v>59.182405230877308</c:v>
                </c:pt>
                <c:pt idx="672">
                  <c:v>59.474210369890024</c:v>
                </c:pt>
                <c:pt idx="673">
                  <c:v>62.154494609710632</c:v>
                </c:pt>
                <c:pt idx="674">
                  <c:v>59.976763664856406</c:v>
                </c:pt>
                <c:pt idx="675">
                  <c:v>56.920915403528682</c:v>
                </c:pt>
                <c:pt idx="676">
                  <c:v>55.510523898300498</c:v>
                </c:pt>
                <c:pt idx="677">
                  <c:v>55.510523898300498</c:v>
                </c:pt>
                <c:pt idx="678">
                  <c:v>55.510523898300498</c:v>
                </c:pt>
                <c:pt idx="679">
                  <c:v>56.62100456621004</c:v>
                </c:pt>
                <c:pt idx="680">
                  <c:v>54.24603496257869</c:v>
                </c:pt>
                <c:pt idx="681">
                  <c:v>53.894788035989308</c:v>
                </c:pt>
                <c:pt idx="682">
                  <c:v>54.167679878954914</c:v>
                </c:pt>
                <c:pt idx="683">
                  <c:v>55.980654400043242</c:v>
                </c:pt>
                <c:pt idx="684">
                  <c:v>55.980654400043242</c:v>
                </c:pt>
                <c:pt idx="685">
                  <c:v>55.980654400043242</c:v>
                </c:pt>
                <c:pt idx="686">
                  <c:v>54.110939990813542</c:v>
                </c:pt>
                <c:pt idx="687">
                  <c:v>55.06741239091081</c:v>
                </c:pt>
                <c:pt idx="688">
                  <c:v>52.930209937586127</c:v>
                </c:pt>
                <c:pt idx="689">
                  <c:v>51.057793628921132</c:v>
                </c:pt>
                <c:pt idx="690">
                  <c:v>51.222609494474611</c:v>
                </c:pt>
                <c:pt idx="691">
                  <c:v>51.222609494474611</c:v>
                </c:pt>
                <c:pt idx="692">
                  <c:v>51.222609494474611</c:v>
                </c:pt>
                <c:pt idx="693">
                  <c:v>53.81643295236551</c:v>
                </c:pt>
                <c:pt idx="694">
                  <c:v>53.519224014482184</c:v>
                </c:pt>
                <c:pt idx="695">
                  <c:v>53.932614628083542</c:v>
                </c:pt>
                <c:pt idx="696">
                  <c:v>52.943719434762635</c:v>
                </c:pt>
                <c:pt idx="697">
                  <c:v>52.187187592877791</c:v>
                </c:pt>
                <c:pt idx="698">
                  <c:v>52.187187592877791</c:v>
                </c:pt>
                <c:pt idx="699">
                  <c:v>52.187187592877791</c:v>
                </c:pt>
                <c:pt idx="700">
                  <c:v>51.333387371322047</c:v>
                </c:pt>
                <c:pt idx="701">
                  <c:v>50.54713463564886</c:v>
                </c:pt>
                <c:pt idx="702">
                  <c:v>48.580151846748265</c:v>
                </c:pt>
                <c:pt idx="703">
                  <c:v>47.21299073248494</c:v>
                </c:pt>
                <c:pt idx="704">
                  <c:v>44.457053308475864</c:v>
                </c:pt>
                <c:pt idx="705">
                  <c:v>44.457053308475864</c:v>
                </c:pt>
                <c:pt idx="706">
                  <c:v>44.457053308475864</c:v>
                </c:pt>
                <c:pt idx="707">
                  <c:v>46.775283023965855</c:v>
                </c:pt>
                <c:pt idx="708">
                  <c:v>45.975520791116153</c:v>
                </c:pt>
                <c:pt idx="709">
                  <c:v>47.17246224095539</c:v>
                </c:pt>
                <c:pt idx="710">
                  <c:v>48.282942908864932</c:v>
                </c:pt>
                <c:pt idx="711">
                  <c:v>46.275431628434795</c:v>
                </c:pt>
                <c:pt idx="712">
                  <c:v>46.275431628434795</c:v>
                </c:pt>
                <c:pt idx="713">
                  <c:v>46.275431628434795</c:v>
                </c:pt>
                <c:pt idx="714">
                  <c:v>45.991732187727976</c:v>
                </c:pt>
                <c:pt idx="715">
                  <c:v>44.792088838453431</c:v>
                </c:pt>
                <c:pt idx="716">
                  <c:v>44.929885709653888</c:v>
                </c:pt>
                <c:pt idx="717">
                  <c:v>43.687011969414499</c:v>
                </c:pt>
                <c:pt idx="718">
                  <c:v>44.381400124287374</c:v>
                </c:pt>
                <c:pt idx="719">
                  <c:v>44.381400124287374</c:v>
                </c:pt>
                <c:pt idx="720">
                  <c:v>44.381400124287374</c:v>
                </c:pt>
                <c:pt idx="721">
                  <c:v>45.119018670125101</c:v>
                </c:pt>
                <c:pt idx="722">
                  <c:v>44.097700683580555</c:v>
                </c:pt>
                <c:pt idx="723">
                  <c:v>43.61676258409662</c:v>
                </c:pt>
                <c:pt idx="724">
                  <c:v>43.61676258409662</c:v>
                </c:pt>
                <c:pt idx="725">
                  <c:v>43.61676258409662</c:v>
                </c:pt>
                <c:pt idx="726">
                  <c:v>43.61676258409662</c:v>
                </c:pt>
                <c:pt idx="727">
                  <c:v>43.61676258409662</c:v>
                </c:pt>
                <c:pt idx="728">
                  <c:v>43.808597444003141</c:v>
                </c:pt>
                <c:pt idx="729">
                  <c:v>44.311150738969495</c:v>
                </c:pt>
                <c:pt idx="730">
                  <c:v>46.561832968576908</c:v>
                </c:pt>
                <c:pt idx="731">
                  <c:v>46.561832968576908</c:v>
                </c:pt>
                <c:pt idx="732">
                  <c:v>49.090810840020538</c:v>
                </c:pt>
                <c:pt idx="733">
                  <c:v>49.090810840020538</c:v>
                </c:pt>
                <c:pt idx="734">
                  <c:v>49.090810840020538</c:v>
                </c:pt>
                <c:pt idx="735">
                  <c:v>48.534219556348113</c:v>
                </c:pt>
                <c:pt idx="736">
                  <c:v>50.776796087649622</c:v>
                </c:pt>
                <c:pt idx="737">
                  <c:v>49.704142011834321</c:v>
                </c:pt>
                <c:pt idx="738">
                  <c:v>47.872254194698868</c:v>
                </c:pt>
                <c:pt idx="739">
                  <c:v>49.990543351976441</c:v>
                </c:pt>
                <c:pt idx="740">
                  <c:v>49.990543351976441</c:v>
                </c:pt>
                <c:pt idx="741">
                  <c:v>49.990543351976441</c:v>
                </c:pt>
                <c:pt idx="742">
                  <c:v>47.566939558509638</c:v>
                </c:pt>
                <c:pt idx="743">
                  <c:v>48.796303801572506</c:v>
                </c:pt>
                <c:pt idx="744">
                  <c:v>47.577747156250851</c:v>
                </c:pt>
                <c:pt idx="745">
                  <c:v>47.542622463591904</c:v>
                </c:pt>
                <c:pt idx="746">
                  <c:v>47.931695982275542</c:v>
                </c:pt>
                <c:pt idx="747">
                  <c:v>47.931695982275542</c:v>
                </c:pt>
                <c:pt idx="748">
                  <c:v>47.931695982275542</c:v>
                </c:pt>
                <c:pt idx="749">
                  <c:v>48.336980897570989</c:v>
                </c:pt>
                <c:pt idx="750">
                  <c:v>47.599362351733269</c:v>
                </c:pt>
                <c:pt idx="751">
                  <c:v>45.556726378644186</c:v>
                </c:pt>
                <c:pt idx="752">
                  <c:v>44.51109129718192</c:v>
                </c:pt>
                <c:pt idx="753">
                  <c:v>46.537515873659189</c:v>
                </c:pt>
                <c:pt idx="754">
                  <c:v>46.537515873659189</c:v>
                </c:pt>
                <c:pt idx="755">
                  <c:v>46.537515873659189</c:v>
                </c:pt>
                <c:pt idx="756">
                  <c:v>49.085407041149928</c:v>
                </c:pt>
                <c:pt idx="757">
                  <c:v>46.410526600199944</c:v>
                </c:pt>
                <c:pt idx="758">
                  <c:v>46.907676096295695</c:v>
                </c:pt>
                <c:pt idx="759">
                  <c:v>45.875550512009944</c:v>
                </c:pt>
                <c:pt idx="760">
                  <c:v>45.021750290454186</c:v>
                </c:pt>
                <c:pt idx="761">
                  <c:v>45.021750290454186</c:v>
                </c:pt>
                <c:pt idx="762">
                  <c:v>45.021750290454186</c:v>
                </c:pt>
                <c:pt idx="763">
                  <c:v>45.532409283726459</c:v>
                </c:pt>
                <c:pt idx="764">
                  <c:v>47.475074977709333</c:v>
                </c:pt>
                <c:pt idx="765">
                  <c:v>48.215395422982361</c:v>
                </c:pt>
                <c:pt idx="766">
                  <c:v>47.175164140390699</c:v>
                </c:pt>
                <c:pt idx="767">
                  <c:v>49.174569722514924</c:v>
                </c:pt>
                <c:pt idx="768">
                  <c:v>49.174569722514924</c:v>
                </c:pt>
                <c:pt idx="769">
                  <c:v>49.174569722514924</c:v>
                </c:pt>
                <c:pt idx="770">
                  <c:v>49.263732403879928</c:v>
                </c:pt>
                <c:pt idx="771">
                  <c:v>47.658804139309943</c:v>
                </c:pt>
                <c:pt idx="772">
                  <c:v>47.394017994650241</c:v>
                </c:pt>
                <c:pt idx="773">
                  <c:v>46.996838777660699</c:v>
                </c:pt>
                <c:pt idx="774">
                  <c:v>47.221096430790851</c:v>
                </c:pt>
                <c:pt idx="775">
                  <c:v>47.221096430790851</c:v>
                </c:pt>
                <c:pt idx="776">
                  <c:v>47.221096430790851</c:v>
                </c:pt>
                <c:pt idx="777">
                  <c:v>46.091702466834192</c:v>
                </c:pt>
                <c:pt idx="778">
                  <c:v>44.597552079111615</c:v>
                </c:pt>
                <c:pt idx="779">
                  <c:v>44.843424927724193</c:v>
                </c:pt>
                <c:pt idx="780">
                  <c:v>45.494582691632218</c:v>
                </c:pt>
                <c:pt idx="781">
                  <c:v>43.75996325416768</c:v>
                </c:pt>
                <c:pt idx="782">
                  <c:v>43.75996325416768</c:v>
                </c:pt>
                <c:pt idx="783">
                  <c:v>43.75996325416768</c:v>
                </c:pt>
                <c:pt idx="784">
                  <c:v>44.073383588662836</c:v>
                </c:pt>
                <c:pt idx="785">
                  <c:v>44.921780011347977</c:v>
                </c:pt>
                <c:pt idx="786">
                  <c:v>46.210586041987519</c:v>
                </c:pt>
                <c:pt idx="787">
                  <c:v>47.026559671449029</c:v>
                </c:pt>
                <c:pt idx="788">
                  <c:v>46.440247493988274</c:v>
                </c:pt>
                <c:pt idx="789">
                  <c:v>46.440247493988274</c:v>
                </c:pt>
                <c:pt idx="790">
                  <c:v>46.440247493988274</c:v>
                </c:pt>
                <c:pt idx="791">
                  <c:v>45.416227608008434</c:v>
                </c:pt>
                <c:pt idx="792">
                  <c:v>46.680716543730242</c:v>
                </c:pt>
                <c:pt idx="793">
                  <c:v>49.082705141714619</c:v>
                </c:pt>
                <c:pt idx="794">
                  <c:v>48.299154305476748</c:v>
                </c:pt>
                <c:pt idx="795">
                  <c:v>48.523411958606907</c:v>
                </c:pt>
                <c:pt idx="796">
                  <c:v>48.523411958606907</c:v>
                </c:pt>
                <c:pt idx="797">
                  <c:v>48.523411958606907</c:v>
                </c:pt>
                <c:pt idx="798">
                  <c:v>47.566939558509638</c:v>
                </c:pt>
                <c:pt idx="799">
                  <c:v>48.826024695360836</c:v>
                </c:pt>
                <c:pt idx="800">
                  <c:v>47.864148496392964</c:v>
                </c:pt>
                <c:pt idx="801">
                  <c:v>47.669611737051149</c:v>
                </c:pt>
                <c:pt idx="802">
                  <c:v>48.418037880630081</c:v>
                </c:pt>
                <c:pt idx="803">
                  <c:v>48.418037880630081</c:v>
                </c:pt>
                <c:pt idx="804">
                  <c:v>48.418037880630081</c:v>
                </c:pt>
                <c:pt idx="805">
                  <c:v>49.890573072870232</c:v>
                </c:pt>
                <c:pt idx="806">
                  <c:v>49.825727486422956</c:v>
                </c:pt>
                <c:pt idx="807">
                  <c:v>49.161060225338417</c:v>
                </c:pt>
                <c:pt idx="808">
                  <c:v>51.916997649347493</c:v>
                </c:pt>
                <c:pt idx="809">
                  <c:v>51.59006781767583</c:v>
                </c:pt>
                <c:pt idx="810">
                  <c:v>51.59006781767583</c:v>
                </c:pt>
                <c:pt idx="811">
                  <c:v>51.59006781767583</c:v>
                </c:pt>
                <c:pt idx="812">
                  <c:v>52.208802788360217</c:v>
                </c:pt>
                <c:pt idx="813">
                  <c:v>51.084812623274168</c:v>
                </c:pt>
                <c:pt idx="814">
                  <c:v>51.060495528356434</c:v>
                </c:pt>
                <c:pt idx="815">
                  <c:v>52.370916754478401</c:v>
                </c:pt>
                <c:pt idx="816">
                  <c:v>51.868363459512032</c:v>
                </c:pt>
                <c:pt idx="817">
                  <c:v>51.868363459512032</c:v>
                </c:pt>
                <c:pt idx="818">
                  <c:v>51.868363459512032</c:v>
                </c:pt>
                <c:pt idx="819">
                  <c:v>50.48228904920159</c:v>
                </c:pt>
                <c:pt idx="820">
                  <c:v>51.51711653292265</c:v>
                </c:pt>
                <c:pt idx="821">
                  <c:v>51.592769717111132</c:v>
                </c:pt>
                <c:pt idx="822">
                  <c:v>53.086920104833702</c:v>
                </c:pt>
                <c:pt idx="823">
                  <c:v>54.89449082705142</c:v>
                </c:pt>
                <c:pt idx="824">
                  <c:v>54.89449082705142</c:v>
                </c:pt>
                <c:pt idx="825">
                  <c:v>54.89449082705142</c:v>
                </c:pt>
                <c:pt idx="826">
                  <c:v>54.378428034908545</c:v>
                </c:pt>
                <c:pt idx="827">
                  <c:v>55.232228256464296</c:v>
                </c:pt>
                <c:pt idx="828">
                  <c:v>55.599686579665509</c:v>
                </c:pt>
                <c:pt idx="829">
                  <c:v>57.477506687201107</c:v>
                </c:pt>
                <c:pt idx="830">
                  <c:v>57.477506687201107</c:v>
                </c:pt>
                <c:pt idx="831">
                  <c:v>57.477506687201107</c:v>
                </c:pt>
                <c:pt idx="832">
                  <c:v>57.477506687201107</c:v>
                </c:pt>
                <c:pt idx="833">
                  <c:v>57.477506687201107</c:v>
                </c:pt>
                <c:pt idx="834">
                  <c:v>58.796033611628971</c:v>
                </c:pt>
                <c:pt idx="835">
                  <c:v>60.338818189186995</c:v>
                </c:pt>
                <c:pt idx="836">
                  <c:v>59.336413498689581</c:v>
                </c:pt>
                <c:pt idx="837">
                  <c:v>60.525249250222899</c:v>
                </c:pt>
                <c:pt idx="838">
                  <c:v>60.525249250222899</c:v>
                </c:pt>
                <c:pt idx="839">
                  <c:v>60.525249250222899</c:v>
                </c:pt>
                <c:pt idx="840">
                  <c:v>57.871984004755348</c:v>
                </c:pt>
                <c:pt idx="841">
                  <c:v>57.293777525600497</c:v>
                </c:pt>
                <c:pt idx="842">
                  <c:v>57.593688362919124</c:v>
                </c:pt>
                <c:pt idx="843">
                  <c:v>55.888789819242938</c:v>
                </c:pt>
                <c:pt idx="844">
                  <c:v>56.934424900705196</c:v>
                </c:pt>
                <c:pt idx="845">
                  <c:v>56.934424900705196</c:v>
                </c:pt>
                <c:pt idx="846">
                  <c:v>56.934424900705196</c:v>
                </c:pt>
                <c:pt idx="847">
                  <c:v>55.559158088135959</c:v>
                </c:pt>
                <c:pt idx="848">
                  <c:v>53.889384237118698</c:v>
                </c:pt>
                <c:pt idx="849">
                  <c:v>55.834751830536867</c:v>
                </c:pt>
                <c:pt idx="850">
                  <c:v>56.812839426116554</c:v>
                </c:pt>
                <c:pt idx="851">
                  <c:v>58.852773499770336</c:v>
                </c:pt>
                <c:pt idx="852">
                  <c:v>58.852773499770336</c:v>
                </c:pt>
                <c:pt idx="853">
                  <c:v>58.852773499770336</c:v>
                </c:pt>
                <c:pt idx="854">
                  <c:v>58.852773499770336</c:v>
                </c:pt>
                <c:pt idx="855">
                  <c:v>58.501526573180939</c:v>
                </c:pt>
                <c:pt idx="856">
                  <c:v>60.927832266083058</c:v>
                </c:pt>
                <c:pt idx="857">
                  <c:v>60.93053416551836</c:v>
                </c:pt>
                <c:pt idx="858">
                  <c:v>60.36583718354003</c:v>
                </c:pt>
                <c:pt idx="859">
                  <c:v>60.36583718354003</c:v>
                </c:pt>
                <c:pt idx="860">
                  <c:v>60.36583718354003</c:v>
                </c:pt>
                <c:pt idx="861">
                  <c:v>59.276971711112914</c:v>
                </c:pt>
                <c:pt idx="862">
                  <c:v>59.722785117937917</c:v>
                </c:pt>
                <c:pt idx="863">
                  <c:v>57.974656183296858</c:v>
                </c:pt>
                <c:pt idx="864">
                  <c:v>58.298884115533212</c:v>
                </c:pt>
                <c:pt idx="865">
                  <c:v>58.282672718921404</c:v>
                </c:pt>
                <c:pt idx="866">
                  <c:v>58.282672718921404</c:v>
                </c:pt>
                <c:pt idx="867">
                  <c:v>58.282672718921404</c:v>
                </c:pt>
                <c:pt idx="868">
                  <c:v>58.73388992461701</c:v>
                </c:pt>
                <c:pt idx="869">
                  <c:v>58.652832941557918</c:v>
                </c:pt>
                <c:pt idx="870">
                  <c:v>59.344519196995492</c:v>
                </c:pt>
                <c:pt idx="871">
                  <c:v>57.166788252141266</c:v>
                </c:pt>
                <c:pt idx="872">
                  <c:v>58.712274729134585</c:v>
                </c:pt>
                <c:pt idx="873">
                  <c:v>58.712274729134585</c:v>
                </c:pt>
                <c:pt idx="874">
                  <c:v>58.712274729134585</c:v>
                </c:pt>
                <c:pt idx="875">
                  <c:v>58.712274729134585</c:v>
                </c:pt>
                <c:pt idx="876">
                  <c:v>59.344519196995492</c:v>
                </c:pt>
                <c:pt idx="877">
                  <c:v>58.77441841614656</c:v>
                </c:pt>
                <c:pt idx="878">
                  <c:v>59.560671151819733</c:v>
                </c:pt>
                <c:pt idx="879">
                  <c:v>61.076436735024721</c:v>
                </c:pt>
                <c:pt idx="880">
                  <c:v>61.076436735024721</c:v>
                </c:pt>
                <c:pt idx="881">
                  <c:v>61.076436735024721</c:v>
                </c:pt>
                <c:pt idx="882">
                  <c:v>63.635135500256681</c:v>
                </c:pt>
                <c:pt idx="883">
                  <c:v>63.294696171408503</c:v>
                </c:pt>
                <c:pt idx="884">
                  <c:v>62.135581313663501</c:v>
                </c:pt>
                <c:pt idx="885">
                  <c:v>64.024209018940311</c:v>
                </c:pt>
                <c:pt idx="886">
                  <c:v>63.748615276539411</c:v>
                </c:pt>
                <c:pt idx="887">
                  <c:v>63.748615276539411</c:v>
                </c:pt>
                <c:pt idx="888">
                  <c:v>63.748615276539411</c:v>
                </c:pt>
                <c:pt idx="889">
                  <c:v>63.999891924022592</c:v>
                </c:pt>
                <c:pt idx="890">
                  <c:v>66.412688119748182</c:v>
                </c:pt>
                <c:pt idx="891">
                  <c:v>66.288400745724246</c:v>
                </c:pt>
                <c:pt idx="892">
                  <c:v>69.036232471427411</c:v>
                </c:pt>
                <c:pt idx="893">
                  <c:v>67.431304206857419</c:v>
                </c:pt>
                <c:pt idx="894">
                  <c:v>67.431304206857419</c:v>
                </c:pt>
                <c:pt idx="895">
                  <c:v>67.431304206857419</c:v>
                </c:pt>
                <c:pt idx="896">
                  <c:v>64.524060414471379</c:v>
                </c:pt>
                <c:pt idx="897">
                  <c:v>64.483531922941822</c:v>
                </c:pt>
                <c:pt idx="898">
                  <c:v>64.264678068682286</c:v>
                </c:pt>
                <c:pt idx="899">
                  <c:v>64.615924995271683</c:v>
                </c:pt>
                <c:pt idx="900">
                  <c:v>65.475129015698045</c:v>
                </c:pt>
                <c:pt idx="901">
                  <c:v>65.475129015698045</c:v>
                </c:pt>
                <c:pt idx="902">
                  <c:v>65.475129015698045</c:v>
                </c:pt>
                <c:pt idx="903">
                  <c:v>61.943746453756987</c:v>
                </c:pt>
                <c:pt idx="904">
                  <c:v>62.675961200724103</c:v>
                </c:pt>
                <c:pt idx="905">
                  <c:v>65.672367674475154</c:v>
                </c:pt>
                <c:pt idx="906">
                  <c:v>66.672070465537274</c:v>
                </c:pt>
                <c:pt idx="907">
                  <c:v>65.469725216827428</c:v>
                </c:pt>
                <c:pt idx="908">
                  <c:v>65.469725216827428</c:v>
                </c:pt>
                <c:pt idx="909">
                  <c:v>65.469725216827428</c:v>
                </c:pt>
                <c:pt idx="910">
                  <c:v>65.7047904676988</c:v>
                </c:pt>
                <c:pt idx="911">
                  <c:v>64.405176839318031</c:v>
                </c:pt>
                <c:pt idx="912">
                  <c:v>66.285698846288938</c:v>
                </c:pt>
                <c:pt idx="913">
                  <c:v>65.518359406662881</c:v>
                </c:pt>
                <c:pt idx="914">
                  <c:v>64.678068682283651</c:v>
                </c:pt>
                <c:pt idx="915">
                  <c:v>64.678068682283651</c:v>
                </c:pt>
                <c:pt idx="916">
                  <c:v>64.678068682283651</c:v>
                </c:pt>
                <c:pt idx="917">
                  <c:v>64.599713598659861</c:v>
                </c:pt>
                <c:pt idx="918">
                  <c:v>63.832374159033797</c:v>
                </c:pt>
                <c:pt idx="919">
                  <c:v>61.43038556104942</c:v>
                </c:pt>
                <c:pt idx="920">
                  <c:v>62.973170138607436</c:v>
                </c:pt>
                <c:pt idx="921">
                  <c:v>62.146388911404713</c:v>
                </c:pt>
                <c:pt idx="922">
                  <c:v>62.146388911404713</c:v>
                </c:pt>
                <c:pt idx="923">
                  <c:v>62.146388911404713</c:v>
                </c:pt>
                <c:pt idx="924">
                  <c:v>62.205830698981387</c:v>
                </c:pt>
                <c:pt idx="925">
                  <c:v>64.34843695117668</c:v>
                </c:pt>
                <c:pt idx="926">
                  <c:v>66.645051471184246</c:v>
                </c:pt>
                <c:pt idx="927">
                  <c:v>67.004404096079554</c:v>
                </c:pt>
                <c:pt idx="928">
                  <c:v>67.823079624976359</c:v>
                </c:pt>
                <c:pt idx="929">
                  <c:v>67.823079624976359</c:v>
                </c:pt>
                <c:pt idx="930">
                  <c:v>67.823079624976359</c:v>
                </c:pt>
                <c:pt idx="931">
                  <c:v>68.49855448380211</c:v>
                </c:pt>
                <c:pt idx="932">
                  <c:v>68.6714760476615</c:v>
                </c:pt>
                <c:pt idx="933">
                  <c:v>69.857609899759538</c:v>
                </c:pt>
                <c:pt idx="934">
                  <c:v>70.760044311150736</c:v>
                </c:pt>
                <c:pt idx="935">
                  <c:v>71.068060846775296</c:v>
                </c:pt>
                <c:pt idx="936">
                  <c:v>71.068060846775296</c:v>
                </c:pt>
                <c:pt idx="937">
                  <c:v>71.068060846775296</c:v>
                </c:pt>
                <c:pt idx="938">
                  <c:v>71.95698576098998</c:v>
                </c:pt>
                <c:pt idx="939">
                  <c:v>71.065358947339973</c:v>
                </c:pt>
                <c:pt idx="940">
                  <c:v>69.781956715571042</c:v>
                </c:pt>
                <c:pt idx="941">
                  <c:v>72.591932128286189</c:v>
                </c:pt>
                <c:pt idx="942">
                  <c:v>73.834805868525564</c:v>
                </c:pt>
                <c:pt idx="943">
                  <c:v>73.834805868525564</c:v>
                </c:pt>
                <c:pt idx="944">
                  <c:v>73.834805868525564</c:v>
                </c:pt>
                <c:pt idx="945">
                  <c:v>77.468860609008132</c:v>
                </c:pt>
                <c:pt idx="946">
                  <c:v>78.082191780821915</c:v>
                </c:pt>
                <c:pt idx="947">
                  <c:v>80.640890546053882</c:v>
                </c:pt>
                <c:pt idx="948">
                  <c:v>77.814703736726926</c:v>
                </c:pt>
                <c:pt idx="949">
                  <c:v>79.141336359460695</c:v>
                </c:pt>
                <c:pt idx="950">
                  <c:v>79.141336359460695</c:v>
                </c:pt>
                <c:pt idx="951">
                  <c:v>79.141336359460695</c:v>
                </c:pt>
                <c:pt idx="952">
                  <c:v>78.595552673529497</c:v>
                </c:pt>
                <c:pt idx="953">
                  <c:v>77.050066196536164</c:v>
                </c:pt>
                <c:pt idx="954">
                  <c:v>78.884655913106911</c:v>
                </c:pt>
                <c:pt idx="955">
                  <c:v>81.737861716786895</c:v>
                </c:pt>
                <c:pt idx="956">
                  <c:v>79.238604739131603</c:v>
                </c:pt>
                <c:pt idx="957">
                  <c:v>79.238604739131603</c:v>
                </c:pt>
                <c:pt idx="958">
                  <c:v>79.238604739131603</c:v>
                </c:pt>
                <c:pt idx="959">
                  <c:v>77.066277593147987</c:v>
                </c:pt>
                <c:pt idx="960">
                  <c:v>77.655291670044036</c:v>
                </c:pt>
                <c:pt idx="961">
                  <c:v>76.504282510604966</c:v>
                </c:pt>
                <c:pt idx="962">
                  <c:v>76.639377482370108</c:v>
                </c:pt>
                <c:pt idx="963">
                  <c:v>78.730647645294653</c:v>
                </c:pt>
                <c:pt idx="964">
                  <c:v>78.730647645294653</c:v>
                </c:pt>
                <c:pt idx="965">
                  <c:v>78.730647645294653</c:v>
                </c:pt>
                <c:pt idx="966">
                  <c:v>80.227499932452517</c:v>
                </c:pt>
                <c:pt idx="967">
                  <c:v>79.046769879225096</c:v>
                </c:pt>
                <c:pt idx="968">
                  <c:v>78.414525411364195</c:v>
                </c:pt>
                <c:pt idx="969">
                  <c:v>78.206479154845852</c:v>
                </c:pt>
                <c:pt idx="970">
                  <c:v>80.154548647699329</c:v>
                </c:pt>
                <c:pt idx="971">
                  <c:v>80.154548647699329</c:v>
                </c:pt>
                <c:pt idx="972">
                  <c:v>80.154548647699329</c:v>
                </c:pt>
                <c:pt idx="973">
                  <c:v>80.154548647699329</c:v>
                </c:pt>
                <c:pt idx="974">
                  <c:v>77.274323849666317</c:v>
                </c:pt>
                <c:pt idx="975">
                  <c:v>77.082488989759796</c:v>
                </c:pt>
                <c:pt idx="976">
                  <c:v>78.301045635081465</c:v>
                </c:pt>
                <c:pt idx="977">
                  <c:v>78.263219042987217</c:v>
                </c:pt>
                <c:pt idx="978">
                  <c:v>78.263219042987217</c:v>
                </c:pt>
                <c:pt idx="979">
                  <c:v>78.263219042987217</c:v>
                </c:pt>
                <c:pt idx="980">
                  <c:v>78.800897030612532</c:v>
                </c:pt>
                <c:pt idx="981">
                  <c:v>80.719245629677658</c:v>
                </c:pt>
                <c:pt idx="982">
                  <c:v>80.111318256734492</c:v>
                </c:pt>
                <c:pt idx="983">
                  <c:v>80.111318256734492</c:v>
                </c:pt>
                <c:pt idx="984">
                  <c:v>77.274323849666317</c:v>
                </c:pt>
                <c:pt idx="985">
                  <c:v>77.274323849666317</c:v>
                </c:pt>
                <c:pt idx="986">
                  <c:v>77.274323849666317</c:v>
                </c:pt>
                <c:pt idx="987">
                  <c:v>76.217881170462846</c:v>
                </c:pt>
                <c:pt idx="988">
                  <c:v>77.07168139201859</c:v>
                </c:pt>
                <c:pt idx="989">
                  <c:v>79.922185296263265</c:v>
                </c:pt>
                <c:pt idx="990">
                  <c:v>80.224798033017208</c:v>
                </c:pt>
                <c:pt idx="991">
                  <c:v>77.9011645186566</c:v>
                </c:pt>
                <c:pt idx="992">
                  <c:v>77.9011645186566</c:v>
                </c:pt>
                <c:pt idx="993">
                  <c:v>77.9011645186566</c:v>
                </c:pt>
                <c:pt idx="994">
                  <c:v>77.847126529950543</c:v>
                </c:pt>
                <c:pt idx="995">
                  <c:v>78.833319823836163</c:v>
                </c:pt>
                <c:pt idx="996">
                  <c:v>77.568830888114348</c:v>
                </c:pt>
                <c:pt idx="997">
                  <c:v>75.518089216719346</c:v>
                </c:pt>
                <c:pt idx="998">
                  <c:v>75.482964524060421</c:v>
                </c:pt>
                <c:pt idx="999">
                  <c:v>75.482964524060421</c:v>
                </c:pt>
                <c:pt idx="1000">
                  <c:v>75.482964524060421</c:v>
                </c:pt>
                <c:pt idx="1001">
                  <c:v>75.731539272108293</c:v>
                </c:pt>
                <c:pt idx="1002">
                  <c:v>75.907162735402991</c:v>
                </c:pt>
                <c:pt idx="1003">
                  <c:v>78.241603847504805</c:v>
                </c:pt>
                <c:pt idx="1004">
                  <c:v>76.06117100321525</c:v>
                </c:pt>
                <c:pt idx="1005">
                  <c:v>74.5778282132339</c:v>
                </c:pt>
                <c:pt idx="1006">
                  <c:v>74.5778282132339</c:v>
                </c:pt>
                <c:pt idx="1007">
                  <c:v>74.5778282132339</c:v>
                </c:pt>
                <c:pt idx="1008">
                  <c:v>74.729134581610879</c:v>
                </c:pt>
                <c:pt idx="1009">
                  <c:v>76.893356029288597</c:v>
                </c:pt>
                <c:pt idx="1010">
                  <c:v>77.22028586096026</c:v>
                </c:pt>
                <c:pt idx="1011">
                  <c:v>80.470670881629786</c:v>
                </c:pt>
                <c:pt idx="1012">
                  <c:v>79.279133230661145</c:v>
                </c:pt>
                <c:pt idx="1013">
                  <c:v>79.279133230661145</c:v>
                </c:pt>
                <c:pt idx="1014">
                  <c:v>79.279133230661145</c:v>
                </c:pt>
                <c:pt idx="1015">
                  <c:v>80.141039150522815</c:v>
                </c:pt>
                <c:pt idx="1016">
                  <c:v>78.076787981951313</c:v>
                </c:pt>
                <c:pt idx="1017">
                  <c:v>78.779281835130092</c:v>
                </c:pt>
                <c:pt idx="1018">
                  <c:v>79.681716246521304</c:v>
                </c:pt>
                <c:pt idx="1019">
                  <c:v>79.2196914430845</c:v>
                </c:pt>
                <c:pt idx="1020">
                  <c:v>79.2196914430845</c:v>
                </c:pt>
                <c:pt idx="1021">
                  <c:v>79.2196914430845</c:v>
                </c:pt>
                <c:pt idx="1022">
                  <c:v>81.72705411904569</c:v>
                </c:pt>
                <c:pt idx="1023">
                  <c:v>80.938099483937208</c:v>
                </c:pt>
                <c:pt idx="1024">
                  <c:v>83.510307746345688</c:v>
                </c:pt>
                <c:pt idx="1025">
                  <c:v>83.356299478533415</c:v>
                </c:pt>
                <c:pt idx="1026">
                  <c:v>83.748074896652341</c:v>
                </c:pt>
                <c:pt idx="1027">
                  <c:v>83.748074896652341</c:v>
                </c:pt>
                <c:pt idx="1028">
                  <c:v>83.748074896652341</c:v>
                </c:pt>
                <c:pt idx="1029">
                  <c:v>83.629191321499007</c:v>
                </c:pt>
                <c:pt idx="1030">
                  <c:v>83.267136797168419</c:v>
                </c:pt>
                <c:pt idx="1031">
                  <c:v>80.627381048877353</c:v>
                </c:pt>
                <c:pt idx="1032">
                  <c:v>83.47248115425144</c:v>
                </c:pt>
                <c:pt idx="1033">
                  <c:v>81.151549539326155</c:v>
                </c:pt>
                <c:pt idx="1034">
                  <c:v>81.151549539326155</c:v>
                </c:pt>
                <c:pt idx="1035">
                  <c:v>81.151549539326155</c:v>
                </c:pt>
                <c:pt idx="1036">
                  <c:v>81.724352219610381</c:v>
                </c:pt>
                <c:pt idx="1037">
                  <c:v>80.816514009348566</c:v>
                </c:pt>
                <c:pt idx="1038">
                  <c:v>82.102618140552806</c:v>
                </c:pt>
                <c:pt idx="1039">
                  <c:v>81.69192942638675</c:v>
                </c:pt>
                <c:pt idx="1040">
                  <c:v>80.765177920077818</c:v>
                </c:pt>
                <c:pt idx="1041">
                  <c:v>80.765177920077818</c:v>
                </c:pt>
                <c:pt idx="1042">
                  <c:v>80.765177920077818</c:v>
                </c:pt>
                <c:pt idx="1043">
                  <c:v>81.510902164221449</c:v>
                </c:pt>
                <c:pt idx="1044">
                  <c:v>81.248817918997048</c:v>
                </c:pt>
                <c:pt idx="1045">
                  <c:v>81.443354678338878</c:v>
                </c:pt>
                <c:pt idx="1046">
                  <c:v>80.775985517819024</c:v>
                </c:pt>
                <c:pt idx="1047">
                  <c:v>80.951608981113722</c:v>
                </c:pt>
                <c:pt idx="1048">
                  <c:v>80.951608981113722</c:v>
                </c:pt>
                <c:pt idx="1049">
                  <c:v>80.951608981113722</c:v>
                </c:pt>
                <c:pt idx="1050">
                  <c:v>84.734268190537946</c:v>
                </c:pt>
                <c:pt idx="1051">
                  <c:v>84.677528302396581</c:v>
                </c:pt>
                <c:pt idx="1052">
                  <c:v>85.353003161222347</c:v>
                </c:pt>
                <c:pt idx="1053">
                  <c:v>84.085812326065223</c:v>
                </c:pt>
                <c:pt idx="1054">
                  <c:v>84.685634000702507</c:v>
                </c:pt>
                <c:pt idx="1055">
                  <c:v>84.685634000702507</c:v>
                </c:pt>
                <c:pt idx="1056">
                  <c:v>84.685634000702507</c:v>
                </c:pt>
                <c:pt idx="1057">
                  <c:v>85.452973440328549</c:v>
                </c:pt>
                <c:pt idx="1058">
                  <c:v>84.464078247007649</c:v>
                </c:pt>
                <c:pt idx="1059">
                  <c:v>85.874469752235825</c:v>
                </c:pt>
                <c:pt idx="1060">
                  <c:v>84.00205344357083</c:v>
                </c:pt>
                <c:pt idx="1061">
                  <c:v>83.915592661641142</c:v>
                </c:pt>
                <c:pt idx="1062">
                  <c:v>83.915592661641142</c:v>
                </c:pt>
                <c:pt idx="1063">
                  <c:v>83.915592661641142</c:v>
                </c:pt>
                <c:pt idx="1064">
                  <c:v>85.353003161222347</c:v>
                </c:pt>
                <c:pt idx="1065">
                  <c:v>87.003863716192484</c:v>
                </c:pt>
                <c:pt idx="1066">
                  <c:v>88.030585501607632</c:v>
                </c:pt>
                <c:pt idx="1067">
                  <c:v>87.165977682310668</c:v>
                </c:pt>
                <c:pt idx="1068">
                  <c:v>86.839047850639005</c:v>
                </c:pt>
                <c:pt idx="1069">
                  <c:v>86.839047850639005</c:v>
                </c:pt>
                <c:pt idx="1070">
                  <c:v>86.839047850639005</c:v>
                </c:pt>
                <c:pt idx="1071">
                  <c:v>86.182486287860357</c:v>
                </c:pt>
                <c:pt idx="1072">
                  <c:v>86.260841371484148</c:v>
                </c:pt>
                <c:pt idx="1073">
                  <c:v>86.63370349355597</c:v>
                </c:pt>
                <c:pt idx="1074">
                  <c:v>85.663721596282187</c:v>
                </c:pt>
                <c:pt idx="1075">
                  <c:v>86.725568074356275</c:v>
                </c:pt>
                <c:pt idx="1076">
                  <c:v>86.725568074356275</c:v>
                </c:pt>
                <c:pt idx="1077">
                  <c:v>86.725568074356275</c:v>
                </c:pt>
                <c:pt idx="1078">
                  <c:v>87.376725838264306</c:v>
                </c:pt>
                <c:pt idx="1079">
                  <c:v>87.122747291345817</c:v>
                </c:pt>
                <c:pt idx="1080">
                  <c:v>89.084326281375809</c:v>
                </c:pt>
                <c:pt idx="1081">
                  <c:v>87.095728296992789</c:v>
                </c:pt>
                <c:pt idx="1082">
                  <c:v>87.120045391910523</c:v>
                </c:pt>
                <c:pt idx="1083">
                  <c:v>87.120045391910523</c:v>
                </c:pt>
                <c:pt idx="1084">
                  <c:v>87.120045391910523</c:v>
                </c:pt>
                <c:pt idx="1085">
                  <c:v>88.416957120855969</c:v>
                </c:pt>
                <c:pt idx="1086">
                  <c:v>87.700953770500661</c:v>
                </c:pt>
                <c:pt idx="1087">
                  <c:v>89.308583934505961</c:v>
                </c:pt>
                <c:pt idx="1088">
                  <c:v>89.786820134554588</c:v>
                </c:pt>
                <c:pt idx="1089">
                  <c:v>89.786820134554588</c:v>
                </c:pt>
                <c:pt idx="1090">
                  <c:v>89.786820134554588</c:v>
                </c:pt>
                <c:pt idx="1091">
                  <c:v>89.786820134554588</c:v>
                </c:pt>
                <c:pt idx="1092">
                  <c:v>89.786820134554588</c:v>
                </c:pt>
                <c:pt idx="1093">
                  <c:v>91.937532085055793</c:v>
                </c:pt>
                <c:pt idx="1094">
                  <c:v>91.826754208208371</c:v>
                </c:pt>
                <c:pt idx="1095">
                  <c:v>91.959147280538218</c:v>
                </c:pt>
                <c:pt idx="1096">
                  <c:v>91.959147280538218</c:v>
                </c:pt>
                <c:pt idx="1097">
                  <c:v>91.959147280538218</c:v>
                </c:pt>
                <c:pt idx="1098">
                  <c:v>91.959147280538218</c:v>
                </c:pt>
                <c:pt idx="1099">
                  <c:v>93.572181243414121</c:v>
                </c:pt>
                <c:pt idx="1100">
                  <c:v>93.664045824214426</c:v>
                </c:pt>
                <c:pt idx="1101">
                  <c:v>96.511847829023807</c:v>
                </c:pt>
                <c:pt idx="1102">
                  <c:v>94.209829510145639</c:v>
                </c:pt>
                <c:pt idx="1103">
                  <c:v>92.831860798141093</c:v>
                </c:pt>
                <c:pt idx="1104">
                  <c:v>92.831860798141093</c:v>
                </c:pt>
                <c:pt idx="1105">
                  <c:v>92.831860798141093</c:v>
                </c:pt>
                <c:pt idx="1106">
                  <c:v>94.193618113533816</c:v>
                </c:pt>
                <c:pt idx="1107">
                  <c:v>92.453594877198668</c:v>
                </c:pt>
                <c:pt idx="1108">
                  <c:v>93.175002026424579</c:v>
                </c:pt>
                <c:pt idx="1109">
                  <c:v>93.974764259274266</c:v>
                </c:pt>
                <c:pt idx="1110">
                  <c:v>93.147983032071551</c:v>
                </c:pt>
                <c:pt idx="1111">
                  <c:v>93.147983032071551</c:v>
                </c:pt>
                <c:pt idx="1112">
                  <c:v>93.147983032071551</c:v>
                </c:pt>
                <c:pt idx="1113">
                  <c:v>93.758612304450025</c:v>
                </c:pt>
                <c:pt idx="1114">
                  <c:v>94.093647834427614</c:v>
                </c:pt>
                <c:pt idx="1115">
                  <c:v>92.096944151738668</c:v>
                </c:pt>
                <c:pt idx="1116">
                  <c:v>91.040501472535198</c:v>
                </c:pt>
                <c:pt idx="1117">
                  <c:v>91.270162924535953</c:v>
                </c:pt>
                <c:pt idx="1118">
                  <c:v>91.270162924535953</c:v>
                </c:pt>
                <c:pt idx="1119">
                  <c:v>91.270162924535953</c:v>
                </c:pt>
                <c:pt idx="1120">
                  <c:v>91.661938342654892</c:v>
                </c:pt>
                <c:pt idx="1121">
                  <c:v>90.913512199075953</c:v>
                </c:pt>
                <c:pt idx="1122">
                  <c:v>89.135662370646557</c:v>
                </c:pt>
                <c:pt idx="1123">
                  <c:v>85.933911539812485</c:v>
                </c:pt>
                <c:pt idx="1124">
                  <c:v>84.445164950960532</c:v>
                </c:pt>
                <c:pt idx="1125">
                  <c:v>84.445164950960532</c:v>
                </c:pt>
                <c:pt idx="1126">
                  <c:v>84.445164950960532</c:v>
                </c:pt>
                <c:pt idx="1127">
                  <c:v>84.501904839101897</c:v>
                </c:pt>
                <c:pt idx="1128">
                  <c:v>85.325984166869304</c:v>
                </c:pt>
                <c:pt idx="1129">
                  <c:v>83.167166518062203</c:v>
                </c:pt>
                <c:pt idx="1130">
                  <c:v>80.821917808219183</c:v>
                </c:pt>
                <c:pt idx="1131">
                  <c:v>78.773878036259489</c:v>
                </c:pt>
                <c:pt idx="1132">
                  <c:v>78.773878036259489</c:v>
                </c:pt>
                <c:pt idx="1133">
                  <c:v>78.773878036259489</c:v>
                </c:pt>
                <c:pt idx="1134">
                  <c:v>80.513901272594637</c:v>
                </c:pt>
                <c:pt idx="1135">
                  <c:v>82.35929858690659</c:v>
                </c:pt>
                <c:pt idx="1136">
                  <c:v>81.986436464834782</c:v>
                </c:pt>
                <c:pt idx="1137">
                  <c:v>85.798816568047343</c:v>
                </c:pt>
                <c:pt idx="1138">
                  <c:v>85.004458134068244</c:v>
                </c:pt>
                <c:pt idx="1139">
                  <c:v>85.004458134068244</c:v>
                </c:pt>
                <c:pt idx="1140">
                  <c:v>85.004458134068244</c:v>
                </c:pt>
                <c:pt idx="1141">
                  <c:v>85.869065953365222</c:v>
                </c:pt>
                <c:pt idx="1142">
                  <c:v>89.46259220231822</c:v>
                </c:pt>
                <c:pt idx="1143">
                  <c:v>89.073518683634589</c:v>
                </c:pt>
                <c:pt idx="1144">
                  <c:v>90.135365161708677</c:v>
                </c:pt>
                <c:pt idx="1145">
                  <c:v>91.824052308773076</c:v>
                </c:pt>
                <c:pt idx="1146">
                  <c:v>91.824052308773076</c:v>
                </c:pt>
                <c:pt idx="1147">
                  <c:v>91.824052308773076</c:v>
                </c:pt>
                <c:pt idx="1148">
                  <c:v>90.902704601334733</c:v>
                </c:pt>
                <c:pt idx="1149">
                  <c:v>88.78171354462188</c:v>
                </c:pt>
                <c:pt idx="1150">
                  <c:v>89.070816784199295</c:v>
                </c:pt>
                <c:pt idx="1151">
                  <c:v>87.09302639755748</c:v>
                </c:pt>
                <c:pt idx="1152">
                  <c:v>89.522033989894894</c:v>
                </c:pt>
                <c:pt idx="1153">
                  <c:v>89.522033989894894</c:v>
                </c:pt>
                <c:pt idx="1154">
                  <c:v>89.522033989894894</c:v>
                </c:pt>
                <c:pt idx="1155">
                  <c:v>91.10534705898246</c:v>
                </c:pt>
                <c:pt idx="1156">
                  <c:v>92.429277782280948</c:v>
                </c:pt>
                <c:pt idx="1157">
                  <c:v>93.972062359838972</c:v>
                </c:pt>
                <c:pt idx="1158">
                  <c:v>92.280673313339278</c:v>
                </c:pt>
                <c:pt idx="1159">
                  <c:v>93.815352192591391</c:v>
                </c:pt>
                <c:pt idx="1160">
                  <c:v>93.815352192591391</c:v>
                </c:pt>
                <c:pt idx="1161">
                  <c:v>93.815352192591391</c:v>
                </c:pt>
                <c:pt idx="1162">
                  <c:v>93.350625489719278</c:v>
                </c:pt>
                <c:pt idx="1163">
                  <c:v>93.874793980168064</c:v>
                </c:pt>
                <c:pt idx="1164">
                  <c:v>92.991272864823969</c:v>
                </c:pt>
                <c:pt idx="1165">
                  <c:v>93.029099456918217</c:v>
                </c:pt>
                <c:pt idx="1166">
                  <c:v>93.372240685201703</c:v>
                </c:pt>
                <c:pt idx="1167">
                  <c:v>93.372240685201703</c:v>
                </c:pt>
                <c:pt idx="1168">
                  <c:v>93.372240685201703</c:v>
                </c:pt>
                <c:pt idx="1169">
                  <c:v>91.702466834184435</c:v>
                </c:pt>
                <c:pt idx="1170">
                  <c:v>92.934532976682604</c:v>
                </c:pt>
                <c:pt idx="1171">
                  <c:v>94.490827051417142</c:v>
                </c:pt>
                <c:pt idx="1172">
                  <c:v>94.158493420874876</c:v>
                </c:pt>
                <c:pt idx="1173">
                  <c:v>93.280376104401398</c:v>
                </c:pt>
                <c:pt idx="1174">
                  <c:v>93.280376104401398</c:v>
                </c:pt>
                <c:pt idx="1175">
                  <c:v>93.280376104401398</c:v>
                </c:pt>
                <c:pt idx="1176">
                  <c:v>93.11556023884792</c:v>
                </c:pt>
                <c:pt idx="1177">
                  <c:v>92.958850071600338</c:v>
                </c:pt>
                <c:pt idx="1178">
                  <c:v>91.826754208208371</c:v>
                </c:pt>
                <c:pt idx="1179">
                  <c:v>92.645429737105189</c:v>
                </c:pt>
                <c:pt idx="1180">
                  <c:v>93.585690740590636</c:v>
                </c:pt>
                <c:pt idx="1181">
                  <c:v>93.585690740590636</c:v>
                </c:pt>
                <c:pt idx="1182">
                  <c:v>93.585690740590636</c:v>
                </c:pt>
                <c:pt idx="1183">
                  <c:v>96.409175650482283</c:v>
                </c:pt>
                <c:pt idx="1184">
                  <c:v>97.373753748885477</c:v>
                </c:pt>
                <c:pt idx="1185">
                  <c:v>97.543973413309558</c:v>
                </c:pt>
                <c:pt idx="1186">
                  <c:v>98.646348382913189</c:v>
                </c:pt>
                <c:pt idx="1187">
                  <c:v>98.646348382913189</c:v>
                </c:pt>
                <c:pt idx="1188">
                  <c:v>98.646348382913189</c:v>
                </c:pt>
                <c:pt idx="1189">
                  <c:v>98.646348382913189</c:v>
                </c:pt>
                <c:pt idx="1190">
                  <c:v>98.646348382913189</c:v>
                </c:pt>
                <c:pt idx="1191">
                  <c:v>99.627137877928192</c:v>
                </c:pt>
                <c:pt idx="1192">
                  <c:v>99.019210504985011</c:v>
                </c:pt>
                <c:pt idx="1193">
                  <c:v>98.640944584042586</c:v>
                </c:pt>
                <c:pt idx="1194">
                  <c:v>99.659560671151823</c:v>
                </c:pt>
                <c:pt idx="1195">
                  <c:v>99.659560671151823</c:v>
                </c:pt>
                <c:pt idx="1196">
                  <c:v>99.659560671151823</c:v>
                </c:pt>
                <c:pt idx="1197">
                  <c:v>99.918943016940915</c:v>
                </c:pt>
                <c:pt idx="1198">
                  <c:v>99.810867039528787</c:v>
                </c:pt>
                <c:pt idx="1199">
                  <c:v>101.02401988597984</c:v>
                </c:pt>
                <c:pt idx="1200">
                  <c:v>101.79946502391182</c:v>
                </c:pt>
                <c:pt idx="1201">
                  <c:v>99.65415687228122</c:v>
                </c:pt>
                <c:pt idx="1202">
                  <c:v>99.65415687228122</c:v>
                </c:pt>
                <c:pt idx="1203">
                  <c:v>99.65415687228122</c:v>
                </c:pt>
                <c:pt idx="1204">
                  <c:v>98.381562238253494</c:v>
                </c:pt>
                <c:pt idx="1205">
                  <c:v>99.864905028234858</c:v>
                </c:pt>
                <c:pt idx="1206">
                  <c:v>99.040825700467423</c:v>
                </c:pt>
                <c:pt idx="1207">
                  <c:v>98.276188160276675</c:v>
                </c:pt>
                <c:pt idx="1208">
                  <c:v>98.735511064278185</c:v>
                </c:pt>
                <c:pt idx="1209">
                  <c:v>98.735511064278185</c:v>
                </c:pt>
                <c:pt idx="1210">
                  <c:v>98.735511064278185</c:v>
                </c:pt>
                <c:pt idx="1211">
                  <c:v>99.235362459809252</c:v>
                </c:pt>
                <c:pt idx="1212">
                  <c:v>94.625922023182298</c:v>
                </c:pt>
                <c:pt idx="1213">
                  <c:v>93.947745264921238</c:v>
                </c:pt>
                <c:pt idx="1214">
                  <c:v>93.464105266001994</c:v>
                </c:pt>
                <c:pt idx="1215">
                  <c:v>94.904217665018507</c:v>
                </c:pt>
                <c:pt idx="1216">
                  <c:v>94.904217665018507</c:v>
                </c:pt>
                <c:pt idx="1217">
                  <c:v>94.904217665018507</c:v>
                </c:pt>
                <c:pt idx="1218">
                  <c:v>94.904217665018507</c:v>
                </c:pt>
                <c:pt idx="1219">
                  <c:v>87.147064386263551</c:v>
                </c:pt>
                <c:pt idx="1220">
                  <c:v>87.533436005511874</c:v>
                </c:pt>
                <c:pt idx="1221">
                  <c:v>87.444273324146877</c:v>
                </c:pt>
                <c:pt idx="1222">
                  <c:v>87.349706843911278</c:v>
                </c:pt>
                <c:pt idx="1223">
                  <c:v>87.349706843911278</c:v>
                </c:pt>
                <c:pt idx="1224">
                  <c:v>87.349706843911278</c:v>
                </c:pt>
                <c:pt idx="1225">
                  <c:v>89.624706168436404</c:v>
                </c:pt>
                <c:pt idx="1226">
                  <c:v>88.233227959255359</c:v>
                </c:pt>
                <c:pt idx="1227">
                  <c:v>88.319688741185061</c:v>
                </c:pt>
                <c:pt idx="1228">
                  <c:v>90.213720245332468</c:v>
                </c:pt>
                <c:pt idx="1229">
                  <c:v>86.933614330874605</c:v>
                </c:pt>
                <c:pt idx="1230">
                  <c:v>86.933614330874605</c:v>
                </c:pt>
                <c:pt idx="1231">
                  <c:v>86.933614330874605</c:v>
                </c:pt>
                <c:pt idx="1232">
                  <c:v>81.745967415092807</c:v>
                </c:pt>
                <c:pt idx="1233">
                  <c:v>84.639701710302333</c:v>
                </c:pt>
                <c:pt idx="1234">
                  <c:v>82.175569425305994</c:v>
                </c:pt>
                <c:pt idx="1235">
                  <c:v>82.753775904460852</c:v>
                </c:pt>
                <c:pt idx="1236">
                  <c:v>85.166572100186428</c:v>
                </c:pt>
                <c:pt idx="1237">
                  <c:v>85.166572100186428</c:v>
                </c:pt>
                <c:pt idx="1238">
                  <c:v>85.166572100186428</c:v>
                </c:pt>
                <c:pt idx="1239">
                  <c:v>86.360811650590378</c:v>
                </c:pt>
                <c:pt idx="1240">
                  <c:v>83.723757801734621</c:v>
                </c:pt>
                <c:pt idx="1241">
                  <c:v>84.083110426629929</c:v>
                </c:pt>
                <c:pt idx="1242">
                  <c:v>86.571559806544002</c:v>
                </c:pt>
                <c:pt idx="1243">
                  <c:v>85.869065953365222</c:v>
                </c:pt>
                <c:pt idx="1244">
                  <c:v>85.869065953365222</c:v>
                </c:pt>
                <c:pt idx="1245">
                  <c:v>85.869065953365222</c:v>
                </c:pt>
                <c:pt idx="1246">
                  <c:v>85.869065953365222</c:v>
                </c:pt>
                <c:pt idx="1247">
                  <c:v>83.291453892086125</c:v>
                </c:pt>
                <c:pt idx="1248">
                  <c:v>82.040474453540853</c:v>
                </c:pt>
                <c:pt idx="1249">
                  <c:v>80.154548647699329</c:v>
                </c:pt>
                <c:pt idx="1250">
                  <c:v>76.823106643970718</c:v>
                </c:pt>
                <c:pt idx="1251">
                  <c:v>76.823106643970718</c:v>
                </c:pt>
                <c:pt idx="1252">
                  <c:v>76.823106643970718</c:v>
                </c:pt>
                <c:pt idx="1253">
                  <c:v>75.355975250601176</c:v>
                </c:pt>
                <c:pt idx="1254">
                  <c:v>76.890654129853303</c:v>
                </c:pt>
                <c:pt idx="1255">
                  <c:v>78.725243846424036</c:v>
                </c:pt>
                <c:pt idx="1256">
                  <c:v>79.41693010186161</c:v>
                </c:pt>
                <c:pt idx="1257">
                  <c:v>80.116722055605081</c:v>
                </c:pt>
                <c:pt idx="1258">
                  <c:v>80.116722055605081</c:v>
                </c:pt>
                <c:pt idx="1259">
                  <c:v>80.116722055605081</c:v>
                </c:pt>
                <c:pt idx="1260">
                  <c:v>82.386317581259632</c:v>
                </c:pt>
                <c:pt idx="1261">
                  <c:v>82.964524060414462</c:v>
                </c:pt>
                <c:pt idx="1262">
                  <c:v>82.651103725919327</c:v>
                </c:pt>
                <c:pt idx="1263">
                  <c:v>80.648996244359793</c:v>
                </c:pt>
                <c:pt idx="1264">
                  <c:v>80.08429926238145</c:v>
                </c:pt>
                <c:pt idx="1265">
                  <c:v>80.08429926238145</c:v>
                </c:pt>
                <c:pt idx="1266">
                  <c:v>80.08429926238145</c:v>
                </c:pt>
                <c:pt idx="1267">
                  <c:v>81.818918699845995</c:v>
                </c:pt>
                <c:pt idx="1268">
                  <c:v>81.854043392504934</c:v>
                </c:pt>
                <c:pt idx="1269">
                  <c:v>80.919186187890091</c:v>
                </c:pt>
                <c:pt idx="1270">
                  <c:v>82.594363837777962</c:v>
                </c:pt>
                <c:pt idx="1271">
                  <c:v>83.526519142957497</c:v>
                </c:pt>
                <c:pt idx="1272">
                  <c:v>83.526519142957497</c:v>
                </c:pt>
                <c:pt idx="1273">
                  <c:v>83.526519142957497</c:v>
                </c:pt>
                <c:pt idx="1274">
                  <c:v>84.961227743103407</c:v>
                </c:pt>
                <c:pt idx="1275">
                  <c:v>80.251817027370237</c:v>
                </c:pt>
                <c:pt idx="1276">
                  <c:v>81.119126746102523</c:v>
                </c:pt>
                <c:pt idx="1277">
                  <c:v>78.819810326659635</c:v>
                </c:pt>
                <c:pt idx="1278">
                  <c:v>79.579044067979794</c:v>
                </c:pt>
                <c:pt idx="1279">
                  <c:v>79.579044067979794</c:v>
                </c:pt>
                <c:pt idx="1280">
                  <c:v>79.579044067979794</c:v>
                </c:pt>
                <c:pt idx="1281">
                  <c:v>80.01404987706357</c:v>
                </c:pt>
                <c:pt idx="1282">
                  <c:v>81.751371213963409</c:v>
                </c:pt>
                <c:pt idx="1283">
                  <c:v>82.099916241117512</c:v>
                </c:pt>
                <c:pt idx="1284">
                  <c:v>82.094512442246909</c:v>
                </c:pt>
                <c:pt idx="1285">
                  <c:v>83.434654562157192</c:v>
                </c:pt>
                <c:pt idx="1286">
                  <c:v>83.434654562157192</c:v>
                </c:pt>
                <c:pt idx="1287">
                  <c:v>83.434654562157192</c:v>
                </c:pt>
                <c:pt idx="1288">
                  <c:v>81.851341493069626</c:v>
                </c:pt>
                <c:pt idx="1289">
                  <c:v>82.783496798249175</c:v>
                </c:pt>
                <c:pt idx="1290">
                  <c:v>83.069898138391295</c:v>
                </c:pt>
                <c:pt idx="1291">
                  <c:v>82.786198697684483</c:v>
                </c:pt>
                <c:pt idx="1292">
                  <c:v>80.8408311042663</c:v>
                </c:pt>
                <c:pt idx="1293">
                  <c:v>80.8408311042663</c:v>
                </c:pt>
                <c:pt idx="1294">
                  <c:v>80.8408311042663</c:v>
                </c:pt>
                <c:pt idx="1295">
                  <c:v>80.946205182243119</c:v>
                </c:pt>
                <c:pt idx="1296">
                  <c:v>82.316068195941753</c:v>
                </c:pt>
                <c:pt idx="1297">
                  <c:v>84.464078247007649</c:v>
                </c:pt>
                <c:pt idx="1298">
                  <c:v>86.360811650590378</c:v>
                </c:pt>
                <c:pt idx="1299">
                  <c:v>86.522925616708562</c:v>
                </c:pt>
                <c:pt idx="1300">
                  <c:v>86.522925616708562</c:v>
                </c:pt>
                <c:pt idx="1301">
                  <c:v>86.522925616708562</c:v>
                </c:pt>
                <c:pt idx="1302">
                  <c:v>87.91980762476021</c:v>
                </c:pt>
                <c:pt idx="1303">
                  <c:v>86.974142822404161</c:v>
                </c:pt>
                <c:pt idx="1304">
                  <c:v>88.008970306125207</c:v>
                </c:pt>
                <c:pt idx="1305">
                  <c:v>88.924914214692933</c:v>
                </c:pt>
                <c:pt idx="1306">
                  <c:v>90.454189295074457</c:v>
                </c:pt>
                <c:pt idx="1307">
                  <c:v>90.454189295074457</c:v>
                </c:pt>
                <c:pt idx="1308">
                  <c:v>90.454189295074457</c:v>
                </c:pt>
                <c:pt idx="1309">
                  <c:v>93.177703925859873</c:v>
                </c:pt>
                <c:pt idx="1310">
                  <c:v>92.25365431898625</c:v>
                </c:pt>
                <c:pt idx="1311">
                  <c:v>93.342519791413352</c:v>
                </c:pt>
                <c:pt idx="1312">
                  <c:v>92.210423928021399</c:v>
                </c:pt>
                <c:pt idx="1313">
                  <c:v>92.142876442138828</c:v>
                </c:pt>
                <c:pt idx="1314">
                  <c:v>92.142876442138828</c:v>
                </c:pt>
                <c:pt idx="1315">
                  <c:v>92.142876442138828</c:v>
                </c:pt>
                <c:pt idx="1316">
                  <c:v>92.945340574423824</c:v>
                </c:pt>
                <c:pt idx="1317">
                  <c:v>91.26475912566535</c:v>
                </c:pt>
                <c:pt idx="1318">
                  <c:v>89.708465050930798</c:v>
                </c:pt>
                <c:pt idx="1319">
                  <c:v>90.564967171921865</c:v>
                </c:pt>
                <c:pt idx="1320">
                  <c:v>89.335602928858989</c:v>
                </c:pt>
                <c:pt idx="1321">
                  <c:v>89.335602928858989</c:v>
                </c:pt>
                <c:pt idx="1322">
                  <c:v>89.335602928858989</c:v>
                </c:pt>
                <c:pt idx="1323">
                  <c:v>90.321796222744595</c:v>
                </c:pt>
                <c:pt idx="1324">
                  <c:v>91.824052308773076</c:v>
                </c:pt>
                <c:pt idx="1325">
                  <c:v>91.497122477101414</c:v>
                </c:pt>
                <c:pt idx="1326">
                  <c:v>90.400151306368386</c:v>
                </c:pt>
                <c:pt idx="1327">
                  <c:v>89.489611196671262</c:v>
                </c:pt>
                <c:pt idx="1328">
                  <c:v>89.489611196671262</c:v>
                </c:pt>
                <c:pt idx="1329">
                  <c:v>89.489611196671262</c:v>
                </c:pt>
                <c:pt idx="1330">
                  <c:v>89.216719353705656</c:v>
                </c:pt>
                <c:pt idx="1331">
                  <c:v>87.825241144524597</c:v>
                </c:pt>
                <c:pt idx="1332">
                  <c:v>86.95522952635703</c:v>
                </c:pt>
                <c:pt idx="1333">
                  <c:v>89.246440247493979</c:v>
                </c:pt>
                <c:pt idx="1334">
                  <c:v>91.148577449947311</c:v>
                </c:pt>
                <c:pt idx="1335">
                  <c:v>91.148577449947311</c:v>
                </c:pt>
                <c:pt idx="1336">
                  <c:v>91.148577449947311</c:v>
                </c:pt>
                <c:pt idx="1337">
                  <c:v>91.148577449947311</c:v>
                </c:pt>
                <c:pt idx="1338">
                  <c:v>90.581178568533687</c:v>
                </c:pt>
                <c:pt idx="1339">
                  <c:v>92.637324038799278</c:v>
                </c:pt>
                <c:pt idx="1340">
                  <c:v>93.582988841155341</c:v>
                </c:pt>
                <c:pt idx="1341">
                  <c:v>93.545162249061093</c:v>
                </c:pt>
                <c:pt idx="1342">
                  <c:v>93.545162249061093</c:v>
                </c:pt>
                <c:pt idx="1343">
                  <c:v>93.545162249061093</c:v>
                </c:pt>
                <c:pt idx="1344">
                  <c:v>94.69076760962956</c:v>
                </c:pt>
                <c:pt idx="1345">
                  <c:v>93.899111075085798</c:v>
                </c:pt>
                <c:pt idx="1346">
                  <c:v>94.782632190429865</c:v>
                </c:pt>
                <c:pt idx="1347">
                  <c:v>93.353327389154572</c:v>
                </c:pt>
                <c:pt idx="1348">
                  <c:v>92.607603145010941</c:v>
                </c:pt>
                <c:pt idx="1349">
                  <c:v>92.607603145010941</c:v>
                </c:pt>
                <c:pt idx="1350">
                  <c:v>92.607603145010941</c:v>
                </c:pt>
                <c:pt idx="1351">
                  <c:v>94.271973197157592</c:v>
                </c:pt>
                <c:pt idx="1352">
                  <c:v>95.071735430007294</c:v>
                </c:pt>
                <c:pt idx="1353">
                  <c:v>94.712382805112</c:v>
                </c:pt>
                <c:pt idx="1354">
                  <c:v>95.420280457161383</c:v>
                </c:pt>
                <c:pt idx="1355">
                  <c:v>95.703979897868194</c:v>
                </c:pt>
                <c:pt idx="1356">
                  <c:v>95.703979897868194</c:v>
                </c:pt>
                <c:pt idx="1357">
                  <c:v>95.703979897868194</c:v>
                </c:pt>
                <c:pt idx="1358">
                  <c:v>95.763421685444868</c:v>
                </c:pt>
                <c:pt idx="1359">
                  <c:v>94.779930290994571</c:v>
                </c:pt>
                <c:pt idx="1360">
                  <c:v>96.817162465213045</c:v>
                </c:pt>
                <c:pt idx="1361">
                  <c:v>98.041122909405303</c:v>
                </c:pt>
                <c:pt idx="1362">
                  <c:v>98.754424360325316</c:v>
                </c:pt>
                <c:pt idx="1363">
                  <c:v>98.754424360325316</c:v>
                </c:pt>
                <c:pt idx="1364">
                  <c:v>98.754424360325316</c:v>
                </c:pt>
                <c:pt idx="1365">
                  <c:v>98.181621680041076</c:v>
                </c:pt>
                <c:pt idx="1366">
                  <c:v>98.762530058631228</c:v>
                </c:pt>
                <c:pt idx="1367">
                  <c:v>99.983788603388177</c:v>
                </c:pt>
                <c:pt idx="1368">
                  <c:v>99.610926481316369</c:v>
                </c:pt>
                <c:pt idx="1369">
                  <c:v>100.68898435600227</c:v>
                </c:pt>
                <c:pt idx="1370">
                  <c:v>100.68898435600227</c:v>
                </c:pt>
                <c:pt idx="1371">
                  <c:v>100.68898435600227</c:v>
                </c:pt>
                <c:pt idx="1372">
                  <c:v>100.58361027802545</c:v>
                </c:pt>
                <c:pt idx="1373">
                  <c:v>102.17232714598363</c:v>
                </c:pt>
                <c:pt idx="1374">
                  <c:v>102.74512982626787</c:v>
                </c:pt>
                <c:pt idx="1375">
                  <c:v>100.40528491529545</c:v>
                </c:pt>
                <c:pt idx="1376">
                  <c:v>103.23417362405772</c:v>
                </c:pt>
                <c:pt idx="1377">
                  <c:v>103.23417362405772</c:v>
                </c:pt>
                <c:pt idx="1378">
                  <c:v>103.23417362405772</c:v>
                </c:pt>
                <c:pt idx="1379">
                  <c:v>103.02882926697467</c:v>
                </c:pt>
                <c:pt idx="1380">
                  <c:v>103.91235038231879</c:v>
                </c:pt>
                <c:pt idx="1381">
                  <c:v>104.24468401286104</c:v>
                </c:pt>
                <c:pt idx="1382">
                  <c:v>104.58782524114454</c:v>
                </c:pt>
                <c:pt idx="1383">
                  <c:v>104.13930993488422</c:v>
                </c:pt>
                <c:pt idx="1384">
                  <c:v>104.13930993488422</c:v>
                </c:pt>
                <c:pt idx="1385">
                  <c:v>104.13930993488422</c:v>
                </c:pt>
                <c:pt idx="1386">
                  <c:v>104.62024803436816</c:v>
                </c:pt>
                <c:pt idx="1387">
                  <c:v>102.44251708951393</c:v>
                </c:pt>
                <c:pt idx="1388">
                  <c:v>103.65296803652969</c:v>
                </c:pt>
                <c:pt idx="1389">
                  <c:v>103.26119261841076</c:v>
                </c:pt>
                <c:pt idx="1390">
                  <c:v>103.63135284104726</c:v>
                </c:pt>
                <c:pt idx="1391">
                  <c:v>103.63135284104726</c:v>
                </c:pt>
                <c:pt idx="1392">
                  <c:v>103.63135284104726</c:v>
                </c:pt>
                <c:pt idx="1393">
                  <c:v>105.43622166382968</c:v>
                </c:pt>
                <c:pt idx="1394">
                  <c:v>105.55780713841831</c:v>
                </c:pt>
                <c:pt idx="1395">
                  <c:v>102.81537921158575</c:v>
                </c:pt>
                <c:pt idx="1396">
                  <c:v>103.33144200372864</c:v>
                </c:pt>
                <c:pt idx="1397">
                  <c:v>101.8697144092297</c:v>
                </c:pt>
                <c:pt idx="1398">
                  <c:v>101.8697144092297</c:v>
                </c:pt>
                <c:pt idx="1399">
                  <c:v>101.8697144092297</c:v>
                </c:pt>
                <c:pt idx="1400">
                  <c:v>102.94777228391558</c:v>
                </c:pt>
                <c:pt idx="1401">
                  <c:v>104.57701764340332</c:v>
                </c:pt>
                <c:pt idx="1402">
                  <c:v>103.50436356758803</c:v>
                </c:pt>
                <c:pt idx="1403">
                  <c:v>106.75204668882226</c:v>
                </c:pt>
                <c:pt idx="1404">
                  <c:v>107.04385182783498</c:v>
                </c:pt>
                <c:pt idx="1405">
                  <c:v>107.04385182783498</c:v>
                </c:pt>
                <c:pt idx="1406">
                  <c:v>107.04385182783498</c:v>
                </c:pt>
                <c:pt idx="1407">
                  <c:v>106.6331631136689</c:v>
                </c:pt>
                <c:pt idx="1408">
                  <c:v>109.15673718624193</c:v>
                </c:pt>
                <c:pt idx="1409">
                  <c:v>107.86522925616708</c:v>
                </c:pt>
                <c:pt idx="1410">
                  <c:v>108.52719461781632</c:v>
                </c:pt>
                <c:pt idx="1411">
                  <c:v>105.29031909432331</c:v>
                </c:pt>
                <c:pt idx="1412">
                  <c:v>105.29031909432331</c:v>
                </c:pt>
                <c:pt idx="1413">
                  <c:v>105.29031909432331</c:v>
                </c:pt>
                <c:pt idx="1414">
                  <c:v>104.98500445813409</c:v>
                </c:pt>
                <c:pt idx="1415">
                  <c:v>98.368052741076966</c:v>
                </c:pt>
                <c:pt idx="1416">
                  <c:v>99.281294750209398</c:v>
                </c:pt>
                <c:pt idx="1417">
                  <c:v>101.60492826456999</c:v>
                </c:pt>
                <c:pt idx="1418">
                  <c:v>100.87271351760288</c:v>
                </c:pt>
                <c:pt idx="1419">
                  <c:v>100.87271351760288</c:v>
                </c:pt>
                <c:pt idx="1420">
                  <c:v>100.87271351760288</c:v>
                </c:pt>
                <c:pt idx="1421">
                  <c:v>99.994596201129411</c:v>
                </c:pt>
                <c:pt idx="1422">
                  <c:v>98.351841344465157</c:v>
                </c:pt>
                <c:pt idx="1423">
                  <c:v>99.767636648563936</c:v>
                </c:pt>
                <c:pt idx="1424">
                  <c:v>101.16722055605092</c:v>
                </c:pt>
                <c:pt idx="1425">
                  <c:v>99.881116424846667</c:v>
                </c:pt>
                <c:pt idx="1426">
                  <c:v>99.881116424846667</c:v>
                </c:pt>
                <c:pt idx="1427">
                  <c:v>99.881116424846667</c:v>
                </c:pt>
                <c:pt idx="1428">
                  <c:v>99.383966928750922</c:v>
                </c:pt>
                <c:pt idx="1429">
                  <c:v>100.95106860122667</c:v>
                </c:pt>
                <c:pt idx="1430">
                  <c:v>103.52868066250574</c:v>
                </c:pt>
                <c:pt idx="1431">
                  <c:v>105.20385831239361</c:v>
                </c:pt>
                <c:pt idx="1432">
                  <c:v>104.66618032476831</c:v>
                </c:pt>
                <c:pt idx="1433">
                  <c:v>104.66618032476831</c:v>
                </c:pt>
                <c:pt idx="1434">
                  <c:v>104.66618032476831</c:v>
                </c:pt>
                <c:pt idx="1435">
                  <c:v>104.87692848072194</c:v>
                </c:pt>
                <c:pt idx="1436">
                  <c:v>106.04414903677286</c:v>
                </c:pt>
                <c:pt idx="1437">
                  <c:v>107.63826970360164</c:v>
                </c:pt>
                <c:pt idx="1438">
                  <c:v>106.79527707978708</c:v>
                </c:pt>
                <c:pt idx="1439">
                  <c:v>106.81419037583422</c:v>
                </c:pt>
                <c:pt idx="1440">
                  <c:v>106.81419037583422</c:v>
                </c:pt>
                <c:pt idx="1441">
                  <c:v>106.81419037583422</c:v>
                </c:pt>
                <c:pt idx="1442">
                  <c:v>109.1270162924536</c:v>
                </c:pt>
                <c:pt idx="1443">
                  <c:v>108.87303774553511</c:v>
                </c:pt>
                <c:pt idx="1444">
                  <c:v>107.90575774769661</c:v>
                </c:pt>
                <c:pt idx="1445">
                  <c:v>107.11950501202345</c:v>
                </c:pt>
                <c:pt idx="1446">
                  <c:v>108.20296668557997</c:v>
                </c:pt>
                <c:pt idx="1447">
                  <c:v>108.20296668557997</c:v>
                </c:pt>
                <c:pt idx="1448">
                  <c:v>108.20296668557997</c:v>
                </c:pt>
                <c:pt idx="1449">
                  <c:v>109.37018724163087</c:v>
                </c:pt>
                <c:pt idx="1450">
                  <c:v>111.2804301423901</c:v>
                </c:pt>
                <c:pt idx="1451">
                  <c:v>111.22369025424874</c:v>
                </c:pt>
                <c:pt idx="1452">
                  <c:v>110.35097673664586</c:v>
                </c:pt>
                <c:pt idx="1453">
                  <c:v>110.69141606549404</c:v>
                </c:pt>
                <c:pt idx="1454">
                  <c:v>110.69141606549404</c:v>
                </c:pt>
                <c:pt idx="1455">
                  <c:v>110.69141606549404</c:v>
                </c:pt>
                <c:pt idx="1456">
                  <c:v>110.69141606549404</c:v>
                </c:pt>
                <c:pt idx="1457">
                  <c:v>110.69141606549404</c:v>
                </c:pt>
                <c:pt idx="1458">
                  <c:v>111.69922455486207</c:v>
                </c:pt>
                <c:pt idx="1459">
                  <c:v>112.51249628488826</c:v>
                </c:pt>
                <c:pt idx="1460">
                  <c:v>113.83102320931616</c:v>
                </c:pt>
                <c:pt idx="1461">
                  <c:v>113.83102320931616</c:v>
                </c:pt>
                <c:pt idx="1462">
                  <c:v>113.83102320931616</c:v>
                </c:pt>
                <c:pt idx="1463">
                  <c:v>113.83102320931616</c:v>
                </c:pt>
                <c:pt idx="1464">
                  <c:v>113.99043527599902</c:v>
                </c:pt>
                <c:pt idx="1465">
                  <c:v>113.48788198103267</c:v>
                </c:pt>
                <c:pt idx="1466">
                  <c:v>113.30685471886737</c:v>
                </c:pt>
                <c:pt idx="1467">
                  <c:v>112.77458053011267</c:v>
                </c:pt>
                <c:pt idx="1468">
                  <c:v>112.77458053011267</c:v>
                </c:pt>
                <c:pt idx="1469">
                  <c:v>112.77458053011267</c:v>
                </c:pt>
                <c:pt idx="1470">
                  <c:v>111.33446813109617</c:v>
                </c:pt>
                <c:pt idx="1471">
                  <c:v>113.17446164653751</c:v>
                </c:pt>
                <c:pt idx="1472">
                  <c:v>115.31976979816811</c:v>
                </c:pt>
                <c:pt idx="1473">
                  <c:v>114.4173353867769</c:v>
                </c:pt>
                <c:pt idx="1474">
                  <c:v>114.7523709167545</c:v>
                </c:pt>
                <c:pt idx="1475">
                  <c:v>114.7523709167545</c:v>
                </c:pt>
                <c:pt idx="1476">
                  <c:v>114.7523709167545</c:v>
                </c:pt>
                <c:pt idx="1477">
                  <c:v>114.21739482856448</c:v>
                </c:pt>
                <c:pt idx="1478">
                  <c:v>114.83612979924887</c:v>
                </c:pt>
                <c:pt idx="1479">
                  <c:v>113.30685471886737</c:v>
                </c:pt>
                <c:pt idx="1480">
                  <c:v>111.35608332657858</c:v>
                </c:pt>
                <c:pt idx="1481">
                  <c:v>112.32066142498178</c:v>
                </c:pt>
                <c:pt idx="1482">
                  <c:v>112.32066142498178</c:v>
                </c:pt>
                <c:pt idx="1483">
                  <c:v>112.32066142498178</c:v>
                </c:pt>
                <c:pt idx="1484">
                  <c:v>112.8070033233363</c:v>
                </c:pt>
                <c:pt idx="1485">
                  <c:v>110.0240469049742</c:v>
                </c:pt>
                <c:pt idx="1486">
                  <c:v>111.3614871254492</c:v>
                </c:pt>
                <c:pt idx="1487">
                  <c:v>112.59085136851208</c:v>
                </c:pt>
                <c:pt idx="1488">
                  <c:v>114.11742454945828</c:v>
                </c:pt>
                <c:pt idx="1489">
                  <c:v>114.11742454945828</c:v>
                </c:pt>
                <c:pt idx="1490">
                  <c:v>114.11742454945828</c:v>
                </c:pt>
                <c:pt idx="1491">
                  <c:v>116.75718029774933</c:v>
                </c:pt>
                <c:pt idx="1492">
                  <c:v>118.81602766745023</c:v>
                </c:pt>
                <c:pt idx="1493">
                  <c:v>118.69444219286159</c:v>
                </c:pt>
                <c:pt idx="1494">
                  <c:v>118.52962632730808</c:v>
                </c:pt>
                <c:pt idx="1495">
                  <c:v>119.90759503931262</c:v>
                </c:pt>
                <c:pt idx="1496">
                  <c:v>119.90759503931262</c:v>
                </c:pt>
                <c:pt idx="1497">
                  <c:v>119.90759503931262</c:v>
                </c:pt>
                <c:pt idx="1498">
                  <c:v>119.91840263705387</c:v>
                </c:pt>
                <c:pt idx="1499">
                  <c:v>120.18048688227825</c:v>
                </c:pt>
                <c:pt idx="1500">
                  <c:v>118.79441247196777</c:v>
                </c:pt>
                <c:pt idx="1501">
                  <c:v>118.6836345951204</c:v>
                </c:pt>
                <c:pt idx="1502">
                  <c:v>118.82143146632083</c:v>
                </c:pt>
                <c:pt idx="1503">
                  <c:v>118.82143146632083</c:v>
                </c:pt>
                <c:pt idx="1504">
                  <c:v>118.82143146632083</c:v>
                </c:pt>
                <c:pt idx="1505">
                  <c:v>121.00186431061036</c:v>
                </c:pt>
                <c:pt idx="1506">
                  <c:v>119.77250006754747</c:v>
                </c:pt>
                <c:pt idx="1507">
                  <c:v>118.45397314311963</c:v>
                </c:pt>
                <c:pt idx="1508">
                  <c:v>118.12974521088326</c:v>
                </c:pt>
                <c:pt idx="1509">
                  <c:v>119.67793358731187</c:v>
                </c:pt>
                <c:pt idx="1510">
                  <c:v>119.67793358731187</c:v>
                </c:pt>
                <c:pt idx="1511">
                  <c:v>119.67793358731187</c:v>
                </c:pt>
                <c:pt idx="1512">
                  <c:v>119.65361649239416</c:v>
                </c:pt>
                <c:pt idx="1513">
                  <c:v>116.70314230904326</c:v>
                </c:pt>
                <c:pt idx="1514">
                  <c:v>115.6548053281457</c:v>
                </c:pt>
                <c:pt idx="1515">
                  <c:v>115.66561292588689</c:v>
                </c:pt>
                <c:pt idx="1516">
                  <c:v>118.0757072221772</c:v>
                </c:pt>
                <c:pt idx="1517">
                  <c:v>118.0757072221772</c:v>
                </c:pt>
                <c:pt idx="1518">
                  <c:v>118.0757072221772</c:v>
                </c:pt>
                <c:pt idx="1519">
                  <c:v>119.7643943692416</c:v>
                </c:pt>
                <c:pt idx="1520">
                  <c:v>119.49690632514658</c:v>
                </c:pt>
                <c:pt idx="1521">
                  <c:v>119.31858096241659</c:v>
                </c:pt>
                <c:pt idx="1522">
                  <c:v>119.86706654778307</c:v>
                </c:pt>
                <c:pt idx="1523">
                  <c:v>119.50501202345249</c:v>
                </c:pt>
                <c:pt idx="1524">
                  <c:v>119.50501202345249</c:v>
                </c:pt>
                <c:pt idx="1525">
                  <c:v>119.50501202345249</c:v>
                </c:pt>
                <c:pt idx="1526">
                  <c:v>115.32247169760342</c:v>
                </c:pt>
                <c:pt idx="1527">
                  <c:v>115.61968063548676</c:v>
                </c:pt>
                <c:pt idx="1528">
                  <c:v>112.69622544648887</c:v>
                </c:pt>
                <c:pt idx="1529">
                  <c:v>112.28013293345222</c:v>
                </c:pt>
                <c:pt idx="1530">
                  <c:v>111.84782902380374</c:v>
                </c:pt>
                <c:pt idx="1531">
                  <c:v>111.84782902380374</c:v>
                </c:pt>
                <c:pt idx="1532">
                  <c:v>111.84782902380374</c:v>
                </c:pt>
                <c:pt idx="1533">
                  <c:v>112.32066142498178</c:v>
                </c:pt>
                <c:pt idx="1534">
                  <c:v>110.35908243495179</c:v>
                </c:pt>
                <c:pt idx="1535">
                  <c:v>111.25341114803709</c:v>
                </c:pt>
                <c:pt idx="1536">
                  <c:v>114.70914052578965</c:v>
                </c:pt>
                <c:pt idx="1537">
                  <c:v>115.08200264786146</c:v>
                </c:pt>
                <c:pt idx="1538">
                  <c:v>115.08200264786146</c:v>
                </c:pt>
                <c:pt idx="1539">
                  <c:v>115.08200264786146</c:v>
                </c:pt>
                <c:pt idx="1540">
                  <c:v>114.24441382291752</c:v>
                </c:pt>
                <c:pt idx="1541">
                  <c:v>115.25492421172083</c:v>
                </c:pt>
                <c:pt idx="1542">
                  <c:v>117.9081894571884</c:v>
                </c:pt>
                <c:pt idx="1543">
                  <c:v>117.9973521385534</c:v>
                </c:pt>
                <c:pt idx="1544">
                  <c:v>117.65421091026992</c:v>
                </c:pt>
                <c:pt idx="1545">
                  <c:v>117.65421091026992</c:v>
                </c:pt>
                <c:pt idx="1546">
                  <c:v>117.65421091026992</c:v>
                </c:pt>
                <c:pt idx="1547">
                  <c:v>115.81421739482856</c:v>
                </c:pt>
                <c:pt idx="1548">
                  <c:v>116.8193239847613</c:v>
                </c:pt>
                <c:pt idx="1549">
                  <c:v>114.81721650320176</c:v>
                </c:pt>
                <c:pt idx="1550">
                  <c:v>115.60346923887495</c:v>
                </c:pt>
                <c:pt idx="1551">
                  <c:v>114.83612979924887</c:v>
                </c:pt>
                <c:pt idx="1552">
                  <c:v>114.83612979924887</c:v>
                </c:pt>
                <c:pt idx="1553">
                  <c:v>114.83612979924887</c:v>
                </c:pt>
                <c:pt idx="1554">
                  <c:v>114.7523709167545</c:v>
                </c:pt>
                <c:pt idx="1555">
                  <c:v>115.23871281510903</c:v>
                </c:pt>
                <c:pt idx="1556">
                  <c:v>117.60287482099918</c:v>
                </c:pt>
                <c:pt idx="1557">
                  <c:v>118.23511928886008</c:v>
                </c:pt>
                <c:pt idx="1558">
                  <c:v>120.75869336143307</c:v>
                </c:pt>
                <c:pt idx="1559">
                  <c:v>120.75869336143307</c:v>
                </c:pt>
                <c:pt idx="1560">
                  <c:v>120.75869336143307</c:v>
                </c:pt>
                <c:pt idx="1561">
                  <c:v>120.53173380886764</c:v>
                </c:pt>
                <c:pt idx="1562">
                  <c:v>117.68393180405828</c:v>
                </c:pt>
                <c:pt idx="1563">
                  <c:v>116.31677068979494</c:v>
                </c:pt>
                <c:pt idx="1564">
                  <c:v>115.39542298235659</c:v>
                </c:pt>
                <c:pt idx="1565">
                  <c:v>116.23030990786525</c:v>
                </c:pt>
                <c:pt idx="1566">
                  <c:v>116.23030990786525</c:v>
                </c:pt>
                <c:pt idx="1567">
                  <c:v>116.23030990786525</c:v>
                </c:pt>
                <c:pt idx="1568">
                  <c:v>113.97422387938722</c:v>
                </c:pt>
                <c:pt idx="1569">
                  <c:v>115.07930074842614</c:v>
                </c:pt>
                <c:pt idx="1570">
                  <c:v>117.50290454189295</c:v>
                </c:pt>
                <c:pt idx="1571">
                  <c:v>118.69984599173218</c:v>
                </c:pt>
                <c:pt idx="1572">
                  <c:v>118.69984599173218</c:v>
                </c:pt>
                <c:pt idx="1573">
                  <c:v>118.69984599173218</c:v>
                </c:pt>
                <c:pt idx="1574">
                  <c:v>118.69984599173218</c:v>
                </c:pt>
                <c:pt idx="1575">
                  <c:v>118.69984599173218</c:v>
                </c:pt>
                <c:pt idx="1576">
                  <c:v>117.17057091135071</c:v>
                </c:pt>
                <c:pt idx="1577">
                  <c:v>115.33057739590933</c:v>
                </c:pt>
                <c:pt idx="1578">
                  <c:v>115.64669962983977</c:v>
                </c:pt>
                <c:pt idx="1579">
                  <c:v>115.64669962983977</c:v>
                </c:pt>
                <c:pt idx="1580">
                  <c:v>115.64669962983977</c:v>
                </c:pt>
                <c:pt idx="1581">
                  <c:v>115.64669962983977</c:v>
                </c:pt>
                <c:pt idx="1582">
                  <c:v>115.64669962983977</c:v>
                </c:pt>
                <c:pt idx="1583">
                  <c:v>116.32217448866552</c:v>
                </c:pt>
                <c:pt idx="1584">
                  <c:v>113.23660533354949</c:v>
                </c:pt>
                <c:pt idx="1585">
                  <c:v>108.71632757828753</c:v>
                </c:pt>
                <c:pt idx="1586">
                  <c:v>108.764961768123</c:v>
                </c:pt>
                <c:pt idx="1587">
                  <c:v>108.764961768123</c:v>
                </c:pt>
                <c:pt idx="1588">
                  <c:v>108.764961768123</c:v>
                </c:pt>
                <c:pt idx="1589">
                  <c:v>109.21888087325391</c:v>
                </c:pt>
                <c:pt idx="1590">
                  <c:v>109.98622031287995</c:v>
                </c:pt>
                <c:pt idx="1591">
                  <c:v>107.93007484261436</c:v>
                </c:pt>
                <c:pt idx="1592">
                  <c:v>108.19215908783877</c:v>
                </c:pt>
                <c:pt idx="1593">
                  <c:v>107.93818054092029</c:v>
                </c:pt>
                <c:pt idx="1594">
                  <c:v>107.93818054092029</c:v>
                </c:pt>
                <c:pt idx="1595">
                  <c:v>107.93818054092029</c:v>
                </c:pt>
                <c:pt idx="1596">
                  <c:v>107.91926724487315</c:v>
                </c:pt>
                <c:pt idx="1597">
                  <c:v>106.95468914646997</c:v>
                </c:pt>
                <c:pt idx="1598">
                  <c:v>110.07268109480965</c:v>
                </c:pt>
                <c:pt idx="1599">
                  <c:v>108.17864959066223</c:v>
                </c:pt>
                <c:pt idx="1600">
                  <c:v>108.99462322012374</c:v>
                </c:pt>
                <c:pt idx="1601">
                  <c:v>108.99462322012374</c:v>
                </c:pt>
                <c:pt idx="1602">
                  <c:v>108.99462322012374</c:v>
                </c:pt>
                <c:pt idx="1603">
                  <c:v>106.06576423225526</c:v>
                </c:pt>
                <c:pt idx="1604">
                  <c:v>107.36807976007134</c:v>
                </c:pt>
                <c:pt idx="1605">
                  <c:v>109.59174299532573</c:v>
                </c:pt>
                <c:pt idx="1606">
                  <c:v>109.07838210261814</c:v>
                </c:pt>
                <c:pt idx="1607">
                  <c:v>111.13722947231905</c:v>
                </c:pt>
                <c:pt idx="1608">
                  <c:v>111.13722947231905</c:v>
                </c:pt>
                <c:pt idx="1609">
                  <c:v>111.13722947231905</c:v>
                </c:pt>
                <c:pt idx="1610">
                  <c:v>111.13722947231905</c:v>
                </c:pt>
                <c:pt idx="1611">
                  <c:v>111.96941449839237</c:v>
                </c:pt>
                <c:pt idx="1612">
                  <c:v>110.8319148361298</c:v>
                </c:pt>
                <c:pt idx="1613">
                  <c:v>108.39209964605116</c:v>
                </c:pt>
                <c:pt idx="1614">
                  <c:v>109.99162411175057</c:v>
                </c:pt>
                <c:pt idx="1615">
                  <c:v>109.99162411175057</c:v>
                </c:pt>
                <c:pt idx="1616">
                  <c:v>109.99162411175057</c:v>
                </c:pt>
                <c:pt idx="1617">
                  <c:v>110.44824511631677</c:v>
                </c:pt>
                <c:pt idx="1618">
                  <c:v>110.71032936154117</c:v>
                </c:pt>
                <c:pt idx="1619">
                  <c:v>109.93218232417389</c:v>
                </c:pt>
                <c:pt idx="1620">
                  <c:v>110.40501472535192</c:v>
                </c:pt>
                <c:pt idx="1621">
                  <c:v>108.83791305287617</c:v>
                </c:pt>
                <c:pt idx="1622">
                  <c:v>108.83791305287617</c:v>
                </c:pt>
                <c:pt idx="1623">
                  <c:v>108.83791305287617</c:v>
                </c:pt>
                <c:pt idx="1624">
                  <c:v>107.97600713301452</c:v>
                </c:pt>
                <c:pt idx="1625">
                  <c:v>110.3861014293048</c:v>
                </c:pt>
                <c:pt idx="1626">
                  <c:v>109.51879171057253</c:v>
                </c:pt>
                <c:pt idx="1627">
                  <c:v>108.19756288670936</c:v>
                </c:pt>
                <c:pt idx="1628">
                  <c:v>108.20566858501527</c:v>
                </c:pt>
                <c:pt idx="1629">
                  <c:v>108.20566858501527</c:v>
                </c:pt>
                <c:pt idx="1630">
                  <c:v>108.20566858501527</c:v>
                </c:pt>
                <c:pt idx="1631">
                  <c:v>107.38699305611846</c:v>
                </c:pt>
                <c:pt idx="1632">
                  <c:v>108.34886925508633</c:v>
                </c:pt>
                <c:pt idx="1633">
                  <c:v>108.39209964605116</c:v>
                </c:pt>
                <c:pt idx="1634">
                  <c:v>107.64097160303695</c:v>
                </c:pt>
                <c:pt idx="1635">
                  <c:v>108.10840020534435</c:v>
                </c:pt>
                <c:pt idx="1636">
                  <c:v>108.10840020534435</c:v>
                </c:pt>
                <c:pt idx="1637">
                  <c:v>108.10840020534435</c:v>
                </c:pt>
                <c:pt idx="1638">
                  <c:v>107.70581718948422</c:v>
                </c:pt>
                <c:pt idx="1639">
                  <c:v>108.83521115344085</c:v>
                </c:pt>
                <c:pt idx="1640">
                  <c:v>111.07778768474239</c:v>
                </c:pt>
                <c:pt idx="1641">
                  <c:v>112.17746075491071</c:v>
                </c:pt>
                <c:pt idx="1642">
                  <c:v>111.72894544865039</c:v>
                </c:pt>
                <c:pt idx="1643">
                  <c:v>111.72894544865039</c:v>
                </c:pt>
                <c:pt idx="1644">
                  <c:v>111.72894544865039</c:v>
                </c:pt>
                <c:pt idx="1645">
                  <c:v>112.03966388371025</c:v>
                </c:pt>
                <c:pt idx="1646">
                  <c:v>113.43384399232662</c:v>
                </c:pt>
                <c:pt idx="1647">
                  <c:v>113.14203885331389</c:v>
                </c:pt>
                <c:pt idx="1648">
                  <c:v>115.42514387614493</c:v>
                </c:pt>
                <c:pt idx="1649">
                  <c:v>114.13093404663479</c:v>
                </c:pt>
                <c:pt idx="1650">
                  <c:v>114.13093404663479</c:v>
                </c:pt>
                <c:pt idx="1651">
                  <c:v>114.13093404663479</c:v>
                </c:pt>
                <c:pt idx="1652">
                  <c:v>112.34768041933481</c:v>
                </c:pt>
                <c:pt idx="1653">
                  <c:v>113.50409337764447</c:v>
                </c:pt>
                <c:pt idx="1654">
                  <c:v>115.95741806489963</c:v>
                </c:pt>
                <c:pt idx="1655">
                  <c:v>113.84453270649266</c:v>
                </c:pt>
                <c:pt idx="1656">
                  <c:v>114.08770365566994</c:v>
                </c:pt>
                <c:pt idx="1657">
                  <c:v>114.08770365566994</c:v>
                </c:pt>
                <c:pt idx="1658">
                  <c:v>114.08770365566994</c:v>
                </c:pt>
                <c:pt idx="1659">
                  <c:v>114.33898030315312</c:v>
                </c:pt>
                <c:pt idx="1660">
                  <c:v>116.27624219826538</c:v>
                </c:pt>
                <c:pt idx="1661">
                  <c:v>115.39272108292131</c:v>
                </c:pt>
                <c:pt idx="1662">
                  <c:v>114.88746588851964</c:v>
                </c:pt>
                <c:pt idx="1663">
                  <c:v>115.43865337332144</c:v>
                </c:pt>
                <c:pt idx="1664">
                  <c:v>115.43865337332144</c:v>
                </c:pt>
                <c:pt idx="1665">
                  <c:v>115.43865337332144</c:v>
                </c:pt>
                <c:pt idx="1666">
                  <c:v>115.35219259139176</c:v>
                </c:pt>
                <c:pt idx="1667">
                  <c:v>117.22460890005675</c:v>
                </c:pt>
                <c:pt idx="1668">
                  <c:v>116.96522655426764</c:v>
                </c:pt>
                <c:pt idx="1669">
                  <c:v>117.06519683337386</c:v>
                </c:pt>
                <c:pt idx="1670">
                  <c:v>116.97873605144417</c:v>
                </c:pt>
                <c:pt idx="1671">
                  <c:v>116.97873605144417</c:v>
                </c:pt>
                <c:pt idx="1672">
                  <c:v>116.97873605144417</c:v>
                </c:pt>
                <c:pt idx="1673">
                  <c:v>115.05498365350842</c:v>
                </c:pt>
                <c:pt idx="1674">
                  <c:v>115.07119505012022</c:v>
                </c:pt>
                <c:pt idx="1675">
                  <c:v>112.68271594931237</c:v>
                </c:pt>
                <c:pt idx="1676">
                  <c:v>110.60225338412903</c:v>
                </c:pt>
                <c:pt idx="1677">
                  <c:v>106.52508713625679</c:v>
                </c:pt>
                <c:pt idx="1678">
                  <c:v>106.52508713625679</c:v>
                </c:pt>
                <c:pt idx="1679">
                  <c:v>106.52508713625679</c:v>
                </c:pt>
                <c:pt idx="1680">
                  <c:v>103.10448245116316</c:v>
                </c:pt>
                <c:pt idx="1681">
                  <c:v>103.10178055172787</c:v>
                </c:pt>
                <c:pt idx="1682">
                  <c:v>102.03182837534787</c:v>
                </c:pt>
                <c:pt idx="1683">
                  <c:v>105.14171462538164</c:v>
                </c:pt>
                <c:pt idx="1684">
                  <c:v>105.02283105022832</c:v>
                </c:pt>
                <c:pt idx="1685">
                  <c:v>105.02283105022832</c:v>
                </c:pt>
                <c:pt idx="1686">
                  <c:v>105.02283105022832</c:v>
                </c:pt>
                <c:pt idx="1687">
                  <c:v>105.03904244684013</c:v>
                </c:pt>
                <c:pt idx="1688">
                  <c:v>104.55270054848557</c:v>
                </c:pt>
                <c:pt idx="1689">
                  <c:v>105.82259328307802</c:v>
                </c:pt>
                <c:pt idx="1690">
                  <c:v>103.25578881954014</c:v>
                </c:pt>
                <c:pt idx="1691">
                  <c:v>103.78265920942422</c:v>
                </c:pt>
                <c:pt idx="1692">
                  <c:v>103.78265920942422</c:v>
                </c:pt>
                <c:pt idx="1693">
                  <c:v>103.78265920942422</c:v>
                </c:pt>
                <c:pt idx="1694">
                  <c:v>102.56410256410258</c:v>
                </c:pt>
                <c:pt idx="1695">
                  <c:v>103.99070546594255</c:v>
                </c:pt>
                <c:pt idx="1696">
                  <c:v>104.12580043770771</c:v>
                </c:pt>
                <c:pt idx="1697">
                  <c:v>105.4551349598768</c:v>
                </c:pt>
                <c:pt idx="1698">
                  <c:v>106.41160735997406</c:v>
                </c:pt>
                <c:pt idx="1699">
                  <c:v>106.41160735997406</c:v>
                </c:pt>
                <c:pt idx="1700">
                  <c:v>106.41160735997406</c:v>
                </c:pt>
                <c:pt idx="1701">
                  <c:v>106.41160735997406</c:v>
                </c:pt>
                <c:pt idx="1702">
                  <c:v>107.83550836237876</c:v>
                </c:pt>
                <c:pt idx="1703">
                  <c:v>109.25670746534814</c:v>
                </c:pt>
                <c:pt idx="1704">
                  <c:v>107.82740266407285</c:v>
                </c:pt>
                <c:pt idx="1705">
                  <c:v>106.79527707978708</c:v>
                </c:pt>
                <c:pt idx="1706">
                  <c:v>106.79527707978708</c:v>
                </c:pt>
                <c:pt idx="1707">
                  <c:v>106.79527707978708</c:v>
                </c:pt>
                <c:pt idx="1708">
                  <c:v>105.14171462538164</c:v>
                </c:pt>
                <c:pt idx="1709">
                  <c:v>104.7472373078274</c:v>
                </c:pt>
                <c:pt idx="1710">
                  <c:v>106.81419037583422</c:v>
                </c:pt>
                <c:pt idx="1711">
                  <c:v>107.41401205047147</c:v>
                </c:pt>
                <c:pt idx="1712">
                  <c:v>104.1149928399665</c:v>
                </c:pt>
                <c:pt idx="1713">
                  <c:v>104.1149928399665</c:v>
                </c:pt>
                <c:pt idx="1714">
                  <c:v>104.1149928399665</c:v>
                </c:pt>
                <c:pt idx="1715">
                  <c:v>103.92045608062467</c:v>
                </c:pt>
                <c:pt idx="1716">
                  <c:v>103.78536110885952</c:v>
                </c:pt>
                <c:pt idx="1717">
                  <c:v>102.54518926805545</c:v>
                </c:pt>
                <c:pt idx="1718">
                  <c:v>103.76644781281242</c:v>
                </c:pt>
                <c:pt idx="1719">
                  <c:v>103.36116289751696</c:v>
                </c:pt>
                <c:pt idx="1720">
                  <c:v>103.36116289751696</c:v>
                </c:pt>
                <c:pt idx="1721">
                  <c:v>103.36116289751696</c:v>
                </c:pt>
                <c:pt idx="1722">
                  <c:v>100.19183485990651</c:v>
                </c:pt>
                <c:pt idx="1723">
                  <c:v>99.732511955904997</c:v>
                </c:pt>
                <c:pt idx="1724">
                  <c:v>98.878711734349238</c:v>
                </c:pt>
                <c:pt idx="1725">
                  <c:v>92.518440463645945</c:v>
                </c:pt>
                <c:pt idx="1726">
                  <c:v>89.55175488368323</c:v>
                </c:pt>
                <c:pt idx="1727">
                  <c:v>89.55175488368323</c:v>
                </c:pt>
                <c:pt idx="1728">
                  <c:v>89.55175488368323</c:v>
                </c:pt>
                <c:pt idx="1729">
                  <c:v>88.576369187538845</c:v>
                </c:pt>
                <c:pt idx="1730">
                  <c:v>92.348220799221863</c:v>
                </c:pt>
                <c:pt idx="1731">
                  <c:v>89.395044716435663</c:v>
                </c:pt>
                <c:pt idx="1732">
                  <c:v>89.419361811353383</c:v>
                </c:pt>
                <c:pt idx="1733">
                  <c:v>86.412147739861126</c:v>
                </c:pt>
                <c:pt idx="1734">
                  <c:v>86.412147739861126</c:v>
                </c:pt>
                <c:pt idx="1735">
                  <c:v>86.412147739861126</c:v>
                </c:pt>
                <c:pt idx="1736">
                  <c:v>87.306476452946427</c:v>
                </c:pt>
                <c:pt idx="1737">
                  <c:v>85.542136121693559</c:v>
                </c:pt>
                <c:pt idx="1738">
                  <c:v>85.469184836940371</c:v>
                </c:pt>
                <c:pt idx="1739">
                  <c:v>89.23022885088217</c:v>
                </c:pt>
                <c:pt idx="1740">
                  <c:v>90.505525384345191</c:v>
                </c:pt>
                <c:pt idx="1741">
                  <c:v>90.505525384345191</c:v>
                </c:pt>
                <c:pt idx="1742">
                  <c:v>90.505525384345191</c:v>
                </c:pt>
                <c:pt idx="1743">
                  <c:v>92.010483369808981</c:v>
                </c:pt>
                <c:pt idx="1744">
                  <c:v>89.892194212531408</c:v>
                </c:pt>
                <c:pt idx="1745">
                  <c:v>92.075328956256257</c:v>
                </c:pt>
                <c:pt idx="1746">
                  <c:v>89.870579017048982</c:v>
                </c:pt>
                <c:pt idx="1747">
                  <c:v>91.759206722325786</c:v>
                </c:pt>
                <c:pt idx="1748">
                  <c:v>91.759206722325786</c:v>
                </c:pt>
                <c:pt idx="1749">
                  <c:v>91.759206722325786</c:v>
                </c:pt>
                <c:pt idx="1750">
                  <c:v>91.170192645429751</c:v>
                </c:pt>
                <c:pt idx="1751">
                  <c:v>90.656831752722169</c:v>
                </c:pt>
                <c:pt idx="1752">
                  <c:v>88.611493880197784</c:v>
                </c:pt>
                <c:pt idx="1753">
                  <c:v>83.672421712463873</c:v>
                </c:pt>
                <c:pt idx="1754">
                  <c:v>87.617194888006281</c:v>
                </c:pt>
                <c:pt idx="1755">
                  <c:v>87.617194888006281</c:v>
                </c:pt>
                <c:pt idx="1756">
                  <c:v>87.617194888006281</c:v>
                </c:pt>
                <c:pt idx="1757">
                  <c:v>92.77241901056442</c:v>
                </c:pt>
                <c:pt idx="1758">
                  <c:v>91.753802923455197</c:v>
                </c:pt>
                <c:pt idx="1759">
                  <c:v>92.202318229715502</c:v>
                </c:pt>
                <c:pt idx="1760">
                  <c:v>96.592904812082892</c:v>
                </c:pt>
                <c:pt idx="1761">
                  <c:v>96.787441571424708</c:v>
                </c:pt>
                <c:pt idx="1762">
                  <c:v>96.787441571424708</c:v>
                </c:pt>
                <c:pt idx="1763">
                  <c:v>96.787441571424708</c:v>
                </c:pt>
                <c:pt idx="1764">
                  <c:v>95.271675988219712</c:v>
                </c:pt>
                <c:pt idx="1765">
                  <c:v>91.634919348301864</c:v>
                </c:pt>
                <c:pt idx="1766">
                  <c:v>92.980465267082764</c:v>
                </c:pt>
                <c:pt idx="1767">
                  <c:v>93.437086271648965</c:v>
                </c:pt>
                <c:pt idx="1768">
                  <c:v>93.24254951230715</c:v>
                </c:pt>
                <c:pt idx="1769">
                  <c:v>93.24254951230715</c:v>
                </c:pt>
                <c:pt idx="1770">
                  <c:v>93.24254951230715</c:v>
                </c:pt>
                <c:pt idx="1771">
                  <c:v>92.602199346140353</c:v>
                </c:pt>
                <c:pt idx="1772">
                  <c:v>92.667044932587601</c:v>
                </c:pt>
                <c:pt idx="1773">
                  <c:v>90.913512199075953</c:v>
                </c:pt>
                <c:pt idx="1774">
                  <c:v>89.870579017048982</c:v>
                </c:pt>
                <c:pt idx="1775">
                  <c:v>91.445786387830651</c:v>
                </c:pt>
                <c:pt idx="1776">
                  <c:v>91.445786387830651</c:v>
                </c:pt>
                <c:pt idx="1777">
                  <c:v>91.445786387830651</c:v>
                </c:pt>
                <c:pt idx="1778">
                  <c:v>92.20772202858609</c:v>
                </c:pt>
                <c:pt idx="1779">
                  <c:v>90.940531193428981</c:v>
                </c:pt>
                <c:pt idx="1780">
                  <c:v>92.150982140444739</c:v>
                </c:pt>
                <c:pt idx="1781">
                  <c:v>90.121855664532163</c:v>
                </c:pt>
                <c:pt idx="1782">
                  <c:v>90.132663262273383</c:v>
                </c:pt>
                <c:pt idx="1783">
                  <c:v>90.132663262273383</c:v>
                </c:pt>
                <c:pt idx="1784">
                  <c:v>90.132663262273383</c:v>
                </c:pt>
                <c:pt idx="1785">
                  <c:v>87.91980762476021</c:v>
                </c:pt>
                <c:pt idx="1786">
                  <c:v>88.198103266596434</c:v>
                </c:pt>
                <c:pt idx="1787">
                  <c:v>86.760692767015215</c:v>
                </c:pt>
                <c:pt idx="1788">
                  <c:v>86.830942152333094</c:v>
                </c:pt>
                <c:pt idx="1789">
                  <c:v>86.506714220096725</c:v>
                </c:pt>
                <c:pt idx="1790">
                  <c:v>86.506714220096725</c:v>
                </c:pt>
                <c:pt idx="1791">
                  <c:v>86.506714220096725</c:v>
                </c:pt>
                <c:pt idx="1792">
                  <c:v>88.865472427116259</c:v>
                </c:pt>
                <c:pt idx="1793">
                  <c:v>88.435870416903086</c:v>
                </c:pt>
                <c:pt idx="1794">
                  <c:v>92.86158169192943</c:v>
                </c:pt>
                <c:pt idx="1795">
                  <c:v>91.942935883926395</c:v>
                </c:pt>
                <c:pt idx="1796">
                  <c:v>92.883196887411842</c:v>
                </c:pt>
                <c:pt idx="1797">
                  <c:v>92.883196887411842</c:v>
                </c:pt>
                <c:pt idx="1798">
                  <c:v>92.883196887411842</c:v>
                </c:pt>
                <c:pt idx="1799">
                  <c:v>93.610007835508355</c:v>
                </c:pt>
                <c:pt idx="1800">
                  <c:v>92.694063926940643</c:v>
                </c:pt>
                <c:pt idx="1801">
                  <c:v>92.10504985004458</c:v>
                </c:pt>
                <c:pt idx="1802">
                  <c:v>91.09183756180596</c:v>
                </c:pt>
                <c:pt idx="1803">
                  <c:v>92.110453648915197</c:v>
                </c:pt>
                <c:pt idx="1804">
                  <c:v>92.110453648915197</c:v>
                </c:pt>
                <c:pt idx="1805">
                  <c:v>92.110453648915197</c:v>
                </c:pt>
                <c:pt idx="1806">
                  <c:v>89.776012536813383</c:v>
                </c:pt>
                <c:pt idx="1807">
                  <c:v>89.389640917565046</c:v>
                </c:pt>
                <c:pt idx="1808">
                  <c:v>85.512415227905223</c:v>
                </c:pt>
                <c:pt idx="1809">
                  <c:v>85.898786847153545</c:v>
                </c:pt>
                <c:pt idx="1810">
                  <c:v>87.390235335440821</c:v>
                </c:pt>
                <c:pt idx="1811">
                  <c:v>87.390235335440821</c:v>
                </c:pt>
                <c:pt idx="1812">
                  <c:v>87.390235335440821</c:v>
                </c:pt>
                <c:pt idx="1813">
                  <c:v>86.18518818729568</c:v>
                </c:pt>
                <c:pt idx="1814">
                  <c:v>87.552349301558991</c:v>
                </c:pt>
                <c:pt idx="1815">
                  <c:v>88.160276674502185</c:v>
                </c:pt>
                <c:pt idx="1816">
                  <c:v>88.933019912998844</c:v>
                </c:pt>
                <c:pt idx="1817">
                  <c:v>89.567966280295053</c:v>
                </c:pt>
                <c:pt idx="1818">
                  <c:v>89.567966280295053</c:v>
                </c:pt>
                <c:pt idx="1819">
                  <c:v>89.567966280295053</c:v>
                </c:pt>
                <c:pt idx="1820">
                  <c:v>89.567966280295053</c:v>
                </c:pt>
                <c:pt idx="1821">
                  <c:v>89.567966280295053</c:v>
                </c:pt>
                <c:pt idx="1822">
                  <c:v>87.563156899300211</c:v>
                </c:pt>
                <c:pt idx="1823">
                  <c:v>87.506417011158845</c:v>
                </c:pt>
                <c:pt idx="1824">
                  <c:v>89.324795331117784</c:v>
                </c:pt>
                <c:pt idx="1825">
                  <c:v>89.324795331117784</c:v>
                </c:pt>
                <c:pt idx="1826">
                  <c:v>89.324795331117784</c:v>
                </c:pt>
                <c:pt idx="1827">
                  <c:v>89.324795331117784</c:v>
                </c:pt>
                <c:pt idx="1828">
                  <c:v>91.534949069195648</c:v>
                </c:pt>
                <c:pt idx="1829">
                  <c:v>89.543649185377319</c:v>
                </c:pt>
                <c:pt idx="1830">
                  <c:v>89.073518683634589</c:v>
                </c:pt>
                <c:pt idx="1831">
                  <c:v>89.640917565048227</c:v>
                </c:pt>
                <c:pt idx="1832">
                  <c:v>89.640917565048227</c:v>
                </c:pt>
                <c:pt idx="1833">
                  <c:v>89.640917565048227</c:v>
                </c:pt>
                <c:pt idx="1834">
                  <c:v>89.673340358271872</c:v>
                </c:pt>
                <c:pt idx="1835">
                  <c:v>92.256356218421558</c:v>
                </c:pt>
                <c:pt idx="1836">
                  <c:v>92.526546161951856</c:v>
                </c:pt>
                <c:pt idx="1837">
                  <c:v>94.52865364351139</c:v>
                </c:pt>
                <c:pt idx="1838">
                  <c:v>94.239550403933976</c:v>
                </c:pt>
                <c:pt idx="1839">
                  <c:v>94.239550403933976</c:v>
                </c:pt>
                <c:pt idx="1840">
                  <c:v>94.239550403933976</c:v>
                </c:pt>
                <c:pt idx="1841">
                  <c:v>94.871794871794876</c:v>
                </c:pt>
                <c:pt idx="1842">
                  <c:v>96.660452297965477</c:v>
                </c:pt>
                <c:pt idx="1843">
                  <c:v>96.763124476506988</c:v>
                </c:pt>
                <c:pt idx="1844">
                  <c:v>98.338331847288643</c:v>
                </c:pt>
                <c:pt idx="1845">
                  <c:v>97.295398665261672</c:v>
                </c:pt>
                <c:pt idx="1846">
                  <c:v>97.295398665261672</c:v>
                </c:pt>
                <c:pt idx="1847">
                  <c:v>97.295398665261672</c:v>
                </c:pt>
                <c:pt idx="1848">
                  <c:v>98.692280673313334</c:v>
                </c:pt>
                <c:pt idx="1849">
                  <c:v>98.989489611196674</c:v>
                </c:pt>
                <c:pt idx="1850">
                  <c:v>99.68928156494016</c:v>
                </c:pt>
                <c:pt idx="1851">
                  <c:v>102.04803977195968</c:v>
                </c:pt>
                <c:pt idx="1852">
                  <c:v>101.40228580692228</c:v>
                </c:pt>
                <c:pt idx="1853">
                  <c:v>101.40228580692228</c:v>
                </c:pt>
                <c:pt idx="1854">
                  <c:v>101.40228580692228</c:v>
                </c:pt>
                <c:pt idx="1855">
                  <c:v>100.46742860230742</c:v>
                </c:pt>
                <c:pt idx="1856">
                  <c:v>99.073248493691068</c:v>
                </c:pt>
                <c:pt idx="1857">
                  <c:v>100.21345005538893</c:v>
                </c:pt>
                <c:pt idx="1858">
                  <c:v>98.649050282348497</c:v>
                </c:pt>
                <c:pt idx="1859">
                  <c:v>101.0645483775094</c:v>
                </c:pt>
                <c:pt idx="1860">
                  <c:v>101.0645483775094</c:v>
                </c:pt>
                <c:pt idx="1861">
                  <c:v>101.0645483775094</c:v>
                </c:pt>
                <c:pt idx="1862">
                  <c:v>100.40798681473075</c:v>
                </c:pt>
                <c:pt idx="1863">
                  <c:v>100.81056983059091</c:v>
                </c:pt>
                <c:pt idx="1864">
                  <c:v>101.26719083515712</c:v>
                </c:pt>
                <c:pt idx="1865">
                  <c:v>103.2233660263165</c:v>
                </c:pt>
                <c:pt idx="1866">
                  <c:v>100.14860446894167</c:v>
                </c:pt>
                <c:pt idx="1867">
                  <c:v>100.14860446894167</c:v>
                </c:pt>
                <c:pt idx="1868">
                  <c:v>100.14860446894167</c:v>
                </c:pt>
                <c:pt idx="1869">
                  <c:v>99.356947934397894</c:v>
                </c:pt>
                <c:pt idx="1870">
                  <c:v>98.784145254113639</c:v>
                </c:pt>
                <c:pt idx="1871">
                  <c:v>98.270784361406072</c:v>
                </c:pt>
                <c:pt idx="1872">
                  <c:v>97.07114101213152</c:v>
                </c:pt>
                <c:pt idx="1873">
                  <c:v>96.017400232363343</c:v>
                </c:pt>
                <c:pt idx="1874">
                  <c:v>96.017400232363343</c:v>
                </c:pt>
                <c:pt idx="1875">
                  <c:v>96.017400232363343</c:v>
                </c:pt>
                <c:pt idx="1876">
                  <c:v>96.717192186106843</c:v>
                </c:pt>
                <c:pt idx="1877">
                  <c:v>99.410985923103951</c:v>
                </c:pt>
                <c:pt idx="1878">
                  <c:v>99.656858771716514</c:v>
                </c:pt>
                <c:pt idx="1879">
                  <c:v>99.270487152468192</c:v>
                </c:pt>
                <c:pt idx="1880">
                  <c:v>100.91594390856773</c:v>
                </c:pt>
                <c:pt idx="1881">
                  <c:v>100.91594390856773</c:v>
                </c:pt>
                <c:pt idx="1882">
                  <c:v>100.91594390856773</c:v>
                </c:pt>
                <c:pt idx="1883">
                  <c:v>101.03752938315635</c:v>
                </c:pt>
                <c:pt idx="1884">
                  <c:v>101.37256491313393</c:v>
                </c:pt>
                <c:pt idx="1885">
                  <c:v>100.1756234632947</c:v>
                </c:pt>
                <c:pt idx="1886">
                  <c:v>101.36175731539272</c:v>
                </c:pt>
                <c:pt idx="1887">
                  <c:v>100.86460781929696</c:v>
                </c:pt>
                <c:pt idx="1888">
                  <c:v>100.86460781929696</c:v>
                </c:pt>
                <c:pt idx="1889">
                  <c:v>100.86460781929696</c:v>
                </c:pt>
                <c:pt idx="1890">
                  <c:v>99.486639107292433</c:v>
                </c:pt>
                <c:pt idx="1891">
                  <c:v>96.941449839236995</c:v>
                </c:pt>
                <c:pt idx="1892">
                  <c:v>96.833373861824867</c:v>
                </c:pt>
                <c:pt idx="1893">
                  <c:v>97.276485369214555</c:v>
                </c:pt>
                <c:pt idx="1894">
                  <c:v>99.086757990867596</c:v>
                </c:pt>
                <c:pt idx="1895">
                  <c:v>99.086757990867596</c:v>
                </c:pt>
                <c:pt idx="1896">
                  <c:v>99.086757990867596</c:v>
                </c:pt>
                <c:pt idx="1897">
                  <c:v>98.738212963713494</c:v>
                </c:pt>
                <c:pt idx="1898">
                  <c:v>100.06754748588259</c:v>
                </c:pt>
                <c:pt idx="1899">
                  <c:v>98.962470616843632</c:v>
                </c:pt>
                <c:pt idx="1900">
                  <c:v>99.967577206776369</c:v>
                </c:pt>
                <c:pt idx="1901">
                  <c:v>99.338034638350763</c:v>
                </c:pt>
                <c:pt idx="1902">
                  <c:v>99.338034638350763</c:v>
                </c:pt>
                <c:pt idx="1903">
                  <c:v>99.338034638350763</c:v>
                </c:pt>
                <c:pt idx="1904">
                  <c:v>99.98919240225878</c:v>
                </c:pt>
                <c:pt idx="1905">
                  <c:v>98.457215422441976</c:v>
                </c:pt>
                <c:pt idx="1906">
                  <c:v>98.122179892464402</c:v>
                </c:pt>
                <c:pt idx="1907">
                  <c:v>96.125476209775471</c:v>
                </c:pt>
                <c:pt idx="1908">
                  <c:v>96.757720677636385</c:v>
                </c:pt>
                <c:pt idx="1909">
                  <c:v>96.757720677636385</c:v>
                </c:pt>
                <c:pt idx="1910">
                  <c:v>96.757720677636385</c:v>
                </c:pt>
                <c:pt idx="1911">
                  <c:v>97.984383021263952</c:v>
                </c:pt>
                <c:pt idx="1912">
                  <c:v>97.930345032557881</c:v>
                </c:pt>
                <c:pt idx="1913">
                  <c:v>96.22004269001107</c:v>
                </c:pt>
                <c:pt idx="1914">
                  <c:v>95.855286266245159</c:v>
                </c:pt>
                <c:pt idx="1915">
                  <c:v>96.765826375942282</c:v>
                </c:pt>
                <c:pt idx="1916">
                  <c:v>96.765826375942282</c:v>
                </c:pt>
                <c:pt idx="1917">
                  <c:v>96.765826375942282</c:v>
                </c:pt>
                <c:pt idx="1918">
                  <c:v>98.413985031477139</c:v>
                </c:pt>
                <c:pt idx="1919">
                  <c:v>98.289697657453203</c:v>
                </c:pt>
                <c:pt idx="1920">
                  <c:v>95.633730512550329</c:v>
                </c:pt>
                <c:pt idx="1921">
                  <c:v>96.384858555564563</c:v>
                </c:pt>
                <c:pt idx="1922">
                  <c:v>96.384858555564563</c:v>
                </c:pt>
                <c:pt idx="1923">
                  <c:v>96.384858555564563</c:v>
                </c:pt>
                <c:pt idx="1924">
                  <c:v>96.384858555564563</c:v>
                </c:pt>
                <c:pt idx="1925">
                  <c:v>96.384858555564563</c:v>
                </c:pt>
                <c:pt idx="1926">
                  <c:v>93.51814325470805</c:v>
                </c:pt>
                <c:pt idx="1927">
                  <c:v>93.909918672827004</c:v>
                </c:pt>
                <c:pt idx="1928">
                  <c:v>95.695874199562297</c:v>
                </c:pt>
                <c:pt idx="1929">
                  <c:v>93.3803463835076</c:v>
                </c:pt>
                <c:pt idx="1930">
                  <c:v>93.3803463835076</c:v>
                </c:pt>
                <c:pt idx="1931">
                  <c:v>93.3803463835076</c:v>
                </c:pt>
                <c:pt idx="1932">
                  <c:v>92.853475993623519</c:v>
                </c:pt>
                <c:pt idx="1933">
                  <c:v>93.582988841155341</c:v>
                </c:pt>
                <c:pt idx="1934">
                  <c:v>93.145281132636242</c:v>
                </c:pt>
                <c:pt idx="1935">
                  <c:v>93.420874875037157</c:v>
                </c:pt>
                <c:pt idx="1936">
                  <c:v>94.728594201723809</c:v>
                </c:pt>
                <c:pt idx="1937">
                  <c:v>94.728594201723809</c:v>
                </c:pt>
                <c:pt idx="1938">
                  <c:v>94.728594201723809</c:v>
                </c:pt>
                <c:pt idx="1939">
                  <c:v>93.204722920212916</c:v>
                </c:pt>
                <c:pt idx="1940">
                  <c:v>94.220637107886844</c:v>
                </c:pt>
                <c:pt idx="1941">
                  <c:v>94.655642916970635</c:v>
                </c:pt>
                <c:pt idx="1942">
                  <c:v>96.0714382210694</c:v>
                </c:pt>
                <c:pt idx="1943">
                  <c:v>96.973872632460626</c:v>
                </c:pt>
                <c:pt idx="1944">
                  <c:v>96.973872632460626</c:v>
                </c:pt>
                <c:pt idx="1945">
                  <c:v>96.973872632460626</c:v>
                </c:pt>
                <c:pt idx="1946">
                  <c:v>96.949555537542892</c:v>
                </c:pt>
                <c:pt idx="1947">
                  <c:v>97.041420118343197</c:v>
                </c:pt>
                <c:pt idx="1948">
                  <c:v>95.498635540785173</c:v>
                </c:pt>
                <c:pt idx="1949">
                  <c:v>94.644835319229429</c:v>
                </c:pt>
                <c:pt idx="1950">
                  <c:v>94.24225230336927</c:v>
                </c:pt>
                <c:pt idx="1951">
                  <c:v>94.24225230336927</c:v>
                </c:pt>
                <c:pt idx="1952">
                  <c:v>94.24225230336927</c:v>
                </c:pt>
                <c:pt idx="1953">
                  <c:v>94.24225230336927</c:v>
                </c:pt>
                <c:pt idx="1954">
                  <c:v>93.480316662613831</c:v>
                </c:pt>
                <c:pt idx="1955">
                  <c:v>92.810245602658668</c:v>
                </c:pt>
                <c:pt idx="1956">
                  <c:v>93.156088730377462</c:v>
                </c:pt>
                <c:pt idx="1957">
                  <c:v>92.475210072681094</c:v>
                </c:pt>
                <c:pt idx="1958">
                  <c:v>92.475210072681094</c:v>
                </c:pt>
                <c:pt idx="1959">
                  <c:v>92.475210072681094</c:v>
                </c:pt>
                <c:pt idx="1960">
                  <c:v>90.729783037475343</c:v>
                </c:pt>
                <c:pt idx="1961">
                  <c:v>90.213720245332468</c:v>
                </c:pt>
                <c:pt idx="1962">
                  <c:v>89.386939018129752</c:v>
                </c:pt>
                <c:pt idx="1963">
                  <c:v>89.467996001188837</c:v>
                </c:pt>
                <c:pt idx="1964">
                  <c:v>89.600389073518684</c:v>
                </c:pt>
                <c:pt idx="1965">
                  <c:v>89.600389073518684</c:v>
                </c:pt>
                <c:pt idx="1966">
                  <c:v>89.600389073518684</c:v>
                </c:pt>
                <c:pt idx="1967">
                  <c:v>89.986760692767021</c:v>
                </c:pt>
                <c:pt idx="1968">
                  <c:v>89.916511307449142</c:v>
                </c:pt>
                <c:pt idx="1969">
                  <c:v>88.0927291886196</c:v>
                </c:pt>
                <c:pt idx="1970">
                  <c:v>88.987057901704901</c:v>
                </c:pt>
                <c:pt idx="1971">
                  <c:v>89.132960471211263</c:v>
                </c:pt>
                <c:pt idx="1972">
                  <c:v>89.132960471211263</c:v>
                </c:pt>
                <c:pt idx="1973">
                  <c:v>89.132960471211263</c:v>
                </c:pt>
                <c:pt idx="1974">
                  <c:v>89.46259220231822</c:v>
                </c:pt>
                <c:pt idx="1975">
                  <c:v>89.184296560482025</c:v>
                </c:pt>
                <c:pt idx="1976">
                  <c:v>87.49560941341764</c:v>
                </c:pt>
                <c:pt idx="1977">
                  <c:v>86.895787738780356</c:v>
                </c:pt>
                <c:pt idx="1978">
                  <c:v>86.220312879954605</c:v>
                </c:pt>
                <c:pt idx="1979">
                  <c:v>86.220312879954605</c:v>
                </c:pt>
                <c:pt idx="1980">
                  <c:v>86.220312879954605</c:v>
                </c:pt>
                <c:pt idx="1981">
                  <c:v>86.220312879954605</c:v>
                </c:pt>
                <c:pt idx="1982">
                  <c:v>86.220312879954605</c:v>
                </c:pt>
                <c:pt idx="1983">
                  <c:v>86.531031315014445</c:v>
                </c:pt>
                <c:pt idx="1984">
                  <c:v>87.592877793088547</c:v>
                </c:pt>
                <c:pt idx="1985">
                  <c:v>86.114938801977786</c:v>
                </c:pt>
                <c:pt idx="1986">
                  <c:v>86.114938801977786</c:v>
                </c:pt>
                <c:pt idx="1987">
                  <c:v>86.114938801977786</c:v>
                </c:pt>
                <c:pt idx="1988">
                  <c:v>87.020075112804292</c:v>
                </c:pt>
                <c:pt idx="1989">
                  <c:v>86.725568074356275</c:v>
                </c:pt>
                <c:pt idx="1990">
                  <c:v>86.531031315014445</c:v>
                </c:pt>
                <c:pt idx="1991">
                  <c:v>86.749885169273995</c:v>
                </c:pt>
                <c:pt idx="1992">
                  <c:v>87.306476452946427</c:v>
                </c:pt>
                <c:pt idx="1993">
                  <c:v>87.306476452946427</c:v>
                </c:pt>
                <c:pt idx="1994">
                  <c:v>87.306476452946427</c:v>
                </c:pt>
                <c:pt idx="1995">
                  <c:v>86.998459917321881</c:v>
                </c:pt>
                <c:pt idx="1996">
                  <c:v>87.906298127583696</c:v>
                </c:pt>
                <c:pt idx="1997">
                  <c:v>87.120045391910523</c:v>
                </c:pt>
                <c:pt idx="1998">
                  <c:v>84.874766961173705</c:v>
                </c:pt>
                <c:pt idx="1999">
                  <c:v>84.564048526113865</c:v>
                </c:pt>
                <c:pt idx="2000">
                  <c:v>84.564048526113865</c:v>
                </c:pt>
                <c:pt idx="2001">
                  <c:v>84.564048526113865</c:v>
                </c:pt>
                <c:pt idx="2002">
                  <c:v>84.623490313690525</c:v>
                </c:pt>
                <c:pt idx="2003">
                  <c:v>84.445164950960532</c:v>
                </c:pt>
                <c:pt idx="2004">
                  <c:v>84.909891653832645</c:v>
                </c:pt>
                <c:pt idx="2005">
                  <c:v>84.596471319337496</c:v>
                </c:pt>
                <c:pt idx="2006">
                  <c:v>87.857663937748228</c:v>
                </c:pt>
                <c:pt idx="2007">
                  <c:v>87.857663937748228</c:v>
                </c:pt>
                <c:pt idx="2008">
                  <c:v>87.857663937748228</c:v>
                </c:pt>
                <c:pt idx="2009">
                  <c:v>87.490205614547023</c:v>
                </c:pt>
                <c:pt idx="2010">
                  <c:v>89.919213206884436</c:v>
                </c:pt>
                <c:pt idx="2011">
                  <c:v>88.784415444057174</c:v>
                </c:pt>
                <c:pt idx="2012">
                  <c:v>88.160276674502185</c:v>
                </c:pt>
                <c:pt idx="2013">
                  <c:v>86.244629974872339</c:v>
                </c:pt>
                <c:pt idx="2014">
                  <c:v>86.244629974872339</c:v>
                </c:pt>
                <c:pt idx="2015">
                  <c:v>86.244629974872339</c:v>
                </c:pt>
                <c:pt idx="2016">
                  <c:v>86.895787738780356</c:v>
                </c:pt>
                <c:pt idx="2017">
                  <c:v>86.090621707060066</c:v>
                </c:pt>
                <c:pt idx="2018">
                  <c:v>86.43916673421414</c:v>
                </c:pt>
                <c:pt idx="2019">
                  <c:v>86.204101483342782</c:v>
                </c:pt>
                <c:pt idx="2020">
                  <c:v>87.754991759206717</c:v>
                </c:pt>
                <c:pt idx="2021">
                  <c:v>87.754991759206717</c:v>
                </c:pt>
                <c:pt idx="2022">
                  <c:v>87.754991759206717</c:v>
                </c:pt>
                <c:pt idx="2023">
                  <c:v>87.860365837183551</c:v>
                </c:pt>
                <c:pt idx="2024">
                  <c:v>87.011969414498395</c:v>
                </c:pt>
                <c:pt idx="2025">
                  <c:v>87.371322039393689</c:v>
                </c:pt>
                <c:pt idx="2026">
                  <c:v>88.489908405609143</c:v>
                </c:pt>
                <c:pt idx="2027">
                  <c:v>86.504012320661431</c:v>
                </c:pt>
                <c:pt idx="2028">
                  <c:v>86.504012320661431</c:v>
                </c:pt>
                <c:pt idx="2029">
                  <c:v>86.504012320661431</c:v>
                </c:pt>
                <c:pt idx="2030">
                  <c:v>84.963929642538702</c:v>
                </c:pt>
                <c:pt idx="2031">
                  <c:v>84.785604279808709</c:v>
                </c:pt>
                <c:pt idx="2032">
                  <c:v>84.996352435762347</c:v>
                </c:pt>
                <c:pt idx="2033">
                  <c:v>85.385425954445964</c:v>
                </c:pt>
                <c:pt idx="2034">
                  <c:v>86.428359136472949</c:v>
                </c:pt>
                <c:pt idx="2035">
                  <c:v>86.428359136472949</c:v>
                </c:pt>
                <c:pt idx="2036">
                  <c:v>86.428359136472949</c:v>
                </c:pt>
                <c:pt idx="2037">
                  <c:v>86.539137013320371</c:v>
                </c:pt>
                <c:pt idx="2038">
                  <c:v>86.223014779389899</c:v>
                </c:pt>
                <c:pt idx="2039">
                  <c:v>84.766690983761592</c:v>
                </c:pt>
                <c:pt idx="2040">
                  <c:v>83.618383723757802</c:v>
                </c:pt>
                <c:pt idx="2041">
                  <c:v>84.988246737456436</c:v>
                </c:pt>
                <c:pt idx="2042">
                  <c:v>84.988246737456436</c:v>
                </c:pt>
                <c:pt idx="2043">
                  <c:v>84.988246737456436</c:v>
                </c:pt>
                <c:pt idx="2044">
                  <c:v>85.569155116046574</c:v>
                </c:pt>
                <c:pt idx="2045">
                  <c:v>86.58777120315581</c:v>
                </c:pt>
                <c:pt idx="2046">
                  <c:v>86.404042041555215</c:v>
                </c:pt>
                <c:pt idx="2047">
                  <c:v>86.109535003107183</c:v>
                </c:pt>
                <c:pt idx="2048">
                  <c:v>85.455675339763857</c:v>
                </c:pt>
                <c:pt idx="2049">
                  <c:v>85.455675339763857</c:v>
                </c:pt>
                <c:pt idx="2050">
                  <c:v>85.455675339763857</c:v>
                </c:pt>
                <c:pt idx="2051">
                  <c:v>84.423549755478106</c:v>
                </c:pt>
                <c:pt idx="2052">
                  <c:v>84.707249196184918</c:v>
                </c:pt>
                <c:pt idx="2053">
                  <c:v>84.091216124935841</c:v>
                </c:pt>
                <c:pt idx="2054">
                  <c:v>84.664018805220081</c:v>
                </c:pt>
                <c:pt idx="2055">
                  <c:v>85.652913998540967</c:v>
                </c:pt>
                <c:pt idx="2056">
                  <c:v>85.652913998540967</c:v>
                </c:pt>
                <c:pt idx="2057">
                  <c:v>85.652913998540967</c:v>
                </c:pt>
                <c:pt idx="2058">
                  <c:v>84.893680257220822</c:v>
                </c:pt>
                <c:pt idx="2059">
                  <c:v>86.458080030261272</c:v>
                </c:pt>
                <c:pt idx="2060">
                  <c:v>86.836345951203697</c:v>
                </c:pt>
                <c:pt idx="2061">
                  <c:v>88.022479803301721</c:v>
                </c:pt>
                <c:pt idx="2062">
                  <c:v>88.13866147901976</c:v>
                </c:pt>
                <c:pt idx="2063">
                  <c:v>88.13866147901976</c:v>
                </c:pt>
                <c:pt idx="2064">
                  <c:v>88.13866147901976</c:v>
                </c:pt>
                <c:pt idx="2065">
                  <c:v>88.13866147901976</c:v>
                </c:pt>
                <c:pt idx="2066">
                  <c:v>87.7360784631596</c:v>
                </c:pt>
                <c:pt idx="2067">
                  <c:v>87.052497906027938</c:v>
                </c:pt>
                <c:pt idx="2068">
                  <c:v>86.582367404285208</c:v>
                </c:pt>
                <c:pt idx="2069">
                  <c:v>87.144362486828243</c:v>
                </c:pt>
                <c:pt idx="2070">
                  <c:v>87.144362486828243</c:v>
                </c:pt>
                <c:pt idx="2071">
                  <c:v>87.144362486828243</c:v>
                </c:pt>
                <c:pt idx="2072">
                  <c:v>88.157574775066877</c:v>
                </c:pt>
                <c:pt idx="2073">
                  <c:v>87.873875334360065</c:v>
                </c:pt>
                <c:pt idx="2074">
                  <c:v>88.968144605657784</c:v>
                </c:pt>
                <c:pt idx="2075">
                  <c:v>88.833049633892642</c:v>
                </c:pt>
                <c:pt idx="2076">
                  <c:v>91.510631974277928</c:v>
                </c:pt>
                <c:pt idx="2077">
                  <c:v>91.510631974277928</c:v>
                </c:pt>
                <c:pt idx="2078">
                  <c:v>91.510631974277928</c:v>
                </c:pt>
                <c:pt idx="2079">
                  <c:v>92.907513982329576</c:v>
                </c:pt>
                <c:pt idx="2080">
                  <c:v>93.283078003836692</c:v>
                </c:pt>
                <c:pt idx="2081">
                  <c:v>93.312798897625029</c:v>
                </c:pt>
                <c:pt idx="2082">
                  <c:v>93.474912863743214</c:v>
                </c:pt>
                <c:pt idx="2083">
                  <c:v>97.506146821215324</c:v>
                </c:pt>
                <c:pt idx="2084">
                  <c:v>97.506146821215324</c:v>
                </c:pt>
                <c:pt idx="2085">
                  <c:v>97.506146821215324</c:v>
                </c:pt>
                <c:pt idx="2086">
                  <c:v>96.73610548215396</c:v>
                </c:pt>
                <c:pt idx="2087">
                  <c:v>96.717192186106843</c:v>
                </c:pt>
                <c:pt idx="2088">
                  <c:v>96.711788387236226</c:v>
                </c:pt>
                <c:pt idx="2089">
                  <c:v>95.817459674150939</c:v>
                </c:pt>
                <c:pt idx="2090">
                  <c:v>96.184917997352144</c:v>
                </c:pt>
                <c:pt idx="2091">
                  <c:v>96.184917997352144</c:v>
                </c:pt>
                <c:pt idx="2092">
                  <c:v>96.184917997352144</c:v>
                </c:pt>
                <c:pt idx="2093">
                  <c:v>94.990678446948209</c:v>
                </c:pt>
                <c:pt idx="2094">
                  <c:v>96.376752857258651</c:v>
                </c:pt>
                <c:pt idx="2095">
                  <c:v>94.453000459322908</c:v>
                </c:pt>
                <c:pt idx="2096">
                  <c:v>95.409472859420177</c:v>
                </c:pt>
                <c:pt idx="2097">
                  <c:v>95.890410958904113</c:v>
                </c:pt>
                <c:pt idx="2098">
                  <c:v>95.890410958904113</c:v>
                </c:pt>
                <c:pt idx="2099">
                  <c:v>95.890410958904113</c:v>
                </c:pt>
                <c:pt idx="2100">
                  <c:v>96.755018778201077</c:v>
                </c:pt>
                <c:pt idx="2101">
                  <c:v>96.703682688930314</c:v>
                </c:pt>
                <c:pt idx="2102">
                  <c:v>96.371349058388063</c:v>
                </c:pt>
                <c:pt idx="2103">
                  <c:v>96.598308610953495</c:v>
                </c:pt>
                <c:pt idx="2104">
                  <c:v>96.406473751046988</c:v>
                </c:pt>
                <c:pt idx="2105">
                  <c:v>96.406473751046988</c:v>
                </c:pt>
                <c:pt idx="2106">
                  <c:v>96.406473751046988</c:v>
                </c:pt>
                <c:pt idx="2107">
                  <c:v>95.017697441301223</c:v>
                </c:pt>
                <c:pt idx="2108">
                  <c:v>94.266569398287004</c:v>
                </c:pt>
                <c:pt idx="2109">
                  <c:v>93.709978114614572</c:v>
                </c:pt>
                <c:pt idx="2110">
                  <c:v>94.420577666099277</c:v>
                </c:pt>
                <c:pt idx="2111">
                  <c:v>92.89670638458837</c:v>
                </c:pt>
                <c:pt idx="2112">
                  <c:v>92.89670638458837</c:v>
                </c:pt>
                <c:pt idx="2113">
                  <c:v>92.89670638458837</c:v>
                </c:pt>
                <c:pt idx="2114">
                  <c:v>92.21852962632731</c:v>
                </c:pt>
                <c:pt idx="2115">
                  <c:v>92.340115100915938</c:v>
                </c:pt>
                <c:pt idx="2116">
                  <c:v>93.53975845019049</c:v>
                </c:pt>
                <c:pt idx="2117">
                  <c:v>93.893707276215181</c:v>
                </c:pt>
                <c:pt idx="2118">
                  <c:v>91.672745940396112</c:v>
                </c:pt>
                <c:pt idx="2119">
                  <c:v>91.672745940396112</c:v>
                </c:pt>
                <c:pt idx="2120">
                  <c:v>91.672745940396112</c:v>
                </c:pt>
                <c:pt idx="2121">
                  <c:v>90.64602415498095</c:v>
                </c:pt>
                <c:pt idx="2122">
                  <c:v>89.497716894977174</c:v>
                </c:pt>
                <c:pt idx="2123">
                  <c:v>89.327497230553078</c:v>
                </c:pt>
                <c:pt idx="2124">
                  <c:v>89.146469968387777</c:v>
                </c:pt>
                <c:pt idx="2125">
                  <c:v>88.860068628245656</c:v>
                </c:pt>
                <c:pt idx="2126">
                  <c:v>88.860068628245656</c:v>
                </c:pt>
                <c:pt idx="2127">
                  <c:v>88.860068628245656</c:v>
                </c:pt>
                <c:pt idx="2128">
                  <c:v>87.703655669935969</c:v>
                </c:pt>
                <c:pt idx="2129">
                  <c:v>88.192699467725816</c:v>
                </c:pt>
                <c:pt idx="2130">
                  <c:v>88.581772986409447</c:v>
                </c:pt>
                <c:pt idx="2131">
                  <c:v>89.662532760530652</c:v>
                </c:pt>
                <c:pt idx="2132">
                  <c:v>88.160276674502185</c:v>
                </c:pt>
                <c:pt idx="2133">
                  <c:v>88.160276674502185</c:v>
                </c:pt>
                <c:pt idx="2134">
                  <c:v>88.160276674502185</c:v>
                </c:pt>
                <c:pt idx="2135">
                  <c:v>87.849558239442331</c:v>
                </c:pt>
                <c:pt idx="2136">
                  <c:v>88.649320472292032</c:v>
                </c:pt>
                <c:pt idx="2137">
                  <c:v>87.973845613466267</c:v>
                </c:pt>
                <c:pt idx="2138">
                  <c:v>88.452081813514894</c:v>
                </c:pt>
                <c:pt idx="2139">
                  <c:v>87.687444273324161</c:v>
                </c:pt>
                <c:pt idx="2140">
                  <c:v>87.687444273324161</c:v>
                </c:pt>
                <c:pt idx="2141">
                  <c:v>87.687444273324161</c:v>
                </c:pt>
                <c:pt idx="2142">
                  <c:v>88.779011645186586</c:v>
                </c:pt>
                <c:pt idx="2143">
                  <c:v>89.186998459917319</c:v>
                </c:pt>
                <c:pt idx="2144">
                  <c:v>88.906000918645816</c:v>
                </c:pt>
                <c:pt idx="2145">
                  <c:v>88.88438572316339</c:v>
                </c:pt>
                <c:pt idx="2146">
                  <c:v>88.33590013779687</c:v>
                </c:pt>
                <c:pt idx="2147">
                  <c:v>88.33590013779687</c:v>
                </c:pt>
                <c:pt idx="2148">
                  <c:v>88.33590013779687</c:v>
                </c:pt>
                <c:pt idx="2149">
                  <c:v>90.321796222744595</c:v>
                </c:pt>
                <c:pt idx="2150">
                  <c:v>90.075923374132017</c:v>
                </c:pt>
                <c:pt idx="2151">
                  <c:v>89.030288292669752</c:v>
                </c:pt>
                <c:pt idx="2152">
                  <c:v>89.297776336764741</c:v>
                </c:pt>
                <c:pt idx="2153">
                  <c:v>90.351517116532918</c:v>
                </c:pt>
                <c:pt idx="2154">
                  <c:v>90.351517116532918</c:v>
                </c:pt>
                <c:pt idx="2155">
                  <c:v>90.351517116532918</c:v>
                </c:pt>
                <c:pt idx="2156">
                  <c:v>90.470400691686265</c:v>
                </c:pt>
                <c:pt idx="2157">
                  <c:v>91.10534705898246</c:v>
                </c:pt>
                <c:pt idx="2158">
                  <c:v>90.743292534651872</c:v>
                </c:pt>
                <c:pt idx="2159">
                  <c:v>92.531949960822459</c:v>
                </c:pt>
                <c:pt idx="2160">
                  <c:v>93.796438896544274</c:v>
                </c:pt>
                <c:pt idx="2161">
                  <c:v>93.796438896544274</c:v>
                </c:pt>
                <c:pt idx="2162">
                  <c:v>93.796438896544274</c:v>
                </c:pt>
                <c:pt idx="2163">
                  <c:v>93.988273756450781</c:v>
                </c:pt>
                <c:pt idx="2164">
                  <c:v>93.804544594850199</c:v>
                </c:pt>
                <c:pt idx="2165">
                  <c:v>94.212531409580933</c:v>
                </c:pt>
                <c:pt idx="2166">
                  <c:v>93.396557780119423</c:v>
                </c:pt>
                <c:pt idx="2167">
                  <c:v>93.612709734943664</c:v>
                </c:pt>
                <c:pt idx="2168">
                  <c:v>93.612709734943664</c:v>
                </c:pt>
                <c:pt idx="2169">
                  <c:v>93.612709734943664</c:v>
                </c:pt>
                <c:pt idx="2170">
                  <c:v>95.374348166761237</c:v>
                </c:pt>
                <c:pt idx="2171">
                  <c:v>94.969063251465798</c:v>
                </c:pt>
                <c:pt idx="2172">
                  <c:v>95.474318445867439</c:v>
                </c:pt>
                <c:pt idx="2173">
                  <c:v>94.963659452595166</c:v>
                </c:pt>
                <c:pt idx="2174">
                  <c:v>95.112263921536837</c:v>
                </c:pt>
                <c:pt idx="2175">
                  <c:v>95.112263921536837</c:v>
                </c:pt>
                <c:pt idx="2176">
                  <c:v>95.112263921536837</c:v>
                </c:pt>
                <c:pt idx="2177">
                  <c:v>94.736699900029734</c:v>
                </c:pt>
                <c:pt idx="2178">
                  <c:v>94.569182135040933</c:v>
                </c:pt>
                <c:pt idx="2179">
                  <c:v>93.769419902191245</c:v>
                </c:pt>
                <c:pt idx="2180">
                  <c:v>92.337413201480643</c:v>
                </c:pt>
                <c:pt idx="2181">
                  <c:v>92.864283591364725</c:v>
                </c:pt>
                <c:pt idx="2182">
                  <c:v>92.864283591364725</c:v>
                </c:pt>
                <c:pt idx="2183">
                  <c:v>92.864283591364725</c:v>
                </c:pt>
                <c:pt idx="2184">
                  <c:v>92.556267055740179</c:v>
                </c:pt>
                <c:pt idx="2185">
                  <c:v>92.556267055740179</c:v>
                </c:pt>
                <c:pt idx="2186">
                  <c:v>92.556267055740179</c:v>
                </c:pt>
                <c:pt idx="2187">
                  <c:v>93.480316662613831</c:v>
                </c:pt>
                <c:pt idx="2188">
                  <c:v>92.907513982329576</c:v>
                </c:pt>
                <c:pt idx="2189">
                  <c:v>92.907513982329576</c:v>
                </c:pt>
                <c:pt idx="2190">
                  <c:v>92.907513982329576</c:v>
                </c:pt>
                <c:pt idx="2191">
                  <c:v>93.337115992542763</c:v>
                </c:pt>
                <c:pt idx="2192">
                  <c:v>93.337115992542763</c:v>
                </c:pt>
                <c:pt idx="2193">
                  <c:v>96.773932074248194</c:v>
                </c:pt>
                <c:pt idx="2194">
                  <c:v>95.636432411985624</c:v>
                </c:pt>
                <c:pt idx="2195">
                  <c:v>94.266569398287004</c:v>
                </c:pt>
                <c:pt idx="2196">
                  <c:v>94.266569398287004</c:v>
                </c:pt>
                <c:pt idx="2197">
                  <c:v>94.266569398287004</c:v>
                </c:pt>
                <c:pt idx="2198">
                  <c:v>93.936937667180018</c:v>
                </c:pt>
                <c:pt idx="2199">
                  <c:v>94.174704817486699</c:v>
                </c:pt>
                <c:pt idx="2200">
                  <c:v>94.466509956499422</c:v>
                </c:pt>
                <c:pt idx="2201">
                  <c:v>95.304098781443358</c:v>
                </c:pt>
                <c:pt idx="2202">
                  <c:v>94.709680905676692</c:v>
                </c:pt>
                <c:pt idx="2203">
                  <c:v>94.709680905676692</c:v>
                </c:pt>
                <c:pt idx="2204">
                  <c:v>94.709680905676692</c:v>
                </c:pt>
                <c:pt idx="2205">
                  <c:v>93.739699008402908</c:v>
                </c:pt>
                <c:pt idx="2206">
                  <c:v>93.804544594850199</c:v>
                </c:pt>
                <c:pt idx="2207">
                  <c:v>93.296587501013221</c:v>
                </c:pt>
                <c:pt idx="2208">
                  <c:v>94.271973197157592</c:v>
                </c:pt>
                <c:pt idx="2209">
                  <c:v>94.328713085298972</c:v>
                </c:pt>
                <c:pt idx="2210">
                  <c:v>94.328713085298972</c:v>
                </c:pt>
                <c:pt idx="2211">
                  <c:v>94.328713085298972</c:v>
                </c:pt>
                <c:pt idx="2212">
                  <c:v>94.131474426521862</c:v>
                </c:pt>
                <c:pt idx="2213">
                  <c:v>94.974467050336386</c:v>
                </c:pt>
                <c:pt idx="2214">
                  <c:v>95.063629731701397</c:v>
                </c:pt>
                <c:pt idx="2215">
                  <c:v>95.017697441301223</c:v>
                </c:pt>
                <c:pt idx="2216">
                  <c:v>94.136878225392451</c:v>
                </c:pt>
                <c:pt idx="2217">
                  <c:v>94.136878225392451</c:v>
                </c:pt>
                <c:pt idx="2218">
                  <c:v>94.136878225392451</c:v>
                </c:pt>
                <c:pt idx="2219">
                  <c:v>94.428683364405188</c:v>
                </c:pt>
                <c:pt idx="2220">
                  <c:v>95.090648726054411</c:v>
                </c:pt>
                <c:pt idx="2221">
                  <c:v>96.787441571424708</c:v>
                </c:pt>
                <c:pt idx="2222">
                  <c:v>96.130880008646074</c:v>
                </c:pt>
                <c:pt idx="2223">
                  <c:v>97.625030396368643</c:v>
                </c:pt>
                <c:pt idx="2224">
                  <c:v>97.625030396368643</c:v>
                </c:pt>
                <c:pt idx="2225">
                  <c:v>97.625030396368643</c:v>
                </c:pt>
                <c:pt idx="2226">
                  <c:v>97.649347491286377</c:v>
                </c:pt>
                <c:pt idx="2227">
                  <c:v>97.335927156791229</c:v>
                </c:pt>
                <c:pt idx="2228">
                  <c:v>96.798249169165928</c:v>
                </c:pt>
                <c:pt idx="2229">
                  <c:v>96.34433006403502</c:v>
                </c:pt>
                <c:pt idx="2230">
                  <c:v>97.400772743238505</c:v>
                </c:pt>
                <c:pt idx="2231">
                  <c:v>97.400772743238505</c:v>
                </c:pt>
                <c:pt idx="2232">
                  <c:v>97.400772743238505</c:v>
                </c:pt>
                <c:pt idx="2233">
                  <c:v>96.4145794493529</c:v>
                </c:pt>
                <c:pt idx="2234">
                  <c:v>97.014401123990169</c:v>
                </c:pt>
                <c:pt idx="2235">
                  <c:v>97.0333144200373</c:v>
                </c:pt>
                <c:pt idx="2236">
                  <c:v>97.425089838156225</c:v>
                </c:pt>
                <c:pt idx="2237">
                  <c:v>97.330523357920626</c:v>
                </c:pt>
                <c:pt idx="2238">
                  <c:v>97.330523357920626</c:v>
                </c:pt>
                <c:pt idx="2239">
                  <c:v>97.330523357920626</c:v>
                </c:pt>
                <c:pt idx="2240">
                  <c:v>95.833671070762747</c:v>
                </c:pt>
                <c:pt idx="2241">
                  <c:v>94.955553754289269</c:v>
                </c:pt>
                <c:pt idx="2242">
                  <c:v>94.082840236686394</c:v>
                </c:pt>
                <c:pt idx="2243">
                  <c:v>92.637324038799278</c:v>
                </c:pt>
                <c:pt idx="2244">
                  <c:v>92.023992866985495</c:v>
                </c:pt>
                <c:pt idx="2245">
                  <c:v>92.023992866985495</c:v>
                </c:pt>
                <c:pt idx="2246">
                  <c:v>92.023992866985495</c:v>
                </c:pt>
                <c:pt idx="2247">
                  <c:v>92.145578341574137</c:v>
                </c:pt>
                <c:pt idx="2248">
                  <c:v>92.099646051173977</c:v>
                </c:pt>
                <c:pt idx="2249">
                  <c:v>92.21852962632731</c:v>
                </c:pt>
                <c:pt idx="2250">
                  <c:v>91.497122477101414</c:v>
                </c:pt>
                <c:pt idx="2251">
                  <c:v>90.259652535732613</c:v>
                </c:pt>
                <c:pt idx="2252">
                  <c:v>90.259652535732613</c:v>
                </c:pt>
                <c:pt idx="2253">
                  <c:v>90.259652535732613</c:v>
                </c:pt>
                <c:pt idx="2254">
                  <c:v>90.238037340250202</c:v>
                </c:pt>
                <c:pt idx="2255">
                  <c:v>90.71086974142824</c:v>
                </c:pt>
                <c:pt idx="2256">
                  <c:v>89.77060873794278</c:v>
                </c:pt>
                <c:pt idx="2257">
                  <c:v>90.616303261192627</c:v>
                </c:pt>
                <c:pt idx="2258">
                  <c:v>90.375834211450652</c:v>
                </c:pt>
                <c:pt idx="2259">
                  <c:v>90.375834211450652</c:v>
                </c:pt>
                <c:pt idx="2260">
                  <c:v>90.375834211450652</c:v>
                </c:pt>
                <c:pt idx="2261">
                  <c:v>90.294777228391567</c:v>
                </c:pt>
                <c:pt idx="2262">
                  <c:v>91.313393315500804</c:v>
                </c:pt>
                <c:pt idx="2263">
                  <c:v>90.845964713193382</c:v>
                </c:pt>
                <c:pt idx="2264">
                  <c:v>91.362027505336258</c:v>
                </c:pt>
                <c:pt idx="2265">
                  <c:v>90.64602415498095</c:v>
                </c:pt>
                <c:pt idx="2266">
                  <c:v>90.64602415498095</c:v>
                </c:pt>
                <c:pt idx="2267">
                  <c:v>90.64602415498095</c:v>
                </c:pt>
                <c:pt idx="2268">
                  <c:v>88.738483153657029</c:v>
                </c:pt>
                <c:pt idx="2269">
                  <c:v>88.352111534408692</c:v>
                </c:pt>
                <c:pt idx="2270">
                  <c:v>88.930318013563536</c:v>
                </c:pt>
                <c:pt idx="2271">
                  <c:v>88.641214773986107</c:v>
                </c:pt>
                <c:pt idx="2272">
                  <c:v>89.470697900624145</c:v>
                </c:pt>
                <c:pt idx="2273">
                  <c:v>89.470697900624145</c:v>
                </c:pt>
                <c:pt idx="2274">
                  <c:v>89.470697900624145</c:v>
                </c:pt>
                <c:pt idx="2275">
                  <c:v>89.049201588716869</c:v>
                </c:pt>
                <c:pt idx="2276">
                  <c:v>88.730377455351118</c:v>
                </c:pt>
                <c:pt idx="2277">
                  <c:v>88.738483153657029</c:v>
                </c:pt>
                <c:pt idx="2278">
                  <c:v>88.13866147901976</c:v>
                </c:pt>
                <c:pt idx="2279">
                  <c:v>88.13866147901976</c:v>
                </c:pt>
                <c:pt idx="2280">
                  <c:v>88.13866147901976</c:v>
                </c:pt>
                <c:pt idx="2281">
                  <c:v>88.13866147901976</c:v>
                </c:pt>
                <c:pt idx="2282">
                  <c:v>88.13866147901976</c:v>
                </c:pt>
                <c:pt idx="2283">
                  <c:v>86.982248520710073</c:v>
                </c:pt>
                <c:pt idx="2284">
                  <c:v>86.190591986166282</c:v>
                </c:pt>
                <c:pt idx="2285">
                  <c:v>86.825538353462477</c:v>
                </c:pt>
                <c:pt idx="2286">
                  <c:v>86.279754667531279</c:v>
                </c:pt>
                <c:pt idx="2287">
                  <c:v>86.279754667531279</c:v>
                </c:pt>
                <c:pt idx="2288">
                  <c:v>86.279754667531279</c:v>
                </c:pt>
                <c:pt idx="2289">
                  <c:v>86.884980141039151</c:v>
                </c:pt>
                <c:pt idx="2290">
                  <c:v>88.489908405609143</c:v>
                </c:pt>
                <c:pt idx="2291">
                  <c:v>87.787414552430349</c:v>
                </c:pt>
                <c:pt idx="2292">
                  <c:v>88.349409634973384</c:v>
                </c:pt>
                <c:pt idx="2293">
                  <c:v>86.041987517224612</c:v>
                </c:pt>
                <c:pt idx="2294">
                  <c:v>86.041987517224612</c:v>
                </c:pt>
                <c:pt idx="2295">
                  <c:v>86.041987517224612</c:v>
                </c:pt>
                <c:pt idx="2296">
                  <c:v>84.466780146442943</c:v>
                </c:pt>
                <c:pt idx="2297">
                  <c:v>85.712355786117641</c:v>
                </c:pt>
                <c:pt idx="2298">
                  <c:v>83.723757801734621</c:v>
                </c:pt>
                <c:pt idx="2299">
                  <c:v>84.064197130582812</c:v>
                </c:pt>
                <c:pt idx="2300">
                  <c:v>83.018562049120533</c:v>
                </c:pt>
                <c:pt idx="2301">
                  <c:v>83.018562049120533</c:v>
                </c:pt>
                <c:pt idx="2302">
                  <c:v>83.018562049120533</c:v>
                </c:pt>
                <c:pt idx="2303">
                  <c:v>82.783496798249175</c:v>
                </c:pt>
                <c:pt idx="2304">
                  <c:v>82.22150171570614</c:v>
                </c:pt>
                <c:pt idx="2305">
                  <c:v>83.729161600605224</c:v>
                </c:pt>
                <c:pt idx="2306">
                  <c:v>85.134149306962797</c:v>
                </c:pt>
                <c:pt idx="2307">
                  <c:v>83.164464618626894</c:v>
                </c:pt>
                <c:pt idx="2308">
                  <c:v>83.164464618626894</c:v>
                </c:pt>
                <c:pt idx="2309">
                  <c:v>83.164464618626894</c:v>
                </c:pt>
                <c:pt idx="2310">
                  <c:v>84.285752884277656</c:v>
                </c:pt>
                <c:pt idx="2311">
                  <c:v>83.099619032179618</c:v>
                </c:pt>
                <c:pt idx="2312">
                  <c:v>80.432844289535538</c:v>
                </c:pt>
                <c:pt idx="2313">
                  <c:v>80.476074680500403</c:v>
                </c:pt>
                <c:pt idx="2314">
                  <c:v>84.685634000702507</c:v>
                </c:pt>
                <c:pt idx="2315">
                  <c:v>84.685634000702507</c:v>
                </c:pt>
                <c:pt idx="2316">
                  <c:v>84.685634000702507</c:v>
                </c:pt>
                <c:pt idx="2317">
                  <c:v>84.685634000702507</c:v>
                </c:pt>
                <c:pt idx="2318">
                  <c:v>84.518116235713705</c:v>
                </c:pt>
                <c:pt idx="2319">
                  <c:v>86.109535003107183</c:v>
                </c:pt>
                <c:pt idx="2320">
                  <c:v>85.477290535246269</c:v>
                </c:pt>
                <c:pt idx="2321">
                  <c:v>85.46107913863446</c:v>
                </c:pt>
                <c:pt idx="2322">
                  <c:v>85.46107913863446</c:v>
                </c:pt>
                <c:pt idx="2323">
                  <c:v>85.46107913863446</c:v>
                </c:pt>
                <c:pt idx="2324">
                  <c:v>85.682634892329304</c:v>
                </c:pt>
                <c:pt idx="2325">
                  <c:v>84.35870416903083</c:v>
                </c:pt>
                <c:pt idx="2326">
                  <c:v>83.526519142957497</c:v>
                </c:pt>
                <c:pt idx="2327">
                  <c:v>84.356002269595521</c:v>
                </c:pt>
                <c:pt idx="2328">
                  <c:v>84.566750425549159</c:v>
                </c:pt>
                <c:pt idx="2329">
                  <c:v>84.566750425549159</c:v>
                </c:pt>
                <c:pt idx="2330">
                  <c:v>84.566750425549159</c:v>
                </c:pt>
                <c:pt idx="2331">
                  <c:v>85.488098132987488</c:v>
                </c:pt>
                <c:pt idx="2332">
                  <c:v>85.247629083245528</c:v>
                </c:pt>
                <c:pt idx="2333">
                  <c:v>86.409445840425818</c:v>
                </c:pt>
                <c:pt idx="2334">
                  <c:v>84.593769419902202</c:v>
                </c:pt>
                <c:pt idx="2335">
                  <c:v>84.261435789359922</c:v>
                </c:pt>
                <c:pt idx="2336">
                  <c:v>84.261435789359922</c:v>
                </c:pt>
                <c:pt idx="2337">
                  <c:v>84.261435789359922</c:v>
                </c:pt>
                <c:pt idx="2338">
                  <c:v>84.261435789359922</c:v>
                </c:pt>
                <c:pt idx="2339">
                  <c:v>84.953122044797496</c:v>
                </c:pt>
                <c:pt idx="2340">
                  <c:v>84.553240928372659</c:v>
                </c:pt>
                <c:pt idx="2341">
                  <c:v>85.59887600983491</c:v>
                </c:pt>
                <c:pt idx="2342">
                  <c:v>85.647510199670378</c:v>
                </c:pt>
                <c:pt idx="2343">
                  <c:v>85.647510199670378</c:v>
                </c:pt>
                <c:pt idx="2344">
                  <c:v>85.647510199670378</c:v>
                </c:pt>
                <c:pt idx="2345">
                  <c:v>86.244629974872339</c:v>
                </c:pt>
                <c:pt idx="2346">
                  <c:v>87.244332765934445</c:v>
                </c:pt>
                <c:pt idx="2347">
                  <c:v>87.452379022452789</c:v>
                </c:pt>
                <c:pt idx="2348">
                  <c:v>86.236524276566428</c:v>
                </c:pt>
                <c:pt idx="2349">
                  <c:v>85.201696792845368</c:v>
                </c:pt>
                <c:pt idx="2350">
                  <c:v>85.201696792845368</c:v>
                </c:pt>
                <c:pt idx="2351">
                  <c:v>85.201696792845368</c:v>
                </c:pt>
                <c:pt idx="2352">
                  <c:v>84.415444057172195</c:v>
                </c:pt>
                <c:pt idx="2353">
                  <c:v>83.00235065250871</c:v>
                </c:pt>
                <c:pt idx="2354">
                  <c:v>83.050984842344178</c:v>
                </c:pt>
                <c:pt idx="2355">
                  <c:v>82.532220150765994</c:v>
                </c:pt>
                <c:pt idx="2356">
                  <c:v>82.953716462673256</c:v>
                </c:pt>
                <c:pt idx="2357">
                  <c:v>82.953716462673256</c:v>
                </c:pt>
                <c:pt idx="2358">
                  <c:v>82.953716462673256</c:v>
                </c:pt>
                <c:pt idx="2359">
                  <c:v>82.802410094296292</c:v>
                </c:pt>
                <c:pt idx="2360">
                  <c:v>82.099916241117512</c:v>
                </c:pt>
                <c:pt idx="2361">
                  <c:v>81.69192942638675</c:v>
                </c:pt>
                <c:pt idx="2362">
                  <c:v>79.630380157250542</c:v>
                </c:pt>
                <c:pt idx="2363">
                  <c:v>80.216692334711297</c:v>
                </c:pt>
                <c:pt idx="2364">
                  <c:v>80.216692334711297</c:v>
                </c:pt>
                <c:pt idx="2365">
                  <c:v>80.216692334711297</c:v>
                </c:pt>
                <c:pt idx="2366">
                  <c:v>78.652292561670862</c:v>
                </c:pt>
                <c:pt idx="2367">
                  <c:v>79.943800491745705</c:v>
                </c:pt>
                <c:pt idx="2368">
                  <c:v>79.189970549296163</c:v>
                </c:pt>
                <c:pt idx="2369">
                  <c:v>79.438545297344035</c:v>
                </c:pt>
                <c:pt idx="2370">
                  <c:v>79.449352895085241</c:v>
                </c:pt>
                <c:pt idx="2371">
                  <c:v>79.449352895085241</c:v>
                </c:pt>
                <c:pt idx="2372">
                  <c:v>79.449352895085241</c:v>
                </c:pt>
                <c:pt idx="2373">
                  <c:v>81.854043392504934</c:v>
                </c:pt>
                <c:pt idx="2374">
                  <c:v>81.559536354056902</c:v>
                </c:pt>
                <c:pt idx="2375">
                  <c:v>81.635189538245385</c:v>
                </c:pt>
                <c:pt idx="2376">
                  <c:v>81.351490097538573</c:v>
                </c:pt>
                <c:pt idx="2377">
                  <c:v>79.200778147037383</c:v>
                </c:pt>
                <c:pt idx="2378">
                  <c:v>79.200778147037383</c:v>
                </c:pt>
                <c:pt idx="2379">
                  <c:v>79.200778147037383</c:v>
                </c:pt>
                <c:pt idx="2380">
                  <c:v>80.13833725108752</c:v>
                </c:pt>
                <c:pt idx="2381">
                  <c:v>79.211585744778574</c:v>
                </c:pt>
                <c:pt idx="2382">
                  <c:v>80.419334792359038</c:v>
                </c:pt>
                <c:pt idx="2383">
                  <c:v>81.910783280646299</c:v>
                </c:pt>
                <c:pt idx="2384">
                  <c:v>81.751371213963409</c:v>
                </c:pt>
                <c:pt idx="2385">
                  <c:v>81.751371213963409</c:v>
                </c:pt>
                <c:pt idx="2386">
                  <c:v>81.751371213963409</c:v>
                </c:pt>
                <c:pt idx="2387">
                  <c:v>80.889465294101754</c:v>
                </c:pt>
                <c:pt idx="2388">
                  <c:v>81.678419929210236</c:v>
                </c:pt>
                <c:pt idx="2389">
                  <c:v>80.759774121207201</c:v>
                </c:pt>
                <c:pt idx="2390">
                  <c:v>80.90027289184296</c:v>
                </c:pt>
                <c:pt idx="2391">
                  <c:v>81.243414120126459</c:v>
                </c:pt>
                <c:pt idx="2392">
                  <c:v>81.243414120126459</c:v>
                </c:pt>
                <c:pt idx="2393">
                  <c:v>81.243414120126459</c:v>
                </c:pt>
                <c:pt idx="2394">
                  <c:v>82.218799816270831</c:v>
                </c:pt>
                <c:pt idx="2395">
                  <c:v>82.29985679932993</c:v>
                </c:pt>
                <c:pt idx="2396">
                  <c:v>82.575450541730831</c:v>
                </c:pt>
                <c:pt idx="2397">
                  <c:v>81.913485180081594</c:v>
                </c:pt>
                <c:pt idx="2398">
                  <c:v>80.419334792359038</c:v>
                </c:pt>
                <c:pt idx="2399">
                  <c:v>80.419334792359038</c:v>
                </c:pt>
                <c:pt idx="2400">
                  <c:v>80.419334792359038</c:v>
                </c:pt>
                <c:pt idx="2401">
                  <c:v>80.527410769771151</c:v>
                </c:pt>
                <c:pt idx="2402">
                  <c:v>79.20888384534328</c:v>
                </c:pt>
                <c:pt idx="2403">
                  <c:v>80.792196914430846</c:v>
                </c:pt>
                <c:pt idx="2404">
                  <c:v>81.859447191375537</c:v>
                </c:pt>
                <c:pt idx="2405">
                  <c:v>81.997244062576002</c:v>
                </c:pt>
                <c:pt idx="2406">
                  <c:v>81.997244062576002</c:v>
                </c:pt>
                <c:pt idx="2407">
                  <c:v>81.997244062576002</c:v>
                </c:pt>
                <c:pt idx="2408">
                  <c:v>81.664910432033722</c:v>
                </c:pt>
                <c:pt idx="2409">
                  <c:v>81.637891437680693</c:v>
                </c:pt>
                <c:pt idx="2410">
                  <c:v>81.756775012834026</c:v>
                </c:pt>
                <c:pt idx="2411">
                  <c:v>83.758882494393561</c:v>
                </c:pt>
                <c:pt idx="2412">
                  <c:v>85.077409418821432</c:v>
                </c:pt>
                <c:pt idx="2413">
                  <c:v>85.077409418821432</c:v>
                </c:pt>
                <c:pt idx="2414">
                  <c:v>85.077409418821432</c:v>
                </c:pt>
                <c:pt idx="2415">
                  <c:v>85.063899921644932</c:v>
                </c:pt>
                <c:pt idx="2416">
                  <c:v>85.088217016562638</c:v>
                </c:pt>
                <c:pt idx="2417">
                  <c:v>85.642106400799761</c:v>
                </c:pt>
                <c:pt idx="2418">
                  <c:v>85.825835562400371</c:v>
                </c:pt>
                <c:pt idx="2419">
                  <c:v>87.171381481181271</c:v>
                </c:pt>
                <c:pt idx="2420">
                  <c:v>87.171381481181271</c:v>
                </c:pt>
                <c:pt idx="2421">
                  <c:v>87.171381481181271</c:v>
                </c:pt>
                <c:pt idx="2422">
                  <c:v>86.085217908189463</c:v>
                </c:pt>
                <c:pt idx="2423">
                  <c:v>86.168976790683843</c:v>
                </c:pt>
                <c:pt idx="2424">
                  <c:v>85.163870200751134</c:v>
                </c:pt>
                <c:pt idx="2425">
                  <c:v>85.617789305882042</c:v>
                </c:pt>
                <c:pt idx="2426">
                  <c:v>86.014968522871584</c:v>
                </c:pt>
                <c:pt idx="2427">
                  <c:v>86.014968522871584</c:v>
                </c:pt>
                <c:pt idx="2428">
                  <c:v>86.014968522871584</c:v>
                </c:pt>
                <c:pt idx="2429">
                  <c:v>86.014968522871584</c:v>
                </c:pt>
                <c:pt idx="2430">
                  <c:v>85.601577909270205</c:v>
                </c:pt>
                <c:pt idx="2431">
                  <c:v>84.993650536327038</c:v>
                </c:pt>
                <c:pt idx="2432">
                  <c:v>83.615681824322493</c:v>
                </c:pt>
                <c:pt idx="2433">
                  <c:v>82.753775904460852</c:v>
                </c:pt>
                <c:pt idx="2434">
                  <c:v>82.753775904460852</c:v>
                </c:pt>
                <c:pt idx="2435">
                  <c:v>82.753775904460852</c:v>
                </c:pt>
                <c:pt idx="2436">
                  <c:v>83.802112885358397</c:v>
                </c:pt>
                <c:pt idx="2437">
                  <c:v>83.788603388181897</c:v>
                </c:pt>
                <c:pt idx="2438">
                  <c:v>82.597065737213256</c:v>
                </c:pt>
                <c:pt idx="2439">
                  <c:v>82.556537245683714</c:v>
                </c:pt>
                <c:pt idx="2440">
                  <c:v>83.537326740698717</c:v>
                </c:pt>
                <c:pt idx="2441">
                  <c:v>83.537326740698717</c:v>
                </c:pt>
                <c:pt idx="2442">
                  <c:v>83.537326740698717</c:v>
                </c:pt>
                <c:pt idx="2443">
                  <c:v>83.513009645780983</c:v>
                </c:pt>
                <c:pt idx="2444">
                  <c:v>83.083407635567809</c:v>
                </c:pt>
                <c:pt idx="2445">
                  <c:v>83.142849423144469</c:v>
                </c:pt>
                <c:pt idx="2446">
                  <c:v>82.672718921401753</c:v>
                </c:pt>
                <c:pt idx="2447">
                  <c:v>82.37010618464781</c:v>
                </c:pt>
                <c:pt idx="2448">
                  <c:v>82.37010618464781</c:v>
                </c:pt>
                <c:pt idx="2449">
                  <c:v>82.37010618464781</c:v>
                </c:pt>
                <c:pt idx="2450">
                  <c:v>82.537623949636597</c:v>
                </c:pt>
                <c:pt idx="2451">
                  <c:v>82.380913782389015</c:v>
                </c:pt>
                <c:pt idx="2452">
                  <c:v>83.29955959039205</c:v>
                </c:pt>
                <c:pt idx="2453">
                  <c:v>85.174677798492354</c:v>
                </c:pt>
                <c:pt idx="2454">
                  <c:v>84.145254113641897</c:v>
                </c:pt>
                <c:pt idx="2455">
                  <c:v>84.145254113641897</c:v>
                </c:pt>
                <c:pt idx="2456">
                  <c:v>84.145254113641897</c:v>
                </c:pt>
                <c:pt idx="2457">
                  <c:v>84.042581935100387</c:v>
                </c:pt>
                <c:pt idx="2458">
                  <c:v>82.999648753073416</c:v>
                </c:pt>
                <c:pt idx="2459">
                  <c:v>83.553538137310539</c:v>
                </c:pt>
                <c:pt idx="2460">
                  <c:v>84.134446515900692</c:v>
                </c:pt>
                <c:pt idx="2461">
                  <c:v>84.769392883196886</c:v>
                </c:pt>
                <c:pt idx="2462">
                  <c:v>84.769392883196886</c:v>
                </c:pt>
                <c:pt idx="2463">
                  <c:v>84.769392883196886</c:v>
                </c:pt>
                <c:pt idx="2464">
                  <c:v>84.858555564561883</c:v>
                </c:pt>
                <c:pt idx="2465">
                  <c:v>83.594066628840082</c:v>
                </c:pt>
                <c:pt idx="2466">
                  <c:v>84.226311096700996</c:v>
                </c:pt>
                <c:pt idx="2467">
                  <c:v>83.275242495474316</c:v>
                </c:pt>
                <c:pt idx="2468">
                  <c:v>84.407338358866284</c:v>
                </c:pt>
                <c:pt idx="2469">
                  <c:v>84.407338358866284</c:v>
                </c:pt>
                <c:pt idx="2470">
                  <c:v>84.407338358866284</c:v>
                </c:pt>
                <c:pt idx="2471">
                  <c:v>84.291156683148245</c:v>
                </c:pt>
                <c:pt idx="2472">
                  <c:v>84.388425062819167</c:v>
                </c:pt>
                <c:pt idx="2473">
                  <c:v>83.223906406203568</c:v>
                </c:pt>
                <c:pt idx="2474">
                  <c:v>84.056091432276887</c:v>
                </c:pt>
                <c:pt idx="2475">
                  <c:v>84.628894112561127</c:v>
                </c:pt>
                <c:pt idx="2476">
                  <c:v>84.628894112561127</c:v>
                </c:pt>
                <c:pt idx="2477">
                  <c:v>84.628894112561127</c:v>
                </c:pt>
                <c:pt idx="2478">
                  <c:v>84.958525843668099</c:v>
                </c:pt>
                <c:pt idx="2479">
                  <c:v>84.628894112561127</c:v>
                </c:pt>
                <c:pt idx="2480">
                  <c:v>84.901785955526748</c:v>
                </c:pt>
                <c:pt idx="2481">
                  <c:v>84.558644727243248</c:v>
                </c:pt>
                <c:pt idx="2482">
                  <c:v>84.723460592796727</c:v>
                </c:pt>
                <c:pt idx="2483">
                  <c:v>84.723460592796727</c:v>
                </c:pt>
                <c:pt idx="2484">
                  <c:v>84.723460592796727</c:v>
                </c:pt>
                <c:pt idx="2485">
                  <c:v>84.861257463997191</c:v>
                </c:pt>
                <c:pt idx="2486">
                  <c:v>86.109535003107183</c:v>
                </c:pt>
                <c:pt idx="2487">
                  <c:v>84.350598470724918</c:v>
                </c:pt>
                <c:pt idx="2488">
                  <c:v>84.582961822160982</c:v>
                </c:pt>
                <c:pt idx="2489">
                  <c:v>85.017967631244758</c:v>
                </c:pt>
                <c:pt idx="2490">
                  <c:v>85.017967631244758</c:v>
                </c:pt>
                <c:pt idx="2491">
                  <c:v>85.017967631244758</c:v>
                </c:pt>
                <c:pt idx="2492">
                  <c:v>85.201696792845368</c:v>
                </c:pt>
                <c:pt idx="2493">
                  <c:v>85.171975899057045</c:v>
                </c:pt>
                <c:pt idx="2494">
                  <c:v>85.901488746588868</c:v>
                </c:pt>
                <c:pt idx="2495">
                  <c:v>85.099024614303858</c:v>
                </c:pt>
                <c:pt idx="2496">
                  <c:v>84.850449866255985</c:v>
                </c:pt>
                <c:pt idx="2497">
                  <c:v>84.850449866255985</c:v>
                </c:pt>
                <c:pt idx="2498">
                  <c:v>84.850449866255985</c:v>
                </c:pt>
                <c:pt idx="2499">
                  <c:v>83.766988192699472</c:v>
                </c:pt>
                <c:pt idx="2500">
                  <c:v>83.856150874064468</c:v>
                </c:pt>
                <c:pt idx="2501">
                  <c:v>83.418443165545384</c:v>
                </c:pt>
                <c:pt idx="2502">
                  <c:v>83.480586852557352</c:v>
                </c:pt>
                <c:pt idx="2503">
                  <c:v>83.558941936181128</c:v>
                </c:pt>
                <c:pt idx="2504">
                  <c:v>83.558941936181128</c:v>
                </c:pt>
                <c:pt idx="2505">
                  <c:v>83.558941936181128</c:v>
                </c:pt>
                <c:pt idx="2506">
                  <c:v>83.396827970062958</c:v>
                </c:pt>
                <c:pt idx="2507">
                  <c:v>82.786198697684483</c:v>
                </c:pt>
                <c:pt idx="2508">
                  <c:v>81.862149090810846</c:v>
                </c:pt>
                <c:pt idx="2509">
                  <c:v>82.129637134905835</c:v>
                </c:pt>
                <c:pt idx="2510">
                  <c:v>82.35929858690659</c:v>
                </c:pt>
                <c:pt idx="2511">
                  <c:v>82.35929858690659</c:v>
                </c:pt>
                <c:pt idx="2512">
                  <c:v>82.35929858690659</c:v>
                </c:pt>
                <c:pt idx="2513">
                  <c:v>81.816216800410686</c:v>
                </c:pt>
                <c:pt idx="2514">
                  <c:v>81.972926967658267</c:v>
                </c:pt>
                <c:pt idx="2515">
                  <c:v>81.98913836427009</c:v>
                </c:pt>
                <c:pt idx="2516">
                  <c:v>82.159358028694172</c:v>
                </c:pt>
                <c:pt idx="2517">
                  <c:v>82.764583502202044</c:v>
                </c:pt>
                <c:pt idx="2518">
                  <c:v>82.764583502202044</c:v>
                </c:pt>
                <c:pt idx="2519">
                  <c:v>82.764583502202044</c:v>
                </c:pt>
                <c:pt idx="2520">
                  <c:v>82.642998027613416</c:v>
                </c:pt>
                <c:pt idx="2521">
                  <c:v>82.29985679932993</c:v>
                </c:pt>
                <c:pt idx="2522">
                  <c:v>81.610872443327665</c:v>
                </c:pt>
                <c:pt idx="2523">
                  <c:v>81.600064845586445</c:v>
                </c:pt>
                <c:pt idx="2524">
                  <c:v>82.043176352976147</c:v>
                </c:pt>
                <c:pt idx="2525">
                  <c:v>82.043176352976147</c:v>
                </c:pt>
                <c:pt idx="2526">
                  <c:v>82.043176352976147</c:v>
                </c:pt>
                <c:pt idx="2527">
                  <c:v>81.248817918997048</c:v>
                </c:pt>
                <c:pt idx="2528">
                  <c:v>81.054281159655233</c:v>
                </c:pt>
                <c:pt idx="2529">
                  <c:v>82.494393558671746</c:v>
                </c:pt>
                <c:pt idx="2530">
                  <c:v>82.283645402718122</c:v>
                </c:pt>
                <c:pt idx="2531">
                  <c:v>82.910486071708405</c:v>
                </c:pt>
                <c:pt idx="2532">
                  <c:v>82.910486071708405</c:v>
                </c:pt>
                <c:pt idx="2533">
                  <c:v>82.910486071708405</c:v>
                </c:pt>
                <c:pt idx="2534">
                  <c:v>83.310367188133256</c:v>
                </c:pt>
                <c:pt idx="2535">
                  <c:v>83.523817243522203</c:v>
                </c:pt>
                <c:pt idx="2536">
                  <c:v>84.220907297830365</c:v>
                </c:pt>
                <c:pt idx="2537">
                  <c:v>84.088514225500518</c:v>
                </c:pt>
                <c:pt idx="2538">
                  <c:v>84.528923833454911</c:v>
                </c:pt>
                <c:pt idx="2539">
                  <c:v>84.528923833454911</c:v>
                </c:pt>
                <c:pt idx="2540">
                  <c:v>84.528923833454911</c:v>
                </c:pt>
                <c:pt idx="2541">
                  <c:v>84.745075788279166</c:v>
                </c:pt>
                <c:pt idx="2542">
                  <c:v>84.747777687714461</c:v>
                </c:pt>
                <c:pt idx="2543">
                  <c:v>84.715354894490829</c:v>
                </c:pt>
                <c:pt idx="2544">
                  <c:v>84.018264840182638</c:v>
                </c:pt>
                <c:pt idx="2545">
                  <c:v>84.763989084326269</c:v>
                </c:pt>
                <c:pt idx="2546">
                  <c:v>84.763989084326269</c:v>
                </c:pt>
                <c:pt idx="2547">
                  <c:v>84.763989084326269</c:v>
                </c:pt>
                <c:pt idx="2548">
                  <c:v>84.580259922725674</c:v>
                </c:pt>
                <c:pt idx="2549">
                  <c:v>84.874766961173705</c:v>
                </c:pt>
                <c:pt idx="2550">
                  <c:v>84.874766961173705</c:v>
                </c:pt>
                <c:pt idx="2551">
                  <c:v>84.874766961173705</c:v>
                </c:pt>
                <c:pt idx="2552">
                  <c:v>86.101429304801272</c:v>
                </c:pt>
                <c:pt idx="2553">
                  <c:v>86.101429304801272</c:v>
                </c:pt>
                <c:pt idx="2554">
                  <c:v>86.101429304801272</c:v>
                </c:pt>
                <c:pt idx="2555">
                  <c:v>85.998757126259761</c:v>
                </c:pt>
                <c:pt idx="2556">
                  <c:v>85.361108859528258</c:v>
                </c:pt>
                <c:pt idx="2557">
                  <c:v>85.361108859528258</c:v>
                </c:pt>
                <c:pt idx="2558">
                  <c:v>85.652913998540967</c:v>
                </c:pt>
                <c:pt idx="2559">
                  <c:v>84.445164950960532</c:v>
                </c:pt>
                <c:pt idx="2560">
                  <c:v>84.445164950960532</c:v>
                </c:pt>
                <c:pt idx="2561">
                  <c:v>84.445164950960532</c:v>
                </c:pt>
                <c:pt idx="2562">
                  <c:v>84.539731431196131</c:v>
                </c:pt>
                <c:pt idx="2563">
                  <c:v>84.688335900137801</c:v>
                </c:pt>
                <c:pt idx="2564">
                  <c:v>84.539731431196131</c:v>
                </c:pt>
                <c:pt idx="2565">
                  <c:v>83.277944394909625</c:v>
                </c:pt>
                <c:pt idx="2566">
                  <c:v>84.404636459430975</c:v>
                </c:pt>
                <c:pt idx="2567">
                  <c:v>84.404636459430975</c:v>
                </c:pt>
                <c:pt idx="2568">
                  <c:v>84.404636459430975</c:v>
                </c:pt>
                <c:pt idx="2569">
                  <c:v>85.099024614303858</c:v>
                </c:pt>
                <c:pt idx="2570">
                  <c:v>84.707249196184918</c:v>
                </c:pt>
                <c:pt idx="2571">
                  <c:v>85.615087406446733</c:v>
                </c:pt>
                <c:pt idx="2572">
                  <c:v>85.4826943341169</c:v>
                </c:pt>
                <c:pt idx="2573">
                  <c:v>85.955526735294924</c:v>
                </c:pt>
                <c:pt idx="2574">
                  <c:v>85.955526735294924</c:v>
                </c:pt>
                <c:pt idx="2575">
                  <c:v>85.955526735294924</c:v>
                </c:pt>
                <c:pt idx="2576">
                  <c:v>85.544838021128854</c:v>
                </c:pt>
                <c:pt idx="2577">
                  <c:v>85.7582880765178</c:v>
                </c:pt>
                <c:pt idx="2578">
                  <c:v>85.27734997703385</c:v>
                </c:pt>
                <c:pt idx="2579">
                  <c:v>84.196590202912645</c:v>
                </c:pt>
                <c:pt idx="2580">
                  <c:v>83.896679365594011</c:v>
                </c:pt>
                <c:pt idx="2581">
                  <c:v>83.896679365594011</c:v>
                </c:pt>
                <c:pt idx="2582">
                  <c:v>83.896679365594011</c:v>
                </c:pt>
                <c:pt idx="2583">
                  <c:v>83.391424171192355</c:v>
                </c:pt>
                <c:pt idx="2584">
                  <c:v>83.375212774580532</c:v>
                </c:pt>
                <c:pt idx="2585">
                  <c:v>83.042879144038267</c:v>
                </c:pt>
                <c:pt idx="2586">
                  <c:v>82.561941044554317</c:v>
                </c:pt>
                <c:pt idx="2587">
                  <c:v>82.180973224176597</c:v>
                </c:pt>
                <c:pt idx="2588">
                  <c:v>82.180973224176597</c:v>
                </c:pt>
                <c:pt idx="2589">
                  <c:v>82.180973224176597</c:v>
                </c:pt>
                <c:pt idx="2590">
                  <c:v>81.616276242198253</c:v>
                </c:pt>
                <c:pt idx="2591">
                  <c:v>81.740563616222204</c:v>
                </c:pt>
                <c:pt idx="2592">
                  <c:v>81.848639593634331</c:v>
                </c:pt>
                <c:pt idx="2593">
                  <c:v>82.82942908864932</c:v>
                </c:pt>
                <c:pt idx="2594">
                  <c:v>83.107724730485529</c:v>
                </c:pt>
                <c:pt idx="2595">
                  <c:v>83.107724730485529</c:v>
                </c:pt>
                <c:pt idx="2596">
                  <c:v>83.107724730485529</c:v>
                </c:pt>
                <c:pt idx="2597">
                  <c:v>82.559239145119022</c:v>
                </c:pt>
                <c:pt idx="2598">
                  <c:v>82.405230877306764</c:v>
                </c:pt>
                <c:pt idx="2599">
                  <c:v>83.475183053686735</c:v>
                </c:pt>
                <c:pt idx="2600">
                  <c:v>83.180676015238703</c:v>
                </c:pt>
                <c:pt idx="2601">
                  <c:v>83.699440706816901</c:v>
                </c:pt>
                <c:pt idx="2602">
                  <c:v>83.699440706816901</c:v>
                </c:pt>
                <c:pt idx="2603">
                  <c:v>83.699440706816901</c:v>
                </c:pt>
                <c:pt idx="2604">
                  <c:v>83.902083164464628</c:v>
                </c:pt>
                <c:pt idx="2605">
                  <c:v>84.461376347572354</c:v>
                </c:pt>
                <c:pt idx="2606">
                  <c:v>84.407338358866284</c:v>
                </c:pt>
                <c:pt idx="2607">
                  <c:v>84.077706627759312</c:v>
                </c:pt>
                <c:pt idx="2608">
                  <c:v>84.099321823241738</c:v>
                </c:pt>
                <c:pt idx="2609">
                  <c:v>84.099321823241738</c:v>
                </c:pt>
                <c:pt idx="2610">
                  <c:v>84.099321823241738</c:v>
                </c:pt>
                <c:pt idx="2611">
                  <c:v>83.423846964415986</c:v>
                </c:pt>
                <c:pt idx="2612">
                  <c:v>83.469779254816146</c:v>
                </c:pt>
                <c:pt idx="2613">
                  <c:v>83.375212774580532</c:v>
                </c:pt>
                <c:pt idx="2614">
                  <c:v>83.407635567804178</c:v>
                </c:pt>
                <c:pt idx="2615">
                  <c:v>83.350895679662813</c:v>
                </c:pt>
                <c:pt idx="2616">
                  <c:v>83.350895679662813</c:v>
                </c:pt>
                <c:pt idx="2617">
                  <c:v>83.350895679662813</c:v>
                </c:pt>
                <c:pt idx="2618">
                  <c:v>82.529518251330686</c:v>
                </c:pt>
                <c:pt idx="2619">
                  <c:v>83.945313555429465</c:v>
                </c:pt>
                <c:pt idx="2620">
                  <c:v>83.866958471805688</c:v>
                </c:pt>
                <c:pt idx="2621">
                  <c:v>84.215503498959777</c:v>
                </c:pt>
                <c:pt idx="2622">
                  <c:v>81.781092107751746</c:v>
                </c:pt>
                <c:pt idx="2623">
                  <c:v>81.781092107751746</c:v>
                </c:pt>
                <c:pt idx="2624">
                  <c:v>81.781092107751746</c:v>
                </c:pt>
                <c:pt idx="2625">
                  <c:v>80.916484288454797</c:v>
                </c:pt>
                <c:pt idx="2626">
                  <c:v>79.408824403555698</c:v>
                </c:pt>
                <c:pt idx="2627">
                  <c:v>79.684418145956599</c:v>
                </c:pt>
                <c:pt idx="2628">
                  <c:v>79.03596228148389</c:v>
                </c:pt>
                <c:pt idx="2629">
                  <c:v>79.387209208073273</c:v>
                </c:pt>
                <c:pt idx="2630">
                  <c:v>79.387209208073273</c:v>
                </c:pt>
                <c:pt idx="2631">
                  <c:v>79.387209208073273</c:v>
                </c:pt>
                <c:pt idx="2632">
                  <c:v>79.373699710896759</c:v>
                </c:pt>
                <c:pt idx="2633">
                  <c:v>79.730350436356773</c:v>
                </c:pt>
                <c:pt idx="2634">
                  <c:v>80.319364513252808</c:v>
                </c:pt>
                <c:pt idx="2635">
                  <c:v>78.903569209154043</c:v>
                </c:pt>
                <c:pt idx="2636">
                  <c:v>79.425035800167521</c:v>
                </c:pt>
                <c:pt idx="2637">
                  <c:v>79.425035800167521</c:v>
                </c:pt>
                <c:pt idx="2638">
                  <c:v>79.425035800167521</c:v>
                </c:pt>
                <c:pt idx="2639">
                  <c:v>79.395314906379184</c:v>
                </c:pt>
                <c:pt idx="2640">
                  <c:v>80.724649428548261</c:v>
                </c:pt>
                <c:pt idx="2641">
                  <c:v>79.608764961768131</c:v>
                </c:pt>
                <c:pt idx="2642">
                  <c:v>79.938396692875088</c:v>
                </c:pt>
                <c:pt idx="2643">
                  <c:v>80.873253897489931</c:v>
                </c:pt>
                <c:pt idx="2644">
                  <c:v>80.873253897489931</c:v>
                </c:pt>
                <c:pt idx="2645">
                  <c:v>80.873253897489931</c:v>
                </c:pt>
                <c:pt idx="2646">
                  <c:v>80.986733673772676</c:v>
                </c:pt>
                <c:pt idx="2647">
                  <c:v>81.181270433114477</c:v>
                </c:pt>
                <c:pt idx="2648">
                  <c:v>81.667612331469016</c:v>
                </c:pt>
                <c:pt idx="2649">
                  <c:v>81.624381940504179</c:v>
                </c:pt>
                <c:pt idx="2650">
                  <c:v>81.462267974385995</c:v>
                </c:pt>
                <c:pt idx="2651">
                  <c:v>81.462267974385995</c:v>
                </c:pt>
                <c:pt idx="2652">
                  <c:v>81.462267974385995</c:v>
                </c:pt>
                <c:pt idx="2653">
                  <c:v>81.794601604928275</c:v>
                </c:pt>
                <c:pt idx="2654">
                  <c:v>81.913485180081594</c:v>
                </c:pt>
                <c:pt idx="2655">
                  <c:v>82.07289724676447</c:v>
                </c:pt>
                <c:pt idx="2656">
                  <c:v>82.994244954202799</c:v>
                </c:pt>
                <c:pt idx="2657">
                  <c:v>83.050984842344178</c:v>
                </c:pt>
                <c:pt idx="2658">
                  <c:v>83.050984842344178</c:v>
                </c:pt>
                <c:pt idx="2659">
                  <c:v>83.050984842344178</c:v>
                </c:pt>
                <c:pt idx="2660">
                  <c:v>83.302261489827345</c:v>
                </c:pt>
                <c:pt idx="2661">
                  <c:v>82.089108643376278</c:v>
                </c:pt>
                <c:pt idx="2662">
                  <c:v>83.053686741779472</c:v>
                </c:pt>
                <c:pt idx="2663">
                  <c:v>83.191483612979923</c:v>
                </c:pt>
                <c:pt idx="2664">
                  <c:v>83.191483612979923</c:v>
                </c:pt>
                <c:pt idx="2665">
                  <c:v>83.191483612979923</c:v>
                </c:pt>
                <c:pt idx="2666">
                  <c:v>83.191483612979923</c:v>
                </c:pt>
                <c:pt idx="2667">
                  <c:v>83.191483612979923</c:v>
                </c:pt>
                <c:pt idx="2668">
                  <c:v>83.883169868417497</c:v>
                </c:pt>
                <c:pt idx="2669">
                  <c:v>83.712950203993415</c:v>
                </c:pt>
                <c:pt idx="2670">
                  <c:v>84.337088973548418</c:v>
                </c:pt>
                <c:pt idx="2671">
                  <c:v>84.131744616465383</c:v>
                </c:pt>
                <c:pt idx="2672">
                  <c:v>84.131744616465383</c:v>
                </c:pt>
                <c:pt idx="2673">
                  <c:v>84.131744616465383</c:v>
                </c:pt>
                <c:pt idx="2674">
                  <c:v>83.645402718110844</c:v>
                </c:pt>
                <c:pt idx="2675">
                  <c:v>83.096917132744323</c:v>
                </c:pt>
                <c:pt idx="2676">
                  <c:v>82.464672664883409</c:v>
                </c:pt>
                <c:pt idx="2677">
                  <c:v>82.226905514576757</c:v>
                </c:pt>
                <c:pt idx="2678">
                  <c:v>82.848342384696451</c:v>
                </c:pt>
                <c:pt idx="2679">
                  <c:v>82.848342384696451</c:v>
                </c:pt>
                <c:pt idx="2680">
                  <c:v>82.848342384696451</c:v>
                </c:pt>
                <c:pt idx="2681">
                  <c:v>82.848342384696451</c:v>
                </c:pt>
                <c:pt idx="2682">
                  <c:v>83.02396584799115</c:v>
                </c:pt>
                <c:pt idx="2683">
                  <c:v>82.343087190294767</c:v>
                </c:pt>
                <c:pt idx="2684">
                  <c:v>83.245521601685994</c:v>
                </c:pt>
                <c:pt idx="2685">
                  <c:v>83.510307746345688</c:v>
                </c:pt>
                <c:pt idx="2686">
                  <c:v>83.510307746345688</c:v>
                </c:pt>
                <c:pt idx="2687">
                  <c:v>83.510307746345688</c:v>
                </c:pt>
                <c:pt idx="2688">
                  <c:v>85.190889195104162</c:v>
                </c:pt>
                <c:pt idx="2689">
                  <c:v>84.945016346491585</c:v>
                </c:pt>
                <c:pt idx="2690">
                  <c:v>85.550241819999457</c:v>
                </c:pt>
                <c:pt idx="2691">
                  <c:v>84.283050984842347</c:v>
                </c:pt>
                <c:pt idx="2692">
                  <c:v>84.174975007430234</c:v>
                </c:pt>
                <c:pt idx="2693">
                  <c:v>84.174975007430234</c:v>
                </c:pt>
                <c:pt idx="2694">
                  <c:v>84.174975007430234</c:v>
                </c:pt>
                <c:pt idx="2695">
                  <c:v>85.250330982680822</c:v>
                </c:pt>
                <c:pt idx="2696">
                  <c:v>84.699143497879021</c:v>
                </c:pt>
                <c:pt idx="2697">
                  <c:v>84.112831320418252</c:v>
                </c:pt>
                <c:pt idx="2698">
                  <c:v>84.877468860609014</c:v>
                </c:pt>
                <c:pt idx="2699">
                  <c:v>85.42595444597552</c:v>
                </c:pt>
                <c:pt idx="2700">
                  <c:v>85.42595444597552</c:v>
                </c:pt>
                <c:pt idx="2701">
                  <c:v>85.42595444597552</c:v>
                </c:pt>
                <c:pt idx="2702">
                  <c:v>85.42595444597552</c:v>
                </c:pt>
                <c:pt idx="2703">
                  <c:v>85.561049417740662</c:v>
                </c:pt>
                <c:pt idx="2704">
                  <c:v>85.650212099105673</c:v>
                </c:pt>
                <c:pt idx="2705">
                  <c:v>85.088217016562638</c:v>
                </c:pt>
                <c:pt idx="2706">
                  <c:v>84.745075788279166</c:v>
                </c:pt>
                <c:pt idx="2707">
                  <c:v>84.745075788279166</c:v>
                </c:pt>
                <c:pt idx="2708">
                  <c:v>84.745075788279166</c:v>
                </c:pt>
                <c:pt idx="2709">
                  <c:v>85.601577909270205</c:v>
                </c:pt>
                <c:pt idx="2710">
                  <c:v>85.085515117127343</c:v>
                </c:pt>
                <c:pt idx="2711">
                  <c:v>84.269541487665833</c:v>
                </c:pt>
                <c:pt idx="2712">
                  <c:v>84.328983275242493</c:v>
                </c:pt>
                <c:pt idx="2713">
                  <c:v>83.945313555429465</c:v>
                </c:pt>
                <c:pt idx="2714">
                  <c:v>83.945313555429465</c:v>
                </c:pt>
                <c:pt idx="2715">
                  <c:v>83.945313555429465</c:v>
                </c:pt>
                <c:pt idx="2716">
                  <c:v>84.301964280889464</c:v>
                </c:pt>
                <c:pt idx="2717">
                  <c:v>84.029072437923858</c:v>
                </c:pt>
                <c:pt idx="2718">
                  <c:v>83.556240036745834</c:v>
                </c:pt>
                <c:pt idx="2719">
                  <c:v>82.516008754154171</c:v>
                </c:pt>
                <c:pt idx="2720">
                  <c:v>82.848342384696451</c:v>
                </c:pt>
                <c:pt idx="2721">
                  <c:v>82.848342384696451</c:v>
                </c:pt>
                <c:pt idx="2722">
                  <c:v>82.848342384696451</c:v>
                </c:pt>
                <c:pt idx="2723">
                  <c:v>83.445462159898412</c:v>
                </c:pt>
                <c:pt idx="2724">
                  <c:v>83.834535678582043</c:v>
                </c:pt>
                <c:pt idx="2725">
                  <c:v>83.972332549782507</c:v>
                </c:pt>
                <c:pt idx="2726">
                  <c:v>84.215503498959777</c:v>
                </c:pt>
                <c:pt idx="2727">
                  <c:v>84.866661262867794</c:v>
                </c:pt>
                <c:pt idx="2728">
                  <c:v>84.866661262867794</c:v>
                </c:pt>
                <c:pt idx="2729">
                  <c:v>84.866661262867794</c:v>
                </c:pt>
                <c:pt idx="2730">
                  <c:v>85.434060144281432</c:v>
                </c:pt>
                <c:pt idx="2731">
                  <c:v>85.388127853881286</c:v>
                </c:pt>
                <c:pt idx="2732">
                  <c:v>85.760989975953095</c:v>
                </c:pt>
                <c:pt idx="2733">
                  <c:v>86.117640701413094</c:v>
                </c:pt>
                <c:pt idx="2734">
                  <c:v>85.933911539812485</c:v>
                </c:pt>
                <c:pt idx="2735">
                  <c:v>85.933911539812485</c:v>
                </c:pt>
                <c:pt idx="2736">
                  <c:v>85.933911539812485</c:v>
                </c:pt>
                <c:pt idx="2737">
                  <c:v>86.663424387344307</c:v>
                </c:pt>
                <c:pt idx="2738">
                  <c:v>86.603982599767647</c:v>
                </c:pt>
                <c:pt idx="2739">
                  <c:v>88.189997568290508</c:v>
                </c:pt>
                <c:pt idx="2740">
                  <c:v>88.627705276809593</c:v>
                </c:pt>
                <c:pt idx="2741">
                  <c:v>88.076517792007792</c:v>
                </c:pt>
                <c:pt idx="2742">
                  <c:v>88.076517792007792</c:v>
                </c:pt>
                <c:pt idx="2743">
                  <c:v>88.076517792007792</c:v>
                </c:pt>
                <c:pt idx="2744">
                  <c:v>87.890086730971873</c:v>
                </c:pt>
                <c:pt idx="2745">
                  <c:v>88.360217232714604</c:v>
                </c:pt>
                <c:pt idx="2746">
                  <c:v>88.187295668855214</c:v>
                </c:pt>
                <c:pt idx="2747">
                  <c:v>88.165680473372774</c:v>
                </c:pt>
                <c:pt idx="2748">
                  <c:v>88.489908405609143</c:v>
                </c:pt>
                <c:pt idx="2749">
                  <c:v>88.489908405609143</c:v>
                </c:pt>
                <c:pt idx="2750">
                  <c:v>88.489908405609143</c:v>
                </c:pt>
                <c:pt idx="2751">
                  <c:v>88.25214125530249</c:v>
                </c:pt>
                <c:pt idx="2752">
                  <c:v>88.416957120855969</c:v>
                </c:pt>
                <c:pt idx="2753">
                  <c:v>88.157574775066877</c:v>
                </c:pt>
                <c:pt idx="2754">
                  <c:v>88.206208964902316</c:v>
                </c:pt>
                <c:pt idx="2755">
                  <c:v>87.333495447299455</c:v>
                </c:pt>
                <c:pt idx="2756">
                  <c:v>87.333495447299455</c:v>
                </c:pt>
                <c:pt idx="2757">
                  <c:v>87.333495447299455</c:v>
                </c:pt>
                <c:pt idx="2758">
                  <c:v>88.198103266596434</c:v>
                </c:pt>
                <c:pt idx="2759">
                  <c:v>88.679041366080355</c:v>
                </c:pt>
                <c:pt idx="2760">
                  <c:v>88.441274215773689</c:v>
                </c:pt>
                <c:pt idx="2761">
                  <c:v>89.58687957634217</c:v>
                </c:pt>
                <c:pt idx="2762">
                  <c:v>89.12755667234066</c:v>
                </c:pt>
                <c:pt idx="2763">
                  <c:v>89.12755667234066</c:v>
                </c:pt>
                <c:pt idx="2764">
                  <c:v>89.12755667234066</c:v>
                </c:pt>
                <c:pt idx="2765">
                  <c:v>89.246440247493979</c:v>
                </c:pt>
                <c:pt idx="2766">
                  <c:v>88.489908405609143</c:v>
                </c:pt>
                <c:pt idx="2767">
                  <c:v>89.349112426035504</c:v>
                </c:pt>
                <c:pt idx="2768">
                  <c:v>88.646618572856724</c:v>
                </c:pt>
                <c:pt idx="2769">
                  <c:v>87.998162708384001</c:v>
                </c:pt>
                <c:pt idx="2770">
                  <c:v>87.998162708384001</c:v>
                </c:pt>
                <c:pt idx="2771">
                  <c:v>87.998162708384001</c:v>
                </c:pt>
                <c:pt idx="2772">
                  <c:v>89.09243197968172</c:v>
                </c:pt>
                <c:pt idx="2773">
                  <c:v>88.362919132149912</c:v>
                </c:pt>
                <c:pt idx="2774">
                  <c:v>87.930615222501416</c:v>
                </c:pt>
                <c:pt idx="2775">
                  <c:v>88.198103266596434</c:v>
                </c:pt>
                <c:pt idx="2776">
                  <c:v>87.865769636054154</c:v>
                </c:pt>
                <c:pt idx="2777">
                  <c:v>87.865769636054154</c:v>
                </c:pt>
                <c:pt idx="2778">
                  <c:v>87.865769636054154</c:v>
                </c:pt>
                <c:pt idx="2779">
                  <c:v>87.976547512901575</c:v>
                </c:pt>
                <c:pt idx="2780">
                  <c:v>88.06841209370188</c:v>
                </c:pt>
                <c:pt idx="2781">
                  <c:v>86.971440922968853</c:v>
                </c:pt>
                <c:pt idx="2782">
                  <c:v>86.385128745508084</c:v>
                </c:pt>
                <c:pt idx="2783">
                  <c:v>86.739077571532803</c:v>
                </c:pt>
                <c:pt idx="2784">
                  <c:v>86.739077571532803</c:v>
                </c:pt>
                <c:pt idx="2785">
                  <c:v>86.739077571532803</c:v>
                </c:pt>
                <c:pt idx="2786">
                  <c:v>87.103833995298714</c:v>
                </c:pt>
                <c:pt idx="2787">
                  <c:v>87.125449190781126</c:v>
                </c:pt>
                <c:pt idx="2788">
                  <c:v>88.827645835022011</c:v>
                </c:pt>
                <c:pt idx="2789">
                  <c:v>88.592580584150653</c:v>
                </c:pt>
                <c:pt idx="2790">
                  <c:v>88.965442706222476</c:v>
                </c:pt>
                <c:pt idx="2791">
                  <c:v>88.965442706222476</c:v>
                </c:pt>
                <c:pt idx="2792">
                  <c:v>88.965442706222476</c:v>
                </c:pt>
                <c:pt idx="2793">
                  <c:v>88.965442706222476</c:v>
                </c:pt>
                <c:pt idx="2794">
                  <c:v>89.046499689281561</c:v>
                </c:pt>
                <c:pt idx="2795">
                  <c:v>88.857366728810348</c:v>
                </c:pt>
                <c:pt idx="2796">
                  <c:v>88.052200697090058</c:v>
                </c:pt>
                <c:pt idx="2797">
                  <c:v>88.63310907568021</c:v>
                </c:pt>
                <c:pt idx="2798">
                  <c:v>88.63310907568021</c:v>
                </c:pt>
                <c:pt idx="2799">
                  <c:v>88.63310907568021</c:v>
                </c:pt>
                <c:pt idx="2800">
                  <c:v>88.26565075247899</c:v>
                </c:pt>
                <c:pt idx="2801">
                  <c:v>88.479100807867923</c:v>
                </c:pt>
                <c:pt idx="2802">
                  <c:v>87.903596228148402</c:v>
                </c:pt>
                <c:pt idx="2803">
                  <c:v>88.603388181891873</c:v>
                </c:pt>
                <c:pt idx="2804">
                  <c:v>88.762800248574749</c:v>
                </c:pt>
                <c:pt idx="2805">
                  <c:v>88.762800248574749</c:v>
                </c:pt>
                <c:pt idx="2806">
                  <c:v>88.762800248574749</c:v>
                </c:pt>
                <c:pt idx="2807">
                  <c:v>88.95463510848127</c:v>
                </c:pt>
                <c:pt idx="2808">
                  <c:v>86.80662505741536</c:v>
                </c:pt>
                <c:pt idx="2809">
                  <c:v>86.839047850639005</c:v>
                </c:pt>
                <c:pt idx="2810">
                  <c:v>86.293264164707793</c:v>
                </c:pt>
                <c:pt idx="2811">
                  <c:v>86.298667963578396</c:v>
                </c:pt>
                <c:pt idx="2812">
                  <c:v>86.298667963578396</c:v>
                </c:pt>
                <c:pt idx="2813">
                  <c:v>86.298667963578396</c:v>
                </c:pt>
                <c:pt idx="2814">
                  <c:v>85.53132852395234</c:v>
                </c:pt>
                <c:pt idx="2815">
                  <c:v>86.547242711626268</c:v>
                </c:pt>
                <c:pt idx="2816">
                  <c:v>86.422955337602332</c:v>
                </c:pt>
                <c:pt idx="2817">
                  <c:v>85.601577909270205</c:v>
                </c:pt>
                <c:pt idx="2818">
                  <c:v>85.509713328469914</c:v>
                </c:pt>
                <c:pt idx="2819">
                  <c:v>85.509713328469914</c:v>
                </c:pt>
                <c:pt idx="2820">
                  <c:v>85.509713328469914</c:v>
                </c:pt>
                <c:pt idx="2821">
                  <c:v>84.296560482018862</c:v>
                </c:pt>
                <c:pt idx="2822">
                  <c:v>84.28845478371295</c:v>
                </c:pt>
                <c:pt idx="2823">
                  <c:v>84.747777687714461</c:v>
                </c:pt>
                <c:pt idx="2824">
                  <c:v>84.015562940747344</c:v>
                </c:pt>
                <c:pt idx="2825">
                  <c:v>83.945313555429465</c:v>
                </c:pt>
                <c:pt idx="2826">
                  <c:v>83.945313555429465</c:v>
                </c:pt>
                <c:pt idx="2827">
                  <c:v>83.945313555429465</c:v>
                </c:pt>
                <c:pt idx="2828">
                  <c:v>84.196590202912645</c:v>
                </c:pt>
                <c:pt idx="2829">
                  <c:v>83.531922941828114</c:v>
                </c:pt>
                <c:pt idx="2830">
                  <c:v>83.088811434438398</c:v>
                </c:pt>
                <c:pt idx="2831">
                  <c:v>82.183675123611906</c:v>
                </c:pt>
                <c:pt idx="2832">
                  <c:v>82.926697468320214</c:v>
                </c:pt>
                <c:pt idx="2833">
                  <c:v>82.926697468320214</c:v>
                </c:pt>
                <c:pt idx="2834">
                  <c:v>82.926697468320214</c:v>
                </c:pt>
                <c:pt idx="2835">
                  <c:v>83.775093891005383</c:v>
                </c:pt>
                <c:pt idx="2836">
                  <c:v>83.821026181405529</c:v>
                </c:pt>
                <c:pt idx="2837">
                  <c:v>83.269838696603713</c:v>
                </c:pt>
                <c:pt idx="2838">
                  <c:v>84.077706627759312</c:v>
                </c:pt>
                <c:pt idx="2839">
                  <c:v>83.159060819756291</c:v>
                </c:pt>
                <c:pt idx="2840">
                  <c:v>83.159060819756291</c:v>
                </c:pt>
                <c:pt idx="2841">
                  <c:v>83.159060819756291</c:v>
                </c:pt>
                <c:pt idx="2842">
                  <c:v>83.826429980276146</c:v>
                </c:pt>
                <c:pt idx="2843">
                  <c:v>84.31277187863067</c:v>
                </c:pt>
                <c:pt idx="2844">
                  <c:v>82.470076463754026</c:v>
                </c:pt>
                <c:pt idx="2845">
                  <c:v>81.383912890762204</c:v>
                </c:pt>
                <c:pt idx="2846">
                  <c:v>82.810515792602203</c:v>
                </c:pt>
                <c:pt idx="2847">
                  <c:v>82.810515792602203</c:v>
                </c:pt>
                <c:pt idx="2848">
                  <c:v>82.810515792602203</c:v>
                </c:pt>
                <c:pt idx="2849">
                  <c:v>82.053983950717353</c:v>
                </c:pt>
                <c:pt idx="2850">
                  <c:v>82.97803355759099</c:v>
                </c:pt>
                <c:pt idx="2851">
                  <c:v>83.159060819756291</c:v>
                </c:pt>
                <c:pt idx="2852">
                  <c:v>83.286050093215536</c:v>
                </c:pt>
                <c:pt idx="2853">
                  <c:v>82.969927859285093</c:v>
                </c:pt>
                <c:pt idx="2854">
                  <c:v>82.969927859285093</c:v>
                </c:pt>
                <c:pt idx="2855">
                  <c:v>82.969927859285093</c:v>
                </c:pt>
                <c:pt idx="2856">
                  <c:v>83.33468428305099</c:v>
                </c:pt>
                <c:pt idx="2857">
                  <c:v>84.361406068466138</c:v>
                </c:pt>
                <c:pt idx="2858">
                  <c:v>85.101726513739152</c:v>
                </c:pt>
                <c:pt idx="2859">
                  <c:v>84.615384615384613</c:v>
                </c:pt>
                <c:pt idx="2860">
                  <c:v>84.372213666207344</c:v>
                </c:pt>
                <c:pt idx="2861">
                  <c:v>84.372213666207344</c:v>
                </c:pt>
                <c:pt idx="2862">
                  <c:v>84.372213666207344</c:v>
                </c:pt>
                <c:pt idx="2863">
                  <c:v>84.723460592796727</c:v>
                </c:pt>
                <c:pt idx="2864">
                  <c:v>83.707546405122798</c:v>
                </c:pt>
                <c:pt idx="2865">
                  <c:v>83.588662829969465</c:v>
                </c:pt>
                <c:pt idx="2866">
                  <c:v>84.096619923806443</c:v>
                </c:pt>
                <c:pt idx="2867">
                  <c:v>84.38302126394855</c:v>
                </c:pt>
                <c:pt idx="2868">
                  <c:v>84.38302126394855</c:v>
                </c:pt>
                <c:pt idx="2869">
                  <c:v>84.38302126394855</c:v>
                </c:pt>
                <c:pt idx="2870">
                  <c:v>83.704844505687504</c:v>
                </c:pt>
                <c:pt idx="2871">
                  <c:v>84.226311096700996</c:v>
                </c:pt>
                <c:pt idx="2872">
                  <c:v>84.418145956607503</c:v>
                </c:pt>
                <c:pt idx="2873">
                  <c:v>83.618383723757802</c:v>
                </c:pt>
                <c:pt idx="2874">
                  <c:v>83.86425657237038</c:v>
                </c:pt>
                <c:pt idx="2875">
                  <c:v>83.86425657237038</c:v>
                </c:pt>
                <c:pt idx="2876">
                  <c:v>83.86425657237038</c:v>
                </c:pt>
                <c:pt idx="2877">
                  <c:v>84.026370538488564</c:v>
                </c:pt>
                <c:pt idx="2878">
                  <c:v>83.237415903380068</c:v>
                </c:pt>
                <c:pt idx="2879">
                  <c:v>83.926400259382334</c:v>
                </c:pt>
                <c:pt idx="2880">
                  <c:v>84.156061711383103</c:v>
                </c:pt>
                <c:pt idx="2881">
                  <c:v>85.117937910350989</c:v>
                </c:pt>
                <c:pt idx="2882">
                  <c:v>85.117937910350989</c:v>
                </c:pt>
                <c:pt idx="2883">
                  <c:v>85.117937910350989</c:v>
                </c:pt>
                <c:pt idx="2884">
                  <c:v>84.658615006349464</c:v>
                </c:pt>
                <c:pt idx="2885">
                  <c:v>84.064197130582812</c:v>
                </c:pt>
                <c:pt idx="2886">
                  <c:v>83.915592661641142</c:v>
                </c:pt>
                <c:pt idx="2887">
                  <c:v>83.626489422063713</c:v>
                </c:pt>
                <c:pt idx="2888">
                  <c:v>81.683823728080839</c:v>
                </c:pt>
                <c:pt idx="2889">
                  <c:v>81.683823728080839</c:v>
                </c:pt>
                <c:pt idx="2890">
                  <c:v>81.683823728080839</c:v>
                </c:pt>
                <c:pt idx="2891">
                  <c:v>82.68082461970765</c:v>
                </c:pt>
                <c:pt idx="2892">
                  <c:v>81.832428197022494</c:v>
                </c:pt>
                <c:pt idx="2893">
                  <c:v>81.65680473372781</c:v>
                </c:pt>
                <c:pt idx="2894">
                  <c:v>82.780794898813866</c:v>
                </c:pt>
                <c:pt idx="2895">
                  <c:v>82.332279592553562</c:v>
                </c:pt>
                <c:pt idx="2896">
                  <c:v>82.332279592553562</c:v>
                </c:pt>
                <c:pt idx="2897">
                  <c:v>82.332279592553562</c:v>
                </c:pt>
                <c:pt idx="2898">
                  <c:v>81.743265515657512</c:v>
                </c:pt>
                <c:pt idx="2899">
                  <c:v>82.243116911188579</c:v>
                </c:pt>
                <c:pt idx="2900">
                  <c:v>81.408229985679938</c:v>
                </c:pt>
                <c:pt idx="2901">
                  <c:v>81.578449650104034</c:v>
                </c:pt>
                <c:pt idx="2902">
                  <c:v>81.821620599281303</c:v>
                </c:pt>
                <c:pt idx="2903">
                  <c:v>81.821620599281303</c:v>
                </c:pt>
                <c:pt idx="2904">
                  <c:v>81.821620599281303</c:v>
                </c:pt>
                <c:pt idx="2905">
                  <c:v>80.878657696360548</c:v>
                </c:pt>
                <c:pt idx="2906">
                  <c:v>80.057280268028435</c:v>
                </c:pt>
                <c:pt idx="2907">
                  <c:v>79.895166301910251</c:v>
                </c:pt>
                <c:pt idx="2908">
                  <c:v>79.330469319931908</c:v>
                </c:pt>
                <c:pt idx="2909">
                  <c:v>80.092404960687375</c:v>
                </c:pt>
                <c:pt idx="2910">
                  <c:v>80.092404960687375</c:v>
                </c:pt>
                <c:pt idx="2911">
                  <c:v>80.092404960687375</c:v>
                </c:pt>
                <c:pt idx="2912">
                  <c:v>79.481775688308872</c:v>
                </c:pt>
                <c:pt idx="2913">
                  <c:v>78.963010996730702</c:v>
                </c:pt>
                <c:pt idx="2914">
                  <c:v>78.768474237388887</c:v>
                </c:pt>
                <c:pt idx="2915">
                  <c:v>78.768474237388887</c:v>
                </c:pt>
                <c:pt idx="2916">
                  <c:v>78.768474237388887</c:v>
                </c:pt>
                <c:pt idx="2917">
                  <c:v>78.768474237388887</c:v>
                </c:pt>
                <c:pt idx="2918">
                  <c:v>78.768474237388887</c:v>
                </c:pt>
                <c:pt idx="2919">
                  <c:v>78.560427980870557</c:v>
                </c:pt>
                <c:pt idx="2920">
                  <c:v>79.019750884872067</c:v>
                </c:pt>
                <c:pt idx="2921">
                  <c:v>78.741455243035858</c:v>
                </c:pt>
                <c:pt idx="2922">
                  <c:v>78.741455243035858</c:v>
                </c:pt>
                <c:pt idx="2923">
                  <c:v>78.279430439599039</c:v>
                </c:pt>
                <c:pt idx="2924">
                  <c:v>78.279430439599039</c:v>
                </c:pt>
                <c:pt idx="2925">
                  <c:v>78.279430439599039</c:v>
                </c:pt>
                <c:pt idx="2926">
                  <c:v>77.428332117478575</c:v>
                </c:pt>
                <c:pt idx="2927">
                  <c:v>77.217583961524966</c:v>
                </c:pt>
                <c:pt idx="2928">
                  <c:v>77.020345302747828</c:v>
                </c:pt>
                <c:pt idx="2929">
                  <c:v>77.452649212396324</c:v>
                </c:pt>
                <c:pt idx="2930">
                  <c:v>77.044662397665562</c:v>
                </c:pt>
                <c:pt idx="2931">
                  <c:v>77.044662397665562</c:v>
                </c:pt>
                <c:pt idx="2932">
                  <c:v>77.044662397665562</c:v>
                </c:pt>
                <c:pt idx="2933">
                  <c:v>76.547512901569803</c:v>
                </c:pt>
                <c:pt idx="2934">
                  <c:v>74.853421955634815</c:v>
                </c:pt>
                <c:pt idx="2935">
                  <c:v>72.251492799437997</c:v>
                </c:pt>
                <c:pt idx="2936">
                  <c:v>72.978303747534525</c:v>
                </c:pt>
                <c:pt idx="2937">
                  <c:v>74.423819945421627</c:v>
                </c:pt>
                <c:pt idx="2938">
                  <c:v>74.423819945421627</c:v>
                </c:pt>
                <c:pt idx="2939">
                  <c:v>74.423819945421627</c:v>
                </c:pt>
                <c:pt idx="2940">
                  <c:v>73.697008997325113</c:v>
                </c:pt>
                <c:pt idx="2941">
                  <c:v>74.36978195671557</c:v>
                </c:pt>
                <c:pt idx="2942">
                  <c:v>75.377590446083616</c:v>
                </c:pt>
                <c:pt idx="2943">
                  <c:v>74.515684526221932</c:v>
                </c:pt>
                <c:pt idx="2944">
                  <c:v>72.767555591580873</c:v>
                </c:pt>
                <c:pt idx="2945">
                  <c:v>72.767555591580873</c:v>
                </c:pt>
                <c:pt idx="2946">
                  <c:v>72.767555591580873</c:v>
                </c:pt>
                <c:pt idx="2947">
                  <c:v>74.021236929561482</c:v>
                </c:pt>
                <c:pt idx="2948">
                  <c:v>72.573018832239072</c:v>
                </c:pt>
                <c:pt idx="2949">
                  <c:v>73.116100618734976</c:v>
                </c:pt>
                <c:pt idx="2950">
                  <c:v>72.048850341790285</c:v>
                </c:pt>
                <c:pt idx="2951">
                  <c:v>73.353867769041642</c:v>
                </c:pt>
                <c:pt idx="2952">
                  <c:v>73.353867769041642</c:v>
                </c:pt>
                <c:pt idx="2953">
                  <c:v>73.353867769041642</c:v>
                </c:pt>
                <c:pt idx="2954">
                  <c:v>73.407905757747699</c:v>
                </c:pt>
                <c:pt idx="2955">
                  <c:v>74.953392234741017</c:v>
                </c:pt>
                <c:pt idx="2956">
                  <c:v>74.831806760152389</c:v>
                </c:pt>
                <c:pt idx="2957">
                  <c:v>74.96960363135284</c:v>
                </c:pt>
                <c:pt idx="2958">
                  <c:v>74.353570560103748</c:v>
                </c:pt>
                <c:pt idx="2959">
                  <c:v>74.353570560103748</c:v>
                </c:pt>
                <c:pt idx="2960">
                  <c:v>74.353570560103748</c:v>
                </c:pt>
                <c:pt idx="2961">
                  <c:v>74.418416146551039</c:v>
                </c:pt>
                <c:pt idx="2962">
                  <c:v>73.183648104617546</c:v>
                </c:pt>
                <c:pt idx="2963">
                  <c:v>72.902650563346029</c:v>
                </c:pt>
                <c:pt idx="2964">
                  <c:v>74.259004079868149</c:v>
                </c:pt>
                <c:pt idx="2965">
                  <c:v>74.264407878738751</c:v>
                </c:pt>
                <c:pt idx="2966">
                  <c:v>74.264407878738751</c:v>
                </c:pt>
                <c:pt idx="2967">
                  <c:v>74.264407878738751</c:v>
                </c:pt>
                <c:pt idx="2968">
                  <c:v>74.175245197373769</c:v>
                </c:pt>
                <c:pt idx="2969">
                  <c:v>73.043149333981788</c:v>
                </c:pt>
                <c:pt idx="2970">
                  <c:v>73.680797600713305</c:v>
                </c:pt>
                <c:pt idx="2971">
                  <c:v>73.564615924995266</c:v>
                </c:pt>
                <c:pt idx="2972">
                  <c:v>72.756747993839681</c:v>
                </c:pt>
                <c:pt idx="2973">
                  <c:v>72.756747993839681</c:v>
                </c:pt>
                <c:pt idx="2974">
                  <c:v>72.756747993839681</c:v>
                </c:pt>
                <c:pt idx="2975">
                  <c:v>72.670287211909965</c:v>
                </c:pt>
                <c:pt idx="2976">
                  <c:v>73.823998270784358</c:v>
                </c:pt>
                <c:pt idx="2977">
                  <c:v>73.575423522736486</c:v>
                </c:pt>
                <c:pt idx="2978">
                  <c:v>74.477857934127684</c:v>
                </c:pt>
                <c:pt idx="2979">
                  <c:v>74.383291453892085</c:v>
                </c:pt>
                <c:pt idx="2980">
                  <c:v>74.383291453892085</c:v>
                </c:pt>
                <c:pt idx="2981">
                  <c:v>74.383291453892085</c:v>
                </c:pt>
                <c:pt idx="2982">
                  <c:v>74.169841398503138</c:v>
                </c:pt>
                <c:pt idx="2983">
                  <c:v>73.394396260571185</c:v>
                </c:pt>
                <c:pt idx="2984">
                  <c:v>73.721326092242847</c:v>
                </c:pt>
                <c:pt idx="2985">
                  <c:v>73.918564751019971</c:v>
                </c:pt>
                <c:pt idx="2986">
                  <c:v>73.213368998405883</c:v>
                </c:pt>
                <c:pt idx="2987">
                  <c:v>73.213368998405883</c:v>
                </c:pt>
                <c:pt idx="2988">
                  <c:v>73.213368998405883</c:v>
                </c:pt>
                <c:pt idx="2989">
                  <c:v>74.202264191726783</c:v>
                </c:pt>
                <c:pt idx="2990">
                  <c:v>72.935073356569674</c:v>
                </c:pt>
                <c:pt idx="2991">
                  <c:v>72.294723190402848</c:v>
                </c:pt>
                <c:pt idx="2992">
                  <c:v>73.126908216476181</c:v>
                </c:pt>
                <c:pt idx="2993">
                  <c:v>73.497068439112695</c:v>
                </c:pt>
                <c:pt idx="2994">
                  <c:v>73.497068439112695</c:v>
                </c:pt>
                <c:pt idx="2995">
                  <c:v>73.497068439112695</c:v>
                </c:pt>
                <c:pt idx="2996">
                  <c:v>73.299829780335585</c:v>
                </c:pt>
                <c:pt idx="2997">
                  <c:v>72.913458161087235</c:v>
                </c:pt>
                <c:pt idx="2998">
                  <c:v>71.648969225365434</c:v>
                </c:pt>
                <c:pt idx="2999">
                  <c:v>73.310637378076791</c:v>
                </c:pt>
                <c:pt idx="3000">
                  <c:v>75.274918267542077</c:v>
                </c:pt>
                <c:pt idx="3001">
                  <c:v>75.274918267542077</c:v>
                </c:pt>
                <c:pt idx="3002">
                  <c:v>75.274918267542077</c:v>
                </c:pt>
                <c:pt idx="3003">
                  <c:v>76.055767204344662</c:v>
                </c:pt>
                <c:pt idx="3004">
                  <c:v>76.007133014509193</c:v>
                </c:pt>
                <c:pt idx="3005">
                  <c:v>75.542406311637095</c:v>
                </c:pt>
                <c:pt idx="3006">
                  <c:v>75.977412120720871</c:v>
                </c:pt>
                <c:pt idx="3007">
                  <c:v>74.883142849423152</c:v>
                </c:pt>
                <c:pt idx="3008">
                  <c:v>74.883142849423152</c:v>
                </c:pt>
                <c:pt idx="3009">
                  <c:v>74.883142849423152</c:v>
                </c:pt>
                <c:pt idx="3010">
                  <c:v>75.088487206506173</c:v>
                </c:pt>
                <c:pt idx="3011">
                  <c:v>74.323849666315425</c:v>
                </c:pt>
                <c:pt idx="3012">
                  <c:v>74.526492123963152</c:v>
                </c:pt>
                <c:pt idx="3013">
                  <c:v>74.448137040339361</c:v>
                </c:pt>
                <c:pt idx="3014">
                  <c:v>74.448137040339361</c:v>
                </c:pt>
                <c:pt idx="3015">
                  <c:v>74.448137040339361</c:v>
                </c:pt>
                <c:pt idx="3016">
                  <c:v>74.448137040339361</c:v>
                </c:pt>
                <c:pt idx="3017">
                  <c:v>74.448137040339361</c:v>
                </c:pt>
                <c:pt idx="3018">
                  <c:v>74.902056145470269</c:v>
                </c:pt>
                <c:pt idx="3019">
                  <c:v>74.45083893977467</c:v>
                </c:pt>
                <c:pt idx="3020">
                  <c:v>74.334657264056631</c:v>
                </c:pt>
                <c:pt idx="3021">
                  <c:v>74.869633352246638</c:v>
                </c:pt>
                <c:pt idx="3022">
                  <c:v>74.869633352246638</c:v>
                </c:pt>
                <c:pt idx="3023">
                  <c:v>74.869633352246638</c:v>
                </c:pt>
                <c:pt idx="3024">
                  <c:v>74.302234470833</c:v>
                </c:pt>
                <c:pt idx="3025">
                  <c:v>74.26710977817406</c:v>
                </c:pt>
                <c:pt idx="3026">
                  <c:v>74.55351111831618</c:v>
                </c:pt>
                <c:pt idx="3027">
                  <c:v>75.40460944043663</c:v>
                </c:pt>
                <c:pt idx="3028">
                  <c:v>75.137121396341627</c:v>
                </c:pt>
                <c:pt idx="3029">
                  <c:v>75.137121396341627</c:v>
                </c:pt>
                <c:pt idx="3030">
                  <c:v>75.137121396341627</c:v>
                </c:pt>
                <c:pt idx="3031">
                  <c:v>74.458944638080581</c:v>
                </c:pt>
                <c:pt idx="3032">
                  <c:v>74.521088325092549</c:v>
                </c:pt>
                <c:pt idx="3033">
                  <c:v>74.294128772527074</c:v>
                </c:pt>
                <c:pt idx="3034">
                  <c:v>74.161735700197241</c:v>
                </c:pt>
                <c:pt idx="3035">
                  <c:v>75.585636702601931</c:v>
                </c:pt>
                <c:pt idx="3036">
                  <c:v>75.585636702601931</c:v>
                </c:pt>
                <c:pt idx="3037">
                  <c:v>75.585636702601931</c:v>
                </c:pt>
                <c:pt idx="3038">
                  <c:v>76.450244521898895</c:v>
                </c:pt>
                <c:pt idx="3039">
                  <c:v>76.952797816865257</c:v>
                </c:pt>
                <c:pt idx="3040">
                  <c:v>77.241901056442686</c:v>
                </c:pt>
                <c:pt idx="3041">
                  <c:v>79.40342060468511</c:v>
                </c:pt>
                <c:pt idx="3042">
                  <c:v>79.546621274756163</c:v>
                </c:pt>
                <c:pt idx="3043">
                  <c:v>79.546621274756163</c:v>
                </c:pt>
                <c:pt idx="3044">
                  <c:v>79.546621274756163</c:v>
                </c:pt>
                <c:pt idx="3045">
                  <c:v>79.546621274756163</c:v>
                </c:pt>
                <c:pt idx="3046">
                  <c:v>81.135338142714332</c:v>
                </c:pt>
                <c:pt idx="3047">
                  <c:v>79.635783956121159</c:v>
                </c:pt>
                <c:pt idx="3048">
                  <c:v>79.365594012590861</c:v>
                </c:pt>
                <c:pt idx="3049">
                  <c:v>79.233200940261</c:v>
                </c:pt>
                <c:pt idx="3050">
                  <c:v>79.233200940261</c:v>
                </c:pt>
                <c:pt idx="3051">
                  <c:v>79.233200940261</c:v>
                </c:pt>
                <c:pt idx="3052">
                  <c:v>78.733349544729947</c:v>
                </c:pt>
                <c:pt idx="3053">
                  <c:v>79.673610548215407</c:v>
                </c:pt>
                <c:pt idx="3054">
                  <c:v>79.025154683742684</c:v>
                </c:pt>
                <c:pt idx="3055">
                  <c:v>78.700926751506316</c:v>
                </c:pt>
                <c:pt idx="3056">
                  <c:v>78.663100159412068</c:v>
                </c:pt>
                <c:pt idx="3057">
                  <c:v>78.663100159412068</c:v>
                </c:pt>
                <c:pt idx="3058">
                  <c:v>78.663100159412068</c:v>
                </c:pt>
                <c:pt idx="3059">
                  <c:v>77.993029099456919</c:v>
                </c:pt>
                <c:pt idx="3060">
                  <c:v>76.161141282321481</c:v>
                </c:pt>
                <c:pt idx="3061">
                  <c:v>76.044959606603442</c:v>
                </c:pt>
                <c:pt idx="3062">
                  <c:v>76.098997595309498</c:v>
                </c:pt>
                <c:pt idx="3063">
                  <c:v>75.234389776012534</c:v>
                </c:pt>
                <c:pt idx="3064">
                  <c:v>75.234389776012534</c:v>
                </c:pt>
                <c:pt idx="3065">
                  <c:v>75.234389776012534</c:v>
                </c:pt>
                <c:pt idx="3066">
                  <c:v>75.234389776012534</c:v>
                </c:pt>
                <c:pt idx="3067">
                  <c:v>74.588635810975106</c:v>
                </c:pt>
                <c:pt idx="3068">
                  <c:v>74.442733241468744</c:v>
                </c:pt>
                <c:pt idx="3069">
                  <c:v>75.072275809894364</c:v>
                </c:pt>
                <c:pt idx="3070">
                  <c:v>73.91045905271406</c:v>
                </c:pt>
                <c:pt idx="3071">
                  <c:v>73.91045905271406</c:v>
                </c:pt>
                <c:pt idx="3072">
                  <c:v>73.91045905271406</c:v>
                </c:pt>
                <c:pt idx="3073">
                  <c:v>74.137418605279521</c:v>
                </c:pt>
                <c:pt idx="3074">
                  <c:v>74.104995812055876</c:v>
                </c:pt>
                <c:pt idx="3075">
                  <c:v>74.104995812055876</c:v>
                </c:pt>
                <c:pt idx="3076">
                  <c:v>73.191753802923472</c:v>
                </c:pt>
                <c:pt idx="3077">
                  <c:v>73.370079165653451</c:v>
                </c:pt>
                <c:pt idx="3078">
                  <c:v>73.370079165653451</c:v>
                </c:pt>
                <c:pt idx="3079">
                  <c:v>73.370079165653451</c:v>
                </c:pt>
                <c:pt idx="3080">
                  <c:v>73.599740617654206</c:v>
                </c:pt>
                <c:pt idx="3081">
                  <c:v>73.813190673043152</c:v>
                </c:pt>
                <c:pt idx="3082">
                  <c:v>74.315743968009514</c:v>
                </c:pt>
                <c:pt idx="3083">
                  <c:v>72.972899948663922</c:v>
                </c:pt>
                <c:pt idx="3084">
                  <c:v>72.978303747534525</c:v>
                </c:pt>
                <c:pt idx="3085">
                  <c:v>72.978303747534525</c:v>
                </c:pt>
                <c:pt idx="3086">
                  <c:v>72.978303747534525</c:v>
                </c:pt>
                <c:pt idx="3087">
                  <c:v>71.905649671719232</c:v>
                </c:pt>
                <c:pt idx="3088">
                  <c:v>71.192348220799232</c:v>
                </c:pt>
                <c:pt idx="3089">
                  <c:v>71.154521628704984</c:v>
                </c:pt>
                <c:pt idx="3090">
                  <c:v>71.276107103293612</c:v>
                </c:pt>
                <c:pt idx="3091">
                  <c:v>70.449325876090896</c:v>
                </c:pt>
                <c:pt idx="3092">
                  <c:v>70.449325876090896</c:v>
                </c:pt>
                <c:pt idx="3093">
                  <c:v>70.449325876090896</c:v>
                </c:pt>
                <c:pt idx="3094">
                  <c:v>70.327740401502254</c:v>
                </c:pt>
                <c:pt idx="3095">
                  <c:v>71.616546432141789</c:v>
                </c:pt>
                <c:pt idx="3096">
                  <c:v>71.138310232093161</c:v>
                </c:pt>
                <c:pt idx="3097">
                  <c:v>71.286914701034831</c:v>
                </c:pt>
                <c:pt idx="3098">
                  <c:v>70.881629785739378</c:v>
                </c:pt>
                <c:pt idx="3099">
                  <c:v>70.881629785739378</c:v>
                </c:pt>
                <c:pt idx="3100">
                  <c:v>70.881629785739378</c:v>
                </c:pt>
                <c:pt idx="3101">
                  <c:v>70.684391126962254</c:v>
                </c:pt>
                <c:pt idx="3102">
                  <c:v>70.26829861392558</c:v>
                </c:pt>
                <c:pt idx="3103">
                  <c:v>71.005917159763314</c:v>
                </c:pt>
                <c:pt idx="3104">
                  <c:v>71.065358947339973</c:v>
                </c:pt>
                <c:pt idx="3105">
                  <c:v>70.557401853503023</c:v>
                </c:pt>
                <c:pt idx="3106">
                  <c:v>70.557401853503023</c:v>
                </c:pt>
                <c:pt idx="3107">
                  <c:v>70.557401853503023</c:v>
                </c:pt>
                <c:pt idx="3108">
                  <c:v>69.122693253357113</c:v>
                </c:pt>
                <c:pt idx="3109">
                  <c:v>66.342438734430303</c:v>
                </c:pt>
                <c:pt idx="3110">
                  <c:v>68.082461970765451</c:v>
                </c:pt>
                <c:pt idx="3111">
                  <c:v>69.598227553970446</c:v>
                </c:pt>
                <c:pt idx="3112">
                  <c:v>69.163221744886656</c:v>
                </c:pt>
                <c:pt idx="3113">
                  <c:v>69.163221744886656</c:v>
                </c:pt>
                <c:pt idx="3114">
                  <c:v>69.163221744886656</c:v>
                </c:pt>
                <c:pt idx="3115">
                  <c:v>69.798168112182864</c:v>
                </c:pt>
                <c:pt idx="3116">
                  <c:v>69.517170570911361</c:v>
                </c:pt>
                <c:pt idx="3117">
                  <c:v>69.42800788954635</c:v>
                </c:pt>
                <c:pt idx="3118">
                  <c:v>69.679284537029545</c:v>
                </c:pt>
                <c:pt idx="3119">
                  <c:v>69.060549566345145</c:v>
                </c:pt>
                <c:pt idx="3120">
                  <c:v>69.060549566345145</c:v>
                </c:pt>
                <c:pt idx="3121">
                  <c:v>69.060549566345145</c:v>
                </c:pt>
                <c:pt idx="3122">
                  <c:v>68.903839399097564</c:v>
                </c:pt>
                <c:pt idx="3123">
                  <c:v>68.320229121072117</c:v>
                </c:pt>
                <c:pt idx="3124">
                  <c:v>67.352949123233643</c:v>
                </c:pt>
                <c:pt idx="3125">
                  <c:v>66.447812812407122</c:v>
                </c:pt>
                <c:pt idx="3126">
                  <c:v>66.393774823701065</c:v>
                </c:pt>
                <c:pt idx="3127">
                  <c:v>66.393774823701065</c:v>
                </c:pt>
                <c:pt idx="3128">
                  <c:v>66.393774823701065</c:v>
                </c:pt>
                <c:pt idx="3129">
                  <c:v>65.707492367134108</c:v>
                </c:pt>
                <c:pt idx="3130">
                  <c:v>67.023317392126671</c:v>
                </c:pt>
                <c:pt idx="3131">
                  <c:v>67.228661749209692</c:v>
                </c:pt>
                <c:pt idx="3132">
                  <c:v>66.426197616924696</c:v>
                </c:pt>
                <c:pt idx="3133">
                  <c:v>65.896625327605307</c:v>
                </c:pt>
                <c:pt idx="3134">
                  <c:v>65.896625327605307</c:v>
                </c:pt>
                <c:pt idx="3135">
                  <c:v>65.896625327605307</c:v>
                </c:pt>
                <c:pt idx="3136">
                  <c:v>65.542676501580615</c:v>
                </c:pt>
                <c:pt idx="3137">
                  <c:v>65.788549350193193</c:v>
                </c:pt>
                <c:pt idx="3138">
                  <c:v>65.064440301531974</c:v>
                </c:pt>
                <c:pt idx="3139">
                  <c:v>64.961768122990478</c:v>
                </c:pt>
                <c:pt idx="3140">
                  <c:v>64.813163654048793</c:v>
                </c:pt>
                <c:pt idx="3141">
                  <c:v>64.813163654048793</c:v>
                </c:pt>
                <c:pt idx="3142">
                  <c:v>64.813163654048793</c:v>
                </c:pt>
                <c:pt idx="3143">
                  <c:v>66.304612142336055</c:v>
                </c:pt>
                <c:pt idx="3144">
                  <c:v>64.226851476588038</c:v>
                </c:pt>
                <c:pt idx="3145">
                  <c:v>64.691578179460166</c:v>
                </c:pt>
                <c:pt idx="3146">
                  <c:v>64.588906000918641</c:v>
                </c:pt>
                <c:pt idx="3147">
                  <c:v>64.686174380589563</c:v>
                </c:pt>
                <c:pt idx="3148">
                  <c:v>64.686174380589563</c:v>
                </c:pt>
                <c:pt idx="3149">
                  <c:v>64.686174380589563</c:v>
                </c:pt>
                <c:pt idx="3150">
                  <c:v>64.170111588446673</c:v>
                </c:pt>
                <c:pt idx="3151">
                  <c:v>63.162303099078656</c:v>
                </c:pt>
                <c:pt idx="3152">
                  <c:v>63.056929021101837</c:v>
                </c:pt>
                <c:pt idx="3153">
                  <c:v>64.162005890140762</c:v>
                </c:pt>
                <c:pt idx="3154">
                  <c:v>63.17040879738456</c:v>
                </c:pt>
                <c:pt idx="3155">
                  <c:v>63.17040879738456</c:v>
                </c:pt>
                <c:pt idx="3156">
                  <c:v>63.17040879738456</c:v>
                </c:pt>
                <c:pt idx="3157">
                  <c:v>61.535759639026232</c:v>
                </c:pt>
                <c:pt idx="3158">
                  <c:v>62.900218853854263</c:v>
                </c:pt>
                <c:pt idx="3159">
                  <c:v>61.506038745237902</c:v>
                </c:pt>
                <c:pt idx="3160">
                  <c:v>63.583799410985932</c:v>
                </c:pt>
                <c:pt idx="3161">
                  <c:v>64.240360973764552</c:v>
                </c:pt>
                <c:pt idx="3162">
                  <c:v>64.240360973764552</c:v>
                </c:pt>
                <c:pt idx="3163">
                  <c:v>64.240360973764552</c:v>
                </c:pt>
                <c:pt idx="3164">
                  <c:v>64.240360973764552</c:v>
                </c:pt>
                <c:pt idx="3165">
                  <c:v>63.756720974845315</c:v>
                </c:pt>
                <c:pt idx="3166">
                  <c:v>64.19983248223501</c:v>
                </c:pt>
                <c:pt idx="3167">
                  <c:v>65.318418848450463</c:v>
                </c:pt>
                <c:pt idx="3168">
                  <c:v>64.037718516116826</c:v>
                </c:pt>
                <c:pt idx="3169">
                  <c:v>64.037718516116826</c:v>
                </c:pt>
                <c:pt idx="3170">
                  <c:v>64.037718516116826</c:v>
                </c:pt>
                <c:pt idx="3171">
                  <c:v>64.035016616681531</c:v>
                </c:pt>
                <c:pt idx="3172">
                  <c:v>65.877712031558175</c:v>
                </c:pt>
                <c:pt idx="3173">
                  <c:v>66.091162086947122</c:v>
                </c:pt>
                <c:pt idx="3174">
                  <c:v>66.64775337061954</c:v>
                </c:pt>
                <c:pt idx="3175">
                  <c:v>66.407284320877579</c:v>
                </c:pt>
                <c:pt idx="3176">
                  <c:v>66.407284320877579</c:v>
                </c:pt>
                <c:pt idx="3177">
                  <c:v>66.407284320877579</c:v>
                </c:pt>
                <c:pt idx="3178">
                  <c:v>66.407284320877579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279424"/>
        <c:axId val="100280960"/>
      </c:lineChart>
      <c:dateAx>
        <c:axId val="100279424"/>
        <c:scaling>
          <c:orientation val="minMax"/>
          <c:min val="39083"/>
        </c:scaling>
        <c:delete val="0"/>
        <c:axPos val="b"/>
        <c:numFmt formatCode="mmm\ yy\ 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0280960"/>
        <c:crosses val="autoZero"/>
        <c:auto val="1"/>
        <c:lblOffset val="100"/>
        <c:baseTimeUnit val="days"/>
        <c:majorUnit val="6"/>
        <c:majorTimeUnit val="months"/>
      </c:dateAx>
      <c:valAx>
        <c:axId val="100280960"/>
        <c:scaling>
          <c:orientation val="minMax"/>
          <c:max val="25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Jan 07 = 100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  <a:prstDash val="solid"/>
          </a:ln>
        </c:spPr>
        <c:crossAx val="1002794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1181985665253507E-2"/>
          <c:y val="0.91953854003308155"/>
          <c:w val="0.97531067030082774"/>
          <c:h val="7.4692678352252184E-2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185619826367862E-2"/>
          <c:y val="0.10518204727621647"/>
          <c:w val="0.85353232889158082"/>
          <c:h val="0.6960872883984716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g11b!$S$6</c:f>
              <c:strCache>
                <c:ptCount val="1"/>
                <c:pt idx="0">
                  <c:v> trimestral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2"/>
              <c:layout>
                <c:manualLayout>
                  <c:x val="0"/>
                  <c:y val="1.12044837697318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4"/>
              <c:layout>
                <c:manualLayout>
                  <c:x val="1.1752000992018454E-16"/>
                  <c:y val="-1.34453805236782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g11b!$P$7:$P$32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g11b!$S$7:$S$32</c:f>
              <c:numCache>
                <c:formatCode>0.0</c:formatCode>
                <c:ptCount val="26"/>
                <c:pt idx="0">
                  <c:v>-1.9370792691303933</c:v>
                </c:pt>
                <c:pt idx="1">
                  <c:v>2.2835528159148311</c:v>
                </c:pt>
                <c:pt idx="2">
                  <c:v>2.4380221887412716</c:v>
                </c:pt>
                <c:pt idx="3">
                  <c:v>2.4267950260729947</c:v>
                </c:pt>
                <c:pt idx="4">
                  <c:v>1.7557600678807006</c:v>
                </c:pt>
                <c:pt idx="5">
                  <c:v>1.6805644644002626</c:v>
                </c:pt>
                <c:pt idx="6">
                  <c:v>0.95886954327528429</c:v>
                </c:pt>
                <c:pt idx="7">
                  <c:v>1.2559360159960136</c:v>
                </c:pt>
                <c:pt idx="8">
                  <c:v>1.1354520209811483</c:v>
                </c:pt>
                <c:pt idx="9">
                  <c:v>1.2630422844591038</c:v>
                </c:pt>
                <c:pt idx="10">
                  <c:v>-0.22897083634610738</c:v>
                </c:pt>
                <c:pt idx="11">
                  <c:v>0.32008696702501993</c:v>
                </c:pt>
                <c:pt idx="12">
                  <c:v>0.1023418216844334</c:v>
                </c:pt>
                <c:pt idx="13">
                  <c:v>0.73370218907867013</c:v>
                </c:pt>
                <c:pt idx="14">
                  <c:v>1.2059701492537442</c:v>
                </c:pt>
                <c:pt idx="15">
                  <c:v>0.21826333176025514</c:v>
                </c:pt>
                <c:pt idx="16">
                  <c:v>0.6239331332038347</c:v>
                </c:pt>
                <c:pt idx="17">
                  <c:v>1.5735595203275778</c:v>
                </c:pt>
                <c:pt idx="18">
                  <c:v>5.7590416954695911E-3</c:v>
                </c:pt>
                <c:pt idx="19">
                  <c:v>-0.16124388137058077</c:v>
                </c:pt>
                <c:pt idx="20">
                  <c:v>0.66332122051105102</c:v>
                </c:pt>
                <c:pt idx="21">
                  <c:v>-1.1116204446481817</c:v>
                </c:pt>
                <c:pt idx="22">
                  <c:v>0.1100938695097966</c:v>
                </c:pt>
                <c:pt idx="23">
                  <c:v>4.0516293337972797E-2</c:v>
                </c:pt>
                <c:pt idx="24">
                  <c:v>-0.74635501041424845</c:v>
                </c:pt>
                <c:pt idx="25">
                  <c:v>-1.9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0912896"/>
        <c:axId val="140931072"/>
      </c:barChart>
      <c:lineChart>
        <c:grouping val="standard"/>
        <c:varyColors val="0"/>
        <c:ser>
          <c:idx val="0"/>
          <c:order val="1"/>
          <c:tx>
            <c:strRef>
              <c:f>g11b!$R$6</c:f>
              <c:strCache>
                <c:ptCount val="1"/>
                <c:pt idx="0">
                  <c:v> 4 trimestres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-3.0192307692307692E-2"/>
                  <c:y val="4.95181719081888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-2.6991217443973349E-2"/>
                  <c:y val="-5.80448722812364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layout>
                <c:manualLayout>
                  <c:x val="-1.3461538461538461E-3"/>
                  <c:y val="2.459163626752001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g11b!$P$7:$P$32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g11b!$R$7:$R$32</c:f>
              <c:numCache>
                <c:formatCode>0.0</c:formatCode>
                <c:ptCount val="26"/>
                <c:pt idx="0">
                  <c:v>2.8740947561294945</c:v>
                </c:pt>
                <c:pt idx="1">
                  <c:v>0.71666723954216138</c:v>
                </c:pt>
                <c:pt idx="2">
                  <c:v>-1.3095197864215606</c:v>
                </c:pt>
                <c:pt idx="3">
                  <c:v>-0.23602002798523358</c:v>
                </c:pt>
                <c:pt idx="4">
                  <c:v>2.5529244130818114</c:v>
                </c:pt>
                <c:pt idx="5">
                  <c:v>5.3000699622886174</c:v>
                </c:pt>
                <c:pt idx="6">
                  <c:v>7.4717071583885684</c:v>
                </c:pt>
                <c:pt idx="7">
                  <c:v>7.5721986582625078</c:v>
                </c:pt>
                <c:pt idx="8">
                  <c:v>6.6013861091354329</c:v>
                </c:pt>
                <c:pt idx="9">
                  <c:v>5.6328898539921255</c:v>
                </c:pt>
                <c:pt idx="10">
                  <c:v>4.7394497459017515</c:v>
                </c:pt>
                <c:pt idx="11">
                  <c:v>3.916239907003046</c:v>
                </c:pt>
                <c:pt idx="12">
                  <c:v>3.0365566037735761</c:v>
                </c:pt>
                <c:pt idx="13">
                  <c:v>2.08636956354988</c:v>
                </c:pt>
                <c:pt idx="14">
                  <c:v>1.8099960453867823</c:v>
                </c:pt>
                <c:pt idx="15">
                  <c:v>1.7626339737872456</c:v>
                </c:pt>
                <c:pt idx="16">
                  <c:v>2.0013553196295533</c:v>
                </c:pt>
                <c:pt idx="17">
                  <c:v>2.7785708918776777</c:v>
                </c:pt>
                <c:pt idx="18">
                  <c:v>2.7952073622565194</c:v>
                </c:pt>
                <c:pt idx="19">
                  <c:v>2.7437348663784888</c:v>
                </c:pt>
                <c:pt idx="20">
                  <c:v>2.7770395960669703</c:v>
                </c:pt>
                <c:pt idx="21">
                  <c:v>1.4796619586513486</c:v>
                </c:pt>
                <c:pt idx="22">
                  <c:v>0.72667025157325327</c:v>
                </c:pt>
                <c:pt idx="23">
                  <c:v>0.14458388757159923</c:v>
                </c:pt>
                <c:pt idx="24">
                  <c:v>-0.88773971126913409</c:v>
                </c:pt>
                <c:pt idx="25">
                  <c:v>-1.2275595769818182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912896"/>
        <c:axId val="140931072"/>
      </c:lineChart>
      <c:catAx>
        <c:axId val="14091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40931072"/>
        <c:crosses val="autoZero"/>
        <c:auto val="1"/>
        <c:lblAlgn val="ctr"/>
        <c:lblOffset val="100"/>
        <c:noMultiLvlLbl val="0"/>
      </c:catAx>
      <c:valAx>
        <c:axId val="140931072"/>
        <c:scaling>
          <c:orientation val="minMax"/>
          <c:max val="8"/>
          <c:min val="-3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0" i="0" u="none" strike="noStrike" kern="1200" baseline="0">
                    <a:solidFill>
                      <a:srgbClr val="1932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sz="1600" b="0" i="0" baseline="0">
                    <a:effectLst/>
                  </a:rPr>
                  <a:t>variação (%)</a:t>
                </a:r>
                <a:endParaRPr lang="pt-BR" sz="1600">
                  <a:effectLst/>
                </a:endParaRP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40912896"/>
        <c:crosses val="autoZero"/>
        <c:crossBetween val="between"/>
        <c:majorUnit val="1"/>
      </c:valAx>
      <c:spPr>
        <a:noFill/>
        <a:ln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pt-BR" sz="1200" dirty="0" smtClean="0"/>
              <a:t>Valor adicionado da indústria</a:t>
            </a:r>
            <a:endParaRPr lang="pt-BR" sz="12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302493901155856"/>
          <c:y val="0.12578692246878265"/>
          <c:w val="0.84171867571296066"/>
          <c:h val="0.6224940190102583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g11ind!$T$6</c:f>
              <c:strCache>
                <c:ptCount val="1"/>
                <c:pt idx="0">
                  <c:v> trimestral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>
                    <a:solidFill>
                      <a:srgbClr val="FF0000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g11ind!$Q$7:$Q$32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g11ind!$T$7:$T$32</c:f>
              <c:numCache>
                <c:formatCode>0.0</c:formatCode>
                <c:ptCount val="26"/>
                <c:pt idx="0">
                  <c:v>-5.9293491031565821</c:v>
                </c:pt>
                <c:pt idx="1">
                  <c:v>3.5636969192339762</c:v>
                </c:pt>
                <c:pt idx="2">
                  <c:v>4.4942916867663598</c:v>
                </c:pt>
                <c:pt idx="3">
                  <c:v>4.1086404554897342</c:v>
                </c:pt>
                <c:pt idx="4">
                  <c:v>2.1875692853447646</c:v>
                </c:pt>
                <c:pt idx="5">
                  <c:v>1.8442178346712836</c:v>
                </c:pt>
                <c:pt idx="6">
                  <c:v>0.24854424087487814</c:v>
                </c:pt>
                <c:pt idx="7">
                  <c:v>1.4167316001983465</c:v>
                </c:pt>
                <c:pt idx="8">
                  <c:v>1.5017112523573388</c:v>
                </c:pt>
                <c:pt idx="9">
                  <c:v>1.8786127167630156</c:v>
                </c:pt>
                <c:pt idx="10">
                  <c:v>-0.95913542722054501</c:v>
                </c:pt>
                <c:pt idx="11">
                  <c:v>0.73654777330696675</c:v>
                </c:pt>
                <c:pt idx="12">
                  <c:v>-0.25049082661972477</c:v>
                </c:pt>
                <c:pt idx="13">
                  <c:v>-1.4592099904981666</c:v>
                </c:pt>
                <c:pt idx="14">
                  <c:v>2.1420208003306129</c:v>
                </c:pt>
                <c:pt idx="15">
                  <c:v>-1.8273769386378973</c:v>
                </c:pt>
                <c:pt idx="16">
                  <c:v>0.49453946012776839</c:v>
                </c:pt>
                <c:pt idx="17">
                  <c:v>3.4789146333128258</c:v>
                </c:pt>
                <c:pt idx="18">
                  <c:v>-0.81241743725232141</c:v>
                </c:pt>
                <c:pt idx="19">
                  <c:v>-0.59266165012984118</c:v>
                </c:pt>
                <c:pt idx="20">
                  <c:v>0.6631832797427677</c:v>
                </c:pt>
                <c:pt idx="21">
                  <c:v>-2.5154721501297672</c:v>
                </c:pt>
                <c:pt idx="22">
                  <c:v>0.47784831729127575</c:v>
                </c:pt>
                <c:pt idx="23">
                  <c:v>-0.42801820775866872</c:v>
                </c:pt>
                <c:pt idx="24">
                  <c:v>-0.70960698689955848</c:v>
                </c:pt>
                <c:pt idx="25">
                  <c:v>-4.288070368334246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8391808"/>
        <c:axId val="148393344"/>
      </c:barChart>
      <c:lineChart>
        <c:grouping val="standard"/>
        <c:varyColors val="0"/>
        <c:ser>
          <c:idx val="0"/>
          <c:order val="1"/>
          <c:tx>
            <c:strRef>
              <c:f>g11ind!$S$6</c:f>
              <c:strCache>
                <c:ptCount val="1"/>
                <c:pt idx="0">
                  <c:v> 4 trimestres</c:v>
                </c:pt>
              </c:strCache>
            </c:strRef>
          </c:tx>
          <c:spPr>
            <a:ln w="508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layout>
                <c:manualLayout>
                  <c:x val="-5.7692307692307696E-2"/>
                  <c:y val="3.36606574825911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512820512820512E-2"/>
                      <c:h val="7.073814294241229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g11ind!$Q$7:$Q$32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g11ind!$S$7:$S$32</c:f>
              <c:numCache>
                <c:formatCode>0.0</c:formatCode>
                <c:ptCount val="26"/>
                <c:pt idx="0">
                  <c:v>-0.38159200183164899</c:v>
                </c:pt>
                <c:pt idx="1">
                  <c:v>-3.6509970972970649</c:v>
                </c:pt>
                <c:pt idx="2">
                  <c:v>-6.7821121328982485</c:v>
                </c:pt>
                <c:pt idx="3">
                  <c:v>-4.7989551264110588</c:v>
                </c:pt>
                <c:pt idx="4">
                  <c:v>1.0533976863555949</c:v>
                </c:pt>
                <c:pt idx="5">
                  <c:v>6.4362149578417842</c:v>
                </c:pt>
                <c:pt idx="6">
                  <c:v>10.51553363300053</c:v>
                </c:pt>
                <c:pt idx="7">
                  <c:v>10.39335201771749</c:v>
                </c:pt>
                <c:pt idx="8">
                  <c:v>8.1289564459270167</c:v>
                </c:pt>
                <c:pt idx="9">
                  <c:v>6.131563953167813</c:v>
                </c:pt>
                <c:pt idx="10">
                  <c:v>4.9581571132907243</c:v>
                </c:pt>
                <c:pt idx="11">
                  <c:v>4.0975748322266838</c:v>
                </c:pt>
                <c:pt idx="12">
                  <c:v>3.5406916618464237</c:v>
                </c:pt>
                <c:pt idx="13">
                  <c:v>1.7387388947578017</c:v>
                </c:pt>
                <c:pt idx="14">
                  <c:v>0.85562414266118481</c:v>
                </c:pt>
                <c:pt idx="15">
                  <c:v>8.5274755261451674E-2</c:v>
                </c:pt>
                <c:pt idx="16">
                  <c:v>-1.0224983494439073</c:v>
                </c:pt>
                <c:pt idx="17">
                  <c:v>0.46810900982177372</c:v>
                </c:pt>
                <c:pt idx="18">
                  <c:v>0.91637056053318133</c:v>
                </c:pt>
                <c:pt idx="19">
                  <c:v>1.755163247222427</c:v>
                </c:pt>
                <c:pt idx="20">
                  <c:v>2.8511810080900517</c:v>
                </c:pt>
                <c:pt idx="21">
                  <c:v>0.98268442275761458</c:v>
                </c:pt>
                <c:pt idx="22">
                  <c:v>-8.7604029785381954E-2</c:v>
                </c:pt>
                <c:pt idx="23">
                  <c:v>-1.1555079210905461</c:v>
                </c:pt>
                <c:pt idx="24">
                  <c:v>-2.5476435959690065</c:v>
                </c:pt>
                <c:pt idx="25">
                  <c:v>-2.9294318982584571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391808"/>
        <c:axId val="148393344"/>
      </c:lineChart>
      <c:catAx>
        <c:axId val="148391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000"/>
            </a:pPr>
            <a:endParaRPr lang="pt-BR"/>
          </a:p>
        </c:txPr>
        <c:crossAx val="148393344"/>
        <c:crosses val="autoZero"/>
        <c:auto val="1"/>
        <c:lblAlgn val="ctr"/>
        <c:lblOffset val="100"/>
        <c:noMultiLvlLbl val="0"/>
      </c:catAx>
      <c:valAx>
        <c:axId val="148393344"/>
        <c:scaling>
          <c:orientation val="minMax"/>
          <c:max val="12"/>
          <c:min val="-8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rgbClr val="1932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sz="1000" b="0" i="0" baseline="0">
                    <a:effectLst/>
                  </a:rPr>
                  <a:t>variação (%)</a:t>
                </a:r>
                <a:endParaRPr lang="pt-BR" sz="1000">
                  <a:effectLst/>
                </a:endParaRP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000"/>
            </a:pPr>
            <a:endParaRPr lang="pt-BR"/>
          </a:p>
        </c:txPr>
        <c:crossAx val="148391808"/>
        <c:crossesAt val="1"/>
        <c:crossBetween val="between"/>
        <c:majorUnit val="4"/>
      </c:valAx>
      <c:spPr>
        <a:noFill/>
        <a:ln>
          <a:noFill/>
        </a:ln>
      </c:spPr>
    </c:plotArea>
    <c:legend>
      <c:legendPos val="b"/>
      <c:layout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pt-BR" sz="1200" dirty="0" smtClean="0"/>
              <a:t>Valor adicionado dos serviços</a:t>
            </a:r>
            <a:endParaRPr lang="pt-BR" sz="1200" dirty="0"/>
          </a:p>
        </c:rich>
      </c:tx>
      <c:layout>
        <c:manualLayout>
          <c:xMode val="edge"/>
          <c:yMode val="edge"/>
          <c:x val="0.25052077865266842"/>
          <c:y val="3.55632386255975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5185619826367862E-2"/>
          <c:y val="0.12558925921742828"/>
          <c:w val="0.81955796150481186"/>
          <c:h val="0.6265517690922164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g11s!$T$6</c:f>
              <c:strCache>
                <c:ptCount val="1"/>
                <c:pt idx="0">
                  <c:v> trimestral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pt-BR" sz="1000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g11s!$Q$7:$Q$32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g11s!$T$7:$T$32</c:f>
              <c:numCache>
                <c:formatCode>0.0</c:formatCode>
                <c:ptCount val="26"/>
                <c:pt idx="0">
                  <c:v>0.5564121472146013</c:v>
                </c:pt>
                <c:pt idx="1">
                  <c:v>1.2599999999999909</c:v>
                </c:pt>
                <c:pt idx="2">
                  <c:v>1.8171044835078192</c:v>
                </c:pt>
                <c:pt idx="3">
                  <c:v>1.3191076624636082</c:v>
                </c:pt>
                <c:pt idx="4">
                  <c:v>1.5635969110983297</c:v>
                </c:pt>
                <c:pt idx="5">
                  <c:v>1.181349754932782</c:v>
                </c:pt>
                <c:pt idx="6">
                  <c:v>1.5029188920630929</c:v>
                </c:pt>
                <c:pt idx="7">
                  <c:v>1.0707293196280006</c:v>
                </c:pt>
                <c:pt idx="8">
                  <c:v>0.91409891639928276</c:v>
                </c:pt>
                <c:pt idx="9">
                  <c:v>0.74985002999399342</c:v>
                </c:pt>
                <c:pt idx="10">
                  <c:v>-7.1449836260768507E-2</c:v>
                </c:pt>
                <c:pt idx="11">
                  <c:v>0.23833641184529597</c:v>
                </c:pt>
                <c:pt idx="12">
                  <c:v>0.73114188908043332</c:v>
                </c:pt>
                <c:pt idx="13">
                  <c:v>0.96778000708130207</c:v>
                </c:pt>
                <c:pt idx="14">
                  <c:v>0.75978959672707447</c:v>
                </c:pt>
                <c:pt idx="15">
                  <c:v>0.6960556844547483</c:v>
                </c:pt>
                <c:pt idx="16">
                  <c:v>-1.1520737327174402E-2</c:v>
                </c:pt>
                <c:pt idx="17">
                  <c:v>1.8435303606406279</c:v>
                </c:pt>
                <c:pt idx="18">
                  <c:v>-2.2626994003843492E-2</c:v>
                </c:pt>
                <c:pt idx="19">
                  <c:v>6.2238316170649455E-2</c:v>
                </c:pt>
                <c:pt idx="20">
                  <c:v>0.49759683347470229</c:v>
                </c:pt>
                <c:pt idx="21">
                  <c:v>-0.59078377313902308</c:v>
                </c:pt>
                <c:pt idx="22">
                  <c:v>0.30563731039165987</c:v>
                </c:pt>
                <c:pt idx="23">
                  <c:v>2.2570815934997768E-2</c:v>
                </c:pt>
                <c:pt idx="24">
                  <c:v>-0.88570461469028317</c:v>
                </c:pt>
                <c:pt idx="25">
                  <c:v>-0.72286413569355545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9825792"/>
        <c:axId val="149839872"/>
      </c:barChart>
      <c:lineChart>
        <c:grouping val="standard"/>
        <c:varyColors val="0"/>
        <c:ser>
          <c:idx val="0"/>
          <c:order val="0"/>
          <c:tx>
            <c:strRef>
              <c:f>g11s!$S$6</c:f>
              <c:strCache>
                <c:ptCount val="1"/>
                <c:pt idx="0">
                  <c:v> 4 trimestres</c:v>
                </c:pt>
              </c:strCache>
            </c:strRef>
          </c:tx>
          <c:spPr>
            <a:ln w="508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layout>
                <c:manualLayout>
                  <c:x val="-2.7777777777778798E-3"/>
                  <c:y val="1.2072832765970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000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g11s!$Q$7:$Q$32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g11s!$S$7:$S$32</c:f>
              <c:numCache>
                <c:formatCode>0.0</c:formatCode>
                <c:ptCount val="26"/>
                <c:pt idx="0">
                  <c:v>3.7040858439950597</c:v>
                </c:pt>
                <c:pt idx="1">
                  <c:v>2.3925392115303055</c:v>
                </c:pt>
                <c:pt idx="2">
                  <c:v>1.1808524853019691</c:v>
                </c:pt>
                <c:pt idx="3">
                  <c:v>1.9292444208112585</c:v>
                </c:pt>
                <c:pt idx="4">
                  <c:v>3.1920538586541909</c:v>
                </c:pt>
                <c:pt idx="5">
                  <c:v>4.5590037425893541</c:v>
                </c:pt>
                <c:pt idx="6">
                  <c:v>5.6999950477888461</c:v>
                </c:pt>
                <c:pt idx="7">
                  <c:v>5.7890446690577022</c:v>
                </c:pt>
                <c:pt idx="8">
                  <c:v>5.4603011360897113</c:v>
                </c:pt>
                <c:pt idx="9">
                  <c:v>5.0444257907157066</c:v>
                </c:pt>
                <c:pt idx="10">
                  <c:v>4.2681784107945901</c:v>
                </c:pt>
                <c:pt idx="11">
                  <c:v>3.3625618344608625</c:v>
                </c:pt>
                <c:pt idx="12">
                  <c:v>2.6223163540508097</c:v>
                </c:pt>
                <c:pt idx="13">
                  <c:v>2.0068150292503333</c:v>
                </c:pt>
                <c:pt idx="14">
                  <c:v>2.0130307796000864</c:v>
                </c:pt>
                <c:pt idx="15">
                  <c:v>2.3824787917642141</c:v>
                </c:pt>
                <c:pt idx="16">
                  <c:v>2.5686711210096433</c:v>
                </c:pt>
                <c:pt idx="17">
                  <c:v>2.9088759145665648</c:v>
                </c:pt>
                <c:pt idx="18">
                  <c:v>2.8659942151551405</c:v>
                </c:pt>
                <c:pt idx="19">
                  <c:v>2.5352769000014632</c:v>
                </c:pt>
                <c:pt idx="20">
                  <c:v>2.5260567458019807</c:v>
                </c:pt>
                <c:pt idx="21">
                  <c:v>1.6689886962641793</c:v>
                </c:pt>
                <c:pt idx="22">
                  <c:v>1.1047515736287039</c:v>
                </c:pt>
                <c:pt idx="23">
                  <c:v>0.69590410725443519</c:v>
                </c:pt>
                <c:pt idx="24">
                  <c:v>-0.17507942110835018</c:v>
                </c:pt>
                <c:pt idx="25">
                  <c:v>-0.46337500882957272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825792"/>
        <c:axId val="149839872"/>
      </c:lineChart>
      <c:catAx>
        <c:axId val="149825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000"/>
            </a:pPr>
            <a:endParaRPr lang="pt-BR"/>
          </a:p>
        </c:txPr>
        <c:crossAx val="149839872"/>
        <c:crosses val="autoZero"/>
        <c:auto val="1"/>
        <c:lblAlgn val="ctr"/>
        <c:lblOffset val="100"/>
        <c:noMultiLvlLbl val="0"/>
      </c:catAx>
      <c:valAx>
        <c:axId val="14983987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pt-BR" sz="1000" b="0"/>
                  <a:t>variação (%)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000"/>
            </a:pPr>
            <a:endParaRPr lang="pt-BR"/>
          </a:p>
        </c:txPr>
        <c:crossAx val="149825792"/>
        <c:crosses val="autoZero"/>
        <c:crossBetween val="between"/>
      </c:valAx>
      <c:spPr>
        <a:noFill/>
        <a:ln>
          <a:noFill/>
        </a:ln>
      </c:spPr>
    </c:plotArea>
    <c:legend>
      <c:legendPos val="b"/>
      <c:layout/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P</a:t>
            </a:r>
            <a:r>
              <a:rPr lang="en-US" dirty="0" err="1" smtClean="0"/>
              <a:t>rodução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 smtClean="0"/>
              <a:t>grãos</a:t>
            </a:r>
            <a:r>
              <a:rPr lang="en-US" dirty="0" smtClean="0"/>
              <a:t> (LSPA</a:t>
            </a:r>
            <a:r>
              <a:rPr lang="en-US" baseline="0" dirty="0" smtClean="0"/>
              <a:t> – IBGE)</a:t>
            </a:r>
            <a:endParaRPr lang="en-US" dirty="0"/>
          </a:p>
        </c:rich>
      </c:tx>
      <c:layout>
        <c:manualLayout>
          <c:xMode val="edge"/>
          <c:yMode val="edge"/>
          <c:x val="0.19311743139651152"/>
          <c:y val="4.203247676309853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773356723804885"/>
          <c:y val="0.11523292532423331"/>
          <c:w val="0.8546382391203845"/>
          <c:h val="0.733255084010054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'g1'!$P$6</c:f>
              <c:strCache>
                <c:ptCount val="1"/>
                <c:pt idx="0">
                  <c:v>produção de grãos</c:v>
                </c:pt>
              </c:strCache>
            </c:strRef>
          </c:tx>
          <c:spPr>
            <a:solidFill>
              <a:srgbClr val="193264"/>
            </a:solidFill>
          </c:spPr>
          <c:invertIfNegative val="0"/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'g1'!$O$14:$O$22</c:f>
              <c:strCach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2015*</c:v>
                </c:pt>
              </c:strCache>
            </c:strRef>
          </c:cat>
          <c:val>
            <c:numRef>
              <c:f>'g1'!$P$14:$P$22</c:f>
              <c:numCache>
                <c:formatCode>0.00</c:formatCode>
                <c:ptCount val="9"/>
                <c:pt idx="0">
                  <c:v>133.39013800000001</c:v>
                </c:pt>
                <c:pt idx="1">
                  <c:v>145.998876</c:v>
                </c:pt>
                <c:pt idx="2">
                  <c:v>133.906747</c:v>
                </c:pt>
                <c:pt idx="3">
                  <c:v>149.260651</c:v>
                </c:pt>
                <c:pt idx="4">
                  <c:v>159.38069200000001</c:v>
                </c:pt>
                <c:pt idx="5">
                  <c:v>162.006787</c:v>
                </c:pt>
                <c:pt idx="6">
                  <c:v>188.051863</c:v>
                </c:pt>
                <c:pt idx="7">
                  <c:v>193.3</c:v>
                </c:pt>
                <c:pt idx="8">
                  <c:v>210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8145664"/>
        <c:axId val="148147200"/>
      </c:barChart>
      <c:catAx>
        <c:axId val="14814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ysClr val="window" lastClr="FFFFFF">
                <a:lumMod val="75000"/>
              </a:sysClr>
            </a:solidFill>
          </a:ln>
        </c:spPr>
        <c:crossAx val="148147200"/>
        <c:crosses val="autoZero"/>
        <c:auto val="1"/>
        <c:lblAlgn val="ctr"/>
        <c:lblOffset val="100"/>
        <c:noMultiLvlLbl val="0"/>
      </c:catAx>
      <c:valAx>
        <c:axId val="148147200"/>
        <c:scaling>
          <c:orientation val="minMax"/>
          <c:max val="220"/>
          <c:min val="12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milhões de toneladas</a:t>
                </a:r>
              </a:p>
            </c:rich>
          </c:tx>
          <c:layout>
            <c:manualLayout>
              <c:xMode val="edge"/>
              <c:yMode val="edge"/>
              <c:x val="1.3133845343348945E-2"/>
              <c:y val="0.2366957850771440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48145664"/>
        <c:crosses val="autoZero"/>
        <c:crossBetween val="between"/>
        <c:majorUnit val="10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57477430705777"/>
          <c:y val="0.10518204727621647"/>
          <c:w val="0.8269856652533818"/>
          <c:h val="0.68888412869875881"/>
        </c:manualLayout>
      </c:layout>
      <c:lineChart>
        <c:grouping val="standard"/>
        <c:varyColors val="0"/>
        <c:ser>
          <c:idx val="1"/>
          <c:order val="0"/>
          <c:tx>
            <c:v>Emergentes</c:v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Pt>
            <c:idx val="10"/>
            <c:bubble3D val="0"/>
            <c:spPr>
              <a:ln w="63500">
                <a:solidFill>
                  <a:srgbClr val="193264"/>
                </a:solidFill>
                <a:prstDash val="sysDot"/>
              </a:ln>
            </c:spPr>
          </c:dPt>
          <c:dPt>
            <c:idx val="11"/>
            <c:bubble3D val="0"/>
            <c:spPr>
              <a:ln w="63500">
                <a:solidFill>
                  <a:srgbClr val="193264"/>
                </a:solidFill>
                <a:prstDash val="sysDot"/>
              </a:ln>
            </c:spPr>
          </c:dPt>
          <c:dLbls>
            <c:dLbl>
              <c:idx val="10"/>
              <c:layout>
                <c:manualLayout>
                  <c:x val="-1.6483516483516619E-2"/>
                  <c:y val="3.137255455524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9.1575091575091579E-3"/>
                  <c:y val="-2.4649864293410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'WEO - GDP forecast'!$C$28:$C$39</c:f>
              <c:strCach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2015*</c:v>
                </c:pt>
                <c:pt idx="11">
                  <c:v>2016*</c:v>
                </c:pt>
              </c:strCache>
            </c:strRef>
          </c:cat>
          <c:val>
            <c:numRef>
              <c:f>'WEO - GDP forecast'!$D$28:$D$39</c:f>
              <c:numCache>
                <c:formatCode>General</c:formatCode>
                <c:ptCount val="12"/>
                <c:pt idx="0">
                  <c:v>7.2560000000000002</c:v>
                </c:pt>
                <c:pt idx="1">
                  <c:v>8.2210000000000001</c:v>
                </c:pt>
                <c:pt idx="2">
                  <c:v>8.6609999999999996</c:v>
                </c:pt>
                <c:pt idx="3">
                  <c:v>5.8239999999999998</c:v>
                </c:pt>
                <c:pt idx="4">
                  <c:v>3.08</c:v>
                </c:pt>
                <c:pt idx="5">
                  <c:v>7.3840000000000003</c:v>
                </c:pt>
                <c:pt idx="6">
                  <c:v>6.24</c:v>
                </c:pt>
                <c:pt idx="7">
                  <c:v>5.16</c:v>
                </c:pt>
                <c:pt idx="8">
                  <c:v>4.9969999999999999</c:v>
                </c:pt>
                <c:pt idx="9">
                  <c:v>4.59</c:v>
                </c:pt>
                <c:pt idx="10">
                  <c:v>4.2</c:v>
                </c:pt>
                <c:pt idx="11">
                  <c:v>4.7</c:v>
                </c:pt>
              </c:numCache>
            </c:numRef>
          </c:val>
          <c:smooth val="0"/>
        </c:ser>
        <c:ser>
          <c:idx val="0"/>
          <c:order val="1"/>
          <c:tx>
            <c:v>Avançadas</c:v>
          </c:tx>
          <c:spPr>
            <a:ln w="63500">
              <a:solidFill>
                <a:srgbClr val="C00000"/>
              </a:solidFill>
            </a:ln>
          </c:spPr>
          <c:marker>
            <c:symbol val="none"/>
          </c:marker>
          <c:dPt>
            <c:idx val="10"/>
            <c:bubble3D val="0"/>
            <c:spPr>
              <a:ln w="63500">
                <a:solidFill>
                  <a:srgbClr val="C00000"/>
                </a:solidFill>
                <a:prstDash val="sysDot"/>
              </a:ln>
            </c:spPr>
          </c:dPt>
          <c:dPt>
            <c:idx val="11"/>
            <c:bubble3D val="0"/>
            <c:spPr>
              <a:ln w="63500">
                <a:solidFill>
                  <a:srgbClr val="C00000"/>
                </a:solidFill>
                <a:prstDash val="sysDot"/>
              </a:ln>
            </c:spPr>
          </c:dPt>
          <c:dLbls>
            <c:dLbl>
              <c:idx val="10"/>
              <c:layout>
                <c:manualLayout>
                  <c:x val="-2.0146520146520148E-2"/>
                  <c:y val="4.4817935078927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'WEO - GDP forecast'!$C$28:$C$39</c:f>
              <c:strCach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2015*</c:v>
                </c:pt>
                <c:pt idx="11">
                  <c:v>2016*</c:v>
                </c:pt>
              </c:strCache>
            </c:strRef>
          </c:cat>
          <c:val>
            <c:numRef>
              <c:f>'WEO - GDP forecast'!$F$28:$F$39</c:f>
              <c:numCache>
                <c:formatCode>General</c:formatCode>
                <c:ptCount val="12"/>
                <c:pt idx="0">
                  <c:v>2.758</c:v>
                </c:pt>
                <c:pt idx="1">
                  <c:v>3.0539999999999998</c:v>
                </c:pt>
                <c:pt idx="2">
                  <c:v>2.7549999999999999</c:v>
                </c:pt>
                <c:pt idx="3">
                  <c:v>0.185</c:v>
                </c:pt>
                <c:pt idx="4">
                  <c:v>-3.4220000000000002</c:v>
                </c:pt>
                <c:pt idx="5">
                  <c:v>3.0720000000000001</c:v>
                </c:pt>
                <c:pt idx="6">
                  <c:v>1.6919999999999999</c:v>
                </c:pt>
                <c:pt idx="7">
                  <c:v>1.224</c:v>
                </c:pt>
                <c:pt idx="8">
                  <c:v>1.3660000000000001</c:v>
                </c:pt>
                <c:pt idx="9">
                  <c:v>1.8049999999999999</c:v>
                </c:pt>
                <c:pt idx="10">
                  <c:v>2.1</c:v>
                </c:pt>
                <c:pt idx="11">
                  <c:v>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21312"/>
        <c:axId val="43835392"/>
      </c:lineChart>
      <c:catAx>
        <c:axId val="43821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43835392"/>
        <c:crosses val="autoZero"/>
        <c:auto val="1"/>
        <c:lblAlgn val="ctr"/>
        <c:lblOffset val="100"/>
        <c:noMultiLvlLbl val="0"/>
      </c:catAx>
      <c:valAx>
        <c:axId val="43835392"/>
        <c:scaling>
          <c:orientation val="minMax"/>
          <c:max val="9"/>
          <c:min val="-4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Crescimento anual do PIB - %</a:t>
                </a:r>
              </a:p>
            </c:rich>
          </c:tx>
          <c:layout>
            <c:manualLayout>
              <c:xMode val="edge"/>
              <c:yMode val="edge"/>
              <c:x val="1.0164114101121975E-3"/>
              <c:y val="0.1927444703666989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43821312"/>
        <c:crosses val="autoZero"/>
        <c:crossBetween val="between"/>
        <c:majorUnit val="1"/>
      </c:valAx>
      <c:spPr>
        <a:noFill/>
        <a:ln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Grãos</a:t>
            </a:r>
            <a:r>
              <a:rPr lang="en-US" dirty="0" smtClean="0"/>
              <a:t>, </a:t>
            </a:r>
            <a:r>
              <a:rPr lang="en-US" dirty="0" err="1" smtClean="0"/>
              <a:t>produção</a:t>
            </a:r>
            <a:r>
              <a:rPr lang="en-US" dirty="0" smtClean="0"/>
              <a:t> e </a:t>
            </a:r>
            <a:r>
              <a:rPr lang="en-US" dirty="0" err="1" smtClean="0"/>
              <a:t>área</a:t>
            </a:r>
            <a:r>
              <a:rPr lang="en-US" dirty="0" smtClean="0"/>
              <a:t> </a:t>
            </a:r>
            <a:r>
              <a:rPr lang="en-US" dirty="0" err="1" smtClean="0"/>
              <a:t>plantada</a:t>
            </a:r>
            <a:r>
              <a:rPr lang="en-US" dirty="0" smtClean="0"/>
              <a:t> (</a:t>
            </a:r>
            <a:r>
              <a:rPr lang="en-US" dirty="0" err="1" smtClean="0"/>
              <a:t>Conab</a:t>
            </a:r>
            <a:r>
              <a:rPr lang="en-US" dirty="0" smtClean="0"/>
              <a:t>)</a:t>
            </a:r>
            <a:endParaRPr lang="en-US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8.2902385160292399E-2"/>
          <c:y val="0.11371509764188993"/>
          <c:w val="0.8993483092478145"/>
          <c:h val="0.69254737864547644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harvest area</c:v>
                </c:pt>
              </c:strCache>
            </c:strRef>
          </c:tx>
          <c:spPr>
            <a:ln w="57150">
              <a:solidFill>
                <a:srgbClr val="0066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3765863260540072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layout>
                <c:manualLayout>
                  <c:x val="-1.6938052772045185E-3"/>
                  <c:y val="3.440052914734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Plan1!$A$2:$A$26</c:f>
              <c:strCache>
                <c:ptCount val="25"/>
                <c:pt idx="0">
                  <c:v>90/91</c:v>
                </c:pt>
                <c:pt idx="1">
                  <c:v>91/92</c:v>
                </c:pt>
                <c:pt idx="2">
                  <c:v>92/93</c:v>
                </c:pt>
                <c:pt idx="3">
                  <c:v>93/94</c:v>
                </c:pt>
                <c:pt idx="4">
                  <c:v>94/95</c:v>
                </c:pt>
                <c:pt idx="5">
                  <c:v>95/96</c:v>
                </c:pt>
                <c:pt idx="6">
                  <c:v>96/97</c:v>
                </c:pt>
                <c:pt idx="7">
                  <c:v>97/98</c:v>
                </c:pt>
                <c:pt idx="8">
                  <c:v>98/99</c:v>
                </c:pt>
                <c:pt idx="9">
                  <c:v>99/00</c:v>
                </c:pt>
                <c:pt idx="10">
                  <c:v>00/01</c:v>
                </c:pt>
                <c:pt idx="11">
                  <c:v>01/02</c:v>
                </c:pt>
                <c:pt idx="12">
                  <c:v>02/03</c:v>
                </c:pt>
                <c:pt idx="13">
                  <c:v>03/04</c:v>
                </c:pt>
                <c:pt idx="14">
                  <c:v>04/05</c:v>
                </c:pt>
                <c:pt idx="15">
                  <c:v>05/06</c:v>
                </c:pt>
                <c:pt idx="16">
                  <c:v>06/07</c:v>
                </c:pt>
                <c:pt idx="17">
                  <c:v>07/08</c:v>
                </c:pt>
                <c:pt idx="18">
                  <c:v>08/09</c:v>
                </c:pt>
                <c:pt idx="19">
                  <c:v>09/10</c:v>
                </c:pt>
                <c:pt idx="20">
                  <c:v>10/11</c:v>
                </c:pt>
                <c:pt idx="21">
                  <c:v>11/12</c:v>
                </c:pt>
                <c:pt idx="22">
                  <c:v>12/13</c:v>
                </c:pt>
                <c:pt idx="23">
                  <c:v>13/14</c:v>
                </c:pt>
                <c:pt idx="24">
                  <c:v>14/15*</c:v>
                </c:pt>
              </c:strCache>
            </c:strRef>
          </c:cat>
          <c:val>
            <c:numRef>
              <c:f>Plan1!$B$2:$B$26</c:f>
              <c:numCache>
                <c:formatCode>0.0</c:formatCode>
                <c:ptCount val="25"/>
                <c:pt idx="0">
                  <c:v>37.893699999999995</c:v>
                </c:pt>
                <c:pt idx="1">
                  <c:v>38.4923</c:v>
                </c:pt>
                <c:pt idx="2">
                  <c:v>35.621300000000005</c:v>
                </c:pt>
                <c:pt idx="3">
                  <c:v>39.094000000000001</c:v>
                </c:pt>
                <c:pt idx="4">
                  <c:v>38.538899999999998</c:v>
                </c:pt>
                <c:pt idx="5">
                  <c:v>36.9709</c:v>
                </c:pt>
                <c:pt idx="6">
                  <c:v>36.574800000000003</c:v>
                </c:pt>
                <c:pt idx="7">
                  <c:v>35.000800000000005</c:v>
                </c:pt>
                <c:pt idx="8">
                  <c:v>36.8962</c:v>
                </c:pt>
                <c:pt idx="9">
                  <c:v>37.824300000000001</c:v>
                </c:pt>
                <c:pt idx="10">
                  <c:v>37.847300000000004</c:v>
                </c:pt>
                <c:pt idx="11">
                  <c:v>40.234999999999999</c:v>
                </c:pt>
                <c:pt idx="12">
                  <c:v>43.946800000000003</c:v>
                </c:pt>
                <c:pt idx="13">
                  <c:v>47.422499999999999</c:v>
                </c:pt>
                <c:pt idx="14">
                  <c:v>49.068199999999997</c:v>
                </c:pt>
                <c:pt idx="15">
                  <c:v>47.867623999999999</c:v>
                </c:pt>
                <c:pt idx="16">
                  <c:v>46.212599499999989</c:v>
                </c:pt>
                <c:pt idx="17">
                  <c:v>47.411199999999994</c:v>
                </c:pt>
                <c:pt idx="18">
                  <c:v>47.674399999999999</c:v>
                </c:pt>
                <c:pt idx="19">
                  <c:v>47.415699999999994</c:v>
                </c:pt>
                <c:pt idx="20">
                  <c:v>49.872604999999993</c:v>
                </c:pt>
                <c:pt idx="21">
                  <c:v>50.885150000000003</c:v>
                </c:pt>
                <c:pt idx="22">
                  <c:v>53.563000000000002</c:v>
                </c:pt>
                <c:pt idx="23">
                  <c:v>57.059899999999999</c:v>
                </c:pt>
                <c:pt idx="24">
                  <c:v>58.036000000000001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103360"/>
        <c:axId val="151104896"/>
      </c:line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production</c:v>
                </c:pt>
              </c:strCache>
            </c:strRef>
          </c:tx>
          <c:spPr>
            <a:ln w="57150">
              <a:solidFill>
                <a:srgbClr val="00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3765863260540072E-2"/>
                  <c:y val="3.0555555555555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layout>
                <c:manualLayout>
                  <c:x val="0"/>
                  <c:y val="-2.8675798036990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Plan1!$A$2:$A$26</c:f>
              <c:strCache>
                <c:ptCount val="25"/>
                <c:pt idx="0">
                  <c:v>90/91</c:v>
                </c:pt>
                <c:pt idx="1">
                  <c:v>91/92</c:v>
                </c:pt>
                <c:pt idx="2">
                  <c:v>92/93</c:v>
                </c:pt>
                <c:pt idx="3">
                  <c:v>93/94</c:v>
                </c:pt>
                <c:pt idx="4">
                  <c:v>94/95</c:v>
                </c:pt>
                <c:pt idx="5">
                  <c:v>95/96</c:v>
                </c:pt>
                <c:pt idx="6">
                  <c:v>96/97</c:v>
                </c:pt>
                <c:pt idx="7">
                  <c:v>97/98</c:v>
                </c:pt>
                <c:pt idx="8">
                  <c:v>98/99</c:v>
                </c:pt>
                <c:pt idx="9">
                  <c:v>99/00</c:v>
                </c:pt>
                <c:pt idx="10">
                  <c:v>00/01</c:v>
                </c:pt>
                <c:pt idx="11">
                  <c:v>01/02</c:v>
                </c:pt>
                <c:pt idx="12">
                  <c:v>02/03</c:v>
                </c:pt>
                <c:pt idx="13">
                  <c:v>03/04</c:v>
                </c:pt>
                <c:pt idx="14">
                  <c:v>04/05</c:v>
                </c:pt>
                <c:pt idx="15">
                  <c:v>05/06</c:v>
                </c:pt>
                <c:pt idx="16">
                  <c:v>06/07</c:v>
                </c:pt>
                <c:pt idx="17">
                  <c:v>07/08</c:v>
                </c:pt>
                <c:pt idx="18">
                  <c:v>08/09</c:v>
                </c:pt>
                <c:pt idx="19">
                  <c:v>09/10</c:v>
                </c:pt>
                <c:pt idx="20">
                  <c:v>10/11</c:v>
                </c:pt>
                <c:pt idx="21">
                  <c:v>11/12</c:v>
                </c:pt>
                <c:pt idx="22">
                  <c:v>12/13</c:v>
                </c:pt>
                <c:pt idx="23">
                  <c:v>13/14</c:v>
                </c:pt>
                <c:pt idx="24">
                  <c:v>14/15*</c:v>
                </c:pt>
              </c:strCache>
            </c:strRef>
          </c:cat>
          <c:val>
            <c:numRef>
              <c:f>Plan1!$C$2:$C$26</c:f>
              <c:numCache>
                <c:formatCode>0.0</c:formatCode>
                <c:ptCount val="25"/>
                <c:pt idx="0">
                  <c:v>57.8996</c:v>
                </c:pt>
                <c:pt idx="1">
                  <c:v>68.400100000000009</c:v>
                </c:pt>
                <c:pt idx="2">
                  <c:v>68.253199999999993</c:v>
                </c:pt>
                <c:pt idx="3">
                  <c:v>76.034999999999997</c:v>
                </c:pt>
                <c:pt idx="4">
                  <c:v>81.064899999999994</c:v>
                </c:pt>
                <c:pt idx="5">
                  <c:v>73.564700000000002</c:v>
                </c:pt>
                <c:pt idx="6">
                  <c:v>78.426699999999997</c:v>
                </c:pt>
                <c:pt idx="7">
                  <c:v>76.558703999999977</c:v>
                </c:pt>
                <c:pt idx="8">
                  <c:v>82.437887500000016</c:v>
                </c:pt>
                <c:pt idx="9">
                  <c:v>83.029930999999991</c:v>
                </c:pt>
                <c:pt idx="10">
                  <c:v>100.26687700000001</c:v>
                </c:pt>
                <c:pt idx="11">
                  <c:v>96.799000000000007</c:v>
                </c:pt>
                <c:pt idx="12">
                  <c:v>123.16800000000001</c:v>
                </c:pt>
                <c:pt idx="13">
                  <c:v>119.1142</c:v>
                </c:pt>
                <c:pt idx="14">
                  <c:v>114.69499999999999</c:v>
                </c:pt>
                <c:pt idx="15">
                  <c:v>122.53078278100001</c:v>
                </c:pt>
                <c:pt idx="16">
                  <c:v>131.75060000000002</c:v>
                </c:pt>
                <c:pt idx="17">
                  <c:v>144.13729999999998</c:v>
                </c:pt>
                <c:pt idx="18">
                  <c:v>135.1345</c:v>
                </c:pt>
                <c:pt idx="19">
                  <c:v>149.25489999999999</c:v>
                </c:pt>
                <c:pt idx="20">
                  <c:v>162.803</c:v>
                </c:pt>
                <c:pt idx="21">
                  <c:v>166.1721</c:v>
                </c:pt>
                <c:pt idx="22">
                  <c:v>188.65814660000004</c:v>
                </c:pt>
                <c:pt idx="23">
                  <c:v>193.62201000000002</c:v>
                </c:pt>
                <c:pt idx="24">
                  <c:v>209.47800000000001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022208"/>
        <c:axId val="151020672"/>
      </c:lineChart>
      <c:catAx>
        <c:axId val="151103360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51104896"/>
        <c:crosses val="autoZero"/>
        <c:auto val="0"/>
        <c:lblAlgn val="ctr"/>
        <c:lblOffset val="100"/>
        <c:tickLblSkip val="1"/>
        <c:noMultiLvlLbl val="0"/>
      </c:catAx>
      <c:valAx>
        <c:axId val="151104896"/>
        <c:scaling>
          <c:orientation val="minMax"/>
          <c:max val="220"/>
          <c:min val="20"/>
        </c:scaling>
        <c:delete val="0"/>
        <c:axPos val="l"/>
        <c:majorGridlines>
          <c:spPr>
            <a:ln w="0">
              <a:solidFill>
                <a:sysClr val="window" lastClr="FFFFFF">
                  <a:lumMod val="85000"/>
                </a:sys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crossAx val="151103360"/>
        <c:crosses val="autoZero"/>
        <c:crossBetween val="between"/>
        <c:majorUnit val="20"/>
      </c:valAx>
      <c:valAx>
        <c:axId val="151020672"/>
        <c:scaling>
          <c:orientation val="minMax"/>
          <c:max val="450"/>
          <c:min val="200"/>
        </c:scaling>
        <c:delete val="1"/>
        <c:axPos val="r"/>
        <c:numFmt formatCode="0" sourceLinked="0"/>
        <c:majorTickMark val="out"/>
        <c:minorTickMark val="none"/>
        <c:tickLblPos val="none"/>
        <c:crossAx val="151022208"/>
        <c:crosses val="max"/>
        <c:crossBetween val="between"/>
        <c:majorUnit val="50"/>
      </c:valAx>
      <c:catAx>
        <c:axId val="151022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51020672"/>
        <c:crosses val="autoZero"/>
        <c:auto val="0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000"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91959418534188"/>
          <c:y val="9.9047636524429244E-2"/>
          <c:w val="0.83018296991722196"/>
          <c:h val="0.699598438359635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construção!$B$2</c:f>
              <c:strCache>
                <c:ptCount val="1"/>
                <c:pt idx="0">
                  <c:v>Índice de Confiança</c:v>
                </c:pt>
              </c:strCache>
            </c:strRef>
          </c:tx>
          <c:spPr>
            <a:solidFill>
              <a:srgbClr val="193264"/>
            </a:solidFill>
            <a:ln w="63500">
              <a:noFill/>
            </a:ln>
          </c:spPr>
          <c:invertIfNegative val="0"/>
          <c:dLbls>
            <c:dLbl>
              <c:idx val="61"/>
              <c:layout>
                <c:manualLayout>
                  <c:x val="9.6153846153846159E-3"/>
                  <c:y val="-2.01680707855172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193264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construção!$A$193:$A$258</c:f>
              <c:numCache>
                <c:formatCode>mmm\ yy</c:formatCode>
                <c:ptCount val="66"/>
                <c:pt idx="0">
                  <c:v>40360</c:v>
                </c:pt>
                <c:pt idx="1">
                  <c:v>40391</c:v>
                </c:pt>
                <c:pt idx="2">
                  <c:v>40422</c:v>
                </c:pt>
                <c:pt idx="3">
                  <c:v>40452</c:v>
                </c:pt>
                <c:pt idx="4">
                  <c:v>40483</c:v>
                </c:pt>
                <c:pt idx="5">
                  <c:v>40513</c:v>
                </c:pt>
                <c:pt idx="6">
                  <c:v>40544</c:v>
                </c:pt>
                <c:pt idx="7">
                  <c:v>40575</c:v>
                </c:pt>
                <c:pt idx="8">
                  <c:v>40603</c:v>
                </c:pt>
                <c:pt idx="9">
                  <c:v>40634</c:v>
                </c:pt>
                <c:pt idx="10">
                  <c:v>40664</c:v>
                </c:pt>
                <c:pt idx="11">
                  <c:v>40695</c:v>
                </c:pt>
                <c:pt idx="12">
                  <c:v>40725</c:v>
                </c:pt>
                <c:pt idx="13">
                  <c:v>40756</c:v>
                </c:pt>
                <c:pt idx="14">
                  <c:v>40787</c:v>
                </c:pt>
                <c:pt idx="15">
                  <c:v>40817</c:v>
                </c:pt>
                <c:pt idx="16">
                  <c:v>40848</c:v>
                </c:pt>
                <c:pt idx="17">
                  <c:v>40878</c:v>
                </c:pt>
                <c:pt idx="18">
                  <c:v>40909</c:v>
                </c:pt>
                <c:pt idx="19">
                  <c:v>40940</c:v>
                </c:pt>
                <c:pt idx="20">
                  <c:v>40969</c:v>
                </c:pt>
                <c:pt idx="21">
                  <c:v>41000</c:v>
                </c:pt>
                <c:pt idx="22">
                  <c:v>41030</c:v>
                </c:pt>
                <c:pt idx="23">
                  <c:v>41061</c:v>
                </c:pt>
                <c:pt idx="24">
                  <c:v>41091</c:v>
                </c:pt>
                <c:pt idx="25">
                  <c:v>41122</c:v>
                </c:pt>
                <c:pt idx="26">
                  <c:v>41153</c:v>
                </c:pt>
                <c:pt idx="27">
                  <c:v>41183</c:v>
                </c:pt>
                <c:pt idx="28">
                  <c:v>41214</c:v>
                </c:pt>
                <c:pt idx="29">
                  <c:v>41244</c:v>
                </c:pt>
                <c:pt idx="30">
                  <c:v>41275</c:v>
                </c:pt>
                <c:pt idx="31">
                  <c:v>41306</c:v>
                </c:pt>
                <c:pt idx="32">
                  <c:v>41334</c:v>
                </c:pt>
                <c:pt idx="33">
                  <c:v>41365</c:v>
                </c:pt>
                <c:pt idx="34">
                  <c:v>41395</c:v>
                </c:pt>
                <c:pt idx="35">
                  <c:v>41426</c:v>
                </c:pt>
                <c:pt idx="36">
                  <c:v>41456</c:v>
                </c:pt>
                <c:pt idx="37">
                  <c:v>41487</c:v>
                </c:pt>
                <c:pt idx="38">
                  <c:v>41518</c:v>
                </c:pt>
                <c:pt idx="39">
                  <c:v>41548</c:v>
                </c:pt>
                <c:pt idx="40">
                  <c:v>41579</c:v>
                </c:pt>
                <c:pt idx="41">
                  <c:v>41609</c:v>
                </c:pt>
                <c:pt idx="42">
                  <c:v>41640</c:v>
                </c:pt>
                <c:pt idx="43">
                  <c:v>41671</c:v>
                </c:pt>
                <c:pt idx="44">
                  <c:v>41699</c:v>
                </c:pt>
                <c:pt idx="45">
                  <c:v>41730</c:v>
                </c:pt>
                <c:pt idx="46">
                  <c:v>41760</c:v>
                </c:pt>
                <c:pt idx="47">
                  <c:v>41791</c:v>
                </c:pt>
                <c:pt idx="48">
                  <c:v>41821</c:v>
                </c:pt>
                <c:pt idx="49">
                  <c:v>41852</c:v>
                </c:pt>
                <c:pt idx="50">
                  <c:v>41883</c:v>
                </c:pt>
                <c:pt idx="51">
                  <c:v>41913</c:v>
                </c:pt>
                <c:pt idx="52">
                  <c:v>41944</c:v>
                </c:pt>
                <c:pt idx="53">
                  <c:v>41974</c:v>
                </c:pt>
                <c:pt idx="54">
                  <c:v>42005</c:v>
                </c:pt>
                <c:pt idx="55">
                  <c:v>42036</c:v>
                </c:pt>
                <c:pt idx="56">
                  <c:v>42064</c:v>
                </c:pt>
                <c:pt idx="57">
                  <c:v>42095</c:v>
                </c:pt>
                <c:pt idx="58">
                  <c:v>42125</c:v>
                </c:pt>
                <c:pt idx="59">
                  <c:v>42156</c:v>
                </c:pt>
                <c:pt idx="60">
                  <c:v>42186</c:v>
                </c:pt>
                <c:pt idx="61">
                  <c:v>42217</c:v>
                </c:pt>
                <c:pt idx="62">
                  <c:v>42248</c:v>
                </c:pt>
                <c:pt idx="63">
                  <c:v>42278</c:v>
                </c:pt>
                <c:pt idx="64">
                  <c:v>42309</c:v>
                </c:pt>
                <c:pt idx="65">
                  <c:v>42339</c:v>
                </c:pt>
              </c:numCache>
            </c:numRef>
          </c:cat>
          <c:val>
            <c:numRef>
              <c:f>construção!$B$193:$B$258</c:f>
              <c:numCache>
                <c:formatCode>#,##0.00</c:formatCode>
                <c:ptCount val="66"/>
                <c:pt idx="0">
                  <c:v>148.6</c:v>
                </c:pt>
                <c:pt idx="1">
                  <c:v>146.4</c:v>
                </c:pt>
                <c:pt idx="2">
                  <c:v>142.69999999999999</c:v>
                </c:pt>
                <c:pt idx="3">
                  <c:v>143.19999999999999</c:v>
                </c:pt>
                <c:pt idx="4">
                  <c:v>138.5</c:v>
                </c:pt>
                <c:pt idx="5">
                  <c:v>138.9</c:v>
                </c:pt>
                <c:pt idx="6">
                  <c:v>139.5</c:v>
                </c:pt>
                <c:pt idx="7">
                  <c:v>138.19999999999999</c:v>
                </c:pt>
                <c:pt idx="8">
                  <c:v>135.19999999999999</c:v>
                </c:pt>
                <c:pt idx="9">
                  <c:v>137.30000000000001</c:v>
                </c:pt>
                <c:pt idx="10">
                  <c:v>137</c:v>
                </c:pt>
                <c:pt idx="11">
                  <c:v>136.30000000000001</c:v>
                </c:pt>
                <c:pt idx="12">
                  <c:v>136.1</c:v>
                </c:pt>
                <c:pt idx="13">
                  <c:v>134</c:v>
                </c:pt>
                <c:pt idx="14">
                  <c:v>127.6</c:v>
                </c:pt>
                <c:pt idx="15">
                  <c:v>126.3</c:v>
                </c:pt>
                <c:pt idx="16">
                  <c:v>127.3</c:v>
                </c:pt>
                <c:pt idx="17">
                  <c:v>125.4</c:v>
                </c:pt>
                <c:pt idx="18">
                  <c:v>127.2</c:v>
                </c:pt>
                <c:pt idx="19">
                  <c:v>128.69999999999999</c:v>
                </c:pt>
                <c:pt idx="20">
                  <c:v>128.9</c:v>
                </c:pt>
                <c:pt idx="21">
                  <c:v>125</c:v>
                </c:pt>
                <c:pt idx="22">
                  <c:v>124.1</c:v>
                </c:pt>
                <c:pt idx="23">
                  <c:v>123.5</c:v>
                </c:pt>
                <c:pt idx="24">
                  <c:v>122.3</c:v>
                </c:pt>
                <c:pt idx="25">
                  <c:v>121.1</c:v>
                </c:pt>
                <c:pt idx="26">
                  <c:v>123.8</c:v>
                </c:pt>
                <c:pt idx="27">
                  <c:v>123.2</c:v>
                </c:pt>
                <c:pt idx="28">
                  <c:v>121.5</c:v>
                </c:pt>
                <c:pt idx="29">
                  <c:v>120.9</c:v>
                </c:pt>
                <c:pt idx="30">
                  <c:v>118.3</c:v>
                </c:pt>
                <c:pt idx="31">
                  <c:v>115.7</c:v>
                </c:pt>
                <c:pt idx="32">
                  <c:v>120.7</c:v>
                </c:pt>
                <c:pt idx="33">
                  <c:v>121.8</c:v>
                </c:pt>
                <c:pt idx="34">
                  <c:v>120</c:v>
                </c:pt>
                <c:pt idx="35">
                  <c:v>117.3</c:v>
                </c:pt>
                <c:pt idx="36">
                  <c:v>117.7</c:v>
                </c:pt>
                <c:pt idx="37">
                  <c:v>114.8</c:v>
                </c:pt>
                <c:pt idx="38">
                  <c:v>118.5</c:v>
                </c:pt>
                <c:pt idx="39">
                  <c:v>118.8</c:v>
                </c:pt>
                <c:pt idx="40">
                  <c:v>117.3</c:v>
                </c:pt>
                <c:pt idx="41">
                  <c:v>114.5</c:v>
                </c:pt>
                <c:pt idx="42">
                  <c:v>114.5</c:v>
                </c:pt>
                <c:pt idx="43">
                  <c:v>114.5</c:v>
                </c:pt>
                <c:pt idx="44">
                  <c:v>113.7</c:v>
                </c:pt>
                <c:pt idx="45">
                  <c:v>108.7</c:v>
                </c:pt>
                <c:pt idx="46">
                  <c:v>108.7</c:v>
                </c:pt>
                <c:pt idx="47">
                  <c:v>107</c:v>
                </c:pt>
                <c:pt idx="48">
                  <c:v>103.7</c:v>
                </c:pt>
                <c:pt idx="49">
                  <c:v>104.2</c:v>
                </c:pt>
                <c:pt idx="50">
                  <c:v>99.9</c:v>
                </c:pt>
                <c:pt idx="51">
                  <c:v>95.3</c:v>
                </c:pt>
                <c:pt idx="52">
                  <c:v>96.4</c:v>
                </c:pt>
                <c:pt idx="53">
                  <c:v>95.3</c:v>
                </c:pt>
                <c:pt idx="54">
                  <c:v>89.7</c:v>
                </c:pt>
                <c:pt idx="55">
                  <c:v>83.1</c:v>
                </c:pt>
                <c:pt idx="56">
                  <c:v>75.5</c:v>
                </c:pt>
                <c:pt idx="57">
                  <c:v>77.3</c:v>
                </c:pt>
                <c:pt idx="58">
                  <c:v>74</c:v>
                </c:pt>
                <c:pt idx="59">
                  <c:v>73.7</c:v>
                </c:pt>
                <c:pt idx="60">
                  <c:v>70.8</c:v>
                </c:pt>
                <c:pt idx="61">
                  <c:v>70.8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1487232"/>
        <c:axId val="151488768"/>
      </c:barChart>
      <c:dateAx>
        <c:axId val="151487232"/>
        <c:scaling>
          <c:orientation val="minMax"/>
          <c:max val="42247"/>
          <c:min val="40360"/>
        </c:scaling>
        <c:delete val="0"/>
        <c:axPos val="b"/>
        <c:numFmt formatCode="mmm\ yy" sourceLinked="1"/>
        <c:majorTickMark val="out"/>
        <c:minorTickMark val="none"/>
        <c:tickLblPos val="nextTo"/>
        <c:spPr>
          <a:ln>
            <a:solidFill>
              <a:sysClr val="window" lastClr="FFFFFF">
                <a:lumMod val="75000"/>
              </a:sysClr>
            </a:solidFill>
          </a:ln>
        </c:spPr>
        <c:txPr>
          <a:bodyPr rot="-5400000" vert="horz"/>
          <a:lstStyle/>
          <a:p>
            <a:pPr>
              <a:defRPr sz="1200"/>
            </a:pPr>
            <a:endParaRPr lang="pt-BR"/>
          </a:p>
        </c:txPr>
        <c:crossAx val="151488768"/>
        <c:crosses val="autoZero"/>
        <c:auto val="1"/>
        <c:lblOffset val="100"/>
        <c:baseTimeUnit val="months"/>
        <c:majorUnit val="6"/>
        <c:majorTimeUnit val="months"/>
      </c:dateAx>
      <c:valAx>
        <c:axId val="151488768"/>
        <c:scaling>
          <c:orientation val="minMax"/>
          <c:max val="150"/>
          <c:min val="6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pt-BR"/>
          </a:p>
        </c:txPr>
        <c:crossAx val="151487232"/>
        <c:crosses val="autoZero"/>
        <c:crossBetween val="between"/>
        <c:majorUnit val="10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19625988940845"/>
          <c:y val="0.11249301704810728"/>
          <c:w val="0.78086795222570382"/>
          <c:h val="0.697103335157393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comércio!$B$2</c:f>
              <c:strCache>
                <c:ptCount val="1"/>
                <c:pt idx="0">
                  <c:v>Comércio (FGV)</c:v>
                </c:pt>
              </c:strCache>
            </c:strRef>
          </c:tx>
          <c:spPr>
            <a:solidFill>
              <a:srgbClr val="193264"/>
            </a:solidFill>
            <a:ln w="63500">
              <a:noFill/>
            </a:ln>
          </c:spPr>
          <c:invertIfNegative val="0"/>
          <c:dLbls>
            <c:dLbl>
              <c:idx val="65"/>
              <c:layout>
                <c:manualLayout>
                  <c:x val="1.5656766475960766E-2"/>
                  <c:y val="-7.28390281843070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193264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comércio!$A$189:$A$258</c:f>
              <c:numCache>
                <c:formatCode>mmm\ yy</c:formatCode>
                <c:ptCount val="70"/>
                <c:pt idx="0">
                  <c:v>40238</c:v>
                </c:pt>
                <c:pt idx="1">
                  <c:v>40269</c:v>
                </c:pt>
                <c:pt idx="2">
                  <c:v>40299</c:v>
                </c:pt>
                <c:pt idx="3">
                  <c:v>40330</c:v>
                </c:pt>
                <c:pt idx="4">
                  <c:v>40360</c:v>
                </c:pt>
                <c:pt idx="5">
                  <c:v>40391</c:v>
                </c:pt>
                <c:pt idx="6">
                  <c:v>40422</c:v>
                </c:pt>
                <c:pt idx="7">
                  <c:v>40452</c:v>
                </c:pt>
                <c:pt idx="8">
                  <c:v>40483</c:v>
                </c:pt>
                <c:pt idx="9">
                  <c:v>40513</c:v>
                </c:pt>
                <c:pt idx="10">
                  <c:v>40544</c:v>
                </c:pt>
                <c:pt idx="11">
                  <c:v>40575</c:v>
                </c:pt>
                <c:pt idx="12">
                  <c:v>40603</c:v>
                </c:pt>
                <c:pt idx="13">
                  <c:v>40634</c:v>
                </c:pt>
                <c:pt idx="14">
                  <c:v>40664</c:v>
                </c:pt>
                <c:pt idx="15">
                  <c:v>40695</c:v>
                </c:pt>
                <c:pt idx="16">
                  <c:v>40725</c:v>
                </c:pt>
                <c:pt idx="17">
                  <c:v>40756</c:v>
                </c:pt>
                <c:pt idx="18">
                  <c:v>40787</c:v>
                </c:pt>
                <c:pt idx="19">
                  <c:v>40817</c:v>
                </c:pt>
                <c:pt idx="20">
                  <c:v>40848</c:v>
                </c:pt>
                <c:pt idx="21">
                  <c:v>40878</c:v>
                </c:pt>
                <c:pt idx="22">
                  <c:v>40909</c:v>
                </c:pt>
                <c:pt idx="23">
                  <c:v>40940</c:v>
                </c:pt>
                <c:pt idx="24">
                  <c:v>40969</c:v>
                </c:pt>
                <c:pt idx="25">
                  <c:v>41000</c:v>
                </c:pt>
                <c:pt idx="26">
                  <c:v>41030</c:v>
                </c:pt>
                <c:pt idx="27">
                  <c:v>41061</c:v>
                </c:pt>
                <c:pt idx="28">
                  <c:v>41091</c:v>
                </c:pt>
                <c:pt idx="29">
                  <c:v>41122</c:v>
                </c:pt>
                <c:pt idx="30">
                  <c:v>41153</c:v>
                </c:pt>
                <c:pt idx="31">
                  <c:v>41183</c:v>
                </c:pt>
                <c:pt idx="32">
                  <c:v>41214</c:v>
                </c:pt>
                <c:pt idx="33">
                  <c:v>41244</c:v>
                </c:pt>
                <c:pt idx="34">
                  <c:v>41275</c:v>
                </c:pt>
                <c:pt idx="35">
                  <c:v>41306</c:v>
                </c:pt>
                <c:pt idx="36">
                  <c:v>41334</c:v>
                </c:pt>
                <c:pt idx="37">
                  <c:v>41365</c:v>
                </c:pt>
                <c:pt idx="38">
                  <c:v>41395</c:v>
                </c:pt>
                <c:pt idx="39">
                  <c:v>41426</c:v>
                </c:pt>
                <c:pt idx="40">
                  <c:v>41456</c:v>
                </c:pt>
                <c:pt idx="41">
                  <c:v>41487</c:v>
                </c:pt>
                <c:pt idx="42">
                  <c:v>41518</c:v>
                </c:pt>
                <c:pt idx="43">
                  <c:v>41548</c:v>
                </c:pt>
                <c:pt idx="44">
                  <c:v>41579</c:v>
                </c:pt>
                <c:pt idx="45">
                  <c:v>41609</c:v>
                </c:pt>
                <c:pt idx="46">
                  <c:v>41640</c:v>
                </c:pt>
                <c:pt idx="47">
                  <c:v>41671</c:v>
                </c:pt>
                <c:pt idx="48">
                  <c:v>41699</c:v>
                </c:pt>
                <c:pt idx="49">
                  <c:v>41730</c:v>
                </c:pt>
                <c:pt idx="50">
                  <c:v>41760</c:v>
                </c:pt>
                <c:pt idx="51">
                  <c:v>41791</c:v>
                </c:pt>
                <c:pt idx="52">
                  <c:v>41821</c:v>
                </c:pt>
                <c:pt idx="53">
                  <c:v>41852</c:v>
                </c:pt>
                <c:pt idx="54">
                  <c:v>41883</c:v>
                </c:pt>
                <c:pt idx="55">
                  <c:v>41913</c:v>
                </c:pt>
                <c:pt idx="56">
                  <c:v>41944</c:v>
                </c:pt>
                <c:pt idx="57">
                  <c:v>41974</c:v>
                </c:pt>
                <c:pt idx="58">
                  <c:v>42005</c:v>
                </c:pt>
                <c:pt idx="59">
                  <c:v>42036</c:v>
                </c:pt>
                <c:pt idx="60">
                  <c:v>42064</c:v>
                </c:pt>
                <c:pt idx="61">
                  <c:v>42095</c:v>
                </c:pt>
                <c:pt idx="62">
                  <c:v>42125</c:v>
                </c:pt>
                <c:pt idx="63">
                  <c:v>42156</c:v>
                </c:pt>
                <c:pt idx="64">
                  <c:v>42186</c:v>
                </c:pt>
                <c:pt idx="65">
                  <c:v>42217</c:v>
                </c:pt>
                <c:pt idx="66">
                  <c:v>42248</c:v>
                </c:pt>
                <c:pt idx="67">
                  <c:v>42278</c:v>
                </c:pt>
                <c:pt idx="68">
                  <c:v>42309</c:v>
                </c:pt>
                <c:pt idx="69">
                  <c:v>42339</c:v>
                </c:pt>
              </c:numCache>
            </c:numRef>
          </c:cat>
          <c:val>
            <c:numRef>
              <c:f>comércio!$B$189:$B$258</c:f>
              <c:numCache>
                <c:formatCode>#,##0.00</c:formatCode>
                <c:ptCount val="70"/>
                <c:pt idx="0">
                  <c:v>135.30000000000001</c:v>
                </c:pt>
                <c:pt idx="1">
                  <c:v>134.5</c:v>
                </c:pt>
                <c:pt idx="2">
                  <c:v>135.5</c:v>
                </c:pt>
                <c:pt idx="3">
                  <c:v>136.19999999999999</c:v>
                </c:pt>
                <c:pt idx="4">
                  <c:v>135.6</c:v>
                </c:pt>
                <c:pt idx="5">
                  <c:v>134.69999999999999</c:v>
                </c:pt>
                <c:pt idx="6">
                  <c:v>131.19999999999999</c:v>
                </c:pt>
                <c:pt idx="7">
                  <c:v>135.6</c:v>
                </c:pt>
                <c:pt idx="8">
                  <c:v>133.80000000000001</c:v>
                </c:pt>
                <c:pt idx="9">
                  <c:v>133.80000000000001</c:v>
                </c:pt>
                <c:pt idx="10">
                  <c:v>131.9</c:v>
                </c:pt>
                <c:pt idx="11">
                  <c:v>135.80000000000001</c:v>
                </c:pt>
                <c:pt idx="12">
                  <c:v>130.9</c:v>
                </c:pt>
                <c:pt idx="13">
                  <c:v>134</c:v>
                </c:pt>
                <c:pt idx="14">
                  <c:v>130.9</c:v>
                </c:pt>
                <c:pt idx="15">
                  <c:v>132.6</c:v>
                </c:pt>
                <c:pt idx="16">
                  <c:v>132</c:v>
                </c:pt>
                <c:pt idx="17">
                  <c:v>131.19999999999999</c:v>
                </c:pt>
                <c:pt idx="18">
                  <c:v>132.30000000000001</c:v>
                </c:pt>
                <c:pt idx="19">
                  <c:v>124.3</c:v>
                </c:pt>
                <c:pt idx="20">
                  <c:v>125.3</c:v>
                </c:pt>
                <c:pt idx="21">
                  <c:v>125.1</c:v>
                </c:pt>
                <c:pt idx="22">
                  <c:v>125.8</c:v>
                </c:pt>
                <c:pt idx="23">
                  <c:v>125.1</c:v>
                </c:pt>
                <c:pt idx="24">
                  <c:v>130.80000000000001</c:v>
                </c:pt>
                <c:pt idx="25">
                  <c:v>127.3</c:v>
                </c:pt>
                <c:pt idx="26">
                  <c:v>128.30000000000001</c:v>
                </c:pt>
                <c:pt idx="27">
                  <c:v>127.3</c:v>
                </c:pt>
                <c:pt idx="28">
                  <c:v>126.4</c:v>
                </c:pt>
                <c:pt idx="29">
                  <c:v>126.3</c:v>
                </c:pt>
                <c:pt idx="30">
                  <c:v>130.4</c:v>
                </c:pt>
                <c:pt idx="31">
                  <c:v>128.69999999999999</c:v>
                </c:pt>
                <c:pt idx="32">
                  <c:v>128.30000000000001</c:v>
                </c:pt>
                <c:pt idx="33">
                  <c:v>123.5</c:v>
                </c:pt>
                <c:pt idx="34">
                  <c:v>124.4</c:v>
                </c:pt>
                <c:pt idx="35">
                  <c:v>124.7</c:v>
                </c:pt>
                <c:pt idx="36">
                  <c:v>123.7</c:v>
                </c:pt>
                <c:pt idx="37">
                  <c:v>123.6</c:v>
                </c:pt>
                <c:pt idx="38">
                  <c:v>125.1</c:v>
                </c:pt>
                <c:pt idx="39">
                  <c:v>122.6</c:v>
                </c:pt>
                <c:pt idx="40">
                  <c:v>121.5</c:v>
                </c:pt>
                <c:pt idx="41">
                  <c:v>125</c:v>
                </c:pt>
                <c:pt idx="42">
                  <c:v>122.7</c:v>
                </c:pt>
                <c:pt idx="43">
                  <c:v>122.2</c:v>
                </c:pt>
                <c:pt idx="44">
                  <c:v>121.6</c:v>
                </c:pt>
                <c:pt idx="45">
                  <c:v>124.9</c:v>
                </c:pt>
                <c:pt idx="46">
                  <c:v>123.4</c:v>
                </c:pt>
                <c:pt idx="47">
                  <c:v>120</c:v>
                </c:pt>
                <c:pt idx="48">
                  <c:v>122</c:v>
                </c:pt>
                <c:pt idx="49">
                  <c:v>118.9</c:v>
                </c:pt>
                <c:pt idx="50">
                  <c:v>115.3</c:v>
                </c:pt>
                <c:pt idx="51">
                  <c:v>113.6</c:v>
                </c:pt>
                <c:pt idx="52">
                  <c:v>117.3</c:v>
                </c:pt>
                <c:pt idx="53">
                  <c:v>111.6</c:v>
                </c:pt>
                <c:pt idx="54">
                  <c:v>108.3</c:v>
                </c:pt>
                <c:pt idx="55">
                  <c:v>111.3</c:v>
                </c:pt>
                <c:pt idx="56">
                  <c:v>110.1</c:v>
                </c:pt>
                <c:pt idx="57">
                  <c:v>108.4</c:v>
                </c:pt>
                <c:pt idx="58">
                  <c:v>107.7</c:v>
                </c:pt>
                <c:pt idx="59">
                  <c:v>95.9</c:v>
                </c:pt>
                <c:pt idx="60">
                  <c:v>91.8</c:v>
                </c:pt>
                <c:pt idx="61">
                  <c:v>92.2</c:v>
                </c:pt>
                <c:pt idx="62">
                  <c:v>92</c:v>
                </c:pt>
                <c:pt idx="63">
                  <c:v>90.6</c:v>
                </c:pt>
                <c:pt idx="64">
                  <c:v>89.8</c:v>
                </c:pt>
                <c:pt idx="65">
                  <c:v>86.1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1575168"/>
        <c:axId val="151585152"/>
      </c:barChart>
      <c:dateAx>
        <c:axId val="151575168"/>
        <c:scaling>
          <c:orientation val="minMax"/>
          <c:max val="42247"/>
          <c:min val="40179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200"/>
            </a:pPr>
            <a:endParaRPr lang="pt-BR"/>
          </a:p>
        </c:txPr>
        <c:crossAx val="151585152"/>
        <c:crosses val="autoZero"/>
        <c:auto val="1"/>
        <c:lblOffset val="100"/>
        <c:baseTimeUnit val="months"/>
        <c:majorUnit val="6"/>
        <c:majorTimeUnit val="months"/>
      </c:dateAx>
      <c:valAx>
        <c:axId val="151585152"/>
        <c:scaling>
          <c:orientation val="minMax"/>
          <c:max val="145"/>
          <c:min val="85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sz="1200"/>
            </a:pPr>
            <a:endParaRPr lang="pt-BR"/>
          </a:p>
        </c:txPr>
        <c:crossAx val="151575168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7600444175371"/>
          <c:y val="0.11249301704810728"/>
          <c:w val="0.81031117504542693"/>
          <c:h val="0.66012275164355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serviços!$B$2</c:f>
              <c:strCache>
                <c:ptCount val="1"/>
                <c:pt idx="0">
                  <c:v>ICS</c:v>
                </c:pt>
              </c:strCache>
            </c:strRef>
          </c:tx>
          <c:spPr>
            <a:solidFill>
              <a:srgbClr val="193264"/>
            </a:solidFill>
            <a:ln w="63500">
              <a:noFill/>
            </a:ln>
          </c:spPr>
          <c:invertIfNegative val="0"/>
          <c:dLbls>
            <c:dLbl>
              <c:idx val="24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7"/>
              <c:layout>
                <c:manualLayout>
                  <c:x val="1.3433852315574774E-2"/>
                  <c:y val="-2.7794508034323779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rgbClr val="193264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
</c:separator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serviços!$A$7:$A$258</c:f>
              <c:numCache>
                <c:formatCode>mmm\ yy</c:formatCode>
                <c:ptCount val="252"/>
                <c:pt idx="0">
                  <c:v>34700</c:v>
                </c:pt>
                <c:pt idx="1">
                  <c:v>34731</c:v>
                </c:pt>
                <c:pt idx="2">
                  <c:v>34759</c:v>
                </c:pt>
                <c:pt idx="3">
                  <c:v>34790</c:v>
                </c:pt>
                <c:pt idx="4">
                  <c:v>34820</c:v>
                </c:pt>
                <c:pt idx="5">
                  <c:v>34851</c:v>
                </c:pt>
                <c:pt idx="6">
                  <c:v>34881</c:v>
                </c:pt>
                <c:pt idx="7">
                  <c:v>34912</c:v>
                </c:pt>
                <c:pt idx="8">
                  <c:v>34943</c:v>
                </c:pt>
                <c:pt idx="9">
                  <c:v>34973</c:v>
                </c:pt>
                <c:pt idx="10">
                  <c:v>35004</c:v>
                </c:pt>
                <c:pt idx="11">
                  <c:v>35034</c:v>
                </c:pt>
                <c:pt idx="12">
                  <c:v>35065</c:v>
                </c:pt>
                <c:pt idx="13">
                  <c:v>35096</c:v>
                </c:pt>
                <c:pt idx="14">
                  <c:v>35125</c:v>
                </c:pt>
                <c:pt idx="15">
                  <c:v>35156</c:v>
                </c:pt>
                <c:pt idx="16">
                  <c:v>35186</c:v>
                </c:pt>
                <c:pt idx="17">
                  <c:v>35217</c:v>
                </c:pt>
                <c:pt idx="18">
                  <c:v>35247</c:v>
                </c:pt>
                <c:pt idx="19">
                  <c:v>35278</c:v>
                </c:pt>
                <c:pt idx="20">
                  <c:v>35309</c:v>
                </c:pt>
                <c:pt idx="21">
                  <c:v>35339</c:v>
                </c:pt>
                <c:pt idx="22">
                  <c:v>35370</c:v>
                </c:pt>
                <c:pt idx="23">
                  <c:v>35400</c:v>
                </c:pt>
                <c:pt idx="24">
                  <c:v>35431</c:v>
                </c:pt>
                <c:pt idx="25">
                  <c:v>35462</c:v>
                </c:pt>
                <c:pt idx="26">
                  <c:v>35490</c:v>
                </c:pt>
                <c:pt idx="27">
                  <c:v>35521</c:v>
                </c:pt>
                <c:pt idx="28">
                  <c:v>35551</c:v>
                </c:pt>
                <c:pt idx="29">
                  <c:v>35582</c:v>
                </c:pt>
                <c:pt idx="30">
                  <c:v>35612</c:v>
                </c:pt>
                <c:pt idx="31">
                  <c:v>35643</c:v>
                </c:pt>
                <c:pt idx="32">
                  <c:v>35674</c:v>
                </c:pt>
                <c:pt idx="33">
                  <c:v>35704</c:v>
                </c:pt>
                <c:pt idx="34">
                  <c:v>35735</c:v>
                </c:pt>
                <c:pt idx="35">
                  <c:v>35765</c:v>
                </c:pt>
                <c:pt idx="36">
                  <c:v>35796</c:v>
                </c:pt>
                <c:pt idx="37">
                  <c:v>35827</c:v>
                </c:pt>
                <c:pt idx="38">
                  <c:v>35855</c:v>
                </c:pt>
                <c:pt idx="39">
                  <c:v>35886</c:v>
                </c:pt>
                <c:pt idx="40">
                  <c:v>35916</c:v>
                </c:pt>
                <c:pt idx="41">
                  <c:v>35947</c:v>
                </c:pt>
                <c:pt idx="42">
                  <c:v>35977</c:v>
                </c:pt>
                <c:pt idx="43">
                  <c:v>36008</c:v>
                </c:pt>
                <c:pt idx="44">
                  <c:v>36039</c:v>
                </c:pt>
                <c:pt idx="45">
                  <c:v>36069</c:v>
                </c:pt>
                <c:pt idx="46">
                  <c:v>36100</c:v>
                </c:pt>
                <c:pt idx="47">
                  <c:v>36130</c:v>
                </c:pt>
                <c:pt idx="48">
                  <c:v>36161</c:v>
                </c:pt>
                <c:pt idx="49">
                  <c:v>36192</c:v>
                </c:pt>
                <c:pt idx="50">
                  <c:v>36220</c:v>
                </c:pt>
                <c:pt idx="51">
                  <c:v>36251</c:v>
                </c:pt>
                <c:pt idx="52">
                  <c:v>36281</c:v>
                </c:pt>
                <c:pt idx="53">
                  <c:v>36312</c:v>
                </c:pt>
                <c:pt idx="54">
                  <c:v>36342</c:v>
                </c:pt>
                <c:pt idx="55">
                  <c:v>36373</c:v>
                </c:pt>
                <c:pt idx="56">
                  <c:v>36404</c:v>
                </c:pt>
                <c:pt idx="57">
                  <c:v>36434</c:v>
                </c:pt>
                <c:pt idx="58">
                  <c:v>36465</c:v>
                </c:pt>
                <c:pt idx="59">
                  <c:v>36495</c:v>
                </c:pt>
                <c:pt idx="60">
                  <c:v>36526</c:v>
                </c:pt>
                <c:pt idx="61">
                  <c:v>36557</c:v>
                </c:pt>
                <c:pt idx="62">
                  <c:v>36586</c:v>
                </c:pt>
                <c:pt idx="63">
                  <c:v>36617</c:v>
                </c:pt>
                <c:pt idx="64">
                  <c:v>36647</c:v>
                </c:pt>
                <c:pt idx="65">
                  <c:v>36678</c:v>
                </c:pt>
                <c:pt idx="66">
                  <c:v>36708</c:v>
                </c:pt>
                <c:pt idx="67">
                  <c:v>36739</c:v>
                </c:pt>
                <c:pt idx="68">
                  <c:v>36770</c:v>
                </c:pt>
                <c:pt idx="69">
                  <c:v>36800</c:v>
                </c:pt>
                <c:pt idx="70">
                  <c:v>36831</c:v>
                </c:pt>
                <c:pt idx="71">
                  <c:v>36861</c:v>
                </c:pt>
                <c:pt idx="72">
                  <c:v>36892</c:v>
                </c:pt>
                <c:pt idx="73">
                  <c:v>36923</c:v>
                </c:pt>
                <c:pt idx="74">
                  <c:v>36951</c:v>
                </c:pt>
                <c:pt idx="75">
                  <c:v>36982</c:v>
                </c:pt>
                <c:pt idx="76">
                  <c:v>37012</c:v>
                </c:pt>
                <c:pt idx="77">
                  <c:v>37043</c:v>
                </c:pt>
                <c:pt idx="78">
                  <c:v>37073</c:v>
                </c:pt>
                <c:pt idx="79">
                  <c:v>37104</c:v>
                </c:pt>
                <c:pt idx="80">
                  <c:v>37135</c:v>
                </c:pt>
                <c:pt idx="81">
                  <c:v>37165</c:v>
                </c:pt>
                <c:pt idx="82">
                  <c:v>37196</c:v>
                </c:pt>
                <c:pt idx="83">
                  <c:v>37226</c:v>
                </c:pt>
                <c:pt idx="84">
                  <c:v>37257</c:v>
                </c:pt>
                <c:pt idx="85">
                  <c:v>37288</c:v>
                </c:pt>
                <c:pt idx="86">
                  <c:v>37316</c:v>
                </c:pt>
                <c:pt idx="87">
                  <c:v>37347</c:v>
                </c:pt>
                <c:pt idx="88">
                  <c:v>37377</c:v>
                </c:pt>
                <c:pt idx="89">
                  <c:v>37408</c:v>
                </c:pt>
                <c:pt idx="90">
                  <c:v>37438</c:v>
                </c:pt>
                <c:pt idx="91">
                  <c:v>37469</c:v>
                </c:pt>
                <c:pt idx="92">
                  <c:v>37500</c:v>
                </c:pt>
                <c:pt idx="93">
                  <c:v>37530</c:v>
                </c:pt>
                <c:pt idx="94">
                  <c:v>37561</c:v>
                </c:pt>
                <c:pt idx="95">
                  <c:v>37591</c:v>
                </c:pt>
                <c:pt idx="96">
                  <c:v>37622</c:v>
                </c:pt>
                <c:pt idx="97">
                  <c:v>37653</c:v>
                </c:pt>
                <c:pt idx="98">
                  <c:v>37681</c:v>
                </c:pt>
                <c:pt idx="99">
                  <c:v>37712</c:v>
                </c:pt>
                <c:pt idx="100">
                  <c:v>37742</c:v>
                </c:pt>
                <c:pt idx="101">
                  <c:v>37773</c:v>
                </c:pt>
                <c:pt idx="102">
                  <c:v>37803</c:v>
                </c:pt>
                <c:pt idx="103">
                  <c:v>37834</c:v>
                </c:pt>
                <c:pt idx="104">
                  <c:v>37865</c:v>
                </c:pt>
                <c:pt idx="105">
                  <c:v>37895</c:v>
                </c:pt>
                <c:pt idx="106">
                  <c:v>37926</c:v>
                </c:pt>
                <c:pt idx="107">
                  <c:v>37956</c:v>
                </c:pt>
                <c:pt idx="108">
                  <c:v>37987</c:v>
                </c:pt>
                <c:pt idx="109">
                  <c:v>38018</c:v>
                </c:pt>
                <c:pt idx="110">
                  <c:v>38047</c:v>
                </c:pt>
                <c:pt idx="111">
                  <c:v>38078</c:v>
                </c:pt>
                <c:pt idx="112">
                  <c:v>38108</c:v>
                </c:pt>
                <c:pt idx="113">
                  <c:v>38139</c:v>
                </c:pt>
                <c:pt idx="114">
                  <c:v>38169</c:v>
                </c:pt>
                <c:pt idx="115">
                  <c:v>38200</c:v>
                </c:pt>
                <c:pt idx="116">
                  <c:v>38231</c:v>
                </c:pt>
                <c:pt idx="117">
                  <c:v>38261</c:v>
                </c:pt>
                <c:pt idx="118">
                  <c:v>38292</c:v>
                </c:pt>
                <c:pt idx="119">
                  <c:v>38322</c:v>
                </c:pt>
                <c:pt idx="120">
                  <c:v>38353</c:v>
                </c:pt>
                <c:pt idx="121">
                  <c:v>38384</c:v>
                </c:pt>
                <c:pt idx="122">
                  <c:v>38412</c:v>
                </c:pt>
                <c:pt idx="123">
                  <c:v>38443</c:v>
                </c:pt>
                <c:pt idx="124">
                  <c:v>38473</c:v>
                </c:pt>
                <c:pt idx="125">
                  <c:v>38504</c:v>
                </c:pt>
                <c:pt idx="126">
                  <c:v>38534</c:v>
                </c:pt>
                <c:pt idx="127">
                  <c:v>38565</c:v>
                </c:pt>
                <c:pt idx="128">
                  <c:v>38596</c:v>
                </c:pt>
                <c:pt idx="129">
                  <c:v>38626</c:v>
                </c:pt>
                <c:pt idx="130">
                  <c:v>38657</c:v>
                </c:pt>
                <c:pt idx="131">
                  <c:v>38687</c:v>
                </c:pt>
                <c:pt idx="132">
                  <c:v>38718</c:v>
                </c:pt>
                <c:pt idx="133">
                  <c:v>38749</c:v>
                </c:pt>
                <c:pt idx="134">
                  <c:v>38777</c:v>
                </c:pt>
                <c:pt idx="135">
                  <c:v>38808</c:v>
                </c:pt>
                <c:pt idx="136">
                  <c:v>38838</c:v>
                </c:pt>
                <c:pt idx="137">
                  <c:v>38869</c:v>
                </c:pt>
                <c:pt idx="138">
                  <c:v>38899</c:v>
                </c:pt>
                <c:pt idx="139">
                  <c:v>38930</c:v>
                </c:pt>
                <c:pt idx="140">
                  <c:v>38961</c:v>
                </c:pt>
                <c:pt idx="141">
                  <c:v>38991</c:v>
                </c:pt>
                <c:pt idx="142">
                  <c:v>39022</c:v>
                </c:pt>
                <c:pt idx="143">
                  <c:v>39052</c:v>
                </c:pt>
                <c:pt idx="144">
                  <c:v>39083</c:v>
                </c:pt>
                <c:pt idx="145">
                  <c:v>39114</c:v>
                </c:pt>
                <c:pt idx="146">
                  <c:v>39142</c:v>
                </c:pt>
                <c:pt idx="147">
                  <c:v>39173</c:v>
                </c:pt>
                <c:pt idx="148">
                  <c:v>39203</c:v>
                </c:pt>
                <c:pt idx="149">
                  <c:v>39234</c:v>
                </c:pt>
                <c:pt idx="150">
                  <c:v>39264</c:v>
                </c:pt>
                <c:pt idx="151">
                  <c:v>39295</c:v>
                </c:pt>
                <c:pt idx="152">
                  <c:v>39326</c:v>
                </c:pt>
                <c:pt idx="153">
                  <c:v>39356</c:v>
                </c:pt>
                <c:pt idx="154">
                  <c:v>39387</c:v>
                </c:pt>
                <c:pt idx="155">
                  <c:v>39417</c:v>
                </c:pt>
                <c:pt idx="156">
                  <c:v>39448</c:v>
                </c:pt>
                <c:pt idx="157">
                  <c:v>39479</c:v>
                </c:pt>
                <c:pt idx="158">
                  <c:v>39508</c:v>
                </c:pt>
                <c:pt idx="159">
                  <c:v>39539</c:v>
                </c:pt>
                <c:pt idx="160">
                  <c:v>39569</c:v>
                </c:pt>
                <c:pt idx="161">
                  <c:v>39600</c:v>
                </c:pt>
                <c:pt idx="162">
                  <c:v>39630</c:v>
                </c:pt>
                <c:pt idx="163">
                  <c:v>39661</c:v>
                </c:pt>
                <c:pt idx="164">
                  <c:v>39692</c:v>
                </c:pt>
                <c:pt idx="165">
                  <c:v>39722</c:v>
                </c:pt>
                <c:pt idx="166">
                  <c:v>39753</c:v>
                </c:pt>
                <c:pt idx="167">
                  <c:v>39783</c:v>
                </c:pt>
                <c:pt idx="168">
                  <c:v>39814</c:v>
                </c:pt>
                <c:pt idx="169">
                  <c:v>39845</c:v>
                </c:pt>
                <c:pt idx="170">
                  <c:v>39873</c:v>
                </c:pt>
                <c:pt idx="171">
                  <c:v>39904</c:v>
                </c:pt>
                <c:pt idx="172">
                  <c:v>39934</c:v>
                </c:pt>
                <c:pt idx="173">
                  <c:v>39965</c:v>
                </c:pt>
                <c:pt idx="174">
                  <c:v>39995</c:v>
                </c:pt>
                <c:pt idx="175">
                  <c:v>40026</c:v>
                </c:pt>
                <c:pt idx="176">
                  <c:v>40057</c:v>
                </c:pt>
                <c:pt idx="177">
                  <c:v>40087</c:v>
                </c:pt>
                <c:pt idx="178">
                  <c:v>40118</c:v>
                </c:pt>
                <c:pt idx="179">
                  <c:v>40148</c:v>
                </c:pt>
                <c:pt idx="180">
                  <c:v>40179</c:v>
                </c:pt>
                <c:pt idx="181">
                  <c:v>40210</c:v>
                </c:pt>
                <c:pt idx="182">
                  <c:v>40238</c:v>
                </c:pt>
                <c:pt idx="183">
                  <c:v>40269</c:v>
                </c:pt>
                <c:pt idx="184">
                  <c:v>40299</c:v>
                </c:pt>
                <c:pt idx="185">
                  <c:v>40330</c:v>
                </c:pt>
                <c:pt idx="186">
                  <c:v>40360</c:v>
                </c:pt>
                <c:pt idx="187">
                  <c:v>40391</c:v>
                </c:pt>
                <c:pt idx="188">
                  <c:v>40422</c:v>
                </c:pt>
                <c:pt idx="189">
                  <c:v>40452</c:v>
                </c:pt>
                <c:pt idx="190">
                  <c:v>40483</c:v>
                </c:pt>
                <c:pt idx="191">
                  <c:v>40513</c:v>
                </c:pt>
                <c:pt idx="192">
                  <c:v>40544</c:v>
                </c:pt>
                <c:pt idx="193">
                  <c:v>40575</c:v>
                </c:pt>
                <c:pt idx="194">
                  <c:v>40603</c:v>
                </c:pt>
                <c:pt idx="195">
                  <c:v>40634</c:v>
                </c:pt>
                <c:pt idx="196">
                  <c:v>40664</c:v>
                </c:pt>
                <c:pt idx="197">
                  <c:v>40695</c:v>
                </c:pt>
                <c:pt idx="198">
                  <c:v>40725</c:v>
                </c:pt>
                <c:pt idx="199">
                  <c:v>40756</c:v>
                </c:pt>
                <c:pt idx="200">
                  <c:v>40787</c:v>
                </c:pt>
                <c:pt idx="201">
                  <c:v>40817</c:v>
                </c:pt>
                <c:pt idx="202">
                  <c:v>40848</c:v>
                </c:pt>
                <c:pt idx="203">
                  <c:v>40878</c:v>
                </c:pt>
                <c:pt idx="204">
                  <c:v>40909</c:v>
                </c:pt>
                <c:pt idx="205">
                  <c:v>40940</c:v>
                </c:pt>
                <c:pt idx="206">
                  <c:v>40969</c:v>
                </c:pt>
                <c:pt idx="207">
                  <c:v>41000</c:v>
                </c:pt>
                <c:pt idx="208">
                  <c:v>41030</c:v>
                </c:pt>
                <c:pt idx="209">
                  <c:v>41061</c:v>
                </c:pt>
                <c:pt idx="210">
                  <c:v>41091</c:v>
                </c:pt>
                <c:pt idx="211">
                  <c:v>41122</c:v>
                </c:pt>
                <c:pt idx="212">
                  <c:v>41153</c:v>
                </c:pt>
                <c:pt idx="213">
                  <c:v>41183</c:v>
                </c:pt>
                <c:pt idx="214">
                  <c:v>41214</c:v>
                </c:pt>
                <c:pt idx="215">
                  <c:v>41244</c:v>
                </c:pt>
                <c:pt idx="216">
                  <c:v>41275</c:v>
                </c:pt>
                <c:pt idx="217">
                  <c:v>41306</c:v>
                </c:pt>
                <c:pt idx="218">
                  <c:v>41334</c:v>
                </c:pt>
                <c:pt idx="219">
                  <c:v>41365</c:v>
                </c:pt>
                <c:pt idx="220">
                  <c:v>41395</c:v>
                </c:pt>
                <c:pt idx="221">
                  <c:v>41426</c:v>
                </c:pt>
                <c:pt idx="222">
                  <c:v>41456</c:v>
                </c:pt>
                <c:pt idx="223">
                  <c:v>41487</c:v>
                </c:pt>
                <c:pt idx="224">
                  <c:v>41518</c:v>
                </c:pt>
                <c:pt idx="225">
                  <c:v>41548</c:v>
                </c:pt>
                <c:pt idx="226">
                  <c:v>41579</c:v>
                </c:pt>
                <c:pt idx="227">
                  <c:v>41609</c:v>
                </c:pt>
                <c:pt idx="228">
                  <c:v>41640</c:v>
                </c:pt>
                <c:pt idx="229">
                  <c:v>41671</c:v>
                </c:pt>
                <c:pt idx="230">
                  <c:v>41699</c:v>
                </c:pt>
                <c:pt idx="231">
                  <c:v>41730</c:v>
                </c:pt>
                <c:pt idx="232">
                  <c:v>41760</c:v>
                </c:pt>
                <c:pt idx="233">
                  <c:v>41791</c:v>
                </c:pt>
                <c:pt idx="234">
                  <c:v>41821</c:v>
                </c:pt>
                <c:pt idx="235">
                  <c:v>41852</c:v>
                </c:pt>
                <c:pt idx="236">
                  <c:v>41883</c:v>
                </c:pt>
                <c:pt idx="237">
                  <c:v>41913</c:v>
                </c:pt>
                <c:pt idx="238">
                  <c:v>41944</c:v>
                </c:pt>
                <c:pt idx="239">
                  <c:v>41974</c:v>
                </c:pt>
                <c:pt idx="240">
                  <c:v>42005</c:v>
                </c:pt>
                <c:pt idx="241">
                  <c:v>42036</c:v>
                </c:pt>
                <c:pt idx="242">
                  <c:v>42064</c:v>
                </c:pt>
                <c:pt idx="243">
                  <c:v>42095</c:v>
                </c:pt>
                <c:pt idx="244">
                  <c:v>42125</c:v>
                </c:pt>
                <c:pt idx="245">
                  <c:v>42156</c:v>
                </c:pt>
                <c:pt idx="246">
                  <c:v>42186</c:v>
                </c:pt>
                <c:pt idx="247">
                  <c:v>42217</c:v>
                </c:pt>
                <c:pt idx="248">
                  <c:v>42248</c:v>
                </c:pt>
                <c:pt idx="249">
                  <c:v>42278</c:v>
                </c:pt>
                <c:pt idx="250">
                  <c:v>42309</c:v>
                </c:pt>
                <c:pt idx="251">
                  <c:v>42339</c:v>
                </c:pt>
              </c:numCache>
            </c:numRef>
          </c:cat>
          <c:val>
            <c:numRef>
              <c:f>serviços!$B$7:$B$258</c:f>
              <c:numCache>
                <c:formatCode>General</c:formatCode>
                <c:ptCount val="252"/>
                <c:pt idx="161" formatCode="#,##0.00">
                  <c:v>134.4</c:v>
                </c:pt>
                <c:pt idx="162" formatCode="#,##0.00">
                  <c:v>134.6</c:v>
                </c:pt>
                <c:pt idx="163" formatCode="#,##0.00">
                  <c:v>137.5</c:v>
                </c:pt>
                <c:pt idx="164" formatCode="#,##0.00">
                  <c:v>127.5</c:v>
                </c:pt>
                <c:pt idx="165" formatCode="#,##0.00">
                  <c:v>122</c:v>
                </c:pt>
                <c:pt idx="166" formatCode="#,##0.00">
                  <c:v>105</c:v>
                </c:pt>
                <c:pt idx="167" formatCode="#,##0.00">
                  <c:v>102.8</c:v>
                </c:pt>
                <c:pt idx="168" formatCode="#,##0.00">
                  <c:v>100.1</c:v>
                </c:pt>
                <c:pt idx="169" formatCode="#,##0.00">
                  <c:v>100.7</c:v>
                </c:pt>
                <c:pt idx="170" formatCode="#,##0.00">
                  <c:v>100.4</c:v>
                </c:pt>
                <c:pt idx="171" formatCode="#,##0.00">
                  <c:v>103.4</c:v>
                </c:pt>
                <c:pt idx="172" formatCode="#,##0.00">
                  <c:v>109.3</c:v>
                </c:pt>
                <c:pt idx="173" formatCode="#,##0.00">
                  <c:v>111.2</c:v>
                </c:pt>
                <c:pt idx="174" formatCode="#,##0.00">
                  <c:v>116.7</c:v>
                </c:pt>
                <c:pt idx="175" formatCode="#,##0.00">
                  <c:v>118.5</c:v>
                </c:pt>
                <c:pt idx="176" formatCode="#,##0.00">
                  <c:v>124.5</c:v>
                </c:pt>
                <c:pt idx="177" formatCode="#,##0.00">
                  <c:v>126.3</c:v>
                </c:pt>
                <c:pt idx="178" formatCode="#,##0.00">
                  <c:v>128.30000000000001</c:v>
                </c:pt>
                <c:pt idx="179" formatCode="#,##0.00">
                  <c:v>130.6</c:v>
                </c:pt>
                <c:pt idx="180" formatCode="#,##0.00">
                  <c:v>132</c:v>
                </c:pt>
                <c:pt idx="181" formatCode="#,##0.00">
                  <c:v>131.6</c:v>
                </c:pt>
                <c:pt idx="182" formatCode="#,##0.00">
                  <c:v>134.19999999999999</c:v>
                </c:pt>
                <c:pt idx="183" formatCode="#,##0.00">
                  <c:v>132.5</c:v>
                </c:pt>
                <c:pt idx="184" formatCode="#,##0.00">
                  <c:v>133.5</c:v>
                </c:pt>
                <c:pt idx="185" formatCode="#,##0.00">
                  <c:v>133</c:v>
                </c:pt>
                <c:pt idx="186" formatCode="#,##0.00">
                  <c:v>131.6</c:v>
                </c:pt>
                <c:pt idx="187" formatCode="#,##0.00">
                  <c:v>133.69999999999999</c:v>
                </c:pt>
                <c:pt idx="188" formatCode="#,##0.00">
                  <c:v>131.4</c:v>
                </c:pt>
                <c:pt idx="189" formatCode="#,##0.00">
                  <c:v>132.1</c:v>
                </c:pt>
                <c:pt idx="190" formatCode="#,##0.00">
                  <c:v>132.6</c:v>
                </c:pt>
                <c:pt idx="191" formatCode="#,##0.00">
                  <c:v>132.4</c:v>
                </c:pt>
                <c:pt idx="192" formatCode="#,##0.00">
                  <c:v>130.6</c:v>
                </c:pt>
                <c:pt idx="193" formatCode="#,##0.00">
                  <c:v>132.69999999999999</c:v>
                </c:pt>
                <c:pt idx="194" formatCode="#,##0.00">
                  <c:v>130.4</c:v>
                </c:pt>
                <c:pt idx="195" formatCode="#,##0.00">
                  <c:v>133.5</c:v>
                </c:pt>
                <c:pt idx="196" formatCode="#,##0.00">
                  <c:v>133.4</c:v>
                </c:pt>
                <c:pt idx="197" formatCode="#,##0.00">
                  <c:v>133.30000000000001</c:v>
                </c:pt>
                <c:pt idx="198" formatCode="#,##0.00">
                  <c:v>134.4</c:v>
                </c:pt>
                <c:pt idx="199" formatCode="#,##0.00">
                  <c:v>130.1</c:v>
                </c:pt>
                <c:pt idx="200" formatCode="#,##0.00">
                  <c:v>128.6</c:v>
                </c:pt>
                <c:pt idx="201" formatCode="#,##0.00">
                  <c:v>130</c:v>
                </c:pt>
                <c:pt idx="202" formatCode="#,##0.00">
                  <c:v>129.4</c:v>
                </c:pt>
                <c:pt idx="203" formatCode="#,##0.00">
                  <c:v>128.69999999999999</c:v>
                </c:pt>
                <c:pt idx="204" formatCode="#,##0.00">
                  <c:v>128.80000000000001</c:v>
                </c:pt>
                <c:pt idx="205" formatCode="#,##0.00">
                  <c:v>128.6</c:v>
                </c:pt>
                <c:pt idx="206" formatCode="#,##0.00">
                  <c:v>128.5</c:v>
                </c:pt>
                <c:pt idx="207" formatCode="#,##0.00">
                  <c:v>127.1</c:v>
                </c:pt>
                <c:pt idx="208" formatCode="#,##0.00">
                  <c:v>125.4</c:v>
                </c:pt>
                <c:pt idx="209" formatCode="#,##0.00">
                  <c:v>123.9</c:v>
                </c:pt>
                <c:pt idx="210" formatCode="#,##0.00">
                  <c:v>123.3</c:v>
                </c:pt>
                <c:pt idx="211" formatCode="#,##0.00">
                  <c:v>120</c:v>
                </c:pt>
                <c:pt idx="212" formatCode="#,##0.00">
                  <c:v>122</c:v>
                </c:pt>
                <c:pt idx="213" formatCode="#,##0.00">
                  <c:v>123.1</c:v>
                </c:pt>
                <c:pt idx="214" formatCode="#,##0.00">
                  <c:v>124.4</c:v>
                </c:pt>
                <c:pt idx="215" formatCode="#,##0.00">
                  <c:v>122.4</c:v>
                </c:pt>
                <c:pt idx="216" formatCode="#,##0.00">
                  <c:v>123.5</c:v>
                </c:pt>
                <c:pt idx="217" formatCode="#,##0.00">
                  <c:v>121.1</c:v>
                </c:pt>
                <c:pt idx="218" formatCode="#,##0.00">
                  <c:v>120.9</c:v>
                </c:pt>
                <c:pt idx="219" formatCode="#,##0.00">
                  <c:v>119.8</c:v>
                </c:pt>
                <c:pt idx="220" formatCode="#,##0.00">
                  <c:v>120</c:v>
                </c:pt>
                <c:pt idx="221" formatCode="#,##0.00">
                  <c:v>119.3</c:v>
                </c:pt>
                <c:pt idx="222" formatCode="#,##0.00">
                  <c:v>114.3</c:v>
                </c:pt>
                <c:pt idx="223" formatCode="#,##0.00">
                  <c:v>117</c:v>
                </c:pt>
                <c:pt idx="224" formatCode="#,##0.00">
                  <c:v>117.2</c:v>
                </c:pt>
                <c:pt idx="225" formatCode="#,##0.00">
                  <c:v>117.1</c:v>
                </c:pt>
                <c:pt idx="226" formatCode="#,##0.00">
                  <c:v>116.3</c:v>
                </c:pt>
                <c:pt idx="227" formatCode="#,##0.00">
                  <c:v>118.1</c:v>
                </c:pt>
                <c:pt idx="228" formatCode="#,##0.00">
                  <c:v>116.9</c:v>
                </c:pt>
                <c:pt idx="229" formatCode="#,##0.00">
                  <c:v>116.4</c:v>
                </c:pt>
                <c:pt idx="230" formatCode="#,##0.00">
                  <c:v>115.9</c:v>
                </c:pt>
                <c:pt idx="231" formatCode="#,##0.00">
                  <c:v>113.1</c:v>
                </c:pt>
                <c:pt idx="232" formatCode="#,##0.00">
                  <c:v>108.3</c:v>
                </c:pt>
                <c:pt idx="233" formatCode="#,##0.00">
                  <c:v>108</c:v>
                </c:pt>
                <c:pt idx="234" formatCode="#,##0.00">
                  <c:v>107.3</c:v>
                </c:pt>
                <c:pt idx="235" formatCode="#,##0.00">
                  <c:v>104</c:v>
                </c:pt>
                <c:pt idx="236" formatCode="#,##0.00">
                  <c:v>100.7</c:v>
                </c:pt>
                <c:pt idx="237" formatCode="#,##0.00">
                  <c:v>101.9</c:v>
                </c:pt>
                <c:pt idx="238" formatCode="#,##0.00">
                  <c:v>99.8</c:v>
                </c:pt>
                <c:pt idx="239" formatCode="#,##0.00">
                  <c:v>101.1</c:v>
                </c:pt>
                <c:pt idx="240" formatCode="#,##0.00">
                  <c:v>99.1</c:v>
                </c:pt>
                <c:pt idx="241" formatCode="#,##0.00">
                  <c:v>93.7</c:v>
                </c:pt>
                <c:pt idx="242" formatCode="#,##0.00">
                  <c:v>82.4</c:v>
                </c:pt>
                <c:pt idx="243" formatCode="#,##0.00">
                  <c:v>85.9</c:v>
                </c:pt>
                <c:pt idx="244" formatCode="#,##0.00">
                  <c:v>84.5</c:v>
                </c:pt>
                <c:pt idx="245" formatCode="#,##0.00">
                  <c:v>80.7</c:v>
                </c:pt>
                <c:pt idx="246" formatCode="#,##0.00">
                  <c:v>78.400000000000006</c:v>
                </c:pt>
                <c:pt idx="247" formatCode="#,##0.00">
                  <c:v>74.7</c:v>
                </c:pt>
                <c:pt idx="248" formatCode="#,##0.00">
                  <c:v>#N/A</c:v>
                </c:pt>
                <c:pt idx="249" formatCode="#,##0.00">
                  <c:v>#N/A</c:v>
                </c:pt>
                <c:pt idx="250" formatCode="#,##0.00">
                  <c:v>#N/A</c:v>
                </c:pt>
                <c:pt idx="251" formatCode="#,##0.00">
                  <c:v>#N/A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477312"/>
        <c:axId val="154478848"/>
      </c:barChart>
      <c:dateAx>
        <c:axId val="154477312"/>
        <c:scaling>
          <c:orientation val="minMax"/>
          <c:max val="42247"/>
          <c:min val="40179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200"/>
            </a:pPr>
            <a:endParaRPr lang="pt-BR"/>
          </a:p>
        </c:txPr>
        <c:crossAx val="154478848"/>
        <c:crosses val="autoZero"/>
        <c:auto val="1"/>
        <c:lblOffset val="100"/>
        <c:baseTimeUnit val="months"/>
        <c:majorUnit val="6"/>
        <c:majorTimeUnit val="months"/>
      </c:dateAx>
      <c:valAx>
        <c:axId val="154478848"/>
        <c:scaling>
          <c:orientation val="minMax"/>
          <c:max val="135"/>
          <c:min val="7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sz="1200"/>
            </a:pPr>
            <a:endParaRPr lang="pt-BR"/>
          </a:p>
        </c:txPr>
        <c:crossAx val="154477312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7600444175414"/>
          <c:y val="8.560225600075097E-2"/>
          <c:w val="0.82473425196850381"/>
          <c:h val="0.63873643533517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industria!$B$1:$B$6</c:f>
              <c:strCache>
                <c:ptCount val="6"/>
                <c:pt idx="0">
                  <c:v>Indústria FGV</c:v>
                </c:pt>
                <c:pt idx="1">
                  <c:v>Indústria FGV (esq.)</c:v>
                </c:pt>
                <c:pt idx="2">
                  <c:v>Industrial Confidence </c:v>
                </c:pt>
                <c:pt idx="3">
                  <c:v>ICI</c:v>
                </c:pt>
                <c:pt idx="5">
                  <c:v>dessaz</c:v>
                </c:pt>
              </c:strCache>
            </c:strRef>
          </c:tx>
          <c:spPr>
            <a:solidFill>
              <a:srgbClr val="193264"/>
            </a:solidFill>
            <a:ln w="63500">
              <a:noFill/>
            </a:ln>
          </c:spPr>
          <c:invertIfNegative val="0"/>
          <c:dLbls>
            <c:dLbl>
              <c:idx val="245"/>
              <c:layout>
                <c:manualLayout>
                  <c:x val="1.8013406569024969E-2"/>
                  <c:y val="-5.0234657974369941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sz="1200" dirty="0"/>
                      <a:t>ago 15
68,0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industria!$A$7:$A$258</c:f>
              <c:numCache>
                <c:formatCode>mmm\ yy</c:formatCode>
                <c:ptCount val="252"/>
                <c:pt idx="0">
                  <c:v>34700</c:v>
                </c:pt>
                <c:pt idx="1">
                  <c:v>34731</c:v>
                </c:pt>
                <c:pt idx="2">
                  <c:v>34759</c:v>
                </c:pt>
                <c:pt idx="3">
                  <c:v>34790</c:v>
                </c:pt>
                <c:pt idx="4">
                  <c:v>34820</c:v>
                </c:pt>
                <c:pt idx="5">
                  <c:v>34851</c:v>
                </c:pt>
                <c:pt idx="6">
                  <c:v>34881</c:v>
                </c:pt>
                <c:pt idx="7">
                  <c:v>34912</c:v>
                </c:pt>
                <c:pt idx="8">
                  <c:v>34943</c:v>
                </c:pt>
                <c:pt idx="9">
                  <c:v>34973</c:v>
                </c:pt>
                <c:pt idx="10">
                  <c:v>35004</c:v>
                </c:pt>
                <c:pt idx="11">
                  <c:v>35034</c:v>
                </c:pt>
                <c:pt idx="12">
                  <c:v>35065</c:v>
                </c:pt>
                <c:pt idx="13">
                  <c:v>35096</c:v>
                </c:pt>
                <c:pt idx="14">
                  <c:v>35125</c:v>
                </c:pt>
                <c:pt idx="15">
                  <c:v>35156</c:v>
                </c:pt>
                <c:pt idx="16">
                  <c:v>35186</c:v>
                </c:pt>
                <c:pt idx="17">
                  <c:v>35217</c:v>
                </c:pt>
                <c:pt idx="18">
                  <c:v>35247</c:v>
                </c:pt>
                <c:pt idx="19">
                  <c:v>35278</c:v>
                </c:pt>
                <c:pt idx="20">
                  <c:v>35309</c:v>
                </c:pt>
                <c:pt idx="21">
                  <c:v>35339</c:v>
                </c:pt>
                <c:pt idx="22">
                  <c:v>35370</c:v>
                </c:pt>
                <c:pt idx="23">
                  <c:v>35400</c:v>
                </c:pt>
                <c:pt idx="24">
                  <c:v>35431</c:v>
                </c:pt>
                <c:pt idx="25">
                  <c:v>35462</c:v>
                </c:pt>
                <c:pt idx="26">
                  <c:v>35490</c:v>
                </c:pt>
                <c:pt idx="27">
                  <c:v>35521</c:v>
                </c:pt>
                <c:pt idx="28">
                  <c:v>35551</c:v>
                </c:pt>
                <c:pt idx="29">
                  <c:v>35582</c:v>
                </c:pt>
                <c:pt idx="30">
                  <c:v>35612</c:v>
                </c:pt>
                <c:pt idx="31">
                  <c:v>35643</c:v>
                </c:pt>
                <c:pt idx="32">
                  <c:v>35674</c:v>
                </c:pt>
                <c:pt idx="33">
                  <c:v>35704</c:v>
                </c:pt>
                <c:pt idx="34">
                  <c:v>35735</c:v>
                </c:pt>
                <c:pt idx="35">
                  <c:v>35765</c:v>
                </c:pt>
                <c:pt idx="36">
                  <c:v>35796</c:v>
                </c:pt>
                <c:pt idx="37">
                  <c:v>35827</c:v>
                </c:pt>
                <c:pt idx="38">
                  <c:v>35855</c:v>
                </c:pt>
                <c:pt idx="39">
                  <c:v>35886</c:v>
                </c:pt>
                <c:pt idx="40">
                  <c:v>35916</c:v>
                </c:pt>
                <c:pt idx="41">
                  <c:v>35947</c:v>
                </c:pt>
                <c:pt idx="42">
                  <c:v>35977</c:v>
                </c:pt>
                <c:pt idx="43">
                  <c:v>36008</c:v>
                </c:pt>
                <c:pt idx="44">
                  <c:v>36039</c:v>
                </c:pt>
                <c:pt idx="45">
                  <c:v>36069</c:v>
                </c:pt>
                <c:pt idx="46">
                  <c:v>36100</c:v>
                </c:pt>
                <c:pt idx="47">
                  <c:v>36130</c:v>
                </c:pt>
                <c:pt idx="48">
                  <c:v>36161</c:v>
                </c:pt>
                <c:pt idx="49">
                  <c:v>36192</c:v>
                </c:pt>
                <c:pt idx="50">
                  <c:v>36220</c:v>
                </c:pt>
                <c:pt idx="51">
                  <c:v>36251</c:v>
                </c:pt>
                <c:pt idx="52">
                  <c:v>36281</c:v>
                </c:pt>
                <c:pt idx="53">
                  <c:v>36312</c:v>
                </c:pt>
                <c:pt idx="54">
                  <c:v>36342</c:v>
                </c:pt>
                <c:pt idx="55">
                  <c:v>36373</c:v>
                </c:pt>
                <c:pt idx="56">
                  <c:v>36404</c:v>
                </c:pt>
                <c:pt idx="57">
                  <c:v>36434</c:v>
                </c:pt>
                <c:pt idx="58">
                  <c:v>36465</c:v>
                </c:pt>
                <c:pt idx="59">
                  <c:v>36495</c:v>
                </c:pt>
                <c:pt idx="60">
                  <c:v>36526</c:v>
                </c:pt>
                <c:pt idx="61">
                  <c:v>36557</c:v>
                </c:pt>
                <c:pt idx="62">
                  <c:v>36586</c:v>
                </c:pt>
                <c:pt idx="63">
                  <c:v>36617</c:v>
                </c:pt>
                <c:pt idx="64">
                  <c:v>36647</c:v>
                </c:pt>
                <c:pt idx="65">
                  <c:v>36678</c:v>
                </c:pt>
                <c:pt idx="66">
                  <c:v>36708</c:v>
                </c:pt>
                <c:pt idx="67">
                  <c:v>36739</c:v>
                </c:pt>
                <c:pt idx="68">
                  <c:v>36770</c:v>
                </c:pt>
                <c:pt idx="69">
                  <c:v>36800</c:v>
                </c:pt>
                <c:pt idx="70">
                  <c:v>36831</c:v>
                </c:pt>
                <c:pt idx="71">
                  <c:v>36861</c:v>
                </c:pt>
                <c:pt idx="72">
                  <c:v>36892</c:v>
                </c:pt>
                <c:pt idx="73">
                  <c:v>36923</c:v>
                </c:pt>
                <c:pt idx="74">
                  <c:v>36951</c:v>
                </c:pt>
                <c:pt idx="75">
                  <c:v>36982</c:v>
                </c:pt>
                <c:pt idx="76">
                  <c:v>37012</c:v>
                </c:pt>
                <c:pt idx="77">
                  <c:v>37043</c:v>
                </c:pt>
                <c:pt idx="78">
                  <c:v>37073</c:v>
                </c:pt>
                <c:pt idx="79">
                  <c:v>37104</c:v>
                </c:pt>
                <c:pt idx="80">
                  <c:v>37135</c:v>
                </c:pt>
                <c:pt idx="81">
                  <c:v>37165</c:v>
                </c:pt>
                <c:pt idx="82">
                  <c:v>37196</c:v>
                </c:pt>
                <c:pt idx="83">
                  <c:v>37226</c:v>
                </c:pt>
                <c:pt idx="84">
                  <c:v>37257</c:v>
                </c:pt>
                <c:pt idx="85">
                  <c:v>37288</c:v>
                </c:pt>
                <c:pt idx="86">
                  <c:v>37316</c:v>
                </c:pt>
                <c:pt idx="87">
                  <c:v>37347</c:v>
                </c:pt>
                <c:pt idx="88">
                  <c:v>37377</c:v>
                </c:pt>
                <c:pt idx="89">
                  <c:v>37408</c:v>
                </c:pt>
                <c:pt idx="90">
                  <c:v>37438</c:v>
                </c:pt>
                <c:pt idx="91">
                  <c:v>37469</c:v>
                </c:pt>
                <c:pt idx="92">
                  <c:v>37500</c:v>
                </c:pt>
                <c:pt idx="93">
                  <c:v>37530</c:v>
                </c:pt>
                <c:pt idx="94">
                  <c:v>37561</c:v>
                </c:pt>
                <c:pt idx="95">
                  <c:v>37591</c:v>
                </c:pt>
                <c:pt idx="96">
                  <c:v>37622</c:v>
                </c:pt>
                <c:pt idx="97">
                  <c:v>37653</c:v>
                </c:pt>
                <c:pt idx="98">
                  <c:v>37681</c:v>
                </c:pt>
                <c:pt idx="99">
                  <c:v>37712</c:v>
                </c:pt>
                <c:pt idx="100">
                  <c:v>37742</c:v>
                </c:pt>
                <c:pt idx="101">
                  <c:v>37773</c:v>
                </c:pt>
                <c:pt idx="102">
                  <c:v>37803</c:v>
                </c:pt>
                <c:pt idx="103">
                  <c:v>37834</c:v>
                </c:pt>
                <c:pt idx="104">
                  <c:v>37865</c:v>
                </c:pt>
                <c:pt idx="105">
                  <c:v>37895</c:v>
                </c:pt>
                <c:pt idx="106">
                  <c:v>37926</c:v>
                </c:pt>
                <c:pt idx="107">
                  <c:v>37956</c:v>
                </c:pt>
                <c:pt idx="108">
                  <c:v>37987</c:v>
                </c:pt>
                <c:pt idx="109">
                  <c:v>38018</c:v>
                </c:pt>
                <c:pt idx="110">
                  <c:v>38047</c:v>
                </c:pt>
                <c:pt idx="111">
                  <c:v>38078</c:v>
                </c:pt>
                <c:pt idx="112">
                  <c:v>38108</c:v>
                </c:pt>
                <c:pt idx="113">
                  <c:v>38139</c:v>
                </c:pt>
                <c:pt idx="114">
                  <c:v>38169</c:v>
                </c:pt>
                <c:pt idx="115">
                  <c:v>38200</c:v>
                </c:pt>
                <c:pt idx="116">
                  <c:v>38231</c:v>
                </c:pt>
                <c:pt idx="117">
                  <c:v>38261</c:v>
                </c:pt>
                <c:pt idx="118">
                  <c:v>38292</c:v>
                </c:pt>
                <c:pt idx="119">
                  <c:v>38322</c:v>
                </c:pt>
                <c:pt idx="120">
                  <c:v>38353</c:v>
                </c:pt>
                <c:pt idx="121">
                  <c:v>38384</c:v>
                </c:pt>
                <c:pt idx="122">
                  <c:v>38412</c:v>
                </c:pt>
                <c:pt idx="123">
                  <c:v>38443</c:v>
                </c:pt>
                <c:pt idx="124">
                  <c:v>38473</c:v>
                </c:pt>
                <c:pt idx="125">
                  <c:v>38504</c:v>
                </c:pt>
                <c:pt idx="126">
                  <c:v>38534</c:v>
                </c:pt>
                <c:pt idx="127">
                  <c:v>38565</c:v>
                </c:pt>
                <c:pt idx="128">
                  <c:v>38596</c:v>
                </c:pt>
                <c:pt idx="129">
                  <c:v>38626</c:v>
                </c:pt>
                <c:pt idx="130">
                  <c:v>38657</c:v>
                </c:pt>
                <c:pt idx="131">
                  <c:v>38687</c:v>
                </c:pt>
                <c:pt idx="132">
                  <c:v>38718</c:v>
                </c:pt>
                <c:pt idx="133">
                  <c:v>38749</c:v>
                </c:pt>
                <c:pt idx="134">
                  <c:v>38777</c:v>
                </c:pt>
                <c:pt idx="135">
                  <c:v>38808</c:v>
                </c:pt>
                <c:pt idx="136">
                  <c:v>38838</c:v>
                </c:pt>
                <c:pt idx="137">
                  <c:v>38869</c:v>
                </c:pt>
                <c:pt idx="138">
                  <c:v>38899</c:v>
                </c:pt>
                <c:pt idx="139">
                  <c:v>38930</c:v>
                </c:pt>
                <c:pt idx="140">
                  <c:v>38961</c:v>
                </c:pt>
                <c:pt idx="141">
                  <c:v>38991</c:v>
                </c:pt>
                <c:pt idx="142">
                  <c:v>39022</c:v>
                </c:pt>
                <c:pt idx="143">
                  <c:v>39052</c:v>
                </c:pt>
                <c:pt idx="144">
                  <c:v>39083</c:v>
                </c:pt>
                <c:pt idx="145">
                  <c:v>39114</c:v>
                </c:pt>
                <c:pt idx="146">
                  <c:v>39142</c:v>
                </c:pt>
                <c:pt idx="147">
                  <c:v>39173</c:v>
                </c:pt>
                <c:pt idx="148">
                  <c:v>39203</c:v>
                </c:pt>
                <c:pt idx="149">
                  <c:v>39234</c:v>
                </c:pt>
                <c:pt idx="150">
                  <c:v>39264</c:v>
                </c:pt>
                <c:pt idx="151">
                  <c:v>39295</c:v>
                </c:pt>
                <c:pt idx="152">
                  <c:v>39326</c:v>
                </c:pt>
                <c:pt idx="153">
                  <c:v>39356</c:v>
                </c:pt>
                <c:pt idx="154">
                  <c:v>39387</c:v>
                </c:pt>
                <c:pt idx="155">
                  <c:v>39417</c:v>
                </c:pt>
                <c:pt idx="156">
                  <c:v>39448</c:v>
                </c:pt>
                <c:pt idx="157">
                  <c:v>39479</c:v>
                </c:pt>
                <c:pt idx="158">
                  <c:v>39508</c:v>
                </c:pt>
                <c:pt idx="159">
                  <c:v>39539</c:v>
                </c:pt>
                <c:pt idx="160">
                  <c:v>39569</c:v>
                </c:pt>
                <c:pt idx="161">
                  <c:v>39600</c:v>
                </c:pt>
                <c:pt idx="162">
                  <c:v>39630</c:v>
                </c:pt>
                <c:pt idx="163">
                  <c:v>39661</c:v>
                </c:pt>
                <c:pt idx="164">
                  <c:v>39692</c:v>
                </c:pt>
                <c:pt idx="165">
                  <c:v>39722</c:v>
                </c:pt>
                <c:pt idx="166">
                  <c:v>39753</c:v>
                </c:pt>
                <c:pt idx="167">
                  <c:v>39783</c:v>
                </c:pt>
                <c:pt idx="168">
                  <c:v>39814</c:v>
                </c:pt>
                <c:pt idx="169">
                  <c:v>39845</c:v>
                </c:pt>
                <c:pt idx="170">
                  <c:v>39873</c:v>
                </c:pt>
                <c:pt idx="171">
                  <c:v>39904</c:v>
                </c:pt>
                <c:pt idx="172">
                  <c:v>39934</c:v>
                </c:pt>
                <c:pt idx="173">
                  <c:v>39965</c:v>
                </c:pt>
                <c:pt idx="174">
                  <c:v>39995</c:v>
                </c:pt>
                <c:pt idx="175">
                  <c:v>40026</c:v>
                </c:pt>
                <c:pt idx="176">
                  <c:v>40057</c:v>
                </c:pt>
                <c:pt idx="177">
                  <c:v>40087</c:v>
                </c:pt>
                <c:pt idx="178">
                  <c:v>40118</c:v>
                </c:pt>
                <c:pt idx="179">
                  <c:v>40148</c:v>
                </c:pt>
                <c:pt idx="180">
                  <c:v>40179</c:v>
                </c:pt>
                <c:pt idx="181">
                  <c:v>40210</c:v>
                </c:pt>
                <c:pt idx="182">
                  <c:v>40238</c:v>
                </c:pt>
                <c:pt idx="183">
                  <c:v>40269</c:v>
                </c:pt>
                <c:pt idx="184">
                  <c:v>40299</c:v>
                </c:pt>
                <c:pt idx="185">
                  <c:v>40330</c:v>
                </c:pt>
                <c:pt idx="186">
                  <c:v>40360</c:v>
                </c:pt>
                <c:pt idx="187">
                  <c:v>40391</c:v>
                </c:pt>
                <c:pt idx="188">
                  <c:v>40422</c:v>
                </c:pt>
                <c:pt idx="189">
                  <c:v>40452</c:v>
                </c:pt>
                <c:pt idx="190">
                  <c:v>40483</c:v>
                </c:pt>
                <c:pt idx="191">
                  <c:v>40513</c:v>
                </c:pt>
                <c:pt idx="192">
                  <c:v>40544</c:v>
                </c:pt>
                <c:pt idx="193">
                  <c:v>40575</c:v>
                </c:pt>
                <c:pt idx="194">
                  <c:v>40603</c:v>
                </c:pt>
                <c:pt idx="195">
                  <c:v>40634</c:v>
                </c:pt>
                <c:pt idx="196">
                  <c:v>40664</c:v>
                </c:pt>
                <c:pt idx="197">
                  <c:v>40695</c:v>
                </c:pt>
                <c:pt idx="198">
                  <c:v>40725</c:v>
                </c:pt>
                <c:pt idx="199">
                  <c:v>40756</c:v>
                </c:pt>
                <c:pt idx="200">
                  <c:v>40787</c:v>
                </c:pt>
                <c:pt idx="201">
                  <c:v>40817</c:v>
                </c:pt>
                <c:pt idx="202">
                  <c:v>40848</c:v>
                </c:pt>
                <c:pt idx="203">
                  <c:v>40878</c:v>
                </c:pt>
                <c:pt idx="204">
                  <c:v>40909</c:v>
                </c:pt>
                <c:pt idx="205">
                  <c:v>40940</c:v>
                </c:pt>
                <c:pt idx="206">
                  <c:v>40969</c:v>
                </c:pt>
                <c:pt idx="207">
                  <c:v>41000</c:v>
                </c:pt>
                <c:pt idx="208">
                  <c:v>41030</c:v>
                </c:pt>
                <c:pt idx="209">
                  <c:v>41061</c:v>
                </c:pt>
                <c:pt idx="210">
                  <c:v>41091</c:v>
                </c:pt>
                <c:pt idx="211">
                  <c:v>41122</c:v>
                </c:pt>
                <c:pt idx="212">
                  <c:v>41153</c:v>
                </c:pt>
                <c:pt idx="213">
                  <c:v>41183</c:v>
                </c:pt>
                <c:pt idx="214">
                  <c:v>41214</c:v>
                </c:pt>
                <c:pt idx="215">
                  <c:v>41244</c:v>
                </c:pt>
                <c:pt idx="216">
                  <c:v>41275</c:v>
                </c:pt>
                <c:pt idx="217">
                  <c:v>41306</c:v>
                </c:pt>
                <c:pt idx="218">
                  <c:v>41334</c:v>
                </c:pt>
                <c:pt idx="219">
                  <c:v>41365</c:v>
                </c:pt>
                <c:pt idx="220">
                  <c:v>41395</c:v>
                </c:pt>
                <c:pt idx="221">
                  <c:v>41426</c:v>
                </c:pt>
                <c:pt idx="222">
                  <c:v>41456</c:v>
                </c:pt>
                <c:pt idx="223">
                  <c:v>41487</c:v>
                </c:pt>
                <c:pt idx="224">
                  <c:v>41518</c:v>
                </c:pt>
                <c:pt idx="225">
                  <c:v>41548</c:v>
                </c:pt>
                <c:pt idx="226">
                  <c:v>41579</c:v>
                </c:pt>
                <c:pt idx="227">
                  <c:v>41609</c:v>
                </c:pt>
                <c:pt idx="228">
                  <c:v>41640</c:v>
                </c:pt>
                <c:pt idx="229">
                  <c:v>41671</c:v>
                </c:pt>
                <c:pt idx="230">
                  <c:v>41699</c:v>
                </c:pt>
                <c:pt idx="231">
                  <c:v>41730</c:v>
                </c:pt>
                <c:pt idx="232">
                  <c:v>41760</c:v>
                </c:pt>
                <c:pt idx="233">
                  <c:v>41791</c:v>
                </c:pt>
                <c:pt idx="234">
                  <c:v>41821</c:v>
                </c:pt>
                <c:pt idx="235">
                  <c:v>41852</c:v>
                </c:pt>
                <c:pt idx="236">
                  <c:v>41883</c:v>
                </c:pt>
                <c:pt idx="237">
                  <c:v>41913</c:v>
                </c:pt>
                <c:pt idx="238">
                  <c:v>41944</c:v>
                </c:pt>
                <c:pt idx="239">
                  <c:v>41974</c:v>
                </c:pt>
                <c:pt idx="240">
                  <c:v>42005</c:v>
                </c:pt>
                <c:pt idx="241">
                  <c:v>42036</c:v>
                </c:pt>
                <c:pt idx="242">
                  <c:v>42064</c:v>
                </c:pt>
                <c:pt idx="243">
                  <c:v>42095</c:v>
                </c:pt>
                <c:pt idx="244">
                  <c:v>42125</c:v>
                </c:pt>
                <c:pt idx="245">
                  <c:v>42156</c:v>
                </c:pt>
                <c:pt idx="246">
                  <c:v>42186</c:v>
                </c:pt>
                <c:pt idx="247">
                  <c:v>42217</c:v>
                </c:pt>
                <c:pt idx="248">
                  <c:v>42248</c:v>
                </c:pt>
                <c:pt idx="249">
                  <c:v>42278</c:v>
                </c:pt>
                <c:pt idx="250">
                  <c:v>42309</c:v>
                </c:pt>
                <c:pt idx="251">
                  <c:v>42339</c:v>
                </c:pt>
              </c:numCache>
            </c:numRef>
          </c:cat>
          <c:val>
            <c:numRef>
              <c:f>industria!$B$7:$B$258</c:f>
              <c:numCache>
                <c:formatCode>General</c:formatCode>
                <c:ptCount val="252"/>
                <c:pt idx="3" formatCode="#,##0.00">
                  <c:v>107.7</c:v>
                </c:pt>
                <c:pt idx="4" formatCode="#,##0.00">
                  <c:v>98.4</c:v>
                </c:pt>
                <c:pt idx="5" formatCode="#,##0.00">
                  <c:v>90.1</c:v>
                </c:pt>
                <c:pt idx="6" formatCode="#,##0.00">
                  <c:v>76.400000000000006</c:v>
                </c:pt>
                <c:pt idx="7" formatCode="#,##0.00">
                  <c:v>81.900000000000006</c:v>
                </c:pt>
                <c:pt idx="8" formatCode="#,##0.00">
                  <c:v>80.599999999999994</c:v>
                </c:pt>
                <c:pt idx="9" formatCode="#,##0.00">
                  <c:v>79.2</c:v>
                </c:pt>
                <c:pt idx="10" formatCode="#,##0.00">
                  <c:v>81.5</c:v>
                </c:pt>
                <c:pt idx="11" formatCode="#,##0.00">
                  <c:v>84</c:v>
                </c:pt>
                <c:pt idx="12" formatCode="#,##0.00">
                  <c:v>86.1</c:v>
                </c:pt>
                <c:pt idx="13" formatCode="#,##0.00">
                  <c:v>87.1</c:v>
                </c:pt>
                <c:pt idx="14" formatCode="#,##0.00">
                  <c:v>88.3</c:v>
                </c:pt>
                <c:pt idx="15" formatCode="#,##0.00">
                  <c:v>89.9</c:v>
                </c:pt>
                <c:pt idx="16" formatCode="#,##0.00">
                  <c:v>92.1</c:v>
                </c:pt>
                <c:pt idx="17" formatCode="#,##0.00">
                  <c:v>94.5</c:v>
                </c:pt>
                <c:pt idx="18" formatCode="#,##0.00">
                  <c:v>97.7</c:v>
                </c:pt>
                <c:pt idx="19" formatCode="#,##0.00">
                  <c:v>97</c:v>
                </c:pt>
                <c:pt idx="20" formatCode="#,##0.00">
                  <c:v>97.5</c:v>
                </c:pt>
                <c:pt idx="21" formatCode="#,##0.00">
                  <c:v>96.7</c:v>
                </c:pt>
                <c:pt idx="22" formatCode="#,##0.00">
                  <c:v>98</c:v>
                </c:pt>
                <c:pt idx="23" formatCode="#,##0.00">
                  <c:v>99.1</c:v>
                </c:pt>
                <c:pt idx="24" formatCode="#,##0.00">
                  <c:v>99.7</c:v>
                </c:pt>
                <c:pt idx="25" formatCode="#,##0.00">
                  <c:v>99.6</c:v>
                </c:pt>
                <c:pt idx="26" formatCode="#,##0.00">
                  <c:v>99.4</c:v>
                </c:pt>
                <c:pt idx="27" formatCode="#,##0.00">
                  <c:v>99.9</c:v>
                </c:pt>
                <c:pt idx="28" formatCode="#,##0.00">
                  <c:v>98.1</c:v>
                </c:pt>
                <c:pt idx="29" formatCode="#,##0.00">
                  <c:v>96.8</c:v>
                </c:pt>
                <c:pt idx="30" formatCode="#,##0.00">
                  <c:v>95.4</c:v>
                </c:pt>
                <c:pt idx="31" formatCode="#,##0.00">
                  <c:v>95.1</c:v>
                </c:pt>
                <c:pt idx="32" formatCode="#,##0.00">
                  <c:v>94.9</c:v>
                </c:pt>
                <c:pt idx="33" formatCode="#,##0.00">
                  <c:v>95.2</c:v>
                </c:pt>
                <c:pt idx="34" formatCode="#,##0.00">
                  <c:v>90.5</c:v>
                </c:pt>
                <c:pt idx="35" formatCode="#,##0.00">
                  <c:v>86.4</c:v>
                </c:pt>
                <c:pt idx="36" formatCode="#,##0.00">
                  <c:v>80.400000000000006</c:v>
                </c:pt>
                <c:pt idx="37" formatCode="#,##0.00">
                  <c:v>83.3</c:v>
                </c:pt>
                <c:pt idx="38" formatCode="#,##0.00">
                  <c:v>84.5</c:v>
                </c:pt>
                <c:pt idx="39" formatCode="#,##0.00">
                  <c:v>86.1</c:v>
                </c:pt>
                <c:pt idx="40" formatCode="#,##0.00">
                  <c:v>86.5</c:v>
                </c:pt>
                <c:pt idx="41" formatCode="#,##0.00">
                  <c:v>86.5</c:v>
                </c:pt>
                <c:pt idx="42" formatCode="#,##0.00">
                  <c:v>87.4</c:v>
                </c:pt>
                <c:pt idx="43" formatCode="#,##0.00">
                  <c:v>83.4</c:v>
                </c:pt>
                <c:pt idx="44" formatCode="#,##0.00">
                  <c:v>79.7</c:v>
                </c:pt>
                <c:pt idx="45" formatCode="#,##0.00">
                  <c:v>69.5</c:v>
                </c:pt>
                <c:pt idx="46" formatCode="#,##0.00">
                  <c:v>76.8</c:v>
                </c:pt>
                <c:pt idx="47" formatCode="#,##0.00">
                  <c:v>77.400000000000006</c:v>
                </c:pt>
                <c:pt idx="48" formatCode="#,##0.00">
                  <c:v>78.400000000000006</c:v>
                </c:pt>
                <c:pt idx="49" formatCode="#,##0.00">
                  <c:v>78.900000000000006</c:v>
                </c:pt>
                <c:pt idx="50" formatCode="#,##0.00">
                  <c:v>80.099999999999994</c:v>
                </c:pt>
                <c:pt idx="51" formatCode="#,##0.00">
                  <c:v>80.2</c:v>
                </c:pt>
                <c:pt idx="52" formatCode="#,##0.00">
                  <c:v>85.3</c:v>
                </c:pt>
                <c:pt idx="53" formatCode="#,##0.00">
                  <c:v>89.2</c:v>
                </c:pt>
                <c:pt idx="54" formatCode="#,##0.00">
                  <c:v>94.2</c:v>
                </c:pt>
                <c:pt idx="55" formatCode="#,##0.00">
                  <c:v>94.7</c:v>
                </c:pt>
                <c:pt idx="56" formatCode="#,##0.00">
                  <c:v>95.8</c:v>
                </c:pt>
                <c:pt idx="57" formatCode="#,##0.00">
                  <c:v>97.6</c:v>
                </c:pt>
                <c:pt idx="58" formatCode="#,##0.00">
                  <c:v>97.4</c:v>
                </c:pt>
                <c:pt idx="59" formatCode="#,##0.00">
                  <c:v>97.4</c:v>
                </c:pt>
                <c:pt idx="60" formatCode="#,##0.00">
                  <c:v>97</c:v>
                </c:pt>
                <c:pt idx="61" formatCode="#,##0.00">
                  <c:v>98.6</c:v>
                </c:pt>
                <c:pt idx="62" formatCode="#,##0.00">
                  <c:v>100.1</c:v>
                </c:pt>
                <c:pt idx="63" formatCode="#,##0.00">
                  <c:v>101.2</c:v>
                </c:pt>
                <c:pt idx="64" formatCode="#,##0.00">
                  <c:v>103.7</c:v>
                </c:pt>
                <c:pt idx="65" formatCode="#,##0.00">
                  <c:v>106.1</c:v>
                </c:pt>
                <c:pt idx="66" formatCode="#,##0.00">
                  <c:v>109.5</c:v>
                </c:pt>
                <c:pt idx="67" formatCode="#,##0.00">
                  <c:v>107.1</c:v>
                </c:pt>
                <c:pt idx="68" formatCode="#,##0.00">
                  <c:v>105.6</c:v>
                </c:pt>
                <c:pt idx="69" formatCode="#,##0.00">
                  <c:v>104.1</c:v>
                </c:pt>
                <c:pt idx="70" formatCode="#,##0.00">
                  <c:v>104</c:v>
                </c:pt>
                <c:pt idx="71" formatCode="#,##0.00">
                  <c:v>103.5</c:v>
                </c:pt>
                <c:pt idx="72" formatCode="#,##0.00">
                  <c:v>103.3</c:v>
                </c:pt>
                <c:pt idx="73" formatCode="#,##0.00">
                  <c:v>101.7</c:v>
                </c:pt>
                <c:pt idx="74" formatCode="#,##0.00">
                  <c:v>100.5</c:v>
                </c:pt>
                <c:pt idx="75" formatCode="#,##0.00">
                  <c:v>99.9</c:v>
                </c:pt>
                <c:pt idx="76" formatCode="#,##0.00">
                  <c:v>95.4</c:v>
                </c:pt>
                <c:pt idx="77" formatCode="#,##0.00">
                  <c:v>91.5</c:v>
                </c:pt>
                <c:pt idx="78" formatCode="#,##0.00">
                  <c:v>86.4</c:v>
                </c:pt>
                <c:pt idx="79" formatCode="#,##0.00">
                  <c:v>86.9</c:v>
                </c:pt>
                <c:pt idx="80" formatCode="#,##0.00">
                  <c:v>85.1</c:v>
                </c:pt>
                <c:pt idx="81" formatCode="#,##0.00">
                  <c:v>82.6</c:v>
                </c:pt>
                <c:pt idx="82" formatCode="#,##0.00">
                  <c:v>87.1</c:v>
                </c:pt>
                <c:pt idx="83" formatCode="#,##0.00">
                  <c:v>90.5</c:v>
                </c:pt>
                <c:pt idx="84" formatCode="#,##0.00">
                  <c:v>95</c:v>
                </c:pt>
                <c:pt idx="85" formatCode="#,##0.00">
                  <c:v>94.8</c:v>
                </c:pt>
                <c:pt idx="86" formatCode="#,##0.00">
                  <c:v>95.5</c:v>
                </c:pt>
                <c:pt idx="87" formatCode="#,##0.00">
                  <c:v>96.8</c:v>
                </c:pt>
                <c:pt idx="88" formatCode="#,##0.00">
                  <c:v>94.2</c:v>
                </c:pt>
                <c:pt idx="89" formatCode="#,##0.00">
                  <c:v>92.1</c:v>
                </c:pt>
                <c:pt idx="90" formatCode="#,##0.00">
                  <c:v>90</c:v>
                </c:pt>
                <c:pt idx="91" formatCode="#,##0.00">
                  <c:v>92.1</c:v>
                </c:pt>
                <c:pt idx="92" formatCode="#,##0.00">
                  <c:v>93.3</c:v>
                </c:pt>
                <c:pt idx="93" formatCode="#,##0.00">
                  <c:v>94.7</c:v>
                </c:pt>
                <c:pt idx="94" formatCode="#,##0.00">
                  <c:v>96.1</c:v>
                </c:pt>
                <c:pt idx="95" formatCode="#,##0.00">
                  <c:v>97</c:v>
                </c:pt>
                <c:pt idx="96" formatCode="#,##0.00">
                  <c:v>98.4</c:v>
                </c:pt>
                <c:pt idx="97" formatCode="#,##0.00">
                  <c:v>96.2</c:v>
                </c:pt>
                <c:pt idx="98" formatCode="#,##0.00">
                  <c:v>94.4</c:v>
                </c:pt>
                <c:pt idx="99" formatCode="#,##0.00">
                  <c:v>92.6</c:v>
                </c:pt>
                <c:pt idx="100" formatCode="#,##0.00">
                  <c:v>91.4</c:v>
                </c:pt>
                <c:pt idx="101" formatCode="#,##0.00">
                  <c:v>90.2</c:v>
                </c:pt>
                <c:pt idx="102" formatCode="#,##0.00">
                  <c:v>78.099999999999994</c:v>
                </c:pt>
                <c:pt idx="103" formatCode="#,##0.00">
                  <c:v>92.7</c:v>
                </c:pt>
                <c:pt idx="104" formatCode="#,##0.00">
                  <c:v>96</c:v>
                </c:pt>
                <c:pt idx="105" formatCode="#,##0.00">
                  <c:v>99.2</c:v>
                </c:pt>
                <c:pt idx="106" formatCode="#,##0.00">
                  <c:v>100.8</c:v>
                </c:pt>
                <c:pt idx="107" formatCode="#,##0.00">
                  <c:v>102.5</c:v>
                </c:pt>
                <c:pt idx="108" formatCode="#,##0.00">
                  <c:v>105.1</c:v>
                </c:pt>
                <c:pt idx="109" formatCode="#,##0.00">
                  <c:v>104.4</c:v>
                </c:pt>
                <c:pt idx="110" formatCode="#,##0.00">
                  <c:v>104.7</c:v>
                </c:pt>
                <c:pt idx="111" formatCode="#,##0.00">
                  <c:v>104.3</c:v>
                </c:pt>
                <c:pt idx="112" formatCode="#,##0.00">
                  <c:v>106.7</c:v>
                </c:pt>
                <c:pt idx="113" formatCode="#,##0.00">
                  <c:v>108.7</c:v>
                </c:pt>
                <c:pt idx="114" formatCode="#,##0.00">
                  <c:v>111.6</c:v>
                </c:pt>
                <c:pt idx="115" formatCode="#,##0.00">
                  <c:v>110.7</c:v>
                </c:pt>
                <c:pt idx="116" formatCode="#,##0.00">
                  <c:v>110.6</c:v>
                </c:pt>
                <c:pt idx="117" formatCode="#,##0.00">
                  <c:v>112.7</c:v>
                </c:pt>
                <c:pt idx="118" formatCode="#,##0.00">
                  <c:v>108.7</c:v>
                </c:pt>
                <c:pt idx="119" formatCode="#,##0.00">
                  <c:v>107.7</c:v>
                </c:pt>
                <c:pt idx="120" formatCode="#,##0.00">
                  <c:v>106.1</c:v>
                </c:pt>
                <c:pt idx="121" formatCode="#,##0.00">
                  <c:v>104.8</c:v>
                </c:pt>
                <c:pt idx="122" formatCode="#,##0.00">
                  <c:v>103.1</c:v>
                </c:pt>
                <c:pt idx="123" formatCode="#,##0.00">
                  <c:v>101.8</c:v>
                </c:pt>
                <c:pt idx="124" formatCode="#,##0.00">
                  <c:v>99.3</c:v>
                </c:pt>
                <c:pt idx="125" formatCode="#,##0.00">
                  <c:v>98.1</c:v>
                </c:pt>
                <c:pt idx="126" formatCode="#,##0.00">
                  <c:v>96.2</c:v>
                </c:pt>
                <c:pt idx="127" formatCode="#,##0.00">
                  <c:v>96.5</c:v>
                </c:pt>
                <c:pt idx="128" formatCode="#,##0.00">
                  <c:v>96.5</c:v>
                </c:pt>
                <c:pt idx="129" formatCode="#,##0.00">
                  <c:v>95.7</c:v>
                </c:pt>
                <c:pt idx="130" formatCode="#,##0.00">
                  <c:v>94.4</c:v>
                </c:pt>
                <c:pt idx="131" formatCode="#,##0.00">
                  <c:v>97.1</c:v>
                </c:pt>
                <c:pt idx="132" formatCode="#,##0.00">
                  <c:v>96.5</c:v>
                </c:pt>
                <c:pt idx="133" formatCode="#,##0.00">
                  <c:v>101.8</c:v>
                </c:pt>
                <c:pt idx="134" formatCode="#,##0.00">
                  <c:v>100.2</c:v>
                </c:pt>
                <c:pt idx="135" formatCode="#,##0.00">
                  <c:v>101.4</c:v>
                </c:pt>
                <c:pt idx="136" formatCode="#,##0.00">
                  <c:v>97.9</c:v>
                </c:pt>
                <c:pt idx="137" formatCode="#,##0.00">
                  <c:v>98.5</c:v>
                </c:pt>
                <c:pt idx="138" formatCode="#,##0.00">
                  <c:v>99.1</c:v>
                </c:pt>
                <c:pt idx="139" formatCode="#,##0.00">
                  <c:v>98.3</c:v>
                </c:pt>
                <c:pt idx="140" formatCode="#,##0.00">
                  <c:v>100.4</c:v>
                </c:pt>
                <c:pt idx="141" formatCode="#,##0.00">
                  <c:v>100.7</c:v>
                </c:pt>
                <c:pt idx="142" formatCode="#,##0.00">
                  <c:v>104.5</c:v>
                </c:pt>
                <c:pt idx="143" formatCode="#,##0.00">
                  <c:v>105.9</c:v>
                </c:pt>
                <c:pt idx="144" formatCode="#,##0.00">
                  <c:v>105</c:v>
                </c:pt>
                <c:pt idx="145" formatCode="#,##0.00">
                  <c:v>107.9</c:v>
                </c:pt>
                <c:pt idx="146" formatCode="#,##0.00">
                  <c:v>109.6</c:v>
                </c:pt>
                <c:pt idx="147" formatCode="#,##0.00">
                  <c:v>111.3</c:v>
                </c:pt>
                <c:pt idx="148" formatCode="#,##0.00">
                  <c:v>112.7</c:v>
                </c:pt>
                <c:pt idx="149" formatCode="#,##0.00">
                  <c:v>112.3</c:v>
                </c:pt>
                <c:pt idx="150" formatCode="#,##0.00">
                  <c:v>114.5</c:v>
                </c:pt>
                <c:pt idx="151" formatCode="#,##0.00">
                  <c:v>113</c:v>
                </c:pt>
                <c:pt idx="152" formatCode="#,##0.00">
                  <c:v>112.5</c:v>
                </c:pt>
                <c:pt idx="153" formatCode="#,##0.00">
                  <c:v>115.5</c:v>
                </c:pt>
                <c:pt idx="154" formatCode="#,##0.00">
                  <c:v>117.5</c:v>
                </c:pt>
                <c:pt idx="155" formatCode="#,##0.00">
                  <c:v>115.4</c:v>
                </c:pt>
                <c:pt idx="156" formatCode="#,##0.00">
                  <c:v>113.5</c:v>
                </c:pt>
                <c:pt idx="157" formatCode="#,##0.00">
                  <c:v>112</c:v>
                </c:pt>
                <c:pt idx="158" formatCode="#,##0.00">
                  <c:v>114.5</c:v>
                </c:pt>
                <c:pt idx="159" formatCode="#,##0.00">
                  <c:v>111.5</c:v>
                </c:pt>
                <c:pt idx="160" formatCode="#,##0.00">
                  <c:v>114.1</c:v>
                </c:pt>
                <c:pt idx="161" formatCode="#,##0.00">
                  <c:v>115.4</c:v>
                </c:pt>
                <c:pt idx="162" formatCode="#,##0.00">
                  <c:v>114.2</c:v>
                </c:pt>
                <c:pt idx="163" formatCode="#,##0.00">
                  <c:v>114</c:v>
                </c:pt>
                <c:pt idx="164" formatCode="#,##0.00">
                  <c:v>110.2</c:v>
                </c:pt>
                <c:pt idx="165" formatCode="#,##0.00">
                  <c:v>100.5</c:v>
                </c:pt>
                <c:pt idx="166" formatCode="#,##0.00">
                  <c:v>82.4</c:v>
                </c:pt>
                <c:pt idx="167" formatCode="#,##0.00">
                  <c:v>74.8</c:v>
                </c:pt>
                <c:pt idx="168" formatCode="#,##0.00">
                  <c:v>74.099999999999994</c:v>
                </c:pt>
                <c:pt idx="169" formatCode="#,##0.00">
                  <c:v>75.400000000000006</c:v>
                </c:pt>
                <c:pt idx="170" formatCode="#,##0.00">
                  <c:v>77.099999999999994</c:v>
                </c:pt>
                <c:pt idx="171" formatCode="#,##0.00">
                  <c:v>82.2</c:v>
                </c:pt>
                <c:pt idx="172" formatCode="#,##0.00">
                  <c:v>86.4</c:v>
                </c:pt>
                <c:pt idx="173" formatCode="#,##0.00">
                  <c:v>90.7</c:v>
                </c:pt>
                <c:pt idx="174" formatCode="#,##0.00">
                  <c:v>96.4</c:v>
                </c:pt>
                <c:pt idx="175" formatCode="#,##0.00">
                  <c:v>101</c:v>
                </c:pt>
                <c:pt idx="176" formatCode="#,##0.00">
                  <c:v>104.6</c:v>
                </c:pt>
                <c:pt idx="177" formatCode="#,##0.00">
                  <c:v>108.2</c:v>
                </c:pt>
                <c:pt idx="178" formatCode="#,##0.00">
                  <c:v>110.8</c:v>
                </c:pt>
                <c:pt idx="179" formatCode="#,##0.00">
                  <c:v>112.3</c:v>
                </c:pt>
                <c:pt idx="180" formatCode="#,##0.00">
                  <c:v>112.4</c:v>
                </c:pt>
                <c:pt idx="181" formatCode="#,##0.00">
                  <c:v>115.1</c:v>
                </c:pt>
                <c:pt idx="182" formatCode="#,##0.00">
                  <c:v>115.4</c:v>
                </c:pt>
                <c:pt idx="183" formatCode="#,##0.00">
                  <c:v>115</c:v>
                </c:pt>
                <c:pt idx="184" formatCode="#,##0.00">
                  <c:v>115.3</c:v>
                </c:pt>
                <c:pt idx="185" formatCode="#,##0.00">
                  <c:v>115.4</c:v>
                </c:pt>
                <c:pt idx="186" formatCode="#,##0.00">
                  <c:v>114.4</c:v>
                </c:pt>
                <c:pt idx="187" formatCode="#,##0.00">
                  <c:v>113.6</c:v>
                </c:pt>
                <c:pt idx="188" formatCode="#,##0.00">
                  <c:v>114.5</c:v>
                </c:pt>
                <c:pt idx="189" formatCode="#,##0.00">
                  <c:v>115.2</c:v>
                </c:pt>
                <c:pt idx="190" formatCode="#,##0.00">
                  <c:v>113.9</c:v>
                </c:pt>
                <c:pt idx="191" formatCode="#,##0.00">
                  <c:v>113.5</c:v>
                </c:pt>
                <c:pt idx="192" formatCode="#,##0.00">
                  <c:v>112.2</c:v>
                </c:pt>
                <c:pt idx="193" formatCode="#,##0.00">
                  <c:v>112.5</c:v>
                </c:pt>
                <c:pt idx="194" formatCode="#,##0.00">
                  <c:v>111.8</c:v>
                </c:pt>
                <c:pt idx="195" formatCode="#,##0.00">
                  <c:v>111</c:v>
                </c:pt>
                <c:pt idx="196" formatCode="#,##0.00">
                  <c:v>109.7</c:v>
                </c:pt>
                <c:pt idx="197" formatCode="#,##0.00">
                  <c:v>107</c:v>
                </c:pt>
                <c:pt idx="198" formatCode="#,##0.00">
                  <c:v>105.4</c:v>
                </c:pt>
                <c:pt idx="199" formatCode="#,##0.00">
                  <c:v>102.9</c:v>
                </c:pt>
                <c:pt idx="200" formatCode="#,##0.00">
                  <c:v>101.4</c:v>
                </c:pt>
                <c:pt idx="201" formatCode="#,##0.00">
                  <c:v>101.1</c:v>
                </c:pt>
                <c:pt idx="202" formatCode="#,##0.00">
                  <c:v>101.3</c:v>
                </c:pt>
                <c:pt idx="203" formatCode="#,##0.00">
                  <c:v>101.5</c:v>
                </c:pt>
                <c:pt idx="204" formatCode="#,##0.00">
                  <c:v>102</c:v>
                </c:pt>
                <c:pt idx="205" formatCode="#,##0.00">
                  <c:v>102.7</c:v>
                </c:pt>
                <c:pt idx="206" formatCode="#,##0.00">
                  <c:v>102.7</c:v>
                </c:pt>
                <c:pt idx="207" formatCode="#,##0.00">
                  <c:v>103.1</c:v>
                </c:pt>
                <c:pt idx="208" formatCode="#,##0.00">
                  <c:v>103</c:v>
                </c:pt>
                <c:pt idx="209" formatCode="#,##0.00">
                  <c:v>102.9</c:v>
                </c:pt>
                <c:pt idx="210" formatCode="#,##0.00">
                  <c:v>103.4</c:v>
                </c:pt>
                <c:pt idx="211" formatCode="#,##0.00">
                  <c:v>104.4</c:v>
                </c:pt>
                <c:pt idx="212" formatCode="#,##0.00">
                  <c:v>105</c:v>
                </c:pt>
                <c:pt idx="213" formatCode="#,##0.00">
                  <c:v>106.1</c:v>
                </c:pt>
                <c:pt idx="214" formatCode="#,##0.00">
                  <c:v>105.8</c:v>
                </c:pt>
                <c:pt idx="215" formatCode="#,##0.00">
                  <c:v>105.7</c:v>
                </c:pt>
                <c:pt idx="216" formatCode="#,##0.00">
                  <c:v>106.4</c:v>
                </c:pt>
                <c:pt idx="217" formatCode="#,##0.00">
                  <c:v>106.3</c:v>
                </c:pt>
                <c:pt idx="218" formatCode="#,##0.00">
                  <c:v>104.9</c:v>
                </c:pt>
                <c:pt idx="219" formatCode="#,##0.00">
                  <c:v>104.3</c:v>
                </c:pt>
                <c:pt idx="220" formatCode="#,##0.00">
                  <c:v>104.5</c:v>
                </c:pt>
                <c:pt idx="221" formatCode="#,##0.00">
                  <c:v>103.6</c:v>
                </c:pt>
                <c:pt idx="222" formatCode="#,##0.00">
                  <c:v>100</c:v>
                </c:pt>
                <c:pt idx="223" formatCode="#,##0.00">
                  <c:v>99.2</c:v>
                </c:pt>
                <c:pt idx="224" formatCode="#,##0.00">
                  <c:v>97.9</c:v>
                </c:pt>
                <c:pt idx="225" formatCode="#,##0.00">
                  <c:v>98.4</c:v>
                </c:pt>
                <c:pt idx="226" formatCode="#,##0.00">
                  <c:v>99.1</c:v>
                </c:pt>
                <c:pt idx="227" formatCode="#,##0.00">
                  <c:v>99.9</c:v>
                </c:pt>
                <c:pt idx="228" formatCode="#,##0.00">
                  <c:v>99.5</c:v>
                </c:pt>
                <c:pt idx="229" formatCode="#,##0.00">
                  <c:v>98.5</c:v>
                </c:pt>
                <c:pt idx="230" formatCode="#,##0.00">
                  <c:v>96.2</c:v>
                </c:pt>
                <c:pt idx="231" formatCode="#,##0.00">
                  <c:v>95.6</c:v>
                </c:pt>
                <c:pt idx="232" formatCode="#,##0.00">
                  <c:v>90.7</c:v>
                </c:pt>
                <c:pt idx="233" formatCode="#,##0.00">
                  <c:v>87.2</c:v>
                </c:pt>
                <c:pt idx="234" formatCode="#,##0.00">
                  <c:v>84.4</c:v>
                </c:pt>
                <c:pt idx="235" formatCode="#,##0.00">
                  <c:v>83.4</c:v>
                </c:pt>
                <c:pt idx="236" formatCode="#,##0.00">
                  <c:v>81.099999999999994</c:v>
                </c:pt>
                <c:pt idx="237" formatCode="#,##0.00">
                  <c:v>82.6</c:v>
                </c:pt>
                <c:pt idx="238" formatCode="#,##0.00">
                  <c:v>85.6</c:v>
                </c:pt>
                <c:pt idx="239" formatCode="#,##0.00">
                  <c:v>84.3</c:v>
                </c:pt>
                <c:pt idx="240" formatCode="#,##0.00">
                  <c:v>85.9</c:v>
                </c:pt>
                <c:pt idx="241" formatCode="#,##0.00">
                  <c:v>83</c:v>
                </c:pt>
                <c:pt idx="242" formatCode="#,##0.00">
                  <c:v>75.400000000000006</c:v>
                </c:pt>
                <c:pt idx="243" formatCode="#,##0.00">
                  <c:v>72.8</c:v>
                </c:pt>
                <c:pt idx="244" formatCode="#,##0.00">
                  <c:v>71.599999999999994</c:v>
                </c:pt>
                <c:pt idx="245" formatCode="#,##0.00">
                  <c:v>68.099999999999994</c:v>
                </c:pt>
                <c:pt idx="246" formatCode="#,##0.00">
                  <c:v>69.099999999999994</c:v>
                </c:pt>
                <c:pt idx="247" formatCode="#,##0.00">
                  <c:v>68</c:v>
                </c:pt>
                <c:pt idx="248" formatCode="#,##0.00">
                  <c:v>#N/A</c:v>
                </c:pt>
                <c:pt idx="249" formatCode="#,##0.00">
                  <c:v>#N/A</c:v>
                </c:pt>
                <c:pt idx="250" formatCode="#,##0.00">
                  <c:v>#N/A</c:v>
                </c:pt>
                <c:pt idx="251" formatCode="#,##0.00">
                  <c:v>#N/A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7391488"/>
        <c:axId val="157426048"/>
      </c:barChart>
      <c:dateAx>
        <c:axId val="157391488"/>
        <c:scaling>
          <c:orientation val="minMax"/>
          <c:max val="42246"/>
          <c:min val="40179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200"/>
            </a:pPr>
            <a:endParaRPr lang="pt-BR"/>
          </a:p>
        </c:txPr>
        <c:crossAx val="157426048"/>
        <c:crosses val="autoZero"/>
        <c:auto val="1"/>
        <c:lblOffset val="100"/>
        <c:baseTimeUnit val="months"/>
        <c:majorUnit val="6"/>
        <c:majorTimeUnit val="months"/>
      </c:dateAx>
      <c:valAx>
        <c:axId val="157426048"/>
        <c:scaling>
          <c:orientation val="minMax"/>
          <c:max val="116"/>
          <c:min val="65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sz="1200"/>
            </a:pPr>
            <a:endParaRPr lang="pt-BR"/>
          </a:p>
        </c:txPr>
        <c:crossAx val="157391488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pt-BR" sz="1200" dirty="0" smtClean="0"/>
              <a:t>Consumo das famílias</a:t>
            </a:r>
            <a:endParaRPr lang="pt-BR" sz="1200" dirty="0"/>
          </a:p>
        </c:rich>
      </c:tx>
      <c:layout>
        <c:manualLayout>
          <c:xMode val="edge"/>
          <c:yMode val="edge"/>
          <c:x val="0.3081476830443247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5185619826367862E-2"/>
          <c:y val="0.10518204727621647"/>
          <c:w val="0.85551559844898828"/>
          <c:h val="0.6545604165039319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g11familias!$T$6</c:f>
              <c:strCache>
                <c:ptCount val="1"/>
                <c:pt idx="0">
                  <c:v> trimestral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rgbClr val="FF0000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g11familias!$Q$7:$Q$32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g11familias!$T$7:$T$32</c:f>
              <c:numCache>
                <c:formatCode>0.0</c:formatCode>
                <c:ptCount val="26"/>
                <c:pt idx="0">
                  <c:v>0.79983307831410855</c:v>
                </c:pt>
                <c:pt idx="1">
                  <c:v>3.0290485061753856</c:v>
                </c:pt>
                <c:pt idx="2">
                  <c:v>2.2836860433967274</c:v>
                </c:pt>
                <c:pt idx="3">
                  <c:v>0.51725266810713322</c:v>
                </c:pt>
                <c:pt idx="4">
                  <c:v>1.5372589890567951</c:v>
                </c:pt>
                <c:pt idx="5">
                  <c:v>1.199640749294332</c:v>
                </c:pt>
                <c:pt idx="6">
                  <c:v>2.1743264659270949</c:v>
                </c:pt>
                <c:pt idx="7">
                  <c:v>1.8922943293212597</c:v>
                </c:pt>
                <c:pt idx="8">
                  <c:v>0.87681909517141321</c:v>
                </c:pt>
                <c:pt idx="9">
                  <c:v>1.4486630047685196</c:v>
                </c:pt>
                <c:pt idx="10">
                  <c:v>-0.35699410959718136</c:v>
                </c:pt>
                <c:pt idx="11">
                  <c:v>0.56726577894548313</c:v>
                </c:pt>
                <c:pt idx="12">
                  <c:v>1.5971974824842761</c:v>
                </c:pt>
                <c:pt idx="13">
                  <c:v>0.98766875109579644</c:v>
                </c:pt>
                <c:pt idx="14">
                  <c:v>1.2789351851851762</c:v>
                </c:pt>
                <c:pt idx="15">
                  <c:v>1.0056568196103086</c:v>
                </c:pt>
                <c:pt idx="16">
                  <c:v>0.20365446625558548</c:v>
                </c:pt>
                <c:pt idx="17">
                  <c:v>1.185569920397441</c:v>
                </c:pt>
                <c:pt idx="18">
                  <c:v>0.40171846231100972</c:v>
                </c:pt>
                <c:pt idx="19">
                  <c:v>-0.27229786051680094</c:v>
                </c:pt>
                <c:pt idx="20">
                  <c:v>0.64081132285747344</c:v>
                </c:pt>
                <c:pt idx="21">
                  <c:v>-0.44294335861802381</c:v>
                </c:pt>
                <c:pt idx="22">
                  <c:v>0.18908848228687702</c:v>
                </c:pt>
                <c:pt idx="23">
                  <c:v>0.79933388842630393</c:v>
                </c:pt>
                <c:pt idx="24">
                  <c:v>-1.5309213062393354</c:v>
                </c:pt>
                <c:pt idx="25">
                  <c:v>-2.0748280297522541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0314112"/>
        <c:axId val="160315648"/>
      </c:barChart>
      <c:lineChart>
        <c:grouping val="standard"/>
        <c:varyColors val="0"/>
        <c:ser>
          <c:idx val="0"/>
          <c:order val="1"/>
          <c:tx>
            <c:strRef>
              <c:f>g11familias!$S$6</c:f>
              <c:strCache>
                <c:ptCount val="1"/>
                <c:pt idx="0">
                  <c:v> 4 trimestres</c:v>
                </c:pt>
              </c:strCache>
            </c:strRef>
          </c:tx>
          <c:spPr>
            <a:ln w="508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layout>
                <c:manualLayout>
                  <c:x val="7.1153846153846154E-3"/>
                  <c:y val="6.61064542414184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/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g11familias!$Q$7:$Q$32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g11familias!$S$7:$S$32</c:f>
              <c:numCache>
                <c:formatCode>0.0</c:formatCode>
                <c:ptCount val="26"/>
                <c:pt idx="0">
                  <c:v>5.156267015136649</c:v>
                </c:pt>
                <c:pt idx="1">
                  <c:v>4.3167136585888386</c:v>
                </c:pt>
                <c:pt idx="2">
                  <c:v>3.3197488324908591</c:v>
                </c:pt>
                <c:pt idx="3">
                  <c:v>4.1900797780090073</c:v>
                </c:pt>
                <c:pt idx="4">
                  <c:v>5.5334058233659391</c:v>
                </c:pt>
                <c:pt idx="5">
                  <c:v>6.0198094325743625</c:v>
                </c:pt>
                <c:pt idx="6">
                  <c:v>6.3533713666604541</c:v>
                </c:pt>
                <c:pt idx="7">
                  <c:v>6.4135428457287418</c:v>
                </c:pt>
                <c:pt idx="8">
                  <c:v>6.1345980865156804</c:v>
                </c:pt>
                <c:pt idx="9">
                  <c:v>6.3411643216728919</c:v>
                </c:pt>
                <c:pt idx="10">
                  <c:v>5.8990194830001172</c:v>
                </c:pt>
                <c:pt idx="11">
                  <c:v>4.759968089599397</c:v>
                </c:pt>
                <c:pt idx="12">
                  <c:v>4.0372287968441611</c:v>
                </c:pt>
                <c:pt idx="13">
                  <c:v>3.1317330743786869</c:v>
                </c:pt>
                <c:pt idx="14">
                  <c:v>3.2752141890876487</c:v>
                </c:pt>
                <c:pt idx="15">
                  <c:v>3.9001373708415343</c:v>
                </c:pt>
                <c:pt idx="16">
                  <c:v>3.9694294685704108</c:v>
                </c:pt>
                <c:pt idx="17">
                  <c:v>4.1768427247314861</c:v>
                </c:pt>
                <c:pt idx="18">
                  <c:v>3.7520557714418601</c:v>
                </c:pt>
                <c:pt idx="19">
                  <c:v>2.8785352954702148</c:v>
                </c:pt>
                <c:pt idx="20">
                  <c:v>2.4816228844948256</c:v>
                </c:pt>
                <c:pt idx="21">
                  <c:v>1.6495078309254296</c:v>
                </c:pt>
                <c:pt idx="22">
                  <c:v>0.98334899771346329</c:v>
                </c:pt>
                <c:pt idx="23">
                  <c:v>0.88982636512216118</c:v>
                </c:pt>
                <c:pt idx="24">
                  <c:v>0.16681030887708914</c:v>
                </c:pt>
                <c:pt idx="25">
                  <c:v>-0.55434374869750513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314112"/>
        <c:axId val="160315648"/>
      </c:lineChart>
      <c:catAx>
        <c:axId val="16031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000"/>
            </a:pPr>
            <a:endParaRPr lang="pt-BR"/>
          </a:p>
        </c:txPr>
        <c:crossAx val="160315648"/>
        <c:crosses val="autoZero"/>
        <c:auto val="1"/>
        <c:lblAlgn val="ctr"/>
        <c:lblOffset val="100"/>
        <c:noMultiLvlLbl val="0"/>
      </c:catAx>
      <c:valAx>
        <c:axId val="160315648"/>
        <c:scaling>
          <c:orientation val="minMax"/>
          <c:max val="8"/>
          <c:min val="-3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rgbClr val="1932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sz="1000" b="0" i="0" baseline="0">
                    <a:effectLst/>
                  </a:rPr>
                  <a:t>variação (%)</a:t>
                </a:r>
                <a:endParaRPr lang="pt-BR" sz="1000">
                  <a:effectLst/>
                </a:endParaRP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000"/>
            </a:pPr>
            <a:endParaRPr lang="pt-BR"/>
          </a:p>
        </c:txPr>
        <c:crossAx val="160314112"/>
        <c:crosses val="autoZero"/>
        <c:crossBetween val="between"/>
        <c:majorUnit val="1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22589779296553256"/>
          <c:y val="0.92126862214729865"/>
          <c:w val="0.53604101459991038"/>
          <c:h val="7.8731377852701331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pt-BR" sz="1200" b="1" i="0" u="none" strike="noStrike" kern="1200" baseline="0" dirty="0" smtClean="0">
                <a:solidFill>
                  <a:srgbClr val="1932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200" b="1" i="0" u="none" strike="noStrike" kern="1200" baseline="0" dirty="0" smtClean="0">
                <a:solidFill>
                  <a:srgbClr val="1932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Investimento (FBCF)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8050863365057153E-2"/>
          <c:y val="0.15458492675843757"/>
          <c:w val="0.8600212885770856"/>
          <c:h val="0.608348074062705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g11inv!$T$6</c:f>
              <c:strCache>
                <c:ptCount val="1"/>
                <c:pt idx="0">
                  <c:v> trimestral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5"/>
              <c:layout>
                <c:manualLayout>
                  <c:x val="-2.8900103039107741E-2"/>
                  <c:y val="-1.720642150872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134939359846782E-2"/>
                      <c:h val="6.2374505813717174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pt-BR" sz="1000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g11inv!$Q$7:$Q$32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g11inv!$T$7:$T$32</c:f>
              <c:numCache>
                <c:formatCode>0.0</c:formatCode>
                <c:ptCount val="26"/>
                <c:pt idx="0">
                  <c:v>-10.074885591457488</c:v>
                </c:pt>
                <c:pt idx="1">
                  <c:v>7.0938391549078403</c:v>
                </c:pt>
                <c:pt idx="2">
                  <c:v>8.4167326661386994</c:v>
                </c:pt>
                <c:pt idx="3">
                  <c:v>8.141851507504299</c:v>
                </c:pt>
                <c:pt idx="4">
                  <c:v>3.3714075165806889</c:v>
                </c:pt>
                <c:pt idx="5">
                  <c:v>0.64753757500146492</c:v>
                </c:pt>
                <c:pt idx="6">
                  <c:v>2.6384134104592079</c:v>
                </c:pt>
                <c:pt idx="7">
                  <c:v>1.0006325838173495</c:v>
                </c:pt>
                <c:pt idx="8">
                  <c:v>2.4767978135853923</c:v>
                </c:pt>
                <c:pt idx="9">
                  <c:v>2.3224802755861731</c:v>
                </c:pt>
                <c:pt idx="10">
                  <c:v>0.25521285838401297</c:v>
                </c:pt>
                <c:pt idx="11">
                  <c:v>-0.17873585007852455</c:v>
                </c:pt>
                <c:pt idx="12">
                  <c:v>-0.59685295713511266</c:v>
                </c:pt>
                <c:pt idx="13">
                  <c:v>-0.75327510917030338</c:v>
                </c:pt>
                <c:pt idx="14">
                  <c:v>-0.83599164008359139</c:v>
                </c:pt>
                <c:pt idx="15">
                  <c:v>1.780366056572376</c:v>
                </c:pt>
                <c:pt idx="16">
                  <c:v>2.4467331480573193</c:v>
                </c:pt>
                <c:pt idx="17">
                  <c:v>4.8191489361702082</c:v>
                </c:pt>
                <c:pt idx="18">
                  <c:v>-0.75611488886634959</c:v>
                </c:pt>
                <c:pt idx="19">
                  <c:v>-1.7180549163982164</c:v>
                </c:pt>
                <c:pt idx="20">
                  <c:v>-1.0873523750065033</c:v>
                </c:pt>
                <c:pt idx="21">
                  <c:v>-2.8455712181779944</c:v>
                </c:pt>
                <c:pt idx="22">
                  <c:v>-0.5468030967462596</c:v>
                </c:pt>
                <c:pt idx="23">
                  <c:v>-1.7691888949374004</c:v>
                </c:pt>
                <c:pt idx="24">
                  <c:v>-2.3663064560820146</c:v>
                </c:pt>
                <c:pt idx="25">
                  <c:v>-8.0939947780678949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3309056"/>
        <c:axId val="163310592"/>
      </c:barChart>
      <c:lineChart>
        <c:grouping val="standard"/>
        <c:varyColors val="0"/>
        <c:ser>
          <c:idx val="0"/>
          <c:order val="1"/>
          <c:tx>
            <c:strRef>
              <c:f>g11inv!$S$6</c:f>
              <c:strCache>
                <c:ptCount val="1"/>
                <c:pt idx="0">
                  <c:v> 4 trimestres</c:v>
                </c:pt>
              </c:strCache>
            </c:strRef>
          </c:tx>
          <c:spPr>
            <a:ln w="508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layout>
                <c:manualLayout>
                  <c:x val="0"/>
                  <c:y val="4.10242357895192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000" b="0"/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g11inv!$Q$7:$Q$32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g11inv!$S$7:$S$32</c:f>
              <c:numCache>
                <c:formatCode>0.0</c:formatCode>
                <c:ptCount val="26"/>
                <c:pt idx="0">
                  <c:v>7.2659258849761414</c:v>
                </c:pt>
                <c:pt idx="1">
                  <c:v>1.6777506374026103</c:v>
                </c:pt>
                <c:pt idx="2">
                  <c:v>-3.7686299921557804</c:v>
                </c:pt>
                <c:pt idx="3">
                  <c:v>-1.8752417632317844</c:v>
                </c:pt>
                <c:pt idx="4">
                  <c:v>6.4043978697818176</c:v>
                </c:pt>
                <c:pt idx="5">
                  <c:v>14.056253068668042</c:v>
                </c:pt>
                <c:pt idx="6">
                  <c:v>19.515523107456772</c:v>
                </c:pt>
                <c:pt idx="7">
                  <c:v>17.789318524612625</c:v>
                </c:pt>
                <c:pt idx="8">
                  <c:v>13.092124382446983</c:v>
                </c:pt>
                <c:pt idx="9">
                  <c:v>9.7779964331836595</c:v>
                </c:pt>
                <c:pt idx="10">
                  <c:v>7.3556231003039585</c:v>
                </c:pt>
                <c:pt idx="11">
                  <c:v>6.5844040568659779</c:v>
                </c:pt>
                <c:pt idx="12">
                  <c:v>5.0152040772623963</c:v>
                </c:pt>
                <c:pt idx="13">
                  <c:v>2.8989972550557326</c:v>
                </c:pt>
                <c:pt idx="14">
                  <c:v>0.68916940585033615</c:v>
                </c:pt>
                <c:pt idx="15">
                  <c:v>-0.58158584534733393</c:v>
                </c:pt>
                <c:pt idx="16">
                  <c:v>-0.35481239804239806</c:v>
                </c:pt>
                <c:pt idx="17">
                  <c:v>1.9176851675422739</c:v>
                </c:pt>
                <c:pt idx="18">
                  <c:v>4.7431589054248775</c:v>
                </c:pt>
                <c:pt idx="19">
                  <c:v>6.1162835406882721</c:v>
                </c:pt>
                <c:pt idx="20">
                  <c:v>6.1760733434289534</c:v>
                </c:pt>
                <c:pt idx="21">
                  <c:v>1.8709186330675891</c:v>
                </c:pt>
                <c:pt idx="22">
                  <c:v>-1.7796576876235974</c:v>
                </c:pt>
                <c:pt idx="23">
                  <c:v>-4.4024017806304556</c:v>
                </c:pt>
                <c:pt idx="24">
                  <c:v>-6.941125073882759</c:v>
                </c:pt>
                <c:pt idx="25">
                  <c:v>-7.8784541974726068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309056"/>
        <c:axId val="163310592"/>
      </c:lineChart>
      <c:catAx>
        <c:axId val="163309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000"/>
            </a:pPr>
            <a:endParaRPr lang="pt-BR"/>
          </a:p>
        </c:txPr>
        <c:crossAx val="163310592"/>
        <c:crosses val="autoZero"/>
        <c:auto val="1"/>
        <c:lblAlgn val="ctr"/>
        <c:lblOffset val="100"/>
        <c:noMultiLvlLbl val="0"/>
      </c:catAx>
      <c:valAx>
        <c:axId val="163310592"/>
        <c:scaling>
          <c:orientation val="minMax"/>
          <c:max val="21"/>
          <c:min val="-12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rgbClr val="1932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sz="1000" b="0" i="0" baseline="0">
                    <a:effectLst/>
                  </a:rPr>
                  <a:t>variação (%)</a:t>
                </a:r>
                <a:endParaRPr lang="pt-BR" sz="1000">
                  <a:effectLst/>
                </a:endParaRP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000"/>
            </a:pPr>
            <a:endParaRPr lang="pt-BR"/>
          </a:p>
        </c:txPr>
        <c:crossAx val="163309056"/>
        <c:crosses val="autoZero"/>
        <c:crossBetween val="between"/>
        <c:majorUnit val="6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25105451242112775"/>
          <c:y val="0.91799590018453237"/>
          <c:w val="0.50945101637338752"/>
          <c:h val="7.340071970323081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pt-BR" sz="1200" dirty="0" smtClean="0"/>
              <a:t>Taxa de investimento</a:t>
            </a:r>
            <a:endParaRPr lang="pt-BR" sz="12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698856753482737"/>
          <c:y val="0.11025212029416093"/>
          <c:w val="0.85538322733696737"/>
          <c:h val="0.66265525435217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'g19'!$T$4</c:f>
              <c:strCache>
                <c:ptCount val="1"/>
                <c:pt idx="0">
                  <c:v>FBCF/PIB</c:v>
                </c:pt>
              </c:strCache>
            </c:strRef>
          </c:tx>
          <c:spPr>
            <a:solidFill>
              <a:srgbClr val="193264"/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solidFill>
                <a:schemeClr val="bg1">
                  <a:alpha val="45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'g19'!$Q$5:$Q$21</c:f>
              <c:strCach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2015*</c:v>
                </c:pt>
              </c:strCache>
            </c:strRef>
          </c:cat>
          <c:val>
            <c:numRef>
              <c:f>'g19'!$T$5:$T$21</c:f>
              <c:numCache>
                <c:formatCode>#,##0.00</c:formatCode>
                <c:ptCount val="17"/>
                <c:pt idx="0">
                  <c:v>17.013816092438091</c:v>
                </c:pt>
                <c:pt idx="1">
                  <c:v>18.328527574961932</c:v>
                </c:pt>
                <c:pt idx="2">
                  <c:v>18.436488419600416</c:v>
                </c:pt>
                <c:pt idx="3">
                  <c:v>17.955542679872288</c:v>
                </c:pt>
                <c:pt idx="4">
                  <c:v>16.670145209291025</c:v>
                </c:pt>
                <c:pt idx="5">
                  <c:v>17.38449638919592</c:v>
                </c:pt>
                <c:pt idx="6">
                  <c:v>17.215536326699009</c:v>
                </c:pt>
                <c:pt idx="7">
                  <c:v>17.260380728375193</c:v>
                </c:pt>
                <c:pt idx="8">
                  <c:v>18.068741673660089</c:v>
                </c:pt>
                <c:pt idx="9">
                  <c:v>19.490173867991619</c:v>
                </c:pt>
                <c:pt idx="10">
                  <c:v>19.205456205114277</c:v>
                </c:pt>
                <c:pt idx="11">
                  <c:v>20.591380905029414</c:v>
                </c:pt>
                <c:pt idx="12">
                  <c:v>20.63850286815406</c:v>
                </c:pt>
                <c:pt idx="13">
                  <c:v>20.210159141710491</c:v>
                </c:pt>
                <c:pt idx="14">
                  <c:v>20.53345287285541</c:v>
                </c:pt>
                <c:pt idx="15">
                  <c:v>19.743967676919887</c:v>
                </c:pt>
                <c:pt idx="16">
                  <c:v>19.148697179143458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64739712"/>
        <c:axId val="164639104"/>
      </c:barChart>
      <c:lineChart>
        <c:grouping val="standard"/>
        <c:varyColors val="0"/>
        <c:ser>
          <c:idx val="1"/>
          <c:order val="1"/>
          <c:tx>
            <c:strRef>
              <c:f>'g19'!$U$4</c:f>
              <c:strCache>
                <c:ptCount val="1"/>
                <c:pt idx="0">
                  <c:v>média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none"/>
          </c:marker>
          <c:dPt>
            <c:idx val="8"/>
            <c:bubble3D val="0"/>
            <c:spPr>
              <a:ln w="63500">
                <a:noFill/>
              </a:ln>
            </c:spPr>
          </c:dPt>
          <c:dLbls>
            <c:dLbl>
              <c:idx val="4"/>
              <c:layout>
                <c:manualLayout>
                  <c:x val="-1.7572425099595213E-2"/>
                  <c:y val="-6.52119372473711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10407044216485184"/>
                  <c:y val="-5.81557940527137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ln>
                <a:noFill/>
              </a:ln>
            </c:spPr>
            <c:txPr>
              <a:bodyPr/>
              <a:lstStyle/>
              <a:p>
                <a:pPr>
                  <a:defRPr sz="1000" b="1">
                    <a:solidFill>
                      <a:srgbClr val="C00000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'g19'!$Q$5:$Q$21</c:f>
              <c:strCach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2015*</c:v>
                </c:pt>
              </c:strCache>
            </c:strRef>
          </c:cat>
          <c:val>
            <c:numRef>
              <c:f>'g19'!$U$5:$U$20</c:f>
              <c:numCache>
                <c:formatCode>#,##0.00</c:formatCode>
                <c:ptCount val="16"/>
                <c:pt idx="0">
                  <c:v>17.533116677554233</c:v>
                </c:pt>
                <c:pt idx="1">
                  <c:v>17.533116677554233</c:v>
                </c:pt>
                <c:pt idx="2">
                  <c:v>17.533116677554233</c:v>
                </c:pt>
                <c:pt idx="3">
                  <c:v>17.533116677554233</c:v>
                </c:pt>
                <c:pt idx="4">
                  <c:v>17.533116677554233</c:v>
                </c:pt>
                <c:pt idx="5">
                  <c:v>17.533116677554233</c:v>
                </c:pt>
                <c:pt idx="6">
                  <c:v>17.533116677554233</c:v>
                </c:pt>
                <c:pt idx="7">
                  <c:v>17.533116677554233</c:v>
                </c:pt>
                <c:pt idx="8">
                  <c:v>19.810229401429407</c:v>
                </c:pt>
                <c:pt idx="9">
                  <c:v>19.810229401429407</c:v>
                </c:pt>
                <c:pt idx="10">
                  <c:v>19.810229401429407</c:v>
                </c:pt>
                <c:pt idx="11">
                  <c:v>19.810229401429407</c:v>
                </c:pt>
                <c:pt idx="12">
                  <c:v>19.810229401429407</c:v>
                </c:pt>
                <c:pt idx="13">
                  <c:v>19.810229401429407</c:v>
                </c:pt>
                <c:pt idx="14">
                  <c:v>19.810229401429407</c:v>
                </c:pt>
                <c:pt idx="15">
                  <c:v>19.810229401429407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739712"/>
        <c:axId val="164639104"/>
      </c:lineChart>
      <c:catAx>
        <c:axId val="164739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000"/>
            </a:pPr>
            <a:endParaRPr lang="pt-BR"/>
          </a:p>
        </c:txPr>
        <c:crossAx val="164639104"/>
        <c:crosses val="autoZero"/>
        <c:auto val="1"/>
        <c:lblAlgn val="ctr"/>
        <c:lblOffset val="100"/>
        <c:noMultiLvlLbl val="0"/>
      </c:catAx>
      <c:valAx>
        <c:axId val="164639104"/>
        <c:scaling>
          <c:orientation val="minMax"/>
          <c:max val="21"/>
          <c:min val="16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 dirty="0" smtClean="0"/>
                  <a:t>%</a:t>
                </a:r>
                <a:r>
                  <a:rPr lang="en-US" sz="1000" b="0" baseline="0" dirty="0" smtClean="0"/>
                  <a:t> </a:t>
                </a:r>
                <a:r>
                  <a:rPr lang="en-US" sz="1000" b="0" baseline="0" dirty="0"/>
                  <a:t>do </a:t>
                </a:r>
                <a:r>
                  <a:rPr lang="en-US" sz="1000" b="0" baseline="0" dirty="0" smtClean="0"/>
                  <a:t>PIB</a:t>
                </a:r>
                <a:endParaRPr lang="en-US" sz="1000" b="0" dirty="0"/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sz="1000"/>
            </a:pPr>
            <a:endParaRPr lang="pt-BR"/>
          </a:p>
        </c:txPr>
        <c:crossAx val="164739712"/>
        <c:crosses val="autoZero"/>
        <c:crossBetween val="between"/>
        <c:majorUnit val="1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95770240258526E-2"/>
          <c:y val="0.12801646548768053"/>
          <c:w val="0.88747602463153641"/>
          <c:h val="0.614899375491004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'g9'!$R$2</c:f>
              <c:strCache>
                <c:ptCount val="1"/>
                <c:pt idx="0">
                  <c:v>Setor externo</c:v>
                </c:pt>
              </c:strCache>
            </c:strRef>
          </c:tx>
          <c:spPr>
            <a:solidFill>
              <a:srgbClr val="193264"/>
            </a:solidFill>
          </c:spPr>
          <c:invertIfNegative val="0"/>
          <c:dLbls>
            <c:dLbl>
              <c:idx val="25"/>
              <c:layout>
                <c:manualLayout>
                  <c:x val="0"/>
                  <c:y val="-4.0404040404040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pt-BR" sz="1200" b="1" i="0" u="none" strike="noStrike" kern="1200" baseline="0">
                    <a:solidFill>
                      <a:srgbClr val="193264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'g9'!$O$16:$O$41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'g9'!$R$16:$R$41</c:f>
              <c:numCache>
                <c:formatCode>0.00</c:formatCode>
                <c:ptCount val="26"/>
                <c:pt idx="0">
                  <c:v>-1.6663443835548193</c:v>
                </c:pt>
                <c:pt idx="1">
                  <c:v>-0.98631411015853543</c:v>
                </c:pt>
                <c:pt idx="2">
                  <c:v>-0.29694036078893404</c:v>
                </c:pt>
                <c:pt idx="3">
                  <c:v>-0.2071901659223383</c:v>
                </c:pt>
                <c:pt idx="4">
                  <c:v>-0.67971483415965961</c:v>
                </c:pt>
                <c:pt idx="5">
                  <c:v>-1.5156526461428306</c:v>
                </c:pt>
                <c:pt idx="6">
                  <c:v>-2.4612089131508577</c:v>
                </c:pt>
                <c:pt idx="7">
                  <c:v>-2.5176903783150673</c:v>
                </c:pt>
                <c:pt idx="8">
                  <c:v>-2.1616141346672828</c:v>
                </c:pt>
                <c:pt idx="9">
                  <c:v>-1.5593765847535925</c:v>
                </c:pt>
                <c:pt idx="10">
                  <c:v>-0.84877670185205956</c:v>
                </c:pt>
                <c:pt idx="11">
                  <c:v>-0.59529062032139202</c:v>
                </c:pt>
                <c:pt idx="12">
                  <c:v>-0.41960263632875283</c:v>
                </c:pt>
                <c:pt idx="13">
                  <c:v>-0.28358620153623321</c:v>
                </c:pt>
                <c:pt idx="14">
                  <c:v>-0.14870741330749576</c:v>
                </c:pt>
                <c:pt idx="15">
                  <c:v>-1.8908597737335206E-2</c:v>
                </c:pt>
                <c:pt idx="16">
                  <c:v>-0.33306556758982236</c:v>
                </c:pt>
                <c:pt idx="17">
                  <c:v>-0.29822881515593236</c:v>
                </c:pt>
                <c:pt idx="18">
                  <c:v>-0.70963368937501503</c:v>
                </c:pt>
                <c:pt idx="19">
                  <c:v>-0.75467874324100248</c:v>
                </c:pt>
                <c:pt idx="20">
                  <c:v>-0.41656177263111316</c:v>
                </c:pt>
                <c:pt idx="21">
                  <c:v>-0.23430360895830599</c:v>
                </c:pt>
                <c:pt idx="22">
                  <c:v>0.18954237791549036</c:v>
                </c:pt>
                <c:pt idx="23">
                  <c:v>1.9698988402145873E-2</c:v>
                </c:pt>
                <c:pt idx="24">
                  <c:v>0.24385526524150114</c:v>
                </c:pt>
                <c:pt idx="25">
                  <c:v>0.78347635782560299</c:v>
                </c:pt>
              </c:numCache>
            </c:numRef>
          </c:val>
        </c:ser>
        <c:ser>
          <c:idx val="1"/>
          <c:order val="1"/>
          <c:tx>
            <c:strRef>
              <c:f>'g9'!$S$2</c:f>
              <c:strCache>
                <c:ptCount val="1"/>
                <c:pt idx="0">
                  <c:v>Demanda doméstica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5"/>
              <c:layout>
                <c:manualLayout>
                  <c:x val="0"/>
                  <c:y val="-6.9584736251402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pt-BR" sz="1200" b="1" i="0" u="none" strike="noStrike" kern="1200" baseline="0">
                    <a:solidFill>
                      <a:srgbClr val="FF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'g9'!$O$16:$O$41</c:f>
              <c:strCache>
                <c:ptCount val="26"/>
                <c:pt idx="0">
                  <c:v>1T09</c:v>
                </c:pt>
                <c:pt idx="1">
                  <c:v>2T09</c:v>
                </c:pt>
                <c:pt idx="2">
                  <c:v>3T09</c:v>
                </c:pt>
                <c:pt idx="3">
                  <c:v>4T09</c:v>
                </c:pt>
                <c:pt idx="4">
                  <c:v>1T10</c:v>
                </c:pt>
                <c:pt idx="5">
                  <c:v>2T10</c:v>
                </c:pt>
                <c:pt idx="6">
                  <c:v>3T10</c:v>
                </c:pt>
                <c:pt idx="7">
                  <c:v>4T10</c:v>
                </c:pt>
                <c:pt idx="8">
                  <c:v>1T11</c:v>
                </c:pt>
                <c:pt idx="9">
                  <c:v>2T11</c:v>
                </c:pt>
                <c:pt idx="10">
                  <c:v>3T11</c:v>
                </c:pt>
                <c:pt idx="11">
                  <c:v>4T11</c:v>
                </c:pt>
                <c:pt idx="12">
                  <c:v>1T12</c:v>
                </c:pt>
                <c:pt idx="13">
                  <c:v>2T12</c:v>
                </c:pt>
                <c:pt idx="14">
                  <c:v>3T12</c:v>
                </c:pt>
                <c:pt idx="15">
                  <c:v>4T12</c:v>
                </c:pt>
                <c:pt idx="16">
                  <c:v>1T13</c:v>
                </c:pt>
                <c:pt idx="17">
                  <c:v>2T13</c:v>
                </c:pt>
                <c:pt idx="18">
                  <c:v>3T13</c:v>
                </c:pt>
                <c:pt idx="19">
                  <c:v>4T13</c:v>
                </c:pt>
                <c:pt idx="20">
                  <c:v>1T14</c:v>
                </c:pt>
                <c:pt idx="21">
                  <c:v>2T14</c:v>
                </c:pt>
                <c:pt idx="22">
                  <c:v>3T14</c:v>
                </c:pt>
                <c:pt idx="23">
                  <c:v>4T14</c:v>
                </c:pt>
                <c:pt idx="24">
                  <c:v>1T15</c:v>
                </c:pt>
                <c:pt idx="25">
                  <c:v>2T15</c:v>
                </c:pt>
              </c:strCache>
            </c:strRef>
          </c:cat>
          <c:val>
            <c:numRef>
              <c:f>'g9'!$S$16:$S$41</c:f>
              <c:numCache>
                <c:formatCode>0.00</c:formatCode>
                <c:ptCount val="26"/>
                <c:pt idx="0">
                  <c:v>4.540439139684314</c:v>
                </c:pt>
                <c:pt idx="1">
                  <c:v>1.7029813497006967</c:v>
                </c:pt>
                <c:pt idx="2">
                  <c:v>-1.0125794256326266</c:v>
                </c:pt>
                <c:pt idx="3">
                  <c:v>-2.8829862062895284E-2</c:v>
                </c:pt>
                <c:pt idx="4">
                  <c:v>3.2326392472414711</c:v>
                </c:pt>
                <c:pt idx="5">
                  <c:v>6.8157226084314466</c:v>
                </c:pt>
                <c:pt idx="6">
                  <c:v>9.9329160715394256</c:v>
                </c:pt>
                <c:pt idx="7">
                  <c:v>10.089889036577574</c:v>
                </c:pt>
                <c:pt idx="8">
                  <c:v>8.7630002438027148</c:v>
                </c:pt>
                <c:pt idx="9">
                  <c:v>7.1922664387457189</c:v>
                </c:pt>
                <c:pt idx="10">
                  <c:v>5.5882264477538115</c:v>
                </c:pt>
                <c:pt idx="11">
                  <c:v>4.5115305273244379</c:v>
                </c:pt>
                <c:pt idx="12">
                  <c:v>3.4561592401023287</c:v>
                </c:pt>
                <c:pt idx="13">
                  <c:v>2.3699557650861132</c:v>
                </c:pt>
                <c:pt idx="14">
                  <c:v>1.958703458694278</c:v>
                </c:pt>
                <c:pt idx="15">
                  <c:v>1.7815425715245807</c:v>
                </c:pt>
                <c:pt idx="16">
                  <c:v>2.3344208872193755</c:v>
                </c:pt>
                <c:pt idx="17">
                  <c:v>3.0767997070336102</c:v>
                </c:pt>
                <c:pt idx="18">
                  <c:v>3.5048410516315345</c:v>
                </c:pt>
                <c:pt idx="19">
                  <c:v>3.4984136096194911</c:v>
                </c:pt>
                <c:pt idx="20">
                  <c:v>3.1936013686980833</c:v>
                </c:pt>
                <c:pt idx="21">
                  <c:v>1.7139655676096546</c:v>
                </c:pt>
                <c:pt idx="22">
                  <c:v>0.53712787365776293</c:v>
                </c:pt>
                <c:pt idx="23">
                  <c:v>0.12488489916945336</c:v>
                </c:pt>
                <c:pt idx="24">
                  <c:v>-1.1315949765106352</c:v>
                </c:pt>
                <c:pt idx="25">
                  <c:v>-2.0110359348074214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1127424"/>
        <c:axId val="181010432"/>
      </c:barChart>
      <c:catAx>
        <c:axId val="18112742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General" sourceLinked="0"/>
        <c:majorTickMark val="out"/>
        <c:minorTickMark val="none"/>
        <c:tickLblPos val="low"/>
        <c:spPr>
          <a:ln>
            <a:solidFill>
              <a:sysClr val="window" lastClr="FFFFFF">
                <a:lumMod val="75000"/>
              </a:sysClr>
            </a:solidFill>
          </a:ln>
        </c:spPr>
        <c:txPr>
          <a:bodyPr rot="-5400000" vert="horz"/>
          <a:lstStyle/>
          <a:p>
            <a:pPr>
              <a:defRPr sz="1000"/>
            </a:pPr>
            <a:endParaRPr lang="pt-BR"/>
          </a:p>
        </c:txPr>
        <c:crossAx val="181010432"/>
        <c:crosses val="autoZero"/>
        <c:auto val="1"/>
        <c:lblAlgn val="ctr"/>
        <c:lblOffset val="100"/>
        <c:tickLblSkip val="1"/>
        <c:tickMarkSkip val="4"/>
        <c:noMultiLvlLbl val="0"/>
      </c:catAx>
      <c:valAx>
        <c:axId val="18101043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pontos percentuais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000"/>
            </a:pPr>
            <a:endParaRPr lang="pt-BR"/>
          </a:p>
        </c:txPr>
        <c:crossAx val="181127424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9095632159867318"/>
          <c:y val="0.89487606989278379"/>
          <c:w val="0.60061173062386708"/>
          <c:h val="8.1300596446233928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923821034475403E-2"/>
          <c:y val="2.2029691816226011E-2"/>
          <c:w val="0.91394861196653165"/>
          <c:h val="0.70195390946502068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Taxa de formalização</c:v>
                </c:pt>
              </c:strCache>
            </c:strRef>
          </c:tx>
          <c:spPr>
            <a:ln w="5715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Plan1!$A$2:$A$140</c:f>
              <c:numCache>
                <c:formatCode>mmm\ yy</c:formatCode>
                <c:ptCount val="109"/>
                <c:pt idx="0">
                  <c:v>38899</c:v>
                </c:pt>
                <c:pt idx="1">
                  <c:v>38930</c:v>
                </c:pt>
                <c:pt idx="2">
                  <c:v>38961</c:v>
                </c:pt>
                <c:pt idx="3">
                  <c:v>38991</c:v>
                </c:pt>
                <c:pt idx="4">
                  <c:v>39022</c:v>
                </c:pt>
                <c:pt idx="5">
                  <c:v>39052</c:v>
                </c:pt>
                <c:pt idx="6">
                  <c:v>39083</c:v>
                </c:pt>
                <c:pt idx="7">
                  <c:v>39114</c:v>
                </c:pt>
                <c:pt idx="8">
                  <c:v>39142</c:v>
                </c:pt>
                <c:pt idx="9">
                  <c:v>39173</c:v>
                </c:pt>
                <c:pt idx="10">
                  <c:v>39203</c:v>
                </c:pt>
                <c:pt idx="11">
                  <c:v>39234</c:v>
                </c:pt>
                <c:pt idx="12">
                  <c:v>39264</c:v>
                </c:pt>
                <c:pt idx="13">
                  <c:v>39295</c:v>
                </c:pt>
                <c:pt idx="14">
                  <c:v>39326</c:v>
                </c:pt>
                <c:pt idx="15">
                  <c:v>39356</c:v>
                </c:pt>
                <c:pt idx="16">
                  <c:v>39387</c:v>
                </c:pt>
                <c:pt idx="17">
                  <c:v>39417</c:v>
                </c:pt>
                <c:pt idx="18">
                  <c:v>39448</c:v>
                </c:pt>
                <c:pt idx="19">
                  <c:v>39479</c:v>
                </c:pt>
                <c:pt idx="20">
                  <c:v>39508</c:v>
                </c:pt>
                <c:pt idx="21">
                  <c:v>39539</c:v>
                </c:pt>
                <c:pt idx="22">
                  <c:v>39569</c:v>
                </c:pt>
                <c:pt idx="23">
                  <c:v>39600</c:v>
                </c:pt>
                <c:pt idx="24">
                  <c:v>39630</c:v>
                </c:pt>
                <c:pt idx="25">
                  <c:v>39661</c:v>
                </c:pt>
                <c:pt idx="26">
                  <c:v>39692</c:v>
                </c:pt>
                <c:pt idx="27">
                  <c:v>39722</c:v>
                </c:pt>
                <c:pt idx="28">
                  <c:v>39753</c:v>
                </c:pt>
                <c:pt idx="29">
                  <c:v>39783</c:v>
                </c:pt>
                <c:pt idx="30">
                  <c:v>39814</c:v>
                </c:pt>
                <c:pt idx="31">
                  <c:v>39845</c:v>
                </c:pt>
                <c:pt idx="32">
                  <c:v>39873</c:v>
                </c:pt>
                <c:pt idx="33">
                  <c:v>39904</c:v>
                </c:pt>
                <c:pt idx="34">
                  <c:v>39934</c:v>
                </c:pt>
                <c:pt idx="35">
                  <c:v>39965</c:v>
                </c:pt>
                <c:pt idx="36">
                  <c:v>39995</c:v>
                </c:pt>
                <c:pt idx="37">
                  <c:v>40026</c:v>
                </c:pt>
                <c:pt idx="38">
                  <c:v>40057</c:v>
                </c:pt>
                <c:pt idx="39">
                  <c:v>40087</c:v>
                </c:pt>
                <c:pt idx="40">
                  <c:v>40118</c:v>
                </c:pt>
                <c:pt idx="41">
                  <c:v>40148</c:v>
                </c:pt>
                <c:pt idx="42">
                  <c:v>40179</c:v>
                </c:pt>
                <c:pt idx="43">
                  <c:v>40210</c:v>
                </c:pt>
                <c:pt idx="44">
                  <c:v>40238</c:v>
                </c:pt>
                <c:pt idx="45">
                  <c:v>40269</c:v>
                </c:pt>
                <c:pt idx="46">
                  <c:v>40299</c:v>
                </c:pt>
                <c:pt idx="47">
                  <c:v>40330</c:v>
                </c:pt>
                <c:pt idx="48">
                  <c:v>40360</c:v>
                </c:pt>
                <c:pt idx="49">
                  <c:v>40391</c:v>
                </c:pt>
                <c:pt idx="50">
                  <c:v>40422</c:v>
                </c:pt>
                <c:pt idx="51">
                  <c:v>40452</c:v>
                </c:pt>
                <c:pt idx="52">
                  <c:v>40483</c:v>
                </c:pt>
                <c:pt idx="53">
                  <c:v>40513</c:v>
                </c:pt>
                <c:pt idx="54">
                  <c:v>40544</c:v>
                </c:pt>
                <c:pt idx="55">
                  <c:v>40575</c:v>
                </c:pt>
                <c:pt idx="56">
                  <c:v>40603</c:v>
                </c:pt>
                <c:pt idx="57">
                  <c:v>40634</c:v>
                </c:pt>
                <c:pt idx="58">
                  <c:v>40664</c:v>
                </c:pt>
                <c:pt idx="59">
                  <c:v>40695</c:v>
                </c:pt>
                <c:pt idx="60">
                  <c:v>40725</c:v>
                </c:pt>
                <c:pt idx="61">
                  <c:v>40756</c:v>
                </c:pt>
                <c:pt idx="62">
                  <c:v>40787</c:v>
                </c:pt>
                <c:pt idx="63">
                  <c:v>40817</c:v>
                </c:pt>
                <c:pt idx="64">
                  <c:v>40848</c:v>
                </c:pt>
                <c:pt idx="65">
                  <c:v>40878</c:v>
                </c:pt>
                <c:pt idx="66">
                  <c:v>40909</c:v>
                </c:pt>
                <c:pt idx="67">
                  <c:v>40940</c:v>
                </c:pt>
                <c:pt idx="68">
                  <c:v>40969</c:v>
                </c:pt>
                <c:pt idx="69">
                  <c:v>41000</c:v>
                </c:pt>
                <c:pt idx="70">
                  <c:v>41030</c:v>
                </c:pt>
                <c:pt idx="71">
                  <c:v>41061</c:v>
                </c:pt>
                <c:pt idx="72">
                  <c:v>41091</c:v>
                </c:pt>
                <c:pt idx="73">
                  <c:v>41122</c:v>
                </c:pt>
                <c:pt idx="74">
                  <c:v>41153</c:v>
                </c:pt>
                <c:pt idx="75">
                  <c:v>41183</c:v>
                </c:pt>
                <c:pt idx="76">
                  <c:v>41214</c:v>
                </c:pt>
                <c:pt idx="77">
                  <c:v>41244</c:v>
                </c:pt>
                <c:pt idx="78">
                  <c:v>41275</c:v>
                </c:pt>
                <c:pt idx="79">
                  <c:v>41306</c:v>
                </c:pt>
                <c:pt idx="80">
                  <c:v>41334</c:v>
                </c:pt>
                <c:pt idx="81">
                  <c:v>41365</c:v>
                </c:pt>
                <c:pt idx="82">
                  <c:v>41395</c:v>
                </c:pt>
                <c:pt idx="83">
                  <c:v>41426</c:v>
                </c:pt>
                <c:pt idx="84">
                  <c:v>41456</c:v>
                </c:pt>
                <c:pt idx="85">
                  <c:v>41487</c:v>
                </c:pt>
                <c:pt idx="86">
                  <c:v>41518</c:v>
                </c:pt>
                <c:pt idx="87">
                  <c:v>41548</c:v>
                </c:pt>
                <c:pt idx="88">
                  <c:v>41579</c:v>
                </c:pt>
                <c:pt idx="89">
                  <c:v>41609</c:v>
                </c:pt>
                <c:pt idx="90">
                  <c:v>41640</c:v>
                </c:pt>
                <c:pt idx="91">
                  <c:v>41671</c:v>
                </c:pt>
                <c:pt idx="92">
                  <c:v>41699</c:v>
                </c:pt>
                <c:pt idx="93">
                  <c:v>41730</c:v>
                </c:pt>
                <c:pt idx="94">
                  <c:v>41760</c:v>
                </c:pt>
                <c:pt idx="95">
                  <c:v>41791</c:v>
                </c:pt>
                <c:pt idx="96">
                  <c:v>41821</c:v>
                </c:pt>
                <c:pt idx="97">
                  <c:v>41852</c:v>
                </c:pt>
                <c:pt idx="98">
                  <c:v>41883</c:v>
                </c:pt>
                <c:pt idx="99">
                  <c:v>41913</c:v>
                </c:pt>
                <c:pt idx="100">
                  <c:v>41944</c:v>
                </c:pt>
                <c:pt idx="101">
                  <c:v>41974</c:v>
                </c:pt>
                <c:pt idx="102">
                  <c:v>42005</c:v>
                </c:pt>
                <c:pt idx="103">
                  <c:v>42036</c:v>
                </c:pt>
                <c:pt idx="104">
                  <c:v>42064</c:v>
                </c:pt>
                <c:pt idx="105">
                  <c:v>42095</c:v>
                </c:pt>
                <c:pt idx="106">
                  <c:v>42125</c:v>
                </c:pt>
                <c:pt idx="107">
                  <c:v>42156</c:v>
                </c:pt>
                <c:pt idx="108">
                  <c:v>42186</c:v>
                </c:pt>
              </c:numCache>
            </c:numRef>
          </c:cat>
          <c:val>
            <c:numRef>
              <c:f>Plan1!$B$2:$B$140</c:f>
              <c:numCache>
                <c:formatCode>0.00</c:formatCode>
                <c:ptCount val="109"/>
                <c:pt idx="0">
                  <c:v>58.371496150168589</c:v>
                </c:pt>
                <c:pt idx="1">
                  <c:v>58.34702514314165</c:v>
                </c:pt>
                <c:pt idx="2">
                  <c:v>57.913385826771659</c:v>
                </c:pt>
                <c:pt idx="3">
                  <c:v>58.231406589070822</c:v>
                </c:pt>
                <c:pt idx="4">
                  <c:v>58.232141979253726</c:v>
                </c:pt>
                <c:pt idx="5">
                  <c:v>58.116006090074158</c:v>
                </c:pt>
                <c:pt idx="6">
                  <c:v>58.608349900596423</c:v>
                </c:pt>
                <c:pt idx="7">
                  <c:v>58.92223942466164</c:v>
                </c:pt>
                <c:pt idx="8">
                  <c:v>58.527266411948595</c:v>
                </c:pt>
                <c:pt idx="9">
                  <c:v>58.912296429105041</c:v>
                </c:pt>
                <c:pt idx="10">
                  <c:v>58.922173566878975</c:v>
                </c:pt>
                <c:pt idx="11">
                  <c:v>58.661359280554329</c:v>
                </c:pt>
                <c:pt idx="12">
                  <c:v>59.046310832025114</c:v>
                </c:pt>
                <c:pt idx="13">
                  <c:v>59.93782786088984</c:v>
                </c:pt>
                <c:pt idx="14">
                  <c:v>59.52827918170879</c:v>
                </c:pt>
                <c:pt idx="15">
                  <c:v>59.665641813989232</c:v>
                </c:pt>
                <c:pt idx="16">
                  <c:v>59.892154991410571</c:v>
                </c:pt>
                <c:pt idx="17">
                  <c:v>59.479002059091123</c:v>
                </c:pt>
                <c:pt idx="18">
                  <c:v>60.106895223420644</c:v>
                </c:pt>
                <c:pt idx="19">
                  <c:v>60.856727976766699</c:v>
                </c:pt>
                <c:pt idx="20">
                  <c:v>60.609562328470311</c:v>
                </c:pt>
                <c:pt idx="21">
                  <c:v>61.17528639217754</c:v>
                </c:pt>
                <c:pt idx="22">
                  <c:v>60.916081578067541</c:v>
                </c:pt>
                <c:pt idx="23">
                  <c:v>60.682065089036882</c:v>
                </c:pt>
                <c:pt idx="24">
                  <c:v>60.554239696826151</c:v>
                </c:pt>
                <c:pt idx="25">
                  <c:v>60.296470588235294</c:v>
                </c:pt>
                <c:pt idx="26">
                  <c:v>60.58227019954203</c:v>
                </c:pt>
                <c:pt idx="27">
                  <c:v>61.159554730983302</c:v>
                </c:pt>
                <c:pt idx="28">
                  <c:v>61.092213783141517</c:v>
                </c:pt>
                <c:pt idx="29">
                  <c:v>61.46191760438947</c:v>
                </c:pt>
                <c:pt idx="30">
                  <c:v>61.981751997352617</c:v>
                </c:pt>
                <c:pt idx="31">
                  <c:v>61.63395884066275</c:v>
                </c:pt>
                <c:pt idx="32">
                  <c:v>61.776356607645688</c:v>
                </c:pt>
                <c:pt idx="33">
                  <c:v>61.975804523502134</c:v>
                </c:pt>
                <c:pt idx="34">
                  <c:v>61.764285373874081</c:v>
                </c:pt>
                <c:pt idx="35">
                  <c:v>61.901834688859466</c:v>
                </c:pt>
                <c:pt idx="36">
                  <c:v>61.8355676385113</c:v>
                </c:pt>
                <c:pt idx="37">
                  <c:v>61.553887049386745</c:v>
                </c:pt>
                <c:pt idx="38">
                  <c:v>61.268587360594793</c:v>
                </c:pt>
                <c:pt idx="39">
                  <c:v>61.077008928571431</c:v>
                </c:pt>
                <c:pt idx="40">
                  <c:v>61.187743010553596</c:v>
                </c:pt>
                <c:pt idx="41">
                  <c:v>61.135050884752907</c:v>
                </c:pt>
                <c:pt idx="42">
                  <c:v>62.039437141270135</c:v>
                </c:pt>
                <c:pt idx="43">
                  <c:v>62.733062580764262</c:v>
                </c:pt>
                <c:pt idx="44">
                  <c:v>62.748884903664873</c:v>
                </c:pt>
                <c:pt idx="45">
                  <c:v>63.035607900646163</c:v>
                </c:pt>
                <c:pt idx="46">
                  <c:v>62.845651080945196</c:v>
                </c:pt>
                <c:pt idx="47">
                  <c:v>63.130228093431462</c:v>
                </c:pt>
                <c:pt idx="48">
                  <c:v>62.85934874426632</c:v>
                </c:pt>
                <c:pt idx="49">
                  <c:v>62.90490173932686</c:v>
                </c:pt>
                <c:pt idx="50">
                  <c:v>63.380155275321989</c:v>
                </c:pt>
                <c:pt idx="51">
                  <c:v>63.243388374278432</c:v>
                </c:pt>
                <c:pt idx="52">
                  <c:v>63.611197928293976</c:v>
                </c:pt>
                <c:pt idx="53">
                  <c:v>63.781737193763924</c:v>
                </c:pt>
                <c:pt idx="54">
                  <c:v>64.048913043478265</c:v>
                </c:pt>
                <c:pt idx="55">
                  <c:v>64.441238786458101</c:v>
                </c:pt>
                <c:pt idx="56">
                  <c:v>64.636445242369831</c:v>
                </c:pt>
                <c:pt idx="57">
                  <c:v>64.463069200430255</c:v>
                </c:pt>
                <c:pt idx="58">
                  <c:v>64.213107445385646</c:v>
                </c:pt>
                <c:pt idx="59">
                  <c:v>64.719281790164814</c:v>
                </c:pt>
                <c:pt idx="60">
                  <c:v>65.130144605116797</c:v>
                </c:pt>
                <c:pt idx="61">
                  <c:v>65.21835219236209</c:v>
                </c:pt>
                <c:pt idx="62">
                  <c:v>65.533530528453483</c:v>
                </c:pt>
                <c:pt idx="63">
                  <c:v>65.546737213403887</c:v>
                </c:pt>
                <c:pt idx="64">
                  <c:v>65.298523807437903</c:v>
                </c:pt>
                <c:pt idx="65">
                  <c:v>65.606580452186165</c:v>
                </c:pt>
                <c:pt idx="66">
                  <c:v>65.625832815137258</c:v>
                </c:pt>
                <c:pt idx="67">
                  <c:v>66.203785600566064</c:v>
                </c:pt>
                <c:pt idx="68">
                  <c:v>65.854197023888375</c:v>
                </c:pt>
                <c:pt idx="69">
                  <c:v>65.708120486172277</c:v>
                </c:pt>
                <c:pt idx="70">
                  <c:v>65.935691598137751</c:v>
                </c:pt>
                <c:pt idx="71">
                  <c:v>65.805491089022212</c:v>
                </c:pt>
                <c:pt idx="72">
                  <c:v>66.119763105944287</c:v>
                </c:pt>
                <c:pt idx="73">
                  <c:v>66.437192279203515</c:v>
                </c:pt>
                <c:pt idx="74">
                  <c:v>66.059402521153515</c:v>
                </c:pt>
                <c:pt idx="75">
                  <c:v>65.984764187280661</c:v>
                </c:pt>
                <c:pt idx="76">
                  <c:v>65.686399863615051</c:v>
                </c:pt>
                <c:pt idx="77">
                  <c:v>66.012458400887454</c:v>
                </c:pt>
                <c:pt idx="78">
                  <c:v>66.549995678852298</c:v>
                </c:pt>
                <c:pt idx="79">
                  <c:v>66.73486266486745</c:v>
                </c:pt>
                <c:pt idx="80">
                  <c:v>66.672483748527554</c:v>
                </c:pt>
                <c:pt idx="81">
                  <c:v>66.796175841445844</c:v>
                </c:pt>
                <c:pt idx="82">
                  <c:v>66.83618029295431</c:v>
                </c:pt>
                <c:pt idx="83">
                  <c:v>67.040905134899901</c:v>
                </c:pt>
                <c:pt idx="84">
                  <c:v>67.250172890733069</c:v>
                </c:pt>
                <c:pt idx="85" formatCode="0.0">
                  <c:v>67.250807319698609</c:v>
                </c:pt>
                <c:pt idx="86">
                  <c:v>67.641098607338421</c:v>
                </c:pt>
                <c:pt idx="87" formatCode="0.0">
                  <c:v>67.747755487778676</c:v>
                </c:pt>
                <c:pt idx="88">
                  <c:v>67.495277348445811</c:v>
                </c:pt>
                <c:pt idx="89">
                  <c:v>67.593981739465903</c:v>
                </c:pt>
                <c:pt idx="90" formatCode="0.0">
                  <c:v>67.745424652792792</c:v>
                </c:pt>
                <c:pt idx="91" formatCode="0.0">
                  <c:v>67.648850974930369</c:v>
                </c:pt>
                <c:pt idx="92" formatCode="0.0">
                  <c:v>67.501308672134002</c:v>
                </c:pt>
                <c:pt idx="93" formatCode="0.0">
                  <c:v>67.625648402423607</c:v>
                </c:pt>
                <c:pt idx="94" formatCode="0.0">
                  <c:v>67.955367650263696</c:v>
                </c:pt>
                <c:pt idx="95" formatCode="0.0">
                  <c:v>67.521033914476533</c:v>
                </c:pt>
                <c:pt idx="96" formatCode="0.0">
                  <c:v>67.247386759581886</c:v>
                </c:pt>
                <c:pt idx="97" formatCode="0.0">
                  <c:v>67.378338663670149</c:v>
                </c:pt>
                <c:pt idx="98" formatCode="0.0">
                  <c:v>67.542416897506925</c:v>
                </c:pt>
                <c:pt idx="99" formatCode="0.0">
                  <c:v>67.329667497207666</c:v>
                </c:pt>
                <c:pt idx="100">
                  <c:v>67.511973999315771</c:v>
                </c:pt>
                <c:pt idx="101">
                  <c:v>67.74026868756458</c:v>
                </c:pt>
                <c:pt idx="102">
                  <c:v>66.727525647713435</c:v>
                </c:pt>
                <c:pt idx="103">
                  <c:v>67.313603231755508</c:v>
                </c:pt>
                <c:pt idx="104">
                  <c:v>67.015706806282722</c:v>
                </c:pt>
                <c:pt idx="105" formatCode="0.0">
                  <c:v>67.145366710584099</c:v>
                </c:pt>
                <c:pt idx="106">
                  <c:v>67.275200772370212</c:v>
                </c:pt>
                <c:pt idx="107" formatCode="0.0">
                  <c:v>67.409164799437633</c:v>
                </c:pt>
                <c:pt idx="108">
                  <c:v>66.914220425382325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702464"/>
        <c:axId val="182704000"/>
      </c:line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Taxa de desemprego (dir.)</c:v>
                </c:pt>
              </c:strCache>
            </c:strRef>
          </c:tx>
          <c:spPr>
            <a:ln w="57150">
              <a:solidFill>
                <a:srgbClr val="193264"/>
              </a:solidFill>
            </a:ln>
          </c:spPr>
          <c:marker>
            <c:symbol val="none"/>
          </c:marker>
          <c:cat>
            <c:numRef>
              <c:f>Plan1!$A$2:$A$140</c:f>
              <c:numCache>
                <c:formatCode>mmm\ yy</c:formatCode>
                <c:ptCount val="109"/>
                <c:pt idx="0">
                  <c:v>38899</c:v>
                </c:pt>
                <c:pt idx="1">
                  <c:v>38930</c:v>
                </c:pt>
                <c:pt idx="2">
                  <c:v>38961</c:v>
                </c:pt>
                <c:pt idx="3">
                  <c:v>38991</c:v>
                </c:pt>
                <c:pt idx="4">
                  <c:v>39022</c:v>
                </c:pt>
                <c:pt idx="5">
                  <c:v>39052</c:v>
                </c:pt>
                <c:pt idx="6">
                  <c:v>39083</c:v>
                </c:pt>
                <c:pt idx="7">
                  <c:v>39114</c:v>
                </c:pt>
                <c:pt idx="8">
                  <c:v>39142</c:v>
                </c:pt>
                <c:pt idx="9">
                  <c:v>39173</c:v>
                </c:pt>
                <c:pt idx="10">
                  <c:v>39203</c:v>
                </c:pt>
                <c:pt idx="11">
                  <c:v>39234</c:v>
                </c:pt>
                <c:pt idx="12">
                  <c:v>39264</c:v>
                </c:pt>
                <c:pt idx="13">
                  <c:v>39295</c:v>
                </c:pt>
                <c:pt idx="14">
                  <c:v>39326</c:v>
                </c:pt>
                <c:pt idx="15">
                  <c:v>39356</c:v>
                </c:pt>
                <c:pt idx="16">
                  <c:v>39387</c:v>
                </c:pt>
                <c:pt idx="17">
                  <c:v>39417</c:v>
                </c:pt>
                <c:pt idx="18">
                  <c:v>39448</c:v>
                </c:pt>
                <c:pt idx="19">
                  <c:v>39479</c:v>
                </c:pt>
                <c:pt idx="20">
                  <c:v>39508</c:v>
                </c:pt>
                <c:pt idx="21">
                  <c:v>39539</c:v>
                </c:pt>
                <c:pt idx="22">
                  <c:v>39569</c:v>
                </c:pt>
                <c:pt idx="23">
                  <c:v>39600</c:v>
                </c:pt>
                <c:pt idx="24">
                  <c:v>39630</c:v>
                </c:pt>
                <c:pt idx="25">
                  <c:v>39661</c:v>
                </c:pt>
                <c:pt idx="26">
                  <c:v>39692</c:v>
                </c:pt>
                <c:pt idx="27">
                  <c:v>39722</c:v>
                </c:pt>
                <c:pt idx="28">
                  <c:v>39753</c:v>
                </c:pt>
                <c:pt idx="29">
                  <c:v>39783</c:v>
                </c:pt>
                <c:pt idx="30">
                  <c:v>39814</c:v>
                </c:pt>
                <c:pt idx="31">
                  <c:v>39845</c:v>
                </c:pt>
                <c:pt idx="32">
                  <c:v>39873</c:v>
                </c:pt>
                <c:pt idx="33">
                  <c:v>39904</c:v>
                </c:pt>
                <c:pt idx="34">
                  <c:v>39934</c:v>
                </c:pt>
                <c:pt idx="35">
                  <c:v>39965</c:v>
                </c:pt>
                <c:pt idx="36">
                  <c:v>39995</c:v>
                </c:pt>
                <c:pt idx="37">
                  <c:v>40026</c:v>
                </c:pt>
                <c:pt idx="38">
                  <c:v>40057</c:v>
                </c:pt>
                <c:pt idx="39">
                  <c:v>40087</c:v>
                </c:pt>
                <c:pt idx="40">
                  <c:v>40118</c:v>
                </c:pt>
                <c:pt idx="41">
                  <c:v>40148</c:v>
                </c:pt>
                <c:pt idx="42">
                  <c:v>40179</c:v>
                </c:pt>
                <c:pt idx="43">
                  <c:v>40210</c:v>
                </c:pt>
                <c:pt idx="44">
                  <c:v>40238</c:v>
                </c:pt>
                <c:pt idx="45">
                  <c:v>40269</c:v>
                </c:pt>
                <c:pt idx="46">
                  <c:v>40299</c:v>
                </c:pt>
                <c:pt idx="47">
                  <c:v>40330</c:v>
                </c:pt>
                <c:pt idx="48">
                  <c:v>40360</c:v>
                </c:pt>
                <c:pt idx="49">
                  <c:v>40391</c:v>
                </c:pt>
                <c:pt idx="50">
                  <c:v>40422</c:v>
                </c:pt>
                <c:pt idx="51">
                  <c:v>40452</c:v>
                </c:pt>
                <c:pt idx="52">
                  <c:v>40483</c:v>
                </c:pt>
                <c:pt idx="53">
                  <c:v>40513</c:v>
                </c:pt>
                <c:pt idx="54">
                  <c:v>40544</c:v>
                </c:pt>
                <c:pt idx="55">
                  <c:v>40575</c:v>
                </c:pt>
                <c:pt idx="56">
                  <c:v>40603</c:v>
                </c:pt>
                <c:pt idx="57">
                  <c:v>40634</c:v>
                </c:pt>
                <c:pt idx="58">
                  <c:v>40664</c:v>
                </c:pt>
                <c:pt idx="59">
                  <c:v>40695</c:v>
                </c:pt>
                <c:pt idx="60">
                  <c:v>40725</c:v>
                </c:pt>
                <c:pt idx="61">
                  <c:v>40756</c:v>
                </c:pt>
                <c:pt idx="62">
                  <c:v>40787</c:v>
                </c:pt>
                <c:pt idx="63">
                  <c:v>40817</c:v>
                </c:pt>
                <c:pt idx="64">
                  <c:v>40848</c:v>
                </c:pt>
                <c:pt idx="65">
                  <c:v>40878</c:v>
                </c:pt>
                <c:pt idx="66">
                  <c:v>40909</c:v>
                </c:pt>
                <c:pt idx="67">
                  <c:v>40940</c:v>
                </c:pt>
                <c:pt idx="68">
                  <c:v>40969</c:v>
                </c:pt>
                <c:pt idx="69">
                  <c:v>41000</c:v>
                </c:pt>
                <c:pt idx="70">
                  <c:v>41030</c:v>
                </c:pt>
                <c:pt idx="71">
                  <c:v>41061</c:v>
                </c:pt>
                <c:pt idx="72">
                  <c:v>41091</c:v>
                </c:pt>
                <c:pt idx="73">
                  <c:v>41122</c:v>
                </c:pt>
                <c:pt idx="74">
                  <c:v>41153</c:v>
                </c:pt>
                <c:pt idx="75">
                  <c:v>41183</c:v>
                </c:pt>
                <c:pt idx="76">
                  <c:v>41214</c:v>
                </c:pt>
                <c:pt idx="77">
                  <c:v>41244</c:v>
                </c:pt>
                <c:pt idx="78">
                  <c:v>41275</c:v>
                </c:pt>
                <c:pt idx="79">
                  <c:v>41306</c:v>
                </c:pt>
                <c:pt idx="80">
                  <c:v>41334</c:v>
                </c:pt>
                <c:pt idx="81">
                  <c:v>41365</c:v>
                </c:pt>
                <c:pt idx="82">
                  <c:v>41395</c:v>
                </c:pt>
                <c:pt idx="83">
                  <c:v>41426</c:v>
                </c:pt>
                <c:pt idx="84">
                  <c:v>41456</c:v>
                </c:pt>
                <c:pt idx="85">
                  <c:v>41487</c:v>
                </c:pt>
                <c:pt idx="86">
                  <c:v>41518</c:v>
                </c:pt>
                <c:pt idx="87">
                  <c:v>41548</c:v>
                </c:pt>
                <c:pt idx="88">
                  <c:v>41579</c:v>
                </c:pt>
                <c:pt idx="89">
                  <c:v>41609</c:v>
                </c:pt>
                <c:pt idx="90">
                  <c:v>41640</c:v>
                </c:pt>
                <c:pt idx="91">
                  <c:v>41671</c:v>
                </c:pt>
                <c:pt idx="92">
                  <c:v>41699</c:v>
                </c:pt>
                <c:pt idx="93">
                  <c:v>41730</c:v>
                </c:pt>
                <c:pt idx="94">
                  <c:v>41760</c:v>
                </c:pt>
                <c:pt idx="95">
                  <c:v>41791</c:v>
                </c:pt>
                <c:pt idx="96">
                  <c:v>41821</c:v>
                </c:pt>
                <c:pt idx="97">
                  <c:v>41852</c:v>
                </c:pt>
                <c:pt idx="98">
                  <c:v>41883</c:v>
                </c:pt>
                <c:pt idx="99">
                  <c:v>41913</c:v>
                </c:pt>
                <c:pt idx="100">
                  <c:v>41944</c:v>
                </c:pt>
                <c:pt idx="101">
                  <c:v>41974</c:v>
                </c:pt>
                <c:pt idx="102">
                  <c:v>42005</c:v>
                </c:pt>
                <c:pt idx="103">
                  <c:v>42036</c:v>
                </c:pt>
                <c:pt idx="104">
                  <c:v>42064</c:v>
                </c:pt>
                <c:pt idx="105">
                  <c:v>42095</c:v>
                </c:pt>
                <c:pt idx="106">
                  <c:v>42125</c:v>
                </c:pt>
                <c:pt idx="107">
                  <c:v>42156</c:v>
                </c:pt>
                <c:pt idx="108">
                  <c:v>42186</c:v>
                </c:pt>
              </c:numCache>
            </c:numRef>
          </c:cat>
          <c:val>
            <c:numRef>
              <c:f>Plan1!$C$2:$C$140</c:f>
              <c:numCache>
                <c:formatCode>General</c:formatCode>
                <c:ptCount val="109"/>
                <c:pt idx="0">
                  <c:v>10.77899968</c:v>
                </c:pt>
                <c:pt idx="1">
                  <c:v>10.3152784</c:v>
                </c:pt>
                <c:pt idx="2">
                  <c:v>10.066674389999999</c:v>
                </c:pt>
                <c:pt idx="3">
                  <c:v>10.06365639</c:v>
                </c:pt>
                <c:pt idx="4">
                  <c:v>9.9263338500000007</c:v>
                </c:pt>
                <c:pt idx="5">
                  <c:v>9.721836411</c:v>
                </c:pt>
                <c:pt idx="6">
                  <c:v>9.7385771329999997</c:v>
                </c:pt>
                <c:pt idx="7">
                  <c:v>9.6423306239999995</c:v>
                </c:pt>
                <c:pt idx="8">
                  <c:v>9.6105953769999992</c:v>
                </c:pt>
                <c:pt idx="9">
                  <c:v>9.6201518719999992</c:v>
                </c:pt>
                <c:pt idx="10">
                  <c:v>9.6470776540000003</c:v>
                </c:pt>
                <c:pt idx="11">
                  <c:v>9.5340634299999998</c:v>
                </c:pt>
                <c:pt idx="12">
                  <c:v>9.4565052430000005</c:v>
                </c:pt>
                <c:pt idx="13">
                  <c:v>9.3472283049999998</c:v>
                </c:pt>
                <c:pt idx="14">
                  <c:v>9.0991962669999999</c:v>
                </c:pt>
                <c:pt idx="15">
                  <c:v>8.9718193799999995</c:v>
                </c:pt>
                <c:pt idx="16">
                  <c:v>8.6454984259999996</c:v>
                </c:pt>
                <c:pt idx="17">
                  <c:v>8.727755556</c:v>
                </c:pt>
                <c:pt idx="18">
                  <c:v>8.3390383840000002</c:v>
                </c:pt>
                <c:pt idx="19">
                  <c:v>8.4408474580000004</c:v>
                </c:pt>
                <c:pt idx="20">
                  <c:v>8.0787260490000001</c:v>
                </c:pt>
                <c:pt idx="21">
                  <c:v>8.0153021629999994</c:v>
                </c:pt>
                <c:pt idx="22">
                  <c:v>7.4262340560000002</c:v>
                </c:pt>
                <c:pt idx="23">
                  <c:v>7.7644329330000001</c:v>
                </c:pt>
                <c:pt idx="24">
                  <c:v>8.0452766619999991</c:v>
                </c:pt>
                <c:pt idx="25">
                  <c:v>7.4210560929999998</c:v>
                </c:pt>
                <c:pt idx="26">
                  <c:v>7.7939265259999999</c:v>
                </c:pt>
                <c:pt idx="27">
                  <c:v>7.7418612439999999</c:v>
                </c:pt>
                <c:pt idx="28">
                  <c:v>8.0059421779999997</c:v>
                </c:pt>
                <c:pt idx="29">
                  <c:v>7.9452145490000001</c:v>
                </c:pt>
                <c:pt idx="30">
                  <c:v>8.498483555</c:v>
                </c:pt>
                <c:pt idx="31">
                  <c:v>8.2343028960000009</c:v>
                </c:pt>
                <c:pt idx="32">
                  <c:v>8.4350874040000008</c:v>
                </c:pt>
                <c:pt idx="33">
                  <c:v>8.3892487679999999</c:v>
                </c:pt>
                <c:pt idx="34">
                  <c:v>8.2405939719999992</c:v>
                </c:pt>
                <c:pt idx="35">
                  <c:v>7.9423386750000002</c:v>
                </c:pt>
                <c:pt idx="36">
                  <c:v>7.9308964849999999</c:v>
                </c:pt>
                <c:pt idx="37">
                  <c:v>7.9473929840000004</c:v>
                </c:pt>
                <c:pt idx="38">
                  <c:v>7.7783425299999998</c:v>
                </c:pt>
                <c:pt idx="39">
                  <c:v>7.7371017609999999</c:v>
                </c:pt>
                <c:pt idx="40">
                  <c:v>7.8906997209999998</c:v>
                </c:pt>
                <c:pt idx="41">
                  <c:v>7.9720343939999996</c:v>
                </c:pt>
                <c:pt idx="42">
                  <c:v>7.4055489220000004</c:v>
                </c:pt>
                <c:pt idx="43">
                  <c:v>7.1726379849999997</c:v>
                </c:pt>
                <c:pt idx="44">
                  <c:v>7.1220900389999997</c:v>
                </c:pt>
                <c:pt idx="45">
                  <c:v>6.8719750790000003</c:v>
                </c:pt>
                <c:pt idx="46">
                  <c:v>7.020428882</c:v>
                </c:pt>
                <c:pt idx="47">
                  <c:v>6.8437192329999998</c:v>
                </c:pt>
                <c:pt idx="48">
                  <c:v>6.8272540800000003</c:v>
                </c:pt>
                <c:pt idx="49">
                  <c:v>6.6118547909999998</c:v>
                </c:pt>
                <c:pt idx="50">
                  <c:v>6.2293930460000002</c:v>
                </c:pt>
                <c:pt idx="51">
                  <c:v>6.2627214999999996</c:v>
                </c:pt>
                <c:pt idx="52">
                  <c:v>6.1492970099999997</c:v>
                </c:pt>
                <c:pt idx="53">
                  <c:v>6.2281501060000002</c:v>
                </c:pt>
                <c:pt idx="54">
                  <c:v>6.2420336159999996</c:v>
                </c:pt>
                <c:pt idx="55">
                  <c:v>6.2049690010000003</c:v>
                </c:pt>
                <c:pt idx="56">
                  <c:v>6.1097916689999998</c:v>
                </c:pt>
                <c:pt idx="57">
                  <c:v>6.0331025890000003</c:v>
                </c:pt>
                <c:pt idx="58">
                  <c:v>6.003974543</c:v>
                </c:pt>
                <c:pt idx="59">
                  <c:v>6.0374628919999997</c:v>
                </c:pt>
                <c:pt idx="60">
                  <c:v>5.9095852249999998</c:v>
                </c:pt>
                <c:pt idx="61">
                  <c:v>5.9412301550000004</c:v>
                </c:pt>
                <c:pt idx="62">
                  <c:v>5.9899002750000001</c:v>
                </c:pt>
                <c:pt idx="63">
                  <c:v>5.9199626780000001</c:v>
                </c:pt>
                <c:pt idx="64">
                  <c:v>5.6668412579999998</c:v>
                </c:pt>
                <c:pt idx="65">
                  <c:v>5.5414601000000001</c:v>
                </c:pt>
                <c:pt idx="66">
                  <c:v>5.6092581810000004</c:v>
                </c:pt>
                <c:pt idx="67">
                  <c:v>5.5234771919999996</c:v>
                </c:pt>
                <c:pt idx="68">
                  <c:v>5.859010423</c:v>
                </c:pt>
                <c:pt idx="69">
                  <c:v>5.6742600899999998</c:v>
                </c:pt>
                <c:pt idx="70">
                  <c:v>5.464331263</c:v>
                </c:pt>
                <c:pt idx="71" formatCode="0.00">
                  <c:v>5.7235131939999997</c:v>
                </c:pt>
                <c:pt idx="72" formatCode="0.00">
                  <c:v>5.2890339730000004</c:v>
                </c:pt>
                <c:pt idx="73" formatCode="0.00">
                  <c:v>5.2434075089999999</c:v>
                </c:pt>
                <c:pt idx="74" formatCode="0.00">
                  <c:v>5.352444792</c:v>
                </c:pt>
                <c:pt idx="75" formatCode="0.00">
                  <c:v>5.3811451549999996</c:v>
                </c:pt>
                <c:pt idx="76" formatCode="0.00">
                  <c:v>5.3771532300000002</c:v>
                </c:pt>
                <c:pt idx="77" formatCode="0.00">
                  <c:v>5.438601373</c:v>
                </c:pt>
                <c:pt idx="78" formatCode="0.00">
                  <c:v>5.5144101499999998</c:v>
                </c:pt>
                <c:pt idx="79" formatCode="0.00">
                  <c:v>5.4225399809999999</c:v>
                </c:pt>
                <c:pt idx="80" formatCode="0.00">
                  <c:v>5.4160321790000001</c:v>
                </c:pt>
                <c:pt idx="81" formatCode="0.00">
                  <c:v>5.5047679560000002</c:v>
                </c:pt>
                <c:pt idx="82" formatCode="0.00">
                  <c:v>5.4924996310000003</c:v>
                </c:pt>
                <c:pt idx="83" formatCode="0.00">
                  <c:v>5.8019951320000001</c:v>
                </c:pt>
                <c:pt idx="84" formatCode="0.00">
                  <c:v>5.4484762849999999</c:v>
                </c:pt>
                <c:pt idx="85" formatCode="0.0">
                  <c:v>5.228159325</c:v>
                </c:pt>
                <c:pt idx="86">
                  <c:v>5.3226758099999998</c:v>
                </c:pt>
                <c:pt idx="87">
                  <c:v>5.268365964</c:v>
                </c:pt>
                <c:pt idx="88">
                  <c:v>5.0592244749999997</c:v>
                </c:pt>
                <c:pt idx="89">
                  <c:v>5.1011914589999998</c:v>
                </c:pt>
                <c:pt idx="90">
                  <c:v>4.9108442309999996</c:v>
                </c:pt>
                <c:pt idx="91">
                  <c:v>4.9363519189999998</c:v>
                </c:pt>
                <c:pt idx="92" formatCode="0.00">
                  <c:v>4.769683734</c:v>
                </c:pt>
                <c:pt idx="93">
                  <c:v>4.6672052949999996</c:v>
                </c:pt>
                <c:pt idx="94" formatCode="0.00">
                  <c:v>4.6595630720000001</c:v>
                </c:pt>
                <c:pt idx="95">
                  <c:v>4.6353215429999999</c:v>
                </c:pt>
                <c:pt idx="96" formatCode="0.00">
                  <c:v>4.7395378519999998</c:v>
                </c:pt>
                <c:pt idx="97">
                  <c:v>4.9120084369999999</c:v>
                </c:pt>
                <c:pt idx="98" formatCode="0.00">
                  <c:v>4.8140279829999999</c:v>
                </c:pt>
                <c:pt idx="99" formatCode="0.0">
                  <c:v>4.7610826160000004</c:v>
                </c:pt>
                <c:pt idx="100">
                  <c:v>5.2739555080000002</c:v>
                </c:pt>
                <c:pt idx="101">
                  <c:v>5.1102482560000002</c:v>
                </c:pt>
                <c:pt idx="102">
                  <c:v>5.4402455759999997</c:v>
                </c:pt>
                <c:pt idx="103">
                  <c:v>5.7099723530000004</c:v>
                </c:pt>
                <c:pt idx="104">
                  <c:v>5.9241139949999999</c:v>
                </c:pt>
                <c:pt idx="105">
                  <c:v>6.1187866289999997</c:v>
                </c:pt>
                <c:pt idx="106">
                  <c:v>6.3851415119999997</c:v>
                </c:pt>
                <c:pt idx="107">
                  <c:v>6.6603952360000003</c:v>
                </c:pt>
                <c:pt idx="108">
                  <c:v>7.217180248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584448"/>
        <c:axId val="182705536"/>
      </c:lineChart>
      <c:dateAx>
        <c:axId val="182702464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 rot="-5400000" vert="horz"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182704000"/>
        <c:crosses val="autoZero"/>
        <c:auto val="0"/>
        <c:lblOffset val="100"/>
        <c:baseTimeUnit val="months"/>
        <c:majorUnit val="12"/>
        <c:majorTimeUnit val="months"/>
      </c:dateAx>
      <c:valAx>
        <c:axId val="182704000"/>
        <c:scaling>
          <c:orientation val="minMax"/>
          <c:max val="69"/>
          <c:min val="57"/>
        </c:scaling>
        <c:delete val="0"/>
        <c:axPos val="l"/>
        <c:majorGridlines>
          <c:spPr>
            <a:ln w="0">
              <a:solidFill>
                <a:srgbClr val="D9D9D9"/>
              </a:solidFill>
              <a:prstDash val="sysDot"/>
            </a:ln>
          </c:spPr>
        </c:majorGridlines>
        <c:numFmt formatCode="0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182702464"/>
        <c:crosses val="autoZero"/>
        <c:crossBetween val="between"/>
        <c:majorUnit val="2"/>
      </c:valAx>
      <c:valAx>
        <c:axId val="182705536"/>
        <c:scaling>
          <c:orientation val="minMax"/>
          <c:max val="11"/>
          <c:min val="4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 w="0">
            <a:solidFill>
              <a:sysClr val="window" lastClr="FFFFFF">
                <a:lumMod val="85000"/>
              </a:sysClr>
            </a:solidFill>
          </a:ln>
        </c:spPr>
        <c:txPr>
          <a:bodyPr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182584448"/>
        <c:crosses val="max"/>
        <c:crossBetween val="between"/>
      </c:valAx>
      <c:dateAx>
        <c:axId val="182584448"/>
        <c:scaling>
          <c:orientation val="minMax"/>
        </c:scaling>
        <c:delete val="1"/>
        <c:axPos val="b"/>
        <c:numFmt formatCode="mmm\ yy" sourceLinked="1"/>
        <c:majorTickMark val="out"/>
        <c:minorTickMark val="none"/>
        <c:tickLblPos val="none"/>
        <c:crossAx val="182705536"/>
        <c:crosses val="autoZero"/>
        <c:auto val="1"/>
        <c:lblOffset val="100"/>
        <c:baseTimeUnit val="months"/>
      </c:dateAx>
    </c:plotArea>
    <c:legend>
      <c:legendPos val="b"/>
      <c:layout>
        <c:manualLayout>
          <c:xMode val="edge"/>
          <c:yMode val="edge"/>
          <c:x val="0"/>
          <c:y val="0.90359382716049463"/>
          <c:w val="0.96689626119010064"/>
          <c:h val="7.027448559670782E-2"/>
        </c:manualLayout>
      </c:layout>
      <c:overlay val="0"/>
      <c:txPr>
        <a:bodyPr/>
        <a:lstStyle/>
        <a:p>
          <a:pPr>
            <a:defRPr>
              <a:solidFill>
                <a:srgbClr val="193264"/>
              </a:solidFill>
            </a:defRPr>
          </a:pPr>
          <a:endParaRPr lang="pt-BR"/>
        </a:p>
      </c:txPr>
    </c:legend>
    <c:plotVisOnly val="1"/>
    <c:dispBlanksAs val="zero"/>
    <c:showDLblsOverMax val="0"/>
  </c:chart>
  <c:txPr>
    <a:bodyPr/>
    <a:lstStyle/>
    <a:p>
      <a:pPr>
        <a:defRPr sz="1600"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172551083271213"/>
          <c:y val="7.3933738080719708E-2"/>
          <c:w val="0.84141982712832397"/>
          <c:h val="0.73892111750100709"/>
        </c:manualLayout>
      </c:layout>
      <c:lineChart>
        <c:grouping val="standard"/>
        <c:varyColors val="0"/>
        <c:ser>
          <c:idx val="1"/>
          <c:order val="0"/>
          <c:tx>
            <c:strRef>
              <c:f>'Personal Consumption'!$F$2</c:f>
              <c:strCache>
                <c:ptCount val="1"/>
                <c:pt idx="0">
                  <c:v>PIB</c:v>
                </c:pt>
              </c:strCache>
            </c:strRef>
          </c:tx>
          <c:spPr>
            <a:ln w="508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135"/>
              <c:layout>
                <c:manualLayout>
                  <c:x val="2.3842277629242906E-2"/>
                  <c:y val="2.9180519101778945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193264"/>
                        </a:solidFill>
                      </a:defRPr>
                    </a:pPr>
                    <a:r>
                      <a:rPr lang="en-US" dirty="0" smtClean="0">
                        <a:solidFill>
                          <a:srgbClr val="193264"/>
                        </a:solidFill>
                      </a:rPr>
                      <a:t>2,9</a:t>
                    </a:r>
                    <a:endParaRPr lang="en-US" dirty="0"/>
                  </a:p>
                </c:rich>
              </c:tx>
              <c:numFmt formatCode="#,##0.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193264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'Personal Consumption'!$A$8:$A$145</c:f>
              <c:numCache>
                <c:formatCode>m/d/yyyy</c:formatCode>
                <c:ptCount val="138"/>
                <c:pt idx="0">
                  <c:v>29676</c:v>
                </c:pt>
                <c:pt idx="1">
                  <c:v>29767</c:v>
                </c:pt>
                <c:pt idx="2">
                  <c:v>29859</c:v>
                </c:pt>
                <c:pt idx="3">
                  <c:v>29951</c:v>
                </c:pt>
                <c:pt idx="4">
                  <c:v>30041</c:v>
                </c:pt>
                <c:pt idx="5">
                  <c:v>30132</c:v>
                </c:pt>
                <c:pt idx="6">
                  <c:v>30224</c:v>
                </c:pt>
                <c:pt idx="7">
                  <c:v>30316</c:v>
                </c:pt>
                <c:pt idx="8">
                  <c:v>30406</c:v>
                </c:pt>
                <c:pt idx="9">
                  <c:v>30497</c:v>
                </c:pt>
                <c:pt idx="10">
                  <c:v>30589</c:v>
                </c:pt>
                <c:pt idx="11">
                  <c:v>30681</c:v>
                </c:pt>
                <c:pt idx="12">
                  <c:v>30772</c:v>
                </c:pt>
                <c:pt idx="13">
                  <c:v>30863</c:v>
                </c:pt>
                <c:pt idx="14">
                  <c:v>30955</c:v>
                </c:pt>
                <c:pt idx="15">
                  <c:v>31047</c:v>
                </c:pt>
                <c:pt idx="16">
                  <c:v>31137</c:v>
                </c:pt>
                <c:pt idx="17">
                  <c:v>31228</c:v>
                </c:pt>
                <c:pt idx="18">
                  <c:v>31320</c:v>
                </c:pt>
                <c:pt idx="19">
                  <c:v>31412</c:v>
                </c:pt>
                <c:pt idx="20">
                  <c:v>31502</c:v>
                </c:pt>
                <c:pt idx="21">
                  <c:v>31593</c:v>
                </c:pt>
                <c:pt idx="22">
                  <c:v>31685</c:v>
                </c:pt>
                <c:pt idx="23">
                  <c:v>31777</c:v>
                </c:pt>
                <c:pt idx="24">
                  <c:v>31867</c:v>
                </c:pt>
                <c:pt idx="25">
                  <c:v>31958</c:v>
                </c:pt>
                <c:pt idx="26">
                  <c:v>32050</c:v>
                </c:pt>
                <c:pt idx="27">
                  <c:v>32142</c:v>
                </c:pt>
                <c:pt idx="28">
                  <c:v>32233</c:v>
                </c:pt>
                <c:pt idx="29">
                  <c:v>32324</c:v>
                </c:pt>
                <c:pt idx="30">
                  <c:v>32416</c:v>
                </c:pt>
                <c:pt idx="31">
                  <c:v>32508</c:v>
                </c:pt>
                <c:pt idx="32">
                  <c:v>32598</c:v>
                </c:pt>
                <c:pt idx="33">
                  <c:v>32689</c:v>
                </c:pt>
                <c:pt idx="34">
                  <c:v>32781</c:v>
                </c:pt>
                <c:pt idx="35">
                  <c:v>32873</c:v>
                </c:pt>
                <c:pt idx="36">
                  <c:v>32963</c:v>
                </c:pt>
                <c:pt idx="37">
                  <c:v>33054</c:v>
                </c:pt>
                <c:pt idx="38">
                  <c:v>33146</c:v>
                </c:pt>
                <c:pt idx="39">
                  <c:v>33238</c:v>
                </c:pt>
                <c:pt idx="40">
                  <c:v>33328</c:v>
                </c:pt>
                <c:pt idx="41">
                  <c:v>33419</c:v>
                </c:pt>
                <c:pt idx="42">
                  <c:v>33511</c:v>
                </c:pt>
                <c:pt idx="43">
                  <c:v>33603</c:v>
                </c:pt>
                <c:pt idx="44">
                  <c:v>33694</c:v>
                </c:pt>
                <c:pt idx="45">
                  <c:v>33785</c:v>
                </c:pt>
                <c:pt idx="46">
                  <c:v>33877</c:v>
                </c:pt>
                <c:pt idx="47">
                  <c:v>33969</c:v>
                </c:pt>
                <c:pt idx="48">
                  <c:v>34059</c:v>
                </c:pt>
                <c:pt idx="49">
                  <c:v>34150</c:v>
                </c:pt>
                <c:pt idx="50">
                  <c:v>34242</c:v>
                </c:pt>
                <c:pt idx="51">
                  <c:v>34334</c:v>
                </c:pt>
                <c:pt idx="52">
                  <c:v>34424</c:v>
                </c:pt>
                <c:pt idx="53">
                  <c:v>34515</c:v>
                </c:pt>
                <c:pt idx="54">
                  <c:v>34607</c:v>
                </c:pt>
                <c:pt idx="55">
                  <c:v>34699</c:v>
                </c:pt>
                <c:pt idx="56">
                  <c:v>34789</c:v>
                </c:pt>
                <c:pt idx="57">
                  <c:v>34880</c:v>
                </c:pt>
                <c:pt idx="58">
                  <c:v>34972</c:v>
                </c:pt>
                <c:pt idx="59">
                  <c:v>35064</c:v>
                </c:pt>
                <c:pt idx="60">
                  <c:v>35155</c:v>
                </c:pt>
                <c:pt idx="61">
                  <c:v>35246</c:v>
                </c:pt>
                <c:pt idx="62">
                  <c:v>35338</c:v>
                </c:pt>
                <c:pt idx="63">
                  <c:v>35430</c:v>
                </c:pt>
                <c:pt idx="64">
                  <c:v>35520</c:v>
                </c:pt>
                <c:pt idx="65">
                  <c:v>35611</c:v>
                </c:pt>
                <c:pt idx="66">
                  <c:v>35703</c:v>
                </c:pt>
                <c:pt idx="67">
                  <c:v>35795</c:v>
                </c:pt>
                <c:pt idx="68">
                  <c:v>35885</c:v>
                </c:pt>
                <c:pt idx="69">
                  <c:v>35976</c:v>
                </c:pt>
                <c:pt idx="70">
                  <c:v>36068</c:v>
                </c:pt>
                <c:pt idx="71">
                  <c:v>36160</c:v>
                </c:pt>
                <c:pt idx="72">
                  <c:v>36250</c:v>
                </c:pt>
                <c:pt idx="73">
                  <c:v>36341</c:v>
                </c:pt>
                <c:pt idx="74">
                  <c:v>36433</c:v>
                </c:pt>
                <c:pt idx="75">
                  <c:v>36525</c:v>
                </c:pt>
                <c:pt idx="76">
                  <c:v>36616</c:v>
                </c:pt>
                <c:pt idx="77">
                  <c:v>36707</c:v>
                </c:pt>
                <c:pt idx="78">
                  <c:v>36799</c:v>
                </c:pt>
                <c:pt idx="79">
                  <c:v>36891</c:v>
                </c:pt>
                <c:pt idx="80">
                  <c:v>36981</c:v>
                </c:pt>
                <c:pt idx="81">
                  <c:v>37072</c:v>
                </c:pt>
                <c:pt idx="82">
                  <c:v>37164</c:v>
                </c:pt>
                <c:pt idx="83">
                  <c:v>37256</c:v>
                </c:pt>
                <c:pt idx="84">
                  <c:v>37346</c:v>
                </c:pt>
                <c:pt idx="85">
                  <c:v>37437</c:v>
                </c:pt>
                <c:pt idx="86">
                  <c:v>37529</c:v>
                </c:pt>
                <c:pt idx="87">
                  <c:v>37621</c:v>
                </c:pt>
                <c:pt idx="88">
                  <c:v>37711</c:v>
                </c:pt>
                <c:pt idx="89">
                  <c:v>37802</c:v>
                </c:pt>
                <c:pt idx="90">
                  <c:v>37894</c:v>
                </c:pt>
                <c:pt idx="91">
                  <c:v>37986</c:v>
                </c:pt>
                <c:pt idx="92">
                  <c:v>38077</c:v>
                </c:pt>
                <c:pt idx="93">
                  <c:v>38168</c:v>
                </c:pt>
                <c:pt idx="94">
                  <c:v>38260</c:v>
                </c:pt>
                <c:pt idx="95">
                  <c:v>38352</c:v>
                </c:pt>
                <c:pt idx="96">
                  <c:v>38442</c:v>
                </c:pt>
                <c:pt idx="97">
                  <c:v>38533</c:v>
                </c:pt>
                <c:pt idx="98">
                  <c:v>38625</c:v>
                </c:pt>
                <c:pt idx="99">
                  <c:v>38717</c:v>
                </c:pt>
                <c:pt idx="100">
                  <c:v>38807</c:v>
                </c:pt>
                <c:pt idx="101">
                  <c:v>38898</c:v>
                </c:pt>
                <c:pt idx="102">
                  <c:v>38990</c:v>
                </c:pt>
                <c:pt idx="103">
                  <c:v>39082</c:v>
                </c:pt>
                <c:pt idx="104">
                  <c:v>39172</c:v>
                </c:pt>
                <c:pt idx="105">
                  <c:v>39263</c:v>
                </c:pt>
                <c:pt idx="106">
                  <c:v>39355</c:v>
                </c:pt>
                <c:pt idx="107">
                  <c:v>39447</c:v>
                </c:pt>
                <c:pt idx="108">
                  <c:v>39538</c:v>
                </c:pt>
                <c:pt idx="109">
                  <c:v>39629</c:v>
                </c:pt>
                <c:pt idx="110">
                  <c:v>39721</c:v>
                </c:pt>
                <c:pt idx="111">
                  <c:v>39813</c:v>
                </c:pt>
                <c:pt idx="112">
                  <c:v>39903</c:v>
                </c:pt>
                <c:pt idx="113">
                  <c:v>39994</c:v>
                </c:pt>
                <c:pt idx="114">
                  <c:v>40086</c:v>
                </c:pt>
                <c:pt idx="115">
                  <c:v>40178</c:v>
                </c:pt>
                <c:pt idx="116">
                  <c:v>40268</c:v>
                </c:pt>
                <c:pt idx="117">
                  <c:v>40359</c:v>
                </c:pt>
                <c:pt idx="118">
                  <c:v>40451</c:v>
                </c:pt>
                <c:pt idx="119">
                  <c:v>40543</c:v>
                </c:pt>
                <c:pt idx="120">
                  <c:v>40633</c:v>
                </c:pt>
                <c:pt idx="121">
                  <c:v>40724</c:v>
                </c:pt>
                <c:pt idx="122">
                  <c:v>40816</c:v>
                </c:pt>
                <c:pt idx="123">
                  <c:v>40908</c:v>
                </c:pt>
                <c:pt idx="124">
                  <c:v>40999</c:v>
                </c:pt>
                <c:pt idx="125">
                  <c:v>41090</c:v>
                </c:pt>
                <c:pt idx="126">
                  <c:v>41182</c:v>
                </c:pt>
                <c:pt idx="127">
                  <c:v>41274</c:v>
                </c:pt>
                <c:pt idx="128">
                  <c:v>41364</c:v>
                </c:pt>
                <c:pt idx="129">
                  <c:v>41455</c:v>
                </c:pt>
                <c:pt idx="130">
                  <c:v>41547</c:v>
                </c:pt>
                <c:pt idx="131">
                  <c:v>41639</c:v>
                </c:pt>
                <c:pt idx="132">
                  <c:v>41729</c:v>
                </c:pt>
                <c:pt idx="133">
                  <c:v>41820</c:v>
                </c:pt>
                <c:pt idx="134">
                  <c:v>41912</c:v>
                </c:pt>
                <c:pt idx="135">
                  <c:v>42004</c:v>
                </c:pt>
                <c:pt idx="136">
                  <c:v>42094</c:v>
                </c:pt>
                <c:pt idx="137">
                  <c:v>42185</c:v>
                </c:pt>
              </c:numCache>
            </c:numRef>
          </c:cat>
          <c:val>
            <c:numRef>
              <c:f>'Personal Consumption'!$F$8:$F$145</c:f>
              <c:numCache>
                <c:formatCode>General</c:formatCode>
                <c:ptCount val="138"/>
                <c:pt idx="0">
                  <c:v>1.7</c:v>
                </c:pt>
                <c:pt idx="1">
                  <c:v>3</c:v>
                </c:pt>
                <c:pt idx="2">
                  <c:v>4.4000000000000004</c:v>
                </c:pt>
                <c:pt idx="3">
                  <c:v>1.3</c:v>
                </c:pt>
                <c:pt idx="4">
                  <c:v>-2.4</c:v>
                </c:pt>
                <c:pt idx="5">
                  <c:v>-1.2</c:v>
                </c:pt>
                <c:pt idx="6">
                  <c:v>-2.6</c:v>
                </c:pt>
                <c:pt idx="7">
                  <c:v>-1.4</c:v>
                </c:pt>
                <c:pt idx="8">
                  <c:v>1.6</c:v>
                </c:pt>
                <c:pt idx="9">
                  <c:v>3.4</c:v>
                </c:pt>
                <c:pt idx="10">
                  <c:v>5.8</c:v>
                </c:pt>
                <c:pt idx="11">
                  <c:v>7.8</c:v>
                </c:pt>
                <c:pt idx="12">
                  <c:v>8.5</c:v>
                </c:pt>
                <c:pt idx="13">
                  <c:v>8</c:v>
                </c:pt>
                <c:pt idx="14">
                  <c:v>7</c:v>
                </c:pt>
                <c:pt idx="15">
                  <c:v>5.6</c:v>
                </c:pt>
                <c:pt idx="16">
                  <c:v>4.5999999999999996</c:v>
                </c:pt>
                <c:pt idx="17">
                  <c:v>3.7</c:v>
                </c:pt>
                <c:pt idx="18">
                  <c:v>4.3</c:v>
                </c:pt>
                <c:pt idx="19">
                  <c:v>4.3</c:v>
                </c:pt>
                <c:pt idx="20">
                  <c:v>4.2</c:v>
                </c:pt>
                <c:pt idx="21">
                  <c:v>3.7</c:v>
                </c:pt>
                <c:pt idx="22">
                  <c:v>3.2</c:v>
                </c:pt>
                <c:pt idx="23">
                  <c:v>2.9</c:v>
                </c:pt>
                <c:pt idx="24">
                  <c:v>2.7</c:v>
                </c:pt>
                <c:pt idx="25">
                  <c:v>3.4</c:v>
                </c:pt>
                <c:pt idx="26">
                  <c:v>3.3</c:v>
                </c:pt>
                <c:pt idx="27">
                  <c:v>4.4000000000000004</c:v>
                </c:pt>
                <c:pt idx="28">
                  <c:v>4.3</c:v>
                </c:pt>
                <c:pt idx="29">
                  <c:v>4.5</c:v>
                </c:pt>
                <c:pt idx="30">
                  <c:v>4.2</c:v>
                </c:pt>
                <c:pt idx="31">
                  <c:v>3.8</c:v>
                </c:pt>
                <c:pt idx="32">
                  <c:v>4.3</c:v>
                </c:pt>
                <c:pt idx="33">
                  <c:v>3.7</c:v>
                </c:pt>
                <c:pt idx="34">
                  <c:v>3.9</c:v>
                </c:pt>
                <c:pt idx="35">
                  <c:v>2.8</c:v>
                </c:pt>
                <c:pt idx="36">
                  <c:v>2.9</c:v>
                </c:pt>
                <c:pt idx="37">
                  <c:v>2.5</c:v>
                </c:pt>
                <c:pt idx="38">
                  <c:v>1.7</c:v>
                </c:pt>
                <c:pt idx="39">
                  <c:v>0.6</c:v>
                </c:pt>
                <c:pt idx="40">
                  <c:v>-0.9</c:v>
                </c:pt>
                <c:pt idx="41">
                  <c:v>-0.5</c:v>
                </c:pt>
                <c:pt idx="42">
                  <c:v>-0.1</c:v>
                </c:pt>
                <c:pt idx="43">
                  <c:v>1.2</c:v>
                </c:pt>
                <c:pt idx="44">
                  <c:v>2.9</c:v>
                </c:pt>
                <c:pt idx="45">
                  <c:v>3.2</c:v>
                </c:pt>
                <c:pt idx="46">
                  <c:v>3.7</c:v>
                </c:pt>
                <c:pt idx="47">
                  <c:v>4.3</c:v>
                </c:pt>
                <c:pt idx="48">
                  <c:v>3.3</c:v>
                </c:pt>
                <c:pt idx="49">
                  <c:v>2.8</c:v>
                </c:pt>
                <c:pt idx="50">
                  <c:v>2.2999999999999998</c:v>
                </c:pt>
                <c:pt idx="51">
                  <c:v>2.6</c:v>
                </c:pt>
                <c:pt idx="52">
                  <c:v>3.4</c:v>
                </c:pt>
                <c:pt idx="53">
                  <c:v>4.2</c:v>
                </c:pt>
                <c:pt idx="54">
                  <c:v>4.3</c:v>
                </c:pt>
                <c:pt idx="55">
                  <c:v>4.0999999999999996</c:v>
                </c:pt>
                <c:pt idx="56">
                  <c:v>3.5</c:v>
                </c:pt>
                <c:pt idx="57">
                  <c:v>2.4</c:v>
                </c:pt>
                <c:pt idx="58">
                  <c:v>2.7</c:v>
                </c:pt>
                <c:pt idx="59">
                  <c:v>2.2999999999999998</c:v>
                </c:pt>
                <c:pt idx="60">
                  <c:v>2.6</c:v>
                </c:pt>
                <c:pt idx="61">
                  <c:v>4</c:v>
                </c:pt>
                <c:pt idx="62">
                  <c:v>4.0999999999999996</c:v>
                </c:pt>
                <c:pt idx="63">
                  <c:v>4.5</c:v>
                </c:pt>
                <c:pt idx="64">
                  <c:v>4.5999999999999996</c:v>
                </c:pt>
                <c:pt idx="65">
                  <c:v>4.3</c:v>
                </c:pt>
                <c:pt idx="66">
                  <c:v>4.7</c:v>
                </c:pt>
                <c:pt idx="67">
                  <c:v>4.4000000000000004</c:v>
                </c:pt>
                <c:pt idx="68">
                  <c:v>4.5999999999999996</c:v>
                </c:pt>
                <c:pt idx="69">
                  <c:v>4.0999999999999996</c:v>
                </c:pt>
                <c:pt idx="70">
                  <c:v>4.0999999999999996</c:v>
                </c:pt>
                <c:pt idx="71">
                  <c:v>5</c:v>
                </c:pt>
                <c:pt idx="72">
                  <c:v>4.8</c:v>
                </c:pt>
                <c:pt idx="73">
                  <c:v>4.5999999999999996</c:v>
                </c:pt>
                <c:pt idx="74">
                  <c:v>4.5999999999999996</c:v>
                </c:pt>
                <c:pt idx="75">
                  <c:v>4.7</c:v>
                </c:pt>
                <c:pt idx="76">
                  <c:v>4.2</c:v>
                </c:pt>
                <c:pt idx="77">
                  <c:v>5.3</c:v>
                </c:pt>
                <c:pt idx="78">
                  <c:v>4.0999999999999996</c:v>
                </c:pt>
                <c:pt idx="79">
                  <c:v>2.9</c:v>
                </c:pt>
                <c:pt idx="80">
                  <c:v>2.2999999999999998</c:v>
                </c:pt>
                <c:pt idx="81">
                  <c:v>0.9</c:v>
                </c:pt>
                <c:pt idx="82">
                  <c:v>0.5</c:v>
                </c:pt>
                <c:pt idx="83">
                  <c:v>0.2</c:v>
                </c:pt>
                <c:pt idx="84">
                  <c:v>1.4</c:v>
                </c:pt>
                <c:pt idx="85">
                  <c:v>1.4</c:v>
                </c:pt>
                <c:pt idx="86">
                  <c:v>2.2999999999999998</c:v>
                </c:pt>
                <c:pt idx="87">
                  <c:v>2</c:v>
                </c:pt>
                <c:pt idx="88">
                  <c:v>1.6</c:v>
                </c:pt>
                <c:pt idx="89">
                  <c:v>2</c:v>
                </c:pt>
                <c:pt idx="90">
                  <c:v>3.2</c:v>
                </c:pt>
                <c:pt idx="91">
                  <c:v>4.4000000000000004</c:v>
                </c:pt>
                <c:pt idx="92">
                  <c:v>4.4000000000000004</c:v>
                </c:pt>
                <c:pt idx="93">
                  <c:v>4.2</c:v>
                </c:pt>
                <c:pt idx="94">
                  <c:v>3.4</c:v>
                </c:pt>
                <c:pt idx="95">
                  <c:v>3.1</c:v>
                </c:pt>
                <c:pt idx="96">
                  <c:v>3.6</c:v>
                </c:pt>
                <c:pt idx="97">
                  <c:v>3.4</c:v>
                </c:pt>
                <c:pt idx="98">
                  <c:v>3.3</c:v>
                </c:pt>
                <c:pt idx="99">
                  <c:v>3</c:v>
                </c:pt>
                <c:pt idx="100">
                  <c:v>3.2</c:v>
                </c:pt>
                <c:pt idx="101">
                  <c:v>2.9</c:v>
                </c:pt>
                <c:pt idx="102">
                  <c:v>2.2000000000000002</c:v>
                </c:pt>
                <c:pt idx="103">
                  <c:v>2.4</c:v>
                </c:pt>
                <c:pt idx="104">
                  <c:v>1.2</c:v>
                </c:pt>
                <c:pt idx="105">
                  <c:v>1.7</c:v>
                </c:pt>
                <c:pt idx="106">
                  <c:v>2.2999999999999998</c:v>
                </c:pt>
                <c:pt idx="107">
                  <c:v>1.9</c:v>
                </c:pt>
                <c:pt idx="108">
                  <c:v>1.1000000000000001</c:v>
                </c:pt>
                <c:pt idx="109">
                  <c:v>0.8</c:v>
                </c:pt>
                <c:pt idx="110">
                  <c:v>-0.3</c:v>
                </c:pt>
                <c:pt idx="111">
                  <c:v>-2.8</c:v>
                </c:pt>
                <c:pt idx="112">
                  <c:v>-3.5</c:v>
                </c:pt>
                <c:pt idx="113">
                  <c:v>-4.0999999999999996</c:v>
                </c:pt>
                <c:pt idx="114">
                  <c:v>-3.3</c:v>
                </c:pt>
                <c:pt idx="115">
                  <c:v>-0.2</c:v>
                </c:pt>
                <c:pt idx="116">
                  <c:v>1.6</c:v>
                </c:pt>
                <c:pt idx="117">
                  <c:v>2.7</c:v>
                </c:pt>
                <c:pt idx="118">
                  <c:v>3.1</c:v>
                </c:pt>
                <c:pt idx="119">
                  <c:v>2.7</c:v>
                </c:pt>
                <c:pt idx="120">
                  <c:v>1.9</c:v>
                </c:pt>
                <c:pt idx="121">
                  <c:v>1.7</c:v>
                </c:pt>
                <c:pt idx="122">
                  <c:v>1.2</c:v>
                </c:pt>
                <c:pt idx="123">
                  <c:v>1.7</c:v>
                </c:pt>
                <c:pt idx="124">
                  <c:v>2.8</c:v>
                </c:pt>
                <c:pt idx="125">
                  <c:v>2.5</c:v>
                </c:pt>
                <c:pt idx="126">
                  <c:v>2.4</c:v>
                </c:pt>
                <c:pt idx="127">
                  <c:v>1.3</c:v>
                </c:pt>
                <c:pt idx="128">
                  <c:v>1.1000000000000001</c:v>
                </c:pt>
                <c:pt idx="129">
                  <c:v>0.9</c:v>
                </c:pt>
                <c:pt idx="130">
                  <c:v>1.5</c:v>
                </c:pt>
                <c:pt idx="131">
                  <c:v>2.5</c:v>
                </c:pt>
                <c:pt idx="132">
                  <c:v>1.7</c:v>
                </c:pt>
                <c:pt idx="133">
                  <c:v>2.6</c:v>
                </c:pt>
                <c:pt idx="134">
                  <c:v>2.9</c:v>
                </c:pt>
                <c:pt idx="135">
                  <c:v>2.5</c:v>
                </c:pt>
                <c:pt idx="136">
                  <c:v>2.9</c:v>
                </c:pt>
                <c:pt idx="137">
                  <c:v>2.7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411776"/>
        <c:axId val="46413312"/>
      </c:lineChart>
      <c:dateAx>
        <c:axId val="46411776"/>
        <c:scaling>
          <c:orientation val="minMax"/>
          <c:max val="42156"/>
          <c:min val="38687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crossAx val="46413312"/>
        <c:crosses val="autoZero"/>
        <c:auto val="1"/>
        <c:lblOffset val="100"/>
        <c:baseTimeUnit val="months"/>
        <c:majorUnit val="6"/>
        <c:majorTimeUnit val="months"/>
      </c:dateAx>
      <c:valAx>
        <c:axId val="46413312"/>
        <c:scaling>
          <c:orientation val="minMax"/>
          <c:max val="4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Var. % a/a</a:t>
                </a:r>
              </a:p>
            </c:rich>
          </c:tx>
          <c:layout>
            <c:manualLayout>
              <c:xMode val="edge"/>
              <c:yMode val="edge"/>
              <c:x val="3.6680427121912164E-3"/>
              <c:y val="0.3033159238933517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4641177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 b="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85783314909041"/>
          <c:y val="4.4610288065843613E-2"/>
          <c:w val="0.79331891487976702"/>
          <c:h val="0.73731135526993785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PO</c:v>
                </c:pt>
              </c:strCache>
            </c:strRef>
          </c:tx>
          <c:spPr>
            <a:ln w="50800">
              <a:solidFill>
                <a:srgbClr val="193264"/>
              </a:solidFill>
            </a:ln>
          </c:spPr>
          <c:marker>
            <c:symbol val="none"/>
          </c:marker>
          <c:cat>
            <c:numRef>
              <c:f>Plan1!$A$2:$A$116</c:f>
              <c:numCache>
                <c:formatCode>mmm\-yy</c:formatCode>
                <c:ptCount val="109"/>
                <c:pt idx="0">
                  <c:v>38899</c:v>
                </c:pt>
                <c:pt idx="1">
                  <c:v>38930</c:v>
                </c:pt>
                <c:pt idx="2">
                  <c:v>38961</c:v>
                </c:pt>
                <c:pt idx="3">
                  <c:v>38991</c:v>
                </c:pt>
                <c:pt idx="4">
                  <c:v>39022</c:v>
                </c:pt>
                <c:pt idx="5">
                  <c:v>39052</c:v>
                </c:pt>
                <c:pt idx="6">
                  <c:v>39083</c:v>
                </c:pt>
                <c:pt idx="7">
                  <c:v>39114</c:v>
                </c:pt>
                <c:pt idx="8">
                  <c:v>39142</c:v>
                </c:pt>
                <c:pt idx="9">
                  <c:v>39173</c:v>
                </c:pt>
                <c:pt idx="10">
                  <c:v>39203</c:v>
                </c:pt>
                <c:pt idx="11">
                  <c:v>39234</c:v>
                </c:pt>
                <c:pt idx="12">
                  <c:v>39264</c:v>
                </c:pt>
                <c:pt idx="13">
                  <c:v>39295</c:v>
                </c:pt>
                <c:pt idx="14">
                  <c:v>39326</c:v>
                </c:pt>
                <c:pt idx="15">
                  <c:v>39356</c:v>
                </c:pt>
                <c:pt idx="16">
                  <c:v>39387</c:v>
                </c:pt>
                <c:pt idx="17">
                  <c:v>39417</c:v>
                </c:pt>
                <c:pt idx="18">
                  <c:v>39448</c:v>
                </c:pt>
                <c:pt idx="19">
                  <c:v>39479</c:v>
                </c:pt>
                <c:pt idx="20">
                  <c:v>39508</c:v>
                </c:pt>
                <c:pt idx="21">
                  <c:v>39539</c:v>
                </c:pt>
                <c:pt idx="22">
                  <c:v>39569</c:v>
                </c:pt>
                <c:pt idx="23">
                  <c:v>39600</c:v>
                </c:pt>
                <c:pt idx="24">
                  <c:v>39630</c:v>
                </c:pt>
                <c:pt idx="25">
                  <c:v>39661</c:v>
                </c:pt>
                <c:pt idx="26">
                  <c:v>39692</c:v>
                </c:pt>
                <c:pt idx="27">
                  <c:v>39722</c:v>
                </c:pt>
                <c:pt idx="28">
                  <c:v>39753</c:v>
                </c:pt>
                <c:pt idx="29">
                  <c:v>39783</c:v>
                </c:pt>
                <c:pt idx="30">
                  <c:v>39814</c:v>
                </c:pt>
                <c:pt idx="31">
                  <c:v>39845</c:v>
                </c:pt>
                <c:pt idx="32">
                  <c:v>39873</c:v>
                </c:pt>
                <c:pt idx="33">
                  <c:v>39904</c:v>
                </c:pt>
                <c:pt idx="34">
                  <c:v>39934</c:v>
                </c:pt>
                <c:pt idx="35">
                  <c:v>39965</c:v>
                </c:pt>
                <c:pt idx="36">
                  <c:v>39995</c:v>
                </c:pt>
                <c:pt idx="37">
                  <c:v>40026</c:v>
                </c:pt>
                <c:pt idx="38">
                  <c:v>40057</c:v>
                </c:pt>
                <c:pt idx="39">
                  <c:v>40087</c:v>
                </c:pt>
                <c:pt idx="40">
                  <c:v>40118</c:v>
                </c:pt>
                <c:pt idx="41">
                  <c:v>40148</c:v>
                </c:pt>
                <c:pt idx="42">
                  <c:v>40179</c:v>
                </c:pt>
                <c:pt idx="43">
                  <c:v>40210</c:v>
                </c:pt>
                <c:pt idx="44">
                  <c:v>40238</c:v>
                </c:pt>
                <c:pt idx="45">
                  <c:v>40269</c:v>
                </c:pt>
                <c:pt idx="46">
                  <c:v>40299</c:v>
                </c:pt>
                <c:pt idx="47">
                  <c:v>40330</c:v>
                </c:pt>
                <c:pt idx="48">
                  <c:v>40360</c:v>
                </c:pt>
                <c:pt idx="49">
                  <c:v>40391</c:v>
                </c:pt>
                <c:pt idx="50">
                  <c:v>40422</c:v>
                </c:pt>
                <c:pt idx="51">
                  <c:v>40452</c:v>
                </c:pt>
                <c:pt idx="52">
                  <c:v>40483</c:v>
                </c:pt>
                <c:pt idx="53">
                  <c:v>40513</c:v>
                </c:pt>
                <c:pt idx="54">
                  <c:v>40544</c:v>
                </c:pt>
                <c:pt idx="55">
                  <c:v>40575</c:v>
                </c:pt>
                <c:pt idx="56">
                  <c:v>40603</c:v>
                </c:pt>
                <c:pt idx="57">
                  <c:v>40634</c:v>
                </c:pt>
                <c:pt idx="58">
                  <c:v>40664</c:v>
                </c:pt>
                <c:pt idx="59">
                  <c:v>40695</c:v>
                </c:pt>
                <c:pt idx="60">
                  <c:v>40725</c:v>
                </c:pt>
                <c:pt idx="61">
                  <c:v>40756</c:v>
                </c:pt>
                <c:pt idx="62">
                  <c:v>40787</c:v>
                </c:pt>
                <c:pt idx="63">
                  <c:v>40817</c:v>
                </c:pt>
                <c:pt idx="64">
                  <c:v>40848</c:v>
                </c:pt>
                <c:pt idx="65">
                  <c:v>40878</c:v>
                </c:pt>
                <c:pt idx="66">
                  <c:v>40909</c:v>
                </c:pt>
                <c:pt idx="67">
                  <c:v>40940</c:v>
                </c:pt>
                <c:pt idx="68">
                  <c:v>40969</c:v>
                </c:pt>
                <c:pt idx="69">
                  <c:v>41000</c:v>
                </c:pt>
                <c:pt idx="70">
                  <c:v>41030</c:v>
                </c:pt>
                <c:pt idx="71">
                  <c:v>41061</c:v>
                </c:pt>
                <c:pt idx="72">
                  <c:v>41091</c:v>
                </c:pt>
                <c:pt idx="73">
                  <c:v>41122</c:v>
                </c:pt>
                <c:pt idx="74">
                  <c:v>41153</c:v>
                </c:pt>
                <c:pt idx="75">
                  <c:v>41183</c:v>
                </c:pt>
                <c:pt idx="76">
                  <c:v>41214</c:v>
                </c:pt>
                <c:pt idx="77">
                  <c:v>41244</c:v>
                </c:pt>
                <c:pt idx="78">
                  <c:v>41275</c:v>
                </c:pt>
                <c:pt idx="79">
                  <c:v>41306</c:v>
                </c:pt>
                <c:pt idx="80">
                  <c:v>41334</c:v>
                </c:pt>
                <c:pt idx="81">
                  <c:v>41365</c:v>
                </c:pt>
                <c:pt idx="82">
                  <c:v>41395</c:v>
                </c:pt>
                <c:pt idx="83">
                  <c:v>41426</c:v>
                </c:pt>
                <c:pt idx="84">
                  <c:v>41456</c:v>
                </c:pt>
                <c:pt idx="85">
                  <c:v>41487</c:v>
                </c:pt>
                <c:pt idx="86">
                  <c:v>41518</c:v>
                </c:pt>
                <c:pt idx="87">
                  <c:v>41548</c:v>
                </c:pt>
                <c:pt idx="88">
                  <c:v>41579</c:v>
                </c:pt>
                <c:pt idx="89">
                  <c:v>41609</c:v>
                </c:pt>
                <c:pt idx="90">
                  <c:v>41640</c:v>
                </c:pt>
                <c:pt idx="91">
                  <c:v>41671</c:v>
                </c:pt>
                <c:pt idx="92">
                  <c:v>41699</c:v>
                </c:pt>
                <c:pt idx="93">
                  <c:v>41730</c:v>
                </c:pt>
                <c:pt idx="94">
                  <c:v>41760</c:v>
                </c:pt>
                <c:pt idx="95">
                  <c:v>41791</c:v>
                </c:pt>
                <c:pt idx="96">
                  <c:v>41821</c:v>
                </c:pt>
                <c:pt idx="97">
                  <c:v>41852</c:v>
                </c:pt>
                <c:pt idx="98">
                  <c:v>41883</c:v>
                </c:pt>
                <c:pt idx="99">
                  <c:v>41913</c:v>
                </c:pt>
                <c:pt idx="100">
                  <c:v>41944</c:v>
                </c:pt>
                <c:pt idx="101">
                  <c:v>41974</c:v>
                </c:pt>
                <c:pt idx="102">
                  <c:v>42005</c:v>
                </c:pt>
                <c:pt idx="103">
                  <c:v>42036</c:v>
                </c:pt>
                <c:pt idx="104">
                  <c:v>42064</c:v>
                </c:pt>
                <c:pt idx="105">
                  <c:v>42095</c:v>
                </c:pt>
                <c:pt idx="106">
                  <c:v>42125</c:v>
                </c:pt>
                <c:pt idx="107">
                  <c:v>42156</c:v>
                </c:pt>
                <c:pt idx="108">
                  <c:v>42186</c:v>
                </c:pt>
              </c:numCache>
            </c:numRef>
          </c:cat>
          <c:val>
            <c:numRef>
              <c:f>Plan1!$B$2:$B$116</c:f>
              <c:numCache>
                <c:formatCode>General</c:formatCode>
                <c:ptCount val="109"/>
                <c:pt idx="0">
                  <c:v>1.1013929381276322</c:v>
                </c:pt>
                <c:pt idx="1">
                  <c:v>1.7765589602956933</c:v>
                </c:pt>
                <c:pt idx="2">
                  <c:v>2.2910090622136225</c:v>
                </c:pt>
                <c:pt idx="3">
                  <c:v>2.5536589487916261</c:v>
                </c:pt>
                <c:pt idx="4">
                  <c:v>2.6065871893311776</c:v>
                </c:pt>
                <c:pt idx="5">
                  <c:v>2.4203029997648562</c:v>
                </c:pt>
                <c:pt idx="6">
                  <c:v>2.3026205133380273</c:v>
                </c:pt>
                <c:pt idx="7">
                  <c:v>2.1492124056659456</c:v>
                </c:pt>
                <c:pt idx="8">
                  <c:v>2.3649451631523544</c:v>
                </c:pt>
                <c:pt idx="9">
                  <c:v>2.5931790706781754</c:v>
                </c:pt>
                <c:pt idx="10">
                  <c:v>2.6702746860002069</c:v>
                </c:pt>
                <c:pt idx="11">
                  <c:v>2.6613970214065308</c:v>
                </c:pt>
                <c:pt idx="12">
                  <c:v>2.5784583213882328</c:v>
                </c:pt>
                <c:pt idx="13">
                  <c:v>2.6241799437675795</c:v>
                </c:pt>
                <c:pt idx="14">
                  <c:v>2.4387816046187449</c:v>
                </c:pt>
                <c:pt idx="15">
                  <c:v>2.4669995550501866</c:v>
                </c:pt>
                <c:pt idx="16">
                  <c:v>2.6421163187606789</c:v>
                </c:pt>
                <c:pt idx="17">
                  <c:v>2.7452073664704146</c:v>
                </c:pt>
                <c:pt idx="18">
                  <c:v>2.9314568502047056</c:v>
                </c:pt>
                <c:pt idx="19">
                  <c:v>2.9865793997090995</c:v>
                </c:pt>
                <c:pt idx="20">
                  <c:v>3.1561489344058558</c:v>
                </c:pt>
                <c:pt idx="21">
                  <c:v>3.382348059879825</c:v>
                </c:pt>
                <c:pt idx="22">
                  <c:v>3.7197274852056372</c:v>
                </c:pt>
                <c:pt idx="23">
                  <c:v>4.0480478495778627</c:v>
                </c:pt>
                <c:pt idx="24">
                  <c:v>3.9323995528375066</c:v>
                </c:pt>
                <c:pt idx="25">
                  <c:v>3.6073059360730575</c:v>
                </c:pt>
                <c:pt idx="26">
                  <c:v>3.2617497489715763</c:v>
                </c:pt>
                <c:pt idx="27">
                  <c:v>3.26964521213291</c:v>
                </c:pt>
                <c:pt idx="28">
                  <c:v>2.9977936238928082</c:v>
                </c:pt>
                <c:pt idx="29">
                  <c:v>2.9942700269739886</c:v>
                </c:pt>
                <c:pt idx="30">
                  <c:v>2.4214931476216339</c:v>
                </c:pt>
                <c:pt idx="31">
                  <c:v>2.0750750268812901</c:v>
                </c:pt>
                <c:pt idx="32">
                  <c:v>1.3698189652400439</c:v>
                </c:pt>
                <c:pt idx="33">
                  <c:v>0.82996211391510588</c:v>
                </c:pt>
                <c:pt idx="34">
                  <c:v>0.44589346502372784</c:v>
                </c:pt>
                <c:pt idx="35">
                  <c:v>0.11433471487780622</c:v>
                </c:pt>
                <c:pt idx="36">
                  <c:v>0.38595381208479385</c:v>
                </c:pt>
                <c:pt idx="37">
                  <c:v>0.61701189951521851</c:v>
                </c:pt>
                <c:pt idx="38">
                  <c:v>0.84065244667503869</c:v>
                </c:pt>
                <c:pt idx="39">
                  <c:v>0.40180031458785237</c:v>
                </c:pt>
                <c:pt idx="40">
                  <c:v>0.32132379193119398</c:v>
                </c:pt>
                <c:pt idx="41">
                  <c:v>0.6105781896511564</c:v>
                </c:pt>
                <c:pt idx="42">
                  <c:v>1.4051339633822879</c:v>
                </c:pt>
                <c:pt idx="43">
                  <c:v>2.33318659203825</c:v>
                </c:pt>
                <c:pt idx="44">
                  <c:v>3.1260904044409177</c:v>
                </c:pt>
                <c:pt idx="45">
                  <c:v>3.8640959098218408</c:v>
                </c:pt>
                <c:pt idx="46">
                  <c:v>4.1304693715194851</c:v>
                </c:pt>
                <c:pt idx="47">
                  <c:v>4.0145927512094559</c:v>
                </c:pt>
                <c:pt idx="48">
                  <c:v>3.6430102105130313</c:v>
                </c:pt>
                <c:pt idx="49">
                  <c:v>3.2992303360240394</c:v>
                </c:pt>
                <c:pt idx="50">
                  <c:v>3.3299116585790767</c:v>
                </c:pt>
                <c:pt idx="51">
                  <c:v>3.5567482045634202</c:v>
                </c:pt>
                <c:pt idx="52">
                  <c:v>3.7089187349136576</c:v>
                </c:pt>
                <c:pt idx="53">
                  <c:v>3.4964496403431911</c:v>
                </c:pt>
                <c:pt idx="54">
                  <c:v>2.9297325561724374</c:v>
                </c:pt>
                <c:pt idx="55">
                  <c:v>2.498156342182889</c:v>
                </c:pt>
                <c:pt idx="56">
                  <c:v>2.340782208824832</c:v>
                </c:pt>
                <c:pt idx="57">
                  <c:v>2.3606597584156175</c:v>
                </c:pt>
                <c:pt idx="58">
                  <c:v>2.4080921675885492</c:v>
                </c:pt>
                <c:pt idx="59">
                  <c:v>2.3743442722947483</c:v>
                </c:pt>
                <c:pt idx="60">
                  <c:v>2.3108732668450482</c:v>
                </c:pt>
                <c:pt idx="61">
                  <c:v>2.204958126997103</c:v>
                </c:pt>
                <c:pt idx="62">
                  <c:v>1.9763083823772787</c:v>
                </c:pt>
                <c:pt idx="63">
                  <c:v>1.7884425271861293</c:v>
                </c:pt>
                <c:pt idx="64">
                  <c:v>1.6978739276389376</c:v>
                </c:pt>
                <c:pt idx="65">
                  <c:v>1.5671275281651464</c:v>
                </c:pt>
                <c:pt idx="66">
                  <c:v>1.7167702605785262</c:v>
                </c:pt>
                <c:pt idx="67">
                  <c:v>1.7147825044218523</c:v>
                </c:pt>
                <c:pt idx="68">
                  <c:v>1.8439204724764346</c:v>
                </c:pt>
                <c:pt idx="69">
                  <c:v>1.7820773930753431</c:v>
                </c:pt>
                <c:pt idx="70">
                  <c:v>1.9650264092387681</c:v>
                </c:pt>
                <c:pt idx="71">
                  <c:v>2.0809437981320622</c:v>
                </c:pt>
                <c:pt idx="72">
                  <c:v>1.9629695672848335</c:v>
                </c:pt>
                <c:pt idx="73">
                  <c:v>1.6239683503978641</c:v>
                </c:pt>
                <c:pt idx="74">
                  <c:v>1.7151291512915279</c:v>
                </c:pt>
                <c:pt idx="75">
                  <c:v>2.2455706633704109</c:v>
                </c:pt>
                <c:pt idx="76">
                  <c:v>2.6847409885128348</c:v>
                </c:pt>
                <c:pt idx="77">
                  <c:v>2.9598804325528194</c:v>
                </c:pt>
                <c:pt idx="78">
                  <c:v>2.8893752662426442</c:v>
                </c:pt>
                <c:pt idx="79">
                  <c:v>2.5008105160776894</c:v>
                </c:pt>
                <c:pt idx="80">
                  <c:v>1.8739855393241855</c:v>
                </c:pt>
                <c:pt idx="81">
                  <c:v>1.2300267780949392</c:v>
                </c:pt>
                <c:pt idx="82">
                  <c:v>0.72579347078534084</c:v>
                </c:pt>
                <c:pt idx="83">
                  <c:v>0.52969502407704816</c:v>
                </c:pt>
                <c:pt idx="84">
                  <c:v>0.73742658524855731</c:v>
                </c:pt>
                <c:pt idx="85">
                  <c:v>1.1022818400524992</c:v>
                </c:pt>
                <c:pt idx="86">
                  <c:v>0.93307406547480376</c:v>
                </c:pt>
                <c:pt idx="87">
                  <c:v>0.31087188048704029</c:v>
                </c:pt>
                <c:pt idx="88">
                  <c:v>-0.32431814610033305</c:v>
                </c:pt>
                <c:pt idx="89">
                  <c:v>-0.51803148037457003</c:v>
                </c:pt>
                <c:pt idx="90">
                  <c:v>-0.43972360230712937</c:v>
                </c:pt>
                <c:pt idx="91">
                  <c:v>-0.19552871828049101</c:v>
                </c:pt>
                <c:pt idx="92">
                  <c:v>-3.9107763615298108E-2</c:v>
                </c:pt>
                <c:pt idx="93">
                  <c:v>5.6684398709339057E-2</c:v>
                </c:pt>
                <c:pt idx="94">
                  <c:v>-3.9224231858792091E-2</c:v>
                </c:pt>
                <c:pt idx="95">
                  <c:v>7.402784027403797E-2</c:v>
                </c:pt>
                <c:pt idx="96">
                  <c:v>-0.23002473850961547</c:v>
                </c:pt>
                <c:pt idx="97">
                  <c:v>-0.26102882854300846</c:v>
                </c:pt>
                <c:pt idx="98">
                  <c:v>-0.50607432966716104</c:v>
                </c:pt>
                <c:pt idx="99">
                  <c:v>-0.25538752905392981</c:v>
                </c:pt>
                <c:pt idx="100">
                  <c:v>-2.8667259123205113E-3</c:v>
                </c:pt>
                <c:pt idx="101">
                  <c:v>-2.4319761952451557E-2</c:v>
                </c:pt>
                <c:pt idx="102">
                  <c:v>-0.1792474475163397</c:v>
                </c:pt>
                <c:pt idx="103">
                  <c:v>-0.59925956870597874</c:v>
                </c:pt>
                <c:pt idx="104">
                  <c:v>-0.73464419747004683</c:v>
                </c:pt>
                <c:pt idx="105">
                  <c:v>-0.82799494487296732</c:v>
                </c:pt>
                <c:pt idx="106">
                  <c:v>-0.76153935588885169</c:v>
                </c:pt>
                <c:pt idx="107">
                  <c:v>-0.90798329078671802</c:v>
                </c:pt>
                <c:pt idx="108">
                  <c:v>-0.95702105446320296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PEA</c:v>
                </c:pt>
              </c:strCache>
            </c:strRef>
          </c:tx>
          <c:spPr>
            <a:ln w="508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Plan1!$A$2:$A$116</c:f>
              <c:numCache>
                <c:formatCode>mmm\-yy</c:formatCode>
                <c:ptCount val="109"/>
                <c:pt idx="0">
                  <c:v>38899</c:v>
                </c:pt>
                <c:pt idx="1">
                  <c:v>38930</c:v>
                </c:pt>
                <c:pt idx="2">
                  <c:v>38961</c:v>
                </c:pt>
                <c:pt idx="3">
                  <c:v>38991</c:v>
                </c:pt>
                <c:pt idx="4">
                  <c:v>39022</c:v>
                </c:pt>
                <c:pt idx="5">
                  <c:v>39052</c:v>
                </c:pt>
                <c:pt idx="6">
                  <c:v>39083</c:v>
                </c:pt>
                <c:pt idx="7">
                  <c:v>39114</c:v>
                </c:pt>
                <c:pt idx="8">
                  <c:v>39142</c:v>
                </c:pt>
                <c:pt idx="9">
                  <c:v>39173</c:v>
                </c:pt>
                <c:pt idx="10">
                  <c:v>39203</c:v>
                </c:pt>
                <c:pt idx="11">
                  <c:v>39234</c:v>
                </c:pt>
                <c:pt idx="12">
                  <c:v>39264</c:v>
                </c:pt>
                <c:pt idx="13">
                  <c:v>39295</c:v>
                </c:pt>
                <c:pt idx="14">
                  <c:v>39326</c:v>
                </c:pt>
                <c:pt idx="15">
                  <c:v>39356</c:v>
                </c:pt>
                <c:pt idx="16">
                  <c:v>39387</c:v>
                </c:pt>
                <c:pt idx="17">
                  <c:v>39417</c:v>
                </c:pt>
                <c:pt idx="18">
                  <c:v>39448</c:v>
                </c:pt>
                <c:pt idx="19">
                  <c:v>39479</c:v>
                </c:pt>
                <c:pt idx="20">
                  <c:v>39508</c:v>
                </c:pt>
                <c:pt idx="21">
                  <c:v>39539</c:v>
                </c:pt>
                <c:pt idx="22">
                  <c:v>39569</c:v>
                </c:pt>
                <c:pt idx="23">
                  <c:v>39600</c:v>
                </c:pt>
                <c:pt idx="24">
                  <c:v>39630</c:v>
                </c:pt>
                <c:pt idx="25">
                  <c:v>39661</c:v>
                </c:pt>
                <c:pt idx="26">
                  <c:v>39692</c:v>
                </c:pt>
                <c:pt idx="27">
                  <c:v>39722</c:v>
                </c:pt>
                <c:pt idx="28">
                  <c:v>39753</c:v>
                </c:pt>
                <c:pt idx="29">
                  <c:v>39783</c:v>
                </c:pt>
                <c:pt idx="30">
                  <c:v>39814</c:v>
                </c:pt>
                <c:pt idx="31">
                  <c:v>39845</c:v>
                </c:pt>
                <c:pt idx="32">
                  <c:v>39873</c:v>
                </c:pt>
                <c:pt idx="33">
                  <c:v>39904</c:v>
                </c:pt>
                <c:pt idx="34">
                  <c:v>39934</c:v>
                </c:pt>
                <c:pt idx="35">
                  <c:v>39965</c:v>
                </c:pt>
                <c:pt idx="36">
                  <c:v>39995</c:v>
                </c:pt>
                <c:pt idx="37">
                  <c:v>40026</c:v>
                </c:pt>
                <c:pt idx="38">
                  <c:v>40057</c:v>
                </c:pt>
                <c:pt idx="39">
                  <c:v>40087</c:v>
                </c:pt>
                <c:pt idx="40">
                  <c:v>40118</c:v>
                </c:pt>
                <c:pt idx="41">
                  <c:v>40148</c:v>
                </c:pt>
                <c:pt idx="42">
                  <c:v>40179</c:v>
                </c:pt>
                <c:pt idx="43">
                  <c:v>40210</c:v>
                </c:pt>
                <c:pt idx="44">
                  <c:v>40238</c:v>
                </c:pt>
                <c:pt idx="45">
                  <c:v>40269</c:v>
                </c:pt>
                <c:pt idx="46">
                  <c:v>40299</c:v>
                </c:pt>
                <c:pt idx="47">
                  <c:v>40330</c:v>
                </c:pt>
                <c:pt idx="48">
                  <c:v>40360</c:v>
                </c:pt>
                <c:pt idx="49">
                  <c:v>40391</c:v>
                </c:pt>
                <c:pt idx="50">
                  <c:v>40422</c:v>
                </c:pt>
                <c:pt idx="51">
                  <c:v>40452</c:v>
                </c:pt>
                <c:pt idx="52">
                  <c:v>40483</c:v>
                </c:pt>
                <c:pt idx="53">
                  <c:v>40513</c:v>
                </c:pt>
                <c:pt idx="54">
                  <c:v>40544</c:v>
                </c:pt>
                <c:pt idx="55">
                  <c:v>40575</c:v>
                </c:pt>
                <c:pt idx="56">
                  <c:v>40603</c:v>
                </c:pt>
                <c:pt idx="57">
                  <c:v>40634</c:v>
                </c:pt>
                <c:pt idx="58">
                  <c:v>40664</c:v>
                </c:pt>
                <c:pt idx="59">
                  <c:v>40695</c:v>
                </c:pt>
                <c:pt idx="60">
                  <c:v>40725</c:v>
                </c:pt>
                <c:pt idx="61">
                  <c:v>40756</c:v>
                </c:pt>
                <c:pt idx="62">
                  <c:v>40787</c:v>
                </c:pt>
                <c:pt idx="63">
                  <c:v>40817</c:v>
                </c:pt>
                <c:pt idx="64">
                  <c:v>40848</c:v>
                </c:pt>
                <c:pt idx="65">
                  <c:v>40878</c:v>
                </c:pt>
                <c:pt idx="66">
                  <c:v>40909</c:v>
                </c:pt>
                <c:pt idx="67">
                  <c:v>40940</c:v>
                </c:pt>
                <c:pt idx="68">
                  <c:v>40969</c:v>
                </c:pt>
                <c:pt idx="69">
                  <c:v>41000</c:v>
                </c:pt>
                <c:pt idx="70">
                  <c:v>41030</c:v>
                </c:pt>
                <c:pt idx="71">
                  <c:v>41061</c:v>
                </c:pt>
                <c:pt idx="72">
                  <c:v>41091</c:v>
                </c:pt>
                <c:pt idx="73">
                  <c:v>41122</c:v>
                </c:pt>
                <c:pt idx="74">
                  <c:v>41153</c:v>
                </c:pt>
                <c:pt idx="75">
                  <c:v>41183</c:v>
                </c:pt>
                <c:pt idx="76">
                  <c:v>41214</c:v>
                </c:pt>
                <c:pt idx="77">
                  <c:v>41244</c:v>
                </c:pt>
                <c:pt idx="78">
                  <c:v>41275</c:v>
                </c:pt>
                <c:pt idx="79">
                  <c:v>41306</c:v>
                </c:pt>
                <c:pt idx="80">
                  <c:v>41334</c:v>
                </c:pt>
                <c:pt idx="81">
                  <c:v>41365</c:v>
                </c:pt>
                <c:pt idx="82">
                  <c:v>41395</c:v>
                </c:pt>
                <c:pt idx="83">
                  <c:v>41426</c:v>
                </c:pt>
                <c:pt idx="84">
                  <c:v>41456</c:v>
                </c:pt>
                <c:pt idx="85">
                  <c:v>41487</c:v>
                </c:pt>
                <c:pt idx="86">
                  <c:v>41518</c:v>
                </c:pt>
                <c:pt idx="87">
                  <c:v>41548</c:v>
                </c:pt>
                <c:pt idx="88">
                  <c:v>41579</c:v>
                </c:pt>
                <c:pt idx="89">
                  <c:v>41609</c:v>
                </c:pt>
                <c:pt idx="90">
                  <c:v>41640</c:v>
                </c:pt>
                <c:pt idx="91">
                  <c:v>41671</c:v>
                </c:pt>
                <c:pt idx="92">
                  <c:v>41699</c:v>
                </c:pt>
                <c:pt idx="93">
                  <c:v>41730</c:v>
                </c:pt>
                <c:pt idx="94">
                  <c:v>41760</c:v>
                </c:pt>
                <c:pt idx="95">
                  <c:v>41791</c:v>
                </c:pt>
                <c:pt idx="96">
                  <c:v>41821</c:v>
                </c:pt>
                <c:pt idx="97">
                  <c:v>41852</c:v>
                </c:pt>
                <c:pt idx="98">
                  <c:v>41883</c:v>
                </c:pt>
                <c:pt idx="99">
                  <c:v>41913</c:v>
                </c:pt>
                <c:pt idx="100">
                  <c:v>41944</c:v>
                </c:pt>
                <c:pt idx="101">
                  <c:v>41974</c:v>
                </c:pt>
                <c:pt idx="102">
                  <c:v>42005</c:v>
                </c:pt>
                <c:pt idx="103">
                  <c:v>42036</c:v>
                </c:pt>
                <c:pt idx="104">
                  <c:v>42064</c:v>
                </c:pt>
                <c:pt idx="105">
                  <c:v>42095</c:v>
                </c:pt>
                <c:pt idx="106">
                  <c:v>42125</c:v>
                </c:pt>
                <c:pt idx="107">
                  <c:v>42156</c:v>
                </c:pt>
                <c:pt idx="108">
                  <c:v>42186</c:v>
                </c:pt>
              </c:numCache>
            </c:numRef>
          </c:cat>
          <c:val>
            <c:numRef>
              <c:f>Plan1!$C$2:$C$116</c:f>
              <c:numCache>
                <c:formatCode>0.00</c:formatCode>
                <c:ptCount val="109"/>
                <c:pt idx="0">
                  <c:v>1.9770879526977092</c:v>
                </c:pt>
                <c:pt idx="1">
                  <c:v>3.1037887202270742</c:v>
                </c:pt>
                <c:pt idx="2">
                  <c:v>3.3502226316597605</c:v>
                </c:pt>
                <c:pt idx="3">
                  <c:v>3.1936188744403626</c:v>
                </c:pt>
                <c:pt idx="4">
                  <c:v>2.7828071510080044</c:v>
                </c:pt>
                <c:pt idx="5">
                  <c:v>2.4748398902104229</c:v>
                </c:pt>
                <c:pt idx="6">
                  <c:v>2.288920828109231</c:v>
                </c:pt>
                <c:pt idx="7">
                  <c:v>2.0744281533912501</c:v>
                </c:pt>
                <c:pt idx="8">
                  <c:v>2.1926605504587249</c:v>
                </c:pt>
                <c:pt idx="9">
                  <c:v>2.3274637670092746</c:v>
                </c:pt>
                <c:pt idx="10">
                  <c:v>2.4735251930295687</c:v>
                </c:pt>
                <c:pt idx="11">
                  <c:v>2.2827161432590781</c:v>
                </c:pt>
                <c:pt idx="12">
                  <c:v>1.8089025789696178</c:v>
                </c:pt>
                <c:pt idx="13">
                  <c:v>1.4752528577413271</c:v>
                </c:pt>
                <c:pt idx="14">
                  <c:v>1.1988946993106708</c:v>
                </c:pt>
                <c:pt idx="15">
                  <c:v>1.2838168006752193</c:v>
                </c:pt>
                <c:pt idx="16">
                  <c:v>1.3648340586789764</c:v>
                </c:pt>
                <c:pt idx="17">
                  <c:v>1.4924928946624449</c:v>
                </c:pt>
                <c:pt idx="18">
                  <c:v>1.6143739069343299</c:v>
                </c:pt>
                <c:pt idx="19">
                  <c:v>1.7155722326454015</c:v>
                </c:pt>
                <c:pt idx="20">
                  <c:v>1.6338989137265392</c:v>
                </c:pt>
                <c:pt idx="21">
                  <c:v>1.7297732937331167</c:v>
                </c:pt>
                <c:pt idx="22">
                  <c:v>1.6648053011689479</c:v>
                </c:pt>
                <c:pt idx="23">
                  <c:v>1.89425478767693</c:v>
                </c:pt>
                <c:pt idx="24">
                  <c:v>1.8835464064307583</c:v>
                </c:pt>
                <c:pt idx="25">
                  <c:v>1.674972722715351</c:v>
                </c:pt>
                <c:pt idx="26">
                  <c:v>1.5208678929520492</c:v>
                </c:pt>
                <c:pt idx="27">
                  <c:v>1.581871345029251</c:v>
                </c:pt>
                <c:pt idx="28">
                  <c:v>1.7874875868917561</c:v>
                </c:pt>
                <c:pt idx="29">
                  <c:v>2.0423423159253051</c:v>
                </c:pt>
                <c:pt idx="30">
                  <c:v>2.0006178378616957</c:v>
                </c:pt>
                <c:pt idx="31">
                  <c:v>1.8209184275764567</c:v>
                </c:pt>
                <c:pt idx="32">
                  <c:v>1.526661366781501</c:v>
                </c:pt>
                <c:pt idx="33">
                  <c:v>1.050438660837405</c:v>
                </c:pt>
                <c:pt idx="34">
                  <c:v>1.0853485272362517</c:v>
                </c:pt>
                <c:pt idx="35">
                  <c:v>0.67707573325550552</c:v>
                </c:pt>
                <c:pt idx="36">
                  <c:v>0.76423663677651632</c:v>
                </c:pt>
                <c:pt idx="37">
                  <c:v>0.83674120479131364</c:v>
                </c:pt>
                <c:pt idx="38">
                  <c:v>0.98908249584266361</c:v>
                </c:pt>
                <c:pt idx="39">
                  <c:v>0.61742609596731057</c:v>
                </c:pt>
                <c:pt idx="40">
                  <c:v>0.27833572453372923</c:v>
                </c:pt>
                <c:pt idx="41">
                  <c:v>0.55029526286296537</c:v>
                </c:pt>
                <c:pt idx="42">
                  <c:v>0.97636250883341713</c:v>
                </c:pt>
                <c:pt idx="43">
                  <c:v>1.5753166574881794</c:v>
                </c:pt>
                <c:pt idx="44">
                  <c:v>1.8198164232994474</c:v>
                </c:pt>
                <c:pt idx="45">
                  <c:v>2.2910072882487809</c:v>
                </c:pt>
                <c:pt idx="46">
                  <c:v>2.4545744341727627</c:v>
                </c:pt>
                <c:pt idx="47">
                  <c:v>2.4697799808679033</c:v>
                </c:pt>
                <c:pt idx="48">
                  <c:v>2.325883763597747</c:v>
                </c:pt>
                <c:pt idx="49">
                  <c:v>1.9989933127202208</c:v>
                </c:pt>
                <c:pt idx="50">
                  <c:v>1.8929251564312022</c:v>
                </c:pt>
                <c:pt idx="51">
                  <c:v>1.9696471227703904</c:v>
                </c:pt>
                <c:pt idx="52">
                  <c:v>2.0259249721006123</c:v>
                </c:pt>
                <c:pt idx="53">
                  <c:v>1.8118944871538423</c:v>
                </c:pt>
                <c:pt idx="54">
                  <c:v>1.352547989031061</c:v>
                </c:pt>
                <c:pt idx="55">
                  <c:v>1.1528199860177724</c:v>
                </c:pt>
                <c:pt idx="56">
                  <c:v>1.1307641915178523</c:v>
                </c:pt>
                <c:pt idx="57">
                  <c:v>1.2802316339275643</c:v>
                </c:pt>
                <c:pt idx="58">
                  <c:v>1.2869830853651676</c:v>
                </c:pt>
                <c:pt idx="59">
                  <c:v>1.3706186879402615</c:v>
                </c:pt>
                <c:pt idx="60">
                  <c:v>1.2805127698324315</c:v>
                </c:pt>
                <c:pt idx="61">
                  <c:v>1.3041945717306991</c:v>
                </c:pt>
                <c:pt idx="62">
                  <c:v>1.2998693104369075</c:v>
                </c:pt>
                <c:pt idx="63">
                  <c:v>1.3242060374817566</c:v>
                </c:pt>
                <c:pt idx="64">
                  <c:v>1.3167858645351194</c:v>
                </c:pt>
                <c:pt idx="65">
                  <c:v>1.0722807017543801</c:v>
                </c:pt>
                <c:pt idx="66">
                  <c:v>1.1428490903710564</c:v>
                </c:pt>
                <c:pt idx="67">
                  <c:v>1.1086505775984801</c:v>
                </c:pt>
                <c:pt idx="68">
                  <c:v>1.3378020616233721</c:v>
                </c:pt>
                <c:pt idx="69">
                  <c:v>1.3299139549875161</c:v>
                </c:pt>
                <c:pt idx="70">
                  <c:v>1.5317378312714514</c:v>
                </c:pt>
                <c:pt idx="71">
                  <c:v>1.6172017804568339</c:v>
                </c:pt>
                <c:pt idx="72">
                  <c:v>1.4120828570632016</c:v>
                </c:pt>
                <c:pt idx="73">
                  <c:v>1.0327070285316653</c:v>
                </c:pt>
                <c:pt idx="74">
                  <c:v>1.0237771550647867</c:v>
                </c:pt>
                <c:pt idx="75">
                  <c:v>1.6267028463838873</c:v>
                </c:pt>
                <c:pt idx="76">
                  <c:v>2.2021066035516013</c:v>
                </c:pt>
                <c:pt idx="77">
                  <c:v>2.6508734412753032</c:v>
                </c:pt>
                <c:pt idx="78">
                  <c:v>2.7098949480313106</c:v>
                </c:pt>
                <c:pt idx="79">
                  <c:v>2.3631823444889344</c:v>
                </c:pt>
                <c:pt idx="80">
                  <c:v>1.5813901781495998</c:v>
                </c:pt>
                <c:pt idx="81">
                  <c:v>0.88234887355305158</c:v>
                </c:pt>
                <c:pt idx="82">
                  <c:v>0.44557519081345198</c:v>
                </c:pt>
                <c:pt idx="83">
                  <c:v>0.48471699667702595</c:v>
                </c:pt>
                <c:pt idx="84">
                  <c:v>0.85497106568983572</c:v>
                </c:pt>
                <c:pt idx="85">
                  <c:v>1.2094996693850613</c:v>
                </c:pt>
                <c:pt idx="86">
                  <c:v>1.0065363067120581</c:v>
                </c:pt>
                <c:pt idx="87">
                  <c:v>0.25201956216709398</c:v>
                </c:pt>
                <c:pt idx="88">
                  <c:v>-0.46722643553629428</c:v>
                </c:pt>
                <c:pt idx="89">
                  <c:v>-0.75619225410223923</c:v>
                </c:pt>
                <c:pt idx="90">
                  <c:v>-0.85188350357437992</c:v>
                </c:pt>
                <c:pt idx="91">
                  <c:v>-0.66914700791801396</c:v>
                </c:pt>
                <c:pt idx="92">
                  <c:v>-0.63885088919288791</c:v>
                </c:pt>
                <c:pt idx="93">
                  <c:v>-0.6498046473370378</c:v>
                </c:pt>
                <c:pt idx="94">
                  <c:v>-0.91047248730129482</c:v>
                </c:pt>
                <c:pt idx="95">
                  <c:v>-0.98388882056327231</c:v>
                </c:pt>
                <c:pt idx="96">
                  <c:v>-1.2061657557957295</c:v>
                </c:pt>
                <c:pt idx="97">
                  <c:v>-1.0126582278481067</c:v>
                </c:pt>
                <c:pt idx="98">
                  <c:v>-1.0440882580855626</c:v>
                </c:pt>
                <c:pt idx="99">
                  <c:v>-0.71475160343517086</c:v>
                </c:pt>
                <c:pt idx="100">
                  <c:v>-0.29117627049458639</c:v>
                </c:pt>
                <c:pt idx="101">
                  <c:v>-0.1281282372825987</c:v>
                </c:pt>
                <c:pt idx="102">
                  <c:v>6.9776032616863937E-2</c:v>
                </c:pt>
                <c:pt idx="103">
                  <c:v>-0.17150069972284854</c:v>
                </c:pt>
                <c:pt idx="104">
                  <c:v>0.10188206462626859</c:v>
                </c:pt>
                <c:pt idx="105">
                  <c:v>0.37394268052048929</c:v>
                </c:pt>
                <c:pt idx="106">
                  <c:v>0.82211844032387127</c:v>
                </c:pt>
                <c:pt idx="107">
                  <c:v>1.0157468361418065</c:v>
                </c:pt>
                <c:pt idx="108">
                  <c:v>1.3519479086193442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127872"/>
        <c:axId val="186129408"/>
      </c:lineChart>
      <c:dateAx>
        <c:axId val="186127872"/>
        <c:scaling>
          <c:orientation val="minMax"/>
        </c:scaling>
        <c:delete val="0"/>
        <c:axPos val="b"/>
        <c:numFmt formatCode="mmm\ yy" sourceLinked="0"/>
        <c:majorTickMark val="none"/>
        <c:minorTickMark val="none"/>
        <c:tickLblPos val="low"/>
        <c:spPr>
          <a:ln>
            <a:solidFill>
              <a:schemeClr val="accent1">
                <a:alpha val="50000"/>
              </a:schemeClr>
            </a:solidFill>
          </a:ln>
        </c:spPr>
        <c:txPr>
          <a:bodyPr rot="-5400000" vert="horz"/>
          <a:lstStyle/>
          <a:p>
            <a:pPr algn="ctr">
              <a:defRPr lang="pt-BR" sz="1400" b="0" i="0" u="none" strike="noStrike" kern="1200" baseline="0">
                <a:solidFill>
                  <a:srgbClr val="193264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86129408"/>
        <c:crossesAt val="0"/>
        <c:auto val="0"/>
        <c:lblOffset val="100"/>
        <c:baseTimeUnit val="months"/>
        <c:majorUnit val="12"/>
        <c:majorTimeUnit val="months"/>
        <c:minorUnit val="9"/>
      </c:dateAx>
      <c:valAx>
        <c:axId val="186129408"/>
        <c:scaling>
          <c:orientation val="minMax"/>
        </c:scaling>
        <c:delete val="0"/>
        <c:axPos val="l"/>
        <c:majorGridlines>
          <c:spPr>
            <a:ln w="0"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spPr>
          <a:ln w="0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 algn="ctr">
              <a:defRPr lang="pt-BR" sz="1400" b="0" i="0" u="none" strike="noStrike" kern="1200" baseline="0">
                <a:solidFill>
                  <a:srgbClr val="193264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pt-BR"/>
          </a:p>
        </c:txPr>
        <c:crossAx val="1861278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8265826110510434"/>
          <c:y val="0.9270280536661214"/>
          <c:w val="0.39571318675029377"/>
          <c:h val="6.3575433937898412E-2"/>
        </c:manualLayout>
      </c:layout>
      <c:overlay val="0"/>
      <c:txPr>
        <a:bodyPr/>
        <a:lstStyle/>
        <a:p>
          <a:pPr>
            <a:defRPr sz="1400">
              <a:solidFill>
                <a:srgbClr val="193264"/>
              </a:solidFill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600">
          <a:solidFill>
            <a:srgbClr val="003399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9125935117332"/>
          <c:y val="0.10043699251187586"/>
          <c:w val="0.83096295798542108"/>
          <c:h val="0.7068488862743133"/>
        </c:manualLayout>
      </c:layout>
      <c:lineChart>
        <c:grouping val="standard"/>
        <c:varyColors val="0"/>
        <c:ser>
          <c:idx val="0"/>
          <c:order val="0"/>
          <c:tx>
            <c:strRef>
              <c:f>'g1'!$Q$6</c:f>
              <c:strCache>
                <c:ptCount val="1"/>
                <c:pt idx="0">
                  <c:v>PO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cat>
            <c:numRef>
              <c:f>'g1'!$P$7:$P$34</c:f>
              <c:numCache>
                <c:formatCode>mmm\ yy</c:formatCode>
                <c:ptCount val="28"/>
                <c:pt idx="0">
                  <c:v>41334</c:v>
                </c:pt>
                <c:pt idx="1">
                  <c:v>41365</c:v>
                </c:pt>
                <c:pt idx="2">
                  <c:v>41395</c:v>
                </c:pt>
                <c:pt idx="3">
                  <c:v>41426</c:v>
                </c:pt>
                <c:pt idx="4">
                  <c:v>41456</c:v>
                </c:pt>
                <c:pt idx="5">
                  <c:v>41487</c:v>
                </c:pt>
                <c:pt idx="6">
                  <c:v>41518</c:v>
                </c:pt>
                <c:pt idx="7">
                  <c:v>41548</c:v>
                </c:pt>
                <c:pt idx="8">
                  <c:v>41579</c:v>
                </c:pt>
                <c:pt idx="9">
                  <c:v>41609</c:v>
                </c:pt>
                <c:pt idx="10">
                  <c:v>41640</c:v>
                </c:pt>
                <c:pt idx="11">
                  <c:v>41671</c:v>
                </c:pt>
                <c:pt idx="12">
                  <c:v>41699</c:v>
                </c:pt>
                <c:pt idx="13">
                  <c:v>41730</c:v>
                </c:pt>
                <c:pt idx="14">
                  <c:v>41760</c:v>
                </c:pt>
                <c:pt idx="15">
                  <c:v>41791</c:v>
                </c:pt>
                <c:pt idx="16">
                  <c:v>41821</c:v>
                </c:pt>
                <c:pt idx="17">
                  <c:v>41852</c:v>
                </c:pt>
                <c:pt idx="18">
                  <c:v>41883</c:v>
                </c:pt>
                <c:pt idx="19">
                  <c:v>41913</c:v>
                </c:pt>
                <c:pt idx="20">
                  <c:v>41944</c:v>
                </c:pt>
                <c:pt idx="21">
                  <c:v>41974</c:v>
                </c:pt>
                <c:pt idx="22">
                  <c:v>42005</c:v>
                </c:pt>
                <c:pt idx="23">
                  <c:v>42036</c:v>
                </c:pt>
                <c:pt idx="24">
                  <c:v>42064</c:v>
                </c:pt>
                <c:pt idx="25">
                  <c:v>42095</c:v>
                </c:pt>
                <c:pt idx="26">
                  <c:v>42125</c:v>
                </c:pt>
                <c:pt idx="27">
                  <c:v>42156</c:v>
                </c:pt>
              </c:numCache>
            </c:numRef>
          </c:cat>
          <c:val>
            <c:numRef>
              <c:f>'g1'!$Q$7:$Q$34</c:f>
              <c:numCache>
                <c:formatCode>0.00</c:formatCode>
                <c:ptCount val="28"/>
                <c:pt idx="0">
                  <c:v>1.5924398859622215</c:v>
                </c:pt>
                <c:pt idx="1">
                  <c:v>1.1944969827974319</c:v>
                </c:pt>
                <c:pt idx="2">
                  <c:v>1.1267163945075396</c:v>
                </c:pt>
                <c:pt idx="3">
                  <c:v>1.1166073003785186</c:v>
                </c:pt>
                <c:pt idx="4">
                  <c:v>1.3826273266973175</c:v>
                </c:pt>
                <c:pt idx="5">
                  <c:v>1.2307486869046471</c:v>
                </c:pt>
                <c:pt idx="6">
                  <c:v>1.2133389578384168</c:v>
                </c:pt>
                <c:pt idx="7">
                  <c:v>1.2565433413184195</c:v>
                </c:pt>
                <c:pt idx="8">
                  <c:v>1.516929822618863</c:v>
                </c:pt>
                <c:pt idx="9">
                  <c:v>1.744070161451063</c:v>
                </c:pt>
                <c:pt idx="10">
                  <c:v>1.8017717607567363</c:v>
                </c:pt>
                <c:pt idx="11">
                  <c:v>2.1299634959086404</c:v>
                </c:pt>
                <c:pt idx="12">
                  <c:v>2.0225171338170753</c:v>
                </c:pt>
                <c:pt idx="13">
                  <c:v>1.8523669132780753</c:v>
                </c:pt>
                <c:pt idx="14">
                  <c:v>1.6778895140211745</c:v>
                </c:pt>
                <c:pt idx="15">
                  <c:v>1.6508939121216599</c:v>
                </c:pt>
                <c:pt idx="16">
                  <c:v>1.1876589140460823</c:v>
                </c:pt>
                <c:pt idx="17">
                  <c:v>1.065186325162145</c:v>
                </c:pt>
                <c:pt idx="18">
                  <c:v>1.1998903208116189</c:v>
                </c:pt>
                <c:pt idx="19">
                  <c:v>1.4140042277740719</c:v>
                </c:pt>
                <c:pt idx="20">
                  <c:v>1.1146983115919937</c:v>
                </c:pt>
                <c:pt idx="21">
                  <c:v>1.0818341115138139</c:v>
                </c:pt>
                <c:pt idx="22">
                  <c:v>1.2032143948988931</c:v>
                </c:pt>
                <c:pt idx="23">
                  <c:v>0.8941161039273311</c:v>
                </c:pt>
                <c:pt idx="24">
                  <c:v>0.8449129882084776</c:v>
                </c:pt>
                <c:pt idx="25">
                  <c:v>0.6870562534134308</c:v>
                </c:pt>
                <c:pt idx="26">
                  <c:v>0.32350474364699267</c:v>
                </c:pt>
                <c:pt idx="27">
                  <c:v>0.17272845782818536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'g1'!$R$6</c:f>
              <c:strCache>
                <c:ptCount val="1"/>
                <c:pt idx="0">
                  <c:v>PEA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'g1'!$P$7:$P$34</c:f>
              <c:numCache>
                <c:formatCode>mmm\ yy</c:formatCode>
                <c:ptCount val="28"/>
                <c:pt idx="0">
                  <c:v>41334</c:v>
                </c:pt>
                <c:pt idx="1">
                  <c:v>41365</c:v>
                </c:pt>
                <c:pt idx="2">
                  <c:v>41395</c:v>
                </c:pt>
                <c:pt idx="3">
                  <c:v>41426</c:v>
                </c:pt>
                <c:pt idx="4">
                  <c:v>41456</c:v>
                </c:pt>
                <c:pt idx="5">
                  <c:v>41487</c:v>
                </c:pt>
                <c:pt idx="6">
                  <c:v>41518</c:v>
                </c:pt>
                <c:pt idx="7">
                  <c:v>41548</c:v>
                </c:pt>
                <c:pt idx="8">
                  <c:v>41579</c:v>
                </c:pt>
                <c:pt idx="9">
                  <c:v>41609</c:v>
                </c:pt>
                <c:pt idx="10">
                  <c:v>41640</c:v>
                </c:pt>
                <c:pt idx="11">
                  <c:v>41671</c:v>
                </c:pt>
                <c:pt idx="12">
                  <c:v>41699</c:v>
                </c:pt>
                <c:pt idx="13">
                  <c:v>41730</c:v>
                </c:pt>
                <c:pt idx="14">
                  <c:v>41760</c:v>
                </c:pt>
                <c:pt idx="15">
                  <c:v>41791</c:v>
                </c:pt>
                <c:pt idx="16">
                  <c:v>41821</c:v>
                </c:pt>
                <c:pt idx="17">
                  <c:v>41852</c:v>
                </c:pt>
                <c:pt idx="18">
                  <c:v>41883</c:v>
                </c:pt>
                <c:pt idx="19">
                  <c:v>41913</c:v>
                </c:pt>
                <c:pt idx="20">
                  <c:v>41944</c:v>
                </c:pt>
                <c:pt idx="21">
                  <c:v>41974</c:v>
                </c:pt>
                <c:pt idx="22">
                  <c:v>42005</c:v>
                </c:pt>
                <c:pt idx="23">
                  <c:v>42036</c:v>
                </c:pt>
                <c:pt idx="24">
                  <c:v>42064</c:v>
                </c:pt>
                <c:pt idx="25">
                  <c:v>42095</c:v>
                </c:pt>
                <c:pt idx="26">
                  <c:v>42125</c:v>
                </c:pt>
                <c:pt idx="27">
                  <c:v>42156</c:v>
                </c:pt>
              </c:numCache>
            </c:numRef>
          </c:cat>
          <c:val>
            <c:numRef>
              <c:f>'g1'!$R$7:$R$34</c:f>
              <c:numCache>
                <c:formatCode>0.00</c:formatCode>
                <c:ptCount val="28"/>
                <c:pt idx="0">
                  <c:v>1.6237296641713073</c:v>
                </c:pt>
                <c:pt idx="1">
                  <c:v>1.2856593937253962</c:v>
                </c:pt>
                <c:pt idx="2">
                  <c:v>1.0874851259765137</c:v>
                </c:pt>
                <c:pt idx="3">
                  <c:v>1.0170996654413216</c:v>
                </c:pt>
                <c:pt idx="4">
                  <c:v>1.2126220110520052</c:v>
                </c:pt>
                <c:pt idx="5">
                  <c:v>1.026450441528425</c:v>
                </c:pt>
                <c:pt idx="6">
                  <c:v>1.0656295776682043</c:v>
                </c:pt>
                <c:pt idx="7">
                  <c:v>1.0573378628145491</c:v>
                </c:pt>
                <c:pt idx="8">
                  <c:v>1.1963994467039498</c:v>
                </c:pt>
                <c:pt idx="9">
                  <c:v>1.0055796780082318</c:v>
                </c:pt>
                <c:pt idx="10">
                  <c:v>0.90857525911411585</c:v>
                </c:pt>
                <c:pt idx="11">
                  <c:v>1.069309378605567</c:v>
                </c:pt>
                <c:pt idx="12">
                  <c:v>1.134808687510926</c:v>
                </c:pt>
                <c:pt idx="13">
                  <c:v>1.0888845597810075</c:v>
                </c:pt>
                <c:pt idx="14">
                  <c:v>1.0225597772682562</c:v>
                </c:pt>
                <c:pt idx="15">
                  <c:v>1.0119698657862273</c:v>
                </c:pt>
                <c:pt idx="16">
                  <c:v>0.76845360193490819</c:v>
                </c:pt>
                <c:pt idx="17">
                  <c:v>0.81996507745249403</c:v>
                </c:pt>
                <c:pt idx="18">
                  <c:v>1.0237723407947215</c:v>
                </c:pt>
                <c:pt idx="19">
                  <c:v>1.3129527643530849</c:v>
                </c:pt>
                <c:pt idx="20">
                  <c:v>1.145532626768528</c:v>
                </c:pt>
                <c:pt idx="21">
                  <c:v>1.4213654093573069</c:v>
                </c:pt>
                <c:pt idx="22">
                  <c:v>1.6423767961899216</c:v>
                </c:pt>
                <c:pt idx="23">
                  <c:v>1.626745489756388</c:v>
                </c:pt>
                <c:pt idx="24">
                  <c:v>1.6856561546286741</c:v>
                </c:pt>
                <c:pt idx="25">
                  <c:v>1.6370330550850412</c:v>
                </c:pt>
                <c:pt idx="26">
                  <c:v>1.586706520087148</c:v>
                </c:pt>
                <c:pt idx="27">
                  <c:v>1.7678786468189287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461568"/>
        <c:axId val="186463360"/>
      </c:lineChart>
      <c:dateAx>
        <c:axId val="186461568"/>
        <c:scaling>
          <c:orientation val="minMax"/>
          <c:max val="42185"/>
          <c:min val="41426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86463360"/>
        <c:crosses val="autoZero"/>
        <c:auto val="1"/>
        <c:lblOffset val="100"/>
        <c:baseTimeUnit val="months"/>
      </c:dateAx>
      <c:valAx>
        <c:axId val="18646336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0.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86461568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27443910256410259"/>
          <c:y val="0.93841204056764205"/>
          <c:w val="0.45112179487179488"/>
          <c:h val="4.8142578908679755E-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470404933952524E-2"/>
          <c:y val="9.5707070707071268E-2"/>
          <c:w val="0.9136004990116976"/>
          <c:h val="0.728117574749758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index</c:v>
                </c:pt>
              </c:strCache>
            </c:strRef>
          </c:tx>
          <c:spPr>
            <a:solidFill>
              <a:srgbClr val="193264"/>
            </a:solidFill>
            <a:ln>
              <a:noFill/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193264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Plan1!$A$2:$A$16</c:f>
              <c:strCache>
                <c:ptCount val="1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2015*</c:v>
                </c:pt>
              </c:strCache>
            </c:strRef>
          </c:cat>
          <c:val>
            <c:numRef>
              <c:f>Plan1!$B$2:$B$16</c:f>
              <c:numCache>
                <c:formatCode>0.0</c:formatCode>
                <c:ptCount val="15"/>
                <c:pt idx="0">
                  <c:v>25.554309402871539</c:v>
                </c:pt>
                <c:pt idx="1">
                  <c:v>25.777919171836167</c:v>
                </c:pt>
                <c:pt idx="2">
                  <c:v>24.316345858855804</c:v>
                </c:pt>
                <c:pt idx="3">
                  <c:v>25.461819090396087</c:v>
                </c:pt>
                <c:pt idx="4">
                  <c:v>27.951054446959379</c:v>
                </c:pt>
                <c:pt idx="5">
                  <c:v>30.400412847059521</c:v>
                </c:pt>
                <c:pt idx="6" formatCode="0.00">
                  <c:v>34.72814664847899</c:v>
                </c:pt>
                <c:pt idx="7" formatCode="0.00">
                  <c:v>39.70956619319751</c:v>
                </c:pt>
                <c:pt idx="8" formatCode="0.00">
                  <c:v>42.6815175746842</c:v>
                </c:pt>
                <c:pt idx="9" formatCode="0.00">
                  <c:v>44.064335120991757</c:v>
                </c:pt>
                <c:pt idx="10" formatCode="0.00">
                  <c:v>46.492874474400345</c:v>
                </c:pt>
                <c:pt idx="11" formatCode="0.00">
                  <c:v>50.250154038873809</c:v>
                </c:pt>
                <c:pt idx="12" formatCode="0.00">
                  <c:v>52.570716940481063</c:v>
                </c:pt>
                <c:pt idx="13" formatCode="0.00">
                  <c:v>54.651621756867975</c:v>
                </c:pt>
                <c:pt idx="14" formatCode="0.00">
                  <c:v>54.529039285560586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86579968"/>
        <c:axId val="186413824"/>
      </c:barChart>
      <c:catAx>
        <c:axId val="186579968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 w="0">
            <a:solidFill>
              <a:srgbClr val="BFBFBF"/>
            </a:solidFill>
            <a:prstDash val="sysDot"/>
          </a:ln>
        </c:spPr>
        <c:txPr>
          <a:bodyPr rot="-5400000" vert="horz"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186413824"/>
        <c:crosses val="autoZero"/>
        <c:auto val="0"/>
        <c:lblAlgn val="ctr"/>
        <c:lblOffset val="100"/>
        <c:noMultiLvlLbl val="0"/>
      </c:catAx>
      <c:valAx>
        <c:axId val="186413824"/>
        <c:scaling>
          <c:orientation val="minMax"/>
          <c:max val="60"/>
          <c:min val="0"/>
        </c:scaling>
        <c:delete val="0"/>
        <c:axPos val="l"/>
        <c:majorGridlines>
          <c:spPr>
            <a:ln>
              <a:solidFill>
                <a:sysClr val="window" lastClr="FFFFFF">
                  <a:lumMod val="85000"/>
                </a:sysClr>
              </a:solidFill>
              <a:prstDash val="sysDot"/>
            </a:ln>
          </c:spPr>
        </c:majorGridlines>
        <c:numFmt formatCode="0" sourceLinked="0"/>
        <c:majorTickMark val="out"/>
        <c:minorTickMark val="none"/>
        <c:tickLblPos val="low"/>
        <c:spPr>
          <a:ln w="0">
            <a:solidFill>
              <a:srgbClr val="BFBFBF"/>
            </a:solidFill>
            <a:prstDash val="sysDot"/>
          </a:ln>
        </c:spPr>
        <c:txPr>
          <a:bodyPr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186579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solidFill>
            <a:srgbClr val="285096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05656565656566"/>
          <c:y val="2.0899410774410775E-2"/>
          <c:w val="0.82713863636363638"/>
          <c:h val="0.81359006734006734"/>
        </c:manualLayout>
      </c:layout>
      <c:lineChart>
        <c:grouping val="standard"/>
        <c:varyColors val="0"/>
        <c:ser>
          <c:idx val="1"/>
          <c:order val="0"/>
          <c:tx>
            <c:strRef>
              <c:f>Plan1!$B$1</c:f>
              <c:strCache>
                <c:ptCount val="1"/>
                <c:pt idx="0">
                  <c:v>Inadimplência</c:v>
                </c:pt>
              </c:strCache>
            </c:strRef>
          </c:tx>
          <c:spPr>
            <a:ln w="47625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48"/>
              <c:layout>
                <c:manualLayout>
                  <c:x val="0"/>
                  <c:y val="-5.8796296296296298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 b="1"/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eparator>
</c:separator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Plan1!$A$2:$A$54</c:f>
              <c:numCache>
                <c:formatCode>mmm\-yy</c:formatCode>
                <c:ptCount val="49"/>
                <c:pt idx="0">
                  <c:v>40725</c:v>
                </c:pt>
                <c:pt idx="1">
                  <c:v>40756</c:v>
                </c:pt>
                <c:pt idx="2">
                  <c:v>40787</c:v>
                </c:pt>
                <c:pt idx="3">
                  <c:v>40817</c:v>
                </c:pt>
                <c:pt idx="4">
                  <c:v>40848</c:v>
                </c:pt>
                <c:pt idx="5">
                  <c:v>40878</c:v>
                </c:pt>
                <c:pt idx="6">
                  <c:v>40909</c:v>
                </c:pt>
                <c:pt idx="7">
                  <c:v>40940</c:v>
                </c:pt>
                <c:pt idx="8">
                  <c:v>40969</c:v>
                </c:pt>
                <c:pt idx="9">
                  <c:v>41000</c:v>
                </c:pt>
                <c:pt idx="10">
                  <c:v>41030</c:v>
                </c:pt>
                <c:pt idx="11">
                  <c:v>41061</c:v>
                </c:pt>
                <c:pt idx="12">
                  <c:v>41091</c:v>
                </c:pt>
                <c:pt idx="13">
                  <c:v>41122</c:v>
                </c:pt>
                <c:pt idx="14">
                  <c:v>41153</c:v>
                </c:pt>
                <c:pt idx="15">
                  <c:v>41183</c:v>
                </c:pt>
                <c:pt idx="16">
                  <c:v>41214</c:v>
                </c:pt>
                <c:pt idx="17">
                  <c:v>41244</c:v>
                </c:pt>
                <c:pt idx="18">
                  <c:v>41275</c:v>
                </c:pt>
                <c:pt idx="19">
                  <c:v>41306</c:v>
                </c:pt>
                <c:pt idx="20">
                  <c:v>41334</c:v>
                </c:pt>
                <c:pt idx="21">
                  <c:v>41365</c:v>
                </c:pt>
                <c:pt idx="22">
                  <c:v>41395</c:v>
                </c:pt>
                <c:pt idx="23">
                  <c:v>41426</c:v>
                </c:pt>
                <c:pt idx="24">
                  <c:v>41456</c:v>
                </c:pt>
                <c:pt idx="25">
                  <c:v>41487</c:v>
                </c:pt>
                <c:pt idx="26">
                  <c:v>41518</c:v>
                </c:pt>
                <c:pt idx="27">
                  <c:v>41548</c:v>
                </c:pt>
                <c:pt idx="28">
                  <c:v>41579</c:v>
                </c:pt>
                <c:pt idx="29">
                  <c:v>41609</c:v>
                </c:pt>
                <c:pt idx="30">
                  <c:v>41640</c:v>
                </c:pt>
                <c:pt idx="31">
                  <c:v>41671</c:v>
                </c:pt>
                <c:pt idx="32">
                  <c:v>41699</c:v>
                </c:pt>
                <c:pt idx="33">
                  <c:v>41730</c:v>
                </c:pt>
                <c:pt idx="34">
                  <c:v>41760</c:v>
                </c:pt>
                <c:pt idx="35">
                  <c:v>41791</c:v>
                </c:pt>
                <c:pt idx="36">
                  <c:v>41821</c:v>
                </c:pt>
                <c:pt idx="37">
                  <c:v>41852</c:v>
                </c:pt>
                <c:pt idx="38">
                  <c:v>41883</c:v>
                </c:pt>
                <c:pt idx="39">
                  <c:v>41913</c:v>
                </c:pt>
                <c:pt idx="40">
                  <c:v>41944</c:v>
                </c:pt>
                <c:pt idx="41">
                  <c:v>41974</c:v>
                </c:pt>
                <c:pt idx="42">
                  <c:v>42005</c:v>
                </c:pt>
                <c:pt idx="43">
                  <c:v>42036</c:v>
                </c:pt>
                <c:pt idx="44">
                  <c:v>42064</c:v>
                </c:pt>
                <c:pt idx="45">
                  <c:v>42095</c:v>
                </c:pt>
                <c:pt idx="46">
                  <c:v>42125</c:v>
                </c:pt>
                <c:pt idx="47">
                  <c:v>42156</c:v>
                </c:pt>
                <c:pt idx="48">
                  <c:v>42186</c:v>
                </c:pt>
              </c:numCache>
            </c:numRef>
          </c:cat>
          <c:val>
            <c:numRef>
              <c:f>Plan1!$B$2:$B$54</c:f>
              <c:numCache>
                <c:formatCode>General</c:formatCode>
                <c:ptCount val="49"/>
                <c:pt idx="0">
                  <c:v>3.34</c:v>
                </c:pt>
                <c:pt idx="1">
                  <c:v>3.37</c:v>
                </c:pt>
                <c:pt idx="2">
                  <c:v>3.39</c:v>
                </c:pt>
                <c:pt idx="3">
                  <c:v>3.5</c:v>
                </c:pt>
                <c:pt idx="4">
                  <c:v>3.51</c:v>
                </c:pt>
                <c:pt idx="5">
                  <c:v>3.48</c:v>
                </c:pt>
                <c:pt idx="6">
                  <c:v>3.6</c:v>
                </c:pt>
                <c:pt idx="7">
                  <c:v>3.65</c:v>
                </c:pt>
                <c:pt idx="8">
                  <c:v>3.61</c:v>
                </c:pt>
                <c:pt idx="9">
                  <c:v>3.71</c:v>
                </c:pt>
                <c:pt idx="10">
                  <c:v>3.71</c:v>
                </c:pt>
                <c:pt idx="11">
                  <c:v>3.67</c:v>
                </c:pt>
                <c:pt idx="12">
                  <c:v>3.67</c:v>
                </c:pt>
                <c:pt idx="13">
                  <c:v>3.71</c:v>
                </c:pt>
                <c:pt idx="14">
                  <c:v>3.67</c:v>
                </c:pt>
                <c:pt idx="15">
                  <c:v>3.72</c:v>
                </c:pt>
                <c:pt idx="16">
                  <c:v>3.64</c:v>
                </c:pt>
                <c:pt idx="17">
                  <c:v>3.53</c:v>
                </c:pt>
                <c:pt idx="18">
                  <c:v>3.51</c:v>
                </c:pt>
                <c:pt idx="19">
                  <c:v>3.49</c:v>
                </c:pt>
                <c:pt idx="20">
                  <c:v>3.43</c:v>
                </c:pt>
                <c:pt idx="21">
                  <c:v>3.45</c:v>
                </c:pt>
                <c:pt idx="22">
                  <c:v>3.45</c:v>
                </c:pt>
                <c:pt idx="23">
                  <c:v>3.23</c:v>
                </c:pt>
                <c:pt idx="24">
                  <c:v>3.19</c:v>
                </c:pt>
                <c:pt idx="25">
                  <c:v>3.11</c:v>
                </c:pt>
                <c:pt idx="26">
                  <c:v>3.12</c:v>
                </c:pt>
                <c:pt idx="27">
                  <c:v>3.04</c:v>
                </c:pt>
                <c:pt idx="28">
                  <c:v>2.95</c:v>
                </c:pt>
                <c:pt idx="29">
                  <c:v>2.84</c:v>
                </c:pt>
                <c:pt idx="30">
                  <c:v>2.85</c:v>
                </c:pt>
                <c:pt idx="31">
                  <c:v>2.86</c:v>
                </c:pt>
                <c:pt idx="32">
                  <c:v>2.89</c:v>
                </c:pt>
                <c:pt idx="33">
                  <c:v>2.93</c:v>
                </c:pt>
                <c:pt idx="34">
                  <c:v>3</c:v>
                </c:pt>
                <c:pt idx="35">
                  <c:v>2.91</c:v>
                </c:pt>
                <c:pt idx="36">
                  <c:v>2.96</c:v>
                </c:pt>
                <c:pt idx="37">
                  <c:v>2.98</c:v>
                </c:pt>
                <c:pt idx="38">
                  <c:v>2.92</c:v>
                </c:pt>
                <c:pt idx="39">
                  <c:v>2.96</c:v>
                </c:pt>
                <c:pt idx="40">
                  <c:v>2.85</c:v>
                </c:pt>
                <c:pt idx="41">
                  <c:v>2.73</c:v>
                </c:pt>
                <c:pt idx="42">
                  <c:v>2.82</c:v>
                </c:pt>
                <c:pt idx="43">
                  <c:v>2.85</c:v>
                </c:pt>
                <c:pt idx="44">
                  <c:v>2.82</c:v>
                </c:pt>
                <c:pt idx="45">
                  <c:v>2.96</c:v>
                </c:pt>
                <c:pt idx="46">
                  <c:v>3.02</c:v>
                </c:pt>
                <c:pt idx="47" formatCode="0.00">
                  <c:v>2.92</c:v>
                </c:pt>
                <c:pt idx="48">
                  <c:v>3.03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210560"/>
        <c:axId val="186216448"/>
      </c:lineChart>
      <c:dateAx>
        <c:axId val="186210560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 rot="-5400000" vert="horz"/>
          <a:lstStyle/>
          <a:p>
            <a:pPr>
              <a:defRPr sz="1600">
                <a:solidFill>
                  <a:srgbClr val="193264"/>
                </a:solidFill>
              </a:defRPr>
            </a:pPr>
            <a:endParaRPr lang="pt-BR"/>
          </a:p>
        </c:txPr>
        <c:crossAx val="186216448"/>
        <c:crosses val="autoZero"/>
        <c:auto val="0"/>
        <c:lblOffset val="100"/>
        <c:baseTimeUnit val="months"/>
        <c:majorUnit val="6"/>
        <c:majorTimeUnit val="months"/>
      </c:dateAx>
      <c:valAx>
        <c:axId val="186216448"/>
        <c:scaling>
          <c:orientation val="minMax"/>
          <c:max val="3.8"/>
          <c:min val="2.6"/>
        </c:scaling>
        <c:delete val="0"/>
        <c:axPos val="l"/>
        <c:majorGridlines>
          <c:spPr>
            <a:ln w="0">
              <a:solidFill>
                <a:sysClr val="window" lastClr="FFFFFF">
                  <a:lumMod val="85000"/>
                </a:sysClr>
              </a:solidFill>
              <a:prstDash val="sysDot"/>
            </a:ln>
          </c:spPr>
        </c:majorGridlines>
        <c:numFmt formatCode="#,##0.0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/>
          <a:lstStyle/>
          <a:p>
            <a:pPr>
              <a:defRPr sz="160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t-BR"/>
          </a:p>
        </c:txPr>
        <c:crossAx val="186210560"/>
        <c:crosses val="autoZero"/>
        <c:crossBetween val="between"/>
        <c:majorUnit val="0.2"/>
      </c:valAx>
    </c:plotArea>
    <c:plotVisOnly val="1"/>
    <c:dispBlanksAs val="span"/>
    <c:showDLblsOverMax val="0"/>
  </c:chart>
  <c:txPr>
    <a:bodyPr/>
    <a:lstStyle/>
    <a:p>
      <a:pPr>
        <a:defRPr sz="1600"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905656565656566"/>
          <c:y val="2.0899410774410775E-2"/>
          <c:w val="0.82713863636363638"/>
          <c:h val="0.81359006734006734"/>
        </c:manualLayout>
      </c:layout>
      <c:lineChart>
        <c:grouping val="standard"/>
        <c:varyColors val="0"/>
        <c:ser>
          <c:idx val="1"/>
          <c:order val="0"/>
          <c:tx>
            <c:strRef>
              <c:f>Plan1!$B$2</c:f>
              <c:strCache>
                <c:ptCount val="1"/>
                <c:pt idx="0">
                  <c:v>Expansão do Crédito em 12m </c:v>
                </c:pt>
              </c:strCache>
            </c:strRef>
          </c:tx>
          <c:spPr>
            <a:ln w="47625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48"/>
              <c:layout>
                <c:manualLayout>
                  <c:x val="-2.5656565656565655E-2"/>
                  <c:y val="5.0778619528619527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 b="1"/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8"/>
              <c:layout>
                <c:manualLayout>
                  <c:x val="-6.4141414141415318E-3"/>
                  <c:y val="-4.5433501683501687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200" b="1"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Plan1!$A$3:$A$85</c:f>
              <c:numCache>
                <c:formatCode>mmm\-yy</c:formatCode>
                <c:ptCount val="49"/>
                <c:pt idx="0">
                  <c:v>40725</c:v>
                </c:pt>
                <c:pt idx="1">
                  <c:v>40756</c:v>
                </c:pt>
                <c:pt idx="2">
                  <c:v>40787</c:v>
                </c:pt>
                <c:pt idx="3">
                  <c:v>40817</c:v>
                </c:pt>
                <c:pt idx="4">
                  <c:v>40848</c:v>
                </c:pt>
                <c:pt idx="5">
                  <c:v>40878</c:v>
                </c:pt>
                <c:pt idx="6">
                  <c:v>40909</c:v>
                </c:pt>
                <c:pt idx="7">
                  <c:v>40940</c:v>
                </c:pt>
                <c:pt idx="8">
                  <c:v>40969</c:v>
                </c:pt>
                <c:pt idx="9">
                  <c:v>41000</c:v>
                </c:pt>
                <c:pt idx="10">
                  <c:v>41030</c:v>
                </c:pt>
                <c:pt idx="11">
                  <c:v>41061</c:v>
                </c:pt>
                <c:pt idx="12">
                  <c:v>41091</c:v>
                </c:pt>
                <c:pt idx="13">
                  <c:v>41122</c:v>
                </c:pt>
                <c:pt idx="14">
                  <c:v>41153</c:v>
                </c:pt>
                <c:pt idx="15">
                  <c:v>41183</c:v>
                </c:pt>
                <c:pt idx="16">
                  <c:v>41214</c:v>
                </c:pt>
                <c:pt idx="17">
                  <c:v>41244</c:v>
                </c:pt>
                <c:pt idx="18">
                  <c:v>41275</c:v>
                </c:pt>
                <c:pt idx="19">
                  <c:v>41306</c:v>
                </c:pt>
                <c:pt idx="20">
                  <c:v>41334</c:v>
                </c:pt>
                <c:pt idx="21">
                  <c:v>41365</c:v>
                </c:pt>
                <c:pt idx="22">
                  <c:v>41395</c:v>
                </c:pt>
                <c:pt idx="23">
                  <c:v>41426</c:v>
                </c:pt>
                <c:pt idx="24">
                  <c:v>41456</c:v>
                </c:pt>
                <c:pt idx="25">
                  <c:v>41487</c:v>
                </c:pt>
                <c:pt idx="26">
                  <c:v>41518</c:v>
                </c:pt>
                <c:pt idx="27">
                  <c:v>41548</c:v>
                </c:pt>
                <c:pt idx="28">
                  <c:v>41579</c:v>
                </c:pt>
                <c:pt idx="29">
                  <c:v>41609</c:v>
                </c:pt>
                <c:pt idx="30">
                  <c:v>41640</c:v>
                </c:pt>
                <c:pt idx="31">
                  <c:v>41671</c:v>
                </c:pt>
                <c:pt idx="32">
                  <c:v>41699</c:v>
                </c:pt>
                <c:pt idx="33">
                  <c:v>41730</c:v>
                </c:pt>
                <c:pt idx="34">
                  <c:v>41760</c:v>
                </c:pt>
                <c:pt idx="35">
                  <c:v>41791</c:v>
                </c:pt>
                <c:pt idx="36">
                  <c:v>41821</c:v>
                </c:pt>
                <c:pt idx="37">
                  <c:v>41852</c:v>
                </c:pt>
                <c:pt idx="38">
                  <c:v>41883</c:v>
                </c:pt>
                <c:pt idx="39">
                  <c:v>41913</c:v>
                </c:pt>
                <c:pt idx="40">
                  <c:v>41944</c:v>
                </c:pt>
                <c:pt idx="41">
                  <c:v>41974</c:v>
                </c:pt>
                <c:pt idx="42">
                  <c:v>42005</c:v>
                </c:pt>
                <c:pt idx="43">
                  <c:v>42036</c:v>
                </c:pt>
                <c:pt idx="44">
                  <c:v>42064</c:v>
                </c:pt>
                <c:pt idx="45">
                  <c:v>42095</c:v>
                </c:pt>
                <c:pt idx="46">
                  <c:v>42125</c:v>
                </c:pt>
                <c:pt idx="47">
                  <c:v>42156</c:v>
                </c:pt>
                <c:pt idx="48">
                  <c:v>42186</c:v>
                </c:pt>
              </c:numCache>
            </c:numRef>
          </c:cat>
          <c:val>
            <c:numRef>
              <c:f>Plan1!$B$3:$B$85</c:f>
              <c:numCache>
                <c:formatCode>0.00</c:formatCode>
                <c:ptCount val="49"/>
                <c:pt idx="0">
                  <c:v>19.618449122265915</c:v>
                </c:pt>
                <c:pt idx="1">
                  <c:v>19.175132842219679</c:v>
                </c:pt>
                <c:pt idx="2">
                  <c:v>19.379096797429106</c:v>
                </c:pt>
                <c:pt idx="3">
                  <c:v>18.091938978564759</c:v>
                </c:pt>
                <c:pt idx="4">
                  <c:v>17.968727754207126</c:v>
                </c:pt>
                <c:pt idx="5">
                  <c:v>18.756612335552813</c:v>
                </c:pt>
                <c:pt idx="6">
                  <c:v>18.297084268384857</c:v>
                </c:pt>
                <c:pt idx="7">
                  <c:v>17.199509161307812</c:v>
                </c:pt>
                <c:pt idx="8">
                  <c:v>18.141614545388407</c:v>
                </c:pt>
                <c:pt idx="9">
                  <c:v>18.116083829038288</c:v>
                </c:pt>
                <c:pt idx="10">
                  <c:v>18.206936816825305</c:v>
                </c:pt>
                <c:pt idx="11">
                  <c:v>18.203772830253072</c:v>
                </c:pt>
                <c:pt idx="12">
                  <c:v>17.796001070048419</c:v>
                </c:pt>
                <c:pt idx="13">
                  <c:v>17.161068721225845</c:v>
                </c:pt>
                <c:pt idx="14">
                  <c:v>15.946690250601691</c:v>
                </c:pt>
                <c:pt idx="15">
                  <c:v>16.693238896823527</c:v>
                </c:pt>
                <c:pt idx="16">
                  <c:v>16.203655512661342</c:v>
                </c:pt>
                <c:pt idx="17">
                  <c:v>16.440096482024668</c:v>
                </c:pt>
                <c:pt idx="18">
                  <c:v>16.377260308333973</c:v>
                </c:pt>
                <c:pt idx="19">
                  <c:v>16.783453533492732</c:v>
                </c:pt>
                <c:pt idx="20">
                  <c:v>16.746740602776832</c:v>
                </c:pt>
                <c:pt idx="21">
                  <c:v>16.261484820218499</c:v>
                </c:pt>
                <c:pt idx="22">
                  <c:v>16.11686128452925</c:v>
                </c:pt>
                <c:pt idx="23">
                  <c:v>16.387074825240731</c:v>
                </c:pt>
                <c:pt idx="24">
                  <c:v>16.062790256501923</c:v>
                </c:pt>
                <c:pt idx="25">
                  <c:v>16.127459945780508</c:v>
                </c:pt>
                <c:pt idx="26">
                  <c:v>15.713882183531647</c:v>
                </c:pt>
                <c:pt idx="27">
                  <c:v>14.407460222485224</c:v>
                </c:pt>
                <c:pt idx="28">
                  <c:v>14.541545696999481</c:v>
                </c:pt>
                <c:pt idx="29">
                  <c:v>14.484123465485087</c:v>
                </c:pt>
                <c:pt idx="30">
                  <c:v>14.669560237768708</c:v>
                </c:pt>
                <c:pt idx="31">
                  <c:v>14.350370469504693</c:v>
                </c:pt>
                <c:pt idx="32">
                  <c:v>13.400028511838592</c:v>
                </c:pt>
                <c:pt idx="33">
                  <c:v>13.15560070506181</c:v>
                </c:pt>
                <c:pt idx="34">
                  <c:v>12.492331023192271</c:v>
                </c:pt>
                <c:pt idx="35">
                  <c:v>11.575793102794464</c:v>
                </c:pt>
                <c:pt idx="36">
                  <c:v>11.226040979487472</c:v>
                </c:pt>
                <c:pt idx="37">
                  <c:v>10.853905194745739</c:v>
                </c:pt>
                <c:pt idx="38">
                  <c:v>11.528018210604785</c:v>
                </c:pt>
                <c:pt idx="39">
                  <c:v>12.103564915843034</c:v>
                </c:pt>
                <c:pt idx="40">
                  <c:v>11.701581451017852</c:v>
                </c:pt>
                <c:pt idx="41">
                  <c:v>11.288938326772691</c:v>
                </c:pt>
                <c:pt idx="42">
                  <c:v>11.036494327326674</c:v>
                </c:pt>
                <c:pt idx="43">
                  <c:v>10.957525025204973</c:v>
                </c:pt>
                <c:pt idx="44">
                  <c:v>11.206744640551914</c:v>
                </c:pt>
                <c:pt idx="45">
                  <c:v>10.46945763197462</c:v>
                </c:pt>
                <c:pt idx="46">
                  <c:v>10.168458710907547</c:v>
                </c:pt>
                <c:pt idx="47">
                  <c:v>9.7566545093049406</c:v>
                </c:pt>
                <c:pt idx="48">
                  <c:v>9.8881464326540112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480704"/>
        <c:axId val="205482240"/>
      </c:lineChart>
      <c:dateAx>
        <c:axId val="205480704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 rot="-5400000" vert="horz"/>
          <a:lstStyle/>
          <a:p>
            <a:pPr>
              <a:defRPr sz="1600">
                <a:solidFill>
                  <a:srgbClr val="193264"/>
                </a:solidFill>
              </a:defRPr>
            </a:pPr>
            <a:endParaRPr lang="pt-BR"/>
          </a:p>
        </c:txPr>
        <c:crossAx val="205482240"/>
        <c:crosses val="autoZero"/>
        <c:auto val="0"/>
        <c:lblOffset val="100"/>
        <c:baseTimeUnit val="months"/>
        <c:majorUnit val="6"/>
        <c:majorTimeUnit val="months"/>
      </c:dateAx>
      <c:valAx>
        <c:axId val="205482240"/>
        <c:scaling>
          <c:orientation val="minMax"/>
          <c:max val="22"/>
          <c:min val="8"/>
        </c:scaling>
        <c:delete val="0"/>
        <c:axPos val="l"/>
        <c:majorGridlines>
          <c:spPr>
            <a:ln w="0">
              <a:solidFill>
                <a:sysClr val="window" lastClr="FFFFFF">
                  <a:lumMod val="85000"/>
                </a:sysClr>
              </a:solidFill>
              <a:prstDash val="sysDot"/>
            </a:ln>
          </c:spPr>
        </c:majorGridlines>
        <c:numFmt formatCode="#,##0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75000"/>
              </a:sysClr>
            </a:solidFill>
            <a:prstDash val="sysDot"/>
          </a:ln>
        </c:spPr>
        <c:txPr>
          <a:bodyPr/>
          <a:lstStyle/>
          <a:p>
            <a:pPr>
              <a:defRPr sz="160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t-BR"/>
          </a:p>
        </c:txPr>
        <c:crossAx val="205480704"/>
        <c:crosses val="autoZero"/>
        <c:crossBetween val="between"/>
      </c:valAx>
    </c:plotArea>
    <c:plotVisOnly val="1"/>
    <c:dispBlanksAs val="span"/>
    <c:showDLblsOverMax val="0"/>
  </c:chart>
  <c:txPr>
    <a:bodyPr/>
    <a:lstStyle/>
    <a:p>
      <a:pPr>
        <a:defRPr sz="1600"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259337775085801E-2"/>
          <c:y val="0.14096773197467963"/>
          <c:w val="0.81510145366444575"/>
          <c:h val="0.58615214274686256"/>
        </c:manualLayout>
      </c:layout>
      <c:lineChart>
        <c:grouping val="standard"/>
        <c:varyColors val="0"/>
        <c:ser>
          <c:idx val="1"/>
          <c:order val="1"/>
          <c:tx>
            <c:strRef>
              <c:f>'1'!$H$2</c:f>
              <c:strCache>
                <c:ptCount val="1"/>
                <c:pt idx="0">
                  <c:v>Endividamento (% da renda anual) exceto habitacional (esquerda)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'1'!$A$62:$A$995</c:f>
              <c:numCache>
                <c:formatCode>mmm\ yy</c:formatCode>
                <c:ptCount val="93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</c:numCache>
            </c:numRef>
          </c:cat>
          <c:val>
            <c:numRef>
              <c:f>'1'!$H$62:$H$995</c:f>
              <c:numCache>
                <c:formatCode>#,##0.00</c:formatCode>
                <c:ptCount val="934"/>
                <c:pt idx="0">
                  <c:v>15.31</c:v>
                </c:pt>
                <c:pt idx="1">
                  <c:v>15.71</c:v>
                </c:pt>
                <c:pt idx="2">
                  <c:v>16.13</c:v>
                </c:pt>
                <c:pt idx="3">
                  <c:v>16.559999999999999</c:v>
                </c:pt>
                <c:pt idx="4">
                  <c:v>16.940000000000001</c:v>
                </c:pt>
                <c:pt idx="5">
                  <c:v>17.079999999999998</c:v>
                </c:pt>
                <c:pt idx="6">
                  <c:v>17.37</c:v>
                </c:pt>
                <c:pt idx="7">
                  <c:v>17.82</c:v>
                </c:pt>
                <c:pt idx="8">
                  <c:v>18.12</c:v>
                </c:pt>
                <c:pt idx="9">
                  <c:v>18.399999999999999</c:v>
                </c:pt>
                <c:pt idx="10">
                  <c:v>18.64</c:v>
                </c:pt>
                <c:pt idx="11">
                  <c:v>18.46</c:v>
                </c:pt>
                <c:pt idx="12">
                  <c:v>18.93</c:v>
                </c:pt>
                <c:pt idx="13">
                  <c:v>19.170000000000002</c:v>
                </c:pt>
                <c:pt idx="14">
                  <c:v>19.54</c:v>
                </c:pt>
                <c:pt idx="15">
                  <c:v>19.87</c:v>
                </c:pt>
                <c:pt idx="16">
                  <c:v>20.100000000000001</c:v>
                </c:pt>
                <c:pt idx="17">
                  <c:v>20.2</c:v>
                </c:pt>
                <c:pt idx="18">
                  <c:v>20.420000000000002</c:v>
                </c:pt>
                <c:pt idx="19">
                  <c:v>20.69</c:v>
                </c:pt>
                <c:pt idx="20">
                  <c:v>20.75</c:v>
                </c:pt>
                <c:pt idx="21">
                  <c:v>20.85</c:v>
                </c:pt>
                <c:pt idx="22">
                  <c:v>21.03</c:v>
                </c:pt>
                <c:pt idx="23">
                  <c:v>20.97</c:v>
                </c:pt>
                <c:pt idx="24">
                  <c:v>21.38</c:v>
                </c:pt>
                <c:pt idx="25">
                  <c:v>21.68</c:v>
                </c:pt>
                <c:pt idx="26">
                  <c:v>21.97</c:v>
                </c:pt>
                <c:pt idx="27">
                  <c:v>22.39</c:v>
                </c:pt>
                <c:pt idx="28">
                  <c:v>22.91</c:v>
                </c:pt>
                <c:pt idx="29">
                  <c:v>23.02</c:v>
                </c:pt>
                <c:pt idx="30">
                  <c:v>23.45</c:v>
                </c:pt>
                <c:pt idx="31">
                  <c:v>23.78</c:v>
                </c:pt>
                <c:pt idx="32">
                  <c:v>24</c:v>
                </c:pt>
                <c:pt idx="33">
                  <c:v>24.69</c:v>
                </c:pt>
                <c:pt idx="34">
                  <c:v>25.16</c:v>
                </c:pt>
                <c:pt idx="35">
                  <c:v>25.04</c:v>
                </c:pt>
                <c:pt idx="36">
                  <c:v>25.52</c:v>
                </c:pt>
                <c:pt idx="37">
                  <c:v>25.87</c:v>
                </c:pt>
                <c:pt idx="38">
                  <c:v>26.24</c:v>
                </c:pt>
                <c:pt idx="39">
                  <c:v>26.65</c:v>
                </c:pt>
                <c:pt idx="40">
                  <c:v>26.97</c:v>
                </c:pt>
                <c:pt idx="41">
                  <c:v>27.08</c:v>
                </c:pt>
                <c:pt idx="42">
                  <c:v>27.37</c:v>
                </c:pt>
                <c:pt idx="43">
                  <c:v>27.35</c:v>
                </c:pt>
                <c:pt idx="44">
                  <c:v>27.56</c:v>
                </c:pt>
                <c:pt idx="45">
                  <c:v>28.22</c:v>
                </c:pt>
                <c:pt idx="46">
                  <c:v>27.87</c:v>
                </c:pt>
                <c:pt idx="47">
                  <c:v>27.43</c:v>
                </c:pt>
                <c:pt idx="48">
                  <c:v>27.37</c:v>
                </c:pt>
                <c:pt idx="49">
                  <c:v>27.61</c:v>
                </c:pt>
                <c:pt idx="50">
                  <c:v>27.86</c:v>
                </c:pt>
                <c:pt idx="51">
                  <c:v>27.95</c:v>
                </c:pt>
                <c:pt idx="52">
                  <c:v>28.07</c:v>
                </c:pt>
                <c:pt idx="53">
                  <c:v>28.13</c:v>
                </c:pt>
                <c:pt idx="54">
                  <c:v>28.2</c:v>
                </c:pt>
                <c:pt idx="55">
                  <c:v>28.34</c:v>
                </c:pt>
                <c:pt idx="56">
                  <c:v>28.55</c:v>
                </c:pt>
                <c:pt idx="57">
                  <c:v>28.79</c:v>
                </c:pt>
                <c:pt idx="58">
                  <c:v>28.88</c:v>
                </c:pt>
                <c:pt idx="59">
                  <c:v>28.78</c:v>
                </c:pt>
                <c:pt idx="60">
                  <c:v>29.05</c:v>
                </c:pt>
                <c:pt idx="61">
                  <c:v>29.16</c:v>
                </c:pt>
                <c:pt idx="62">
                  <c:v>29.38</c:v>
                </c:pt>
                <c:pt idx="63">
                  <c:v>29.64</c:v>
                </c:pt>
                <c:pt idx="64">
                  <c:v>29.85</c:v>
                </c:pt>
                <c:pt idx="65">
                  <c:v>29.9</c:v>
                </c:pt>
                <c:pt idx="66">
                  <c:v>30.05</c:v>
                </c:pt>
                <c:pt idx="67">
                  <c:v>30.13</c:v>
                </c:pt>
                <c:pt idx="68">
                  <c:v>30.33</c:v>
                </c:pt>
                <c:pt idx="69">
                  <c:v>30.52</c:v>
                </c:pt>
                <c:pt idx="70">
                  <c:v>30.74</c:v>
                </c:pt>
                <c:pt idx="71">
                  <c:v>30.56</c:v>
                </c:pt>
                <c:pt idx="72">
                  <c:v>30.82</c:v>
                </c:pt>
                <c:pt idx="73">
                  <c:v>30.98</c:v>
                </c:pt>
                <c:pt idx="74">
                  <c:v>31.05</c:v>
                </c:pt>
                <c:pt idx="75">
                  <c:v>31.08</c:v>
                </c:pt>
                <c:pt idx="76">
                  <c:v>31.22</c:v>
                </c:pt>
                <c:pt idx="77">
                  <c:v>31.12</c:v>
                </c:pt>
                <c:pt idx="78">
                  <c:v>31.13</c:v>
                </c:pt>
                <c:pt idx="79">
                  <c:v>31.25</c:v>
                </c:pt>
                <c:pt idx="80">
                  <c:v>31.36</c:v>
                </c:pt>
                <c:pt idx="81">
                  <c:v>31.42</c:v>
                </c:pt>
                <c:pt idx="82">
                  <c:v>31.34</c:v>
                </c:pt>
                <c:pt idx="83">
                  <c:v>31.05</c:v>
                </c:pt>
                <c:pt idx="84">
                  <c:v>31.24</c:v>
                </c:pt>
                <c:pt idx="85">
                  <c:v>31.09</c:v>
                </c:pt>
                <c:pt idx="86">
                  <c:v>31.14</c:v>
                </c:pt>
                <c:pt idx="87">
                  <c:v>31.24</c:v>
                </c:pt>
                <c:pt idx="88">
                  <c:v>31.16</c:v>
                </c:pt>
                <c:pt idx="89">
                  <c:v>31.34</c:v>
                </c:pt>
                <c:pt idx="90">
                  <c:v>31.4</c:v>
                </c:pt>
                <c:pt idx="91">
                  <c:v>31.33</c:v>
                </c:pt>
                <c:pt idx="92">
                  <c:v>31.11</c:v>
                </c:pt>
                <c:pt idx="93">
                  <c:v>31.01</c:v>
                </c:pt>
                <c:pt idx="94">
                  <c:v>30.76</c:v>
                </c:pt>
                <c:pt idx="95">
                  <c:v>30.61</c:v>
                </c:pt>
                <c:pt idx="96">
                  <c:v>30.65</c:v>
                </c:pt>
                <c:pt idx="97">
                  <c:v>30.7</c:v>
                </c:pt>
                <c:pt idx="98">
                  <c:v>30.62</c:v>
                </c:pt>
                <c:pt idx="99">
                  <c:v>30.56</c:v>
                </c:pt>
                <c:pt idx="100">
                  <c:v>30.54</c:v>
                </c:pt>
                <c:pt idx="101">
                  <c:v>30.46</c:v>
                </c:pt>
                <c:pt idx="102">
                  <c:v>30.33</c:v>
                </c:pt>
                <c:pt idx="103">
                  <c:v>30.27</c:v>
                </c:pt>
                <c:pt idx="104">
                  <c:v>30.09</c:v>
                </c:pt>
                <c:pt idx="105">
                  <c:v>29.89</c:v>
                </c:pt>
                <c:pt idx="106">
                  <c:v>29.81</c:v>
                </c:pt>
                <c:pt idx="107">
                  <c:v>29.44</c:v>
                </c:pt>
                <c:pt idx="108">
                  <c:v>29.44</c:v>
                </c:pt>
                <c:pt idx="109">
                  <c:v>29.34</c:v>
                </c:pt>
                <c:pt idx="110">
                  <c:v>29.13</c:v>
                </c:pt>
                <c:pt idx="111">
                  <c:v>29.08</c:v>
                </c:pt>
                <c:pt idx="112">
                  <c:v>29.06</c:v>
                </c:pt>
                <c:pt idx="113">
                  <c:v>29.07</c:v>
                </c:pt>
                <c:pt idx="114">
                  <c:v>28.8</c:v>
                </c:pt>
                <c:pt idx="115">
                  <c:v>28.65</c:v>
                </c:pt>
                <c:pt idx="116">
                  <c:v>28.55</c:v>
                </c:pt>
                <c:pt idx="117">
                  <c:v>28.47</c:v>
                </c:pt>
                <c:pt idx="118">
                  <c:v>28.2</c:v>
                </c:pt>
                <c:pt idx="119">
                  <c:v>27.92</c:v>
                </c:pt>
                <c:pt idx="120">
                  <c:v>27.93</c:v>
                </c:pt>
                <c:pt idx="121">
                  <c:v>27.91</c:v>
                </c:pt>
                <c:pt idx="122">
                  <c:v>27.76</c:v>
                </c:pt>
                <c:pt idx="123">
                  <c:v>27.65</c:v>
                </c:pt>
                <c:pt idx="124">
                  <c:v>27.4</c:v>
                </c:pt>
                <c:pt idx="125">
                  <c:v>27.14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622656"/>
        <c:axId val="205624448"/>
      </c:lineChart>
      <c:lineChart>
        <c:grouping val="standard"/>
        <c:varyColors val="0"/>
        <c:ser>
          <c:idx val="0"/>
          <c:order val="0"/>
          <c:tx>
            <c:strRef>
              <c:f>'1'!$G$2</c:f>
              <c:strCache>
                <c:ptCount val="1"/>
                <c:pt idx="0">
                  <c:v>Comprometimento (% da renda) exceto habitacional (direita)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cat>
            <c:numRef>
              <c:f>'1'!$A$62:$A$995</c:f>
              <c:numCache>
                <c:formatCode>mmm\ yy</c:formatCode>
                <c:ptCount val="934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</c:numCache>
            </c:numRef>
          </c:cat>
          <c:val>
            <c:numRef>
              <c:f>'1'!$G$62:$G$995</c:f>
              <c:numCache>
                <c:formatCode>General</c:formatCode>
                <c:ptCount val="934"/>
                <c:pt idx="2" formatCode="#,##0.00">
                  <c:v>15.32</c:v>
                </c:pt>
                <c:pt idx="3" formatCode="#,##0.00">
                  <c:v>15.63</c:v>
                </c:pt>
                <c:pt idx="4" formatCode="#,##0.00">
                  <c:v>15.86</c:v>
                </c:pt>
                <c:pt idx="5" formatCode="#,##0.00">
                  <c:v>15.91</c:v>
                </c:pt>
                <c:pt idx="6" formatCode="#,##0.00">
                  <c:v>15.96</c:v>
                </c:pt>
                <c:pt idx="7" formatCode="#,##0.00">
                  <c:v>16.100000000000001</c:v>
                </c:pt>
                <c:pt idx="8" formatCode="#,##0.00">
                  <c:v>16.77</c:v>
                </c:pt>
                <c:pt idx="9" formatCode="#,##0.00">
                  <c:v>17.13</c:v>
                </c:pt>
                <c:pt idx="10" formatCode="#,##0.00">
                  <c:v>17.13</c:v>
                </c:pt>
                <c:pt idx="11" formatCode="#,##0.00">
                  <c:v>16.88</c:v>
                </c:pt>
                <c:pt idx="12" formatCode="#,##0.00">
                  <c:v>16.850000000000001</c:v>
                </c:pt>
                <c:pt idx="13" formatCode="#,##0.00">
                  <c:v>17.059999999999999</c:v>
                </c:pt>
                <c:pt idx="14" formatCode="#,##0.00">
                  <c:v>17.510000000000002</c:v>
                </c:pt>
                <c:pt idx="15" formatCode="#,##0.00">
                  <c:v>17.7</c:v>
                </c:pt>
                <c:pt idx="16" formatCode="#,##0.00">
                  <c:v>17.72</c:v>
                </c:pt>
                <c:pt idx="17" formatCode="#,##0.00">
                  <c:v>17.739999999999998</c:v>
                </c:pt>
                <c:pt idx="18" formatCode="#,##0.00">
                  <c:v>17.66</c:v>
                </c:pt>
                <c:pt idx="19" formatCode="#,##0.00">
                  <c:v>17.739999999999998</c:v>
                </c:pt>
                <c:pt idx="20" formatCode="#,##0.00">
                  <c:v>17.62</c:v>
                </c:pt>
                <c:pt idx="21" formatCode="#,##0.00">
                  <c:v>17.649999999999999</c:v>
                </c:pt>
                <c:pt idx="22" formatCode="#,##0.00">
                  <c:v>17.41</c:v>
                </c:pt>
                <c:pt idx="23" formatCode="#,##0.00">
                  <c:v>17.63</c:v>
                </c:pt>
                <c:pt idx="24" formatCode="#,##0.00">
                  <c:v>17.5</c:v>
                </c:pt>
                <c:pt idx="25" formatCode="#,##0.00">
                  <c:v>17.45</c:v>
                </c:pt>
                <c:pt idx="26" formatCode="#,##0.00">
                  <c:v>17.170000000000002</c:v>
                </c:pt>
                <c:pt idx="27" formatCode="#,##0.00">
                  <c:v>17.13</c:v>
                </c:pt>
                <c:pt idx="28" formatCode="#,##0.00">
                  <c:v>17.100000000000001</c:v>
                </c:pt>
                <c:pt idx="29" formatCode="#,##0.00">
                  <c:v>17.25</c:v>
                </c:pt>
                <c:pt idx="30" formatCode="#,##0.00">
                  <c:v>17.399999999999999</c:v>
                </c:pt>
                <c:pt idx="31" formatCode="#,##0.00">
                  <c:v>17.54</c:v>
                </c:pt>
                <c:pt idx="32" formatCode="#,##0.00">
                  <c:v>17.52</c:v>
                </c:pt>
                <c:pt idx="33" formatCode="#,##0.00">
                  <c:v>17.559999999999999</c:v>
                </c:pt>
                <c:pt idx="34" formatCode="#,##0.00">
                  <c:v>17.55</c:v>
                </c:pt>
                <c:pt idx="35" formatCode="#,##0.00">
                  <c:v>17.440000000000001</c:v>
                </c:pt>
                <c:pt idx="36" formatCode="#,##0.00">
                  <c:v>17.399999999999999</c:v>
                </c:pt>
                <c:pt idx="37" formatCode="#,##0.00">
                  <c:v>17.45</c:v>
                </c:pt>
                <c:pt idx="38" formatCode="#,##0.00">
                  <c:v>17.739999999999998</c:v>
                </c:pt>
                <c:pt idx="39" formatCode="#,##0.00">
                  <c:v>17.829999999999998</c:v>
                </c:pt>
                <c:pt idx="40" formatCode="#,##0.00">
                  <c:v>17.59</c:v>
                </c:pt>
                <c:pt idx="41" formatCode="#,##0.00">
                  <c:v>17.54</c:v>
                </c:pt>
                <c:pt idx="42" formatCode="#,##0.00">
                  <c:v>17.5</c:v>
                </c:pt>
                <c:pt idx="43" formatCode="#,##0.00">
                  <c:v>17.48</c:v>
                </c:pt>
                <c:pt idx="44" formatCode="#,##0.00">
                  <c:v>17.600000000000001</c:v>
                </c:pt>
                <c:pt idx="45" formatCode="#,##0.00">
                  <c:v>17.72</c:v>
                </c:pt>
                <c:pt idx="46" formatCode="#,##0.00">
                  <c:v>17.86</c:v>
                </c:pt>
                <c:pt idx="47" formatCode="#,##0.00">
                  <c:v>17.95</c:v>
                </c:pt>
                <c:pt idx="48" formatCode="#,##0.00">
                  <c:v>18.04</c:v>
                </c:pt>
                <c:pt idx="49" formatCode="#,##0.00">
                  <c:v>18.09</c:v>
                </c:pt>
                <c:pt idx="50" formatCode="#,##0.00">
                  <c:v>18.3</c:v>
                </c:pt>
                <c:pt idx="51" formatCode="#,##0.00">
                  <c:v>18.37</c:v>
                </c:pt>
                <c:pt idx="52" formatCode="#,##0.00">
                  <c:v>18.52</c:v>
                </c:pt>
                <c:pt idx="53" formatCode="#,##0.00">
                  <c:v>18.690000000000001</c:v>
                </c:pt>
                <c:pt idx="54" formatCode="#,##0.00">
                  <c:v>18.63</c:v>
                </c:pt>
                <c:pt idx="55" formatCode="#,##0.00">
                  <c:v>18.489999999999998</c:v>
                </c:pt>
                <c:pt idx="56" formatCode="#,##0.00">
                  <c:v>18.39</c:v>
                </c:pt>
                <c:pt idx="57" formatCode="#,##0.00">
                  <c:v>18.48</c:v>
                </c:pt>
                <c:pt idx="58" formatCode="#,##0.00">
                  <c:v>18.57</c:v>
                </c:pt>
                <c:pt idx="59" formatCode="#,##0.00">
                  <c:v>18.72</c:v>
                </c:pt>
                <c:pt idx="60" formatCode="#,##0.00">
                  <c:v>18.86</c:v>
                </c:pt>
                <c:pt idx="61" formatCode="#,##0.00">
                  <c:v>18.78</c:v>
                </c:pt>
                <c:pt idx="62" formatCode="#,##0.00">
                  <c:v>18.559999999999999</c:v>
                </c:pt>
                <c:pt idx="63" formatCode="#,##0.00">
                  <c:v>18.52</c:v>
                </c:pt>
                <c:pt idx="64" formatCode="#,##0.00">
                  <c:v>18.54</c:v>
                </c:pt>
                <c:pt idx="65" formatCode="#,##0.00">
                  <c:v>18.77</c:v>
                </c:pt>
                <c:pt idx="66" formatCode="#,##0.00">
                  <c:v>18.559999999999999</c:v>
                </c:pt>
                <c:pt idx="67" formatCode="#,##0.00">
                  <c:v>18.39</c:v>
                </c:pt>
                <c:pt idx="68" formatCode="#,##0.00">
                  <c:v>18.29</c:v>
                </c:pt>
                <c:pt idx="69" formatCode="#,##0.00">
                  <c:v>18.309999999999999</c:v>
                </c:pt>
                <c:pt idx="70" formatCode="#,##0.00">
                  <c:v>18.47</c:v>
                </c:pt>
                <c:pt idx="71" formatCode="#,##0.00">
                  <c:v>18.59</c:v>
                </c:pt>
                <c:pt idx="72" formatCode="#,##0.00">
                  <c:v>18.84</c:v>
                </c:pt>
                <c:pt idx="73" formatCode="#,##0.00">
                  <c:v>18.87</c:v>
                </c:pt>
                <c:pt idx="74" formatCode="#,##0.00">
                  <c:v>19.350000000000001</c:v>
                </c:pt>
                <c:pt idx="75" formatCode="#,##0.00">
                  <c:v>19.559999999999999</c:v>
                </c:pt>
                <c:pt idx="76" formatCode="#,##0.00">
                  <c:v>19.89</c:v>
                </c:pt>
                <c:pt idx="77" formatCode="#,##0.00">
                  <c:v>20.05</c:v>
                </c:pt>
                <c:pt idx="78" formatCode="#,##0.00">
                  <c:v>20.27</c:v>
                </c:pt>
                <c:pt idx="79" formatCode="#,##0.00">
                  <c:v>20.63</c:v>
                </c:pt>
                <c:pt idx="80" formatCode="#,##0.00">
                  <c:v>20.9</c:v>
                </c:pt>
                <c:pt idx="81" formatCode="#,##0.00">
                  <c:v>21.31</c:v>
                </c:pt>
                <c:pt idx="82" formatCode="#,##0.00">
                  <c:v>21.34</c:v>
                </c:pt>
                <c:pt idx="83" formatCode="#,##0.00">
                  <c:v>21.28</c:v>
                </c:pt>
                <c:pt idx="84" formatCode="#,##0.00">
                  <c:v>21.28</c:v>
                </c:pt>
                <c:pt idx="85" formatCode="#,##0.00">
                  <c:v>20.81</c:v>
                </c:pt>
                <c:pt idx="86" formatCode="#,##0.00">
                  <c:v>21.19</c:v>
                </c:pt>
                <c:pt idx="87" formatCode="#,##0.00">
                  <c:v>21.1</c:v>
                </c:pt>
                <c:pt idx="88" formatCode="#,##0.00">
                  <c:v>21.14</c:v>
                </c:pt>
                <c:pt idx="89" formatCode="#,##0.00">
                  <c:v>21.09</c:v>
                </c:pt>
                <c:pt idx="90" formatCode="#,##0.00">
                  <c:v>21.03</c:v>
                </c:pt>
                <c:pt idx="91" formatCode="#,##0.00">
                  <c:v>21.05</c:v>
                </c:pt>
                <c:pt idx="92" formatCode="#,##0.00">
                  <c:v>21.03</c:v>
                </c:pt>
                <c:pt idx="93" formatCode="#,##0.00">
                  <c:v>20.85</c:v>
                </c:pt>
                <c:pt idx="94" formatCode="#,##0.00">
                  <c:v>20.61</c:v>
                </c:pt>
                <c:pt idx="95" formatCode="#,##0.00">
                  <c:v>20.46</c:v>
                </c:pt>
                <c:pt idx="96" formatCode="#,##0.00">
                  <c:v>20.28</c:v>
                </c:pt>
                <c:pt idx="97" formatCode="#,##0.00">
                  <c:v>20.239999999999998</c:v>
                </c:pt>
                <c:pt idx="98" formatCode="#,##0.00">
                  <c:v>20.059999999999999</c:v>
                </c:pt>
                <c:pt idx="99" formatCode="#,##0.00">
                  <c:v>19.91</c:v>
                </c:pt>
                <c:pt idx="100" formatCode="#,##0.00">
                  <c:v>19.61</c:v>
                </c:pt>
                <c:pt idx="101" formatCode="#,##0.00">
                  <c:v>19.48</c:v>
                </c:pt>
                <c:pt idx="102" formatCode="#,##0.00">
                  <c:v>19.52</c:v>
                </c:pt>
                <c:pt idx="103" formatCode="#,##0.00">
                  <c:v>19.600000000000001</c:v>
                </c:pt>
                <c:pt idx="104" formatCode="#,##0.00">
                  <c:v>19.68</c:v>
                </c:pt>
                <c:pt idx="105" formatCode="#,##0.00">
                  <c:v>19.57</c:v>
                </c:pt>
                <c:pt idx="106" formatCode="#,##0.00">
                  <c:v>19.63</c:v>
                </c:pt>
                <c:pt idx="107" formatCode="#,##0.00">
                  <c:v>19.77</c:v>
                </c:pt>
                <c:pt idx="108" formatCode="#,##0.00">
                  <c:v>19.829999999999998</c:v>
                </c:pt>
                <c:pt idx="109" formatCode="#,##0.00">
                  <c:v>19.79</c:v>
                </c:pt>
                <c:pt idx="110" formatCode="#,##0.00">
                  <c:v>19.63</c:v>
                </c:pt>
                <c:pt idx="111" formatCode="#,##0.00">
                  <c:v>19.649999999999999</c:v>
                </c:pt>
                <c:pt idx="112" formatCode="#,##0.00">
                  <c:v>19.91</c:v>
                </c:pt>
                <c:pt idx="113" formatCode="#,##0.00">
                  <c:v>20.2</c:v>
                </c:pt>
                <c:pt idx="114" formatCode="#,##0.00">
                  <c:v>20.11</c:v>
                </c:pt>
                <c:pt idx="115" formatCode="#,##0.00">
                  <c:v>19.88</c:v>
                </c:pt>
                <c:pt idx="116" formatCode="#,##0.00">
                  <c:v>19.66</c:v>
                </c:pt>
                <c:pt idx="117" formatCode="#,##0.00">
                  <c:v>19.670000000000002</c:v>
                </c:pt>
                <c:pt idx="118" formatCode="#,##0.00">
                  <c:v>19.55</c:v>
                </c:pt>
                <c:pt idx="119" formatCode="#,##0.00">
                  <c:v>19.48</c:v>
                </c:pt>
                <c:pt idx="120" formatCode="#,##0.00">
                  <c:v>19.510000000000002</c:v>
                </c:pt>
                <c:pt idx="121" formatCode="#,##0.00">
                  <c:v>19.649999999999999</c:v>
                </c:pt>
                <c:pt idx="122" formatCode="#,##0.00">
                  <c:v>19.670000000000002</c:v>
                </c:pt>
                <c:pt idx="123" formatCode="#,##0.00">
                  <c:v>19.66</c:v>
                </c:pt>
                <c:pt idx="124" formatCode="#,##0.00">
                  <c:v>19.600000000000001</c:v>
                </c:pt>
                <c:pt idx="125" formatCode="#,##0.00">
                  <c:v>19.53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628544"/>
        <c:axId val="205626368"/>
      </c:lineChart>
      <c:dateAx>
        <c:axId val="205622656"/>
        <c:scaling>
          <c:orientation val="minMax"/>
          <c:max val="42156"/>
          <c:min val="40179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205624448"/>
        <c:crosses val="autoZero"/>
        <c:auto val="1"/>
        <c:lblOffset val="100"/>
        <c:baseTimeUnit val="months"/>
        <c:majorUnit val="6"/>
        <c:majorTimeUnit val="months"/>
      </c:dateAx>
      <c:valAx>
        <c:axId val="205624448"/>
        <c:scaling>
          <c:orientation val="minMax"/>
          <c:min val="27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da renda anual</a:t>
                </a:r>
              </a:p>
            </c:rich>
          </c:tx>
          <c:layout>
            <c:manualLayout>
              <c:xMode val="edge"/>
              <c:yMode val="edge"/>
              <c:x val="1.0870936805976177E-3"/>
              <c:y val="0.2918584307997284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205622656"/>
        <c:crosses val="autoZero"/>
        <c:crossBetween val="between"/>
        <c:majorUnit val="1"/>
      </c:valAx>
      <c:valAx>
        <c:axId val="205626368"/>
        <c:scaling>
          <c:orientation val="minMax"/>
          <c:max val="22"/>
          <c:min val="17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/>
                </a:pPr>
                <a:r>
                  <a:rPr lang="pt-BR"/>
                  <a:t>% da renda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205628544"/>
        <c:crosses val="max"/>
        <c:crossBetween val="between"/>
        <c:majorUnit val="1"/>
      </c:valAx>
      <c:dateAx>
        <c:axId val="205628544"/>
        <c:scaling>
          <c:orientation val="minMax"/>
        </c:scaling>
        <c:delete val="1"/>
        <c:axPos val="b"/>
        <c:numFmt formatCode="mmm\ yy" sourceLinked="1"/>
        <c:majorTickMark val="out"/>
        <c:minorTickMark val="none"/>
        <c:tickLblPos val="nextTo"/>
        <c:crossAx val="205626368"/>
        <c:crosses val="autoZero"/>
        <c:auto val="1"/>
        <c:lblOffset val="100"/>
        <c:baseTimeUnit val="months"/>
      </c:date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2.332815186259907E-2"/>
          <c:y val="0.86786598733981779"/>
          <c:w val="0.95849358974358978"/>
          <c:h val="0.10700403626017337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7600444175379"/>
          <c:y val="0.11249301704810728"/>
          <c:w val="0.82473425196850381"/>
          <c:h val="0.68659276765570787"/>
        </c:manualLayout>
      </c:layout>
      <c:lineChart>
        <c:grouping val="standard"/>
        <c:varyColors val="0"/>
        <c:ser>
          <c:idx val="0"/>
          <c:order val="0"/>
          <c:tx>
            <c:strRef>
              <c:f>consumidor!$B$2</c:f>
              <c:strCache>
                <c:ptCount val="1"/>
                <c:pt idx="0">
                  <c:v>Consumidor (FGV)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11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193264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consumidor!$A$135:$A$258</c:f>
              <c:numCache>
                <c:formatCode>mmm\ yy</c:formatCode>
                <c:ptCount val="124"/>
                <c:pt idx="0">
                  <c:v>38596</c:v>
                </c:pt>
                <c:pt idx="1">
                  <c:v>38626</c:v>
                </c:pt>
                <c:pt idx="2">
                  <c:v>38657</c:v>
                </c:pt>
                <c:pt idx="3">
                  <c:v>38687</c:v>
                </c:pt>
                <c:pt idx="4">
                  <c:v>38718</c:v>
                </c:pt>
                <c:pt idx="5">
                  <c:v>38749</c:v>
                </c:pt>
                <c:pt idx="6">
                  <c:v>38777</c:v>
                </c:pt>
                <c:pt idx="7">
                  <c:v>38808</c:v>
                </c:pt>
                <c:pt idx="8">
                  <c:v>38838</c:v>
                </c:pt>
                <c:pt idx="9">
                  <c:v>38869</c:v>
                </c:pt>
                <c:pt idx="10">
                  <c:v>38899</c:v>
                </c:pt>
                <c:pt idx="11">
                  <c:v>38930</c:v>
                </c:pt>
                <c:pt idx="12">
                  <c:v>38961</c:v>
                </c:pt>
                <c:pt idx="13">
                  <c:v>38991</c:v>
                </c:pt>
                <c:pt idx="14">
                  <c:v>39022</c:v>
                </c:pt>
                <c:pt idx="15">
                  <c:v>39052</c:v>
                </c:pt>
                <c:pt idx="16">
                  <c:v>39083</c:v>
                </c:pt>
                <c:pt idx="17">
                  <c:v>39114</c:v>
                </c:pt>
                <c:pt idx="18">
                  <c:v>39142</c:v>
                </c:pt>
                <c:pt idx="19">
                  <c:v>39173</c:v>
                </c:pt>
                <c:pt idx="20">
                  <c:v>39203</c:v>
                </c:pt>
                <c:pt idx="21">
                  <c:v>39234</c:v>
                </c:pt>
                <c:pt idx="22">
                  <c:v>39264</c:v>
                </c:pt>
                <c:pt idx="23">
                  <c:v>39295</c:v>
                </c:pt>
                <c:pt idx="24">
                  <c:v>39326</c:v>
                </c:pt>
                <c:pt idx="25">
                  <c:v>39356</c:v>
                </c:pt>
                <c:pt idx="26">
                  <c:v>39387</c:v>
                </c:pt>
                <c:pt idx="27">
                  <c:v>39417</c:v>
                </c:pt>
                <c:pt idx="28">
                  <c:v>39448</c:v>
                </c:pt>
                <c:pt idx="29">
                  <c:v>39479</c:v>
                </c:pt>
                <c:pt idx="30">
                  <c:v>39508</c:v>
                </c:pt>
                <c:pt idx="31">
                  <c:v>39539</c:v>
                </c:pt>
                <c:pt idx="32">
                  <c:v>39569</c:v>
                </c:pt>
                <c:pt idx="33">
                  <c:v>39600</c:v>
                </c:pt>
                <c:pt idx="34">
                  <c:v>39630</c:v>
                </c:pt>
                <c:pt idx="35">
                  <c:v>39661</c:v>
                </c:pt>
                <c:pt idx="36">
                  <c:v>39692</c:v>
                </c:pt>
                <c:pt idx="37">
                  <c:v>39722</c:v>
                </c:pt>
                <c:pt idx="38">
                  <c:v>39753</c:v>
                </c:pt>
                <c:pt idx="39">
                  <c:v>39783</c:v>
                </c:pt>
                <c:pt idx="40">
                  <c:v>39814</c:v>
                </c:pt>
                <c:pt idx="41">
                  <c:v>39845</c:v>
                </c:pt>
                <c:pt idx="42">
                  <c:v>39873</c:v>
                </c:pt>
                <c:pt idx="43">
                  <c:v>39904</c:v>
                </c:pt>
                <c:pt idx="44">
                  <c:v>39934</c:v>
                </c:pt>
                <c:pt idx="45">
                  <c:v>39965</c:v>
                </c:pt>
                <c:pt idx="46">
                  <c:v>39995</c:v>
                </c:pt>
                <c:pt idx="47">
                  <c:v>40026</c:v>
                </c:pt>
                <c:pt idx="48">
                  <c:v>40057</c:v>
                </c:pt>
                <c:pt idx="49">
                  <c:v>40087</c:v>
                </c:pt>
                <c:pt idx="50">
                  <c:v>40118</c:v>
                </c:pt>
                <c:pt idx="51">
                  <c:v>40148</c:v>
                </c:pt>
                <c:pt idx="52">
                  <c:v>40179</c:v>
                </c:pt>
                <c:pt idx="53">
                  <c:v>40210</c:v>
                </c:pt>
                <c:pt idx="54">
                  <c:v>40238</c:v>
                </c:pt>
                <c:pt idx="55">
                  <c:v>40269</c:v>
                </c:pt>
                <c:pt idx="56">
                  <c:v>40299</c:v>
                </c:pt>
                <c:pt idx="57">
                  <c:v>40330</c:v>
                </c:pt>
                <c:pt idx="58">
                  <c:v>40360</c:v>
                </c:pt>
                <c:pt idx="59">
                  <c:v>40391</c:v>
                </c:pt>
                <c:pt idx="60">
                  <c:v>40422</c:v>
                </c:pt>
                <c:pt idx="61">
                  <c:v>40452</c:v>
                </c:pt>
                <c:pt idx="62">
                  <c:v>40483</c:v>
                </c:pt>
                <c:pt idx="63">
                  <c:v>40513</c:v>
                </c:pt>
                <c:pt idx="64">
                  <c:v>40544</c:v>
                </c:pt>
                <c:pt idx="65">
                  <c:v>40575</c:v>
                </c:pt>
                <c:pt idx="66">
                  <c:v>40603</c:v>
                </c:pt>
                <c:pt idx="67">
                  <c:v>40634</c:v>
                </c:pt>
                <c:pt idx="68">
                  <c:v>40664</c:v>
                </c:pt>
                <c:pt idx="69">
                  <c:v>40695</c:v>
                </c:pt>
                <c:pt idx="70">
                  <c:v>40725</c:v>
                </c:pt>
                <c:pt idx="71">
                  <c:v>40756</c:v>
                </c:pt>
                <c:pt idx="72">
                  <c:v>40787</c:v>
                </c:pt>
                <c:pt idx="73">
                  <c:v>40817</c:v>
                </c:pt>
                <c:pt idx="74">
                  <c:v>40848</c:v>
                </c:pt>
                <c:pt idx="75">
                  <c:v>40878</c:v>
                </c:pt>
                <c:pt idx="76">
                  <c:v>40909</c:v>
                </c:pt>
                <c:pt idx="77">
                  <c:v>40940</c:v>
                </c:pt>
                <c:pt idx="78">
                  <c:v>40969</c:v>
                </c:pt>
                <c:pt idx="79">
                  <c:v>41000</c:v>
                </c:pt>
                <c:pt idx="80">
                  <c:v>41030</c:v>
                </c:pt>
                <c:pt idx="81">
                  <c:v>41061</c:v>
                </c:pt>
                <c:pt idx="82">
                  <c:v>41091</c:v>
                </c:pt>
                <c:pt idx="83">
                  <c:v>41122</c:v>
                </c:pt>
                <c:pt idx="84">
                  <c:v>41153</c:v>
                </c:pt>
                <c:pt idx="85">
                  <c:v>41183</c:v>
                </c:pt>
                <c:pt idx="86">
                  <c:v>41214</c:v>
                </c:pt>
                <c:pt idx="87">
                  <c:v>41244</c:v>
                </c:pt>
                <c:pt idx="88">
                  <c:v>41275</c:v>
                </c:pt>
                <c:pt idx="89">
                  <c:v>41306</c:v>
                </c:pt>
                <c:pt idx="90">
                  <c:v>41334</c:v>
                </c:pt>
                <c:pt idx="91">
                  <c:v>41365</c:v>
                </c:pt>
                <c:pt idx="92">
                  <c:v>41395</c:v>
                </c:pt>
                <c:pt idx="93">
                  <c:v>41426</c:v>
                </c:pt>
                <c:pt idx="94">
                  <c:v>41456</c:v>
                </c:pt>
                <c:pt idx="95">
                  <c:v>41487</c:v>
                </c:pt>
                <c:pt idx="96">
                  <c:v>41518</c:v>
                </c:pt>
                <c:pt idx="97">
                  <c:v>41548</c:v>
                </c:pt>
                <c:pt idx="98">
                  <c:v>41579</c:v>
                </c:pt>
                <c:pt idx="99">
                  <c:v>41609</c:v>
                </c:pt>
                <c:pt idx="100">
                  <c:v>41640</c:v>
                </c:pt>
                <c:pt idx="101">
                  <c:v>41671</c:v>
                </c:pt>
                <c:pt idx="102">
                  <c:v>41699</c:v>
                </c:pt>
                <c:pt idx="103">
                  <c:v>41730</c:v>
                </c:pt>
                <c:pt idx="104">
                  <c:v>41760</c:v>
                </c:pt>
                <c:pt idx="105">
                  <c:v>41791</c:v>
                </c:pt>
                <c:pt idx="106">
                  <c:v>41821</c:v>
                </c:pt>
                <c:pt idx="107">
                  <c:v>41852</c:v>
                </c:pt>
                <c:pt idx="108">
                  <c:v>41883</c:v>
                </c:pt>
                <c:pt idx="109">
                  <c:v>41913</c:v>
                </c:pt>
                <c:pt idx="110">
                  <c:v>41944</c:v>
                </c:pt>
                <c:pt idx="111">
                  <c:v>41974</c:v>
                </c:pt>
                <c:pt idx="112">
                  <c:v>42005</c:v>
                </c:pt>
                <c:pt idx="113">
                  <c:v>42036</c:v>
                </c:pt>
                <c:pt idx="114">
                  <c:v>42064</c:v>
                </c:pt>
                <c:pt idx="115">
                  <c:v>42095</c:v>
                </c:pt>
                <c:pt idx="116">
                  <c:v>42125</c:v>
                </c:pt>
                <c:pt idx="117">
                  <c:v>42156</c:v>
                </c:pt>
                <c:pt idx="118">
                  <c:v>42186</c:v>
                </c:pt>
                <c:pt idx="119">
                  <c:v>42217</c:v>
                </c:pt>
                <c:pt idx="120">
                  <c:v>42248</c:v>
                </c:pt>
                <c:pt idx="121">
                  <c:v>42278</c:v>
                </c:pt>
                <c:pt idx="122">
                  <c:v>42309</c:v>
                </c:pt>
                <c:pt idx="123">
                  <c:v>42339</c:v>
                </c:pt>
              </c:numCache>
            </c:numRef>
          </c:cat>
          <c:val>
            <c:numRef>
              <c:f>consumidor!$B$135:$B$258</c:f>
              <c:numCache>
                <c:formatCode>#,##0.00</c:formatCode>
                <c:ptCount val="124"/>
                <c:pt idx="0">
                  <c:v>100.4</c:v>
                </c:pt>
                <c:pt idx="1">
                  <c:v>101.8</c:v>
                </c:pt>
                <c:pt idx="2">
                  <c:v>101</c:v>
                </c:pt>
                <c:pt idx="3">
                  <c:v>101.1</c:v>
                </c:pt>
                <c:pt idx="4">
                  <c:v>107.1</c:v>
                </c:pt>
                <c:pt idx="5">
                  <c:v>107.5</c:v>
                </c:pt>
                <c:pt idx="6">
                  <c:v>106.3</c:v>
                </c:pt>
                <c:pt idx="7">
                  <c:v>105.6</c:v>
                </c:pt>
                <c:pt idx="8">
                  <c:v>102.6</c:v>
                </c:pt>
                <c:pt idx="9">
                  <c:v>103.3</c:v>
                </c:pt>
                <c:pt idx="10">
                  <c:v>105.8</c:v>
                </c:pt>
                <c:pt idx="11">
                  <c:v>104</c:v>
                </c:pt>
                <c:pt idx="12">
                  <c:v>103.7</c:v>
                </c:pt>
                <c:pt idx="13">
                  <c:v>106.3</c:v>
                </c:pt>
                <c:pt idx="14">
                  <c:v>107.1</c:v>
                </c:pt>
                <c:pt idx="15">
                  <c:v>109.1</c:v>
                </c:pt>
                <c:pt idx="16">
                  <c:v>109</c:v>
                </c:pt>
                <c:pt idx="17">
                  <c:v>110.2</c:v>
                </c:pt>
                <c:pt idx="18">
                  <c:v>107</c:v>
                </c:pt>
                <c:pt idx="19">
                  <c:v>107.8</c:v>
                </c:pt>
                <c:pt idx="20">
                  <c:v>110</c:v>
                </c:pt>
                <c:pt idx="21">
                  <c:v>111.4</c:v>
                </c:pt>
                <c:pt idx="22">
                  <c:v>112.1</c:v>
                </c:pt>
                <c:pt idx="23">
                  <c:v>110.7</c:v>
                </c:pt>
                <c:pt idx="24">
                  <c:v>109.6</c:v>
                </c:pt>
                <c:pt idx="25">
                  <c:v>110.8</c:v>
                </c:pt>
                <c:pt idx="26">
                  <c:v>112.1</c:v>
                </c:pt>
                <c:pt idx="27">
                  <c:v>117.7</c:v>
                </c:pt>
                <c:pt idx="28">
                  <c:v>113.8</c:v>
                </c:pt>
                <c:pt idx="29">
                  <c:v>116</c:v>
                </c:pt>
                <c:pt idx="30">
                  <c:v>120</c:v>
                </c:pt>
                <c:pt idx="31">
                  <c:v>114.5</c:v>
                </c:pt>
                <c:pt idx="32">
                  <c:v>116.1</c:v>
                </c:pt>
                <c:pt idx="33">
                  <c:v>109.5</c:v>
                </c:pt>
                <c:pt idx="34">
                  <c:v>105.8</c:v>
                </c:pt>
                <c:pt idx="35">
                  <c:v>109.6</c:v>
                </c:pt>
                <c:pt idx="36">
                  <c:v>113.3</c:v>
                </c:pt>
                <c:pt idx="37">
                  <c:v>99.1</c:v>
                </c:pt>
                <c:pt idx="38">
                  <c:v>94.7</c:v>
                </c:pt>
                <c:pt idx="39">
                  <c:v>94.8</c:v>
                </c:pt>
                <c:pt idx="40">
                  <c:v>96.9</c:v>
                </c:pt>
                <c:pt idx="41">
                  <c:v>95.6</c:v>
                </c:pt>
                <c:pt idx="42">
                  <c:v>98.4</c:v>
                </c:pt>
                <c:pt idx="43">
                  <c:v>99.7</c:v>
                </c:pt>
                <c:pt idx="44">
                  <c:v>103.6</c:v>
                </c:pt>
                <c:pt idx="45">
                  <c:v>108.7</c:v>
                </c:pt>
                <c:pt idx="46">
                  <c:v>112.3</c:v>
                </c:pt>
                <c:pt idx="47">
                  <c:v>111.7</c:v>
                </c:pt>
                <c:pt idx="48">
                  <c:v>112.1</c:v>
                </c:pt>
                <c:pt idx="49">
                  <c:v>112.5</c:v>
                </c:pt>
                <c:pt idx="50">
                  <c:v>113.3</c:v>
                </c:pt>
                <c:pt idx="51">
                  <c:v>111.5</c:v>
                </c:pt>
                <c:pt idx="52">
                  <c:v>113</c:v>
                </c:pt>
                <c:pt idx="53">
                  <c:v>110.3</c:v>
                </c:pt>
                <c:pt idx="54">
                  <c:v>111.5</c:v>
                </c:pt>
                <c:pt idx="55">
                  <c:v>115.1</c:v>
                </c:pt>
                <c:pt idx="56">
                  <c:v>116.8</c:v>
                </c:pt>
                <c:pt idx="57">
                  <c:v>119.3</c:v>
                </c:pt>
                <c:pt idx="58">
                  <c:v>121.3</c:v>
                </c:pt>
                <c:pt idx="59">
                  <c:v>121.8</c:v>
                </c:pt>
                <c:pt idx="60">
                  <c:v>123.1</c:v>
                </c:pt>
                <c:pt idx="61">
                  <c:v>121.1</c:v>
                </c:pt>
                <c:pt idx="62">
                  <c:v>124</c:v>
                </c:pt>
                <c:pt idx="63">
                  <c:v>121.6</c:v>
                </c:pt>
                <c:pt idx="64">
                  <c:v>122</c:v>
                </c:pt>
                <c:pt idx="65">
                  <c:v>122.4</c:v>
                </c:pt>
                <c:pt idx="66">
                  <c:v>120</c:v>
                </c:pt>
                <c:pt idx="67">
                  <c:v>117.5</c:v>
                </c:pt>
                <c:pt idx="68">
                  <c:v>115.4</c:v>
                </c:pt>
                <c:pt idx="69">
                  <c:v>118</c:v>
                </c:pt>
                <c:pt idx="70">
                  <c:v>124.9</c:v>
                </c:pt>
                <c:pt idx="71">
                  <c:v>118.7</c:v>
                </c:pt>
                <c:pt idx="72">
                  <c:v>114.9</c:v>
                </c:pt>
                <c:pt idx="73">
                  <c:v>115.6</c:v>
                </c:pt>
                <c:pt idx="74">
                  <c:v>118.8</c:v>
                </c:pt>
                <c:pt idx="75">
                  <c:v>119.5</c:v>
                </c:pt>
                <c:pt idx="76">
                  <c:v>116.7</c:v>
                </c:pt>
                <c:pt idx="77">
                  <c:v>119.7</c:v>
                </c:pt>
                <c:pt idx="78">
                  <c:v>122.7</c:v>
                </c:pt>
                <c:pt idx="79">
                  <c:v>127.8</c:v>
                </c:pt>
                <c:pt idx="80">
                  <c:v>126.4</c:v>
                </c:pt>
                <c:pt idx="81">
                  <c:v>123.3</c:v>
                </c:pt>
                <c:pt idx="82">
                  <c:v>123</c:v>
                </c:pt>
                <c:pt idx="83">
                  <c:v>120.4</c:v>
                </c:pt>
                <c:pt idx="84">
                  <c:v>121.7</c:v>
                </c:pt>
                <c:pt idx="85">
                  <c:v>121.6</c:v>
                </c:pt>
                <c:pt idx="86">
                  <c:v>119.9</c:v>
                </c:pt>
                <c:pt idx="87">
                  <c:v>118.8</c:v>
                </c:pt>
                <c:pt idx="88">
                  <c:v>117.7</c:v>
                </c:pt>
                <c:pt idx="89">
                  <c:v>116.1</c:v>
                </c:pt>
                <c:pt idx="90">
                  <c:v>114</c:v>
                </c:pt>
                <c:pt idx="91">
                  <c:v>113.9</c:v>
                </c:pt>
                <c:pt idx="92">
                  <c:v>113.5</c:v>
                </c:pt>
                <c:pt idx="93">
                  <c:v>113</c:v>
                </c:pt>
                <c:pt idx="94">
                  <c:v>109.7</c:v>
                </c:pt>
                <c:pt idx="95">
                  <c:v>112.9</c:v>
                </c:pt>
                <c:pt idx="96">
                  <c:v>113.8</c:v>
                </c:pt>
                <c:pt idx="97">
                  <c:v>111.6</c:v>
                </c:pt>
                <c:pt idx="98">
                  <c:v>112.5</c:v>
                </c:pt>
                <c:pt idx="99">
                  <c:v>111.2</c:v>
                </c:pt>
                <c:pt idx="100">
                  <c:v>108.9</c:v>
                </c:pt>
                <c:pt idx="101">
                  <c:v>107.1</c:v>
                </c:pt>
                <c:pt idx="102">
                  <c:v>107.2</c:v>
                </c:pt>
                <c:pt idx="103">
                  <c:v>106.3</c:v>
                </c:pt>
                <c:pt idx="104">
                  <c:v>102.8</c:v>
                </c:pt>
                <c:pt idx="105">
                  <c:v>103.8</c:v>
                </c:pt>
                <c:pt idx="106">
                  <c:v>106.9</c:v>
                </c:pt>
                <c:pt idx="107">
                  <c:v>102.3</c:v>
                </c:pt>
                <c:pt idx="108">
                  <c:v>103</c:v>
                </c:pt>
                <c:pt idx="109">
                  <c:v>101.5</c:v>
                </c:pt>
                <c:pt idx="110">
                  <c:v>95.3</c:v>
                </c:pt>
                <c:pt idx="111">
                  <c:v>96.2</c:v>
                </c:pt>
                <c:pt idx="112">
                  <c:v>89.8</c:v>
                </c:pt>
                <c:pt idx="113">
                  <c:v>85.4</c:v>
                </c:pt>
                <c:pt idx="114">
                  <c:v>82.9</c:v>
                </c:pt>
                <c:pt idx="115">
                  <c:v>85.6</c:v>
                </c:pt>
                <c:pt idx="116">
                  <c:v>85.1</c:v>
                </c:pt>
                <c:pt idx="117">
                  <c:v>83.9</c:v>
                </c:pt>
                <c:pt idx="118">
                  <c:v>82</c:v>
                </c:pt>
                <c:pt idx="119">
                  <c:v>80.599999999999994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249152"/>
        <c:axId val="205402496"/>
      </c:lineChart>
      <c:dateAx>
        <c:axId val="205249152"/>
        <c:scaling>
          <c:orientation val="minMax"/>
          <c:min val="38534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205402496"/>
        <c:crosses val="autoZero"/>
        <c:auto val="1"/>
        <c:lblOffset val="100"/>
        <c:baseTimeUnit val="months"/>
        <c:majorUnit val="6"/>
        <c:majorTimeUnit val="months"/>
      </c:dateAx>
      <c:valAx>
        <c:axId val="205402496"/>
        <c:scaling>
          <c:orientation val="minMax"/>
          <c:max val="130"/>
          <c:min val="7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 smtClean="0"/>
                  <a:t>Índice</a:t>
                </a:r>
                <a:r>
                  <a:rPr lang="en-US" dirty="0" smtClean="0"/>
                  <a:t> (</a:t>
                </a:r>
                <a:r>
                  <a:rPr lang="en-US" dirty="0" err="1" smtClean="0"/>
                  <a:t>dessazonalizado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4575974570318632E-3"/>
              <c:y val="0.2860533191996627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ysClr val="window" lastClr="FFFFFF">
                <a:lumMod val="75000"/>
              </a:sysClr>
            </a:solidFill>
          </a:ln>
        </c:spPr>
        <c:crossAx val="205249152"/>
        <c:crosses val="autoZero"/>
        <c:crossBetween val="between"/>
        <c:maj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193264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902447248019664E-2"/>
          <c:y val="7.3429030273584855E-2"/>
          <c:w val="0.8993483092478145"/>
          <c:h val="0.78710304990987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trade balance</c:v>
                </c:pt>
              </c:strCache>
            </c:strRef>
          </c:tx>
          <c:spPr>
            <a:solidFill>
              <a:srgbClr val="193264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1.3550771647095469E-2"/>
                  <c:y val="-2.77070496551800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856925191204589E-2"/>
                  <c:y val="-1.10828198620712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193264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Plan1!$A$2:$A$198</c:f>
              <c:strCach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2015*</c:v>
                </c:pt>
              </c:strCache>
            </c:strRef>
          </c:cat>
          <c:val>
            <c:numRef>
              <c:f>Plan1!$B$2:$B$198</c:f>
              <c:numCache>
                <c:formatCode>0.0</c:formatCode>
                <c:ptCount val="16"/>
                <c:pt idx="0">
                  <c:v>-0.74900000000000233</c:v>
                </c:pt>
                <c:pt idx="1">
                  <c:v>2.6509999999999962</c:v>
                </c:pt>
                <c:pt idx="2">
                  <c:v>13.122</c:v>
                </c:pt>
                <c:pt idx="3">
                  <c:v>24.793000000000006</c:v>
                </c:pt>
                <c:pt idx="4">
                  <c:v>33.639999999999993</c:v>
                </c:pt>
                <c:pt idx="5">
                  <c:v>44.702000000000012</c:v>
                </c:pt>
                <c:pt idx="6">
                  <c:v>46.455999999999989</c:v>
                </c:pt>
                <c:pt idx="7">
                  <c:v>40.031626579999994</c:v>
                </c:pt>
                <c:pt idx="8">
                  <c:v>24.957675295000001</c:v>
                </c:pt>
                <c:pt idx="9">
                  <c:v>25.272399816999993</c:v>
                </c:pt>
                <c:pt idx="10">
                  <c:v>20.14685789699999</c:v>
                </c:pt>
                <c:pt idx="11">
                  <c:v>29.803517329000016</c:v>
                </c:pt>
                <c:pt idx="12">
                  <c:v>19.438000000000017</c:v>
                </c:pt>
                <c:pt idx="13">
                  <c:v>2.5999999999999943</c:v>
                </c:pt>
                <c:pt idx="14">
                  <c:v>-3.9300000000000068</c:v>
                </c:pt>
                <c:pt idx="15">
                  <c:v>3.046999999999997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05771904"/>
        <c:axId val="205773440"/>
      </c:barChart>
      <c:catAx>
        <c:axId val="205771904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 w="0">
            <a:solidFill>
              <a:srgbClr val="BFBFBF"/>
            </a:solidFill>
            <a:prstDash val="sysDot"/>
          </a:ln>
        </c:spPr>
        <c:txPr>
          <a:bodyPr rot="-5400000" vert="horz"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205773440"/>
        <c:crosses val="autoZero"/>
        <c:auto val="0"/>
        <c:lblAlgn val="ctr"/>
        <c:lblOffset val="100"/>
        <c:noMultiLvlLbl val="0"/>
      </c:catAx>
      <c:valAx>
        <c:axId val="205773440"/>
        <c:scaling>
          <c:orientation val="minMax"/>
          <c:max val="50"/>
          <c:min val="-10"/>
        </c:scaling>
        <c:delete val="0"/>
        <c:axPos val="l"/>
        <c:majorGridlines>
          <c:spPr>
            <a:ln w="0">
              <a:solidFill>
                <a:srgbClr val="D9D9D9"/>
              </a:solidFill>
              <a:prstDash val="sysDot"/>
            </a:ln>
          </c:spPr>
        </c:majorGridlines>
        <c:numFmt formatCode="0" sourceLinked="0"/>
        <c:majorTickMark val="out"/>
        <c:minorTickMark val="none"/>
        <c:tickLblPos val="low"/>
        <c:spPr>
          <a:ln w="0">
            <a:solidFill>
              <a:srgbClr val="BFBFBF"/>
            </a:solidFill>
            <a:prstDash val="sysDot"/>
          </a:ln>
        </c:spPr>
        <c:txPr>
          <a:bodyPr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20577190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Bens de capital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65317736725217"/>
          <c:y val="8.740175154873317E-2"/>
          <c:w val="0.81089851572734251"/>
          <c:h val="0.62364679162579417"/>
        </c:manualLayout>
      </c:layout>
      <c:lineChart>
        <c:grouping val="standard"/>
        <c:varyColors val="0"/>
        <c:ser>
          <c:idx val="1"/>
          <c:order val="1"/>
          <c:tx>
            <c:strRef>
              <c:f>'g1'!$B$1</c:f>
              <c:strCache>
                <c:ptCount val="1"/>
                <c:pt idx="0">
                  <c:v>Importação</c:v>
                </c:pt>
              </c:strCache>
            </c:strRef>
          </c:tx>
          <c:spPr>
            <a:ln w="5080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'g1'!$A$2:$A$86</c:f>
              <c:numCache>
                <c:formatCode>mmm\-yy</c:formatCode>
                <c:ptCount val="85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</c:numCache>
            </c:numRef>
          </c:cat>
          <c:val>
            <c:numRef>
              <c:f>'g1'!$B$2:$B$86</c:f>
              <c:numCache>
                <c:formatCode>0.0</c:formatCode>
                <c:ptCount val="85"/>
                <c:pt idx="0">
                  <c:v>103.54829560681587</c:v>
                </c:pt>
                <c:pt idx="1">
                  <c:v>111.14373846540848</c:v>
                </c:pt>
                <c:pt idx="2">
                  <c:v>109.82679812644676</c:v>
                </c:pt>
                <c:pt idx="3">
                  <c:v>113.39442172820576</c:v>
                </c:pt>
                <c:pt idx="4">
                  <c:v>105.96783821234793</c:v>
                </c:pt>
                <c:pt idx="5">
                  <c:v>103.81906023414156</c:v>
                </c:pt>
                <c:pt idx="6">
                  <c:v>97.502772465231644</c:v>
                </c:pt>
                <c:pt idx="7">
                  <c:v>92.859295994613788</c:v>
                </c:pt>
                <c:pt idx="8">
                  <c:v>92.347485213859557</c:v>
                </c:pt>
                <c:pt idx="9">
                  <c:v>92.930659301560169</c:v>
                </c:pt>
                <c:pt idx="10">
                  <c:v>93.617121738949947</c:v>
                </c:pt>
                <c:pt idx="11">
                  <c:v>86.411248155825362</c:v>
                </c:pt>
                <c:pt idx="12">
                  <c:v>83.103531004430877</c:v>
                </c:pt>
                <c:pt idx="13">
                  <c:v>80.633107760292972</c:v>
                </c:pt>
                <c:pt idx="14">
                  <c:v>82.838849453200922</c:v>
                </c:pt>
                <c:pt idx="15">
                  <c:v>85.034595767560305</c:v>
                </c:pt>
                <c:pt idx="16">
                  <c:v>91.753655943090507</c:v>
                </c:pt>
                <c:pt idx="17">
                  <c:v>94.33001626967517</c:v>
                </c:pt>
                <c:pt idx="18">
                  <c:v>99.427167233796908</c:v>
                </c:pt>
                <c:pt idx="19">
                  <c:v>100.9206370665956</c:v>
                </c:pt>
                <c:pt idx="20">
                  <c:v>106.91484150572539</c:v>
                </c:pt>
                <c:pt idx="21">
                  <c:v>105.7363222677355</c:v>
                </c:pt>
                <c:pt idx="22">
                  <c:v>112.37789171894714</c:v>
                </c:pt>
                <c:pt idx="23">
                  <c:v>114.77561082383583</c:v>
                </c:pt>
                <c:pt idx="24">
                  <c:v>126.1019801722739</c:v>
                </c:pt>
                <c:pt idx="25">
                  <c:v>132.3791506257287</c:v>
                </c:pt>
                <c:pt idx="26">
                  <c:v>144.39719792220882</c:v>
                </c:pt>
                <c:pt idx="27">
                  <c:v>141.17407062937806</c:v>
                </c:pt>
                <c:pt idx="28">
                  <c:v>137.83773760447647</c:v>
                </c:pt>
                <c:pt idx="29">
                  <c:v>130.2645887714165</c:v>
                </c:pt>
                <c:pt idx="30">
                  <c:v>133.0427040969783</c:v>
                </c:pt>
                <c:pt idx="31">
                  <c:v>135.8350880529681</c:v>
                </c:pt>
                <c:pt idx="32">
                  <c:v>134.81842505125698</c:v>
                </c:pt>
                <c:pt idx="33">
                  <c:v>136.38139370634025</c:v>
                </c:pt>
                <c:pt idx="34">
                  <c:v>138.93030150189671</c:v>
                </c:pt>
                <c:pt idx="35">
                  <c:v>142.90686399167453</c:v>
                </c:pt>
                <c:pt idx="36">
                  <c:v>144.98605675084255</c:v>
                </c:pt>
                <c:pt idx="37">
                  <c:v>144.17701850403674</c:v>
                </c:pt>
                <c:pt idx="38">
                  <c:v>142.78815962272895</c:v>
                </c:pt>
                <c:pt idx="39">
                  <c:v>142.7434617585991</c:v>
                </c:pt>
                <c:pt idx="40">
                  <c:v>143.95263965846644</c:v>
                </c:pt>
                <c:pt idx="41">
                  <c:v>143.01720893333439</c:v>
                </c:pt>
                <c:pt idx="42">
                  <c:v>141.50235623608685</c:v>
                </c:pt>
                <c:pt idx="43">
                  <c:v>138.6789497327301</c:v>
                </c:pt>
                <c:pt idx="44">
                  <c:v>139.10119686873537</c:v>
                </c:pt>
                <c:pt idx="45">
                  <c:v>142.15234666391828</c:v>
                </c:pt>
                <c:pt idx="46">
                  <c:v>142.52505938955338</c:v>
                </c:pt>
                <c:pt idx="47">
                  <c:v>145.4161203251455</c:v>
                </c:pt>
                <c:pt idx="48">
                  <c:v>140.98092233306306</c:v>
                </c:pt>
                <c:pt idx="49">
                  <c:v>139.56838066023047</c:v>
                </c:pt>
                <c:pt idx="50">
                  <c:v>136.60474347811819</c:v>
                </c:pt>
                <c:pt idx="51">
                  <c:v>140.48600746671255</c:v>
                </c:pt>
                <c:pt idx="52">
                  <c:v>140.75587744618574</c:v>
                </c:pt>
                <c:pt idx="53">
                  <c:v>145.8828919144228</c:v>
                </c:pt>
                <c:pt idx="54">
                  <c:v>143.44088242303022</c:v>
                </c:pt>
                <c:pt idx="55">
                  <c:v>147.99609418409261</c:v>
                </c:pt>
                <c:pt idx="56">
                  <c:v>148.3470549656351</c:v>
                </c:pt>
                <c:pt idx="57">
                  <c:v>151.66978262475354</c:v>
                </c:pt>
                <c:pt idx="58">
                  <c:v>146.02200276134462</c:v>
                </c:pt>
                <c:pt idx="59">
                  <c:v>150.65230462228473</c:v>
                </c:pt>
                <c:pt idx="60">
                  <c:v>149.57383824441808</c:v>
                </c:pt>
                <c:pt idx="61">
                  <c:v>149.44190080415447</c:v>
                </c:pt>
                <c:pt idx="62">
                  <c:v>139.69499154794778</c:v>
                </c:pt>
                <c:pt idx="63">
                  <c:v>137.67501421911132</c:v>
                </c:pt>
                <c:pt idx="64">
                  <c:v>138.6430307721125</c:v>
                </c:pt>
                <c:pt idx="65">
                  <c:v>141.85421576399426</c:v>
                </c:pt>
                <c:pt idx="66">
                  <c:v>148.15212362843263</c:v>
                </c:pt>
                <c:pt idx="67">
                  <c:v>146.62979552628011</c:v>
                </c:pt>
                <c:pt idx="68">
                  <c:v>141.89346291147169</c:v>
                </c:pt>
                <c:pt idx="69">
                  <c:v>132.62155072889766</c:v>
                </c:pt>
                <c:pt idx="70">
                  <c:v>132.31878637079117</c:v>
                </c:pt>
                <c:pt idx="71">
                  <c:v>131.48799515902209</c:v>
                </c:pt>
                <c:pt idx="72">
                  <c:v>127.39290108928101</c:v>
                </c:pt>
                <c:pt idx="73">
                  <c:v>123.88480604412091</c:v>
                </c:pt>
                <c:pt idx="74">
                  <c:v>123.59827974349018</c:v>
                </c:pt>
                <c:pt idx="75">
                  <c:v>123.34800491718852</c:v>
                </c:pt>
                <c:pt idx="76">
                  <c:v>122.79591067867706</c:v>
                </c:pt>
                <c:pt idx="77">
                  <c:v>116.80379717327662</c:v>
                </c:pt>
                <c:pt idx="78">
                  <c:v>122.28668938239896</c:v>
                </c:pt>
                <c:pt idx="79">
                  <c:v>117.92552637703962</c:v>
                </c:pt>
                <c:pt idx="80">
                  <c:v>121.73829957556258</c:v>
                </c:pt>
                <c:pt idx="81">
                  <c:v>111.52639294744711</c:v>
                </c:pt>
                <c:pt idx="82">
                  <c:v>107.47239121416658</c:v>
                </c:pt>
                <c:pt idx="83">
                  <c:v>102.10831145634904</c:v>
                </c:pt>
                <c:pt idx="84">
                  <c:v>109.89475132606485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'g1'!$C$1</c:f>
              <c:strCache>
                <c:ptCount val="1"/>
                <c:pt idx="0">
                  <c:v>Produção</c:v>
                </c:pt>
              </c:strCache>
            </c:strRef>
          </c:tx>
          <c:spPr>
            <a:ln w="508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'g1'!$A$2:$A$86</c:f>
              <c:numCache>
                <c:formatCode>mmm\-yy</c:formatCode>
                <c:ptCount val="85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</c:numCache>
            </c:numRef>
          </c:cat>
          <c:val>
            <c:numRef>
              <c:f>'g1'!$C$2:$C$86</c:f>
              <c:numCache>
                <c:formatCode>0.0</c:formatCode>
                <c:ptCount val="85"/>
                <c:pt idx="0">
                  <c:v>101.6053776196125</c:v>
                </c:pt>
                <c:pt idx="1">
                  <c:v>105.68604191379991</c:v>
                </c:pt>
                <c:pt idx="2">
                  <c:v>106.50850138394622</c:v>
                </c:pt>
                <c:pt idx="3">
                  <c:v>107.55239224990116</c:v>
                </c:pt>
                <c:pt idx="4">
                  <c:v>107.01463028865165</c:v>
                </c:pt>
                <c:pt idx="5">
                  <c:v>96.79715302491104</c:v>
                </c:pt>
                <c:pt idx="6">
                  <c:v>88.82562277580071</c:v>
                </c:pt>
                <c:pt idx="7">
                  <c:v>80.189798339264527</c:v>
                </c:pt>
                <c:pt idx="8">
                  <c:v>78.671411625148281</c:v>
                </c:pt>
                <c:pt idx="9">
                  <c:v>76.045867931988923</c:v>
                </c:pt>
                <c:pt idx="10">
                  <c:v>75.72953736654803</c:v>
                </c:pt>
                <c:pt idx="11">
                  <c:v>77.690786872281535</c:v>
                </c:pt>
                <c:pt idx="12">
                  <c:v>79.335705812574133</c:v>
                </c:pt>
                <c:pt idx="13">
                  <c:v>80.442862791617245</c:v>
                </c:pt>
                <c:pt idx="14">
                  <c:v>83.163305654408859</c:v>
                </c:pt>
                <c:pt idx="15">
                  <c:v>86.769474100434948</c:v>
                </c:pt>
                <c:pt idx="16">
                  <c:v>92.653222617635421</c:v>
                </c:pt>
                <c:pt idx="17">
                  <c:v>95.658362989323834</c:v>
                </c:pt>
                <c:pt idx="18">
                  <c:v>97.682878608145515</c:v>
                </c:pt>
                <c:pt idx="19">
                  <c:v>97.334914986160541</c:v>
                </c:pt>
                <c:pt idx="20">
                  <c:v>98.125741399762759</c:v>
                </c:pt>
                <c:pt idx="21">
                  <c:v>99.92882562277579</c:v>
                </c:pt>
                <c:pt idx="22">
                  <c:v>101.98497429814155</c:v>
                </c:pt>
                <c:pt idx="23">
                  <c:v>102.87069988137604</c:v>
                </c:pt>
                <c:pt idx="24">
                  <c:v>102.26967180703836</c:v>
                </c:pt>
                <c:pt idx="25">
                  <c:v>101.41557928034797</c:v>
                </c:pt>
                <c:pt idx="26">
                  <c:v>101.73190984578885</c:v>
                </c:pt>
                <c:pt idx="27">
                  <c:v>102.11150652431793</c:v>
                </c:pt>
                <c:pt idx="28">
                  <c:v>103.81969157769872</c:v>
                </c:pt>
                <c:pt idx="29">
                  <c:v>104.26255436931594</c:v>
                </c:pt>
                <c:pt idx="30">
                  <c:v>104.51561882166864</c:v>
                </c:pt>
                <c:pt idx="31">
                  <c:v>104.38908659549229</c:v>
                </c:pt>
                <c:pt idx="32">
                  <c:v>106.28706998813759</c:v>
                </c:pt>
                <c:pt idx="33">
                  <c:v>107.17279557137208</c:v>
                </c:pt>
                <c:pt idx="34">
                  <c:v>108.09015421115065</c:v>
                </c:pt>
                <c:pt idx="35">
                  <c:v>107.61565836298932</c:v>
                </c:pt>
                <c:pt idx="36">
                  <c:v>109.07077896401741</c:v>
                </c:pt>
                <c:pt idx="37">
                  <c:v>109.38710952945827</c:v>
                </c:pt>
                <c:pt idx="38">
                  <c:v>108.40648477659154</c:v>
                </c:pt>
                <c:pt idx="39">
                  <c:v>106.0340055357849</c:v>
                </c:pt>
                <c:pt idx="40">
                  <c:v>104.76868327402137</c:v>
                </c:pt>
                <c:pt idx="41">
                  <c:v>106.16053776196124</c:v>
                </c:pt>
                <c:pt idx="42">
                  <c:v>99.644128113878992</c:v>
                </c:pt>
                <c:pt idx="43">
                  <c:v>97.967576117042313</c:v>
                </c:pt>
                <c:pt idx="44">
                  <c:v>94.298141557928034</c:v>
                </c:pt>
                <c:pt idx="45">
                  <c:v>98.884934756820883</c:v>
                </c:pt>
                <c:pt idx="46">
                  <c:v>97.176749703440109</c:v>
                </c:pt>
                <c:pt idx="47">
                  <c:v>95.911427441676551</c:v>
                </c:pt>
                <c:pt idx="48">
                  <c:v>95.436931593515226</c:v>
                </c:pt>
                <c:pt idx="49">
                  <c:v>95.753262158956105</c:v>
                </c:pt>
                <c:pt idx="50">
                  <c:v>95.563463819691592</c:v>
                </c:pt>
                <c:pt idx="51">
                  <c:v>95.120601028074347</c:v>
                </c:pt>
                <c:pt idx="52">
                  <c:v>93.285883748517207</c:v>
                </c:pt>
                <c:pt idx="53">
                  <c:v>92.716488730723611</c:v>
                </c:pt>
                <c:pt idx="54">
                  <c:v>94.741004349545278</c:v>
                </c:pt>
                <c:pt idx="55">
                  <c:v>100.65638592328985</c:v>
                </c:pt>
                <c:pt idx="56">
                  <c:v>105.97073942269672</c:v>
                </c:pt>
                <c:pt idx="57">
                  <c:v>108.72281534203243</c:v>
                </c:pt>
                <c:pt idx="58">
                  <c:v>107.48912613681297</c:v>
                </c:pt>
                <c:pt idx="59">
                  <c:v>108.65954922894424</c:v>
                </c:pt>
                <c:pt idx="60">
                  <c:v>107.86872281534203</c:v>
                </c:pt>
                <c:pt idx="61">
                  <c:v>109.10241202056147</c:v>
                </c:pt>
                <c:pt idx="62">
                  <c:v>109.35547647291419</c:v>
                </c:pt>
                <c:pt idx="63">
                  <c:v>110.49426650850138</c:v>
                </c:pt>
                <c:pt idx="64">
                  <c:v>109.82997232107552</c:v>
                </c:pt>
                <c:pt idx="65">
                  <c:v>101.25741399762752</c:v>
                </c:pt>
                <c:pt idx="66">
                  <c:v>98.63187030446818</c:v>
                </c:pt>
                <c:pt idx="67">
                  <c:v>97.429814155792812</c:v>
                </c:pt>
                <c:pt idx="68">
                  <c:v>102.11150652431792</c:v>
                </c:pt>
                <c:pt idx="69">
                  <c:v>101.44721233689205</c:v>
                </c:pt>
                <c:pt idx="70">
                  <c:v>100.02372479240807</c:v>
                </c:pt>
                <c:pt idx="71">
                  <c:v>96.354290233293796</c:v>
                </c:pt>
                <c:pt idx="72">
                  <c:v>95.563463819691592</c:v>
                </c:pt>
                <c:pt idx="73">
                  <c:v>94.899169632265725</c:v>
                </c:pt>
                <c:pt idx="74">
                  <c:v>97.619612495057325</c:v>
                </c:pt>
                <c:pt idx="75">
                  <c:v>96.860419137999202</c:v>
                </c:pt>
                <c:pt idx="76">
                  <c:v>96.164491894029254</c:v>
                </c:pt>
                <c:pt idx="77">
                  <c:v>90.344009489916971</c:v>
                </c:pt>
                <c:pt idx="78">
                  <c:v>87.591933570581261</c:v>
                </c:pt>
                <c:pt idx="79">
                  <c:v>83.827599841834726</c:v>
                </c:pt>
                <c:pt idx="80">
                  <c:v>83.890865954922887</c:v>
                </c:pt>
                <c:pt idx="81">
                  <c:v>80.284697508896798</c:v>
                </c:pt>
                <c:pt idx="82">
                  <c:v>78.007117437722414</c:v>
                </c:pt>
                <c:pt idx="83">
                  <c:v>75.666271253459868</c:v>
                </c:pt>
                <c:pt idx="84">
                  <c:v>74.116251482799512</c:v>
                </c:pt>
              </c:numCache>
            </c:numRef>
          </c:val>
          <c:smooth val="0"/>
        </c:ser>
        <c:ser>
          <c:idx val="0"/>
          <c:order val="0"/>
          <c:tx>
            <c:strRef>
              <c:f>'g1'!$D$1</c:f>
              <c:strCache>
                <c:ptCount val="1"/>
                <c:pt idx="0">
                  <c:v>Razão Imp./Prod.</c:v>
                </c:pt>
              </c:strCache>
            </c:strRef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'g1'!$A$2:$A$86</c:f>
              <c:numCache>
                <c:formatCode>mmm\-yy</c:formatCode>
                <c:ptCount val="85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</c:numCache>
            </c:numRef>
          </c:cat>
          <c:val>
            <c:numRef>
              <c:f>'g1'!$D$2:$D$86</c:f>
              <c:numCache>
                <c:formatCode>0.0</c:formatCode>
                <c:ptCount val="85"/>
                <c:pt idx="0">
                  <c:v>101.4372832612613</c:v>
                </c:pt>
                <c:pt idx="1">
                  <c:v>104.58038224644393</c:v>
                </c:pt>
                <c:pt idx="2">
                  <c:v>102.5649060682386</c:v>
                </c:pt>
                <c:pt idx="3">
                  <c:v>104.94007885951056</c:v>
                </c:pt>
                <c:pt idx="4">
                  <c:v>98.444675954070462</c:v>
                </c:pt>
                <c:pt idx="5">
                  <c:v>108.90818944716939</c:v>
                </c:pt>
                <c:pt idx="6">
                  <c:v>111.02427782340028</c:v>
                </c:pt>
                <c:pt idx="7">
                  <c:v>115.42221236972644</c:v>
                </c:pt>
                <c:pt idx="8">
                  <c:v>117.46242676072131</c:v>
                </c:pt>
                <c:pt idx="9">
                  <c:v>121.92251798961031</c:v>
                </c:pt>
                <c:pt idx="10">
                  <c:v>123.23842109442417</c:v>
                </c:pt>
                <c:pt idx="11">
                  <c:v>110.77117525141249</c:v>
                </c:pt>
                <c:pt idx="12">
                  <c:v>104.2725053940356</c:v>
                </c:pt>
                <c:pt idx="13">
                  <c:v>99.718563831927952</c:v>
                </c:pt>
                <c:pt idx="14">
                  <c:v>99.091038866380174</c:v>
                </c:pt>
                <c:pt idx="15">
                  <c:v>97.491563891099986</c:v>
                </c:pt>
                <c:pt idx="16">
                  <c:v>98.486920773920644</c:v>
                </c:pt>
                <c:pt idx="17">
                  <c:v>98.061440276112663</c:v>
                </c:pt>
                <c:pt idx="18">
                  <c:v>101.23579904038638</c:v>
                </c:pt>
                <c:pt idx="19">
                  <c:v>103.11693231656653</c:v>
                </c:pt>
                <c:pt idx="20">
                  <c:v>108.37113910515116</c:v>
                </c:pt>
                <c:pt idx="21">
                  <c:v>105.3906121233875</c:v>
                </c:pt>
                <c:pt idx="22">
                  <c:v>109.67154873418644</c:v>
                </c:pt>
                <c:pt idx="23">
                  <c:v>111.03246160693068</c:v>
                </c:pt>
                <c:pt idx="24">
                  <c:v>122.6821094797133</c:v>
                </c:pt>
                <c:pt idx="25">
                  <c:v>129.86123211472861</c:v>
                </c:pt>
                <c:pt idx="26">
                  <c:v>141.17383921145208</c:v>
                </c:pt>
                <c:pt idx="27">
                  <c:v>137.56942144928345</c:v>
                </c:pt>
                <c:pt idx="28">
                  <c:v>132.19285759107325</c:v>
                </c:pt>
                <c:pt idx="29">
                  <c:v>124.2831332242846</c:v>
                </c:pt>
                <c:pt idx="30">
                  <c:v>126.65369989750252</c:v>
                </c:pt>
                <c:pt idx="31">
                  <c:v>129.42699311686329</c:v>
                </c:pt>
                <c:pt idx="32">
                  <c:v>126.28736301809641</c:v>
                </c:pt>
                <c:pt idx="33">
                  <c:v>126.67995931248542</c:v>
                </c:pt>
                <c:pt idx="34">
                  <c:v>127.89899899079818</c:v>
                </c:pt>
                <c:pt idx="35">
                  <c:v>132.08171195351505</c:v>
                </c:pt>
                <c:pt idx="36">
                  <c:v>132.24655020802876</c:v>
                </c:pt>
                <c:pt idx="37">
                  <c:v>131.11940426199615</c:v>
                </c:pt>
                <c:pt idx="38">
                  <c:v>131.02560386092253</c:v>
                </c:pt>
                <c:pt idx="39">
                  <c:v>133.96392697286785</c:v>
                </c:pt>
                <c:pt idx="40">
                  <c:v>136.68657666223388</c:v>
                </c:pt>
                <c:pt idx="41">
                  <c:v>134.1709633967856</c:v>
                </c:pt>
                <c:pt idx="42">
                  <c:v>143.15520560939885</c:v>
                </c:pt>
                <c:pt idx="43">
                  <c:v>142.70651724740011</c:v>
                </c:pt>
                <c:pt idx="44">
                  <c:v>147.72988476992046</c:v>
                </c:pt>
                <c:pt idx="45">
                  <c:v>143.05155479896959</c:v>
                </c:pt>
                <c:pt idx="46">
                  <c:v>145.9283400841102</c:v>
                </c:pt>
                <c:pt idx="47">
                  <c:v>150.82452060255937</c:v>
                </c:pt>
                <c:pt idx="48">
                  <c:v>146.99196416995861</c:v>
                </c:pt>
                <c:pt idx="49">
                  <c:v>145.05136603160557</c:v>
                </c:pt>
                <c:pt idx="50">
                  <c:v>142.21910814325147</c:v>
                </c:pt>
                <c:pt idx="51">
                  <c:v>146.93785534362311</c:v>
                </c:pt>
                <c:pt idx="52">
                  <c:v>150.09641885798979</c:v>
                </c:pt>
                <c:pt idx="53">
                  <c:v>156.52286623206865</c:v>
                </c:pt>
                <c:pt idx="54">
                  <c:v>151.02453766867518</c:v>
                </c:pt>
                <c:pt idx="55">
                  <c:v>146.94979532938069</c:v>
                </c:pt>
                <c:pt idx="56">
                  <c:v>139.23142320753044</c:v>
                </c:pt>
                <c:pt idx="57">
                  <c:v>138.78098901835241</c:v>
                </c:pt>
                <c:pt idx="58">
                  <c:v>135.06871641094631</c:v>
                </c:pt>
                <c:pt idx="59">
                  <c:v>137.72359071822652</c:v>
                </c:pt>
                <c:pt idx="60">
                  <c:v>137.73088578566839</c:v>
                </c:pt>
                <c:pt idx="61">
                  <c:v>136.15640329711684</c:v>
                </c:pt>
                <c:pt idx="62">
                  <c:v>127.1928108648566</c:v>
                </c:pt>
                <c:pt idx="63">
                  <c:v>123.96195402500864</c:v>
                </c:pt>
                <c:pt idx="64">
                  <c:v>125.63197182660964</c:v>
                </c:pt>
                <c:pt idx="65">
                  <c:v>141.33770918431529</c:v>
                </c:pt>
                <c:pt idx="66">
                  <c:v>150.70330692546884</c:v>
                </c:pt>
                <c:pt idx="67">
                  <c:v>150.73198656179275</c:v>
                </c:pt>
                <c:pt idx="68">
                  <c:v>138.21353419519804</c:v>
                </c:pt>
                <c:pt idx="69">
                  <c:v>130.0607311789793</c:v>
                </c:pt>
                <c:pt idx="70">
                  <c:v>131.60639701073865</c:v>
                </c:pt>
                <c:pt idx="71">
                  <c:v>136.04645732499253</c:v>
                </c:pt>
                <c:pt idx="72">
                  <c:v>132.94757466726628</c:v>
                </c:pt>
                <c:pt idx="73">
                  <c:v>130.25883065786928</c:v>
                </c:pt>
                <c:pt idx="74">
                  <c:v>125.95371605363043</c:v>
                </c:pt>
                <c:pt idx="75">
                  <c:v>126.65490142347794</c:v>
                </c:pt>
                <c:pt idx="76">
                  <c:v>126.9939141745644</c:v>
                </c:pt>
                <c:pt idx="77">
                  <c:v>129.09599071849877</c:v>
                </c:pt>
                <c:pt idx="78">
                  <c:v>139.20077601092987</c:v>
                </c:pt>
                <c:pt idx="79">
                  <c:v>139.69064068402653</c:v>
                </c:pt>
                <c:pt idx="80">
                  <c:v>144.29008644975769</c:v>
                </c:pt>
                <c:pt idx="81">
                  <c:v>138.27933319613143</c:v>
                </c:pt>
                <c:pt idx="82">
                  <c:v>136.80963084945049</c:v>
                </c:pt>
                <c:pt idx="83">
                  <c:v>134.37763276644012</c:v>
                </c:pt>
                <c:pt idx="84">
                  <c:v>148.03379496318016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325632"/>
        <c:axId val="102830080"/>
      </c:lineChart>
      <c:dateAx>
        <c:axId val="100325632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2830080"/>
        <c:crosses val="autoZero"/>
        <c:auto val="0"/>
        <c:lblOffset val="100"/>
        <c:baseTimeUnit val="months"/>
        <c:majorUnit val="6"/>
        <c:majorTimeUnit val="months"/>
      </c:dateAx>
      <c:valAx>
        <c:axId val="102830080"/>
        <c:scaling>
          <c:orientation val="minMax"/>
          <c:max val="170"/>
          <c:min val="6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MM3m, 2008=100 (Dessaz.)</a:t>
                </a:r>
              </a:p>
            </c:rich>
          </c:tx>
          <c:layout>
            <c:manualLayout>
              <c:xMode val="edge"/>
              <c:yMode val="edge"/>
              <c:x val="2.0192307692307693E-2"/>
              <c:y val="0.2253304700548794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100325632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6.25E-2"/>
          <c:y val="0.86151241195860617"/>
          <c:w val="0.86378205128205132"/>
          <c:h val="0.10301333545428033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Bens intermediários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5122245768593665"/>
          <c:y val="8.740175154873317E-2"/>
          <c:w val="0.78281248554057437"/>
          <c:h val="0.62273490080049576"/>
        </c:manualLayout>
      </c:layout>
      <c:lineChart>
        <c:grouping val="standard"/>
        <c:varyColors val="0"/>
        <c:ser>
          <c:idx val="1"/>
          <c:order val="1"/>
          <c:tx>
            <c:strRef>
              <c:f>'g2'!$B$1</c:f>
              <c:strCache>
                <c:ptCount val="1"/>
                <c:pt idx="0">
                  <c:v>Importação</c:v>
                </c:pt>
              </c:strCache>
            </c:strRef>
          </c:tx>
          <c:spPr>
            <a:ln w="5080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'g2'!$A$2:$A$86</c:f>
              <c:numCache>
                <c:formatCode>mmm\-yy</c:formatCode>
                <c:ptCount val="85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</c:numCache>
            </c:numRef>
          </c:cat>
          <c:val>
            <c:numRef>
              <c:f>'g2'!$B$2:$B$86</c:f>
              <c:numCache>
                <c:formatCode>0.0</c:formatCode>
                <c:ptCount val="85"/>
                <c:pt idx="0">
                  <c:v>109.00099658479581</c:v>
                </c:pt>
                <c:pt idx="1">
                  <c:v>107.92553677801895</c:v>
                </c:pt>
                <c:pt idx="2">
                  <c:v>103.52045948495784</c:v>
                </c:pt>
                <c:pt idx="3">
                  <c:v>101.82021426885539</c:v>
                </c:pt>
                <c:pt idx="4">
                  <c:v>99.462688345602615</c:v>
                </c:pt>
                <c:pt idx="5">
                  <c:v>93.211592473073935</c:v>
                </c:pt>
                <c:pt idx="6">
                  <c:v>85.667850159842217</c:v>
                </c:pt>
                <c:pt idx="7">
                  <c:v>74.607097122345991</c:v>
                </c:pt>
                <c:pt idx="8">
                  <c:v>69.914945545776789</c:v>
                </c:pt>
                <c:pt idx="9">
                  <c:v>66.831588068663336</c:v>
                </c:pt>
                <c:pt idx="10">
                  <c:v>68.418390251835945</c:v>
                </c:pt>
                <c:pt idx="11">
                  <c:v>69.643076905579278</c:v>
                </c:pt>
                <c:pt idx="12">
                  <c:v>72.266383824033269</c:v>
                </c:pt>
                <c:pt idx="13">
                  <c:v>75.474828487454076</c:v>
                </c:pt>
                <c:pt idx="14">
                  <c:v>78.696686050894641</c:v>
                </c:pt>
                <c:pt idx="15">
                  <c:v>81.980364716479087</c:v>
                </c:pt>
                <c:pt idx="16">
                  <c:v>86.310863874234144</c:v>
                </c:pt>
                <c:pt idx="17">
                  <c:v>89.340092787633822</c:v>
                </c:pt>
                <c:pt idx="18">
                  <c:v>93.014711544834256</c:v>
                </c:pt>
                <c:pt idx="19">
                  <c:v>95.326205361217148</c:v>
                </c:pt>
                <c:pt idx="20">
                  <c:v>102.52682122048998</c:v>
                </c:pt>
                <c:pt idx="21">
                  <c:v>105.75515756768351</c:v>
                </c:pt>
                <c:pt idx="22">
                  <c:v>109.27623492426737</c:v>
                </c:pt>
                <c:pt idx="23">
                  <c:v>106.33700744773547</c:v>
                </c:pt>
                <c:pt idx="24">
                  <c:v>107.75274691388914</c:v>
                </c:pt>
                <c:pt idx="25">
                  <c:v>106.52021230042311</c:v>
                </c:pt>
                <c:pt idx="26">
                  <c:v>109.09762159850489</c:v>
                </c:pt>
                <c:pt idx="27">
                  <c:v>109.81369223274005</c:v>
                </c:pt>
                <c:pt idx="28">
                  <c:v>112.74632996865142</c:v>
                </c:pt>
                <c:pt idx="29">
                  <c:v>112.62782116999976</c:v>
                </c:pt>
                <c:pt idx="30">
                  <c:v>113.9530946835597</c:v>
                </c:pt>
                <c:pt idx="31">
                  <c:v>115.71472820806923</c:v>
                </c:pt>
                <c:pt idx="32">
                  <c:v>114.70043739400126</c:v>
                </c:pt>
                <c:pt idx="33">
                  <c:v>114.73740652233495</c:v>
                </c:pt>
                <c:pt idx="34">
                  <c:v>114.69045212736857</c:v>
                </c:pt>
                <c:pt idx="35">
                  <c:v>117.8287580425835</c:v>
                </c:pt>
                <c:pt idx="36">
                  <c:v>118.34043181003203</c:v>
                </c:pt>
                <c:pt idx="37">
                  <c:v>117.88348223811282</c:v>
                </c:pt>
                <c:pt idx="38">
                  <c:v>115.3408247713855</c:v>
                </c:pt>
                <c:pt idx="39">
                  <c:v>113.1761554029854</c:v>
                </c:pt>
                <c:pt idx="40">
                  <c:v>111.78644359416997</c:v>
                </c:pt>
                <c:pt idx="41">
                  <c:v>113.43827562812298</c:v>
                </c:pt>
                <c:pt idx="42">
                  <c:v>114.3647940374418</c:v>
                </c:pt>
                <c:pt idx="43">
                  <c:v>112.64619014113138</c:v>
                </c:pt>
                <c:pt idx="44">
                  <c:v>111.16292480008549</c:v>
                </c:pt>
                <c:pt idx="45">
                  <c:v>110.93702794053628</c:v>
                </c:pt>
                <c:pt idx="46">
                  <c:v>111.50630455677238</c:v>
                </c:pt>
                <c:pt idx="47">
                  <c:v>111.54189694949609</c:v>
                </c:pt>
                <c:pt idx="48">
                  <c:v>111.40176794816209</c:v>
                </c:pt>
                <c:pt idx="49">
                  <c:v>113.34470759516523</c:v>
                </c:pt>
                <c:pt idx="50">
                  <c:v>113.50691023932967</c:v>
                </c:pt>
                <c:pt idx="51">
                  <c:v>115.13390573991198</c:v>
                </c:pt>
                <c:pt idx="52">
                  <c:v>113.86712726092874</c:v>
                </c:pt>
                <c:pt idx="53">
                  <c:v>117.80128640276284</c:v>
                </c:pt>
                <c:pt idx="54">
                  <c:v>117.08494089479525</c:v>
                </c:pt>
                <c:pt idx="55">
                  <c:v>117.8852069304384</c:v>
                </c:pt>
                <c:pt idx="56">
                  <c:v>118.66202182106248</c:v>
                </c:pt>
                <c:pt idx="57">
                  <c:v>122.19674995163598</c:v>
                </c:pt>
                <c:pt idx="58">
                  <c:v>123.22402426993693</c:v>
                </c:pt>
                <c:pt idx="59">
                  <c:v>124.8110028388863</c:v>
                </c:pt>
                <c:pt idx="60">
                  <c:v>124.21937409215082</c:v>
                </c:pt>
                <c:pt idx="61">
                  <c:v>125.80046596936309</c:v>
                </c:pt>
                <c:pt idx="62">
                  <c:v>124.04530516701948</c:v>
                </c:pt>
                <c:pt idx="63">
                  <c:v>124.93371928194522</c:v>
                </c:pt>
                <c:pt idx="64">
                  <c:v>125.43524964991586</c:v>
                </c:pt>
                <c:pt idx="65">
                  <c:v>124.6034881375859</c:v>
                </c:pt>
                <c:pt idx="66">
                  <c:v>125.90746131132869</c:v>
                </c:pt>
                <c:pt idx="67">
                  <c:v>127.59505747817472</c:v>
                </c:pt>
                <c:pt idx="68">
                  <c:v>127.12501065069966</c:v>
                </c:pt>
                <c:pt idx="69">
                  <c:v>125.75079106597882</c:v>
                </c:pt>
                <c:pt idx="70">
                  <c:v>125.41483455409093</c:v>
                </c:pt>
                <c:pt idx="71">
                  <c:v>124.48274124871507</c:v>
                </c:pt>
                <c:pt idx="72">
                  <c:v>122.90437177358069</c:v>
                </c:pt>
                <c:pt idx="73">
                  <c:v>120.93333249470909</c:v>
                </c:pt>
                <c:pt idx="74">
                  <c:v>121.6304027595785</c:v>
                </c:pt>
                <c:pt idx="75">
                  <c:v>120.22819107140013</c:v>
                </c:pt>
                <c:pt idx="76">
                  <c:v>120.10263809742128</c:v>
                </c:pt>
                <c:pt idx="77">
                  <c:v>117.67771525883147</c:v>
                </c:pt>
                <c:pt idx="78">
                  <c:v>117.70284636680054</c:v>
                </c:pt>
                <c:pt idx="79">
                  <c:v>115.72474114451377</c:v>
                </c:pt>
                <c:pt idx="80">
                  <c:v>117.33869104000136</c:v>
                </c:pt>
                <c:pt idx="81">
                  <c:v>114.51557601045738</c:v>
                </c:pt>
                <c:pt idx="82">
                  <c:v>111.48009170727475</c:v>
                </c:pt>
                <c:pt idx="83">
                  <c:v>107.69701550079391</c:v>
                </c:pt>
                <c:pt idx="84">
                  <c:v>107.69723172879755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'g2'!$C$1</c:f>
              <c:strCache>
                <c:ptCount val="1"/>
                <c:pt idx="0">
                  <c:v>Produção</c:v>
                </c:pt>
              </c:strCache>
            </c:strRef>
          </c:tx>
          <c:spPr>
            <a:ln w="508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'g2'!$A$2:$A$86</c:f>
              <c:numCache>
                <c:formatCode>mmm\-yy</c:formatCode>
                <c:ptCount val="85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</c:numCache>
            </c:numRef>
          </c:cat>
          <c:val>
            <c:numRef>
              <c:f>'g2'!$C$2:$C$86</c:f>
              <c:numCache>
                <c:formatCode>0.0</c:formatCode>
                <c:ptCount val="85"/>
                <c:pt idx="0">
                  <c:v>103.22472848788637</c:v>
                </c:pt>
                <c:pt idx="1">
                  <c:v>103.65914786967419</c:v>
                </c:pt>
                <c:pt idx="2">
                  <c:v>102.890559732665</c:v>
                </c:pt>
                <c:pt idx="3">
                  <c:v>100.85213032581453</c:v>
                </c:pt>
                <c:pt idx="4">
                  <c:v>98.178780284043441</c:v>
                </c:pt>
                <c:pt idx="5">
                  <c:v>92.096908939014199</c:v>
                </c:pt>
                <c:pt idx="6">
                  <c:v>87.819548872180448</c:v>
                </c:pt>
                <c:pt idx="7">
                  <c:v>85.513784461152866</c:v>
                </c:pt>
                <c:pt idx="8">
                  <c:v>87.017543859649138</c:v>
                </c:pt>
                <c:pt idx="9">
                  <c:v>88.153717627401832</c:v>
                </c:pt>
                <c:pt idx="10">
                  <c:v>88.922305764411021</c:v>
                </c:pt>
                <c:pt idx="11">
                  <c:v>89.857978279030888</c:v>
                </c:pt>
                <c:pt idx="12">
                  <c:v>90.92731829573934</c:v>
                </c:pt>
                <c:pt idx="13">
                  <c:v>92.330827067669176</c:v>
                </c:pt>
                <c:pt idx="14">
                  <c:v>93.868003341687555</c:v>
                </c:pt>
                <c:pt idx="15">
                  <c:v>95.438596491228068</c:v>
                </c:pt>
                <c:pt idx="16">
                  <c:v>96.975772765246447</c:v>
                </c:pt>
                <c:pt idx="17">
                  <c:v>98.312447786131997</c:v>
                </c:pt>
                <c:pt idx="18">
                  <c:v>100.18379281537176</c:v>
                </c:pt>
                <c:pt idx="19">
                  <c:v>100.98579782790308</c:v>
                </c:pt>
                <c:pt idx="20">
                  <c:v>101.75438596491229</c:v>
                </c:pt>
                <c:pt idx="21">
                  <c:v>102.18880534670008</c:v>
                </c:pt>
                <c:pt idx="22">
                  <c:v>102.75689223057644</c:v>
                </c:pt>
                <c:pt idx="23">
                  <c:v>102.99081035923142</c:v>
                </c:pt>
                <c:pt idx="24">
                  <c:v>102.62322472848787</c:v>
                </c:pt>
                <c:pt idx="25">
                  <c:v>102.08855472013367</c:v>
                </c:pt>
                <c:pt idx="26">
                  <c:v>101.31996658312448</c:v>
                </c:pt>
                <c:pt idx="27">
                  <c:v>100.71846282372599</c:v>
                </c:pt>
                <c:pt idx="28">
                  <c:v>100.85213032581453</c:v>
                </c:pt>
                <c:pt idx="29">
                  <c:v>101.45363408521304</c:v>
                </c:pt>
                <c:pt idx="30">
                  <c:v>102.0217209690894</c:v>
                </c:pt>
                <c:pt idx="31">
                  <c:v>102.75689223057645</c:v>
                </c:pt>
                <c:pt idx="32">
                  <c:v>103.3918128654971</c:v>
                </c:pt>
                <c:pt idx="33">
                  <c:v>103.52548036758562</c:v>
                </c:pt>
                <c:pt idx="34">
                  <c:v>103.82623224728486</c:v>
                </c:pt>
                <c:pt idx="35">
                  <c:v>103.25814536340852</c:v>
                </c:pt>
                <c:pt idx="36">
                  <c:v>102.92397660818712</c:v>
                </c:pt>
                <c:pt idx="37">
                  <c:v>101.42021720969088</c:v>
                </c:pt>
                <c:pt idx="38">
                  <c:v>100.75187969924811</c:v>
                </c:pt>
                <c:pt idx="39">
                  <c:v>99.916457811194661</c:v>
                </c:pt>
                <c:pt idx="40">
                  <c:v>99.849624060150362</c:v>
                </c:pt>
                <c:pt idx="41">
                  <c:v>100.21720969089388</c:v>
                </c:pt>
                <c:pt idx="42">
                  <c:v>99.916457811194661</c:v>
                </c:pt>
                <c:pt idx="43">
                  <c:v>99.415204678362571</c:v>
                </c:pt>
                <c:pt idx="44">
                  <c:v>98.212197159565562</c:v>
                </c:pt>
                <c:pt idx="45">
                  <c:v>98.07852965747702</c:v>
                </c:pt>
                <c:pt idx="46">
                  <c:v>98.312447786131997</c:v>
                </c:pt>
                <c:pt idx="47">
                  <c:v>98.646616541353367</c:v>
                </c:pt>
                <c:pt idx="48">
                  <c:v>99.381787802840435</c:v>
                </c:pt>
                <c:pt idx="49">
                  <c:v>100.68504594820384</c:v>
                </c:pt>
                <c:pt idx="50">
                  <c:v>101.687552213868</c:v>
                </c:pt>
                <c:pt idx="51">
                  <c:v>102.52297410192146</c:v>
                </c:pt>
                <c:pt idx="52">
                  <c:v>101.9548872180451</c:v>
                </c:pt>
                <c:pt idx="53">
                  <c:v>101.687552213868</c:v>
                </c:pt>
                <c:pt idx="54">
                  <c:v>101.15288220551378</c:v>
                </c:pt>
                <c:pt idx="55">
                  <c:v>100.41771094402674</c:v>
                </c:pt>
                <c:pt idx="56">
                  <c:v>100.11695906432749</c:v>
                </c:pt>
                <c:pt idx="57">
                  <c:v>100.08354218880534</c:v>
                </c:pt>
                <c:pt idx="58">
                  <c:v>100.68504594820384</c:v>
                </c:pt>
                <c:pt idx="59">
                  <c:v>101.08604845446951</c:v>
                </c:pt>
                <c:pt idx="60">
                  <c:v>100.95238095238095</c:v>
                </c:pt>
                <c:pt idx="61">
                  <c:v>101.11946532999166</c:v>
                </c:pt>
                <c:pt idx="62">
                  <c:v>101.01921470342522</c:v>
                </c:pt>
                <c:pt idx="63">
                  <c:v>100.95238095238096</c:v>
                </c:pt>
                <c:pt idx="64">
                  <c:v>101.11946532999166</c:v>
                </c:pt>
                <c:pt idx="65">
                  <c:v>100.41771094402674</c:v>
                </c:pt>
                <c:pt idx="66">
                  <c:v>99.81620718462824</c:v>
                </c:pt>
                <c:pt idx="67">
                  <c:v>98.746867167919802</c:v>
                </c:pt>
                <c:pt idx="68">
                  <c:v>98.746867167919802</c:v>
                </c:pt>
                <c:pt idx="69">
                  <c:v>98.746867167919802</c:v>
                </c:pt>
                <c:pt idx="70">
                  <c:v>98.446115288220554</c:v>
                </c:pt>
                <c:pt idx="71">
                  <c:v>97.978279030910599</c:v>
                </c:pt>
                <c:pt idx="72">
                  <c:v>97.811194653299921</c:v>
                </c:pt>
                <c:pt idx="73">
                  <c:v>98.546365914786975</c:v>
                </c:pt>
                <c:pt idx="74">
                  <c:v>98.646616541353396</c:v>
                </c:pt>
                <c:pt idx="75">
                  <c:v>98.546365914786961</c:v>
                </c:pt>
                <c:pt idx="76">
                  <c:v>97.677527151211351</c:v>
                </c:pt>
                <c:pt idx="77">
                  <c:v>97.109440267335003</c:v>
                </c:pt>
                <c:pt idx="78">
                  <c:v>96.741854636591484</c:v>
                </c:pt>
                <c:pt idx="79">
                  <c:v>96.407685881370085</c:v>
                </c:pt>
                <c:pt idx="80">
                  <c:v>96.274018379281529</c:v>
                </c:pt>
                <c:pt idx="81">
                  <c:v>95.739348370927317</c:v>
                </c:pt>
                <c:pt idx="82">
                  <c:v>95.204678362573119</c:v>
                </c:pt>
                <c:pt idx="83">
                  <c:v>94.803675856307436</c:v>
                </c:pt>
                <c:pt idx="84">
                  <c:v>93.934837092731826</c:v>
                </c:pt>
              </c:numCache>
            </c:numRef>
          </c:val>
          <c:smooth val="0"/>
        </c:ser>
        <c:ser>
          <c:idx val="0"/>
          <c:order val="0"/>
          <c:tx>
            <c:strRef>
              <c:f>'g2'!$D$1</c:f>
              <c:strCache>
                <c:ptCount val="1"/>
                <c:pt idx="0">
                  <c:v>Razão Imp./Prod.</c:v>
                </c:pt>
              </c:strCache>
            </c:strRef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'g2'!$A$2:$A$86</c:f>
              <c:numCache>
                <c:formatCode>mmm\-yy</c:formatCode>
                <c:ptCount val="85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</c:numCache>
            </c:numRef>
          </c:cat>
          <c:val>
            <c:numRef>
              <c:f>'g2'!$D$2:$D$86</c:f>
              <c:numCache>
                <c:formatCode>0.0</c:formatCode>
                <c:ptCount val="85"/>
                <c:pt idx="0">
                  <c:v>105.59553849526236</c:v>
                </c:pt>
                <c:pt idx="1">
                  <c:v>104.09400983733798</c:v>
                </c:pt>
                <c:pt idx="2">
                  <c:v>100.61211147268985</c:v>
                </c:pt>
                <c:pt idx="3">
                  <c:v>100.94270977837283</c:v>
                </c:pt>
                <c:pt idx="4">
                  <c:v>101.32693947666608</c:v>
                </c:pt>
                <c:pt idx="5">
                  <c:v>101.18084870088929</c:v>
                </c:pt>
                <c:pt idx="6">
                  <c:v>97.373830173930955</c:v>
                </c:pt>
                <c:pt idx="7">
                  <c:v>87.436108330230368</c:v>
                </c:pt>
                <c:pt idx="8">
                  <c:v>80.407821897391216</c:v>
                </c:pt>
                <c:pt idx="9">
                  <c:v>75.799470790075574</c:v>
                </c:pt>
                <c:pt idx="10">
                  <c:v>76.941867925861629</c:v>
                </c:pt>
                <c:pt idx="11">
                  <c:v>77.472649198650643</c:v>
                </c:pt>
                <c:pt idx="12">
                  <c:v>79.450483613214644</c:v>
                </c:pt>
                <c:pt idx="13">
                  <c:v>81.722731264612023</c:v>
                </c:pt>
                <c:pt idx="14">
                  <c:v>83.792021481591249</c:v>
                </c:pt>
                <c:pt idx="15">
                  <c:v>85.870725044494449</c:v>
                </c:pt>
                <c:pt idx="16">
                  <c:v>88.965049972503991</c:v>
                </c:pt>
                <c:pt idx="17">
                  <c:v>90.837147391303162</c:v>
                </c:pt>
                <c:pt idx="18">
                  <c:v>92.831686888581956</c:v>
                </c:pt>
                <c:pt idx="19">
                  <c:v>94.385499744907293</c:v>
                </c:pt>
                <c:pt idx="20">
                  <c:v>100.74895807719908</c:v>
                </c:pt>
                <c:pt idx="21">
                  <c:v>103.47233535827435</c:v>
                </c:pt>
                <c:pt idx="22">
                  <c:v>106.36374804640401</c:v>
                </c:pt>
                <c:pt idx="23">
                  <c:v>103.24619751002972</c:v>
                </c:pt>
                <c:pt idx="24">
                  <c:v>104.98998935218727</c:v>
                </c:pt>
                <c:pt idx="25">
                  <c:v>104.33092301196649</c:v>
                </c:pt>
                <c:pt idx="26">
                  <c:v>107.68333808648488</c:v>
                </c:pt>
                <c:pt idx="27">
                  <c:v>109.03064099482019</c:v>
                </c:pt>
                <c:pt idx="28">
                  <c:v>111.7840408578294</c:v>
                </c:pt>
                <c:pt idx="29">
                  <c:v>111.00591517665407</c:v>
                </c:pt>
                <c:pt idx="30">
                  <c:v>111.68563063687206</c:v>
                </c:pt>
                <c:pt idx="31">
                  <c:v>112.58903112723351</c:v>
                </c:pt>
                <c:pt idx="32">
                  <c:v>110.94252261493345</c:v>
                </c:pt>
                <c:pt idx="33">
                  <c:v>110.83198002270171</c:v>
                </c:pt>
                <c:pt idx="34">
                  <c:v>110.45649533476922</c:v>
                </c:pt>
                <c:pt idx="35">
                  <c:v>114.10605302509215</c:v>
                </c:pt>
                <c:pt idx="36">
                  <c:v>114.97708777672807</c:v>
                </c:pt>
                <c:pt idx="37">
                  <c:v>116.23091784305512</c:v>
                </c:pt>
                <c:pt idx="38">
                  <c:v>114.47076695765395</c:v>
                </c:pt>
                <c:pt idx="39">
                  <c:v>113.2591148822756</c:v>
                </c:pt>
                <c:pt idx="40">
                  <c:v>111.94612189922964</c:v>
                </c:pt>
                <c:pt idx="41">
                  <c:v>113.1725331526734</c:v>
                </c:pt>
                <c:pt idx="42">
                  <c:v>114.45381216250883</c:v>
                </c:pt>
                <c:pt idx="43">
                  <c:v>113.28559762839888</c:v>
                </c:pt>
                <c:pt idx="44">
                  <c:v>113.17787917609087</c:v>
                </c:pt>
                <c:pt idx="45">
                  <c:v>113.10456407116449</c:v>
                </c:pt>
                <c:pt idx="46">
                  <c:v>113.41918878232036</c:v>
                </c:pt>
                <c:pt idx="47">
                  <c:v>113.06911592797248</c:v>
                </c:pt>
                <c:pt idx="48">
                  <c:v>112.08610303514563</c:v>
                </c:pt>
                <c:pt idx="49">
                  <c:v>112.5671505591021</c:v>
                </c:pt>
                <c:pt idx="50">
                  <c:v>111.61269078778336</c:v>
                </c:pt>
                <c:pt idx="51">
                  <c:v>112.28501348530079</c:v>
                </c:pt>
                <c:pt idx="52">
                  <c:v>111.66526906483561</c:v>
                </c:pt>
                <c:pt idx="53">
                  <c:v>115.84988291764301</c:v>
                </c:pt>
                <c:pt idx="54">
                  <c:v>115.74463527660841</c:v>
                </c:pt>
                <c:pt idx="55">
                  <c:v>117.37382873678159</c:v>
                </c:pt>
                <c:pt idx="56">
                  <c:v>118.51830574879939</c:v>
                </c:pt>
                <c:pt idx="57">
                  <c:v>122.05352817690341</c:v>
                </c:pt>
                <c:pt idx="58">
                  <c:v>122.38293483720997</c:v>
                </c:pt>
                <c:pt idx="59">
                  <c:v>123.44898313545373</c:v>
                </c:pt>
                <c:pt idx="60">
                  <c:v>123.02636883625355</c:v>
                </c:pt>
                <c:pt idx="61">
                  <c:v>124.39411583436754</c:v>
                </c:pt>
                <c:pt idx="62">
                  <c:v>122.78583192054755</c:v>
                </c:pt>
                <c:pt idx="63">
                  <c:v>123.75206906947913</c:v>
                </c:pt>
                <c:pt idx="64">
                  <c:v>124.04654019403199</c:v>
                </c:pt>
                <c:pt idx="65">
                  <c:v>124.09003466977919</c:v>
                </c:pt>
                <c:pt idx="66">
                  <c:v>126.17993645533549</c:v>
                </c:pt>
                <c:pt idx="67">
                  <c:v>129.20776642363757</c:v>
                </c:pt>
                <c:pt idx="68">
                  <c:v>128.73275958933047</c:v>
                </c:pt>
                <c:pt idx="69">
                  <c:v>127.33980512282898</c:v>
                </c:pt>
                <c:pt idx="70">
                  <c:v>127.39796397541552</c:v>
                </c:pt>
                <c:pt idx="71">
                  <c:v>127.0341085069628</c:v>
                </c:pt>
                <c:pt idx="72">
                  <c:v>125.64407456202484</c:v>
                </c:pt>
                <c:pt idx="73">
                  <c:v>122.71033367822987</c:v>
                </c:pt>
                <c:pt idx="74">
                  <c:v>123.29742977618135</c:v>
                </c:pt>
                <c:pt idx="75">
                  <c:v>121.99139558825847</c:v>
                </c:pt>
                <c:pt idx="76">
                  <c:v>122.95107912601053</c:v>
                </c:pt>
                <c:pt idx="77">
                  <c:v>121.16186878464318</c:v>
                </c:pt>
                <c:pt idx="78">
                  <c:v>121.64372459862074</c:v>
                </c:pt>
                <c:pt idx="79">
                  <c:v>120.02371911193967</c:v>
                </c:pt>
                <c:pt idx="80">
                  <c:v>121.87501340256722</c:v>
                </c:pt>
                <c:pt idx="81">
                  <c:v>119.59027470833102</c:v>
                </c:pt>
                <c:pt idx="82">
                  <c:v>117.06361736343403</c:v>
                </c:pt>
                <c:pt idx="83">
                  <c:v>113.58911409283134</c:v>
                </c:pt>
                <c:pt idx="84">
                  <c:v>114.66513009778527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859136"/>
        <c:axId val="102860672"/>
      </c:lineChart>
      <c:dateAx>
        <c:axId val="102859136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2860672"/>
        <c:crosses val="autoZero"/>
        <c:auto val="0"/>
        <c:lblOffset val="100"/>
        <c:baseTimeUnit val="months"/>
        <c:majorUnit val="6"/>
        <c:majorTimeUnit val="months"/>
      </c:dateAx>
      <c:valAx>
        <c:axId val="102860672"/>
        <c:scaling>
          <c:orientation val="minMax"/>
          <c:max val="140"/>
          <c:min val="6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MM3m, 2008=100 (Dessaz.)</a:t>
                </a:r>
              </a:p>
            </c:rich>
          </c:tx>
          <c:layout>
            <c:manualLayout>
              <c:xMode val="edge"/>
              <c:yMode val="edge"/>
              <c:x val="2.0192307692307693E-2"/>
              <c:y val="0.2253304700548794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102859136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6.25E-2"/>
          <c:y val="0.86151241195860617"/>
          <c:w val="0.86378205128205132"/>
          <c:h val="0.10301333545428033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Inflação do </a:t>
            </a:r>
            <a:r>
              <a:rPr lang="pt-BR" dirty="0" smtClean="0"/>
              <a:t>núcleo </a:t>
            </a:r>
            <a:r>
              <a:rPr lang="pt-BR" dirty="0"/>
              <a:t>do PCE</a:t>
            </a:r>
          </a:p>
        </c:rich>
      </c:tx>
      <c:layout>
        <c:manualLayout>
          <c:xMode val="edge"/>
          <c:yMode val="edge"/>
          <c:x val="0.20464359038391214"/>
          <c:y val="1.385962815818091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137647251114343"/>
          <c:y val="0.10518204727621647"/>
          <c:w val="0.77268925657641796"/>
          <c:h val="0.69431244148990634"/>
        </c:manualLayout>
      </c:layout>
      <c:lineChart>
        <c:grouping val="standard"/>
        <c:varyColors val="0"/>
        <c:ser>
          <c:idx val="1"/>
          <c:order val="0"/>
          <c:tx>
            <c:strRef>
              <c:f>'PCE Core US'!$B$4</c:f>
              <c:strCache>
                <c:ptCount val="1"/>
                <c:pt idx="0">
                  <c:v>Inflação do Nûcleo do PCE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Pt>
            <c:idx val="10"/>
            <c:bubble3D val="0"/>
            <c:spPr>
              <a:ln w="63500">
                <a:solidFill>
                  <a:srgbClr val="193264"/>
                </a:solidFill>
                <a:prstDash val="solid"/>
              </a:ln>
            </c:spPr>
          </c:dPt>
          <c:dPt>
            <c:idx val="11"/>
            <c:bubble3D val="0"/>
            <c:spPr>
              <a:ln w="63500">
                <a:solidFill>
                  <a:srgbClr val="193264"/>
                </a:solidFill>
                <a:prstDash val="sysDot"/>
              </a:ln>
            </c:spPr>
          </c:dPt>
          <c:dLbls>
            <c:dLbl>
              <c:idx val="234"/>
              <c:layout>
                <c:manualLayout>
                  <c:x val="-2.197802197802198E-2"/>
                  <c:y val="5.154062534076629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'PCE Core US'!$A$7:$A$241</c:f>
              <c:numCache>
                <c:formatCode>[]mmm\ yy;@</c:formatCode>
                <c:ptCount val="235"/>
                <c:pt idx="0">
                  <c:v>0</c:v>
                </c:pt>
                <c:pt idx="1">
                  <c:v>35124</c:v>
                </c:pt>
                <c:pt idx="2">
                  <c:v>35155</c:v>
                </c:pt>
                <c:pt idx="3">
                  <c:v>35185</c:v>
                </c:pt>
                <c:pt idx="4">
                  <c:v>35216</c:v>
                </c:pt>
                <c:pt idx="5">
                  <c:v>35246</c:v>
                </c:pt>
                <c:pt idx="6">
                  <c:v>35277</c:v>
                </c:pt>
                <c:pt idx="7">
                  <c:v>35308</c:v>
                </c:pt>
                <c:pt idx="8">
                  <c:v>35338</c:v>
                </c:pt>
                <c:pt idx="9">
                  <c:v>35369</c:v>
                </c:pt>
                <c:pt idx="10">
                  <c:v>35399</c:v>
                </c:pt>
                <c:pt idx="11">
                  <c:v>35430</c:v>
                </c:pt>
                <c:pt idx="12">
                  <c:v>35461</c:v>
                </c:pt>
                <c:pt idx="13">
                  <c:v>35489</c:v>
                </c:pt>
                <c:pt idx="14">
                  <c:v>35520</c:v>
                </c:pt>
                <c:pt idx="15">
                  <c:v>35550</c:v>
                </c:pt>
                <c:pt idx="16">
                  <c:v>35581</c:v>
                </c:pt>
                <c:pt idx="17">
                  <c:v>35611</c:v>
                </c:pt>
                <c:pt idx="18">
                  <c:v>35642</c:v>
                </c:pt>
                <c:pt idx="19">
                  <c:v>35673</c:v>
                </c:pt>
                <c:pt idx="20">
                  <c:v>35703</c:v>
                </c:pt>
                <c:pt idx="21">
                  <c:v>35734</c:v>
                </c:pt>
                <c:pt idx="22">
                  <c:v>35764</c:v>
                </c:pt>
                <c:pt idx="23">
                  <c:v>35795</c:v>
                </c:pt>
                <c:pt idx="24">
                  <c:v>35826</c:v>
                </c:pt>
                <c:pt idx="25">
                  <c:v>35854</c:v>
                </c:pt>
                <c:pt idx="26">
                  <c:v>35885</c:v>
                </c:pt>
                <c:pt idx="27">
                  <c:v>35915</c:v>
                </c:pt>
                <c:pt idx="28">
                  <c:v>35946</c:v>
                </c:pt>
                <c:pt idx="29">
                  <c:v>35976</c:v>
                </c:pt>
                <c:pt idx="30">
                  <c:v>36007</c:v>
                </c:pt>
                <c:pt idx="31">
                  <c:v>36038</c:v>
                </c:pt>
                <c:pt idx="32">
                  <c:v>36068</c:v>
                </c:pt>
                <c:pt idx="33">
                  <c:v>36099</c:v>
                </c:pt>
                <c:pt idx="34">
                  <c:v>36129</c:v>
                </c:pt>
                <c:pt idx="35">
                  <c:v>36160</c:v>
                </c:pt>
                <c:pt idx="36">
                  <c:v>36191</c:v>
                </c:pt>
                <c:pt idx="37">
                  <c:v>36219</c:v>
                </c:pt>
                <c:pt idx="38">
                  <c:v>36250</c:v>
                </c:pt>
                <c:pt idx="39">
                  <c:v>36280</c:v>
                </c:pt>
                <c:pt idx="40">
                  <c:v>36311</c:v>
                </c:pt>
                <c:pt idx="41">
                  <c:v>36341</c:v>
                </c:pt>
                <c:pt idx="42">
                  <c:v>36372</c:v>
                </c:pt>
                <c:pt idx="43">
                  <c:v>36403</c:v>
                </c:pt>
                <c:pt idx="44">
                  <c:v>36433</c:v>
                </c:pt>
                <c:pt idx="45">
                  <c:v>36464</c:v>
                </c:pt>
                <c:pt idx="46">
                  <c:v>36494</c:v>
                </c:pt>
                <c:pt idx="47">
                  <c:v>36525</c:v>
                </c:pt>
                <c:pt idx="48">
                  <c:v>36556</c:v>
                </c:pt>
                <c:pt idx="49">
                  <c:v>36585</c:v>
                </c:pt>
                <c:pt idx="50">
                  <c:v>36616</c:v>
                </c:pt>
                <c:pt idx="51">
                  <c:v>36646</c:v>
                </c:pt>
                <c:pt idx="52">
                  <c:v>36677</c:v>
                </c:pt>
                <c:pt idx="53">
                  <c:v>36707</c:v>
                </c:pt>
                <c:pt idx="54">
                  <c:v>36738</c:v>
                </c:pt>
                <c:pt idx="55">
                  <c:v>36769</c:v>
                </c:pt>
                <c:pt idx="56">
                  <c:v>36799</c:v>
                </c:pt>
                <c:pt idx="57">
                  <c:v>36830</c:v>
                </c:pt>
                <c:pt idx="58">
                  <c:v>36860</c:v>
                </c:pt>
                <c:pt idx="59">
                  <c:v>36891</c:v>
                </c:pt>
                <c:pt idx="60">
                  <c:v>36922</c:v>
                </c:pt>
                <c:pt idx="61">
                  <c:v>36950</c:v>
                </c:pt>
                <c:pt idx="62">
                  <c:v>36981</c:v>
                </c:pt>
                <c:pt idx="63">
                  <c:v>37011</c:v>
                </c:pt>
                <c:pt idx="64">
                  <c:v>37042</c:v>
                </c:pt>
                <c:pt idx="65">
                  <c:v>37072</c:v>
                </c:pt>
                <c:pt idx="66">
                  <c:v>37103</c:v>
                </c:pt>
                <c:pt idx="67">
                  <c:v>37134</c:v>
                </c:pt>
                <c:pt idx="68">
                  <c:v>37164</c:v>
                </c:pt>
                <c:pt idx="69">
                  <c:v>37195</c:v>
                </c:pt>
                <c:pt idx="70">
                  <c:v>37225</c:v>
                </c:pt>
                <c:pt idx="71">
                  <c:v>37256</c:v>
                </c:pt>
                <c:pt idx="72">
                  <c:v>37287</c:v>
                </c:pt>
                <c:pt idx="73">
                  <c:v>37315</c:v>
                </c:pt>
                <c:pt idx="74">
                  <c:v>37346</c:v>
                </c:pt>
                <c:pt idx="75">
                  <c:v>37376</c:v>
                </c:pt>
                <c:pt idx="76">
                  <c:v>37407</c:v>
                </c:pt>
                <c:pt idx="77">
                  <c:v>37437</c:v>
                </c:pt>
                <c:pt idx="78">
                  <c:v>37468</c:v>
                </c:pt>
                <c:pt idx="79">
                  <c:v>37499</c:v>
                </c:pt>
                <c:pt idx="80">
                  <c:v>37529</c:v>
                </c:pt>
                <c:pt idx="81">
                  <c:v>37560</c:v>
                </c:pt>
                <c:pt idx="82">
                  <c:v>37590</c:v>
                </c:pt>
                <c:pt idx="83">
                  <c:v>37621</c:v>
                </c:pt>
                <c:pt idx="84">
                  <c:v>37652</c:v>
                </c:pt>
                <c:pt idx="85">
                  <c:v>37680</c:v>
                </c:pt>
                <c:pt idx="86">
                  <c:v>37711</c:v>
                </c:pt>
                <c:pt idx="87">
                  <c:v>37741</c:v>
                </c:pt>
                <c:pt idx="88">
                  <c:v>37772</c:v>
                </c:pt>
                <c:pt idx="89">
                  <c:v>37802</c:v>
                </c:pt>
                <c:pt idx="90">
                  <c:v>37833</c:v>
                </c:pt>
                <c:pt idx="91">
                  <c:v>37864</c:v>
                </c:pt>
                <c:pt idx="92">
                  <c:v>37894</c:v>
                </c:pt>
                <c:pt idx="93">
                  <c:v>37925</c:v>
                </c:pt>
                <c:pt idx="94">
                  <c:v>37955</c:v>
                </c:pt>
                <c:pt idx="95">
                  <c:v>37986</c:v>
                </c:pt>
                <c:pt idx="96">
                  <c:v>38017</c:v>
                </c:pt>
                <c:pt idx="97">
                  <c:v>38046</c:v>
                </c:pt>
                <c:pt idx="98">
                  <c:v>38077</c:v>
                </c:pt>
                <c:pt idx="99">
                  <c:v>38107</c:v>
                </c:pt>
                <c:pt idx="100">
                  <c:v>38138</c:v>
                </c:pt>
                <c:pt idx="101">
                  <c:v>38168</c:v>
                </c:pt>
                <c:pt idx="102">
                  <c:v>38199</c:v>
                </c:pt>
                <c:pt idx="103">
                  <c:v>38230</c:v>
                </c:pt>
                <c:pt idx="104">
                  <c:v>38260</c:v>
                </c:pt>
                <c:pt idx="105">
                  <c:v>38291</c:v>
                </c:pt>
                <c:pt idx="106">
                  <c:v>38321</c:v>
                </c:pt>
                <c:pt idx="107">
                  <c:v>38352</c:v>
                </c:pt>
                <c:pt idx="108">
                  <c:v>38383</c:v>
                </c:pt>
                <c:pt idx="109">
                  <c:v>38411</c:v>
                </c:pt>
                <c:pt idx="110">
                  <c:v>38442</c:v>
                </c:pt>
                <c:pt idx="111">
                  <c:v>38472</c:v>
                </c:pt>
                <c:pt idx="112">
                  <c:v>38503</c:v>
                </c:pt>
                <c:pt idx="113">
                  <c:v>38533</c:v>
                </c:pt>
                <c:pt idx="114">
                  <c:v>38564</c:v>
                </c:pt>
                <c:pt idx="115">
                  <c:v>38595</c:v>
                </c:pt>
                <c:pt idx="116">
                  <c:v>38625</c:v>
                </c:pt>
                <c:pt idx="117">
                  <c:v>38656</c:v>
                </c:pt>
                <c:pt idx="118">
                  <c:v>38686</c:v>
                </c:pt>
                <c:pt idx="119">
                  <c:v>38717</c:v>
                </c:pt>
                <c:pt idx="120">
                  <c:v>38748</c:v>
                </c:pt>
                <c:pt idx="121">
                  <c:v>38776</c:v>
                </c:pt>
                <c:pt idx="122">
                  <c:v>38807</c:v>
                </c:pt>
                <c:pt idx="123">
                  <c:v>38837</c:v>
                </c:pt>
                <c:pt idx="124">
                  <c:v>38868</c:v>
                </c:pt>
                <c:pt idx="125">
                  <c:v>38898</c:v>
                </c:pt>
                <c:pt idx="126">
                  <c:v>38929</c:v>
                </c:pt>
                <c:pt idx="127">
                  <c:v>38960</c:v>
                </c:pt>
                <c:pt idx="128">
                  <c:v>38990</c:v>
                </c:pt>
                <c:pt idx="129">
                  <c:v>39021</c:v>
                </c:pt>
                <c:pt idx="130">
                  <c:v>39051</c:v>
                </c:pt>
                <c:pt idx="131">
                  <c:v>39082</c:v>
                </c:pt>
                <c:pt idx="132">
                  <c:v>39113</c:v>
                </c:pt>
                <c:pt idx="133">
                  <c:v>39141</c:v>
                </c:pt>
                <c:pt idx="134">
                  <c:v>39172</c:v>
                </c:pt>
                <c:pt idx="135">
                  <c:v>39202</c:v>
                </c:pt>
                <c:pt idx="136">
                  <c:v>39233</c:v>
                </c:pt>
                <c:pt idx="137">
                  <c:v>39263</c:v>
                </c:pt>
                <c:pt idx="138">
                  <c:v>39294</c:v>
                </c:pt>
                <c:pt idx="139">
                  <c:v>39325</c:v>
                </c:pt>
                <c:pt idx="140">
                  <c:v>39355</c:v>
                </c:pt>
                <c:pt idx="141">
                  <c:v>39386</c:v>
                </c:pt>
                <c:pt idx="142">
                  <c:v>39416</c:v>
                </c:pt>
                <c:pt idx="143">
                  <c:v>39447</c:v>
                </c:pt>
                <c:pt idx="144">
                  <c:v>39478</c:v>
                </c:pt>
                <c:pt idx="145">
                  <c:v>39507</c:v>
                </c:pt>
                <c:pt idx="146">
                  <c:v>39538</c:v>
                </c:pt>
                <c:pt idx="147">
                  <c:v>39568</c:v>
                </c:pt>
                <c:pt idx="148">
                  <c:v>39599</c:v>
                </c:pt>
                <c:pt idx="149">
                  <c:v>39629</c:v>
                </c:pt>
                <c:pt idx="150">
                  <c:v>39660</c:v>
                </c:pt>
                <c:pt idx="151">
                  <c:v>39691</c:v>
                </c:pt>
                <c:pt idx="152">
                  <c:v>39721</c:v>
                </c:pt>
                <c:pt idx="153">
                  <c:v>39752</c:v>
                </c:pt>
                <c:pt idx="154">
                  <c:v>39782</c:v>
                </c:pt>
                <c:pt idx="155">
                  <c:v>39813</c:v>
                </c:pt>
                <c:pt idx="156">
                  <c:v>39844</c:v>
                </c:pt>
                <c:pt idx="157">
                  <c:v>39872</c:v>
                </c:pt>
                <c:pt idx="158">
                  <c:v>39903</c:v>
                </c:pt>
                <c:pt idx="159">
                  <c:v>39933</c:v>
                </c:pt>
                <c:pt idx="160">
                  <c:v>39964</c:v>
                </c:pt>
                <c:pt idx="161">
                  <c:v>39994</c:v>
                </c:pt>
                <c:pt idx="162">
                  <c:v>40025</c:v>
                </c:pt>
                <c:pt idx="163">
                  <c:v>40056</c:v>
                </c:pt>
                <c:pt idx="164">
                  <c:v>40086</c:v>
                </c:pt>
                <c:pt idx="165">
                  <c:v>40117</c:v>
                </c:pt>
                <c:pt idx="166">
                  <c:v>40147</c:v>
                </c:pt>
                <c:pt idx="167">
                  <c:v>40178</c:v>
                </c:pt>
                <c:pt idx="168">
                  <c:v>40209</c:v>
                </c:pt>
                <c:pt idx="169">
                  <c:v>40237</c:v>
                </c:pt>
                <c:pt idx="170">
                  <c:v>40268</c:v>
                </c:pt>
                <c:pt idx="171">
                  <c:v>40298</c:v>
                </c:pt>
                <c:pt idx="172">
                  <c:v>40329</c:v>
                </c:pt>
                <c:pt idx="173">
                  <c:v>40359</c:v>
                </c:pt>
                <c:pt idx="174">
                  <c:v>40390</c:v>
                </c:pt>
                <c:pt idx="175">
                  <c:v>40421</c:v>
                </c:pt>
                <c:pt idx="176">
                  <c:v>40451</c:v>
                </c:pt>
                <c:pt idx="177">
                  <c:v>40482</c:v>
                </c:pt>
                <c:pt idx="178">
                  <c:v>40512</c:v>
                </c:pt>
                <c:pt idx="179">
                  <c:v>40543</c:v>
                </c:pt>
                <c:pt idx="180">
                  <c:v>40574</c:v>
                </c:pt>
                <c:pt idx="181">
                  <c:v>40602</c:v>
                </c:pt>
                <c:pt idx="182">
                  <c:v>40633</c:v>
                </c:pt>
                <c:pt idx="183">
                  <c:v>40663</c:v>
                </c:pt>
                <c:pt idx="184">
                  <c:v>40694</c:v>
                </c:pt>
                <c:pt idx="185">
                  <c:v>40724</c:v>
                </c:pt>
                <c:pt idx="186">
                  <c:v>40755</c:v>
                </c:pt>
                <c:pt idx="187">
                  <c:v>40786</c:v>
                </c:pt>
                <c:pt idx="188">
                  <c:v>40816</c:v>
                </c:pt>
                <c:pt idx="189">
                  <c:v>40847</c:v>
                </c:pt>
                <c:pt idx="190">
                  <c:v>40877</c:v>
                </c:pt>
                <c:pt idx="191">
                  <c:v>40908</c:v>
                </c:pt>
                <c:pt idx="192">
                  <c:v>40939</c:v>
                </c:pt>
                <c:pt idx="193">
                  <c:v>40968</c:v>
                </c:pt>
                <c:pt idx="194">
                  <c:v>40999</c:v>
                </c:pt>
                <c:pt idx="195">
                  <c:v>41029</c:v>
                </c:pt>
                <c:pt idx="196">
                  <c:v>41060</c:v>
                </c:pt>
                <c:pt idx="197">
                  <c:v>41090</c:v>
                </c:pt>
                <c:pt idx="198">
                  <c:v>41121</c:v>
                </c:pt>
                <c:pt idx="199">
                  <c:v>41152</c:v>
                </c:pt>
                <c:pt idx="200">
                  <c:v>41182</c:v>
                </c:pt>
                <c:pt idx="201">
                  <c:v>41213</c:v>
                </c:pt>
                <c:pt idx="202">
                  <c:v>41243</c:v>
                </c:pt>
                <c:pt idx="203">
                  <c:v>41274</c:v>
                </c:pt>
                <c:pt idx="204">
                  <c:v>41305</c:v>
                </c:pt>
                <c:pt idx="205">
                  <c:v>41333</c:v>
                </c:pt>
                <c:pt idx="206">
                  <c:v>41364</c:v>
                </c:pt>
                <c:pt idx="207">
                  <c:v>41394</c:v>
                </c:pt>
                <c:pt idx="208">
                  <c:v>41425</c:v>
                </c:pt>
                <c:pt idx="209">
                  <c:v>41455</c:v>
                </c:pt>
                <c:pt idx="210">
                  <c:v>41486</c:v>
                </c:pt>
                <c:pt idx="211">
                  <c:v>41517</c:v>
                </c:pt>
                <c:pt idx="212">
                  <c:v>41547</c:v>
                </c:pt>
                <c:pt idx="213">
                  <c:v>41578</c:v>
                </c:pt>
                <c:pt idx="214">
                  <c:v>41608</c:v>
                </c:pt>
                <c:pt idx="215">
                  <c:v>41639</c:v>
                </c:pt>
                <c:pt idx="216">
                  <c:v>41670</c:v>
                </c:pt>
                <c:pt idx="217">
                  <c:v>41698</c:v>
                </c:pt>
                <c:pt idx="218">
                  <c:v>41729</c:v>
                </c:pt>
                <c:pt idx="219">
                  <c:v>41759</c:v>
                </c:pt>
                <c:pt idx="220">
                  <c:v>41790</c:v>
                </c:pt>
                <c:pt idx="221">
                  <c:v>41820</c:v>
                </c:pt>
                <c:pt idx="222">
                  <c:v>41851</c:v>
                </c:pt>
                <c:pt idx="223">
                  <c:v>41882</c:v>
                </c:pt>
                <c:pt idx="224">
                  <c:v>41912</c:v>
                </c:pt>
                <c:pt idx="225">
                  <c:v>41943</c:v>
                </c:pt>
                <c:pt idx="226">
                  <c:v>41973</c:v>
                </c:pt>
                <c:pt idx="227">
                  <c:v>42004</c:v>
                </c:pt>
                <c:pt idx="228">
                  <c:v>42035</c:v>
                </c:pt>
                <c:pt idx="229">
                  <c:v>42063</c:v>
                </c:pt>
                <c:pt idx="230">
                  <c:v>42094</c:v>
                </c:pt>
                <c:pt idx="231">
                  <c:v>42124</c:v>
                </c:pt>
                <c:pt idx="232">
                  <c:v>42155</c:v>
                </c:pt>
                <c:pt idx="233">
                  <c:v>42185</c:v>
                </c:pt>
                <c:pt idx="234">
                  <c:v>42216</c:v>
                </c:pt>
              </c:numCache>
            </c:numRef>
          </c:cat>
          <c:val>
            <c:numRef>
              <c:f>'PCE Core US'!$B$7:$B$241</c:f>
              <c:numCache>
                <c:formatCode>0.00</c:formatCode>
                <c:ptCount val="235"/>
                <c:pt idx="0" formatCode="_(* #,##0.0_);_(* \(#,##0.0\);_(* &quot;-&quot;??_);_(@_)">
                  <c:v>1.9789300000000001</c:v>
                </c:pt>
                <c:pt idx="1">
                  <c:v>1.95143</c:v>
                </c:pt>
                <c:pt idx="2">
                  <c:v>1.9390800000000001</c:v>
                </c:pt>
                <c:pt idx="3">
                  <c:v>1.84243</c:v>
                </c:pt>
                <c:pt idx="4">
                  <c:v>1.85093</c:v>
                </c:pt>
                <c:pt idx="5">
                  <c:v>1.85076</c:v>
                </c:pt>
                <c:pt idx="6">
                  <c:v>1.88229</c:v>
                </c:pt>
                <c:pt idx="7">
                  <c:v>1.73272</c:v>
                </c:pt>
                <c:pt idx="8">
                  <c:v>1.89571</c:v>
                </c:pt>
                <c:pt idx="9">
                  <c:v>1.8886400000000001</c:v>
                </c:pt>
                <c:pt idx="10">
                  <c:v>1.95957</c:v>
                </c:pt>
                <c:pt idx="11">
                  <c:v>1.85426</c:v>
                </c:pt>
                <c:pt idx="12">
                  <c:v>1.8381400000000001</c:v>
                </c:pt>
                <c:pt idx="13">
                  <c:v>1.91533</c:v>
                </c:pt>
                <c:pt idx="14">
                  <c:v>1.9248699999999999</c:v>
                </c:pt>
                <c:pt idx="15">
                  <c:v>1.98272</c:v>
                </c:pt>
                <c:pt idx="16">
                  <c:v>1.88887</c:v>
                </c:pt>
                <c:pt idx="17">
                  <c:v>1.95644</c:v>
                </c:pt>
                <c:pt idx="18">
                  <c:v>1.8287200000000001</c:v>
                </c:pt>
                <c:pt idx="19">
                  <c:v>1.69946</c:v>
                </c:pt>
                <c:pt idx="20">
                  <c:v>1.59592</c:v>
                </c:pt>
                <c:pt idx="21">
                  <c:v>1.51128</c:v>
                </c:pt>
                <c:pt idx="22">
                  <c:v>1.4109700000000001</c:v>
                </c:pt>
                <c:pt idx="23">
                  <c:v>1.4352800000000001</c:v>
                </c:pt>
                <c:pt idx="24">
                  <c:v>1.4735</c:v>
                </c:pt>
                <c:pt idx="25">
                  <c:v>1.3404400000000001</c:v>
                </c:pt>
                <c:pt idx="26">
                  <c:v>1.19885</c:v>
                </c:pt>
                <c:pt idx="27">
                  <c:v>1.19783</c:v>
                </c:pt>
                <c:pt idx="28">
                  <c:v>1.21906</c:v>
                </c:pt>
                <c:pt idx="29">
                  <c:v>0.95143999999999995</c:v>
                </c:pt>
                <c:pt idx="30">
                  <c:v>1.1636299999999999</c:v>
                </c:pt>
                <c:pt idx="31">
                  <c:v>1.3966499999999999</c:v>
                </c:pt>
                <c:pt idx="32">
                  <c:v>1.1802900000000001</c:v>
                </c:pt>
                <c:pt idx="33">
                  <c:v>1.2202200000000001</c:v>
                </c:pt>
                <c:pt idx="34">
                  <c:v>1.19276</c:v>
                </c:pt>
                <c:pt idx="35">
                  <c:v>1.31084</c:v>
                </c:pt>
                <c:pt idx="36">
                  <c:v>1.35914</c:v>
                </c:pt>
                <c:pt idx="37">
                  <c:v>1.2872600000000001</c:v>
                </c:pt>
                <c:pt idx="38">
                  <c:v>1.2139800000000001</c:v>
                </c:pt>
                <c:pt idx="39">
                  <c:v>1.2616800000000001</c:v>
                </c:pt>
                <c:pt idx="40">
                  <c:v>1.2287399999999999</c:v>
                </c:pt>
                <c:pt idx="41">
                  <c:v>1.39238</c:v>
                </c:pt>
                <c:pt idx="42">
                  <c:v>1.29495</c:v>
                </c:pt>
                <c:pt idx="43">
                  <c:v>1.1444000000000001</c:v>
                </c:pt>
                <c:pt idx="44">
                  <c:v>1.42506</c:v>
                </c:pt>
                <c:pt idx="45">
                  <c:v>1.3933</c:v>
                </c:pt>
                <c:pt idx="46">
                  <c:v>1.4779</c:v>
                </c:pt>
                <c:pt idx="47">
                  <c:v>1.4401999999999999</c:v>
                </c:pt>
                <c:pt idx="48">
                  <c:v>1.5074700000000001</c:v>
                </c:pt>
                <c:pt idx="49">
                  <c:v>1.65831</c:v>
                </c:pt>
                <c:pt idx="50">
                  <c:v>1.84135</c:v>
                </c:pt>
                <c:pt idx="51">
                  <c:v>1.65645</c:v>
                </c:pt>
                <c:pt idx="52">
                  <c:v>1.6901999999999999</c:v>
                </c:pt>
                <c:pt idx="53">
                  <c:v>1.71356</c:v>
                </c:pt>
                <c:pt idx="54">
                  <c:v>1.75614</c:v>
                </c:pt>
                <c:pt idx="55">
                  <c:v>1.8297699999999999</c:v>
                </c:pt>
                <c:pt idx="56">
                  <c:v>1.82273</c:v>
                </c:pt>
                <c:pt idx="57">
                  <c:v>1.8055099999999999</c:v>
                </c:pt>
                <c:pt idx="58">
                  <c:v>1.88018</c:v>
                </c:pt>
                <c:pt idx="59">
                  <c:v>1.8059799999999999</c:v>
                </c:pt>
                <c:pt idx="60">
                  <c:v>1.8786499999999999</c:v>
                </c:pt>
                <c:pt idx="61">
                  <c:v>1.88178</c:v>
                </c:pt>
                <c:pt idx="62">
                  <c:v>1.77488</c:v>
                </c:pt>
                <c:pt idx="63">
                  <c:v>1.89354</c:v>
                </c:pt>
                <c:pt idx="64">
                  <c:v>1.8253699999999999</c:v>
                </c:pt>
                <c:pt idx="65">
                  <c:v>2.0015399999999999</c:v>
                </c:pt>
                <c:pt idx="66">
                  <c:v>2.0431499999999998</c:v>
                </c:pt>
                <c:pt idx="67">
                  <c:v>1.9854099999999999</c:v>
                </c:pt>
                <c:pt idx="68">
                  <c:v>1.1741999999999999</c:v>
                </c:pt>
                <c:pt idx="69">
                  <c:v>1.7547199999999998</c:v>
                </c:pt>
                <c:pt idx="70">
                  <c:v>1.7868900000000001</c:v>
                </c:pt>
                <c:pt idx="71">
                  <c:v>1.73882</c:v>
                </c:pt>
                <c:pt idx="72">
                  <c:v>1.44136</c:v>
                </c:pt>
                <c:pt idx="73">
                  <c:v>1.47878</c:v>
                </c:pt>
                <c:pt idx="74">
                  <c:v>1.5076000000000001</c:v>
                </c:pt>
                <c:pt idx="75">
                  <c:v>1.6363799999999999</c:v>
                </c:pt>
                <c:pt idx="76">
                  <c:v>1.73224</c:v>
                </c:pt>
                <c:pt idx="77">
                  <c:v>1.6551200000000001</c:v>
                </c:pt>
                <c:pt idx="78">
                  <c:v>1.5803</c:v>
                </c:pt>
                <c:pt idx="79">
                  <c:v>1.7156899999999999</c:v>
                </c:pt>
                <c:pt idx="80">
                  <c:v>2.4338299999999999</c:v>
                </c:pt>
                <c:pt idx="81">
                  <c:v>1.7982800000000001</c:v>
                </c:pt>
                <c:pt idx="82">
                  <c:v>1.6922000000000001</c:v>
                </c:pt>
                <c:pt idx="83">
                  <c:v>1.7482199999999999</c:v>
                </c:pt>
                <c:pt idx="84">
                  <c:v>1.74187</c:v>
                </c:pt>
                <c:pt idx="85">
                  <c:v>1.6742699999999999</c:v>
                </c:pt>
                <c:pt idx="86">
                  <c:v>1.69509</c:v>
                </c:pt>
                <c:pt idx="87">
                  <c:v>1.50482</c:v>
                </c:pt>
                <c:pt idx="88">
                  <c:v>1.51772</c:v>
                </c:pt>
                <c:pt idx="89">
                  <c:v>1.4126699999999999</c:v>
                </c:pt>
                <c:pt idx="90">
                  <c:v>1.4498599999999999</c:v>
                </c:pt>
                <c:pt idx="91">
                  <c:v>1.3471299999999999</c:v>
                </c:pt>
                <c:pt idx="92">
                  <c:v>1.29972</c:v>
                </c:pt>
                <c:pt idx="93">
                  <c:v>1.3416000000000001</c:v>
                </c:pt>
                <c:pt idx="94">
                  <c:v>1.35501</c:v>
                </c:pt>
                <c:pt idx="95">
                  <c:v>1.40713</c:v>
                </c:pt>
                <c:pt idx="96">
                  <c:v>1.61141</c:v>
                </c:pt>
                <c:pt idx="97">
                  <c:v>1.67719</c:v>
                </c:pt>
                <c:pt idx="98">
                  <c:v>1.71984</c:v>
                </c:pt>
                <c:pt idx="99">
                  <c:v>1.8587799999999999</c:v>
                </c:pt>
                <c:pt idx="100">
                  <c:v>1.8718900000000001</c:v>
                </c:pt>
                <c:pt idx="101">
                  <c:v>2.0181</c:v>
                </c:pt>
                <c:pt idx="102">
                  <c:v>1.9575100000000001</c:v>
                </c:pt>
                <c:pt idx="103">
                  <c:v>1.94004</c:v>
                </c:pt>
                <c:pt idx="104">
                  <c:v>2.0186099999999998</c:v>
                </c:pt>
                <c:pt idx="105">
                  <c:v>2.0550799999999998</c:v>
                </c:pt>
                <c:pt idx="106">
                  <c:v>2.1052900000000001</c:v>
                </c:pt>
                <c:pt idx="107">
                  <c:v>2.1171000000000002</c:v>
                </c:pt>
                <c:pt idx="108">
                  <c:v>2.17679</c:v>
                </c:pt>
                <c:pt idx="109">
                  <c:v>2.1682600000000001</c:v>
                </c:pt>
                <c:pt idx="110">
                  <c:v>2.22627</c:v>
                </c:pt>
                <c:pt idx="111">
                  <c:v>2.10467</c:v>
                </c:pt>
                <c:pt idx="112">
                  <c:v>2.1930700000000001</c:v>
                </c:pt>
                <c:pt idx="113">
                  <c:v>2.0531199999999998</c:v>
                </c:pt>
                <c:pt idx="114">
                  <c:v>2.0376500000000002</c:v>
                </c:pt>
                <c:pt idx="115">
                  <c:v>2.0636299999999999</c:v>
                </c:pt>
                <c:pt idx="116">
                  <c:v>2.11145</c:v>
                </c:pt>
                <c:pt idx="117">
                  <c:v>2.2119900000000001</c:v>
                </c:pt>
                <c:pt idx="118">
                  <c:v>2.2904999999999998</c:v>
                </c:pt>
                <c:pt idx="119">
                  <c:v>2.2763800000000001</c:v>
                </c:pt>
                <c:pt idx="120">
                  <c:v>2.1565500000000002</c:v>
                </c:pt>
                <c:pt idx="121">
                  <c:v>2.1179000000000001</c:v>
                </c:pt>
                <c:pt idx="122">
                  <c:v>2.1137899999999998</c:v>
                </c:pt>
                <c:pt idx="123">
                  <c:v>2.2410899999999998</c:v>
                </c:pt>
                <c:pt idx="124">
                  <c:v>2.1957100000000001</c:v>
                </c:pt>
                <c:pt idx="125">
                  <c:v>2.37574</c:v>
                </c:pt>
                <c:pt idx="126">
                  <c:v>2.3420100000000001</c:v>
                </c:pt>
                <c:pt idx="127">
                  <c:v>2.4506399999999999</c:v>
                </c:pt>
                <c:pt idx="128">
                  <c:v>2.3923700000000001</c:v>
                </c:pt>
                <c:pt idx="129">
                  <c:v>2.2713200000000002</c:v>
                </c:pt>
                <c:pt idx="130">
                  <c:v>2.0691799999999998</c:v>
                </c:pt>
                <c:pt idx="131">
                  <c:v>2.1349299999999998</c:v>
                </c:pt>
                <c:pt idx="132">
                  <c:v>2.3509199999999999</c:v>
                </c:pt>
                <c:pt idx="133">
                  <c:v>2.4497999999999998</c:v>
                </c:pt>
                <c:pt idx="134">
                  <c:v>2.2856399999999999</c:v>
                </c:pt>
                <c:pt idx="135">
                  <c:v>2.12629</c:v>
                </c:pt>
                <c:pt idx="136">
                  <c:v>2.0343499999999999</c:v>
                </c:pt>
                <c:pt idx="137">
                  <c:v>1.9493</c:v>
                </c:pt>
                <c:pt idx="138">
                  <c:v>1.9807600000000001</c:v>
                </c:pt>
                <c:pt idx="139">
                  <c:v>1.9430499999999999</c:v>
                </c:pt>
                <c:pt idx="140">
                  <c:v>2.0457200000000002</c:v>
                </c:pt>
                <c:pt idx="141">
                  <c:v>2.14541</c:v>
                </c:pt>
                <c:pt idx="142">
                  <c:v>2.2724000000000002</c:v>
                </c:pt>
                <c:pt idx="143">
                  <c:v>2.3266299999999998</c:v>
                </c:pt>
                <c:pt idx="144">
                  <c:v>2.14588</c:v>
                </c:pt>
                <c:pt idx="145">
                  <c:v>2.0223</c:v>
                </c:pt>
                <c:pt idx="146">
                  <c:v>2.1691500000000001</c:v>
                </c:pt>
                <c:pt idx="147">
                  <c:v>2.1961200000000001</c:v>
                </c:pt>
                <c:pt idx="148">
                  <c:v>2.2818700000000001</c:v>
                </c:pt>
                <c:pt idx="149">
                  <c:v>2.3207200000000001</c:v>
                </c:pt>
                <c:pt idx="150">
                  <c:v>2.3100800000000001</c:v>
                </c:pt>
                <c:pt idx="151">
                  <c:v>2.2597900000000002</c:v>
                </c:pt>
                <c:pt idx="152">
                  <c:v>2.1075699999999999</c:v>
                </c:pt>
                <c:pt idx="153">
                  <c:v>1.8479399999999999</c:v>
                </c:pt>
                <c:pt idx="154">
                  <c:v>1.6758999999999999</c:v>
                </c:pt>
                <c:pt idx="155">
                  <c:v>1.4010199999999999</c:v>
                </c:pt>
                <c:pt idx="156">
                  <c:v>1.22479</c:v>
                </c:pt>
                <c:pt idx="157">
                  <c:v>1.20706</c:v>
                </c:pt>
                <c:pt idx="158">
                  <c:v>1.1037300000000001</c:v>
                </c:pt>
                <c:pt idx="159">
                  <c:v>1.2414499999999999</c:v>
                </c:pt>
                <c:pt idx="160">
                  <c:v>1.15296</c:v>
                </c:pt>
                <c:pt idx="161">
                  <c:v>1.0920799999999999</c:v>
                </c:pt>
                <c:pt idx="162">
                  <c:v>0.97143000000000002</c:v>
                </c:pt>
                <c:pt idx="163">
                  <c:v>0.97128000000000003</c:v>
                </c:pt>
                <c:pt idx="164">
                  <c:v>1.02851</c:v>
                </c:pt>
                <c:pt idx="165">
                  <c:v>1.3298300000000001</c:v>
                </c:pt>
                <c:pt idx="166">
                  <c:v>1.4215900000000001</c:v>
                </c:pt>
                <c:pt idx="167">
                  <c:v>1.49655</c:v>
                </c:pt>
                <c:pt idx="168">
                  <c:v>1.55955</c:v>
                </c:pt>
                <c:pt idx="169">
                  <c:v>1.5419</c:v>
                </c:pt>
                <c:pt idx="170">
                  <c:v>1.56111</c:v>
                </c:pt>
                <c:pt idx="171">
                  <c:v>1.3274900000000001</c:v>
                </c:pt>
                <c:pt idx="172">
                  <c:v>1.34415</c:v>
                </c:pt>
                <c:pt idx="173">
                  <c:v>1.3143400000000001</c:v>
                </c:pt>
                <c:pt idx="174">
                  <c:v>1.3541300000000001</c:v>
                </c:pt>
                <c:pt idx="175">
                  <c:v>1.3305400000000001</c:v>
                </c:pt>
                <c:pt idx="176">
                  <c:v>1.19353</c:v>
                </c:pt>
                <c:pt idx="177">
                  <c:v>0.97235000000000005</c:v>
                </c:pt>
                <c:pt idx="178">
                  <c:v>0.99238999999999999</c:v>
                </c:pt>
                <c:pt idx="179">
                  <c:v>0.94725000000000004</c:v>
                </c:pt>
                <c:pt idx="180">
                  <c:v>0.99299000000000004</c:v>
                </c:pt>
                <c:pt idx="181">
                  <c:v>1.0833600000000001</c:v>
                </c:pt>
                <c:pt idx="182">
                  <c:v>1.08677</c:v>
                </c:pt>
                <c:pt idx="183">
                  <c:v>1.3091200000000001</c:v>
                </c:pt>
                <c:pt idx="184">
                  <c:v>1.4291100000000001</c:v>
                </c:pt>
                <c:pt idx="185">
                  <c:v>1.4601899999999999</c:v>
                </c:pt>
                <c:pt idx="186">
                  <c:v>1.5758100000000002</c:v>
                </c:pt>
                <c:pt idx="187">
                  <c:v>1.69062</c:v>
                </c:pt>
                <c:pt idx="188">
                  <c:v>1.7164600000000001</c:v>
                </c:pt>
                <c:pt idx="189">
                  <c:v>1.7841900000000002</c:v>
                </c:pt>
                <c:pt idx="190">
                  <c:v>1.84331</c:v>
                </c:pt>
                <c:pt idx="191">
                  <c:v>1.9563899999999999</c:v>
                </c:pt>
                <c:pt idx="192">
                  <c:v>2.0941399999999999</c:v>
                </c:pt>
                <c:pt idx="193">
                  <c:v>2.05721</c:v>
                </c:pt>
                <c:pt idx="194">
                  <c:v>2.1061200000000002</c:v>
                </c:pt>
                <c:pt idx="195">
                  <c:v>2.0286300000000002</c:v>
                </c:pt>
                <c:pt idx="196">
                  <c:v>1.90981</c:v>
                </c:pt>
                <c:pt idx="197">
                  <c:v>1.8984700000000001</c:v>
                </c:pt>
                <c:pt idx="198">
                  <c:v>1.83501</c:v>
                </c:pt>
                <c:pt idx="199">
                  <c:v>1.67997</c:v>
                </c:pt>
                <c:pt idx="200">
                  <c:v>1.72818</c:v>
                </c:pt>
                <c:pt idx="201">
                  <c:v>1.8380399999999999</c:v>
                </c:pt>
                <c:pt idx="202">
                  <c:v>1.7751700000000001</c:v>
                </c:pt>
                <c:pt idx="203">
                  <c:v>1.7230099999999999</c:v>
                </c:pt>
                <c:pt idx="204">
                  <c:v>1.6855899999999999</c:v>
                </c:pt>
                <c:pt idx="205">
                  <c:v>1.67561</c:v>
                </c:pt>
                <c:pt idx="206">
                  <c:v>1.58992</c:v>
                </c:pt>
                <c:pt idx="207">
                  <c:v>1.4809399999999999</c:v>
                </c:pt>
                <c:pt idx="208">
                  <c:v>1.46767</c:v>
                </c:pt>
                <c:pt idx="209">
                  <c:v>1.5011700000000001</c:v>
                </c:pt>
                <c:pt idx="210">
                  <c:v>1.47953</c:v>
                </c:pt>
                <c:pt idx="211">
                  <c:v>1.5454300000000001</c:v>
                </c:pt>
                <c:pt idx="212">
                  <c:v>1.53884</c:v>
                </c:pt>
                <c:pt idx="213">
                  <c:v>1.4714400000000001</c:v>
                </c:pt>
                <c:pt idx="214">
                  <c:v>1.5192999999999999</c:v>
                </c:pt>
                <c:pt idx="215">
                  <c:v>1.5401799999999999</c:v>
                </c:pt>
                <c:pt idx="216">
                  <c:v>1.43625</c:v>
                </c:pt>
                <c:pt idx="217">
                  <c:v>1.38625</c:v>
                </c:pt>
                <c:pt idx="218">
                  <c:v>1.4744200000000001</c:v>
                </c:pt>
                <c:pt idx="219">
                  <c:v>1.5942099999999999</c:v>
                </c:pt>
                <c:pt idx="220">
                  <c:v>1.6499700000000002</c:v>
                </c:pt>
                <c:pt idx="221">
                  <c:v>1.6172800000000001</c:v>
                </c:pt>
                <c:pt idx="222">
                  <c:v>1.6628699999999998</c:v>
                </c:pt>
                <c:pt idx="223">
                  <c:v>1.59232</c:v>
                </c:pt>
                <c:pt idx="224">
                  <c:v>1.6008599999999999</c:v>
                </c:pt>
                <c:pt idx="225">
                  <c:v>1.51657</c:v>
                </c:pt>
                <c:pt idx="226">
                  <c:v>1.44048</c:v>
                </c:pt>
                <c:pt idx="227">
                  <c:v>1.37205</c:v>
                </c:pt>
                <c:pt idx="228">
                  <c:v>1.28626</c:v>
                </c:pt>
                <c:pt idx="229">
                  <c:v>1.34213</c:v>
                </c:pt>
                <c:pt idx="230">
                  <c:v>1.3488199999999999</c:v>
                </c:pt>
                <c:pt idx="231">
                  <c:v>1.3120000000000001</c:v>
                </c:pt>
                <c:pt idx="232">
                  <c:v>1.27278</c:v>
                </c:pt>
                <c:pt idx="233">
                  <c:v>1.2952600000000001</c:v>
                </c:pt>
                <c:pt idx="234">
                  <c:v>1.2353099999999999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987520"/>
        <c:axId val="46862336"/>
      </c:lineChart>
      <c:dateAx>
        <c:axId val="46987520"/>
        <c:scaling>
          <c:orientation val="minMax"/>
          <c:min val="40179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46862336"/>
        <c:crosses val="autoZero"/>
        <c:auto val="1"/>
        <c:lblOffset val="100"/>
        <c:baseTimeUnit val="months"/>
        <c:majorUnit val="6"/>
        <c:majorTimeUnit val="months"/>
      </c:dateAx>
      <c:valAx>
        <c:axId val="46862336"/>
        <c:scaling>
          <c:orientation val="minMax"/>
          <c:max val="3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acumulado</a:t>
                </a:r>
                <a:r>
                  <a:rPr lang="en-US" b="0" baseline="0"/>
                  <a:t> em 12 meses</a:t>
                </a:r>
                <a:r>
                  <a:rPr lang="en-US" b="0"/>
                  <a:t> - %</a:t>
                </a:r>
              </a:p>
            </c:rich>
          </c:tx>
          <c:layout>
            <c:manualLayout>
              <c:xMode val="edge"/>
              <c:yMode val="edge"/>
              <c:x val="1.2005422399123186E-2"/>
              <c:y val="0.2129125411522161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46987520"/>
        <c:crosses val="autoZero"/>
        <c:crossBetween val="between"/>
        <c:majorUnit val="1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Bens de consumo duráveis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65317736725217"/>
          <c:y val="8.740175154873317E-2"/>
          <c:w val="0.81647214169012527"/>
          <c:h val="0.61059674689174248"/>
        </c:manualLayout>
      </c:layout>
      <c:lineChart>
        <c:grouping val="standard"/>
        <c:varyColors val="0"/>
        <c:ser>
          <c:idx val="1"/>
          <c:order val="1"/>
          <c:tx>
            <c:strRef>
              <c:f>'g3'!$B$1</c:f>
              <c:strCache>
                <c:ptCount val="1"/>
                <c:pt idx="0">
                  <c:v>Importação</c:v>
                </c:pt>
              </c:strCache>
            </c:strRef>
          </c:tx>
          <c:spPr>
            <a:ln w="5080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'g3'!$A$2:$A$86</c:f>
              <c:numCache>
                <c:formatCode>mmm\-yy</c:formatCode>
                <c:ptCount val="85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</c:numCache>
            </c:numRef>
          </c:cat>
          <c:val>
            <c:numRef>
              <c:f>'g3'!$B$2:$B$86</c:f>
              <c:numCache>
                <c:formatCode>0.0</c:formatCode>
                <c:ptCount val="85"/>
                <c:pt idx="0">
                  <c:v>111.55285257462565</c:v>
                </c:pt>
                <c:pt idx="1">
                  <c:v>111.35361742571558</c:v>
                </c:pt>
                <c:pt idx="2">
                  <c:v>112.74803103345137</c:v>
                </c:pt>
                <c:pt idx="3">
                  <c:v>109.30830191682035</c:v>
                </c:pt>
                <c:pt idx="4">
                  <c:v>106.32871431409428</c:v>
                </c:pt>
                <c:pt idx="5">
                  <c:v>93.346908631398378</c:v>
                </c:pt>
                <c:pt idx="6">
                  <c:v>81.166899390401611</c:v>
                </c:pt>
                <c:pt idx="7">
                  <c:v>73.28292659843963</c:v>
                </c:pt>
                <c:pt idx="8">
                  <c:v>76.029515707834463</c:v>
                </c:pt>
                <c:pt idx="9">
                  <c:v>79.284265345134756</c:v>
                </c:pt>
                <c:pt idx="10">
                  <c:v>84.212237706247222</c:v>
                </c:pt>
                <c:pt idx="11">
                  <c:v>87.948143443834553</c:v>
                </c:pt>
                <c:pt idx="12">
                  <c:v>91.912911650614276</c:v>
                </c:pt>
                <c:pt idx="13">
                  <c:v>99.567735801805057</c:v>
                </c:pt>
                <c:pt idx="14">
                  <c:v>104.60710234299735</c:v>
                </c:pt>
                <c:pt idx="15">
                  <c:v>111.77822343297811</c:v>
                </c:pt>
                <c:pt idx="16">
                  <c:v>117.66674591219488</c:v>
                </c:pt>
                <c:pt idx="17">
                  <c:v>125.9535342536695</c:v>
                </c:pt>
                <c:pt idx="18">
                  <c:v>134.44897180670264</c:v>
                </c:pt>
                <c:pt idx="19">
                  <c:v>140.42257942161237</c:v>
                </c:pt>
                <c:pt idx="20">
                  <c:v>142.89453512173577</c:v>
                </c:pt>
                <c:pt idx="21">
                  <c:v>138.04298437791195</c:v>
                </c:pt>
                <c:pt idx="22">
                  <c:v>141.67506983469821</c:v>
                </c:pt>
                <c:pt idx="23">
                  <c:v>140.98504253642719</c:v>
                </c:pt>
                <c:pt idx="24">
                  <c:v>141.55546224518761</c:v>
                </c:pt>
                <c:pt idx="25">
                  <c:v>138.38217650559292</c:v>
                </c:pt>
                <c:pt idx="26">
                  <c:v>143.6196960900439</c:v>
                </c:pt>
                <c:pt idx="27">
                  <c:v>150.86342304508756</c:v>
                </c:pt>
                <c:pt idx="28">
                  <c:v>157.49224162257471</c:v>
                </c:pt>
                <c:pt idx="29">
                  <c:v>164.56162377703069</c:v>
                </c:pt>
                <c:pt idx="30">
                  <c:v>180.31885469505198</c:v>
                </c:pt>
                <c:pt idx="31">
                  <c:v>194.93955988192147</c:v>
                </c:pt>
                <c:pt idx="32">
                  <c:v>192.59084646102647</c:v>
                </c:pt>
                <c:pt idx="33">
                  <c:v>191.81514864860662</c:v>
                </c:pt>
                <c:pt idx="34">
                  <c:v>180.85553297967695</c:v>
                </c:pt>
                <c:pt idx="35">
                  <c:v>182.15619389713069</c:v>
                </c:pt>
                <c:pt idx="36">
                  <c:v>179.03357491261588</c:v>
                </c:pt>
                <c:pt idx="37">
                  <c:v>182.35156373116857</c:v>
                </c:pt>
                <c:pt idx="38">
                  <c:v>178.75028065284619</c:v>
                </c:pt>
                <c:pt idx="39">
                  <c:v>177.48576990984839</c:v>
                </c:pt>
                <c:pt idx="40">
                  <c:v>195.0738356368137</c:v>
                </c:pt>
                <c:pt idx="41">
                  <c:v>206.0164625973473</c:v>
                </c:pt>
                <c:pt idx="42">
                  <c:v>205.35749334018513</c:v>
                </c:pt>
                <c:pt idx="43">
                  <c:v>184.04951911875901</c:v>
                </c:pt>
                <c:pt idx="44">
                  <c:v>175.56813035794653</c:v>
                </c:pt>
                <c:pt idx="45">
                  <c:v>168.37590442799495</c:v>
                </c:pt>
                <c:pt idx="46">
                  <c:v>162.33928241946595</c:v>
                </c:pt>
                <c:pt idx="47">
                  <c:v>148.72246921762488</c:v>
                </c:pt>
                <c:pt idx="48">
                  <c:v>144.95700572724243</c:v>
                </c:pt>
                <c:pt idx="49">
                  <c:v>143.11381883017646</c:v>
                </c:pt>
                <c:pt idx="50">
                  <c:v>143.08103682523293</c:v>
                </c:pt>
                <c:pt idx="51">
                  <c:v>143.36672844231529</c:v>
                </c:pt>
                <c:pt idx="52">
                  <c:v>138.51483346327419</c:v>
                </c:pt>
                <c:pt idx="53">
                  <c:v>155.05601471260169</c:v>
                </c:pt>
                <c:pt idx="54">
                  <c:v>151.2874998131397</c:v>
                </c:pt>
                <c:pt idx="55">
                  <c:v>145.64145150629454</c:v>
                </c:pt>
                <c:pt idx="56">
                  <c:v>134.82113476664813</c:v>
                </c:pt>
                <c:pt idx="57">
                  <c:v>141.77288986287454</c:v>
                </c:pt>
                <c:pt idx="58">
                  <c:v>151.50013321569466</c:v>
                </c:pt>
                <c:pt idx="59">
                  <c:v>156.40488705793675</c:v>
                </c:pt>
                <c:pt idx="60">
                  <c:v>155.47128157456629</c:v>
                </c:pt>
                <c:pt idx="61">
                  <c:v>152.35734463075423</c:v>
                </c:pt>
                <c:pt idx="62">
                  <c:v>147.88165325003885</c:v>
                </c:pt>
                <c:pt idx="63">
                  <c:v>150.1328876491676</c:v>
                </c:pt>
                <c:pt idx="64">
                  <c:v>147.15159354610145</c:v>
                </c:pt>
                <c:pt idx="65">
                  <c:v>141.85879997590757</c:v>
                </c:pt>
                <c:pt idx="66">
                  <c:v>132.67291210902724</c:v>
                </c:pt>
                <c:pt idx="67">
                  <c:v>134.10768984667268</c:v>
                </c:pt>
                <c:pt idx="68">
                  <c:v>137.44967798182998</c:v>
                </c:pt>
                <c:pt idx="69">
                  <c:v>136.36842965016453</c:v>
                </c:pt>
                <c:pt idx="70">
                  <c:v>136.99037995679024</c:v>
                </c:pt>
                <c:pt idx="71">
                  <c:v>133.58763562741214</c:v>
                </c:pt>
                <c:pt idx="72">
                  <c:v>130.15525447219105</c:v>
                </c:pt>
                <c:pt idx="73">
                  <c:v>124.75298191893778</c:v>
                </c:pt>
                <c:pt idx="74">
                  <c:v>122.83402489092634</c:v>
                </c:pt>
                <c:pt idx="75">
                  <c:v>122.20221498590779</c:v>
                </c:pt>
                <c:pt idx="76">
                  <c:v>125.31287190786213</c:v>
                </c:pt>
                <c:pt idx="77">
                  <c:v>122.45660261330795</c:v>
                </c:pt>
                <c:pt idx="78">
                  <c:v>121.17557464360215</c:v>
                </c:pt>
                <c:pt idx="79">
                  <c:v>115.63070342128067</c:v>
                </c:pt>
                <c:pt idx="80">
                  <c:v>115.20272160312146</c:v>
                </c:pt>
                <c:pt idx="81">
                  <c:v>111.06942410845136</c:v>
                </c:pt>
                <c:pt idx="82">
                  <c:v>105.50692866453268</c:v>
                </c:pt>
                <c:pt idx="83">
                  <c:v>100.14028416853</c:v>
                </c:pt>
                <c:pt idx="84">
                  <c:v>98.830233227219722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'g3'!$C$1</c:f>
              <c:strCache>
                <c:ptCount val="1"/>
                <c:pt idx="0">
                  <c:v>Produção</c:v>
                </c:pt>
              </c:strCache>
            </c:strRef>
          </c:tx>
          <c:spPr>
            <a:ln w="508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'g3'!$A$2:$A$86</c:f>
              <c:numCache>
                <c:formatCode>mmm\-yy</c:formatCode>
                <c:ptCount val="85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</c:numCache>
            </c:numRef>
          </c:cat>
          <c:val>
            <c:numRef>
              <c:f>'g3'!$C$2:$C$86</c:f>
              <c:numCache>
                <c:formatCode>0.0</c:formatCode>
                <c:ptCount val="85"/>
                <c:pt idx="0">
                  <c:v>107.18863675731853</c:v>
                </c:pt>
                <c:pt idx="1">
                  <c:v>109.40585484150354</c:v>
                </c:pt>
                <c:pt idx="2">
                  <c:v>109.1633466135458</c:v>
                </c:pt>
                <c:pt idx="3">
                  <c:v>106.59968820370689</c:v>
                </c:pt>
                <c:pt idx="4">
                  <c:v>96.691494890005188</c:v>
                </c:pt>
                <c:pt idx="5">
                  <c:v>80.37415555170621</c:v>
                </c:pt>
                <c:pt idx="6">
                  <c:v>73.133552745539575</c:v>
                </c:pt>
                <c:pt idx="7">
                  <c:v>75.45470292742074</c:v>
                </c:pt>
                <c:pt idx="8">
                  <c:v>84.046423003637599</c:v>
                </c:pt>
                <c:pt idx="9">
                  <c:v>88.72336739996534</c:v>
                </c:pt>
                <c:pt idx="10">
                  <c:v>91.425601940065803</c:v>
                </c:pt>
                <c:pt idx="11">
                  <c:v>94.993937294301034</c:v>
                </c:pt>
                <c:pt idx="12">
                  <c:v>98.596916681101675</c:v>
                </c:pt>
                <c:pt idx="13">
                  <c:v>101.16057509094055</c:v>
                </c:pt>
                <c:pt idx="14">
                  <c:v>103.48172527282173</c:v>
                </c:pt>
                <c:pt idx="15">
                  <c:v>104.97141867313353</c:v>
                </c:pt>
                <c:pt idx="16">
                  <c:v>106.63433223627227</c:v>
                </c:pt>
                <c:pt idx="17">
                  <c:v>106.35717997574916</c:v>
                </c:pt>
                <c:pt idx="18">
                  <c:v>105.83751948726831</c:v>
                </c:pt>
                <c:pt idx="19">
                  <c:v>105.73358738957212</c:v>
                </c:pt>
                <c:pt idx="20">
                  <c:v>108.0547375714533</c:v>
                </c:pt>
                <c:pt idx="21">
                  <c:v>109.8562272648536</c:v>
                </c:pt>
                <c:pt idx="22">
                  <c:v>111.4498527628616</c:v>
                </c:pt>
                <c:pt idx="23">
                  <c:v>109.4751429066343</c:v>
                </c:pt>
                <c:pt idx="24">
                  <c:v>107.39650095271088</c:v>
                </c:pt>
                <c:pt idx="25">
                  <c:v>105.62965529187595</c:v>
                </c:pt>
                <c:pt idx="26">
                  <c:v>106.32253594318377</c:v>
                </c:pt>
                <c:pt idx="27">
                  <c:v>107.43114498527626</c:v>
                </c:pt>
                <c:pt idx="28">
                  <c:v>109.09405854841502</c:v>
                </c:pt>
                <c:pt idx="29">
                  <c:v>110.51446388359602</c:v>
                </c:pt>
                <c:pt idx="30">
                  <c:v>110.93019227438072</c:v>
                </c:pt>
                <c:pt idx="31">
                  <c:v>111.51914082799236</c:v>
                </c:pt>
                <c:pt idx="32">
                  <c:v>111.44985276286157</c:v>
                </c:pt>
                <c:pt idx="33">
                  <c:v>109.890871297419</c:v>
                </c:pt>
                <c:pt idx="34">
                  <c:v>108.08938160401868</c:v>
                </c:pt>
                <c:pt idx="35">
                  <c:v>105.28321496622205</c:v>
                </c:pt>
                <c:pt idx="36">
                  <c:v>106.84219643166462</c:v>
                </c:pt>
                <c:pt idx="37">
                  <c:v>105.94145158496447</c:v>
                </c:pt>
                <c:pt idx="38">
                  <c:v>104.07067382643338</c:v>
                </c:pt>
                <c:pt idx="39">
                  <c:v>99.601593625497983</c:v>
                </c:pt>
                <c:pt idx="40">
                  <c:v>97.557595704139942</c:v>
                </c:pt>
                <c:pt idx="41">
                  <c:v>100.95271089554824</c:v>
                </c:pt>
                <c:pt idx="42">
                  <c:v>101.71487961198682</c:v>
                </c:pt>
                <c:pt idx="43">
                  <c:v>100.81413476528667</c:v>
                </c:pt>
                <c:pt idx="44">
                  <c:v>97.52295167157456</c:v>
                </c:pt>
                <c:pt idx="45">
                  <c:v>98.1465442577516</c:v>
                </c:pt>
                <c:pt idx="46">
                  <c:v>99.982677983717281</c:v>
                </c:pt>
                <c:pt idx="47">
                  <c:v>101.92274380737916</c:v>
                </c:pt>
                <c:pt idx="48">
                  <c:v>103.96674172873719</c:v>
                </c:pt>
                <c:pt idx="49">
                  <c:v>106.53040013857611</c:v>
                </c:pt>
                <c:pt idx="50">
                  <c:v>108.0547375714533</c:v>
                </c:pt>
                <c:pt idx="51">
                  <c:v>108.99012645071885</c:v>
                </c:pt>
                <c:pt idx="52">
                  <c:v>108.7476182227611</c:v>
                </c:pt>
                <c:pt idx="53">
                  <c:v>108.26260176684565</c:v>
                </c:pt>
                <c:pt idx="54">
                  <c:v>108.22795773428027</c:v>
                </c:pt>
                <c:pt idx="55">
                  <c:v>105.24857093365665</c:v>
                </c:pt>
                <c:pt idx="56">
                  <c:v>105.38714706391822</c:v>
                </c:pt>
                <c:pt idx="57">
                  <c:v>105.73358738957212</c:v>
                </c:pt>
                <c:pt idx="58">
                  <c:v>109.37121080893814</c:v>
                </c:pt>
                <c:pt idx="59">
                  <c:v>111.44985276286157</c:v>
                </c:pt>
                <c:pt idx="60">
                  <c:v>111.20734453490384</c:v>
                </c:pt>
                <c:pt idx="61">
                  <c:v>110.82626017668456</c:v>
                </c:pt>
                <c:pt idx="62">
                  <c:v>110.09873549281133</c:v>
                </c:pt>
                <c:pt idx="63">
                  <c:v>109.44049887406891</c:v>
                </c:pt>
                <c:pt idx="64">
                  <c:v>109.02477048328423</c:v>
                </c:pt>
                <c:pt idx="65">
                  <c:v>106.87684046423</c:v>
                </c:pt>
                <c:pt idx="66">
                  <c:v>105.87216351983369</c:v>
                </c:pt>
                <c:pt idx="67">
                  <c:v>106.04538368266064</c:v>
                </c:pt>
                <c:pt idx="68">
                  <c:v>106.25324787805299</c:v>
                </c:pt>
                <c:pt idx="69">
                  <c:v>105.87216351983369</c:v>
                </c:pt>
                <c:pt idx="70">
                  <c:v>102.78884462151393</c:v>
                </c:pt>
                <c:pt idx="71">
                  <c:v>94.197124545297072</c:v>
                </c:pt>
                <c:pt idx="72">
                  <c:v>91.875974363415892</c:v>
                </c:pt>
                <c:pt idx="73">
                  <c:v>89.93590853975401</c:v>
                </c:pt>
                <c:pt idx="74">
                  <c:v>97.626883769270719</c:v>
                </c:pt>
                <c:pt idx="75">
                  <c:v>98.527628615970869</c:v>
                </c:pt>
                <c:pt idx="76">
                  <c:v>99.497661527801824</c:v>
                </c:pt>
                <c:pt idx="77">
                  <c:v>96.483630694612842</c:v>
                </c:pt>
                <c:pt idx="78">
                  <c:v>94.162480512731676</c:v>
                </c:pt>
                <c:pt idx="79">
                  <c:v>91.945262428546684</c:v>
                </c:pt>
                <c:pt idx="80">
                  <c:v>89.797332409492455</c:v>
                </c:pt>
                <c:pt idx="81">
                  <c:v>87.614758357872844</c:v>
                </c:pt>
                <c:pt idx="82">
                  <c:v>86.26364108782262</c:v>
                </c:pt>
                <c:pt idx="83">
                  <c:v>82.764593798718167</c:v>
                </c:pt>
                <c:pt idx="84">
                  <c:v>82.314221375368092</c:v>
                </c:pt>
              </c:numCache>
            </c:numRef>
          </c:val>
          <c:smooth val="0"/>
        </c:ser>
        <c:ser>
          <c:idx val="0"/>
          <c:order val="0"/>
          <c:tx>
            <c:strRef>
              <c:f>'g3'!$D$1</c:f>
              <c:strCache>
                <c:ptCount val="1"/>
                <c:pt idx="0">
                  <c:v>Razão Imp./Prod.</c:v>
                </c:pt>
              </c:strCache>
            </c:strRef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'g3'!$A$2:$A$86</c:f>
              <c:numCache>
                <c:formatCode>mmm\-yy</c:formatCode>
                <c:ptCount val="85"/>
                <c:pt idx="0">
                  <c:v>39630</c:v>
                </c:pt>
                <c:pt idx="1">
                  <c:v>39661</c:v>
                </c:pt>
                <c:pt idx="2">
                  <c:v>39692</c:v>
                </c:pt>
                <c:pt idx="3">
                  <c:v>39722</c:v>
                </c:pt>
                <c:pt idx="4">
                  <c:v>39753</c:v>
                </c:pt>
                <c:pt idx="5">
                  <c:v>39783</c:v>
                </c:pt>
                <c:pt idx="6">
                  <c:v>39814</c:v>
                </c:pt>
                <c:pt idx="7">
                  <c:v>39845</c:v>
                </c:pt>
                <c:pt idx="8">
                  <c:v>39873</c:v>
                </c:pt>
                <c:pt idx="9">
                  <c:v>39904</c:v>
                </c:pt>
                <c:pt idx="10">
                  <c:v>39934</c:v>
                </c:pt>
                <c:pt idx="11">
                  <c:v>39965</c:v>
                </c:pt>
                <c:pt idx="12">
                  <c:v>39995</c:v>
                </c:pt>
                <c:pt idx="13">
                  <c:v>40026</c:v>
                </c:pt>
                <c:pt idx="14">
                  <c:v>40057</c:v>
                </c:pt>
                <c:pt idx="15">
                  <c:v>40087</c:v>
                </c:pt>
                <c:pt idx="16">
                  <c:v>40118</c:v>
                </c:pt>
                <c:pt idx="17">
                  <c:v>40148</c:v>
                </c:pt>
                <c:pt idx="18">
                  <c:v>40179</c:v>
                </c:pt>
                <c:pt idx="19">
                  <c:v>40210</c:v>
                </c:pt>
                <c:pt idx="20">
                  <c:v>40238</c:v>
                </c:pt>
                <c:pt idx="21">
                  <c:v>40269</c:v>
                </c:pt>
                <c:pt idx="22">
                  <c:v>40299</c:v>
                </c:pt>
                <c:pt idx="23">
                  <c:v>40330</c:v>
                </c:pt>
                <c:pt idx="24">
                  <c:v>40360</c:v>
                </c:pt>
                <c:pt idx="25">
                  <c:v>40391</c:v>
                </c:pt>
                <c:pt idx="26">
                  <c:v>40422</c:v>
                </c:pt>
                <c:pt idx="27">
                  <c:v>40452</c:v>
                </c:pt>
                <c:pt idx="28">
                  <c:v>40483</c:v>
                </c:pt>
                <c:pt idx="29">
                  <c:v>40513</c:v>
                </c:pt>
                <c:pt idx="30">
                  <c:v>40544</c:v>
                </c:pt>
                <c:pt idx="31">
                  <c:v>40575</c:v>
                </c:pt>
                <c:pt idx="32">
                  <c:v>40603</c:v>
                </c:pt>
                <c:pt idx="33">
                  <c:v>40634</c:v>
                </c:pt>
                <c:pt idx="34">
                  <c:v>40664</c:v>
                </c:pt>
                <c:pt idx="35">
                  <c:v>40695</c:v>
                </c:pt>
                <c:pt idx="36">
                  <c:v>40725</c:v>
                </c:pt>
                <c:pt idx="37">
                  <c:v>40756</c:v>
                </c:pt>
                <c:pt idx="38">
                  <c:v>40787</c:v>
                </c:pt>
                <c:pt idx="39">
                  <c:v>40817</c:v>
                </c:pt>
                <c:pt idx="40">
                  <c:v>40848</c:v>
                </c:pt>
                <c:pt idx="41">
                  <c:v>40878</c:v>
                </c:pt>
                <c:pt idx="42">
                  <c:v>40909</c:v>
                </c:pt>
                <c:pt idx="43">
                  <c:v>40940</c:v>
                </c:pt>
                <c:pt idx="44">
                  <c:v>40969</c:v>
                </c:pt>
                <c:pt idx="45">
                  <c:v>41000</c:v>
                </c:pt>
                <c:pt idx="46">
                  <c:v>41030</c:v>
                </c:pt>
                <c:pt idx="47">
                  <c:v>41061</c:v>
                </c:pt>
                <c:pt idx="48">
                  <c:v>41091</c:v>
                </c:pt>
                <c:pt idx="49">
                  <c:v>41122</c:v>
                </c:pt>
                <c:pt idx="50">
                  <c:v>41153</c:v>
                </c:pt>
                <c:pt idx="51">
                  <c:v>41183</c:v>
                </c:pt>
                <c:pt idx="52">
                  <c:v>41214</c:v>
                </c:pt>
                <c:pt idx="53">
                  <c:v>41244</c:v>
                </c:pt>
                <c:pt idx="54">
                  <c:v>41275</c:v>
                </c:pt>
                <c:pt idx="55">
                  <c:v>41306</c:v>
                </c:pt>
                <c:pt idx="56">
                  <c:v>41334</c:v>
                </c:pt>
                <c:pt idx="57">
                  <c:v>41365</c:v>
                </c:pt>
                <c:pt idx="58">
                  <c:v>41395</c:v>
                </c:pt>
                <c:pt idx="59">
                  <c:v>41426</c:v>
                </c:pt>
                <c:pt idx="60">
                  <c:v>41456</c:v>
                </c:pt>
                <c:pt idx="61">
                  <c:v>41487</c:v>
                </c:pt>
                <c:pt idx="62">
                  <c:v>41518</c:v>
                </c:pt>
                <c:pt idx="63">
                  <c:v>41548</c:v>
                </c:pt>
                <c:pt idx="64">
                  <c:v>41579</c:v>
                </c:pt>
                <c:pt idx="65">
                  <c:v>41609</c:v>
                </c:pt>
                <c:pt idx="66">
                  <c:v>41640</c:v>
                </c:pt>
                <c:pt idx="67">
                  <c:v>41671</c:v>
                </c:pt>
                <c:pt idx="68">
                  <c:v>41699</c:v>
                </c:pt>
                <c:pt idx="69">
                  <c:v>41730</c:v>
                </c:pt>
                <c:pt idx="70">
                  <c:v>41760</c:v>
                </c:pt>
                <c:pt idx="71">
                  <c:v>41791</c:v>
                </c:pt>
                <c:pt idx="72">
                  <c:v>41821</c:v>
                </c:pt>
                <c:pt idx="73">
                  <c:v>41852</c:v>
                </c:pt>
                <c:pt idx="74">
                  <c:v>41883</c:v>
                </c:pt>
                <c:pt idx="75">
                  <c:v>41913</c:v>
                </c:pt>
                <c:pt idx="76">
                  <c:v>41944</c:v>
                </c:pt>
                <c:pt idx="77">
                  <c:v>41974</c:v>
                </c:pt>
                <c:pt idx="78">
                  <c:v>42005</c:v>
                </c:pt>
                <c:pt idx="79">
                  <c:v>42036</c:v>
                </c:pt>
                <c:pt idx="80">
                  <c:v>42064</c:v>
                </c:pt>
                <c:pt idx="81">
                  <c:v>42095</c:v>
                </c:pt>
                <c:pt idx="82">
                  <c:v>42125</c:v>
                </c:pt>
                <c:pt idx="83">
                  <c:v>42156</c:v>
                </c:pt>
                <c:pt idx="84">
                  <c:v>42186</c:v>
                </c:pt>
              </c:numCache>
            </c:numRef>
          </c:cat>
          <c:val>
            <c:numRef>
              <c:f>'g3'!$D$2:$D$86</c:f>
              <c:numCache>
                <c:formatCode>0.0</c:formatCode>
                <c:ptCount val="85"/>
                <c:pt idx="0">
                  <c:v>102.95435077920494</c:v>
                </c:pt>
                <c:pt idx="1">
                  <c:v>100.71733402893385</c:v>
                </c:pt>
                <c:pt idx="2">
                  <c:v>102.17215143795431</c:v>
                </c:pt>
                <c:pt idx="3">
                  <c:v>101.60822537880448</c:v>
                </c:pt>
                <c:pt idx="4">
                  <c:v>109.68246314197189</c:v>
                </c:pt>
                <c:pt idx="5">
                  <c:v>115.71961364067782</c:v>
                </c:pt>
                <c:pt idx="6">
                  <c:v>110.41338509552547</c:v>
                </c:pt>
                <c:pt idx="7">
                  <c:v>98.15953964887747</c:v>
                </c:pt>
                <c:pt idx="8">
                  <c:v>89.537658524129213</c:v>
                </c:pt>
                <c:pt idx="9">
                  <c:v>88.308175238310412</c:v>
                </c:pt>
                <c:pt idx="10">
                  <c:v>91.140407699142159</c:v>
                </c:pt>
                <c:pt idx="11">
                  <c:v>91.490139101291732</c:v>
                </c:pt>
                <c:pt idx="12">
                  <c:v>92.169083066154073</c:v>
                </c:pt>
                <c:pt idx="13">
                  <c:v>97.332234207675455</c:v>
                </c:pt>
                <c:pt idx="14">
                  <c:v>99.967605605973134</c:v>
                </c:pt>
                <c:pt idx="15">
                  <c:v>105.29400845907803</c:v>
                </c:pt>
                <c:pt idx="16">
                  <c:v>109.10014968067082</c:v>
                </c:pt>
                <c:pt idx="17">
                  <c:v>117.20253992790749</c:v>
                </c:pt>
                <c:pt idx="18">
                  <c:v>125.65397044043989</c:v>
                </c:pt>
                <c:pt idx="19">
                  <c:v>131.31343131802279</c:v>
                </c:pt>
                <c:pt idx="20">
                  <c:v>130.85959461129869</c:v>
                </c:pt>
                <c:pt idx="21">
                  <c:v>124.40671375850012</c:v>
                </c:pt>
                <c:pt idx="22">
                  <c:v>125.7145759613482</c:v>
                </c:pt>
                <c:pt idx="23">
                  <c:v>127.41885667445302</c:v>
                </c:pt>
                <c:pt idx="24">
                  <c:v>130.19637996810064</c:v>
                </c:pt>
                <c:pt idx="25">
                  <c:v>129.53551833695892</c:v>
                </c:pt>
                <c:pt idx="26">
                  <c:v>133.49972770271884</c:v>
                </c:pt>
                <c:pt idx="27">
                  <c:v>138.8578463868449</c:v>
                </c:pt>
                <c:pt idx="28">
                  <c:v>142.72647964130348</c:v>
                </c:pt>
                <c:pt idx="29">
                  <c:v>147.15609245631251</c:v>
                </c:pt>
                <c:pt idx="30">
                  <c:v>160.8320060546335</c:v>
                </c:pt>
                <c:pt idx="31">
                  <c:v>172.88298063522998</c:v>
                </c:pt>
                <c:pt idx="32">
                  <c:v>170.90272736986705</c:v>
                </c:pt>
                <c:pt idx="33">
                  <c:v>172.82608781502756</c:v>
                </c:pt>
                <c:pt idx="34">
                  <c:v>165.81414772294559</c:v>
                </c:pt>
                <c:pt idx="35">
                  <c:v>171.13191438476323</c:v>
                </c:pt>
                <c:pt idx="36">
                  <c:v>165.69600642680439</c:v>
                </c:pt>
                <c:pt idx="37">
                  <c:v>170.23138869595729</c:v>
                </c:pt>
                <c:pt idx="38">
                  <c:v>169.76692096505383</c:v>
                </c:pt>
                <c:pt idx="39">
                  <c:v>176.27587703756748</c:v>
                </c:pt>
                <c:pt idx="40">
                  <c:v>197.58642161327484</c:v>
                </c:pt>
                <c:pt idx="41">
                  <c:v>202.42947988494333</c:v>
                </c:pt>
                <c:pt idx="42">
                  <c:v>200.31733969435879</c:v>
                </c:pt>
                <c:pt idx="43">
                  <c:v>180.58578786243996</c:v>
                </c:pt>
                <c:pt idx="44">
                  <c:v>178.04906017984032</c:v>
                </c:pt>
                <c:pt idx="45">
                  <c:v>169.84599843680994</c:v>
                </c:pt>
                <c:pt idx="46">
                  <c:v>160.67444174426097</c:v>
                </c:pt>
                <c:pt idx="47">
                  <c:v>144.51461087540557</c:v>
                </c:pt>
                <c:pt idx="48">
                  <c:v>138.01538038905537</c:v>
                </c:pt>
                <c:pt idx="49">
                  <c:v>132.73338288005917</c:v>
                </c:pt>
                <c:pt idx="50">
                  <c:v>130.97367223729344</c:v>
                </c:pt>
                <c:pt idx="51">
                  <c:v>130.05759038587692</c:v>
                </c:pt>
                <c:pt idx="52">
                  <c:v>125.93539999277851</c:v>
                </c:pt>
                <c:pt idx="53">
                  <c:v>141.74988982015023</c:v>
                </c:pt>
                <c:pt idx="54">
                  <c:v>138.38404903041382</c:v>
                </c:pt>
                <c:pt idx="55">
                  <c:v>136.52228783671737</c:v>
                </c:pt>
                <c:pt idx="56">
                  <c:v>126.35214062187185</c:v>
                </c:pt>
                <c:pt idx="57">
                  <c:v>132.18967875195685</c:v>
                </c:pt>
                <c:pt idx="58">
                  <c:v>136.96340501019571</c:v>
                </c:pt>
                <c:pt idx="59">
                  <c:v>138.76518212567925</c:v>
                </c:pt>
                <c:pt idx="60">
                  <c:v>138.23734282897314</c:v>
                </c:pt>
                <c:pt idx="61">
                  <c:v>135.88363701271214</c:v>
                </c:pt>
                <c:pt idx="62">
                  <c:v>132.8293228739559</c:v>
                </c:pt>
                <c:pt idx="63">
                  <c:v>135.75566141221987</c:v>
                </c:pt>
                <c:pt idx="64">
                  <c:v>133.51217191183974</c:v>
                </c:pt>
                <c:pt idx="65">
                  <c:v>131.20933934605671</c:v>
                </c:pt>
                <c:pt idx="66">
                  <c:v>123.96242094679293</c:v>
                </c:pt>
                <c:pt idx="67">
                  <c:v>125.07916003454217</c:v>
                </c:pt>
                <c:pt idx="68">
                  <c:v>127.96181715366184</c:v>
                </c:pt>
                <c:pt idx="69">
                  <c:v>127.39828089026851</c:v>
                </c:pt>
                <c:pt idx="70">
                  <c:v>131.86251509380887</c:v>
                </c:pt>
                <c:pt idx="71">
                  <c:v>141.9246875625287</c:v>
                </c:pt>
                <c:pt idx="72">
                  <c:v>141.43382659231744</c:v>
                </c:pt>
                <c:pt idx="73">
                  <c:v>138.55756490148769</c:v>
                </c:pt>
                <c:pt idx="74">
                  <c:v>124.54691462287383</c:v>
                </c:pt>
                <c:pt idx="75">
                  <c:v>122.78899326891427</c:v>
                </c:pt>
                <c:pt idx="76">
                  <c:v>124.69140785149803</c:v>
                </c:pt>
                <c:pt idx="77">
                  <c:v>125.56422348392897</c:v>
                </c:pt>
                <c:pt idx="78">
                  <c:v>127.18622265048384</c:v>
                </c:pt>
                <c:pt idx="79">
                  <c:v>124.38395854289597</c:v>
                </c:pt>
                <c:pt idx="80">
                  <c:v>126.9326104410992</c:v>
                </c:pt>
                <c:pt idx="81">
                  <c:v>125.32027740455423</c:v>
                </c:pt>
                <c:pt idx="82">
                  <c:v>120.87440678635596</c:v>
                </c:pt>
                <c:pt idx="83">
                  <c:v>119.94360750785972</c:v>
                </c:pt>
                <c:pt idx="84">
                  <c:v>119.04407840611297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491840"/>
        <c:axId val="103510016"/>
      </c:lineChart>
      <c:dateAx>
        <c:axId val="103491840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3510016"/>
        <c:crosses val="autoZero"/>
        <c:auto val="0"/>
        <c:lblOffset val="100"/>
        <c:baseTimeUnit val="months"/>
        <c:majorUnit val="6"/>
        <c:majorTimeUnit val="months"/>
      </c:dateAx>
      <c:valAx>
        <c:axId val="103510016"/>
        <c:scaling>
          <c:orientation val="minMax"/>
          <c:max val="220"/>
          <c:min val="6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MM3m, 2008=100 (Dessaz.)</a:t>
                </a:r>
              </a:p>
            </c:rich>
          </c:tx>
          <c:layout>
            <c:manualLayout>
              <c:xMode val="edge"/>
              <c:yMode val="edge"/>
              <c:x val="2.0192307692307693E-2"/>
              <c:y val="0.2253304700548794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103491840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6.2500113830703696E-2"/>
          <c:y val="0.88150543922943625"/>
          <c:w val="0.86378205128205132"/>
          <c:h val="0.10301333545428033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74653461785365E-2"/>
          <c:y val="9.5707070707070768E-2"/>
          <c:w val="0.92486161616161611"/>
          <c:h val="0.684750044421264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conta corrente/PIB(esq.)</c:v>
                </c:pt>
              </c:strCache>
            </c:strRef>
          </c:tx>
          <c:spPr>
            <a:solidFill>
              <a:srgbClr val="193264"/>
            </a:solidFill>
            <a:ln>
              <a:noFill/>
            </a:ln>
          </c:spPr>
          <c:invertIfNegative val="0"/>
          <c:dPt>
            <c:idx val="29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FF0000"/>
                </a:solidFill>
                <a:prstDash val="sysDash"/>
              </a:ln>
            </c:spPr>
          </c:dPt>
          <c:dPt>
            <c:idx val="30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FF0000"/>
                </a:solidFill>
                <a:prstDash val="sysDash"/>
              </a:ln>
            </c:spPr>
          </c:dPt>
          <c:dLbls>
            <c:dLbl>
              <c:idx val="28"/>
              <c:layout>
                <c:manualLayout>
                  <c:x val="-6.414141414141531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193264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Plan1!$A$2:$A$70</c:f>
              <c:strCache>
                <c:ptCount val="31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2015*</c:v>
                </c:pt>
              </c:strCache>
            </c:strRef>
          </c:cat>
          <c:val>
            <c:numRef>
              <c:f>Plan1!$B$2:$B$70</c:f>
              <c:numCache>
                <c:formatCode>General</c:formatCode>
                <c:ptCount val="31"/>
                <c:pt idx="0">
                  <c:v>-0.12</c:v>
                </c:pt>
                <c:pt idx="1">
                  <c:v>-2.0699999999999998</c:v>
                </c:pt>
                <c:pt idx="2">
                  <c:v>-0.51</c:v>
                </c:pt>
                <c:pt idx="3">
                  <c:v>1.37</c:v>
                </c:pt>
                <c:pt idx="4">
                  <c:v>0.25</c:v>
                </c:pt>
                <c:pt idx="5">
                  <c:v>-0.81</c:v>
                </c:pt>
                <c:pt idx="6">
                  <c:v>-0.35</c:v>
                </c:pt>
                <c:pt idx="7">
                  <c:v>1.58</c:v>
                </c:pt>
                <c:pt idx="8">
                  <c:v>-0.16</c:v>
                </c:pt>
                <c:pt idx="9">
                  <c:v>-0.33</c:v>
                </c:pt>
                <c:pt idx="10">
                  <c:v>-2.39</c:v>
                </c:pt>
                <c:pt idx="11">
                  <c:v>-2.8</c:v>
                </c:pt>
                <c:pt idx="12">
                  <c:v>-3.5</c:v>
                </c:pt>
                <c:pt idx="13">
                  <c:v>-3.96</c:v>
                </c:pt>
                <c:pt idx="14">
                  <c:v>-4.32</c:v>
                </c:pt>
                <c:pt idx="15">
                  <c:v>-3.76</c:v>
                </c:pt>
                <c:pt idx="16" formatCode="0.00">
                  <c:v>-4.192084658693247</c:v>
                </c:pt>
                <c:pt idx="17" formatCode="0.00">
                  <c:v>-1.5141260355602613</c:v>
                </c:pt>
                <c:pt idx="18" formatCode="0.00">
                  <c:v>0.75456424394805444</c:v>
                </c:pt>
                <c:pt idx="19" formatCode="0.00">
                  <c:v>1.7594975157098873</c:v>
                </c:pt>
                <c:pt idx="20" formatCode="0.00">
                  <c:v>1.5847729166419651</c:v>
                </c:pt>
                <c:pt idx="21" formatCode="0.00">
                  <c:v>1.2530319405206369</c:v>
                </c:pt>
                <c:pt idx="22" formatCode="0.00">
                  <c:v>0.11348228449682568</c:v>
                </c:pt>
                <c:pt idx="23" formatCode="0.00">
                  <c:v>-1.7078698098684213</c:v>
                </c:pt>
                <c:pt idx="24" formatCode="0.00">
                  <c:v>-1.4949391215674048</c:v>
                </c:pt>
                <c:pt idx="25" formatCode="0.00">
                  <c:v>-2.2049834968883602</c:v>
                </c:pt>
                <c:pt idx="26" formatCode="0.00">
                  <c:v>-2.1200846405298486</c:v>
                </c:pt>
                <c:pt idx="27" formatCode="0.00">
                  <c:v>-2.4139644677765859</c:v>
                </c:pt>
                <c:pt idx="28" formatCode="0.00">
                  <c:v>-3.6212175390154719</c:v>
                </c:pt>
                <c:pt idx="29" formatCode="0.00">
                  <c:v>-4.42</c:v>
                </c:pt>
                <c:pt idx="30" formatCode="0.00">
                  <c:v>-4.17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08725888"/>
        <c:axId val="208727424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conta corrente(dir.)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Plan1!$A$2:$A$70</c:f>
              <c:strCache>
                <c:ptCount val="31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2015*</c:v>
                </c:pt>
              </c:strCache>
            </c:strRef>
          </c:cat>
          <c:val>
            <c:numRef>
              <c:f>Plan1!$C$2:$C$70</c:f>
              <c:numCache>
                <c:formatCode>General</c:formatCode>
                <c:ptCount val="31"/>
                <c:pt idx="0">
                  <c:v>-0.24830000000000002</c:v>
                </c:pt>
                <c:pt idx="1">
                  <c:v>-5.3233000000000006</c:v>
                </c:pt>
                <c:pt idx="2">
                  <c:v>-1.4379000000000002</c:v>
                </c:pt>
                <c:pt idx="3">
                  <c:v>4.1798000000000002</c:v>
                </c:pt>
                <c:pt idx="4">
                  <c:v>1.0319</c:v>
                </c:pt>
                <c:pt idx="5">
                  <c:v>-3.7836999999999996</c:v>
                </c:pt>
                <c:pt idx="6">
                  <c:v>-1.4075</c:v>
                </c:pt>
                <c:pt idx="7">
                  <c:v>6.1088000000000005</c:v>
                </c:pt>
                <c:pt idx="8">
                  <c:v>-0.67589999999999995</c:v>
                </c:pt>
                <c:pt idx="9">
                  <c:v>-1.8112000000000001</c:v>
                </c:pt>
                <c:pt idx="10">
                  <c:v>-18.383700000000001</c:v>
                </c:pt>
                <c:pt idx="11">
                  <c:v>-23.502099999999999</c:v>
                </c:pt>
                <c:pt idx="12">
                  <c:v>-30.452300000000001</c:v>
                </c:pt>
                <c:pt idx="13">
                  <c:v>-33.415900000000001</c:v>
                </c:pt>
                <c:pt idx="14">
                  <c:v>-25.334799999999998</c:v>
                </c:pt>
                <c:pt idx="15">
                  <c:v>-24.224499999999999</c:v>
                </c:pt>
                <c:pt idx="16">
                  <c:v>-23.214500000000001</c:v>
                </c:pt>
                <c:pt idx="17">
                  <c:v>-7.6366000000000005</c:v>
                </c:pt>
                <c:pt idx="18">
                  <c:v>4.1772999999999998</c:v>
                </c:pt>
                <c:pt idx="19">
                  <c:v>11.6791</c:v>
                </c:pt>
                <c:pt idx="20">
                  <c:v>13.9847</c:v>
                </c:pt>
                <c:pt idx="21">
                  <c:v>13.6426</c:v>
                </c:pt>
                <c:pt idx="22">
                  <c:v>1.5507</c:v>
                </c:pt>
                <c:pt idx="23">
                  <c:v>-28.192</c:v>
                </c:pt>
                <c:pt idx="24">
                  <c:v>-24.302299999999999</c:v>
                </c:pt>
                <c:pt idx="25">
                  <c:v>-47.273099999999999</c:v>
                </c:pt>
                <c:pt idx="26">
                  <c:v>-52.473500000000001</c:v>
                </c:pt>
                <c:pt idx="27">
                  <c:v>-54.248699999999999</c:v>
                </c:pt>
                <c:pt idx="28">
                  <c:v>-81.226600000000005</c:v>
                </c:pt>
                <c:pt idx="29" formatCode="0.00">
                  <c:v>-103.59699999999999</c:v>
                </c:pt>
                <c:pt idx="30" formatCode="0.00">
                  <c:v>-81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607872"/>
        <c:axId val="208606336"/>
      </c:lineChart>
      <c:catAx>
        <c:axId val="208725888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 w="0">
            <a:solidFill>
              <a:srgbClr val="BFBFBF"/>
            </a:solidFill>
            <a:prstDash val="sysDot"/>
          </a:ln>
        </c:spPr>
        <c:txPr>
          <a:bodyPr rot="-5400000" vert="horz"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208727424"/>
        <c:crosses val="autoZero"/>
        <c:auto val="1"/>
        <c:lblAlgn val="ctr"/>
        <c:lblOffset val="100"/>
        <c:tickLblSkip val="2"/>
        <c:noMultiLvlLbl val="0"/>
      </c:catAx>
      <c:valAx>
        <c:axId val="208727424"/>
        <c:scaling>
          <c:orientation val="minMax"/>
          <c:max val="2"/>
          <c:min val="-5"/>
        </c:scaling>
        <c:delete val="0"/>
        <c:axPos val="l"/>
        <c:majorGridlines>
          <c:spPr>
            <a:ln w="0">
              <a:solidFill>
                <a:srgbClr val="D9D9D9"/>
              </a:solidFill>
              <a:prstDash val="sysDot"/>
            </a:ln>
          </c:spPr>
        </c:majorGridlines>
        <c:numFmt formatCode="0" sourceLinked="0"/>
        <c:majorTickMark val="out"/>
        <c:minorTickMark val="none"/>
        <c:tickLblPos val="low"/>
        <c:spPr>
          <a:ln w="0">
            <a:solidFill>
              <a:srgbClr val="BFBFBF"/>
            </a:solidFill>
            <a:prstDash val="sysDot"/>
          </a:ln>
        </c:spPr>
        <c:txPr>
          <a:bodyPr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208725888"/>
        <c:crosses val="autoZero"/>
        <c:crossBetween val="between"/>
        <c:majorUnit val="1"/>
      </c:valAx>
      <c:valAx>
        <c:axId val="2086063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 w="0">
            <a:solidFill>
              <a:schemeClr val="bg1">
                <a:lumMod val="75000"/>
              </a:schemeClr>
            </a:solidFill>
            <a:prstDash val="sysDot"/>
          </a:ln>
        </c:spPr>
        <c:crossAx val="208607872"/>
        <c:crosses val="max"/>
        <c:crossBetween val="between"/>
      </c:valAx>
      <c:catAx>
        <c:axId val="208607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8606336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zero"/>
    <c:showDLblsOverMax val="0"/>
  </c:chart>
  <c:txPr>
    <a:bodyPr/>
    <a:lstStyle/>
    <a:p>
      <a:pPr>
        <a:defRPr sz="1600"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30100444175247"/>
          <c:y val="9.4789545113924428E-2"/>
          <c:w val="0.83889940440137278"/>
          <c:h val="0.64992893289868825"/>
        </c:manualLayout>
      </c:layout>
      <c:lineChart>
        <c:grouping val="standard"/>
        <c:varyColors val="0"/>
        <c:ser>
          <c:idx val="0"/>
          <c:order val="0"/>
          <c:tx>
            <c:v>Transações correntes (saldo em 12 meses)</c:v>
          </c:tx>
          <c:spPr>
            <a:ln w="6350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'12m'!$B$8:$I$8</c:f>
              <c:numCache>
                <c:formatCode>mmm\-yy</c:formatCode>
                <c:ptCount val="8"/>
                <c:pt idx="0">
                  <c:v>41974</c:v>
                </c:pt>
                <c:pt idx="1">
                  <c:v>42005</c:v>
                </c:pt>
                <c:pt idx="2">
                  <c:v>42036</c:v>
                </c:pt>
                <c:pt idx="3">
                  <c:v>42064</c:v>
                </c:pt>
                <c:pt idx="4">
                  <c:v>42095</c:v>
                </c:pt>
                <c:pt idx="5">
                  <c:v>42125</c:v>
                </c:pt>
                <c:pt idx="6">
                  <c:v>42156</c:v>
                </c:pt>
                <c:pt idx="7">
                  <c:v>42186</c:v>
                </c:pt>
              </c:numCache>
            </c:numRef>
          </c:cat>
          <c:val>
            <c:numRef>
              <c:f>'12m'!$B$9:$I$9</c:f>
              <c:numCache>
                <c:formatCode>##\ ###\ ##0_);\-##\ ###\ ##0_);\-\ \ </c:formatCode>
                <c:ptCount val="8"/>
                <c:pt idx="0">
                  <c:v>-103597.15272710499</c:v>
                </c:pt>
                <c:pt idx="1">
                  <c:v>-102675.58086115001</c:v>
                </c:pt>
                <c:pt idx="2">
                  <c:v>-102412.09924941999</c:v>
                </c:pt>
                <c:pt idx="3">
                  <c:v>-101610.734719025</c:v>
                </c:pt>
                <c:pt idx="4">
                  <c:v>-99344.43583545502</c:v>
                </c:pt>
                <c:pt idx="5">
                  <c:v>-94937.003399825015</c:v>
                </c:pt>
                <c:pt idx="6">
                  <c:v>-92458.253130719997</c:v>
                </c:pt>
                <c:pt idx="7">
                  <c:v>-89358.476292764986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533568"/>
        <c:axId val="104882944"/>
      </c:lineChart>
      <c:dateAx>
        <c:axId val="103533568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solidFill>
              <a:schemeClr val="bg1">
                <a:lumMod val="8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4882944"/>
        <c:crosses val="autoZero"/>
        <c:auto val="1"/>
        <c:lblOffset val="100"/>
        <c:baseTimeUnit val="months"/>
      </c:dateAx>
      <c:valAx>
        <c:axId val="104882944"/>
        <c:scaling>
          <c:orientation val="minMax"/>
          <c:max val="-85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US$</a:t>
                </a:r>
                <a:r>
                  <a:rPr lang="en-US" b="0" baseline="0"/>
                  <a:t> bilhões</a:t>
                </a:r>
                <a:endParaRPr lang="en-US" b="0"/>
              </a:p>
            </c:rich>
          </c:tx>
          <c:layout>
            <c:manualLayout>
              <c:xMode val="edge"/>
              <c:yMode val="edge"/>
              <c:x val="1.6987179487179486E-2"/>
              <c:y val="0.3106278886856315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103533568"/>
        <c:crosses val="autoZero"/>
        <c:crossBetween val="between"/>
        <c:dispUnits>
          <c:builtInUnit val="thousands"/>
        </c:dispUnits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79305471431458"/>
          <c:y val="8.740175154873317E-2"/>
          <c:w val="0.78432414698162733"/>
          <c:h val="0.68425267548627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'g1'!$P$4</c:f>
              <c:strCache>
                <c:ptCount val="1"/>
                <c:pt idx="0">
                  <c:v>Deficit em transações correntes (TC)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'g1'!$O$5:$O$10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2015*</c:v>
                </c:pt>
              </c:strCache>
            </c:strRef>
          </c:cat>
          <c:val>
            <c:numRef>
              <c:f>'g1'!$P$5:$P$10</c:f>
              <c:numCache>
                <c:formatCode>0.00</c:formatCode>
                <c:ptCount val="6"/>
                <c:pt idx="0">
                  <c:v>3.5000000000000004</c:v>
                </c:pt>
                <c:pt idx="1">
                  <c:v>2.8000000000000003</c:v>
                </c:pt>
                <c:pt idx="2">
                  <c:v>3.5000000000000004</c:v>
                </c:pt>
                <c:pt idx="3">
                  <c:v>3.8</c:v>
                </c:pt>
                <c:pt idx="4">
                  <c:v>4.4698727882765201</c:v>
                </c:pt>
                <c:pt idx="5">
                  <c:v>4.3401224003755896</c:v>
                </c:pt>
              </c:numCache>
            </c:numRef>
          </c:val>
        </c:ser>
        <c:ser>
          <c:idx val="1"/>
          <c:order val="1"/>
          <c:tx>
            <c:strRef>
              <c:f>'g1'!$Q$4</c:f>
              <c:strCache>
                <c:ptCount val="1"/>
                <c:pt idx="0">
                  <c:v>Investimento direto no país (IDP)</c:v>
                </c:pt>
              </c:strCache>
            </c:strRef>
          </c:tx>
          <c:spPr>
            <a:solidFill>
              <a:srgbClr val="193264"/>
            </a:solidFill>
          </c:spPr>
          <c:invertIfNegative val="0"/>
          <c:cat>
            <c:strRef>
              <c:f>'g1'!$O$5:$O$10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2015*</c:v>
                </c:pt>
              </c:strCache>
            </c:strRef>
          </c:cat>
          <c:val>
            <c:numRef>
              <c:f>'g1'!$Q$5:$Q$10</c:f>
              <c:numCache>
                <c:formatCode>0.00</c:formatCode>
                <c:ptCount val="6"/>
                <c:pt idx="0">
                  <c:v>3.9</c:v>
                </c:pt>
                <c:pt idx="1">
                  <c:v>3.6999999999999997</c:v>
                </c:pt>
                <c:pt idx="2">
                  <c:v>4</c:v>
                </c:pt>
                <c:pt idx="3">
                  <c:v>3.5000000000000004</c:v>
                </c:pt>
                <c:pt idx="4">
                  <c:v>4.1294470806915173</c:v>
                </c:pt>
                <c:pt idx="5">
                  <c:v>3.8077608868668746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9682560"/>
        <c:axId val="99684352"/>
      </c:barChart>
      <c:lineChart>
        <c:grouping val="stacked"/>
        <c:varyColors val="0"/>
        <c:ser>
          <c:idx val="2"/>
          <c:order val="2"/>
          <c:tx>
            <c:strRef>
              <c:f>'g1'!$R$4</c:f>
              <c:strCache>
                <c:ptCount val="1"/>
                <c:pt idx="0">
                  <c:v>IDP / TC</c:v>
                </c:pt>
              </c:strCache>
            </c:strRef>
          </c:tx>
          <c:spPr>
            <a:ln w="63500">
              <a:solidFill>
                <a:srgbClr val="FFC000"/>
              </a:solidFill>
            </a:ln>
          </c:spPr>
          <c:marker>
            <c:symbol val="none"/>
          </c:marker>
          <c:dPt>
            <c:idx val="3"/>
            <c:bubble3D val="0"/>
          </c:dPt>
          <c:cat>
            <c:strRef>
              <c:f>'g1'!$O$5:$O$10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2015*</c:v>
                </c:pt>
              </c:strCache>
            </c:strRef>
          </c:cat>
          <c:val>
            <c:numRef>
              <c:f>'g1'!$R$5:$R$10</c:f>
              <c:numCache>
                <c:formatCode>0.00</c:formatCode>
                <c:ptCount val="6"/>
                <c:pt idx="0">
                  <c:v>111.42857142857142</c:v>
                </c:pt>
                <c:pt idx="1">
                  <c:v>132.14285714285711</c:v>
                </c:pt>
                <c:pt idx="2">
                  <c:v>114.28571428571428</c:v>
                </c:pt>
                <c:pt idx="3">
                  <c:v>92.105263157894754</c:v>
                </c:pt>
                <c:pt idx="4">
                  <c:v>92.383995614419646</c:v>
                </c:pt>
                <c:pt idx="5">
                  <c:v>87.733951617063951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692544"/>
        <c:axId val="99686272"/>
      </c:lineChart>
      <c:catAx>
        <c:axId val="9968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99684352"/>
        <c:crosses val="autoZero"/>
        <c:auto val="1"/>
        <c:lblAlgn val="ctr"/>
        <c:lblOffset val="100"/>
        <c:noMultiLvlLbl val="0"/>
      </c:catAx>
      <c:valAx>
        <c:axId val="99684352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TC e IDP (% do PIB)</a:t>
                </a:r>
              </a:p>
            </c:rich>
          </c:tx>
          <c:layout>
            <c:manualLayout>
              <c:xMode val="edge"/>
              <c:yMode val="edge"/>
              <c:x val="1.3782051282051282E-2"/>
              <c:y val="0.2545111659022420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99682560"/>
        <c:crosses val="autoZero"/>
        <c:crossBetween val="between"/>
        <c:majorUnit val="1"/>
      </c:valAx>
      <c:valAx>
        <c:axId val="99686272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 b="0"/>
                </a:pPr>
                <a:r>
                  <a:rPr lang="pt-BR" b="0"/>
                  <a:t>IDP / TC (%)</a:t>
                </a:r>
              </a:p>
            </c:rich>
          </c:tx>
          <c:layout>
            <c:manualLayout>
              <c:xMode val="edge"/>
              <c:yMode val="edge"/>
              <c:x val="0.9515624369069251"/>
              <c:y val="0.3329119718621030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99692544"/>
        <c:crosses val="max"/>
        <c:crossBetween val="between"/>
      </c:valAx>
      <c:catAx>
        <c:axId val="99692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686272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"/>
          <c:y val="0.86151241195860617"/>
          <c:w val="1"/>
          <c:h val="0.10301333545428033"/>
        </c:manualLayout>
      </c:layout>
      <c:overlay val="0"/>
      <c:txPr>
        <a:bodyPr/>
        <a:lstStyle/>
        <a:p>
          <a:pPr>
            <a:defRPr sz="15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36087863313876"/>
          <c:y val="3.2040184632093405E-2"/>
          <c:w val="0.80403207633063623"/>
          <c:h val="0.71387220562946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'Quadro 2'!$L$8</c:f>
              <c:strCache>
                <c:ptCount val="1"/>
                <c:pt idx="0">
                  <c:v>2014 (jan-jul)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'Quadro 2'!$K$10:$K$13</c:f>
              <c:strCache>
                <c:ptCount val="4"/>
                <c:pt idx="0">
                  <c:v>Balança Comercial</c:v>
                </c:pt>
                <c:pt idx="1">
                  <c:v>Balança de Serviços</c:v>
                </c:pt>
                <c:pt idx="2">
                  <c:v>Remessa de Lucros e Dividendos</c:v>
                </c:pt>
                <c:pt idx="3">
                  <c:v>Transações correntes</c:v>
                </c:pt>
              </c:strCache>
            </c:strRef>
          </c:cat>
          <c:val>
            <c:numRef>
              <c:f>'Quadro 2'!$L$10:$L$13</c:f>
              <c:numCache>
                <c:formatCode>0.0_ ;\-0.0\ </c:formatCode>
                <c:ptCount val="4"/>
                <c:pt idx="0">
                  <c:v>-1.8109999999999999</c:v>
                </c:pt>
                <c:pt idx="1">
                  <c:v>-26.945</c:v>
                </c:pt>
                <c:pt idx="2">
                  <c:v>-16.137</c:v>
                </c:pt>
                <c:pt idx="3">
                  <c:v>-58.332000000000001</c:v>
                </c:pt>
              </c:numCache>
            </c:numRef>
          </c:val>
        </c:ser>
        <c:ser>
          <c:idx val="1"/>
          <c:order val="1"/>
          <c:tx>
            <c:strRef>
              <c:f>'Quadro 2'!$M$8</c:f>
              <c:strCache>
                <c:ptCount val="1"/>
                <c:pt idx="0">
                  <c:v>2015 (jan-jul)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'Quadro 2'!$K$10:$K$13</c:f>
              <c:strCache>
                <c:ptCount val="4"/>
                <c:pt idx="0">
                  <c:v>Balança Comercial</c:v>
                </c:pt>
                <c:pt idx="1">
                  <c:v>Balança de Serviços</c:v>
                </c:pt>
                <c:pt idx="2">
                  <c:v>Remessa de Lucros e Dividendos</c:v>
                </c:pt>
                <c:pt idx="3">
                  <c:v>Transações correntes</c:v>
                </c:pt>
              </c:strCache>
            </c:strRef>
          </c:cat>
          <c:val>
            <c:numRef>
              <c:f>'Quadro 2'!$M$10:$M$13</c:f>
              <c:numCache>
                <c:formatCode>0.0_ ;\-0.0\ </c:formatCode>
                <c:ptCount val="4"/>
                <c:pt idx="0">
                  <c:v>3.367</c:v>
                </c:pt>
                <c:pt idx="1">
                  <c:v>-23.744</c:v>
                </c:pt>
                <c:pt idx="2">
                  <c:v>-10.105</c:v>
                </c:pt>
                <c:pt idx="3">
                  <c:v>-44.094000000000001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826368"/>
        <c:axId val="208827904"/>
      </c:barChart>
      <c:catAx>
        <c:axId val="20882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08827904"/>
        <c:crosses val="autoZero"/>
        <c:auto val="1"/>
        <c:lblAlgn val="ctr"/>
        <c:lblOffset val="100"/>
        <c:noMultiLvlLbl val="0"/>
      </c:catAx>
      <c:valAx>
        <c:axId val="208827904"/>
        <c:scaling>
          <c:orientation val="minMax"/>
          <c:max val="2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US$ bilhões</a:t>
                </a:r>
              </a:p>
            </c:rich>
          </c:tx>
          <c:layout>
            <c:manualLayout>
              <c:xMode val="edge"/>
              <c:yMode val="edge"/>
              <c:x val="3.3365413360987022E-2"/>
              <c:y val="0.2829072314236582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_ ;\-0.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0882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userShapes r:id="rId2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3196243828924E-2"/>
          <c:y val="9.873785163856362E-2"/>
          <c:w val="0.92122673393252841"/>
          <c:h val="0.72807622631959534"/>
        </c:manualLayout>
      </c:layout>
      <c:barChart>
        <c:barDir val="col"/>
        <c:grouping val="clustered"/>
        <c:varyColors val="0"/>
        <c:ser>
          <c:idx val="5"/>
          <c:order val="5"/>
          <c:tx>
            <c:strRef>
              <c:f>Plan1!$G$1</c:f>
              <c:strCache>
                <c:ptCount val="1"/>
                <c:pt idx="0">
                  <c:v>coluna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invertIfNegative val="0"/>
          <c:cat>
            <c:numRef>
              <c:f>Plan1!$A$2:$A$253</c:f>
              <c:numCache>
                <c:formatCode>mmm\-yy</c:formatCode>
                <c:ptCount val="125"/>
                <c:pt idx="0">
                  <c:v>38930</c:v>
                </c:pt>
                <c:pt idx="1">
                  <c:v>38961</c:v>
                </c:pt>
                <c:pt idx="2">
                  <c:v>38991</c:v>
                </c:pt>
                <c:pt idx="3">
                  <c:v>39022</c:v>
                </c:pt>
                <c:pt idx="4">
                  <c:v>39052</c:v>
                </c:pt>
                <c:pt idx="5">
                  <c:v>39083</c:v>
                </c:pt>
                <c:pt idx="6">
                  <c:v>39114</c:v>
                </c:pt>
                <c:pt idx="7">
                  <c:v>39142</c:v>
                </c:pt>
                <c:pt idx="8">
                  <c:v>39173</c:v>
                </c:pt>
                <c:pt idx="9">
                  <c:v>39203</c:v>
                </c:pt>
                <c:pt idx="10">
                  <c:v>39234</c:v>
                </c:pt>
                <c:pt idx="11">
                  <c:v>39264</c:v>
                </c:pt>
                <c:pt idx="12">
                  <c:v>39295</c:v>
                </c:pt>
                <c:pt idx="13">
                  <c:v>39326</c:v>
                </c:pt>
                <c:pt idx="14">
                  <c:v>39356</c:v>
                </c:pt>
                <c:pt idx="15">
                  <c:v>39387</c:v>
                </c:pt>
                <c:pt idx="16">
                  <c:v>39417</c:v>
                </c:pt>
                <c:pt idx="17">
                  <c:v>39448</c:v>
                </c:pt>
                <c:pt idx="18">
                  <c:v>39479</c:v>
                </c:pt>
                <c:pt idx="19">
                  <c:v>39508</c:v>
                </c:pt>
                <c:pt idx="20">
                  <c:v>39539</c:v>
                </c:pt>
                <c:pt idx="21">
                  <c:v>39569</c:v>
                </c:pt>
                <c:pt idx="22">
                  <c:v>39600</c:v>
                </c:pt>
                <c:pt idx="23">
                  <c:v>39630</c:v>
                </c:pt>
                <c:pt idx="24">
                  <c:v>39661</c:v>
                </c:pt>
                <c:pt idx="25">
                  <c:v>39692</c:v>
                </c:pt>
                <c:pt idx="26">
                  <c:v>39722</c:v>
                </c:pt>
                <c:pt idx="27">
                  <c:v>39753</c:v>
                </c:pt>
                <c:pt idx="28">
                  <c:v>39783</c:v>
                </c:pt>
                <c:pt idx="29">
                  <c:v>39814</c:v>
                </c:pt>
                <c:pt idx="30">
                  <c:v>39845</c:v>
                </c:pt>
                <c:pt idx="31">
                  <c:v>39873</c:v>
                </c:pt>
                <c:pt idx="32">
                  <c:v>39904</c:v>
                </c:pt>
                <c:pt idx="33">
                  <c:v>39934</c:v>
                </c:pt>
                <c:pt idx="34">
                  <c:v>39965</c:v>
                </c:pt>
                <c:pt idx="35">
                  <c:v>39995</c:v>
                </c:pt>
                <c:pt idx="36">
                  <c:v>40026</c:v>
                </c:pt>
                <c:pt idx="37">
                  <c:v>40057</c:v>
                </c:pt>
                <c:pt idx="38">
                  <c:v>40087</c:v>
                </c:pt>
                <c:pt idx="39">
                  <c:v>40118</c:v>
                </c:pt>
                <c:pt idx="40">
                  <c:v>40148</c:v>
                </c:pt>
                <c:pt idx="41">
                  <c:v>40179</c:v>
                </c:pt>
                <c:pt idx="42">
                  <c:v>40210</c:v>
                </c:pt>
                <c:pt idx="43">
                  <c:v>40238</c:v>
                </c:pt>
                <c:pt idx="44">
                  <c:v>40269</c:v>
                </c:pt>
                <c:pt idx="45">
                  <c:v>40299</c:v>
                </c:pt>
                <c:pt idx="46">
                  <c:v>40330</c:v>
                </c:pt>
                <c:pt idx="47">
                  <c:v>40360</c:v>
                </c:pt>
                <c:pt idx="48">
                  <c:v>40391</c:v>
                </c:pt>
                <c:pt idx="49">
                  <c:v>40422</c:v>
                </c:pt>
                <c:pt idx="50">
                  <c:v>40452</c:v>
                </c:pt>
                <c:pt idx="51">
                  <c:v>40483</c:v>
                </c:pt>
                <c:pt idx="52">
                  <c:v>40513</c:v>
                </c:pt>
                <c:pt idx="53">
                  <c:v>40544</c:v>
                </c:pt>
                <c:pt idx="54">
                  <c:v>40575</c:v>
                </c:pt>
                <c:pt idx="55">
                  <c:v>40603</c:v>
                </c:pt>
                <c:pt idx="56">
                  <c:v>40634</c:v>
                </c:pt>
                <c:pt idx="57">
                  <c:v>40664</c:v>
                </c:pt>
                <c:pt idx="58">
                  <c:v>40695</c:v>
                </c:pt>
                <c:pt idx="59">
                  <c:v>40725</c:v>
                </c:pt>
                <c:pt idx="60">
                  <c:v>40756</c:v>
                </c:pt>
                <c:pt idx="61">
                  <c:v>40787</c:v>
                </c:pt>
                <c:pt idx="62">
                  <c:v>40817</c:v>
                </c:pt>
                <c:pt idx="63">
                  <c:v>40848</c:v>
                </c:pt>
                <c:pt idx="64">
                  <c:v>40878</c:v>
                </c:pt>
                <c:pt idx="65">
                  <c:v>40909</c:v>
                </c:pt>
                <c:pt idx="66">
                  <c:v>40940</c:v>
                </c:pt>
                <c:pt idx="67">
                  <c:v>40969</c:v>
                </c:pt>
                <c:pt idx="68">
                  <c:v>41000</c:v>
                </c:pt>
                <c:pt idx="69">
                  <c:v>41030</c:v>
                </c:pt>
                <c:pt idx="70">
                  <c:v>41061</c:v>
                </c:pt>
                <c:pt idx="71">
                  <c:v>41091</c:v>
                </c:pt>
                <c:pt idx="72">
                  <c:v>41122</c:v>
                </c:pt>
                <c:pt idx="73">
                  <c:v>41153</c:v>
                </c:pt>
                <c:pt idx="74">
                  <c:v>41183</c:v>
                </c:pt>
                <c:pt idx="75">
                  <c:v>41214</c:v>
                </c:pt>
                <c:pt idx="76">
                  <c:v>41244</c:v>
                </c:pt>
                <c:pt idx="77">
                  <c:v>41275</c:v>
                </c:pt>
                <c:pt idx="78">
                  <c:v>41306</c:v>
                </c:pt>
                <c:pt idx="79">
                  <c:v>41334</c:v>
                </c:pt>
                <c:pt idx="80">
                  <c:v>41365</c:v>
                </c:pt>
                <c:pt idx="81">
                  <c:v>41395</c:v>
                </c:pt>
                <c:pt idx="82">
                  <c:v>41426</c:v>
                </c:pt>
                <c:pt idx="83">
                  <c:v>41456</c:v>
                </c:pt>
                <c:pt idx="84">
                  <c:v>41487</c:v>
                </c:pt>
                <c:pt idx="85">
                  <c:v>41518</c:v>
                </c:pt>
                <c:pt idx="86">
                  <c:v>41548</c:v>
                </c:pt>
                <c:pt idx="87">
                  <c:v>41579</c:v>
                </c:pt>
                <c:pt idx="88">
                  <c:v>41609</c:v>
                </c:pt>
                <c:pt idx="89">
                  <c:v>41640</c:v>
                </c:pt>
                <c:pt idx="90">
                  <c:v>41671</c:v>
                </c:pt>
                <c:pt idx="91">
                  <c:v>41699</c:v>
                </c:pt>
                <c:pt idx="92">
                  <c:v>41730</c:v>
                </c:pt>
                <c:pt idx="93">
                  <c:v>41760</c:v>
                </c:pt>
                <c:pt idx="94">
                  <c:v>41791</c:v>
                </c:pt>
                <c:pt idx="95">
                  <c:v>41821</c:v>
                </c:pt>
                <c:pt idx="96">
                  <c:v>41852</c:v>
                </c:pt>
                <c:pt idx="97">
                  <c:v>41883</c:v>
                </c:pt>
                <c:pt idx="98">
                  <c:v>41913</c:v>
                </c:pt>
                <c:pt idx="99">
                  <c:v>41944</c:v>
                </c:pt>
                <c:pt idx="100">
                  <c:v>41974</c:v>
                </c:pt>
                <c:pt idx="101">
                  <c:v>42005</c:v>
                </c:pt>
                <c:pt idx="102">
                  <c:v>42036</c:v>
                </c:pt>
                <c:pt idx="103">
                  <c:v>42064</c:v>
                </c:pt>
                <c:pt idx="104">
                  <c:v>42095</c:v>
                </c:pt>
                <c:pt idx="105">
                  <c:v>42125</c:v>
                </c:pt>
                <c:pt idx="106">
                  <c:v>42156</c:v>
                </c:pt>
                <c:pt idx="107">
                  <c:v>42186</c:v>
                </c:pt>
                <c:pt idx="108">
                  <c:v>42217</c:v>
                </c:pt>
                <c:pt idx="109">
                  <c:v>42248</c:v>
                </c:pt>
                <c:pt idx="110">
                  <c:v>42278</c:v>
                </c:pt>
                <c:pt idx="111">
                  <c:v>42309</c:v>
                </c:pt>
                <c:pt idx="112">
                  <c:v>42339</c:v>
                </c:pt>
                <c:pt idx="113">
                  <c:v>42370</c:v>
                </c:pt>
                <c:pt idx="114">
                  <c:v>42401</c:v>
                </c:pt>
                <c:pt idx="115">
                  <c:v>42430</c:v>
                </c:pt>
                <c:pt idx="116">
                  <c:v>42461</c:v>
                </c:pt>
                <c:pt idx="117">
                  <c:v>42491</c:v>
                </c:pt>
                <c:pt idx="118">
                  <c:v>42522</c:v>
                </c:pt>
                <c:pt idx="119">
                  <c:v>42552</c:v>
                </c:pt>
                <c:pt idx="120">
                  <c:v>42583</c:v>
                </c:pt>
                <c:pt idx="121">
                  <c:v>42614</c:v>
                </c:pt>
                <c:pt idx="122">
                  <c:v>42644</c:v>
                </c:pt>
                <c:pt idx="123">
                  <c:v>42675</c:v>
                </c:pt>
                <c:pt idx="124">
                  <c:v>42705</c:v>
                </c:pt>
              </c:numCache>
            </c:numRef>
          </c:cat>
          <c:val>
            <c:numRef>
              <c:f>Plan1!$G$2:$G$253</c:f>
              <c:numCache>
                <c:formatCode>General</c:formatCode>
                <c:ptCount val="125"/>
                <c:pt idx="0">
                  <c:v>-2</c:v>
                </c:pt>
                <c:pt idx="1">
                  <c:v>-2</c:v>
                </c:pt>
                <c:pt idx="2">
                  <c:v>-2</c:v>
                </c:pt>
                <c:pt idx="3">
                  <c:v>-2</c:v>
                </c:pt>
                <c:pt idx="4">
                  <c:v>-2</c:v>
                </c:pt>
                <c:pt idx="5">
                  <c:v>-2</c:v>
                </c:pt>
                <c:pt idx="6">
                  <c:v>-2</c:v>
                </c:pt>
                <c:pt idx="7">
                  <c:v>-2</c:v>
                </c:pt>
                <c:pt idx="8">
                  <c:v>-2</c:v>
                </c:pt>
                <c:pt idx="9">
                  <c:v>-2</c:v>
                </c:pt>
                <c:pt idx="10">
                  <c:v>-2</c:v>
                </c:pt>
                <c:pt idx="11">
                  <c:v>-2</c:v>
                </c:pt>
                <c:pt idx="12">
                  <c:v>-2</c:v>
                </c:pt>
                <c:pt idx="13">
                  <c:v>-2</c:v>
                </c:pt>
                <c:pt idx="14">
                  <c:v>-2</c:v>
                </c:pt>
                <c:pt idx="15">
                  <c:v>-2</c:v>
                </c:pt>
                <c:pt idx="16">
                  <c:v>-2</c:v>
                </c:pt>
                <c:pt idx="17">
                  <c:v>-2</c:v>
                </c:pt>
                <c:pt idx="18">
                  <c:v>-2</c:v>
                </c:pt>
                <c:pt idx="19">
                  <c:v>-2</c:v>
                </c:pt>
                <c:pt idx="20">
                  <c:v>-2</c:v>
                </c:pt>
                <c:pt idx="21">
                  <c:v>-2</c:v>
                </c:pt>
                <c:pt idx="22">
                  <c:v>-2</c:v>
                </c:pt>
                <c:pt idx="23">
                  <c:v>-2</c:v>
                </c:pt>
                <c:pt idx="24">
                  <c:v>-2</c:v>
                </c:pt>
                <c:pt idx="25">
                  <c:v>-2</c:v>
                </c:pt>
                <c:pt idx="26">
                  <c:v>-2</c:v>
                </c:pt>
                <c:pt idx="27">
                  <c:v>-2</c:v>
                </c:pt>
                <c:pt idx="28">
                  <c:v>-2</c:v>
                </c:pt>
                <c:pt idx="29">
                  <c:v>-2</c:v>
                </c:pt>
                <c:pt idx="30">
                  <c:v>-2</c:v>
                </c:pt>
                <c:pt idx="31">
                  <c:v>-2</c:v>
                </c:pt>
                <c:pt idx="32">
                  <c:v>-2</c:v>
                </c:pt>
                <c:pt idx="33">
                  <c:v>-2</c:v>
                </c:pt>
                <c:pt idx="34">
                  <c:v>-2</c:v>
                </c:pt>
                <c:pt idx="35">
                  <c:v>-2</c:v>
                </c:pt>
                <c:pt idx="36">
                  <c:v>-2</c:v>
                </c:pt>
                <c:pt idx="37">
                  <c:v>-2</c:v>
                </c:pt>
                <c:pt idx="38">
                  <c:v>-2</c:v>
                </c:pt>
                <c:pt idx="39">
                  <c:v>-2</c:v>
                </c:pt>
                <c:pt idx="40">
                  <c:v>-2</c:v>
                </c:pt>
                <c:pt idx="41">
                  <c:v>-2</c:v>
                </c:pt>
                <c:pt idx="42">
                  <c:v>-2</c:v>
                </c:pt>
                <c:pt idx="43">
                  <c:v>-2</c:v>
                </c:pt>
                <c:pt idx="44">
                  <c:v>-2</c:v>
                </c:pt>
                <c:pt idx="45">
                  <c:v>-2</c:v>
                </c:pt>
                <c:pt idx="46">
                  <c:v>-2</c:v>
                </c:pt>
                <c:pt idx="47">
                  <c:v>-2</c:v>
                </c:pt>
                <c:pt idx="48">
                  <c:v>-2</c:v>
                </c:pt>
                <c:pt idx="49">
                  <c:v>-2</c:v>
                </c:pt>
                <c:pt idx="50">
                  <c:v>-2</c:v>
                </c:pt>
                <c:pt idx="51">
                  <c:v>-2</c:v>
                </c:pt>
                <c:pt idx="52">
                  <c:v>-2</c:v>
                </c:pt>
                <c:pt idx="53">
                  <c:v>-2</c:v>
                </c:pt>
                <c:pt idx="54">
                  <c:v>-2</c:v>
                </c:pt>
                <c:pt idx="55">
                  <c:v>-2</c:v>
                </c:pt>
                <c:pt idx="56">
                  <c:v>-2</c:v>
                </c:pt>
                <c:pt idx="57">
                  <c:v>-2</c:v>
                </c:pt>
                <c:pt idx="58">
                  <c:v>-2</c:v>
                </c:pt>
                <c:pt idx="59">
                  <c:v>-2</c:v>
                </c:pt>
                <c:pt idx="60">
                  <c:v>-2</c:v>
                </c:pt>
                <c:pt idx="61">
                  <c:v>-2</c:v>
                </c:pt>
                <c:pt idx="62">
                  <c:v>-2</c:v>
                </c:pt>
                <c:pt idx="63">
                  <c:v>-2</c:v>
                </c:pt>
                <c:pt idx="64">
                  <c:v>-2</c:v>
                </c:pt>
                <c:pt idx="65">
                  <c:v>-2</c:v>
                </c:pt>
                <c:pt idx="66">
                  <c:v>-2</c:v>
                </c:pt>
                <c:pt idx="67">
                  <c:v>-2</c:v>
                </c:pt>
                <c:pt idx="68">
                  <c:v>-2</c:v>
                </c:pt>
                <c:pt idx="69">
                  <c:v>-2</c:v>
                </c:pt>
                <c:pt idx="70">
                  <c:v>-2</c:v>
                </c:pt>
                <c:pt idx="71">
                  <c:v>-2</c:v>
                </c:pt>
                <c:pt idx="72">
                  <c:v>-2</c:v>
                </c:pt>
                <c:pt idx="73">
                  <c:v>-2</c:v>
                </c:pt>
                <c:pt idx="74">
                  <c:v>-2</c:v>
                </c:pt>
                <c:pt idx="75">
                  <c:v>-2</c:v>
                </c:pt>
                <c:pt idx="76">
                  <c:v>-2</c:v>
                </c:pt>
                <c:pt idx="77">
                  <c:v>-2</c:v>
                </c:pt>
                <c:pt idx="78">
                  <c:v>-2</c:v>
                </c:pt>
                <c:pt idx="79">
                  <c:v>-2</c:v>
                </c:pt>
                <c:pt idx="80">
                  <c:v>-2</c:v>
                </c:pt>
                <c:pt idx="81">
                  <c:v>-2</c:v>
                </c:pt>
                <c:pt idx="82">
                  <c:v>-2</c:v>
                </c:pt>
                <c:pt idx="83">
                  <c:v>-2</c:v>
                </c:pt>
                <c:pt idx="84">
                  <c:v>-2</c:v>
                </c:pt>
                <c:pt idx="85">
                  <c:v>-2</c:v>
                </c:pt>
                <c:pt idx="86">
                  <c:v>-2</c:v>
                </c:pt>
                <c:pt idx="87">
                  <c:v>-2</c:v>
                </c:pt>
                <c:pt idx="88">
                  <c:v>-2</c:v>
                </c:pt>
                <c:pt idx="89">
                  <c:v>-2</c:v>
                </c:pt>
                <c:pt idx="90">
                  <c:v>-2</c:v>
                </c:pt>
                <c:pt idx="91">
                  <c:v>-2</c:v>
                </c:pt>
                <c:pt idx="92">
                  <c:v>-2</c:v>
                </c:pt>
                <c:pt idx="93">
                  <c:v>-2</c:v>
                </c:pt>
                <c:pt idx="94">
                  <c:v>-2</c:v>
                </c:pt>
                <c:pt idx="95">
                  <c:v>-2</c:v>
                </c:pt>
                <c:pt idx="96">
                  <c:v>-2</c:v>
                </c:pt>
                <c:pt idx="97">
                  <c:v>-2</c:v>
                </c:pt>
                <c:pt idx="98">
                  <c:v>-2</c:v>
                </c:pt>
                <c:pt idx="99">
                  <c:v>-2</c:v>
                </c:pt>
                <c:pt idx="100">
                  <c:v>-2</c:v>
                </c:pt>
                <c:pt idx="101">
                  <c:v>-2</c:v>
                </c:pt>
                <c:pt idx="102">
                  <c:v>-2</c:v>
                </c:pt>
                <c:pt idx="103">
                  <c:v>-2</c:v>
                </c:pt>
                <c:pt idx="104">
                  <c:v>-2</c:v>
                </c:pt>
                <c:pt idx="105">
                  <c:v>-2</c:v>
                </c:pt>
                <c:pt idx="106">
                  <c:v>-2</c:v>
                </c:pt>
                <c:pt idx="107">
                  <c:v>-2</c:v>
                </c:pt>
                <c:pt idx="108">
                  <c:v>10</c:v>
                </c:pt>
                <c:pt idx="109">
                  <c:v>-2</c:v>
                </c:pt>
                <c:pt idx="110">
                  <c:v>-2</c:v>
                </c:pt>
                <c:pt idx="111">
                  <c:v>-2</c:v>
                </c:pt>
                <c:pt idx="112">
                  <c:v>-2</c:v>
                </c:pt>
                <c:pt idx="113">
                  <c:v>-2</c:v>
                </c:pt>
                <c:pt idx="114">
                  <c:v>-2</c:v>
                </c:pt>
                <c:pt idx="115">
                  <c:v>-2</c:v>
                </c:pt>
                <c:pt idx="116">
                  <c:v>-2</c:v>
                </c:pt>
                <c:pt idx="117">
                  <c:v>-2</c:v>
                </c:pt>
                <c:pt idx="118">
                  <c:v>-2</c:v>
                </c:pt>
                <c:pt idx="119">
                  <c:v>-2</c:v>
                </c:pt>
                <c:pt idx="120">
                  <c:v>-2</c:v>
                </c:pt>
                <c:pt idx="121">
                  <c:v>-2</c:v>
                </c:pt>
                <c:pt idx="122">
                  <c:v>-2</c:v>
                </c:pt>
                <c:pt idx="123">
                  <c:v>-2</c:v>
                </c:pt>
                <c:pt idx="124">
                  <c:v>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316864"/>
        <c:axId val="209318656"/>
      </c:barChar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IPCA 12m</c:v>
                </c:pt>
              </c:strCache>
            </c:strRef>
          </c:tx>
          <c:spPr>
            <a:ln w="57150">
              <a:solidFill>
                <a:srgbClr val="193264"/>
              </a:solidFill>
            </a:ln>
          </c:spPr>
          <c:marker>
            <c:symbol val="none"/>
          </c:marker>
          <c:dPt>
            <c:idx val="109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10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11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12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13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14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15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16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17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18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19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20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21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22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23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24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25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26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27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28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29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30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31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32"/>
            <c:bubble3D val="0"/>
            <c:spPr>
              <a:ln w="57150">
                <a:solidFill>
                  <a:srgbClr val="006600"/>
                </a:solidFill>
              </a:ln>
            </c:spPr>
          </c:dPt>
          <c:dPt>
            <c:idx val="133"/>
            <c:bubble3D val="0"/>
            <c:spPr>
              <a:ln w="57150">
                <a:solidFill>
                  <a:srgbClr val="006600"/>
                </a:solidFill>
              </a:ln>
            </c:spPr>
          </c:dPt>
          <c:dLbls>
            <c:dLbl>
              <c:idx val="108"/>
              <c:layout>
                <c:manualLayout>
                  <c:x val="-8.2721880459693267E-2"/>
                  <c:y val="-3.7782341188225869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>
                      <a:solidFill>
                        <a:srgbClr val="193264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Plan1!$A$2:$A$253</c:f>
              <c:numCache>
                <c:formatCode>mmm\-yy</c:formatCode>
                <c:ptCount val="125"/>
                <c:pt idx="0">
                  <c:v>38930</c:v>
                </c:pt>
                <c:pt idx="1">
                  <c:v>38961</c:v>
                </c:pt>
                <c:pt idx="2">
                  <c:v>38991</c:v>
                </c:pt>
                <c:pt idx="3">
                  <c:v>39022</c:v>
                </c:pt>
                <c:pt idx="4">
                  <c:v>39052</c:v>
                </c:pt>
                <c:pt idx="5">
                  <c:v>39083</c:v>
                </c:pt>
                <c:pt idx="6">
                  <c:v>39114</c:v>
                </c:pt>
                <c:pt idx="7">
                  <c:v>39142</c:v>
                </c:pt>
                <c:pt idx="8">
                  <c:v>39173</c:v>
                </c:pt>
                <c:pt idx="9">
                  <c:v>39203</c:v>
                </c:pt>
                <c:pt idx="10">
                  <c:v>39234</c:v>
                </c:pt>
                <c:pt idx="11">
                  <c:v>39264</c:v>
                </c:pt>
                <c:pt idx="12">
                  <c:v>39295</c:v>
                </c:pt>
                <c:pt idx="13">
                  <c:v>39326</c:v>
                </c:pt>
                <c:pt idx="14">
                  <c:v>39356</c:v>
                </c:pt>
                <c:pt idx="15">
                  <c:v>39387</c:v>
                </c:pt>
                <c:pt idx="16">
                  <c:v>39417</c:v>
                </c:pt>
                <c:pt idx="17">
                  <c:v>39448</c:v>
                </c:pt>
                <c:pt idx="18">
                  <c:v>39479</c:v>
                </c:pt>
                <c:pt idx="19">
                  <c:v>39508</c:v>
                </c:pt>
                <c:pt idx="20">
                  <c:v>39539</c:v>
                </c:pt>
                <c:pt idx="21">
                  <c:v>39569</c:v>
                </c:pt>
                <c:pt idx="22">
                  <c:v>39600</c:v>
                </c:pt>
                <c:pt idx="23">
                  <c:v>39630</c:v>
                </c:pt>
                <c:pt idx="24">
                  <c:v>39661</c:v>
                </c:pt>
                <c:pt idx="25">
                  <c:v>39692</c:v>
                </c:pt>
                <c:pt idx="26">
                  <c:v>39722</c:v>
                </c:pt>
                <c:pt idx="27">
                  <c:v>39753</c:v>
                </c:pt>
                <c:pt idx="28">
                  <c:v>39783</c:v>
                </c:pt>
                <c:pt idx="29">
                  <c:v>39814</c:v>
                </c:pt>
                <c:pt idx="30">
                  <c:v>39845</c:v>
                </c:pt>
                <c:pt idx="31">
                  <c:v>39873</c:v>
                </c:pt>
                <c:pt idx="32">
                  <c:v>39904</c:v>
                </c:pt>
                <c:pt idx="33">
                  <c:v>39934</c:v>
                </c:pt>
                <c:pt idx="34">
                  <c:v>39965</c:v>
                </c:pt>
                <c:pt idx="35">
                  <c:v>39995</c:v>
                </c:pt>
                <c:pt idx="36">
                  <c:v>40026</c:v>
                </c:pt>
                <c:pt idx="37">
                  <c:v>40057</c:v>
                </c:pt>
                <c:pt idx="38">
                  <c:v>40087</c:v>
                </c:pt>
                <c:pt idx="39">
                  <c:v>40118</c:v>
                </c:pt>
                <c:pt idx="40">
                  <c:v>40148</c:v>
                </c:pt>
                <c:pt idx="41">
                  <c:v>40179</c:v>
                </c:pt>
                <c:pt idx="42">
                  <c:v>40210</c:v>
                </c:pt>
                <c:pt idx="43">
                  <c:v>40238</c:v>
                </c:pt>
                <c:pt idx="44">
                  <c:v>40269</c:v>
                </c:pt>
                <c:pt idx="45">
                  <c:v>40299</c:v>
                </c:pt>
                <c:pt idx="46">
                  <c:v>40330</c:v>
                </c:pt>
                <c:pt idx="47">
                  <c:v>40360</c:v>
                </c:pt>
                <c:pt idx="48">
                  <c:v>40391</c:v>
                </c:pt>
                <c:pt idx="49">
                  <c:v>40422</c:v>
                </c:pt>
                <c:pt idx="50">
                  <c:v>40452</c:v>
                </c:pt>
                <c:pt idx="51">
                  <c:v>40483</c:v>
                </c:pt>
                <c:pt idx="52">
                  <c:v>40513</c:v>
                </c:pt>
                <c:pt idx="53">
                  <c:v>40544</c:v>
                </c:pt>
                <c:pt idx="54">
                  <c:v>40575</c:v>
                </c:pt>
                <c:pt idx="55">
                  <c:v>40603</c:v>
                </c:pt>
                <c:pt idx="56">
                  <c:v>40634</c:v>
                </c:pt>
                <c:pt idx="57">
                  <c:v>40664</c:v>
                </c:pt>
                <c:pt idx="58">
                  <c:v>40695</c:v>
                </c:pt>
                <c:pt idx="59">
                  <c:v>40725</c:v>
                </c:pt>
                <c:pt idx="60">
                  <c:v>40756</c:v>
                </c:pt>
                <c:pt idx="61">
                  <c:v>40787</c:v>
                </c:pt>
                <c:pt idx="62">
                  <c:v>40817</c:v>
                </c:pt>
                <c:pt idx="63">
                  <c:v>40848</c:v>
                </c:pt>
                <c:pt idx="64">
                  <c:v>40878</c:v>
                </c:pt>
                <c:pt idx="65">
                  <c:v>40909</c:v>
                </c:pt>
                <c:pt idx="66">
                  <c:v>40940</c:v>
                </c:pt>
                <c:pt idx="67">
                  <c:v>40969</c:v>
                </c:pt>
                <c:pt idx="68">
                  <c:v>41000</c:v>
                </c:pt>
                <c:pt idx="69">
                  <c:v>41030</c:v>
                </c:pt>
                <c:pt idx="70">
                  <c:v>41061</c:v>
                </c:pt>
                <c:pt idx="71">
                  <c:v>41091</c:v>
                </c:pt>
                <c:pt idx="72">
                  <c:v>41122</c:v>
                </c:pt>
                <c:pt idx="73">
                  <c:v>41153</c:v>
                </c:pt>
                <c:pt idx="74">
                  <c:v>41183</c:v>
                </c:pt>
                <c:pt idx="75">
                  <c:v>41214</c:v>
                </c:pt>
                <c:pt idx="76">
                  <c:v>41244</c:v>
                </c:pt>
                <c:pt idx="77">
                  <c:v>41275</c:v>
                </c:pt>
                <c:pt idx="78">
                  <c:v>41306</c:v>
                </c:pt>
                <c:pt idx="79">
                  <c:v>41334</c:v>
                </c:pt>
                <c:pt idx="80">
                  <c:v>41365</c:v>
                </c:pt>
                <c:pt idx="81">
                  <c:v>41395</c:v>
                </c:pt>
                <c:pt idx="82">
                  <c:v>41426</c:v>
                </c:pt>
                <c:pt idx="83">
                  <c:v>41456</c:v>
                </c:pt>
                <c:pt idx="84">
                  <c:v>41487</c:v>
                </c:pt>
                <c:pt idx="85">
                  <c:v>41518</c:v>
                </c:pt>
                <c:pt idx="86">
                  <c:v>41548</c:v>
                </c:pt>
                <c:pt idx="87">
                  <c:v>41579</c:v>
                </c:pt>
                <c:pt idx="88">
                  <c:v>41609</c:v>
                </c:pt>
                <c:pt idx="89">
                  <c:v>41640</c:v>
                </c:pt>
                <c:pt idx="90">
                  <c:v>41671</c:v>
                </c:pt>
                <c:pt idx="91">
                  <c:v>41699</c:v>
                </c:pt>
                <c:pt idx="92">
                  <c:v>41730</c:v>
                </c:pt>
                <c:pt idx="93">
                  <c:v>41760</c:v>
                </c:pt>
                <c:pt idx="94">
                  <c:v>41791</c:v>
                </c:pt>
                <c:pt idx="95">
                  <c:v>41821</c:v>
                </c:pt>
                <c:pt idx="96">
                  <c:v>41852</c:v>
                </c:pt>
                <c:pt idx="97">
                  <c:v>41883</c:v>
                </c:pt>
                <c:pt idx="98">
                  <c:v>41913</c:v>
                </c:pt>
                <c:pt idx="99">
                  <c:v>41944</c:v>
                </c:pt>
                <c:pt idx="100">
                  <c:v>41974</c:v>
                </c:pt>
                <c:pt idx="101">
                  <c:v>42005</c:v>
                </c:pt>
                <c:pt idx="102">
                  <c:v>42036</c:v>
                </c:pt>
                <c:pt idx="103">
                  <c:v>42064</c:v>
                </c:pt>
                <c:pt idx="104">
                  <c:v>42095</c:v>
                </c:pt>
                <c:pt idx="105">
                  <c:v>42125</c:v>
                </c:pt>
                <c:pt idx="106">
                  <c:v>42156</c:v>
                </c:pt>
                <c:pt idx="107">
                  <c:v>42186</c:v>
                </c:pt>
                <c:pt idx="108">
                  <c:v>42217</c:v>
                </c:pt>
                <c:pt idx="109">
                  <c:v>42248</c:v>
                </c:pt>
                <c:pt idx="110">
                  <c:v>42278</c:v>
                </c:pt>
                <c:pt idx="111">
                  <c:v>42309</c:v>
                </c:pt>
                <c:pt idx="112">
                  <c:v>42339</c:v>
                </c:pt>
                <c:pt idx="113">
                  <c:v>42370</c:v>
                </c:pt>
                <c:pt idx="114">
                  <c:v>42401</c:v>
                </c:pt>
                <c:pt idx="115">
                  <c:v>42430</c:v>
                </c:pt>
                <c:pt idx="116">
                  <c:v>42461</c:v>
                </c:pt>
                <c:pt idx="117">
                  <c:v>42491</c:v>
                </c:pt>
                <c:pt idx="118">
                  <c:v>42522</c:v>
                </c:pt>
                <c:pt idx="119">
                  <c:v>42552</c:v>
                </c:pt>
                <c:pt idx="120">
                  <c:v>42583</c:v>
                </c:pt>
                <c:pt idx="121">
                  <c:v>42614</c:v>
                </c:pt>
                <c:pt idx="122">
                  <c:v>42644</c:v>
                </c:pt>
                <c:pt idx="123">
                  <c:v>42675</c:v>
                </c:pt>
                <c:pt idx="124">
                  <c:v>42705</c:v>
                </c:pt>
              </c:numCache>
            </c:numRef>
          </c:cat>
          <c:val>
            <c:numRef>
              <c:f>Plan1!$B$2:$B$253</c:f>
              <c:numCache>
                <c:formatCode>0.00</c:formatCode>
                <c:ptCount val="125"/>
                <c:pt idx="0">
                  <c:v>3.8422354908168144</c:v>
                </c:pt>
                <c:pt idx="1">
                  <c:v>3.6973634134006339</c:v>
                </c:pt>
                <c:pt idx="2">
                  <c:v>3.2650766378807372</c:v>
                </c:pt>
                <c:pt idx="3">
                  <c:v>3.0185960969250969</c:v>
                </c:pt>
                <c:pt idx="4">
                  <c:v>3.1417749683044116</c:v>
                </c:pt>
                <c:pt idx="5">
                  <c:v>2.9879697566010499</c:v>
                </c:pt>
                <c:pt idx="6">
                  <c:v>3.0187399895728051</c:v>
                </c:pt>
                <c:pt idx="7">
                  <c:v>2.9571933959317231</c:v>
                </c:pt>
                <c:pt idx="8">
                  <c:v>2.9982899704835475</c:v>
                </c:pt>
                <c:pt idx="9">
                  <c:v>3.1835016807201688</c:v>
                </c:pt>
                <c:pt idx="10">
                  <c:v>3.6901648315724955</c:v>
                </c:pt>
                <c:pt idx="11">
                  <c:v>3.7419115951375481</c:v>
                </c:pt>
                <c:pt idx="12">
                  <c:v>4.1774098746973021</c:v>
                </c:pt>
                <c:pt idx="13">
                  <c:v>4.1462221459652282</c:v>
                </c:pt>
                <c:pt idx="14">
                  <c:v>4.115081044954727</c:v>
                </c:pt>
                <c:pt idx="15">
                  <c:v>4.1877363701779968</c:v>
                </c:pt>
                <c:pt idx="16">
                  <c:v>4.4573304332378161</c:v>
                </c:pt>
                <c:pt idx="17">
                  <c:v>4.5613301648519844</c:v>
                </c:pt>
                <c:pt idx="18">
                  <c:v>4.6133818027277451</c:v>
                </c:pt>
                <c:pt idx="19">
                  <c:v>4.7280323158122917</c:v>
                </c:pt>
                <c:pt idx="20">
                  <c:v>5.0414329112711043</c:v>
                </c:pt>
                <c:pt idx="21">
                  <c:v>5.5756484157062136</c:v>
                </c:pt>
                <c:pt idx="22">
                  <c:v>6.0599403809158403</c:v>
                </c:pt>
                <c:pt idx="23">
                  <c:v>6.3667777982189921</c:v>
                </c:pt>
                <c:pt idx="24">
                  <c:v>6.1656263322922511</c:v>
                </c:pt>
                <c:pt idx="25">
                  <c:v>6.2504062295430485</c:v>
                </c:pt>
                <c:pt idx="26">
                  <c:v>6.4093051421495018</c:v>
                </c:pt>
                <c:pt idx="27">
                  <c:v>6.3881038460462669</c:v>
                </c:pt>
                <c:pt idx="28">
                  <c:v>5.9023134175254732</c:v>
                </c:pt>
                <c:pt idx="29">
                  <c:v>5.8391133100553327</c:v>
                </c:pt>
                <c:pt idx="30">
                  <c:v>5.9023071283317963</c:v>
                </c:pt>
                <c:pt idx="31">
                  <c:v>5.6071971960474087</c:v>
                </c:pt>
                <c:pt idx="32">
                  <c:v>5.5336765217190331</c:v>
                </c:pt>
                <c:pt idx="33">
                  <c:v>5.1986157370483621</c:v>
                </c:pt>
                <c:pt idx="34">
                  <c:v>4.8017974525528695</c:v>
                </c:pt>
                <c:pt idx="35">
                  <c:v>4.4994745513169843</c:v>
                </c:pt>
                <c:pt idx="36">
                  <c:v>4.364004550402889</c:v>
                </c:pt>
                <c:pt idx="37">
                  <c:v>4.3431858780409227</c:v>
                </c:pt>
                <c:pt idx="38">
                  <c:v>4.1665971114977163</c:v>
                </c:pt>
                <c:pt idx="39">
                  <c:v>4.218493582756877</c:v>
                </c:pt>
                <c:pt idx="40">
                  <c:v>4.3120283296899764</c:v>
                </c:pt>
                <c:pt idx="41">
                  <c:v>4.5923253803370701</c:v>
                </c:pt>
                <c:pt idx="42">
                  <c:v>4.831571873002205</c:v>
                </c:pt>
                <c:pt idx="43">
                  <c:v>5.1663633201016079</c:v>
                </c:pt>
                <c:pt idx="44">
                  <c:v>5.2605608987123853</c:v>
                </c:pt>
                <c:pt idx="45">
                  <c:v>5.2186536384759563</c:v>
                </c:pt>
                <c:pt idx="46">
                  <c:v>4.8412252276564427</c:v>
                </c:pt>
                <c:pt idx="47">
                  <c:v>4.6006677475849855</c:v>
                </c:pt>
                <c:pt idx="48">
                  <c:v>4.4857793456655193</c:v>
                </c:pt>
                <c:pt idx="49">
                  <c:v>4.704674134797493</c:v>
                </c:pt>
                <c:pt idx="50">
                  <c:v>5.1954120371045853</c:v>
                </c:pt>
                <c:pt idx="51">
                  <c:v>5.6354286993452574</c:v>
                </c:pt>
                <c:pt idx="52">
                  <c:v>5.9090683472662109</c:v>
                </c:pt>
                <c:pt idx="53">
                  <c:v>5.9931648779638191</c:v>
                </c:pt>
                <c:pt idx="54">
                  <c:v>6.014199441345025</c:v>
                </c:pt>
                <c:pt idx="55">
                  <c:v>6.2989570403219952</c:v>
                </c:pt>
                <c:pt idx="56">
                  <c:v>6.5103500144501059</c:v>
                </c:pt>
                <c:pt idx="57">
                  <c:v>6.5527717410316155</c:v>
                </c:pt>
                <c:pt idx="58">
                  <c:v>6.7126008986431618</c:v>
                </c:pt>
                <c:pt idx="59">
                  <c:v>6.8726537947014554</c:v>
                </c:pt>
                <c:pt idx="60">
                  <c:v>7.2251925367271985</c:v>
                </c:pt>
                <c:pt idx="61">
                  <c:v>7.3105884093298767</c:v>
                </c:pt>
                <c:pt idx="62">
                  <c:v>6.9697508084267445</c:v>
                </c:pt>
                <c:pt idx="63">
                  <c:v>6.6408742563032863</c:v>
                </c:pt>
                <c:pt idx="64">
                  <c:v>6.5031090406288294</c:v>
                </c:pt>
                <c:pt idx="65">
                  <c:v>6.2179177340636604</c:v>
                </c:pt>
                <c:pt idx="66">
                  <c:v>5.8491055197092745</c:v>
                </c:pt>
                <c:pt idx="67">
                  <c:v>5.2399926989787238</c:v>
                </c:pt>
                <c:pt idx="68">
                  <c:v>5.1042261111959197</c:v>
                </c:pt>
                <c:pt idx="69">
                  <c:v>4.9891523093423595</c:v>
                </c:pt>
                <c:pt idx="70">
                  <c:v>4.9157699762254481</c:v>
                </c:pt>
                <c:pt idx="71">
                  <c:v>5.1985900430543408</c:v>
                </c:pt>
                <c:pt idx="72">
                  <c:v>5.2405143591022219</c:v>
                </c:pt>
                <c:pt idx="73">
                  <c:v>5.282388631203716</c:v>
                </c:pt>
                <c:pt idx="74">
                  <c:v>5.4501192115182784</c:v>
                </c:pt>
                <c:pt idx="75">
                  <c:v>5.5340429036881744</c:v>
                </c:pt>
                <c:pt idx="76">
                  <c:v>5.8385689976391708</c:v>
                </c:pt>
                <c:pt idx="77">
                  <c:v>6.1543165185151905</c:v>
                </c:pt>
                <c:pt idx="78">
                  <c:v>6.3128346616488473</c:v>
                </c:pt>
                <c:pt idx="79">
                  <c:v>6.5886687801203214</c:v>
                </c:pt>
                <c:pt idx="80">
                  <c:v>6.4933490246532166</c:v>
                </c:pt>
                <c:pt idx="81">
                  <c:v>6.5039601594703234</c:v>
                </c:pt>
                <c:pt idx="82">
                  <c:v>6.6955140446492534</c:v>
                </c:pt>
                <c:pt idx="83">
                  <c:v>6.2705592938988808</c:v>
                </c:pt>
                <c:pt idx="84">
                  <c:v>6.0906370244041774</c:v>
                </c:pt>
                <c:pt idx="85">
                  <c:v>5.8585604593711871</c:v>
                </c:pt>
                <c:pt idx="86">
                  <c:v>5.8375129277160598</c:v>
                </c:pt>
                <c:pt idx="87">
                  <c:v>5.774389162550464</c:v>
                </c:pt>
                <c:pt idx="88">
                  <c:v>5.9108180800137466</c:v>
                </c:pt>
                <c:pt idx="89">
                  <c:v>5.5852940506185389</c:v>
                </c:pt>
                <c:pt idx="90">
                  <c:v>5.6797540552364412</c:v>
                </c:pt>
                <c:pt idx="91">
                  <c:v>6.1530882776396734</c:v>
                </c:pt>
                <c:pt idx="92">
                  <c:v>6.279775205469762</c:v>
                </c:pt>
                <c:pt idx="93">
                  <c:v>6.3750743961491496</c:v>
                </c:pt>
                <c:pt idx="94">
                  <c:v>6.5236132991559836</c:v>
                </c:pt>
                <c:pt idx="95">
                  <c:v>6.5023149659961144</c:v>
                </c:pt>
                <c:pt idx="96">
                  <c:v>6.5129396981355558</c:v>
                </c:pt>
                <c:pt idx="97">
                  <c:v>6.7464508763476649</c:v>
                </c:pt>
                <c:pt idx="98">
                  <c:v>6.5872387093848683</c:v>
                </c:pt>
                <c:pt idx="99">
                  <c:v>6.5554342816816602</c:v>
                </c:pt>
                <c:pt idx="100">
                  <c:v>6.407616596391974</c:v>
                </c:pt>
                <c:pt idx="101">
                  <c:v>7.1378130703005471</c:v>
                </c:pt>
                <c:pt idx="102">
                  <c:v>7.7017522988958254</c:v>
                </c:pt>
                <c:pt idx="103">
                  <c:v>8.1286320147059712</c:v>
                </c:pt>
                <c:pt idx="104">
                  <c:v>8.171595611413963</c:v>
                </c:pt>
                <c:pt idx="105">
                  <c:v>8.4730892085789655</c:v>
                </c:pt>
                <c:pt idx="106">
                  <c:v>8.8944488180545243</c:v>
                </c:pt>
                <c:pt idx="107">
                  <c:v>9.5586385368727544</c:v>
                </c:pt>
                <c:pt idx="108">
                  <c:v>9.5258529093804398</c:v>
                </c:pt>
                <c:pt idx="109" formatCode="#,##0.00">
                  <c:v>9.3000000000000007</c:v>
                </c:pt>
                <c:pt idx="110" formatCode="#,##0.00">
                  <c:v>9.2000000000000011</c:v>
                </c:pt>
                <c:pt idx="111" formatCode="#,##0.00">
                  <c:v>9.1</c:v>
                </c:pt>
                <c:pt idx="112" formatCode="#,##0.00">
                  <c:v>9</c:v>
                </c:pt>
                <c:pt idx="113" formatCode="#,##0.00">
                  <c:v>8.2333333333333343</c:v>
                </c:pt>
                <c:pt idx="114" formatCode="#,##0.00">
                  <c:v>7.4666666666666668</c:v>
                </c:pt>
                <c:pt idx="115" formatCode="#,##0.00">
                  <c:v>6.7</c:v>
                </c:pt>
                <c:pt idx="116" formatCode="#,##0.00">
                  <c:v>6.2666666666666666</c:v>
                </c:pt>
                <c:pt idx="117" formatCode="#,##0.00">
                  <c:v>5.8333333333333339</c:v>
                </c:pt>
                <c:pt idx="118" formatCode="#,##0.00">
                  <c:v>5.4</c:v>
                </c:pt>
                <c:pt idx="119" formatCode="#,##0.00">
                  <c:v>5.2666666666666666</c:v>
                </c:pt>
                <c:pt idx="120" formatCode="#,##0.00">
                  <c:v>5.1333333333333337</c:v>
                </c:pt>
                <c:pt idx="121" formatCode="#,##0.00">
                  <c:v>5</c:v>
                </c:pt>
                <c:pt idx="122" formatCode="#,##0.00">
                  <c:v>4.9333333333333336</c:v>
                </c:pt>
                <c:pt idx="123" formatCode="#,##0.00">
                  <c:v>4.8666666666666663</c:v>
                </c:pt>
                <c:pt idx="124" formatCode="#,##0.00">
                  <c:v>4.8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Cenário de referência</c:v>
                </c:pt>
              </c:strCache>
            </c:strRef>
          </c:tx>
          <c:spPr>
            <a:ln w="57150">
              <a:solidFill>
                <a:srgbClr val="006600"/>
              </a:solidFill>
            </a:ln>
          </c:spPr>
          <c:marker>
            <c:symbol val="none"/>
          </c:marker>
          <c:cat>
            <c:numRef>
              <c:f>Plan1!$A$2:$A$253</c:f>
              <c:numCache>
                <c:formatCode>mmm\-yy</c:formatCode>
                <c:ptCount val="125"/>
                <c:pt idx="0">
                  <c:v>38930</c:v>
                </c:pt>
                <c:pt idx="1">
                  <c:v>38961</c:v>
                </c:pt>
                <c:pt idx="2">
                  <c:v>38991</c:v>
                </c:pt>
                <c:pt idx="3">
                  <c:v>39022</c:v>
                </c:pt>
                <c:pt idx="4">
                  <c:v>39052</c:v>
                </c:pt>
                <c:pt idx="5">
                  <c:v>39083</c:v>
                </c:pt>
                <c:pt idx="6">
                  <c:v>39114</c:v>
                </c:pt>
                <c:pt idx="7">
                  <c:v>39142</c:v>
                </c:pt>
                <c:pt idx="8">
                  <c:v>39173</c:v>
                </c:pt>
                <c:pt idx="9">
                  <c:v>39203</c:v>
                </c:pt>
                <c:pt idx="10">
                  <c:v>39234</c:v>
                </c:pt>
                <c:pt idx="11">
                  <c:v>39264</c:v>
                </c:pt>
                <c:pt idx="12">
                  <c:v>39295</c:v>
                </c:pt>
                <c:pt idx="13">
                  <c:v>39326</c:v>
                </c:pt>
                <c:pt idx="14">
                  <c:v>39356</c:v>
                </c:pt>
                <c:pt idx="15">
                  <c:v>39387</c:v>
                </c:pt>
                <c:pt idx="16">
                  <c:v>39417</c:v>
                </c:pt>
                <c:pt idx="17">
                  <c:v>39448</c:v>
                </c:pt>
                <c:pt idx="18">
                  <c:v>39479</c:v>
                </c:pt>
                <c:pt idx="19">
                  <c:v>39508</c:v>
                </c:pt>
                <c:pt idx="20">
                  <c:v>39539</c:v>
                </c:pt>
                <c:pt idx="21">
                  <c:v>39569</c:v>
                </c:pt>
                <c:pt idx="22">
                  <c:v>39600</c:v>
                </c:pt>
                <c:pt idx="23">
                  <c:v>39630</c:v>
                </c:pt>
                <c:pt idx="24">
                  <c:v>39661</c:v>
                </c:pt>
                <c:pt idx="25">
                  <c:v>39692</c:v>
                </c:pt>
                <c:pt idx="26">
                  <c:v>39722</c:v>
                </c:pt>
                <c:pt idx="27">
                  <c:v>39753</c:v>
                </c:pt>
                <c:pt idx="28">
                  <c:v>39783</c:v>
                </c:pt>
                <c:pt idx="29">
                  <c:v>39814</c:v>
                </c:pt>
                <c:pt idx="30">
                  <c:v>39845</c:v>
                </c:pt>
                <c:pt idx="31">
                  <c:v>39873</c:v>
                </c:pt>
                <c:pt idx="32">
                  <c:v>39904</c:v>
                </c:pt>
                <c:pt idx="33">
                  <c:v>39934</c:v>
                </c:pt>
                <c:pt idx="34">
                  <c:v>39965</c:v>
                </c:pt>
                <c:pt idx="35">
                  <c:v>39995</c:v>
                </c:pt>
                <c:pt idx="36">
                  <c:v>40026</c:v>
                </c:pt>
                <c:pt idx="37">
                  <c:v>40057</c:v>
                </c:pt>
                <c:pt idx="38">
                  <c:v>40087</c:v>
                </c:pt>
                <c:pt idx="39">
                  <c:v>40118</c:v>
                </c:pt>
                <c:pt idx="40">
                  <c:v>40148</c:v>
                </c:pt>
                <c:pt idx="41">
                  <c:v>40179</c:v>
                </c:pt>
                <c:pt idx="42">
                  <c:v>40210</c:v>
                </c:pt>
                <c:pt idx="43">
                  <c:v>40238</c:v>
                </c:pt>
                <c:pt idx="44">
                  <c:v>40269</c:v>
                </c:pt>
                <c:pt idx="45">
                  <c:v>40299</c:v>
                </c:pt>
                <c:pt idx="46">
                  <c:v>40330</c:v>
                </c:pt>
                <c:pt idx="47">
                  <c:v>40360</c:v>
                </c:pt>
                <c:pt idx="48">
                  <c:v>40391</c:v>
                </c:pt>
                <c:pt idx="49">
                  <c:v>40422</c:v>
                </c:pt>
                <c:pt idx="50">
                  <c:v>40452</c:v>
                </c:pt>
                <c:pt idx="51">
                  <c:v>40483</c:v>
                </c:pt>
                <c:pt idx="52">
                  <c:v>40513</c:v>
                </c:pt>
                <c:pt idx="53">
                  <c:v>40544</c:v>
                </c:pt>
                <c:pt idx="54">
                  <c:v>40575</c:v>
                </c:pt>
                <c:pt idx="55">
                  <c:v>40603</c:v>
                </c:pt>
                <c:pt idx="56">
                  <c:v>40634</c:v>
                </c:pt>
                <c:pt idx="57">
                  <c:v>40664</c:v>
                </c:pt>
                <c:pt idx="58">
                  <c:v>40695</c:v>
                </c:pt>
                <c:pt idx="59">
                  <c:v>40725</c:v>
                </c:pt>
                <c:pt idx="60">
                  <c:v>40756</c:v>
                </c:pt>
                <c:pt idx="61">
                  <c:v>40787</c:v>
                </c:pt>
                <c:pt idx="62">
                  <c:v>40817</c:v>
                </c:pt>
                <c:pt idx="63">
                  <c:v>40848</c:v>
                </c:pt>
                <c:pt idx="64">
                  <c:v>40878</c:v>
                </c:pt>
                <c:pt idx="65">
                  <c:v>40909</c:v>
                </c:pt>
                <c:pt idx="66">
                  <c:v>40940</c:v>
                </c:pt>
                <c:pt idx="67">
                  <c:v>40969</c:v>
                </c:pt>
                <c:pt idx="68">
                  <c:v>41000</c:v>
                </c:pt>
                <c:pt idx="69">
                  <c:v>41030</c:v>
                </c:pt>
                <c:pt idx="70">
                  <c:v>41061</c:v>
                </c:pt>
                <c:pt idx="71">
                  <c:v>41091</c:v>
                </c:pt>
                <c:pt idx="72">
                  <c:v>41122</c:v>
                </c:pt>
                <c:pt idx="73">
                  <c:v>41153</c:v>
                </c:pt>
                <c:pt idx="74">
                  <c:v>41183</c:v>
                </c:pt>
                <c:pt idx="75">
                  <c:v>41214</c:v>
                </c:pt>
                <c:pt idx="76">
                  <c:v>41244</c:v>
                </c:pt>
                <c:pt idx="77">
                  <c:v>41275</c:v>
                </c:pt>
                <c:pt idx="78">
                  <c:v>41306</c:v>
                </c:pt>
                <c:pt idx="79">
                  <c:v>41334</c:v>
                </c:pt>
                <c:pt idx="80">
                  <c:v>41365</c:v>
                </c:pt>
                <c:pt idx="81">
                  <c:v>41395</c:v>
                </c:pt>
                <c:pt idx="82">
                  <c:v>41426</c:v>
                </c:pt>
                <c:pt idx="83">
                  <c:v>41456</c:v>
                </c:pt>
                <c:pt idx="84">
                  <c:v>41487</c:v>
                </c:pt>
                <c:pt idx="85">
                  <c:v>41518</c:v>
                </c:pt>
                <c:pt idx="86">
                  <c:v>41548</c:v>
                </c:pt>
                <c:pt idx="87">
                  <c:v>41579</c:v>
                </c:pt>
                <c:pt idx="88">
                  <c:v>41609</c:v>
                </c:pt>
                <c:pt idx="89">
                  <c:v>41640</c:v>
                </c:pt>
                <c:pt idx="90">
                  <c:v>41671</c:v>
                </c:pt>
                <c:pt idx="91">
                  <c:v>41699</c:v>
                </c:pt>
                <c:pt idx="92">
                  <c:v>41730</c:v>
                </c:pt>
                <c:pt idx="93">
                  <c:v>41760</c:v>
                </c:pt>
                <c:pt idx="94">
                  <c:v>41791</c:v>
                </c:pt>
                <c:pt idx="95">
                  <c:v>41821</c:v>
                </c:pt>
                <c:pt idx="96">
                  <c:v>41852</c:v>
                </c:pt>
                <c:pt idx="97">
                  <c:v>41883</c:v>
                </c:pt>
                <c:pt idx="98">
                  <c:v>41913</c:v>
                </c:pt>
                <c:pt idx="99">
                  <c:v>41944</c:v>
                </c:pt>
                <c:pt idx="100">
                  <c:v>41974</c:v>
                </c:pt>
                <c:pt idx="101">
                  <c:v>42005</c:v>
                </c:pt>
                <c:pt idx="102">
                  <c:v>42036</c:v>
                </c:pt>
                <c:pt idx="103">
                  <c:v>42064</c:v>
                </c:pt>
                <c:pt idx="104">
                  <c:v>42095</c:v>
                </c:pt>
                <c:pt idx="105">
                  <c:v>42125</c:v>
                </c:pt>
                <c:pt idx="106">
                  <c:v>42156</c:v>
                </c:pt>
                <c:pt idx="107">
                  <c:v>42186</c:v>
                </c:pt>
                <c:pt idx="108">
                  <c:v>42217</c:v>
                </c:pt>
                <c:pt idx="109">
                  <c:v>42248</c:v>
                </c:pt>
                <c:pt idx="110">
                  <c:v>42278</c:v>
                </c:pt>
                <c:pt idx="111">
                  <c:v>42309</c:v>
                </c:pt>
                <c:pt idx="112">
                  <c:v>42339</c:v>
                </c:pt>
                <c:pt idx="113">
                  <c:v>42370</c:v>
                </c:pt>
                <c:pt idx="114">
                  <c:v>42401</c:v>
                </c:pt>
                <c:pt idx="115">
                  <c:v>42430</c:v>
                </c:pt>
                <c:pt idx="116">
                  <c:v>42461</c:v>
                </c:pt>
                <c:pt idx="117">
                  <c:v>42491</c:v>
                </c:pt>
                <c:pt idx="118">
                  <c:v>42522</c:v>
                </c:pt>
                <c:pt idx="119">
                  <c:v>42552</c:v>
                </c:pt>
                <c:pt idx="120">
                  <c:v>42583</c:v>
                </c:pt>
                <c:pt idx="121">
                  <c:v>42614</c:v>
                </c:pt>
                <c:pt idx="122">
                  <c:v>42644</c:v>
                </c:pt>
                <c:pt idx="123">
                  <c:v>42675</c:v>
                </c:pt>
                <c:pt idx="124">
                  <c:v>42705</c:v>
                </c:pt>
              </c:numCache>
            </c:numRef>
          </c:cat>
          <c:val>
            <c:numRef>
              <c:f>Plan1!$C$2:$C$253</c:f>
            </c:numRef>
          </c:val>
          <c:smooth val="0"/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L. Inferior</c:v>
                </c:pt>
              </c:strCache>
            </c:strRef>
          </c:tx>
          <c:spPr>
            <a:ln w="19050">
              <a:solidFill>
                <a:schemeClr val="bg1">
                  <a:lumMod val="50000"/>
                </a:schemeClr>
              </a:solidFill>
              <a:prstDash val="dash"/>
            </a:ln>
          </c:spPr>
          <c:marker>
            <c:symbol val="none"/>
          </c:marker>
          <c:cat>
            <c:numRef>
              <c:f>Plan1!$A$2:$A$253</c:f>
              <c:numCache>
                <c:formatCode>mmm\-yy</c:formatCode>
                <c:ptCount val="125"/>
                <c:pt idx="0">
                  <c:v>38930</c:v>
                </c:pt>
                <c:pt idx="1">
                  <c:v>38961</c:v>
                </c:pt>
                <c:pt idx="2">
                  <c:v>38991</c:v>
                </c:pt>
                <c:pt idx="3">
                  <c:v>39022</c:v>
                </c:pt>
                <c:pt idx="4">
                  <c:v>39052</c:v>
                </c:pt>
                <c:pt idx="5">
                  <c:v>39083</c:v>
                </c:pt>
                <c:pt idx="6">
                  <c:v>39114</c:v>
                </c:pt>
                <c:pt idx="7">
                  <c:v>39142</c:v>
                </c:pt>
                <c:pt idx="8">
                  <c:v>39173</c:v>
                </c:pt>
                <c:pt idx="9">
                  <c:v>39203</c:v>
                </c:pt>
                <c:pt idx="10">
                  <c:v>39234</c:v>
                </c:pt>
                <c:pt idx="11">
                  <c:v>39264</c:v>
                </c:pt>
                <c:pt idx="12">
                  <c:v>39295</c:v>
                </c:pt>
                <c:pt idx="13">
                  <c:v>39326</c:v>
                </c:pt>
                <c:pt idx="14">
                  <c:v>39356</c:v>
                </c:pt>
                <c:pt idx="15">
                  <c:v>39387</c:v>
                </c:pt>
                <c:pt idx="16">
                  <c:v>39417</c:v>
                </c:pt>
                <c:pt idx="17">
                  <c:v>39448</c:v>
                </c:pt>
                <c:pt idx="18">
                  <c:v>39479</c:v>
                </c:pt>
                <c:pt idx="19">
                  <c:v>39508</c:v>
                </c:pt>
                <c:pt idx="20">
                  <c:v>39539</c:v>
                </c:pt>
                <c:pt idx="21">
                  <c:v>39569</c:v>
                </c:pt>
                <c:pt idx="22">
                  <c:v>39600</c:v>
                </c:pt>
                <c:pt idx="23">
                  <c:v>39630</c:v>
                </c:pt>
                <c:pt idx="24">
                  <c:v>39661</c:v>
                </c:pt>
                <c:pt idx="25">
                  <c:v>39692</c:v>
                </c:pt>
                <c:pt idx="26">
                  <c:v>39722</c:v>
                </c:pt>
                <c:pt idx="27">
                  <c:v>39753</c:v>
                </c:pt>
                <c:pt idx="28">
                  <c:v>39783</c:v>
                </c:pt>
                <c:pt idx="29">
                  <c:v>39814</c:v>
                </c:pt>
                <c:pt idx="30">
                  <c:v>39845</c:v>
                </c:pt>
                <c:pt idx="31">
                  <c:v>39873</c:v>
                </c:pt>
                <c:pt idx="32">
                  <c:v>39904</c:v>
                </c:pt>
                <c:pt idx="33">
                  <c:v>39934</c:v>
                </c:pt>
                <c:pt idx="34">
                  <c:v>39965</c:v>
                </c:pt>
                <c:pt idx="35">
                  <c:v>39995</c:v>
                </c:pt>
                <c:pt idx="36">
                  <c:v>40026</c:v>
                </c:pt>
                <c:pt idx="37">
                  <c:v>40057</c:v>
                </c:pt>
                <c:pt idx="38">
                  <c:v>40087</c:v>
                </c:pt>
                <c:pt idx="39">
                  <c:v>40118</c:v>
                </c:pt>
                <c:pt idx="40">
                  <c:v>40148</c:v>
                </c:pt>
                <c:pt idx="41">
                  <c:v>40179</c:v>
                </c:pt>
                <c:pt idx="42">
                  <c:v>40210</c:v>
                </c:pt>
                <c:pt idx="43">
                  <c:v>40238</c:v>
                </c:pt>
                <c:pt idx="44">
                  <c:v>40269</c:v>
                </c:pt>
                <c:pt idx="45">
                  <c:v>40299</c:v>
                </c:pt>
                <c:pt idx="46">
                  <c:v>40330</c:v>
                </c:pt>
                <c:pt idx="47">
                  <c:v>40360</c:v>
                </c:pt>
                <c:pt idx="48">
                  <c:v>40391</c:v>
                </c:pt>
                <c:pt idx="49">
                  <c:v>40422</c:v>
                </c:pt>
                <c:pt idx="50">
                  <c:v>40452</c:v>
                </c:pt>
                <c:pt idx="51">
                  <c:v>40483</c:v>
                </c:pt>
                <c:pt idx="52">
                  <c:v>40513</c:v>
                </c:pt>
                <c:pt idx="53">
                  <c:v>40544</c:v>
                </c:pt>
                <c:pt idx="54">
                  <c:v>40575</c:v>
                </c:pt>
                <c:pt idx="55">
                  <c:v>40603</c:v>
                </c:pt>
                <c:pt idx="56">
                  <c:v>40634</c:v>
                </c:pt>
                <c:pt idx="57">
                  <c:v>40664</c:v>
                </c:pt>
                <c:pt idx="58">
                  <c:v>40695</c:v>
                </c:pt>
                <c:pt idx="59">
                  <c:v>40725</c:v>
                </c:pt>
                <c:pt idx="60">
                  <c:v>40756</c:v>
                </c:pt>
                <c:pt idx="61">
                  <c:v>40787</c:v>
                </c:pt>
                <c:pt idx="62">
                  <c:v>40817</c:v>
                </c:pt>
                <c:pt idx="63">
                  <c:v>40848</c:v>
                </c:pt>
                <c:pt idx="64">
                  <c:v>40878</c:v>
                </c:pt>
                <c:pt idx="65">
                  <c:v>40909</c:v>
                </c:pt>
                <c:pt idx="66">
                  <c:v>40940</c:v>
                </c:pt>
                <c:pt idx="67">
                  <c:v>40969</c:v>
                </c:pt>
                <c:pt idx="68">
                  <c:v>41000</c:v>
                </c:pt>
                <c:pt idx="69">
                  <c:v>41030</c:v>
                </c:pt>
                <c:pt idx="70">
                  <c:v>41061</c:v>
                </c:pt>
                <c:pt idx="71">
                  <c:v>41091</c:v>
                </c:pt>
                <c:pt idx="72">
                  <c:v>41122</c:v>
                </c:pt>
                <c:pt idx="73">
                  <c:v>41153</c:v>
                </c:pt>
                <c:pt idx="74">
                  <c:v>41183</c:v>
                </c:pt>
                <c:pt idx="75">
                  <c:v>41214</c:v>
                </c:pt>
                <c:pt idx="76">
                  <c:v>41244</c:v>
                </c:pt>
                <c:pt idx="77">
                  <c:v>41275</c:v>
                </c:pt>
                <c:pt idx="78">
                  <c:v>41306</c:v>
                </c:pt>
                <c:pt idx="79">
                  <c:v>41334</c:v>
                </c:pt>
                <c:pt idx="80">
                  <c:v>41365</c:v>
                </c:pt>
                <c:pt idx="81">
                  <c:v>41395</c:v>
                </c:pt>
                <c:pt idx="82">
                  <c:v>41426</c:v>
                </c:pt>
                <c:pt idx="83">
                  <c:v>41456</c:v>
                </c:pt>
                <c:pt idx="84">
                  <c:v>41487</c:v>
                </c:pt>
                <c:pt idx="85">
                  <c:v>41518</c:v>
                </c:pt>
                <c:pt idx="86">
                  <c:v>41548</c:v>
                </c:pt>
                <c:pt idx="87">
                  <c:v>41579</c:v>
                </c:pt>
                <c:pt idx="88">
                  <c:v>41609</c:v>
                </c:pt>
                <c:pt idx="89">
                  <c:v>41640</c:v>
                </c:pt>
                <c:pt idx="90">
                  <c:v>41671</c:v>
                </c:pt>
                <c:pt idx="91">
                  <c:v>41699</c:v>
                </c:pt>
                <c:pt idx="92">
                  <c:v>41730</c:v>
                </c:pt>
                <c:pt idx="93">
                  <c:v>41760</c:v>
                </c:pt>
                <c:pt idx="94">
                  <c:v>41791</c:v>
                </c:pt>
                <c:pt idx="95">
                  <c:v>41821</c:v>
                </c:pt>
                <c:pt idx="96">
                  <c:v>41852</c:v>
                </c:pt>
                <c:pt idx="97">
                  <c:v>41883</c:v>
                </c:pt>
                <c:pt idx="98">
                  <c:v>41913</c:v>
                </c:pt>
                <c:pt idx="99">
                  <c:v>41944</c:v>
                </c:pt>
                <c:pt idx="100">
                  <c:v>41974</c:v>
                </c:pt>
                <c:pt idx="101">
                  <c:v>42005</c:v>
                </c:pt>
                <c:pt idx="102">
                  <c:v>42036</c:v>
                </c:pt>
                <c:pt idx="103">
                  <c:v>42064</c:v>
                </c:pt>
                <c:pt idx="104">
                  <c:v>42095</c:v>
                </c:pt>
                <c:pt idx="105">
                  <c:v>42125</c:v>
                </c:pt>
                <c:pt idx="106">
                  <c:v>42156</c:v>
                </c:pt>
                <c:pt idx="107">
                  <c:v>42186</c:v>
                </c:pt>
                <c:pt idx="108">
                  <c:v>42217</c:v>
                </c:pt>
                <c:pt idx="109">
                  <c:v>42248</c:v>
                </c:pt>
                <c:pt idx="110">
                  <c:v>42278</c:v>
                </c:pt>
                <c:pt idx="111">
                  <c:v>42309</c:v>
                </c:pt>
                <c:pt idx="112">
                  <c:v>42339</c:v>
                </c:pt>
                <c:pt idx="113">
                  <c:v>42370</c:v>
                </c:pt>
                <c:pt idx="114">
                  <c:v>42401</c:v>
                </c:pt>
                <c:pt idx="115">
                  <c:v>42430</c:v>
                </c:pt>
                <c:pt idx="116">
                  <c:v>42461</c:v>
                </c:pt>
                <c:pt idx="117">
                  <c:v>42491</c:v>
                </c:pt>
                <c:pt idx="118">
                  <c:v>42522</c:v>
                </c:pt>
                <c:pt idx="119">
                  <c:v>42552</c:v>
                </c:pt>
                <c:pt idx="120">
                  <c:v>42583</c:v>
                </c:pt>
                <c:pt idx="121">
                  <c:v>42614</c:v>
                </c:pt>
                <c:pt idx="122">
                  <c:v>42644</c:v>
                </c:pt>
                <c:pt idx="123">
                  <c:v>42675</c:v>
                </c:pt>
                <c:pt idx="124">
                  <c:v>42705</c:v>
                </c:pt>
              </c:numCache>
            </c:numRef>
          </c:cat>
          <c:val>
            <c:numRef>
              <c:f>Plan1!$D$2:$D$253</c:f>
              <c:numCache>
                <c:formatCode>0.0</c:formatCode>
                <c:ptCount val="125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  <c:pt idx="4">
                  <c:v>2.5</c:v>
                </c:pt>
                <c:pt idx="5">
                  <c:v>2.5</c:v>
                </c:pt>
                <c:pt idx="6">
                  <c:v>2.5</c:v>
                </c:pt>
                <c:pt idx="7">
                  <c:v>2.5</c:v>
                </c:pt>
                <c:pt idx="8">
                  <c:v>2.5</c:v>
                </c:pt>
                <c:pt idx="9">
                  <c:v>2.5</c:v>
                </c:pt>
                <c:pt idx="10">
                  <c:v>2.5</c:v>
                </c:pt>
                <c:pt idx="11">
                  <c:v>2.5</c:v>
                </c:pt>
                <c:pt idx="12">
                  <c:v>2.5</c:v>
                </c:pt>
                <c:pt idx="13">
                  <c:v>2.5</c:v>
                </c:pt>
                <c:pt idx="14">
                  <c:v>2.5</c:v>
                </c:pt>
                <c:pt idx="15">
                  <c:v>2.5</c:v>
                </c:pt>
                <c:pt idx="16">
                  <c:v>2.5</c:v>
                </c:pt>
                <c:pt idx="17">
                  <c:v>2.5</c:v>
                </c:pt>
                <c:pt idx="18">
                  <c:v>2.5</c:v>
                </c:pt>
                <c:pt idx="19">
                  <c:v>2.5</c:v>
                </c:pt>
                <c:pt idx="20">
                  <c:v>2.5</c:v>
                </c:pt>
                <c:pt idx="21">
                  <c:v>2.5</c:v>
                </c:pt>
                <c:pt idx="22">
                  <c:v>2.5</c:v>
                </c:pt>
                <c:pt idx="23">
                  <c:v>2.5</c:v>
                </c:pt>
                <c:pt idx="24">
                  <c:v>2.5</c:v>
                </c:pt>
                <c:pt idx="25">
                  <c:v>2.5</c:v>
                </c:pt>
                <c:pt idx="26">
                  <c:v>2.5</c:v>
                </c:pt>
                <c:pt idx="27">
                  <c:v>2.5</c:v>
                </c:pt>
                <c:pt idx="28">
                  <c:v>2.5</c:v>
                </c:pt>
                <c:pt idx="29">
                  <c:v>2.5</c:v>
                </c:pt>
                <c:pt idx="30">
                  <c:v>2.5</c:v>
                </c:pt>
                <c:pt idx="31">
                  <c:v>2.5</c:v>
                </c:pt>
                <c:pt idx="32">
                  <c:v>2.5</c:v>
                </c:pt>
                <c:pt idx="33">
                  <c:v>2.5</c:v>
                </c:pt>
                <c:pt idx="34">
                  <c:v>2.5</c:v>
                </c:pt>
                <c:pt idx="35">
                  <c:v>2.5</c:v>
                </c:pt>
                <c:pt idx="36">
                  <c:v>2.5</c:v>
                </c:pt>
                <c:pt idx="37">
                  <c:v>2.5</c:v>
                </c:pt>
                <c:pt idx="38">
                  <c:v>2.5</c:v>
                </c:pt>
                <c:pt idx="39">
                  <c:v>2.5</c:v>
                </c:pt>
                <c:pt idx="40">
                  <c:v>2.5</c:v>
                </c:pt>
                <c:pt idx="41">
                  <c:v>2.5</c:v>
                </c:pt>
                <c:pt idx="42">
                  <c:v>2.5</c:v>
                </c:pt>
                <c:pt idx="43">
                  <c:v>2.5</c:v>
                </c:pt>
                <c:pt idx="44">
                  <c:v>2.5</c:v>
                </c:pt>
                <c:pt idx="45">
                  <c:v>2.5</c:v>
                </c:pt>
                <c:pt idx="46">
                  <c:v>2.5</c:v>
                </c:pt>
                <c:pt idx="47">
                  <c:v>2.5</c:v>
                </c:pt>
                <c:pt idx="48">
                  <c:v>2.5</c:v>
                </c:pt>
                <c:pt idx="49">
                  <c:v>2.5</c:v>
                </c:pt>
                <c:pt idx="50">
                  <c:v>2.5</c:v>
                </c:pt>
                <c:pt idx="51">
                  <c:v>2.5</c:v>
                </c:pt>
                <c:pt idx="52">
                  <c:v>2.5</c:v>
                </c:pt>
                <c:pt idx="53">
                  <c:v>2.5</c:v>
                </c:pt>
                <c:pt idx="54">
                  <c:v>2.5</c:v>
                </c:pt>
                <c:pt idx="55">
                  <c:v>2.5</c:v>
                </c:pt>
                <c:pt idx="56">
                  <c:v>2.5</c:v>
                </c:pt>
                <c:pt idx="57">
                  <c:v>2.5</c:v>
                </c:pt>
                <c:pt idx="58">
                  <c:v>2.5</c:v>
                </c:pt>
                <c:pt idx="59">
                  <c:v>2.5</c:v>
                </c:pt>
                <c:pt idx="60">
                  <c:v>2.5</c:v>
                </c:pt>
                <c:pt idx="61">
                  <c:v>2.5</c:v>
                </c:pt>
                <c:pt idx="62">
                  <c:v>2.5</c:v>
                </c:pt>
                <c:pt idx="63">
                  <c:v>2.5</c:v>
                </c:pt>
                <c:pt idx="64">
                  <c:v>2.5</c:v>
                </c:pt>
                <c:pt idx="65">
                  <c:v>2.5</c:v>
                </c:pt>
                <c:pt idx="66">
                  <c:v>2.5</c:v>
                </c:pt>
                <c:pt idx="67">
                  <c:v>2.5</c:v>
                </c:pt>
                <c:pt idx="68">
                  <c:v>2.5</c:v>
                </c:pt>
                <c:pt idx="69">
                  <c:v>2.5</c:v>
                </c:pt>
                <c:pt idx="70">
                  <c:v>2.5</c:v>
                </c:pt>
                <c:pt idx="71">
                  <c:v>2.5</c:v>
                </c:pt>
                <c:pt idx="72">
                  <c:v>2.5</c:v>
                </c:pt>
                <c:pt idx="73">
                  <c:v>2.5</c:v>
                </c:pt>
                <c:pt idx="74">
                  <c:v>2.5</c:v>
                </c:pt>
                <c:pt idx="75">
                  <c:v>2.5</c:v>
                </c:pt>
                <c:pt idx="76">
                  <c:v>2.5</c:v>
                </c:pt>
                <c:pt idx="77">
                  <c:v>2.5</c:v>
                </c:pt>
                <c:pt idx="78">
                  <c:v>2.5</c:v>
                </c:pt>
                <c:pt idx="79">
                  <c:v>2.5</c:v>
                </c:pt>
                <c:pt idx="80">
                  <c:v>2.5</c:v>
                </c:pt>
                <c:pt idx="81">
                  <c:v>2.5</c:v>
                </c:pt>
                <c:pt idx="82">
                  <c:v>2.5</c:v>
                </c:pt>
                <c:pt idx="83">
                  <c:v>2.5</c:v>
                </c:pt>
                <c:pt idx="84">
                  <c:v>2.5</c:v>
                </c:pt>
                <c:pt idx="85">
                  <c:v>2.5</c:v>
                </c:pt>
                <c:pt idx="86">
                  <c:v>2.5</c:v>
                </c:pt>
                <c:pt idx="87">
                  <c:v>2.5</c:v>
                </c:pt>
                <c:pt idx="88">
                  <c:v>2.5</c:v>
                </c:pt>
                <c:pt idx="89">
                  <c:v>2.5</c:v>
                </c:pt>
                <c:pt idx="90">
                  <c:v>2.5</c:v>
                </c:pt>
                <c:pt idx="91">
                  <c:v>2.5</c:v>
                </c:pt>
                <c:pt idx="92">
                  <c:v>2.5</c:v>
                </c:pt>
                <c:pt idx="93">
                  <c:v>2.5</c:v>
                </c:pt>
                <c:pt idx="94">
                  <c:v>2.5</c:v>
                </c:pt>
                <c:pt idx="95">
                  <c:v>2.5</c:v>
                </c:pt>
                <c:pt idx="96">
                  <c:v>2.5</c:v>
                </c:pt>
                <c:pt idx="97">
                  <c:v>2.5</c:v>
                </c:pt>
                <c:pt idx="98">
                  <c:v>2.5</c:v>
                </c:pt>
                <c:pt idx="99">
                  <c:v>2.5</c:v>
                </c:pt>
                <c:pt idx="100">
                  <c:v>2.5</c:v>
                </c:pt>
                <c:pt idx="101">
                  <c:v>2.5</c:v>
                </c:pt>
                <c:pt idx="102">
                  <c:v>2.5</c:v>
                </c:pt>
                <c:pt idx="103">
                  <c:v>2.5</c:v>
                </c:pt>
                <c:pt idx="104">
                  <c:v>2.5</c:v>
                </c:pt>
                <c:pt idx="105">
                  <c:v>2.5</c:v>
                </c:pt>
                <c:pt idx="106">
                  <c:v>2.5</c:v>
                </c:pt>
                <c:pt idx="107">
                  <c:v>2.5</c:v>
                </c:pt>
                <c:pt idx="108">
                  <c:v>2.5</c:v>
                </c:pt>
                <c:pt idx="109">
                  <c:v>2.5</c:v>
                </c:pt>
                <c:pt idx="110">
                  <c:v>2.5</c:v>
                </c:pt>
                <c:pt idx="111">
                  <c:v>2.5</c:v>
                </c:pt>
                <c:pt idx="112">
                  <c:v>2.5</c:v>
                </c:pt>
                <c:pt idx="113">
                  <c:v>2.5</c:v>
                </c:pt>
                <c:pt idx="114">
                  <c:v>2.5</c:v>
                </c:pt>
                <c:pt idx="115">
                  <c:v>2.5</c:v>
                </c:pt>
                <c:pt idx="116">
                  <c:v>2.5</c:v>
                </c:pt>
                <c:pt idx="117">
                  <c:v>2.5</c:v>
                </c:pt>
                <c:pt idx="118">
                  <c:v>2.5</c:v>
                </c:pt>
                <c:pt idx="119">
                  <c:v>2.5</c:v>
                </c:pt>
                <c:pt idx="120">
                  <c:v>2.5</c:v>
                </c:pt>
                <c:pt idx="121">
                  <c:v>2.5</c:v>
                </c:pt>
                <c:pt idx="122">
                  <c:v>2.5</c:v>
                </c:pt>
                <c:pt idx="123">
                  <c:v>2.5</c:v>
                </c:pt>
                <c:pt idx="124">
                  <c:v>2.5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Meta</c:v>
                </c:pt>
              </c:strCache>
            </c:strRef>
          </c:tx>
          <c:spPr>
            <a:ln w="57150">
              <a:solidFill>
                <a:schemeClr val="accent3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cat>
            <c:numRef>
              <c:f>Plan1!$A$2:$A$253</c:f>
              <c:numCache>
                <c:formatCode>mmm\-yy</c:formatCode>
                <c:ptCount val="125"/>
                <c:pt idx="0">
                  <c:v>38930</c:v>
                </c:pt>
                <c:pt idx="1">
                  <c:v>38961</c:v>
                </c:pt>
                <c:pt idx="2">
                  <c:v>38991</c:v>
                </c:pt>
                <c:pt idx="3">
                  <c:v>39022</c:v>
                </c:pt>
                <c:pt idx="4">
                  <c:v>39052</c:v>
                </c:pt>
                <c:pt idx="5">
                  <c:v>39083</c:v>
                </c:pt>
                <c:pt idx="6">
                  <c:v>39114</c:v>
                </c:pt>
                <c:pt idx="7">
                  <c:v>39142</c:v>
                </c:pt>
                <c:pt idx="8">
                  <c:v>39173</c:v>
                </c:pt>
                <c:pt idx="9">
                  <c:v>39203</c:v>
                </c:pt>
                <c:pt idx="10">
                  <c:v>39234</c:v>
                </c:pt>
                <c:pt idx="11">
                  <c:v>39264</c:v>
                </c:pt>
                <c:pt idx="12">
                  <c:v>39295</c:v>
                </c:pt>
                <c:pt idx="13">
                  <c:v>39326</c:v>
                </c:pt>
                <c:pt idx="14">
                  <c:v>39356</c:v>
                </c:pt>
                <c:pt idx="15">
                  <c:v>39387</c:v>
                </c:pt>
                <c:pt idx="16">
                  <c:v>39417</c:v>
                </c:pt>
                <c:pt idx="17">
                  <c:v>39448</c:v>
                </c:pt>
                <c:pt idx="18">
                  <c:v>39479</c:v>
                </c:pt>
                <c:pt idx="19">
                  <c:v>39508</c:v>
                </c:pt>
                <c:pt idx="20">
                  <c:v>39539</c:v>
                </c:pt>
                <c:pt idx="21">
                  <c:v>39569</c:v>
                </c:pt>
                <c:pt idx="22">
                  <c:v>39600</c:v>
                </c:pt>
                <c:pt idx="23">
                  <c:v>39630</c:v>
                </c:pt>
                <c:pt idx="24">
                  <c:v>39661</c:v>
                </c:pt>
                <c:pt idx="25">
                  <c:v>39692</c:v>
                </c:pt>
                <c:pt idx="26">
                  <c:v>39722</c:v>
                </c:pt>
                <c:pt idx="27">
                  <c:v>39753</c:v>
                </c:pt>
                <c:pt idx="28">
                  <c:v>39783</c:v>
                </c:pt>
                <c:pt idx="29">
                  <c:v>39814</c:v>
                </c:pt>
                <c:pt idx="30">
                  <c:v>39845</c:v>
                </c:pt>
                <c:pt idx="31">
                  <c:v>39873</c:v>
                </c:pt>
                <c:pt idx="32">
                  <c:v>39904</c:v>
                </c:pt>
                <c:pt idx="33">
                  <c:v>39934</c:v>
                </c:pt>
                <c:pt idx="34">
                  <c:v>39965</c:v>
                </c:pt>
                <c:pt idx="35">
                  <c:v>39995</c:v>
                </c:pt>
                <c:pt idx="36">
                  <c:v>40026</c:v>
                </c:pt>
                <c:pt idx="37">
                  <c:v>40057</c:v>
                </c:pt>
                <c:pt idx="38">
                  <c:v>40087</c:v>
                </c:pt>
                <c:pt idx="39">
                  <c:v>40118</c:v>
                </c:pt>
                <c:pt idx="40">
                  <c:v>40148</c:v>
                </c:pt>
                <c:pt idx="41">
                  <c:v>40179</c:v>
                </c:pt>
                <c:pt idx="42">
                  <c:v>40210</c:v>
                </c:pt>
                <c:pt idx="43">
                  <c:v>40238</c:v>
                </c:pt>
                <c:pt idx="44">
                  <c:v>40269</c:v>
                </c:pt>
                <c:pt idx="45">
                  <c:v>40299</c:v>
                </c:pt>
                <c:pt idx="46">
                  <c:v>40330</c:v>
                </c:pt>
                <c:pt idx="47">
                  <c:v>40360</c:v>
                </c:pt>
                <c:pt idx="48">
                  <c:v>40391</c:v>
                </c:pt>
                <c:pt idx="49">
                  <c:v>40422</c:v>
                </c:pt>
                <c:pt idx="50">
                  <c:v>40452</c:v>
                </c:pt>
                <c:pt idx="51">
                  <c:v>40483</c:v>
                </c:pt>
                <c:pt idx="52">
                  <c:v>40513</c:v>
                </c:pt>
                <c:pt idx="53">
                  <c:v>40544</c:v>
                </c:pt>
                <c:pt idx="54">
                  <c:v>40575</c:v>
                </c:pt>
                <c:pt idx="55">
                  <c:v>40603</c:v>
                </c:pt>
                <c:pt idx="56">
                  <c:v>40634</c:v>
                </c:pt>
                <c:pt idx="57">
                  <c:v>40664</c:v>
                </c:pt>
                <c:pt idx="58">
                  <c:v>40695</c:v>
                </c:pt>
                <c:pt idx="59">
                  <c:v>40725</c:v>
                </c:pt>
                <c:pt idx="60">
                  <c:v>40756</c:v>
                </c:pt>
                <c:pt idx="61">
                  <c:v>40787</c:v>
                </c:pt>
                <c:pt idx="62">
                  <c:v>40817</c:v>
                </c:pt>
                <c:pt idx="63">
                  <c:v>40848</c:v>
                </c:pt>
                <c:pt idx="64">
                  <c:v>40878</c:v>
                </c:pt>
                <c:pt idx="65">
                  <c:v>40909</c:v>
                </c:pt>
                <c:pt idx="66">
                  <c:v>40940</c:v>
                </c:pt>
                <c:pt idx="67">
                  <c:v>40969</c:v>
                </c:pt>
                <c:pt idx="68">
                  <c:v>41000</c:v>
                </c:pt>
                <c:pt idx="69">
                  <c:v>41030</c:v>
                </c:pt>
                <c:pt idx="70">
                  <c:v>41061</c:v>
                </c:pt>
                <c:pt idx="71">
                  <c:v>41091</c:v>
                </c:pt>
                <c:pt idx="72">
                  <c:v>41122</c:v>
                </c:pt>
                <c:pt idx="73">
                  <c:v>41153</c:v>
                </c:pt>
                <c:pt idx="74">
                  <c:v>41183</c:v>
                </c:pt>
                <c:pt idx="75">
                  <c:v>41214</c:v>
                </c:pt>
                <c:pt idx="76">
                  <c:v>41244</c:v>
                </c:pt>
                <c:pt idx="77">
                  <c:v>41275</c:v>
                </c:pt>
                <c:pt idx="78">
                  <c:v>41306</c:v>
                </c:pt>
                <c:pt idx="79">
                  <c:v>41334</c:v>
                </c:pt>
                <c:pt idx="80">
                  <c:v>41365</c:v>
                </c:pt>
                <c:pt idx="81">
                  <c:v>41395</c:v>
                </c:pt>
                <c:pt idx="82">
                  <c:v>41426</c:v>
                </c:pt>
                <c:pt idx="83">
                  <c:v>41456</c:v>
                </c:pt>
                <c:pt idx="84">
                  <c:v>41487</c:v>
                </c:pt>
                <c:pt idx="85">
                  <c:v>41518</c:v>
                </c:pt>
                <c:pt idx="86">
                  <c:v>41548</c:v>
                </c:pt>
                <c:pt idx="87">
                  <c:v>41579</c:v>
                </c:pt>
                <c:pt idx="88">
                  <c:v>41609</c:v>
                </c:pt>
                <c:pt idx="89">
                  <c:v>41640</c:v>
                </c:pt>
                <c:pt idx="90">
                  <c:v>41671</c:v>
                </c:pt>
                <c:pt idx="91">
                  <c:v>41699</c:v>
                </c:pt>
                <c:pt idx="92">
                  <c:v>41730</c:v>
                </c:pt>
                <c:pt idx="93">
                  <c:v>41760</c:v>
                </c:pt>
                <c:pt idx="94">
                  <c:v>41791</c:v>
                </c:pt>
                <c:pt idx="95">
                  <c:v>41821</c:v>
                </c:pt>
                <c:pt idx="96">
                  <c:v>41852</c:v>
                </c:pt>
                <c:pt idx="97">
                  <c:v>41883</c:v>
                </c:pt>
                <c:pt idx="98">
                  <c:v>41913</c:v>
                </c:pt>
                <c:pt idx="99">
                  <c:v>41944</c:v>
                </c:pt>
                <c:pt idx="100">
                  <c:v>41974</c:v>
                </c:pt>
                <c:pt idx="101">
                  <c:v>42005</c:v>
                </c:pt>
                <c:pt idx="102">
                  <c:v>42036</c:v>
                </c:pt>
                <c:pt idx="103">
                  <c:v>42064</c:v>
                </c:pt>
                <c:pt idx="104">
                  <c:v>42095</c:v>
                </c:pt>
                <c:pt idx="105">
                  <c:v>42125</c:v>
                </c:pt>
                <c:pt idx="106">
                  <c:v>42156</c:v>
                </c:pt>
                <c:pt idx="107">
                  <c:v>42186</c:v>
                </c:pt>
                <c:pt idx="108">
                  <c:v>42217</c:v>
                </c:pt>
                <c:pt idx="109">
                  <c:v>42248</c:v>
                </c:pt>
                <c:pt idx="110">
                  <c:v>42278</c:v>
                </c:pt>
                <c:pt idx="111">
                  <c:v>42309</c:v>
                </c:pt>
                <c:pt idx="112">
                  <c:v>42339</c:v>
                </c:pt>
                <c:pt idx="113">
                  <c:v>42370</c:v>
                </c:pt>
                <c:pt idx="114">
                  <c:v>42401</c:v>
                </c:pt>
                <c:pt idx="115">
                  <c:v>42430</c:v>
                </c:pt>
                <c:pt idx="116">
                  <c:v>42461</c:v>
                </c:pt>
                <c:pt idx="117">
                  <c:v>42491</c:v>
                </c:pt>
                <c:pt idx="118">
                  <c:v>42522</c:v>
                </c:pt>
                <c:pt idx="119">
                  <c:v>42552</c:v>
                </c:pt>
                <c:pt idx="120">
                  <c:v>42583</c:v>
                </c:pt>
                <c:pt idx="121">
                  <c:v>42614</c:v>
                </c:pt>
                <c:pt idx="122">
                  <c:v>42644</c:v>
                </c:pt>
                <c:pt idx="123">
                  <c:v>42675</c:v>
                </c:pt>
                <c:pt idx="124">
                  <c:v>42705</c:v>
                </c:pt>
              </c:numCache>
            </c:numRef>
          </c:cat>
          <c:val>
            <c:numRef>
              <c:f>Plan1!$E$2:$E$253</c:f>
              <c:numCache>
                <c:formatCode>0.0</c:formatCode>
                <c:ptCount val="125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4.5</c:v>
                </c:pt>
                <c:pt idx="18">
                  <c:v>4.5</c:v>
                </c:pt>
                <c:pt idx="19">
                  <c:v>4.5</c:v>
                </c:pt>
                <c:pt idx="20">
                  <c:v>4.5</c:v>
                </c:pt>
                <c:pt idx="21">
                  <c:v>4.5</c:v>
                </c:pt>
                <c:pt idx="22">
                  <c:v>4.5</c:v>
                </c:pt>
                <c:pt idx="23">
                  <c:v>4.5</c:v>
                </c:pt>
                <c:pt idx="24">
                  <c:v>4.5</c:v>
                </c:pt>
                <c:pt idx="25">
                  <c:v>4.5</c:v>
                </c:pt>
                <c:pt idx="26">
                  <c:v>4.5</c:v>
                </c:pt>
                <c:pt idx="27">
                  <c:v>4.5</c:v>
                </c:pt>
                <c:pt idx="28">
                  <c:v>4.5</c:v>
                </c:pt>
                <c:pt idx="29">
                  <c:v>4.5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</c:v>
                </c:pt>
                <c:pt idx="34">
                  <c:v>4.5</c:v>
                </c:pt>
                <c:pt idx="35">
                  <c:v>4.5</c:v>
                </c:pt>
                <c:pt idx="36">
                  <c:v>4.5</c:v>
                </c:pt>
                <c:pt idx="37">
                  <c:v>4.5</c:v>
                </c:pt>
                <c:pt idx="38">
                  <c:v>4.5</c:v>
                </c:pt>
                <c:pt idx="39">
                  <c:v>4.5</c:v>
                </c:pt>
                <c:pt idx="40">
                  <c:v>4.5</c:v>
                </c:pt>
                <c:pt idx="41">
                  <c:v>4.5</c:v>
                </c:pt>
                <c:pt idx="42">
                  <c:v>4.5</c:v>
                </c:pt>
                <c:pt idx="43">
                  <c:v>4.5</c:v>
                </c:pt>
                <c:pt idx="44">
                  <c:v>4.5</c:v>
                </c:pt>
                <c:pt idx="45">
                  <c:v>4.5</c:v>
                </c:pt>
                <c:pt idx="46">
                  <c:v>4.5</c:v>
                </c:pt>
                <c:pt idx="47">
                  <c:v>4.5</c:v>
                </c:pt>
                <c:pt idx="48">
                  <c:v>4.5</c:v>
                </c:pt>
                <c:pt idx="49">
                  <c:v>4.5</c:v>
                </c:pt>
                <c:pt idx="50">
                  <c:v>4.5</c:v>
                </c:pt>
                <c:pt idx="51">
                  <c:v>4.5</c:v>
                </c:pt>
                <c:pt idx="52">
                  <c:v>4.5</c:v>
                </c:pt>
                <c:pt idx="53">
                  <c:v>4.5</c:v>
                </c:pt>
                <c:pt idx="54">
                  <c:v>4.5</c:v>
                </c:pt>
                <c:pt idx="55">
                  <c:v>4.5</c:v>
                </c:pt>
                <c:pt idx="56">
                  <c:v>4.5</c:v>
                </c:pt>
                <c:pt idx="57">
                  <c:v>4.5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4.5</c:v>
                </c:pt>
                <c:pt idx="62">
                  <c:v>4.5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4.5</c:v>
                </c:pt>
                <c:pt idx="67">
                  <c:v>4.5</c:v>
                </c:pt>
                <c:pt idx="68">
                  <c:v>4.5</c:v>
                </c:pt>
                <c:pt idx="69">
                  <c:v>4.5</c:v>
                </c:pt>
                <c:pt idx="70">
                  <c:v>4.5</c:v>
                </c:pt>
                <c:pt idx="71">
                  <c:v>4.5</c:v>
                </c:pt>
                <c:pt idx="72">
                  <c:v>4.5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</c:v>
                </c:pt>
                <c:pt idx="81">
                  <c:v>4.5</c:v>
                </c:pt>
                <c:pt idx="82">
                  <c:v>4.5</c:v>
                </c:pt>
                <c:pt idx="83">
                  <c:v>4.5</c:v>
                </c:pt>
                <c:pt idx="84">
                  <c:v>4.5</c:v>
                </c:pt>
                <c:pt idx="85">
                  <c:v>4.5</c:v>
                </c:pt>
                <c:pt idx="86">
                  <c:v>4.5</c:v>
                </c:pt>
                <c:pt idx="87">
                  <c:v>4.5</c:v>
                </c:pt>
                <c:pt idx="88">
                  <c:v>4.5</c:v>
                </c:pt>
                <c:pt idx="89">
                  <c:v>4.5</c:v>
                </c:pt>
                <c:pt idx="90">
                  <c:v>4.5</c:v>
                </c:pt>
                <c:pt idx="91">
                  <c:v>4.5</c:v>
                </c:pt>
                <c:pt idx="92">
                  <c:v>4.5</c:v>
                </c:pt>
                <c:pt idx="93">
                  <c:v>4.5</c:v>
                </c:pt>
                <c:pt idx="94">
                  <c:v>4.5</c:v>
                </c:pt>
                <c:pt idx="95">
                  <c:v>4.5</c:v>
                </c:pt>
                <c:pt idx="96">
                  <c:v>4.5</c:v>
                </c:pt>
                <c:pt idx="97">
                  <c:v>4.5</c:v>
                </c:pt>
                <c:pt idx="98">
                  <c:v>4.5</c:v>
                </c:pt>
                <c:pt idx="99">
                  <c:v>4.5</c:v>
                </c:pt>
                <c:pt idx="100">
                  <c:v>4.5</c:v>
                </c:pt>
                <c:pt idx="101">
                  <c:v>4.5</c:v>
                </c:pt>
                <c:pt idx="102">
                  <c:v>4.5</c:v>
                </c:pt>
                <c:pt idx="103">
                  <c:v>4.5</c:v>
                </c:pt>
                <c:pt idx="104">
                  <c:v>4.5</c:v>
                </c:pt>
                <c:pt idx="105">
                  <c:v>4.5</c:v>
                </c:pt>
                <c:pt idx="106">
                  <c:v>4.5</c:v>
                </c:pt>
                <c:pt idx="107">
                  <c:v>4.5</c:v>
                </c:pt>
                <c:pt idx="108">
                  <c:v>4.5</c:v>
                </c:pt>
                <c:pt idx="109">
                  <c:v>4.5</c:v>
                </c:pt>
                <c:pt idx="110">
                  <c:v>4.5</c:v>
                </c:pt>
                <c:pt idx="111">
                  <c:v>4.5</c:v>
                </c:pt>
                <c:pt idx="112">
                  <c:v>4.5</c:v>
                </c:pt>
                <c:pt idx="113">
                  <c:v>4.5</c:v>
                </c:pt>
                <c:pt idx="114">
                  <c:v>4.5</c:v>
                </c:pt>
                <c:pt idx="115">
                  <c:v>4.5</c:v>
                </c:pt>
                <c:pt idx="116">
                  <c:v>4.5</c:v>
                </c:pt>
                <c:pt idx="117">
                  <c:v>4.5</c:v>
                </c:pt>
                <c:pt idx="118">
                  <c:v>4.5</c:v>
                </c:pt>
                <c:pt idx="119">
                  <c:v>4.5</c:v>
                </c:pt>
                <c:pt idx="120">
                  <c:v>4.5</c:v>
                </c:pt>
                <c:pt idx="121">
                  <c:v>4.5</c:v>
                </c:pt>
                <c:pt idx="122">
                  <c:v>4.5</c:v>
                </c:pt>
                <c:pt idx="123">
                  <c:v>4.5</c:v>
                </c:pt>
                <c:pt idx="124">
                  <c:v>4.5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L. Superior</c:v>
                </c:pt>
              </c:strCache>
            </c:strRef>
          </c:tx>
          <c:spPr>
            <a:ln w="19050">
              <a:solidFill>
                <a:schemeClr val="bg1">
                  <a:lumMod val="50000"/>
                </a:schemeClr>
              </a:solidFill>
              <a:prstDash val="dash"/>
            </a:ln>
          </c:spPr>
          <c:marker>
            <c:symbol val="none"/>
          </c:marker>
          <c:dPt>
            <c:idx val="109"/>
            <c:bubble3D val="0"/>
            <c:spPr>
              <a:ln w="19050">
                <a:solidFill>
                  <a:srgbClr val="006600"/>
                </a:solidFill>
                <a:prstDash val="dash"/>
              </a:ln>
            </c:spPr>
          </c:dPt>
          <c:cat>
            <c:numRef>
              <c:f>Plan1!$A$2:$A$253</c:f>
              <c:numCache>
                <c:formatCode>mmm\-yy</c:formatCode>
                <c:ptCount val="125"/>
                <c:pt idx="0">
                  <c:v>38930</c:v>
                </c:pt>
                <c:pt idx="1">
                  <c:v>38961</c:v>
                </c:pt>
                <c:pt idx="2">
                  <c:v>38991</c:v>
                </c:pt>
                <c:pt idx="3">
                  <c:v>39022</c:v>
                </c:pt>
                <c:pt idx="4">
                  <c:v>39052</c:v>
                </c:pt>
                <c:pt idx="5">
                  <c:v>39083</c:v>
                </c:pt>
                <c:pt idx="6">
                  <c:v>39114</c:v>
                </c:pt>
                <c:pt idx="7">
                  <c:v>39142</c:v>
                </c:pt>
                <c:pt idx="8">
                  <c:v>39173</c:v>
                </c:pt>
                <c:pt idx="9">
                  <c:v>39203</c:v>
                </c:pt>
                <c:pt idx="10">
                  <c:v>39234</c:v>
                </c:pt>
                <c:pt idx="11">
                  <c:v>39264</c:v>
                </c:pt>
                <c:pt idx="12">
                  <c:v>39295</c:v>
                </c:pt>
                <c:pt idx="13">
                  <c:v>39326</c:v>
                </c:pt>
                <c:pt idx="14">
                  <c:v>39356</c:v>
                </c:pt>
                <c:pt idx="15">
                  <c:v>39387</c:v>
                </c:pt>
                <c:pt idx="16">
                  <c:v>39417</c:v>
                </c:pt>
                <c:pt idx="17">
                  <c:v>39448</c:v>
                </c:pt>
                <c:pt idx="18">
                  <c:v>39479</c:v>
                </c:pt>
                <c:pt idx="19">
                  <c:v>39508</c:v>
                </c:pt>
                <c:pt idx="20">
                  <c:v>39539</c:v>
                </c:pt>
                <c:pt idx="21">
                  <c:v>39569</c:v>
                </c:pt>
                <c:pt idx="22">
                  <c:v>39600</c:v>
                </c:pt>
                <c:pt idx="23">
                  <c:v>39630</c:v>
                </c:pt>
                <c:pt idx="24">
                  <c:v>39661</c:v>
                </c:pt>
                <c:pt idx="25">
                  <c:v>39692</c:v>
                </c:pt>
                <c:pt idx="26">
                  <c:v>39722</c:v>
                </c:pt>
                <c:pt idx="27">
                  <c:v>39753</c:v>
                </c:pt>
                <c:pt idx="28">
                  <c:v>39783</c:v>
                </c:pt>
                <c:pt idx="29">
                  <c:v>39814</c:v>
                </c:pt>
                <c:pt idx="30">
                  <c:v>39845</c:v>
                </c:pt>
                <c:pt idx="31">
                  <c:v>39873</c:v>
                </c:pt>
                <c:pt idx="32">
                  <c:v>39904</c:v>
                </c:pt>
                <c:pt idx="33">
                  <c:v>39934</c:v>
                </c:pt>
                <c:pt idx="34">
                  <c:v>39965</c:v>
                </c:pt>
                <c:pt idx="35">
                  <c:v>39995</c:v>
                </c:pt>
                <c:pt idx="36">
                  <c:v>40026</c:v>
                </c:pt>
                <c:pt idx="37">
                  <c:v>40057</c:v>
                </c:pt>
                <c:pt idx="38">
                  <c:v>40087</c:v>
                </c:pt>
                <c:pt idx="39">
                  <c:v>40118</c:v>
                </c:pt>
                <c:pt idx="40">
                  <c:v>40148</c:v>
                </c:pt>
                <c:pt idx="41">
                  <c:v>40179</c:v>
                </c:pt>
                <c:pt idx="42">
                  <c:v>40210</c:v>
                </c:pt>
                <c:pt idx="43">
                  <c:v>40238</c:v>
                </c:pt>
                <c:pt idx="44">
                  <c:v>40269</c:v>
                </c:pt>
                <c:pt idx="45">
                  <c:v>40299</c:v>
                </c:pt>
                <c:pt idx="46">
                  <c:v>40330</c:v>
                </c:pt>
                <c:pt idx="47">
                  <c:v>40360</c:v>
                </c:pt>
                <c:pt idx="48">
                  <c:v>40391</c:v>
                </c:pt>
                <c:pt idx="49">
                  <c:v>40422</c:v>
                </c:pt>
                <c:pt idx="50">
                  <c:v>40452</c:v>
                </c:pt>
                <c:pt idx="51">
                  <c:v>40483</c:v>
                </c:pt>
                <c:pt idx="52">
                  <c:v>40513</c:v>
                </c:pt>
                <c:pt idx="53">
                  <c:v>40544</c:v>
                </c:pt>
                <c:pt idx="54">
                  <c:v>40575</c:v>
                </c:pt>
                <c:pt idx="55">
                  <c:v>40603</c:v>
                </c:pt>
                <c:pt idx="56">
                  <c:v>40634</c:v>
                </c:pt>
                <c:pt idx="57">
                  <c:v>40664</c:v>
                </c:pt>
                <c:pt idx="58">
                  <c:v>40695</c:v>
                </c:pt>
                <c:pt idx="59">
                  <c:v>40725</c:v>
                </c:pt>
                <c:pt idx="60">
                  <c:v>40756</c:v>
                </c:pt>
                <c:pt idx="61">
                  <c:v>40787</c:v>
                </c:pt>
                <c:pt idx="62">
                  <c:v>40817</c:v>
                </c:pt>
                <c:pt idx="63">
                  <c:v>40848</c:v>
                </c:pt>
                <c:pt idx="64">
                  <c:v>40878</c:v>
                </c:pt>
                <c:pt idx="65">
                  <c:v>40909</c:v>
                </c:pt>
                <c:pt idx="66">
                  <c:v>40940</c:v>
                </c:pt>
                <c:pt idx="67">
                  <c:v>40969</c:v>
                </c:pt>
                <c:pt idx="68">
                  <c:v>41000</c:v>
                </c:pt>
                <c:pt idx="69">
                  <c:v>41030</c:v>
                </c:pt>
                <c:pt idx="70">
                  <c:v>41061</c:v>
                </c:pt>
                <c:pt idx="71">
                  <c:v>41091</c:v>
                </c:pt>
                <c:pt idx="72">
                  <c:v>41122</c:v>
                </c:pt>
                <c:pt idx="73">
                  <c:v>41153</c:v>
                </c:pt>
                <c:pt idx="74">
                  <c:v>41183</c:v>
                </c:pt>
                <c:pt idx="75">
                  <c:v>41214</c:v>
                </c:pt>
                <c:pt idx="76">
                  <c:v>41244</c:v>
                </c:pt>
                <c:pt idx="77">
                  <c:v>41275</c:v>
                </c:pt>
                <c:pt idx="78">
                  <c:v>41306</c:v>
                </c:pt>
                <c:pt idx="79">
                  <c:v>41334</c:v>
                </c:pt>
                <c:pt idx="80">
                  <c:v>41365</c:v>
                </c:pt>
                <c:pt idx="81">
                  <c:v>41395</c:v>
                </c:pt>
                <c:pt idx="82">
                  <c:v>41426</c:v>
                </c:pt>
                <c:pt idx="83">
                  <c:v>41456</c:v>
                </c:pt>
                <c:pt idx="84">
                  <c:v>41487</c:v>
                </c:pt>
                <c:pt idx="85">
                  <c:v>41518</c:v>
                </c:pt>
                <c:pt idx="86">
                  <c:v>41548</c:v>
                </c:pt>
                <c:pt idx="87">
                  <c:v>41579</c:v>
                </c:pt>
                <c:pt idx="88">
                  <c:v>41609</c:v>
                </c:pt>
                <c:pt idx="89">
                  <c:v>41640</c:v>
                </c:pt>
                <c:pt idx="90">
                  <c:v>41671</c:v>
                </c:pt>
                <c:pt idx="91">
                  <c:v>41699</c:v>
                </c:pt>
                <c:pt idx="92">
                  <c:v>41730</c:v>
                </c:pt>
                <c:pt idx="93">
                  <c:v>41760</c:v>
                </c:pt>
                <c:pt idx="94">
                  <c:v>41791</c:v>
                </c:pt>
                <c:pt idx="95">
                  <c:v>41821</c:v>
                </c:pt>
                <c:pt idx="96">
                  <c:v>41852</c:v>
                </c:pt>
                <c:pt idx="97">
                  <c:v>41883</c:v>
                </c:pt>
                <c:pt idx="98">
                  <c:v>41913</c:v>
                </c:pt>
                <c:pt idx="99">
                  <c:v>41944</c:v>
                </c:pt>
                <c:pt idx="100">
                  <c:v>41974</c:v>
                </c:pt>
                <c:pt idx="101">
                  <c:v>42005</c:v>
                </c:pt>
                <c:pt idx="102">
                  <c:v>42036</c:v>
                </c:pt>
                <c:pt idx="103">
                  <c:v>42064</c:v>
                </c:pt>
                <c:pt idx="104">
                  <c:v>42095</c:v>
                </c:pt>
                <c:pt idx="105">
                  <c:v>42125</c:v>
                </c:pt>
                <c:pt idx="106">
                  <c:v>42156</c:v>
                </c:pt>
                <c:pt idx="107">
                  <c:v>42186</c:v>
                </c:pt>
                <c:pt idx="108">
                  <c:v>42217</c:v>
                </c:pt>
                <c:pt idx="109">
                  <c:v>42248</c:v>
                </c:pt>
                <c:pt idx="110">
                  <c:v>42278</c:v>
                </c:pt>
                <c:pt idx="111">
                  <c:v>42309</c:v>
                </c:pt>
                <c:pt idx="112">
                  <c:v>42339</c:v>
                </c:pt>
                <c:pt idx="113">
                  <c:v>42370</c:v>
                </c:pt>
                <c:pt idx="114">
                  <c:v>42401</c:v>
                </c:pt>
                <c:pt idx="115">
                  <c:v>42430</c:v>
                </c:pt>
                <c:pt idx="116">
                  <c:v>42461</c:v>
                </c:pt>
                <c:pt idx="117">
                  <c:v>42491</c:v>
                </c:pt>
                <c:pt idx="118">
                  <c:v>42522</c:v>
                </c:pt>
                <c:pt idx="119">
                  <c:v>42552</c:v>
                </c:pt>
                <c:pt idx="120">
                  <c:v>42583</c:v>
                </c:pt>
                <c:pt idx="121">
                  <c:v>42614</c:v>
                </c:pt>
                <c:pt idx="122">
                  <c:v>42644</c:v>
                </c:pt>
                <c:pt idx="123">
                  <c:v>42675</c:v>
                </c:pt>
                <c:pt idx="124">
                  <c:v>42705</c:v>
                </c:pt>
              </c:numCache>
            </c:numRef>
          </c:cat>
          <c:val>
            <c:numRef>
              <c:f>Plan1!$F$2:$F$253</c:f>
              <c:numCache>
                <c:formatCode>0.0</c:formatCode>
                <c:ptCount val="125"/>
                <c:pt idx="0">
                  <c:v>6.5</c:v>
                </c:pt>
                <c:pt idx="1">
                  <c:v>6.5</c:v>
                </c:pt>
                <c:pt idx="2">
                  <c:v>6.5</c:v>
                </c:pt>
                <c:pt idx="3">
                  <c:v>6.5</c:v>
                </c:pt>
                <c:pt idx="4">
                  <c:v>6.5</c:v>
                </c:pt>
                <c:pt idx="5">
                  <c:v>6.5</c:v>
                </c:pt>
                <c:pt idx="6">
                  <c:v>6.5</c:v>
                </c:pt>
                <c:pt idx="7">
                  <c:v>6.5</c:v>
                </c:pt>
                <c:pt idx="8">
                  <c:v>6.5</c:v>
                </c:pt>
                <c:pt idx="9">
                  <c:v>6.5</c:v>
                </c:pt>
                <c:pt idx="10">
                  <c:v>6.5</c:v>
                </c:pt>
                <c:pt idx="11">
                  <c:v>6.5</c:v>
                </c:pt>
                <c:pt idx="12">
                  <c:v>6.5</c:v>
                </c:pt>
                <c:pt idx="13">
                  <c:v>6.5</c:v>
                </c:pt>
                <c:pt idx="14">
                  <c:v>6.5</c:v>
                </c:pt>
                <c:pt idx="15">
                  <c:v>6.5</c:v>
                </c:pt>
                <c:pt idx="16">
                  <c:v>6.5</c:v>
                </c:pt>
                <c:pt idx="17">
                  <c:v>6.5</c:v>
                </c:pt>
                <c:pt idx="18">
                  <c:v>6.5</c:v>
                </c:pt>
                <c:pt idx="19">
                  <c:v>6.5</c:v>
                </c:pt>
                <c:pt idx="20">
                  <c:v>6.5</c:v>
                </c:pt>
                <c:pt idx="21">
                  <c:v>6.5</c:v>
                </c:pt>
                <c:pt idx="22">
                  <c:v>6.5</c:v>
                </c:pt>
                <c:pt idx="23">
                  <c:v>6.5</c:v>
                </c:pt>
                <c:pt idx="24">
                  <c:v>6.5</c:v>
                </c:pt>
                <c:pt idx="25">
                  <c:v>6.5</c:v>
                </c:pt>
                <c:pt idx="26">
                  <c:v>6.5</c:v>
                </c:pt>
                <c:pt idx="27">
                  <c:v>6.5</c:v>
                </c:pt>
                <c:pt idx="28">
                  <c:v>6.5</c:v>
                </c:pt>
                <c:pt idx="29">
                  <c:v>6.5</c:v>
                </c:pt>
                <c:pt idx="30">
                  <c:v>6.5</c:v>
                </c:pt>
                <c:pt idx="31">
                  <c:v>6.5</c:v>
                </c:pt>
                <c:pt idx="32">
                  <c:v>6.5</c:v>
                </c:pt>
                <c:pt idx="33">
                  <c:v>6.5</c:v>
                </c:pt>
                <c:pt idx="34">
                  <c:v>6.5</c:v>
                </c:pt>
                <c:pt idx="35">
                  <c:v>6.5</c:v>
                </c:pt>
                <c:pt idx="36">
                  <c:v>6.5</c:v>
                </c:pt>
                <c:pt idx="37">
                  <c:v>6.5</c:v>
                </c:pt>
                <c:pt idx="38">
                  <c:v>6.5</c:v>
                </c:pt>
                <c:pt idx="39">
                  <c:v>6.5</c:v>
                </c:pt>
                <c:pt idx="40">
                  <c:v>6.5</c:v>
                </c:pt>
                <c:pt idx="41">
                  <c:v>6.5</c:v>
                </c:pt>
                <c:pt idx="42">
                  <c:v>6.5</c:v>
                </c:pt>
                <c:pt idx="43">
                  <c:v>6.5</c:v>
                </c:pt>
                <c:pt idx="44">
                  <c:v>6.5</c:v>
                </c:pt>
                <c:pt idx="45">
                  <c:v>6.5</c:v>
                </c:pt>
                <c:pt idx="46">
                  <c:v>6.5</c:v>
                </c:pt>
                <c:pt idx="47">
                  <c:v>6.5</c:v>
                </c:pt>
                <c:pt idx="48">
                  <c:v>6.5</c:v>
                </c:pt>
                <c:pt idx="49">
                  <c:v>6.5</c:v>
                </c:pt>
                <c:pt idx="50">
                  <c:v>6.5</c:v>
                </c:pt>
                <c:pt idx="51">
                  <c:v>6.5</c:v>
                </c:pt>
                <c:pt idx="52">
                  <c:v>6.5</c:v>
                </c:pt>
                <c:pt idx="53">
                  <c:v>6.5</c:v>
                </c:pt>
                <c:pt idx="54">
                  <c:v>6.5</c:v>
                </c:pt>
                <c:pt idx="55">
                  <c:v>6.5</c:v>
                </c:pt>
                <c:pt idx="56">
                  <c:v>6.5</c:v>
                </c:pt>
                <c:pt idx="57">
                  <c:v>6.5</c:v>
                </c:pt>
                <c:pt idx="58">
                  <c:v>6.5</c:v>
                </c:pt>
                <c:pt idx="59">
                  <c:v>6.5</c:v>
                </c:pt>
                <c:pt idx="60">
                  <c:v>6.5</c:v>
                </c:pt>
                <c:pt idx="61">
                  <c:v>6.5</c:v>
                </c:pt>
                <c:pt idx="62">
                  <c:v>6.5</c:v>
                </c:pt>
                <c:pt idx="63">
                  <c:v>6.5</c:v>
                </c:pt>
                <c:pt idx="64">
                  <c:v>6.5</c:v>
                </c:pt>
                <c:pt idx="65">
                  <c:v>6.5</c:v>
                </c:pt>
                <c:pt idx="66">
                  <c:v>6.5</c:v>
                </c:pt>
                <c:pt idx="67">
                  <c:v>6.5</c:v>
                </c:pt>
                <c:pt idx="68">
                  <c:v>6.5</c:v>
                </c:pt>
                <c:pt idx="69">
                  <c:v>6.5</c:v>
                </c:pt>
                <c:pt idx="70">
                  <c:v>6.5</c:v>
                </c:pt>
                <c:pt idx="71">
                  <c:v>6.5</c:v>
                </c:pt>
                <c:pt idx="72">
                  <c:v>6.5</c:v>
                </c:pt>
                <c:pt idx="73">
                  <c:v>6.5</c:v>
                </c:pt>
                <c:pt idx="74">
                  <c:v>6.5</c:v>
                </c:pt>
                <c:pt idx="75">
                  <c:v>6.5</c:v>
                </c:pt>
                <c:pt idx="76">
                  <c:v>6.5</c:v>
                </c:pt>
                <c:pt idx="77">
                  <c:v>6.5</c:v>
                </c:pt>
                <c:pt idx="78">
                  <c:v>6.5</c:v>
                </c:pt>
                <c:pt idx="79">
                  <c:v>6.5</c:v>
                </c:pt>
                <c:pt idx="80">
                  <c:v>6.5</c:v>
                </c:pt>
                <c:pt idx="81">
                  <c:v>6.5</c:v>
                </c:pt>
                <c:pt idx="82">
                  <c:v>6.5</c:v>
                </c:pt>
                <c:pt idx="83">
                  <c:v>6.5</c:v>
                </c:pt>
                <c:pt idx="84">
                  <c:v>6.5</c:v>
                </c:pt>
                <c:pt idx="85">
                  <c:v>6.5</c:v>
                </c:pt>
                <c:pt idx="86">
                  <c:v>6.5</c:v>
                </c:pt>
                <c:pt idx="87">
                  <c:v>6.5</c:v>
                </c:pt>
                <c:pt idx="88">
                  <c:v>6.5</c:v>
                </c:pt>
                <c:pt idx="89">
                  <c:v>6.5</c:v>
                </c:pt>
                <c:pt idx="90">
                  <c:v>6.5</c:v>
                </c:pt>
                <c:pt idx="91">
                  <c:v>6.5</c:v>
                </c:pt>
                <c:pt idx="92">
                  <c:v>6.5</c:v>
                </c:pt>
                <c:pt idx="93">
                  <c:v>6.5</c:v>
                </c:pt>
                <c:pt idx="94">
                  <c:v>6.5</c:v>
                </c:pt>
                <c:pt idx="95">
                  <c:v>6.5</c:v>
                </c:pt>
                <c:pt idx="96">
                  <c:v>6.5</c:v>
                </c:pt>
                <c:pt idx="97">
                  <c:v>6.5</c:v>
                </c:pt>
                <c:pt idx="98">
                  <c:v>6.5</c:v>
                </c:pt>
                <c:pt idx="99">
                  <c:v>6.5</c:v>
                </c:pt>
                <c:pt idx="100">
                  <c:v>6.5</c:v>
                </c:pt>
                <c:pt idx="101">
                  <c:v>6.5</c:v>
                </c:pt>
                <c:pt idx="102">
                  <c:v>6.5</c:v>
                </c:pt>
                <c:pt idx="103">
                  <c:v>6.5</c:v>
                </c:pt>
                <c:pt idx="104">
                  <c:v>6.5</c:v>
                </c:pt>
                <c:pt idx="105">
                  <c:v>6.5</c:v>
                </c:pt>
                <c:pt idx="106">
                  <c:v>6.5</c:v>
                </c:pt>
                <c:pt idx="107">
                  <c:v>6.5</c:v>
                </c:pt>
                <c:pt idx="108">
                  <c:v>6.5</c:v>
                </c:pt>
                <c:pt idx="109">
                  <c:v>6.5</c:v>
                </c:pt>
                <c:pt idx="110">
                  <c:v>6.5</c:v>
                </c:pt>
                <c:pt idx="111">
                  <c:v>6.5</c:v>
                </c:pt>
                <c:pt idx="112">
                  <c:v>6.5</c:v>
                </c:pt>
                <c:pt idx="113">
                  <c:v>6.5</c:v>
                </c:pt>
                <c:pt idx="114">
                  <c:v>6.5</c:v>
                </c:pt>
                <c:pt idx="115">
                  <c:v>6.5</c:v>
                </c:pt>
                <c:pt idx="116">
                  <c:v>6.5</c:v>
                </c:pt>
                <c:pt idx="117">
                  <c:v>6.5</c:v>
                </c:pt>
                <c:pt idx="118">
                  <c:v>6.5</c:v>
                </c:pt>
                <c:pt idx="119">
                  <c:v>6.5</c:v>
                </c:pt>
                <c:pt idx="120">
                  <c:v>6.5</c:v>
                </c:pt>
                <c:pt idx="121">
                  <c:v>6.5</c:v>
                </c:pt>
                <c:pt idx="122">
                  <c:v>6.5</c:v>
                </c:pt>
                <c:pt idx="123">
                  <c:v>6.5</c:v>
                </c:pt>
                <c:pt idx="124">
                  <c:v>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316864"/>
        <c:axId val="209318656"/>
      </c:lineChart>
      <c:dateAx>
        <c:axId val="209316864"/>
        <c:scaling>
          <c:orientation val="minMax"/>
          <c:min val="39052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 w="0">
            <a:solidFill>
              <a:srgbClr val="BFBFBF"/>
            </a:solidFill>
            <a:prstDash val="sysDot"/>
          </a:ln>
        </c:spPr>
        <c:txPr>
          <a:bodyPr rot="-5400000" vert="horz"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209318656"/>
        <c:crosses val="autoZero"/>
        <c:auto val="0"/>
        <c:lblOffset val="100"/>
        <c:baseTimeUnit val="months"/>
        <c:majorUnit val="12"/>
        <c:majorTimeUnit val="months"/>
      </c:dateAx>
      <c:valAx>
        <c:axId val="209318656"/>
        <c:scaling>
          <c:orientation val="minMax"/>
          <c:max val="10"/>
          <c:min val="0"/>
        </c:scaling>
        <c:delete val="0"/>
        <c:axPos val="l"/>
        <c:majorGridlines>
          <c:spPr>
            <a:ln w="0">
              <a:solidFill>
                <a:srgbClr val="D9D9D9"/>
              </a:solidFill>
              <a:prstDash val="sysDot"/>
            </a:ln>
          </c:spPr>
        </c:majorGridlines>
        <c:numFmt formatCode="0" sourceLinked="0"/>
        <c:majorTickMark val="out"/>
        <c:minorTickMark val="none"/>
        <c:tickLblPos val="nextTo"/>
        <c:spPr>
          <a:ln w="0">
            <a:solidFill>
              <a:srgbClr val="BFBFBF"/>
            </a:solidFill>
            <a:prstDash val="sysDot"/>
          </a:ln>
        </c:spPr>
        <c:txPr>
          <a:bodyPr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209316864"/>
        <c:crosses val="autoZero"/>
        <c:crossBetween val="between"/>
        <c:majorUnit val="1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rgbClr val="003399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4170580808080818E-2"/>
          <c:y val="5.2005726126639132E-2"/>
          <c:w val="0.91866338383838397"/>
          <c:h val="0.71698698176181219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IPCA administrados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dPt>
            <c:idx val="0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Pt>
            <c:idx val="60"/>
            <c:bubble3D val="0"/>
            <c:spPr>
              <a:ln w="57150">
                <a:solidFill>
                  <a:srgbClr val="FF0000"/>
                </a:solidFill>
                <a:tailEnd type="none"/>
              </a:ln>
            </c:spPr>
          </c:dPt>
          <c:dPt>
            <c:idx val="61"/>
            <c:bubble3D val="0"/>
            <c:spPr>
              <a:ln w="57150">
                <a:solidFill>
                  <a:srgbClr val="FF0000"/>
                </a:solidFill>
                <a:prstDash val="solid"/>
              </a:ln>
            </c:spPr>
          </c:dPt>
          <c:dPt>
            <c:idx val="62"/>
            <c:bubble3D val="0"/>
            <c:spPr>
              <a:ln w="57150">
                <a:solidFill>
                  <a:srgbClr val="FF0000"/>
                </a:solidFill>
                <a:prstDash val="solid"/>
              </a:ln>
            </c:spPr>
          </c:dPt>
          <c:dPt>
            <c:idx val="63"/>
            <c:bubble3D val="0"/>
            <c:spPr>
              <a:ln w="57150">
                <a:solidFill>
                  <a:srgbClr val="FF0000"/>
                </a:solidFill>
                <a:prstDash val="solid"/>
              </a:ln>
            </c:spPr>
          </c:dPt>
          <c:dPt>
            <c:idx val="64"/>
            <c:bubble3D val="0"/>
            <c:spPr>
              <a:ln w="57150">
                <a:solidFill>
                  <a:srgbClr val="FF0000"/>
                </a:solidFill>
                <a:prstDash val="sysDot"/>
                <a:tailEnd type="triangle"/>
              </a:ln>
            </c:spPr>
          </c:dPt>
          <c:dPt>
            <c:idx val="65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Pt>
            <c:idx val="66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Pt>
            <c:idx val="67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Pt>
            <c:idx val="72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Pt>
            <c:idx val="76"/>
            <c:bubble3D val="0"/>
            <c:spPr>
              <a:ln w="57150">
                <a:solidFill>
                  <a:srgbClr val="FF0000"/>
                </a:solidFill>
                <a:prstDash val="sysDot"/>
                <a:tailEnd type="triangle"/>
              </a:ln>
            </c:spPr>
          </c:dPt>
          <c:dPt>
            <c:idx val="77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Pt>
            <c:idx val="78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Pt>
            <c:idx val="79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Pt>
            <c:idx val="84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Pt>
            <c:idx val="88"/>
            <c:bubble3D val="0"/>
            <c:spPr>
              <a:ln w="57150">
                <a:solidFill>
                  <a:srgbClr val="FF0000"/>
                </a:solidFill>
                <a:prstDash val="dash"/>
              </a:ln>
            </c:spPr>
          </c:dPt>
          <c:dPt>
            <c:idx val="89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Pt>
            <c:idx val="90"/>
            <c:bubble3D val="0"/>
            <c:spPr>
              <a:ln w="57150">
                <a:solidFill>
                  <a:srgbClr val="FF0000"/>
                </a:solidFill>
                <a:prstDash val="sysDash"/>
              </a:ln>
            </c:spPr>
          </c:dPt>
          <c:dLbls>
            <c:dLbl>
              <c:idx val="60"/>
              <c:layout>
                <c:manualLayout>
                  <c:x val="-8.4987373737373736E-2"/>
                  <c:y val="-4.3728546797639947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FF0000"/>
                        </a:solidFill>
                      </a:defRPr>
                    </a:pPr>
                    <a:r>
                      <a:rPr lang="en-US" dirty="0" smtClean="0"/>
                      <a:t>ago 15</a:t>
                    </a:r>
                  </a:p>
                  <a:p>
                    <a:pPr>
                      <a:defRPr sz="1200" b="1">
                        <a:solidFill>
                          <a:srgbClr val="FF0000"/>
                        </a:solidFill>
                      </a:defRPr>
                    </a:pPr>
                    <a:r>
                      <a:rPr lang="en-US" dirty="0" smtClean="0"/>
                      <a:t>15,8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Plan1!$A$2:$A$205</c:f>
              <c:strCache>
                <c:ptCount val="77"/>
                <c:pt idx="4">
                  <c:v>dez 10</c:v>
                </c:pt>
                <c:pt idx="10">
                  <c:v>jun 11</c:v>
                </c:pt>
                <c:pt idx="16">
                  <c:v>dez 11</c:v>
                </c:pt>
                <c:pt idx="22">
                  <c:v>jun 12</c:v>
                </c:pt>
                <c:pt idx="28">
                  <c:v>dez 12</c:v>
                </c:pt>
                <c:pt idx="34">
                  <c:v>jun 13</c:v>
                </c:pt>
                <c:pt idx="40">
                  <c:v>dez 13</c:v>
                </c:pt>
                <c:pt idx="46">
                  <c:v>jun 14</c:v>
                </c:pt>
                <c:pt idx="52">
                  <c:v>dez 14</c:v>
                </c:pt>
                <c:pt idx="58">
                  <c:v>jun 15</c:v>
                </c:pt>
                <c:pt idx="64">
                  <c:v>2015</c:v>
                </c:pt>
                <c:pt idx="76">
                  <c:v>2016</c:v>
                </c:pt>
              </c:strCache>
            </c:strRef>
          </c:cat>
          <c:val>
            <c:numRef>
              <c:f>Plan1!$B$2:$B$205</c:f>
              <c:numCache>
                <c:formatCode>0.00</c:formatCode>
                <c:ptCount val="77"/>
                <c:pt idx="0">
                  <c:v>3.7700449946571402</c:v>
                </c:pt>
                <c:pt idx="1">
                  <c:v>3.583947474491378</c:v>
                </c:pt>
                <c:pt idx="2">
                  <c:v>3.4601666171229173</c:v>
                </c:pt>
                <c:pt idx="3">
                  <c:v>3.3880330348201371</c:v>
                </c:pt>
                <c:pt idx="4">
                  <c:v>3.1308744609597872</c:v>
                </c:pt>
                <c:pt idx="5">
                  <c:v>3.2433845888057311</c:v>
                </c:pt>
                <c:pt idx="6">
                  <c:v>3.2947903767905906</c:v>
                </c:pt>
                <c:pt idx="7">
                  <c:v>4.5257216861074312</c:v>
                </c:pt>
                <c:pt idx="8">
                  <c:v>5.7260869740944242</c:v>
                </c:pt>
                <c:pt idx="9">
                  <c:v>5.9579193187002666</c:v>
                </c:pt>
                <c:pt idx="10">
                  <c:v>5.7039251053913942</c:v>
                </c:pt>
                <c:pt idx="11">
                  <c:v>5.6723150799411926</c:v>
                </c:pt>
                <c:pt idx="12">
                  <c:v>5.7145882332884534</c:v>
                </c:pt>
                <c:pt idx="13">
                  <c:v>6.1682989124012932</c:v>
                </c:pt>
                <c:pt idx="14">
                  <c:v>6.3376601070770811</c:v>
                </c:pt>
                <c:pt idx="15">
                  <c:v>6.2740673670549363</c:v>
                </c:pt>
                <c:pt idx="16">
                  <c:v>6.1998684371157964</c:v>
                </c:pt>
                <c:pt idx="17">
                  <c:v>5.7053772724096063</c:v>
                </c:pt>
                <c:pt idx="18">
                  <c:v>5.4844344115833943</c:v>
                </c:pt>
                <c:pt idx="19">
                  <c:v>4.5762557085841316</c:v>
                </c:pt>
                <c:pt idx="20">
                  <c:v>3.7296516047136796</c:v>
                </c:pt>
                <c:pt idx="21">
                  <c:v>3.492378408601482</c:v>
                </c:pt>
                <c:pt idx="22">
                  <c:v>3.7721435484725729</c:v>
                </c:pt>
                <c:pt idx="23">
                  <c:v>3.6686714739402104</c:v>
                </c:pt>
                <c:pt idx="24">
                  <c:v>3.7723090541401216</c:v>
                </c:pt>
                <c:pt idx="25">
                  <c:v>3.4422838216085383</c:v>
                </c:pt>
                <c:pt idx="26">
                  <c:v>3.2260497025308865</c:v>
                </c:pt>
                <c:pt idx="27">
                  <c:v>3.5040095451526643</c:v>
                </c:pt>
                <c:pt idx="28" formatCode="0.0">
                  <c:v>3.6486403599677475</c:v>
                </c:pt>
                <c:pt idx="29">
                  <c:v>2.9368103425657877</c:v>
                </c:pt>
                <c:pt idx="30" formatCode="0.0">
                  <c:v>1.5302331415951498</c:v>
                </c:pt>
                <c:pt idx="31" formatCode="0.0">
                  <c:v>1.6113113872662232</c:v>
                </c:pt>
                <c:pt idx="32" formatCode="0.0">
                  <c:v>1.5506298038758137</c:v>
                </c:pt>
                <c:pt idx="33" formatCode="0.0">
                  <c:v>1.5405071334407827</c:v>
                </c:pt>
                <c:pt idx="34" formatCode="0.0">
                  <c:v>1.7737005097832492</c:v>
                </c:pt>
                <c:pt idx="35" formatCode="0.0">
                  <c:v>1.3064293027316154</c:v>
                </c:pt>
                <c:pt idx="36" formatCode="0.0">
                  <c:v>1.2659593419594994</c:v>
                </c:pt>
                <c:pt idx="37" formatCode="0.0">
                  <c:v>1.1246110437753254</c:v>
                </c:pt>
                <c:pt idx="38" formatCode="0.0">
                  <c:v>1.0136513708095984</c:v>
                </c:pt>
                <c:pt idx="39" formatCode="0.0">
                  <c:v>0.95336870637501292</c:v>
                </c:pt>
                <c:pt idx="40" formatCode="0.0">
                  <c:v>1.5369723528386947</c:v>
                </c:pt>
                <c:pt idx="41" formatCode="0.0">
                  <c:v>2.1475374301257677</c:v>
                </c:pt>
                <c:pt idx="42" formatCode="0.0">
                  <c:v>3.7072783697505107</c:v>
                </c:pt>
                <c:pt idx="43" formatCode="0.0">
                  <c:v>3.4176510214208644</c:v>
                </c:pt>
                <c:pt idx="44" formatCode="0.0">
                  <c:v>3.788434353436676</c:v>
                </c:pt>
                <c:pt idx="45" formatCode="0.0">
                  <c:v>4.0781438701245953</c:v>
                </c:pt>
                <c:pt idx="46" formatCode="0.0">
                  <c:v>3.9433544827654154</c:v>
                </c:pt>
                <c:pt idx="47" formatCode="0.0">
                  <c:v>4.6312379075986954</c:v>
                </c:pt>
                <c:pt idx="48" formatCode="0.0">
                  <c:v>5.0702939563667115</c:v>
                </c:pt>
                <c:pt idx="49" formatCode="0.0">
                  <c:v>5.3220598364539073</c:v>
                </c:pt>
                <c:pt idx="50" formatCode="0.0">
                  <c:v>5.5744793926826519</c:v>
                </c:pt>
                <c:pt idx="51" formatCode="0.0">
                  <c:v>5.8266477351810897</c:v>
                </c:pt>
                <c:pt idx="52" formatCode="0.0">
                  <c:v>5.3232606485406286</c:v>
                </c:pt>
                <c:pt idx="53" formatCode="0.0">
                  <c:v>7.5476610527536847</c:v>
                </c:pt>
                <c:pt idx="54" formatCode="0.0">
                  <c:v>9.6579089837689036</c:v>
                </c:pt>
                <c:pt idx="55" formatCode="0.0">
                  <c:v>13.365087743172177</c:v>
                </c:pt>
                <c:pt idx="56" formatCode="0.0">
                  <c:v>13.376337627834566</c:v>
                </c:pt>
                <c:pt idx="57" formatCode="0.0">
                  <c:v>14.086419074355438</c:v>
                </c:pt>
                <c:pt idx="58" formatCode="0.0">
                  <c:v>15.076495728666561</c:v>
                </c:pt>
                <c:pt idx="59" formatCode="0.0">
                  <c:v>15.97060536775774</c:v>
                </c:pt>
                <c:pt idx="60" formatCode="0.0">
                  <c:v>15.751379270654242</c:v>
                </c:pt>
                <c:pt idx="64">
                  <c:v>15.2</c:v>
                </c:pt>
                <c:pt idx="76">
                  <c:v>5.88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IPCA livres</c:v>
                </c:pt>
              </c:strCache>
            </c:strRef>
          </c:tx>
          <c:spPr>
            <a:ln w="57150">
              <a:solidFill>
                <a:srgbClr val="000066"/>
              </a:solidFill>
            </a:ln>
          </c:spPr>
          <c:marker>
            <c:symbol val="none"/>
          </c:marker>
          <c:dPt>
            <c:idx val="61"/>
            <c:bubble3D val="0"/>
            <c:spPr>
              <a:ln w="57150">
                <a:solidFill>
                  <a:srgbClr val="000066"/>
                </a:solidFill>
                <a:prstDash val="sysDash"/>
              </a:ln>
            </c:spPr>
          </c:dPt>
          <c:dPt>
            <c:idx val="62"/>
            <c:bubble3D val="0"/>
            <c:spPr>
              <a:ln w="57150">
                <a:solidFill>
                  <a:srgbClr val="000066"/>
                </a:solidFill>
                <a:prstDash val="solid"/>
              </a:ln>
            </c:spPr>
          </c:dPt>
          <c:dPt>
            <c:idx val="63"/>
            <c:bubble3D val="0"/>
            <c:spPr>
              <a:ln w="57150">
                <a:solidFill>
                  <a:srgbClr val="000066"/>
                </a:solidFill>
                <a:prstDash val="sysDash"/>
              </a:ln>
            </c:spPr>
          </c:dPt>
          <c:dPt>
            <c:idx val="64"/>
            <c:bubble3D val="0"/>
            <c:spPr>
              <a:ln w="57150">
                <a:solidFill>
                  <a:srgbClr val="000066"/>
                </a:solidFill>
                <a:prstDash val="sysDot"/>
                <a:tailEnd type="triangle"/>
              </a:ln>
            </c:spPr>
          </c:dPt>
          <c:dPt>
            <c:idx val="65"/>
            <c:bubble3D val="0"/>
            <c:spPr>
              <a:ln w="57150">
                <a:solidFill>
                  <a:srgbClr val="000066"/>
                </a:solidFill>
                <a:prstDash val="sysDash"/>
              </a:ln>
            </c:spPr>
          </c:dPt>
          <c:dPt>
            <c:idx val="66"/>
            <c:bubble3D val="0"/>
            <c:spPr>
              <a:ln w="57150">
                <a:solidFill>
                  <a:srgbClr val="000066"/>
                </a:solidFill>
                <a:prstDash val="sysDash"/>
              </a:ln>
            </c:spPr>
          </c:dPt>
          <c:dPt>
            <c:idx val="72"/>
            <c:bubble3D val="0"/>
            <c:spPr>
              <a:ln w="57150">
                <a:solidFill>
                  <a:srgbClr val="000066"/>
                </a:solidFill>
                <a:prstDash val="sysDash"/>
              </a:ln>
            </c:spPr>
          </c:dPt>
          <c:dPt>
            <c:idx val="76"/>
            <c:bubble3D val="0"/>
            <c:spPr>
              <a:ln w="57150">
                <a:solidFill>
                  <a:srgbClr val="000066"/>
                </a:solidFill>
                <a:prstDash val="sysDot"/>
                <a:tailEnd type="triangle"/>
              </a:ln>
            </c:spPr>
          </c:dPt>
          <c:dPt>
            <c:idx val="77"/>
            <c:bubble3D val="0"/>
            <c:spPr>
              <a:ln w="57150">
                <a:solidFill>
                  <a:srgbClr val="000066"/>
                </a:solidFill>
                <a:prstDash val="sysDash"/>
              </a:ln>
            </c:spPr>
          </c:dPt>
          <c:dPt>
            <c:idx val="78"/>
            <c:bubble3D val="0"/>
            <c:spPr>
              <a:ln w="57150">
                <a:solidFill>
                  <a:srgbClr val="000066"/>
                </a:solidFill>
                <a:prstDash val="sysDash"/>
              </a:ln>
            </c:spPr>
          </c:dPt>
          <c:dPt>
            <c:idx val="84"/>
            <c:bubble3D val="0"/>
            <c:spPr>
              <a:ln w="57150">
                <a:solidFill>
                  <a:srgbClr val="000066"/>
                </a:solidFill>
                <a:prstDash val="sysDash"/>
              </a:ln>
            </c:spPr>
          </c:dPt>
          <c:dPt>
            <c:idx val="88"/>
            <c:bubble3D val="0"/>
            <c:spPr>
              <a:ln w="57150">
                <a:solidFill>
                  <a:srgbClr val="000066"/>
                </a:solidFill>
                <a:prstDash val="dash"/>
              </a:ln>
            </c:spPr>
          </c:dPt>
          <c:dPt>
            <c:idx val="89"/>
            <c:bubble3D val="0"/>
            <c:spPr>
              <a:ln w="57150">
                <a:solidFill>
                  <a:srgbClr val="000066"/>
                </a:solidFill>
                <a:prstDash val="sysDash"/>
              </a:ln>
            </c:spPr>
          </c:dPt>
          <c:dPt>
            <c:idx val="90"/>
            <c:bubble3D val="0"/>
            <c:spPr>
              <a:ln w="57150">
                <a:solidFill>
                  <a:srgbClr val="000066"/>
                </a:solidFill>
                <a:prstDash val="sysDash"/>
              </a:ln>
            </c:spPr>
          </c:dPt>
          <c:dLbls>
            <c:dLbl>
              <c:idx val="60"/>
              <c:layout>
                <c:manualLayout>
                  <c:x val="-7.6969696969696966E-2"/>
                  <c:y val="-4.1708979895284645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dirty="0" smtClean="0"/>
                      <a:t>ago 15</a:t>
                    </a:r>
                  </a:p>
                  <a:p>
                    <a:pPr>
                      <a:defRPr sz="1200" b="1"/>
                    </a:pPr>
                    <a:r>
                      <a:rPr lang="en-US" dirty="0" smtClean="0"/>
                      <a:t>7,7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Plan1!$A$2:$A$205</c:f>
              <c:strCache>
                <c:ptCount val="77"/>
                <c:pt idx="4">
                  <c:v>dez 10</c:v>
                </c:pt>
                <c:pt idx="10">
                  <c:v>jun 11</c:v>
                </c:pt>
                <c:pt idx="16">
                  <c:v>dez 11</c:v>
                </c:pt>
                <c:pt idx="22">
                  <c:v>jun 12</c:v>
                </c:pt>
                <c:pt idx="28">
                  <c:v>dez 12</c:v>
                </c:pt>
                <c:pt idx="34">
                  <c:v>jun 13</c:v>
                </c:pt>
                <c:pt idx="40">
                  <c:v>dez 13</c:v>
                </c:pt>
                <c:pt idx="46">
                  <c:v>jun 14</c:v>
                </c:pt>
                <c:pt idx="52">
                  <c:v>dez 14</c:v>
                </c:pt>
                <c:pt idx="58">
                  <c:v>jun 15</c:v>
                </c:pt>
                <c:pt idx="64">
                  <c:v>2015</c:v>
                </c:pt>
                <c:pt idx="76">
                  <c:v>2016</c:v>
                </c:pt>
              </c:strCache>
            </c:strRef>
          </c:cat>
          <c:val>
            <c:numRef>
              <c:f>Plan1!$C$2:$C$205</c:f>
              <c:numCache>
                <c:formatCode>0.00</c:formatCode>
                <c:ptCount val="77"/>
                <c:pt idx="0">
                  <c:v>4.7851364893912729</c:v>
                </c:pt>
                <c:pt idx="1">
                  <c:v>5.1826045655139819</c:v>
                </c:pt>
                <c:pt idx="2">
                  <c:v>5.9382568832865523</c:v>
                </c:pt>
                <c:pt idx="3">
                  <c:v>6.5923269815502561</c:v>
                </c:pt>
                <c:pt idx="4">
                  <c:v>7.0917626677362788</c:v>
                </c:pt>
                <c:pt idx="5">
                  <c:v>7.1661910174855015</c:v>
                </c:pt>
                <c:pt idx="6">
                  <c:v>7.1661910174855459</c:v>
                </c:pt>
                <c:pt idx="7">
                  <c:v>7.0386122186552047</c:v>
                </c:pt>
                <c:pt idx="8">
                  <c:v>6.8367528010716327</c:v>
                </c:pt>
                <c:pt idx="9">
                  <c:v>6.8048517103576511</c:v>
                </c:pt>
                <c:pt idx="10">
                  <c:v>7.1361123809950744</c:v>
                </c:pt>
                <c:pt idx="11">
                  <c:v>7.3828214904026801</c:v>
                </c:pt>
                <c:pt idx="12">
                  <c:v>7.8657544273473157</c:v>
                </c:pt>
                <c:pt idx="13">
                  <c:v>7.7906688783227152</c:v>
                </c:pt>
                <c:pt idx="14">
                  <c:v>7.2353771424723767</c:v>
                </c:pt>
                <c:pt idx="15">
                  <c:v>6.7896243871295781</c:v>
                </c:pt>
                <c:pt idx="16">
                  <c:v>6.6306797189606304</c:v>
                </c:pt>
                <c:pt idx="17">
                  <c:v>6.4190899189428219</c:v>
                </c:pt>
                <c:pt idx="18">
                  <c:v>5.9762481695526004</c:v>
                </c:pt>
                <c:pt idx="19">
                  <c:v>5.4920499756909269</c:v>
                </c:pt>
                <c:pt idx="20">
                  <c:v>5.6284259352856081</c:v>
                </c:pt>
                <c:pt idx="21">
                  <c:v>5.5548099474772572</c:v>
                </c:pt>
                <c:pt idx="22">
                  <c:v>5.3442477891938234</c:v>
                </c:pt>
                <c:pt idx="23">
                  <c:v>5.7651617749662432</c:v>
                </c:pt>
                <c:pt idx="24">
                  <c:v>5.7546389253219088</c:v>
                </c:pt>
                <c:pt idx="25">
                  <c:v>5.9335451708916853</c:v>
                </c:pt>
                <c:pt idx="26">
                  <c:v>6.2289185292649707</c:v>
                </c:pt>
                <c:pt idx="27">
                  <c:v>6.2289185292649929</c:v>
                </c:pt>
                <c:pt idx="28" formatCode="0.0">
                  <c:v>6.5561665143993864</c:v>
                </c:pt>
                <c:pt idx="29">
                  <c:v>7.202346667235493</c:v>
                </c:pt>
                <c:pt idx="30" formatCode="0.0">
                  <c:v>7.8636286783158038</c:v>
                </c:pt>
                <c:pt idx="31" formatCode="0.0">
                  <c:v>8.1972719121042878</c:v>
                </c:pt>
                <c:pt idx="32" formatCode="0.0">
                  <c:v>8.0898160853964498</c:v>
                </c:pt>
                <c:pt idx="33" formatCode="0.0">
                  <c:v>8.11135435700856</c:v>
                </c:pt>
                <c:pt idx="34" formatCode="0.0">
                  <c:v>8.284228799314409</c:v>
                </c:pt>
                <c:pt idx="35" formatCode="0.0">
                  <c:v>7.8640631517994164</c:v>
                </c:pt>
                <c:pt idx="36" formatCode="0.0">
                  <c:v>7.6386755571538734</c:v>
                </c:pt>
                <c:pt idx="37" formatCode="0.0">
                  <c:v>7.3713432614129104</c:v>
                </c:pt>
                <c:pt idx="38" formatCode="0.0">
                  <c:v>7.371343261412866</c:v>
                </c:pt>
                <c:pt idx="39" formatCode="0.0">
                  <c:v>7.3073174156994547</c:v>
                </c:pt>
                <c:pt idx="40" formatCode="0.0">
                  <c:v>7.2860558112976648</c:v>
                </c:pt>
                <c:pt idx="41" formatCode="0.0">
                  <c:v>6.6499724764481183</c:v>
                </c:pt>
                <c:pt idx="42" formatCode="0.0">
                  <c:v>6.2808684482985822</c:v>
                </c:pt>
                <c:pt idx="43" formatCode="0.0">
                  <c:v>6.9891961301882244</c:v>
                </c:pt>
                <c:pt idx="44" formatCode="0.0">
                  <c:v>7.0423769613494613</c:v>
                </c:pt>
                <c:pt idx="45" formatCode="0.0">
                  <c:v>7.074364921393661</c:v>
                </c:pt>
                <c:pt idx="46" formatCode="0.0">
                  <c:v>7.3094114219195649</c:v>
                </c:pt>
                <c:pt idx="47" formatCode="0.0">
                  <c:v>7.073613674088719</c:v>
                </c:pt>
                <c:pt idx="48" formatCode="0.0">
                  <c:v>6.9454968763931646</c:v>
                </c:pt>
                <c:pt idx="49" formatCode="0.0">
                  <c:v>7.1691653789730081</c:v>
                </c:pt>
                <c:pt idx="50" formatCode="0.0">
                  <c:v>6.8818200497543058</c:v>
                </c:pt>
                <c:pt idx="51" formatCode="0.0">
                  <c:v>6.7649047732480483</c:v>
                </c:pt>
                <c:pt idx="52" formatCode="0.0">
                  <c:v>6.7225881245071228</c:v>
                </c:pt>
                <c:pt idx="53" formatCode="0.0">
                  <c:v>7.0090205180818543</c:v>
                </c:pt>
                <c:pt idx="54" formatCode="0.0">
                  <c:v>7.1152013282803628</c:v>
                </c:pt>
                <c:pt idx="55" formatCode="0.0">
                  <c:v>6.5859760252750643</c:v>
                </c:pt>
                <c:pt idx="56" formatCode="0.0">
                  <c:v>6.6389301071635431</c:v>
                </c:pt>
                <c:pt idx="57" formatCode="0.0">
                  <c:v>6.8194580708980324</c:v>
                </c:pt>
                <c:pt idx="58" formatCode="0.0">
                  <c:v>7.0853368494496749</c:v>
                </c:pt>
                <c:pt idx="59" formatCode="0.0">
                  <c:v>7.674895761033218</c:v>
                </c:pt>
                <c:pt idx="60" formatCode="0.0">
                  <c:v>7.6963941928513746</c:v>
                </c:pt>
                <c:pt idx="64">
                  <c:v>6.69</c:v>
                </c:pt>
                <c:pt idx="76">
                  <c:v>5.54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027072"/>
        <c:axId val="209028608"/>
      </c:lineChart>
      <c:dateAx>
        <c:axId val="209027072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65000"/>
              </a:sysClr>
            </a:solidFill>
            <a:prstDash val="sysDot"/>
          </a:ln>
        </c:spPr>
        <c:txPr>
          <a:bodyPr rot="-5400000" vert="horz"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209028608"/>
        <c:crosses val="autoZero"/>
        <c:auto val="0"/>
        <c:lblOffset val="100"/>
        <c:baseTimeUnit val="months"/>
        <c:majorUnit val="1"/>
        <c:majorTimeUnit val="months"/>
        <c:minorUnit val="1"/>
      </c:dateAx>
      <c:valAx>
        <c:axId val="209028608"/>
        <c:scaling>
          <c:orientation val="minMax"/>
          <c:max val="17"/>
          <c:min val="0"/>
        </c:scaling>
        <c:delete val="0"/>
        <c:axPos val="l"/>
        <c:majorGridlines>
          <c:spPr>
            <a:ln w="0">
              <a:solidFill>
                <a:srgbClr val="D9D9D9"/>
              </a:solidFill>
              <a:prstDash val="sysDot"/>
            </a:ln>
          </c:spPr>
        </c:majorGridlines>
        <c:numFmt formatCode="0" sourceLinked="0"/>
        <c:majorTickMark val="out"/>
        <c:minorTickMark val="none"/>
        <c:tickLblPos val="low"/>
        <c:spPr>
          <a:ln w="0">
            <a:solidFill>
              <a:sysClr val="window" lastClr="FFFFFF">
                <a:lumMod val="65000"/>
              </a:sysClr>
            </a:solidFill>
            <a:prstDash val="sysDot"/>
          </a:ln>
        </c:spPr>
        <c:txPr>
          <a:bodyPr/>
          <a:lstStyle/>
          <a:p>
            <a:pPr>
              <a:defRPr>
                <a:solidFill>
                  <a:srgbClr val="193264"/>
                </a:solidFill>
              </a:defRPr>
            </a:pPr>
            <a:endParaRPr lang="pt-BR"/>
          </a:p>
        </c:txPr>
        <c:crossAx val="209027072"/>
        <c:crosses val="autoZero"/>
        <c:crossBetween val="between"/>
        <c:majorUnit val="2"/>
      </c:valAx>
    </c:plotArea>
    <c:legend>
      <c:legendPos val="b"/>
      <c:layout>
        <c:manualLayout>
          <c:xMode val="edge"/>
          <c:yMode val="edge"/>
          <c:x val="0.24311578282828286"/>
          <c:y val="0.94456748971193394"/>
          <c:w val="0.49625303030303031"/>
          <c:h val="5.4082716049382737E-2"/>
        </c:manualLayout>
      </c:layout>
      <c:overlay val="0"/>
      <c:txPr>
        <a:bodyPr/>
        <a:lstStyle/>
        <a:p>
          <a:pPr>
            <a:defRPr>
              <a:solidFill>
                <a:srgbClr val="193264"/>
              </a:solidFill>
            </a:defRPr>
          </a:pPr>
          <a:endParaRPr lang="pt-BR"/>
        </a:p>
      </c:txPr>
    </c:legend>
    <c:plotVisOnly val="1"/>
    <c:dispBlanksAs val="span"/>
    <c:showDLblsOverMax val="0"/>
  </c:chart>
  <c:txPr>
    <a:bodyPr/>
    <a:lstStyle/>
    <a:p>
      <a:pPr>
        <a:defRPr sz="1600">
          <a:solidFill>
            <a:srgbClr val="002060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193264"/>
                </a:solidFill>
              </a:defRPr>
            </a:pPr>
            <a:r>
              <a:rPr lang="pt-BR" sz="1920" b="1" i="0" baseline="0" noProof="0" dirty="0" smtClean="0">
                <a:solidFill>
                  <a:srgbClr val="193264"/>
                </a:solidFill>
                <a:effectLst/>
              </a:rPr>
              <a:t>Inflação de energia elétrica residencial</a:t>
            </a:r>
          </a:p>
          <a:p>
            <a:pPr>
              <a:defRPr>
                <a:solidFill>
                  <a:srgbClr val="193264"/>
                </a:solidFill>
              </a:defRPr>
            </a:pPr>
            <a:r>
              <a:rPr lang="pt-BR" sz="1920" b="1" i="0" u="none" strike="noStrike" baseline="0" noProof="0" dirty="0" smtClean="0">
                <a:solidFill>
                  <a:srgbClr val="193264"/>
                </a:solidFill>
                <a:effectLst/>
              </a:rPr>
              <a:t>(acumulado no ano)</a:t>
            </a:r>
            <a:endParaRPr lang="pt-BR" sz="1920" noProof="0" dirty="0">
              <a:solidFill>
                <a:srgbClr val="193264"/>
              </a:solidFill>
              <a:effectLst/>
            </a:endParaRP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1730100444175247"/>
          <c:y val="0.19739052820417649"/>
          <c:w val="0.83885737811002936"/>
          <c:h val="0.62813595270288181"/>
        </c:manualLayout>
      </c:layout>
      <c:lineChart>
        <c:grouping val="standard"/>
        <c:varyColors val="0"/>
        <c:ser>
          <c:idx val="0"/>
          <c:order val="0"/>
          <c:tx>
            <c:v>Current account (12-month balance)</c:v>
          </c:tx>
          <c:spPr>
            <a:ln w="63500">
              <a:solidFill>
                <a:srgbClr val="002060"/>
              </a:solidFill>
            </a:ln>
          </c:spPr>
          <c:marker>
            <c:symbol val="none"/>
          </c:marker>
          <c:dPt>
            <c:idx val="8"/>
            <c:bubble3D val="0"/>
            <c:spPr>
              <a:ln w="63500">
                <a:solidFill>
                  <a:srgbClr val="002060"/>
                </a:solidFill>
                <a:prstDash val="sysDot"/>
              </a:ln>
            </c:spPr>
          </c:dPt>
          <c:dPt>
            <c:idx val="9"/>
            <c:bubble3D val="0"/>
            <c:spPr>
              <a:ln w="63500">
                <a:solidFill>
                  <a:srgbClr val="002060"/>
                </a:solidFill>
                <a:prstDash val="sysDot"/>
              </a:ln>
            </c:spPr>
          </c:dPt>
          <c:dPt>
            <c:idx val="10"/>
            <c:bubble3D val="0"/>
            <c:spPr>
              <a:ln w="63500">
                <a:solidFill>
                  <a:srgbClr val="002060"/>
                </a:solidFill>
                <a:prstDash val="sysDot"/>
              </a:ln>
            </c:spPr>
          </c:dPt>
          <c:dPt>
            <c:idx val="11"/>
            <c:bubble3D val="0"/>
            <c:spPr>
              <a:ln w="63500">
                <a:solidFill>
                  <a:srgbClr val="002060"/>
                </a:solidFill>
                <a:prstDash val="sysDot"/>
              </a:ln>
            </c:spPr>
          </c:dPt>
          <c:dLbls>
            <c:dLbl>
              <c:idx val="5"/>
              <c:layout>
                <c:manualLayout>
                  <c:x val="-3.852565514615014E-2"/>
                  <c:y val="-4.9279655201709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6671607408873175E-2"/>
                  <c:y val="-5.1873321264957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'energia eletrica-7'!$B$6:$M$6</c:f>
              <c:numCache>
                <c:formatCode>mmm\-yy</c:formatCode>
                <c:ptCount val="12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</c:numCache>
            </c:numRef>
          </c:cat>
          <c:val>
            <c:numRef>
              <c:f>'energia eletrica-7'!$B$9:$M$9</c:f>
              <c:numCache>
                <c:formatCode>0.00</c:formatCode>
                <c:ptCount val="12"/>
                <c:pt idx="0">
                  <c:v>8.27</c:v>
                </c:pt>
                <c:pt idx="1">
                  <c:v>11.669678000000005</c:v>
                </c:pt>
                <c:pt idx="2">
                  <c:v>36.326342902400022</c:v>
                </c:pt>
                <c:pt idx="3">
                  <c:v>38.112217994421485</c:v>
                </c:pt>
                <c:pt idx="4">
                  <c:v>41.937926432866959</c:v>
                </c:pt>
                <c:pt idx="5">
                  <c:v>42.023089188726658</c:v>
                </c:pt>
                <c:pt idx="6">
                  <c:v>47.94545200789657</c:v>
                </c:pt>
                <c:pt idx="7">
                  <c:v>47.3240811094634</c:v>
                </c:pt>
                <c:pt idx="8">
                  <c:v>46.513798663361364</c:v>
                </c:pt>
                <c:pt idx="9">
                  <c:v>46.396587624430666</c:v>
                </c:pt>
                <c:pt idx="10">
                  <c:v>48.621815756322029</c:v>
                </c:pt>
                <c:pt idx="11">
                  <c:v>49.186578656196069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734272"/>
        <c:axId val="99735808"/>
      </c:lineChart>
      <c:dateAx>
        <c:axId val="99734272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solidFill>
              <a:schemeClr val="bg1">
                <a:lumMod val="8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99735808"/>
        <c:crosses val="autoZero"/>
        <c:auto val="1"/>
        <c:lblOffset val="100"/>
        <c:baseTimeUnit val="months"/>
        <c:majorUnit val="1"/>
        <c:majorTimeUnit val="months"/>
      </c:dateAx>
      <c:valAx>
        <c:axId val="9973580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%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6.7356892708733901E-3"/>
              <c:y val="0.40233555806235771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99734272"/>
        <c:crosses val="autoZero"/>
        <c:crossBetween val="between"/>
        <c:dispUnits>
          <c:builtInUnit val="hundreds"/>
        </c:dispUnits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1920" dirty="0"/>
              <a:t>Taxa de </a:t>
            </a:r>
            <a:r>
              <a:rPr lang="en-US" sz="1920" dirty="0" err="1"/>
              <a:t>câmbio</a:t>
            </a:r>
            <a:r>
              <a:rPr lang="en-US" sz="1920" dirty="0"/>
              <a:t> </a:t>
            </a:r>
            <a:r>
              <a:rPr lang="en-US" sz="1920" dirty="0" smtClean="0"/>
              <a:t>nominal (R$/US$)</a:t>
            </a:r>
            <a:endParaRPr lang="en-US" sz="1920" dirty="0"/>
          </a:p>
        </c:rich>
      </c:tx>
      <c:layout>
        <c:manualLayout>
          <c:xMode val="edge"/>
          <c:yMode val="edge"/>
          <c:x val="0.25803027021274011"/>
          <c:y val="1.2417535064667076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694374911347945"/>
          <c:y val="0.12669969453535213"/>
          <c:w val="0.74212727530741218"/>
          <c:h val="0.70241579496141882"/>
        </c:manualLayout>
      </c:layout>
      <c:lineChart>
        <c:grouping val="standard"/>
        <c:varyColors val="0"/>
        <c:ser>
          <c:idx val="0"/>
          <c:order val="0"/>
          <c:spPr>
            <a:ln w="53975">
              <a:solidFill>
                <a:srgbClr val="193264"/>
              </a:solidFill>
            </a:ln>
          </c:spPr>
          <c:marker>
            <c:symbol val="none"/>
          </c:marker>
          <c:cat>
            <c:numRef>
              <c:f>'1'!$A$7:$A$5000</c:f>
              <c:numCache>
                <c:formatCode>dd\ mmm\ yy\ ddd</c:formatCode>
                <c:ptCount val="4994"/>
                <c:pt idx="0">
                  <c:v>36164</c:v>
                </c:pt>
                <c:pt idx="1">
                  <c:v>36165</c:v>
                </c:pt>
                <c:pt idx="2">
                  <c:v>36166</c:v>
                </c:pt>
                <c:pt idx="3">
                  <c:v>36167</c:v>
                </c:pt>
                <c:pt idx="4">
                  <c:v>36168</c:v>
                </c:pt>
                <c:pt idx="5">
                  <c:v>36171</c:v>
                </c:pt>
                <c:pt idx="6">
                  <c:v>36172</c:v>
                </c:pt>
                <c:pt idx="7">
                  <c:v>36173</c:v>
                </c:pt>
                <c:pt idx="8">
                  <c:v>36174</c:v>
                </c:pt>
                <c:pt idx="9">
                  <c:v>36175</c:v>
                </c:pt>
                <c:pt idx="10">
                  <c:v>36178</c:v>
                </c:pt>
                <c:pt idx="11">
                  <c:v>36179</c:v>
                </c:pt>
                <c:pt idx="12">
                  <c:v>36180</c:v>
                </c:pt>
                <c:pt idx="13">
                  <c:v>36181</c:v>
                </c:pt>
                <c:pt idx="14">
                  <c:v>36182</c:v>
                </c:pt>
                <c:pt idx="15">
                  <c:v>36185</c:v>
                </c:pt>
                <c:pt idx="16">
                  <c:v>36186</c:v>
                </c:pt>
                <c:pt idx="17">
                  <c:v>36187</c:v>
                </c:pt>
                <c:pt idx="18">
                  <c:v>36188</c:v>
                </c:pt>
                <c:pt idx="19">
                  <c:v>36189</c:v>
                </c:pt>
                <c:pt idx="20">
                  <c:v>36192</c:v>
                </c:pt>
                <c:pt idx="21">
                  <c:v>36193</c:v>
                </c:pt>
                <c:pt idx="22">
                  <c:v>36194</c:v>
                </c:pt>
                <c:pt idx="23">
                  <c:v>36195</c:v>
                </c:pt>
                <c:pt idx="24">
                  <c:v>36196</c:v>
                </c:pt>
                <c:pt idx="25">
                  <c:v>36199</c:v>
                </c:pt>
                <c:pt idx="26">
                  <c:v>36200</c:v>
                </c:pt>
                <c:pt idx="27">
                  <c:v>36201</c:v>
                </c:pt>
                <c:pt idx="28">
                  <c:v>36202</c:v>
                </c:pt>
                <c:pt idx="29">
                  <c:v>36203</c:v>
                </c:pt>
                <c:pt idx="30">
                  <c:v>36208</c:v>
                </c:pt>
                <c:pt idx="31">
                  <c:v>36209</c:v>
                </c:pt>
                <c:pt idx="32">
                  <c:v>36210</c:v>
                </c:pt>
                <c:pt idx="33">
                  <c:v>36213</c:v>
                </c:pt>
                <c:pt idx="34">
                  <c:v>36214</c:v>
                </c:pt>
                <c:pt idx="35">
                  <c:v>36215</c:v>
                </c:pt>
                <c:pt idx="36">
                  <c:v>36216</c:v>
                </c:pt>
                <c:pt idx="37">
                  <c:v>36217</c:v>
                </c:pt>
                <c:pt idx="38">
                  <c:v>36220</c:v>
                </c:pt>
                <c:pt idx="39">
                  <c:v>36221</c:v>
                </c:pt>
                <c:pt idx="40">
                  <c:v>36222</c:v>
                </c:pt>
                <c:pt idx="41">
                  <c:v>36223</c:v>
                </c:pt>
                <c:pt idx="42">
                  <c:v>36224</c:v>
                </c:pt>
                <c:pt idx="43">
                  <c:v>36227</c:v>
                </c:pt>
                <c:pt idx="44">
                  <c:v>36228</c:v>
                </c:pt>
                <c:pt idx="45">
                  <c:v>36229</c:v>
                </c:pt>
                <c:pt idx="46">
                  <c:v>36230</c:v>
                </c:pt>
                <c:pt idx="47">
                  <c:v>36231</c:v>
                </c:pt>
                <c:pt idx="48">
                  <c:v>36234</c:v>
                </c:pt>
                <c:pt idx="49">
                  <c:v>36235</c:v>
                </c:pt>
                <c:pt idx="50">
                  <c:v>36236</c:v>
                </c:pt>
                <c:pt idx="51">
                  <c:v>36237</c:v>
                </c:pt>
                <c:pt idx="52">
                  <c:v>36238</c:v>
                </c:pt>
                <c:pt idx="53">
                  <c:v>36241</c:v>
                </c:pt>
                <c:pt idx="54">
                  <c:v>36242</c:v>
                </c:pt>
                <c:pt idx="55">
                  <c:v>36243</c:v>
                </c:pt>
                <c:pt idx="56">
                  <c:v>36244</c:v>
                </c:pt>
                <c:pt idx="57">
                  <c:v>36245</c:v>
                </c:pt>
                <c:pt idx="58">
                  <c:v>36248</c:v>
                </c:pt>
                <c:pt idx="59">
                  <c:v>36249</c:v>
                </c:pt>
                <c:pt idx="60">
                  <c:v>36250</c:v>
                </c:pt>
                <c:pt idx="61">
                  <c:v>36255</c:v>
                </c:pt>
                <c:pt idx="62">
                  <c:v>36256</c:v>
                </c:pt>
                <c:pt idx="63">
                  <c:v>36257</c:v>
                </c:pt>
                <c:pt idx="64">
                  <c:v>36258</c:v>
                </c:pt>
                <c:pt idx="65">
                  <c:v>36259</c:v>
                </c:pt>
                <c:pt idx="66">
                  <c:v>36262</c:v>
                </c:pt>
                <c:pt idx="67">
                  <c:v>36263</c:v>
                </c:pt>
                <c:pt idx="68">
                  <c:v>36264</c:v>
                </c:pt>
                <c:pt idx="69">
                  <c:v>36265</c:v>
                </c:pt>
                <c:pt idx="70">
                  <c:v>36266</c:v>
                </c:pt>
                <c:pt idx="71">
                  <c:v>36269</c:v>
                </c:pt>
                <c:pt idx="72">
                  <c:v>36270</c:v>
                </c:pt>
                <c:pt idx="73">
                  <c:v>36272</c:v>
                </c:pt>
                <c:pt idx="74">
                  <c:v>36273</c:v>
                </c:pt>
                <c:pt idx="75">
                  <c:v>36276</c:v>
                </c:pt>
                <c:pt idx="76">
                  <c:v>36277</c:v>
                </c:pt>
                <c:pt idx="77">
                  <c:v>36278</c:v>
                </c:pt>
                <c:pt idx="78">
                  <c:v>36279</c:v>
                </c:pt>
                <c:pt idx="79">
                  <c:v>36280</c:v>
                </c:pt>
                <c:pt idx="80">
                  <c:v>36283</c:v>
                </c:pt>
                <c:pt idx="81">
                  <c:v>36284</c:v>
                </c:pt>
                <c:pt idx="82">
                  <c:v>36285</c:v>
                </c:pt>
                <c:pt idx="83">
                  <c:v>36286</c:v>
                </c:pt>
                <c:pt idx="84">
                  <c:v>36287</c:v>
                </c:pt>
                <c:pt idx="85">
                  <c:v>36290</c:v>
                </c:pt>
                <c:pt idx="86">
                  <c:v>36291</c:v>
                </c:pt>
                <c:pt idx="87">
                  <c:v>36292</c:v>
                </c:pt>
                <c:pt idx="88">
                  <c:v>36293</c:v>
                </c:pt>
                <c:pt idx="89">
                  <c:v>36294</c:v>
                </c:pt>
                <c:pt idx="90">
                  <c:v>36297</c:v>
                </c:pt>
                <c:pt idx="91">
                  <c:v>36298</c:v>
                </c:pt>
                <c:pt idx="92">
                  <c:v>36299</c:v>
                </c:pt>
                <c:pt idx="93">
                  <c:v>36300</c:v>
                </c:pt>
                <c:pt idx="94">
                  <c:v>36301</c:v>
                </c:pt>
                <c:pt idx="95">
                  <c:v>36304</c:v>
                </c:pt>
                <c:pt idx="96">
                  <c:v>36305</c:v>
                </c:pt>
                <c:pt idx="97">
                  <c:v>36306</c:v>
                </c:pt>
                <c:pt idx="98">
                  <c:v>36307</c:v>
                </c:pt>
                <c:pt idx="99">
                  <c:v>36308</c:v>
                </c:pt>
                <c:pt idx="100">
                  <c:v>36311</c:v>
                </c:pt>
                <c:pt idx="101">
                  <c:v>36312</c:v>
                </c:pt>
                <c:pt idx="102">
                  <c:v>36313</c:v>
                </c:pt>
                <c:pt idx="103">
                  <c:v>36315</c:v>
                </c:pt>
                <c:pt idx="104">
                  <c:v>36318</c:v>
                </c:pt>
                <c:pt idx="105">
                  <c:v>36319</c:v>
                </c:pt>
                <c:pt idx="106">
                  <c:v>36320</c:v>
                </c:pt>
                <c:pt idx="107">
                  <c:v>36321</c:v>
                </c:pt>
                <c:pt idx="108">
                  <c:v>36322</c:v>
                </c:pt>
                <c:pt idx="109">
                  <c:v>36325</c:v>
                </c:pt>
                <c:pt idx="110">
                  <c:v>36326</c:v>
                </c:pt>
                <c:pt idx="111">
                  <c:v>36327</c:v>
                </c:pt>
                <c:pt idx="112">
                  <c:v>36328</c:v>
                </c:pt>
                <c:pt idx="113">
                  <c:v>36329</c:v>
                </c:pt>
                <c:pt idx="114">
                  <c:v>36332</c:v>
                </c:pt>
                <c:pt idx="115">
                  <c:v>36333</c:v>
                </c:pt>
                <c:pt idx="116">
                  <c:v>36334</c:v>
                </c:pt>
                <c:pt idx="117">
                  <c:v>36335</c:v>
                </c:pt>
                <c:pt idx="118">
                  <c:v>36336</c:v>
                </c:pt>
                <c:pt idx="119">
                  <c:v>36339</c:v>
                </c:pt>
                <c:pt idx="120">
                  <c:v>36340</c:v>
                </c:pt>
                <c:pt idx="121">
                  <c:v>36341</c:v>
                </c:pt>
                <c:pt idx="122">
                  <c:v>36342</c:v>
                </c:pt>
                <c:pt idx="123">
                  <c:v>36343</c:v>
                </c:pt>
                <c:pt idx="124">
                  <c:v>36346</c:v>
                </c:pt>
                <c:pt idx="125">
                  <c:v>36347</c:v>
                </c:pt>
                <c:pt idx="126">
                  <c:v>36348</c:v>
                </c:pt>
                <c:pt idx="127">
                  <c:v>36349</c:v>
                </c:pt>
                <c:pt idx="128">
                  <c:v>36350</c:v>
                </c:pt>
                <c:pt idx="129">
                  <c:v>36353</c:v>
                </c:pt>
                <c:pt idx="130">
                  <c:v>36354</c:v>
                </c:pt>
                <c:pt idx="131">
                  <c:v>36355</c:v>
                </c:pt>
                <c:pt idx="132">
                  <c:v>36356</c:v>
                </c:pt>
                <c:pt idx="133">
                  <c:v>36357</c:v>
                </c:pt>
                <c:pt idx="134">
                  <c:v>36360</c:v>
                </c:pt>
                <c:pt idx="135">
                  <c:v>36361</c:v>
                </c:pt>
                <c:pt idx="136">
                  <c:v>36362</c:v>
                </c:pt>
                <c:pt idx="137">
                  <c:v>36363</c:v>
                </c:pt>
                <c:pt idx="138">
                  <c:v>36364</c:v>
                </c:pt>
                <c:pt idx="139">
                  <c:v>36367</c:v>
                </c:pt>
                <c:pt idx="140">
                  <c:v>36368</c:v>
                </c:pt>
                <c:pt idx="141">
                  <c:v>36369</c:v>
                </c:pt>
                <c:pt idx="142">
                  <c:v>36370</c:v>
                </c:pt>
                <c:pt idx="143">
                  <c:v>36371</c:v>
                </c:pt>
                <c:pt idx="144">
                  <c:v>36374</c:v>
                </c:pt>
                <c:pt idx="145">
                  <c:v>36375</c:v>
                </c:pt>
                <c:pt idx="146">
                  <c:v>36376</c:v>
                </c:pt>
                <c:pt idx="147">
                  <c:v>36377</c:v>
                </c:pt>
                <c:pt idx="148">
                  <c:v>36378</c:v>
                </c:pt>
                <c:pt idx="149">
                  <c:v>36381</c:v>
                </c:pt>
                <c:pt idx="150">
                  <c:v>36382</c:v>
                </c:pt>
                <c:pt idx="151">
                  <c:v>36383</c:v>
                </c:pt>
                <c:pt idx="152">
                  <c:v>36384</c:v>
                </c:pt>
                <c:pt idx="153">
                  <c:v>36385</c:v>
                </c:pt>
                <c:pt idx="154">
                  <c:v>36388</c:v>
                </c:pt>
                <c:pt idx="155">
                  <c:v>36389</c:v>
                </c:pt>
                <c:pt idx="156">
                  <c:v>36390</c:v>
                </c:pt>
                <c:pt idx="157">
                  <c:v>36391</c:v>
                </c:pt>
                <c:pt idx="158">
                  <c:v>36392</c:v>
                </c:pt>
                <c:pt idx="159">
                  <c:v>36395</c:v>
                </c:pt>
                <c:pt idx="160">
                  <c:v>36396</c:v>
                </c:pt>
                <c:pt idx="161">
                  <c:v>36397</c:v>
                </c:pt>
                <c:pt idx="162">
                  <c:v>36398</c:v>
                </c:pt>
                <c:pt idx="163">
                  <c:v>36399</c:v>
                </c:pt>
                <c:pt idx="164">
                  <c:v>36402</c:v>
                </c:pt>
                <c:pt idx="165">
                  <c:v>36403</c:v>
                </c:pt>
                <c:pt idx="166">
                  <c:v>36404</c:v>
                </c:pt>
                <c:pt idx="167">
                  <c:v>36405</c:v>
                </c:pt>
                <c:pt idx="168">
                  <c:v>36406</c:v>
                </c:pt>
                <c:pt idx="169">
                  <c:v>36409</c:v>
                </c:pt>
                <c:pt idx="170">
                  <c:v>36411</c:v>
                </c:pt>
                <c:pt idx="171">
                  <c:v>36412</c:v>
                </c:pt>
                <c:pt idx="172">
                  <c:v>36413</c:v>
                </c:pt>
                <c:pt idx="173">
                  <c:v>36416</c:v>
                </c:pt>
                <c:pt idx="174">
                  <c:v>36417</c:v>
                </c:pt>
                <c:pt idx="175">
                  <c:v>36418</c:v>
                </c:pt>
                <c:pt idx="176">
                  <c:v>36419</c:v>
                </c:pt>
                <c:pt idx="177">
                  <c:v>36420</c:v>
                </c:pt>
                <c:pt idx="178">
                  <c:v>36423</c:v>
                </c:pt>
                <c:pt idx="179">
                  <c:v>36424</c:v>
                </c:pt>
                <c:pt idx="180">
                  <c:v>36425</c:v>
                </c:pt>
                <c:pt idx="181">
                  <c:v>36426</c:v>
                </c:pt>
                <c:pt idx="182">
                  <c:v>36427</c:v>
                </c:pt>
                <c:pt idx="183">
                  <c:v>36430</c:v>
                </c:pt>
                <c:pt idx="184">
                  <c:v>36431</c:v>
                </c:pt>
                <c:pt idx="185">
                  <c:v>36432</c:v>
                </c:pt>
                <c:pt idx="186">
                  <c:v>36433</c:v>
                </c:pt>
                <c:pt idx="187">
                  <c:v>36434</c:v>
                </c:pt>
                <c:pt idx="188">
                  <c:v>36437</c:v>
                </c:pt>
                <c:pt idx="189">
                  <c:v>36438</c:v>
                </c:pt>
                <c:pt idx="190">
                  <c:v>36439</c:v>
                </c:pt>
                <c:pt idx="191">
                  <c:v>36440</c:v>
                </c:pt>
                <c:pt idx="192">
                  <c:v>36441</c:v>
                </c:pt>
                <c:pt idx="193">
                  <c:v>36444</c:v>
                </c:pt>
                <c:pt idx="194">
                  <c:v>36446</c:v>
                </c:pt>
                <c:pt idx="195">
                  <c:v>36447</c:v>
                </c:pt>
                <c:pt idx="196">
                  <c:v>36448</c:v>
                </c:pt>
                <c:pt idx="197">
                  <c:v>36451</c:v>
                </c:pt>
                <c:pt idx="198">
                  <c:v>36452</c:v>
                </c:pt>
                <c:pt idx="199">
                  <c:v>36453</c:v>
                </c:pt>
                <c:pt idx="200">
                  <c:v>36454</c:v>
                </c:pt>
                <c:pt idx="201">
                  <c:v>36455</c:v>
                </c:pt>
                <c:pt idx="202">
                  <c:v>36458</c:v>
                </c:pt>
                <c:pt idx="203">
                  <c:v>36459</c:v>
                </c:pt>
                <c:pt idx="204">
                  <c:v>36460</c:v>
                </c:pt>
                <c:pt idx="205">
                  <c:v>36461</c:v>
                </c:pt>
                <c:pt idx="206">
                  <c:v>36462</c:v>
                </c:pt>
                <c:pt idx="207">
                  <c:v>36465</c:v>
                </c:pt>
                <c:pt idx="208">
                  <c:v>36467</c:v>
                </c:pt>
                <c:pt idx="209">
                  <c:v>36468</c:v>
                </c:pt>
                <c:pt idx="210">
                  <c:v>36469</c:v>
                </c:pt>
                <c:pt idx="211">
                  <c:v>36472</c:v>
                </c:pt>
                <c:pt idx="212">
                  <c:v>36473</c:v>
                </c:pt>
                <c:pt idx="213">
                  <c:v>36474</c:v>
                </c:pt>
                <c:pt idx="214">
                  <c:v>36475</c:v>
                </c:pt>
                <c:pt idx="215">
                  <c:v>36476</c:v>
                </c:pt>
                <c:pt idx="216">
                  <c:v>36480</c:v>
                </c:pt>
                <c:pt idx="217">
                  <c:v>36481</c:v>
                </c:pt>
                <c:pt idx="218">
                  <c:v>36482</c:v>
                </c:pt>
                <c:pt idx="219">
                  <c:v>36483</c:v>
                </c:pt>
                <c:pt idx="220">
                  <c:v>36486</c:v>
                </c:pt>
                <c:pt idx="221">
                  <c:v>36487</c:v>
                </c:pt>
                <c:pt idx="222">
                  <c:v>36488</c:v>
                </c:pt>
                <c:pt idx="223">
                  <c:v>36489</c:v>
                </c:pt>
                <c:pt idx="224">
                  <c:v>36490</c:v>
                </c:pt>
                <c:pt idx="225">
                  <c:v>36493</c:v>
                </c:pt>
                <c:pt idx="226">
                  <c:v>36494</c:v>
                </c:pt>
                <c:pt idx="227">
                  <c:v>36495</c:v>
                </c:pt>
                <c:pt idx="228">
                  <c:v>36496</c:v>
                </c:pt>
                <c:pt idx="229">
                  <c:v>36497</c:v>
                </c:pt>
                <c:pt idx="230">
                  <c:v>36500</c:v>
                </c:pt>
                <c:pt idx="231">
                  <c:v>36501</c:v>
                </c:pt>
                <c:pt idx="232">
                  <c:v>36502</c:v>
                </c:pt>
                <c:pt idx="233">
                  <c:v>36503</c:v>
                </c:pt>
                <c:pt idx="234">
                  <c:v>36504</c:v>
                </c:pt>
                <c:pt idx="235">
                  <c:v>36507</c:v>
                </c:pt>
                <c:pt idx="236">
                  <c:v>36508</c:v>
                </c:pt>
                <c:pt idx="237">
                  <c:v>36509</c:v>
                </c:pt>
                <c:pt idx="238">
                  <c:v>36510</c:v>
                </c:pt>
                <c:pt idx="239">
                  <c:v>36511</c:v>
                </c:pt>
                <c:pt idx="240">
                  <c:v>36514</c:v>
                </c:pt>
                <c:pt idx="241">
                  <c:v>36515</c:v>
                </c:pt>
                <c:pt idx="242">
                  <c:v>36516</c:v>
                </c:pt>
                <c:pt idx="243">
                  <c:v>36517</c:v>
                </c:pt>
                <c:pt idx="244">
                  <c:v>36518</c:v>
                </c:pt>
                <c:pt idx="245">
                  <c:v>36521</c:v>
                </c:pt>
                <c:pt idx="246">
                  <c:v>36522</c:v>
                </c:pt>
                <c:pt idx="247">
                  <c:v>36523</c:v>
                </c:pt>
                <c:pt idx="248">
                  <c:v>36524</c:v>
                </c:pt>
                <c:pt idx="249">
                  <c:v>36525</c:v>
                </c:pt>
                <c:pt idx="250">
                  <c:v>36528</c:v>
                </c:pt>
                <c:pt idx="251">
                  <c:v>36529</c:v>
                </c:pt>
                <c:pt idx="252">
                  <c:v>36530</c:v>
                </c:pt>
                <c:pt idx="253">
                  <c:v>36531</c:v>
                </c:pt>
                <c:pt idx="254">
                  <c:v>36532</c:v>
                </c:pt>
                <c:pt idx="255">
                  <c:v>36535</c:v>
                </c:pt>
                <c:pt idx="256">
                  <c:v>36536</c:v>
                </c:pt>
                <c:pt idx="257">
                  <c:v>36537</c:v>
                </c:pt>
                <c:pt idx="258">
                  <c:v>36538</c:v>
                </c:pt>
                <c:pt idx="259">
                  <c:v>36539</c:v>
                </c:pt>
                <c:pt idx="260">
                  <c:v>36542</c:v>
                </c:pt>
                <c:pt idx="261">
                  <c:v>36543</c:v>
                </c:pt>
                <c:pt idx="262">
                  <c:v>36544</c:v>
                </c:pt>
                <c:pt idx="263">
                  <c:v>36545</c:v>
                </c:pt>
                <c:pt idx="264">
                  <c:v>36546</c:v>
                </c:pt>
                <c:pt idx="265">
                  <c:v>36549</c:v>
                </c:pt>
                <c:pt idx="266">
                  <c:v>36550</c:v>
                </c:pt>
                <c:pt idx="267">
                  <c:v>36551</c:v>
                </c:pt>
                <c:pt idx="268">
                  <c:v>36552</c:v>
                </c:pt>
                <c:pt idx="269">
                  <c:v>36553</c:v>
                </c:pt>
                <c:pt idx="270">
                  <c:v>36556</c:v>
                </c:pt>
                <c:pt idx="271">
                  <c:v>36557</c:v>
                </c:pt>
                <c:pt idx="272">
                  <c:v>36558</c:v>
                </c:pt>
                <c:pt idx="273">
                  <c:v>36559</c:v>
                </c:pt>
                <c:pt idx="274">
                  <c:v>36560</c:v>
                </c:pt>
                <c:pt idx="275">
                  <c:v>36563</c:v>
                </c:pt>
                <c:pt idx="276">
                  <c:v>36564</c:v>
                </c:pt>
                <c:pt idx="277">
                  <c:v>36565</c:v>
                </c:pt>
                <c:pt idx="278">
                  <c:v>36566</c:v>
                </c:pt>
                <c:pt idx="279">
                  <c:v>36567</c:v>
                </c:pt>
                <c:pt idx="280">
                  <c:v>36570</c:v>
                </c:pt>
                <c:pt idx="281">
                  <c:v>36571</c:v>
                </c:pt>
                <c:pt idx="282">
                  <c:v>36572</c:v>
                </c:pt>
                <c:pt idx="283">
                  <c:v>36573</c:v>
                </c:pt>
                <c:pt idx="284">
                  <c:v>36574</c:v>
                </c:pt>
                <c:pt idx="285">
                  <c:v>36577</c:v>
                </c:pt>
                <c:pt idx="286">
                  <c:v>36578</c:v>
                </c:pt>
                <c:pt idx="287">
                  <c:v>36579</c:v>
                </c:pt>
                <c:pt idx="288">
                  <c:v>36580</c:v>
                </c:pt>
                <c:pt idx="289">
                  <c:v>36581</c:v>
                </c:pt>
                <c:pt idx="290">
                  <c:v>36584</c:v>
                </c:pt>
                <c:pt idx="291">
                  <c:v>36585</c:v>
                </c:pt>
                <c:pt idx="292">
                  <c:v>36586</c:v>
                </c:pt>
                <c:pt idx="293">
                  <c:v>36587</c:v>
                </c:pt>
                <c:pt idx="294">
                  <c:v>36588</c:v>
                </c:pt>
                <c:pt idx="295">
                  <c:v>36593</c:v>
                </c:pt>
                <c:pt idx="296">
                  <c:v>36594</c:v>
                </c:pt>
                <c:pt idx="297">
                  <c:v>36595</c:v>
                </c:pt>
                <c:pt idx="298">
                  <c:v>36598</c:v>
                </c:pt>
                <c:pt idx="299">
                  <c:v>36599</c:v>
                </c:pt>
                <c:pt idx="300">
                  <c:v>36600</c:v>
                </c:pt>
                <c:pt idx="301">
                  <c:v>36601</c:v>
                </c:pt>
                <c:pt idx="302">
                  <c:v>36602</c:v>
                </c:pt>
                <c:pt idx="303">
                  <c:v>36605</c:v>
                </c:pt>
                <c:pt idx="304">
                  <c:v>36606</c:v>
                </c:pt>
                <c:pt idx="305">
                  <c:v>36607</c:v>
                </c:pt>
                <c:pt idx="306">
                  <c:v>36608</c:v>
                </c:pt>
                <c:pt idx="307">
                  <c:v>36609</c:v>
                </c:pt>
                <c:pt idx="308">
                  <c:v>36612</c:v>
                </c:pt>
                <c:pt idx="309">
                  <c:v>36613</c:v>
                </c:pt>
                <c:pt idx="310">
                  <c:v>36614</c:v>
                </c:pt>
                <c:pt idx="311">
                  <c:v>36615</c:v>
                </c:pt>
                <c:pt idx="312">
                  <c:v>36616</c:v>
                </c:pt>
                <c:pt idx="313">
                  <c:v>36619</c:v>
                </c:pt>
                <c:pt idx="314">
                  <c:v>36620</c:v>
                </c:pt>
                <c:pt idx="315">
                  <c:v>36621</c:v>
                </c:pt>
                <c:pt idx="316">
                  <c:v>36622</c:v>
                </c:pt>
                <c:pt idx="317">
                  <c:v>36623</c:v>
                </c:pt>
                <c:pt idx="318">
                  <c:v>36626</c:v>
                </c:pt>
                <c:pt idx="319">
                  <c:v>36627</c:v>
                </c:pt>
                <c:pt idx="320">
                  <c:v>36628</c:v>
                </c:pt>
                <c:pt idx="321">
                  <c:v>36629</c:v>
                </c:pt>
                <c:pt idx="322">
                  <c:v>36630</c:v>
                </c:pt>
                <c:pt idx="323">
                  <c:v>36633</c:v>
                </c:pt>
                <c:pt idx="324">
                  <c:v>36634</c:v>
                </c:pt>
                <c:pt idx="325">
                  <c:v>36635</c:v>
                </c:pt>
                <c:pt idx="326">
                  <c:v>36636</c:v>
                </c:pt>
                <c:pt idx="327">
                  <c:v>36640</c:v>
                </c:pt>
                <c:pt idx="328">
                  <c:v>36641</c:v>
                </c:pt>
                <c:pt idx="329">
                  <c:v>36642</c:v>
                </c:pt>
                <c:pt idx="330">
                  <c:v>36643</c:v>
                </c:pt>
                <c:pt idx="331">
                  <c:v>36644</c:v>
                </c:pt>
                <c:pt idx="332">
                  <c:v>36648</c:v>
                </c:pt>
                <c:pt idx="333">
                  <c:v>36649</c:v>
                </c:pt>
                <c:pt idx="334">
                  <c:v>36650</c:v>
                </c:pt>
                <c:pt idx="335">
                  <c:v>36651</c:v>
                </c:pt>
                <c:pt idx="336">
                  <c:v>36654</c:v>
                </c:pt>
                <c:pt idx="337">
                  <c:v>36655</c:v>
                </c:pt>
                <c:pt idx="338">
                  <c:v>36656</c:v>
                </c:pt>
                <c:pt idx="339">
                  <c:v>36657</c:v>
                </c:pt>
                <c:pt idx="340">
                  <c:v>36658</c:v>
                </c:pt>
                <c:pt idx="341">
                  <c:v>36661</c:v>
                </c:pt>
                <c:pt idx="342">
                  <c:v>36662</c:v>
                </c:pt>
                <c:pt idx="343">
                  <c:v>36663</c:v>
                </c:pt>
                <c:pt idx="344">
                  <c:v>36664</c:v>
                </c:pt>
                <c:pt idx="345">
                  <c:v>36665</c:v>
                </c:pt>
                <c:pt idx="346">
                  <c:v>36668</c:v>
                </c:pt>
                <c:pt idx="347">
                  <c:v>36669</c:v>
                </c:pt>
                <c:pt idx="348">
                  <c:v>36670</c:v>
                </c:pt>
                <c:pt idx="349">
                  <c:v>36671</c:v>
                </c:pt>
                <c:pt idx="350">
                  <c:v>36672</c:v>
                </c:pt>
                <c:pt idx="351">
                  <c:v>36675</c:v>
                </c:pt>
                <c:pt idx="352">
                  <c:v>36676</c:v>
                </c:pt>
                <c:pt idx="353">
                  <c:v>36677</c:v>
                </c:pt>
                <c:pt idx="354">
                  <c:v>36678</c:v>
                </c:pt>
                <c:pt idx="355">
                  <c:v>36679</c:v>
                </c:pt>
                <c:pt idx="356">
                  <c:v>36682</c:v>
                </c:pt>
                <c:pt idx="357">
                  <c:v>36683</c:v>
                </c:pt>
                <c:pt idx="358">
                  <c:v>36684</c:v>
                </c:pt>
                <c:pt idx="359">
                  <c:v>36685</c:v>
                </c:pt>
                <c:pt idx="360">
                  <c:v>36686</c:v>
                </c:pt>
                <c:pt idx="361">
                  <c:v>36689</c:v>
                </c:pt>
                <c:pt idx="362">
                  <c:v>36690</c:v>
                </c:pt>
                <c:pt idx="363">
                  <c:v>36691</c:v>
                </c:pt>
                <c:pt idx="364">
                  <c:v>36692</c:v>
                </c:pt>
                <c:pt idx="365">
                  <c:v>36693</c:v>
                </c:pt>
                <c:pt idx="366">
                  <c:v>36696</c:v>
                </c:pt>
                <c:pt idx="367">
                  <c:v>36697</c:v>
                </c:pt>
                <c:pt idx="368">
                  <c:v>36698</c:v>
                </c:pt>
                <c:pt idx="369">
                  <c:v>36700</c:v>
                </c:pt>
                <c:pt idx="370">
                  <c:v>36703</c:v>
                </c:pt>
                <c:pt idx="371">
                  <c:v>36704</c:v>
                </c:pt>
                <c:pt idx="372">
                  <c:v>36705</c:v>
                </c:pt>
                <c:pt idx="373">
                  <c:v>36706</c:v>
                </c:pt>
                <c:pt idx="374">
                  <c:v>36707</c:v>
                </c:pt>
                <c:pt idx="375">
                  <c:v>36710</c:v>
                </c:pt>
                <c:pt idx="376">
                  <c:v>36711</c:v>
                </c:pt>
                <c:pt idx="377">
                  <c:v>36712</c:v>
                </c:pt>
                <c:pt idx="378">
                  <c:v>36713</c:v>
                </c:pt>
                <c:pt idx="379">
                  <c:v>36714</c:v>
                </c:pt>
                <c:pt idx="380">
                  <c:v>36717</c:v>
                </c:pt>
                <c:pt idx="381">
                  <c:v>36718</c:v>
                </c:pt>
                <c:pt idx="382">
                  <c:v>36719</c:v>
                </c:pt>
                <c:pt idx="383">
                  <c:v>36720</c:v>
                </c:pt>
                <c:pt idx="384">
                  <c:v>36721</c:v>
                </c:pt>
                <c:pt idx="385">
                  <c:v>36724</c:v>
                </c:pt>
                <c:pt idx="386">
                  <c:v>36725</c:v>
                </c:pt>
                <c:pt idx="387">
                  <c:v>36726</c:v>
                </c:pt>
                <c:pt idx="388">
                  <c:v>36727</c:v>
                </c:pt>
                <c:pt idx="389">
                  <c:v>36728</c:v>
                </c:pt>
                <c:pt idx="390">
                  <c:v>36731</c:v>
                </c:pt>
                <c:pt idx="391">
                  <c:v>36732</c:v>
                </c:pt>
                <c:pt idx="392">
                  <c:v>36733</c:v>
                </c:pt>
                <c:pt idx="393">
                  <c:v>36734</c:v>
                </c:pt>
                <c:pt idx="394">
                  <c:v>36735</c:v>
                </c:pt>
                <c:pt idx="395">
                  <c:v>36738</c:v>
                </c:pt>
                <c:pt idx="396">
                  <c:v>36739</c:v>
                </c:pt>
                <c:pt idx="397">
                  <c:v>36740</c:v>
                </c:pt>
                <c:pt idx="398">
                  <c:v>36741</c:v>
                </c:pt>
                <c:pt idx="399">
                  <c:v>36742</c:v>
                </c:pt>
                <c:pt idx="400">
                  <c:v>36745</c:v>
                </c:pt>
                <c:pt idx="401">
                  <c:v>36746</c:v>
                </c:pt>
                <c:pt idx="402">
                  <c:v>36747</c:v>
                </c:pt>
                <c:pt idx="403">
                  <c:v>36748</c:v>
                </c:pt>
                <c:pt idx="404">
                  <c:v>36749</c:v>
                </c:pt>
                <c:pt idx="405">
                  <c:v>36752</c:v>
                </c:pt>
                <c:pt idx="406">
                  <c:v>36753</c:v>
                </c:pt>
                <c:pt idx="407">
                  <c:v>36754</c:v>
                </c:pt>
                <c:pt idx="408">
                  <c:v>36755</c:v>
                </c:pt>
                <c:pt idx="409">
                  <c:v>36756</c:v>
                </c:pt>
                <c:pt idx="410">
                  <c:v>36759</c:v>
                </c:pt>
                <c:pt idx="411">
                  <c:v>36760</c:v>
                </c:pt>
                <c:pt idx="412">
                  <c:v>36761</c:v>
                </c:pt>
                <c:pt idx="413">
                  <c:v>36762</c:v>
                </c:pt>
                <c:pt idx="414">
                  <c:v>36763</c:v>
                </c:pt>
                <c:pt idx="415">
                  <c:v>36766</c:v>
                </c:pt>
                <c:pt idx="416">
                  <c:v>36767</c:v>
                </c:pt>
                <c:pt idx="417">
                  <c:v>36768</c:v>
                </c:pt>
                <c:pt idx="418">
                  <c:v>36769</c:v>
                </c:pt>
                <c:pt idx="419">
                  <c:v>36770</c:v>
                </c:pt>
                <c:pt idx="420">
                  <c:v>36773</c:v>
                </c:pt>
                <c:pt idx="421">
                  <c:v>36774</c:v>
                </c:pt>
                <c:pt idx="422">
                  <c:v>36775</c:v>
                </c:pt>
                <c:pt idx="423">
                  <c:v>36777</c:v>
                </c:pt>
                <c:pt idx="424">
                  <c:v>36780</c:v>
                </c:pt>
                <c:pt idx="425">
                  <c:v>36781</c:v>
                </c:pt>
                <c:pt idx="426">
                  <c:v>36782</c:v>
                </c:pt>
                <c:pt idx="427">
                  <c:v>36783</c:v>
                </c:pt>
                <c:pt idx="428">
                  <c:v>36784</c:v>
                </c:pt>
                <c:pt idx="429">
                  <c:v>36787</c:v>
                </c:pt>
                <c:pt idx="430">
                  <c:v>36788</c:v>
                </c:pt>
                <c:pt idx="431">
                  <c:v>36789</c:v>
                </c:pt>
                <c:pt idx="432">
                  <c:v>36790</c:v>
                </c:pt>
                <c:pt idx="433">
                  <c:v>36791</c:v>
                </c:pt>
                <c:pt idx="434">
                  <c:v>36794</c:v>
                </c:pt>
                <c:pt idx="435">
                  <c:v>36795</c:v>
                </c:pt>
                <c:pt idx="436">
                  <c:v>36796</c:v>
                </c:pt>
                <c:pt idx="437">
                  <c:v>36797</c:v>
                </c:pt>
                <c:pt idx="438">
                  <c:v>36798</c:v>
                </c:pt>
                <c:pt idx="439">
                  <c:v>36801</c:v>
                </c:pt>
                <c:pt idx="440">
                  <c:v>36802</c:v>
                </c:pt>
                <c:pt idx="441">
                  <c:v>36803</c:v>
                </c:pt>
                <c:pt idx="442">
                  <c:v>36804</c:v>
                </c:pt>
                <c:pt idx="443">
                  <c:v>36805</c:v>
                </c:pt>
                <c:pt idx="444">
                  <c:v>36808</c:v>
                </c:pt>
                <c:pt idx="445">
                  <c:v>36809</c:v>
                </c:pt>
                <c:pt idx="446">
                  <c:v>36810</c:v>
                </c:pt>
                <c:pt idx="447">
                  <c:v>36812</c:v>
                </c:pt>
                <c:pt idx="448">
                  <c:v>36815</c:v>
                </c:pt>
                <c:pt idx="449">
                  <c:v>36816</c:v>
                </c:pt>
                <c:pt idx="450">
                  <c:v>36817</c:v>
                </c:pt>
                <c:pt idx="451">
                  <c:v>36818</c:v>
                </c:pt>
                <c:pt idx="452">
                  <c:v>36819</c:v>
                </c:pt>
                <c:pt idx="453">
                  <c:v>36822</c:v>
                </c:pt>
                <c:pt idx="454">
                  <c:v>36823</c:v>
                </c:pt>
                <c:pt idx="455">
                  <c:v>36824</c:v>
                </c:pt>
                <c:pt idx="456">
                  <c:v>36825</c:v>
                </c:pt>
                <c:pt idx="457">
                  <c:v>36826</c:v>
                </c:pt>
                <c:pt idx="458">
                  <c:v>36829</c:v>
                </c:pt>
                <c:pt idx="459">
                  <c:v>36830</c:v>
                </c:pt>
                <c:pt idx="460">
                  <c:v>36831</c:v>
                </c:pt>
                <c:pt idx="461">
                  <c:v>36833</c:v>
                </c:pt>
                <c:pt idx="462">
                  <c:v>36836</c:v>
                </c:pt>
                <c:pt idx="463">
                  <c:v>36837</c:v>
                </c:pt>
                <c:pt idx="464">
                  <c:v>36838</c:v>
                </c:pt>
                <c:pt idx="465">
                  <c:v>36839</c:v>
                </c:pt>
                <c:pt idx="466">
                  <c:v>36840</c:v>
                </c:pt>
                <c:pt idx="467">
                  <c:v>36843</c:v>
                </c:pt>
                <c:pt idx="468">
                  <c:v>36844</c:v>
                </c:pt>
                <c:pt idx="469">
                  <c:v>36846</c:v>
                </c:pt>
                <c:pt idx="470">
                  <c:v>36847</c:v>
                </c:pt>
                <c:pt idx="471">
                  <c:v>36850</c:v>
                </c:pt>
                <c:pt idx="472">
                  <c:v>36851</c:v>
                </c:pt>
                <c:pt idx="473">
                  <c:v>36852</c:v>
                </c:pt>
                <c:pt idx="474">
                  <c:v>36853</c:v>
                </c:pt>
                <c:pt idx="475">
                  <c:v>36854</c:v>
                </c:pt>
                <c:pt idx="476">
                  <c:v>36857</c:v>
                </c:pt>
                <c:pt idx="477">
                  <c:v>36858</c:v>
                </c:pt>
                <c:pt idx="478">
                  <c:v>36859</c:v>
                </c:pt>
                <c:pt idx="479">
                  <c:v>36860</c:v>
                </c:pt>
                <c:pt idx="480">
                  <c:v>36861</c:v>
                </c:pt>
                <c:pt idx="481">
                  <c:v>36864</c:v>
                </c:pt>
                <c:pt idx="482">
                  <c:v>36865</c:v>
                </c:pt>
                <c:pt idx="483">
                  <c:v>36866</c:v>
                </c:pt>
                <c:pt idx="484">
                  <c:v>36867</c:v>
                </c:pt>
                <c:pt idx="485">
                  <c:v>36868</c:v>
                </c:pt>
                <c:pt idx="486">
                  <c:v>36871</c:v>
                </c:pt>
                <c:pt idx="487">
                  <c:v>36872</c:v>
                </c:pt>
                <c:pt idx="488">
                  <c:v>36873</c:v>
                </c:pt>
                <c:pt idx="489">
                  <c:v>36874</c:v>
                </c:pt>
                <c:pt idx="490">
                  <c:v>36875</c:v>
                </c:pt>
                <c:pt idx="491">
                  <c:v>36878</c:v>
                </c:pt>
                <c:pt idx="492">
                  <c:v>36879</c:v>
                </c:pt>
                <c:pt idx="493">
                  <c:v>36880</c:v>
                </c:pt>
                <c:pt idx="494">
                  <c:v>36881</c:v>
                </c:pt>
                <c:pt idx="495">
                  <c:v>36882</c:v>
                </c:pt>
                <c:pt idx="496">
                  <c:v>36886</c:v>
                </c:pt>
                <c:pt idx="497">
                  <c:v>36887</c:v>
                </c:pt>
                <c:pt idx="498">
                  <c:v>36888</c:v>
                </c:pt>
                <c:pt idx="499">
                  <c:v>36889</c:v>
                </c:pt>
                <c:pt idx="500">
                  <c:v>36893</c:v>
                </c:pt>
                <c:pt idx="501">
                  <c:v>36894</c:v>
                </c:pt>
                <c:pt idx="502">
                  <c:v>36895</c:v>
                </c:pt>
                <c:pt idx="503">
                  <c:v>36896</c:v>
                </c:pt>
                <c:pt idx="504">
                  <c:v>36899</c:v>
                </c:pt>
                <c:pt idx="505">
                  <c:v>36900</c:v>
                </c:pt>
                <c:pt idx="506">
                  <c:v>36901</c:v>
                </c:pt>
                <c:pt idx="507">
                  <c:v>36902</c:v>
                </c:pt>
                <c:pt idx="508">
                  <c:v>36903</c:v>
                </c:pt>
                <c:pt idx="509">
                  <c:v>36906</c:v>
                </c:pt>
                <c:pt idx="510">
                  <c:v>36907</c:v>
                </c:pt>
                <c:pt idx="511">
                  <c:v>36908</c:v>
                </c:pt>
                <c:pt idx="512">
                  <c:v>36909</c:v>
                </c:pt>
                <c:pt idx="513">
                  <c:v>36910</c:v>
                </c:pt>
                <c:pt idx="514">
                  <c:v>36913</c:v>
                </c:pt>
                <c:pt idx="515">
                  <c:v>36914</c:v>
                </c:pt>
                <c:pt idx="516">
                  <c:v>36915</c:v>
                </c:pt>
                <c:pt idx="517">
                  <c:v>36916</c:v>
                </c:pt>
                <c:pt idx="518">
                  <c:v>36917</c:v>
                </c:pt>
                <c:pt idx="519">
                  <c:v>36920</c:v>
                </c:pt>
                <c:pt idx="520">
                  <c:v>36921</c:v>
                </c:pt>
                <c:pt idx="521">
                  <c:v>36922</c:v>
                </c:pt>
                <c:pt idx="522">
                  <c:v>36923</c:v>
                </c:pt>
                <c:pt idx="523">
                  <c:v>36924</c:v>
                </c:pt>
                <c:pt idx="524">
                  <c:v>36927</c:v>
                </c:pt>
                <c:pt idx="525">
                  <c:v>36928</c:v>
                </c:pt>
                <c:pt idx="526">
                  <c:v>36929</c:v>
                </c:pt>
                <c:pt idx="527">
                  <c:v>36930</c:v>
                </c:pt>
                <c:pt idx="528">
                  <c:v>36931</c:v>
                </c:pt>
                <c:pt idx="529">
                  <c:v>36934</c:v>
                </c:pt>
                <c:pt idx="530">
                  <c:v>36935</c:v>
                </c:pt>
                <c:pt idx="531">
                  <c:v>36936</c:v>
                </c:pt>
                <c:pt idx="532">
                  <c:v>36937</c:v>
                </c:pt>
                <c:pt idx="533">
                  <c:v>36938</c:v>
                </c:pt>
                <c:pt idx="534">
                  <c:v>36941</c:v>
                </c:pt>
                <c:pt idx="535">
                  <c:v>36942</c:v>
                </c:pt>
                <c:pt idx="536">
                  <c:v>36943</c:v>
                </c:pt>
                <c:pt idx="537">
                  <c:v>36944</c:v>
                </c:pt>
                <c:pt idx="538">
                  <c:v>36945</c:v>
                </c:pt>
                <c:pt idx="539">
                  <c:v>36950</c:v>
                </c:pt>
                <c:pt idx="540">
                  <c:v>36951</c:v>
                </c:pt>
                <c:pt idx="541">
                  <c:v>36952</c:v>
                </c:pt>
                <c:pt idx="542">
                  <c:v>36955</c:v>
                </c:pt>
                <c:pt idx="543">
                  <c:v>36956</c:v>
                </c:pt>
                <c:pt idx="544">
                  <c:v>36957</c:v>
                </c:pt>
                <c:pt idx="545">
                  <c:v>36958</c:v>
                </c:pt>
                <c:pt idx="546">
                  <c:v>36959</c:v>
                </c:pt>
                <c:pt idx="547">
                  <c:v>36962</c:v>
                </c:pt>
                <c:pt idx="548">
                  <c:v>36963</c:v>
                </c:pt>
                <c:pt idx="549">
                  <c:v>36964</c:v>
                </c:pt>
                <c:pt idx="550">
                  <c:v>36965</c:v>
                </c:pt>
                <c:pt idx="551">
                  <c:v>36966</c:v>
                </c:pt>
                <c:pt idx="552">
                  <c:v>36969</c:v>
                </c:pt>
                <c:pt idx="553">
                  <c:v>36970</c:v>
                </c:pt>
                <c:pt idx="554">
                  <c:v>36971</c:v>
                </c:pt>
                <c:pt idx="555">
                  <c:v>36972</c:v>
                </c:pt>
                <c:pt idx="556">
                  <c:v>36973</c:v>
                </c:pt>
                <c:pt idx="557">
                  <c:v>36976</c:v>
                </c:pt>
                <c:pt idx="558">
                  <c:v>36977</c:v>
                </c:pt>
                <c:pt idx="559">
                  <c:v>36978</c:v>
                </c:pt>
                <c:pt idx="560">
                  <c:v>36979</c:v>
                </c:pt>
                <c:pt idx="561">
                  <c:v>36980</c:v>
                </c:pt>
                <c:pt idx="562">
                  <c:v>36983</c:v>
                </c:pt>
                <c:pt idx="563">
                  <c:v>36984</c:v>
                </c:pt>
                <c:pt idx="564">
                  <c:v>36985</c:v>
                </c:pt>
                <c:pt idx="565">
                  <c:v>36986</c:v>
                </c:pt>
                <c:pt idx="566">
                  <c:v>36987</c:v>
                </c:pt>
                <c:pt idx="567">
                  <c:v>36990</c:v>
                </c:pt>
                <c:pt idx="568">
                  <c:v>36991</c:v>
                </c:pt>
                <c:pt idx="569">
                  <c:v>36992</c:v>
                </c:pt>
                <c:pt idx="570">
                  <c:v>36993</c:v>
                </c:pt>
                <c:pt idx="571">
                  <c:v>36997</c:v>
                </c:pt>
                <c:pt idx="572">
                  <c:v>36998</c:v>
                </c:pt>
                <c:pt idx="573">
                  <c:v>36999</c:v>
                </c:pt>
                <c:pt idx="574">
                  <c:v>37000</c:v>
                </c:pt>
                <c:pt idx="575">
                  <c:v>37001</c:v>
                </c:pt>
                <c:pt idx="576">
                  <c:v>37004</c:v>
                </c:pt>
                <c:pt idx="577">
                  <c:v>37005</c:v>
                </c:pt>
                <c:pt idx="578">
                  <c:v>37006</c:v>
                </c:pt>
                <c:pt idx="579">
                  <c:v>37007</c:v>
                </c:pt>
                <c:pt idx="580">
                  <c:v>37008</c:v>
                </c:pt>
                <c:pt idx="581">
                  <c:v>37011</c:v>
                </c:pt>
                <c:pt idx="582">
                  <c:v>37013</c:v>
                </c:pt>
                <c:pt idx="583">
                  <c:v>37014</c:v>
                </c:pt>
                <c:pt idx="584">
                  <c:v>37015</c:v>
                </c:pt>
                <c:pt idx="585">
                  <c:v>37018</c:v>
                </c:pt>
                <c:pt idx="586">
                  <c:v>37019</c:v>
                </c:pt>
                <c:pt idx="587">
                  <c:v>37020</c:v>
                </c:pt>
                <c:pt idx="588">
                  <c:v>37021</c:v>
                </c:pt>
                <c:pt idx="589">
                  <c:v>37022</c:v>
                </c:pt>
                <c:pt idx="590">
                  <c:v>37025</c:v>
                </c:pt>
                <c:pt idx="591">
                  <c:v>37026</c:v>
                </c:pt>
                <c:pt idx="592">
                  <c:v>37027</c:v>
                </c:pt>
                <c:pt idx="593">
                  <c:v>37028</c:v>
                </c:pt>
                <c:pt idx="594">
                  <c:v>37029</c:v>
                </c:pt>
                <c:pt idx="595">
                  <c:v>37032</c:v>
                </c:pt>
                <c:pt idx="596">
                  <c:v>37033</c:v>
                </c:pt>
                <c:pt idx="597">
                  <c:v>37034</c:v>
                </c:pt>
                <c:pt idx="598">
                  <c:v>37035</c:v>
                </c:pt>
                <c:pt idx="599">
                  <c:v>37036</c:v>
                </c:pt>
                <c:pt idx="600">
                  <c:v>37039</c:v>
                </c:pt>
                <c:pt idx="601">
                  <c:v>37040</c:v>
                </c:pt>
                <c:pt idx="602">
                  <c:v>37041</c:v>
                </c:pt>
                <c:pt idx="603">
                  <c:v>37042</c:v>
                </c:pt>
                <c:pt idx="604">
                  <c:v>37043</c:v>
                </c:pt>
                <c:pt idx="605">
                  <c:v>37046</c:v>
                </c:pt>
                <c:pt idx="606">
                  <c:v>37047</c:v>
                </c:pt>
                <c:pt idx="607">
                  <c:v>37048</c:v>
                </c:pt>
                <c:pt idx="608">
                  <c:v>37049</c:v>
                </c:pt>
                <c:pt idx="609">
                  <c:v>37050</c:v>
                </c:pt>
                <c:pt idx="610">
                  <c:v>37053</c:v>
                </c:pt>
                <c:pt idx="611">
                  <c:v>37054</c:v>
                </c:pt>
                <c:pt idx="612">
                  <c:v>37055</c:v>
                </c:pt>
                <c:pt idx="613">
                  <c:v>37057</c:v>
                </c:pt>
                <c:pt idx="614">
                  <c:v>37060</c:v>
                </c:pt>
                <c:pt idx="615">
                  <c:v>37061</c:v>
                </c:pt>
                <c:pt idx="616">
                  <c:v>37062</c:v>
                </c:pt>
                <c:pt idx="617">
                  <c:v>37063</c:v>
                </c:pt>
                <c:pt idx="618">
                  <c:v>37064</c:v>
                </c:pt>
                <c:pt idx="619">
                  <c:v>37067</c:v>
                </c:pt>
                <c:pt idx="620">
                  <c:v>37068</c:v>
                </c:pt>
                <c:pt idx="621">
                  <c:v>37069</c:v>
                </c:pt>
                <c:pt idx="622">
                  <c:v>37070</c:v>
                </c:pt>
                <c:pt idx="623">
                  <c:v>37071</c:v>
                </c:pt>
                <c:pt idx="624">
                  <c:v>37074</c:v>
                </c:pt>
                <c:pt idx="625">
                  <c:v>37075</c:v>
                </c:pt>
                <c:pt idx="626">
                  <c:v>37076</c:v>
                </c:pt>
                <c:pt idx="627">
                  <c:v>37077</c:v>
                </c:pt>
                <c:pt idx="628">
                  <c:v>37078</c:v>
                </c:pt>
                <c:pt idx="629">
                  <c:v>37081</c:v>
                </c:pt>
                <c:pt idx="630">
                  <c:v>37082</c:v>
                </c:pt>
                <c:pt idx="631">
                  <c:v>37083</c:v>
                </c:pt>
                <c:pt idx="632">
                  <c:v>37084</c:v>
                </c:pt>
                <c:pt idx="633">
                  <c:v>37085</c:v>
                </c:pt>
                <c:pt idx="634">
                  <c:v>37088</c:v>
                </c:pt>
                <c:pt idx="635">
                  <c:v>37089</c:v>
                </c:pt>
                <c:pt idx="636">
                  <c:v>37090</c:v>
                </c:pt>
                <c:pt idx="637">
                  <c:v>37091</c:v>
                </c:pt>
                <c:pt idx="638">
                  <c:v>37092</c:v>
                </c:pt>
                <c:pt idx="639">
                  <c:v>37095</c:v>
                </c:pt>
                <c:pt idx="640">
                  <c:v>37096</c:v>
                </c:pt>
                <c:pt idx="641">
                  <c:v>37097</c:v>
                </c:pt>
                <c:pt idx="642">
                  <c:v>37098</c:v>
                </c:pt>
                <c:pt idx="643">
                  <c:v>37099</c:v>
                </c:pt>
                <c:pt idx="644">
                  <c:v>37102</c:v>
                </c:pt>
                <c:pt idx="645">
                  <c:v>37103</c:v>
                </c:pt>
                <c:pt idx="646">
                  <c:v>37104</c:v>
                </c:pt>
                <c:pt idx="647">
                  <c:v>37105</c:v>
                </c:pt>
                <c:pt idx="648">
                  <c:v>37106</c:v>
                </c:pt>
                <c:pt idx="649">
                  <c:v>37109</c:v>
                </c:pt>
                <c:pt idx="650">
                  <c:v>37110</c:v>
                </c:pt>
                <c:pt idx="651">
                  <c:v>37111</c:v>
                </c:pt>
                <c:pt idx="652">
                  <c:v>37112</c:v>
                </c:pt>
                <c:pt idx="653">
                  <c:v>37113</c:v>
                </c:pt>
                <c:pt idx="654">
                  <c:v>37116</c:v>
                </c:pt>
                <c:pt idx="655">
                  <c:v>37117</c:v>
                </c:pt>
                <c:pt idx="656">
                  <c:v>37118</c:v>
                </c:pt>
                <c:pt idx="657">
                  <c:v>37119</c:v>
                </c:pt>
                <c:pt idx="658">
                  <c:v>37120</c:v>
                </c:pt>
                <c:pt idx="659">
                  <c:v>37123</c:v>
                </c:pt>
                <c:pt idx="660">
                  <c:v>37124</c:v>
                </c:pt>
                <c:pt idx="661">
                  <c:v>37125</c:v>
                </c:pt>
                <c:pt idx="662">
                  <c:v>37126</c:v>
                </c:pt>
                <c:pt idx="663">
                  <c:v>37127</c:v>
                </c:pt>
                <c:pt idx="664">
                  <c:v>37130</c:v>
                </c:pt>
                <c:pt idx="665">
                  <c:v>37131</c:v>
                </c:pt>
                <c:pt idx="666">
                  <c:v>37132</c:v>
                </c:pt>
                <c:pt idx="667">
                  <c:v>37133</c:v>
                </c:pt>
                <c:pt idx="668">
                  <c:v>37134</c:v>
                </c:pt>
                <c:pt idx="669">
                  <c:v>37137</c:v>
                </c:pt>
                <c:pt idx="670">
                  <c:v>37138</c:v>
                </c:pt>
                <c:pt idx="671">
                  <c:v>37139</c:v>
                </c:pt>
                <c:pt idx="672">
                  <c:v>37140</c:v>
                </c:pt>
                <c:pt idx="673">
                  <c:v>37144</c:v>
                </c:pt>
                <c:pt idx="674">
                  <c:v>37145</c:v>
                </c:pt>
                <c:pt idx="675">
                  <c:v>37146</c:v>
                </c:pt>
                <c:pt idx="676">
                  <c:v>37147</c:v>
                </c:pt>
                <c:pt idx="677">
                  <c:v>37148</c:v>
                </c:pt>
                <c:pt idx="678">
                  <c:v>37151</c:v>
                </c:pt>
                <c:pt idx="679">
                  <c:v>37152</c:v>
                </c:pt>
                <c:pt idx="680">
                  <c:v>37153</c:v>
                </c:pt>
                <c:pt idx="681">
                  <c:v>37154</c:v>
                </c:pt>
                <c:pt idx="682">
                  <c:v>37155</c:v>
                </c:pt>
                <c:pt idx="683">
                  <c:v>37158</c:v>
                </c:pt>
                <c:pt idx="684">
                  <c:v>37159</c:v>
                </c:pt>
                <c:pt idx="685">
                  <c:v>37160</c:v>
                </c:pt>
                <c:pt idx="686">
                  <c:v>37161</c:v>
                </c:pt>
                <c:pt idx="687">
                  <c:v>37162</c:v>
                </c:pt>
                <c:pt idx="688">
                  <c:v>37165</c:v>
                </c:pt>
                <c:pt idx="689">
                  <c:v>37166</c:v>
                </c:pt>
                <c:pt idx="690">
                  <c:v>37167</c:v>
                </c:pt>
                <c:pt idx="691">
                  <c:v>37168</c:v>
                </c:pt>
                <c:pt idx="692">
                  <c:v>37169</c:v>
                </c:pt>
                <c:pt idx="693">
                  <c:v>37172</c:v>
                </c:pt>
                <c:pt idx="694">
                  <c:v>37173</c:v>
                </c:pt>
                <c:pt idx="695">
                  <c:v>37174</c:v>
                </c:pt>
                <c:pt idx="696">
                  <c:v>37175</c:v>
                </c:pt>
                <c:pt idx="697">
                  <c:v>37179</c:v>
                </c:pt>
                <c:pt idx="698">
                  <c:v>37180</c:v>
                </c:pt>
                <c:pt idx="699">
                  <c:v>37181</c:v>
                </c:pt>
                <c:pt idx="700">
                  <c:v>37182</c:v>
                </c:pt>
                <c:pt idx="701">
                  <c:v>37183</c:v>
                </c:pt>
                <c:pt idx="702">
                  <c:v>37186</c:v>
                </c:pt>
                <c:pt idx="703">
                  <c:v>37187</c:v>
                </c:pt>
                <c:pt idx="704">
                  <c:v>37188</c:v>
                </c:pt>
                <c:pt idx="705">
                  <c:v>37189</c:v>
                </c:pt>
                <c:pt idx="706">
                  <c:v>37190</c:v>
                </c:pt>
                <c:pt idx="707">
                  <c:v>37193</c:v>
                </c:pt>
                <c:pt idx="708">
                  <c:v>37194</c:v>
                </c:pt>
                <c:pt idx="709">
                  <c:v>37195</c:v>
                </c:pt>
                <c:pt idx="710">
                  <c:v>37196</c:v>
                </c:pt>
                <c:pt idx="711">
                  <c:v>37200</c:v>
                </c:pt>
                <c:pt idx="712">
                  <c:v>37201</c:v>
                </c:pt>
                <c:pt idx="713">
                  <c:v>37202</c:v>
                </c:pt>
                <c:pt idx="714">
                  <c:v>37203</c:v>
                </c:pt>
                <c:pt idx="715">
                  <c:v>37204</c:v>
                </c:pt>
                <c:pt idx="716">
                  <c:v>37207</c:v>
                </c:pt>
                <c:pt idx="717">
                  <c:v>37208</c:v>
                </c:pt>
                <c:pt idx="718">
                  <c:v>37209</c:v>
                </c:pt>
                <c:pt idx="719">
                  <c:v>37211</c:v>
                </c:pt>
                <c:pt idx="720">
                  <c:v>37214</c:v>
                </c:pt>
                <c:pt idx="721">
                  <c:v>37215</c:v>
                </c:pt>
                <c:pt idx="722">
                  <c:v>37216</c:v>
                </c:pt>
                <c:pt idx="723">
                  <c:v>37217</c:v>
                </c:pt>
                <c:pt idx="724">
                  <c:v>37218</c:v>
                </c:pt>
                <c:pt idx="725">
                  <c:v>37221</c:v>
                </c:pt>
                <c:pt idx="726">
                  <c:v>37222</c:v>
                </c:pt>
                <c:pt idx="727">
                  <c:v>37223</c:v>
                </c:pt>
                <c:pt idx="728">
                  <c:v>37224</c:v>
                </c:pt>
                <c:pt idx="729">
                  <c:v>37225</c:v>
                </c:pt>
                <c:pt idx="730">
                  <c:v>37228</c:v>
                </c:pt>
                <c:pt idx="731">
                  <c:v>37229</c:v>
                </c:pt>
                <c:pt idx="732">
                  <c:v>37230</c:v>
                </c:pt>
                <c:pt idx="733">
                  <c:v>37231</c:v>
                </c:pt>
                <c:pt idx="734">
                  <c:v>37232</c:v>
                </c:pt>
                <c:pt idx="735">
                  <c:v>37235</c:v>
                </c:pt>
                <c:pt idx="736">
                  <c:v>37236</c:v>
                </c:pt>
                <c:pt idx="737">
                  <c:v>37237</c:v>
                </c:pt>
                <c:pt idx="738">
                  <c:v>37238</c:v>
                </c:pt>
                <c:pt idx="739">
                  <c:v>37239</c:v>
                </c:pt>
                <c:pt idx="740">
                  <c:v>37242</c:v>
                </c:pt>
                <c:pt idx="741">
                  <c:v>37243</c:v>
                </c:pt>
                <c:pt idx="742">
                  <c:v>37244</c:v>
                </c:pt>
                <c:pt idx="743">
                  <c:v>37245</c:v>
                </c:pt>
                <c:pt idx="744">
                  <c:v>37246</c:v>
                </c:pt>
                <c:pt idx="745">
                  <c:v>37249</c:v>
                </c:pt>
                <c:pt idx="746">
                  <c:v>37251</c:v>
                </c:pt>
                <c:pt idx="747">
                  <c:v>37252</c:v>
                </c:pt>
                <c:pt idx="748">
                  <c:v>37253</c:v>
                </c:pt>
                <c:pt idx="749">
                  <c:v>37256</c:v>
                </c:pt>
                <c:pt idx="750">
                  <c:v>37258</c:v>
                </c:pt>
                <c:pt idx="751">
                  <c:v>37259</c:v>
                </c:pt>
                <c:pt idx="752">
                  <c:v>37260</c:v>
                </c:pt>
                <c:pt idx="753">
                  <c:v>37263</c:v>
                </c:pt>
                <c:pt idx="754">
                  <c:v>37264</c:v>
                </c:pt>
                <c:pt idx="755">
                  <c:v>37265</c:v>
                </c:pt>
                <c:pt idx="756">
                  <c:v>37266</c:v>
                </c:pt>
                <c:pt idx="757">
                  <c:v>37267</c:v>
                </c:pt>
                <c:pt idx="758">
                  <c:v>37270</c:v>
                </c:pt>
                <c:pt idx="759">
                  <c:v>37271</c:v>
                </c:pt>
                <c:pt idx="760">
                  <c:v>37272</c:v>
                </c:pt>
                <c:pt idx="761">
                  <c:v>37273</c:v>
                </c:pt>
                <c:pt idx="762">
                  <c:v>37274</c:v>
                </c:pt>
                <c:pt idx="763">
                  <c:v>37277</c:v>
                </c:pt>
                <c:pt idx="764">
                  <c:v>37278</c:v>
                </c:pt>
                <c:pt idx="765">
                  <c:v>37279</c:v>
                </c:pt>
                <c:pt idx="766">
                  <c:v>37280</c:v>
                </c:pt>
                <c:pt idx="767">
                  <c:v>37281</c:v>
                </c:pt>
                <c:pt idx="768">
                  <c:v>37284</c:v>
                </c:pt>
                <c:pt idx="769">
                  <c:v>37285</c:v>
                </c:pt>
                <c:pt idx="770">
                  <c:v>37286</c:v>
                </c:pt>
                <c:pt idx="771">
                  <c:v>37287</c:v>
                </c:pt>
                <c:pt idx="772">
                  <c:v>37288</c:v>
                </c:pt>
                <c:pt idx="773">
                  <c:v>37291</c:v>
                </c:pt>
                <c:pt idx="774">
                  <c:v>37292</c:v>
                </c:pt>
                <c:pt idx="775">
                  <c:v>37293</c:v>
                </c:pt>
                <c:pt idx="776">
                  <c:v>37294</c:v>
                </c:pt>
                <c:pt idx="777">
                  <c:v>37295</c:v>
                </c:pt>
                <c:pt idx="778">
                  <c:v>37300</c:v>
                </c:pt>
                <c:pt idx="779">
                  <c:v>37301</c:v>
                </c:pt>
                <c:pt idx="780">
                  <c:v>37302</c:v>
                </c:pt>
                <c:pt idx="781">
                  <c:v>37305</c:v>
                </c:pt>
                <c:pt idx="782">
                  <c:v>37306</c:v>
                </c:pt>
                <c:pt idx="783">
                  <c:v>37307</c:v>
                </c:pt>
                <c:pt idx="784">
                  <c:v>37308</c:v>
                </c:pt>
                <c:pt idx="785">
                  <c:v>37309</c:v>
                </c:pt>
                <c:pt idx="786">
                  <c:v>37312</c:v>
                </c:pt>
                <c:pt idx="787">
                  <c:v>37313</c:v>
                </c:pt>
                <c:pt idx="788">
                  <c:v>37314</c:v>
                </c:pt>
                <c:pt idx="789">
                  <c:v>37315</c:v>
                </c:pt>
                <c:pt idx="790">
                  <c:v>37316</c:v>
                </c:pt>
                <c:pt idx="791">
                  <c:v>37319</c:v>
                </c:pt>
                <c:pt idx="792">
                  <c:v>37320</c:v>
                </c:pt>
                <c:pt idx="793">
                  <c:v>37321</c:v>
                </c:pt>
                <c:pt idx="794">
                  <c:v>37322</c:v>
                </c:pt>
                <c:pt idx="795">
                  <c:v>37323</c:v>
                </c:pt>
                <c:pt idx="796">
                  <c:v>37326</c:v>
                </c:pt>
                <c:pt idx="797">
                  <c:v>37327</c:v>
                </c:pt>
                <c:pt idx="798">
                  <c:v>37328</c:v>
                </c:pt>
                <c:pt idx="799">
                  <c:v>37329</c:v>
                </c:pt>
                <c:pt idx="800">
                  <c:v>37330</c:v>
                </c:pt>
                <c:pt idx="801">
                  <c:v>37333</c:v>
                </c:pt>
                <c:pt idx="802">
                  <c:v>37334</c:v>
                </c:pt>
                <c:pt idx="803">
                  <c:v>37335</c:v>
                </c:pt>
                <c:pt idx="804">
                  <c:v>37336</c:v>
                </c:pt>
                <c:pt idx="805">
                  <c:v>37337</c:v>
                </c:pt>
                <c:pt idx="806">
                  <c:v>37340</c:v>
                </c:pt>
                <c:pt idx="807">
                  <c:v>37341</c:v>
                </c:pt>
                <c:pt idx="808">
                  <c:v>37342</c:v>
                </c:pt>
                <c:pt idx="809">
                  <c:v>37343</c:v>
                </c:pt>
                <c:pt idx="810">
                  <c:v>37347</c:v>
                </c:pt>
                <c:pt idx="811">
                  <c:v>37348</c:v>
                </c:pt>
                <c:pt idx="812">
                  <c:v>37349</c:v>
                </c:pt>
                <c:pt idx="813">
                  <c:v>37350</c:v>
                </c:pt>
                <c:pt idx="814">
                  <c:v>37351</c:v>
                </c:pt>
                <c:pt idx="815">
                  <c:v>37354</c:v>
                </c:pt>
                <c:pt idx="816">
                  <c:v>37355</c:v>
                </c:pt>
                <c:pt idx="817">
                  <c:v>37356</c:v>
                </c:pt>
                <c:pt idx="818">
                  <c:v>37357</c:v>
                </c:pt>
                <c:pt idx="819">
                  <c:v>37358</c:v>
                </c:pt>
                <c:pt idx="820">
                  <c:v>37361</c:v>
                </c:pt>
                <c:pt idx="821">
                  <c:v>37362</c:v>
                </c:pt>
                <c:pt idx="822">
                  <c:v>37363</c:v>
                </c:pt>
                <c:pt idx="823">
                  <c:v>37364</c:v>
                </c:pt>
                <c:pt idx="824">
                  <c:v>37365</c:v>
                </c:pt>
                <c:pt idx="825">
                  <c:v>37368</c:v>
                </c:pt>
                <c:pt idx="826">
                  <c:v>37369</c:v>
                </c:pt>
                <c:pt idx="827">
                  <c:v>37370</c:v>
                </c:pt>
                <c:pt idx="828">
                  <c:v>37371</c:v>
                </c:pt>
                <c:pt idx="829">
                  <c:v>37372</c:v>
                </c:pt>
                <c:pt idx="830">
                  <c:v>37375</c:v>
                </c:pt>
                <c:pt idx="831">
                  <c:v>37376</c:v>
                </c:pt>
                <c:pt idx="832">
                  <c:v>37378</c:v>
                </c:pt>
                <c:pt idx="833">
                  <c:v>37379</c:v>
                </c:pt>
                <c:pt idx="834">
                  <c:v>37382</c:v>
                </c:pt>
                <c:pt idx="835">
                  <c:v>37383</c:v>
                </c:pt>
                <c:pt idx="836">
                  <c:v>37384</c:v>
                </c:pt>
                <c:pt idx="837">
                  <c:v>37385</c:v>
                </c:pt>
                <c:pt idx="838">
                  <c:v>37386</c:v>
                </c:pt>
                <c:pt idx="839">
                  <c:v>37389</c:v>
                </c:pt>
                <c:pt idx="840">
                  <c:v>37390</c:v>
                </c:pt>
                <c:pt idx="841">
                  <c:v>37391</c:v>
                </c:pt>
                <c:pt idx="842">
                  <c:v>37392</c:v>
                </c:pt>
                <c:pt idx="843">
                  <c:v>37393</c:v>
                </c:pt>
                <c:pt idx="844">
                  <c:v>37396</c:v>
                </c:pt>
                <c:pt idx="845">
                  <c:v>37397</c:v>
                </c:pt>
                <c:pt idx="846">
                  <c:v>37398</c:v>
                </c:pt>
                <c:pt idx="847">
                  <c:v>37399</c:v>
                </c:pt>
                <c:pt idx="848">
                  <c:v>37400</c:v>
                </c:pt>
                <c:pt idx="849">
                  <c:v>37403</c:v>
                </c:pt>
                <c:pt idx="850">
                  <c:v>37404</c:v>
                </c:pt>
                <c:pt idx="851">
                  <c:v>37405</c:v>
                </c:pt>
                <c:pt idx="852">
                  <c:v>37407</c:v>
                </c:pt>
                <c:pt idx="853">
                  <c:v>37410</c:v>
                </c:pt>
                <c:pt idx="854">
                  <c:v>37411</c:v>
                </c:pt>
                <c:pt idx="855">
                  <c:v>37412</c:v>
                </c:pt>
                <c:pt idx="856">
                  <c:v>37413</c:v>
                </c:pt>
                <c:pt idx="857">
                  <c:v>37414</c:v>
                </c:pt>
                <c:pt idx="858">
                  <c:v>37417</c:v>
                </c:pt>
                <c:pt idx="859">
                  <c:v>37418</c:v>
                </c:pt>
                <c:pt idx="860">
                  <c:v>37419</c:v>
                </c:pt>
                <c:pt idx="861">
                  <c:v>37420</c:v>
                </c:pt>
                <c:pt idx="862">
                  <c:v>37421</c:v>
                </c:pt>
                <c:pt idx="863">
                  <c:v>37424</c:v>
                </c:pt>
                <c:pt idx="864">
                  <c:v>37425</c:v>
                </c:pt>
                <c:pt idx="865">
                  <c:v>37426</c:v>
                </c:pt>
                <c:pt idx="866">
                  <c:v>37427</c:v>
                </c:pt>
                <c:pt idx="867">
                  <c:v>37428</c:v>
                </c:pt>
                <c:pt idx="868">
                  <c:v>37431</c:v>
                </c:pt>
                <c:pt idx="869">
                  <c:v>37432</c:v>
                </c:pt>
                <c:pt idx="870">
                  <c:v>37433</c:v>
                </c:pt>
                <c:pt idx="871">
                  <c:v>37434</c:v>
                </c:pt>
                <c:pt idx="872">
                  <c:v>37435</c:v>
                </c:pt>
                <c:pt idx="873">
                  <c:v>37438</c:v>
                </c:pt>
                <c:pt idx="874">
                  <c:v>37439</c:v>
                </c:pt>
                <c:pt idx="875">
                  <c:v>37440</c:v>
                </c:pt>
                <c:pt idx="876">
                  <c:v>37441</c:v>
                </c:pt>
                <c:pt idx="877">
                  <c:v>37442</c:v>
                </c:pt>
                <c:pt idx="878">
                  <c:v>37445</c:v>
                </c:pt>
                <c:pt idx="879">
                  <c:v>37446</c:v>
                </c:pt>
                <c:pt idx="880">
                  <c:v>37447</c:v>
                </c:pt>
                <c:pt idx="881">
                  <c:v>37448</c:v>
                </c:pt>
                <c:pt idx="882">
                  <c:v>37449</c:v>
                </c:pt>
                <c:pt idx="883">
                  <c:v>37452</c:v>
                </c:pt>
                <c:pt idx="884">
                  <c:v>37453</c:v>
                </c:pt>
                <c:pt idx="885">
                  <c:v>37454</c:v>
                </c:pt>
                <c:pt idx="886">
                  <c:v>37455</c:v>
                </c:pt>
                <c:pt idx="887">
                  <c:v>37456</c:v>
                </c:pt>
                <c:pt idx="888">
                  <c:v>37459</c:v>
                </c:pt>
                <c:pt idx="889">
                  <c:v>37460</c:v>
                </c:pt>
                <c:pt idx="890">
                  <c:v>37461</c:v>
                </c:pt>
                <c:pt idx="891">
                  <c:v>37462</c:v>
                </c:pt>
                <c:pt idx="892">
                  <c:v>37463</c:v>
                </c:pt>
                <c:pt idx="893">
                  <c:v>37466</c:v>
                </c:pt>
                <c:pt idx="894">
                  <c:v>37467</c:v>
                </c:pt>
                <c:pt idx="895">
                  <c:v>37468</c:v>
                </c:pt>
                <c:pt idx="896">
                  <c:v>37469</c:v>
                </c:pt>
                <c:pt idx="897">
                  <c:v>37470</c:v>
                </c:pt>
                <c:pt idx="898">
                  <c:v>37473</c:v>
                </c:pt>
                <c:pt idx="899">
                  <c:v>37474</c:v>
                </c:pt>
                <c:pt idx="900">
                  <c:v>37475</c:v>
                </c:pt>
                <c:pt idx="901">
                  <c:v>37476</c:v>
                </c:pt>
                <c:pt idx="902">
                  <c:v>37477</c:v>
                </c:pt>
                <c:pt idx="903">
                  <c:v>37480</c:v>
                </c:pt>
                <c:pt idx="904">
                  <c:v>37481</c:v>
                </c:pt>
                <c:pt idx="905">
                  <c:v>37482</c:v>
                </c:pt>
                <c:pt idx="906">
                  <c:v>37483</c:v>
                </c:pt>
                <c:pt idx="907">
                  <c:v>37484</c:v>
                </c:pt>
                <c:pt idx="908">
                  <c:v>37487</c:v>
                </c:pt>
                <c:pt idx="909">
                  <c:v>37488</c:v>
                </c:pt>
                <c:pt idx="910">
                  <c:v>37489</c:v>
                </c:pt>
                <c:pt idx="911">
                  <c:v>37490</c:v>
                </c:pt>
                <c:pt idx="912">
                  <c:v>37491</c:v>
                </c:pt>
                <c:pt idx="913">
                  <c:v>37494</c:v>
                </c:pt>
                <c:pt idx="914">
                  <c:v>37495</c:v>
                </c:pt>
                <c:pt idx="915">
                  <c:v>37496</c:v>
                </c:pt>
                <c:pt idx="916">
                  <c:v>37497</c:v>
                </c:pt>
                <c:pt idx="917">
                  <c:v>37498</c:v>
                </c:pt>
                <c:pt idx="918">
                  <c:v>37501</c:v>
                </c:pt>
                <c:pt idx="919">
                  <c:v>37502</c:v>
                </c:pt>
                <c:pt idx="920">
                  <c:v>37503</c:v>
                </c:pt>
                <c:pt idx="921">
                  <c:v>37504</c:v>
                </c:pt>
                <c:pt idx="922">
                  <c:v>37505</c:v>
                </c:pt>
                <c:pt idx="923">
                  <c:v>37508</c:v>
                </c:pt>
                <c:pt idx="924">
                  <c:v>37509</c:v>
                </c:pt>
                <c:pt idx="925">
                  <c:v>37510</c:v>
                </c:pt>
                <c:pt idx="926">
                  <c:v>37511</c:v>
                </c:pt>
                <c:pt idx="927">
                  <c:v>37512</c:v>
                </c:pt>
                <c:pt idx="928">
                  <c:v>37515</c:v>
                </c:pt>
                <c:pt idx="929">
                  <c:v>37516</c:v>
                </c:pt>
                <c:pt idx="930">
                  <c:v>37517</c:v>
                </c:pt>
                <c:pt idx="931">
                  <c:v>37518</c:v>
                </c:pt>
                <c:pt idx="932">
                  <c:v>37519</c:v>
                </c:pt>
                <c:pt idx="933">
                  <c:v>37522</c:v>
                </c:pt>
                <c:pt idx="934">
                  <c:v>37523</c:v>
                </c:pt>
                <c:pt idx="935">
                  <c:v>37524</c:v>
                </c:pt>
                <c:pt idx="936">
                  <c:v>37525</c:v>
                </c:pt>
                <c:pt idx="937">
                  <c:v>37526</c:v>
                </c:pt>
                <c:pt idx="938">
                  <c:v>37529</c:v>
                </c:pt>
                <c:pt idx="939">
                  <c:v>37530</c:v>
                </c:pt>
                <c:pt idx="940">
                  <c:v>37531</c:v>
                </c:pt>
                <c:pt idx="941">
                  <c:v>37532</c:v>
                </c:pt>
                <c:pt idx="942">
                  <c:v>37533</c:v>
                </c:pt>
                <c:pt idx="943">
                  <c:v>37536</c:v>
                </c:pt>
                <c:pt idx="944">
                  <c:v>37537</c:v>
                </c:pt>
                <c:pt idx="945">
                  <c:v>37538</c:v>
                </c:pt>
                <c:pt idx="946">
                  <c:v>37539</c:v>
                </c:pt>
                <c:pt idx="947">
                  <c:v>37540</c:v>
                </c:pt>
                <c:pt idx="948">
                  <c:v>37543</c:v>
                </c:pt>
                <c:pt idx="949">
                  <c:v>37544</c:v>
                </c:pt>
                <c:pt idx="950">
                  <c:v>37545</c:v>
                </c:pt>
                <c:pt idx="951">
                  <c:v>37546</c:v>
                </c:pt>
                <c:pt idx="952">
                  <c:v>37547</c:v>
                </c:pt>
                <c:pt idx="953">
                  <c:v>37550</c:v>
                </c:pt>
                <c:pt idx="954">
                  <c:v>37551</c:v>
                </c:pt>
                <c:pt idx="955">
                  <c:v>37552</c:v>
                </c:pt>
                <c:pt idx="956">
                  <c:v>37553</c:v>
                </c:pt>
                <c:pt idx="957">
                  <c:v>37554</c:v>
                </c:pt>
                <c:pt idx="958">
                  <c:v>37557</c:v>
                </c:pt>
                <c:pt idx="959">
                  <c:v>37558</c:v>
                </c:pt>
                <c:pt idx="960">
                  <c:v>37559</c:v>
                </c:pt>
                <c:pt idx="961">
                  <c:v>37560</c:v>
                </c:pt>
                <c:pt idx="962">
                  <c:v>37561</c:v>
                </c:pt>
                <c:pt idx="963">
                  <c:v>37564</c:v>
                </c:pt>
                <c:pt idx="964">
                  <c:v>37565</c:v>
                </c:pt>
                <c:pt idx="965">
                  <c:v>37566</c:v>
                </c:pt>
                <c:pt idx="966">
                  <c:v>37567</c:v>
                </c:pt>
                <c:pt idx="967">
                  <c:v>37568</c:v>
                </c:pt>
                <c:pt idx="968">
                  <c:v>37571</c:v>
                </c:pt>
                <c:pt idx="969">
                  <c:v>37572</c:v>
                </c:pt>
                <c:pt idx="970">
                  <c:v>37573</c:v>
                </c:pt>
                <c:pt idx="971">
                  <c:v>37574</c:v>
                </c:pt>
                <c:pt idx="972">
                  <c:v>37578</c:v>
                </c:pt>
                <c:pt idx="973">
                  <c:v>37579</c:v>
                </c:pt>
                <c:pt idx="974">
                  <c:v>37580</c:v>
                </c:pt>
                <c:pt idx="975">
                  <c:v>37581</c:v>
                </c:pt>
                <c:pt idx="976">
                  <c:v>37582</c:v>
                </c:pt>
                <c:pt idx="977">
                  <c:v>37585</c:v>
                </c:pt>
                <c:pt idx="978">
                  <c:v>37586</c:v>
                </c:pt>
                <c:pt idx="979">
                  <c:v>37587</c:v>
                </c:pt>
                <c:pt idx="980">
                  <c:v>37588</c:v>
                </c:pt>
                <c:pt idx="981">
                  <c:v>37589</c:v>
                </c:pt>
                <c:pt idx="982">
                  <c:v>37592</c:v>
                </c:pt>
                <c:pt idx="983">
                  <c:v>37593</c:v>
                </c:pt>
                <c:pt idx="984">
                  <c:v>37594</c:v>
                </c:pt>
                <c:pt idx="985">
                  <c:v>37595</c:v>
                </c:pt>
                <c:pt idx="986">
                  <c:v>37596</c:v>
                </c:pt>
                <c:pt idx="987">
                  <c:v>37599</c:v>
                </c:pt>
                <c:pt idx="988">
                  <c:v>37600</c:v>
                </c:pt>
                <c:pt idx="989">
                  <c:v>37601</c:v>
                </c:pt>
                <c:pt idx="990">
                  <c:v>37602</c:v>
                </c:pt>
                <c:pt idx="991">
                  <c:v>37603</c:v>
                </c:pt>
                <c:pt idx="992">
                  <c:v>37606</c:v>
                </c:pt>
                <c:pt idx="993">
                  <c:v>37607</c:v>
                </c:pt>
                <c:pt idx="994">
                  <c:v>37608</c:v>
                </c:pt>
                <c:pt idx="995">
                  <c:v>37609</c:v>
                </c:pt>
                <c:pt idx="996">
                  <c:v>37610</c:v>
                </c:pt>
                <c:pt idx="997">
                  <c:v>37613</c:v>
                </c:pt>
                <c:pt idx="998">
                  <c:v>37614</c:v>
                </c:pt>
                <c:pt idx="999">
                  <c:v>37616</c:v>
                </c:pt>
                <c:pt idx="1000">
                  <c:v>37617</c:v>
                </c:pt>
                <c:pt idx="1001">
                  <c:v>37620</c:v>
                </c:pt>
                <c:pt idx="1002">
                  <c:v>37621</c:v>
                </c:pt>
                <c:pt idx="1003">
                  <c:v>37623</c:v>
                </c:pt>
                <c:pt idx="1004">
                  <c:v>37624</c:v>
                </c:pt>
                <c:pt idx="1005">
                  <c:v>37627</c:v>
                </c:pt>
                <c:pt idx="1006">
                  <c:v>37628</c:v>
                </c:pt>
                <c:pt idx="1007">
                  <c:v>37629</c:v>
                </c:pt>
                <c:pt idx="1008">
                  <c:v>37630</c:v>
                </c:pt>
                <c:pt idx="1009">
                  <c:v>37631</c:v>
                </c:pt>
                <c:pt idx="1010">
                  <c:v>37634</c:v>
                </c:pt>
                <c:pt idx="1011">
                  <c:v>37635</c:v>
                </c:pt>
                <c:pt idx="1012">
                  <c:v>37636</c:v>
                </c:pt>
                <c:pt idx="1013">
                  <c:v>37637</c:v>
                </c:pt>
                <c:pt idx="1014">
                  <c:v>37638</c:v>
                </c:pt>
                <c:pt idx="1015">
                  <c:v>37641</c:v>
                </c:pt>
                <c:pt idx="1016">
                  <c:v>37642</c:v>
                </c:pt>
                <c:pt idx="1017">
                  <c:v>37643</c:v>
                </c:pt>
                <c:pt idx="1018">
                  <c:v>37644</c:v>
                </c:pt>
                <c:pt idx="1019">
                  <c:v>37645</c:v>
                </c:pt>
                <c:pt idx="1020">
                  <c:v>37648</c:v>
                </c:pt>
                <c:pt idx="1021">
                  <c:v>37649</c:v>
                </c:pt>
                <c:pt idx="1022">
                  <c:v>37650</c:v>
                </c:pt>
                <c:pt idx="1023">
                  <c:v>37651</c:v>
                </c:pt>
                <c:pt idx="1024">
                  <c:v>37652</c:v>
                </c:pt>
                <c:pt idx="1025">
                  <c:v>37655</c:v>
                </c:pt>
                <c:pt idx="1026">
                  <c:v>37656</c:v>
                </c:pt>
                <c:pt idx="1027">
                  <c:v>37657</c:v>
                </c:pt>
                <c:pt idx="1028">
                  <c:v>37658</c:v>
                </c:pt>
                <c:pt idx="1029">
                  <c:v>37659</c:v>
                </c:pt>
                <c:pt idx="1030">
                  <c:v>37662</c:v>
                </c:pt>
                <c:pt idx="1031">
                  <c:v>37663</c:v>
                </c:pt>
                <c:pt idx="1032">
                  <c:v>37664</c:v>
                </c:pt>
                <c:pt idx="1033">
                  <c:v>37665</c:v>
                </c:pt>
                <c:pt idx="1034">
                  <c:v>37666</c:v>
                </c:pt>
                <c:pt idx="1035">
                  <c:v>37669</c:v>
                </c:pt>
                <c:pt idx="1036">
                  <c:v>37670</c:v>
                </c:pt>
                <c:pt idx="1037">
                  <c:v>37671</c:v>
                </c:pt>
                <c:pt idx="1038">
                  <c:v>37672</c:v>
                </c:pt>
                <c:pt idx="1039">
                  <c:v>37673</c:v>
                </c:pt>
                <c:pt idx="1040">
                  <c:v>37676</c:v>
                </c:pt>
                <c:pt idx="1041">
                  <c:v>37677</c:v>
                </c:pt>
                <c:pt idx="1042">
                  <c:v>37678</c:v>
                </c:pt>
                <c:pt idx="1043">
                  <c:v>37679</c:v>
                </c:pt>
                <c:pt idx="1044">
                  <c:v>37680</c:v>
                </c:pt>
                <c:pt idx="1045">
                  <c:v>37685</c:v>
                </c:pt>
                <c:pt idx="1046">
                  <c:v>37686</c:v>
                </c:pt>
                <c:pt idx="1047">
                  <c:v>37687</c:v>
                </c:pt>
                <c:pt idx="1048">
                  <c:v>37690</c:v>
                </c:pt>
                <c:pt idx="1049">
                  <c:v>37691</c:v>
                </c:pt>
                <c:pt idx="1050">
                  <c:v>37692</c:v>
                </c:pt>
                <c:pt idx="1051">
                  <c:v>37693</c:v>
                </c:pt>
                <c:pt idx="1052">
                  <c:v>37694</c:v>
                </c:pt>
                <c:pt idx="1053">
                  <c:v>37697</c:v>
                </c:pt>
                <c:pt idx="1054">
                  <c:v>37698</c:v>
                </c:pt>
                <c:pt idx="1055">
                  <c:v>37699</c:v>
                </c:pt>
                <c:pt idx="1056">
                  <c:v>37700</c:v>
                </c:pt>
                <c:pt idx="1057">
                  <c:v>37701</c:v>
                </c:pt>
                <c:pt idx="1058">
                  <c:v>37704</c:v>
                </c:pt>
                <c:pt idx="1059">
                  <c:v>37705</c:v>
                </c:pt>
                <c:pt idx="1060">
                  <c:v>37706</c:v>
                </c:pt>
                <c:pt idx="1061">
                  <c:v>37707</c:v>
                </c:pt>
                <c:pt idx="1062">
                  <c:v>37708</c:v>
                </c:pt>
                <c:pt idx="1063">
                  <c:v>37711</c:v>
                </c:pt>
                <c:pt idx="1064">
                  <c:v>37712</c:v>
                </c:pt>
                <c:pt idx="1065">
                  <c:v>37713</c:v>
                </c:pt>
                <c:pt idx="1066">
                  <c:v>37714</c:v>
                </c:pt>
                <c:pt idx="1067">
                  <c:v>37715</c:v>
                </c:pt>
                <c:pt idx="1068">
                  <c:v>37718</c:v>
                </c:pt>
                <c:pt idx="1069">
                  <c:v>37719</c:v>
                </c:pt>
                <c:pt idx="1070">
                  <c:v>37720</c:v>
                </c:pt>
                <c:pt idx="1071">
                  <c:v>37721</c:v>
                </c:pt>
                <c:pt idx="1072">
                  <c:v>37722</c:v>
                </c:pt>
                <c:pt idx="1073">
                  <c:v>37725</c:v>
                </c:pt>
                <c:pt idx="1074">
                  <c:v>37726</c:v>
                </c:pt>
                <c:pt idx="1075">
                  <c:v>37727</c:v>
                </c:pt>
                <c:pt idx="1076">
                  <c:v>37728</c:v>
                </c:pt>
                <c:pt idx="1077">
                  <c:v>37733</c:v>
                </c:pt>
                <c:pt idx="1078">
                  <c:v>37734</c:v>
                </c:pt>
                <c:pt idx="1079">
                  <c:v>37735</c:v>
                </c:pt>
                <c:pt idx="1080">
                  <c:v>37736</c:v>
                </c:pt>
                <c:pt idx="1081">
                  <c:v>37739</c:v>
                </c:pt>
                <c:pt idx="1082">
                  <c:v>37740</c:v>
                </c:pt>
                <c:pt idx="1083">
                  <c:v>37741</c:v>
                </c:pt>
                <c:pt idx="1084">
                  <c:v>37743</c:v>
                </c:pt>
                <c:pt idx="1085">
                  <c:v>37746</c:v>
                </c:pt>
                <c:pt idx="1086">
                  <c:v>37747</c:v>
                </c:pt>
                <c:pt idx="1087">
                  <c:v>37748</c:v>
                </c:pt>
                <c:pt idx="1088">
                  <c:v>37749</c:v>
                </c:pt>
                <c:pt idx="1089">
                  <c:v>37750</c:v>
                </c:pt>
                <c:pt idx="1090">
                  <c:v>37753</c:v>
                </c:pt>
                <c:pt idx="1091">
                  <c:v>37754</c:v>
                </c:pt>
                <c:pt idx="1092">
                  <c:v>37755</c:v>
                </c:pt>
                <c:pt idx="1093">
                  <c:v>37756</c:v>
                </c:pt>
                <c:pt idx="1094">
                  <c:v>37757</c:v>
                </c:pt>
                <c:pt idx="1095">
                  <c:v>37760</c:v>
                </c:pt>
                <c:pt idx="1096">
                  <c:v>37761</c:v>
                </c:pt>
                <c:pt idx="1097">
                  <c:v>37762</c:v>
                </c:pt>
                <c:pt idx="1098">
                  <c:v>37763</c:v>
                </c:pt>
                <c:pt idx="1099">
                  <c:v>37764</c:v>
                </c:pt>
                <c:pt idx="1100">
                  <c:v>37767</c:v>
                </c:pt>
                <c:pt idx="1101">
                  <c:v>37768</c:v>
                </c:pt>
                <c:pt idx="1102">
                  <c:v>37769</c:v>
                </c:pt>
                <c:pt idx="1103">
                  <c:v>37770</c:v>
                </c:pt>
                <c:pt idx="1104">
                  <c:v>37771</c:v>
                </c:pt>
                <c:pt idx="1105">
                  <c:v>37774</c:v>
                </c:pt>
                <c:pt idx="1106">
                  <c:v>37775</c:v>
                </c:pt>
                <c:pt idx="1107">
                  <c:v>37776</c:v>
                </c:pt>
                <c:pt idx="1108">
                  <c:v>37777</c:v>
                </c:pt>
                <c:pt idx="1109">
                  <c:v>37778</c:v>
                </c:pt>
                <c:pt idx="1110">
                  <c:v>37781</c:v>
                </c:pt>
                <c:pt idx="1111">
                  <c:v>37782</c:v>
                </c:pt>
                <c:pt idx="1112">
                  <c:v>37783</c:v>
                </c:pt>
                <c:pt idx="1113">
                  <c:v>37784</c:v>
                </c:pt>
                <c:pt idx="1114">
                  <c:v>37785</c:v>
                </c:pt>
                <c:pt idx="1115">
                  <c:v>37788</c:v>
                </c:pt>
                <c:pt idx="1116">
                  <c:v>37789</c:v>
                </c:pt>
                <c:pt idx="1117">
                  <c:v>37790</c:v>
                </c:pt>
                <c:pt idx="1118">
                  <c:v>37792</c:v>
                </c:pt>
                <c:pt idx="1119">
                  <c:v>37795</c:v>
                </c:pt>
                <c:pt idx="1120">
                  <c:v>37796</c:v>
                </c:pt>
                <c:pt idx="1121">
                  <c:v>37797</c:v>
                </c:pt>
                <c:pt idx="1122">
                  <c:v>37798</c:v>
                </c:pt>
                <c:pt idx="1123">
                  <c:v>37799</c:v>
                </c:pt>
                <c:pt idx="1124">
                  <c:v>37802</c:v>
                </c:pt>
                <c:pt idx="1125">
                  <c:v>37803</c:v>
                </c:pt>
                <c:pt idx="1126">
                  <c:v>37804</c:v>
                </c:pt>
                <c:pt idx="1127">
                  <c:v>37805</c:v>
                </c:pt>
                <c:pt idx="1128">
                  <c:v>37806</c:v>
                </c:pt>
                <c:pt idx="1129">
                  <c:v>37809</c:v>
                </c:pt>
                <c:pt idx="1130">
                  <c:v>37810</c:v>
                </c:pt>
                <c:pt idx="1131">
                  <c:v>37811</c:v>
                </c:pt>
                <c:pt idx="1132">
                  <c:v>37812</c:v>
                </c:pt>
                <c:pt idx="1133">
                  <c:v>37813</c:v>
                </c:pt>
                <c:pt idx="1134">
                  <c:v>37816</c:v>
                </c:pt>
                <c:pt idx="1135">
                  <c:v>37817</c:v>
                </c:pt>
                <c:pt idx="1136">
                  <c:v>37818</c:v>
                </c:pt>
                <c:pt idx="1137">
                  <c:v>37819</c:v>
                </c:pt>
                <c:pt idx="1138">
                  <c:v>37820</c:v>
                </c:pt>
                <c:pt idx="1139">
                  <c:v>37823</c:v>
                </c:pt>
                <c:pt idx="1140">
                  <c:v>37824</c:v>
                </c:pt>
                <c:pt idx="1141">
                  <c:v>37825</c:v>
                </c:pt>
                <c:pt idx="1142">
                  <c:v>37826</c:v>
                </c:pt>
                <c:pt idx="1143">
                  <c:v>37827</c:v>
                </c:pt>
                <c:pt idx="1144">
                  <c:v>37830</c:v>
                </c:pt>
                <c:pt idx="1145">
                  <c:v>37831</c:v>
                </c:pt>
                <c:pt idx="1146">
                  <c:v>37832</c:v>
                </c:pt>
                <c:pt idx="1147">
                  <c:v>37833</c:v>
                </c:pt>
                <c:pt idx="1148">
                  <c:v>37834</c:v>
                </c:pt>
                <c:pt idx="1149">
                  <c:v>37837</c:v>
                </c:pt>
                <c:pt idx="1150">
                  <c:v>37838</c:v>
                </c:pt>
                <c:pt idx="1151">
                  <c:v>37839</c:v>
                </c:pt>
                <c:pt idx="1152">
                  <c:v>37840</c:v>
                </c:pt>
                <c:pt idx="1153">
                  <c:v>37841</c:v>
                </c:pt>
                <c:pt idx="1154">
                  <c:v>37844</c:v>
                </c:pt>
                <c:pt idx="1155">
                  <c:v>37845</c:v>
                </c:pt>
                <c:pt idx="1156">
                  <c:v>37846</c:v>
                </c:pt>
                <c:pt idx="1157">
                  <c:v>37847</c:v>
                </c:pt>
                <c:pt idx="1158">
                  <c:v>37848</c:v>
                </c:pt>
                <c:pt idx="1159">
                  <c:v>37851</c:v>
                </c:pt>
                <c:pt idx="1160">
                  <c:v>37852</c:v>
                </c:pt>
                <c:pt idx="1161">
                  <c:v>37853</c:v>
                </c:pt>
                <c:pt idx="1162">
                  <c:v>37854</c:v>
                </c:pt>
                <c:pt idx="1163">
                  <c:v>37855</c:v>
                </c:pt>
                <c:pt idx="1164">
                  <c:v>37858</c:v>
                </c:pt>
                <c:pt idx="1165">
                  <c:v>37859</c:v>
                </c:pt>
                <c:pt idx="1166">
                  <c:v>37860</c:v>
                </c:pt>
                <c:pt idx="1167">
                  <c:v>37861</c:v>
                </c:pt>
                <c:pt idx="1168">
                  <c:v>37862</c:v>
                </c:pt>
                <c:pt idx="1169">
                  <c:v>37865</c:v>
                </c:pt>
                <c:pt idx="1170">
                  <c:v>37866</c:v>
                </c:pt>
                <c:pt idx="1171">
                  <c:v>37867</c:v>
                </c:pt>
                <c:pt idx="1172">
                  <c:v>37868</c:v>
                </c:pt>
                <c:pt idx="1173">
                  <c:v>37869</c:v>
                </c:pt>
                <c:pt idx="1174">
                  <c:v>37872</c:v>
                </c:pt>
                <c:pt idx="1175">
                  <c:v>37873</c:v>
                </c:pt>
                <c:pt idx="1176">
                  <c:v>37874</c:v>
                </c:pt>
                <c:pt idx="1177">
                  <c:v>37875</c:v>
                </c:pt>
                <c:pt idx="1178">
                  <c:v>37876</c:v>
                </c:pt>
                <c:pt idx="1179">
                  <c:v>37879</c:v>
                </c:pt>
                <c:pt idx="1180">
                  <c:v>37880</c:v>
                </c:pt>
                <c:pt idx="1181">
                  <c:v>37881</c:v>
                </c:pt>
                <c:pt idx="1182">
                  <c:v>37882</c:v>
                </c:pt>
                <c:pt idx="1183">
                  <c:v>37883</c:v>
                </c:pt>
                <c:pt idx="1184">
                  <c:v>37886</c:v>
                </c:pt>
                <c:pt idx="1185">
                  <c:v>37887</c:v>
                </c:pt>
                <c:pt idx="1186">
                  <c:v>37888</c:v>
                </c:pt>
                <c:pt idx="1187">
                  <c:v>37889</c:v>
                </c:pt>
                <c:pt idx="1188">
                  <c:v>37890</c:v>
                </c:pt>
                <c:pt idx="1189">
                  <c:v>37893</c:v>
                </c:pt>
                <c:pt idx="1190">
                  <c:v>37894</c:v>
                </c:pt>
                <c:pt idx="1191">
                  <c:v>37895</c:v>
                </c:pt>
                <c:pt idx="1192">
                  <c:v>37896</c:v>
                </c:pt>
                <c:pt idx="1193">
                  <c:v>37897</c:v>
                </c:pt>
                <c:pt idx="1194">
                  <c:v>37900</c:v>
                </c:pt>
                <c:pt idx="1195">
                  <c:v>37901</c:v>
                </c:pt>
                <c:pt idx="1196">
                  <c:v>37902</c:v>
                </c:pt>
                <c:pt idx="1197">
                  <c:v>37903</c:v>
                </c:pt>
                <c:pt idx="1198">
                  <c:v>37904</c:v>
                </c:pt>
                <c:pt idx="1199">
                  <c:v>37907</c:v>
                </c:pt>
                <c:pt idx="1200">
                  <c:v>37908</c:v>
                </c:pt>
                <c:pt idx="1201">
                  <c:v>37909</c:v>
                </c:pt>
                <c:pt idx="1202">
                  <c:v>37910</c:v>
                </c:pt>
                <c:pt idx="1203">
                  <c:v>37911</c:v>
                </c:pt>
                <c:pt idx="1204">
                  <c:v>37914</c:v>
                </c:pt>
                <c:pt idx="1205">
                  <c:v>37915</c:v>
                </c:pt>
                <c:pt idx="1206">
                  <c:v>37916</c:v>
                </c:pt>
                <c:pt idx="1207">
                  <c:v>37917</c:v>
                </c:pt>
                <c:pt idx="1208">
                  <c:v>37918</c:v>
                </c:pt>
                <c:pt idx="1209">
                  <c:v>37921</c:v>
                </c:pt>
                <c:pt idx="1210">
                  <c:v>37922</c:v>
                </c:pt>
                <c:pt idx="1211">
                  <c:v>37923</c:v>
                </c:pt>
                <c:pt idx="1212">
                  <c:v>37924</c:v>
                </c:pt>
                <c:pt idx="1213">
                  <c:v>37925</c:v>
                </c:pt>
                <c:pt idx="1214">
                  <c:v>37928</c:v>
                </c:pt>
                <c:pt idx="1215">
                  <c:v>37929</c:v>
                </c:pt>
                <c:pt idx="1216">
                  <c:v>37930</c:v>
                </c:pt>
                <c:pt idx="1217">
                  <c:v>37931</c:v>
                </c:pt>
                <c:pt idx="1218">
                  <c:v>37932</c:v>
                </c:pt>
                <c:pt idx="1219">
                  <c:v>37935</c:v>
                </c:pt>
                <c:pt idx="1220">
                  <c:v>37936</c:v>
                </c:pt>
                <c:pt idx="1221">
                  <c:v>37937</c:v>
                </c:pt>
                <c:pt idx="1222">
                  <c:v>37938</c:v>
                </c:pt>
                <c:pt idx="1223">
                  <c:v>37939</c:v>
                </c:pt>
                <c:pt idx="1224">
                  <c:v>37942</c:v>
                </c:pt>
                <c:pt idx="1225">
                  <c:v>37943</c:v>
                </c:pt>
                <c:pt idx="1226">
                  <c:v>37944</c:v>
                </c:pt>
                <c:pt idx="1227">
                  <c:v>37945</c:v>
                </c:pt>
                <c:pt idx="1228">
                  <c:v>37946</c:v>
                </c:pt>
                <c:pt idx="1229">
                  <c:v>37949</c:v>
                </c:pt>
                <c:pt idx="1230">
                  <c:v>37950</c:v>
                </c:pt>
                <c:pt idx="1231">
                  <c:v>37951</c:v>
                </c:pt>
                <c:pt idx="1232">
                  <c:v>37952</c:v>
                </c:pt>
                <c:pt idx="1233">
                  <c:v>37953</c:v>
                </c:pt>
                <c:pt idx="1234">
                  <c:v>37956</c:v>
                </c:pt>
                <c:pt idx="1235">
                  <c:v>37957</c:v>
                </c:pt>
                <c:pt idx="1236">
                  <c:v>37958</c:v>
                </c:pt>
                <c:pt idx="1237">
                  <c:v>37959</c:v>
                </c:pt>
                <c:pt idx="1238">
                  <c:v>37960</c:v>
                </c:pt>
                <c:pt idx="1239">
                  <c:v>37963</c:v>
                </c:pt>
                <c:pt idx="1240">
                  <c:v>37964</c:v>
                </c:pt>
                <c:pt idx="1241">
                  <c:v>37965</c:v>
                </c:pt>
                <c:pt idx="1242">
                  <c:v>37966</c:v>
                </c:pt>
                <c:pt idx="1243">
                  <c:v>37967</c:v>
                </c:pt>
                <c:pt idx="1244">
                  <c:v>37970</c:v>
                </c:pt>
                <c:pt idx="1245">
                  <c:v>37971</c:v>
                </c:pt>
                <c:pt idx="1246">
                  <c:v>37972</c:v>
                </c:pt>
                <c:pt idx="1247">
                  <c:v>37973</c:v>
                </c:pt>
                <c:pt idx="1248">
                  <c:v>37974</c:v>
                </c:pt>
                <c:pt idx="1249">
                  <c:v>37977</c:v>
                </c:pt>
                <c:pt idx="1250">
                  <c:v>37978</c:v>
                </c:pt>
                <c:pt idx="1251">
                  <c:v>37979</c:v>
                </c:pt>
                <c:pt idx="1252">
                  <c:v>37981</c:v>
                </c:pt>
                <c:pt idx="1253">
                  <c:v>37984</c:v>
                </c:pt>
                <c:pt idx="1254">
                  <c:v>37985</c:v>
                </c:pt>
                <c:pt idx="1255">
                  <c:v>37986</c:v>
                </c:pt>
                <c:pt idx="1256">
                  <c:v>37988</c:v>
                </c:pt>
                <c:pt idx="1257">
                  <c:v>37991</c:v>
                </c:pt>
                <c:pt idx="1258">
                  <c:v>37992</c:v>
                </c:pt>
                <c:pt idx="1259">
                  <c:v>37993</c:v>
                </c:pt>
                <c:pt idx="1260">
                  <c:v>37994</c:v>
                </c:pt>
                <c:pt idx="1261">
                  <c:v>37995</c:v>
                </c:pt>
                <c:pt idx="1262">
                  <c:v>37998</c:v>
                </c:pt>
                <c:pt idx="1263">
                  <c:v>37999</c:v>
                </c:pt>
                <c:pt idx="1264">
                  <c:v>38000</c:v>
                </c:pt>
                <c:pt idx="1265">
                  <c:v>38001</c:v>
                </c:pt>
                <c:pt idx="1266">
                  <c:v>38002</c:v>
                </c:pt>
                <c:pt idx="1267">
                  <c:v>38005</c:v>
                </c:pt>
                <c:pt idx="1268">
                  <c:v>38006</c:v>
                </c:pt>
                <c:pt idx="1269">
                  <c:v>38007</c:v>
                </c:pt>
                <c:pt idx="1270">
                  <c:v>38008</c:v>
                </c:pt>
                <c:pt idx="1271">
                  <c:v>38009</c:v>
                </c:pt>
                <c:pt idx="1272">
                  <c:v>38012</c:v>
                </c:pt>
                <c:pt idx="1273">
                  <c:v>38013</c:v>
                </c:pt>
                <c:pt idx="1274">
                  <c:v>38014</c:v>
                </c:pt>
                <c:pt idx="1275">
                  <c:v>38015</c:v>
                </c:pt>
                <c:pt idx="1276">
                  <c:v>38016</c:v>
                </c:pt>
                <c:pt idx="1277">
                  <c:v>38019</c:v>
                </c:pt>
                <c:pt idx="1278">
                  <c:v>38020</c:v>
                </c:pt>
                <c:pt idx="1279">
                  <c:v>38021</c:v>
                </c:pt>
                <c:pt idx="1280">
                  <c:v>38022</c:v>
                </c:pt>
                <c:pt idx="1281">
                  <c:v>38023</c:v>
                </c:pt>
                <c:pt idx="1282">
                  <c:v>38026</c:v>
                </c:pt>
                <c:pt idx="1283">
                  <c:v>38027</c:v>
                </c:pt>
                <c:pt idx="1284">
                  <c:v>38028</c:v>
                </c:pt>
                <c:pt idx="1285">
                  <c:v>38029</c:v>
                </c:pt>
                <c:pt idx="1286">
                  <c:v>38030</c:v>
                </c:pt>
                <c:pt idx="1287">
                  <c:v>38033</c:v>
                </c:pt>
                <c:pt idx="1288">
                  <c:v>38034</c:v>
                </c:pt>
                <c:pt idx="1289">
                  <c:v>38035</c:v>
                </c:pt>
                <c:pt idx="1290">
                  <c:v>38036</c:v>
                </c:pt>
                <c:pt idx="1291">
                  <c:v>38037</c:v>
                </c:pt>
                <c:pt idx="1292">
                  <c:v>38042</c:v>
                </c:pt>
                <c:pt idx="1293">
                  <c:v>38043</c:v>
                </c:pt>
                <c:pt idx="1294">
                  <c:v>38044</c:v>
                </c:pt>
                <c:pt idx="1295">
                  <c:v>38047</c:v>
                </c:pt>
                <c:pt idx="1296">
                  <c:v>38048</c:v>
                </c:pt>
                <c:pt idx="1297">
                  <c:v>38049</c:v>
                </c:pt>
                <c:pt idx="1298">
                  <c:v>38050</c:v>
                </c:pt>
                <c:pt idx="1299">
                  <c:v>38051</c:v>
                </c:pt>
                <c:pt idx="1300">
                  <c:v>38054</c:v>
                </c:pt>
                <c:pt idx="1301">
                  <c:v>38055</c:v>
                </c:pt>
                <c:pt idx="1302">
                  <c:v>38056</c:v>
                </c:pt>
                <c:pt idx="1303">
                  <c:v>38057</c:v>
                </c:pt>
                <c:pt idx="1304">
                  <c:v>38058</c:v>
                </c:pt>
                <c:pt idx="1305">
                  <c:v>38061</c:v>
                </c:pt>
                <c:pt idx="1306">
                  <c:v>38062</c:v>
                </c:pt>
                <c:pt idx="1307">
                  <c:v>38063</c:v>
                </c:pt>
                <c:pt idx="1308">
                  <c:v>38064</c:v>
                </c:pt>
                <c:pt idx="1309">
                  <c:v>38065</c:v>
                </c:pt>
                <c:pt idx="1310">
                  <c:v>38068</c:v>
                </c:pt>
                <c:pt idx="1311">
                  <c:v>38069</c:v>
                </c:pt>
                <c:pt idx="1312">
                  <c:v>38070</c:v>
                </c:pt>
                <c:pt idx="1313">
                  <c:v>38071</c:v>
                </c:pt>
                <c:pt idx="1314">
                  <c:v>38072</c:v>
                </c:pt>
                <c:pt idx="1315">
                  <c:v>38075</c:v>
                </c:pt>
                <c:pt idx="1316">
                  <c:v>38076</c:v>
                </c:pt>
                <c:pt idx="1317">
                  <c:v>38077</c:v>
                </c:pt>
                <c:pt idx="1318">
                  <c:v>38078</c:v>
                </c:pt>
                <c:pt idx="1319">
                  <c:v>38079</c:v>
                </c:pt>
                <c:pt idx="1320">
                  <c:v>38082</c:v>
                </c:pt>
                <c:pt idx="1321">
                  <c:v>38083</c:v>
                </c:pt>
                <c:pt idx="1322">
                  <c:v>38084</c:v>
                </c:pt>
                <c:pt idx="1323">
                  <c:v>38085</c:v>
                </c:pt>
                <c:pt idx="1324">
                  <c:v>38089</c:v>
                </c:pt>
                <c:pt idx="1325">
                  <c:v>38090</c:v>
                </c:pt>
                <c:pt idx="1326">
                  <c:v>38091</c:v>
                </c:pt>
                <c:pt idx="1327">
                  <c:v>38092</c:v>
                </c:pt>
                <c:pt idx="1328">
                  <c:v>38093</c:v>
                </c:pt>
                <c:pt idx="1329">
                  <c:v>38096</c:v>
                </c:pt>
                <c:pt idx="1330">
                  <c:v>38097</c:v>
                </c:pt>
                <c:pt idx="1331">
                  <c:v>38099</c:v>
                </c:pt>
                <c:pt idx="1332">
                  <c:v>38100</c:v>
                </c:pt>
                <c:pt idx="1333">
                  <c:v>38103</c:v>
                </c:pt>
                <c:pt idx="1334">
                  <c:v>38104</c:v>
                </c:pt>
                <c:pt idx="1335">
                  <c:v>38105</c:v>
                </c:pt>
                <c:pt idx="1336">
                  <c:v>38106</c:v>
                </c:pt>
                <c:pt idx="1337">
                  <c:v>38107</c:v>
                </c:pt>
                <c:pt idx="1338">
                  <c:v>38110</c:v>
                </c:pt>
                <c:pt idx="1339">
                  <c:v>38111</c:v>
                </c:pt>
                <c:pt idx="1340">
                  <c:v>38112</c:v>
                </c:pt>
                <c:pt idx="1341">
                  <c:v>38113</c:v>
                </c:pt>
                <c:pt idx="1342">
                  <c:v>38114</c:v>
                </c:pt>
                <c:pt idx="1343">
                  <c:v>38117</c:v>
                </c:pt>
                <c:pt idx="1344">
                  <c:v>38118</c:v>
                </c:pt>
                <c:pt idx="1345">
                  <c:v>38119</c:v>
                </c:pt>
                <c:pt idx="1346">
                  <c:v>38120</c:v>
                </c:pt>
                <c:pt idx="1347">
                  <c:v>38121</c:v>
                </c:pt>
                <c:pt idx="1348">
                  <c:v>38124</c:v>
                </c:pt>
                <c:pt idx="1349">
                  <c:v>38125</c:v>
                </c:pt>
                <c:pt idx="1350">
                  <c:v>38126</c:v>
                </c:pt>
                <c:pt idx="1351">
                  <c:v>38127</c:v>
                </c:pt>
                <c:pt idx="1352">
                  <c:v>38128</c:v>
                </c:pt>
                <c:pt idx="1353">
                  <c:v>38131</c:v>
                </c:pt>
                <c:pt idx="1354">
                  <c:v>38132</c:v>
                </c:pt>
                <c:pt idx="1355">
                  <c:v>38133</c:v>
                </c:pt>
                <c:pt idx="1356">
                  <c:v>38134</c:v>
                </c:pt>
                <c:pt idx="1357">
                  <c:v>38135</c:v>
                </c:pt>
                <c:pt idx="1358">
                  <c:v>38138</c:v>
                </c:pt>
                <c:pt idx="1359">
                  <c:v>38139</c:v>
                </c:pt>
                <c:pt idx="1360">
                  <c:v>38140</c:v>
                </c:pt>
                <c:pt idx="1361">
                  <c:v>38141</c:v>
                </c:pt>
                <c:pt idx="1362">
                  <c:v>38142</c:v>
                </c:pt>
                <c:pt idx="1363">
                  <c:v>38145</c:v>
                </c:pt>
                <c:pt idx="1364">
                  <c:v>38146</c:v>
                </c:pt>
                <c:pt idx="1365">
                  <c:v>38147</c:v>
                </c:pt>
                <c:pt idx="1366">
                  <c:v>38149</c:v>
                </c:pt>
                <c:pt idx="1367">
                  <c:v>38152</c:v>
                </c:pt>
                <c:pt idx="1368">
                  <c:v>38153</c:v>
                </c:pt>
                <c:pt idx="1369">
                  <c:v>38154</c:v>
                </c:pt>
                <c:pt idx="1370">
                  <c:v>38155</c:v>
                </c:pt>
                <c:pt idx="1371">
                  <c:v>38156</c:v>
                </c:pt>
                <c:pt idx="1372">
                  <c:v>38159</c:v>
                </c:pt>
                <c:pt idx="1373">
                  <c:v>38160</c:v>
                </c:pt>
                <c:pt idx="1374">
                  <c:v>38161</c:v>
                </c:pt>
                <c:pt idx="1375">
                  <c:v>38162</c:v>
                </c:pt>
                <c:pt idx="1376">
                  <c:v>38163</c:v>
                </c:pt>
                <c:pt idx="1377">
                  <c:v>38166</c:v>
                </c:pt>
                <c:pt idx="1378">
                  <c:v>38167</c:v>
                </c:pt>
                <c:pt idx="1379">
                  <c:v>38168</c:v>
                </c:pt>
                <c:pt idx="1380">
                  <c:v>38169</c:v>
                </c:pt>
                <c:pt idx="1381">
                  <c:v>38170</c:v>
                </c:pt>
                <c:pt idx="1382">
                  <c:v>38173</c:v>
                </c:pt>
                <c:pt idx="1383">
                  <c:v>38174</c:v>
                </c:pt>
                <c:pt idx="1384">
                  <c:v>38175</c:v>
                </c:pt>
                <c:pt idx="1385">
                  <c:v>38176</c:v>
                </c:pt>
                <c:pt idx="1386">
                  <c:v>38177</c:v>
                </c:pt>
                <c:pt idx="1387">
                  <c:v>38180</c:v>
                </c:pt>
                <c:pt idx="1388">
                  <c:v>38181</c:v>
                </c:pt>
                <c:pt idx="1389">
                  <c:v>38182</c:v>
                </c:pt>
                <c:pt idx="1390">
                  <c:v>38183</c:v>
                </c:pt>
                <c:pt idx="1391">
                  <c:v>38184</c:v>
                </c:pt>
                <c:pt idx="1392">
                  <c:v>38187</c:v>
                </c:pt>
                <c:pt idx="1393">
                  <c:v>38188</c:v>
                </c:pt>
                <c:pt idx="1394">
                  <c:v>38189</c:v>
                </c:pt>
                <c:pt idx="1395">
                  <c:v>38190</c:v>
                </c:pt>
                <c:pt idx="1396">
                  <c:v>38191</c:v>
                </c:pt>
                <c:pt idx="1397">
                  <c:v>38194</c:v>
                </c:pt>
                <c:pt idx="1398">
                  <c:v>38195</c:v>
                </c:pt>
                <c:pt idx="1399">
                  <c:v>38196</c:v>
                </c:pt>
                <c:pt idx="1400">
                  <c:v>38197</c:v>
                </c:pt>
                <c:pt idx="1401">
                  <c:v>38198</c:v>
                </c:pt>
                <c:pt idx="1402">
                  <c:v>38201</c:v>
                </c:pt>
                <c:pt idx="1403">
                  <c:v>38202</c:v>
                </c:pt>
                <c:pt idx="1404">
                  <c:v>38203</c:v>
                </c:pt>
                <c:pt idx="1405">
                  <c:v>38204</c:v>
                </c:pt>
                <c:pt idx="1406">
                  <c:v>38205</c:v>
                </c:pt>
                <c:pt idx="1407">
                  <c:v>38208</c:v>
                </c:pt>
                <c:pt idx="1408">
                  <c:v>38209</c:v>
                </c:pt>
                <c:pt idx="1409">
                  <c:v>38210</c:v>
                </c:pt>
                <c:pt idx="1410">
                  <c:v>38211</c:v>
                </c:pt>
                <c:pt idx="1411">
                  <c:v>38212</c:v>
                </c:pt>
                <c:pt idx="1412">
                  <c:v>38215</c:v>
                </c:pt>
                <c:pt idx="1413">
                  <c:v>38216</c:v>
                </c:pt>
                <c:pt idx="1414">
                  <c:v>38217</c:v>
                </c:pt>
                <c:pt idx="1415">
                  <c:v>38218</c:v>
                </c:pt>
                <c:pt idx="1416">
                  <c:v>38219</c:v>
                </c:pt>
                <c:pt idx="1417">
                  <c:v>38222</c:v>
                </c:pt>
                <c:pt idx="1418">
                  <c:v>38223</c:v>
                </c:pt>
                <c:pt idx="1419">
                  <c:v>38224</c:v>
                </c:pt>
                <c:pt idx="1420">
                  <c:v>38225</c:v>
                </c:pt>
                <c:pt idx="1421">
                  <c:v>38226</c:v>
                </c:pt>
                <c:pt idx="1422">
                  <c:v>38229</c:v>
                </c:pt>
                <c:pt idx="1423">
                  <c:v>38230</c:v>
                </c:pt>
                <c:pt idx="1424">
                  <c:v>38231</c:v>
                </c:pt>
                <c:pt idx="1425">
                  <c:v>38232</c:v>
                </c:pt>
                <c:pt idx="1426">
                  <c:v>38233</c:v>
                </c:pt>
                <c:pt idx="1427">
                  <c:v>38236</c:v>
                </c:pt>
                <c:pt idx="1428">
                  <c:v>38238</c:v>
                </c:pt>
                <c:pt idx="1429">
                  <c:v>38239</c:v>
                </c:pt>
                <c:pt idx="1430">
                  <c:v>38240</c:v>
                </c:pt>
                <c:pt idx="1431">
                  <c:v>38243</c:v>
                </c:pt>
                <c:pt idx="1432">
                  <c:v>38244</c:v>
                </c:pt>
                <c:pt idx="1433">
                  <c:v>38245</c:v>
                </c:pt>
                <c:pt idx="1434">
                  <c:v>38246</c:v>
                </c:pt>
                <c:pt idx="1435">
                  <c:v>38247</c:v>
                </c:pt>
                <c:pt idx="1436">
                  <c:v>38250</c:v>
                </c:pt>
                <c:pt idx="1437">
                  <c:v>38251</c:v>
                </c:pt>
                <c:pt idx="1438">
                  <c:v>38252</c:v>
                </c:pt>
                <c:pt idx="1439">
                  <c:v>38253</c:v>
                </c:pt>
                <c:pt idx="1440">
                  <c:v>38254</c:v>
                </c:pt>
                <c:pt idx="1441">
                  <c:v>38257</c:v>
                </c:pt>
                <c:pt idx="1442">
                  <c:v>38258</c:v>
                </c:pt>
                <c:pt idx="1443">
                  <c:v>38259</c:v>
                </c:pt>
                <c:pt idx="1444">
                  <c:v>38260</c:v>
                </c:pt>
                <c:pt idx="1445">
                  <c:v>38261</c:v>
                </c:pt>
                <c:pt idx="1446">
                  <c:v>38264</c:v>
                </c:pt>
                <c:pt idx="1447">
                  <c:v>38265</c:v>
                </c:pt>
                <c:pt idx="1448">
                  <c:v>38266</c:v>
                </c:pt>
                <c:pt idx="1449">
                  <c:v>38267</c:v>
                </c:pt>
                <c:pt idx="1450">
                  <c:v>38268</c:v>
                </c:pt>
                <c:pt idx="1451">
                  <c:v>38271</c:v>
                </c:pt>
                <c:pt idx="1452">
                  <c:v>38273</c:v>
                </c:pt>
                <c:pt idx="1453">
                  <c:v>38274</c:v>
                </c:pt>
                <c:pt idx="1454">
                  <c:v>38275</c:v>
                </c:pt>
                <c:pt idx="1455">
                  <c:v>38278</c:v>
                </c:pt>
                <c:pt idx="1456">
                  <c:v>38279</c:v>
                </c:pt>
                <c:pt idx="1457">
                  <c:v>38280</c:v>
                </c:pt>
                <c:pt idx="1458">
                  <c:v>38281</c:v>
                </c:pt>
                <c:pt idx="1459">
                  <c:v>38282</c:v>
                </c:pt>
                <c:pt idx="1460">
                  <c:v>38285</c:v>
                </c:pt>
                <c:pt idx="1461">
                  <c:v>38286</c:v>
                </c:pt>
                <c:pt idx="1462">
                  <c:v>38287</c:v>
                </c:pt>
                <c:pt idx="1463">
                  <c:v>38288</c:v>
                </c:pt>
                <c:pt idx="1464">
                  <c:v>38289</c:v>
                </c:pt>
                <c:pt idx="1465">
                  <c:v>38292</c:v>
                </c:pt>
                <c:pt idx="1466">
                  <c:v>38294</c:v>
                </c:pt>
                <c:pt idx="1467">
                  <c:v>38295</c:v>
                </c:pt>
                <c:pt idx="1468">
                  <c:v>38296</c:v>
                </c:pt>
                <c:pt idx="1469">
                  <c:v>38299</c:v>
                </c:pt>
                <c:pt idx="1470">
                  <c:v>38300</c:v>
                </c:pt>
                <c:pt idx="1471">
                  <c:v>38301</c:v>
                </c:pt>
                <c:pt idx="1472">
                  <c:v>38302</c:v>
                </c:pt>
                <c:pt idx="1473">
                  <c:v>38303</c:v>
                </c:pt>
                <c:pt idx="1474">
                  <c:v>38307</c:v>
                </c:pt>
                <c:pt idx="1475">
                  <c:v>38308</c:v>
                </c:pt>
                <c:pt idx="1476">
                  <c:v>38309</c:v>
                </c:pt>
                <c:pt idx="1477">
                  <c:v>38310</c:v>
                </c:pt>
                <c:pt idx="1478">
                  <c:v>38313</c:v>
                </c:pt>
                <c:pt idx="1479">
                  <c:v>38314</c:v>
                </c:pt>
                <c:pt idx="1480">
                  <c:v>38315</c:v>
                </c:pt>
                <c:pt idx="1481">
                  <c:v>38316</c:v>
                </c:pt>
                <c:pt idx="1482">
                  <c:v>38317</c:v>
                </c:pt>
                <c:pt idx="1483">
                  <c:v>38320</c:v>
                </c:pt>
                <c:pt idx="1484">
                  <c:v>38321</c:v>
                </c:pt>
                <c:pt idx="1485">
                  <c:v>38322</c:v>
                </c:pt>
                <c:pt idx="1486">
                  <c:v>38323</c:v>
                </c:pt>
                <c:pt idx="1487">
                  <c:v>38324</c:v>
                </c:pt>
                <c:pt idx="1488">
                  <c:v>38327</c:v>
                </c:pt>
                <c:pt idx="1489">
                  <c:v>38328</c:v>
                </c:pt>
                <c:pt idx="1490">
                  <c:v>38329</c:v>
                </c:pt>
                <c:pt idx="1491">
                  <c:v>38330</c:v>
                </c:pt>
                <c:pt idx="1492">
                  <c:v>38331</c:v>
                </c:pt>
                <c:pt idx="1493">
                  <c:v>38334</c:v>
                </c:pt>
                <c:pt idx="1494">
                  <c:v>38335</c:v>
                </c:pt>
                <c:pt idx="1495">
                  <c:v>38336</c:v>
                </c:pt>
                <c:pt idx="1496">
                  <c:v>38337</c:v>
                </c:pt>
                <c:pt idx="1497">
                  <c:v>38338</c:v>
                </c:pt>
                <c:pt idx="1498">
                  <c:v>38341</c:v>
                </c:pt>
                <c:pt idx="1499">
                  <c:v>38342</c:v>
                </c:pt>
                <c:pt idx="1500">
                  <c:v>38343</c:v>
                </c:pt>
                <c:pt idx="1501">
                  <c:v>38344</c:v>
                </c:pt>
                <c:pt idx="1502">
                  <c:v>38345</c:v>
                </c:pt>
                <c:pt idx="1503">
                  <c:v>38348</c:v>
                </c:pt>
                <c:pt idx="1504">
                  <c:v>38349</c:v>
                </c:pt>
                <c:pt idx="1505">
                  <c:v>38350</c:v>
                </c:pt>
                <c:pt idx="1506">
                  <c:v>38351</c:v>
                </c:pt>
                <c:pt idx="1507">
                  <c:v>38352</c:v>
                </c:pt>
                <c:pt idx="1508">
                  <c:v>38355</c:v>
                </c:pt>
                <c:pt idx="1509">
                  <c:v>38356</c:v>
                </c:pt>
                <c:pt idx="1510">
                  <c:v>38357</c:v>
                </c:pt>
                <c:pt idx="1511">
                  <c:v>38358</c:v>
                </c:pt>
                <c:pt idx="1512">
                  <c:v>38359</c:v>
                </c:pt>
                <c:pt idx="1513">
                  <c:v>38362</c:v>
                </c:pt>
                <c:pt idx="1514">
                  <c:v>38363</c:v>
                </c:pt>
                <c:pt idx="1515">
                  <c:v>38364</c:v>
                </c:pt>
                <c:pt idx="1516">
                  <c:v>38365</c:v>
                </c:pt>
                <c:pt idx="1517">
                  <c:v>38366</c:v>
                </c:pt>
                <c:pt idx="1518">
                  <c:v>38369</c:v>
                </c:pt>
                <c:pt idx="1519">
                  <c:v>38370</c:v>
                </c:pt>
                <c:pt idx="1520">
                  <c:v>38371</c:v>
                </c:pt>
                <c:pt idx="1521">
                  <c:v>38372</c:v>
                </c:pt>
                <c:pt idx="1522">
                  <c:v>38373</c:v>
                </c:pt>
                <c:pt idx="1523">
                  <c:v>38376</c:v>
                </c:pt>
                <c:pt idx="1524">
                  <c:v>38377</c:v>
                </c:pt>
                <c:pt idx="1525">
                  <c:v>38378</c:v>
                </c:pt>
                <c:pt idx="1526">
                  <c:v>38379</c:v>
                </c:pt>
                <c:pt idx="1527">
                  <c:v>38380</c:v>
                </c:pt>
                <c:pt idx="1528">
                  <c:v>38383</c:v>
                </c:pt>
                <c:pt idx="1529">
                  <c:v>38384</c:v>
                </c:pt>
                <c:pt idx="1530">
                  <c:v>38385</c:v>
                </c:pt>
                <c:pt idx="1531">
                  <c:v>38386</c:v>
                </c:pt>
                <c:pt idx="1532">
                  <c:v>38387</c:v>
                </c:pt>
                <c:pt idx="1533">
                  <c:v>38392</c:v>
                </c:pt>
                <c:pt idx="1534">
                  <c:v>38393</c:v>
                </c:pt>
                <c:pt idx="1535">
                  <c:v>38394</c:v>
                </c:pt>
                <c:pt idx="1536">
                  <c:v>38397</c:v>
                </c:pt>
                <c:pt idx="1537">
                  <c:v>38398</c:v>
                </c:pt>
                <c:pt idx="1538">
                  <c:v>38399</c:v>
                </c:pt>
                <c:pt idx="1539">
                  <c:v>38400</c:v>
                </c:pt>
                <c:pt idx="1540">
                  <c:v>38401</c:v>
                </c:pt>
                <c:pt idx="1541">
                  <c:v>38404</c:v>
                </c:pt>
                <c:pt idx="1542">
                  <c:v>38405</c:v>
                </c:pt>
                <c:pt idx="1543">
                  <c:v>38406</c:v>
                </c:pt>
                <c:pt idx="1544">
                  <c:v>38407</c:v>
                </c:pt>
                <c:pt idx="1545">
                  <c:v>38408</c:v>
                </c:pt>
                <c:pt idx="1546">
                  <c:v>38411</c:v>
                </c:pt>
                <c:pt idx="1547">
                  <c:v>38412</c:v>
                </c:pt>
                <c:pt idx="1548">
                  <c:v>38413</c:v>
                </c:pt>
                <c:pt idx="1549">
                  <c:v>38414</c:v>
                </c:pt>
                <c:pt idx="1550">
                  <c:v>38415</c:v>
                </c:pt>
                <c:pt idx="1551">
                  <c:v>38418</c:v>
                </c:pt>
                <c:pt idx="1552">
                  <c:v>38419</c:v>
                </c:pt>
                <c:pt idx="1553">
                  <c:v>38420</c:v>
                </c:pt>
                <c:pt idx="1554">
                  <c:v>38421</c:v>
                </c:pt>
                <c:pt idx="1555">
                  <c:v>38422</c:v>
                </c:pt>
                <c:pt idx="1556">
                  <c:v>38425</c:v>
                </c:pt>
                <c:pt idx="1557">
                  <c:v>38426</c:v>
                </c:pt>
                <c:pt idx="1558">
                  <c:v>38427</c:v>
                </c:pt>
                <c:pt idx="1559">
                  <c:v>38428</c:v>
                </c:pt>
                <c:pt idx="1560">
                  <c:v>38429</c:v>
                </c:pt>
                <c:pt idx="1561">
                  <c:v>38432</c:v>
                </c:pt>
                <c:pt idx="1562">
                  <c:v>38433</c:v>
                </c:pt>
                <c:pt idx="1563">
                  <c:v>38434</c:v>
                </c:pt>
                <c:pt idx="1564">
                  <c:v>38435</c:v>
                </c:pt>
                <c:pt idx="1565">
                  <c:v>38439</c:v>
                </c:pt>
                <c:pt idx="1566">
                  <c:v>38440</c:v>
                </c:pt>
                <c:pt idx="1567">
                  <c:v>38441</c:v>
                </c:pt>
                <c:pt idx="1568">
                  <c:v>38442</c:v>
                </c:pt>
                <c:pt idx="1569">
                  <c:v>38443</c:v>
                </c:pt>
                <c:pt idx="1570">
                  <c:v>38446</c:v>
                </c:pt>
                <c:pt idx="1571">
                  <c:v>38447</c:v>
                </c:pt>
                <c:pt idx="1572">
                  <c:v>38448</c:v>
                </c:pt>
                <c:pt idx="1573">
                  <c:v>38449</c:v>
                </c:pt>
                <c:pt idx="1574">
                  <c:v>38450</c:v>
                </c:pt>
                <c:pt idx="1575">
                  <c:v>38453</c:v>
                </c:pt>
                <c:pt idx="1576">
                  <c:v>38454</c:v>
                </c:pt>
                <c:pt idx="1577">
                  <c:v>38455</c:v>
                </c:pt>
                <c:pt idx="1578">
                  <c:v>38456</c:v>
                </c:pt>
                <c:pt idx="1579">
                  <c:v>38457</c:v>
                </c:pt>
                <c:pt idx="1580">
                  <c:v>38460</c:v>
                </c:pt>
                <c:pt idx="1581">
                  <c:v>38461</c:v>
                </c:pt>
                <c:pt idx="1582">
                  <c:v>38462</c:v>
                </c:pt>
                <c:pt idx="1583">
                  <c:v>38464</c:v>
                </c:pt>
                <c:pt idx="1584">
                  <c:v>38467</c:v>
                </c:pt>
                <c:pt idx="1585">
                  <c:v>38468</c:v>
                </c:pt>
                <c:pt idx="1586">
                  <c:v>38469</c:v>
                </c:pt>
                <c:pt idx="1587">
                  <c:v>38470</c:v>
                </c:pt>
                <c:pt idx="1588">
                  <c:v>38471</c:v>
                </c:pt>
                <c:pt idx="1589">
                  <c:v>38474</c:v>
                </c:pt>
                <c:pt idx="1590">
                  <c:v>38475</c:v>
                </c:pt>
                <c:pt idx="1591">
                  <c:v>38476</c:v>
                </c:pt>
                <c:pt idx="1592">
                  <c:v>38477</c:v>
                </c:pt>
                <c:pt idx="1593">
                  <c:v>38478</c:v>
                </c:pt>
                <c:pt idx="1594">
                  <c:v>38481</c:v>
                </c:pt>
                <c:pt idx="1595">
                  <c:v>38482</c:v>
                </c:pt>
                <c:pt idx="1596">
                  <c:v>38483</c:v>
                </c:pt>
                <c:pt idx="1597">
                  <c:v>38484</c:v>
                </c:pt>
                <c:pt idx="1598">
                  <c:v>38485</c:v>
                </c:pt>
                <c:pt idx="1599">
                  <c:v>38488</c:v>
                </c:pt>
                <c:pt idx="1600">
                  <c:v>38489</c:v>
                </c:pt>
                <c:pt idx="1601">
                  <c:v>38490</c:v>
                </c:pt>
                <c:pt idx="1602">
                  <c:v>38491</c:v>
                </c:pt>
                <c:pt idx="1603">
                  <c:v>38492</c:v>
                </c:pt>
                <c:pt idx="1604">
                  <c:v>38495</c:v>
                </c:pt>
                <c:pt idx="1605">
                  <c:v>38496</c:v>
                </c:pt>
                <c:pt idx="1606">
                  <c:v>38497</c:v>
                </c:pt>
                <c:pt idx="1607">
                  <c:v>38499</c:v>
                </c:pt>
                <c:pt idx="1608">
                  <c:v>38502</c:v>
                </c:pt>
                <c:pt idx="1609">
                  <c:v>38503</c:v>
                </c:pt>
                <c:pt idx="1610">
                  <c:v>38504</c:v>
                </c:pt>
                <c:pt idx="1611">
                  <c:v>38505</c:v>
                </c:pt>
                <c:pt idx="1612">
                  <c:v>38506</c:v>
                </c:pt>
                <c:pt idx="1613">
                  <c:v>38509</c:v>
                </c:pt>
                <c:pt idx="1614">
                  <c:v>38510</c:v>
                </c:pt>
                <c:pt idx="1615">
                  <c:v>38511</c:v>
                </c:pt>
                <c:pt idx="1616">
                  <c:v>38512</c:v>
                </c:pt>
                <c:pt idx="1617">
                  <c:v>38513</c:v>
                </c:pt>
                <c:pt idx="1618">
                  <c:v>38516</c:v>
                </c:pt>
                <c:pt idx="1619">
                  <c:v>38517</c:v>
                </c:pt>
                <c:pt idx="1620">
                  <c:v>38518</c:v>
                </c:pt>
                <c:pt idx="1621">
                  <c:v>38519</c:v>
                </c:pt>
                <c:pt idx="1622">
                  <c:v>38520</c:v>
                </c:pt>
                <c:pt idx="1623">
                  <c:v>38523</c:v>
                </c:pt>
                <c:pt idx="1624">
                  <c:v>38524</c:v>
                </c:pt>
                <c:pt idx="1625">
                  <c:v>38525</c:v>
                </c:pt>
                <c:pt idx="1626">
                  <c:v>38526</c:v>
                </c:pt>
                <c:pt idx="1627">
                  <c:v>38527</c:v>
                </c:pt>
                <c:pt idx="1628">
                  <c:v>38530</c:v>
                </c:pt>
                <c:pt idx="1629">
                  <c:v>38531</c:v>
                </c:pt>
                <c:pt idx="1630">
                  <c:v>38532</c:v>
                </c:pt>
                <c:pt idx="1631">
                  <c:v>38533</c:v>
                </c:pt>
                <c:pt idx="1632">
                  <c:v>38534</c:v>
                </c:pt>
                <c:pt idx="1633">
                  <c:v>38537</c:v>
                </c:pt>
                <c:pt idx="1634">
                  <c:v>38538</c:v>
                </c:pt>
                <c:pt idx="1635">
                  <c:v>38539</c:v>
                </c:pt>
                <c:pt idx="1636">
                  <c:v>38540</c:v>
                </c:pt>
                <c:pt idx="1637">
                  <c:v>38541</c:v>
                </c:pt>
                <c:pt idx="1638">
                  <c:v>38544</c:v>
                </c:pt>
                <c:pt idx="1639">
                  <c:v>38545</c:v>
                </c:pt>
                <c:pt idx="1640">
                  <c:v>38546</c:v>
                </c:pt>
                <c:pt idx="1641">
                  <c:v>38547</c:v>
                </c:pt>
                <c:pt idx="1642">
                  <c:v>38548</c:v>
                </c:pt>
                <c:pt idx="1643">
                  <c:v>38551</c:v>
                </c:pt>
                <c:pt idx="1644">
                  <c:v>38552</c:v>
                </c:pt>
                <c:pt idx="1645">
                  <c:v>38553</c:v>
                </c:pt>
                <c:pt idx="1646">
                  <c:v>38554</c:v>
                </c:pt>
                <c:pt idx="1647">
                  <c:v>38555</c:v>
                </c:pt>
                <c:pt idx="1648">
                  <c:v>38558</c:v>
                </c:pt>
                <c:pt idx="1649">
                  <c:v>38559</c:v>
                </c:pt>
                <c:pt idx="1650">
                  <c:v>38560</c:v>
                </c:pt>
                <c:pt idx="1651">
                  <c:v>38561</c:v>
                </c:pt>
                <c:pt idx="1652">
                  <c:v>38562</c:v>
                </c:pt>
                <c:pt idx="1653">
                  <c:v>38565</c:v>
                </c:pt>
                <c:pt idx="1654">
                  <c:v>38566</c:v>
                </c:pt>
                <c:pt idx="1655">
                  <c:v>38567</c:v>
                </c:pt>
                <c:pt idx="1656">
                  <c:v>38568</c:v>
                </c:pt>
                <c:pt idx="1657">
                  <c:v>38569</c:v>
                </c:pt>
                <c:pt idx="1658">
                  <c:v>38572</c:v>
                </c:pt>
                <c:pt idx="1659">
                  <c:v>38573</c:v>
                </c:pt>
                <c:pt idx="1660">
                  <c:v>38574</c:v>
                </c:pt>
                <c:pt idx="1661">
                  <c:v>38575</c:v>
                </c:pt>
                <c:pt idx="1662">
                  <c:v>38576</c:v>
                </c:pt>
                <c:pt idx="1663">
                  <c:v>38579</c:v>
                </c:pt>
                <c:pt idx="1664">
                  <c:v>38580</c:v>
                </c:pt>
                <c:pt idx="1665">
                  <c:v>38581</c:v>
                </c:pt>
                <c:pt idx="1666">
                  <c:v>38582</c:v>
                </c:pt>
                <c:pt idx="1667">
                  <c:v>38583</c:v>
                </c:pt>
                <c:pt idx="1668">
                  <c:v>38586</c:v>
                </c:pt>
                <c:pt idx="1669">
                  <c:v>38587</c:v>
                </c:pt>
                <c:pt idx="1670">
                  <c:v>38588</c:v>
                </c:pt>
                <c:pt idx="1671">
                  <c:v>38589</c:v>
                </c:pt>
                <c:pt idx="1672">
                  <c:v>38590</c:v>
                </c:pt>
                <c:pt idx="1673">
                  <c:v>38593</c:v>
                </c:pt>
                <c:pt idx="1674">
                  <c:v>38594</c:v>
                </c:pt>
                <c:pt idx="1675">
                  <c:v>38595</c:v>
                </c:pt>
                <c:pt idx="1676">
                  <c:v>38596</c:v>
                </c:pt>
                <c:pt idx="1677">
                  <c:v>38597</c:v>
                </c:pt>
                <c:pt idx="1678">
                  <c:v>38600</c:v>
                </c:pt>
                <c:pt idx="1679">
                  <c:v>38601</c:v>
                </c:pt>
                <c:pt idx="1680">
                  <c:v>38603</c:v>
                </c:pt>
                <c:pt idx="1681">
                  <c:v>38604</c:v>
                </c:pt>
                <c:pt idx="1682">
                  <c:v>38607</c:v>
                </c:pt>
                <c:pt idx="1683">
                  <c:v>38608</c:v>
                </c:pt>
                <c:pt idx="1684">
                  <c:v>38609</c:v>
                </c:pt>
                <c:pt idx="1685">
                  <c:v>38610</c:v>
                </c:pt>
                <c:pt idx="1686">
                  <c:v>38611</c:v>
                </c:pt>
                <c:pt idx="1687">
                  <c:v>38614</c:v>
                </c:pt>
                <c:pt idx="1688">
                  <c:v>38615</c:v>
                </c:pt>
                <c:pt idx="1689">
                  <c:v>38616</c:v>
                </c:pt>
                <c:pt idx="1690">
                  <c:v>38617</c:v>
                </c:pt>
                <c:pt idx="1691">
                  <c:v>38618</c:v>
                </c:pt>
                <c:pt idx="1692">
                  <c:v>38621</c:v>
                </c:pt>
                <c:pt idx="1693">
                  <c:v>38622</c:v>
                </c:pt>
                <c:pt idx="1694">
                  <c:v>38623</c:v>
                </c:pt>
                <c:pt idx="1695">
                  <c:v>38624</c:v>
                </c:pt>
                <c:pt idx="1696">
                  <c:v>38625</c:v>
                </c:pt>
                <c:pt idx="1697">
                  <c:v>38628</c:v>
                </c:pt>
                <c:pt idx="1698">
                  <c:v>38629</c:v>
                </c:pt>
                <c:pt idx="1699">
                  <c:v>38630</c:v>
                </c:pt>
                <c:pt idx="1700">
                  <c:v>38631</c:v>
                </c:pt>
                <c:pt idx="1701">
                  <c:v>38632</c:v>
                </c:pt>
                <c:pt idx="1702">
                  <c:v>38635</c:v>
                </c:pt>
                <c:pt idx="1703">
                  <c:v>38636</c:v>
                </c:pt>
                <c:pt idx="1704">
                  <c:v>38638</c:v>
                </c:pt>
                <c:pt idx="1705">
                  <c:v>38639</c:v>
                </c:pt>
                <c:pt idx="1706">
                  <c:v>38642</c:v>
                </c:pt>
                <c:pt idx="1707">
                  <c:v>38643</c:v>
                </c:pt>
                <c:pt idx="1708">
                  <c:v>38644</c:v>
                </c:pt>
                <c:pt idx="1709">
                  <c:v>38645</c:v>
                </c:pt>
                <c:pt idx="1710">
                  <c:v>38646</c:v>
                </c:pt>
                <c:pt idx="1711">
                  <c:v>38649</c:v>
                </c:pt>
                <c:pt idx="1712">
                  <c:v>38650</c:v>
                </c:pt>
                <c:pt idx="1713">
                  <c:v>38651</c:v>
                </c:pt>
                <c:pt idx="1714">
                  <c:v>38652</c:v>
                </c:pt>
                <c:pt idx="1715">
                  <c:v>38653</c:v>
                </c:pt>
                <c:pt idx="1716">
                  <c:v>38656</c:v>
                </c:pt>
                <c:pt idx="1717">
                  <c:v>38657</c:v>
                </c:pt>
                <c:pt idx="1718">
                  <c:v>38659</c:v>
                </c:pt>
                <c:pt idx="1719">
                  <c:v>38660</c:v>
                </c:pt>
                <c:pt idx="1720">
                  <c:v>38663</c:v>
                </c:pt>
                <c:pt idx="1721">
                  <c:v>38664</c:v>
                </c:pt>
                <c:pt idx="1722">
                  <c:v>38665</c:v>
                </c:pt>
                <c:pt idx="1723">
                  <c:v>38666</c:v>
                </c:pt>
                <c:pt idx="1724">
                  <c:v>38667</c:v>
                </c:pt>
                <c:pt idx="1725">
                  <c:v>38670</c:v>
                </c:pt>
                <c:pt idx="1726">
                  <c:v>38672</c:v>
                </c:pt>
                <c:pt idx="1727">
                  <c:v>38673</c:v>
                </c:pt>
                <c:pt idx="1728">
                  <c:v>38674</c:v>
                </c:pt>
                <c:pt idx="1729">
                  <c:v>38677</c:v>
                </c:pt>
                <c:pt idx="1730">
                  <c:v>38678</c:v>
                </c:pt>
                <c:pt idx="1731">
                  <c:v>38679</c:v>
                </c:pt>
                <c:pt idx="1732">
                  <c:v>38680</c:v>
                </c:pt>
                <c:pt idx="1733">
                  <c:v>38681</c:v>
                </c:pt>
                <c:pt idx="1734">
                  <c:v>38684</c:v>
                </c:pt>
                <c:pt idx="1735">
                  <c:v>38685</c:v>
                </c:pt>
                <c:pt idx="1736">
                  <c:v>38686</c:v>
                </c:pt>
                <c:pt idx="1737">
                  <c:v>38687</c:v>
                </c:pt>
                <c:pt idx="1738">
                  <c:v>38688</c:v>
                </c:pt>
                <c:pt idx="1739">
                  <c:v>38691</c:v>
                </c:pt>
                <c:pt idx="1740">
                  <c:v>38692</c:v>
                </c:pt>
                <c:pt idx="1741">
                  <c:v>38693</c:v>
                </c:pt>
                <c:pt idx="1742">
                  <c:v>38694</c:v>
                </c:pt>
                <c:pt idx="1743">
                  <c:v>38695</c:v>
                </c:pt>
                <c:pt idx="1744">
                  <c:v>38698</c:v>
                </c:pt>
                <c:pt idx="1745">
                  <c:v>38699</c:v>
                </c:pt>
                <c:pt idx="1746">
                  <c:v>38700</c:v>
                </c:pt>
                <c:pt idx="1747">
                  <c:v>38701</c:v>
                </c:pt>
                <c:pt idx="1748">
                  <c:v>38702</c:v>
                </c:pt>
                <c:pt idx="1749">
                  <c:v>38705</c:v>
                </c:pt>
                <c:pt idx="1750">
                  <c:v>38706</c:v>
                </c:pt>
                <c:pt idx="1751">
                  <c:v>38707</c:v>
                </c:pt>
                <c:pt idx="1752">
                  <c:v>38708</c:v>
                </c:pt>
                <c:pt idx="1753">
                  <c:v>38709</c:v>
                </c:pt>
                <c:pt idx="1754">
                  <c:v>38712</c:v>
                </c:pt>
                <c:pt idx="1755">
                  <c:v>38713</c:v>
                </c:pt>
                <c:pt idx="1756">
                  <c:v>38714</c:v>
                </c:pt>
                <c:pt idx="1757">
                  <c:v>38715</c:v>
                </c:pt>
                <c:pt idx="1758">
                  <c:v>38716</c:v>
                </c:pt>
                <c:pt idx="1759">
                  <c:v>38719</c:v>
                </c:pt>
                <c:pt idx="1760">
                  <c:v>38720</c:v>
                </c:pt>
                <c:pt idx="1761">
                  <c:v>38721</c:v>
                </c:pt>
                <c:pt idx="1762">
                  <c:v>38722</c:v>
                </c:pt>
                <c:pt idx="1763">
                  <c:v>38723</c:v>
                </c:pt>
                <c:pt idx="1764">
                  <c:v>38726</c:v>
                </c:pt>
                <c:pt idx="1765">
                  <c:v>38727</c:v>
                </c:pt>
                <c:pt idx="1766">
                  <c:v>38728</c:v>
                </c:pt>
                <c:pt idx="1767">
                  <c:v>38729</c:v>
                </c:pt>
                <c:pt idx="1768">
                  <c:v>38730</c:v>
                </c:pt>
                <c:pt idx="1769">
                  <c:v>38733</c:v>
                </c:pt>
                <c:pt idx="1770">
                  <c:v>38734</c:v>
                </c:pt>
                <c:pt idx="1771">
                  <c:v>38735</c:v>
                </c:pt>
                <c:pt idx="1772">
                  <c:v>38736</c:v>
                </c:pt>
                <c:pt idx="1773">
                  <c:v>38737</c:v>
                </c:pt>
                <c:pt idx="1774">
                  <c:v>38740</c:v>
                </c:pt>
                <c:pt idx="1775">
                  <c:v>38741</c:v>
                </c:pt>
                <c:pt idx="1776">
                  <c:v>38742</c:v>
                </c:pt>
                <c:pt idx="1777">
                  <c:v>38743</c:v>
                </c:pt>
                <c:pt idx="1778">
                  <c:v>38744</c:v>
                </c:pt>
                <c:pt idx="1779">
                  <c:v>38747</c:v>
                </c:pt>
                <c:pt idx="1780">
                  <c:v>38748</c:v>
                </c:pt>
                <c:pt idx="1781">
                  <c:v>38749</c:v>
                </c:pt>
                <c:pt idx="1782">
                  <c:v>38750</c:v>
                </c:pt>
                <c:pt idx="1783">
                  <c:v>38751</c:v>
                </c:pt>
                <c:pt idx="1784">
                  <c:v>38754</c:v>
                </c:pt>
                <c:pt idx="1785">
                  <c:v>38755</c:v>
                </c:pt>
                <c:pt idx="1786">
                  <c:v>38756</c:v>
                </c:pt>
                <c:pt idx="1787">
                  <c:v>38757</c:v>
                </c:pt>
                <c:pt idx="1788">
                  <c:v>38758</c:v>
                </c:pt>
                <c:pt idx="1789">
                  <c:v>38761</c:v>
                </c:pt>
                <c:pt idx="1790">
                  <c:v>38762</c:v>
                </c:pt>
                <c:pt idx="1791">
                  <c:v>38763</c:v>
                </c:pt>
                <c:pt idx="1792">
                  <c:v>38764</c:v>
                </c:pt>
                <c:pt idx="1793">
                  <c:v>38765</c:v>
                </c:pt>
                <c:pt idx="1794">
                  <c:v>38768</c:v>
                </c:pt>
                <c:pt idx="1795">
                  <c:v>38769</c:v>
                </c:pt>
                <c:pt idx="1796">
                  <c:v>38770</c:v>
                </c:pt>
                <c:pt idx="1797">
                  <c:v>38771</c:v>
                </c:pt>
                <c:pt idx="1798">
                  <c:v>38772</c:v>
                </c:pt>
                <c:pt idx="1799">
                  <c:v>38777</c:v>
                </c:pt>
                <c:pt idx="1800">
                  <c:v>38778</c:v>
                </c:pt>
                <c:pt idx="1801">
                  <c:v>38779</c:v>
                </c:pt>
                <c:pt idx="1802">
                  <c:v>38782</c:v>
                </c:pt>
                <c:pt idx="1803">
                  <c:v>38783</c:v>
                </c:pt>
                <c:pt idx="1804">
                  <c:v>38784</c:v>
                </c:pt>
                <c:pt idx="1805">
                  <c:v>38785</c:v>
                </c:pt>
                <c:pt idx="1806">
                  <c:v>38786</c:v>
                </c:pt>
                <c:pt idx="1807">
                  <c:v>38789</c:v>
                </c:pt>
                <c:pt idx="1808">
                  <c:v>38790</c:v>
                </c:pt>
                <c:pt idx="1809">
                  <c:v>38791</c:v>
                </c:pt>
                <c:pt idx="1810">
                  <c:v>38792</c:v>
                </c:pt>
                <c:pt idx="1811">
                  <c:v>38793</c:v>
                </c:pt>
                <c:pt idx="1812">
                  <c:v>38796</c:v>
                </c:pt>
                <c:pt idx="1813">
                  <c:v>38797</c:v>
                </c:pt>
                <c:pt idx="1814">
                  <c:v>38798</c:v>
                </c:pt>
                <c:pt idx="1815">
                  <c:v>38799</c:v>
                </c:pt>
                <c:pt idx="1816">
                  <c:v>38800</c:v>
                </c:pt>
                <c:pt idx="1817">
                  <c:v>38803</c:v>
                </c:pt>
                <c:pt idx="1818">
                  <c:v>38804</c:v>
                </c:pt>
                <c:pt idx="1819">
                  <c:v>38805</c:v>
                </c:pt>
                <c:pt idx="1820">
                  <c:v>38806</c:v>
                </c:pt>
                <c:pt idx="1821">
                  <c:v>38807</c:v>
                </c:pt>
                <c:pt idx="1822">
                  <c:v>38810</c:v>
                </c:pt>
                <c:pt idx="1823">
                  <c:v>38811</c:v>
                </c:pt>
                <c:pt idx="1824">
                  <c:v>38812</c:v>
                </c:pt>
                <c:pt idx="1825">
                  <c:v>38813</c:v>
                </c:pt>
                <c:pt idx="1826">
                  <c:v>38814</c:v>
                </c:pt>
                <c:pt idx="1827">
                  <c:v>38817</c:v>
                </c:pt>
                <c:pt idx="1828">
                  <c:v>38818</c:v>
                </c:pt>
                <c:pt idx="1829">
                  <c:v>38819</c:v>
                </c:pt>
                <c:pt idx="1830">
                  <c:v>38820</c:v>
                </c:pt>
                <c:pt idx="1831">
                  <c:v>38824</c:v>
                </c:pt>
                <c:pt idx="1832">
                  <c:v>38825</c:v>
                </c:pt>
                <c:pt idx="1833">
                  <c:v>38826</c:v>
                </c:pt>
                <c:pt idx="1834">
                  <c:v>38827</c:v>
                </c:pt>
                <c:pt idx="1835">
                  <c:v>38831</c:v>
                </c:pt>
                <c:pt idx="1836">
                  <c:v>38832</c:v>
                </c:pt>
                <c:pt idx="1837">
                  <c:v>38833</c:v>
                </c:pt>
                <c:pt idx="1838">
                  <c:v>38834</c:v>
                </c:pt>
                <c:pt idx="1839">
                  <c:v>38835</c:v>
                </c:pt>
                <c:pt idx="1840">
                  <c:v>38839</c:v>
                </c:pt>
                <c:pt idx="1841">
                  <c:v>38840</c:v>
                </c:pt>
                <c:pt idx="1842">
                  <c:v>38841</c:v>
                </c:pt>
                <c:pt idx="1843">
                  <c:v>38842</c:v>
                </c:pt>
                <c:pt idx="1844">
                  <c:v>38845</c:v>
                </c:pt>
                <c:pt idx="1845">
                  <c:v>38846</c:v>
                </c:pt>
                <c:pt idx="1846">
                  <c:v>38847</c:v>
                </c:pt>
                <c:pt idx="1847">
                  <c:v>38848</c:v>
                </c:pt>
                <c:pt idx="1848">
                  <c:v>38849</c:v>
                </c:pt>
                <c:pt idx="1849">
                  <c:v>38852</c:v>
                </c:pt>
                <c:pt idx="1850">
                  <c:v>38853</c:v>
                </c:pt>
                <c:pt idx="1851">
                  <c:v>38854</c:v>
                </c:pt>
                <c:pt idx="1852">
                  <c:v>38855</c:v>
                </c:pt>
                <c:pt idx="1853">
                  <c:v>38856</c:v>
                </c:pt>
                <c:pt idx="1854">
                  <c:v>38859</c:v>
                </c:pt>
                <c:pt idx="1855">
                  <c:v>38860</c:v>
                </c:pt>
                <c:pt idx="1856">
                  <c:v>38861</c:v>
                </c:pt>
                <c:pt idx="1857">
                  <c:v>38862</c:v>
                </c:pt>
                <c:pt idx="1858">
                  <c:v>38863</c:v>
                </c:pt>
                <c:pt idx="1859">
                  <c:v>38866</c:v>
                </c:pt>
                <c:pt idx="1860">
                  <c:v>38867</c:v>
                </c:pt>
                <c:pt idx="1861">
                  <c:v>38868</c:v>
                </c:pt>
                <c:pt idx="1862">
                  <c:v>38869</c:v>
                </c:pt>
                <c:pt idx="1863">
                  <c:v>38870</c:v>
                </c:pt>
                <c:pt idx="1864">
                  <c:v>38873</c:v>
                </c:pt>
                <c:pt idx="1865">
                  <c:v>38874</c:v>
                </c:pt>
                <c:pt idx="1866">
                  <c:v>38875</c:v>
                </c:pt>
                <c:pt idx="1867">
                  <c:v>38876</c:v>
                </c:pt>
                <c:pt idx="1868">
                  <c:v>38877</c:v>
                </c:pt>
                <c:pt idx="1869">
                  <c:v>38880</c:v>
                </c:pt>
                <c:pt idx="1870">
                  <c:v>38881</c:v>
                </c:pt>
                <c:pt idx="1871">
                  <c:v>38882</c:v>
                </c:pt>
                <c:pt idx="1872">
                  <c:v>38884</c:v>
                </c:pt>
                <c:pt idx="1873">
                  <c:v>38887</c:v>
                </c:pt>
                <c:pt idx="1874">
                  <c:v>38888</c:v>
                </c:pt>
                <c:pt idx="1875">
                  <c:v>38889</c:v>
                </c:pt>
                <c:pt idx="1876">
                  <c:v>38890</c:v>
                </c:pt>
                <c:pt idx="1877">
                  <c:v>38891</c:v>
                </c:pt>
                <c:pt idx="1878">
                  <c:v>38894</c:v>
                </c:pt>
                <c:pt idx="1879">
                  <c:v>38895</c:v>
                </c:pt>
                <c:pt idx="1880">
                  <c:v>38896</c:v>
                </c:pt>
                <c:pt idx="1881">
                  <c:v>38897</c:v>
                </c:pt>
                <c:pt idx="1882">
                  <c:v>38898</c:v>
                </c:pt>
                <c:pt idx="1883">
                  <c:v>38901</c:v>
                </c:pt>
                <c:pt idx="1884">
                  <c:v>38902</c:v>
                </c:pt>
                <c:pt idx="1885">
                  <c:v>38903</c:v>
                </c:pt>
                <c:pt idx="1886">
                  <c:v>38904</c:v>
                </c:pt>
                <c:pt idx="1887">
                  <c:v>38905</c:v>
                </c:pt>
                <c:pt idx="1888">
                  <c:v>38908</c:v>
                </c:pt>
                <c:pt idx="1889">
                  <c:v>38909</c:v>
                </c:pt>
                <c:pt idx="1890">
                  <c:v>38910</c:v>
                </c:pt>
                <c:pt idx="1891">
                  <c:v>38911</c:v>
                </c:pt>
                <c:pt idx="1892">
                  <c:v>38912</c:v>
                </c:pt>
                <c:pt idx="1893">
                  <c:v>38915</c:v>
                </c:pt>
                <c:pt idx="1894">
                  <c:v>38916</c:v>
                </c:pt>
                <c:pt idx="1895">
                  <c:v>38917</c:v>
                </c:pt>
                <c:pt idx="1896">
                  <c:v>38918</c:v>
                </c:pt>
                <c:pt idx="1897">
                  <c:v>38919</c:v>
                </c:pt>
                <c:pt idx="1898">
                  <c:v>38922</c:v>
                </c:pt>
                <c:pt idx="1899">
                  <c:v>38923</c:v>
                </c:pt>
                <c:pt idx="1900">
                  <c:v>38924</c:v>
                </c:pt>
                <c:pt idx="1901">
                  <c:v>38925</c:v>
                </c:pt>
                <c:pt idx="1902">
                  <c:v>38926</c:v>
                </c:pt>
                <c:pt idx="1903">
                  <c:v>38929</c:v>
                </c:pt>
                <c:pt idx="1904">
                  <c:v>38930</c:v>
                </c:pt>
                <c:pt idx="1905">
                  <c:v>38931</c:v>
                </c:pt>
                <c:pt idx="1906">
                  <c:v>38932</c:v>
                </c:pt>
                <c:pt idx="1907">
                  <c:v>38933</c:v>
                </c:pt>
                <c:pt idx="1908">
                  <c:v>38936</c:v>
                </c:pt>
                <c:pt idx="1909">
                  <c:v>38937</c:v>
                </c:pt>
                <c:pt idx="1910">
                  <c:v>38938</c:v>
                </c:pt>
                <c:pt idx="1911">
                  <c:v>38939</c:v>
                </c:pt>
                <c:pt idx="1912">
                  <c:v>38940</c:v>
                </c:pt>
                <c:pt idx="1913">
                  <c:v>38943</c:v>
                </c:pt>
                <c:pt idx="1914">
                  <c:v>38944</c:v>
                </c:pt>
                <c:pt idx="1915">
                  <c:v>38945</c:v>
                </c:pt>
                <c:pt idx="1916">
                  <c:v>38946</c:v>
                </c:pt>
                <c:pt idx="1917">
                  <c:v>38947</c:v>
                </c:pt>
                <c:pt idx="1918">
                  <c:v>38950</c:v>
                </c:pt>
                <c:pt idx="1919">
                  <c:v>38951</c:v>
                </c:pt>
                <c:pt idx="1920">
                  <c:v>38952</c:v>
                </c:pt>
                <c:pt idx="1921">
                  <c:v>38953</c:v>
                </c:pt>
                <c:pt idx="1922">
                  <c:v>38954</c:v>
                </c:pt>
                <c:pt idx="1923">
                  <c:v>38957</c:v>
                </c:pt>
                <c:pt idx="1924">
                  <c:v>38958</c:v>
                </c:pt>
                <c:pt idx="1925">
                  <c:v>38959</c:v>
                </c:pt>
                <c:pt idx="1926">
                  <c:v>38960</c:v>
                </c:pt>
                <c:pt idx="1927">
                  <c:v>38961</c:v>
                </c:pt>
                <c:pt idx="1928">
                  <c:v>38964</c:v>
                </c:pt>
                <c:pt idx="1929">
                  <c:v>38965</c:v>
                </c:pt>
                <c:pt idx="1930">
                  <c:v>38966</c:v>
                </c:pt>
                <c:pt idx="1931">
                  <c:v>38968</c:v>
                </c:pt>
                <c:pt idx="1932">
                  <c:v>38971</c:v>
                </c:pt>
                <c:pt idx="1933">
                  <c:v>38972</c:v>
                </c:pt>
                <c:pt idx="1934">
                  <c:v>38973</c:v>
                </c:pt>
                <c:pt idx="1935">
                  <c:v>38974</c:v>
                </c:pt>
                <c:pt idx="1936">
                  <c:v>38975</c:v>
                </c:pt>
                <c:pt idx="1937">
                  <c:v>38978</c:v>
                </c:pt>
                <c:pt idx="1938">
                  <c:v>38979</c:v>
                </c:pt>
                <c:pt idx="1939">
                  <c:v>38980</c:v>
                </c:pt>
                <c:pt idx="1940">
                  <c:v>38981</c:v>
                </c:pt>
                <c:pt idx="1941">
                  <c:v>38982</c:v>
                </c:pt>
                <c:pt idx="1942">
                  <c:v>38985</c:v>
                </c:pt>
                <c:pt idx="1943">
                  <c:v>38986</c:v>
                </c:pt>
                <c:pt idx="1944">
                  <c:v>38987</c:v>
                </c:pt>
                <c:pt idx="1945">
                  <c:v>38988</c:v>
                </c:pt>
                <c:pt idx="1946">
                  <c:v>38989</c:v>
                </c:pt>
                <c:pt idx="1947">
                  <c:v>38992</c:v>
                </c:pt>
                <c:pt idx="1948">
                  <c:v>38993</c:v>
                </c:pt>
                <c:pt idx="1949">
                  <c:v>38994</c:v>
                </c:pt>
                <c:pt idx="1950">
                  <c:v>38995</c:v>
                </c:pt>
                <c:pt idx="1951">
                  <c:v>38996</c:v>
                </c:pt>
                <c:pt idx="1952">
                  <c:v>38999</c:v>
                </c:pt>
                <c:pt idx="1953">
                  <c:v>39000</c:v>
                </c:pt>
                <c:pt idx="1954">
                  <c:v>39001</c:v>
                </c:pt>
                <c:pt idx="1955">
                  <c:v>39003</c:v>
                </c:pt>
                <c:pt idx="1956">
                  <c:v>39006</c:v>
                </c:pt>
                <c:pt idx="1957">
                  <c:v>39007</c:v>
                </c:pt>
                <c:pt idx="1958">
                  <c:v>39008</c:v>
                </c:pt>
                <c:pt idx="1959">
                  <c:v>39009</c:v>
                </c:pt>
                <c:pt idx="1960">
                  <c:v>39010</c:v>
                </c:pt>
                <c:pt idx="1961">
                  <c:v>39013</c:v>
                </c:pt>
                <c:pt idx="1962">
                  <c:v>39014</c:v>
                </c:pt>
                <c:pt idx="1963">
                  <c:v>39015</c:v>
                </c:pt>
                <c:pt idx="1964">
                  <c:v>39016</c:v>
                </c:pt>
                <c:pt idx="1965">
                  <c:v>39017</c:v>
                </c:pt>
                <c:pt idx="1966">
                  <c:v>39020</c:v>
                </c:pt>
                <c:pt idx="1967">
                  <c:v>39021</c:v>
                </c:pt>
                <c:pt idx="1968">
                  <c:v>39022</c:v>
                </c:pt>
                <c:pt idx="1969">
                  <c:v>39024</c:v>
                </c:pt>
                <c:pt idx="1970">
                  <c:v>39027</c:v>
                </c:pt>
                <c:pt idx="1971">
                  <c:v>39028</c:v>
                </c:pt>
                <c:pt idx="1972">
                  <c:v>39029</c:v>
                </c:pt>
                <c:pt idx="1973">
                  <c:v>39030</c:v>
                </c:pt>
                <c:pt idx="1974">
                  <c:v>39031</c:v>
                </c:pt>
                <c:pt idx="1975">
                  <c:v>39034</c:v>
                </c:pt>
                <c:pt idx="1976">
                  <c:v>39035</c:v>
                </c:pt>
                <c:pt idx="1977">
                  <c:v>39037</c:v>
                </c:pt>
                <c:pt idx="1978">
                  <c:v>39038</c:v>
                </c:pt>
                <c:pt idx="1979">
                  <c:v>39041</c:v>
                </c:pt>
                <c:pt idx="1980">
                  <c:v>39042</c:v>
                </c:pt>
                <c:pt idx="1981">
                  <c:v>39043</c:v>
                </c:pt>
                <c:pt idx="1982">
                  <c:v>39044</c:v>
                </c:pt>
                <c:pt idx="1983">
                  <c:v>39045</c:v>
                </c:pt>
                <c:pt idx="1984">
                  <c:v>39048</c:v>
                </c:pt>
                <c:pt idx="1985">
                  <c:v>39049</c:v>
                </c:pt>
                <c:pt idx="1986">
                  <c:v>39050</c:v>
                </c:pt>
                <c:pt idx="1987">
                  <c:v>39051</c:v>
                </c:pt>
                <c:pt idx="1988">
                  <c:v>39052</c:v>
                </c:pt>
                <c:pt idx="1989">
                  <c:v>39055</c:v>
                </c:pt>
                <c:pt idx="1990">
                  <c:v>39056</c:v>
                </c:pt>
                <c:pt idx="1991">
                  <c:v>39057</c:v>
                </c:pt>
                <c:pt idx="1992">
                  <c:v>39058</c:v>
                </c:pt>
                <c:pt idx="1993">
                  <c:v>39059</c:v>
                </c:pt>
                <c:pt idx="1994">
                  <c:v>39062</c:v>
                </c:pt>
                <c:pt idx="1995">
                  <c:v>39063</c:v>
                </c:pt>
                <c:pt idx="1996">
                  <c:v>39064</c:v>
                </c:pt>
                <c:pt idx="1997">
                  <c:v>39065</c:v>
                </c:pt>
                <c:pt idx="1998">
                  <c:v>39066</c:v>
                </c:pt>
                <c:pt idx="1999">
                  <c:v>39069</c:v>
                </c:pt>
                <c:pt idx="2000">
                  <c:v>39070</c:v>
                </c:pt>
                <c:pt idx="2001">
                  <c:v>39071</c:v>
                </c:pt>
                <c:pt idx="2002">
                  <c:v>39072</c:v>
                </c:pt>
                <c:pt idx="2003">
                  <c:v>39073</c:v>
                </c:pt>
                <c:pt idx="2004">
                  <c:v>39077</c:v>
                </c:pt>
                <c:pt idx="2005">
                  <c:v>39078</c:v>
                </c:pt>
                <c:pt idx="2006">
                  <c:v>39079</c:v>
                </c:pt>
                <c:pt idx="2007">
                  <c:v>39080</c:v>
                </c:pt>
                <c:pt idx="2008">
                  <c:v>39084</c:v>
                </c:pt>
                <c:pt idx="2009">
                  <c:v>39085</c:v>
                </c:pt>
                <c:pt idx="2010">
                  <c:v>39086</c:v>
                </c:pt>
                <c:pt idx="2011">
                  <c:v>39087</c:v>
                </c:pt>
                <c:pt idx="2012">
                  <c:v>39090</c:v>
                </c:pt>
                <c:pt idx="2013">
                  <c:v>39091</c:v>
                </c:pt>
                <c:pt idx="2014">
                  <c:v>39092</c:v>
                </c:pt>
                <c:pt idx="2015">
                  <c:v>39093</c:v>
                </c:pt>
                <c:pt idx="2016">
                  <c:v>39094</c:v>
                </c:pt>
                <c:pt idx="2017">
                  <c:v>39097</c:v>
                </c:pt>
                <c:pt idx="2018">
                  <c:v>39098</c:v>
                </c:pt>
                <c:pt idx="2019">
                  <c:v>39099</c:v>
                </c:pt>
                <c:pt idx="2020">
                  <c:v>39100</c:v>
                </c:pt>
                <c:pt idx="2021">
                  <c:v>39101</c:v>
                </c:pt>
                <c:pt idx="2022">
                  <c:v>39104</c:v>
                </c:pt>
                <c:pt idx="2023">
                  <c:v>39105</c:v>
                </c:pt>
                <c:pt idx="2024">
                  <c:v>39106</c:v>
                </c:pt>
                <c:pt idx="2025">
                  <c:v>39107</c:v>
                </c:pt>
                <c:pt idx="2026">
                  <c:v>39108</c:v>
                </c:pt>
                <c:pt idx="2027">
                  <c:v>39111</c:v>
                </c:pt>
                <c:pt idx="2028">
                  <c:v>39112</c:v>
                </c:pt>
                <c:pt idx="2029">
                  <c:v>39113</c:v>
                </c:pt>
                <c:pt idx="2030">
                  <c:v>39114</c:v>
                </c:pt>
                <c:pt idx="2031">
                  <c:v>39115</c:v>
                </c:pt>
                <c:pt idx="2032">
                  <c:v>39118</c:v>
                </c:pt>
                <c:pt idx="2033">
                  <c:v>39119</c:v>
                </c:pt>
                <c:pt idx="2034">
                  <c:v>39120</c:v>
                </c:pt>
                <c:pt idx="2035">
                  <c:v>39121</c:v>
                </c:pt>
                <c:pt idx="2036">
                  <c:v>39122</c:v>
                </c:pt>
                <c:pt idx="2037">
                  <c:v>39125</c:v>
                </c:pt>
                <c:pt idx="2038">
                  <c:v>39126</c:v>
                </c:pt>
                <c:pt idx="2039">
                  <c:v>39127</c:v>
                </c:pt>
                <c:pt idx="2040">
                  <c:v>39128</c:v>
                </c:pt>
                <c:pt idx="2041">
                  <c:v>39129</c:v>
                </c:pt>
                <c:pt idx="2042">
                  <c:v>39134</c:v>
                </c:pt>
                <c:pt idx="2043">
                  <c:v>39135</c:v>
                </c:pt>
                <c:pt idx="2044">
                  <c:v>39136</c:v>
                </c:pt>
                <c:pt idx="2045">
                  <c:v>39139</c:v>
                </c:pt>
                <c:pt idx="2046">
                  <c:v>39140</c:v>
                </c:pt>
                <c:pt idx="2047">
                  <c:v>39141</c:v>
                </c:pt>
                <c:pt idx="2048">
                  <c:v>39142</c:v>
                </c:pt>
                <c:pt idx="2049">
                  <c:v>39143</c:v>
                </c:pt>
                <c:pt idx="2050">
                  <c:v>39146</c:v>
                </c:pt>
                <c:pt idx="2051">
                  <c:v>39147</c:v>
                </c:pt>
                <c:pt idx="2052">
                  <c:v>39148</c:v>
                </c:pt>
                <c:pt idx="2053">
                  <c:v>39149</c:v>
                </c:pt>
                <c:pt idx="2054">
                  <c:v>39150</c:v>
                </c:pt>
                <c:pt idx="2055">
                  <c:v>39153</c:v>
                </c:pt>
                <c:pt idx="2056">
                  <c:v>39154</c:v>
                </c:pt>
                <c:pt idx="2057">
                  <c:v>39155</c:v>
                </c:pt>
                <c:pt idx="2058">
                  <c:v>39156</c:v>
                </c:pt>
                <c:pt idx="2059">
                  <c:v>39157</c:v>
                </c:pt>
                <c:pt idx="2060">
                  <c:v>39160</c:v>
                </c:pt>
                <c:pt idx="2061">
                  <c:v>39161</c:v>
                </c:pt>
                <c:pt idx="2062">
                  <c:v>39162</c:v>
                </c:pt>
                <c:pt idx="2063">
                  <c:v>39163</c:v>
                </c:pt>
                <c:pt idx="2064">
                  <c:v>39164</c:v>
                </c:pt>
                <c:pt idx="2065">
                  <c:v>39167</c:v>
                </c:pt>
                <c:pt idx="2066">
                  <c:v>39168</c:v>
                </c:pt>
                <c:pt idx="2067">
                  <c:v>39169</c:v>
                </c:pt>
                <c:pt idx="2068">
                  <c:v>39170</c:v>
                </c:pt>
                <c:pt idx="2069">
                  <c:v>39171</c:v>
                </c:pt>
                <c:pt idx="2070">
                  <c:v>39174</c:v>
                </c:pt>
                <c:pt idx="2071">
                  <c:v>39175</c:v>
                </c:pt>
                <c:pt idx="2072">
                  <c:v>39176</c:v>
                </c:pt>
                <c:pt idx="2073">
                  <c:v>39177</c:v>
                </c:pt>
                <c:pt idx="2074">
                  <c:v>39181</c:v>
                </c:pt>
                <c:pt idx="2075">
                  <c:v>39182</c:v>
                </c:pt>
                <c:pt idx="2076">
                  <c:v>39183</c:v>
                </c:pt>
                <c:pt idx="2077">
                  <c:v>39184</c:v>
                </c:pt>
                <c:pt idx="2078">
                  <c:v>39185</c:v>
                </c:pt>
                <c:pt idx="2079">
                  <c:v>39188</c:v>
                </c:pt>
                <c:pt idx="2080">
                  <c:v>39189</c:v>
                </c:pt>
                <c:pt idx="2081">
                  <c:v>39190</c:v>
                </c:pt>
                <c:pt idx="2082">
                  <c:v>39191</c:v>
                </c:pt>
                <c:pt idx="2083">
                  <c:v>39192</c:v>
                </c:pt>
                <c:pt idx="2084">
                  <c:v>39195</c:v>
                </c:pt>
                <c:pt idx="2085">
                  <c:v>39196</c:v>
                </c:pt>
                <c:pt idx="2086">
                  <c:v>39197</c:v>
                </c:pt>
                <c:pt idx="2087">
                  <c:v>39198</c:v>
                </c:pt>
                <c:pt idx="2088">
                  <c:v>39199</c:v>
                </c:pt>
                <c:pt idx="2089">
                  <c:v>39202</c:v>
                </c:pt>
                <c:pt idx="2090">
                  <c:v>39204</c:v>
                </c:pt>
                <c:pt idx="2091">
                  <c:v>39205</c:v>
                </c:pt>
                <c:pt idx="2092">
                  <c:v>39206</c:v>
                </c:pt>
                <c:pt idx="2093">
                  <c:v>39209</c:v>
                </c:pt>
                <c:pt idx="2094">
                  <c:v>39210</c:v>
                </c:pt>
                <c:pt idx="2095">
                  <c:v>39211</c:v>
                </c:pt>
                <c:pt idx="2096">
                  <c:v>39212</c:v>
                </c:pt>
                <c:pt idx="2097">
                  <c:v>39213</c:v>
                </c:pt>
                <c:pt idx="2098">
                  <c:v>39216</c:v>
                </c:pt>
                <c:pt idx="2099">
                  <c:v>39217</c:v>
                </c:pt>
                <c:pt idx="2100">
                  <c:v>39218</c:v>
                </c:pt>
                <c:pt idx="2101">
                  <c:v>39219</c:v>
                </c:pt>
                <c:pt idx="2102">
                  <c:v>39220</c:v>
                </c:pt>
                <c:pt idx="2103">
                  <c:v>39223</c:v>
                </c:pt>
                <c:pt idx="2104">
                  <c:v>39224</c:v>
                </c:pt>
                <c:pt idx="2105">
                  <c:v>39225</c:v>
                </c:pt>
                <c:pt idx="2106">
                  <c:v>39226</c:v>
                </c:pt>
                <c:pt idx="2107">
                  <c:v>39227</c:v>
                </c:pt>
                <c:pt idx="2108">
                  <c:v>39230</c:v>
                </c:pt>
                <c:pt idx="2109">
                  <c:v>39231</c:v>
                </c:pt>
                <c:pt idx="2110">
                  <c:v>39232</c:v>
                </c:pt>
                <c:pt idx="2111">
                  <c:v>39233</c:v>
                </c:pt>
                <c:pt idx="2112">
                  <c:v>39234</c:v>
                </c:pt>
                <c:pt idx="2113">
                  <c:v>39237</c:v>
                </c:pt>
                <c:pt idx="2114">
                  <c:v>39238</c:v>
                </c:pt>
                <c:pt idx="2115">
                  <c:v>39239</c:v>
                </c:pt>
                <c:pt idx="2116">
                  <c:v>39241</c:v>
                </c:pt>
                <c:pt idx="2117">
                  <c:v>39244</c:v>
                </c:pt>
                <c:pt idx="2118">
                  <c:v>39245</c:v>
                </c:pt>
                <c:pt idx="2119">
                  <c:v>39246</c:v>
                </c:pt>
                <c:pt idx="2120">
                  <c:v>39247</c:v>
                </c:pt>
                <c:pt idx="2121">
                  <c:v>39248</c:v>
                </c:pt>
                <c:pt idx="2122">
                  <c:v>39251</c:v>
                </c:pt>
                <c:pt idx="2123">
                  <c:v>39252</c:v>
                </c:pt>
                <c:pt idx="2124">
                  <c:v>39253</c:v>
                </c:pt>
                <c:pt idx="2125">
                  <c:v>39254</c:v>
                </c:pt>
                <c:pt idx="2126">
                  <c:v>39255</c:v>
                </c:pt>
                <c:pt idx="2127">
                  <c:v>39258</c:v>
                </c:pt>
                <c:pt idx="2128">
                  <c:v>39259</c:v>
                </c:pt>
                <c:pt idx="2129">
                  <c:v>39260</c:v>
                </c:pt>
                <c:pt idx="2130">
                  <c:v>39261</c:v>
                </c:pt>
                <c:pt idx="2131">
                  <c:v>39262</c:v>
                </c:pt>
                <c:pt idx="2132">
                  <c:v>39265</c:v>
                </c:pt>
                <c:pt idx="2133">
                  <c:v>39266</c:v>
                </c:pt>
                <c:pt idx="2134">
                  <c:v>39267</c:v>
                </c:pt>
                <c:pt idx="2135">
                  <c:v>39268</c:v>
                </c:pt>
                <c:pt idx="2136">
                  <c:v>39269</c:v>
                </c:pt>
                <c:pt idx="2137">
                  <c:v>39272</c:v>
                </c:pt>
                <c:pt idx="2138">
                  <c:v>39273</c:v>
                </c:pt>
                <c:pt idx="2139">
                  <c:v>39274</c:v>
                </c:pt>
                <c:pt idx="2140">
                  <c:v>39275</c:v>
                </c:pt>
                <c:pt idx="2141">
                  <c:v>39276</c:v>
                </c:pt>
                <c:pt idx="2142">
                  <c:v>39279</c:v>
                </c:pt>
                <c:pt idx="2143">
                  <c:v>39280</c:v>
                </c:pt>
                <c:pt idx="2144">
                  <c:v>39281</c:v>
                </c:pt>
                <c:pt idx="2145">
                  <c:v>39282</c:v>
                </c:pt>
                <c:pt idx="2146">
                  <c:v>39283</c:v>
                </c:pt>
                <c:pt idx="2147">
                  <c:v>39286</c:v>
                </c:pt>
                <c:pt idx="2148">
                  <c:v>39287</c:v>
                </c:pt>
                <c:pt idx="2149">
                  <c:v>39288</c:v>
                </c:pt>
                <c:pt idx="2150">
                  <c:v>39289</c:v>
                </c:pt>
                <c:pt idx="2151">
                  <c:v>39290</c:v>
                </c:pt>
                <c:pt idx="2152">
                  <c:v>39293</c:v>
                </c:pt>
                <c:pt idx="2153">
                  <c:v>39294</c:v>
                </c:pt>
                <c:pt idx="2154">
                  <c:v>39295</c:v>
                </c:pt>
                <c:pt idx="2155">
                  <c:v>39296</c:v>
                </c:pt>
                <c:pt idx="2156">
                  <c:v>39297</c:v>
                </c:pt>
                <c:pt idx="2157">
                  <c:v>39300</c:v>
                </c:pt>
                <c:pt idx="2158">
                  <c:v>39301</c:v>
                </c:pt>
                <c:pt idx="2159">
                  <c:v>39302</c:v>
                </c:pt>
                <c:pt idx="2160">
                  <c:v>39303</c:v>
                </c:pt>
                <c:pt idx="2161">
                  <c:v>39304</c:v>
                </c:pt>
                <c:pt idx="2162">
                  <c:v>39307</c:v>
                </c:pt>
                <c:pt idx="2163">
                  <c:v>39308</c:v>
                </c:pt>
                <c:pt idx="2164">
                  <c:v>39309</c:v>
                </c:pt>
                <c:pt idx="2165">
                  <c:v>39310</c:v>
                </c:pt>
                <c:pt idx="2166">
                  <c:v>39311</c:v>
                </c:pt>
                <c:pt idx="2167">
                  <c:v>39314</c:v>
                </c:pt>
                <c:pt idx="2168">
                  <c:v>39315</c:v>
                </c:pt>
                <c:pt idx="2169">
                  <c:v>39316</c:v>
                </c:pt>
                <c:pt idx="2170">
                  <c:v>39317</c:v>
                </c:pt>
                <c:pt idx="2171">
                  <c:v>39318</c:v>
                </c:pt>
                <c:pt idx="2172">
                  <c:v>39321</c:v>
                </c:pt>
                <c:pt idx="2173">
                  <c:v>39322</c:v>
                </c:pt>
                <c:pt idx="2174">
                  <c:v>39323</c:v>
                </c:pt>
                <c:pt idx="2175">
                  <c:v>39324</c:v>
                </c:pt>
                <c:pt idx="2176">
                  <c:v>39325</c:v>
                </c:pt>
                <c:pt idx="2177">
                  <c:v>39328</c:v>
                </c:pt>
                <c:pt idx="2178">
                  <c:v>39329</c:v>
                </c:pt>
                <c:pt idx="2179">
                  <c:v>39330</c:v>
                </c:pt>
                <c:pt idx="2180">
                  <c:v>39331</c:v>
                </c:pt>
                <c:pt idx="2181">
                  <c:v>39335</c:v>
                </c:pt>
                <c:pt idx="2182">
                  <c:v>39336</c:v>
                </c:pt>
                <c:pt idx="2183">
                  <c:v>39337</c:v>
                </c:pt>
                <c:pt idx="2184">
                  <c:v>39338</c:v>
                </c:pt>
                <c:pt idx="2185">
                  <c:v>39339</c:v>
                </c:pt>
                <c:pt idx="2186">
                  <c:v>39342</c:v>
                </c:pt>
                <c:pt idx="2187">
                  <c:v>39343</c:v>
                </c:pt>
                <c:pt idx="2188">
                  <c:v>39344</c:v>
                </c:pt>
                <c:pt idx="2189">
                  <c:v>39345</c:v>
                </c:pt>
                <c:pt idx="2190">
                  <c:v>39346</c:v>
                </c:pt>
                <c:pt idx="2191">
                  <c:v>39349</c:v>
                </c:pt>
                <c:pt idx="2192">
                  <c:v>39350</c:v>
                </c:pt>
                <c:pt idx="2193">
                  <c:v>39351</c:v>
                </c:pt>
                <c:pt idx="2194">
                  <c:v>39352</c:v>
                </c:pt>
                <c:pt idx="2195">
                  <c:v>39353</c:v>
                </c:pt>
                <c:pt idx="2196">
                  <c:v>39356</c:v>
                </c:pt>
                <c:pt idx="2197">
                  <c:v>39357</c:v>
                </c:pt>
                <c:pt idx="2198">
                  <c:v>39358</c:v>
                </c:pt>
                <c:pt idx="2199">
                  <c:v>39359</c:v>
                </c:pt>
                <c:pt idx="2200">
                  <c:v>39360</c:v>
                </c:pt>
                <c:pt idx="2201">
                  <c:v>39363</c:v>
                </c:pt>
                <c:pt idx="2202">
                  <c:v>39364</c:v>
                </c:pt>
                <c:pt idx="2203">
                  <c:v>39365</c:v>
                </c:pt>
                <c:pt idx="2204">
                  <c:v>39366</c:v>
                </c:pt>
                <c:pt idx="2205">
                  <c:v>39370</c:v>
                </c:pt>
                <c:pt idx="2206">
                  <c:v>39371</c:v>
                </c:pt>
                <c:pt idx="2207">
                  <c:v>39372</c:v>
                </c:pt>
                <c:pt idx="2208">
                  <c:v>39373</c:v>
                </c:pt>
                <c:pt idx="2209">
                  <c:v>39374</c:v>
                </c:pt>
                <c:pt idx="2210">
                  <c:v>39377</c:v>
                </c:pt>
                <c:pt idx="2211">
                  <c:v>39378</c:v>
                </c:pt>
                <c:pt idx="2212">
                  <c:v>39379</c:v>
                </c:pt>
                <c:pt idx="2213">
                  <c:v>39380</c:v>
                </c:pt>
                <c:pt idx="2214">
                  <c:v>39381</c:v>
                </c:pt>
                <c:pt idx="2215">
                  <c:v>39384</c:v>
                </c:pt>
                <c:pt idx="2216">
                  <c:v>39385</c:v>
                </c:pt>
                <c:pt idx="2217">
                  <c:v>39386</c:v>
                </c:pt>
                <c:pt idx="2218">
                  <c:v>39387</c:v>
                </c:pt>
                <c:pt idx="2219">
                  <c:v>39391</c:v>
                </c:pt>
                <c:pt idx="2220">
                  <c:v>39392</c:v>
                </c:pt>
                <c:pt idx="2221">
                  <c:v>39393</c:v>
                </c:pt>
                <c:pt idx="2222">
                  <c:v>39394</c:v>
                </c:pt>
                <c:pt idx="2223">
                  <c:v>39395</c:v>
                </c:pt>
                <c:pt idx="2224">
                  <c:v>39398</c:v>
                </c:pt>
                <c:pt idx="2225">
                  <c:v>39399</c:v>
                </c:pt>
                <c:pt idx="2226">
                  <c:v>39400</c:v>
                </c:pt>
                <c:pt idx="2227">
                  <c:v>39402</c:v>
                </c:pt>
                <c:pt idx="2228">
                  <c:v>39405</c:v>
                </c:pt>
                <c:pt idx="2229">
                  <c:v>39406</c:v>
                </c:pt>
                <c:pt idx="2230">
                  <c:v>39407</c:v>
                </c:pt>
                <c:pt idx="2231">
                  <c:v>39408</c:v>
                </c:pt>
                <c:pt idx="2232">
                  <c:v>39409</c:v>
                </c:pt>
                <c:pt idx="2233">
                  <c:v>39412</c:v>
                </c:pt>
                <c:pt idx="2234">
                  <c:v>39413</c:v>
                </c:pt>
                <c:pt idx="2235">
                  <c:v>39414</c:v>
                </c:pt>
                <c:pt idx="2236">
                  <c:v>39415</c:v>
                </c:pt>
                <c:pt idx="2237">
                  <c:v>39416</c:v>
                </c:pt>
                <c:pt idx="2238">
                  <c:v>39419</c:v>
                </c:pt>
                <c:pt idx="2239">
                  <c:v>39420</c:v>
                </c:pt>
                <c:pt idx="2240">
                  <c:v>39421</c:v>
                </c:pt>
                <c:pt idx="2241">
                  <c:v>39422</c:v>
                </c:pt>
                <c:pt idx="2242">
                  <c:v>39423</c:v>
                </c:pt>
                <c:pt idx="2243">
                  <c:v>39426</c:v>
                </c:pt>
                <c:pt idx="2244">
                  <c:v>39427</c:v>
                </c:pt>
                <c:pt idx="2245">
                  <c:v>39428</c:v>
                </c:pt>
                <c:pt idx="2246">
                  <c:v>39429</c:v>
                </c:pt>
                <c:pt idx="2247">
                  <c:v>39430</c:v>
                </c:pt>
                <c:pt idx="2248">
                  <c:v>39433</c:v>
                </c:pt>
                <c:pt idx="2249">
                  <c:v>39434</c:v>
                </c:pt>
                <c:pt idx="2250">
                  <c:v>39435</c:v>
                </c:pt>
                <c:pt idx="2251">
                  <c:v>39436</c:v>
                </c:pt>
                <c:pt idx="2252">
                  <c:v>39437</c:v>
                </c:pt>
                <c:pt idx="2253">
                  <c:v>39440</c:v>
                </c:pt>
                <c:pt idx="2254">
                  <c:v>39442</c:v>
                </c:pt>
                <c:pt idx="2255">
                  <c:v>39443</c:v>
                </c:pt>
                <c:pt idx="2256">
                  <c:v>39444</c:v>
                </c:pt>
                <c:pt idx="2257">
                  <c:v>39447</c:v>
                </c:pt>
                <c:pt idx="2258">
                  <c:v>39449</c:v>
                </c:pt>
                <c:pt idx="2259">
                  <c:v>39450</c:v>
                </c:pt>
                <c:pt idx="2260">
                  <c:v>39451</c:v>
                </c:pt>
                <c:pt idx="2261">
                  <c:v>39454</c:v>
                </c:pt>
                <c:pt idx="2262">
                  <c:v>39455</c:v>
                </c:pt>
                <c:pt idx="2263">
                  <c:v>39456</c:v>
                </c:pt>
                <c:pt idx="2264">
                  <c:v>39457</c:v>
                </c:pt>
                <c:pt idx="2265">
                  <c:v>39458</c:v>
                </c:pt>
                <c:pt idx="2266">
                  <c:v>39461</c:v>
                </c:pt>
                <c:pt idx="2267">
                  <c:v>39462</c:v>
                </c:pt>
                <c:pt idx="2268">
                  <c:v>39463</c:v>
                </c:pt>
                <c:pt idx="2269">
                  <c:v>39464</c:v>
                </c:pt>
                <c:pt idx="2270">
                  <c:v>39465</c:v>
                </c:pt>
                <c:pt idx="2271">
                  <c:v>39468</c:v>
                </c:pt>
                <c:pt idx="2272">
                  <c:v>39469</c:v>
                </c:pt>
                <c:pt idx="2273">
                  <c:v>39470</c:v>
                </c:pt>
                <c:pt idx="2274">
                  <c:v>39471</c:v>
                </c:pt>
                <c:pt idx="2275">
                  <c:v>39472</c:v>
                </c:pt>
                <c:pt idx="2276">
                  <c:v>39475</c:v>
                </c:pt>
                <c:pt idx="2277">
                  <c:v>39476</c:v>
                </c:pt>
                <c:pt idx="2278">
                  <c:v>39477</c:v>
                </c:pt>
                <c:pt idx="2279">
                  <c:v>39478</c:v>
                </c:pt>
                <c:pt idx="2280">
                  <c:v>39479</c:v>
                </c:pt>
                <c:pt idx="2281">
                  <c:v>39484</c:v>
                </c:pt>
                <c:pt idx="2282">
                  <c:v>39485</c:v>
                </c:pt>
                <c:pt idx="2283">
                  <c:v>39486</c:v>
                </c:pt>
                <c:pt idx="2284">
                  <c:v>39489</c:v>
                </c:pt>
                <c:pt idx="2285">
                  <c:v>39490</c:v>
                </c:pt>
                <c:pt idx="2286">
                  <c:v>39491</c:v>
                </c:pt>
                <c:pt idx="2287">
                  <c:v>39492</c:v>
                </c:pt>
                <c:pt idx="2288">
                  <c:v>39493</c:v>
                </c:pt>
                <c:pt idx="2289">
                  <c:v>39496</c:v>
                </c:pt>
                <c:pt idx="2290">
                  <c:v>39497</c:v>
                </c:pt>
                <c:pt idx="2291">
                  <c:v>39498</c:v>
                </c:pt>
                <c:pt idx="2292">
                  <c:v>39499</c:v>
                </c:pt>
                <c:pt idx="2293">
                  <c:v>39500</c:v>
                </c:pt>
                <c:pt idx="2294">
                  <c:v>39503</c:v>
                </c:pt>
                <c:pt idx="2295">
                  <c:v>39504</c:v>
                </c:pt>
                <c:pt idx="2296">
                  <c:v>39505</c:v>
                </c:pt>
                <c:pt idx="2297">
                  <c:v>39506</c:v>
                </c:pt>
                <c:pt idx="2298">
                  <c:v>39507</c:v>
                </c:pt>
                <c:pt idx="2299">
                  <c:v>39510</c:v>
                </c:pt>
                <c:pt idx="2300">
                  <c:v>39511</c:v>
                </c:pt>
                <c:pt idx="2301">
                  <c:v>39512</c:v>
                </c:pt>
                <c:pt idx="2302">
                  <c:v>39513</c:v>
                </c:pt>
                <c:pt idx="2303">
                  <c:v>39514</c:v>
                </c:pt>
                <c:pt idx="2304">
                  <c:v>39517</c:v>
                </c:pt>
                <c:pt idx="2305">
                  <c:v>39518</c:v>
                </c:pt>
                <c:pt idx="2306">
                  <c:v>39519</c:v>
                </c:pt>
                <c:pt idx="2307">
                  <c:v>39520</c:v>
                </c:pt>
                <c:pt idx="2308">
                  <c:v>39521</c:v>
                </c:pt>
                <c:pt idx="2309">
                  <c:v>39524</c:v>
                </c:pt>
                <c:pt idx="2310">
                  <c:v>39525</c:v>
                </c:pt>
                <c:pt idx="2311">
                  <c:v>39526</c:v>
                </c:pt>
                <c:pt idx="2312">
                  <c:v>39527</c:v>
                </c:pt>
                <c:pt idx="2313">
                  <c:v>39531</c:v>
                </c:pt>
                <c:pt idx="2314">
                  <c:v>39532</c:v>
                </c:pt>
                <c:pt idx="2315">
                  <c:v>39533</c:v>
                </c:pt>
                <c:pt idx="2316">
                  <c:v>39534</c:v>
                </c:pt>
                <c:pt idx="2317">
                  <c:v>39535</c:v>
                </c:pt>
                <c:pt idx="2318">
                  <c:v>39538</c:v>
                </c:pt>
                <c:pt idx="2319">
                  <c:v>39539</c:v>
                </c:pt>
                <c:pt idx="2320">
                  <c:v>39540</c:v>
                </c:pt>
                <c:pt idx="2321">
                  <c:v>39541</c:v>
                </c:pt>
                <c:pt idx="2322">
                  <c:v>39542</c:v>
                </c:pt>
                <c:pt idx="2323">
                  <c:v>39545</c:v>
                </c:pt>
                <c:pt idx="2324">
                  <c:v>39546</c:v>
                </c:pt>
                <c:pt idx="2325">
                  <c:v>39547</c:v>
                </c:pt>
                <c:pt idx="2326">
                  <c:v>39548</c:v>
                </c:pt>
                <c:pt idx="2327">
                  <c:v>39549</c:v>
                </c:pt>
                <c:pt idx="2328">
                  <c:v>39552</c:v>
                </c:pt>
                <c:pt idx="2329">
                  <c:v>39553</c:v>
                </c:pt>
                <c:pt idx="2330">
                  <c:v>39554</c:v>
                </c:pt>
                <c:pt idx="2331">
                  <c:v>39555</c:v>
                </c:pt>
                <c:pt idx="2332">
                  <c:v>39556</c:v>
                </c:pt>
                <c:pt idx="2333">
                  <c:v>39560</c:v>
                </c:pt>
                <c:pt idx="2334">
                  <c:v>39561</c:v>
                </c:pt>
                <c:pt idx="2335">
                  <c:v>39562</c:v>
                </c:pt>
                <c:pt idx="2336">
                  <c:v>39563</c:v>
                </c:pt>
                <c:pt idx="2337">
                  <c:v>39566</c:v>
                </c:pt>
                <c:pt idx="2338">
                  <c:v>39567</c:v>
                </c:pt>
                <c:pt idx="2339">
                  <c:v>39568</c:v>
                </c:pt>
                <c:pt idx="2340">
                  <c:v>39570</c:v>
                </c:pt>
                <c:pt idx="2341">
                  <c:v>39573</c:v>
                </c:pt>
                <c:pt idx="2342">
                  <c:v>39574</c:v>
                </c:pt>
                <c:pt idx="2343">
                  <c:v>39575</c:v>
                </c:pt>
                <c:pt idx="2344">
                  <c:v>39576</c:v>
                </c:pt>
                <c:pt idx="2345">
                  <c:v>39577</c:v>
                </c:pt>
                <c:pt idx="2346">
                  <c:v>39580</c:v>
                </c:pt>
                <c:pt idx="2347">
                  <c:v>39581</c:v>
                </c:pt>
                <c:pt idx="2348">
                  <c:v>39582</c:v>
                </c:pt>
                <c:pt idx="2349">
                  <c:v>39583</c:v>
                </c:pt>
                <c:pt idx="2350">
                  <c:v>39584</c:v>
                </c:pt>
                <c:pt idx="2351">
                  <c:v>39587</c:v>
                </c:pt>
                <c:pt idx="2352">
                  <c:v>39588</c:v>
                </c:pt>
                <c:pt idx="2353">
                  <c:v>39589</c:v>
                </c:pt>
                <c:pt idx="2354">
                  <c:v>39591</c:v>
                </c:pt>
                <c:pt idx="2355">
                  <c:v>39594</c:v>
                </c:pt>
                <c:pt idx="2356">
                  <c:v>39595</c:v>
                </c:pt>
                <c:pt idx="2357">
                  <c:v>39596</c:v>
                </c:pt>
                <c:pt idx="2358">
                  <c:v>39597</c:v>
                </c:pt>
                <c:pt idx="2359">
                  <c:v>39598</c:v>
                </c:pt>
                <c:pt idx="2360">
                  <c:v>39601</c:v>
                </c:pt>
                <c:pt idx="2361">
                  <c:v>39602</c:v>
                </c:pt>
                <c:pt idx="2362">
                  <c:v>39603</c:v>
                </c:pt>
                <c:pt idx="2363">
                  <c:v>39604</c:v>
                </c:pt>
                <c:pt idx="2364">
                  <c:v>39605</c:v>
                </c:pt>
                <c:pt idx="2365">
                  <c:v>39608</c:v>
                </c:pt>
                <c:pt idx="2366">
                  <c:v>39609</c:v>
                </c:pt>
                <c:pt idx="2367">
                  <c:v>39610</c:v>
                </c:pt>
                <c:pt idx="2368">
                  <c:v>39611</c:v>
                </c:pt>
                <c:pt idx="2369">
                  <c:v>39612</c:v>
                </c:pt>
                <c:pt idx="2370">
                  <c:v>39615</c:v>
                </c:pt>
                <c:pt idx="2371">
                  <c:v>39616</c:v>
                </c:pt>
                <c:pt idx="2372">
                  <c:v>39617</c:v>
                </c:pt>
                <c:pt idx="2373">
                  <c:v>39618</c:v>
                </c:pt>
                <c:pt idx="2374">
                  <c:v>39619</c:v>
                </c:pt>
                <c:pt idx="2375">
                  <c:v>39622</c:v>
                </c:pt>
                <c:pt idx="2376">
                  <c:v>39623</c:v>
                </c:pt>
                <c:pt idx="2377">
                  <c:v>39624</c:v>
                </c:pt>
                <c:pt idx="2378">
                  <c:v>39625</c:v>
                </c:pt>
                <c:pt idx="2379">
                  <c:v>39626</c:v>
                </c:pt>
                <c:pt idx="2380">
                  <c:v>39629</c:v>
                </c:pt>
                <c:pt idx="2381">
                  <c:v>39630</c:v>
                </c:pt>
                <c:pt idx="2382">
                  <c:v>39631</c:v>
                </c:pt>
                <c:pt idx="2383">
                  <c:v>39632</c:v>
                </c:pt>
                <c:pt idx="2384">
                  <c:v>39633</c:v>
                </c:pt>
                <c:pt idx="2385">
                  <c:v>39636</c:v>
                </c:pt>
                <c:pt idx="2386">
                  <c:v>39637</c:v>
                </c:pt>
                <c:pt idx="2387">
                  <c:v>39638</c:v>
                </c:pt>
                <c:pt idx="2388">
                  <c:v>39639</c:v>
                </c:pt>
                <c:pt idx="2389">
                  <c:v>39640</c:v>
                </c:pt>
                <c:pt idx="2390">
                  <c:v>39643</c:v>
                </c:pt>
                <c:pt idx="2391">
                  <c:v>39644</c:v>
                </c:pt>
                <c:pt idx="2392">
                  <c:v>39645</c:v>
                </c:pt>
                <c:pt idx="2393">
                  <c:v>39646</c:v>
                </c:pt>
                <c:pt idx="2394">
                  <c:v>39647</c:v>
                </c:pt>
                <c:pt idx="2395">
                  <c:v>39650</c:v>
                </c:pt>
                <c:pt idx="2396">
                  <c:v>39651</c:v>
                </c:pt>
                <c:pt idx="2397">
                  <c:v>39652</c:v>
                </c:pt>
                <c:pt idx="2398">
                  <c:v>39653</c:v>
                </c:pt>
                <c:pt idx="2399">
                  <c:v>39654</c:v>
                </c:pt>
                <c:pt idx="2400">
                  <c:v>39657</c:v>
                </c:pt>
                <c:pt idx="2401">
                  <c:v>39658</c:v>
                </c:pt>
                <c:pt idx="2402">
                  <c:v>39659</c:v>
                </c:pt>
                <c:pt idx="2403">
                  <c:v>39660</c:v>
                </c:pt>
                <c:pt idx="2404">
                  <c:v>39661</c:v>
                </c:pt>
                <c:pt idx="2405">
                  <c:v>39664</c:v>
                </c:pt>
                <c:pt idx="2406">
                  <c:v>39665</c:v>
                </c:pt>
                <c:pt idx="2407">
                  <c:v>39666</c:v>
                </c:pt>
                <c:pt idx="2408">
                  <c:v>39667</c:v>
                </c:pt>
                <c:pt idx="2409">
                  <c:v>39668</c:v>
                </c:pt>
                <c:pt idx="2410">
                  <c:v>39671</c:v>
                </c:pt>
                <c:pt idx="2411">
                  <c:v>39672</c:v>
                </c:pt>
                <c:pt idx="2412">
                  <c:v>39673</c:v>
                </c:pt>
                <c:pt idx="2413">
                  <c:v>39674</c:v>
                </c:pt>
                <c:pt idx="2414">
                  <c:v>39675</c:v>
                </c:pt>
                <c:pt idx="2415">
                  <c:v>39678</c:v>
                </c:pt>
                <c:pt idx="2416">
                  <c:v>39679</c:v>
                </c:pt>
                <c:pt idx="2417">
                  <c:v>39680</c:v>
                </c:pt>
                <c:pt idx="2418">
                  <c:v>39681</c:v>
                </c:pt>
                <c:pt idx="2419">
                  <c:v>39682</c:v>
                </c:pt>
                <c:pt idx="2420">
                  <c:v>39685</c:v>
                </c:pt>
                <c:pt idx="2421">
                  <c:v>39686</c:v>
                </c:pt>
                <c:pt idx="2422">
                  <c:v>39687</c:v>
                </c:pt>
                <c:pt idx="2423">
                  <c:v>39688</c:v>
                </c:pt>
                <c:pt idx="2424">
                  <c:v>39689</c:v>
                </c:pt>
                <c:pt idx="2425">
                  <c:v>39692</c:v>
                </c:pt>
                <c:pt idx="2426">
                  <c:v>39693</c:v>
                </c:pt>
                <c:pt idx="2427">
                  <c:v>39694</c:v>
                </c:pt>
                <c:pt idx="2428">
                  <c:v>39695</c:v>
                </c:pt>
                <c:pt idx="2429">
                  <c:v>39696</c:v>
                </c:pt>
                <c:pt idx="2430">
                  <c:v>39699</c:v>
                </c:pt>
                <c:pt idx="2431">
                  <c:v>39700</c:v>
                </c:pt>
                <c:pt idx="2432">
                  <c:v>39701</c:v>
                </c:pt>
                <c:pt idx="2433">
                  <c:v>39702</c:v>
                </c:pt>
                <c:pt idx="2434">
                  <c:v>39703</c:v>
                </c:pt>
                <c:pt idx="2435">
                  <c:v>39706</c:v>
                </c:pt>
                <c:pt idx="2436">
                  <c:v>39707</c:v>
                </c:pt>
                <c:pt idx="2437">
                  <c:v>39708</c:v>
                </c:pt>
                <c:pt idx="2438">
                  <c:v>39709</c:v>
                </c:pt>
                <c:pt idx="2439">
                  <c:v>39710</c:v>
                </c:pt>
                <c:pt idx="2440">
                  <c:v>39713</c:v>
                </c:pt>
                <c:pt idx="2441">
                  <c:v>39714</c:v>
                </c:pt>
                <c:pt idx="2442">
                  <c:v>39715</c:v>
                </c:pt>
                <c:pt idx="2443">
                  <c:v>39716</c:v>
                </c:pt>
                <c:pt idx="2444">
                  <c:v>39717</c:v>
                </c:pt>
                <c:pt idx="2445">
                  <c:v>39720</c:v>
                </c:pt>
                <c:pt idx="2446">
                  <c:v>39721</c:v>
                </c:pt>
                <c:pt idx="2447">
                  <c:v>39722</c:v>
                </c:pt>
                <c:pt idx="2448">
                  <c:v>39723</c:v>
                </c:pt>
                <c:pt idx="2449">
                  <c:v>39724</c:v>
                </c:pt>
                <c:pt idx="2450">
                  <c:v>39727</c:v>
                </c:pt>
                <c:pt idx="2451">
                  <c:v>39728</c:v>
                </c:pt>
                <c:pt idx="2452">
                  <c:v>39729</c:v>
                </c:pt>
                <c:pt idx="2453">
                  <c:v>39730</c:v>
                </c:pt>
                <c:pt idx="2454">
                  <c:v>39731</c:v>
                </c:pt>
                <c:pt idx="2455">
                  <c:v>39734</c:v>
                </c:pt>
                <c:pt idx="2456">
                  <c:v>39735</c:v>
                </c:pt>
                <c:pt idx="2457">
                  <c:v>39736</c:v>
                </c:pt>
                <c:pt idx="2458">
                  <c:v>39737</c:v>
                </c:pt>
                <c:pt idx="2459">
                  <c:v>39738</c:v>
                </c:pt>
                <c:pt idx="2460">
                  <c:v>39741</c:v>
                </c:pt>
                <c:pt idx="2461">
                  <c:v>39742</c:v>
                </c:pt>
                <c:pt idx="2462">
                  <c:v>39743</c:v>
                </c:pt>
                <c:pt idx="2463">
                  <c:v>39744</c:v>
                </c:pt>
                <c:pt idx="2464">
                  <c:v>39745</c:v>
                </c:pt>
                <c:pt idx="2465">
                  <c:v>39748</c:v>
                </c:pt>
                <c:pt idx="2466">
                  <c:v>39749</c:v>
                </c:pt>
                <c:pt idx="2467">
                  <c:v>39750</c:v>
                </c:pt>
                <c:pt idx="2468">
                  <c:v>39751</c:v>
                </c:pt>
                <c:pt idx="2469">
                  <c:v>39752</c:v>
                </c:pt>
                <c:pt idx="2470">
                  <c:v>39755</c:v>
                </c:pt>
                <c:pt idx="2471">
                  <c:v>39756</c:v>
                </c:pt>
                <c:pt idx="2472">
                  <c:v>39757</c:v>
                </c:pt>
                <c:pt idx="2473">
                  <c:v>39758</c:v>
                </c:pt>
                <c:pt idx="2474">
                  <c:v>39759</c:v>
                </c:pt>
                <c:pt idx="2475">
                  <c:v>39762</c:v>
                </c:pt>
                <c:pt idx="2476">
                  <c:v>39763</c:v>
                </c:pt>
                <c:pt idx="2477">
                  <c:v>39764</c:v>
                </c:pt>
                <c:pt idx="2478">
                  <c:v>39765</c:v>
                </c:pt>
                <c:pt idx="2479">
                  <c:v>39766</c:v>
                </c:pt>
                <c:pt idx="2480">
                  <c:v>39769</c:v>
                </c:pt>
                <c:pt idx="2481">
                  <c:v>39770</c:v>
                </c:pt>
                <c:pt idx="2482">
                  <c:v>39771</c:v>
                </c:pt>
                <c:pt idx="2483">
                  <c:v>39772</c:v>
                </c:pt>
                <c:pt idx="2484">
                  <c:v>39773</c:v>
                </c:pt>
                <c:pt idx="2485">
                  <c:v>39776</c:v>
                </c:pt>
                <c:pt idx="2486">
                  <c:v>39777</c:v>
                </c:pt>
                <c:pt idx="2487">
                  <c:v>39778</c:v>
                </c:pt>
                <c:pt idx="2488">
                  <c:v>39779</c:v>
                </c:pt>
                <c:pt idx="2489">
                  <c:v>39780</c:v>
                </c:pt>
                <c:pt idx="2490">
                  <c:v>39783</c:v>
                </c:pt>
                <c:pt idx="2491">
                  <c:v>39784</c:v>
                </c:pt>
                <c:pt idx="2492">
                  <c:v>39785</c:v>
                </c:pt>
                <c:pt idx="2493">
                  <c:v>39786</c:v>
                </c:pt>
                <c:pt idx="2494">
                  <c:v>39787</c:v>
                </c:pt>
                <c:pt idx="2495">
                  <c:v>39790</c:v>
                </c:pt>
                <c:pt idx="2496">
                  <c:v>39791</c:v>
                </c:pt>
                <c:pt idx="2497">
                  <c:v>39792</c:v>
                </c:pt>
                <c:pt idx="2498">
                  <c:v>39793</c:v>
                </c:pt>
                <c:pt idx="2499">
                  <c:v>39794</c:v>
                </c:pt>
                <c:pt idx="2500">
                  <c:v>39797</c:v>
                </c:pt>
                <c:pt idx="2501">
                  <c:v>39798</c:v>
                </c:pt>
                <c:pt idx="2502">
                  <c:v>39799</c:v>
                </c:pt>
                <c:pt idx="2503">
                  <c:v>39800</c:v>
                </c:pt>
                <c:pt idx="2504">
                  <c:v>39801</c:v>
                </c:pt>
                <c:pt idx="2505">
                  <c:v>39804</c:v>
                </c:pt>
                <c:pt idx="2506">
                  <c:v>39805</c:v>
                </c:pt>
                <c:pt idx="2507">
                  <c:v>39806</c:v>
                </c:pt>
                <c:pt idx="2508">
                  <c:v>39808</c:v>
                </c:pt>
                <c:pt idx="2509">
                  <c:v>39811</c:v>
                </c:pt>
                <c:pt idx="2510">
                  <c:v>39812</c:v>
                </c:pt>
                <c:pt idx="2511">
                  <c:v>39813</c:v>
                </c:pt>
                <c:pt idx="2512">
                  <c:v>39815</c:v>
                </c:pt>
                <c:pt idx="2513">
                  <c:v>39818</c:v>
                </c:pt>
                <c:pt idx="2514">
                  <c:v>39819</c:v>
                </c:pt>
                <c:pt idx="2515">
                  <c:v>39820</c:v>
                </c:pt>
                <c:pt idx="2516">
                  <c:v>39821</c:v>
                </c:pt>
                <c:pt idx="2517">
                  <c:v>39822</c:v>
                </c:pt>
                <c:pt idx="2518">
                  <c:v>39825</c:v>
                </c:pt>
                <c:pt idx="2519">
                  <c:v>39826</c:v>
                </c:pt>
                <c:pt idx="2520">
                  <c:v>39827</c:v>
                </c:pt>
                <c:pt idx="2521">
                  <c:v>39828</c:v>
                </c:pt>
                <c:pt idx="2522">
                  <c:v>39829</c:v>
                </c:pt>
                <c:pt idx="2523">
                  <c:v>39832</c:v>
                </c:pt>
                <c:pt idx="2524">
                  <c:v>39833</c:v>
                </c:pt>
                <c:pt idx="2525">
                  <c:v>39834</c:v>
                </c:pt>
                <c:pt idx="2526">
                  <c:v>39835</c:v>
                </c:pt>
                <c:pt idx="2527">
                  <c:v>39836</c:v>
                </c:pt>
                <c:pt idx="2528">
                  <c:v>39839</c:v>
                </c:pt>
                <c:pt idx="2529">
                  <c:v>39840</c:v>
                </c:pt>
                <c:pt idx="2530">
                  <c:v>39841</c:v>
                </c:pt>
                <c:pt idx="2531">
                  <c:v>39842</c:v>
                </c:pt>
                <c:pt idx="2532">
                  <c:v>39843</c:v>
                </c:pt>
                <c:pt idx="2533">
                  <c:v>39846</c:v>
                </c:pt>
                <c:pt idx="2534">
                  <c:v>39847</c:v>
                </c:pt>
                <c:pt idx="2535">
                  <c:v>39848</c:v>
                </c:pt>
                <c:pt idx="2536">
                  <c:v>39849</c:v>
                </c:pt>
                <c:pt idx="2537">
                  <c:v>39850</c:v>
                </c:pt>
                <c:pt idx="2538">
                  <c:v>39853</c:v>
                </c:pt>
                <c:pt idx="2539">
                  <c:v>39854</c:v>
                </c:pt>
                <c:pt idx="2540">
                  <c:v>39855</c:v>
                </c:pt>
                <c:pt idx="2541">
                  <c:v>39856</c:v>
                </c:pt>
                <c:pt idx="2542">
                  <c:v>39857</c:v>
                </c:pt>
                <c:pt idx="2543">
                  <c:v>39860</c:v>
                </c:pt>
                <c:pt idx="2544">
                  <c:v>39861</c:v>
                </c:pt>
                <c:pt idx="2545">
                  <c:v>39862</c:v>
                </c:pt>
                <c:pt idx="2546">
                  <c:v>39863</c:v>
                </c:pt>
                <c:pt idx="2547">
                  <c:v>39864</c:v>
                </c:pt>
                <c:pt idx="2548">
                  <c:v>39869</c:v>
                </c:pt>
                <c:pt idx="2549">
                  <c:v>39870</c:v>
                </c:pt>
                <c:pt idx="2550">
                  <c:v>39871</c:v>
                </c:pt>
                <c:pt idx="2551">
                  <c:v>39874</c:v>
                </c:pt>
                <c:pt idx="2552">
                  <c:v>39875</c:v>
                </c:pt>
                <c:pt idx="2553">
                  <c:v>39876</c:v>
                </c:pt>
                <c:pt idx="2554">
                  <c:v>39877</c:v>
                </c:pt>
                <c:pt idx="2555">
                  <c:v>39878</c:v>
                </c:pt>
                <c:pt idx="2556">
                  <c:v>39881</c:v>
                </c:pt>
                <c:pt idx="2557">
                  <c:v>39882</c:v>
                </c:pt>
                <c:pt idx="2558">
                  <c:v>39883</c:v>
                </c:pt>
                <c:pt idx="2559">
                  <c:v>39884</c:v>
                </c:pt>
                <c:pt idx="2560">
                  <c:v>39885</c:v>
                </c:pt>
                <c:pt idx="2561">
                  <c:v>39888</c:v>
                </c:pt>
                <c:pt idx="2562">
                  <c:v>39889</c:v>
                </c:pt>
                <c:pt idx="2563">
                  <c:v>39890</c:v>
                </c:pt>
                <c:pt idx="2564">
                  <c:v>39891</c:v>
                </c:pt>
                <c:pt idx="2565">
                  <c:v>39892</c:v>
                </c:pt>
                <c:pt idx="2566">
                  <c:v>39895</c:v>
                </c:pt>
                <c:pt idx="2567">
                  <c:v>39896</c:v>
                </c:pt>
                <c:pt idx="2568">
                  <c:v>39897</c:v>
                </c:pt>
                <c:pt idx="2569">
                  <c:v>39898</c:v>
                </c:pt>
                <c:pt idx="2570">
                  <c:v>39899</c:v>
                </c:pt>
                <c:pt idx="2571">
                  <c:v>39902</c:v>
                </c:pt>
                <c:pt idx="2572">
                  <c:v>39903</c:v>
                </c:pt>
                <c:pt idx="2573">
                  <c:v>39904</c:v>
                </c:pt>
                <c:pt idx="2574">
                  <c:v>39905</c:v>
                </c:pt>
                <c:pt idx="2575">
                  <c:v>39906</c:v>
                </c:pt>
                <c:pt idx="2576">
                  <c:v>39909</c:v>
                </c:pt>
                <c:pt idx="2577">
                  <c:v>39910</c:v>
                </c:pt>
                <c:pt idx="2578">
                  <c:v>39911</c:v>
                </c:pt>
                <c:pt idx="2579">
                  <c:v>39912</c:v>
                </c:pt>
                <c:pt idx="2580">
                  <c:v>39916</c:v>
                </c:pt>
                <c:pt idx="2581">
                  <c:v>39917</c:v>
                </c:pt>
                <c:pt idx="2582">
                  <c:v>39918</c:v>
                </c:pt>
                <c:pt idx="2583">
                  <c:v>39919</c:v>
                </c:pt>
                <c:pt idx="2584">
                  <c:v>39920</c:v>
                </c:pt>
                <c:pt idx="2585">
                  <c:v>39923</c:v>
                </c:pt>
                <c:pt idx="2586">
                  <c:v>39925</c:v>
                </c:pt>
                <c:pt idx="2587">
                  <c:v>39926</c:v>
                </c:pt>
                <c:pt idx="2588">
                  <c:v>39927</c:v>
                </c:pt>
                <c:pt idx="2589">
                  <c:v>39930</c:v>
                </c:pt>
                <c:pt idx="2590">
                  <c:v>39931</c:v>
                </c:pt>
                <c:pt idx="2591">
                  <c:v>39932</c:v>
                </c:pt>
                <c:pt idx="2592">
                  <c:v>39933</c:v>
                </c:pt>
                <c:pt idx="2593">
                  <c:v>39937</c:v>
                </c:pt>
                <c:pt idx="2594">
                  <c:v>39938</c:v>
                </c:pt>
                <c:pt idx="2595">
                  <c:v>39939</c:v>
                </c:pt>
                <c:pt idx="2596">
                  <c:v>39940</c:v>
                </c:pt>
                <c:pt idx="2597">
                  <c:v>39941</c:v>
                </c:pt>
                <c:pt idx="2598">
                  <c:v>39944</c:v>
                </c:pt>
                <c:pt idx="2599">
                  <c:v>39945</c:v>
                </c:pt>
                <c:pt idx="2600">
                  <c:v>39946</c:v>
                </c:pt>
                <c:pt idx="2601">
                  <c:v>39947</c:v>
                </c:pt>
                <c:pt idx="2602">
                  <c:v>39948</c:v>
                </c:pt>
                <c:pt idx="2603">
                  <c:v>39951</c:v>
                </c:pt>
                <c:pt idx="2604">
                  <c:v>39952</c:v>
                </c:pt>
                <c:pt idx="2605">
                  <c:v>39953</c:v>
                </c:pt>
                <c:pt idx="2606">
                  <c:v>39954</c:v>
                </c:pt>
                <c:pt idx="2607">
                  <c:v>39955</c:v>
                </c:pt>
                <c:pt idx="2608">
                  <c:v>39958</c:v>
                </c:pt>
                <c:pt idx="2609">
                  <c:v>39959</c:v>
                </c:pt>
                <c:pt idx="2610">
                  <c:v>39960</c:v>
                </c:pt>
                <c:pt idx="2611">
                  <c:v>39961</c:v>
                </c:pt>
                <c:pt idx="2612">
                  <c:v>39962</c:v>
                </c:pt>
                <c:pt idx="2613">
                  <c:v>39965</c:v>
                </c:pt>
                <c:pt idx="2614">
                  <c:v>39966</c:v>
                </c:pt>
                <c:pt idx="2615">
                  <c:v>39967</c:v>
                </c:pt>
                <c:pt idx="2616">
                  <c:v>39968</c:v>
                </c:pt>
                <c:pt idx="2617">
                  <c:v>39969</c:v>
                </c:pt>
                <c:pt idx="2618">
                  <c:v>39972</c:v>
                </c:pt>
                <c:pt idx="2619">
                  <c:v>39973</c:v>
                </c:pt>
                <c:pt idx="2620">
                  <c:v>39974</c:v>
                </c:pt>
                <c:pt idx="2621">
                  <c:v>39976</c:v>
                </c:pt>
                <c:pt idx="2622">
                  <c:v>39979</c:v>
                </c:pt>
                <c:pt idx="2623">
                  <c:v>39980</c:v>
                </c:pt>
                <c:pt idx="2624">
                  <c:v>39981</c:v>
                </c:pt>
                <c:pt idx="2625">
                  <c:v>39982</c:v>
                </c:pt>
                <c:pt idx="2626">
                  <c:v>39983</c:v>
                </c:pt>
                <c:pt idx="2627">
                  <c:v>39986</c:v>
                </c:pt>
                <c:pt idx="2628">
                  <c:v>39987</c:v>
                </c:pt>
                <c:pt idx="2629">
                  <c:v>39988</c:v>
                </c:pt>
                <c:pt idx="2630">
                  <c:v>39989</c:v>
                </c:pt>
                <c:pt idx="2631">
                  <c:v>39990</c:v>
                </c:pt>
                <c:pt idx="2632">
                  <c:v>39993</c:v>
                </c:pt>
                <c:pt idx="2633">
                  <c:v>39994</c:v>
                </c:pt>
                <c:pt idx="2634">
                  <c:v>39995</c:v>
                </c:pt>
                <c:pt idx="2635">
                  <c:v>39996</c:v>
                </c:pt>
                <c:pt idx="2636">
                  <c:v>39997</c:v>
                </c:pt>
                <c:pt idx="2637">
                  <c:v>40000</c:v>
                </c:pt>
                <c:pt idx="2638">
                  <c:v>40001</c:v>
                </c:pt>
                <c:pt idx="2639">
                  <c:v>40002</c:v>
                </c:pt>
                <c:pt idx="2640">
                  <c:v>40003</c:v>
                </c:pt>
                <c:pt idx="2641">
                  <c:v>40004</c:v>
                </c:pt>
                <c:pt idx="2642">
                  <c:v>40007</c:v>
                </c:pt>
                <c:pt idx="2643">
                  <c:v>40008</c:v>
                </c:pt>
                <c:pt idx="2644">
                  <c:v>40009</c:v>
                </c:pt>
                <c:pt idx="2645">
                  <c:v>40010</c:v>
                </c:pt>
                <c:pt idx="2646">
                  <c:v>40011</c:v>
                </c:pt>
                <c:pt idx="2647">
                  <c:v>40014</c:v>
                </c:pt>
                <c:pt idx="2648">
                  <c:v>40015</c:v>
                </c:pt>
                <c:pt idx="2649">
                  <c:v>40016</c:v>
                </c:pt>
                <c:pt idx="2650">
                  <c:v>40017</c:v>
                </c:pt>
                <c:pt idx="2651">
                  <c:v>40018</c:v>
                </c:pt>
                <c:pt idx="2652">
                  <c:v>40021</c:v>
                </c:pt>
                <c:pt idx="2653">
                  <c:v>40022</c:v>
                </c:pt>
                <c:pt idx="2654">
                  <c:v>40023</c:v>
                </c:pt>
                <c:pt idx="2655">
                  <c:v>40024</c:v>
                </c:pt>
                <c:pt idx="2656">
                  <c:v>40025</c:v>
                </c:pt>
                <c:pt idx="2657">
                  <c:v>40028</c:v>
                </c:pt>
                <c:pt idx="2658">
                  <c:v>40029</c:v>
                </c:pt>
                <c:pt idx="2659">
                  <c:v>40030</c:v>
                </c:pt>
                <c:pt idx="2660">
                  <c:v>40031</c:v>
                </c:pt>
                <c:pt idx="2661">
                  <c:v>40032</c:v>
                </c:pt>
                <c:pt idx="2662">
                  <c:v>40035</c:v>
                </c:pt>
                <c:pt idx="2663">
                  <c:v>40036</c:v>
                </c:pt>
                <c:pt idx="2664">
                  <c:v>40037</c:v>
                </c:pt>
                <c:pt idx="2665">
                  <c:v>40038</c:v>
                </c:pt>
                <c:pt idx="2666">
                  <c:v>40039</c:v>
                </c:pt>
                <c:pt idx="2667">
                  <c:v>40042</c:v>
                </c:pt>
                <c:pt idx="2668">
                  <c:v>40043</c:v>
                </c:pt>
                <c:pt idx="2669">
                  <c:v>40044</c:v>
                </c:pt>
                <c:pt idx="2670">
                  <c:v>40045</c:v>
                </c:pt>
                <c:pt idx="2671">
                  <c:v>40046</c:v>
                </c:pt>
                <c:pt idx="2672">
                  <c:v>40049</c:v>
                </c:pt>
                <c:pt idx="2673">
                  <c:v>40050</c:v>
                </c:pt>
                <c:pt idx="2674">
                  <c:v>40051</c:v>
                </c:pt>
                <c:pt idx="2675">
                  <c:v>40052</c:v>
                </c:pt>
                <c:pt idx="2676">
                  <c:v>40053</c:v>
                </c:pt>
                <c:pt idx="2677">
                  <c:v>40056</c:v>
                </c:pt>
                <c:pt idx="2678">
                  <c:v>40057</c:v>
                </c:pt>
                <c:pt idx="2679">
                  <c:v>40058</c:v>
                </c:pt>
                <c:pt idx="2680">
                  <c:v>40059</c:v>
                </c:pt>
                <c:pt idx="2681">
                  <c:v>40060</c:v>
                </c:pt>
                <c:pt idx="2682">
                  <c:v>40064</c:v>
                </c:pt>
                <c:pt idx="2683">
                  <c:v>40065</c:v>
                </c:pt>
                <c:pt idx="2684">
                  <c:v>40066</c:v>
                </c:pt>
                <c:pt idx="2685">
                  <c:v>40067</c:v>
                </c:pt>
                <c:pt idx="2686">
                  <c:v>40070</c:v>
                </c:pt>
                <c:pt idx="2687">
                  <c:v>40071</c:v>
                </c:pt>
                <c:pt idx="2688">
                  <c:v>40072</c:v>
                </c:pt>
                <c:pt idx="2689">
                  <c:v>40073</c:v>
                </c:pt>
                <c:pt idx="2690">
                  <c:v>40074</c:v>
                </c:pt>
                <c:pt idx="2691">
                  <c:v>40077</c:v>
                </c:pt>
                <c:pt idx="2692">
                  <c:v>40078</c:v>
                </c:pt>
                <c:pt idx="2693">
                  <c:v>40079</c:v>
                </c:pt>
                <c:pt idx="2694">
                  <c:v>40080</c:v>
                </c:pt>
                <c:pt idx="2695">
                  <c:v>40081</c:v>
                </c:pt>
                <c:pt idx="2696">
                  <c:v>40084</c:v>
                </c:pt>
                <c:pt idx="2697">
                  <c:v>40085</c:v>
                </c:pt>
                <c:pt idx="2698">
                  <c:v>40086</c:v>
                </c:pt>
                <c:pt idx="2699">
                  <c:v>40087</c:v>
                </c:pt>
                <c:pt idx="2700">
                  <c:v>40088</c:v>
                </c:pt>
                <c:pt idx="2701">
                  <c:v>40091</c:v>
                </c:pt>
                <c:pt idx="2702">
                  <c:v>40092</c:v>
                </c:pt>
                <c:pt idx="2703">
                  <c:v>40093</c:v>
                </c:pt>
                <c:pt idx="2704">
                  <c:v>40094</c:v>
                </c:pt>
                <c:pt idx="2705">
                  <c:v>40095</c:v>
                </c:pt>
                <c:pt idx="2706">
                  <c:v>40099</c:v>
                </c:pt>
                <c:pt idx="2707">
                  <c:v>40100</c:v>
                </c:pt>
                <c:pt idx="2708">
                  <c:v>40101</c:v>
                </c:pt>
                <c:pt idx="2709">
                  <c:v>40102</c:v>
                </c:pt>
                <c:pt idx="2710">
                  <c:v>40105</c:v>
                </c:pt>
                <c:pt idx="2711">
                  <c:v>40106</c:v>
                </c:pt>
                <c:pt idx="2712">
                  <c:v>40107</c:v>
                </c:pt>
                <c:pt idx="2713">
                  <c:v>40108</c:v>
                </c:pt>
                <c:pt idx="2714">
                  <c:v>40109</c:v>
                </c:pt>
                <c:pt idx="2715">
                  <c:v>40112</c:v>
                </c:pt>
                <c:pt idx="2716">
                  <c:v>40113</c:v>
                </c:pt>
                <c:pt idx="2717">
                  <c:v>40114</c:v>
                </c:pt>
                <c:pt idx="2718">
                  <c:v>40115</c:v>
                </c:pt>
                <c:pt idx="2719">
                  <c:v>40116</c:v>
                </c:pt>
                <c:pt idx="2720">
                  <c:v>40120</c:v>
                </c:pt>
                <c:pt idx="2721">
                  <c:v>40121</c:v>
                </c:pt>
                <c:pt idx="2722">
                  <c:v>40122</c:v>
                </c:pt>
                <c:pt idx="2723">
                  <c:v>40123</c:v>
                </c:pt>
                <c:pt idx="2724">
                  <c:v>40126</c:v>
                </c:pt>
                <c:pt idx="2725">
                  <c:v>40127</c:v>
                </c:pt>
                <c:pt idx="2726">
                  <c:v>40128</c:v>
                </c:pt>
                <c:pt idx="2727">
                  <c:v>40129</c:v>
                </c:pt>
                <c:pt idx="2728">
                  <c:v>40130</c:v>
                </c:pt>
                <c:pt idx="2729">
                  <c:v>40133</c:v>
                </c:pt>
                <c:pt idx="2730">
                  <c:v>40134</c:v>
                </c:pt>
                <c:pt idx="2731">
                  <c:v>40135</c:v>
                </c:pt>
                <c:pt idx="2732">
                  <c:v>40136</c:v>
                </c:pt>
                <c:pt idx="2733">
                  <c:v>40137</c:v>
                </c:pt>
                <c:pt idx="2734">
                  <c:v>40140</c:v>
                </c:pt>
                <c:pt idx="2735">
                  <c:v>40141</c:v>
                </c:pt>
                <c:pt idx="2736">
                  <c:v>40142</c:v>
                </c:pt>
                <c:pt idx="2737">
                  <c:v>40143</c:v>
                </c:pt>
                <c:pt idx="2738">
                  <c:v>40144</c:v>
                </c:pt>
                <c:pt idx="2739">
                  <c:v>40147</c:v>
                </c:pt>
                <c:pt idx="2740">
                  <c:v>40148</c:v>
                </c:pt>
                <c:pt idx="2741">
                  <c:v>40149</c:v>
                </c:pt>
                <c:pt idx="2742">
                  <c:v>40150</c:v>
                </c:pt>
                <c:pt idx="2743">
                  <c:v>40151</c:v>
                </c:pt>
                <c:pt idx="2744">
                  <c:v>40154</c:v>
                </c:pt>
                <c:pt idx="2745">
                  <c:v>40155</c:v>
                </c:pt>
                <c:pt idx="2746">
                  <c:v>40156</c:v>
                </c:pt>
                <c:pt idx="2747">
                  <c:v>40157</c:v>
                </c:pt>
                <c:pt idx="2748">
                  <c:v>40158</c:v>
                </c:pt>
                <c:pt idx="2749">
                  <c:v>40161</c:v>
                </c:pt>
                <c:pt idx="2750">
                  <c:v>40162</c:v>
                </c:pt>
                <c:pt idx="2751">
                  <c:v>40163</c:v>
                </c:pt>
                <c:pt idx="2752">
                  <c:v>40164</c:v>
                </c:pt>
                <c:pt idx="2753">
                  <c:v>40165</c:v>
                </c:pt>
                <c:pt idx="2754">
                  <c:v>40168</c:v>
                </c:pt>
                <c:pt idx="2755">
                  <c:v>40169</c:v>
                </c:pt>
                <c:pt idx="2756">
                  <c:v>40170</c:v>
                </c:pt>
                <c:pt idx="2757">
                  <c:v>40171</c:v>
                </c:pt>
                <c:pt idx="2758">
                  <c:v>40175</c:v>
                </c:pt>
                <c:pt idx="2759">
                  <c:v>40176</c:v>
                </c:pt>
                <c:pt idx="2760">
                  <c:v>40177</c:v>
                </c:pt>
                <c:pt idx="2761">
                  <c:v>40178</c:v>
                </c:pt>
                <c:pt idx="2762">
                  <c:v>40182</c:v>
                </c:pt>
                <c:pt idx="2763">
                  <c:v>40183</c:v>
                </c:pt>
                <c:pt idx="2764">
                  <c:v>40184</c:v>
                </c:pt>
                <c:pt idx="2765">
                  <c:v>40185</c:v>
                </c:pt>
                <c:pt idx="2766">
                  <c:v>40186</c:v>
                </c:pt>
                <c:pt idx="2767">
                  <c:v>40189</c:v>
                </c:pt>
                <c:pt idx="2768">
                  <c:v>40190</c:v>
                </c:pt>
                <c:pt idx="2769">
                  <c:v>40191</c:v>
                </c:pt>
                <c:pt idx="2770">
                  <c:v>40192</c:v>
                </c:pt>
                <c:pt idx="2771">
                  <c:v>40193</c:v>
                </c:pt>
                <c:pt idx="2772">
                  <c:v>40196</c:v>
                </c:pt>
                <c:pt idx="2773">
                  <c:v>40197</c:v>
                </c:pt>
                <c:pt idx="2774">
                  <c:v>40198</c:v>
                </c:pt>
                <c:pt idx="2775">
                  <c:v>40199</c:v>
                </c:pt>
                <c:pt idx="2776">
                  <c:v>40200</c:v>
                </c:pt>
                <c:pt idx="2777">
                  <c:v>40203</c:v>
                </c:pt>
                <c:pt idx="2778">
                  <c:v>40204</c:v>
                </c:pt>
                <c:pt idx="2779">
                  <c:v>40205</c:v>
                </c:pt>
                <c:pt idx="2780">
                  <c:v>40206</c:v>
                </c:pt>
                <c:pt idx="2781">
                  <c:v>40207</c:v>
                </c:pt>
                <c:pt idx="2782">
                  <c:v>40210</c:v>
                </c:pt>
                <c:pt idx="2783">
                  <c:v>40211</c:v>
                </c:pt>
                <c:pt idx="2784">
                  <c:v>40212</c:v>
                </c:pt>
                <c:pt idx="2785">
                  <c:v>40213</c:v>
                </c:pt>
                <c:pt idx="2786">
                  <c:v>40214</c:v>
                </c:pt>
                <c:pt idx="2787">
                  <c:v>40217</c:v>
                </c:pt>
                <c:pt idx="2788">
                  <c:v>40218</c:v>
                </c:pt>
                <c:pt idx="2789">
                  <c:v>40219</c:v>
                </c:pt>
                <c:pt idx="2790">
                  <c:v>40220</c:v>
                </c:pt>
                <c:pt idx="2791">
                  <c:v>40221</c:v>
                </c:pt>
                <c:pt idx="2792">
                  <c:v>40226</c:v>
                </c:pt>
                <c:pt idx="2793">
                  <c:v>40227</c:v>
                </c:pt>
                <c:pt idx="2794">
                  <c:v>40228</c:v>
                </c:pt>
                <c:pt idx="2795">
                  <c:v>40231</c:v>
                </c:pt>
                <c:pt idx="2796">
                  <c:v>40232</c:v>
                </c:pt>
                <c:pt idx="2797">
                  <c:v>40233</c:v>
                </c:pt>
                <c:pt idx="2798">
                  <c:v>40234</c:v>
                </c:pt>
                <c:pt idx="2799">
                  <c:v>40235</c:v>
                </c:pt>
                <c:pt idx="2800">
                  <c:v>40238</c:v>
                </c:pt>
                <c:pt idx="2801">
                  <c:v>40239</c:v>
                </c:pt>
                <c:pt idx="2802">
                  <c:v>40240</c:v>
                </c:pt>
                <c:pt idx="2803">
                  <c:v>40241</c:v>
                </c:pt>
                <c:pt idx="2804">
                  <c:v>40242</c:v>
                </c:pt>
                <c:pt idx="2805">
                  <c:v>40245</c:v>
                </c:pt>
                <c:pt idx="2806">
                  <c:v>40246</c:v>
                </c:pt>
                <c:pt idx="2807">
                  <c:v>40247</c:v>
                </c:pt>
                <c:pt idx="2808">
                  <c:v>40248</c:v>
                </c:pt>
                <c:pt idx="2809">
                  <c:v>40249</c:v>
                </c:pt>
                <c:pt idx="2810">
                  <c:v>40252</c:v>
                </c:pt>
                <c:pt idx="2811">
                  <c:v>40253</c:v>
                </c:pt>
                <c:pt idx="2812">
                  <c:v>40254</c:v>
                </c:pt>
                <c:pt idx="2813">
                  <c:v>40255</c:v>
                </c:pt>
                <c:pt idx="2814">
                  <c:v>40256</c:v>
                </c:pt>
                <c:pt idx="2815">
                  <c:v>40259</c:v>
                </c:pt>
                <c:pt idx="2816">
                  <c:v>40260</c:v>
                </c:pt>
                <c:pt idx="2817">
                  <c:v>40261</c:v>
                </c:pt>
                <c:pt idx="2818">
                  <c:v>40262</c:v>
                </c:pt>
                <c:pt idx="2819">
                  <c:v>40263</c:v>
                </c:pt>
                <c:pt idx="2820">
                  <c:v>40266</c:v>
                </c:pt>
                <c:pt idx="2821">
                  <c:v>40267</c:v>
                </c:pt>
                <c:pt idx="2822">
                  <c:v>40268</c:v>
                </c:pt>
                <c:pt idx="2823">
                  <c:v>40269</c:v>
                </c:pt>
                <c:pt idx="2824">
                  <c:v>40273</c:v>
                </c:pt>
                <c:pt idx="2825">
                  <c:v>40274</c:v>
                </c:pt>
                <c:pt idx="2826">
                  <c:v>40275</c:v>
                </c:pt>
                <c:pt idx="2827">
                  <c:v>40276</c:v>
                </c:pt>
                <c:pt idx="2828">
                  <c:v>40277</c:v>
                </c:pt>
                <c:pt idx="2829">
                  <c:v>40280</c:v>
                </c:pt>
                <c:pt idx="2830">
                  <c:v>40281</c:v>
                </c:pt>
                <c:pt idx="2831">
                  <c:v>40282</c:v>
                </c:pt>
                <c:pt idx="2832">
                  <c:v>40283</c:v>
                </c:pt>
                <c:pt idx="2833">
                  <c:v>40284</c:v>
                </c:pt>
                <c:pt idx="2834">
                  <c:v>40287</c:v>
                </c:pt>
                <c:pt idx="2835">
                  <c:v>40288</c:v>
                </c:pt>
                <c:pt idx="2836">
                  <c:v>40290</c:v>
                </c:pt>
                <c:pt idx="2837">
                  <c:v>40291</c:v>
                </c:pt>
                <c:pt idx="2838">
                  <c:v>40294</c:v>
                </c:pt>
                <c:pt idx="2839">
                  <c:v>40295</c:v>
                </c:pt>
                <c:pt idx="2840">
                  <c:v>40296</c:v>
                </c:pt>
                <c:pt idx="2841">
                  <c:v>40297</c:v>
                </c:pt>
                <c:pt idx="2842">
                  <c:v>40298</c:v>
                </c:pt>
                <c:pt idx="2843">
                  <c:v>40301</c:v>
                </c:pt>
                <c:pt idx="2844">
                  <c:v>40302</c:v>
                </c:pt>
                <c:pt idx="2845">
                  <c:v>40303</c:v>
                </c:pt>
                <c:pt idx="2846">
                  <c:v>40304</c:v>
                </c:pt>
                <c:pt idx="2847">
                  <c:v>40305</c:v>
                </c:pt>
                <c:pt idx="2848">
                  <c:v>40308</c:v>
                </c:pt>
                <c:pt idx="2849">
                  <c:v>40309</c:v>
                </c:pt>
                <c:pt idx="2850">
                  <c:v>40310</c:v>
                </c:pt>
                <c:pt idx="2851">
                  <c:v>40311</c:v>
                </c:pt>
                <c:pt idx="2852">
                  <c:v>40312</c:v>
                </c:pt>
                <c:pt idx="2853">
                  <c:v>40315</c:v>
                </c:pt>
                <c:pt idx="2854">
                  <c:v>40316</c:v>
                </c:pt>
                <c:pt idx="2855">
                  <c:v>40317</c:v>
                </c:pt>
                <c:pt idx="2856">
                  <c:v>40318</c:v>
                </c:pt>
                <c:pt idx="2857">
                  <c:v>40319</c:v>
                </c:pt>
                <c:pt idx="2858">
                  <c:v>40322</c:v>
                </c:pt>
                <c:pt idx="2859">
                  <c:v>40323</c:v>
                </c:pt>
                <c:pt idx="2860">
                  <c:v>40324</c:v>
                </c:pt>
                <c:pt idx="2861">
                  <c:v>40325</c:v>
                </c:pt>
                <c:pt idx="2862">
                  <c:v>40326</c:v>
                </c:pt>
                <c:pt idx="2863">
                  <c:v>40329</c:v>
                </c:pt>
                <c:pt idx="2864">
                  <c:v>40330</c:v>
                </c:pt>
                <c:pt idx="2865">
                  <c:v>40331</c:v>
                </c:pt>
                <c:pt idx="2866">
                  <c:v>40333</c:v>
                </c:pt>
                <c:pt idx="2867">
                  <c:v>40336</c:v>
                </c:pt>
                <c:pt idx="2868">
                  <c:v>40337</c:v>
                </c:pt>
                <c:pt idx="2869">
                  <c:v>40338</c:v>
                </c:pt>
                <c:pt idx="2870">
                  <c:v>40339</c:v>
                </c:pt>
                <c:pt idx="2871">
                  <c:v>40340</c:v>
                </c:pt>
                <c:pt idx="2872">
                  <c:v>40343</c:v>
                </c:pt>
                <c:pt idx="2873">
                  <c:v>40344</c:v>
                </c:pt>
                <c:pt idx="2874">
                  <c:v>40345</c:v>
                </c:pt>
                <c:pt idx="2875">
                  <c:v>40346</c:v>
                </c:pt>
                <c:pt idx="2876">
                  <c:v>40347</c:v>
                </c:pt>
                <c:pt idx="2877">
                  <c:v>40350</c:v>
                </c:pt>
                <c:pt idx="2878">
                  <c:v>40351</c:v>
                </c:pt>
                <c:pt idx="2879">
                  <c:v>40352</c:v>
                </c:pt>
                <c:pt idx="2880">
                  <c:v>40353</c:v>
                </c:pt>
                <c:pt idx="2881">
                  <c:v>40354</c:v>
                </c:pt>
                <c:pt idx="2882">
                  <c:v>40357</c:v>
                </c:pt>
                <c:pt idx="2883">
                  <c:v>40358</c:v>
                </c:pt>
                <c:pt idx="2884">
                  <c:v>40359</c:v>
                </c:pt>
                <c:pt idx="2885">
                  <c:v>40360</c:v>
                </c:pt>
                <c:pt idx="2886">
                  <c:v>40361</c:v>
                </c:pt>
                <c:pt idx="2887">
                  <c:v>40364</c:v>
                </c:pt>
                <c:pt idx="2888">
                  <c:v>40365</c:v>
                </c:pt>
                <c:pt idx="2889">
                  <c:v>40366</c:v>
                </c:pt>
                <c:pt idx="2890">
                  <c:v>40367</c:v>
                </c:pt>
                <c:pt idx="2891">
                  <c:v>40368</c:v>
                </c:pt>
                <c:pt idx="2892">
                  <c:v>40371</c:v>
                </c:pt>
                <c:pt idx="2893">
                  <c:v>40372</c:v>
                </c:pt>
                <c:pt idx="2894">
                  <c:v>40373</c:v>
                </c:pt>
                <c:pt idx="2895">
                  <c:v>40374</c:v>
                </c:pt>
                <c:pt idx="2896">
                  <c:v>40375</c:v>
                </c:pt>
                <c:pt idx="2897">
                  <c:v>40378</c:v>
                </c:pt>
                <c:pt idx="2898">
                  <c:v>40379</c:v>
                </c:pt>
                <c:pt idx="2899">
                  <c:v>40380</c:v>
                </c:pt>
                <c:pt idx="2900">
                  <c:v>40381</c:v>
                </c:pt>
                <c:pt idx="2901">
                  <c:v>40382</c:v>
                </c:pt>
                <c:pt idx="2902">
                  <c:v>40385</c:v>
                </c:pt>
                <c:pt idx="2903">
                  <c:v>40386</c:v>
                </c:pt>
                <c:pt idx="2904">
                  <c:v>40387</c:v>
                </c:pt>
                <c:pt idx="2905">
                  <c:v>40388</c:v>
                </c:pt>
                <c:pt idx="2906">
                  <c:v>40389</c:v>
                </c:pt>
                <c:pt idx="2907">
                  <c:v>40392</c:v>
                </c:pt>
                <c:pt idx="2908">
                  <c:v>40393</c:v>
                </c:pt>
                <c:pt idx="2909">
                  <c:v>40394</c:v>
                </c:pt>
                <c:pt idx="2910">
                  <c:v>40395</c:v>
                </c:pt>
                <c:pt idx="2911">
                  <c:v>40396</c:v>
                </c:pt>
                <c:pt idx="2912">
                  <c:v>40399</c:v>
                </c:pt>
                <c:pt idx="2913">
                  <c:v>40400</c:v>
                </c:pt>
                <c:pt idx="2914">
                  <c:v>40401</c:v>
                </c:pt>
                <c:pt idx="2915">
                  <c:v>40402</c:v>
                </c:pt>
                <c:pt idx="2916">
                  <c:v>40403</c:v>
                </c:pt>
                <c:pt idx="2917">
                  <c:v>40406</c:v>
                </c:pt>
                <c:pt idx="2918">
                  <c:v>40407</c:v>
                </c:pt>
                <c:pt idx="2919">
                  <c:v>40408</c:v>
                </c:pt>
                <c:pt idx="2920">
                  <c:v>40409</c:v>
                </c:pt>
                <c:pt idx="2921">
                  <c:v>40410</c:v>
                </c:pt>
                <c:pt idx="2922">
                  <c:v>40413</c:v>
                </c:pt>
                <c:pt idx="2923">
                  <c:v>40414</c:v>
                </c:pt>
                <c:pt idx="2924">
                  <c:v>40415</c:v>
                </c:pt>
                <c:pt idx="2925">
                  <c:v>40416</c:v>
                </c:pt>
                <c:pt idx="2926">
                  <c:v>40417</c:v>
                </c:pt>
                <c:pt idx="2927">
                  <c:v>40420</c:v>
                </c:pt>
                <c:pt idx="2928">
                  <c:v>40421</c:v>
                </c:pt>
                <c:pt idx="2929">
                  <c:v>40422</c:v>
                </c:pt>
                <c:pt idx="2930">
                  <c:v>40423</c:v>
                </c:pt>
                <c:pt idx="2931">
                  <c:v>40424</c:v>
                </c:pt>
                <c:pt idx="2932">
                  <c:v>40427</c:v>
                </c:pt>
                <c:pt idx="2933">
                  <c:v>40429</c:v>
                </c:pt>
                <c:pt idx="2934">
                  <c:v>40430</c:v>
                </c:pt>
                <c:pt idx="2935">
                  <c:v>40431</c:v>
                </c:pt>
                <c:pt idx="2936">
                  <c:v>40434</c:v>
                </c:pt>
                <c:pt idx="2937">
                  <c:v>40435</c:v>
                </c:pt>
                <c:pt idx="2938">
                  <c:v>40436</c:v>
                </c:pt>
                <c:pt idx="2939">
                  <c:v>40437</c:v>
                </c:pt>
                <c:pt idx="2940">
                  <c:v>40438</c:v>
                </c:pt>
                <c:pt idx="2941">
                  <c:v>40441</c:v>
                </c:pt>
                <c:pt idx="2942">
                  <c:v>40442</c:v>
                </c:pt>
                <c:pt idx="2943">
                  <c:v>40443</c:v>
                </c:pt>
                <c:pt idx="2944">
                  <c:v>40444</c:v>
                </c:pt>
                <c:pt idx="2945">
                  <c:v>40445</c:v>
                </c:pt>
                <c:pt idx="2946">
                  <c:v>40448</c:v>
                </c:pt>
                <c:pt idx="2947">
                  <c:v>40449</c:v>
                </c:pt>
                <c:pt idx="2948">
                  <c:v>40450</c:v>
                </c:pt>
                <c:pt idx="2949">
                  <c:v>40451</c:v>
                </c:pt>
                <c:pt idx="2950">
                  <c:v>40452</c:v>
                </c:pt>
                <c:pt idx="2951">
                  <c:v>40455</c:v>
                </c:pt>
                <c:pt idx="2952">
                  <c:v>40456</c:v>
                </c:pt>
                <c:pt idx="2953">
                  <c:v>40457</c:v>
                </c:pt>
                <c:pt idx="2954">
                  <c:v>40458</c:v>
                </c:pt>
                <c:pt idx="2955">
                  <c:v>40459</c:v>
                </c:pt>
                <c:pt idx="2956">
                  <c:v>40462</c:v>
                </c:pt>
                <c:pt idx="2957">
                  <c:v>40464</c:v>
                </c:pt>
                <c:pt idx="2958">
                  <c:v>40465</c:v>
                </c:pt>
                <c:pt idx="2959">
                  <c:v>40466</c:v>
                </c:pt>
                <c:pt idx="2960">
                  <c:v>40469</c:v>
                </c:pt>
                <c:pt idx="2961">
                  <c:v>40470</c:v>
                </c:pt>
                <c:pt idx="2962">
                  <c:v>40471</c:v>
                </c:pt>
                <c:pt idx="2963">
                  <c:v>40472</c:v>
                </c:pt>
                <c:pt idx="2964">
                  <c:v>40473</c:v>
                </c:pt>
                <c:pt idx="2965">
                  <c:v>40476</c:v>
                </c:pt>
                <c:pt idx="2966">
                  <c:v>40477</c:v>
                </c:pt>
                <c:pt idx="2967">
                  <c:v>40478</c:v>
                </c:pt>
                <c:pt idx="2968">
                  <c:v>40479</c:v>
                </c:pt>
                <c:pt idx="2969">
                  <c:v>40480</c:v>
                </c:pt>
                <c:pt idx="2970">
                  <c:v>40483</c:v>
                </c:pt>
                <c:pt idx="2971">
                  <c:v>40485</c:v>
                </c:pt>
                <c:pt idx="2972">
                  <c:v>40486</c:v>
                </c:pt>
                <c:pt idx="2973">
                  <c:v>40487</c:v>
                </c:pt>
                <c:pt idx="2974">
                  <c:v>40490</c:v>
                </c:pt>
                <c:pt idx="2975">
                  <c:v>40491</c:v>
                </c:pt>
                <c:pt idx="2976">
                  <c:v>40492</c:v>
                </c:pt>
                <c:pt idx="2977">
                  <c:v>40493</c:v>
                </c:pt>
                <c:pt idx="2978">
                  <c:v>40494</c:v>
                </c:pt>
                <c:pt idx="2979">
                  <c:v>40498</c:v>
                </c:pt>
                <c:pt idx="2980">
                  <c:v>40499</c:v>
                </c:pt>
                <c:pt idx="2981">
                  <c:v>40500</c:v>
                </c:pt>
                <c:pt idx="2982">
                  <c:v>40501</c:v>
                </c:pt>
                <c:pt idx="2983">
                  <c:v>40504</c:v>
                </c:pt>
                <c:pt idx="2984">
                  <c:v>40505</c:v>
                </c:pt>
                <c:pt idx="2985">
                  <c:v>40506</c:v>
                </c:pt>
                <c:pt idx="2986">
                  <c:v>40507</c:v>
                </c:pt>
                <c:pt idx="2987">
                  <c:v>40508</c:v>
                </c:pt>
                <c:pt idx="2988">
                  <c:v>40511</c:v>
                </c:pt>
                <c:pt idx="2989">
                  <c:v>40512</c:v>
                </c:pt>
                <c:pt idx="2990">
                  <c:v>40513</c:v>
                </c:pt>
                <c:pt idx="2991">
                  <c:v>40514</c:v>
                </c:pt>
                <c:pt idx="2992">
                  <c:v>40515</c:v>
                </c:pt>
                <c:pt idx="2993">
                  <c:v>40518</c:v>
                </c:pt>
                <c:pt idx="2994">
                  <c:v>40519</c:v>
                </c:pt>
                <c:pt idx="2995">
                  <c:v>40520</c:v>
                </c:pt>
                <c:pt idx="2996">
                  <c:v>40521</c:v>
                </c:pt>
                <c:pt idx="2997">
                  <c:v>40522</c:v>
                </c:pt>
                <c:pt idx="2998">
                  <c:v>40525</c:v>
                </c:pt>
                <c:pt idx="2999">
                  <c:v>40526</c:v>
                </c:pt>
                <c:pt idx="3000">
                  <c:v>40527</c:v>
                </c:pt>
                <c:pt idx="3001">
                  <c:v>40528</c:v>
                </c:pt>
                <c:pt idx="3002">
                  <c:v>40529</c:v>
                </c:pt>
                <c:pt idx="3003">
                  <c:v>40532</c:v>
                </c:pt>
                <c:pt idx="3004">
                  <c:v>40533</c:v>
                </c:pt>
                <c:pt idx="3005">
                  <c:v>40534</c:v>
                </c:pt>
                <c:pt idx="3006">
                  <c:v>40535</c:v>
                </c:pt>
                <c:pt idx="3007">
                  <c:v>40536</c:v>
                </c:pt>
                <c:pt idx="3008">
                  <c:v>40539</c:v>
                </c:pt>
                <c:pt idx="3009">
                  <c:v>40540</c:v>
                </c:pt>
                <c:pt idx="3010">
                  <c:v>40541</c:v>
                </c:pt>
                <c:pt idx="3011">
                  <c:v>40542</c:v>
                </c:pt>
                <c:pt idx="3012">
                  <c:v>40543</c:v>
                </c:pt>
                <c:pt idx="3013">
                  <c:v>40546</c:v>
                </c:pt>
                <c:pt idx="3014">
                  <c:v>40547</c:v>
                </c:pt>
                <c:pt idx="3015">
                  <c:v>40548</c:v>
                </c:pt>
                <c:pt idx="3016">
                  <c:v>40549</c:v>
                </c:pt>
                <c:pt idx="3017">
                  <c:v>40550</c:v>
                </c:pt>
                <c:pt idx="3018">
                  <c:v>40553</c:v>
                </c:pt>
                <c:pt idx="3019">
                  <c:v>40554</c:v>
                </c:pt>
                <c:pt idx="3020">
                  <c:v>40555</c:v>
                </c:pt>
                <c:pt idx="3021">
                  <c:v>40556</c:v>
                </c:pt>
                <c:pt idx="3022">
                  <c:v>40557</c:v>
                </c:pt>
                <c:pt idx="3023">
                  <c:v>40560</c:v>
                </c:pt>
                <c:pt idx="3024">
                  <c:v>40561</c:v>
                </c:pt>
                <c:pt idx="3025">
                  <c:v>40562</c:v>
                </c:pt>
                <c:pt idx="3026">
                  <c:v>40563</c:v>
                </c:pt>
                <c:pt idx="3027">
                  <c:v>40564</c:v>
                </c:pt>
                <c:pt idx="3028">
                  <c:v>40567</c:v>
                </c:pt>
                <c:pt idx="3029">
                  <c:v>40568</c:v>
                </c:pt>
                <c:pt idx="3030">
                  <c:v>40569</c:v>
                </c:pt>
                <c:pt idx="3031">
                  <c:v>40570</c:v>
                </c:pt>
                <c:pt idx="3032">
                  <c:v>40571</c:v>
                </c:pt>
                <c:pt idx="3033">
                  <c:v>40574</c:v>
                </c:pt>
                <c:pt idx="3034">
                  <c:v>40575</c:v>
                </c:pt>
                <c:pt idx="3035">
                  <c:v>40576</c:v>
                </c:pt>
                <c:pt idx="3036">
                  <c:v>40577</c:v>
                </c:pt>
                <c:pt idx="3037">
                  <c:v>40578</c:v>
                </c:pt>
                <c:pt idx="3038">
                  <c:v>40581</c:v>
                </c:pt>
                <c:pt idx="3039">
                  <c:v>40582</c:v>
                </c:pt>
                <c:pt idx="3040">
                  <c:v>40583</c:v>
                </c:pt>
                <c:pt idx="3041">
                  <c:v>40584</c:v>
                </c:pt>
                <c:pt idx="3042">
                  <c:v>40585</c:v>
                </c:pt>
                <c:pt idx="3043">
                  <c:v>40588</c:v>
                </c:pt>
                <c:pt idx="3044">
                  <c:v>40589</c:v>
                </c:pt>
                <c:pt idx="3045">
                  <c:v>40590</c:v>
                </c:pt>
                <c:pt idx="3046">
                  <c:v>40591</c:v>
                </c:pt>
                <c:pt idx="3047">
                  <c:v>40592</c:v>
                </c:pt>
                <c:pt idx="3048">
                  <c:v>40595</c:v>
                </c:pt>
                <c:pt idx="3049">
                  <c:v>40596</c:v>
                </c:pt>
                <c:pt idx="3050">
                  <c:v>40597</c:v>
                </c:pt>
                <c:pt idx="3051">
                  <c:v>40598</c:v>
                </c:pt>
                <c:pt idx="3052">
                  <c:v>40599</c:v>
                </c:pt>
                <c:pt idx="3053">
                  <c:v>40602</c:v>
                </c:pt>
                <c:pt idx="3054">
                  <c:v>40603</c:v>
                </c:pt>
                <c:pt idx="3055">
                  <c:v>40604</c:v>
                </c:pt>
                <c:pt idx="3056">
                  <c:v>40605</c:v>
                </c:pt>
                <c:pt idx="3057">
                  <c:v>40606</c:v>
                </c:pt>
                <c:pt idx="3058">
                  <c:v>40611</c:v>
                </c:pt>
                <c:pt idx="3059">
                  <c:v>40612</c:v>
                </c:pt>
                <c:pt idx="3060">
                  <c:v>40613</c:v>
                </c:pt>
                <c:pt idx="3061">
                  <c:v>40616</c:v>
                </c:pt>
                <c:pt idx="3062">
                  <c:v>40617</c:v>
                </c:pt>
                <c:pt idx="3063">
                  <c:v>40618</c:v>
                </c:pt>
                <c:pt idx="3064">
                  <c:v>40619</c:v>
                </c:pt>
                <c:pt idx="3065">
                  <c:v>40620</c:v>
                </c:pt>
                <c:pt idx="3066">
                  <c:v>40623</c:v>
                </c:pt>
                <c:pt idx="3067">
                  <c:v>40624</c:v>
                </c:pt>
                <c:pt idx="3068">
                  <c:v>40625</c:v>
                </c:pt>
                <c:pt idx="3069">
                  <c:v>40626</c:v>
                </c:pt>
                <c:pt idx="3070">
                  <c:v>40627</c:v>
                </c:pt>
                <c:pt idx="3071">
                  <c:v>40630</c:v>
                </c:pt>
                <c:pt idx="3072">
                  <c:v>40631</c:v>
                </c:pt>
                <c:pt idx="3073">
                  <c:v>40632</c:v>
                </c:pt>
                <c:pt idx="3074">
                  <c:v>40633</c:v>
                </c:pt>
                <c:pt idx="3075">
                  <c:v>40634</c:v>
                </c:pt>
                <c:pt idx="3076">
                  <c:v>40637</c:v>
                </c:pt>
                <c:pt idx="3077">
                  <c:v>40638</c:v>
                </c:pt>
                <c:pt idx="3078">
                  <c:v>40639</c:v>
                </c:pt>
                <c:pt idx="3079">
                  <c:v>40640</c:v>
                </c:pt>
                <c:pt idx="3080">
                  <c:v>40641</c:v>
                </c:pt>
                <c:pt idx="3081">
                  <c:v>40644</c:v>
                </c:pt>
                <c:pt idx="3082">
                  <c:v>40645</c:v>
                </c:pt>
                <c:pt idx="3083">
                  <c:v>40646</c:v>
                </c:pt>
                <c:pt idx="3084">
                  <c:v>40647</c:v>
                </c:pt>
                <c:pt idx="3085">
                  <c:v>40648</c:v>
                </c:pt>
                <c:pt idx="3086">
                  <c:v>40651</c:v>
                </c:pt>
                <c:pt idx="3087">
                  <c:v>40652</c:v>
                </c:pt>
                <c:pt idx="3088">
                  <c:v>40653</c:v>
                </c:pt>
                <c:pt idx="3089">
                  <c:v>40658</c:v>
                </c:pt>
                <c:pt idx="3090">
                  <c:v>40659</c:v>
                </c:pt>
                <c:pt idx="3091">
                  <c:v>40660</c:v>
                </c:pt>
                <c:pt idx="3092">
                  <c:v>40661</c:v>
                </c:pt>
                <c:pt idx="3093">
                  <c:v>40662</c:v>
                </c:pt>
                <c:pt idx="3094">
                  <c:v>40665</c:v>
                </c:pt>
                <c:pt idx="3095">
                  <c:v>40666</c:v>
                </c:pt>
                <c:pt idx="3096">
                  <c:v>40667</c:v>
                </c:pt>
                <c:pt idx="3097">
                  <c:v>40668</c:v>
                </c:pt>
                <c:pt idx="3098">
                  <c:v>40669</c:v>
                </c:pt>
                <c:pt idx="3099">
                  <c:v>40672</c:v>
                </c:pt>
                <c:pt idx="3100">
                  <c:v>40673</c:v>
                </c:pt>
                <c:pt idx="3101">
                  <c:v>40674</c:v>
                </c:pt>
                <c:pt idx="3102">
                  <c:v>40675</c:v>
                </c:pt>
                <c:pt idx="3103">
                  <c:v>40676</c:v>
                </c:pt>
                <c:pt idx="3104">
                  <c:v>40679</c:v>
                </c:pt>
                <c:pt idx="3105">
                  <c:v>40680</c:v>
                </c:pt>
                <c:pt idx="3106">
                  <c:v>40681</c:v>
                </c:pt>
                <c:pt idx="3107">
                  <c:v>40682</c:v>
                </c:pt>
                <c:pt idx="3108">
                  <c:v>40683</c:v>
                </c:pt>
                <c:pt idx="3109">
                  <c:v>40686</c:v>
                </c:pt>
                <c:pt idx="3110">
                  <c:v>40687</c:v>
                </c:pt>
                <c:pt idx="3111">
                  <c:v>40688</c:v>
                </c:pt>
                <c:pt idx="3112">
                  <c:v>40689</c:v>
                </c:pt>
                <c:pt idx="3113">
                  <c:v>40690</c:v>
                </c:pt>
                <c:pt idx="3114">
                  <c:v>40693</c:v>
                </c:pt>
                <c:pt idx="3115">
                  <c:v>40694</c:v>
                </c:pt>
                <c:pt idx="3116">
                  <c:v>40695</c:v>
                </c:pt>
                <c:pt idx="3117">
                  <c:v>40696</c:v>
                </c:pt>
                <c:pt idx="3118">
                  <c:v>40697</c:v>
                </c:pt>
                <c:pt idx="3119">
                  <c:v>40700</c:v>
                </c:pt>
                <c:pt idx="3120">
                  <c:v>40701</c:v>
                </c:pt>
                <c:pt idx="3121">
                  <c:v>40702</c:v>
                </c:pt>
                <c:pt idx="3122">
                  <c:v>40703</c:v>
                </c:pt>
                <c:pt idx="3123">
                  <c:v>40704</c:v>
                </c:pt>
                <c:pt idx="3124">
                  <c:v>40707</c:v>
                </c:pt>
                <c:pt idx="3125">
                  <c:v>40708</c:v>
                </c:pt>
                <c:pt idx="3126">
                  <c:v>40709</c:v>
                </c:pt>
                <c:pt idx="3127">
                  <c:v>40710</c:v>
                </c:pt>
                <c:pt idx="3128">
                  <c:v>40711</c:v>
                </c:pt>
                <c:pt idx="3129">
                  <c:v>40714</c:v>
                </c:pt>
                <c:pt idx="3130">
                  <c:v>40715</c:v>
                </c:pt>
                <c:pt idx="3131">
                  <c:v>40716</c:v>
                </c:pt>
                <c:pt idx="3132">
                  <c:v>40718</c:v>
                </c:pt>
                <c:pt idx="3133">
                  <c:v>40721</c:v>
                </c:pt>
                <c:pt idx="3134">
                  <c:v>40722</c:v>
                </c:pt>
                <c:pt idx="3135">
                  <c:v>40723</c:v>
                </c:pt>
                <c:pt idx="3136">
                  <c:v>40724</c:v>
                </c:pt>
                <c:pt idx="3137">
                  <c:v>40725</c:v>
                </c:pt>
                <c:pt idx="3138">
                  <c:v>40728</c:v>
                </c:pt>
                <c:pt idx="3139">
                  <c:v>40729</c:v>
                </c:pt>
                <c:pt idx="3140">
                  <c:v>40730</c:v>
                </c:pt>
                <c:pt idx="3141">
                  <c:v>40731</c:v>
                </c:pt>
                <c:pt idx="3142">
                  <c:v>40732</c:v>
                </c:pt>
                <c:pt idx="3143">
                  <c:v>40735</c:v>
                </c:pt>
                <c:pt idx="3144">
                  <c:v>40736</c:v>
                </c:pt>
                <c:pt idx="3145">
                  <c:v>40737</c:v>
                </c:pt>
                <c:pt idx="3146">
                  <c:v>40738</c:v>
                </c:pt>
                <c:pt idx="3147">
                  <c:v>40739</c:v>
                </c:pt>
                <c:pt idx="3148">
                  <c:v>40742</c:v>
                </c:pt>
                <c:pt idx="3149">
                  <c:v>40743</c:v>
                </c:pt>
                <c:pt idx="3150">
                  <c:v>40744</c:v>
                </c:pt>
                <c:pt idx="3151">
                  <c:v>40745</c:v>
                </c:pt>
                <c:pt idx="3152">
                  <c:v>40746</c:v>
                </c:pt>
                <c:pt idx="3153">
                  <c:v>40749</c:v>
                </c:pt>
                <c:pt idx="3154">
                  <c:v>40750</c:v>
                </c:pt>
                <c:pt idx="3155">
                  <c:v>40751</c:v>
                </c:pt>
                <c:pt idx="3156">
                  <c:v>40752</c:v>
                </c:pt>
                <c:pt idx="3157">
                  <c:v>40753</c:v>
                </c:pt>
                <c:pt idx="3158">
                  <c:v>40756</c:v>
                </c:pt>
                <c:pt idx="3159">
                  <c:v>40757</c:v>
                </c:pt>
                <c:pt idx="3160">
                  <c:v>40758</c:v>
                </c:pt>
                <c:pt idx="3161">
                  <c:v>40759</c:v>
                </c:pt>
                <c:pt idx="3162">
                  <c:v>40760</c:v>
                </c:pt>
                <c:pt idx="3163">
                  <c:v>40763</c:v>
                </c:pt>
                <c:pt idx="3164">
                  <c:v>40764</c:v>
                </c:pt>
                <c:pt idx="3165">
                  <c:v>40765</c:v>
                </c:pt>
                <c:pt idx="3166">
                  <c:v>40766</c:v>
                </c:pt>
                <c:pt idx="3167">
                  <c:v>40767</c:v>
                </c:pt>
                <c:pt idx="3168">
                  <c:v>40770</c:v>
                </c:pt>
                <c:pt idx="3169">
                  <c:v>40771</c:v>
                </c:pt>
                <c:pt idx="3170">
                  <c:v>40772</c:v>
                </c:pt>
                <c:pt idx="3171">
                  <c:v>40773</c:v>
                </c:pt>
                <c:pt idx="3172">
                  <c:v>40774</c:v>
                </c:pt>
                <c:pt idx="3173">
                  <c:v>40777</c:v>
                </c:pt>
                <c:pt idx="3174">
                  <c:v>40778</c:v>
                </c:pt>
                <c:pt idx="3175">
                  <c:v>40779</c:v>
                </c:pt>
                <c:pt idx="3176">
                  <c:v>40780</c:v>
                </c:pt>
                <c:pt idx="3177">
                  <c:v>40781</c:v>
                </c:pt>
                <c:pt idx="3178">
                  <c:v>40784</c:v>
                </c:pt>
                <c:pt idx="3179">
                  <c:v>40785</c:v>
                </c:pt>
                <c:pt idx="3180">
                  <c:v>40786</c:v>
                </c:pt>
                <c:pt idx="3181">
                  <c:v>40787</c:v>
                </c:pt>
                <c:pt idx="3182">
                  <c:v>40788</c:v>
                </c:pt>
                <c:pt idx="3183">
                  <c:v>40791</c:v>
                </c:pt>
                <c:pt idx="3184">
                  <c:v>40792</c:v>
                </c:pt>
                <c:pt idx="3185">
                  <c:v>40794</c:v>
                </c:pt>
                <c:pt idx="3186">
                  <c:v>40795</c:v>
                </c:pt>
                <c:pt idx="3187">
                  <c:v>40798</c:v>
                </c:pt>
                <c:pt idx="3188">
                  <c:v>40799</c:v>
                </c:pt>
                <c:pt idx="3189">
                  <c:v>40800</c:v>
                </c:pt>
                <c:pt idx="3190">
                  <c:v>40801</c:v>
                </c:pt>
                <c:pt idx="3191">
                  <c:v>40802</c:v>
                </c:pt>
                <c:pt idx="3192">
                  <c:v>40805</c:v>
                </c:pt>
                <c:pt idx="3193">
                  <c:v>40806</c:v>
                </c:pt>
                <c:pt idx="3194">
                  <c:v>40807</c:v>
                </c:pt>
                <c:pt idx="3195">
                  <c:v>40808</c:v>
                </c:pt>
                <c:pt idx="3196">
                  <c:v>40809</c:v>
                </c:pt>
                <c:pt idx="3197">
                  <c:v>40812</c:v>
                </c:pt>
                <c:pt idx="3198">
                  <c:v>40813</c:v>
                </c:pt>
                <c:pt idx="3199">
                  <c:v>40814</c:v>
                </c:pt>
                <c:pt idx="3200">
                  <c:v>40815</c:v>
                </c:pt>
                <c:pt idx="3201">
                  <c:v>40816</c:v>
                </c:pt>
                <c:pt idx="3202">
                  <c:v>40819</c:v>
                </c:pt>
                <c:pt idx="3203">
                  <c:v>40820</c:v>
                </c:pt>
                <c:pt idx="3204">
                  <c:v>40821</c:v>
                </c:pt>
                <c:pt idx="3205">
                  <c:v>40822</c:v>
                </c:pt>
                <c:pt idx="3206">
                  <c:v>40823</c:v>
                </c:pt>
                <c:pt idx="3207">
                  <c:v>40826</c:v>
                </c:pt>
                <c:pt idx="3208">
                  <c:v>40827</c:v>
                </c:pt>
                <c:pt idx="3209">
                  <c:v>40829</c:v>
                </c:pt>
                <c:pt idx="3210">
                  <c:v>40830</c:v>
                </c:pt>
                <c:pt idx="3211">
                  <c:v>40833</c:v>
                </c:pt>
                <c:pt idx="3212">
                  <c:v>40834</c:v>
                </c:pt>
                <c:pt idx="3213">
                  <c:v>40835</c:v>
                </c:pt>
                <c:pt idx="3214">
                  <c:v>40836</c:v>
                </c:pt>
                <c:pt idx="3215">
                  <c:v>40837</c:v>
                </c:pt>
                <c:pt idx="3216">
                  <c:v>40840</c:v>
                </c:pt>
                <c:pt idx="3217">
                  <c:v>40841</c:v>
                </c:pt>
                <c:pt idx="3218">
                  <c:v>40842</c:v>
                </c:pt>
                <c:pt idx="3219">
                  <c:v>40843</c:v>
                </c:pt>
                <c:pt idx="3220">
                  <c:v>40844</c:v>
                </c:pt>
                <c:pt idx="3221">
                  <c:v>40847</c:v>
                </c:pt>
                <c:pt idx="3222">
                  <c:v>40848</c:v>
                </c:pt>
                <c:pt idx="3223">
                  <c:v>40850</c:v>
                </c:pt>
                <c:pt idx="3224">
                  <c:v>40851</c:v>
                </c:pt>
                <c:pt idx="3225">
                  <c:v>40854</c:v>
                </c:pt>
                <c:pt idx="3226">
                  <c:v>40855</c:v>
                </c:pt>
                <c:pt idx="3227">
                  <c:v>40856</c:v>
                </c:pt>
                <c:pt idx="3228">
                  <c:v>40857</c:v>
                </c:pt>
                <c:pt idx="3229">
                  <c:v>40858</c:v>
                </c:pt>
                <c:pt idx="3230">
                  <c:v>40861</c:v>
                </c:pt>
                <c:pt idx="3231">
                  <c:v>40863</c:v>
                </c:pt>
                <c:pt idx="3232">
                  <c:v>40864</c:v>
                </c:pt>
                <c:pt idx="3233">
                  <c:v>40865</c:v>
                </c:pt>
                <c:pt idx="3234">
                  <c:v>40868</c:v>
                </c:pt>
                <c:pt idx="3235">
                  <c:v>40869</c:v>
                </c:pt>
                <c:pt idx="3236">
                  <c:v>40870</c:v>
                </c:pt>
                <c:pt idx="3237">
                  <c:v>40871</c:v>
                </c:pt>
                <c:pt idx="3238">
                  <c:v>40872</c:v>
                </c:pt>
                <c:pt idx="3239">
                  <c:v>40875</c:v>
                </c:pt>
                <c:pt idx="3240">
                  <c:v>40876</c:v>
                </c:pt>
                <c:pt idx="3241">
                  <c:v>40877</c:v>
                </c:pt>
                <c:pt idx="3242">
                  <c:v>40878</c:v>
                </c:pt>
                <c:pt idx="3243">
                  <c:v>40879</c:v>
                </c:pt>
                <c:pt idx="3244">
                  <c:v>40882</c:v>
                </c:pt>
                <c:pt idx="3245">
                  <c:v>40883</c:v>
                </c:pt>
                <c:pt idx="3246">
                  <c:v>40884</c:v>
                </c:pt>
                <c:pt idx="3247">
                  <c:v>40885</c:v>
                </c:pt>
                <c:pt idx="3248">
                  <c:v>40886</c:v>
                </c:pt>
                <c:pt idx="3249">
                  <c:v>40889</c:v>
                </c:pt>
                <c:pt idx="3250">
                  <c:v>40890</c:v>
                </c:pt>
                <c:pt idx="3251">
                  <c:v>40891</c:v>
                </c:pt>
                <c:pt idx="3252">
                  <c:v>40892</c:v>
                </c:pt>
                <c:pt idx="3253">
                  <c:v>40893</c:v>
                </c:pt>
                <c:pt idx="3254">
                  <c:v>40896</c:v>
                </c:pt>
                <c:pt idx="3255">
                  <c:v>40897</c:v>
                </c:pt>
                <c:pt idx="3256">
                  <c:v>40898</c:v>
                </c:pt>
                <c:pt idx="3257">
                  <c:v>40899</c:v>
                </c:pt>
                <c:pt idx="3258">
                  <c:v>40900</c:v>
                </c:pt>
                <c:pt idx="3259">
                  <c:v>40903</c:v>
                </c:pt>
                <c:pt idx="3260">
                  <c:v>40904</c:v>
                </c:pt>
                <c:pt idx="3261">
                  <c:v>40905</c:v>
                </c:pt>
                <c:pt idx="3262">
                  <c:v>40906</c:v>
                </c:pt>
                <c:pt idx="3263">
                  <c:v>40907</c:v>
                </c:pt>
                <c:pt idx="3264">
                  <c:v>40910</c:v>
                </c:pt>
                <c:pt idx="3265">
                  <c:v>40911</c:v>
                </c:pt>
                <c:pt idx="3266">
                  <c:v>40912</c:v>
                </c:pt>
                <c:pt idx="3267">
                  <c:v>40913</c:v>
                </c:pt>
                <c:pt idx="3268">
                  <c:v>40914</c:v>
                </c:pt>
                <c:pt idx="3269">
                  <c:v>40917</c:v>
                </c:pt>
                <c:pt idx="3270">
                  <c:v>40918</c:v>
                </c:pt>
                <c:pt idx="3271">
                  <c:v>40919</c:v>
                </c:pt>
                <c:pt idx="3272">
                  <c:v>40920</c:v>
                </c:pt>
                <c:pt idx="3273">
                  <c:v>40921</c:v>
                </c:pt>
                <c:pt idx="3274">
                  <c:v>40924</c:v>
                </c:pt>
                <c:pt idx="3275">
                  <c:v>40925</c:v>
                </c:pt>
                <c:pt idx="3276">
                  <c:v>40926</c:v>
                </c:pt>
                <c:pt idx="3277">
                  <c:v>40927</c:v>
                </c:pt>
                <c:pt idx="3278">
                  <c:v>40928</c:v>
                </c:pt>
                <c:pt idx="3279">
                  <c:v>40931</c:v>
                </c:pt>
                <c:pt idx="3280">
                  <c:v>40932</c:v>
                </c:pt>
                <c:pt idx="3281">
                  <c:v>40933</c:v>
                </c:pt>
                <c:pt idx="3282">
                  <c:v>40934</c:v>
                </c:pt>
                <c:pt idx="3283">
                  <c:v>40935</c:v>
                </c:pt>
                <c:pt idx="3284">
                  <c:v>40938</c:v>
                </c:pt>
                <c:pt idx="3285">
                  <c:v>40939</c:v>
                </c:pt>
                <c:pt idx="3286">
                  <c:v>40940</c:v>
                </c:pt>
                <c:pt idx="3287">
                  <c:v>40941</c:v>
                </c:pt>
                <c:pt idx="3288">
                  <c:v>40942</c:v>
                </c:pt>
                <c:pt idx="3289">
                  <c:v>40945</c:v>
                </c:pt>
                <c:pt idx="3290">
                  <c:v>40946</c:v>
                </c:pt>
                <c:pt idx="3291">
                  <c:v>40947</c:v>
                </c:pt>
                <c:pt idx="3292">
                  <c:v>40948</c:v>
                </c:pt>
                <c:pt idx="3293">
                  <c:v>40949</c:v>
                </c:pt>
                <c:pt idx="3294">
                  <c:v>40952</c:v>
                </c:pt>
                <c:pt idx="3295">
                  <c:v>40953</c:v>
                </c:pt>
                <c:pt idx="3296">
                  <c:v>40954</c:v>
                </c:pt>
                <c:pt idx="3297">
                  <c:v>40955</c:v>
                </c:pt>
                <c:pt idx="3298">
                  <c:v>40956</c:v>
                </c:pt>
                <c:pt idx="3299">
                  <c:v>40961</c:v>
                </c:pt>
                <c:pt idx="3300">
                  <c:v>40962</c:v>
                </c:pt>
                <c:pt idx="3301">
                  <c:v>40963</c:v>
                </c:pt>
                <c:pt idx="3302">
                  <c:v>40966</c:v>
                </c:pt>
                <c:pt idx="3303">
                  <c:v>40967</c:v>
                </c:pt>
                <c:pt idx="3304">
                  <c:v>40968</c:v>
                </c:pt>
                <c:pt idx="3305">
                  <c:v>40969</c:v>
                </c:pt>
                <c:pt idx="3306">
                  <c:v>40970</c:v>
                </c:pt>
                <c:pt idx="3307">
                  <c:v>40973</c:v>
                </c:pt>
                <c:pt idx="3308">
                  <c:v>40974</c:v>
                </c:pt>
                <c:pt idx="3309">
                  <c:v>40975</c:v>
                </c:pt>
                <c:pt idx="3310">
                  <c:v>40976</c:v>
                </c:pt>
                <c:pt idx="3311">
                  <c:v>40977</c:v>
                </c:pt>
                <c:pt idx="3312">
                  <c:v>40980</c:v>
                </c:pt>
                <c:pt idx="3313">
                  <c:v>40981</c:v>
                </c:pt>
                <c:pt idx="3314">
                  <c:v>40982</c:v>
                </c:pt>
                <c:pt idx="3315">
                  <c:v>40983</c:v>
                </c:pt>
                <c:pt idx="3316">
                  <c:v>40984</c:v>
                </c:pt>
                <c:pt idx="3317">
                  <c:v>40987</c:v>
                </c:pt>
                <c:pt idx="3318">
                  <c:v>40988</c:v>
                </c:pt>
                <c:pt idx="3319">
                  <c:v>40989</c:v>
                </c:pt>
                <c:pt idx="3320">
                  <c:v>40990</c:v>
                </c:pt>
                <c:pt idx="3321">
                  <c:v>40991</c:v>
                </c:pt>
                <c:pt idx="3322">
                  <c:v>40994</c:v>
                </c:pt>
                <c:pt idx="3323">
                  <c:v>40995</c:v>
                </c:pt>
                <c:pt idx="3324">
                  <c:v>40996</c:v>
                </c:pt>
                <c:pt idx="3325">
                  <c:v>40997</c:v>
                </c:pt>
                <c:pt idx="3326">
                  <c:v>40998</c:v>
                </c:pt>
                <c:pt idx="3327">
                  <c:v>41001</c:v>
                </c:pt>
                <c:pt idx="3328">
                  <c:v>41002</c:v>
                </c:pt>
                <c:pt idx="3329">
                  <c:v>41003</c:v>
                </c:pt>
                <c:pt idx="3330">
                  <c:v>41004</c:v>
                </c:pt>
                <c:pt idx="3331">
                  <c:v>41008</c:v>
                </c:pt>
                <c:pt idx="3332">
                  <c:v>41009</c:v>
                </c:pt>
                <c:pt idx="3333">
                  <c:v>41010</c:v>
                </c:pt>
                <c:pt idx="3334">
                  <c:v>41011</c:v>
                </c:pt>
                <c:pt idx="3335">
                  <c:v>41012</c:v>
                </c:pt>
                <c:pt idx="3336">
                  <c:v>41015</c:v>
                </c:pt>
                <c:pt idx="3337">
                  <c:v>41016</c:v>
                </c:pt>
                <c:pt idx="3338">
                  <c:v>41017</c:v>
                </c:pt>
                <c:pt idx="3339">
                  <c:v>41018</c:v>
                </c:pt>
                <c:pt idx="3340">
                  <c:v>41019</c:v>
                </c:pt>
                <c:pt idx="3341">
                  <c:v>41022</c:v>
                </c:pt>
                <c:pt idx="3342">
                  <c:v>41023</c:v>
                </c:pt>
                <c:pt idx="3343">
                  <c:v>41024</c:v>
                </c:pt>
                <c:pt idx="3344">
                  <c:v>41025</c:v>
                </c:pt>
                <c:pt idx="3345">
                  <c:v>41026</c:v>
                </c:pt>
                <c:pt idx="3346">
                  <c:v>41029</c:v>
                </c:pt>
                <c:pt idx="3347">
                  <c:v>41031</c:v>
                </c:pt>
                <c:pt idx="3348">
                  <c:v>41032</c:v>
                </c:pt>
                <c:pt idx="3349">
                  <c:v>41033</c:v>
                </c:pt>
                <c:pt idx="3350">
                  <c:v>41036</c:v>
                </c:pt>
                <c:pt idx="3351">
                  <c:v>41037</c:v>
                </c:pt>
                <c:pt idx="3352">
                  <c:v>41038</c:v>
                </c:pt>
                <c:pt idx="3353">
                  <c:v>41039</c:v>
                </c:pt>
                <c:pt idx="3354">
                  <c:v>41040</c:v>
                </c:pt>
                <c:pt idx="3355">
                  <c:v>41043</c:v>
                </c:pt>
                <c:pt idx="3356">
                  <c:v>41044</c:v>
                </c:pt>
                <c:pt idx="3357">
                  <c:v>41045</c:v>
                </c:pt>
                <c:pt idx="3358">
                  <c:v>41046</c:v>
                </c:pt>
                <c:pt idx="3359">
                  <c:v>41047</c:v>
                </c:pt>
                <c:pt idx="3360">
                  <c:v>41050</c:v>
                </c:pt>
                <c:pt idx="3361">
                  <c:v>41051</c:v>
                </c:pt>
                <c:pt idx="3362">
                  <c:v>41052</c:v>
                </c:pt>
                <c:pt idx="3363">
                  <c:v>41053</c:v>
                </c:pt>
                <c:pt idx="3364">
                  <c:v>41054</c:v>
                </c:pt>
                <c:pt idx="3365">
                  <c:v>41057</c:v>
                </c:pt>
                <c:pt idx="3366">
                  <c:v>41058</c:v>
                </c:pt>
                <c:pt idx="3367">
                  <c:v>41059</c:v>
                </c:pt>
                <c:pt idx="3368">
                  <c:v>41060</c:v>
                </c:pt>
                <c:pt idx="3369">
                  <c:v>41061</c:v>
                </c:pt>
                <c:pt idx="3370">
                  <c:v>41064</c:v>
                </c:pt>
                <c:pt idx="3371">
                  <c:v>41065</c:v>
                </c:pt>
                <c:pt idx="3372">
                  <c:v>41066</c:v>
                </c:pt>
                <c:pt idx="3373">
                  <c:v>41068</c:v>
                </c:pt>
                <c:pt idx="3374">
                  <c:v>41071</c:v>
                </c:pt>
                <c:pt idx="3375">
                  <c:v>41072</c:v>
                </c:pt>
                <c:pt idx="3376">
                  <c:v>41073</c:v>
                </c:pt>
                <c:pt idx="3377">
                  <c:v>41074</c:v>
                </c:pt>
                <c:pt idx="3378">
                  <c:v>41075</c:v>
                </c:pt>
                <c:pt idx="3379">
                  <c:v>41078</c:v>
                </c:pt>
                <c:pt idx="3380">
                  <c:v>41079</c:v>
                </c:pt>
                <c:pt idx="3381">
                  <c:v>41080</c:v>
                </c:pt>
                <c:pt idx="3382">
                  <c:v>41081</c:v>
                </c:pt>
                <c:pt idx="3383">
                  <c:v>41082</c:v>
                </c:pt>
                <c:pt idx="3384">
                  <c:v>41085</c:v>
                </c:pt>
                <c:pt idx="3385">
                  <c:v>41086</c:v>
                </c:pt>
                <c:pt idx="3386">
                  <c:v>41087</c:v>
                </c:pt>
                <c:pt idx="3387">
                  <c:v>41088</c:v>
                </c:pt>
                <c:pt idx="3388">
                  <c:v>41089</c:v>
                </c:pt>
                <c:pt idx="3389">
                  <c:v>41092</c:v>
                </c:pt>
                <c:pt idx="3390">
                  <c:v>41093</c:v>
                </c:pt>
                <c:pt idx="3391">
                  <c:v>41094</c:v>
                </c:pt>
                <c:pt idx="3392">
                  <c:v>41095</c:v>
                </c:pt>
                <c:pt idx="3393">
                  <c:v>41096</c:v>
                </c:pt>
                <c:pt idx="3394">
                  <c:v>41099</c:v>
                </c:pt>
                <c:pt idx="3395">
                  <c:v>41100</c:v>
                </c:pt>
                <c:pt idx="3396">
                  <c:v>41101</c:v>
                </c:pt>
                <c:pt idx="3397">
                  <c:v>41102</c:v>
                </c:pt>
                <c:pt idx="3398">
                  <c:v>41103</c:v>
                </c:pt>
                <c:pt idx="3399">
                  <c:v>41106</c:v>
                </c:pt>
                <c:pt idx="3400">
                  <c:v>41107</c:v>
                </c:pt>
                <c:pt idx="3401">
                  <c:v>41108</c:v>
                </c:pt>
                <c:pt idx="3402">
                  <c:v>41109</c:v>
                </c:pt>
                <c:pt idx="3403">
                  <c:v>41110</c:v>
                </c:pt>
                <c:pt idx="3404">
                  <c:v>41113</c:v>
                </c:pt>
                <c:pt idx="3405">
                  <c:v>41114</c:v>
                </c:pt>
                <c:pt idx="3406">
                  <c:v>41115</c:v>
                </c:pt>
                <c:pt idx="3407">
                  <c:v>41116</c:v>
                </c:pt>
                <c:pt idx="3408">
                  <c:v>41117</c:v>
                </c:pt>
                <c:pt idx="3409">
                  <c:v>41120</c:v>
                </c:pt>
                <c:pt idx="3410">
                  <c:v>41121</c:v>
                </c:pt>
                <c:pt idx="3411">
                  <c:v>41122</c:v>
                </c:pt>
                <c:pt idx="3412">
                  <c:v>41123</c:v>
                </c:pt>
                <c:pt idx="3413">
                  <c:v>41124</c:v>
                </c:pt>
                <c:pt idx="3414">
                  <c:v>41127</c:v>
                </c:pt>
                <c:pt idx="3415">
                  <c:v>41128</c:v>
                </c:pt>
                <c:pt idx="3416">
                  <c:v>41129</c:v>
                </c:pt>
                <c:pt idx="3417">
                  <c:v>41130</c:v>
                </c:pt>
                <c:pt idx="3418">
                  <c:v>41131</c:v>
                </c:pt>
                <c:pt idx="3419">
                  <c:v>41134</c:v>
                </c:pt>
                <c:pt idx="3420">
                  <c:v>41135</c:v>
                </c:pt>
                <c:pt idx="3421">
                  <c:v>41136</c:v>
                </c:pt>
                <c:pt idx="3422">
                  <c:v>41137</c:v>
                </c:pt>
                <c:pt idx="3423">
                  <c:v>41138</c:v>
                </c:pt>
                <c:pt idx="3424">
                  <c:v>41141</c:v>
                </c:pt>
                <c:pt idx="3425">
                  <c:v>41142</c:v>
                </c:pt>
                <c:pt idx="3426">
                  <c:v>41143</c:v>
                </c:pt>
                <c:pt idx="3427">
                  <c:v>41144</c:v>
                </c:pt>
                <c:pt idx="3428">
                  <c:v>41145</c:v>
                </c:pt>
                <c:pt idx="3429">
                  <c:v>41148</c:v>
                </c:pt>
                <c:pt idx="3430">
                  <c:v>41149</c:v>
                </c:pt>
                <c:pt idx="3431">
                  <c:v>41150</c:v>
                </c:pt>
                <c:pt idx="3432">
                  <c:v>41151</c:v>
                </c:pt>
                <c:pt idx="3433">
                  <c:v>41152</c:v>
                </c:pt>
                <c:pt idx="3434">
                  <c:v>41155</c:v>
                </c:pt>
                <c:pt idx="3435">
                  <c:v>41156</c:v>
                </c:pt>
                <c:pt idx="3436">
                  <c:v>41157</c:v>
                </c:pt>
                <c:pt idx="3437">
                  <c:v>41158</c:v>
                </c:pt>
                <c:pt idx="3438">
                  <c:v>41162</c:v>
                </c:pt>
                <c:pt idx="3439">
                  <c:v>41163</c:v>
                </c:pt>
                <c:pt idx="3440">
                  <c:v>41164</c:v>
                </c:pt>
                <c:pt idx="3441">
                  <c:v>41165</c:v>
                </c:pt>
                <c:pt idx="3442">
                  <c:v>41166</c:v>
                </c:pt>
                <c:pt idx="3443">
                  <c:v>41169</c:v>
                </c:pt>
                <c:pt idx="3444">
                  <c:v>41170</c:v>
                </c:pt>
                <c:pt idx="3445">
                  <c:v>41171</c:v>
                </c:pt>
                <c:pt idx="3446">
                  <c:v>41172</c:v>
                </c:pt>
                <c:pt idx="3447">
                  <c:v>41173</c:v>
                </c:pt>
                <c:pt idx="3448">
                  <c:v>41176</c:v>
                </c:pt>
                <c:pt idx="3449">
                  <c:v>41177</c:v>
                </c:pt>
                <c:pt idx="3450">
                  <c:v>41178</c:v>
                </c:pt>
                <c:pt idx="3451">
                  <c:v>41179</c:v>
                </c:pt>
                <c:pt idx="3452">
                  <c:v>41180</c:v>
                </c:pt>
                <c:pt idx="3453">
                  <c:v>41183</c:v>
                </c:pt>
                <c:pt idx="3454">
                  <c:v>41184</c:v>
                </c:pt>
                <c:pt idx="3455">
                  <c:v>41185</c:v>
                </c:pt>
                <c:pt idx="3456">
                  <c:v>41186</c:v>
                </c:pt>
                <c:pt idx="3457">
                  <c:v>41187</c:v>
                </c:pt>
                <c:pt idx="3458">
                  <c:v>41190</c:v>
                </c:pt>
                <c:pt idx="3459">
                  <c:v>41191</c:v>
                </c:pt>
                <c:pt idx="3460">
                  <c:v>41192</c:v>
                </c:pt>
                <c:pt idx="3461">
                  <c:v>41193</c:v>
                </c:pt>
                <c:pt idx="3462">
                  <c:v>41197</c:v>
                </c:pt>
                <c:pt idx="3463">
                  <c:v>41198</c:v>
                </c:pt>
                <c:pt idx="3464">
                  <c:v>41199</c:v>
                </c:pt>
                <c:pt idx="3465">
                  <c:v>41200</c:v>
                </c:pt>
                <c:pt idx="3466">
                  <c:v>41201</c:v>
                </c:pt>
                <c:pt idx="3467">
                  <c:v>41204</c:v>
                </c:pt>
                <c:pt idx="3468">
                  <c:v>41205</c:v>
                </c:pt>
                <c:pt idx="3469">
                  <c:v>41206</c:v>
                </c:pt>
                <c:pt idx="3470">
                  <c:v>41207</c:v>
                </c:pt>
                <c:pt idx="3471">
                  <c:v>41208</c:v>
                </c:pt>
                <c:pt idx="3472">
                  <c:v>41211</c:v>
                </c:pt>
                <c:pt idx="3473">
                  <c:v>41212</c:v>
                </c:pt>
                <c:pt idx="3474">
                  <c:v>41213</c:v>
                </c:pt>
                <c:pt idx="3475">
                  <c:v>41214</c:v>
                </c:pt>
                <c:pt idx="3476">
                  <c:v>41218</c:v>
                </c:pt>
                <c:pt idx="3477">
                  <c:v>41219</c:v>
                </c:pt>
                <c:pt idx="3478">
                  <c:v>41220</c:v>
                </c:pt>
                <c:pt idx="3479">
                  <c:v>41221</c:v>
                </c:pt>
                <c:pt idx="3480">
                  <c:v>41222</c:v>
                </c:pt>
                <c:pt idx="3481">
                  <c:v>41225</c:v>
                </c:pt>
                <c:pt idx="3482">
                  <c:v>41226</c:v>
                </c:pt>
                <c:pt idx="3483">
                  <c:v>41227</c:v>
                </c:pt>
                <c:pt idx="3484">
                  <c:v>41229</c:v>
                </c:pt>
                <c:pt idx="3485">
                  <c:v>41232</c:v>
                </c:pt>
                <c:pt idx="3486">
                  <c:v>41233</c:v>
                </c:pt>
                <c:pt idx="3487">
                  <c:v>41234</c:v>
                </c:pt>
                <c:pt idx="3488">
                  <c:v>41235</c:v>
                </c:pt>
                <c:pt idx="3489">
                  <c:v>41236</c:v>
                </c:pt>
                <c:pt idx="3490">
                  <c:v>41239</c:v>
                </c:pt>
                <c:pt idx="3491">
                  <c:v>41240</c:v>
                </c:pt>
                <c:pt idx="3492">
                  <c:v>41241</c:v>
                </c:pt>
                <c:pt idx="3493">
                  <c:v>41242</c:v>
                </c:pt>
                <c:pt idx="3494">
                  <c:v>41243</c:v>
                </c:pt>
                <c:pt idx="3495">
                  <c:v>41246</c:v>
                </c:pt>
                <c:pt idx="3496">
                  <c:v>41247</c:v>
                </c:pt>
                <c:pt idx="3497">
                  <c:v>41248</c:v>
                </c:pt>
                <c:pt idx="3498">
                  <c:v>41249</c:v>
                </c:pt>
                <c:pt idx="3499">
                  <c:v>41250</c:v>
                </c:pt>
                <c:pt idx="3500">
                  <c:v>41253</c:v>
                </c:pt>
                <c:pt idx="3501">
                  <c:v>41254</c:v>
                </c:pt>
                <c:pt idx="3502">
                  <c:v>41255</c:v>
                </c:pt>
                <c:pt idx="3503">
                  <c:v>41256</c:v>
                </c:pt>
                <c:pt idx="3504">
                  <c:v>41257</c:v>
                </c:pt>
                <c:pt idx="3505">
                  <c:v>41260</c:v>
                </c:pt>
                <c:pt idx="3506">
                  <c:v>41261</c:v>
                </c:pt>
                <c:pt idx="3507">
                  <c:v>41262</c:v>
                </c:pt>
                <c:pt idx="3508">
                  <c:v>41263</c:v>
                </c:pt>
                <c:pt idx="3509">
                  <c:v>41264</c:v>
                </c:pt>
                <c:pt idx="3510">
                  <c:v>41267</c:v>
                </c:pt>
                <c:pt idx="3511">
                  <c:v>41269</c:v>
                </c:pt>
                <c:pt idx="3512">
                  <c:v>41270</c:v>
                </c:pt>
                <c:pt idx="3513">
                  <c:v>41271</c:v>
                </c:pt>
                <c:pt idx="3514">
                  <c:v>41274</c:v>
                </c:pt>
                <c:pt idx="3515">
                  <c:v>41276</c:v>
                </c:pt>
                <c:pt idx="3516">
                  <c:v>41277</c:v>
                </c:pt>
                <c:pt idx="3517">
                  <c:v>41278</c:v>
                </c:pt>
                <c:pt idx="3518">
                  <c:v>41281</c:v>
                </c:pt>
                <c:pt idx="3519">
                  <c:v>41282</c:v>
                </c:pt>
                <c:pt idx="3520">
                  <c:v>41283</c:v>
                </c:pt>
                <c:pt idx="3521">
                  <c:v>41284</c:v>
                </c:pt>
                <c:pt idx="3522">
                  <c:v>41285</c:v>
                </c:pt>
                <c:pt idx="3523">
                  <c:v>41288</c:v>
                </c:pt>
                <c:pt idx="3524">
                  <c:v>41289</c:v>
                </c:pt>
                <c:pt idx="3525">
                  <c:v>41290</c:v>
                </c:pt>
                <c:pt idx="3526">
                  <c:v>41291</c:v>
                </c:pt>
                <c:pt idx="3527">
                  <c:v>41292</c:v>
                </c:pt>
                <c:pt idx="3528">
                  <c:v>41295</c:v>
                </c:pt>
                <c:pt idx="3529">
                  <c:v>41296</c:v>
                </c:pt>
                <c:pt idx="3530">
                  <c:v>41297</c:v>
                </c:pt>
                <c:pt idx="3531">
                  <c:v>41298</c:v>
                </c:pt>
                <c:pt idx="3532">
                  <c:v>41299</c:v>
                </c:pt>
                <c:pt idx="3533">
                  <c:v>41302</c:v>
                </c:pt>
                <c:pt idx="3534">
                  <c:v>41303</c:v>
                </c:pt>
                <c:pt idx="3535">
                  <c:v>41304</c:v>
                </c:pt>
                <c:pt idx="3536">
                  <c:v>41305</c:v>
                </c:pt>
                <c:pt idx="3537">
                  <c:v>41306</c:v>
                </c:pt>
                <c:pt idx="3538">
                  <c:v>41309</c:v>
                </c:pt>
                <c:pt idx="3539">
                  <c:v>41310</c:v>
                </c:pt>
                <c:pt idx="3540">
                  <c:v>41311</c:v>
                </c:pt>
                <c:pt idx="3541">
                  <c:v>41312</c:v>
                </c:pt>
                <c:pt idx="3542">
                  <c:v>41313</c:v>
                </c:pt>
                <c:pt idx="3543">
                  <c:v>41318</c:v>
                </c:pt>
                <c:pt idx="3544">
                  <c:v>41319</c:v>
                </c:pt>
                <c:pt idx="3545">
                  <c:v>41320</c:v>
                </c:pt>
                <c:pt idx="3546">
                  <c:v>41323</c:v>
                </c:pt>
                <c:pt idx="3547">
                  <c:v>41324</c:v>
                </c:pt>
                <c:pt idx="3548">
                  <c:v>41325</c:v>
                </c:pt>
                <c:pt idx="3549">
                  <c:v>41326</c:v>
                </c:pt>
                <c:pt idx="3550">
                  <c:v>41327</c:v>
                </c:pt>
                <c:pt idx="3551">
                  <c:v>41330</c:v>
                </c:pt>
                <c:pt idx="3552">
                  <c:v>41331</c:v>
                </c:pt>
                <c:pt idx="3553">
                  <c:v>41332</c:v>
                </c:pt>
                <c:pt idx="3554">
                  <c:v>41333</c:v>
                </c:pt>
                <c:pt idx="3555">
                  <c:v>41334</c:v>
                </c:pt>
                <c:pt idx="3556">
                  <c:v>41337</c:v>
                </c:pt>
                <c:pt idx="3557">
                  <c:v>41338</c:v>
                </c:pt>
                <c:pt idx="3558">
                  <c:v>41339</c:v>
                </c:pt>
                <c:pt idx="3559">
                  <c:v>41340</c:v>
                </c:pt>
                <c:pt idx="3560">
                  <c:v>41341</c:v>
                </c:pt>
                <c:pt idx="3561">
                  <c:v>41344</c:v>
                </c:pt>
                <c:pt idx="3562">
                  <c:v>41345</c:v>
                </c:pt>
                <c:pt idx="3563">
                  <c:v>41346</c:v>
                </c:pt>
                <c:pt idx="3564">
                  <c:v>41347</c:v>
                </c:pt>
                <c:pt idx="3565">
                  <c:v>41348</c:v>
                </c:pt>
                <c:pt idx="3566">
                  <c:v>41351</c:v>
                </c:pt>
                <c:pt idx="3567">
                  <c:v>41352</c:v>
                </c:pt>
                <c:pt idx="3568">
                  <c:v>41353</c:v>
                </c:pt>
                <c:pt idx="3569">
                  <c:v>41354</c:v>
                </c:pt>
                <c:pt idx="3570">
                  <c:v>41355</c:v>
                </c:pt>
                <c:pt idx="3571">
                  <c:v>41358</c:v>
                </c:pt>
                <c:pt idx="3572">
                  <c:v>41359</c:v>
                </c:pt>
                <c:pt idx="3573">
                  <c:v>41360</c:v>
                </c:pt>
                <c:pt idx="3574">
                  <c:v>41361</c:v>
                </c:pt>
                <c:pt idx="3575">
                  <c:v>41365</c:v>
                </c:pt>
                <c:pt idx="3576">
                  <c:v>41366</c:v>
                </c:pt>
                <c:pt idx="3577">
                  <c:v>41367</c:v>
                </c:pt>
                <c:pt idx="3578">
                  <c:v>41368</c:v>
                </c:pt>
                <c:pt idx="3579">
                  <c:v>41369</c:v>
                </c:pt>
                <c:pt idx="3580">
                  <c:v>41372</c:v>
                </c:pt>
                <c:pt idx="3581">
                  <c:v>41373</c:v>
                </c:pt>
                <c:pt idx="3582">
                  <c:v>41374</c:v>
                </c:pt>
                <c:pt idx="3583">
                  <c:v>41375</c:v>
                </c:pt>
                <c:pt idx="3584">
                  <c:v>41376</c:v>
                </c:pt>
                <c:pt idx="3585">
                  <c:v>41379</c:v>
                </c:pt>
                <c:pt idx="3586">
                  <c:v>41380</c:v>
                </c:pt>
                <c:pt idx="3587">
                  <c:v>41381</c:v>
                </c:pt>
                <c:pt idx="3588">
                  <c:v>41382</c:v>
                </c:pt>
                <c:pt idx="3589">
                  <c:v>41383</c:v>
                </c:pt>
                <c:pt idx="3590">
                  <c:v>41386</c:v>
                </c:pt>
                <c:pt idx="3591">
                  <c:v>41387</c:v>
                </c:pt>
                <c:pt idx="3592">
                  <c:v>41388</c:v>
                </c:pt>
                <c:pt idx="3593">
                  <c:v>41389</c:v>
                </c:pt>
                <c:pt idx="3594">
                  <c:v>41390</c:v>
                </c:pt>
                <c:pt idx="3595">
                  <c:v>41393</c:v>
                </c:pt>
                <c:pt idx="3596">
                  <c:v>41394</c:v>
                </c:pt>
                <c:pt idx="3597">
                  <c:v>41396</c:v>
                </c:pt>
                <c:pt idx="3598">
                  <c:v>41397</c:v>
                </c:pt>
                <c:pt idx="3599">
                  <c:v>41400</c:v>
                </c:pt>
                <c:pt idx="3600">
                  <c:v>41401</c:v>
                </c:pt>
                <c:pt idx="3601">
                  <c:v>41402</c:v>
                </c:pt>
                <c:pt idx="3602">
                  <c:v>41403</c:v>
                </c:pt>
                <c:pt idx="3603">
                  <c:v>41404</c:v>
                </c:pt>
                <c:pt idx="3604">
                  <c:v>41407</c:v>
                </c:pt>
                <c:pt idx="3605">
                  <c:v>41408</c:v>
                </c:pt>
                <c:pt idx="3606">
                  <c:v>41409</c:v>
                </c:pt>
                <c:pt idx="3607">
                  <c:v>41410</c:v>
                </c:pt>
                <c:pt idx="3608">
                  <c:v>41411</c:v>
                </c:pt>
                <c:pt idx="3609">
                  <c:v>41414</c:v>
                </c:pt>
                <c:pt idx="3610">
                  <c:v>41415</c:v>
                </c:pt>
                <c:pt idx="3611">
                  <c:v>41416</c:v>
                </c:pt>
                <c:pt idx="3612">
                  <c:v>41417</c:v>
                </c:pt>
                <c:pt idx="3613">
                  <c:v>41418</c:v>
                </c:pt>
                <c:pt idx="3614">
                  <c:v>41421</c:v>
                </c:pt>
                <c:pt idx="3615">
                  <c:v>41422</c:v>
                </c:pt>
                <c:pt idx="3616">
                  <c:v>41423</c:v>
                </c:pt>
                <c:pt idx="3617">
                  <c:v>41425</c:v>
                </c:pt>
                <c:pt idx="3618">
                  <c:v>41428</c:v>
                </c:pt>
                <c:pt idx="3619">
                  <c:v>41429</c:v>
                </c:pt>
                <c:pt idx="3620">
                  <c:v>41430</c:v>
                </c:pt>
                <c:pt idx="3621">
                  <c:v>41431</c:v>
                </c:pt>
                <c:pt idx="3622">
                  <c:v>41432</c:v>
                </c:pt>
                <c:pt idx="3623">
                  <c:v>41435</c:v>
                </c:pt>
                <c:pt idx="3624">
                  <c:v>41436</c:v>
                </c:pt>
                <c:pt idx="3625">
                  <c:v>41437</c:v>
                </c:pt>
                <c:pt idx="3626">
                  <c:v>41438</c:v>
                </c:pt>
                <c:pt idx="3627">
                  <c:v>41439</c:v>
                </c:pt>
                <c:pt idx="3628">
                  <c:v>41442</c:v>
                </c:pt>
                <c:pt idx="3629">
                  <c:v>41443</c:v>
                </c:pt>
                <c:pt idx="3630">
                  <c:v>41444</c:v>
                </c:pt>
                <c:pt idx="3631">
                  <c:v>41445</c:v>
                </c:pt>
                <c:pt idx="3632">
                  <c:v>41446</c:v>
                </c:pt>
                <c:pt idx="3633">
                  <c:v>41449</c:v>
                </c:pt>
                <c:pt idx="3634">
                  <c:v>41450</c:v>
                </c:pt>
                <c:pt idx="3635">
                  <c:v>41451</c:v>
                </c:pt>
                <c:pt idx="3636">
                  <c:v>41452</c:v>
                </c:pt>
                <c:pt idx="3637">
                  <c:v>41453</c:v>
                </c:pt>
                <c:pt idx="3638">
                  <c:v>41456</c:v>
                </c:pt>
                <c:pt idx="3639">
                  <c:v>41457</c:v>
                </c:pt>
                <c:pt idx="3640">
                  <c:v>41458</c:v>
                </c:pt>
                <c:pt idx="3641">
                  <c:v>41459</c:v>
                </c:pt>
                <c:pt idx="3642">
                  <c:v>41460</c:v>
                </c:pt>
                <c:pt idx="3643">
                  <c:v>41463</c:v>
                </c:pt>
                <c:pt idx="3644">
                  <c:v>41464</c:v>
                </c:pt>
                <c:pt idx="3645">
                  <c:v>41465</c:v>
                </c:pt>
                <c:pt idx="3646">
                  <c:v>41466</c:v>
                </c:pt>
                <c:pt idx="3647">
                  <c:v>41467</c:v>
                </c:pt>
                <c:pt idx="3648">
                  <c:v>41470</c:v>
                </c:pt>
                <c:pt idx="3649">
                  <c:v>41471</c:v>
                </c:pt>
                <c:pt idx="3650">
                  <c:v>41472</c:v>
                </c:pt>
                <c:pt idx="3651">
                  <c:v>41473</c:v>
                </c:pt>
                <c:pt idx="3652">
                  <c:v>41474</c:v>
                </c:pt>
                <c:pt idx="3653">
                  <c:v>41477</c:v>
                </c:pt>
                <c:pt idx="3654">
                  <c:v>41478</c:v>
                </c:pt>
                <c:pt idx="3655">
                  <c:v>41479</c:v>
                </c:pt>
                <c:pt idx="3656">
                  <c:v>41480</c:v>
                </c:pt>
                <c:pt idx="3657">
                  <c:v>41481</c:v>
                </c:pt>
                <c:pt idx="3658">
                  <c:v>41484</c:v>
                </c:pt>
                <c:pt idx="3659">
                  <c:v>41485</c:v>
                </c:pt>
                <c:pt idx="3660">
                  <c:v>41486</c:v>
                </c:pt>
                <c:pt idx="3661">
                  <c:v>41487</c:v>
                </c:pt>
                <c:pt idx="3662">
                  <c:v>41488</c:v>
                </c:pt>
                <c:pt idx="3663">
                  <c:v>41491</c:v>
                </c:pt>
                <c:pt idx="3664">
                  <c:v>41492</c:v>
                </c:pt>
                <c:pt idx="3665">
                  <c:v>41493</c:v>
                </c:pt>
                <c:pt idx="3666">
                  <c:v>41494</c:v>
                </c:pt>
                <c:pt idx="3667">
                  <c:v>41495</c:v>
                </c:pt>
                <c:pt idx="3668">
                  <c:v>41498</c:v>
                </c:pt>
                <c:pt idx="3669">
                  <c:v>41499</c:v>
                </c:pt>
                <c:pt idx="3670">
                  <c:v>41500</c:v>
                </c:pt>
                <c:pt idx="3671">
                  <c:v>41501</c:v>
                </c:pt>
                <c:pt idx="3672">
                  <c:v>41502</c:v>
                </c:pt>
                <c:pt idx="3673">
                  <c:v>41505</c:v>
                </c:pt>
                <c:pt idx="3674">
                  <c:v>41506</c:v>
                </c:pt>
                <c:pt idx="3675">
                  <c:v>41507</c:v>
                </c:pt>
                <c:pt idx="3676">
                  <c:v>41508</c:v>
                </c:pt>
                <c:pt idx="3677">
                  <c:v>41509</c:v>
                </c:pt>
                <c:pt idx="3678">
                  <c:v>41512</c:v>
                </c:pt>
                <c:pt idx="3679">
                  <c:v>41513</c:v>
                </c:pt>
                <c:pt idx="3680">
                  <c:v>41514</c:v>
                </c:pt>
                <c:pt idx="3681">
                  <c:v>41515</c:v>
                </c:pt>
                <c:pt idx="3682">
                  <c:v>41516</c:v>
                </c:pt>
                <c:pt idx="3683">
                  <c:v>41519</c:v>
                </c:pt>
                <c:pt idx="3684">
                  <c:v>41520</c:v>
                </c:pt>
                <c:pt idx="3685">
                  <c:v>41521</c:v>
                </c:pt>
                <c:pt idx="3686">
                  <c:v>41522</c:v>
                </c:pt>
                <c:pt idx="3687">
                  <c:v>41523</c:v>
                </c:pt>
                <c:pt idx="3688">
                  <c:v>41526</c:v>
                </c:pt>
                <c:pt idx="3689">
                  <c:v>41527</c:v>
                </c:pt>
                <c:pt idx="3690">
                  <c:v>41528</c:v>
                </c:pt>
                <c:pt idx="3691">
                  <c:v>41529</c:v>
                </c:pt>
                <c:pt idx="3692">
                  <c:v>41530</c:v>
                </c:pt>
                <c:pt idx="3693">
                  <c:v>41533</c:v>
                </c:pt>
                <c:pt idx="3694">
                  <c:v>41534</c:v>
                </c:pt>
                <c:pt idx="3695">
                  <c:v>41535</c:v>
                </c:pt>
                <c:pt idx="3696">
                  <c:v>41536</c:v>
                </c:pt>
                <c:pt idx="3697">
                  <c:v>41537</c:v>
                </c:pt>
                <c:pt idx="3698">
                  <c:v>41540</c:v>
                </c:pt>
                <c:pt idx="3699">
                  <c:v>41541</c:v>
                </c:pt>
                <c:pt idx="3700">
                  <c:v>41542</c:v>
                </c:pt>
                <c:pt idx="3701">
                  <c:v>41543</c:v>
                </c:pt>
                <c:pt idx="3702">
                  <c:v>41544</c:v>
                </c:pt>
                <c:pt idx="3703">
                  <c:v>41547</c:v>
                </c:pt>
                <c:pt idx="3704">
                  <c:v>41548</c:v>
                </c:pt>
                <c:pt idx="3705">
                  <c:v>41549</c:v>
                </c:pt>
                <c:pt idx="3706">
                  <c:v>41550</c:v>
                </c:pt>
                <c:pt idx="3707">
                  <c:v>41551</c:v>
                </c:pt>
                <c:pt idx="3708">
                  <c:v>41554</c:v>
                </c:pt>
                <c:pt idx="3709">
                  <c:v>41555</c:v>
                </c:pt>
                <c:pt idx="3710">
                  <c:v>41556</c:v>
                </c:pt>
                <c:pt idx="3711">
                  <c:v>41557</c:v>
                </c:pt>
                <c:pt idx="3712">
                  <c:v>41558</c:v>
                </c:pt>
                <c:pt idx="3713">
                  <c:v>41561</c:v>
                </c:pt>
                <c:pt idx="3714">
                  <c:v>41562</c:v>
                </c:pt>
                <c:pt idx="3715">
                  <c:v>41563</c:v>
                </c:pt>
                <c:pt idx="3716">
                  <c:v>41564</c:v>
                </c:pt>
                <c:pt idx="3717">
                  <c:v>41565</c:v>
                </c:pt>
                <c:pt idx="3718">
                  <c:v>41568</c:v>
                </c:pt>
                <c:pt idx="3719">
                  <c:v>41569</c:v>
                </c:pt>
                <c:pt idx="3720">
                  <c:v>41570</c:v>
                </c:pt>
                <c:pt idx="3721">
                  <c:v>41571</c:v>
                </c:pt>
                <c:pt idx="3722">
                  <c:v>41572</c:v>
                </c:pt>
                <c:pt idx="3723">
                  <c:v>41575</c:v>
                </c:pt>
                <c:pt idx="3724">
                  <c:v>41576</c:v>
                </c:pt>
                <c:pt idx="3725">
                  <c:v>41577</c:v>
                </c:pt>
                <c:pt idx="3726">
                  <c:v>41578</c:v>
                </c:pt>
                <c:pt idx="3727">
                  <c:v>41579</c:v>
                </c:pt>
                <c:pt idx="3728">
                  <c:v>41582</c:v>
                </c:pt>
                <c:pt idx="3729">
                  <c:v>41583</c:v>
                </c:pt>
                <c:pt idx="3730">
                  <c:v>41584</c:v>
                </c:pt>
                <c:pt idx="3731">
                  <c:v>41585</c:v>
                </c:pt>
                <c:pt idx="3732">
                  <c:v>41586</c:v>
                </c:pt>
                <c:pt idx="3733">
                  <c:v>41589</c:v>
                </c:pt>
                <c:pt idx="3734">
                  <c:v>41590</c:v>
                </c:pt>
                <c:pt idx="3735">
                  <c:v>41591</c:v>
                </c:pt>
                <c:pt idx="3736">
                  <c:v>41592</c:v>
                </c:pt>
                <c:pt idx="3737">
                  <c:v>41596</c:v>
                </c:pt>
                <c:pt idx="3738">
                  <c:v>41597</c:v>
                </c:pt>
                <c:pt idx="3739">
                  <c:v>41598</c:v>
                </c:pt>
                <c:pt idx="3740">
                  <c:v>41599</c:v>
                </c:pt>
                <c:pt idx="3741">
                  <c:v>41600</c:v>
                </c:pt>
                <c:pt idx="3742">
                  <c:v>41603</c:v>
                </c:pt>
                <c:pt idx="3743">
                  <c:v>41604</c:v>
                </c:pt>
                <c:pt idx="3744">
                  <c:v>41605</c:v>
                </c:pt>
                <c:pt idx="3745">
                  <c:v>41606</c:v>
                </c:pt>
                <c:pt idx="3746">
                  <c:v>41607</c:v>
                </c:pt>
                <c:pt idx="3747">
                  <c:v>41610</c:v>
                </c:pt>
                <c:pt idx="3748">
                  <c:v>41611</c:v>
                </c:pt>
                <c:pt idx="3749">
                  <c:v>41612</c:v>
                </c:pt>
                <c:pt idx="3750">
                  <c:v>41613</c:v>
                </c:pt>
                <c:pt idx="3751">
                  <c:v>41614</c:v>
                </c:pt>
                <c:pt idx="3752">
                  <c:v>41617</c:v>
                </c:pt>
                <c:pt idx="3753">
                  <c:v>41618</c:v>
                </c:pt>
                <c:pt idx="3754">
                  <c:v>41619</c:v>
                </c:pt>
                <c:pt idx="3755">
                  <c:v>41620</c:v>
                </c:pt>
                <c:pt idx="3756">
                  <c:v>41621</c:v>
                </c:pt>
                <c:pt idx="3757">
                  <c:v>41624</c:v>
                </c:pt>
                <c:pt idx="3758">
                  <c:v>41625</c:v>
                </c:pt>
                <c:pt idx="3759">
                  <c:v>41626</c:v>
                </c:pt>
                <c:pt idx="3760">
                  <c:v>41627</c:v>
                </c:pt>
                <c:pt idx="3761">
                  <c:v>41628</c:v>
                </c:pt>
                <c:pt idx="3762">
                  <c:v>41631</c:v>
                </c:pt>
                <c:pt idx="3763">
                  <c:v>41632</c:v>
                </c:pt>
                <c:pt idx="3764">
                  <c:v>41634</c:v>
                </c:pt>
                <c:pt idx="3765">
                  <c:v>41635</c:v>
                </c:pt>
                <c:pt idx="3766">
                  <c:v>41638</c:v>
                </c:pt>
                <c:pt idx="3767">
                  <c:v>41639</c:v>
                </c:pt>
                <c:pt idx="3768">
                  <c:v>41641</c:v>
                </c:pt>
                <c:pt idx="3769">
                  <c:v>41642</c:v>
                </c:pt>
                <c:pt idx="3770">
                  <c:v>41645</c:v>
                </c:pt>
                <c:pt idx="3771">
                  <c:v>41646</c:v>
                </c:pt>
                <c:pt idx="3772">
                  <c:v>41647</c:v>
                </c:pt>
                <c:pt idx="3773">
                  <c:v>41648</c:v>
                </c:pt>
                <c:pt idx="3774">
                  <c:v>41649</c:v>
                </c:pt>
                <c:pt idx="3775">
                  <c:v>41652</c:v>
                </c:pt>
                <c:pt idx="3776">
                  <c:v>41653</c:v>
                </c:pt>
                <c:pt idx="3777">
                  <c:v>41654</c:v>
                </c:pt>
                <c:pt idx="3778">
                  <c:v>41655</c:v>
                </c:pt>
                <c:pt idx="3779">
                  <c:v>41656</c:v>
                </c:pt>
                <c:pt idx="3780">
                  <c:v>41659</c:v>
                </c:pt>
                <c:pt idx="3781">
                  <c:v>41660</c:v>
                </c:pt>
                <c:pt idx="3782">
                  <c:v>41661</c:v>
                </c:pt>
                <c:pt idx="3783">
                  <c:v>41662</c:v>
                </c:pt>
                <c:pt idx="3784">
                  <c:v>41663</c:v>
                </c:pt>
                <c:pt idx="3785">
                  <c:v>41666</c:v>
                </c:pt>
                <c:pt idx="3786">
                  <c:v>41667</c:v>
                </c:pt>
                <c:pt idx="3787">
                  <c:v>41668</c:v>
                </c:pt>
                <c:pt idx="3788">
                  <c:v>41669</c:v>
                </c:pt>
                <c:pt idx="3789">
                  <c:v>41670</c:v>
                </c:pt>
                <c:pt idx="3790">
                  <c:v>41673</c:v>
                </c:pt>
                <c:pt idx="3791">
                  <c:v>41674</c:v>
                </c:pt>
                <c:pt idx="3792">
                  <c:v>41675</c:v>
                </c:pt>
                <c:pt idx="3793">
                  <c:v>41676</c:v>
                </c:pt>
                <c:pt idx="3794">
                  <c:v>41677</c:v>
                </c:pt>
                <c:pt idx="3795">
                  <c:v>41680</c:v>
                </c:pt>
                <c:pt idx="3796">
                  <c:v>41681</c:v>
                </c:pt>
                <c:pt idx="3797">
                  <c:v>41682</c:v>
                </c:pt>
                <c:pt idx="3798">
                  <c:v>41683</c:v>
                </c:pt>
                <c:pt idx="3799">
                  <c:v>41684</c:v>
                </c:pt>
                <c:pt idx="3800">
                  <c:v>41687</c:v>
                </c:pt>
                <c:pt idx="3801">
                  <c:v>41688</c:v>
                </c:pt>
                <c:pt idx="3802">
                  <c:v>41689</c:v>
                </c:pt>
                <c:pt idx="3803">
                  <c:v>41690</c:v>
                </c:pt>
                <c:pt idx="3804">
                  <c:v>41691</c:v>
                </c:pt>
                <c:pt idx="3805">
                  <c:v>41694</c:v>
                </c:pt>
                <c:pt idx="3806">
                  <c:v>41695</c:v>
                </c:pt>
                <c:pt idx="3807">
                  <c:v>41696</c:v>
                </c:pt>
                <c:pt idx="3808">
                  <c:v>41697</c:v>
                </c:pt>
                <c:pt idx="3809">
                  <c:v>41698</c:v>
                </c:pt>
                <c:pt idx="3810">
                  <c:v>41703</c:v>
                </c:pt>
                <c:pt idx="3811">
                  <c:v>41704</c:v>
                </c:pt>
                <c:pt idx="3812">
                  <c:v>41705</c:v>
                </c:pt>
                <c:pt idx="3813">
                  <c:v>41708</c:v>
                </c:pt>
                <c:pt idx="3814">
                  <c:v>41709</c:v>
                </c:pt>
                <c:pt idx="3815">
                  <c:v>41710</c:v>
                </c:pt>
                <c:pt idx="3816">
                  <c:v>41711</c:v>
                </c:pt>
                <c:pt idx="3817">
                  <c:v>41712</c:v>
                </c:pt>
                <c:pt idx="3818">
                  <c:v>41715</c:v>
                </c:pt>
                <c:pt idx="3819">
                  <c:v>41716</c:v>
                </c:pt>
                <c:pt idx="3820">
                  <c:v>41717</c:v>
                </c:pt>
                <c:pt idx="3821">
                  <c:v>41718</c:v>
                </c:pt>
                <c:pt idx="3822">
                  <c:v>41719</c:v>
                </c:pt>
                <c:pt idx="3823">
                  <c:v>41722</c:v>
                </c:pt>
                <c:pt idx="3824">
                  <c:v>41723</c:v>
                </c:pt>
                <c:pt idx="3825">
                  <c:v>41724</c:v>
                </c:pt>
                <c:pt idx="3826">
                  <c:v>41725</c:v>
                </c:pt>
                <c:pt idx="3827">
                  <c:v>41726</c:v>
                </c:pt>
                <c:pt idx="3828">
                  <c:v>41729</c:v>
                </c:pt>
                <c:pt idx="3829">
                  <c:v>41730</c:v>
                </c:pt>
                <c:pt idx="3830">
                  <c:v>41731</c:v>
                </c:pt>
                <c:pt idx="3831">
                  <c:v>41732</c:v>
                </c:pt>
                <c:pt idx="3832">
                  <c:v>41733</c:v>
                </c:pt>
                <c:pt idx="3833">
                  <c:v>41736</c:v>
                </c:pt>
                <c:pt idx="3834">
                  <c:v>41737</c:v>
                </c:pt>
                <c:pt idx="3835">
                  <c:v>41738</c:v>
                </c:pt>
                <c:pt idx="3836">
                  <c:v>41739</c:v>
                </c:pt>
                <c:pt idx="3837">
                  <c:v>41740</c:v>
                </c:pt>
                <c:pt idx="3838">
                  <c:v>41743</c:v>
                </c:pt>
                <c:pt idx="3839">
                  <c:v>41744</c:v>
                </c:pt>
                <c:pt idx="3840">
                  <c:v>41745</c:v>
                </c:pt>
                <c:pt idx="3841">
                  <c:v>41746</c:v>
                </c:pt>
                <c:pt idx="3842">
                  <c:v>41751</c:v>
                </c:pt>
                <c:pt idx="3843">
                  <c:v>41752</c:v>
                </c:pt>
                <c:pt idx="3844">
                  <c:v>41753</c:v>
                </c:pt>
                <c:pt idx="3845">
                  <c:v>41754</c:v>
                </c:pt>
                <c:pt idx="3846">
                  <c:v>41757</c:v>
                </c:pt>
                <c:pt idx="3847">
                  <c:v>41758</c:v>
                </c:pt>
                <c:pt idx="3848">
                  <c:v>41759</c:v>
                </c:pt>
                <c:pt idx="3849">
                  <c:v>41761</c:v>
                </c:pt>
                <c:pt idx="3850">
                  <c:v>41764</c:v>
                </c:pt>
                <c:pt idx="3851">
                  <c:v>41765</c:v>
                </c:pt>
                <c:pt idx="3852">
                  <c:v>41766</c:v>
                </c:pt>
                <c:pt idx="3853">
                  <c:v>41767</c:v>
                </c:pt>
                <c:pt idx="3854">
                  <c:v>41768</c:v>
                </c:pt>
                <c:pt idx="3855">
                  <c:v>41771</c:v>
                </c:pt>
                <c:pt idx="3856">
                  <c:v>41772</c:v>
                </c:pt>
                <c:pt idx="3857">
                  <c:v>41773</c:v>
                </c:pt>
                <c:pt idx="3858">
                  <c:v>41774</c:v>
                </c:pt>
                <c:pt idx="3859">
                  <c:v>41775</c:v>
                </c:pt>
                <c:pt idx="3860">
                  <c:v>41778</c:v>
                </c:pt>
                <c:pt idx="3861">
                  <c:v>41779</c:v>
                </c:pt>
                <c:pt idx="3862">
                  <c:v>41780</c:v>
                </c:pt>
                <c:pt idx="3863">
                  <c:v>41781</c:v>
                </c:pt>
                <c:pt idx="3864">
                  <c:v>41782</c:v>
                </c:pt>
                <c:pt idx="3865">
                  <c:v>41785</c:v>
                </c:pt>
                <c:pt idx="3866">
                  <c:v>41786</c:v>
                </c:pt>
                <c:pt idx="3867">
                  <c:v>41787</c:v>
                </c:pt>
                <c:pt idx="3868">
                  <c:v>41788</c:v>
                </c:pt>
                <c:pt idx="3869">
                  <c:v>41789</c:v>
                </c:pt>
                <c:pt idx="3870">
                  <c:v>41792</c:v>
                </c:pt>
                <c:pt idx="3871">
                  <c:v>41793</c:v>
                </c:pt>
                <c:pt idx="3872">
                  <c:v>41794</c:v>
                </c:pt>
                <c:pt idx="3873">
                  <c:v>41795</c:v>
                </c:pt>
                <c:pt idx="3874">
                  <c:v>41796</c:v>
                </c:pt>
                <c:pt idx="3875">
                  <c:v>41799</c:v>
                </c:pt>
                <c:pt idx="3876">
                  <c:v>41800</c:v>
                </c:pt>
                <c:pt idx="3877">
                  <c:v>41801</c:v>
                </c:pt>
                <c:pt idx="3878">
                  <c:v>41802</c:v>
                </c:pt>
                <c:pt idx="3879">
                  <c:v>41803</c:v>
                </c:pt>
                <c:pt idx="3880">
                  <c:v>41806</c:v>
                </c:pt>
                <c:pt idx="3881">
                  <c:v>41807</c:v>
                </c:pt>
                <c:pt idx="3882">
                  <c:v>41808</c:v>
                </c:pt>
                <c:pt idx="3883">
                  <c:v>41810</c:v>
                </c:pt>
                <c:pt idx="3884">
                  <c:v>41813</c:v>
                </c:pt>
                <c:pt idx="3885">
                  <c:v>41814</c:v>
                </c:pt>
                <c:pt idx="3886">
                  <c:v>41815</c:v>
                </c:pt>
                <c:pt idx="3887">
                  <c:v>41816</c:v>
                </c:pt>
                <c:pt idx="3888">
                  <c:v>41817</c:v>
                </c:pt>
                <c:pt idx="3889">
                  <c:v>41820</c:v>
                </c:pt>
                <c:pt idx="3890">
                  <c:v>41821</c:v>
                </c:pt>
                <c:pt idx="3891">
                  <c:v>41822</c:v>
                </c:pt>
                <c:pt idx="3892">
                  <c:v>41823</c:v>
                </c:pt>
                <c:pt idx="3893">
                  <c:v>41824</c:v>
                </c:pt>
                <c:pt idx="3894">
                  <c:v>41827</c:v>
                </c:pt>
                <c:pt idx="3895">
                  <c:v>41828</c:v>
                </c:pt>
                <c:pt idx="3896">
                  <c:v>41829</c:v>
                </c:pt>
                <c:pt idx="3897">
                  <c:v>41830</c:v>
                </c:pt>
                <c:pt idx="3898">
                  <c:v>41831</c:v>
                </c:pt>
                <c:pt idx="3899">
                  <c:v>41834</c:v>
                </c:pt>
                <c:pt idx="3900">
                  <c:v>41835</c:v>
                </c:pt>
                <c:pt idx="3901">
                  <c:v>41836</c:v>
                </c:pt>
                <c:pt idx="3902">
                  <c:v>41837</c:v>
                </c:pt>
                <c:pt idx="3903">
                  <c:v>41838</c:v>
                </c:pt>
                <c:pt idx="3904">
                  <c:v>41841</c:v>
                </c:pt>
                <c:pt idx="3905">
                  <c:v>41842</c:v>
                </c:pt>
                <c:pt idx="3906">
                  <c:v>41843</c:v>
                </c:pt>
                <c:pt idx="3907">
                  <c:v>41844</c:v>
                </c:pt>
                <c:pt idx="3908">
                  <c:v>41845</c:v>
                </c:pt>
                <c:pt idx="3909">
                  <c:v>41848</c:v>
                </c:pt>
                <c:pt idx="3910">
                  <c:v>41849</c:v>
                </c:pt>
                <c:pt idx="3911">
                  <c:v>41850</c:v>
                </c:pt>
                <c:pt idx="3912">
                  <c:v>41851</c:v>
                </c:pt>
                <c:pt idx="3913">
                  <c:v>41852</c:v>
                </c:pt>
                <c:pt idx="3914">
                  <c:v>41855</c:v>
                </c:pt>
                <c:pt idx="3915">
                  <c:v>41856</c:v>
                </c:pt>
                <c:pt idx="3916">
                  <c:v>41857</c:v>
                </c:pt>
                <c:pt idx="3917">
                  <c:v>41858</c:v>
                </c:pt>
                <c:pt idx="3918">
                  <c:v>41859</c:v>
                </c:pt>
                <c:pt idx="3919">
                  <c:v>41862</c:v>
                </c:pt>
                <c:pt idx="3920">
                  <c:v>41863</c:v>
                </c:pt>
                <c:pt idx="3921">
                  <c:v>41864</c:v>
                </c:pt>
                <c:pt idx="3922">
                  <c:v>41865</c:v>
                </c:pt>
                <c:pt idx="3923">
                  <c:v>41866</c:v>
                </c:pt>
                <c:pt idx="3924">
                  <c:v>41869</c:v>
                </c:pt>
                <c:pt idx="3925">
                  <c:v>41870</c:v>
                </c:pt>
                <c:pt idx="3926">
                  <c:v>41871</c:v>
                </c:pt>
                <c:pt idx="3927">
                  <c:v>41872</c:v>
                </c:pt>
                <c:pt idx="3928">
                  <c:v>41873</c:v>
                </c:pt>
                <c:pt idx="3929">
                  <c:v>41876</c:v>
                </c:pt>
                <c:pt idx="3930">
                  <c:v>41877</c:v>
                </c:pt>
                <c:pt idx="3931">
                  <c:v>41878</c:v>
                </c:pt>
                <c:pt idx="3932">
                  <c:v>41879</c:v>
                </c:pt>
                <c:pt idx="3933">
                  <c:v>41880</c:v>
                </c:pt>
                <c:pt idx="3934">
                  <c:v>41883</c:v>
                </c:pt>
                <c:pt idx="3935">
                  <c:v>41884</c:v>
                </c:pt>
                <c:pt idx="3936">
                  <c:v>41885</c:v>
                </c:pt>
                <c:pt idx="3937">
                  <c:v>41886</c:v>
                </c:pt>
                <c:pt idx="3938">
                  <c:v>41887</c:v>
                </c:pt>
                <c:pt idx="3939">
                  <c:v>41890</c:v>
                </c:pt>
                <c:pt idx="3940">
                  <c:v>41891</c:v>
                </c:pt>
                <c:pt idx="3941">
                  <c:v>41892</c:v>
                </c:pt>
                <c:pt idx="3942">
                  <c:v>41893</c:v>
                </c:pt>
                <c:pt idx="3943">
                  <c:v>41894</c:v>
                </c:pt>
                <c:pt idx="3944">
                  <c:v>41897</c:v>
                </c:pt>
                <c:pt idx="3945">
                  <c:v>41898</c:v>
                </c:pt>
                <c:pt idx="3946">
                  <c:v>41899</c:v>
                </c:pt>
                <c:pt idx="3947">
                  <c:v>41900</c:v>
                </c:pt>
                <c:pt idx="3948">
                  <c:v>41901</c:v>
                </c:pt>
                <c:pt idx="3949">
                  <c:v>41904</c:v>
                </c:pt>
                <c:pt idx="3950">
                  <c:v>41905</c:v>
                </c:pt>
                <c:pt idx="3951">
                  <c:v>41906</c:v>
                </c:pt>
                <c:pt idx="3952">
                  <c:v>41907</c:v>
                </c:pt>
                <c:pt idx="3953">
                  <c:v>41908</c:v>
                </c:pt>
                <c:pt idx="3954">
                  <c:v>41911</c:v>
                </c:pt>
                <c:pt idx="3955">
                  <c:v>41912</c:v>
                </c:pt>
                <c:pt idx="3956">
                  <c:v>41913</c:v>
                </c:pt>
                <c:pt idx="3957">
                  <c:v>41914</c:v>
                </c:pt>
                <c:pt idx="3958">
                  <c:v>41915</c:v>
                </c:pt>
                <c:pt idx="3959">
                  <c:v>41918</c:v>
                </c:pt>
                <c:pt idx="3960">
                  <c:v>41919</c:v>
                </c:pt>
                <c:pt idx="3961">
                  <c:v>41920</c:v>
                </c:pt>
                <c:pt idx="3962">
                  <c:v>41921</c:v>
                </c:pt>
                <c:pt idx="3963">
                  <c:v>41922</c:v>
                </c:pt>
                <c:pt idx="3964">
                  <c:v>41925</c:v>
                </c:pt>
                <c:pt idx="3965">
                  <c:v>41926</c:v>
                </c:pt>
                <c:pt idx="3966">
                  <c:v>41927</c:v>
                </c:pt>
                <c:pt idx="3967">
                  <c:v>41928</c:v>
                </c:pt>
                <c:pt idx="3968">
                  <c:v>41929</c:v>
                </c:pt>
                <c:pt idx="3969">
                  <c:v>41932</c:v>
                </c:pt>
                <c:pt idx="3970">
                  <c:v>41933</c:v>
                </c:pt>
                <c:pt idx="3971">
                  <c:v>41934</c:v>
                </c:pt>
                <c:pt idx="3972">
                  <c:v>41935</c:v>
                </c:pt>
                <c:pt idx="3973">
                  <c:v>41936</c:v>
                </c:pt>
                <c:pt idx="3974">
                  <c:v>41939</c:v>
                </c:pt>
                <c:pt idx="3975">
                  <c:v>41940</c:v>
                </c:pt>
                <c:pt idx="3976">
                  <c:v>41941</c:v>
                </c:pt>
                <c:pt idx="3977">
                  <c:v>41942</c:v>
                </c:pt>
                <c:pt idx="3978">
                  <c:v>41943</c:v>
                </c:pt>
                <c:pt idx="3979">
                  <c:v>41946</c:v>
                </c:pt>
                <c:pt idx="3980">
                  <c:v>41947</c:v>
                </c:pt>
                <c:pt idx="3981">
                  <c:v>41948</c:v>
                </c:pt>
                <c:pt idx="3982">
                  <c:v>41949</c:v>
                </c:pt>
                <c:pt idx="3983">
                  <c:v>41950</c:v>
                </c:pt>
                <c:pt idx="3984">
                  <c:v>41953</c:v>
                </c:pt>
                <c:pt idx="3985">
                  <c:v>41954</c:v>
                </c:pt>
                <c:pt idx="3986">
                  <c:v>41955</c:v>
                </c:pt>
                <c:pt idx="3987">
                  <c:v>41956</c:v>
                </c:pt>
                <c:pt idx="3988">
                  <c:v>41957</c:v>
                </c:pt>
                <c:pt idx="3989">
                  <c:v>41960</c:v>
                </c:pt>
                <c:pt idx="3990">
                  <c:v>41961</c:v>
                </c:pt>
                <c:pt idx="3991">
                  <c:v>41962</c:v>
                </c:pt>
                <c:pt idx="3992">
                  <c:v>41963</c:v>
                </c:pt>
                <c:pt idx="3993">
                  <c:v>41964</c:v>
                </c:pt>
                <c:pt idx="3994">
                  <c:v>41967</c:v>
                </c:pt>
                <c:pt idx="3995">
                  <c:v>41968</c:v>
                </c:pt>
                <c:pt idx="3996">
                  <c:v>41969</c:v>
                </c:pt>
                <c:pt idx="3997">
                  <c:v>41970</c:v>
                </c:pt>
                <c:pt idx="3998">
                  <c:v>41971</c:v>
                </c:pt>
                <c:pt idx="3999">
                  <c:v>41974</c:v>
                </c:pt>
                <c:pt idx="4000">
                  <c:v>41975</c:v>
                </c:pt>
                <c:pt idx="4001">
                  <c:v>41976</c:v>
                </c:pt>
                <c:pt idx="4002">
                  <c:v>41977</c:v>
                </c:pt>
                <c:pt idx="4003">
                  <c:v>41978</c:v>
                </c:pt>
                <c:pt idx="4004">
                  <c:v>41981</c:v>
                </c:pt>
                <c:pt idx="4005">
                  <c:v>41982</c:v>
                </c:pt>
                <c:pt idx="4006">
                  <c:v>41983</c:v>
                </c:pt>
                <c:pt idx="4007">
                  <c:v>41984</c:v>
                </c:pt>
                <c:pt idx="4008">
                  <c:v>41985</c:v>
                </c:pt>
                <c:pt idx="4009">
                  <c:v>41988</c:v>
                </c:pt>
                <c:pt idx="4010">
                  <c:v>41989</c:v>
                </c:pt>
                <c:pt idx="4011">
                  <c:v>41990</c:v>
                </c:pt>
                <c:pt idx="4012">
                  <c:v>41991</c:v>
                </c:pt>
                <c:pt idx="4013">
                  <c:v>41992</c:v>
                </c:pt>
                <c:pt idx="4014">
                  <c:v>41995</c:v>
                </c:pt>
                <c:pt idx="4015">
                  <c:v>41996</c:v>
                </c:pt>
                <c:pt idx="4016">
                  <c:v>41997</c:v>
                </c:pt>
                <c:pt idx="4017">
                  <c:v>41998</c:v>
                </c:pt>
                <c:pt idx="4018">
                  <c:v>41999</c:v>
                </c:pt>
                <c:pt idx="4019">
                  <c:v>42002</c:v>
                </c:pt>
                <c:pt idx="4020">
                  <c:v>42003</c:v>
                </c:pt>
                <c:pt idx="4021">
                  <c:v>42004</c:v>
                </c:pt>
                <c:pt idx="4022">
                  <c:v>42005</c:v>
                </c:pt>
                <c:pt idx="4023">
                  <c:v>42006</c:v>
                </c:pt>
                <c:pt idx="4024">
                  <c:v>42009</c:v>
                </c:pt>
                <c:pt idx="4025">
                  <c:v>42010</c:v>
                </c:pt>
                <c:pt idx="4026">
                  <c:v>42011</c:v>
                </c:pt>
                <c:pt idx="4027">
                  <c:v>42012</c:v>
                </c:pt>
                <c:pt idx="4028">
                  <c:v>42013</c:v>
                </c:pt>
                <c:pt idx="4029">
                  <c:v>42016</c:v>
                </c:pt>
                <c:pt idx="4030">
                  <c:v>42017</c:v>
                </c:pt>
                <c:pt idx="4031">
                  <c:v>42018</c:v>
                </c:pt>
                <c:pt idx="4032">
                  <c:v>42019</c:v>
                </c:pt>
                <c:pt idx="4033">
                  <c:v>42020</c:v>
                </c:pt>
                <c:pt idx="4034">
                  <c:v>42023</c:v>
                </c:pt>
                <c:pt idx="4035">
                  <c:v>42024</c:v>
                </c:pt>
                <c:pt idx="4036">
                  <c:v>42025</c:v>
                </c:pt>
                <c:pt idx="4037">
                  <c:v>42026</c:v>
                </c:pt>
                <c:pt idx="4038">
                  <c:v>42027</c:v>
                </c:pt>
                <c:pt idx="4039">
                  <c:v>42030</c:v>
                </c:pt>
                <c:pt idx="4040">
                  <c:v>42031</c:v>
                </c:pt>
                <c:pt idx="4041">
                  <c:v>42032</c:v>
                </c:pt>
                <c:pt idx="4042">
                  <c:v>42033</c:v>
                </c:pt>
                <c:pt idx="4043">
                  <c:v>42034</c:v>
                </c:pt>
                <c:pt idx="4044">
                  <c:v>42037</c:v>
                </c:pt>
                <c:pt idx="4045">
                  <c:v>42038</c:v>
                </c:pt>
                <c:pt idx="4046">
                  <c:v>42039</c:v>
                </c:pt>
                <c:pt idx="4047">
                  <c:v>42040</c:v>
                </c:pt>
                <c:pt idx="4048">
                  <c:v>42041</c:v>
                </c:pt>
                <c:pt idx="4049">
                  <c:v>42044</c:v>
                </c:pt>
                <c:pt idx="4050">
                  <c:v>42045</c:v>
                </c:pt>
                <c:pt idx="4051">
                  <c:v>42046</c:v>
                </c:pt>
                <c:pt idx="4052">
                  <c:v>42047</c:v>
                </c:pt>
                <c:pt idx="4053">
                  <c:v>42048</c:v>
                </c:pt>
                <c:pt idx="4054">
                  <c:v>42051</c:v>
                </c:pt>
                <c:pt idx="4055">
                  <c:v>42052</c:v>
                </c:pt>
                <c:pt idx="4056">
                  <c:v>42053</c:v>
                </c:pt>
                <c:pt idx="4057">
                  <c:v>42054</c:v>
                </c:pt>
                <c:pt idx="4058">
                  <c:v>42055</c:v>
                </c:pt>
                <c:pt idx="4059">
                  <c:v>42058</c:v>
                </c:pt>
                <c:pt idx="4060">
                  <c:v>42059</c:v>
                </c:pt>
                <c:pt idx="4061">
                  <c:v>42060</c:v>
                </c:pt>
                <c:pt idx="4062">
                  <c:v>42061</c:v>
                </c:pt>
                <c:pt idx="4063">
                  <c:v>42062</c:v>
                </c:pt>
                <c:pt idx="4064">
                  <c:v>42065</c:v>
                </c:pt>
                <c:pt idx="4065">
                  <c:v>42066</c:v>
                </c:pt>
                <c:pt idx="4066">
                  <c:v>42067</c:v>
                </c:pt>
                <c:pt idx="4067">
                  <c:v>42068</c:v>
                </c:pt>
                <c:pt idx="4068">
                  <c:v>42069</c:v>
                </c:pt>
                <c:pt idx="4069">
                  <c:v>42072</c:v>
                </c:pt>
                <c:pt idx="4070">
                  <c:v>42073</c:v>
                </c:pt>
                <c:pt idx="4071">
                  <c:v>42074</c:v>
                </c:pt>
                <c:pt idx="4072">
                  <c:v>42075</c:v>
                </c:pt>
                <c:pt idx="4073">
                  <c:v>42076</c:v>
                </c:pt>
                <c:pt idx="4074">
                  <c:v>42079</c:v>
                </c:pt>
                <c:pt idx="4075">
                  <c:v>42080</c:v>
                </c:pt>
                <c:pt idx="4076">
                  <c:v>42081</c:v>
                </c:pt>
                <c:pt idx="4077">
                  <c:v>42082</c:v>
                </c:pt>
                <c:pt idx="4078">
                  <c:v>42083</c:v>
                </c:pt>
                <c:pt idx="4079">
                  <c:v>42086</c:v>
                </c:pt>
                <c:pt idx="4080">
                  <c:v>42087</c:v>
                </c:pt>
                <c:pt idx="4081">
                  <c:v>42088</c:v>
                </c:pt>
                <c:pt idx="4082">
                  <c:v>42089</c:v>
                </c:pt>
                <c:pt idx="4083">
                  <c:v>42090</c:v>
                </c:pt>
                <c:pt idx="4084">
                  <c:v>42093</c:v>
                </c:pt>
                <c:pt idx="4085">
                  <c:v>42094</c:v>
                </c:pt>
                <c:pt idx="4086">
                  <c:v>42095</c:v>
                </c:pt>
                <c:pt idx="4087">
                  <c:v>42096</c:v>
                </c:pt>
                <c:pt idx="4088">
                  <c:v>42097</c:v>
                </c:pt>
                <c:pt idx="4089">
                  <c:v>42100</c:v>
                </c:pt>
                <c:pt idx="4090">
                  <c:v>42101</c:v>
                </c:pt>
                <c:pt idx="4091">
                  <c:v>42102</c:v>
                </c:pt>
                <c:pt idx="4092">
                  <c:v>42103</c:v>
                </c:pt>
                <c:pt idx="4093">
                  <c:v>42104</c:v>
                </c:pt>
                <c:pt idx="4094">
                  <c:v>42107</c:v>
                </c:pt>
                <c:pt idx="4095">
                  <c:v>42108</c:v>
                </c:pt>
                <c:pt idx="4096">
                  <c:v>42109</c:v>
                </c:pt>
                <c:pt idx="4097">
                  <c:v>42110</c:v>
                </c:pt>
                <c:pt idx="4098">
                  <c:v>42111</c:v>
                </c:pt>
                <c:pt idx="4099">
                  <c:v>42114</c:v>
                </c:pt>
                <c:pt idx="4100">
                  <c:v>42116</c:v>
                </c:pt>
                <c:pt idx="4101">
                  <c:v>42117</c:v>
                </c:pt>
                <c:pt idx="4102">
                  <c:v>42118</c:v>
                </c:pt>
                <c:pt idx="4103">
                  <c:v>42121</c:v>
                </c:pt>
                <c:pt idx="4104">
                  <c:v>42122</c:v>
                </c:pt>
                <c:pt idx="4105">
                  <c:v>42123</c:v>
                </c:pt>
                <c:pt idx="4106">
                  <c:v>42124</c:v>
                </c:pt>
                <c:pt idx="4107">
                  <c:v>42125</c:v>
                </c:pt>
                <c:pt idx="4108">
                  <c:v>42128</c:v>
                </c:pt>
                <c:pt idx="4109">
                  <c:v>42129</c:v>
                </c:pt>
                <c:pt idx="4110">
                  <c:v>42130</c:v>
                </c:pt>
                <c:pt idx="4111">
                  <c:v>42131</c:v>
                </c:pt>
                <c:pt idx="4112">
                  <c:v>42132</c:v>
                </c:pt>
                <c:pt idx="4113">
                  <c:v>42135</c:v>
                </c:pt>
                <c:pt idx="4114">
                  <c:v>42136</c:v>
                </c:pt>
                <c:pt idx="4115">
                  <c:v>42137</c:v>
                </c:pt>
                <c:pt idx="4116">
                  <c:v>42138</c:v>
                </c:pt>
                <c:pt idx="4117">
                  <c:v>42139</c:v>
                </c:pt>
                <c:pt idx="4118">
                  <c:v>42142</c:v>
                </c:pt>
                <c:pt idx="4119">
                  <c:v>42143</c:v>
                </c:pt>
                <c:pt idx="4120">
                  <c:v>42144</c:v>
                </c:pt>
                <c:pt idx="4121">
                  <c:v>42145</c:v>
                </c:pt>
                <c:pt idx="4122">
                  <c:v>42146</c:v>
                </c:pt>
                <c:pt idx="4123">
                  <c:v>42149</c:v>
                </c:pt>
                <c:pt idx="4124">
                  <c:v>42150</c:v>
                </c:pt>
                <c:pt idx="4125">
                  <c:v>42151</c:v>
                </c:pt>
                <c:pt idx="4126">
                  <c:v>42152</c:v>
                </c:pt>
                <c:pt idx="4127">
                  <c:v>42153</c:v>
                </c:pt>
                <c:pt idx="4128">
                  <c:v>42156</c:v>
                </c:pt>
                <c:pt idx="4129">
                  <c:v>42157</c:v>
                </c:pt>
                <c:pt idx="4130">
                  <c:v>42158</c:v>
                </c:pt>
                <c:pt idx="4131">
                  <c:v>42160</c:v>
                </c:pt>
                <c:pt idx="4132">
                  <c:v>42163</c:v>
                </c:pt>
                <c:pt idx="4133">
                  <c:v>42164</c:v>
                </c:pt>
                <c:pt idx="4134">
                  <c:v>42165</c:v>
                </c:pt>
                <c:pt idx="4135">
                  <c:v>42166</c:v>
                </c:pt>
                <c:pt idx="4136">
                  <c:v>42167</c:v>
                </c:pt>
                <c:pt idx="4137">
                  <c:v>42170</c:v>
                </c:pt>
                <c:pt idx="4138">
                  <c:v>42171</c:v>
                </c:pt>
                <c:pt idx="4139">
                  <c:v>42172</c:v>
                </c:pt>
                <c:pt idx="4140">
                  <c:v>42173</c:v>
                </c:pt>
                <c:pt idx="4141">
                  <c:v>42174</c:v>
                </c:pt>
                <c:pt idx="4142">
                  <c:v>42177</c:v>
                </c:pt>
                <c:pt idx="4143">
                  <c:v>42178</c:v>
                </c:pt>
                <c:pt idx="4144">
                  <c:v>42179</c:v>
                </c:pt>
                <c:pt idx="4145">
                  <c:v>42180</c:v>
                </c:pt>
                <c:pt idx="4146">
                  <c:v>42181</c:v>
                </c:pt>
                <c:pt idx="4147">
                  <c:v>42184</c:v>
                </c:pt>
                <c:pt idx="4148">
                  <c:v>42185</c:v>
                </c:pt>
                <c:pt idx="4149">
                  <c:v>42186</c:v>
                </c:pt>
                <c:pt idx="4150">
                  <c:v>42187</c:v>
                </c:pt>
                <c:pt idx="4151">
                  <c:v>42188</c:v>
                </c:pt>
                <c:pt idx="4152">
                  <c:v>42191</c:v>
                </c:pt>
                <c:pt idx="4153">
                  <c:v>42192</c:v>
                </c:pt>
                <c:pt idx="4154">
                  <c:v>42193</c:v>
                </c:pt>
                <c:pt idx="4155">
                  <c:v>42194</c:v>
                </c:pt>
                <c:pt idx="4156">
                  <c:v>42195</c:v>
                </c:pt>
                <c:pt idx="4157">
                  <c:v>42198</c:v>
                </c:pt>
                <c:pt idx="4158">
                  <c:v>42199</c:v>
                </c:pt>
                <c:pt idx="4159">
                  <c:v>42200</c:v>
                </c:pt>
                <c:pt idx="4160">
                  <c:v>42201</c:v>
                </c:pt>
                <c:pt idx="4161">
                  <c:v>42202</c:v>
                </c:pt>
                <c:pt idx="4162">
                  <c:v>42205</c:v>
                </c:pt>
                <c:pt idx="4163">
                  <c:v>42206</c:v>
                </c:pt>
                <c:pt idx="4164">
                  <c:v>42207</c:v>
                </c:pt>
                <c:pt idx="4165">
                  <c:v>42208</c:v>
                </c:pt>
                <c:pt idx="4166">
                  <c:v>42209</c:v>
                </c:pt>
                <c:pt idx="4167">
                  <c:v>42212</c:v>
                </c:pt>
                <c:pt idx="4168">
                  <c:v>42213</c:v>
                </c:pt>
                <c:pt idx="4169">
                  <c:v>42214</c:v>
                </c:pt>
                <c:pt idx="4170">
                  <c:v>42215</c:v>
                </c:pt>
                <c:pt idx="4171">
                  <c:v>42216</c:v>
                </c:pt>
                <c:pt idx="4172">
                  <c:v>42219</c:v>
                </c:pt>
                <c:pt idx="4173">
                  <c:v>42220</c:v>
                </c:pt>
                <c:pt idx="4174">
                  <c:v>42221</c:v>
                </c:pt>
                <c:pt idx="4175">
                  <c:v>42222</c:v>
                </c:pt>
                <c:pt idx="4176">
                  <c:v>42223</c:v>
                </c:pt>
                <c:pt idx="4177">
                  <c:v>42226</c:v>
                </c:pt>
                <c:pt idx="4178">
                  <c:v>42227</c:v>
                </c:pt>
                <c:pt idx="4179">
                  <c:v>42228</c:v>
                </c:pt>
                <c:pt idx="4180">
                  <c:v>42229</c:v>
                </c:pt>
                <c:pt idx="4181">
                  <c:v>42230</c:v>
                </c:pt>
                <c:pt idx="4182">
                  <c:v>42233</c:v>
                </c:pt>
                <c:pt idx="4183">
                  <c:v>42234</c:v>
                </c:pt>
                <c:pt idx="4184">
                  <c:v>42235</c:v>
                </c:pt>
                <c:pt idx="4185">
                  <c:v>42236</c:v>
                </c:pt>
                <c:pt idx="4186">
                  <c:v>42237</c:v>
                </c:pt>
                <c:pt idx="4187">
                  <c:v>42240</c:v>
                </c:pt>
                <c:pt idx="4188">
                  <c:v>42241</c:v>
                </c:pt>
                <c:pt idx="4189">
                  <c:v>42242</c:v>
                </c:pt>
                <c:pt idx="4190">
                  <c:v>42243</c:v>
                </c:pt>
                <c:pt idx="4191">
                  <c:v>42244</c:v>
                </c:pt>
                <c:pt idx="4192">
                  <c:v>42247</c:v>
                </c:pt>
                <c:pt idx="4193">
                  <c:v>42248</c:v>
                </c:pt>
                <c:pt idx="4194">
                  <c:v>42249</c:v>
                </c:pt>
                <c:pt idx="4195">
                  <c:v>42250</c:v>
                </c:pt>
                <c:pt idx="4196">
                  <c:v>42251</c:v>
                </c:pt>
                <c:pt idx="4197">
                  <c:v>42255</c:v>
                </c:pt>
                <c:pt idx="4198">
                  <c:v>42256</c:v>
                </c:pt>
                <c:pt idx="4199">
                  <c:v>42257</c:v>
                </c:pt>
                <c:pt idx="4200">
                  <c:v>42258</c:v>
                </c:pt>
                <c:pt idx="4201">
                  <c:v>42261</c:v>
                </c:pt>
              </c:numCache>
            </c:numRef>
          </c:cat>
          <c:val>
            <c:numRef>
              <c:f>'1'!$C$7:$C$5000</c:f>
              <c:numCache>
                <c:formatCode>General</c:formatCode>
                <c:ptCount val="4994"/>
                <c:pt idx="0">
                  <c:v>1.2078</c:v>
                </c:pt>
                <c:pt idx="1">
                  <c:v>1.2084999999999999</c:v>
                </c:pt>
                <c:pt idx="2">
                  <c:v>1.2096</c:v>
                </c:pt>
                <c:pt idx="3">
                  <c:v>1.2101</c:v>
                </c:pt>
                <c:pt idx="4">
                  <c:v>1.2103999999999999</c:v>
                </c:pt>
                <c:pt idx="5">
                  <c:v>1.2109000000000001</c:v>
                </c:pt>
                <c:pt idx="6">
                  <c:v>1.2114</c:v>
                </c:pt>
                <c:pt idx="7">
                  <c:v>1.3192999999999999</c:v>
                </c:pt>
                <c:pt idx="8">
                  <c:v>1.3193999999999999</c:v>
                </c:pt>
                <c:pt idx="9">
                  <c:v>1.4659</c:v>
                </c:pt>
                <c:pt idx="10">
                  <c:v>1.5384</c:v>
                </c:pt>
                <c:pt idx="11">
                  <c:v>1.5580000000000001</c:v>
                </c:pt>
                <c:pt idx="12">
                  <c:v>1.5734999999999999</c:v>
                </c:pt>
                <c:pt idx="13">
                  <c:v>1.6601999999999999</c:v>
                </c:pt>
                <c:pt idx="14">
                  <c:v>1.7049000000000001</c:v>
                </c:pt>
                <c:pt idx="15">
                  <c:v>1.7605999999999999</c:v>
                </c:pt>
                <c:pt idx="16">
                  <c:v>1.877</c:v>
                </c:pt>
                <c:pt idx="17">
                  <c:v>1.8886000000000001</c:v>
                </c:pt>
                <c:pt idx="18">
                  <c:v>1.9206000000000001</c:v>
                </c:pt>
                <c:pt idx="19">
                  <c:v>1.9832000000000001</c:v>
                </c:pt>
                <c:pt idx="20">
                  <c:v>1.9638</c:v>
                </c:pt>
                <c:pt idx="21">
                  <c:v>1.798</c:v>
                </c:pt>
                <c:pt idx="22">
                  <c:v>1.7708999999999999</c:v>
                </c:pt>
                <c:pt idx="23">
                  <c:v>1.8140000000000001</c:v>
                </c:pt>
                <c:pt idx="24">
                  <c:v>1.8317000000000001</c:v>
                </c:pt>
                <c:pt idx="25">
                  <c:v>1.8609</c:v>
                </c:pt>
                <c:pt idx="26">
                  <c:v>1.9333</c:v>
                </c:pt>
                <c:pt idx="27">
                  <c:v>1.8953</c:v>
                </c:pt>
                <c:pt idx="28">
                  <c:v>1.8868</c:v>
                </c:pt>
                <c:pt idx="29">
                  <c:v>1.8984000000000001</c:v>
                </c:pt>
                <c:pt idx="30">
                  <c:v>1.9178999999999999</c:v>
                </c:pt>
                <c:pt idx="31">
                  <c:v>1.9029</c:v>
                </c:pt>
                <c:pt idx="32">
                  <c:v>1.9208000000000001</c:v>
                </c:pt>
                <c:pt idx="33">
                  <c:v>1.9356</c:v>
                </c:pt>
                <c:pt idx="34">
                  <c:v>2.0127999999999999</c:v>
                </c:pt>
                <c:pt idx="35">
                  <c:v>2.0032999999999999</c:v>
                </c:pt>
                <c:pt idx="36">
                  <c:v>2.0350999999999999</c:v>
                </c:pt>
                <c:pt idx="37">
                  <c:v>2.0648</c:v>
                </c:pt>
                <c:pt idx="38">
                  <c:v>2.0284</c:v>
                </c:pt>
                <c:pt idx="39">
                  <c:v>2.1307999999999998</c:v>
                </c:pt>
                <c:pt idx="40">
                  <c:v>2.1646999999999998</c:v>
                </c:pt>
                <c:pt idx="41">
                  <c:v>2.1021999999999998</c:v>
                </c:pt>
                <c:pt idx="42">
                  <c:v>1.9934000000000001</c:v>
                </c:pt>
                <c:pt idx="43">
                  <c:v>1.9708000000000001</c:v>
                </c:pt>
                <c:pt idx="44">
                  <c:v>1.9056</c:v>
                </c:pt>
                <c:pt idx="45">
                  <c:v>1.8631</c:v>
                </c:pt>
                <c:pt idx="46">
                  <c:v>1.8784000000000001</c:v>
                </c:pt>
                <c:pt idx="47">
                  <c:v>1.9051</c:v>
                </c:pt>
                <c:pt idx="48">
                  <c:v>1.8825000000000001</c:v>
                </c:pt>
                <c:pt idx="49">
                  <c:v>1.8521000000000001</c:v>
                </c:pt>
                <c:pt idx="50">
                  <c:v>1.8776999999999999</c:v>
                </c:pt>
                <c:pt idx="51">
                  <c:v>1.8595999999999999</c:v>
                </c:pt>
                <c:pt idx="52">
                  <c:v>1.8507</c:v>
                </c:pt>
                <c:pt idx="53">
                  <c:v>1.8614999999999999</c:v>
                </c:pt>
                <c:pt idx="54">
                  <c:v>1.8515999999999999</c:v>
                </c:pt>
                <c:pt idx="55">
                  <c:v>1.8428</c:v>
                </c:pt>
                <c:pt idx="56">
                  <c:v>1.81</c:v>
                </c:pt>
                <c:pt idx="57">
                  <c:v>1.7749999999999999</c:v>
                </c:pt>
                <c:pt idx="58">
                  <c:v>1.7655000000000001</c:v>
                </c:pt>
                <c:pt idx="59">
                  <c:v>1.7334000000000001</c:v>
                </c:pt>
                <c:pt idx="60">
                  <c:v>1.722</c:v>
                </c:pt>
                <c:pt idx="61">
                  <c:v>1.7251000000000001</c:v>
                </c:pt>
                <c:pt idx="62">
                  <c:v>1.7314000000000001</c:v>
                </c:pt>
                <c:pt idx="63">
                  <c:v>1.7295</c:v>
                </c:pt>
                <c:pt idx="64">
                  <c:v>1.7205999999999999</c:v>
                </c:pt>
                <c:pt idx="65">
                  <c:v>1.7090000000000001</c:v>
                </c:pt>
                <c:pt idx="66">
                  <c:v>1.7054</c:v>
                </c:pt>
                <c:pt idx="67">
                  <c:v>1.6719999999999999</c:v>
                </c:pt>
                <c:pt idx="68">
                  <c:v>1.6575</c:v>
                </c:pt>
                <c:pt idx="69">
                  <c:v>1.6688000000000001</c:v>
                </c:pt>
                <c:pt idx="70">
                  <c:v>1.67</c:v>
                </c:pt>
                <c:pt idx="71">
                  <c:v>1.6720999999999999</c:v>
                </c:pt>
                <c:pt idx="72">
                  <c:v>1.7101</c:v>
                </c:pt>
                <c:pt idx="73">
                  <c:v>1.7014</c:v>
                </c:pt>
                <c:pt idx="74">
                  <c:v>1.6851</c:v>
                </c:pt>
                <c:pt idx="75">
                  <c:v>1.6978</c:v>
                </c:pt>
                <c:pt idx="76">
                  <c:v>1.7069000000000001</c:v>
                </c:pt>
                <c:pt idx="77">
                  <c:v>1.6962999999999999</c:v>
                </c:pt>
                <c:pt idx="78">
                  <c:v>1.6676</c:v>
                </c:pt>
                <c:pt idx="79">
                  <c:v>1.6607000000000001</c:v>
                </c:pt>
                <c:pt idx="80">
                  <c:v>1.6735</c:v>
                </c:pt>
                <c:pt idx="81">
                  <c:v>1.6734</c:v>
                </c:pt>
                <c:pt idx="82">
                  <c:v>1.6847000000000001</c:v>
                </c:pt>
                <c:pt idx="83">
                  <c:v>1.6729000000000001</c:v>
                </c:pt>
                <c:pt idx="84">
                  <c:v>1.6712</c:v>
                </c:pt>
                <c:pt idx="85">
                  <c:v>1.6517999999999999</c:v>
                </c:pt>
                <c:pt idx="86">
                  <c:v>1.6468</c:v>
                </c:pt>
                <c:pt idx="87">
                  <c:v>1.6614</c:v>
                </c:pt>
                <c:pt idx="88">
                  <c:v>1.651</c:v>
                </c:pt>
                <c:pt idx="89">
                  <c:v>1.657</c:v>
                </c:pt>
                <c:pt idx="90">
                  <c:v>1.667</c:v>
                </c:pt>
                <c:pt idx="91">
                  <c:v>1.6658999999999999</c:v>
                </c:pt>
                <c:pt idx="92">
                  <c:v>1.6636</c:v>
                </c:pt>
                <c:pt idx="93">
                  <c:v>1.6834</c:v>
                </c:pt>
                <c:pt idx="94">
                  <c:v>1.6962999999999999</c:v>
                </c:pt>
                <c:pt idx="95">
                  <c:v>1.6984999999999999</c:v>
                </c:pt>
                <c:pt idx="96">
                  <c:v>1.748</c:v>
                </c:pt>
                <c:pt idx="97">
                  <c:v>1.7185999999999999</c:v>
                </c:pt>
                <c:pt idx="98">
                  <c:v>1.7137</c:v>
                </c:pt>
                <c:pt idx="99">
                  <c:v>1.7311000000000001</c:v>
                </c:pt>
                <c:pt idx="100">
                  <c:v>1.724</c:v>
                </c:pt>
                <c:pt idx="101">
                  <c:v>1.7336</c:v>
                </c:pt>
                <c:pt idx="102">
                  <c:v>1.7542</c:v>
                </c:pt>
                <c:pt idx="103">
                  <c:v>1.7364999999999999</c:v>
                </c:pt>
                <c:pt idx="104">
                  <c:v>1.7412000000000001</c:v>
                </c:pt>
                <c:pt idx="105">
                  <c:v>1.7479</c:v>
                </c:pt>
                <c:pt idx="106">
                  <c:v>1.7491000000000001</c:v>
                </c:pt>
                <c:pt idx="107">
                  <c:v>1.7597</c:v>
                </c:pt>
                <c:pt idx="108">
                  <c:v>1.7729999999999999</c:v>
                </c:pt>
                <c:pt idx="109">
                  <c:v>1.7783</c:v>
                </c:pt>
                <c:pt idx="110">
                  <c:v>1.7891999999999999</c:v>
                </c:pt>
                <c:pt idx="111">
                  <c:v>1.7675000000000001</c:v>
                </c:pt>
                <c:pt idx="112">
                  <c:v>1.7605</c:v>
                </c:pt>
                <c:pt idx="113">
                  <c:v>1.7484999999999999</c:v>
                </c:pt>
                <c:pt idx="114">
                  <c:v>1.7636000000000001</c:v>
                </c:pt>
                <c:pt idx="115">
                  <c:v>1.7687999999999999</c:v>
                </c:pt>
                <c:pt idx="116">
                  <c:v>1.7847999999999999</c:v>
                </c:pt>
                <c:pt idx="117">
                  <c:v>1.8003</c:v>
                </c:pt>
                <c:pt idx="118">
                  <c:v>1.7904</c:v>
                </c:pt>
                <c:pt idx="119">
                  <c:v>1.79</c:v>
                </c:pt>
                <c:pt idx="120">
                  <c:v>1.7672000000000001</c:v>
                </c:pt>
                <c:pt idx="121">
                  <c:v>1.7695000000000001</c:v>
                </c:pt>
                <c:pt idx="122">
                  <c:v>1.7575000000000001</c:v>
                </c:pt>
                <c:pt idx="123">
                  <c:v>1.7706</c:v>
                </c:pt>
                <c:pt idx="124">
                  <c:v>1.7663</c:v>
                </c:pt>
                <c:pt idx="125">
                  <c:v>1.7754000000000001</c:v>
                </c:pt>
                <c:pt idx="126">
                  <c:v>1.7815000000000001</c:v>
                </c:pt>
                <c:pt idx="127">
                  <c:v>1.7910999999999999</c:v>
                </c:pt>
                <c:pt idx="128">
                  <c:v>1.8044</c:v>
                </c:pt>
                <c:pt idx="129">
                  <c:v>1.819</c:v>
                </c:pt>
                <c:pt idx="130">
                  <c:v>1.8391999999999999</c:v>
                </c:pt>
                <c:pt idx="131">
                  <c:v>1.8109</c:v>
                </c:pt>
                <c:pt idx="132">
                  <c:v>1.8281000000000001</c:v>
                </c:pt>
                <c:pt idx="133">
                  <c:v>1.8107</c:v>
                </c:pt>
                <c:pt idx="134">
                  <c:v>1.7928999999999999</c:v>
                </c:pt>
                <c:pt idx="135">
                  <c:v>1.7982</c:v>
                </c:pt>
                <c:pt idx="136">
                  <c:v>1.8170999999999999</c:v>
                </c:pt>
                <c:pt idx="137">
                  <c:v>1.8170999999999999</c:v>
                </c:pt>
                <c:pt idx="138">
                  <c:v>1.8147</c:v>
                </c:pt>
                <c:pt idx="139">
                  <c:v>1.8203</c:v>
                </c:pt>
                <c:pt idx="140">
                  <c:v>1.8172999999999999</c:v>
                </c:pt>
                <c:pt idx="141">
                  <c:v>1.7915000000000001</c:v>
                </c:pt>
                <c:pt idx="142">
                  <c:v>1.7939000000000001</c:v>
                </c:pt>
                <c:pt idx="143">
                  <c:v>1.7891999999999999</c:v>
                </c:pt>
                <c:pt idx="144">
                  <c:v>1.8115000000000001</c:v>
                </c:pt>
                <c:pt idx="145">
                  <c:v>1.8278000000000001</c:v>
                </c:pt>
                <c:pt idx="146">
                  <c:v>1.8217000000000001</c:v>
                </c:pt>
                <c:pt idx="147">
                  <c:v>1.8475999999999999</c:v>
                </c:pt>
                <c:pt idx="148">
                  <c:v>1.8492999999999999</c:v>
                </c:pt>
                <c:pt idx="149">
                  <c:v>1.8453999999999999</c:v>
                </c:pt>
                <c:pt idx="150">
                  <c:v>1.8729</c:v>
                </c:pt>
                <c:pt idx="151">
                  <c:v>1.863</c:v>
                </c:pt>
                <c:pt idx="152">
                  <c:v>1.8511</c:v>
                </c:pt>
                <c:pt idx="153">
                  <c:v>1.8711</c:v>
                </c:pt>
                <c:pt idx="154">
                  <c:v>1.8768</c:v>
                </c:pt>
                <c:pt idx="155">
                  <c:v>1.8819999999999999</c:v>
                </c:pt>
                <c:pt idx="156">
                  <c:v>1.8927</c:v>
                </c:pt>
                <c:pt idx="157">
                  <c:v>1.9171</c:v>
                </c:pt>
                <c:pt idx="158">
                  <c:v>1.9497</c:v>
                </c:pt>
                <c:pt idx="159">
                  <c:v>1.8706</c:v>
                </c:pt>
                <c:pt idx="160">
                  <c:v>1.9026000000000001</c:v>
                </c:pt>
                <c:pt idx="161">
                  <c:v>1.9311</c:v>
                </c:pt>
                <c:pt idx="162">
                  <c:v>1.9087000000000001</c:v>
                </c:pt>
                <c:pt idx="163">
                  <c:v>1.9242999999999999</c:v>
                </c:pt>
                <c:pt idx="164">
                  <c:v>1.9436</c:v>
                </c:pt>
                <c:pt idx="165">
                  <c:v>1.9158999999999999</c:v>
                </c:pt>
                <c:pt idx="166">
                  <c:v>1.9217</c:v>
                </c:pt>
                <c:pt idx="167">
                  <c:v>1.9244000000000001</c:v>
                </c:pt>
                <c:pt idx="168">
                  <c:v>1.9039999999999999</c:v>
                </c:pt>
                <c:pt idx="169">
                  <c:v>1.9058999999999999</c:v>
                </c:pt>
                <c:pt idx="170">
                  <c:v>1.8983000000000001</c:v>
                </c:pt>
                <c:pt idx="171">
                  <c:v>1.8734999999999999</c:v>
                </c:pt>
                <c:pt idx="172">
                  <c:v>1.8621000000000001</c:v>
                </c:pt>
                <c:pt idx="173">
                  <c:v>1.8822000000000001</c:v>
                </c:pt>
                <c:pt idx="174">
                  <c:v>1.8923000000000001</c:v>
                </c:pt>
                <c:pt idx="175">
                  <c:v>1.8778999999999999</c:v>
                </c:pt>
                <c:pt idx="176">
                  <c:v>1.8794</c:v>
                </c:pt>
                <c:pt idx="177">
                  <c:v>1.8861000000000001</c:v>
                </c:pt>
                <c:pt idx="178">
                  <c:v>1.8745000000000001</c:v>
                </c:pt>
                <c:pt idx="179">
                  <c:v>1.8791</c:v>
                </c:pt>
                <c:pt idx="180">
                  <c:v>1.8906000000000001</c:v>
                </c:pt>
                <c:pt idx="181">
                  <c:v>1.8914</c:v>
                </c:pt>
                <c:pt idx="182">
                  <c:v>1.9144000000000001</c:v>
                </c:pt>
                <c:pt idx="183">
                  <c:v>1.9174</c:v>
                </c:pt>
                <c:pt idx="184">
                  <c:v>1.9393</c:v>
                </c:pt>
                <c:pt idx="185">
                  <c:v>1.9224000000000001</c:v>
                </c:pt>
                <c:pt idx="186">
                  <c:v>1.9222999999999999</c:v>
                </c:pt>
                <c:pt idx="187">
                  <c:v>1.9564999999999999</c:v>
                </c:pt>
                <c:pt idx="188">
                  <c:v>1.9388000000000001</c:v>
                </c:pt>
                <c:pt idx="189">
                  <c:v>1.9524999999999999</c:v>
                </c:pt>
                <c:pt idx="190">
                  <c:v>1.96</c:v>
                </c:pt>
                <c:pt idx="191">
                  <c:v>1.9339</c:v>
                </c:pt>
                <c:pt idx="192">
                  <c:v>1.9430000000000001</c:v>
                </c:pt>
                <c:pt idx="193">
                  <c:v>1.9550000000000001</c:v>
                </c:pt>
                <c:pt idx="194">
                  <c:v>1.9587000000000001</c:v>
                </c:pt>
                <c:pt idx="195">
                  <c:v>1.9648000000000001</c:v>
                </c:pt>
                <c:pt idx="196">
                  <c:v>1.9794</c:v>
                </c:pt>
                <c:pt idx="197">
                  <c:v>1.9829000000000001</c:v>
                </c:pt>
                <c:pt idx="198">
                  <c:v>1.9933000000000001</c:v>
                </c:pt>
                <c:pt idx="199">
                  <c:v>2.0024999999999999</c:v>
                </c:pt>
                <c:pt idx="200">
                  <c:v>1.9936</c:v>
                </c:pt>
                <c:pt idx="201">
                  <c:v>1.9834000000000001</c:v>
                </c:pt>
                <c:pt idx="202">
                  <c:v>1.9777</c:v>
                </c:pt>
                <c:pt idx="203">
                  <c:v>1.9869000000000001</c:v>
                </c:pt>
                <c:pt idx="204">
                  <c:v>1.9954000000000001</c:v>
                </c:pt>
                <c:pt idx="205">
                  <c:v>1.9789000000000001</c:v>
                </c:pt>
                <c:pt idx="206">
                  <c:v>1.9530000000000001</c:v>
                </c:pt>
                <c:pt idx="207">
                  <c:v>1.9431</c:v>
                </c:pt>
                <c:pt idx="208">
                  <c:v>1.9414</c:v>
                </c:pt>
                <c:pt idx="209">
                  <c:v>1.9295</c:v>
                </c:pt>
                <c:pt idx="210">
                  <c:v>1.9155</c:v>
                </c:pt>
                <c:pt idx="211">
                  <c:v>1.9266000000000001</c:v>
                </c:pt>
                <c:pt idx="212">
                  <c:v>1.9240999999999999</c:v>
                </c:pt>
                <c:pt idx="213">
                  <c:v>1.9348000000000001</c:v>
                </c:pt>
                <c:pt idx="214">
                  <c:v>1.9288000000000001</c:v>
                </c:pt>
                <c:pt idx="215">
                  <c:v>1.9331</c:v>
                </c:pt>
                <c:pt idx="216">
                  <c:v>1.9331</c:v>
                </c:pt>
                <c:pt idx="217">
                  <c:v>1.9327000000000001</c:v>
                </c:pt>
                <c:pt idx="218">
                  <c:v>1.929</c:v>
                </c:pt>
                <c:pt idx="219">
                  <c:v>1.9313</c:v>
                </c:pt>
                <c:pt idx="220">
                  <c:v>1.9321999999999999</c:v>
                </c:pt>
                <c:pt idx="221">
                  <c:v>1.9328000000000001</c:v>
                </c:pt>
                <c:pt idx="222">
                  <c:v>1.9295</c:v>
                </c:pt>
                <c:pt idx="223">
                  <c:v>1.93</c:v>
                </c:pt>
                <c:pt idx="224">
                  <c:v>1.9262999999999999</c:v>
                </c:pt>
                <c:pt idx="225">
                  <c:v>1.9213</c:v>
                </c:pt>
                <c:pt idx="226">
                  <c:v>1.9227000000000001</c:v>
                </c:pt>
                <c:pt idx="227">
                  <c:v>1.9220999999999999</c:v>
                </c:pt>
                <c:pt idx="228">
                  <c:v>1.895</c:v>
                </c:pt>
                <c:pt idx="229">
                  <c:v>1.8774</c:v>
                </c:pt>
                <c:pt idx="230">
                  <c:v>1.8669</c:v>
                </c:pt>
                <c:pt idx="231">
                  <c:v>1.8593999999999999</c:v>
                </c:pt>
                <c:pt idx="232">
                  <c:v>1.8627</c:v>
                </c:pt>
                <c:pt idx="233">
                  <c:v>1.8668</c:v>
                </c:pt>
                <c:pt idx="234">
                  <c:v>1.8667</c:v>
                </c:pt>
                <c:pt idx="235">
                  <c:v>1.8564000000000001</c:v>
                </c:pt>
                <c:pt idx="236">
                  <c:v>1.8463000000000001</c:v>
                </c:pt>
                <c:pt idx="237">
                  <c:v>1.8501000000000001</c:v>
                </c:pt>
                <c:pt idx="238">
                  <c:v>1.8407</c:v>
                </c:pt>
                <c:pt idx="239">
                  <c:v>1.8178000000000001</c:v>
                </c:pt>
                <c:pt idx="240">
                  <c:v>1.8048</c:v>
                </c:pt>
                <c:pt idx="241">
                  <c:v>1.8233999999999999</c:v>
                </c:pt>
                <c:pt idx="242">
                  <c:v>1.8204</c:v>
                </c:pt>
                <c:pt idx="243">
                  <c:v>1.8286</c:v>
                </c:pt>
                <c:pt idx="244">
                  <c:v>1.829</c:v>
                </c:pt>
                <c:pt idx="245">
                  <c:v>1.8267</c:v>
                </c:pt>
                <c:pt idx="246">
                  <c:v>1.8289</c:v>
                </c:pt>
                <c:pt idx="247">
                  <c:v>1.8169999999999999</c:v>
                </c:pt>
                <c:pt idx="248">
                  <c:v>1.7889999999999999</c:v>
                </c:pt>
                <c:pt idx="249">
                  <c:v>1.7889999999999999</c:v>
                </c:pt>
                <c:pt idx="250">
                  <c:v>1.8010999999999999</c:v>
                </c:pt>
                <c:pt idx="251">
                  <c:v>1.8337000000000001</c:v>
                </c:pt>
                <c:pt idx="252">
                  <c:v>1.8544</c:v>
                </c:pt>
                <c:pt idx="253">
                  <c:v>1.8461000000000001</c:v>
                </c:pt>
                <c:pt idx="254">
                  <c:v>1.8281000000000001</c:v>
                </c:pt>
                <c:pt idx="255">
                  <c:v>1.8161</c:v>
                </c:pt>
                <c:pt idx="256">
                  <c:v>1.8219000000000001</c:v>
                </c:pt>
                <c:pt idx="257">
                  <c:v>1.8313999999999999</c:v>
                </c:pt>
                <c:pt idx="258">
                  <c:v>1.8192999999999999</c:v>
                </c:pt>
                <c:pt idx="259">
                  <c:v>1.7997000000000001</c:v>
                </c:pt>
                <c:pt idx="260">
                  <c:v>1.7957000000000001</c:v>
                </c:pt>
                <c:pt idx="261">
                  <c:v>1.7924</c:v>
                </c:pt>
                <c:pt idx="262">
                  <c:v>1.7984</c:v>
                </c:pt>
                <c:pt idx="263">
                  <c:v>1.7801</c:v>
                </c:pt>
                <c:pt idx="264">
                  <c:v>1.7784</c:v>
                </c:pt>
                <c:pt idx="265">
                  <c:v>1.7652000000000001</c:v>
                </c:pt>
                <c:pt idx="266">
                  <c:v>1.7741</c:v>
                </c:pt>
                <c:pt idx="267">
                  <c:v>1.7768999999999999</c:v>
                </c:pt>
                <c:pt idx="268">
                  <c:v>1.7753000000000001</c:v>
                </c:pt>
                <c:pt idx="269">
                  <c:v>1.7875000000000001</c:v>
                </c:pt>
                <c:pt idx="270">
                  <c:v>1.8024</c:v>
                </c:pt>
                <c:pt idx="271">
                  <c:v>1.7931999999999999</c:v>
                </c:pt>
                <c:pt idx="272">
                  <c:v>1.79</c:v>
                </c:pt>
                <c:pt idx="273">
                  <c:v>1.7779</c:v>
                </c:pt>
                <c:pt idx="274">
                  <c:v>1.7785</c:v>
                </c:pt>
                <c:pt idx="275">
                  <c:v>1.7659</c:v>
                </c:pt>
                <c:pt idx="276">
                  <c:v>1.7654000000000001</c:v>
                </c:pt>
                <c:pt idx="277">
                  <c:v>1.7632000000000001</c:v>
                </c:pt>
                <c:pt idx="278">
                  <c:v>1.7695000000000001</c:v>
                </c:pt>
                <c:pt idx="279">
                  <c:v>1.7646999999999999</c:v>
                </c:pt>
                <c:pt idx="280">
                  <c:v>1.7699</c:v>
                </c:pt>
                <c:pt idx="281">
                  <c:v>1.7764</c:v>
                </c:pt>
                <c:pt idx="282">
                  <c:v>1.7732000000000001</c:v>
                </c:pt>
                <c:pt idx="283">
                  <c:v>1.774</c:v>
                </c:pt>
                <c:pt idx="284">
                  <c:v>1.7705</c:v>
                </c:pt>
                <c:pt idx="285">
                  <c:v>1.7784</c:v>
                </c:pt>
                <c:pt idx="286">
                  <c:v>1.7825</c:v>
                </c:pt>
                <c:pt idx="287">
                  <c:v>1.7886</c:v>
                </c:pt>
                <c:pt idx="288">
                  <c:v>1.7779</c:v>
                </c:pt>
                <c:pt idx="289">
                  <c:v>1.7741</c:v>
                </c:pt>
                <c:pt idx="290">
                  <c:v>1.7787999999999999</c:v>
                </c:pt>
                <c:pt idx="291">
                  <c:v>1.7685</c:v>
                </c:pt>
                <c:pt idx="292">
                  <c:v>1.7678</c:v>
                </c:pt>
                <c:pt idx="293">
                  <c:v>1.76</c:v>
                </c:pt>
                <c:pt idx="294">
                  <c:v>1.7511000000000001</c:v>
                </c:pt>
                <c:pt idx="295">
                  <c:v>1.7498</c:v>
                </c:pt>
                <c:pt idx="296">
                  <c:v>1.7343</c:v>
                </c:pt>
                <c:pt idx="297">
                  <c:v>1.7385999999999999</c:v>
                </c:pt>
                <c:pt idx="298">
                  <c:v>1.7502</c:v>
                </c:pt>
                <c:pt idx="299">
                  <c:v>1.7372000000000001</c:v>
                </c:pt>
                <c:pt idx="300">
                  <c:v>1.7431000000000001</c:v>
                </c:pt>
                <c:pt idx="301">
                  <c:v>1.7357</c:v>
                </c:pt>
                <c:pt idx="302">
                  <c:v>1.7406999999999999</c:v>
                </c:pt>
                <c:pt idx="303">
                  <c:v>1.7387999999999999</c:v>
                </c:pt>
                <c:pt idx="304">
                  <c:v>1.7381</c:v>
                </c:pt>
                <c:pt idx="305">
                  <c:v>1.7304999999999999</c:v>
                </c:pt>
                <c:pt idx="306">
                  <c:v>1.7242</c:v>
                </c:pt>
                <c:pt idx="307">
                  <c:v>1.7234</c:v>
                </c:pt>
                <c:pt idx="308">
                  <c:v>1.7362</c:v>
                </c:pt>
                <c:pt idx="309">
                  <c:v>1.7456</c:v>
                </c:pt>
                <c:pt idx="310">
                  <c:v>1.7379</c:v>
                </c:pt>
                <c:pt idx="311">
                  <c:v>1.7522</c:v>
                </c:pt>
                <c:pt idx="312">
                  <c:v>1.7473000000000001</c:v>
                </c:pt>
                <c:pt idx="313">
                  <c:v>1.7406999999999999</c:v>
                </c:pt>
                <c:pt idx="314">
                  <c:v>1.7424999999999999</c:v>
                </c:pt>
                <c:pt idx="315">
                  <c:v>1.7532000000000001</c:v>
                </c:pt>
                <c:pt idx="316">
                  <c:v>1.7423</c:v>
                </c:pt>
                <c:pt idx="317">
                  <c:v>1.7439</c:v>
                </c:pt>
                <c:pt idx="318">
                  <c:v>1.7386999999999999</c:v>
                </c:pt>
                <c:pt idx="319">
                  <c:v>1.7447999999999999</c:v>
                </c:pt>
                <c:pt idx="320">
                  <c:v>1.7471000000000001</c:v>
                </c:pt>
                <c:pt idx="321">
                  <c:v>1.7633000000000001</c:v>
                </c:pt>
                <c:pt idx="322">
                  <c:v>1.7833000000000001</c:v>
                </c:pt>
                <c:pt idx="323">
                  <c:v>1.7873000000000001</c:v>
                </c:pt>
                <c:pt idx="324">
                  <c:v>1.7696000000000001</c:v>
                </c:pt>
                <c:pt idx="325">
                  <c:v>1.7662</c:v>
                </c:pt>
                <c:pt idx="326">
                  <c:v>1.7784</c:v>
                </c:pt>
                <c:pt idx="327">
                  <c:v>1.7916000000000001</c:v>
                </c:pt>
                <c:pt idx="328">
                  <c:v>1.7887999999999999</c:v>
                </c:pt>
                <c:pt idx="329">
                  <c:v>1.7985</c:v>
                </c:pt>
                <c:pt idx="330">
                  <c:v>1.8083</c:v>
                </c:pt>
                <c:pt idx="331">
                  <c:v>1.8067</c:v>
                </c:pt>
                <c:pt idx="332">
                  <c:v>1.8008</c:v>
                </c:pt>
                <c:pt idx="333">
                  <c:v>1.8162</c:v>
                </c:pt>
                <c:pt idx="334">
                  <c:v>1.8144</c:v>
                </c:pt>
                <c:pt idx="335">
                  <c:v>1.8118000000000001</c:v>
                </c:pt>
                <c:pt idx="336">
                  <c:v>1.8058000000000001</c:v>
                </c:pt>
                <c:pt idx="337">
                  <c:v>1.8079000000000001</c:v>
                </c:pt>
                <c:pt idx="338">
                  <c:v>1.8169</c:v>
                </c:pt>
                <c:pt idx="339">
                  <c:v>1.8162</c:v>
                </c:pt>
                <c:pt idx="340">
                  <c:v>1.8266</c:v>
                </c:pt>
                <c:pt idx="341">
                  <c:v>1.8382000000000001</c:v>
                </c:pt>
                <c:pt idx="342">
                  <c:v>1.8198000000000001</c:v>
                </c:pt>
                <c:pt idx="343">
                  <c:v>1.8291999999999999</c:v>
                </c:pt>
                <c:pt idx="344">
                  <c:v>1.8305</c:v>
                </c:pt>
                <c:pt idx="345">
                  <c:v>1.8453999999999999</c:v>
                </c:pt>
                <c:pt idx="346">
                  <c:v>1.8468</c:v>
                </c:pt>
                <c:pt idx="347">
                  <c:v>1.8536999999999999</c:v>
                </c:pt>
                <c:pt idx="348">
                  <c:v>1.8536999999999999</c:v>
                </c:pt>
                <c:pt idx="349">
                  <c:v>1.8391999999999999</c:v>
                </c:pt>
                <c:pt idx="350">
                  <c:v>1.8454999999999999</c:v>
                </c:pt>
                <c:pt idx="351">
                  <c:v>1.8388</c:v>
                </c:pt>
                <c:pt idx="352">
                  <c:v>1.8305</c:v>
                </c:pt>
                <c:pt idx="353">
                  <c:v>1.8266</c:v>
                </c:pt>
                <c:pt idx="354">
                  <c:v>1.8202</c:v>
                </c:pt>
                <c:pt idx="355">
                  <c:v>1.8104</c:v>
                </c:pt>
                <c:pt idx="356">
                  <c:v>1.7932999999999999</c:v>
                </c:pt>
                <c:pt idx="357">
                  <c:v>1.7899</c:v>
                </c:pt>
                <c:pt idx="358">
                  <c:v>1.8036000000000001</c:v>
                </c:pt>
                <c:pt idx="359">
                  <c:v>1.7948</c:v>
                </c:pt>
                <c:pt idx="360">
                  <c:v>1.7999000000000001</c:v>
                </c:pt>
                <c:pt idx="361">
                  <c:v>1.804</c:v>
                </c:pt>
                <c:pt idx="362">
                  <c:v>1.81</c:v>
                </c:pt>
                <c:pt idx="363">
                  <c:v>1.8107</c:v>
                </c:pt>
                <c:pt idx="364">
                  <c:v>1.8079000000000001</c:v>
                </c:pt>
                <c:pt idx="365">
                  <c:v>1.8072999999999999</c:v>
                </c:pt>
                <c:pt idx="366">
                  <c:v>1.8029999999999999</c:v>
                </c:pt>
                <c:pt idx="367">
                  <c:v>1.7990999999999999</c:v>
                </c:pt>
                <c:pt idx="368">
                  <c:v>1.8121</c:v>
                </c:pt>
                <c:pt idx="369">
                  <c:v>1.8203</c:v>
                </c:pt>
                <c:pt idx="370">
                  <c:v>1.8282</c:v>
                </c:pt>
                <c:pt idx="371">
                  <c:v>1.8234999999999999</c:v>
                </c:pt>
                <c:pt idx="372">
                  <c:v>1.8194999999999999</c:v>
                </c:pt>
                <c:pt idx="373">
                  <c:v>1.8171999999999999</c:v>
                </c:pt>
                <c:pt idx="374">
                  <c:v>1.8</c:v>
                </c:pt>
                <c:pt idx="375">
                  <c:v>1.8080000000000001</c:v>
                </c:pt>
                <c:pt idx="376">
                  <c:v>1.8121</c:v>
                </c:pt>
                <c:pt idx="377">
                  <c:v>1.8047</c:v>
                </c:pt>
                <c:pt idx="378">
                  <c:v>1.7969999999999999</c:v>
                </c:pt>
                <c:pt idx="379">
                  <c:v>1.7971999999999999</c:v>
                </c:pt>
                <c:pt idx="380">
                  <c:v>1.8006</c:v>
                </c:pt>
                <c:pt idx="381">
                  <c:v>1.7971999999999999</c:v>
                </c:pt>
                <c:pt idx="382">
                  <c:v>1.8033999999999999</c:v>
                </c:pt>
                <c:pt idx="383">
                  <c:v>1.8104</c:v>
                </c:pt>
                <c:pt idx="384">
                  <c:v>1.8106</c:v>
                </c:pt>
                <c:pt idx="385">
                  <c:v>1.7979000000000001</c:v>
                </c:pt>
                <c:pt idx="386">
                  <c:v>1.7969999999999999</c:v>
                </c:pt>
                <c:pt idx="387">
                  <c:v>1.8044</c:v>
                </c:pt>
                <c:pt idx="388">
                  <c:v>1.8015000000000001</c:v>
                </c:pt>
                <c:pt idx="389">
                  <c:v>1.7921</c:v>
                </c:pt>
                <c:pt idx="390">
                  <c:v>1.7956000000000001</c:v>
                </c:pt>
                <c:pt idx="391">
                  <c:v>1.7898000000000001</c:v>
                </c:pt>
                <c:pt idx="392">
                  <c:v>1.7925</c:v>
                </c:pt>
                <c:pt idx="393">
                  <c:v>1.7847</c:v>
                </c:pt>
                <c:pt idx="394">
                  <c:v>1.7827999999999999</c:v>
                </c:pt>
                <c:pt idx="395">
                  <c:v>1.7747999999999999</c:v>
                </c:pt>
                <c:pt idx="396">
                  <c:v>1.788</c:v>
                </c:pt>
                <c:pt idx="397">
                  <c:v>1.7916000000000001</c:v>
                </c:pt>
                <c:pt idx="398">
                  <c:v>1.8079000000000001</c:v>
                </c:pt>
                <c:pt idx="399">
                  <c:v>1.7919</c:v>
                </c:pt>
                <c:pt idx="400">
                  <c:v>1.7961</c:v>
                </c:pt>
                <c:pt idx="401">
                  <c:v>1.7991999999999999</c:v>
                </c:pt>
                <c:pt idx="402">
                  <c:v>1.7949999999999999</c:v>
                </c:pt>
                <c:pt idx="403">
                  <c:v>1.7962</c:v>
                </c:pt>
                <c:pt idx="404">
                  <c:v>1.7959000000000001</c:v>
                </c:pt>
                <c:pt idx="405">
                  <c:v>1.8021</c:v>
                </c:pt>
                <c:pt idx="406">
                  <c:v>1.8056000000000001</c:v>
                </c:pt>
                <c:pt idx="407">
                  <c:v>1.8069999999999999</c:v>
                </c:pt>
                <c:pt idx="408">
                  <c:v>1.8096000000000001</c:v>
                </c:pt>
                <c:pt idx="409">
                  <c:v>1.8173999999999999</c:v>
                </c:pt>
                <c:pt idx="410">
                  <c:v>1.8199000000000001</c:v>
                </c:pt>
                <c:pt idx="411">
                  <c:v>1.8169</c:v>
                </c:pt>
                <c:pt idx="412">
                  <c:v>1.8186</c:v>
                </c:pt>
                <c:pt idx="413">
                  <c:v>1.8204</c:v>
                </c:pt>
                <c:pt idx="414">
                  <c:v>1.8212999999999999</c:v>
                </c:pt>
                <c:pt idx="415">
                  <c:v>1.8277000000000001</c:v>
                </c:pt>
                <c:pt idx="416">
                  <c:v>1.8349</c:v>
                </c:pt>
                <c:pt idx="417">
                  <c:v>1.8259000000000001</c:v>
                </c:pt>
                <c:pt idx="418">
                  <c:v>1.8233999999999999</c:v>
                </c:pt>
                <c:pt idx="419">
                  <c:v>1.8218000000000001</c:v>
                </c:pt>
                <c:pt idx="420">
                  <c:v>1.8254999999999999</c:v>
                </c:pt>
                <c:pt idx="421">
                  <c:v>1.8293999999999999</c:v>
                </c:pt>
                <c:pt idx="422">
                  <c:v>1.8207</c:v>
                </c:pt>
                <c:pt idx="423">
                  <c:v>1.8224</c:v>
                </c:pt>
                <c:pt idx="424">
                  <c:v>1.8199000000000001</c:v>
                </c:pt>
                <c:pt idx="425">
                  <c:v>1.8279000000000001</c:v>
                </c:pt>
                <c:pt idx="426">
                  <c:v>1.8320000000000001</c:v>
                </c:pt>
                <c:pt idx="427">
                  <c:v>1.8317000000000001</c:v>
                </c:pt>
                <c:pt idx="428">
                  <c:v>1.8438000000000001</c:v>
                </c:pt>
                <c:pt idx="429">
                  <c:v>1.8557999999999999</c:v>
                </c:pt>
                <c:pt idx="430">
                  <c:v>1.8537999999999999</c:v>
                </c:pt>
                <c:pt idx="431">
                  <c:v>1.8546</c:v>
                </c:pt>
                <c:pt idx="432">
                  <c:v>1.8516999999999999</c:v>
                </c:pt>
                <c:pt idx="433">
                  <c:v>1.8593999999999999</c:v>
                </c:pt>
                <c:pt idx="434">
                  <c:v>1.8420000000000001</c:v>
                </c:pt>
                <c:pt idx="435">
                  <c:v>1.8506</c:v>
                </c:pt>
                <c:pt idx="436">
                  <c:v>1.8492</c:v>
                </c:pt>
                <c:pt idx="437">
                  <c:v>1.8479000000000001</c:v>
                </c:pt>
                <c:pt idx="438">
                  <c:v>1.8436999999999999</c:v>
                </c:pt>
                <c:pt idx="439">
                  <c:v>1.8483000000000001</c:v>
                </c:pt>
                <c:pt idx="440">
                  <c:v>1.8498000000000001</c:v>
                </c:pt>
                <c:pt idx="441">
                  <c:v>1.8529</c:v>
                </c:pt>
                <c:pt idx="442">
                  <c:v>1.8501000000000001</c:v>
                </c:pt>
                <c:pt idx="443">
                  <c:v>1.8520000000000001</c:v>
                </c:pt>
                <c:pt idx="444">
                  <c:v>1.8573999999999999</c:v>
                </c:pt>
                <c:pt idx="445">
                  <c:v>1.8541000000000001</c:v>
                </c:pt>
                <c:pt idx="446">
                  <c:v>1.8603000000000001</c:v>
                </c:pt>
                <c:pt idx="447">
                  <c:v>1.8764000000000001</c:v>
                </c:pt>
                <c:pt idx="448">
                  <c:v>1.8704000000000001</c:v>
                </c:pt>
                <c:pt idx="449">
                  <c:v>1.8667</c:v>
                </c:pt>
                <c:pt idx="450">
                  <c:v>1.8794999999999999</c:v>
                </c:pt>
                <c:pt idx="451">
                  <c:v>1.8714</c:v>
                </c:pt>
                <c:pt idx="452">
                  <c:v>1.8795999999999999</c:v>
                </c:pt>
                <c:pt idx="453">
                  <c:v>1.8917999999999999</c:v>
                </c:pt>
                <c:pt idx="454">
                  <c:v>1.8980999999999999</c:v>
                </c:pt>
                <c:pt idx="455">
                  <c:v>1.9281999999999999</c:v>
                </c:pt>
                <c:pt idx="456">
                  <c:v>1.9339999999999999</c:v>
                </c:pt>
                <c:pt idx="457">
                  <c:v>1.9239999999999999</c:v>
                </c:pt>
                <c:pt idx="458">
                  <c:v>1.9184000000000001</c:v>
                </c:pt>
                <c:pt idx="459">
                  <c:v>1.909</c:v>
                </c:pt>
                <c:pt idx="460">
                  <c:v>1.9098999999999999</c:v>
                </c:pt>
                <c:pt idx="461">
                  <c:v>1.9286000000000001</c:v>
                </c:pt>
                <c:pt idx="462">
                  <c:v>1.9461999999999999</c:v>
                </c:pt>
                <c:pt idx="463">
                  <c:v>1.9573</c:v>
                </c:pt>
                <c:pt idx="464">
                  <c:v>1.9502999999999999</c:v>
                </c:pt>
                <c:pt idx="465">
                  <c:v>1.9682999999999999</c:v>
                </c:pt>
                <c:pt idx="466">
                  <c:v>1.9565999999999999</c:v>
                </c:pt>
                <c:pt idx="467">
                  <c:v>1.9579</c:v>
                </c:pt>
                <c:pt idx="468">
                  <c:v>1.9440999999999999</c:v>
                </c:pt>
                <c:pt idx="469">
                  <c:v>1.9486000000000001</c:v>
                </c:pt>
                <c:pt idx="470">
                  <c:v>1.9609000000000001</c:v>
                </c:pt>
                <c:pt idx="471">
                  <c:v>1.9365000000000001</c:v>
                </c:pt>
                <c:pt idx="472">
                  <c:v>1.91</c:v>
                </c:pt>
                <c:pt idx="473">
                  <c:v>1.9321999999999999</c:v>
                </c:pt>
                <c:pt idx="474">
                  <c:v>1.9413</c:v>
                </c:pt>
                <c:pt idx="475">
                  <c:v>1.956</c:v>
                </c:pt>
                <c:pt idx="476">
                  <c:v>1.9571000000000001</c:v>
                </c:pt>
                <c:pt idx="477">
                  <c:v>1.9778</c:v>
                </c:pt>
                <c:pt idx="478">
                  <c:v>1.9610000000000001</c:v>
                </c:pt>
                <c:pt idx="479">
                  <c:v>1.9596</c:v>
                </c:pt>
                <c:pt idx="480">
                  <c:v>1.9795</c:v>
                </c:pt>
                <c:pt idx="481">
                  <c:v>1.9846999999999999</c:v>
                </c:pt>
                <c:pt idx="482">
                  <c:v>1.9648000000000001</c:v>
                </c:pt>
                <c:pt idx="483">
                  <c:v>1.9657</c:v>
                </c:pt>
                <c:pt idx="484">
                  <c:v>1.9698</c:v>
                </c:pt>
                <c:pt idx="485">
                  <c:v>1.9695</c:v>
                </c:pt>
                <c:pt idx="486">
                  <c:v>1.9648000000000001</c:v>
                </c:pt>
                <c:pt idx="487">
                  <c:v>1.9676</c:v>
                </c:pt>
                <c:pt idx="488">
                  <c:v>1.9622999999999999</c:v>
                </c:pt>
                <c:pt idx="489">
                  <c:v>1.9635</c:v>
                </c:pt>
                <c:pt idx="490">
                  <c:v>1.9678</c:v>
                </c:pt>
                <c:pt idx="491">
                  <c:v>1.9539</c:v>
                </c:pt>
                <c:pt idx="492">
                  <c:v>1.9556</c:v>
                </c:pt>
                <c:pt idx="493">
                  <c:v>1.9559</c:v>
                </c:pt>
                <c:pt idx="494">
                  <c:v>1.9578</c:v>
                </c:pt>
                <c:pt idx="495">
                  <c:v>1.9523999999999999</c:v>
                </c:pt>
                <c:pt idx="496">
                  <c:v>1.9578</c:v>
                </c:pt>
                <c:pt idx="497">
                  <c:v>1.9608000000000001</c:v>
                </c:pt>
                <c:pt idx="498">
                  <c:v>1.9554</c:v>
                </c:pt>
                <c:pt idx="499">
                  <c:v>1.9554</c:v>
                </c:pt>
                <c:pt idx="500">
                  <c:v>1.9383999999999999</c:v>
                </c:pt>
                <c:pt idx="501">
                  <c:v>1.9421999999999999</c:v>
                </c:pt>
                <c:pt idx="502">
                  <c:v>1.9357</c:v>
                </c:pt>
                <c:pt idx="503">
                  <c:v>1.9483999999999999</c:v>
                </c:pt>
                <c:pt idx="504">
                  <c:v>1.9523999999999999</c:v>
                </c:pt>
                <c:pt idx="505">
                  <c:v>1.9440999999999999</c:v>
                </c:pt>
                <c:pt idx="506">
                  <c:v>1.9429000000000001</c:v>
                </c:pt>
                <c:pt idx="507">
                  <c:v>1.9462999999999999</c:v>
                </c:pt>
                <c:pt idx="508">
                  <c:v>1.9508000000000001</c:v>
                </c:pt>
                <c:pt idx="509">
                  <c:v>1.9475</c:v>
                </c:pt>
                <c:pt idx="510">
                  <c:v>1.9516</c:v>
                </c:pt>
                <c:pt idx="511">
                  <c:v>1.9500999999999999</c:v>
                </c:pt>
                <c:pt idx="512">
                  <c:v>1.9527000000000001</c:v>
                </c:pt>
                <c:pt idx="513">
                  <c:v>1.9553</c:v>
                </c:pt>
                <c:pt idx="514">
                  <c:v>1.9571000000000001</c:v>
                </c:pt>
                <c:pt idx="515">
                  <c:v>1.9585999999999999</c:v>
                </c:pt>
                <c:pt idx="516">
                  <c:v>1.9595</c:v>
                </c:pt>
                <c:pt idx="517">
                  <c:v>1.9738</c:v>
                </c:pt>
                <c:pt idx="518">
                  <c:v>1.974</c:v>
                </c:pt>
                <c:pt idx="519">
                  <c:v>1.9753000000000001</c:v>
                </c:pt>
                <c:pt idx="520">
                  <c:v>1.9714</c:v>
                </c:pt>
                <c:pt idx="521">
                  <c:v>1.9711000000000001</c:v>
                </c:pt>
                <c:pt idx="522">
                  <c:v>1.9739</c:v>
                </c:pt>
                <c:pt idx="523">
                  <c:v>1.9934000000000001</c:v>
                </c:pt>
                <c:pt idx="524">
                  <c:v>1.9944999999999999</c:v>
                </c:pt>
                <c:pt idx="525">
                  <c:v>1.998</c:v>
                </c:pt>
                <c:pt idx="526">
                  <c:v>2.0045000000000002</c:v>
                </c:pt>
                <c:pt idx="527">
                  <c:v>1.9959</c:v>
                </c:pt>
                <c:pt idx="528">
                  <c:v>1.9883999999999999</c:v>
                </c:pt>
                <c:pt idx="529">
                  <c:v>1.9813000000000001</c:v>
                </c:pt>
                <c:pt idx="530">
                  <c:v>1.9802999999999999</c:v>
                </c:pt>
                <c:pt idx="531">
                  <c:v>1.9894000000000001</c:v>
                </c:pt>
                <c:pt idx="532">
                  <c:v>1.9812000000000001</c:v>
                </c:pt>
                <c:pt idx="533">
                  <c:v>1.994</c:v>
                </c:pt>
                <c:pt idx="534">
                  <c:v>2.0026999999999999</c:v>
                </c:pt>
                <c:pt idx="535">
                  <c:v>2.0063</c:v>
                </c:pt>
                <c:pt idx="536">
                  <c:v>2.024</c:v>
                </c:pt>
                <c:pt idx="537">
                  <c:v>2.0367999999999999</c:v>
                </c:pt>
                <c:pt idx="538">
                  <c:v>2.0436000000000001</c:v>
                </c:pt>
                <c:pt idx="539">
                  <c:v>2.0451999999999999</c:v>
                </c:pt>
                <c:pt idx="540">
                  <c:v>2.0428000000000002</c:v>
                </c:pt>
                <c:pt idx="541">
                  <c:v>2.0354999999999999</c:v>
                </c:pt>
                <c:pt idx="542">
                  <c:v>2.0232000000000001</c:v>
                </c:pt>
                <c:pt idx="543">
                  <c:v>2.0207999999999999</c:v>
                </c:pt>
                <c:pt idx="544">
                  <c:v>2.0390999999999999</c:v>
                </c:pt>
                <c:pt idx="545">
                  <c:v>2.0385</c:v>
                </c:pt>
                <c:pt idx="546">
                  <c:v>2.0598999999999998</c:v>
                </c:pt>
                <c:pt idx="547">
                  <c:v>2.0552000000000001</c:v>
                </c:pt>
                <c:pt idx="548">
                  <c:v>2.0621999999999998</c:v>
                </c:pt>
                <c:pt idx="549">
                  <c:v>2.0762999999999998</c:v>
                </c:pt>
                <c:pt idx="550">
                  <c:v>2.0863999999999998</c:v>
                </c:pt>
                <c:pt idx="551">
                  <c:v>2.1217000000000001</c:v>
                </c:pt>
                <c:pt idx="552">
                  <c:v>2.1276999999999999</c:v>
                </c:pt>
                <c:pt idx="553">
                  <c:v>2.0929000000000002</c:v>
                </c:pt>
                <c:pt idx="554">
                  <c:v>2.1</c:v>
                </c:pt>
                <c:pt idx="555">
                  <c:v>2.1419000000000001</c:v>
                </c:pt>
                <c:pt idx="556">
                  <c:v>2.1585999999999999</c:v>
                </c:pt>
                <c:pt idx="557">
                  <c:v>2.1373000000000002</c:v>
                </c:pt>
                <c:pt idx="558">
                  <c:v>2.1236000000000002</c:v>
                </c:pt>
                <c:pt idx="559">
                  <c:v>2.117</c:v>
                </c:pt>
                <c:pt idx="560">
                  <c:v>2.1368999999999998</c:v>
                </c:pt>
                <c:pt idx="561">
                  <c:v>2.1616</c:v>
                </c:pt>
                <c:pt idx="562">
                  <c:v>2.1583999999999999</c:v>
                </c:pt>
                <c:pt idx="563">
                  <c:v>2.1732</c:v>
                </c:pt>
                <c:pt idx="564">
                  <c:v>2.1631999999999998</c:v>
                </c:pt>
                <c:pt idx="565">
                  <c:v>2.1589</c:v>
                </c:pt>
                <c:pt idx="566">
                  <c:v>2.1520999999999999</c:v>
                </c:pt>
                <c:pt idx="567">
                  <c:v>2.1642000000000001</c:v>
                </c:pt>
                <c:pt idx="568">
                  <c:v>2.1421999999999999</c:v>
                </c:pt>
                <c:pt idx="569">
                  <c:v>2.1383999999999999</c:v>
                </c:pt>
                <c:pt idx="570">
                  <c:v>2.1573000000000002</c:v>
                </c:pt>
                <c:pt idx="571">
                  <c:v>2.1825000000000001</c:v>
                </c:pt>
                <c:pt idx="572">
                  <c:v>2.1888000000000001</c:v>
                </c:pt>
                <c:pt idx="573">
                  <c:v>2.1749999999999998</c:v>
                </c:pt>
                <c:pt idx="574">
                  <c:v>2.1882000000000001</c:v>
                </c:pt>
                <c:pt idx="575">
                  <c:v>2.2364000000000002</c:v>
                </c:pt>
                <c:pt idx="576">
                  <c:v>2.2585999999999999</c:v>
                </c:pt>
                <c:pt idx="577">
                  <c:v>2.2538</c:v>
                </c:pt>
                <c:pt idx="578">
                  <c:v>2.3010999999999999</c:v>
                </c:pt>
                <c:pt idx="579">
                  <c:v>2.2541000000000002</c:v>
                </c:pt>
                <c:pt idx="580">
                  <c:v>2.218</c:v>
                </c:pt>
                <c:pt idx="581">
                  <c:v>2.1846999999999999</c:v>
                </c:pt>
                <c:pt idx="582">
                  <c:v>2.2239</c:v>
                </c:pt>
                <c:pt idx="583">
                  <c:v>2.2353000000000001</c:v>
                </c:pt>
                <c:pt idx="584">
                  <c:v>2.2187000000000001</c:v>
                </c:pt>
                <c:pt idx="585">
                  <c:v>2.1957</c:v>
                </c:pt>
                <c:pt idx="586">
                  <c:v>2.2319</c:v>
                </c:pt>
                <c:pt idx="587">
                  <c:v>2.2585999999999999</c:v>
                </c:pt>
                <c:pt idx="588">
                  <c:v>2.2694999999999999</c:v>
                </c:pt>
                <c:pt idx="589">
                  <c:v>2.2863000000000002</c:v>
                </c:pt>
                <c:pt idx="590">
                  <c:v>2.3062</c:v>
                </c:pt>
                <c:pt idx="591">
                  <c:v>2.3384</c:v>
                </c:pt>
                <c:pt idx="592">
                  <c:v>2.3218999999999999</c:v>
                </c:pt>
                <c:pt idx="593">
                  <c:v>2.3035999999999999</c:v>
                </c:pt>
                <c:pt idx="594">
                  <c:v>2.2940999999999998</c:v>
                </c:pt>
                <c:pt idx="595">
                  <c:v>2.3277999999999999</c:v>
                </c:pt>
                <c:pt idx="596">
                  <c:v>2.3062</c:v>
                </c:pt>
                <c:pt idx="597">
                  <c:v>2.3426999999999998</c:v>
                </c:pt>
                <c:pt idx="598">
                  <c:v>2.3494000000000002</c:v>
                </c:pt>
                <c:pt idx="599">
                  <c:v>2.3403</c:v>
                </c:pt>
                <c:pt idx="600">
                  <c:v>2.3264999999999998</c:v>
                </c:pt>
                <c:pt idx="601">
                  <c:v>2.3424999999999998</c:v>
                </c:pt>
                <c:pt idx="602">
                  <c:v>2.3595999999999999</c:v>
                </c:pt>
                <c:pt idx="603">
                  <c:v>2.36</c:v>
                </c:pt>
                <c:pt idx="604">
                  <c:v>2.3833000000000002</c:v>
                </c:pt>
                <c:pt idx="605">
                  <c:v>2.3628999999999998</c:v>
                </c:pt>
                <c:pt idx="606">
                  <c:v>2.3895</c:v>
                </c:pt>
                <c:pt idx="607">
                  <c:v>2.3820999999999999</c:v>
                </c:pt>
                <c:pt idx="608">
                  <c:v>2.3879999999999999</c:v>
                </c:pt>
                <c:pt idx="609">
                  <c:v>2.3618999999999999</c:v>
                </c:pt>
                <c:pt idx="610">
                  <c:v>2.3721999999999999</c:v>
                </c:pt>
                <c:pt idx="611">
                  <c:v>2.3906000000000001</c:v>
                </c:pt>
                <c:pt idx="612">
                  <c:v>2.4077999999999999</c:v>
                </c:pt>
                <c:pt idx="613">
                  <c:v>2.4079000000000002</c:v>
                </c:pt>
                <c:pt idx="614">
                  <c:v>2.4586000000000001</c:v>
                </c:pt>
                <c:pt idx="615">
                  <c:v>2.4674999999999998</c:v>
                </c:pt>
                <c:pt idx="616">
                  <c:v>2.4748000000000001</c:v>
                </c:pt>
                <c:pt idx="617">
                  <c:v>2.4054000000000002</c:v>
                </c:pt>
                <c:pt idx="618">
                  <c:v>2.3296000000000001</c:v>
                </c:pt>
                <c:pt idx="619">
                  <c:v>2.2997000000000001</c:v>
                </c:pt>
                <c:pt idx="620">
                  <c:v>2.3138999999999998</c:v>
                </c:pt>
                <c:pt idx="621">
                  <c:v>2.3235999999999999</c:v>
                </c:pt>
                <c:pt idx="622">
                  <c:v>2.2923</c:v>
                </c:pt>
                <c:pt idx="623">
                  <c:v>2.3048999999999999</c:v>
                </c:pt>
                <c:pt idx="624">
                  <c:v>2.3249</c:v>
                </c:pt>
                <c:pt idx="625">
                  <c:v>2.3395000000000001</c:v>
                </c:pt>
                <c:pt idx="626">
                  <c:v>2.3906999999999998</c:v>
                </c:pt>
                <c:pt idx="627">
                  <c:v>2.4113000000000002</c:v>
                </c:pt>
                <c:pt idx="628">
                  <c:v>2.4943</c:v>
                </c:pt>
                <c:pt idx="629">
                  <c:v>2.4548000000000001</c:v>
                </c:pt>
                <c:pt idx="630">
                  <c:v>2.4802</c:v>
                </c:pt>
                <c:pt idx="631">
                  <c:v>2.5299999999999998</c:v>
                </c:pt>
                <c:pt idx="632">
                  <c:v>2.5423</c:v>
                </c:pt>
                <c:pt idx="633">
                  <c:v>2.5537999999999998</c:v>
                </c:pt>
                <c:pt idx="634">
                  <c:v>2.5979000000000001</c:v>
                </c:pt>
                <c:pt idx="635">
                  <c:v>2.5304000000000002</c:v>
                </c:pt>
                <c:pt idx="636">
                  <c:v>2.4695999999999998</c:v>
                </c:pt>
                <c:pt idx="637">
                  <c:v>2.5032000000000001</c:v>
                </c:pt>
                <c:pt idx="638">
                  <c:v>2.4573</c:v>
                </c:pt>
                <c:pt idx="639">
                  <c:v>2.4108000000000001</c:v>
                </c:pt>
                <c:pt idx="640">
                  <c:v>2.4247000000000001</c:v>
                </c:pt>
                <c:pt idx="641">
                  <c:v>2.4914000000000001</c:v>
                </c:pt>
                <c:pt idx="642">
                  <c:v>2.4836</c:v>
                </c:pt>
                <c:pt idx="643">
                  <c:v>2.4971000000000001</c:v>
                </c:pt>
                <c:pt idx="644">
                  <c:v>2.4333999999999998</c:v>
                </c:pt>
                <c:pt idx="645">
                  <c:v>2.4312999999999998</c:v>
                </c:pt>
                <c:pt idx="646">
                  <c:v>2.4935</c:v>
                </c:pt>
                <c:pt idx="647">
                  <c:v>2.4876999999999998</c:v>
                </c:pt>
                <c:pt idx="648">
                  <c:v>2.4883999999999999</c:v>
                </c:pt>
                <c:pt idx="649">
                  <c:v>2.4689999999999999</c:v>
                </c:pt>
                <c:pt idx="650">
                  <c:v>2.4462999999999999</c:v>
                </c:pt>
                <c:pt idx="651">
                  <c:v>2.4704000000000002</c:v>
                </c:pt>
                <c:pt idx="652">
                  <c:v>2.4668000000000001</c:v>
                </c:pt>
                <c:pt idx="653">
                  <c:v>2.4842</c:v>
                </c:pt>
                <c:pt idx="654">
                  <c:v>2.4910000000000001</c:v>
                </c:pt>
                <c:pt idx="655">
                  <c:v>2.5139999999999998</c:v>
                </c:pt>
                <c:pt idx="656">
                  <c:v>2.5005000000000002</c:v>
                </c:pt>
                <c:pt idx="657">
                  <c:v>2.4876999999999998</c:v>
                </c:pt>
                <c:pt idx="658">
                  <c:v>2.5234999999999999</c:v>
                </c:pt>
                <c:pt idx="659">
                  <c:v>2.5306000000000002</c:v>
                </c:pt>
                <c:pt idx="660">
                  <c:v>2.5352999999999999</c:v>
                </c:pt>
                <c:pt idx="661">
                  <c:v>2.5230999999999999</c:v>
                </c:pt>
                <c:pt idx="662">
                  <c:v>2.5282</c:v>
                </c:pt>
                <c:pt idx="663">
                  <c:v>2.5499999999999998</c:v>
                </c:pt>
                <c:pt idx="664">
                  <c:v>2.5585</c:v>
                </c:pt>
                <c:pt idx="665">
                  <c:v>2.5564</c:v>
                </c:pt>
                <c:pt idx="666">
                  <c:v>2.5474000000000001</c:v>
                </c:pt>
                <c:pt idx="667">
                  <c:v>2.5402999999999998</c:v>
                </c:pt>
                <c:pt idx="668">
                  <c:v>2.5516999999999999</c:v>
                </c:pt>
                <c:pt idx="669">
                  <c:v>2.5590000000000002</c:v>
                </c:pt>
                <c:pt idx="670">
                  <c:v>2.5642</c:v>
                </c:pt>
                <c:pt idx="671">
                  <c:v>2.5669</c:v>
                </c:pt>
                <c:pt idx="672">
                  <c:v>2.5926999999999998</c:v>
                </c:pt>
                <c:pt idx="673">
                  <c:v>2.6013000000000002</c:v>
                </c:pt>
                <c:pt idx="674">
                  <c:v>2.6368999999999998</c:v>
                </c:pt>
                <c:pt idx="675">
                  <c:v>2.6741000000000001</c:v>
                </c:pt>
                <c:pt idx="676">
                  <c:v>2.6978</c:v>
                </c:pt>
                <c:pt idx="677">
                  <c:v>2.6985999999999999</c:v>
                </c:pt>
                <c:pt idx="678">
                  <c:v>2.6678999999999999</c:v>
                </c:pt>
                <c:pt idx="679">
                  <c:v>2.6793</c:v>
                </c:pt>
                <c:pt idx="680">
                  <c:v>2.7065000000000001</c:v>
                </c:pt>
                <c:pt idx="681">
                  <c:v>2.7322000000000002</c:v>
                </c:pt>
                <c:pt idx="682">
                  <c:v>2.8007</c:v>
                </c:pt>
                <c:pt idx="683">
                  <c:v>2.7675000000000001</c:v>
                </c:pt>
                <c:pt idx="684">
                  <c:v>2.7132999999999998</c:v>
                </c:pt>
                <c:pt idx="685">
                  <c:v>2.7263999999999999</c:v>
                </c:pt>
                <c:pt idx="686">
                  <c:v>2.7050000000000001</c:v>
                </c:pt>
                <c:pt idx="687">
                  <c:v>2.6713</c:v>
                </c:pt>
                <c:pt idx="688">
                  <c:v>2.6865999999999999</c:v>
                </c:pt>
                <c:pt idx="689">
                  <c:v>2.7038000000000002</c:v>
                </c:pt>
                <c:pt idx="690">
                  <c:v>2.7286999999999999</c:v>
                </c:pt>
                <c:pt idx="691">
                  <c:v>2.7326000000000001</c:v>
                </c:pt>
                <c:pt idx="692">
                  <c:v>2.754</c:v>
                </c:pt>
                <c:pt idx="693">
                  <c:v>2.7827999999999999</c:v>
                </c:pt>
                <c:pt idx="694">
                  <c:v>2.7797000000000001</c:v>
                </c:pt>
                <c:pt idx="695">
                  <c:v>2.7784</c:v>
                </c:pt>
                <c:pt idx="696">
                  <c:v>2.7799</c:v>
                </c:pt>
                <c:pt idx="697">
                  <c:v>2.7789999999999999</c:v>
                </c:pt>
                <c:pt idx="698">
                  <c:v>2.7526000000000002</c:v>
                </c:pt>
                <c:pt idx="699">
                  <c:v>2.7210999999999999</c:v>
                </c:pt>
                <c:pt idx="700">
                  <c:v>2.7425000000000002</c:v>
                </c:pt>
                <c:pt idx="701">
                  <c:v>2.7572999999999999</c:v>
                </c:pt>
                <c:pt idx="702">
                  <c:v>2.7176</c:v>
                </c:pt>
                <c:pt idx="703">
                  <c:v>2.7168000000000001</c:v>
                </c:pt>
                <c:pt idx="704">
                  <c:v>2.7437999999999998</c:v>
                </c:pt>
                <c:pt idx="705">
                  <c:v>2.7427999999999999</c:v>
                </c:pt>
                <c:pt idx="706">
                  <c:v>2.7290000000000001</c:v>
                </c:pt>
                <c:pt idx="707">
                  <c:v>2.7246000000000001</c:v>
                </c:pt>
                <c:pt idx="708">
                  <c:v>2.7231000000000001</c:v>
                </c:pt>
                <c:pt idx="709">
                  <c:v>2.7071000000000001</c:v>
                </c:pt>
                <c:pt idx="710">
                  <c:v>2.6819999999999999</c:v>
                </c:pt>
                <c:pt idx="711">
                  <c:v>2.6208</c:v>
                </c:pt>
                <c:pt idx="712">
                  <c:v>2.6002999999999998</c:v>
                </c:pt>
                <c:pt idx="713">
                  <c:v>2.6055000000000001</c:v>
                </c:pt>
                <c:pt idx="714">
                  <c:v>2.5571000000000002</c:v>
                </c:pt>
                <c:pt idx="715">
                  <c:v>2.5347</c:v>
                </c:pt>
                <c:pt idx="716">
                  <c:v>2.5501999999999998</c:v>
                </c:pt>
                <c:pt idx="717">
                  <c:v>2.5270000000000001</c:v>
                </c:pt>
                <c:pt idx="718">
                  <c:v>2.5299</c:v>
                </c:pt>
                <c:pt idx="719">
                  <c:v>2.5392000000000001</c:v>
                </c:pt>
                <c:pt idx="720">
                  <c:v>2.5154000000000001</c:v>
                </c:pt>
                <c:pt idx="721">
                  <c:v>2.5350000000000001</c:v>
                </c:pt>
                <c:pt idx="722">
                  <c:v>2.5411000000000001</c:v>
                </c:pt>
                <c:pt idx="723">
                  <c:v>2.5383</c:v>
                </c:pt>
                <c:pt idx="724">
                  <c:v>2.5133999999999999</c:v>
                </c:pt>
                <c:pt idx="725">
                  <c:v>2.4893999999999998</c:v>
                </c:pt>
                <c:pt idx="726">
                  <c:v>2.4603999999999999</c:v>
                </c:pt>
                <c:pt idx="727">
                  <c:v>2.4857</c:v>
                </c:pt>
                <c:pt idx="728">
                  <c:v>2.5072000000000001</c:v>
                </c:pt>
                <c:pt idx="729">
                  <c:v>2.5287000000000002</c:v>
                </c:pt>
                <c:pt idx="730">
                  <c:v>2.4672000000000001</c:v>
                </c:pt>
                <c:pt idx="731">
                  <c:v>2.4289000000000001</c:v>
                </c:pt>
                <c:pt idx="732">
                  <c:v>2.4306000000000001</c:v>
                </c:pt>
                <c:pt idx="733">
                  <c:v>2.4434999999999998</c:v>
                </c:pt>
                <c:pt idx="734">
                  <c:v>2.4005000000000001</c:v>
                </c:pt>
                <c:pt idx="735">
                  <c:v>2.3578999999999999</c:v>
                </c:pt>
                <c:pt idx="736">
                  <c:v>2.3416999999999999</c:v>
                </c:pt>
                <c:pt idx="737">
                  <c:v>2.3551000000000002</c:v>
                </c:pt>
                <c:pt idx="738">
                  <c:v>2.3847</c:v>
                </c:pt>
                <c:pt idx="739">
                  <c:v>2.3839999999999999</c:v>
                </c:pt>
                <c:pt idx="740">
                  <c:v>2.3580000000000001</c:v>
                </c:pt>
                <c:pt idx="741">
                  <c:v>2.343</c:v>
                </c:pt>
                <c:pt idx="742">
                  <c:v>2.2930000000000001</c:v>
                </c:pt>
                <c:pt idx="743">
                  <c:v>2.3201999999999998</c:v>
                </c:pt>
                <c:pt idx="744">
                  <c:v>2.3311000000000002</c:v>
                </c:pt>
                <c:pt idx="745">
                  <c:v>2.3378000000000001</c:v>
                </c:pt>
                <c:pt idx="746">
                  <c:v>2.3144999999999998</c:v>
                </c:pt>
                <c:pt idx="747">
                  <c:v>2.3214999999999999</c:v>
                </c:pt>
                <c:pt idx="748">
                  <c:v>2.3203999999999998</c:v>
                </c:pt>
                <c:pt idx="749">
                  <c:v>2.3203999999999998</c:v>
                </c:pt>
                <c:pt idx="750" formatCode="#,##0.0000">
                  <c:v>2.3066</c:v>
                </c:pt>
                <c:pt idx="751" formatCode="#,##0.0000">
                  <c:v>2.2932000000000001</c:v>
                </c:pt>
                <c:pt idx="752" formatCode="#,##0.0000">
                  <c:v>2.3100999999999998</c:v>
                </c:pt>
                <c:pt idx="753" formatCode="#,##0.0000">
                  <c:v>2.3428</c:v>
                </c:pt>
                <c:pt idx="754" formatCode="#,##0.0000">
                  <c:v>2.3454000000000002</c:v>
                </c:pt>
                <c:pt idx="755" formatCode="#,##0.0000">
                  <c:v>2.3794</c:v>
                </c:pt>
                <c:pt idx="756" formatCode="#,##0.0000">
                  <c:v>2.3896000000000002</c:v>
                </c:pt>
                <c:pt idx="757" formatCode="#,##0.0000">
                  <c:v>2.4167999999999998</c:v>
                </c:pt>
                <c:pt idx="758" formatCode="#,##0.0000">
                  <c:v>2.4072</c:v>
                </c:pt>
                <c:pt idx="759" formatCode="#,##0.0000">
                  <c:v>2.3704999999999998</c:v>
                </c:pt>
                <c:pt idx="760" formatCode="#,##0.0000">
                  <c:v>2.3866999999999998</c:v>
                </c:pt>
                <c:pt idx="761" formatCode="#,##0.0000">
                  <c:v>2.3641000000000001</c:v>
                </c:pt>
                <c:pt idx="762" formatCode="#,##0.0000">
                  <c:v>2.3752</c:v>
                </c:pt>
                <c:pt idx="763" formatCode="#,##0.0000">
                  <c:v>2.3742000000000001</c:v>
                </c:pt>
                <c:pt idx="764" formatCode="#,##0.0000">
                  <c:v>2.3666999999999998</c:v>
                </c:pt>
                <c:pt idx="765" formatCode="#,##0.0000">
                  <c:v>2.3803999999999998</c:v>
                </c:pt>
                <c:pt idx="766" formatCode="#,##0.0000">
                  <c:v>2.3980999999999999</c:v>
                </c:pt>
                <c:pt idx="767" formatCode="#,##0.0000">
                  <c:v>2.4045999999999998</c:v>
                </c:pt>
                <c:pt idx="768" formatCode="#,##0.0000">
                  <c:v>2.4228000000000001</c:v>
                </c:pt>
                <c:pt idx="769" formatCode="#,##0.0000">
                  <c:v>2.4234</c:v>
                </c:pt>
                <c:pt idx="770" formatCode="#,##0.0000">
                  <c:v>2.4384000000000001</c:v>
                </c:pt>
                <c:pt idx="771" formatCode="#,##0.0000">
                  <c:v>2.4182999999999999</c:v>
                </c:pt>
                <c:pt idx="772" formatCode="#,##0.0000">
                  <c:v>2.4161000000000001</c:v>
                </c:pt>
                <c:pt idx="773" formatCode="#,##0.0000">
                  <c:v>2.4228000000000001</c:v>
                </c:pt>
                <c:pt idx="774" formatCode="#,##0.0000">
                  <c:v>2.4214000000000002</c:v>
                </c:pt>
                <c:pt idx="775" formatCode="#,##0.0000">
                  <c:v>2.4205999999999999</c:v>
                </c:pt>
                <c:pt idx="776" formatCode="#,##0.0000">
                  <c:v>2.4518</c:v>
                </c:pt>
                <c:pt idx="777" formatCode="#,##0.0000">
                  <c:v>2.4691000000000001</c:v>
                </c:pt>
                <c:pt idx="778" formatCode="#,##0.0000">
                  <c:v>2.4232</c:v>
                </c:pt>
                <c:pt idx="779" formatCode="#,##0.0000">
                  <c:v>2.4249000000000001</c:v>
                </c:pt>
                <c:pt idx="780" formatCode="#,##0.0000">
                  <c:v>2.4380000000000002</c:v>
                </c:pt>
                <c:pt idx="781" formatCode="#,##0.0000">
                  <c:v>2.4283999999999999</c:v>
                </c:pt>
                <c:pt idx="782" formatCode="#,##0.0000">
                  <c:v>2.4249000000000001</c:v>
                </c:pt>
                <c:pt idx="783" formatCode="#,##0.0000">
                  <c:v>2.4283999999999999</c:v>
                </c:pt>
                <c:pt idx="784" formatCode="#,##0.0000">
                  <c:v>2.4241000000000001</c:v>
                </c:pt>
                <c:pt idx="785" formatCode="#,##0.0000">
                  <c:v>2.4272999999999998</c:v>
                </c:pt>
                <c:pt idx="786" formatCode="#,##0.0000">
                  <c:v>2.4062000000000001</c:v>
                </c:pt>
                <c:pt idx="787" formatCode="#,##0.0000">
                  <c:v>2.3946999999999998</c:v>
                </c:pt>
                <c:pt idx="788" formatCode="#,##0.0000">
                  <c:v>2.3826999999999998</c:v>
                </c:pt>
                <c:pt idx="789" formatCode="#,##0.0000">
                  <c:v>2.3481999999999998</c:v>
                </c:pt>
                <c:pt idx="790" formatCode="#,##0.0000">
                  <c:v>2.3595999999999999</c:v>
                </c:pt>
                <c:pt idx="791" formatCode="#,##0.0000">
                  <c:v>2.3431999999999999</c:v>
                </c:pt>
                <c:pt idx="792" formatCode="#,##0.0000">
                  <c:v>2.3250999999999999</c:v>
                </c:pt>
                <c:pt idx="793" formatCode="#,##0.0000">
                  <c:v>2.3519999999999999</c:v>
                </c:pt>
                <c:pt idx="794" formatCode="#,##0.0000">
                  <c:v>2.3662999999999998</c:v>
                </c:pt>
                <c:pt idx="795" formatCode="#,##0.0000">
                  <c:v>2.3582000000000001</c:v>
                </c:pt>
                <c:pt idx="796" formatCode="#,##0.0000">
                  <c:v>2.3487</c:v>
                </c:pt>
                <c:pt idx="797" formatCode="#,##0.0000">
                  <c:v>2.3496000000000001</c:v>
                </c:pt>
                <c:pt idx="798" formatCode="#,##0.0000">
                  <c:v>2.3368000000000002</c:v>
                </c:pt>
                <c:pt idx="799" formatCode="#,##0.0000">
                  <c:v>2.3441000000000001</c:v>
                </c:pt>
                <c:pt idx="800" formatCode="#,##0.0000">
                  <c:v>2.3542000000000001</c:v>
                </c:pt>
                <c:pt idx="801" formatCode="#,##0.0000">
                  <c:v>2.3405999999999998</c:v>
                </c:pt>
                <c:pt idx="802" formatCode="#,##0.0000">
                  <c:v>2.3431999999999999</c:v>
                </c:pt>
                <c:pt idx="803" formatCode="#,##0.0000">
                  <c:v>2.3380000000000001</c:v>
                </c:pt>
                <c:pt idx="804" formatCode="#,##0.0000">
                  <c:v>2.3475000000000001</c:v>
                </c:pt>
                <c:pt idx="805" formatCode="#,##0.0000">
                  <c:v>2.3508</c:v>
                </c:pt>
                <c:pt idx="806" formatCode="#,##0.0000">
                  <c:v>2.3641000000000001</c:v>
                </c:pt>
                <c:pt idx="807" formatCode="#,##0.0000">
                  <c:v>2.3502000000000001</c:v>
                </c:pt>
                <c:pt idx="808" formatCode="#,##0.0000">
                  <c:v>2.3371</c:v>
                </c:pt>
                <c:pt idx="809" formatCode="#,##0.0000">
                  <c:v>2.3235999999999999</c:v>
                </c:pt>
                <c:pt idx="810" formatCode="#,##0.0000">
                  <c:v>2.3220000000000001</c:v>
                </c:pt>
                <c:pt idx="811" formatCode="#,##0.0000">
                  <c:v>2.3022</c:v>
                </c:pt>
                <c:pt idx="812" formatCode="#,##0.0000">
                  <c:v>2.2976999999999999</c:v>
                </c:pt>
                <c:pt idx="813" formatCode="#,##0.0000">
                  <c:v>2.3117999999999999</c:v>
                </c:pt>
                <c:pt idx="814" formatCode="#,##0.0000">
                  <c:v>2.2924000000000002</c:v>
                </c:pt>
                <c:pt idx="815" formatCode="#,##0.0000">
                  <c:v>2.2907000000000002</c:v>
                </c:pt>
                <c:pt idx="816" formatCode="#,##0.0000">
                  <c:v>2.2841999999999998</c:v>
                </c:pt>
                <c:pt idx="817" formatCode="#,##0.0000">
                  <c:v>2.2728000000000002</c:v>
                </c:pt>
                <c:pt idx="818" formatCode="#,##0.0000">
                  <c:v>2.2709000000000001</c:v>
                </c:pt>
                <c:pt idx="819" formatCode="#,##0.0000">
                  <c:v>2.2988</c:v>
                </c:pt>
                <c:pt idx="820" formatCode="#,##0.0000">
                  <c:v>2.3180000000000001</c:v>
                </c:pt>
                <c:pt idx="821" formatCode="#,##0.0000">
                  <c:v>2.3172000000000001</c:v>
                </c:pt>
                <c:pt idx="822" formatCode="#,##0.0000">
                  <c:v>2.3165</c:v>
                </c:pt>
                <c:pt idx="823" formatCode="#,##0.0000">
                  <c:v>2.3327</c:v>
                </c:pt>
                <c:pt idx="824" formatCode="#,##0.0000">
                  <c:v>2.3269000000000002</c:v>
                </c:pt>
                <c:pt idx="825" formatCode="#,##0.0000">
                  <c:v>2.3347000000000002</c:v>
                </c:pt>
                <c:pt idx="826" formatCode="#,##0.0000">
                  <c:v>2.3487</c:v>
                </c:pt>
                <c:pt idx="827" formatCode="#,##0.0000">
                  <c:v>2.3567999999999998</c:v>
                </c:pt>
                <c:pt idx="828" formatCode="#,##0.0000">
                  <c:v>2.3666</c:v>
                </c:pt>
                <c:pt idx="829" formatCode="#,##0.0000">
                  <c:v>2.3557999999999999</c:v>
                </c:pt>
                <c:pt idx="830" formatCode="#,##0.0000">
                  <c:v>2.3689</c:v>
                </c:pt>
                <c:pt idx="831" formatCode="#,##0.0000">
                  <c:v>2.3624999999999998</c:v>
                </c:pt>
                <c:pt idx="832" formatCode="#,##0.0000">
                  <c:v>2.3769999999999998</c:v>
                </c:pt>
                <c:pt idx="833" formatCode="#,##0.0000">
                  <c:v>2.4148999999999998</c:v>
                </c:pt>
                <c:pt idx="834" formatCode="#,##0.0000">
                  <c:v>2.4327000000000001</c:v>
                </c:pt>
                <c:pt idx="835" formatCode="#,##0.0000">
                  <c:v>2.4174000000000002</c:v>
                </c:pt>
                <c:pt idx="836" formatCode="#,##0.0000">
                  <c:v>2.4340999999999999</c:v>
                </c:pt>
                <c:pt idx="837" formatCode="#,##0.0000">
                  <c:v>2.4519000000000002</c:v>
                </c:pt>
                <c:pt idx="838" formatCode="#,##0.0000">
                  <c:v>2.4838</c:v>
                </c:pt>
                <c:pt idx="839" formatCode="#,##0.0000">
                  <c:v>2.4952000000000001</c:v>
                </c:pt>
                <c:pt idx="840" formatCode="#,##0.0000">
                  <c:v>2.5154000000000001</c:v>
                </c:pt>
                <c:pt idx="841" formatCode="#,##0.0000">
                  <c:v>2.5116999999999998</c:v>
                </c:pt>
                <c:pt idx="842" formatCode="#,##0.0000">
                  <c:v>2.4799000000000002</c:v>
                </c:pt>
                <c:pt idx="843" formatCode="#,##0.0000">
                  <c:v>2.4763000000000002</c:v>
                </c:pt>
                <c:pt idx="844" formatCode="#,##0.0000">
                  <c:v>2.4737</c:v>
                </c:pt>
                <c:pt idx="845" formatCode="#,##0.0000">
                  <c:v>2.4786999999999999</c:v>
                </c:pt>
                <c:pt idx="846" formatCode="#,##0.0000">
                  <c:v>2.5015999999999998</c:v>
                </c:pt>
                <c:pt idx="847" formatCode="#,##0.0000">
                  <c:v>2.5295999999999998</c:v>
                </c:pt>
                <c:pt idx="848" formatCode="#,##0.0000">
                  <c:v>2.524</c:v>
                </c:pt>
                <c:pt idx="849" formatCode="#,##0.0000">
                  <c:v>2.5228000000000002</c:v>
                </c:pt>
                <c:pt idx="850" formatCode="#,##0.0000">
                  <c:v>2.5247999999999999</c:v>
                </c:pt>
                <c:pt idx="851" formatCode="#,##0.0000">
                  <c:v>2.5200999999999998</c:v>
                </c:pt>
                <c:pt idx="852" formatCode="#,##0.0000">
                  <c:v>2.5219999999999998</c:v>
                </c:pt>
                <c:pt idx="853" formatCode="#,##0.0000">
                  <c:v>2.5413000000000001</c:v>
                </c:pt>
                <c:pt idx="854" formatCode="#,##0.0000">
                  <c:v>2.5697000000000001</c:v>
                </c:pt>
                <c:pt idx="855" formatCode="#,##0.0000">
                  <c:v>2.6086</c:v>
                </c:pt>
                <c:pt idx="856" formatCode="#,##0.0000">
                  <c:v>2.6417999999999999</c:v>
                </c:pt>
                <c:pt idx="857" formatCode="#,##0.0000">
                  <c:v>2.6707999999999998</c:v>
                </c:pt>
                <c:pt idx="858" formatCode="#,##0.0000">
                  <c:v>2.6366999999999998</c:v>
                </c:pt>
                <c:pt idx="859" formatCode="#,##0.0000">
                  <c:v>2.6663999999999999</c:v>
                </c:pt>
                <c:pt idx="860" formatCode="#,##0.0000">
                  <c:v>2.7486000000000002</c:v>
                </c:pt>
                <c:pt idx="861" formatCode="#,##0.0000">
                  <c:v>2.6922000000000001</c:v>
                </c:pt>
                <c:pt idx="862" formatCode="#,##0.0000">
                  <c:v>2.7181000000000002</c:v>
                </c:pt>
                <c:pt idx="863" formatCode="#,##0.0000">
                  <c:v>2.6823000000000001</c:v>
                </c:pt>
                <c:pt idx="864" formatCode="#,##0.0000">
                  <c:v>2.67</c:v>
                </c:pt>
                <c:pt idx="865" formatCode="#,##0.0000">
                  <c:v>2.7029999999999998</c:v>
                </c:pt>
                <c:pt idx="866" formatCode="#,##0.0000">
                  <c:v>2.7505000000000002</c:v>
                </c:pt>
                <c:pt idx="867" formatCode="#,##0.0000">
                  <c:v>2.7909999999999999</c:v>
                </c:pt>
                <c:pt idx="868" formatCode="#,##0.0000">
                  <c:v>2.8269000000000002</c:v>
                </c:pt>
                <c:pt idx="869" formatCode="#,##0.0000">
                  <c:v>2.7995000000000001</c:v>
                </c:pt>
                <c:pt idx="870" formatCode="#,##0.0000">
                  <c:v>2.8584000000000001</c:v>
                </c:pt>
                <c:pt idx="871" formatCode="#,##0.0000">
                  <c:v>2.8593000000000002</c:v>
                </c:pt>
                <c:pt idx="872" formatCode="#,##0.0000">
                  <c:v>2.8443999999999998</c:v>
                </c:pt>
                <c:pt idx="873" formatCode="#,##0.0000">
                  <c:v>2.8595000000000002</c:v>
                </c:pt>
                <c:pt idx="874" formatCode="#,##0.0000">
                  <c:v>2.9140999999999999</c:v>
                </c:pt>
                <c:pt idx="875" formatCode="#,##0.0000">
                  <c:v>2.8616999999999999</c:v>
                </c:pt>
                <c:pt idx="876" formatCode="#,##0.0000">
                  <c:v>2.8481000000000001</c:v>
                </c:pt>
                <c:pt idx="877" formatCode="#,##0.0000">
                  <c:v>2.8746</c:v>
                </c:pt>
                <c:pt idx="878" formatCode="#,##0.0000">
                  <c:v>2.8711000000000002</c:v>
                </c:pt>
                <c:pt idx="879" formatCode="#,##0.0000">
                  <c:v>2.8551000000000002</c:v>
                </c:pt>
                <c:pt idx="880" formatCode="#,##0.0000">
                  <c:v>2.8540999999999999</c:v>
                </c:pt>
                <c:pt idx="881" formatCode="#,##0.0000">
                  <c:v>2.8231999999999999</c:v>
                </c:pt>
                <c:pt idx="882" formatCode="#,##0.0000">
                  <c:v>2.8147000000000002</c:v>
                </c:pt>
                <c:pt idx="883" formatCode="#,##0.0000">
                  <c:v>2.8454999999999999</c:v>
                </c:pt>
                <c:pt idx="884" formatCode="#,##0.0000">
                  <c:v>2.8671000000000002</c:v>
                </c:pt>
                <c:pt idx="885" formatCode="#,##0.0000">
                  <c:v>2.8782999999999999</c:v>
                </c:pt>
                <c:pt idx="886" formatCode="#,##0.0000">
                  <c:v>2.8772000000000002</c:v>
                </c:pt>
                <c:pt idx="887" formatCode="#,##0.0000">
                  <c:v>2.8671000000000002</c:v>
                </c:pt>
                <c:pt idx="888" formatCode="#,##0.0000">
                  <c:v>2.8816000000000002</c:v>
                </c:pt>
                <c:pt idx="889" formatCode="#,##0.0000">
                  <c:v>2.9131999999999998</c:v>
                </c:pt>
                <c:pt idx="890" formatCode="#,##0.0000">
                  <c:v>2.9479000000000002</c:v>
                </c:pt>
                <c:pt idx="891" formatCode="#,##0.0000">
                  <c:v>2.9822000000000002</c:v>
                </c:pt>
                <c:pt idx="892" formatCode="#,##0.0000">
                  <c:v>3.0177</c:v>
                </c:pt>
                <c:pt idx="893" formatCode="#,##0.0000">
                  <c:v>3.1448999999999998</c:v>
                </c:pt>
                <c:pt idx="894" formatCode="#,##0.0000">
                  <c:v>3.2692000000000001</c:v>
                </c:pt>
                <c:pt idx="895" formatCode="#,##0.0000">
                  <c:v>3.4285000000000001</c:v>
                </c:pt>
                <c:pt idx="896" formatCode="#,##0.0000">
                  <c:v>3.3275000000000001</c:v>
                </c:pt>
                <c:pt idx="897" formatCode="#,##0.0000">
                  <c:v>3.0301999999999998</c:v>
                </c:pt>
                <c:pt idx="898" formatCode="#,##0.0000">
                  <c:v>3.0731999999999999</c:v>
                </c:pt>
                <c:pt idx="899" formatCode="#,##0.0000">
                  <c:v>3.2069999999999999</c:v>
                </c:pt>
                <c:pt idx="900" formatCode="#,##0.0000">
                  <c:v>3.0598000000000001</c:v>
                </c:pt>
                <c:pt idx="901" formatCode="#,##0.0000">
                  <c:v>2.8883000000000001</c:v>
                </c:pt>
                <c:pt idx="902" formatCode="#,##0.0000">
                  <c:v>2.9964</c:v>
                </c:pt>
                <c:pt idx="903" formatCode="#,##0.0000">
                  <c:v>3.0979000000000001</c:v>
                </c:pt>
                <c:pt idx="904" formatCode="#,##0.0000">
                  <c:v>3.2094</c:v>
                </c:pt>
                <c:pt idx="905" formatCode="#,##0.0000">
                  <c:v>3.1964999999999999</c:v>
                </c:pt>
                <c:pt idx="906" formatCode="#,##0.0000">
                  <c:v>3.1911999999999998</c:v>
                </c:pt>
                <c:pt idx="907" formatCode="#,##0.0000">
                  <c:v>3.1619999999999999</c:v>
                </c:pt>
                <c:pt idx="908" formatCode="#,##0.0000">
                  <c:v>3.1141999999999999</c:v>
                </c:pt>
                <c:pt idx="909" formatCode="#,##0.0000">
                  <c:v>3.0922999999999998</c:v>
                </c:pt>
                <c:pt idx="910" formatCode="#,##0.0000">
                  <c:v>3.0794000000000001</c:v>
                </c:pt>
                <c:pt idx="911" formatCode="#,##0.0000">
                  <c:v>3.1417000000000002</c:v>
                </c:pt>
                <c:pt idx="912" formatCode="#,##0.0000">
                  <c:v>3.1135999999999999</c:v>
                </c:pt>
                <c:pt idx="913" formatCode="#,##0.0000">
                  <c:v>3.0788000000000002</c:v>
                </c:pt>
                <c:pt idx="914" formatCode="#,##0.0000">
                  <c:v>3.0949</c:v>
                </c:pt>
                <c:pt idx="915" formatCode="#,##0.0000">
                  <c:v>3.1219000000000001</c:v>
                </c:pt>
                <c:pt idx="916" formatCode="#,##0.0000">
                  <c:v>3.1238999999999999</c:v>
                </c:pt>
                <c:pt idx="917" formatCode="#,##0.0000">
                  <c:v>3.0223</c:v>
                </c:pt>
                <c:pt idx="918" formatCode="#,##0.0000">
                  <c:v>3.0286</c:v>
                </c:pt>
                <c:pt idx="919" formatCode="#,##0.0000">
                  <c:v>3.0988000000000002</c:v>
                </c:pt>
                <c:pt idx="920" formatCode="#,##0.0000">
                  <c:v>3.1324999999999998</c:v>
                </c:pt>
                <c:pt idx="921" formatCode="#,##0.0000">
                  <c:v>3.1511999999999998</c:v>
                </c:pt>
                <c:pt idx="922" formatCode="#,##0.0000">
                  <c:v>3.1783000000000001</c:v>
                </c:pt>
                <c:pt idx="923" formatCode="#,##0.0000">
                  <c:v>3.1312000000000002</c:v>
                </c:pt>
                <c:pt idx="924" formatCode="#,##0.0000">
                  <c:v>3.1305999999999998</c:v>
                </c:pt>
                <c:pt idx="925" formatCode="#,##0.0000">
                  <c:v>3.1153</c:v>
                </c:pt>
                <c:pt idx="926" formatCode="#,##0.0000">
                  <c:v>3.1238999999999999</c:v>
                </c:pt>
                <c:pt idx="927" formatCode="#,##0.0000">
                  <c:v>3.1505999999999998</c:v>
                </c:pt>
                <c:pt idx="928" formatCode="#,##0.0000">
                  <c:v>3.1884000000000001</c:v>
                </c:pt>
                <c:pt idx="929" formatCode="#,##0.0000">
                  <c:v>3.2248000000000001</c:v>
                </c:pt>
                <c:pt idx="930" formatCode="#,##0.0000">
                  <c:v>3.3239999999999998</c:v>
                </c:pt>
                <c:pt idx="931" formatCode="#,##0.0000">
                  <c:v>3.3843000000000001</c:v>
                </c:pt>
                <c:pt idx="932" formatCode="#,##0.0000">
                  <c:v>3.4277000000000002</c:v>
                </c:pt>
                <c:pt idx="933" formatCode="#,##0.0000">
                  <c:v>3.5448</c:v>
                </c:pt>
                <c:pt idx="934" formatCode="#,##0.0000">
                  <c:v>3.6215999999999999</c:v>
                </c:pt>
                <c:pt idx="935" formatCode="#,##0.0000">
                  <c:v>3.7256999999999998</c:v>
                </c:pt>
                <c:pt idx="936" formatCode="#,##0.0000">
                  <c:v>3.7515999999999998</c:v>
                </c:pt>
                <c:pt idx="937" formatCode="#,##0.0000">
                  <c:v>3.8540999999999999</c:v>
                </c:pt>
                <c:pt idx="938" formatCode="#,##0.0000">
                  <c:v>3.8948999999999998</c:v>
                </c:pt>
                <c:pt idx="939" formatCode="#,##0.0000">
                  <c:v>3.7467000000000001</c:v>
                </c:pt>
                <c:pt idx="940" formatCode="#,##0.0000">
                  <c:v>3.5935999999999999</c:v>
                </c:pt>
                <c:pt idx="941" formatCode="#,##0.0000">
                  <c:v>3.6951999999999998</c:v>
                </c:pt>
                <c:pt idx="942" formatCode="#,##0.0000">
                  <c:v>3.6593</c:v>
                </c:pt>
                <c:pt idx="943" formatCode="#,##0.0000">
                  <c:v>3.6964999999999999</c:v>
                </c:pt>
                <c:pt idx="944" formatCode="#,##0.0000">
                  <c:v>3.7017000000000002</c:v>
                </c:pt>
                <c:pt idx="945" formatCode="#,##0.0000">
                  <c:v>3.8519999999999999</c:v>
                </c:pt>
                <c:pt idx="946" formatCode="#,##0.0000">
                  <c:v>3.9228000000000001</c:v>
                </c:pt>
                <c:pt idx="947" formatCode="#,##0.0000">
                  <c:v>3.9235000000000002</c:v>
                </c:pt>
                <c:pt idx="948" formatCode="#,##0.0000">
                  <c:v>3.8613</c:v>
                </c:pt>
                <c:pt idx="949" formatCode="#,##0.0000">
                  <c:v>3.8567</c:v>
                </c:pt>
                <c:pt idx="950" formatCode="#,##0.0000">
                  <c:v>3.8744000000000001</c:v>
                </c:pt>
                <c:pt idx="951" formatCode="#,##0.0000">
                  <c:v>3.9245000000000001</c:v>
                </c:pt>
                <c:pt idx="952" formatCode="#,##0.0000">
                  <c:v>3.8759000000000001</c:v>
                </c:pt>
                <c:pt idx="953" formatCode="#,##0.0000">
                  <c:v>3.9125000000000001</c:v>
                </c:pt>
                <c:pt idx="954" formatCode="#,##0.0000">
                  <c:v>3.9552</c:v>
                </c:pt>
                <c:pt idx="955" formatCode="#,##0.0000">
                  <c:v>3.8704000000000001</c:v>
                </c:pt>
                <c:pt idx="956" formatCode="#,##0.0000">
                  <c:v>3.8616999999999999</c:v>
                </c:pt>
                <c:pt idx="957" formatCode="#,##0.0000">
                  <c:v>3.8014999999999999</c:v>
                </c:pt>
                <c:pt idx="958" formatCode="#,##0.0000">
                  <c:v>3.7406000000000001</c:v>
                </c:pt>
                <c:pt idx="959" formatCode="#,##0.0000">
                  <c:v>3.8210999999999999</c:v>
                </c:pt>
                <c:pt idx="960" formatCode="#,##0.0000">
                  <c:v>3.7443</c:v>
                </c:pt>
                <c:pt idx="961" formatCode="#,##0.0000">
                  <c:v>3.645</c:v>
                </c:pt>
                <c:pt idx="962" formatCode="#,##0.0000">
                  <c:v>3.6113</c:v>
                </c:pt>
                <c:pt idx="963" formatCode="#,##0.0000">
                  <c:v>3.5417999999999998</c:v>
                </c:pt>
                <c:pt idx="964" formatCode="#,##0.0000">
                  <c:v>3.5625</c:v>
                </c:pt>
                <c:pt idx="965" formatCode="#,##0.0000">
                  <c:v>3.5975999999999999</c:v>
                </c:pt>
                <c:pt idx="966" formatCode="#,##0.0000">
                  <c:v>3.6217999999999999</c:v>
                </c:pt>
                <c:pt idx="967" formatCode="#,##0.0000">
                  <c:v>3.5270999999999999</c:v>
                </c:pt>
                <c:pt idx="968" formatCode="#,##0.0000">
                  <c:v>3.5034999999999998</c:v>
                </c:pt>
                <c:pt idx="969" formatCode="#,##0.0000">
                  <c:v>3.5527000000000002</c:v>
                </c:pt>
                <c:pt idx="970" formatCode="#,##0.0000">
                  <c:v>3.6341999999999999</c:v>
                </c:pt>
                <c:pt idx="971" formatCode="#,##0.0000">
                  <c:v>3.6797</c:v>
                </c:pt>
                <c:pt idx="972" formatCode="#,##0.0000">
                  <c:v>3.5889000000000002</c:v>
                </c:pt>
                <c:pt idx="973" formatCode="#,##0.0000">
                  <c:v>3.5547</c:v>
                </c:pt>
                <c:pt idx="974" formatCode="#,##0.0000">
                  <c:v>3.5146000000000002</c:v>
                </c:pt>
                <c:pt idx="975" formatCode="#,##0.0000">
                  <c:v>3.5103</c:v>
                </c:pt>
                <c:pt idx="976" formatCode="#,##0.0000">
                  <c:v>3.5615999999999999</c:v>
                </c:pt>
                <c:pt idx="977" formatCode="#,##0.0000">
                  <c:v>3.5491999999999999</c:v>
                </c:pt>
                <c:pt idx="978" formatCode="#,##0.0000">
                  <c:v>3.5872000000000002</c:v>
                </c:pt>
                <c:pt idx="979" formatCode="#,##0.0000">
                  <c:v>3.5897999999999999</c:v>
                </c:pt>
                <c:pt idx="980" formatCode="#,##0.0000">
                  <c:v>3.6030000000000002</c:v>
                </c:pt>
                <c:pt idx="981" formatCode="#,##0.0000">
                  <c:v>3.6364999999999998</c:v>
                </c:pt>
                <c:pt idx="982" formatCode="#,##0.0000">
                  <c:v>3.6160000000000001</c:v>
                </c:pt>
                <c:pt idx="983" formatCode="#,##0.0000">
                  <c:v>3.6625000000000001</c:v>
                </c:pt>
                <c:pt idx="984" formatCode="#,##0.0000">
                  <c:v>3.7048999999999999</c:v>
                </c:pt>
                <c:pt idx="985" formatCode="#,##0.0000">
                  <c:v>3.7513999999999998</c:v>
                </c:pt>
                <c:pt idx="986" formatCode="#,##0.0000">
                  <c:v>3.7526000000000002</c:v>
                </c:pt>
                <c:pt idx="987" formatCode="#,##0.0000">
                  <c:v>3.798</c:v>
                </c:pt>
                <c:pt idx="988" formatCode="#,##0.0000">
                  <c:v>3.7685</c:v>
                </c:pt>
                <c:pt idx="989" formatCode="#,##0.0000">
                  <c:v>3.7953999999999999</c:v>
                </c:pt>
                <c:pt idx="990" formatCode="#,##0.0000">
                  <c:v>3.7534999999999998</c:v>
                </c:pt>
                <c:pt idx="991" formatCode="#,##0.0000">
                  <c:v>3.7342</c:v>
                </c:pt>
                <c:pt idx="992" formatCode="#,##0.0000">
                  <c:v>3.6318000000000001</c:v>
                </c:pt>
                <c:pt idx="993" formatCode="#,##0.0000">
                  <c:v>3.5827</c:v>
                </c:pt>
                <c:pt idx="994" formatCode="#,##0.0000">
                  <c:v>3.5316000000000001</c:v>
                </c:pt>
                <c:pt idx="995" formatCode="#,##0.0000">
                  <c:v>3.5047000000000001</c:v>
                </c:pt>
                <c:pt idx="996" formatCode="#,##0.0000">
                  <c:v>3.4278</c:v>
                </c:pt>
                <c:pt idx="997" formatCode="#,##0.0000">
                  <c:v>3.4946999999999999</c:v>
                </c:pt>
                <c:pt idx="998" formatCode="#,##0.0000">
                  <c:v>3.5009999999999999</c:v>
                </c:pt>
                <c:pt idx="999" formatCode="#,##0.0000">
                  <c:v>3.5251000000000001</c:v>
                </c:pt>
                <c:pt idx="1000" formatCode="#,##0.0000">
                  <c:v>3.5413000000000001</c:v>
                </c:pt>
                <c:pt idx="1001" formatCode="#,##0.0000">
                  <c:v>3.5333000000000001</c:v>
                </c:pt>
                <c:pt idx="1002" formatCode="#,##0.0000">
                  <c:v>3.5333000000000001</c:v>
                </c:pt>
                <c:pt idx="1003" formatCode="#,##0.0000">
                  <c:v>3.5224000000000002</c:v>
                </c:pt>
                <c:pt idx="1004" formatCode="#,##0.0000">
                  <c:v>3.4698000000000002</c:v>
                </c:pt>
                <c:pt idx="1005" formatCode="#,##0.0000">
                  <c:v>3.3664000000000001</c:v>
                </c:pt>
                <c:pt idx="1006" formatCode="#,##0.0000">
                  <c:v>3.3422999999999998</c:v>
                </c:pt>
                <c:pt idx="1007" formatCode="#,##0.0000">
                  <c:v>3.3123999999999998</c:v>
                </c:pt>
                <c:pt idx="1008" formatCode="#,##0.0000">
                  <c:v>3.3296999999999999</c:v>
                </c:pt>
                <c:pt idx="1009" formatCode="#,##0.0000">
                  <c:v>3.2917999999999998</c:v>
                </c:pt>
                <c:pt idx="1010" formatCode="#,##0.0000">
                  <c:v>3.2955999999999999</c:v>
                </c:pt>
                <c:pt idx="1011" formatCode="#,##0.0000">
                  <c:v>3.2757999999999998</c:v>
                </c:pt>
                <c:pt idx="1012" formatCode="#,##0.0000">
                  <c:v>3.2982999999999998</c:v>
                </c:pt>
                <c:pt idx="1013" formatCode="#,##0.0000">
                  <c:v>3.2936999999999999</c:v>
                </c:pt>
                <c:pt idx="1014" formatCode="#,##0.0000">
                  <c:v>3.3632</c:v>
                </c:pt>
                <c:pt idx="1015" formatCode="#,##0.0000">
                  <c:v>3.4102999999999999</c:v>
                </c:pt>
                <c:pt idx="1016" formatCode="#,##0.0000">
                  <c:v>3.4401999999999999</c:v>
                </c:pt>
                <c:pt idx="1017" formatCode="#,##0.0000">
                  <c:v>3.5188999999999999</c:v>
                </c:pt>
                <c:pt idx="1018" formatCode="#,##0.0000">
                  <c:v>3.4901</c:v>
                </c:pt>
                <c:pt idx="1019" formatCode="#,##0.0000">
                  <c:v>3.5922999999999998</c:v>
                </c:pt>
                <c:pt idx="1020" formatCode="#,##0.0000">
                  <c:v>3.6623000000000001</c:v>
                </c:pt>
                <c:pt idx="1021" formatCode="#,##0.0000">
                  <c:v>3.6312000000000002</c:v>
                </c:pt>
                <c:pt idx="1022" formatCode="#,##0.0000">
                  <c:v>3.6417000000000002</c:v>
                </c:pt>
                <c:pt idx="1023" formatCode="#,##0.0000">
                  <c:v>3.5695999999999999</c:v>
                </c:pt>
                <c:pt idx="1024" formatCode="#,##0.0000">
                  <c:v>3.5257999999999998</c:v>
                </c:pt>
                <c:pt idx="1025" formatCode="#,##0.0000">
                  <c:v>3.4929999999999999</c:v>
                </c:pt>
                <c:pt idx="1026" formatCode="#,##0.0000">
                  <c:v>3.5406</c:v>
                </c:pt>
                <c:pt idx="1027" formatCode="#,##0.0000">
                  <c:v>3.5844999999999998</c:v>
                </c:pt>
                <c:pt idx="1028" formatCode="#,##0.0000">
                  <c:v>3.6044999999999998</c:v>
                </c:pt>
                <c:pt idx="1029" formatCode="#,##0.0000">
                  <c:v>3.5802</c:v>
                </c:pt>
                <c:pt idx="1030" formatCode="#,##0.0000">
                  <c:v>3.6042000000000001</c:v>
                </c:pt>
                <c:pt idx="1031" formatCode="#,##0.0000">
                  <c:v>3.5737000000000001</c:v>
                </c:pt>
                <c:pt idx="1032" formatCode="#,##0.0000">
                  <c:v>3.6002999999999998</c:v>
                </c:pt>
                <c:pt idx="1033" formatCode="#,##0.0000">
                  <c:v>3.6358999999999999</c:v>
                </c:pt>
                <c:pt idx="1034" formatCode="#,##0.0000">
                  <c:v>3.6579999999999999</c:v>
                </c:pt>
                <c:pt idx="1035" formatCode="#,##0.0000">
                  <c:v>3.6232000000000002</c:v>
                </c:pt>
                <c:pt idx="1036" formatCode="#,##0.0000">
                  <c:v>3.5889000000000002</c:v>
                </c:pt>
                <c:pt idx="1037" formatCode="#,##0.0000">
                  <c:v>3.5935000000000001</c:v>
                </c:pt>
                <c:pt idx="1038" formatCode="#,##0.0000">
                  <c:v>3.6067</c:v>
                </c:pt>
                <c:pt idx="1039" formatCode="#,##0.0000">
                  <c:v>3.6097000000000001</c:v>
                </c:pt>
                <c:pt idx="1040" formatCode="#,##0.0000">
                  <c:v>3.5870000000000002</c:v>
                </c:pt>
                <c:pt idx="1041" formatCode="#,##0.0000">
                  <c:v>3.6013000000000002</c:v>
                </c:pt>
                <c:pt idx="1042" formatCode="#,##0.0000">
                  <c:v>3.5817000000000001</c:v>
                </c:pt>
                <c:pt idx="1043" formatCode="#,##0.0000">
                  <c:v>3.585</c:v>
                </c:pt>
                <c:pt idx="1044" formatCode="#,##0.0000">
                  <c:v>3.5632000000000001</c:v>
                </c:pt>
                <c:pt idx="1045" formatCode="#,##0.0000">
                  <c:v>3.5636999999999999</c:v>
                </c:pt>
                <c:pt idx="1046" formatCode="#,##0.0000">
                  <c:v>3.5259999999999998</c:v>
                </c:pt>
                <c:pt idx="1047" formatCode="#,##0.0000">
                  <c:v>3.5009999999999999</c:v>
                </c:pt>
                <c:pt idx="1048" formatCode="#,##0.0000">
                  <c:v>3.5280999999999998</c:v>
                </c:pt>
                <c:pt idx="1049" formatCode="#,##0.0000">
                  <c:v>3.5061</c:v>
                </c:pt>
                <c:pt idx="1050" formatCode="#,##0.0000">
                  <c:v>3.4763000000000002</c:v>
                </c:pt>
                <c:pt idx="1051" formatCode="#,##0.0000">
                  <c:v>3.4293</c:v>
                </c:pt>
                <c:pt idx="1052" formatCode="#,##0.0000">
                  <c:v>3.3957999999999999</c:v>
                </c:pt>
                <c:pt idx="1053" formatCode="#,##0.0000">
                  <c:v>3.4441999999999999</c:v>
                </c:pt>
                <c:pt idx="1054" formatCode="#,##0.0000">
                  <c:v>3.4308000000000001</c:v>
                </c:pt>
                <c:pt idx="1055" formatCode="#,##0.0000">
                  <c:v>3.4575999999999998</c:v>
                </c:pt>
                <c:pt idx="1056" formatCode="#,##0.0000">
                  <c:v>3.4830000000000001</c:v>
                </c:pt>
                <c:pt idx="1057" formatCode="#,##0.0000">
                  <c:v>3.4462000000000002</c:v>
                </c:pt>
                <c:pt idx="1058" formatCode="#,##0.0000">
                  <c:v>3.407</c:v>
                </c:pt>
                <c:pt idx="1059" formatCode="#,##0.0000">
                  <c:v>3.3892000000000002</c:v>
                </c:pt>
                <c:pt idx="1060" formatCode="#,##0.0000">
                  <c:v>3.3746999999999998</c:v>
                </c:pt>
                <c:pt idx="1061" formatCode="#,##0.0000">
                  <c:v>3.4030999999999998</c:v>
                </c:pt>
                <c:pt idx="1062" formatCode="#,##0.0000">
                  <c:v>3.3757000000000001</c:v>
                </c:pt>
                <c:pt idx="1063" formatCode="#,##0.0000">
                  <c:v>3.3531</c:v>
                </c:pt>
                <c:pt idx="1064" formatCode="#,##0.0000">
                  <c:v>3.3359000000000001</c:v>
                </c:pt>
                <c:pt idx="1065" formatCode="#,##0.0000">
                  <c:v>3.2795000000000001</c:v>
                </c:pt>
                <c:pt idx="1066" formatCode="#,##0.0000">
                  <c:v>3.2563</c:v>
                </c:pt>
                <c:pt idx="1067" formatCode="#,##0.0000">
                  <c:v>3.2469000000000001</c:v>
                </c:pt>
                <c:pt idx="1068" formatCode="#,##0.0000">
                  <c:v>3.1722999999999999</c:v>
                </c:pt>
                <c:pt idx="1069" formatCode="#,##0.0000">
                  <c:v>3.1648999999999998</c:v>
                </c:pt>
                <c:pt idx="1070" formatCode="#,##0.0000">
                  <c:v>3.1857000000000002</c:v>
                </c:pt>
                <c:pt idx="1071" formatCode="#,##0.0000">
                  <c:v>3.2157</c:v>
                </c:pt>
                <c:pt idx="1072" formatCode="#,##0.0000">
                  <c:v>3.2147000000000001</c:v>
                </c:pt>
                <c:pt idx="1073" formatCode="#,##0.0000">
                  <c:v>3.1818</c:v>
                </c:pt>
                <c:pt idx="1074" formatCode="#,##0.0000">
                  <c:v>3.1154000000000002</c:v>
                </c:pt>
                <c:pt idx="1075" formatCode="#,##0.0000">
                  <c:v>3.0752000000000002</c:v>
                </c:pt>
                <c:pt idx="1076" formatCode="#,##0.0000">
                  <c:v>3.0289000000000001</c:v>
                </c:pt>
                <c:pt idx="1077" formatCode="#,##0.0000">
                  <c:v>3.0638999999999998</c:v>
                </c:pt>
                <c:pt idx="1078" formatCode="#,##0.0000">
                  <c:v>3.0146999999999999</c:v>
                </c:pt>
                <c:pt idx="1079" formatCode="#,##0.0000">
                  <c:v>3.0028999999999999</c:v>
                </c:pt>
                <c:pt idx="1080" formatCode="#,##0.0000">
                  <c:v>3.0123000000000002</c:v>
                </c:pt>
                <c:pt idx="1081" formatCode="#,##0.0000">
                  <c:v>2.9914999999999998</c:v>
                </c:pt>
                <c:pt idx="1082" formatCode="#,##0.0000">
                  <c:v>2.9251</c:v>
                </c:pt>
                <c:pt idx="1083" formatCode="#,##0.0000">
                  <c:v>2.8898000000000001</c:v>
                </c:pt>
                <c:pt idx="1084" formatCode="#,##0.0000">
                  <c:v>2.9159000000000002</c:v>
                </c:pt>
                <c:pt idx="1085" formatCode="#,##0.0000">
                  <c:v>2.9845000000000002</c:v>
                </c:pt>
                <c:pt idx="1086" formatCode="#,##0.0000">
                  <c:v>3.0276999999999998</c:v>
                </c:pt>
                <c:pt idx="1087" formatCode="#,##0.0000">
                  <c:v>2.9639000000000002</c:v>
                </c:pt>
                <c:pt idx="1088" formatCode="#,##0.0000">
                  <c:v>2.9177</c:v>
                </c:pt>
                <c:pt idx="1089" formatCode="#,##0.0000">
                  <c:v>2.8801999999999999</c:v>
                </c:pt>
                <c:pt idx="1090" formatCode="#,##0.0000">
                  <c:v>2.8757000000000001</c:v>
                </c:pt>
                <c:pt idx="1091" formatCode="#,##0.0000">
                  <c:v>2.8653</c:v>
                </c:pt>
                <c:pt idx="1092" formatCode="#,##0.0000">
                  <c:v>2.8902000000000001</c:v>
                </c:pt>
                <c:pt idx="1093" formatCode="#,##0.0000">
                  <c:v>2.9306000000000001</c:v>
                </c:pt>
                <c:pt idx="1094" formatCode="#,##0.0000">
                  <c:v>2.9731000000000001</c:v>
                </c:pt>
                <c:pt idx="1095" formatCode="#,##0.0000">
                  <c:v>2.9815</c:v>
                </c:pt>
                <c:pt idx="1096" formatCode="#,##0.0000">
                  <c:v>3.0141</c:v>
                </c:pt>
                <c:pt idx="1097" formatCode="#,##0.0000">
                  <c:v>3.0108999999999999</c:v>
                </c:pt>
                <c:pt idx="1098" formatCode="#,##0.0000">
                  <c:v>2.9842</c:v>
                </c:pt>
                <c:pt idx="1099" formatCode="#,##0.0000">
                  <c:v>2.9445000000000001</c:v>
                </c:pt>
                <c:pt idx="1100" formatCode="#,##0.0000">
                  <c:v>2.9565000000000001</c:v>
                </c:pt>
                <c:pt idx="1101" formatCode="#,##0.0000">
                  <c:v>3.0257000000000001</c:v>
                </c:pt>
                <c:pt idx="1102" formatCode="#,##0.0000">
                  <c:v>3.0139999999999998</c:v>
                </c:pt>
                <c:pt idx="1103" formatCode="#,##0.0000">
                  <c:v>2.9487999999999999</c:v>
                </c:pt>
                <c:pt idx="1104" formatCode="#,##0.0000">
                  <c:v>2.9655999999999998</c:v>
                </c:pt>
                <c:pt idx="1105" formatCode="#,##0.0000">
                  <c:v>2.9780000000000002</c:v>
                </c:pt>
                <c:pt idx="1106" formatCode="#,##0.0000">
                  <c:v>2.964</c:v>
                </c:pt>
                <c:pt idx="1107" formatCode="#,##0.0000">
                  <c:v>2.9112</c:v>
                </c:pt>
                <c:pt idx="1108" formatCode="#,##0.0000">
                  <c:v>2.8929</c:v>
                </c:pt>
                <c:pt idx="1109" formatCode="#,##0.0000">
                  <c:v>2.8491</c:v>
                </c:pt>
                <c:pt idx="1110" formatCode="#,##0.0000">
                  <c:v>2.8681999999999999</c:v>
                </c:pt>
                <c:pt idx="1111" formatCode="#,##0.0000">
                  <c:v>2.8603000000000001</c:v>
                </c:pt>
                <c:pt idx="1112" formatCode="#,##0.0000">
                  <c:v>2.8692000000000002</c:v>
                </c:pt>
                <c:pt idx="1113" formatCode="#,##0.0000">
                  <c:v>2.8620000000000001</c:v>
                </c:pt>
                <c:pt idx="1114" formatCode="#,##0.0000">
                  <c:v>2.8570000000000002</c:v>
                </c:pt>
                <c:pt idx="1115" formatCode="#,##0.0000">
                  <c:v>2.8508</c:v>
                </c:pt>
                <c:pt idx="1116" formatCode="#,##0.0000">
                  <c:v>2.8744000000000001</c:v>
                </c:pt>
                <c:pt idx="1117" formatCode="#,##0.0000">
                  <c:v>2.8902000000000001</c:v>
                </c:pt>
                <c:pt idx="1118" formatCode="#,##0.0000">
                  <c:v>2.8933</c:v>
                </c:pt>
                <c:pt idx="1119" formatCode="#,##0.0000">
                  <c:v>2.8788</c:v>
                </c:pt>
                <c:pt idx="1120" formatCode="#,##0.0000">
                  <c:v>2.8616000000000001</c:v>
                </c:pt>
                <c:pt idx="1121" formatCode="#,##0.0000">
                  <c:v>2.8559000000000001</c:v>
                </c:pt>
                <c:pt idx="1122" formatCode="#,##0.0000">
                  <c:v>2.8940000000000001</c:v>
                </c:pt>
                <c:pt idx="1123" formatCode="#,##0.0000">
                  <c:v>2.8812000000000002</c:v>
                </c:pt>
                <c:pt idx="1124" formatCode="#,##0.0000">
                  <c:v>2.8719999999999999</c:v>
                </c:pt>
                <c:pt idx="1125" formatCode="#,##0.0000">
                  <c:v>2.8443000000000001</c:v>
                </c:pt>
                <c:pt idx="1126" formatCode="#,##0.0000">
                  <c:v>2.8218999999999999</c:v>
                </c:pt>
                <c:pt idx="1127" formatCode="#,##0.0000">
                  <c:v>2.8332000000000002</c:v>
                </c:pt>
                <c:pt idx="1128" formatCode="#,##0.0000">
                  <c:v>2.8298999999999999</c:v>
                </c:pt>
                <c:pt idx="1129" formatCode="#,##0.0000">
                  <c:v>2.8675999999999999</c:v>
                </c:pt>
                <c:pt idx="1130" formatCode="#,##0.0000">
                  <c:v>2.8822999999999999</c:v>
                </c:pt>
                <c:pt idx="1131" formatCode="#,##0.0000">
                  <c:v>2.8671000000000002</c:v>
                </c:pt>
                <c:pt idx="1132" formatCode="#,##0.0000">
                  <c:v>2.8921999999999999</c:v>
                </c:pt>
                <c:pt idx="1133" formatCode="#,##0.0000">
                  <c:v>2.9028999999999998</c:v>
                </c:pt>
                <c:pt idx="1134" formatCode="#,##0.0000">
                  <c:v>2.8753000000000002</c:v>
                </c:pt>
                <c:pt idx="1135" formatCode="#,##0.0000">
                  <c:v>2.8553999999999999</c:v>
                </c:pt>
                <c:pt idx="1136" formatCode="#,##0.0000">
                  <c:v>2.8677000000000001</c:v>
                </c:pt>
                <c:pt idx="1137" formatCode="#,##0.0000">
                  <c:v>2.8563000000000001</c:v>
                </c:pt>
                <c:pt idx="1138" formatCode="#,##0.0000">
                  <c:v>2.8774000000000002</c:v>
                </c:pt>
                <c:pt idx="1139" formatCode="#,##0.0000">
                  <c:v>2.8828</c:v>
                </c:pt>
                <c:pt idx="1140" formatCode="#,##0.0000">
                  <c:v>2.8826000000000001</c:v>
                </c:pt>
                <c:pt idx="1141" formatCode="#,##0.0000">
                  <c:v>2.8877999999999999</c:v>
                </c:pt>
                <c:pt idx="1142" formatCode="#,##0.0000">
                  <c:v>2.8961000000000001</c:v>
                </c:pt>
                <c:pt idx="1143" formatCode="#,##0.0000">
                  <c:v>2.8885000000000001</c:v>
                </c:pt>
                <c:pt idx="1144" formatCode="#,##0.0000">
                  <c:v>2.8965000000000001</c:v>
                </c:pt>
                <c:pt idx="1145" formatCode="#,##0.0000">
                  <c:v>2.9155000000000002</c:v>
                </c:pt>
                <c:pt idx="1146" formatCode="#,##0.0000">
                  <c:v>2.9472999999999998</c:v>
                </c:pt>
                <c:pt idx="1147" formatCode="#,##0.0000">
                  <c:v>2.9655</c:v>
                </c:pt>
                <c:pt idx="1148" formatCode="#,##0.0000">
                  <c:v>3.0005999999999999</c:v>
                </c:pt>
                <c:pt idx="1149" formatCode="#,##0.0000">
                  <c:v>3.0739999999999998</c:v>
                </c:pt>
                <c:pt idx="1150" formatCode="#,##0.0000">
                  <c:v>3.0366</c:v>
                </c:pt>
                <c:pt idx="1151" formatCode="#,##0.0000">
                  <c:v>3.0390000000000001</c:v>
                </c:pt>
                <c:pt idx="1152" formatCode="#,##0.0000">
                  <c:v>3.0068999999999999</c:v>
                </c:pt>
                <c:pt idx="1153" formatCode="#,##0.0000">
                  <c:v>2.9891999999999999</c:v>
                </c:pt>
                <c:pt idx="1154" formatCode="#,##0.0000">
                  <c:v>2.9944999999999999</c:v>
                </c:pt>
                <c:pt idx="1155" formatCode="#,##0.0000">
                  <c:v>3.0236999999999998</c:v>
                </c:pt>
                <c:pt idx="1156" formatCode="#,##0.0000">
                  <c:v>3.0308999999999999</c:v>
                </c:pt>
                <c:pt idx="1157" formatCode="#,##0.0000">
                  <c:v>3.0139999999999998</c:v>
                </c:pt>
                <c:pt idx="1158" formatCode="#,##0.0000">
                  <c:v>2.9929999999999999</c:v>
                </c:pt>
                <c:pt idx="1159" formatCode="#,##0.0000">
                  <c:v>2.9847999999999999</c:v>
                </c:pt>
                <c:pt idx="1160" formatCode="#,##0.0000">
                  <c:v>2.9973000000000001</c:v>
                </c:pt>
                <c:pt idx="1161" formatCode="#,##0.0000">
                  <c:v>3.0009999999999999</c:v>
                </c:pt>
                <c:pt idx="1162" formatCode="#,##0.0000">
                  <c:v>3.0032000000000001</c:v>
                </c:pt>
                <c:pt idx="1163" formatCode="#,##0.0000">
                  <c:v>2.9925999999999999</c:v>
                </c:pt>
                <c:pt idx="1164" formatCode="#,##0.0000">
                  <c:v>2.9895</c:v>
                </c:pt>
                <c:pt idx="1165" formatCode="#,##0.0000">
                  <c:v>2.9895999999999998</c:v>
                </c:pt>
                <c:pt idx="1166" formatCode="#,##0.0000">
                  <c:v>2.9733999999999998</c:v>
                </c:pt>
                <c:pt idx="1167" formatCode="#,##0.0000">
                  <c:v>2.9531000000000001</c:v>
                </c:pt>
                <c:pt idx="1168" formatCode="#,##0.0000">
                  <c:v>2.9664999999999999</c:v>
                </c:pt>
                <c:pt idx="1169" formatCode="#,##0.0000">
                  <c:v>2.984</c:v>
                </c:pt>
                <c:pt idx="1170" formatCode="#,##0.0000">
                  <c:v>2.9788999999999999</c:v>
                </c:pt>
                <c:pt idx="1171" formatCode="#,##0.0000">
                  <c:v>2.9567999999999999</c:v>
                </c:pt>
                <c:pt idx="1172" formatCode="#,##0.0000">
                  <c:v>2.9418000000000002</c:v>
                </c:pt>
                <c:pt idx="1173" formatCode="#,##0.0000">
                  <c:v>2.9216000000000002</c:v>
                </c:pt>
                <c:pt idx="1174" formatCode="#,##0.0000">
                  <c:v>2.9155000000000002</c:v>
                </c:pt>
                <c:pt idx="1175" formatCode="#,##0.0000">
                  <c:v>2.9306000000000001</c:v>
                </c:pt>
                <c:pt idx="1176" formatCode="#,##0.0000">
                  <c:v>2.9125000000000001</c:v>
                </c:pt>
                <c:pt idx="1177" formatCode="#,##0.0000">
                  <c:v>2.8990999999999998</c:v>
                </c:pt>
                <c:pt idx="1178" formatCode="#,##0.0000">
                  <c:v>2.8959000000000001</c:v>
                </c:pt>
                <c:pt idx="1179" formatCode="#,##0.0000">
                  <c:v>2.8898000000000001</c:v>
                </c:pt>
                <c:pt idx="1180" formatCode="#,##0.0000">
                  <c:v>2.8967000000000001</c:v>
                </c:pt>
                <c:pt idx="1181" formatCode="#,##0.0000">
                  <c:v>2.9056999999999999</c:v>
                </c:pt>
                <c:pt idx="1182" formatCode="#,##0.0000">
                  <c:v>2.8975</c:v>
                </c:pt>
                <c:pt idx="1183" formatCode="#,##0.0000">
                  <c:v>2.9064999999999999</c:v>
                </c:pt>
                <c:pt idx="1184" formatCode="#,##0.0000">
                  <c:v>2.9020999999999999</c:v>
                </c:pt>
                <c:pt idx="1185" formatCode="#,##0.0000">
                  <c:v>2.9144999999999999</c:v>
                </c:pt>
                <c:pt idx="1186" formatCode="#,##0.0000">
                  <c:v>2.9243999999999999</c:v>
                </c:pt>
                <c:pt idx="1187" formatCode="#,##0.0000">
                  <c:v>2.9306000000000001</c:v>
                </c:pt>
                <c:pt idx="1188" formatCode="#,##0.0000">
                  <c:v>2.9373</c:v>
                </c:pt>
                <c:pt idx="1189" formatCode="#,##0.0000">
                  <c:v>2.9373999999999998</c:v>
                </c:pt>
                <c:pt idx="1190" formatCode="#,##0.0000">
                  <c:v>2.9234</c:v>
                </c:pt>
                <c:pt idx="1191" formatCode="#,##0.0000">
                  <c:v>2.9034</c:v>
                </c:pt>
                <c:pt idx="1192" formatCode="#,##0.0000">
                  <c:v>2.8988999999999998</c:v>
                </c:pt>
                <c:pt idx="1193" formatCode="#,##0.0000">
                  <c:v>2.8875000000000002</c:v>
                </c:pt>
                <c:pt idx="1194" formatCode="#,##0.0000">
                  <c:v>2.8753000000000002</c:v>
                </c:pt>
                <c:pt idx="1195" formatCode="#,##0.0000">
                  <c:v>2.8700999999999999</c:v>
                </c:pt>
                <c:pt idx="1196" formatCode="#,##0.0000">
                  <c:v>2.8443999999999998</c:v>
                </c:pt>
                <c:pt idx="1197" formatCode="#,##0.0000">
                  <c:v>2.8422000000000001</c:v>
                </c:pt>
                <c:pt idx="1198" formatCode="#,##0.0000">
                  <c:v>2.8401000000000001</c:v>
                </c:pt>
                <c:pt idx="1199" formatCode="#,##0.0000">
                  <c:v>2.8371</c:v>
                </c:pt>
                <c:pt idx="1200" formatCode="#,##0.0000">
                  <c:v>2.8424999999999998</c:v>
                </c:pt>
                <c:pt idx="1201" formatCode="#,##0.0000">
                  <c:v>2.8268</c:v>
                </c:pt>
                <c:pt idx="1202" formatCode="#,##0.0000">
                  <c:v>2.8409</c:v>
                </c:pt>
                <c:pt idx="1203" formatCode="#,##0.0000">
                  <c:v>2.8635000000000002</c:v>
                </c:pt>
                <c:pt idx="1204" formatCode="#,##0.0000">
                  <c:v>2.8839000000000001</c:v>
                </c:pt>
                <c:pt idx="1205" formatCode="#,##0.0000">
                  <c:v>2.8641999999999999</c:v>
                </c:pt>
                <c:pt idx="1206" formatCode="#,##0.0000">
                  <c:v>2.8601999999999999</c:v>
                </c:pt>
                <c:pt idx="1207" formatCode="#,##0.0000">
                  <c:v>2.8698000000000001</c:v>
                </c:pt>
                <c:pt idx="1208" formatCode="#,##0.0000">
                  <c:v>2.8694999999999999</c:v>
                </c:pt>
                <c:pt idx="1209" formatCode="#,##0.0000">
                  <c:v>2.8727999999999998</c:v>
                </c:pt>
                <c:pt idx="1210" formatCode="#,##0.0000">
                  <c:v>2.8675000000000002</c:v>
                </c:pt>
                <c:pt idx="1211" formatCode="#,##0.0000">
                  <c:v>2.8536999999999999</c:v>
                </c:pt>
                <c:pt idx="1212" formatCode="#,##0.0000">
                  <c:v>2.8439999999999999</c:v>
                </c:pt>
                <c:pt idx="1213" formatCode="#,##0.0000">
                  <c:v>2.8561999999999999</c:v>
                </c:pt>
                <c:pt idx="1214" formatCode="#,##0.0000">
                  <c:v>2.8559000000000001</c:v>
                </c:pt>
                <c:pt idx="1215" formatCode="#,##0.0000">
                  <c:v>2.8607</c:v>
                </c:pt>
                <c:pt idx="1216" formatCode="#,##0.0000">
                  <c:v>2.8595999999999999</c:v>
                </c:pt>
                <c:pt idx="1217" formatCode="#,##0.0000">
                  <c:v>2.8708</c:v>
                </c:pt>
                <c:pt idx="1218" formatCode="#,##0.0000">
                  <c:v>2.8698999999999999</c:v>
                </c:pt>
                <c:pt idx="1219" formatCode="#,##0.0000">
                  <c:v>2.8807</c:v>
                </c:pt>
                <c:pt idx="1220" formatCode="#,##0.0000">
                  <c:v>2.8955000000000002</c:v>
                </c:pt>
                <c:pt idx="1221" formatCode="#,##0.0000">
                  <c:v>2.9112</c:v>
                </c:pt>
                <c:pt idx="1222" formatCode="#,##0.0000">
                  <c:v>2.9196</c:v>
                </c:pt>
                <c:pt idx="1223" formatCode="#,##0.0000">
                  <c:v>2.9418000000000002</c:v>
                </c:pt>
                <c:pt idx="1224" formatCode="#,##0.0000">
                  <c:v>2.9546000000000001</c:v>
                </c:pt>
                <c:pt idx="1225" formatCode="#,##0.0000">
                  <c:v>2.9420999999999999</c:v>
                </c:pt>
                <c:pt idx="1226" formatCode="#,##0.0000">
                  <c:v>2.9506999999999999</c:v>
                </c:pt>
                <c:pt idx="1227" formatCode="#,##0.0000">
                  <c:v>2.948</c:v>
                </c:pt>
                <c:pt idx="1228" formatCode="#,##0.0000">
                  <c:v>2.9300999999999999</c:v>
                </c:pt>
                <c:pt idx="1229" formatCode="#,##0.0000">
                  <c:v>2.927</c:v>
                </c:pt>
                <c:pt idx="1230" formatCode="#,##0.0000">
                  <c:v>2.9245999999999999</c:v>
                </c:pt>
                <c:pt idx="1231" formatCode="#,##0.0000">
                  <c:v>2.9361000000000002</c:v>
                </c:pt>
                <c:pt idx="1232" formatCode="#,##0.0000">
                  <c:v>2.9477000000000002</c:v>
                </c:pt>
                <c:pt idx="1233" formatCode="#,##0.0000">
                  <c:v>2.9493999999999998</c:v>
                </c:pt>
                <c:pt idx="1234" formatCode="#,##0.0000">
                  <c:v>2.9340999999999999</c:v>
                </c:pt>
                <c:pt idx="1235" formatCode="#,##0.0000">
                  <c:v>2.9272999999999998</c:v>
                </c:pt>
                <c:pt idx="1236" formatCode="#,##0.0000">
                  <c:v>2.9316</c:v>
                </c:pt>
                <c:pt idx="1237" formatCode="#,##0.0000">
                  <c:v>2.9403000000000001</c:v>
                </c:pt>
                <c:pt idx="1238" formatCode="#,##0.0000">
                  <c:v>2.9398</c:v>
                </c:pt>
                <c:pt idx="1239" formatCode="#,##0.0000">
                  <c:v>2.9422000000000001</c:v>
                </c:pt>
                <c:pt idx="1240" formatCode="#,##0.0000">
                  <c:v>2.9350000000000001</c:v>
                </c:pt>
                <c:pt idx="1241" formatCode="#,##0.0000">
                  <c:v>2.9428999999999998</c:v>
                </c:pt>
                <c:pt idx="1242" formatCode="#,##0.0000">
                  <c:v>2.9434</c:v>
                </c:pt>
                <c:pt idx="1243" formatCode="#,##0.0000">
                  <c:v>2.9420000000000002</c:v>
                </c:pt>
                <c:pt idx="1244" formatCode="#,##0.0000">
                  <c:v>2.9293</c:v>
                </c:pt>
                <c:pt idx="1245" formatCode="#,##0.0000">
                  <c:v>2.9319999999999999</c:v>
                </c:pt>
                <c:pt idx="1246" formatCode="#,##0.0000">
                  <c:v>2.9380999999999999</c:v>
                </c:pt>
                <c:pt idx="1247" formatCode="#,##0.0000">
                  <c:v>2.9340999999999999</c:v>
                </c:pt>
                <c:pt idx="1248" formatCode="#,##0.0000">
                  <c:v>2.9278</c:v>
                </c:pt>
                <c:pt idx="1249" formatCode="#,##0.0000">
                  <c:v>2.9239000000000002</c:v>
                </c:pt>
                <c:pt idx="1250" formatCode="#,##0.0000">
                  <c:v>2.9175</c:v>
                </c:pt>
                <c:pt idx="1251" formatCode="#,##0.0000">
                  <c:v>2.9081999999999999</c:v>
                </c:pt>
                <c:pt idx="1252" formatCode="#,##0.0000">
                  <c:v>2.8994</c:v>
                </c:pt>
                <c:pt idx="1253" formatCode="#,##0.0000">
                  <c:v>2.8883000000000001</c:v>
                </c:pt>
                <c:pt idx="1254" formatCode="#,##0.0000">
                  <c:v>2.8892000000000002</c:v>
                </c:pt>
                <c:pt idx="1255" formatCode="#,##0.0000">
                  <c:v>2.8892000000000002</c:v>
                </c:pt>
                <c:pt idx="1256" formatCode="#,##0.0000">
                  <c:v>2.8862000000000001</c:v>
                </c:pt>
                <c:pt idx="1257" formatCode="#,##0.0000">
                  <c:v>2.8626999999999998</c:v>
                </c:pt>
                <c:pt idx="1258" formatCode="#,##0.0000">
                  <c:v>2.8508</c:v>
                </c:pt>
                <c:pt idx="1259" formatCode="#,##0.0000">
                  <c:v>2.8723000000000001</c:v>
                </c:pt>
                <c:pt idx="1260" formatCode="#,##0.0000">
                  <c:v>2.8588</c:v>
                </c:pt>
                <c:pt idx="1261" formatCode="#,##0.0000">
                  <c:v>2.8422000000000001</c:v>
                </c:pt>
                <c:pt idx="1262" formatCode="#,##0.0000">
                  <c:v>2.8163</c:v>
                </c:pt>
                <c:pt idx="1263" formatCode="#,##0.0000">
                  <c:v>2.8022</c:v>
                </c:pt>
                <c:pt idx="1264" formatCode="#,##0.0000">
                  <c:v>2.8142</c:v>
                </c:pt>
                <c:pt idx="1265" formatCode="#,##0.0000">
                  <c:v>2.8126000000000002</c:v>
                </c:pt>
                <c:pt idx="1266" formatCode="#,##0.0000">
                  <c:v>2.8184</c:v>
                </c:pt>
                <c:pt idx="1267" formatCode="#,##0.0000">
                  <c:v>2.8418999999999999</c:v>
                </c:pt>
                <c:pt idx="1268" formatCode="#,##0.0000">
                  <c:v>2.8382000000000001</c:v>
                </c:pt>
                <c:pt idx="1269" formatCode="#,##0.0000">
                  <c:v>2.8416999999999999</c:v>
                </c:pt>
                <c:pt idx="1270" formatCode="#,##0.0000">
                  <c:v>2.8416999999999999</c:v>
                </c:pt>
                <c:pt idx="1271" formatCode="#,##0.0000">
                  <c:v>2.8435000000000001</c:v>
                </c:pt>
                <c:pt idx="1272" formatCode="#,##0.0000">
                  <c:v>2.8431000000000002</c:v>
                </c:pt>
                <c:pt idx="1273" formatCode="#,##0.0000">
                  <c:v>2.8586999999999998</c:v>
                </c:pt>
                <c:pt idx="1274" formatCode="#,##0.0000">
                  <c:v>2.8784999999999998</c:v>
                </c:pt>
                <c:pt idx="1275" formatCode="#,##0.0000">
                  <c:v>2.9236</c:v>
                </c:pt>
                <c:pt idx="1276" formatCode="#,##0.0000">
                  <c:v>2.9409000000000001</c:v>
                </c:pt>
                <c:pt idx="1277" formatCode="#,##0.0000">
                  <c:v>2.9485999999999999</c:v>
                </c:pt>
                <c:pt idx="1278" formatCode="#,##0.0000">
                  <c:v>2.9325999999999999</c:v>
                </c:pt>
                <c:pt idx="1279" formatCode="#,##0.0000">
                  <c:v>2.9106000000000001</c:v>
                </c:pt>
                <c:pt idx="1280" formatCode="#,##0.0000">
                  <c:v>2.9335</c:v>
                </c:pt>
                <c:pt idx="1281" formatCode="#,##0.0000">
                  <c:v>2.95</c:v>
                </c:pt>
                <c:pt idx="1282" formatCode="#,##0.0000">
                  <c:v>2.9340999999999999</c:v>
                </c:pt>
                <c:pt idx="1283" formatCode="#,##0.0000">
                  <c:v>2.9198</c:v>
                </c:pt>
                <c:pt idx="1284" formatCode="#,##0.0000">
                  <c:v>2.9253</c:v>
                </c:pt>
                <c:pt idx="1285" formatCode="#,##0.0000">
                  <c:v>2.9041999999999999</c:v>
                </c:pt>
                <c:pt idx="1286" formatCode="#,##0.0000">
                  <c:v>2.9085000000000001</c:v>
                </c:pt>
                <c:pt idx="1287" formatCode="#,##0.0000">
                  <c:v>2.9066000000000001</c:v>
                </c:pt>
                <c:pt idx="1288" formatCode="#,##0.0000">
                  <c:v>2.9125000000000001</c:v>
                </c:pt>
                <c:pt idx="1289" formatCode="#,##0.0000">
                  <c:v>2.9296000000000002</c:v>
                </c:pt>
                <c:pt idx="1290" formatCode="#,##0.0000">
                  <c:v>2.9508999999999999</c:v>
                </c:pt>
                <c:pt idx="1291" formatCode="#,##0.0000">
                  <c:v>2.9878</c:v>
                </c:pt>
                <c:pt idx="1292" formatCode="#,##0.0000">
                  <c:v>2.9403000000000001</c:v>
                </c:pt>
                <c:pt idx="1293" formatCode="#,##0.0000">
                  <c:v>2.9369000000000001</c:v>
                </c:pt>
                <c:pt idx="1294" formatCode="#,##0.0000">
                  <c:v>2.9138000000000002</c:v>
                </c:pt>
                <c:pt idx="1295" formatCode="#,##0.0000">
                  <c:v>2.8944999999999999</c:v>
                </c:pt>
                <c:pt idx="1296" formatCode="#,##0.0000">
                  <c:v>2.9085999999999999</c:v>
                </c:pt>
                <c:pt idx="1297" formatCode="#,##0.0000">
                  <c:v>2.8812000000000002</c:v>
                </c:pt>
                <c:pt idx="1298" formatCode="#,##0.0000">
                  <c:v>2.8877999999999999</c:v>
                </c:pt>
                <c:pt idx="1299" formatCode="#,##0.0000">
                  <c:v>2.879</c:v>
                </c:pt>
                <c:pt idx="1300" formatCode="#,##0.0000">
                  <c:v>2.8752</c:v>
                </c:pt>
                <c:pt idx="1301" formatCode="#,##0.0000">
                  <c:v>2.8757999999999999</c:v>
                </c:pt>
                <c:pt idx="1302" formatCode="#,##0.0000">
                  <c:v>2.8891</c:v>
                </c:pt>
                <c:pt idx="1303" formatCode="#,##0.0000">
                  <c:v>2.9131999999999998</c:v>
                </c:pt>
                <c:pt idx="1304" formatCode="#,##0.0000">
                  <c:v>2.9062999999999999</c:v>
                </c:pt>
                <c:pt idx="1305" formatCode="#,##0.0000">
                  <c:v>2.9013</c:v>
                </c:pt>
                <c:pt idx="1306" formatCode="#,##0.0000">
                  <c:v>2.9001000000000001</c:v>
                </c:pt>
                <c:pt idx="1307" formatCode="#,##0.0000">
                  <c:v>2.907</c:v>
                </c:pt>
                <c:pt idx="1308" formatCode="#,##0.0000">
                  <c:v>2.9135</c:v>
                </c:pt>
                <c:pt idx="1309" formatCode="#,##0.0000">
                  <c:v>2.9</c:v>
                </c:pt>
                <c:pt idx="1310" formatCode="#,##0.0000">
                  <c:v>2.9106999999999998</c:v>
                </c:pt>
                <c:pt idx="1311" formatCode="#,##0.0000">
                  <c:v>2.9144000000000001</c:v>
                </c:pt>
                <c:pt idx="1312" formatCode="#,##0.0000">
                  <c:v>2.9264000000000001</c:v>
                </c:pt>
                <c:pt idx="1313" formatCode="#,##0.0000">
                  <c:v>2.9337</c:v>
                </c:pt>
                <c:pt idx="1314" formatCode="#,##0.0000">
                  <c:v>2.9409999999999998</c:v>
                </c:pt>
                <c:pt idx="1315" formatCode="#,##0.0000">
                  <c:v>2.9365000000000001</c:v>
                </c:pt>
                <c:pt idx="1316" formatCode="#,##0.0000">
                  <c:v>2.9216000000000002</c:v>
                </c:pt>
                <c:pt idx="1317" formatCode="#,##0.0000">
                  <c:v>2.9085999999999999</c:v>
                </c:pt>
                <c:pt idx="1318" formatCode="#,##0.0000">
                  <c:v>2.8904000000000001</c:v>
                </c:pt>
                <c:pt idx="1319" formatCode="#,##0.0000">
                  <c:v>2.8929999999999998</c:v>
                </c:pt>
                <c:pt idx="1320" formatCode="#,##0.0000">
                  <c:v>2.8851</c:v>
                </c:pt>
                <c:pt idx="1321" formatCode="#,##0.0000">
                  <c:v>2.8742999999999999</c:v>
                </c:pt>
                <c:pt idx="1322" formatCode="#,##0.0000">
                  <c:v>2.8773</c:v>
                </c:pt>
                <c:pt idx="1323" formatCode="#,##0.0000">
                  <c:v>2.8801999999999999</c:v>
                </c:pt>
                <c:pt idx="1324" formatCode="#,##0.0000">
                  <c:v>2.8855</c:v>
                </c:pt>
                <c:pt idx="1325" formatCode="#,##0.0000">
                  <c:v>2.8851</c:v>
                </c:pt>
                <c:pt idx="1326" formatCode="#,##0.0000">
                  <c:v>2.8956</c:v>
                </c:pt>
                <c:pt idx="1327" formatCode="#,##0.0000">
                  <c:v>2.9064000000000001</c:v>
                </c:pt>
                <c:pt idx="1328" formatCode="#,##0.0000">
                  <c:v>2.9152999999999998</c:v>
                </c:pt>
                <c:pt idx="1329" formatCode="#,##0.0000">
                  <c:v>2.9100999999999999</c:v>
                </c:pt>
                <c:pt idx="1330" formatCode="#,##0.0000">
                  <c:v>2.9186000000000001</c:v>
                </c:pt>
                <c:pt idx="1331" formatCode="#,##0.0000">
                  <c:v>2.9304999999999999</c:v>
                </c:pt>
                <c:pt idx="1332" formatCode="#,##0.0000">
                  <c:v>2.9173</c:v>
                </c:pt>
                <c:pt idx="1333" formatCode="#,##0.0000">
                  <c:v>2.9085000000000001</c:v>
                </c:pt>
                <c:pt idx="1334" formatCode="#,##0.0000">
                  <c:v>2.9161000000000001</c:v>
                </c:pt>
                <c:pt idx="1335" formatCode="#,##0.0000">
                  <c:v>2.9335</c:v>
                </c:pt>
                <c:pt idx="1336" formatCode="#,##0.0000">
                  <c:v>2.9521999999999999</c:v>
                </c:pt>
                <c:pt idx="1337" formatCode="#,##0.0000">
                  <c:v>2.9447000000000001</c:v>
                </c:pt>
                <c:pt idx="1338" formatCode="#,##0.0000">
                  <c:v>2.9569000000000001</c:v>
                </c:pt>
                <c:pt idx="1339" formatCode="#,##0.0000">
                  <c:v>2.9695999999999998</c:v>
                </c:pt>
                <c:pt idx="1340" formatCode="#,##0.0000">
                  <c:v>2.9615999999999998</c:v>
                </c:pt>
                <c:pt idx="1341" formatCode="#,##0.0000">
                  <c:v>2.9899</c:v>
                </c:pt>
                <c:pt idx="1342" formatCode="#,##0.0000">
                  <c:v>3.0503999999999998</c:v>
                </c:pt>
                <c:pt idx="1343" formatCode="#,##0.0000">
                  <c:v>3.1248999999999998</c:v>
                </c:pt>
                <c:pt idx="1344" formatCode="#,##0.0000">
                  <c:v>3.1051000000000002</c:v>
                </c:pt>
                <c:pt idx="1345" formatCode="#,##0.0000">
                  <c:v>3.1211000000000002</c:v>
                </c:pt>
                <c:pt idx="1346" formatCode="#,##0.0000">
                  <c:v>3.1278999999999999</c:v>
                </c:pt>
                <c:pt idx="1347" formatCode="#,##0.0000">
                  <c:v>3.0981999999999998</c:v>
                </c:pt>
                <c:pt idx="1348" formatCode="#,##0.0000">
                  <c:v>3.1219999999999999</c:v>
                </c:pt>
                <c:pt idx="1349" formatCode="#,##0.0000">
                  <c:v>3.1168999999999998</c:v>
                </c:pt>
                <c:pt idx="1350" formatCode="#,##0.0000">
                  <c:v>3.1059000000000001</c:v>
                </c:pt>
                <c:pt idx="1351" formatCode="#,##0.0000">
                  <c:v>3.1812999999999998</c:v>
                </c:pt>
                <c:pt idx="1352" formatCode="#,##0.0000">
                  <c:v>3.2050999999999998</c:v>
                </c:pt>
                <c:pt idx="1353" formatCode="#,##0.0000">
                  <c:v>3.1798000000000002</c:v>
                </c:pt>
                <c:pt idx="1354" formatCode="#,##0.0000">
                  <c:v>3.1576</c:v>
                </c:pt>
                <c:pt idx="1355" formatCode="#,##0.0000">
                  <c:v>3.157</c:v>
                </c:pt>
                <c:pt idx="1356" formatCode="#,##0.0000">
                  <c:v>3.1524000000000001</c:v>
                </c:pt>
                <c:pt idx="1357" formatCode="#,##0.0000">
                  <c:v>3.0960999999999999</c:v>
                </c:pt>
                <c:pt idx="1358" formatCode="#,##0.0000">
                  <c:v>3.1291000000000002</c:v>
                </c:pt>
                <c:pt idx="1359" formatCode="#,##0.0000">
                  <c:v>3.1566999999999998</c:v>
                </c:pt>
                <c:pt idx="1360" formatCode="#,##0.0000">
                  <c:v>3.1301999999999999</c:v>
                </c:pt>
                <c:pt idx="1361" formatCode="#,##0.0000">
                  <c:v>3.1442999999999999</c:v>
                </c:pt>
                <c:pt idx="1362" formatCode="#,##0.0000">
                  <c:v>3.1335000000000002</c:v>
                </c:pt>
                <c:pt idx="1363" formatCode="#,##0.0000">
                  <c:v>3.1118999999999999</c:v>
                </c:pt>
                <c:pt idx="1364" formatCode="#,##0.0000">
                  <c:v>3.1154999999999999</c:v>
                </c:pt>
                <c:pt idx="1365" formatCode="#,##0.0000">
                  <c:v>3.1166</c:v>
                </c:pt>
                <c:pt idx="1366" formatCode="#,##0.0000">
                  <c:v>3.1402000000000001</c:v>
                </c:pt>
                <c:pt idx="1367" formatCode="#,##0.0000">
                  <c:v>3.1650999999999998</c:v>
                </c:pt>
                <c:pt idx="1368" formatCode="#,##0.0000">
                  <c:v>3.1379999999999999</c:v>
                </c:pt>
                <c:pt idx="1369" formatCode="#,##0.0000">
                  <c:v>3.1404999999999998</c:v>
                </c:pt>
                <c:pt idx="1370" formatCode="#,##0.0000">
                  <c:v>3.1280000000000001</c:v>
                </c:pt>
                <c:pt idx="1371" formatCode="#,##0.0000">
                  <c:v>3.1387999999999998</c:v>
                </c:pt>
                <c:pt idx="1372" formatCode="#,##0.0000">
                  <c:v>3.1297999999999999</c:v>
                </c:pt>
                <c:pt idx="1373" formatCode="#,##0.0000">
                  <c:v>3.1341000000000001</c:v>
                </c:pt>
                <c:pt idx="1374" formatCode="#,##0.0000">
                  <c:v>3.1257999999999999</c:v>
                </c:pt>
                <c:pt idx="1375" formatCode="#,##0.0000">
                  <c:v>3.1030000000000002</c:v>
                </c:pt>
                <c:pt idx="1376" formatCode="#,##0.0000">
                  <c:v>3.1095999999999999</c:v>
                </c:pt>
                <c:pt idx="1377" formatCode="#,##0.0000">
                  <c:v>3.1246999999999998</c:v>
                </c:pt>
                <c:pt idx="1378" formatCode="#,##0.0000">
                  <c:v>3.1183000000000001</c:v>
                </c:pt>
                <c:pt idx="1379" formatCode="#,##0.0000">
                  <c:v>3.1074999999999999</c:v>
                </c:pt>
                <c:pt idx="1380" formatCode="#,##0.0000">
                  <c:v>3.0747</c:v>
                </c:pt>
                <c:pt idx="1381" formatCode="#,##0.0000">
                  <c:v>3.0501999999999998</c:v>
                </c:pt>
                <c:pt idx="1382" formatCode="#,##0.0000">
                  <c:v>3.0316000000000001</c:v>
                </c:pt>
                <c:pt idx="1383" formatCode="#,##0.0000">
                  <c:v>3.0417999999999998</c:v>
                </c:pt>
                <c:pt idx="1384" formatCode="#,##0.0000">
                  <c:v>3.0367000000000002</c:v>
                </c:pt>
                <c:pt idx="1385" formatCode="#,##0.0000">
                  <c:v>3.0474999999999999</c:v>
                </c:pt>
                <c:pt idx="1386" formatCode="#,##0.0000">
                  <c:v>3.0428999999999999</c:v>
                </c:pt>
                <c:pt idx="1387" formatCode="#,##0.0000">
                  <c:v>3.0371000000000001</c:v>
                </c:pt>
                <c:pt idx="1388" formatCode="#,##0.0000">
                  <c:v>3.0419999999999998</c:v>
                </c:pt>
                <c:pt idx="1389" formatCode="#,##0.0000">
                  <c:v>3.0284</c:v>
                </c:pt>
                <c:pt idx="1390" formatCode="#,##0.0000">
                  <c:v>3.0215000000000001</c:v>
                </c:pt>
                <c:pt idx="1391" formatCode="#,##0.0000">
                  <c:v>3.0021</c:v>
                </c:pt>
                <c:pt idx="1392" formatCode="#,##0.0000">
                  <c:v>2.9939</c:v>
                </c:pt>
                <c:pt idx="1393" formatCode="#,##0.0000">
                  <c:v>3.0041000000000002</c:v>
                </c:pt>
                <c:pt idx="1394" formatCode="#,##0.0000">
                  <c:v>3.0247000000000002</c:v>
                </c:pt>
                <c:pt idx="1395" formatCode="#,##0.0000">
                  <c:v>3.0392000000000001</c:v>
                </c:pt>
                <c:pt idx="1396" formatCode="#,##0.0000">
                  <c:v>3.0465</c:v>
                </c:pt>
                <c:pt idx="1397" formatCode="#,##0.0000">
                  <c:v>3.0573000000000001</c:v>
                </c:pt>
                <c:pt idx="1398" formatCode="#,##0.0000">
                  <c:v>3.0670000000000002</c:v>
                </c:pt>
                <c:pt idx="1399" formatCode="#,##0.0000">
                  <c:v>3.0556999999999999</c:v>
                </c:pt>
                <c:pt idx="1400" formatCode="#,##0.0000">
                  <c:v>3.0373999999999999</c:v>
                </c:pt>
                <c:pt idx="1401" formatCode="#,##0.0000">
                  <c:v>3.0268000000000002</c:v>
                </c:pt>
                <c:pt idx="1402" formatCode="#,##0.0000">
                  <c:v>3.0466000000000002</c:v>
                </c:pt>
                <c:pt idx="1403" formatCode="#,##0.0000">
                  <c:v>3.0550000000000002</c:v>
                </c:pt>
                <c:pt idx="1404" formatCode="#,##0.0000">
                  <c:v>3.0579000000000001</c:v>
                </c:pt>
                <c:pt idx="1405" formatCode="#,##0.0000">
                  <c:v>3.0636999999999999</c:v>
                </c:pt>
                <c:pt idx="1406" formatCode="#,##0.0000">
                  <c:v>3.0489000000000002</c:v>
                </c:pt>
                <c:pt idx="1407" formatCode="#,##0.0000">
                  <c:v>3.0396000000000001</c:v>
                </c:pt>
                <c:pt idx="1408" formatCode="#,##0.0000">
                  <c:v>3.0285000000000002</c:v>
                </c:pt>
                <c:pt idx="1409" formatCode="#,##0.0000">
                  <c:v>3.0392000000000001</c:v>
                </c:pt>
                <c:pt idx="1410" formatCode="#,##0.0000">
                  <c:v>3.0306999999999999</c:v>
                </c:pt>
                <c:pt idx="1411" formatCode="#,##0.0000">
                  <c:v>3.0234999999999999</c:v>
                </c:pt>
                <c:pt idx="1412" formatCode="#,##0.0000">
                  <c:v>3.0146000000000002</c:v>
                </c:pt>
                <c:pt idx="1413" formatCode="#,##0.0000">
                  <c:v>2.9988999999999999</c:v>
                </c:pt>
                <c:pt idx="1414" formatCode="#,##0.0000">
                  <c:v>2.9922</c:v>
                </c:pt>
                <c:pt idx="1415" formatCode="#,##0.0000">
                  <c:v>2.9792999999999998</c:v>
                </c:pt>
                <c:pt idx="1416" formatCode="#,##0.0000">
                  <c:v>2.9742000000000002</c:v>
                </c:pt>
                <c:pt idx="1417" formatCode="#,##0.0000">
                  <c:v>2.9687000000000001</c:v>
                </c:pt>
                <c:pt idx="1418" formatCode="#,##0.0000">
                  <c:v>2.9575999999999998</c:v>
                </c:pt>
                <c:pt idx="1419" formatCode="#,##0.0000">
                  <c:v>2.9512</c:v>
                </c:pt>
                <c:pt idx="1420" formatCode="#,##0.0000">
                  <c:v>2.9540999999999999</c:v>
                </c:pt>
                <c:pt idx="1421" formatCode="#,##0.0000">
                  <c:v>2.9571000000000001</c:v>
                </c:pt>
                <c:pt idx="1422" formatCode="#,##0.0000">
                  <c:v>2.9487999999999999</c:v>
                </c:pt>
                <c:pt idx="1423" formatCode="#,##0.0000">
                  <c:v>2.9338000000000002</c:v>
                </c:pt>
                <c:pt idx="1424" formatCode="#,##0.0000">
                  <c:v>2.9298000000000002</c:v>
                </c:pt>
                <c:pt idx="1425" formatCode="#,##0.0000">
                  <c:v>2.9361000000000002</c:v>
                </c:pt>
                <c:pt idx="1426" formatCode="#,##0.0000">
                  <c:v>2.9289000000000001</c:v>
                </c:pt>
                <c:pt idx="1427" formatCode="#,##0.0000">
                  <c:v>2.9142000000000001</c:v>
                </c:pt>
                <c:pt idx="1428" formatCode="#,##0.0000">
                  <c:v>2.9014000000000002</c:v>
                </c:pt>
                <c:pt idx="1429" formatCode="#,##0.0000">
                  <c:v>2.9028</c:v>
                </c:pt>
                <c:pt idx="1430" formatCode="#,##0.0000">
                  <c:v>2.8988</c:v>
                </c:pt>
                <c:pt idx="1431" formatCode="#,##0.0000">
                  <c:v>2.9060000000000001</c:v>
                </c:pt>
                <c:pt idx="1432" formatCode="#,##0.0000">
                  <c:v>2.9125000000000001</c:v>
                </c:pt>
                <c:pt idx="1433" formatCode="#,##0.0000">
                  <c:v>2.9041999999999999</c:v>
                </c:pt>
                <c:pt idx="1434" formatCode="#,##0.0000">
                  <c:v>2.8892000000000002</c:v>
                </c:pt>
                <c:pt idx="1435" formatCode="#,##0.0000">
                  <c:v>2.8744000000000001</c:v>
                </c:pt>
                <c:pt idx="1436" formatCode="#,##0.0000">
                  <c:v>2.8675999999999999</c:v>
                </c:pt>
                <c:pt idx="1437" formatCode="#,##0.0000">
                  <c:v>2.8736999999999999</c:v>
                </c:pt>
                <c:pt idx="1438" formatCode="#,##0.0000">
                  <c:v>2.8677000000000001</c:v>
                </c:pt>
                <c:pt idx="1439" formatCode="#,##0.0000">
                  <c:v>2.8725000000000001</c:v>
                </c:pt>
                <c:pt idx="1440" formatCode="#,##0.0000">
                  <c:v>2.8734999999999999</c:v>
                </c:pt>
                <c:pt idx="1441" formatCode="#,##0.0000">
                  <c:v>2.8727999999999998</c:v>
                </c:pt>
                <c:pt idx="1442" formatCode="#,##0.0000">
                  <c:v>2.8692000000000002</c:v>
                </c:pt>
                <c:pt idx="1443" formatCode="#,##0.0000">
                  <c:v>2.8601999999999999</c:v>
                </c:pt>
                <c:pt idx="1444" formatCode="#,##0.0000">
                  <c:v>2.8586</c:v>
                </c:pt>
                <c:pt idx="1445" formatCode="#,##0.0000">
                  <c:v>2.8513000000000002</c:v>
                </c:pt>
                <c:pt idx="1446" formatCode="#,##0.0000">
                  <c:v>2.8264999999999998</c:v>
                </c:pt>
                <c:pt idx="1447" formatCode="#,##0.0000">
                  <c:v>2.8241000000000001</c:v>
                </c:pt>
                <c:pt idx="1448" formatCode="#,##0.0000">
                  <c:v>2.8361999999999998</c:v>
                </c:pt>
                <c:pt idx="1449" formatCode="#,##0.0000">
                  <c:v>2.8517999999999999</c:v>
                </c:pt>
                <c:pt idx="1450" formatCode="#,##0.0000">
                  <c:v>2.8250999999999999</c:v>
                </c:pt>
                <c:pt idx="1451" formatCode="#,##0.0000">
                  <c:v>2.8317999999999999</c:v>
                </c:pt>
                <c:pt idx="1452" formatCode="#,##0.0000">
                  <c:v>2.8374000000000001</c:v>
                </c:pt>
                <c:pt idx="1453" formatCode="#,##0.0000">
                  <c:v>2.8631000000000002</c:v>
                </c:pt>
                <c:pt idx="1454" formatCode="#,##0.0000">
                  <c:v>2.8622999999999998</c:v>
                </c:pt>
                <c:pt idx="1455" formatCode="#,##0.0000">
                  <c:v>2.8546999999999998</c:v>
                </c:pt>
                <c:pt idx="1456" formatCode="#,##0.0000">
                  <c:v>2.8706</c:v>
                </c:pt>
                <c:pt idx="1457" formatCode="#,##0.0000">
                  <c:v>2.8847</c:v>
                </c:pt>
                <c:pt idx="1458" formatCode="#,##0.0000">
                  <c:v>2.8534999999999999</c:v>
                </c:pt>
                <c:pt idx="1459" formatCode="#,##0.0000">
                  <c:v>2.8489</c:v>
                </c:pt>
                <c:pt idx="1460" formatCode="#,##0.0000">
                  <c:v>2.8816999999999999</c:v>
                </c:pt>
                <c:pt idx="1461" formatCode="#,##0.0000">
                  <c:v>2.8729</c:v>
                </c:pt>
                <c:pt idx="1462" formatCode="#,##0.0000">
                  <c:v>2.8584999999999998</c:v>
                </c:pt>
                <c:pt idx="1463" formatCode="#,##0.0000">
                  <c:v>2.8654999999999999</c:v>
                </c:pt>
                <c:pt idx="1464" formatCode="#,##0.0000">
                  <c:v>2.8565</c:v>
                </c:pt>
                <c:pt idx="1465" formatCode="#,##0.0000">
                  <c:v>2.859</c:v>
                </c:pt>
                <c:pt idx="1466" formatCode="#,##0.0000">
                  <c:v>2.8304</c:v>
                </c:pt>
                <c:pt idx="1467" formatCode="#,##0.0000">
                  <c:v>2.8210999999999999</c:v>
                </c:pt>
                <c:pt idx="1468" formatCode="#,##0.0000">
                  <c:v>2.8186</c:v>
                </c:pt>
                <c:pt idx="1469" formatCode="#,##0.0000">
                  <c:v>2.8298999999999999</c:v>
                </c:pt>
                <c:pt idx="1470" formatCode="#,##0.0000">
                  <c:v>2.8287</c:v>
                </c:pt>
                <c:pt idx="1471" formatCode="#,##0.0000">
                  <c:v>2.8209</c:v>
                </c:pt>
                <c:pt idx="1472" formatCode="#,##0.0000">
                  <c:v>2.82</c:v>
                </c:pt>
                <c:pt idx="1473" formatCode="#,##0.0000">
                  <c:v>2.7991000000000001</c:v>
                </c:pt>
                <c:pt idx="1474" formatCode="#,##0.0000">
                  <c:v>2.7856000000000001</c:v>
                </c:pt>
                <c:pt idx="1475" formatCode="#,##0.0000">
                  <c:v>2.7673999999999999</c:v>
                </c:pt>
                <c:pt idx="1476" formatCode="#,##0.0000">
                  <c:v>2.7603</c:v>
                </c:pt>
                <c:pt idx="1477" formatCode="#,##0.0000">
                  <c:v>2.7637</c:v>
                </c:pt>
                <c:pt idx="1478" formatCode="#,##0.0000">
                  <c:v>2.7677999999999998</c:v>
                </c:pt>
                <c:pt idx="1479" formatCode="#,##0.0000">
                  <c:v>2.7446000000000002</c:v>
                </c:pt>
                <c:pt idx="1480" formatCode="#,##0.0000">
                  <c:v>2.7484999999999999</c:v>
                </c:pt>
                <c:pt idx="1481" formatCode="#,##0.0000">
                  <c:v>2.7511000000000001</c:v>
                </c:pt>
                <c:pt idx="1482" formatCode="#,##0.0000">
                  <c:v>2.7332000000000001</c:v>
                </c:pt>
                <c:pt idx="1483" formatCode="#,##0.0000">
                  <c:v>2.7402000000000002</c:v>
                </c:pt>
                <c:pt idx="1484" formatCode="#,##0.0000">
                  <c:v>2.7307000000000001</c:v>
                </c:pt>
                <c:pt idx="1485" formatCode="#,##0.0000">
                  <c:v>2.7145000000000001</c:v>
                </c:pt>
                <c:pt idx="1486" formatCode="#,##0.0000">
                  <c:v>2.7239</c:v>
                </c:pt>
                <c:pt idx="1487" formatCode="#,##0.0000">
                  <c:v>2.7094999999999998</c:v>
                </c:pt>
                <c:pt idx="1488" formatCode="#,##0.0000">
                  <c:v>2.7185999999999999</c:v>
                </c:pt>
                <c:pt idx="1489" formatCode="#,##0.0000">
                  <c:v>2.7322000000000002</c:v>
                </c:pt>
                <c:pt idx="1490" formatCode="#,##0.0000">
                  <c:v>2.7664</c:v>
                </c:pt>
                <c:pt idx="1491" formatCode="#,##0.0000">
                  <c:v>2.7744</c:v>
                </c:pt>
                <c:pt idx="1492" formatCode="#,##0.0000">
                  <c:v>2.7867000000000002</c:v>
                </c:pt>
                <c:pt idx="1493" formatCode="#,##0.0000">
                  <c:v>2.7696999999999998</c:v>
                </c:pt>
                <c:pt idx="1494" formatCode="#,##0.0000">
                  <c:v>2.758</c:v>
                </c:pt>
                <c:pt idx="1495" formatCode="#,##0.0000">
                  <c:v>2.7507999999999999</c:v>
                </c:pt>
                <c:pt idx="1496" formatCode="#,##0.0000">
                  <c:v>2.7292999999999998</c:v>
                </c:pt>
                <c:pt idx="1497" formatCode="#,##0.0000">
                  <c:v>2.7246999999999999</c:v>
                </c:pt>
                <c:pt idx="1498" formatCode="#,##0.0000">
                  <c:v>2.6926999999999999</c:v>
                </c:pt>
                <c:pt idx="1499" formatCode="#,##0.0000">
                  <c:v>2.6892</c:v>
                </c:pt>
                <c:pt idx="1500" formatCode="#,##0.0000">
                  <c:v>2.6989999999999998</c:v>
                </c:pt>
                <c:pt idx="1501" formatCode="#,##0.0000">
                  <c:v>2.7067000000000001</c:v>
                </c:pt>
                <c:pt idx="1502" formatCode="#,##0.0000">
                  <c:v>2.6911999999999998</c:v>
                </c:pt>
                <c:pt idx="1503" formatCode="#,##0.0000">
                  <c:v>2.6983000000000001</c:v>
                </c:pt>
                <c:pt idx="1504" formatCode="#,##0.0000">
                  <c:v>2.6894999999999998</c:v>
                </c:pt>
                <c:pt idx="1505" formatCode="#,##0.0000">
                  <c:v>2.6836000000000002</c:v>
                </c:pt>
                <c:pt idx="1506" formatCode="#,##0.0000">
                  <c:v>2.6543999999999999</c:v>
                </c:pt>
                <c:pt idx="1507" formatCode="#,##0.0000">
                  <c:v>2.6543999999999999</c:v>
                </c:pt>
                <c:pt idx="1508" formatCode="#,##0.0000">
                  <c:v>2.6682000000000001</c:v>
                </c:pt>
                <c:pt idx="1509" formatCode="#,##0.0000">
                  <c:v>2.6886999999999999</c:v>
                </c:pt>
                <c:pt idx="1510" formatCode="#,##0.0000">
                  <c:v>2.7096</c:v>
                </c:pt>
                <c:pt idx="1511" formatCode="#,##0.0000">
                  <c:v>2.7206999999999999</c:v>
                </c:pt>
                <c:pt idx="1512" formatCode="#,##0.0000">
                  <c:v>2.7031999999999998</c:v>
                </c:pt>
                <c:pt idx="1513" formatCode="#,##0.0000">
                  <c:v>2.6972999999999998</c:v>
                </c:pt>
                <c:pt idx="1514" formatCode="#,##0.0000">
                  <c:v>2.7105999999999999</c:v>
                </c:pt>
                <c:pt idx="1515" formatCode="#,##0.0000">
                  <c:v>2.7113</c:v>
                </c:pt>
                <c:pt idx="1516" formatCode="#,##0.0000">
                  <c:v>2.7010999999999998</c:v>
                </c:pt>
                <c:pt idx="1517" formatCode="#,##0.0000">
                  <c:v>2.7073999999999998</c:v>
                </c:pt>
                <c:pt idx="1518" formatCode="#,##0.0000">
                  <c:v>2.7006999999999999</c:v>
                </c:pt>
                <c:pt idx="1519" formatCode="#,##0.0000">
                  <c:v>2.7139000000000002</c:v>
                </c:pt>
                <c:pt idx="1520" formatCode="#,##0.0000">
                  <c:v>2.7185000000000001</c:v>
                </c:pt>
                <c:pt idx="1521" formatCode="#,##0.0000">
                  <c:v>2.7222</c:v>
                </c:pt>
                <c:pt idx="1522" formatCode="#,##0.0000">
                  <c:v>2.6999</c:v>
                </c:pt>
                <c:pt idx="1523" formatCode="#,##0.0000">
                  <c:v>2.6779999999999999</c:v>
                </c:pt>
                <c:pt idx="1524" formatCode="#,##0.0000">
                  <c:v>2.6793999999999998</c:v>
                </c:pt>
                <c:pt idx="1525" formatCode="#,##0.0000">
                  <c:v>2.6747999999999998</c:v>
                </c:pt>
                <c:pt idx="1526" formatCode="#,##0.0000">
                  <c:v>2.6644999999999999</c:v>
                </c:pt>
                <c:pt idx="1527" formatCode="#,##0.0000">
                  <c:v>2.6587000000000001</c:v>
                </c:pt>
                <c:pt idx="1528" formatCode="#,##0.0000">
                  <c:v>2.6248</c:v>
                </c:pt>
                <c:pt idx="1529" formatCode="#,##0.0000">
                  <c:v>2.613</c:v>
                </c:pt>
                <c:pt idx="1530" formatCode="#,##0.0000">
                  <c:v>2.6240000000000001</c:v>
                </c:pt>
                <c:pt idx="1531" formatCode="#,##0.0000">
                  <c:v>2.6034000000000002</c:v>
                </c:pt>
                <c:pt idx="1532" formatCode="#,##0.0000">
                  <c:v>2.6030000000000002</c:v>
                </c:pt>
                <c:pt idx="1533" formatCode="#,##0.0000">
                  <c:v>2.6078000000000001</c:v>
                </c:pt>
                <c:pt idx="1534" formatCode="#,##0.0000">
                  <c:v>2.6122000000000001</c:v>
                </c:pt>
                <c:pt idx="1535" formatCode="#,##0.0000">
                  <c:v>2.6173000000000002</c:v>
                </c:pt>
                <c:pt idx="1536" formatCode="#,##0.0000">
                  <c:v>2.5834000000000001</c:v>
                </c:pt>
                <c:pt idx="1537" formatCode="#,##0.0000">
                  <c:v>2.5762</c:v>
                </c:pt>
                <c:pt idx="1538" formatCode="#,##0.0000">
                  <c:v>2.5926</c:v>
                </c:pt>
                <c:pt idx="1539" formatCode="#,##0.0000">
                  <c:v>2.5737000000000001</c:v>
                </c:pt>
                <c:pt idx="1540" formatCode="#,##0.0000">
                  <c:v>2.5621</c:v>
                </c:pt>
                <c:pt idx="1541" formatCode="#,##0.0000">
                  <c:v>2.5762</c:v>
                </c:pt>
                <c:pt idx="1542" formatCode="#,##0.0000">
                  <c:v>2.5937000000000001</c:v>
                </c:pt>
                <c:pt idx="1543" formatCode="#,##0.0000">
                  <c:v>2.5857000000000001</c:v>
                </c:pt>
                <c:pt idx="1544" formatCode="#,##0.0000">
                  <c:v>2.6097999999999999</c:v>
                </c:pt>
                <c:pt idx="1545" formatCode="#,##0.0000">
                  <c:v>2.6320000000000001</c:v>
                </c:pt>
                <c:pt idx="1546" formatCode="#,##0.0000">
                  <c:v>2.5950000000000002</c:v>
                </c:pt>
                <c:pt idx="1547" formatCode="#,##0.0000">
                  <c:v>2.6011000000000002</c:v>
                </c:pt>
                <c:pt idx="1548" formatCode="#,##0.0000">
                  <c:v>2.6368</c:v>
                </c:pt>
                <c:pt idx="1549" formatCode="#,##0.0000">
                  <c:v>2.6698</c:v>
                </c:pt>
                <c:pt idx="1550" formatCode="#,##0.0000">
                  <c:v>2.6615000000000002</c:v>
                </c:pt>
                <c:pt idx="1551" formatCode="#,##0.0000">
                  <c:v>2.6623999999999999</c:v>
                </c:pt>
                <c:pt idx="1552" formatCode="#,##0.0000">
                  <c:v>2.6934</c:v>
                </c:pt>
                <c:pt idx="1553" formatCode="#,##0.0000">
                  <c:v>2.7113</c:v>
                </c:pt>
                <c:pt idx="1554" formatCode="#,##0.0000">
                  <c:v>2.7319</c:v>
                </c:pt>
                <c:pt idx="1555" formatCode="#,##0.0000">
                  <c:v>2.7021000000000002</c:v>
                </c:pt>
                <c:pt idx="1556" formatCode="#,##0.0000">
                  <c:v>2.7523</c:v>
                </c:pt>
                <c:pt idx="1557" formatCode="#,##0.0000">
                  <c:v>2.7621000000000002</c:v>
                </c:pt>
                <c:pt idx="1558" formatCode="#,##0.0000">
                  <c:v>2.7570000000000001</c:v>
                </c:pt>
                <c:pt idx="1559" formatCode="#,##0.0000">
                  <c:v>2.7522000000000002</c:v>
                </c:pt>
                <c:pt idx="1560" formatCode="#,##0.0000">
                  <c:v>2.7162999999999999</c:v>
                </c:pt>
                <c:pt idx="1561" formatCode="#,##0.0000">
                  <c:v>2.7288000000000001</c:v>
                </c:pt>
                <c:pt idx="1562" formatCode="#,##0.0000">
                  <c:v>2.706</c:v>
                </c:pt>
                <c:pt idx="1563" formatCode="#,##0.0000">
                  <c:v>2.7403</c:v>
                </c:pt>
                <c:pt idx="1564" formatCode="#,##0.0000">
                  <c:v>2.7303000000000002</c:v>
                </c:pt>
                <c:pt idx="1565" formatCode="#,##0.0000">
                  <c:v>2.7385000000000002</c:v>
                </c:pt>
                <c:pt idx="1566" formatCode="#,##0.0000">
                  <c:v>2.7031000000000001</c:v>
                </c:pt>
                <c:pt idx="1567" formatCode="#,##0.0000">
                  <c:v>2.6808000000000001</c:v>
                </c:pt>
                <c:pt idx="1568" formatCode="#,##0.0000">
                  <c:v>2.6661999999999999</c:v>
                </c:pt>
                <c:pt idx="1569" formatCode="#,##0.0000">
                  <c:v>2.6549999999999998</c:v>
                </c:pt>
                <c:pt idx="1570" formatCode="#,##0.0000">
                  <c:v>2.6598000000000002</c:v>
                </c:pt>
                <c:pt idx="1571" formatCode="#,##0.0000">
                  <c:v>2.6255000000000002</c:v>
                </c:pt>
                <c:pt idx="1572" formatCode="#,##0.0000">
                  <c:v>2.6067</c:v>
                </c:pt>
                <c:pt idx="1573" formatCode="#,##0.0000">
                  <c:v>2.6019000000000001</c:v>
                </c:pt>
                <c:pt idx="1574" formatCode="#,##0.0000">
                  <c:v>2.5941999999999998</c:v>
                </c:pt>
                <c:pt idx="1575" formatCode="#,##0.0000">
                  <c:v>2.5783</c:v>
                </c:pt>
                <c:pt idx="1576" formatCode="#,##0.0000">
                  <c:v>2.5899000000000001</c:v>
                </c:pt>
                <c:pt idx="1577" formatCode="#,##0.0000">
                  <c:v>2.5598000000000001</c:v>
                </c:pt>
                <c:pt idx="1578" formatCode="#,##0.0000">
                  <c:v>2.5747</c:v>
                </c:pt>
                <c:pt idx="1579" formatCode="#,##0.0000">
                  <c:v>2.5971000000000002</c:v>
                </c:pt>
                <c:pt idx="1580" formatCode="#,##0.0000">
                  <c:v>2.6156999999999999</c:v>
                </c:pt>
                <c:pt idx="1581" formatCode="#,##0.0000">
                  <c:v>2.5825</c:v>
                </c:pt>
                <c:pt idx="1582" formatCode="#,##0.0000">
                  <c:v>2.5644999999999998</c:v>
                </c:pt>
                <c:pt idx="1583" formatCode="#,##0.0000">
                  <c:v>2.5392000000000001</c:v>
                </c:pt>
                <c:pt idx="1584" formatCode="#,##0.0000">
                  <c:v>2.5308000000000002</c:v>
                </c:pt>
                <c:pt idx="1585" formatCode="#,##0.0000">
                  <c:v>2.5354999999999999</c:v>
                </c:pt>
                <c:pt idx="1586" formatCode="#,##0.0000">
                  <c:v>2.5194999999999999</c:v>
                </c:pt>
                <c:pt idx="1587" formatCode="#,##0.0000">
                  <c:v>2.5217000000000001</c:v>
                </c:pt>
                <c:pt idx="1588" formatCode="#,##0.0000">
                  <c:v>2.5312999999999999</c:v>
                </c:pt>
                <c:pt idx="1589" formatCode="#,##0.0000">
                  <c:v>2.5146000000000002</c:v>
                </c:pt>
                <c:pt idx="1590" formatCode="#,##0.0000">
                  <c:v>2.5007000000000001</c:v>
                </c:pt>
                <c:pt idx="1591" formatCode="#,##0.0000">
                  <c:v>2.4765000000000001</c:v>
                </c:pt>
                <c:pt idx="1592" formatCode="#,##0.0000">
                  <c:v>2.4687000000000001</c:v>
                </c:pt>
                <c:pt idx="1593" formatCode="#,##0.0000">
                  <c:v>2.4594</c:v>
                </c:pt>
                <c:pt idx="1594" formatCode="#,##0.0000">
                  <c:v>2.4538000000000002</c:v>
                </c:pt>
                <c:pt idx="1595" formatCode="#,##0.0000">
                  <c:v>2.4649999999999999</c:v>
                </c:pt>
                <c:pt idx="1596" formatCode="#,##0.0000">
                  <c:v>2.4719000000000002</c:v>
                </c:pt>
                <c:pt idx="1597" formatCode="#,##0.0000">
                  <c:v>2.4647999999999999</c:v>
                </c:pt>
                <c:pt idx="1598" formatCode="#,##0.0000">
                  <c:v>2.4714999999999998</c:v>
                </c:pt>
                <c:pt idx="1599" formatCode="#,##0.0000">
                  <c:v>2.4771999999999998</c:v>
                </c:pt>
                <c:pt idx="1600" formatCode="#,##0.0000">
                  <c:v>2.4779</c:v>
                </c:pt>
                <c:pt idx="1601" formatCode="#,##0.0000">
                  <c:v>2.4636</c:v>
                </c:pt>
                <c:pt idx="1602" formatCode="#,##0.0000">
                  <c:v>2.4458000000000002</c:v>
                </c:pt>
                <c:pt idx="1603" formatCode="#,##0.0000">
                  <c:v>2.4493</c:v>
                </c:pt>
                <c:pt idx="1604" formatCode="#,##0.0000">
                  <c:v>2.4298999999999999</c:v>
                </c:pt>
                <c:pt idx="1605" formatCode="#,##0.0000">
                  <c:v>2.4312999999999998</c:v>
                </c:pt>
                <c:pt idx="1606" formatCode="#,##0.0000">
                  <c:v>2.4116</c:v>
                </c:pt>
                <c:pt idx="1607" formatCode="#,##0.0000">
                  <c:v>2.3934000000000002</c:v>
                </c:pt>
                <c:pt idx="1608" formatCode="#,##0.0000">
                  <c:v>2.3784000000000001</c:v>
                </c:pt>
                <c:pt idx="1609" formatCode="#,##0.0000">
                  <c:v>2.4037999999999999</c:v>
                </c:pt>
                <c:pt idx="1610" formatCode="#,##0.0000">
                  <c:v>2.4285999999999999</c:v>
                </c:pt>
                <c:pt idx="1611" formatCode="#,##0.0000">
                  <c:v>2.4201999999999999</c:v>
                </c:pt>
                <c:pt idx="1612" formatCode="#,##0.0000">
                  <c:v>2.4028999999999998</c:v>
                </c:pt>
                <c:pt idx="1613" formatCode="#,##0.0000">
                  <c:v>2.4575999999999998</c:v>
                </c:pt>
                <c:pt idx="1614" formatCode="#,##0.0000">
                  <c:v>2.4632000000000001</c:v>
                </c:pt>
                <c:pt idx="1615" formatCode="#,##0.0000">
                  <c:v>2.4464000000000001</c:v>
                </c:pt>
                <c:pt idx="1616" formatCode="#,##0.0000">
                  <c:v>2.4891000000000001</c:v>
                </c:pt>
                <c:pt idx="1617" formatCode="#,##0.0000">
                  <c:v>2.4750999999999999</c:v>
                </c:pt>
                <c:pt idx="1618" formatCode="#,##0.0000">
                  <c:v>2.4561999999999999</c:v>
                </c:pt>
                <c:pt idx="1619" formatCode="#,##0.0000">
                  <c:v>2.4375</c:v>
                </c:pt>
                <c:pt idx="1620" formatCode="#,##0.0000">
                  <c:v>2.4455</c:v>
                </c:pt>
                <c:pt idx="1621" formatCode="#,##0.0000">
                  <c:v>2.4161000000000001</c:v>
                </c:pt>
                <c:pt idx="1622" formatCode="#,##0.0000">
                  <c:v>2.3873000000000002</c:v>
                </c:pt>
                <c:pt idx="1623" formatCode="#,##0.0000">
                  <c:v>2.3855</c:v>
                </c:pt>
                <c:pt idx="1624" formatCode="#,##0.0000">
                  <c:v>2.3772000000000002</c:v>
                </c:pt>
                <c:pt idx="1625" formatCode="#,##0.0000">
                  <c:v>2.3702999999999999</c:v>
                </c:pt>
                <c:pt idx="1626" formatCode="#,##0.0000">
                  <c:v>2.3932000000000002</c:v>
                </c:pt>
                <c:pt idx="1627" formatCode="#,##0.0000">
                  <c:v>2.3877000000000002</c:v>
                </c:pt>
                <c:pt idx="1628" formatCode="#,##0.0000">
                  <c:v>2.383</c:v>
                </c:pt>
                <c:pt idx="1629" formatCode="#,##0.0000">
                  <c:v>2.3694000000000002</c:v>
                </c:pt>
                <c:pt idx="1630" formatCode="#,##0.0000">
                  <c:v>2.3549000000000002</c:v>
                </c:pt>
                <c:pt idx="1631" formatCode="#,##0.0000">
                  <c:v>2.3504</c:v>
                </c:pt>
                <c:pt idx="1632" formatCode="#,##0.0000">
                  <c:v>2.3458999999999999</c:v>
                </c:pt>
                <c:pt idx="1633" formatCode="#,##0.0000">
                  <c:v>2.3715000000000002</c:v>
                </c:pt>
                <c:pt idx="1634" formatCode="#,##0.0000">
                  <c:v>2.3668</c:v>
                </c:pt>
                <c:pt idx="1635" formatCode="#,##0.0000">
                  <c:v>2.3900999999999999</c:v>
                </c:pt>
                <c:pt idx="1636" formatCode="#,##0.0000">
                  <c:v>2.3889999999999998</c:v>
                </c:pt>
                <c:pt idx="1637" formatCode="#,##0.0000">
                  <c:v>2.3683000000000001</c:v>
                </c:pt>
                <c:pt idx="1638" formatCode="#,##0.0000">
                  <c:v>2.3502000000000001</c:v>
                </c:pt>
                <c:pt idx="1639" formatCode="#,##0.0000">
                  <c:v>2.3353000000000002</c:v>
                </c:pt>
                <c:pt idx="1640" formatCode="#,##0.0000">
                  <c:v>2.3481999999999998</c:v>
                </c:pt>
                <c:pt idx="1641" formatCode="#,##0.0000">
                  <c:v>2.3433000000000002</c:v>
                </c:pt>
                <c:pt idx="1642" formatCode="#,##0.0000">
                  <c:v>2.3426999999999998</c:v>
                </c:pt>
                <c:pt idx="1643" formatCode="#,##0.0000">
                  <c:v>2.3304</c:v>
                </c:pt>
                <c:pt idx="1644" formatCode="#,##0.0000">
                  <c:v>2.3433999999999999</c:v>
                </c:pt>
                <c:pt idx="1645" formatCode="#,##0.0000">
                  <c:v>2.3521999999999998</c:v>
                </c:pt>
                <c:pt idx="1646" formatCode="#,##0.0000">
                  <c:v>2.3405</c:v>
                </c:pt>
                <c:pt idx="1647" formatCode="#,##0.0000">
                  <c:v>2.3761000000000001</c:v>
                </c:pt>
                <c:pt idx="1648" formatCode="#,##0.0000">
                  <c:v>2.4287000000000001</c:v>
                </c:pt>
                <c:pt idx="1649" formatCode="#,##0.0000">
                  <c:v>2.4655999999999998</c:v>
                </c:pt>
                <c:pt idx="1650" formatCode="#,##0.0000">
                  <c:v>2.4439000000000002</c:v>
                </c:pt>
                <c:pt idx="1651" formatCode="#,##0.0000">
                  <c:v>2.4211</c:v>
                </c:pt>
                <c:pt idx="1652" formatCode="#,##0.0000">
                  <c:v>2.3904999999999998</c:v>
                </c:pt>
                <c:pt idx="1653" formatCode="#,##0.0000">
                  <c:v>2.3784999999999998</c:v>
                </c:pt>
                <c:pt idx="1654" formatCode="#,##0.0000">
                  <c:v>2.3530000000000002</c:v>
                </c:pt>
                <c:pt idx="1655" formatCode="#,##0.0000">
                  <c:v>2.3151000000000002</c:v>
                </c:pt>
                <c:pt idx="1656" formatCode="#,##0.0000">
                  <c:v>2.3054000000000001</c:v>
                </c:pt>
                <c:pt idx="1657" formatCode="#,##0.0000">
                  <c:v>2.2986</c:v>
                </c:pt>
                <c:pt idx="1658" formatCode="#,##0.0000">
                  <c:v>2.31</c:v>
                </c:pt>
                <c:pt idx="1659" formatCode="#,##0.0000">
                  <c:v>2.3151000000000002</c:v>
                </c:pt>
                <c:pt idx="1660" formatCode="#,##0.0000">
                  <c:v>2.2766999999999999</c:v>
                </c:pt>
                <c:pt idx="1661" formatCode="#,##0.0000">
                  <c:v>2.3169</c:v>
                </c:pt>
                <c:pt idx="1662" formatCode="#,##0.0000">
                  <c:v>2.3757999999999999</c:v>
                </c:pt>
                <c:pt idx="1663" formatCode="#,##0.0000">
                  <c:v>2.3422000000000001</c:v>
                </c:pt>
                <c:pt idx="1664" formatCode="#,##0.0000">
                  <c:v>2.3441999999999998</c:v>
                </c:pt>
                <c:pt idx="1665" formatCode="#,##0.0000">
                  <c:v>2.3492000000000002</c:v>
                </c:pt>
                <c:pt idx="1666" formatCode="#,##0.0000">
                  <c:v>2.3637000000000001</c:v>
                </c:pt>
                <c:pt idx="1667" formatCode="#,##0.0000">
                  <c:v>2.4316</c:v>
                </c:pt>
                <c:pt idx="1668" formatCode="#,##0.0000">
                  <c:v>2.4028</c:v>
                </c:pt>
                <c:pt idx="1669" formatCode="#,##0.0000">
                  <c:v>2.4097</c:v>
                </c:pt>
                <c:pt idx="1670" formatCode="#,##0.0000">
                  <c:v>2.4235000000000002</c:v>
                </c:pt>
                <c:pt idx="1671" formatCode="#,##0.0000">
                  <c:v>2.4203000000000001</c:v>
                </c:pt>
                <c:pt idx="1672" formatCode="#,##0.0000">
                  <c:v>2.4129</c:v>
                </c:pt>
                <c:pt idx="1673" formatCode="#,##0.0000">
                  <c:v>2.3995000000000002</c:v>
                </c:pt>
                <c:pt idx="1674" formatCode="#,##0.0000">
                  <c:v>2.3860999999999999</c:v>
                </c:pt>
                <c:pt idx="1675" formatCode="#,##0.0000">
                  <c:v>2.3637000000000001</c:v>
                </c:pt>
                <c:pt idx="1676" formatCode="#,##0.0000">
                  <c:v>2.3622999999999998</c:v>
                </c:pt>
                <c:pt idx="1677" formatCode="#,##0.0000">
                  <c:v>2.3429000000000002</c:v>
                </c:pt>
                <c:pt idx="1678" formatCode="#,##0.0000">
                  <c:v>2.3294999999999999</c:v>
                </c:pt>
                <c:pt idx="1679" formatCode="#,##0.0000">
                  <c:v>2.3262</c:v>
                </c:pt>
                <c:pt idx="1680" formatCode="#,##0.0000">
                  <c:v>2.3197999999999999</c:v>
                </c:pt>
                <c:pt idx="1681" formatCode="#,##0.0000">
                  <c:v>2.3174999999999999</c:v>
                </c:pt>
                <c:pt idx="1682" formatCode="#,##0.0000">
                  <c:v>2.3197000000000001</c:v>
                </c:pt>
                <c:pt idx="1683" formatCode="#,##0.0000">
                  <c:v>2.3269000000000002</c:v>
                </c:pt>
                <c:pt idx="1684" formatCode="#,##0.0000">
                  <c:v>2.33</c:v>
                </c:pt>
                <c:pt idx="1685" formatCode="#,##0.0000">
                  <c:v>2.3012000000000001</c:v>
                </c:pt>
                <c:pt idx="1686" formatCode="#,##0.0000">
                  <c:v>2.2936999999999999</c:v>
                </c:pt>
                <c:pt idx="1687" formatCode="#,##0.0000">
                  <c:v>2.2905000000000002</c:v>
                </c:pt>
                <c:pt idx="1688" formatCode="#,##0.0000">
                  <c:v>2.2948</c:v>
                </c:pt>
                <c:pt idx="1689" formatCode="#,##0.0000">
                  <c:v>2.2827000000000002</c:v>
                </c:pt>
                <c:pt idx="1690" formatCode="#,##0.0000">
                  <c:v>2.2751999999999999</c:v>
                </c:pt>
                <c:pt idx="1691" formatCode="#,##0.0000">
                  <c:v>2.2682000000000002</c:v>
                </c:pt>
                <c:pt idx="1692" formatCode="#,##0.0000">
                  <c:v>2.2583000000000002</c:v>
                </c:pt>
                <c:pt idx="1693" formatCode="#,##0.0000">
                  <c:v>2.2532999999999999</c:v>
                </c:pt>
                <c:pt idx="1694" formatCode="#,##0.0000">
                  <c:v>2.2433000000000001</c:v>
                </c:pt>
                <c:pt idx="1695" formatCode="#,##0.0000">
                  <c:v>2.2244000000000002</c:v>
                </c:pt>
                <c:pt idx="1696" formatCode="#,##0.0000">
                  <c:v>2.2222</c:v>
                </c:pt>
                <c:pt idx="1697" formatCode="#,##0.0000">
                  <c:v>2.2339000000000002</c:v>
                </c:pt>
                <c:pt idx="1698" formatCode="#,##0.0000">
                  <c:v>2.2423999999999999</c:v>
                </c:pt>
                <c:pt idx="1699" formatCode="#,##0.0000">
                  <c:v>2.2685</c:v>
                </c:pt>
                <c:pt idx="1700" formatCode="#,##0.0000">
                  <c:v>2.2886000000000002</c:v>
                </c:pt>
                <c:pt idx="1701" formatCode="#,##0.0000">
                  <c:v>2.2629999999999999</c:v>
                </c:pt>
                <c:pt idx="1702" formatCode="#,##0.0000">
                  <c:v>2.2383999999999999</c:v>
                </c:pt>
                <c:pt idx="1703" formatCode="#,##0.0000">
                  <c:v>2.2351000000000001</c:v>
                </c:pt>
                <c:pt idx="1704" formatCode="#,##0.0000">
                  <c:v>2.2627000000000002</c:v>
                </c:pt>
                <c:pt idx="1705" formatCode="#,##0.0000">
                  <c:v>2.2511000000000001</c:v>
                </c:pt>
                <c:pt idx="1706" formatCode="#,##0.0000">
                  <c:v>2.2351999999999999</c:v>
                </c:pt>
                <c:pt idx="1707" formatCode="#,##0.0000">
                  <c:v>2.2404999999999999</c:v>
                </c:pt>
                <c:pt idx="1708" formatCode="#,##0.0000">
                  <c:v>2.2534999999999998</c:v>
                </c:pt>
                <c:pt idx="1709" formatCode="#,##0.0000">
                  <c:v>2.2443</c:v>
                </c:pt>
                <c:pt idx="1710" formatCode="#,##0.0000">
                  <c:v>2.2545999999999999</c:v>
                </c:pt>
                <c:pt idx="1711" formatCode="#,##0.0000">
                  <c:v>2.2623000000000002</c:v>
                </c:pt>
                <c:pt idx="1712" formatCode="#,##0.0000">
                  <c:v>2.2618</c:v>
                </c:pt>
                <c:pt idx="1713" formatCode="#,##0.0000">
                  <c:v>2.2746</c:v>
                </c:pt>
                <c:pt idx="1714" formatCode="#,##0.0000">
                  <c:v>2.2850999999999999</c:v>
                </c:pt>
                <c:pt idx="1715" formatCode="#,##0.0000">
                  <c:v>2.2791000000000001</c:v>
                </c:pt>
                <c:pt idx="1716" formatCode="#,##0.0000">
                  <c:v>2.2543000000000002</c:v>
                </c:pt>
                <c:pt idx="1717" formatCode="#,##0.0000">
                  <c:v>2.2515999999999998</c:v>
                </c:pt>
                <c:pt idx="1718" formatCode="#,##0.0000">
                  <c:v>2.2336</c:v>
                </c:pt>
                <c:pt idx="1719" formatCode="#,##0.0000">
                  <c:v>2.2231000000000001</c:v>
                </c:pt>
                <c:pt idx="1720" formatCode="#,##0.0000">
                  <c:v>2.2012999999999998</c:v>
                </c:pt>
                <c:pt idx="1721" formatCode="#,##0.0000">
                  <c:v>2.2031999999999998</c:v>
                </c:pt>
                <c:pt idx="1722" formatCode="#,##0.0000">
                  <c:v>2.1717</c:v>
                </c:pt>
                <c:pt idx="1723" formatCode="#,##0.0000">
                  <c:v>2.1757</c:v>
                </c:pt>
                <c:pt idx="1724" formatCode="#,##0.0000">
                  <c:v>2.1633</c:v>
                </c:pt>
                <c:pt idx="1725" formatCode="#,##0.0000">
                  <c:v>2.1989999999999998</c:v>
                </c:pt>
                <c:pt idx="1726" formatCode="#,##0.0000">
                  <c:v>2.1974</c:v>
                </c:pt>
                <c:pt idx="1727" formatCode="#,##0.0000">
                  <c:v>2.1865999999999999</c:v>
                </c:pt>
                <c:pt idx="1728" formatCode="#,##0.0000">
                  <c:v>2.2187000000000001</c:v>
                </c:pt>
                <c:pt idx="1729" formatCode="#,##0.0000">
                  <c:v>2.2181000000000002</c:v>
                </c:pt>
                <c:pt idx="1730" formatCode="#,##0.0000">
                  <c:v>2.2511000000000001</c:v>
                </c:pt>
                <c:pt idx="1731" formatCode="#,##0.0000">
                  <c:v>2.238</c:v>
                </c:pt>
                <c:pt idx="1732" formatCode="#,##0.0000">
                  <c:v>2.2370000000000001</c:v>
                </c:pt>
                <c:pt idx="1733" formatCode="#,##0.0000">
                  <c:v>2.2328999999999999</c:v>
                </c:pt>
                <c:pt idx="1734" formatCode="#,##0.0000">
                  <c:v>2.2094</c:v>
                </c:pt>
                <c:pt idx="1735" formatCode="#,##0.0000">
                  <c:v>2.198</c:v>
                </c:pt>
                <c:pt idx="1736" formatCode="#,##0.0000">
                  <c:v>2.2069999999999999</c:v>
                </c:pt>
                <c:pt idx="1737" formatCode="#,##0.0000">
                  <c:v>2.2176999999999998</c:v>
                </c:pt>
                <c:pt idx="1738" formatCode="#,##0.0000">
                  <c:v>2.2061000000000002</c:v>
                </c:pt>
                <c:pt idx="1739" formatCode="#,##0.0000">
                  <c:v>2.1968000000000001</c:v>
                </c:pt>
                <c:pt idx="1740" formatCode="#,##0.0000">
                  <c:v>2.1806999999999999</c:v>
                </c:pt>
                <c:pt idx="1741" formatCode="#,##0.0000">
                  <c:v>2.1800000000000002</c:v>
                </c:pt>
                <c:pt idx="1742" formatCode="#,##0.0000">
                  <c:v>2.2126999999999999</c:v>
                </c:pt>
                <c:pt idx="1743" formatCode="#,##0.0000">
                  <c:v>2.2446000000000002</c:v>
                </c:pt>
                <c:pt idx="1744" formatCode="#,##0.0000">
                  <c:v>2.2633999999999999</c:v>
                </c:pt>
                <c:pt idx="1745" formatCode="#,##0.0000">
                  <c:v>2.2565</c:v>
                </c:pt>
                <c:pt idx="1746" formatCode="#,##0.0000">
                  <c:v>2.2778999999999998</c:v>
                </c:pt>
                <c:pt idx="1747" formatCode="#,##0.0000">
                  <c:v>2.2957000000000001</c:v>
                </c:pt>
                <c:pt idx="1748" formatCode="#,##0.0000">
                  <c:v>2.3355999999999999</c:v>
                </c:pt>
                <c:pt idx="1749" formatCode="#,##0.0000">
                  <c:v>2.3734999999999999</c:v>
                </c:pt>
                <c:pt idx="1750" formatCode="#,##0.0000">
                  <c:v>2.3496999999999999</c:v>
                </c:pt>
                <c:pt idx="1751" formatCode="#,##0.0000">
                  <c:v>2.3168000000000002</c:v>
                </c:pt>
                <c:pt idx="1752" formatCode="#,##0.0000">
                  <c:v>2.3254000000000001</c:v>
                </c:pt>
                <c:pt idx="1753" formatCode="#,##0.0000">
                  <c:v>2.3327</c:v>
                </c:pt>
                <c:pt idx="1754" formatCode="#,##0.0000">
                  <c:v>2.3325</c:v>
                </c:pt>
                <c:pt idx="1755" formatCode="#,##0.0000">
                  <c:v>2.3525999999999998</c:v>
                </c:pt>
                <c:pt idx="1756" formatCode="#,##0.0000">
                  <c:v>2.3483000000000001</c:v>
                </c:pt>
                <c:pt idx="1757" formatCode="#,##0.0000">
                  <c:v>2.3407</c:v>
                </c:pt>
                <c:pt idx="1758" formatCode="#,##0.0000">
                  <c:v>2.3407</c:v>
                </c:pt>
                <c:pt idx="1759" formatCode="#,##0.0000">
                  <c:v>2.3370000000000002</c:v>
                </c:pt>
                <c:pt idx="1760" formatCode="#,##0.0000">
                  <c:v>2.3460000000000001</c:v>
                </c:pt>
                <c:pt idx="1761" formatCode="#,##0.0000">
                  <c:v>2.3066</c:v>
                </c:pt>
                <c:pt idx="1762" formatCode="#,##0.0000">
                  <c:v>2.2825000000000002</c:v>
                </c:pt>
                <c:pt idx="1763" formatCode="#,##0.0000">
                  <c:v>2.2869999999999999</c:v>
                </c:pt>
                <c:pt idx="1764" formatCode="#,##0.0000">
                  <c:v>2.2631999999999999</c:v>
                </c:pt>
                <c:pt idx="1765" formatCode="#,##0.0000">
                  <c:v>2.2637999999999998</c:v>
                </c:pt>
                <c:pt idx="1766" formatCode="#,##0.0000">
                  <c:v>2.2679</c:v>
                </c:pt>
                <c:pt idx="1767" formatCode="#,##0.0000">
                  <c:v>2.2728999999999999</c:v>
                </c:pt>
                <c:pt idx="1768" formatCode="#,##0.0000">
                  <c:v>2.2747000000000002</c:v>
                </c:pt>
                <c:pt idx="1769" formatCode="#,##0.0000">
                  <c:v>2.2761999999999998</c:v>
                </c:pt>
                <c:pt idx="1770" formatCode="#,##0.0000">
                  <c:v>2.2924000000000002</c:v>
                </c:pt>
                <c:pt idx="1771" formatCode="#,##0.0000">
                  <c:v>2.3275999999999999</c:v>
                </c:pt>
                <c:pt idx="1772" formatCode="#,##0.0000">
                  <c:v>2.3224999999999998</c:v>
                </c:pt>
                <c:pt idx="1773" formatCode="#,##0.0000">
                  <c:v>2.2755999999999998</c:v>
                </c:pt>
                <c:pt idx="1774" formatCode="#,##0.0000">
                  <c:v>2.2608999999999999</c:v>
                </c:pt>
                <c:pt idx="1775" formatCode="#,##0.0000">
                  <c:v>2.2440000000000002</c:v>
                </c:pt>
                <c:pt idx="1776" formatCode="#,##0.0000">
                  <c:v>2.2433000000000001</c:v>
                </c:pt>
                <c:pt idx="1777" formatCode="#,##0.0000">
                  <c:v>2.2382</c:v>
                </c:pt>
                <c:pt idx="1778" formatCode="#,##0.0000">
                  <c:v>2.2151999999999998</c:v>
                </c:pt>
                <c:pt idx="1779" formatCode="#,##0.0000">
                  <c:v>2.2115999999999998</c:v>
                </c:pt>
                <c:pt idx="1780" formatCode="#,##0.0000">
                  <c:v>2.2160000000000002</c:v>
                </c:pt>
                <c:pt idx="1781" formatCode="#,##0.0000">
                  <c:v>2.2216999999999998</c:v>
                </c:pt>
                <c:pt idx="1782" formatCode="#,##0.0000">
                  <c:v>2.2210000000000001</c:v>
                </c:pt>
                <c:pt idx="1783" formatCode="#,##0.0000">
                  <c:v>2.2202000000000002</c:v>
                </c:pt>
                <c:pt idx="1784" formatCode="#,##0.0000">
                  <c:v>2.1877</c:v>
                </c:pt>
                <c:pt idx="1785" formatCode="#,##0.0000">
                  <c:v>2.1865999999999999</c:v>
                </c:pt>
                <c:pt idx="1786" formatCode="#,##0.0000">
                  <c:v>2.1956000000000002</c:v>
                </c:pt>
                <c:pt idx="1787" formatCode="#,##0.0000">
                  <c:v>2.1778</c:v>
                </c:pt>
                <c:pt idx="1788" formatCode="#,##0.0000">
                  <c:v>2.1575000000000002</c:v>
                </c:pt>
                <c:pt idx="1789" formatCode="#,##0.0000">
                  <c:v>2.1621000000000001</c:v>
                </c:pt>
                <c:pt idx="1790" formatCode="#,##0.0000">
                  <c:v>2.1435</c:v>
                </c:pt>
                <c:pt idx="1791" formatCode="#,##0.0000">
                  <c:v>2.1375000000000002</c:v>
                </c:pt>
                <c:pt idx="1792" formatCode="#,##0.0000">
                  <c:v>2.1177000000000001</c:v>
                </c:pt>
                <c:pt idx="1793" formatCode="#,##0.0000">
                  <c:v>2.1185999999999998</c:v>
                </c:pt>
                <c:pt idx="1794" formatCode="#,##0.0000">
                  <c:v>2.1181999999999999</c:v>
                </c:pt>
                <c:pt idx="1795" formatCode="#,##0.0000">
                  <c:v>2.1297000000000001</c:v>
                </c:pt>
                <c:pt idx="1796" formatCode="#,##0.0000">
                  <c:v>2.1484000000000001</c:v>
                </c:pt>
                <c:pt idx="1797" formatCode="#,##0.0000">
                  <c:v>2.1353</c:v>
                </c:pt>
                <c:pt idx="1798" formatCode="#,##0.0000">
                  <c:v>2.1355</c:v>
                </c:pt>
                <c:pt idx="1799" formatCode="#,##0.0000">
                  <c:v>2.1181000000000001</c:v>
                </c:pt>
                <c:pt idx="1800" formatCode="#,##0.0000">
                  <c:v>2.1133999999999999</c:v>
                </c:pt>
                <c:pt idx="1801" formatCode="#,##0.0000">
                  <c:v>2.1154999999999999</c:v>
                </c:pt>
                <c:pt idx="1802" formatCode="#,##0.0000">
                  <c:v>2.1261000000000001</c:v>
                </c:pt>
                <c:pt idx="1803" formatCode="#,##0.0000">
                  <c:v>2.1682000000000001</c:v>
                </c:pt>
                <c:pt idx="1804" formatCode="#,##0.0000">
                  <c:v>2.1778</c:v>
                </c:pt>
                <c:pt idx="1805" formatCode="#,##0.0000">
                  <c:v>2.1615000000000002</c:v>
                </c:pt>
                <c:pt idx="1806" formatCode="#,##0.0000">
                  <c:v>2.1446999999999998</c:v>
                </c:pt>
                <c:pt idx="1807" formatCode="#,##0.0000">
                  <c:v>2.1349</c:v>
                </c:pt>
                <c:pt idx="1808" formatCode="#,##0.0000">
                  <c:v>2.1269</c:v>
                </c:pt>
                <c:pt idx="1809" formatCode="#,##0.0000">
                  <c:v>2.1215000000000002</c:v>
                </c:pt>
                <c:pt idx="1810" formatCode="#,##0.0000">
                  <c:v>2.1067</c:v>
                </c:pt>
                <c:pt idx="1811" formatCode="#,##0.0000">
                  <c:v>2.1187999999999998</c:v>
                </c:pt>
                <c:pt idx="1812" formatCode="#,##0.0000">
                  <c:v>2.1385999999999998</c:v>
                </c:pt>
                <c:pt idx="1813" formatCode="#,##0.0000">
                  <c:v>2.1591</c:v>
                </c:pt>
                <c:pt idx="1814" formatCode="#,##0.0000">
                  <c:v>2.1553</c:v>
                </c:pt>
                <c:pt idx="1815" formatCode="#,##0.0000">
                  <c:v>2.1505999999999998</c:v>
                </c:pt>
                <c:pt idx="1816" formatCode="#,##0.0000">
                  <c:v>2.1627999999999998</c:v>
                </c:pt>
                <c:pt idx="1817" formatCode="#,##0.0000">
                  <c:v>2.1804000000000001</c:v>
                </c:pt>
                <c:pt idx="1818" formatCode="#,##0.0000">
                  <c:v>2.2238000000000002</c:v>
                </c:pt>
                <c:pt idx="1819" formatCode="#,##0.0000">
                  <c:v>2.2227999999999999</c:v>
                </c:pt>
                <c:pt idx="1820" formatCode="#,##0.0000">
                  <c:v>2.1951999999999998</c:v>
                </c:pt>
                <c:pt idx="1821" formatCode="#,##0.0000">
                  <c:v>2.1724000000000001</c:v>
                </c:pt>
                <c:pt idx="1822" formatCode="#,##0.0000">
                  <c:v>2.1541999999999999</c:v>
                </c:pt>
                <c:pt idx="1823" formatCode="#,##0.0000">
                  <c:v>2.1293000000000002</c:v>
                </c:pt>
                <c:pt idx="1824" formatCode="#,##0.0000">
                  <c:v>2.1343999999999999</c:v>
                </c:pt>
                <c:pt idx="1825" formatCode="#,##0.0000">
                  <c:v>2.1299000000000001</c:v>
                </c:pt>
                <c:pt idx="1826" formatCode="#,##0.0000">
                  <c:v>2.1408999999999998</c:v>
                </c:pt>
                <c:pt idx="1827" formatCode="#,##0.0000">
                  <c:v>2.1522000000000001</c:v>
                </c:pt>
                <c:pt idx="1828" formatCode="#,##0.0000">
                  <c:v>2.1419999999999999</c:v>
                </c:pt>
                <c:pt idx="1829" formatCode="#,##0.0000">
                  <c:v>2.1335999999999999</c:v>
                </c:pt>
                <c:pt idx="1830" formatCode="#,##0.0000">
                  <c:v>2.1425999999999998</c:v>
                </c:pt>
                <c:pt idx="1831" formatCode="#,##0.0000">
                  <c:v>2.1343000000000001</c:v>
                </c:pt>
                <c:pt idx="1832" formatCode="#,##0.0000">
                  <c:v>2.1292</c:v>
                </c:pt>
                <c:pt idx="1833" formatCode="#,##0.0000">
                  <c:v>2.1143000000000001</c:v>
                </c:pt>
                <c:pt idx="1834" formatCode="#,##0.0000">
                  <c:v>2.1236000000000002</c:v>
                </c:pt>
                <c:pt idx="1835" formatCode="#,##0.0000">
                  <c:v>2.1181999999999999</c:v>
                </c:pt>
                <c:pt idx="1836" formatCode="#,##0.0000">
                  <c:v>2.1233</c:v>
                </c:pt>
                <c:pt idx="1837" formatCode="#,##0.0000">
                  <c:v>2.1223999999999998</c:v>
                </c:pt>
                <c:pt idx="1838" formatCode="#,##0.0000">
                  <c:v>2.1135999999999999</c:v>
                </c:pt>
                <c:pt idx="1839" formatCode="#,##0.0000">
                  <c:v>2.0891999999999999</c:v>
                </c:pt>
                <c:pt idx="1840" formatCode="#,##0.0000">
                  <c:v>2.0718000000000001</c:v>
                </c:pt>
                <c:pt idx="1841" formatCode="#,##0.0000">
                  <c:v>2.0706000000000002</c:v>
                </c:pt>
                <c:pt idx="1842" formatCode="#,##0.0000">
                  <c:v>2.0667</c:v>
                </c:pt>
                <c:pt idx="1843" formatCode="#,##0.0000">
                  <c:v>2.0587</c:v>
                </c:pt>
                <c:pt idx="1844" formatCode="#,##0.0000">
                  <c:v>2.0651000000000002</c:v>
                </c:pt>
                <c:pt idx="1845" formatCode="#,##0.0000">
                  <c:v>2.0642</c:v>
                </c:pt>
                <c:pt idx="1846" formatCode="#,##0.0000">
                  <c:v>2.0586000000000002</c:v>
                </c:pt>
                <c:pt idx="1847" formatCode="#,##0.0000">
                  <c:v>2.0880999999999998</c:v>
                </c:pt>
                <c:pt idx="1848" formatCode="#,##0.0000">
                  <c:v>2.1307</c:v>
                </c:pt>
                <c:pt idx="1849" formatCode="#,##0.0000">
                  <c:v>2.1774</c:v>
                </c:pt>
                <c:pt idx="1850" formatCode="#,##0.0000">
                  <c:v>2.1402999999999999</c:v>
                </c:pt>
                <c:pt idx="1851" formatCode="#,##0.0000">
                  <c:v>2.1825999999999999</c:v>
                </c:pt>
                <c:pt idx="1852" formatCode="#,##0.0000">
                  <c:v>2.1833</c:v>
                </c:pt>
                <c:pt idx="1853" formatCode="#,##0.0000">
                  <c:v>2.1930000000000001</c:v>
                </c:pt>
                <c:pt idx="1854" formatCode="#,##0.0000">
                  <c:v>2.2883</c:v>
                </c:pt>
                <c:pt idx="1855" formatCode="#,##0.0000">
                  <c:v>2.2601</c:v>
                </c:pt>
                <c:pt idx="1856" formatCode="#,##0.0000">
                  <c:v>2.3711000000000002</c:v>
                </c:pt>
                <c:pt idx="1857" formatCode="#,##0.0000">
                  <c:v>2.3149999999999999</c:v>
                </c:pt>
                <c:pt idx="1858" formatCode="#,##0.0000">
                  <c:v>2.2519999999999998</c:v>
                </c:pt>
                <c:pt idx="1859" formatCode="#,##0.0000">
                  <c:v>2.2566000000000002</c:v>
                </c:pt>
                <c:pt idx="1860" formatCode="#,##0.0000">
                  <c:v>2.3235000000000001</c:v>
                </c:pt>
                <c:pt idx="1861" formatCode="#,##0.0000">
                  <c:v>2.3005</c:v>
                </c:pt>
                <c:pt idx="1862" formatCode="#,##0.0000">
                  <c:v>2.2713000000000001</c:v>
                </c:pt>
                <c:pt idx="1863" formatCode="#,##0.0000">
                  <c:v>2.2595000000000001</c:v>
                </c:pt>
                <c:pt idx="1864" formatCode="#,##0.0000">
                  <c:v>2.2557</c:v>
                </c:pt>
                <c:pt idx="1865" formatCode="#,##0.0000">
                  <c:v>2.2686000000000002</c:v>
                </c:pt>
                <c:pt idx="1866" formatCode="#,##0.0000">
                  <c:v>2.25</c:v>
                </c:pt>
                <c:pt idx="1867" formatCode="#,##0.0000">
                  <c:v>2.2700999999999998</c:v>
                </c:pt>
                <c:pt idx="1868" formatCode="#,##0.0000">
                  <c:v>2.2614999999999998</c:v>
                </c:pt>
                <c:pt idx="1869" formatCode="#,##0.0000">
                  <c:v>2.2707000000000002</c:v>
                </c:pt>
                <c:pt idx="1870" formatCode="#,##0.0000">
                  <c:v>2.3018000000000001</c:v>
                </c:pt>
                <c:pt idx="1871" formatCode="#,##0.0000">
                  <c:v>2.2845</c:v>
                </c:pt>
                <c:pt idx="1872" formatCode="#,##0.0000">
                  <c:v>2.2521</c:v>
                </c:pt>
                <c:pt idx="1873" formatCode="#,##0.0000">
                  <c:v>2.2404000000000002</c:v>
                </c:pt>
                <c:pt idx="1874" formatCode="#,##0.0000">
                  <c:v>2.2505999999999999</c:v>
                </c:pt>
                <c:pt idx="1875" formatCode="#,##0.0000">
                  <c:v>2.2378</c:v>
                </c:pt>
                <c:pt idx="1876" formatCode="#,##0.0000">
                  <c:v>2.2391000000000001</c:v>
                </c:pt>
                <c:pt idx="1877" formatCode="#,##0.0000">
                  <c:v>2.2462</c:v>
                </c:pt>
                <c:pt idx="1878" formatCode="#,##0.0000">
                  <c:v>2.2259000000000002</c:v>
                </c:pt>
                <c:pt idx="1879" formatCode="#,##0.0000">
                  <c:v>2.2315</c:v>
                </c:pt>
                <c:pt idx="1880" formatCode="#,##0.0000">
                  <c:v>2.2262</c:v>
                </c:pt>
                <c:pt idx="1881" formatCode="#,##0.0000">
                  <c:v>2.2063000000000001</c:v>
                </c:pt>
                <c:pt idx="1882" formatCode="#,##0.0000">
                  <c:v>2.1642999999999999</c:v>
                </c:pt>
                <c:pt idx="1883" formatCode="#,##0.0000">
                  <c:v>2.1701000000000001</c:v>
                </c:pt>
                <c:pt idx="1884" formatCode="#,##0.0000">
                  <c:v>2.1646000000000001</c:v>
                </c:pt>
                <c:pt idx="1885" formatCode="#,##0.0000">
                  <c:v>2.1955</c:v>
                </c:pt>
                <c:pt idx="1886" formatCode="#,##0.0000">
                  <c:v>2.1840000000000002</c:v>
                </c:pt>
                <c:pt idx="1887" formatCode="#,##0.0000">
                  <c:v>2.1764999999999999</c:v>
                </c:pt>
                <c:pt idx="1888" formatCode="#,##0.0000">
                  <c:v>2.1749999999999998</c:v>
                </c:pt>
                <c:pt idx="1889" formatCode="#,##0.0000">
                  <c:v>2.1859000000000002</c:v>
                </c:pt>
                <c:pt idx="1890" formatCode="#,##0.0000">
                  <c:v>2.1915</c:v>
                </c:pt>
                <c:pt idx="1891" formatCode="#,##0.0000">
                  <c:v>2.2105999999999999</c:v>
                </c:pt>
                <c:pt idx="1892" formatCode="#,##0.0000">
                  <c:v>2.2130000000000001</c:v>
                </c:pt>
                <c:pt idx="1893" formatCode="#,##0.0000">
                  <c:v>2.2126000000000001</c:v>
                </c:pt>
                <c:pt idx="1894" formatCode="#,##0.0000">
                  <c:v>2.1962000000000002</c:v>
                </c:pt>
                <c:pt idx="1895" formatCode="#,##0.0000">
                  <c:v>2.181</c:v>
                </c:pt>
                <c:pt idx="1896" formatCode="#,##0.0000">
                  <c:v>2.1894999999999998</c:v>
                </c:pt>
                <c:pt idx="1897" formatCode="#,##0.0000">
                  <c:v>2.1934999999999998</c:v>
                </c:pt>
                <c:pt idx="1898" formatCode="#,##0.0000">
                  <c:v>2.1916000000000002</c:v>
                </c:pt>
                <c:pt idx="1899" formatCode="#,##0.0000">
                  <c:v>2.1993</c:v>
                </c:pt>
                <c:pt idx="1900" formatCode="#,##0.0000">
                  <c:v>2.1983999999999999</c:v>
                </c:pt>
                <c:pt idx="1901" formatCode="#,##0.0000">
                  <c:v>2.1899000000000002</c:v>
                </c:pt>
                <c:pt idx="1902" formatCode="#,##0.0000">
                  <c:v>2.1800000000000002</c:v>
                </c:pt>
                <c:pt idx="1903" formatCode="#,##0.0000">
                  <c:v>2.1762000000000001</c:v>
                </c:pt>
                <c:pt idx="1904" formatCode="#,##0.0000">
                  <c:v>2.1905000000000001</c:v>
                </c:pt>
                <c:pt idx="1905" formatCode="#,##0.0000">
                  <c:v>2.1821000000000002</c:v>
                </c:pt>
                <c:pt idx="1906" formatCode="#,##0.0000">
                  <c:v>2.1835</c:v>
                </c:pt>
                <c:pt idx="1907" formatCode="#,##0.0000">
                  <c:v>2.1720000000000002</c:v>
                </c:pt>
                <c:pt idx="1908" formatCode="#,##0.0000">
                  <c:v>2.1793</c:v>
                </c:pt>
                <c:pt idx="1909" formatCode="#,##0.0000">
                  <c:v>2.1839</c:v>
                </c:pt>
                <c:pt idx="1910" formatCode="#,##0.0000">
                  <c:v>2.1686999999999999</c:v>
                </c:pt>
                <c:pt idx="1911" formatCode="#,##0.0000">
                  <c:v>2.1627999999999998</c:v>
                </c:pt>
                <c:pt idx="1912" formatCode="#,##0.0000">
                  <c:v>2.1616</c:v>
                </c:pt>
                <c:pt idx="1913" formatCode="#,##0.0000">
                  <c:v>2.1604999999999999</c:v>
                </c:pt>
                <c:pt idx="1914" formatCode="#,##0.0000">
                  <c:v>2.1480000000000001</c:v>
                </c:pt>
                <c:pt idx="1915" formatCode="#,##0.0000">
                  <c:v>2.1328999999999998</c:v>
                </c:pt>
                <c:pt idx="1916" formatCode="#,##0.0000">
                  <c:v>2.1364999999999998</c:v>
                </c:pt>
                <c:pt idx="1917" formatCode="#,##0.0000">
                  <c:v>2.1456</c:v>
                </c:pt>
                <c:pt idx="1918" formatCode="#,##0.0000">
                  <c:v>2.1360999999999999</c:v>
                </c:pt>
                <c:pt idx="1919" formatCode="#,##0.0000">
                  <c:v>2.1355</c:v>
                </c:pt>
                <c:pt idx="1920" formatCode="#,##0.0000">
                  <c:v>2.1354000000000002</c:v>
                </c:pt>
                <c:pt idx="1921" formatCode="#,##0.0000">
                  <c:v>2.1522999999999999</c:v>
                </c:pt>
                <c:pt idx="1922" formatCode="#,##0.0000">
                  <c:v>2.1570999999999998</c:v>
                </c:pt>
                <c:pt idx="1923" formatCode="#,##0.0000">
                  <c:v>2.1473</c:v>
                </c:pt>
                <c:pt idx="1924" formatCode="#,##0.0000">
                  <c:v>2.1419000000000001</c:v>
                </c:pt>
                <c:pt idx="1925" formatCode="#,##0.0000">
                  <c:v>2.133</c:v>
                </c:pt>
                <c:pt idx="1926" formatCode="#,##0.0000">
                  <c:v>2.1387999999999998</c:v>
                </c:pt>
                <c:pt idx="1927" formatCode="#,##0.0000">
                  <c:v>2.1467999999999998</c:v>
                </c:pt>
                <c:pt idx="1928" formatCode="#,##0.0000">
                  <c:v>2.1282000000000001</c:v>
                </c:pt>
                <c:pt idx="1929" formatCode="#,##0.0000">
                  <c:v>2.1288</c:v>
                </c:pt>
                <c:pt idx="1930" formatCode="#,##0.0000">
                  <c:v>2.1442999999999999</c:v>
                </c:pt>
                <c:pt idx="1931" formatCode="#,##0.0000">
                  <c:v>2.1581999999999999</c:v>
                </c:pt>
                <c:pt idx="1932" formatCode="#,##0.0000">
                  <c:v>2.1751</c:v>
                </c:pt>
                <c:pt idx="1933" formatCode="#,##0.0000">
                  <c:v>2.1732</c:v>
                </c:pt>
                <c:pt idx="1934" formatCode="#,##0.0000">
                  <c:v>2.17</c:v>
                </c:pt>
                <c:pt idx="1935" formatCode="#,##0.0000">
                  <c:v>2.1593</c:v>
                </c:pt>
                <c:pt idx="1936" formatCode="#,##0.0000">
                  <c:v>2.1539999999999999</c:v>
                </c:pt>
                <c:pt idx="1937" formatCode="#,##0.0000">
                  <c:v>2.1453000000000002</c:v>
                </c:pt>
                <c:pt idx="1938" formatCode="#,##0.0000">
                  <c:v>2.1518000000000002</c:v>
                </c:pt>
                <c:pt idx="1939" formatCode="#,##0.0000">
                  <c:v>2.169</c:v>
                </c:pt>
                <c:pt idx="1940" formatCode="#,##0.0000">
                  <c:v>2.1968999999999999</c:v>
                </c:pt>
                <c:pt idx="1941" formatCode="#,##0.0000">
                  <c:v>2.2176999999999998</c:v>
                </c:pt>
                <c:pt idx="1942" formatCode="#,##0.0000">
                  <c:v>2.2187999999999999</c:v>
                </c:pt>
                <c:pt idx="1943" formatCode="#,##0.0000">
                  <c:v>2.198</c:v>
                </c:pt>
                <c:pt idx="1944" formatCode="#,##0.0000">
                  <c:v>2.1859999999999999</c:v>
                </c:pt>
                <c:pt idx="1945" formatCode="#,##0.0000">
                  <c:v>2.1793</c:v>
                </c:pt>
                <c:pt idx="1946" formatCode="#,##0.0000">
                  <c:v>2.1741999999999999</c:v>
                </c:pt>
                <c:pt idx="1947" formatCode="#,##0.0000">
                  <c:v>2.1623000000000001</c:v>
                </c:pt>
                <c:pt idx="1948" formatCode="#,##0.0000">
                  <c:v>2.1655000000000002</c:v>
                </c:pt>
                <c:pt idx="1949" formatCode="#,##0.0000">
                  <c:v>2.1676000000000002</c:v>
                </c:pt>
                <c:pt idx="1950" formatCode="#,##0.0000">
                  <c:v>2.1629</c:v>
                </c:pt>
                <c:pt idx="1951" formatCode="#,##0.0000">
                  <c:v>2.1636000000000002</c:v>
                </c:pt>
                <c:pt idx="1952" formatCode="#,##0.0000">
                  <c:v>2.1587999999999998</c:v>
                </c:pt>
                <c:pt idx="1953" formatCode="#,##0.0000">
                  <c:v>2.1497000000000002</c:v>
                </c:pt>
                <c:pt idx="1954" formatCode="#,##0.0000">
                  <c:v>2.1545999999999998</c:v>
                </c:pt>
                <c:pt idx="1955" formatCode="#,##0.0000">
                  <c:v>2.1419000000000001</c:v>
                </c:pt>
                <c:pt idx="1956" formatCode="#,##0.0000">
                  <c:v>2.1331000000000002</c:v>
                </c:pt>
                <c:pt idx="1957" formatCode="#,##0.0000">
                  <c:v>2.1360999999999999</c:v>
                </c:pt>
                <c:pt idx="1958" formatCode="#,##0.0000">
                  <c:v>2.1339000000000001</c:v>
                </c:pt>
                <c:pt idx="1959" formatCode="#,##0.0000">
                  <c:v>2.1387</c:v>
                </c:pt>
                <c:pt idx="1960" formatCode="#,##0.0000">
                  <c:v>2.1457000000000002</c:v>
                </c:pt>
                <c:pt idx="1961" formatCode="#,##0.0000">
                  <c:v>2.1391</c:v>
                </c:pt>
                <c:pt idx="1962" formatCode="#,##0.0000">
                  <c:v>2.1467000000000001</c:v>
                </c:pt>
                <c:pt idx="1963" formatCode="#,##0.0000">
                  <c:v>2.1509999999999998</c:v>
                </c:pt>
                <c:pt idx="1964" formatCode="#,##0.0000">
                  <c:v>2.1362999999999999</c:v>
                </c:pt>
                <c:pt idx="1965" formatCode="#,##0.0000">
                  <c:v>2.1377999999999999</c:v>
                </c:pt>
                <c:pt idx="1966" formatCode="#,##0.0000">
                  <c:v>2.1456</c:v>
                </c:pt>
                <c:pt idx="1967" formatCode="#,##0.0000">
                  <c:v>2.1429999999999998</c:v>
                </c:pt>
                <c:pt idx="1968" formatCode="#,##0.0000">
                  <c:v>2.141</c:v>
                </c:pt>
                <c:pt idx="1969" formatCode="#,##0.0000">
                  <c:v>2.1419999999999999</c:v>
                </c:pt>
                <c:pt idx="1970" formatCode="#,##0.0000">
                  <c:v>2.1377999999999999</c:v>
                </c:pt>
                <c:pt idx="1971" formatCode="#,##0.0000">
                  <c:v>2.1353</c:v>
                </c:pt>
                <c:pt idx="1972" formatCode="#,##0.0000">
                  <c:v>2.1463999999999999</c:v>
                </c:pt>
                <c:pt idx="1973" formatCode="#,##0.0000">
                  <c:v>2.1412</c:v>
                </c:pt>
                <c:pt idx="1974" formatCode="#,##0.0000">
                  <c:v>2.1488999999999998</c:v>
                </c:pt>
                <c:pt idx="1975" formatCode="#,##0.0000">
                  <c:v>2.1619999999999999</c:v>
                </c:pt>
                <c:pt idx="1976" formatCode="#,##0.0000">
                  <c:v>2.1537000000000002</c:v>
                </c:pt>
                <c:pt idx="1977" formatCode="#,##0.0000">
                  <c:v>2.1516999999999999</c:v>
                </c:pt>
                <c:pt idx="1978" formatCode="#,##0.0000">
                  <c:v>2.1593</c:v>
                </c:pt>
                <c:pt idx="1979" formatCode="#,##0.0000">
                  <c:v>2.1621999999999999</c:v>
                </c:pt>
                <c:pt idx="1980" formatCode="#,##0.0000">
                  <c:v>2.1638000000000002</c:v>
                </c:pt>
                <c:pt idx="1981" formatCode="#,##0.0000">
                  <c:v>2.1623000000000001</c:v>
                </c:pt>
                <c:pt idx="1982" formatCode="#,##0.0000">
                  <c:v>2.1682999999999999</c:v>
                </c:pt>
                <c:pt idx="1983" formatCode="#,##0.0000">
                  <c:v>2.17</c:v>
                </c:pt>
                <c:pt idx="1984" formatCode="#,##0.0000">
                  <c:v>2.1800000000000002</c:v>
                </c:pt>
                <c:pt idx="1985" formatCode="#,##0.0000">
                  <c:v>2.1869999999999998</c:v>
                </c:pt>
                <c:pt idx="1986" formatCode="#,##0.0000">
                  <c:v>2.1783000000000001</c:v>
                </c:pt>
                <c:pt idx="1987" formatCode="#,##0.0000">
                  <c:v>2.1667999999999998</c:v>
                </c:pt>
                <c:pt idx="1988" formatCode="#,##0.0000">
                  <c:v>2.1671999999999998</c:v>
                </c:pt>
                <c:pt idx="1989" formatCode="#,##0.0000">
                  <c:v>2.1692999999999998</c:v>
                </c:pt>
                <c:pt idx="1990" formatCode="#,##0.0000">
                  <c:v>2.1560000000000001</c:v>
                </c:pt>
                <c:pt idx="1991" formatCode="#,##0.0000">
                  <c:v>2.1528</c:v>
                </c:pt>
                <c:pt idx="1992" formatCode="#,##0.0000">
                  <c:v>2.1427999999999998</c:v>
                </c:pt>
                <c:pt idx="1993" formatCode="#,##0.0000">
                  <c:v>2.1442000000000001</c:v>
                </c:pt>
                <c:pt idx="1994" formatCode="#,##0.0000">
                  <c:v>2.1383999999999999</c:v>
                </c:pt>
                <c:pt idx="1995" formatCode="#,##0.0000">
                  <c:v>2.1480999999999999</c:v>
                </c:pt>
                <c:pt idx="1996" formatCode="#,##0.0000">
                  <c:v>2.1459000000000001</c:v>
                </c:pt>
                <c:pt idx="1997" formatCode="#,##0.0000">
                  <c:v>2.1459999999999999</c:v>
                </c:pt>
                <c:pt idx="1998" formatCode="#,##0.0000">
                  <c:v>2.1469999999999998</c:v>
                </c:pt>
                <c:pt idx="1999" formatCode="#,##0.0000">
                  <c:v>2.1469999999999998</c:v>
                </c:pt>
                <c:pt idx="2000" formatCode="#,##0.0000">
                  <c:v>2.1572</c:v>
                </c:pt>
                <c:pt idx="2001" formatCode="#,##0.0000">
                  <c:v>2.1560000000000001</c:v>
                </c:pt>
                <c:pt idx="2002" formatCode="#,##0.0000">
                  <c:v>2.1593</c:v>
                </c:pt>
                <c:pt idx="2003" formatCode="#,##0.0000">
                  <c:v>2.1518000000000002</c:v>
                </c:pt>
                <c:pt idx="2004" formatCode="#,##0.0000">
                  <c:v>2.1436999999999999</c:v>
                </c:pt>
                <c:pt idx="2005" formatCode="#,##0.0000">
                  <c:v>2.1497000000000002</c:v>
                </c:pt>
                <c:pt idx="2006" formatCode="#,##0.0000">
                  <c:v>2.1379999999999999</c:v>
                </c:pt>
                <c:pt idx="2007" formatCode="#,##0.0000">
                  <c:v>2.1379999999999999</c:v>
                </c:pt>
                <c:pt idx="2008" formatCode="#,##0.0000">
                  <c:v>2.1341999999999999</c:v>
                </c:pt>
                <c:pt idx="2009" formatCode="#,##0.0000">
                  <c:v>2.1372</c:v>
                </c:pt>
                <c:pt idx="2010" formatCode="#,##0.0000">
                  <c:v>2.1429</c:v>
                </c:pt>
                <c:pt idx="2011" formatCode="#,##0.0000">
                  <c:v>2.1474000000000002</c:v>
                </c:pt>
                <c:pt idx="2012" formatCode="#,##0.0000">
                  <c:v>2.1505000000000001</c:v>
                </c:pt>
                <c:pt idx="2013" formatCode="#,##0.0000">
                  <c:v>2.1505999999999998</c:v>
                </c:pt>
                <c:pt idx="2014" formatCode="#,##0.0000">
                  <c:v>2.1556000000000002</c:v>
                </c:pt>
                <c:pt idx="2015" formatCode="#,##0.0000">
                  <c:v>2.1465000000000001</c:v>
                </c:pt>
                <c:pt idx="2016" formatCode="#,##0.0000">
                  <c:v>2.1421000000000001</c:v>
                </c:pt>
                <c:pt idx="2017" formatCode="#,##0.0000">
                  <c:v>2.1406999999999998</c:v>
                </c:pt>
                <c:pt idx="2018" formatCode="#,##0.0000">
                  <c:v>2.1444000000000001</c:v>
                </c:pt>
                <c:pt idx="2019" formatCode="#,##0.0000">
                  <c:v>2.1349999999999998</c:v>
                </c:pt>
                <c:pt idx="2020" formatCode="#,##0.0000">
                  <c:v>2.1328999999999998</c:v>
                </c:pt>
                <c:pt idx="2021" formatCode="#,##0.0000">
                  <c:v>2.1307</c:v>
                </c:pt>
                <c:pt idx="2022" formatCode="#,##0.0000">
                  <c:v>2.1326999999999998</c:v>
                </c:pt>
                <c:pt idx="2023" formatCode="#,##0.0000">
                  <c:v>2.1368</c:v>
                </c:pt>
                <c:pt idx="2024" formatCode="#,##0.0000">
                  <c:v>2.1286</c:v>
                </c:pt>
                <c:pt idx="2025" formatCode="#,##0.0000">
                  <c:v>2.1280999999999999</c:v>
                </c:pt>
                <c:pt idx="2026" formatCode="#,##0.0000">
                  <c:v>2.1360000000000001</c:v>
                </c:pt>
                <c:pt idx="2027" formatCode="#,##0.0000">
                  <c:v>2.1360000000000001</c:v>
                </c:pt>
                <c:pt idx="2028" formatCode="#,##0.0000">
                  <c:v>2.1328999999999998</c:v>
                </c:pt>
                <c:pt idx="2029" formatCode="#,##0.0000">
                  <c:v>2.1246999999999998</c:v>
                </c:pt>
                <c:pt idx="2030" formatCode="#,##0.0000">
                  <c:v>2.1093000000000002</c:v>
                </c:pt>
                <c:pt idx="2031" formatCode="#,##0.0000">
                  <c:v>2.0981999999999998</c:v>
                </c:pt>
                <c:pt idx="2032" formatCode="#,##0.0000">
                  <c:v>2.0964</c:v>
                </c:pt>
                <c:pt idx="2033" formatCode="#,##0.0000">
                  <c:v>2.0832999999999999</c:v>
                </c:pt>
                <c:pt idx="2034" formatCode="#,##0.0000">
                  <c:v>2.0851999999999999</c:v>
                </c:pt>
                <c:pt idx="2035" formatCode="#,##0.0000">
                  <c:v>2.0951</c:v>
                </c:pt>
                <c:pt idx="2036" formatCode="#,##0.0000">
                  <c:v>2.1032999999999999</c:v>
                </c:pt>
                <c:pt idx="2037" formatCode="#,##0.0000">
                  <c:v>2.1139999999999999</c:v>
                </c:pt>
                <c:pt idx="2038" formatCode="#,##0.0000">
                  <c:v>2.1088</c:v>
                </c:pt>
                <c:pt idx="2039" formatCode="#,##0.0000">
                  <c:v>2.1</c:v>
                </c:pt>
                <c:pt idx="2040" formatCode="#,##0.0000">
                  <c:v>2.0895999999999999</c:v>
                </c:pt>
                <c:pt idx="2041" formatCode="#,##0.0000">
                  <c:v>2.0912999999999999</c:v>
                </c:pt>
                <c:pt idx="2042" formatCode="#,##0.0000">
                  <c:v>2.0802</c:v>
                </c:pt>
                <c:pt idx="2043" formatCode="#,##0.0000">
                  <c:v>2.0766</c:v>
                </c:pt>
                <c:pt idx="2044" formatCode="#,##0.0000">
                  <c:v>2.0868000000000002</c:v>
                </c:pt>
                <c:pt idx="2045" formatCode="#,##0.0000">
                  <c:v>2.0863</c:v>
                </c:pt>
                <c:pt idx="2046" formatCode="#,##0.0000">
                  <c:v>2.1099000000000001</c:v>
                </c:pt>
                <c:pt idx="2047" formatCode="#,##0.0000">
                  <c:v>2.1181999999999999</c:v>
                </c:pt>
                <c:pt idx="2048" formatCode="#,##0.0000">
                  <c:v>2.1259999999999999</c:v>
                </c:pt>
                <c:pt idx="2049" formatCode="#,##0.0000">
                  <c:v>2.1274000000000002</c:v>
                </c:pt>
                <c:pt idx="2050" formatCode="#,##0.0000">
                  <c:v>2.1387999999999998</c:v>
                </c:pt>
                <c:pt idx="2051" formatCode="#,##0.0000">
                  <c:v>2.1208999999999998</c:v>
                </c:pt>
                <c:pt idx="2052" formatCode="#,##0.0000">
                  <c:v>2.1120999999999999</c:v>
                </c:pt>
                <c:pt idx="2053" formatCode="#,##0.0000">
                  <c:v>2.1053999999999999</c:v>
                </c:pt>
                <c:pt idx="2054" formatCode="#,##0.0000">
                  <c:v>2.0983000000000001</c:v>
                </c:pt>
                <c:pt idx="2055" formatCode="#,##0.0000">
                  <c:v>2.0901999999999998</c:v>
                </c:pt>
                <c:pt idx="2056" formatCode="#,##0.0000">
                  <c:v>2.0962000000000001</c:v>
                </c:pt>
                <c:pt idx="2057" formatCode="#,##0.0000">
                  <c:v>2.1044</c:v>
                </c:pt>
                <c:pt idx="2058" formatCode="#,##0.0000">
                  <c:v>2.0909</c:v>
                </c:pt>
                <c:pt idx="2059" formatCode="#,##0.0000">
                  <c:v>2.0914999999999999</c:v>
                </c:pt>
                <c:pt idx="2060" formatCode="#,##0.0000">
                  <c:v>2.0792000000000002</c:v>
                </c:pt>
                <c:pt idx="2061" formatCode="#,##0.0000">
                  <c:v>2.0762999999999998</c:v>
                </c:pt>
                <c:pt idx="2062" formatCode="#,##0.0000">
                  <c:v>2.0676000000000001</c:v>
                </c:pt>
                <c:pt idx="2063" formatCode="#,##0.0000">
                  <c:v>2.0602</c:v>
                </c:pt>
                <c:pt idx="2064" formatCode="#,##0.0000">
                  <c:v>2.0651999999999999</c:v>
                </c:pt>
                <c:pt idx="2065" formatCode="#,##0.0000">
                  <c:v>2.0600999999999998</c:v>
                </c:pt>
                <c:pt idx="2066" formatCode="#,##0.0000">
                  <c:v>2.0636999999999999</c:v>
                </c:pt>
                <c:pt idx="2067" formatCode="#,##0.0000">
                  <c:v>2.0716000000000001</c:v>
                </c:pt>
                <c:pt idx="2068" formatCode="#,##0.0000">
                  <c:v>2.0545</c:v>
                </c:pt>
                <c:pt idx="2069" formatCode="#,##0.0000">
                  <c:v>2.0503999999999998</c:v>
                </c:pt>
                <c:pt idx="2070" formatCode="#,##0.0000">
                  <c:v>2.0478000000000001</c:v>
                </c:pt>
                <c:pt idx="2071" formatCode="#,##0.0000">
                  <c:v>2.0371999999999999</c:v>
                </c:pt>
                <c:pt idx="2072" formatCode="#,##0.0000">
                  <c:v>2.0320999999999998</c:v>
                </c:pt>
                <c:pt idx="2073" formatCode="#,##0.0000">
                  <c:v>2.0333000000000001</c:v>
                </c:pt>
                <c:pt idx="2074" formatCode="#,##0.0000">
                  <c:v>2.0236000000000001</c:v>
                </c:pt>
                <c:pt idx="2075" formatCode="#,##0.0000">
                  <c:v>2.0282</c:v>
                </c:pt>
                <c:pt idx="2076" formatCode="#,##0.0000">
                  <c:v>2.0333000000000001</c:v>
                </c:pt>
                <c:pt idx="2077" formatCode="#,##0.0000">
                  <c:v>2.0371000000000001</c:v>
                </c:pt>
                <c:pt idx="2078" formatCode="#,##0.0000">
                  <c:v>2.0230999999999999</c:v>
                </c:pt>
                <c:pt idx="2079" formatCode="#,##0.0000">
                  <c:v>2.0339999999999998</c:v>
                </c:pt>
                <c:pt idx="2080" formatCode="#,##0.0000">
                  <c:v>2.0348000000000002</c:v>
                </c:pt>
                <c:pt idx="2081" formatCode="#,##0.0000">
                  <c:v>2.0365000000000002</c:v>
                </c:pt>
                <c:pt idx="2082" formatCode="#,##0.0000">
                  <c:v>2.0312000000000001</c:v>
                </c:pt>
                <c:pt idx="2083" formatCode="#,##0.0000">
                  <c:v>2.0261999999999998</c:v>
                </c:pt>
                <c:pt idx="2084" formatCode="#,##0.0000">
                  <c:v>2.0289999999999999</c:v>
                </c:pt>
                <c:pt idx="2085" formatCode="#,##0.0000">
                  <c:v>2.0385</c:v>
                </c:pt>
                <c:pt idx="2086" formatCode="#,##0.0000">
                  <c:v>2.0236000000000001</c:v>
                </c:pt>
                <c:pt idx="2087" formatCode="#,##0.0000">
                  <c:v>2.0251999999999999</c:v>
                </c:pt>
                <c:pt idx="2088" formatCode="#,##0.0000">
                  <c:v>2.0320999999999998</c:v>
                </c:pt>
                <c:pt idx="2089" formatCode="#,##0.0000">
                  <c:v>2.0339</c:v>
                </c:pt>
                <c:pt idx="2090" formatCode="#,##0.0000">
                  <c:v>2.0268000000000002</c:v>
                </c:pt>
                <c:pt idx="2091" formatCode="#,##0.0000">
                  <c:v>2.0238999999999998</c:v>
                </c:pt>
                <c:pt idx="2092" formatCode="#,##0.0000">
                  <c:v>2.0308999999999999</c:v>
                </c:pt>
                <c:pt idx="2093" formatCode="#,##0.0000">
                  <c:v>2.0266000000000002</c:v>
                </c:pt>
                <c:pt idx="2094" formatCode="#,##0.0000">
                  <c:v>2.0226000000000002</c:v>
                </c:pt>
                <c:pt idx="2095" formatCode="#,##0.0000">
                  <c:v>2.0222000000000002</c:v>
                </c:pt>
                <c:pt idx="2096" formatCode="#,##0.0000">
                  <c:v>2.0217000000000001</c:v>
                </c:pt>
                <c:pt idx="2097" formatCode="#,##0.0000">
                  <c:v>2.0194000000000001</c:v>
                </c:pt>
                <c:pt idx="2098" formatCode="#,##0.0000">
                  <c:v>2.0137999999999998</c:v>
                </c:pt>
                <c:pt idx="2099" formatCode="#,##0.0000">
                  <c:v>1.9922</c:v>
                </c:pt>
                <c:pt idx="2100" formatCode="#,##0.0000">
                  <c:v>1.9585999999999999</c:v>
                </c:pt>
                <c:pt idx="2101" formatCode="#,##0.0000">
                  <c:v>1.9573</c:v>
                </c:pt>
                <c:pt idx="2102" formatCode="#,##0.0000">
                  <c:v>1.9630000000000001</c:v>
                </c:pt>
                <c:pt idx="2103" formatCode="#,##0.0000">
                  <c:v>1.9435</c:v>
                </c:pt>
                <c:pt idx="2104" formatCode="#,##0.0000">
                  <c:v>1.9409000000000001</c:v>
                </c:pt>
                <c:pt idx="2105" formatCode="#,##0.0000">
                  <c:v>1.9489000000000001</c:v>
                </c:pt>
                <c:pt idx="2106" formatCode="#,##0.0000">
                  <c:v>1.9653</c:v>
                </c:pt>
                <c:pt idx="2107" formatCode="#,##0.0000">
                  <c:v>1.952</c:v>
                </c:pt>
                <c:pt idx="2108" formatCode="#,##0.0000">
                  <c:v>1.9440999999999999</c:v>
                </c:pt>
                <c:pt idx="2109" formatCode="#,##0.0000">
                  <c:v>1.9460999999999999</c:v>
                </c:pt>
                <c:pt idx="2110" formatCode="#,##0.0000">
                  <c:v>1.9468000000000001</c:v>
                </c:pt>
                <c:pt idx="2111" formatCode="#,##0.0000">
                  <c:v>1.9289000000000001</c:v>
                </c:pt>
                <c:pt idx="2112" formatCode="#,##0.0000">
                  <c:v>1.9056</c:v>
                </c:pt>
                <c:pt idx="2113" formatCode="#,##0.0000">
                  <c:v>1.9215</c:v>
                </c:pt>
                <c:pt idx="2114" formatCode="#,##0.0000">
                  <c:v>1.9395</c:v>
                </c:pt>
                <c:pt idx="2115" formatCode="#,##0.0000">
                  <c:v>1.9617</c:v>
                </c:pt>
                <c:pt idx="2116" formatCode="#,##0.0000">
                  <c:v>1.9638</c:v>
                </c:pt>
                <c:pt idx="2117" formatCode="#,##0.0000">
                  <c:v>1.9473</c:v>
                </c:pt>
                <c:pt idx="2118" formatCode="#,##0.0000">
                  <c:v>1.9419999999999999</c:v>
                </c:pt>
                <c:pt idx="2119" formatCode="#,##0.0000">
                  <c:v>1.9441999999999999</c:v>
                </c:pt>
                <c:pt idx="2120" formatCode="#,##0.0000">
                  <c:v>1.9302999999999999</c:v>
                </c:pt>
                <c:pt idx="2121" formatCode="#,##0.0000">
                  <c:v>1.9097</c:v>
                </c:pt>
                <c:pt idx="2122" formatCode="#,##0.0000">
                  <c:v>1.9047000000000001</c:v>
                </c:pt>
                <c:pt idx="2123" formatCode="#,##0.0000">
                  <c:v>1.9057999999999999</c:v>
                </c:pt>
                <c:pt idx="2124" formatCode="#,##0.0000">
                  <c:v>1.9198</c:v>
                </c:pt>
                <c:pt idx="2125" formatCode="#,##0.0000">
                  <c:v>1.9197</c:v>
                </c:pt>
                <c:pt idx="2126" formatCode="#,##0.0000">
                  <c:v>1.9334</c:v>
                </c:pt>
                <c:pt idx="2127" formatCode="#,##0.0000">
                  <c:v>1.9379</c:v>
                </c:pt>
                <c:pt idx="2128" formatCode="#,##0.0000">
                  <c:v>1.9488000000000001</c:v>
                </c:pt>
                <c:pt idx="2129" formatCode="#,##0.0000">
                  <c:v>1.9499</c:v>
                </c:pt>
                <c:pt idx="2130" formatCode="#,##0.0000">
                  <c:v>1.9256</c:v>
                </c:pt>
                <c:pt idx="2131" formatCode="#,##0.0000">
                  <c:v>1.9261999999999999</c:v>
                </c:pt>
                <c:pt idx="2132" formatCode="#,##0.0000">
                  <c:v>1.9176</c:v>
                </c:pt>
                <c:pt idx="2133" formatCode="#,##0.0000">
                  <c:v>1.9121999999999999</c:v>
                </c:pt>
                <c:pt idx="2134" formatCode="#,##0.0000">
                  <c:v>1.9098999999999999</c:v>
                </c:pt>
                <c:pt idx="2135" formatCode="#,##0.0000">
                  <c:v>1.9157</c:v>
                </c:pt>
                <c:pt idx="2136" formatCode="#,##0.0000">
                  <c:v>1.9033</c:v>
                </c:pt>
                <c:pt idx="2137" formatCode="#,##0.0000">
                  <c:v>1.8992</c:v>
                </c:pt>
                <c:pt idx="2138" formatCode="#,##0.0000">
                  <c:v>1.8947000000000001</c:v>
                </c:pt>
                <c:pt idx="2139" formatCode="#,##0.0000">
                  <c:v>1.89</c:v>
                </c:pt>
                <c:pt idx="2140" formatCode="#,##0.0000">
                  <c:v>1.8767</c:v>
                </c:pt>
                <c:pt idx="2141" formatCode="#,##0.0000">
                  <c:v>1.8684000000000001</c:v>
                </c:pt>
                <c:pt idx="2142" formatCode="#,##0.0000">
                  <c:v>1.8647</c:v>
                </c:pt>
                <c:pt idx="2143" formatCode="#,##0.0000">
                  <c:v>1.8621000000000001</c:v>
                </c:pt>
                <c:pt idx="2144" formatCode="#,##0.0000">
                  <c:v>1.8609</c:v>
                </c:pt>
                <c:pt idx="2145" formatCode="#,##0.0000">
                  <c:v>1.8535999999999999</c:v>
                </c:pt>
                <c:pt idx="2146" formatCode="#,##0.0000">
                  <c:v>1.8606</c:v>
                </c:pt>
                <c:pt idx="2147" formatCode="#,##0.0000">
                  <c:v>1.8448</c:v>
                </c:pt>
                <c:pt idx="2148" formatCode="#,##0.0000">
                  <c:v>1.8525</c:v>
                </c:pt>
                <c:pt idx="2149" formatCode="#,##0.0000">
                  <c:v>1.8643000000000001</c:v>
                </c:pt>
                <c:pt idx="2150" formatCode="#,##0.0000">
                  <c:v>1.9054</c:v>
                </c:pt>
                <c:pt idx="2151" formatCode="#,##0.0000">
                  <c:v>1.9069</c:v>
                </c:pt>
                <c:pt idx="2152" formatCode="#,##0.0000">
                  <c:v>1.8809</c:v>
                </c:pt>
                <c:pt idx="2153" formatCode="#,##0.0000">
                  <c:v>1.8775999999999999</c:v>
                </c:pt>
                <c:pt idx="2154" formatCode="#,##0.0000">
                  <c:v>1.8855999999999999</c:v>
                </c:pt>
                <c:pt idx="2155" formatCode="#,##0.0000">
                  <c:v>1.8729</c:v>
                </c:pt>
                <c:pt idx="2156" formatCode="#,##0.0000">
                  <c:v>1.8814</c:v>
                </c:pt>
                <c:pt idx="2157" formatCode="#,##0.0000">
                  <c:v>1.9106000000000001</c:v>
                </c:pt>
                <c:pt idx="2158" formatCode="#,##0.0000">
                  <c:v>1.9077</c:v>
                </c:pt>
                <c:pt idx="2159" formatCode="#,##0.0000">
                  <c:v>1.8866000000000001</c:v>
                </c:pt>
                <c:pt idx="2160" formatCode="#,##0.0000">
                  <c:v>1.9191</c:v>
                </c:pt>
                <c:pt idx="2161" formatCode="#,##0.0000">
                  <c:v>1.9550000000000001</c:v>
                </c:pt>
                <c:pt idx="2162" formatCode="#,##0.0000">
                  <c:v>1.9411</c:v>
                </c:pt>
                <c:pt idx="2163" formatCode="#,##0.0000">
                  <c:v>1.9809000000000001</c:v>
                </c:pt>
                <c:pt idx="2164" formatCode="#,##0.0000">
                  <c:v>2.0043000000000002</c:v>
                </c:pt>
                <c:pt idx="2165" formatCode="#,##0.0000">
                  <c:v>2.1124000000000001</c:v>
                </c:pt>
                <c:pt idx="2166" formatCode="#,##0.0000">
                  <c:v>2.0375999999999999</c:v>
                </c:pt>
                <c:pt idx="2167" formatCode="#,##0.0000">
                  <c:v>2.028</c:v>
                </c:pt>
                <c:pt idx="2168" formatCode="#,##0.0000">
                  <c:v>2.0385</c:v>
                </c:pt>
                <c:pt idx="2169" formatCode="#,##0.0000">
                  <c:v>2.0173000000000001</c:v>
                </c:pt>
                <c:pt idx="2170" formatCode="#,##0.0000">
                  <c:v>1.9939</c:v>
                </c:pt>
                <c:pt idx="2171" formatCode="#,##0.0000">
                  <c:v>1.9855</c:v>
                </c:pt>
                <c:pt idx="2172" formatCode="#,##0.0000">
                  <c:v>1.9489000000000001</c:v>
                </c:pt>
                <c:pt idx="2173" formatCode="#,##0.0000">
                  <c:v>1.9849000000000001</c:v>
                </c:pt>
                <c:pt idx="2174" formatCode="#,##0.0000">
                  <c:v>1.9863999999999999</c:v>
                </c:pt>
                <c:pt idx="2175" formatCode="#,##0.0000">
                  <c:v>1.9777</c:v>
                </c:pt>
                <c:pt idx="2176" formatCode="#,##0.0000">
                  <c:v>1.962</c:v>
                </c:pt>
                <c:pt idx="2177" formatCode="#,##0.0000">
                  <c:v>1.9547000000000001</c:v>
                </c:pt>
                <c:pt idx="2178" formatCode="#,##0.0000">
                  <c:v>1.9528000000000001</c:v>
                </c:pt>
                <c:pt idx="2179" formatCode="#,##0.0000">
                  <c:v>1.964</c:v>
                </c:pt>
                <c:pt idx="2180" formatCode="#,##0.0000">
                  <c:v>1.9544999999999999</c:v>
                </c:pt>
                <c:pt idx="2181" formatCode="#,##0.0000">
                  <c:v>1.9591000000000001</c:v>
                </c:pt>
                <c:pt idx="2182" formatCode="#,##0.0000">
                  <c:v>1.9303999999999999</c:v>
                </c:pt>
                <c:pt idx="2183" formatCode="#,##0.0000">
                  <c:v>1.9125000000000001</c:v>
                </c:pt>
                <c:pt idx="2184" formatCode="#,##0.0000">
                  <c:v>1.8991</c:v>
                </c:pt>
                <c:pt idx="2185" formatCode="#,##0.0000">
                  <c:v>1.9031</c:v>
                </c:pt>
                <c:pt idx="2186" formatCode="#,##0.0000">
                  <c:v>1.9123000000000001</c:v>
                </c:pt>
                <c:pt idx="2187" formatCode="#,##0.0000">
                  <c:v>1.8959999999999999</c:v>
                </c:pt>
                <c:pt idx="2188" formatCode="#,##0.0000">
                  <c:v>1.8638999999999999</c:v>
                </c:pt>
                <c:pt idx="2189" formatCode="#,##0.0000">
                  <c:v>1.8636999999999999</c:v>
                </c:pt>
                <c:pt idx="2190" formatCode="#,##0.0000">
                  <c:v>1.8617999999999999</c:v>
                </c:pt>
                <c:pt idx="2191" formatCode="#,##0.0000">
                  <c:v>1.8694</c:v>
                </c:pt>
                <c:pt idx="2192" formatCode="#,##0.0000">
                  <c:v>1.8655999999999999</c:v>
                </c:pt>
                <c:pt idx="2193" formatCode="#,##0.0000">
                  <c:v>1.8492999999999999</c:v>
                </c:pt>
                <c:pt idx="2194" formatCode="#,##0.0000">
                  <c:v>1.8409</c:v>
                </c:pt>
                <c:pt idx="2195" formatCode="#,##0.0000">
                  <c:v>1.8389</c:v>
                </c:pt>
                <c:pt idx="2196" formatCode="#,##0.0000">
                  <c:v>1.8225</c:v>
                </c:pt>
                <c:pt idx="2197" formatCode="#,##0.0000">
                  <c:v>1.8234999999999999</c:v>
                </c:pt>
                <c:pt idx="2198" formatCode="#,##0.0000">
                  <c:v>1.8273999999999999</c:v>
                </c:pt>
                <c:pt idx="2199" formatCode="#,##0.0000">
                  <c:v>1.8284</c:v>
                </c:pt>
                <c:pt idx="2200" formatCode="#,##0.0000">
                  <c:v>1.8091999999999999</c:v>
                </c:pt>
                <c:pt idx="2201" formatCode="#,##0.0000">
                  <c:v>1.8132999999999999</c:v>
                </c:pt>
                <c:pt idx="2202" formatCode="#,##0.0000">
                  <c:v>1.8108</c:v>
                </c:pt>
                <c:pt idx="2203" formatCode="#,##0.0000">
                  <c:v>1.8048</c:v>
                </c:pt>
                <c:pt idx="2204" formatCode="#,##0.0000">
                  <c:v>1.792</c:v>
                </c:pt>
                <c:pt idx="2205" formatCode="#,##0.0000">
                  <c:v>1.8078000000000001</c:v>
                </c:pt>
                <c:pt idx="2206" formatCode="#,##0.0000">
                  <c:v>1.8242</c:v>
                </c:pt>
                <c:pt idx="2207" formatCode="#,##0.0000">
                  <c:v>1.8138000000000001</c:v>
                </c:pt>
                <c:pt idx="2208" formatCode="#,##0.0000">
                  <c:v>1.8070999999999999</c:v>
                </c:pt>
                <c:pt idx="2209" formatCode="#,##0.0000">
                  <c:v>1.7964</c:v>
                </c:pt>
                <c:pt idx="2210" formatCode="#,##0.0000">
                  <c:v>1.8206</c:v>
                </c:pt>
                <c:pt idx="2211" formatCode="#,##0.0000">
                  <c:v>1.8007</c:v>
                </c:pt>
                <c:pt idx="2212" formatCode="#,##0.0000">
                  <c:v>1.7968999999999999</c:v>
                </c:pt>
                <c:pt idx="2213" formatCode="#,##0.0000">
                  <c:v>1.7896000000000001</c:v>
                </c:pt>
                <c:pt idx="2214" formatCode="#,##0.0000">
                  <c:v>1.7751999999999999</c:v>
                </c:pt>
                <c:pt idx="2215" formatCode="#,##0.0000">
                  <c:v>1.7595000000000001</c:v>
                </c:pt>
                <c:pt idx="2216" formatCode="#,##0.0000">
                  <c:v>1.7552000000000001</c:v>
                </c:pt>
                <c:pt idx="2217" formatCode="#,##0.0000">
                  <c:v>1.744</c:v>
                </c:pt>
                <c:pt idx="2218" formatCode="#,##0.0000">
                  <c:v>1.746</c:v>
                </c:pt>
                <c:pt idx="2219" formatCode="#,##0.0000">
                  <c:v>1.7556</c:v>
                </c:pt>
                <c:pt idx="2220" formatCode="#,##0.0000">
                  <c:v>1.7324999999999999</c:v>
                </c:pt>
                <c:pt idx="2221" formatCode="#,##0.0000">
                  <c:v>1.74</c:v>
                </c:pt>
                <c:pt idx="2222" formatCode="#,##0.0000">
                  <c:v>1.7354000000000001</c:v>
                </c:pt>
                <c:pt idx="2223" formatCode="#,##0.0000">
                  <c:v>1.7490000000000001</c:v>
                </c:pt>
                <c:pt idx="2224" formatCode="#,##0.0000">
                  <c:v>1.774</c:v>
                </c:pt>
                <c:pt idx="2225" formatCode="#,##0.0000">
                  <c:v>1.7682</c:v>
                </c:pt>
                <c:pt idx="2226" formatCode="#,##0.0000">
                  <c:v>1.7378</c:v>
                </c:pt>
                <c:pt idx="2227" formatCode="#,##0.0000">
                  <c:v>1.7414000000000001</c:v>
                </c:pt>
                <c:pt idx="2228" formatCode="#,##0.0000">
                  <c:v>1.7593000000000001</c:v>
                </c:pt>
                <c:pt idx="2229" formatCode="#,##0.0000">
                  <c:v>1.7646999999999999</c:v>
                </c:pt>
                <c:pt idx="2230" formatCode="#,##0.0000">
                  <c:v>1.7866</c:v>
                </c:pt>
                <c:pt idx="2231" formatCode="#,##0.0000">
                  <c:v>1.7746999999999999</c:v>
                </c:pt>
                <c:pt idx="2232" formatCode="#,##0.0000">
                  <c:v>1.7962</c:v>
                </c:pt>
                <c:pt idx="2233" formatCode="#,##0.0000">
                  <c:v>1.8109999999999999</c:v>
                </c:pt>
                <c:pt idx="2234" formatCode="#,##0.0000">
                  <c:v>1.8501000000000001</c:v>
                </c:pt>
                <c:pt idx="2235" formatCode="#,##0.0000">
                  <c:v>1.8018000000000001</c:v>
                </c:pt>
                <c:pt idx="2236" formatCode="#,##0.0000">
                  <c:v>1.7905</c:v>
                </c:pt>
                <c:pt idx="2237" formatCode="#,##0.0000">
                  <c:v>1.7837000000000001</c:v>
                </c:pt>
                <c:pt idx="2238" formatCode="#,##0.0000">
                  <c:v>1.7887999999999999</c:v>
                </c:pt>
                <c:pt idx="2239" formatCode="#,##0.0000">
                  <c:v>1.8232999999999999</c:v>
                </c:pt>
                <c:pt idx="2240" formatCode="#,##0.0000">
                  <c:v>1.7956000000000001</c:v>
                </c:pt>
                <c:pt idx="2241" formatCode="#,##0.0000">
                  <c:v>1.7873000000000001</c:v>
                </c:pt>
                <c:pt idx="2242" formatCode="#,##0.0000">
                  <c:v>1.7616000000000001</c:v>
                </c:pt>
                <c:pt idx="2243" formatCode="#,##0.0000">
                  <c:v>1.762</c:v>
                </c:pt>
                <c:pt idx="2244" formatCode="#,##0.0000">
                  <c:v>1.7649999999999999</c:v>
                </c:pt>
                <c:pt idx="2245" formatCode="#,##0.0000">
                  <c:v>1.7624</c:v>
                </c:pt>
                <c:pt idx="2246" formatCode="#,##0.0000">
                  <c:v>1.7746</c:v>
                </c:pt>
                <c:pt idx="2247" formatCode="#,##0.0000">
                  <c:v>1.7959000000000001</c:v>
                </c:pt>
                <c:pt idx="2248" formatCode="#,##0.0000">
                  <c:v>1.8123</c:v>
                </c:pt>
                <c:pt idx="2249" formatCode="#,##0.0000">
                  <c:v>1.8090999999999999</c:v>
                </c:pt>
                <c:pt idx="2250" formatCode="#,##0.0000">
                  <c:v>1.8019000000000001</c:v>
                </c:pt>
                <c:pt idx="2251" formatCode="#,##0.0000">
                  <c:v>1.8031999999999999</c:v>
                </c:pt>
                <c:pt idx="2252" formatCode="#,##0.0000">
                  <c:v>1.7966</c:v>
                </c:pt>
                <c:pt idx="2253" formatCode="#,##0.0000">
                  <c:v>1.7908999999999999</c:v>
                </c:pt>
                <c:pt idx="2254" formatCode="#,##0.0000">
                  <c:v>1.7795000000000001</c:v>
                </c:pt>
                <c:pt idx="2255" formatCode="#,##0.0000">
                  <c:v>1.7670999999999999</c:v>
                </c:pt>
                <c:pt idx="2256" formatCode="#,##0.0000">
                  <c:v>1.7713000000000001</c:v>
                </c:pt>
                <c:pt idx="2257" formatCode="#,##0.0000">
                  <c:v>1.7713000000000001</c:v>
                </c:pt>
                <c:pt idx="2258" formatCode="#,##0.0000">
                  <c:v>1.7722</c:v>
                </c:pt>
                <c:pt idx="2259" formatCode="#,##0.0000">
                  <c:v>1.7568999999999999</c:v>
                </c:pt>
                <c:pt idx="2260" formatCode="#,##0.0000">
                  <c:v>1.7574000000000001</c:v>
                </c:pt>
                <c:pt idx="2261" formatCode="#,##0.0000">
                  <c:v>1.7675000000000001</c:v>
                </c:pt>
                <c:pt idx="2262" formatCode="#,##0.0000">
                  <c:v>1.7554000000000001</c:v>
                </c:pt>
                <c:pt idx="2263" formatCode="#,##0.0000">
                  <c:v>1.7690999999999999</c:v>
                </c:pt>
                <c:pt idx="2264" formatCode="#,##0.0000">
                  <c:v>1.7627999999999999</c:v>
                </c:pt>
                <c:pt idx="2265" formatCode="#,##0.0000">
                  <c:v>1.7536</c:v>
                </c:pt>
                <c:pt idx="2266" formatCode="#,##0.0000">
                  <c:v>1.7414000000000001</c:v>
                </c:pt>
                <c:pt idx="2267" formatCode="#,##0.0000">
                  <c:v>1.7450000000000001</c:v>
                </c:pt>
                <c:pt idx="2268" formatCode="#,##0.0000">
                  <c:v>1.7629999999999999</c:v>
                </c:pt>
                <c:pt idx="2269" formatCode="#,##0.0000">
                  <c:v>1.7686999999999999</c:v>
                </c:pt>
                <c:pt idx="2270" formatCode="#,##0.0000">
                  <c:v>1.7849999999999999</c:v>
                </c:pt>
                <c:pt idx="2271" formatCode="#,##0.0000">
                  <c:v>1.8301000000000001</c:v>
                </c:pt>
                <c:pt idx="2272" formatCode="#,##0.0000">
                  <c:v>1.8041</c:v>
                </c:pt>
                <c:pt idx="2273" formatCode="#,##0.0000">
                  <c:v>1.8147</c:v>
                </c:pt>
                <c:pt idx="2274" formatCode="#,##0.0000">
                  <c:v>1.7883</c:v>
                </c:pt>
                <c:pt idx="2275" formatCode="#,##0.0000">
                  <c:v>1.7911999999999999</c:v>
                </c:pt>
                <c:pt idx="2276" formatCode="#,##0.0000">
                  <c:v>1.7906</c:v>
                </c:pt>
                <c:pt idx="2277" formatCode="#,##0.0000">
                  <c:v>1.7762</c:v>
                </c:pt>
                <c:pt idx="2278" formatCode="#,##0.0000">
                  <c:v>1.7802</c:v>
                </c:pt>
                <c:pt idx="2279" formatCode="#,##0.0000">
                  <c:v>1.7603</c:v>
                </c:pt>
                <c:pt idx="2280" formatCode="#,##0.0000">
                  <c:v>1.7451000000000001</c:v>
                </c:pt>
                <c:pt idx="2281" formatCode="#,##0.0000">
                  <c:v>1.7531000000000001</c:v>
                </c:pt>
                <c:pt idx="2282" formatCode="#,##0.0000">
                  <c:v>1.7626999999999999</c:v>
                </c:pt>
                <c:pt idx="2283" formatCode="#,##0.0000">
                  <c:v>1.7681</c:v>
                </c:pt>
                <c:pt idx="2284" formatCode="#,##0.0000">
                  <c:v>1.7601</c:v>
                </c:pt>
                <c:pt idx="2285" formatCode="#,##0.0000">
                  <c:v>1.7478</c:v>
                </c:pt>
                <c:pt idx="2286" formatCode="#,##0.0000">
                  <c:v>1.7459</c:v>
                </c:pt>
                <c:pt idx="2287" formatCode="#,##0.0000">
                  <c:v>1.7468999999999999</c:v>
                </c:pt>
                <c:pt idx="2288" formatCode="#,##0.0000">
                  <c:v>1.7541</c:v>
                </c:pt>
                <c:pt idx="2289" formatCode="#,##0.0000">
                  <c:v>1.7394000000000001</c:v>
                </c:pt>
                <c:pt idx="2290" formatCode="#,##0.0000">
                  <c:v>1.7329000000000001</c:v>
                </c:pt>
                <c:pt idx="2291" formatCode="#,##0.0000">
                  <c:v>1.7351000000000001</c:v>
                </c:pt>
                <c:pt idx="2292" formatCode="#,##0.0000">
                  <c:v>1.7103999999999999</c:v>
                </c:pt>
                <c:pt idx="2293" formatCode="#,##0.0000">
                  <c:v>1.704</c:v>
                </c:pt>
                <c:pt idx="2294" formatCode="#,##0.0000">
                  <c:v>1.7061999999999999</c:v>
                </c:pt>
                <c:pt idx="2295" formatCode="#,##0.0000">
                  <c:v>1.6881999999999999</c:v>
                </c:pt>
                <c:pt idx="2296" formatCode="#,##0.0000">
                  <c:v>1.6715</c:v>
                </c:pt>
                <c:pt idx="2297" formatCode="#,##0.0000">
                  <c:v>1.6722999999999999</c:v>
                </c:pt>
                <c:pt idx="2298" formatCode="#,##0.0000">
                  <c:v>1.6833</c:v>
                </c:pt>
                <c:pt idx="2299" formatCode="#,##0.0000">
                  <c:v>1.6816</c:v>
                </c:pt>
                <c:pt idx="2300" formatCode="#,##0.0000">
                  <c:v>1.673</c:v>
                </c:pt>
                <c:pt idx="2301" formatCode="#,##0.0000">
                  <c:v>1.67</c:v>
                </c:pt>
                <c:pt idx="2302" formatCode="#,##0.0000">
                  <c:v>1.6719999999999999</c:v>
                </c:pt>
                <c:pt idx="2303" formatCode="#,##0.0000">
                  <c:v>1.6840999999999999</c:v>
                </c:pt>
                <c:pt idx="2304" formatCode="#,##0.0000">
                  <c:v>1.6996</c:v>
                </c:pt>
                <c:pt idx="2305" formatCode="#,##0.0000">
                  <c:v>1.6947000000000001</c:v>
                </c:pt>
                <c:pt idx="2306" formatCode="#,##0.0000">
                  <c:v>1.6796</c:v>
                </c:pt>
                <c:pt idx="2307" formatCode="#,##0.0000">
                  <c:v>1.6971000000000001</c:v>
                </c:pt>
                <c:pt idx="2308" formatCode="#,##0.0000">
                  <c:v>1.6947000000000001</c:v>
                </c:pt>
                <c:pt idx="2309" formatCode="#,##0.0000">
                  <c:v>1.7248000000000001</c:v>
                </c:pt>
                <c:pt idx="2310" formatCode="#,##0.0000">
                  <c:v>1.7007000000000001</c:v>
                </c:pt>
                <c:pt idx="2311" formatCode="#,##0.0000">
                  <c:v>1.7044999999999999</c:v>
                </c:pt>
                <c:pt idx="2312" formatCode="#,##0.0000">
                  <c:v>1.7423999999999999</c:v>
                </c:pt>
                <c:pt idx="2313" formatCode="#,##0.0000">
                  <c:v>1.7406999999999999</c:v>
                </c:pt>
                <c:pt idx="2314" formatCode="#,##0.0000">
                  <c:v>1.7341</c:v>
                </c:pt>
                <c:pt idx="2315" formatCode="#,##0.0000">
                  <c:v>1.7287999999999999</c:v>
                </c:pt>
                <c:pt idx="2316" formatCode="#,##0.0000">
                  <c:v>1.7344999999999999</c:v>
                </c:pt>
                <c:pt idx="2317" formatCode="#,##0.0000">
                  <c:v>1.7456</c:v>
                </c:pt>
                <c:pt idx="2318" formatCode="#,##0.0000">
                  <c:v>1.7491000000000001</c:v>
                </c:pt>
                <c:pt idx="2319" formatCode="#,##0.0000">
                  <c:v>1.7534000000000001</c:v>
                </c:pt>
                <c:pt idx="2320" formatCode="#,##0.0000">
                  <c:v>1.7273000000000001</c:v>
                </c:pt>
                <c:pt idx="2321" formatCode="#,##0.0000">
                  <c:v>1.7252000000000001</c:v>
                </c:pt>
                <c:pt idx="2322" formatCode="#,##0.0000">
                  <c:v>1.7117</c:v>
                </c:pt>
                <c:pt idx="2323" formatCode="#,##0.0000">
                  <c:v>1.6990000000000001</c:v>
                </c:pt>
                <c:pt idx="2324" formatCode="#,##0.0000">
                  <c:v>1.7038</c:v>
                </c:pt>
                <c:pt idx="2325" formatCode="#,##0.0000">
                  <c:v>1.6878</c:v>
                </c:pt>
                <c:pt idx="2326" formatCode="#,##0.0000">
                  <c:v>1.6821999999999999</c:v>
                </c:pt>
                <c:pt idx="2327" formatCode="#,##0.0000">
                  <c:v>1.6876</c:v>
                </c:pt>
                <c:pt idx="2328" formatCode="#,##0.0000">
                  <c:v>1.6867000000000001</c:v>
                </c:pt>
                <c:pt idx="2329" formatCode="#,##0.0000">
                  <c:v>1.6821999999999999</c:v>
                </c:pt>
                <c:pt idx="2330" formatCode="#,##0.0000">
                  <c:v>1.6698999999999999</c:v>
                </c:pt>
                <c:pt idx="2331" formatCode="#,##0.0000">
                  <c:v>1.6588000000000001</c:v>
                </c:pt>
                <c:pt idx="2332" formatCode="#,##0.0000">
                  <c:v>1.6693</c:v>
                </c:pt>
                <c:pt idx="2333" formatCode="#,##0.0000">
                  <c:v>1.6575</c:v>
                </c:pt>
                <c:pt idx="2334" formatCode="#,##0.0000">
                  <c:v>1.6581999999999999</c:v>
                </c:pt>
                <c:pt idx="2335" formatCode="#,##0.0000">
                  <c:v>1.6687000000000001</c:v>
                </c:pt>
                <c:pt idx="2336" formatCode="#,##0.0000">
                  <c:v>1.6688000000000001</c:v>
                </c:pt>
                <c:pt idx="2337" formatCode="#,##0.0000">
                  <c:v>1.6763999999999999</c:v>
                </c:pt>
                <c:pt idx="2338" formatCode="#,##0.0000">
                  <c:v>1.7058</c:v>
                </c:pt>
                <c:pt idx="2339" formatCode="#,##0.0000">
                  <c:v>1.6872</c:v>
                </c:pt>
                <c:pt idx="2340" formatCode="#,##0.0000">
                  <c:v>1.6506000000000001</c:v>
                </c:pt>
                <c:pt idx="2341" formatCode="#,##0.0000">
                  <c:v>1.6577999999999999</c:v>
                </c:pt>
                <c:pt idx="2342" formatCode="#,##0.0000">
                  <c:v>1.6615</c:v>
                </c:pt>
                <c:pt idx="2343" formatCode="#,##0.0000">
                  <c:v>1.6740999999999999</c:v>
                </c:pt>
                <c:pt idx="2344" formatCode="#,##0.0000">
                  <c:v>1.6936</c:v>
                </c:pt>
                <c:pt idx="2345" formatCode="#,##0.0000">
                  <c:v>1.6949000000000001</c:v>
                </c:pt>
                <c:pt idx="2346" formatCode="#,##0.0000">
                  <c:v>1.6742999999999999</c:v>
                </c:pt>
                <c:pt idx="2347" formatCode="#,##0.0000">
                  <c:v>1.6583000000000001</c:v>
                </c:pt>
                <c:pt idx="2348" formatCode="#,##0.0000">
                  <c:v>1.6640999999999999</c:v>
                </c:pt>
                <c:pt idx="2349" formatCode="#,##0.0000">
                  <c:v>1.6600999999999999</c:v>
                </c:pt>
                <c:pt idx="2350" formatCode="#,##0.0000">
                  <c:v>1.6434</c:v>
                </c:pt>
                <c:pt idx="2351" formatCode="#,##0.0000">
                  <c:v>1.6459999999999999</c:v>
                </c:pt>
                <c:pt idx="2352" formatCode="#,##0.0000">
                  <c:v>1.657</c:v>
                </c:pt>
                <c:pt idx="2353" formatCode="#,##0.0000">
                  <c:v>1.6492</c:v>
                </c:pt>
                <c:pt idx="2354" formatCode="#,##0.0000">
                  <c:v>1.6547000000000001</c:v>
                </c:pt>
                <c:pt idx="2355" formatCode="#,##0.0000">
                  <c:v>1.661</c:v>
                </c:pt>
                <c:pt idx="2356" formatCode="#,##0.0000">
                  <c:v>1.6680999999999999</c:v>
                </c:pt>
                <c:pt idx="2357" formatCode="#,##0.0000">
                  <c:v>1.663</c:v>
                </c:pt>
                <c:pt idx="2358" formatCode="#,##0.0000">
                  <c:v>1.6496</c:v>
                </c:pt>
                <c:pt idx="2359" formatCode="#,##0.0000">
                  <c:v>1.6294</c:v>
                </c:pt>
                <c:pt idx="2360" formatCode="#,##0.0000">
                  <c:v>1.6319999999999999</c:v>
                </c:pt>
                <c:pt idx="2361" formatCode="#,##0.0000">
                  <c:v>1.6214999999999999</c:v>
                </c:pt>
                <c:pt idx="2362" formatCode="#,##0.0000">
                  <c:v>1.6307</c:v>
                </c:pt>
                <c:pt idx="2363" formatCode="#,##0.0000">
                  <c:v>1.6262000000000001</c:v>
                </c:pt>
                <c:pt idx="2364" formatCode="#,##0.0000">
                  <c:v>1.6282000000000001</c:v>
                </c:pt>
                <c:pt idx="2365" formatCode="#,##0.0000">
                  <c:v>1.6265000000000001</c:v>
                </c:pt>
                <c:pt idx="2366" formatCode="#,##0.0000">
                  <c:v>1.6392</c:v>
                </c:pt>
                <c:pt idx="2367" formatCode="#,##0.0000">
                  <c:v>1.6428</c:v>
                </c:pt>
                <c:pt idx="2368" formatCode="#,##0.0000">
                  <c:v>1.64</c:v>
                </c:pt>
                <c:pt idx="2369" formatCode="#,##0.0000">
                  <c:v>1.6368</c:v>
                </c:pt>
                <c:pt idx="2370" formatCode="#,##0.0000">
                  <c:v>1.6276999999999999</c:v>
                </c:pt>
                <c:pt idx="2371" formatCode="#,##0.0000">
                  <c:v>1.6127</c:v>
                </c:pt>
                <c:pt idx="2372" formatCode="#,##0.0000">
                  <c:v>1.6113</c:v>
                </c:pt>
                <c:pt idx="2373" formatCode="#,##0.0000">
                  <c:v>1.6051</c:v>
                </c:pt>
                <c:pt idx="2374" formatCode="#,##0.0000">
                  <c:v>1.6042000000000001</c:v>
                </c:pt>
                <c:pt idx="2375" formatCode="#,##0.0000">
                  <c:v>1.6116999999999999</c:v>
                </c:pt>
                <c:pt idx="2376" formatCode="#,##0.0000">
                  <c:v>1.6046</c:v>
                </c:pt>
                <c:pt idx="2377" formatCode="#,##0.0000">
                  <c:v>1.6001000000000001</c:v>
                </c:pt>
                <c:pt idx="2378" formatCode="#,##0.0000">
                  <c:v>1.5951</c:v>
                </c:pt>
                <c:pt idx="2379" formatCode="#,##0.0000">
                  <c:v>1.6076999999999999</c:v>
                </c:pt>
                <c:pt idx="2380" formatCode="#,##0.0000">
                  <c:v>1.5919000000000001</c:v>
                </c:pt>
                <c:pt idx="2381" formatCode="#,##0.0000">
                  <c:v>1.6061000000000001</c:v>
                </c:pt>
                <c:pt idx="2382" formatCode="#,##0.0000">
                  <c:v>1.5992999999999999</c:v>
                </c:pt>
                <c:pt idx="2383" formatCode="#,##0.0000">
                  <c:v>1.6089</c:v>
                </c:pt>
                <c:pt idx="2384" formatCode="#,##0.0000">
                  <c:v>1.61</c:v>
                </c:pt>
                <c:pt idx="2385" formatCode="#,##0.0000">
                  <c:v>1.6041000000000001</c:v>
                </c:pt>
                <c:pt idx="2386" formatCode="#,##0.0000">
                  <c:v>1.6027</c:v>
                </c:pt>
                <c:pt idx="2387" formatCode="#,##0.0000">
                  <c:v>1.6092</c:v>
                </c:pt>
                <c:pt idx="2388" formatCode="#,##0.0000">
                  <c:v>1.6147</c:v>
                </c:pt>
                <c:pt idx="2389" formatCode="#,##0.0000">
                  <c:v>1.6032</c:v>
                </c:pt>
                <c:pt idx="2390" formatCode="#,##0.0000">
                  <c:v>1.5942000000000001</c:v>
                </c:pt>
                <c:pt idx="2391" formatCode="#,##0.0000">
                  <c:v>1.591</c:v>
                </c:pt>
                <c:pt idx="2392" formatCode="#,##0.0000">
                  <c:v>1.5960000000000001</c:v>
                </c:pt>
                <c:pt idx="2393" formatCode="#,##0.0000">
                  <c:v>1.5912999999999999</c:v>
                </c:pt>
                <c:pt idx="2394" formatCode="#,##0.0000">
                  <c:v>1.5938000000000001</c:v>
                </c:pt>
                <c:pt idx="2395" formatCode="#,##0.0000">
                  <c:v>1.5818000000000001</c:v>
                </c:pt>
                <c:pt idx="2396" formatCode="#,##0.0000">
                  <c:v>1.5810999999999999</c:v>
                </c:pt>
                <c:pt idx="2397" formatCode="#,##0.0000">
                  <c:v>1.5833999999999999</c:v>
                </c:pt>
                <c:pt idx="2398" formatCode="#,##0.0000">
                  <c:v>1.5781000000000001</c:v>
                </c:pt>
                <c:pt idx="2399" formatCode="#,##0.0000">
                  <c:v>1.5745</c:v>
                </c:pt>
                <c:pt idx="2400" formatCode="#,##0.0000">
                  <c:v>1.5753999999999999</c:v>
                </c:pt>
                <c:pt idx="2401" formatCode="#,##0.0000">
                  <c:v>1.573</c:v>
                </c:pt>
                <c:pt idx="2402" formatCode="#,##0.0000">
                  <c:v>1.5641</c:v>
                </c:pt>
                <c:pt idx="2403" formatCode="#,##0.0000">
                  <c:v>1.5666</c:v>
                </c:pt>
                <c:pt idx="2404" formatCode="#,##0.0000">
                  <c:v>1.5592999999999999</c:v>
                </c:pt>
                <c:pt idx="2405" formatCode="#,##0.0000">
                  <c:v>1.5659000000000001</c:v>
                </c:pt>
                <c:pt idx="2406" formatCode="#,##0.0000">
                  <c:v>1.5731999999999999</c:v>
                </c:pt>
                <c:pt idx="2407" formatCode="#,##0.0000">
                  <c:v>1.5782</c:v>
                </c:pt>
                <c:pt idx="2408" formatCode="#,##0.0000">
                  <c:v>1.5843</c:v>
                </c:pt>
                <c:pt idx="2409" formatCode="#,##0.0000">
                  <c:v>1.6135999999999999</c:v>
                </c:pt>
                <c:pt idx="2410" formatCode="#,##0.0000">
                  <c:v>1.6148</c:v>
                </c:pt>
                <c:pt idx="2411" formatCode="#,##0.0000">
                  <c:v>1.6161000000000001</c:v>
                </c:pt>
                <c:pt idx="2412" formatCode="#,##0.0000">
                  <c:v>1.6211</c:v>
                </c:pt>
                <c:pt idx="2413" formatCode="#,##0.0000">
                  <c:v>1.6204000000000001</c:v>
                </c:pt>
                <c:pt idx="2414" formatCode="#,##0.0000">
                  <c:v>1.6389</c:v>
                </c:pt>
                <c:pt idx="2415" formatCode="#,##0.0000">
                  <c:v>1.6349</c:v>
                </c:pt>
                <c:pt idx="2416" formatCode="#,##0.0000">
                  <c:v>1.6343000000000001</c:v>
                </c:pt>
                <c:pt idx="2417" formatCode="#,##0.0000">
                  <c:v>1.6207</c:v>
                </c:pt>
                <c:pt idx="2418" formatCode="#,##0.0000">
                  <c:v>1.6143000000000001</c:v>
                </c:pt>
                <c:pt idx="2419" formatCode="#,##0.0000">
                  <c:v>1.6216999999999999</c:v>
                </c:pt>
                <c:pt idx="2420" formatCode="#,##0.0000">
                  <c:v>1.6274999999999999</c:v>
                </c:pt>
                <c:pt idx="2421" formatCode="#,##0.0000">
                  <c:v>1.6375</c:v>
                </c:pt>
                <c:pt idx="2422" formatCode="#,##0.0000">
                  <c:v>1.6213</c:v>
                </c:pt>
                <c:pt idx="2423" formatCode="#,##0.0000">
                  <c:v>1.6262000000000001</c:v>
                </c:pt>
                <c:pt idx="2424" formatCode="#,##0.0000">
                  <c:v>1.6344000000000001</c:v>
                </c:pt>
                <c:pt idx="2425" formatCode="#,##0.0000">
                  <c:v>1.6447000000000001</c:v>
                </c:pt>
                <c:pt idx="2426" formatCode="#,##0.0000">
                  <c:v>1.6601999999999999</c:v>
                </c:pt>
                <c:pt idx="2427" formatCode="#,##0.0000">
                  <c:v>1.6728000000000001</c:v>
                </c:pt>
                <c:pt idx="2428" formatCode="#,##0.0000">
                  <c:v>1.7010000000000001</c:v>
                </c:pt>
                <c:pt idx="2429" formatCode="#,##0.0000">
                  <c:v>1.7304999999999999</c:v>
                </c:pt>
                <c:pt idx="2430" formatCode="#,##0.0000">
                  <c:v>1.7282</c:v>
                </c:pt>
                <c:pt idx="2431" formatCode="#,##0.0000">
                  <c:v>1.7544</c:v>
                </c:pt>
                <c:pt idx="2432" formatCode="#,##0.0000">
                  <c:v>1.7858000000000001</c:v>
                </c:pt>
                <c:pt idx="2433" formatCode="#,##0.0000">
                  <c:v>1.8254999999999999</c:v>
                </c:pt>
                <c:pt idx="2434" formatCode="#,##0.0000">
                  <c:v>1.7911999999999999</c:v>
                </c:pt>
                <c:pt idx="2435" formatCode="#,##0.0000">
                  <c:v>1.8125</c:v>
                </c:pt>
                <c:pt idx="2436" formatCode="#,##0.0000">
                  <c:v>1.841</c:v>
                </c:pt>
                <c:pt idx="2437" formatCode="#,##0.0000">
                  <c:v>1.8660000000000001</c:v>
                </c:pt>
                <c:pt idx="2438" formatCode="#,##0.0000">
                  <c:v>1.9158999999999999</c:v>
                </c:pt>
                <c:pt idx="2439" formatCode="#,##0.0000">
                  <c:v>1.8398000000000001</c:v>
                </c:pt>
                <c:pt idx="2440" formatCode="#,##0.0000">
                  <c:v>1.7988999999999999</c:v>
                </c:pt>
                <c:pt idx="2441" formatCode="#,##0.0000">
                  <c:v>1.8242</c:v>
                </c:pt>
                <c:pt idx="2442" formatCode="#,##0.0000">
                  <c:v>1.8445</c:v>
                </c:pt>
                <c:pt idx="2443" formatCode="#,##0.0000">
                  <c:v>1.8277000000000001</c:v>
                </c:pt>
                <c:pt idx="2444" formatCode="#,##0.0000">
                  <c:v>1.8554999999999999</c:v>
                </c:pt>
                <c:pt idx="2445" formatCode="#,##0.0000">
                  <c:v>1.9559</c:v>
                </c:pt>
                <c:pt idx="2446" formatCode="#,##0.0000">
                  <c:v>1.9142999999999999</c:v>
                </c:pt>
                <c:pt idx="2447" formatCode="#,##0.0000">
                  <c:v>1.9213</c:v>
                </c:pt>
                <c:pt idx="2448" formatCode="#,##0.0000">
                  <c:v>2.0081000000000002</c:v>
                </c:pt>
                <c:pt idx="2449" formatCode="#,##0.0000">
                  <c:v>2.0539999999999998</c:v>
                </c:pt>
                <c:pt idx="2450" formatCode="#,##0.0000">
                  <c:v>2.1768999999999998</c:v>
                </c:pt>
                <c:pt idx="2451" formatCode="#,##0.0000">
                  <c:v>2.1882999999999999</c:v>
                </c:pt>
                <c:pt idx="2452" formatCode="#,##0.0000">
                  <c:v>2.3923999999999999</c:v>
                </c:pt>
                <c:pt idx="2453" formatCode="#,##0.0000">
                  <c:v>2.1818</c:v>
                </c:pt>
                <c:pt idx="2454" formatCode="#,##0.0000">
                  <c:v>2.2879999999999998</c:v>
                </c:pt>
                <c:pt idx="2455" formatCode="#,##0.0000">
                  <c:v>2.1562000000000001</c:v>
                </c:pt>
                <c:pt idx="2456" formatCode="#,##0.0000">
                  <c:v>2.0789</c:v>
                </c:pt>
                <c:pt idx="2457" formatCode="#,##0.0000">
                  <c:v>2.1551</c:v>
                </c:pt>
                <c:pt idx="2458" formatCode="#,##0.0000">
                  <c:v>2.1854</c:v>
                </c:pt>
                <c:pt idx="2459" formatCode="#,##0.0000">
                  <c:v>2.1019999999999999</c:v>
                </c:pt>
                <c:pt idx="2460" formatCode="#,##0.0000">
                  <c:v>2.1173999999999999</c:v>
                </c:pt>
                <c:pt idx="2461" formatCode="#,##0.0000">
                  <c:v>2.1941000000000002</c:v>
                </c:pt>
                <c:pt idx="2462" formatCode="#,##0.0000">
                  <c:v>2.3650000000000002</c:v>
                </c:pt>
                <c:pt idx="2463" formatCode="#,##0.0000">
                  <c:v>2.3147000000000002</c:v>
                </c:pt>
                <c:pt idx="2464" formatCode="#,##0.0000">
                  <c:v>2.3111999999999999</c:v>
                </c:pt>
                <c:pt idx="2465" formatCode="#,##0.0000">
                  <c:v>2.2524000000000002</c:v>
                </c:pt>
                <c:pt idx="2466" formatCode="#,##0.0000">
                  <c:v>2.17</c:v>
                </c:pt>
                <c:pt idx="2467" formatCode="#,##0.0000">
                  <c:v>2.1320000000000001</c:v>
                </c:pt>
                <c:pt idx="2468" formatCode="#,##0.0000">
                  <c:v>2.1151</c:v>
                </c:pt>
                <c:pt idx="2469" formatCode="#,##0.0000">
                  <c:v>2.1153</c:v>
                </c:pt>
                <c:pt idx="2470" formatCode="#,##0.0000">
                  <c:v>2.1818</c:v>
                </c:pt>
                <c:pt idx="2471" formatCode="#,##0.0000">
                  <c:v>2.1227</c:v>
                </c:pt>
                <c:pt idx="2472" formatCode="#,##0.0000">
                  <c:v>2.121</c:v>
                </c:pt>
                <c:pt idx="2473" formatCode="#,##0.0000">
                  <c:v>2.1593</c:v>
                </c:pt>
                <c:pt idx="2474" formatCode="#,##0.0000">
                  <c:v>2.1613000000000002</c:v>
                </c:pt>
                <c:pt idx="2475" formatCode="#,##0.0000">
                  <c:v>2.1335000000000002</c:v>
                </c:pt>
                <c:pt idx="2476" formatCode="#,##0.0000">
                  <c:v>2.2010000000000001</c:v>
                </c:pt>
                <c:pt idx="2477" formatCode="#,##0.0000">
                  <c:v>2.2631999999999999</c:v>
                </c:pt>
                <c:pt idx="2478" formatCode="#,##0.0000">
                  <c:v>2.3313999999999999</c:v>
                </c:pt>
                <c:pt idx="2479" formatCode="#,##0.0000">
                  <c:v>2.2799999999999998</c:v>
                </c:pt>
                <c:pt idx="2480" formatCode="#,##0.0000">
                  <c:v>2.294</c:v>
                </c:pt>
                <c:pt idx="2481" formatCode="#,##0.0000">
                  <c:v>2.2995999999999999</c:v>
                </c:pt>
                <c:pt idx="2482" formatCode="#,##0.0000">
                  <c:v>2.3765999999999998</c:v>
                </c:pt>
                <c:pt idx="2483" formatCode="#,##0.0000">
                  <c:v>2.3961999999999999</c:v>
                </c:pt>
                <c:pt idx="2484" formatCode="#,##0.0000">
                  <c:v>2.4277000000000002</c:v>
                </c:pt>
                <c:pt idx="2485" formatCode="#,##0.0000">
                  <c:v>2.35</c:v>
                </c:pt>
                <c:pt idx="2486" formatCode="#,##0.0000">
                  <c:v>2.3056000000000001</c:v>
                </c:pt>
                <c:pt idx="2487" formatCode="#,##0.0000">
                  <c:v>2.3220999999999998</c:v>
                </c:pt>
                <c:pt idx="2488" formatCode="#,##0.0000">
                  <c:v>2.2656999999999998</c:v>
                </c:pt>
                <c:pt idx="2489" formatCode="#,##0.0000">
                  <c:v>2.3331</c:v>
                </c:pt>
                <c:pt idx="2490" formatCode="#,##0.0000">
                  <c:v>2.3565</c:v>
                </c:pt>
                <c:pt idx="2491" formatCode="#,##0.0000">
                  <c:v>2.3456999999999999</c:v>
                </c:pt>
                <c:pt idx="2492" formatCode="#,##0.0000">
                  <c:v>2.4213</c:v>
                </c:pt>
                <c:pt idx="2493" formatCode="#,##0.0000">
                  <c:v>2.4904999999999999</c:v>
                </c:pt>
                <c:pt idx="2494" formatCode="#,##0.0000">
                  <c:v>2.5004</c:v>
                </c:pt>
                <c:pt idx="2495" formatCode="#,##0.0000">
                  <c:v>2.4689000000000001</c:v>
                </c:pt>
                <c:pt idx="2496" formatCode="#,##0.0000">
                  <c:v>2.4828999999999999</c:v>
                </c:pt>
                <c:pt idx="2497" formatCode="#,##0.0000">
                  <c:v>2.4683000000000002</c:v>
                </c:pt>
                <c:pt idx="2498" formatCode="#,##0.0000">
                  <c:v>2.3397000000000001</c:v>
                </c:pt>
                <c:pt idx="2499" formatCode="#,##0.0000">
                  <c:v>2.3919999999999999</c:v>
                </c:pt>
                <c:pt idx="2500" formatCode="#,##0.0000">
                  <c:v>2.3690000000000002</c:v>
                </c:pt>
                <c:pt idx="2501" formatCode="#,##0.0000">
                  <c:v>2.3782999999999999</c:v>
                </c:pt>
                <c:pt idx="2502" formatCode="#,##0.0000">
                  <c:v>2.3576000000000001</c:v>
                </c:pt>
                <c:pt idx="2503" formatCode="#,##0.0000">
                  <c:v>2.3572000000000002</c:v>
                </c:pt>
                <c:pt idx="2504" formatCode="#,##0.0000">
                  <c:v>2.3858999999999999</c:v>
                </c:pt>
                <c:pt idx="2505" formatCode="#,##0.0000">
                  <c:v>2.3740000000000001</c:v>
                </c:pt>
                <c:pt idx="2506" formatCode="#,##0.0000">
                  <c:v>2.3828999999999998</c:v>
                </c:pt>
                <c:pt idx="2507" formatCode="#,##0.0000">
                  <c:v>2.3751000000000002</c:v>
                </c:pt>
                <c:pt idx="2508" formatCode="#,##0.0000">
                  <c:v>2.3613</c:v>
                </c:pt>
                <c:pt idx="2509" formatCode="#,##0.0000">
                  <c:v>2.3956</c:v>
                </c:pt>
                <c:pt idx="2510" formatCode="#,##0.0000">
                  <c:v>2.3370000000000002</c:v>
                </c:pt>
                <c:pt idx="2511" formatCode="#,##0.0000">
                  <c:v>2.3370000000000002</c:v>
                </c:pt>
                <c:pt idx="2512" formatCode="#,##0.0000">
                  <c:v>2.3298000000000001</c:v>
                </c:pt>
                <c:pt idx="2513" formatCode="#,##0.0000">
                  <c:v>2.278</c:v>
                </c:pt>
                <c:pt idx="2514" formatCode="#,##0.0000">
                  <c:v>2.1888999999999998</c:v>
                </c:pt>
                <c:pt idx="2515" formatCode="#,##0.0000">
                  <c:v>2.2174</c:v>
                </c:pt>
                <c:pt idx="2516" formatCode="#,##0.0000">
                  <c:v>2.2683</c:v>
                </c:pt>
                <c:pt idx="2517" formatCode="#,##0.0000">
                  <c:v>2.2867000000000002</c:v>
                </c:pt>
                <c:pt idx="2518" formatCode="#,##0.0000">
                  <c:v>2.2968999999999999</c:v>
                </c:pt>
                <c:pt idx="2519" formatCode="#,##0.0000">
                  <c:v>2.3083</c:v>
                </c:pt>
                <c:pt idx="2520" formatCode="#,##0.0000">
                  <c:v>2.3340999999999998</c:v>
                </c:pt>
                <c:pt idx="2521" formatCode="#,##0.0000">
                  <c:v>2.3803000000000001</c:v>
                </c:pt>
                <c:pt idx="2522" formatCode="#,##0.0000">
                  <c:v>2.3248000000000002</c:v>
                </c:pt>
                <c:pt idx="2523" formatCode="#,##0.0000">
                  <c:v>2.3306</c:v>
                </c:pt>
                <c:pt idx="2524" formatCode="#,##0.0000">
                  <c:v>2.3548</c:v>
                </c:pt>
                <c:pt idx="2525" formatCode="#,##0.0000">
                  <c:v>2.3544</c:v>
                </c:pt>
                <c:pt idx="2526" formatCode="#,##0.0000">
                  <c:v>2.3298999999999999</c:v>
                </c:pt>
                <c:pt idx="2527" formatCode="#,##0.0000">
                  <c:v>2.3567999999999998</c:v>
                </c:pt>
                <c:pt idx="2528" formatCode="#,##0.0000">
                  <c:v>2.3149000000000002</c:v>
                </c:pt>
                <c:pt idx="2529" formatCode="#,##0.0000">
                  <c:v>2.3109000000000002</c:v>
                </c:pt>
                <c:pt idx="2530" formatCode="#,##0.0000">
                  <c:v>2.2982</c:v>
                </c:pt>
                <c:pt idx="2531" formatCode="#,##0.0000">
                  <c:v>2.2761</c:v>
                </c:pt>
                <c:pt idx="2532" formatCode="#,##0.0000">
                  <c:v>2.3161999999999998</c:v>
                </c:pt>
                <c:pt idx="2533" formatCode="#,##0.0000">
                  <c:v>2.3475000000000001</c:v>
                </c:pt>
                <c:pt idx="2534" formatCode="#,##0.0000">
                  <c:v>2.3144</c:v>
                </c:pt>
                <c:pt idx="2535" formatCode="#,##0.0000">
                  <c:v>2.2993999999999999</c:v>
                </c:pt>
                <c:pt idx="2536" formatCode="#,##0.0000">
                  <c:v>2.3065000000000002</c:v>
                </c:pt>
                <c:pt idx="2537" formatCode="#,##0.0000">
                  <c:v>2.2658</c:v>
                </c:pt>
                <c:pt idx="2538" formatCode="#,##0.0000">
                  <c:v>2.2446000000000002</c:v>
                </c:pt>
                <c:pt idx="2539" formatCode="#,##0.0000">
                  <c:v>2.2528000000000001</c:v>
                </c:pt>
                <c:pt idx="2540" formatCode="#,##0.0000">
                  <c:v>2.2869999999999999</c:v>
                </c:pt>
                <c:pt idx="2541" formatCode="#,##0.0000">
                  <c:v>2.2909000000000002</c:v>
                </c:pt>
                <c:pt idx="2542" formatCode="#,##0.0000">
                  <c:v>2.2679999999999998</c:v>
                </c:pt>
                <c:pt idx="2543" formatCode="#,##0.0000">
                  <c:v>2.2719</c:v>
                </c:pt>
                <c:pt idx="2544" formatCode="#,##0.0000">
                  <c:v>2.3130999999999999</c:v>
                </c:pt>
                <c:pt idx="2545" formatCode="#,##0.0000">
                  <c:v>2.3395999999999999</c:v>
                </c:pt>
                <c:pt idx="2546" formatCode="#,##0.0000">
                  <c:v>2.3249</c:v>
                </c:pt>
                <c:pt idx="2547" formatCode="#,##0.0000">
                  <c:v>2.3915999999999999</c:v>
                </c:pt>
                <c:pt idx="2548" formatCode="#,##0.0000">
                  <c:v>2.3814000000000002</c:v>
                </c:pt>
                <c:pt idx="2549" formatCode="#,##0.0000">
                  <c:v>2.3502999999999998</c:v>
                </c:pt>
                <c:pt idx="2550" formatCode="#,##0.0000">
                  <c:v>2.3784000000000001</c:v>
                </c:pt>
                <c:pt idx="2551" formatCode="#,##0.0000">
                  <c:v>2.4121000000000001</c:v>
                </c:pt>
                <c:pt idx="2552" formatCode="#,##0.0000">
                  <c:v>2.4218000000000002</c:v>
                </c:pt>
                <c:pt idx="2553" formatCode="#,##0.0000">
                  <c:v>2.3917000000000002</c:v>
                </c:pt>
                <c:pt idx="2554" formatCode="#,##0.0000">
                  <c:v>2.3822000000000001</c:v>
                </c:pt>
                <c:pt idx="2555" formatCode="#,##0.0000">
                  <c:v>2.3767999999999998</c:v>
                </c:pt>
                <c:pt idx="2556" formatCode="#,##0.0000">
                  <c:v>2.3780999999999999</c:v>
                </c:pt>
                <c:pt idx="2557" formatCode="#,##0.0000">
                  <c:v>2.3515000000000001</c:v>
                </c:pt>
                <c:pt idx="2558" formatCode="#,##0.0000">
                  <c:v>2.3365999999999998</c:v>
                </c:pt>
                <c:pt idx="2559" formatCode="#,##0.0000">
                  <c:v>2.3157999999999999</c:v>
                </c:pt>
                <c:pt idx="2560" formatCode="#,##0.0000">
                  <c:v>2.3012000000000001</c:v>
                </c:pt>
                <c:pt idx="2561" formatCode="#,##0.0000">
                  <c:v>2.2705000000000002</c:v>
                </c:pt>
                <c:pt idx="2562" formatCode="#,##0.0000">
                  <c:v>2.2833000000000001</c:v>
                </c:pt>
                <c:pt idx="2563" formatCode="#,##0.0000">
                  <c:v>2.2806000000000002</c:v>
                </c:pt>
                <c:pt idx="2564" formatCode="#,##0.0000">
                  <c:v>2.2378999999999998</c:v>
                </c:pt>
                <c:pt idx="2565" formatCode="#,##0.0000">
                  <c:v>2.2566999999999999</c:v>
                </c:pt>
                <c:pt idx="2566" formatCode="#,##0.0000">
                  <c:v>2.2505000000000002</c:v>
                </c:pt>
                <c:pt idx="2567" formatCode="#,##0.0000">
                  <c:v>2.2566999999999999</c:v>
                </c:pt>
                <c:pt idx="2568" formatCode="#,##0.0000">
                  <c:v>2.2435</c:v>
                </c:pt>
                <c:pt idx="2569" formatCode="#,##0.0000">
                  <c:v>2.2374999999999998</c:v>
                </c:pt>
                <c:pt idx="2570" formatCode="#,##0.0000">
                  <c:v>2.2745000000000002</c:v>
                </c:pt>
                <c:pt idx="2571" formatCode="#,##0.0000">
                  <c:v>2.3296999999999999</c:v>
                </c:pt>
                <c:pt idx="2572" formatCode="#,##0.0000">
                  <c:v>2.3151999999999999</c:v>
                </c:pt>
                <c:pt idx="2573" formatCode="#,##0.0000">
                  <c:v>2.2898999999999998</c:v>
                </c:pt>
                <c:pt idx="2574" formatCode="#,##0.0000">
                  <c:v>2.2355</c:v>
                </c:pt>
                <c:pt idx="2575" formatCode="#,##0.0000">
                  <c:v>2.2071999999999998</c:v>
                </c:pt>
                <c:pt idx="2576" formatCode="#,##0.0000">
                  <c:v>2.2252000000000001</c:v>
                </c:pt>
                <c:pt idx="2577" formatCode="#,##0.0000">
                  <c:v>2.2248999999999999</c:v>
                </c:pt>
                <c:pt idx="2578" formatCode="#,##0.0000">
                  <c:v>2.2014</c:v>
                </c:pt>
                <c:pt idx="2579" formatCode="#,##0.0000">
                  <c:v>2.1766000000000001</c:v>
                </c:pt>
                <c:pt idx="2580" formatCode="#,##0.0000">
                  <c:v>2.1699000000000002</c:v>
                </c:pt>
                <c:pt idx="2581" formatCode="#,##0.0000">
                  <c:v>2.1876000000000002</c:v>
                </c:pt>
                <c:pt idx="2582" formatCode="#,##0.0000">
                  <c:v>2.1991999999999998</c:v>
                </c:pt>
                <c:pt idx="2583" formatCode="#,##0.0000">
                  <c:v>2.1791</c:v>
                </c:pt>
                <c:pt idx="2584" formatCode="#,##0.0000">
                  <c:v>2.1863999999999999</c:v>
                </c:pt>
                <c:pt idx="2585" formatCode="#,##0.0000">
                  <c:v>2.2349999999999999</c:v>
                </c:pt>
                <c:pt idx="2586" formatCode="#,##0.0000">
                  <c:v>2.2128000000000001</c:v>
                </c:pt>
                <c:pt idx="2587" formatCode="#,##0.0000">
                  <c:v>2.2107000000000001</c:v>
                </c:pt>
                <c:pt idx="2588" formatCode="#,##0.0000">
                  <c:v>2.1932999999999998</c:v>
                </c:pt>
                <c:pt idx="2589" formatCode="#,##0.0000">
                  <c:v>2.2164999999999999</c:v>
                </c:pt>
                <c:pt idx="2590" formatCode="#,##0.0000">
                  <c:v>2.2037</c:v>
                </c:pt>
                <c:pt idx="2591" formatCode="#,##0.0000">
                  <c:v>2.1838000000000002</c:v>
                </c:pt>
                <c:pt idx="2592" formatCode="#,##0.0000">
                  <c:v>2.1783000000000001</c:v>
                </c:pt>
                <c:pt idx="2593" formatCode="#,##0.0000">
                  <c:v>2.1368999999999998</c:v>
                </c:pt>
                <c:pt idx="2594" formatCode="#,##0.0000">
                  <c:v>2.1476000000000002</c:v>
                </c:pt>
                <c:pt idx="2595" formatCode="#,##0.0000">
                  <c:v>2.1213000000000002</c:v>
                </c:pt>
                <c:pt idx="2596" formatCode="#,##0.0000">
                  <c:v>2.0983999999999998</c:v>
                </c:pt>
                <c:pt idx="2597" formatCode="#,##0.0000">
                  <c:v>2.0750000000000002</c:v>
                </c:pt>
                <c:pt idx="2598" formatCode="#,##0.0000">
                  <c:v>2.0579000000000001</c:v>
                </c:pt>
                <c:pt idx="2599" formatCode="#,##0.0000">
                  <c:v>2.0649000000000002</c:v>
                </c:pt>
                <c:pt idx="2600" formatCode="#,##0.0000">
                  <c:v>2.0992000000000002</c:v>
                </c:pt>
                <c:pt idx="2601" formatCode="#,##0.0000">
                  <c:v>2.0929000000000002</c:v>
                </c:pt>
                <c:pt idx="2602" formatCode="#,##0.0000">
                  <c:v>2.0762</c:v>
                </c:pt>
                <c:pt idx="2603" formatCode="#,##0.0000">
                  <c:v>2.0783999999999998</c:v>
                </c:pt>
                <c:pt idx="2604" formatCode="#,##0.0000">
                  <c:v>2.0488</c:v>
                </c:pt>
                <c:pt idx="2605" formatCode="#,##0.0000">
                  <c:v>2.0198999999999998</c:v>
                </c:pt>
                <c:pt idx="2606" formatCode="#,##0.0000">
                  <c:v>2.0264000000000002</c:v>
                </c:pt>
                <c:pt idx="2607" formatCode="#,##0.0000">
                  <c:v>2.0278999999999998</c:v>
                </c:pt>
                <c:pt idx="2608" formatCode="#,##0.0000">
                  <c:v>2.0234000000000001</c:v>
                </c:pt>
                <c:pt idx="2609" formatCode="#,##0.0000">
                  <c:v>2.0261</c:v>
                </c:pt>
                <c:pt idx="2610" formatCode="#,##0.0000">
                  <c:v>2.0095000000000001</c:v>
                </c:pt>
                <c:pt idx="2611" formatCode="#,##0.0000">
                  <c:v>2.0144000000000002</c:v>
                </c:pt>
                <c:pt idx="2612" formatCode="#,##0.0000">
                  <c:v>1.9730000000000001</c:v>
                </c:pt>
                <c:pt idx="2613" formatCode="#,##0.0000">
                  <c:v>1.944</c:v>
                </c:pt>
                <c:pt idx="2614" formatCode="#,##0.0000">
                  <c:v>1.9370000000000001</c:v>
                </c:pt>
                <c:pt idx="2615" formatCode="#,##0.0000">
                  <c:v>1.96</c:v>
                </c:pt>
                <c:pt idx="2616" formatCode="#,##0.0000">
                  <c:v>1.9497</c:v>
                </c:pt>
                <c:pt idx="2617" formatCode="#,##0.0000">
                  <c:v>1.9534</c:v>
                </c:pt>
                <c:pt idx="2618" formatCode="#,##0.0000">
                  <c:v>1.9703999999999999</c:v>
                </c:pt>
                <c:pt idx="2619" formatCode="#,##0.0000">
                  <c:v>1.9384999999999999</c:v>
                </c:pt>
                <c:pt idx="2620" formatCode="#,##0.0000">
                  <c:v>1.9474</c:v>
                </c:pt>
                <c:pt idx="2621" formatCode="#,##0.0000">
                  <c:v>1.9300999999999999</c:v>
                </c:pt>
                <c:pt idx="2622" formatCode="#,##0.0000">
                  <c:v>1.9458</c:v>
                </c:pt>
                <c:pt idx="2623" formatCode="#,##0.0000">
                  <c:v>1.9460999999999999</c:v>
                </c:pt>
                <c:pt idx="2624" formatCode="#,##0.0000">
                  <c:v>1.9783999999999999</c:v>
                </c:pt>
                <c:pt idx="2625" formatCode="#,##0.0000">
                  <c:v>1.9709000000000001</c:v>
                </c:pt>
                <c:pt idx="2626" formatCode="#,##0.0000">
                  <c:v>1.9592000000000001</c:v>
                </c:pt>
                <c:pt idx="2627" formatCode="#,##0.0000">
                  <c:v>2.0074000000000001</c:v>
                </c:pt>
                <c:pt idx="2628" formatCode="#,##0.0000">
                  <c:v>2.0019</c:v>
                </c:pt>
                <c:pt idx="2629" formatCode="#,##0.0000">
                  <c:v>1.9723999999999999</c:v>
                </c:pt>
                <c:pt idx="2630" formatCode="#,##0.0000">
                  <c:v>1.9561999999999999</c:v>
                </c:pt>
                <c:pt idx="2631" formatCode="#,##0.0000">
                  <c:v>1.9396</c:v>
                </c:pt>
                <c:pt idx="2632" formatCode="#,##0.0000">
                  <c:v>1.9487000000000001</c:v>
                </c:pt>
                <c:pt idx="2633" formatCode="#,##0.0000">
                  <c:v>1.9516</c:v>
                </c:pt>
                <c:pt idx="2634" formatCode="#,##0.0000">
                  <c:v>1.9341999999999999</c:v>
                </c:pt>
                <c:pt idx="2635" formatCode="#,##0.0000">
                  <c:v>1.9469000000000001</c:v>
                </c:pt>
                <c:pt idx="2636" formatCode="#,##0.0000">
                  <c:v>1.9474</c:v>
                </c:pt>
                <c:pt idx="2637" formatCode="#,##0.0000">
                  <c:v>1.9711000000000001</c:v>
                </c:pt>
                <c:pt idx="2638" formatCode="#,##0.0000">
                  <c:v>1.9641</c:v>
                </c:pt>
                <c:pt idx="2639" formatCode="#,##0.0000">
                  <c:v>1.9982</c:v>
                </c:pt>
                <c:pt idx="2640" formatCode="#,##0.0000">
                  <c:v>1.9921</c:v>
                </c:pt>
                <c:pt idx="2641" formatCode="#,##0.0000">
                  <c:v>2.0146999999999999</c:v>
                </c:pt>
                <c:pt idx="2642" formatCode="#,##0.0000">
                  <c:v>1.9895</c:v>
                </c:pt>
                <c:pt idx="2643" formatCode="#,##0.0000">
                  <c:v>1.9703999999999999</c:v>
                </c:pt>
                <c:pt idx="2644" formatCode="#,##0.0000">
                  <c:v>1.9419999999999999</c:v>
                </c:pt>
                <c:pt idx="2645" formatCode="#,##0.0000">
                  <c:v>1.9339999999999999</c:v>
                </c:pt>
                <c:pt idx="2646" formatCode="#,##0.0000">
                  <c:v>1.929</c:v>
                </c:pt>
                <c:pt idx="2647" formatCode="#,##0.0000">
                  <c:v>1.9068000000000001</c:v>
                </c:pt>
                <c:pt idx="2648" formatCode="#,##0.0000">
                  <c:v>1.9043000000000001</c:v>
                </c:pt>
                <c:pt idx="2649" formatCode="#,##0.0000">
                  <c:v>1.9029</c:v>
                </c:pt>
                <c:pt idx="2650" formatCode="#,##0.0000">
                  <c:v>1.8922000000000001</c:v>
                </c:pt>
                <c:pt idx="2651" formatCode="#,##0.0000">
                  <c:v>1.8959999999999999</c:v>
                </c:pt>
                <c:pt idx="2652" formatCode="#,##0.0000">
                  <c:v>1.8836999999999999</c:v>
                </c:pt>
                <c:pt idx="2653" formatCode="#,##0.0000">
                  <c:v>1.8818999999999999</c:v>
                </c:pt>
                <c:pt idx="2654" formatCode="#,##0.0000">
                  <c:v>1.8982000000000001</c:v>
                </c:pt>
                <c:pt idx="2655" formatCode="#,##0.0000">
                  <c:v>1.8811</c:v>
                </c:pt>
                <c:pt idx="2656" formatCode="#,##0.0000">
                  <c:v>1.8726</c:v>
                </c:pt>
                <c:pt idx="2657" formatCode="#,##0.0000">
                  <c:v>1.8369</c:v>
                </c:pt>
                <c:pt idx="2658" formatCode="#,##0.0000">
                  <c:v>1.8271999999999999</c:v>
                </c:pt>
                <c:pt idx="2659" formatCode="#,##0.0000">
                  <c:v>1.8181</c:v>
                </c:pt>
                <c:pt idx="2660" formatCode="#,##0.0000">
                  <c:v>1.8348</c:v>
                </c:pt>
                <c:pt idx="2661" formatCode="#,##0.0000">
                  <c:v>1.8231999999999999</c:v>
                </c:pt>
                <c:pt idx="2662" formatCode="#,##0.0000">
                  <c:v>1.8411999999999999</c:v>
                </c:pt>
                <c:pt idx="2663" formatCode="#,##0.0000">
                  <c:v>1.8456999999999999</c:v>
                </c:pt>
                <c:pt idx="2664" formatCode="#,##0.0000">
                  <c:v>1.8386</c:v>
                </c:pt>
                <c:pt idx="2665" formatCode="#,##0.0000">
                  <c:v>1.8325</c:v>
                </c:pt>
                <c:pt idx="2666" formatCode="#,##0.0000">
                  <c:v>1.8385</c:v>
                </c:pt>
                <c:pt idx="2667" formatCode="#,##0.0000">
                  <c:v>1.8682000000000001</c:v>
                </c:pt>
                <c:pt idx="2668" formatCode="#,##0.0000">
                  <c:v>1.8573999999999999</c:v>
                </c:pt>
                <c:pt idx="2669" formatCode="#,##0.0000">
                  <c:v>1.8432999999999999</c:v>
                </c:pt>
                <c:pt idx="2670" formatCode="#,##0.0000">
                  <c:v>1.8433999999999999</c:v>
                </c:pt>
                <c:pt idx="2671" formatCode="#,##0.0000">
                  <c:v>1.8297000000000001</c:v>
                </c:pt>
                <c:pt idx="2672" formatCode="#,##0.0000">
                  <c:v>1.8339000000000001</c:v>
                </c:pt>
                <c:pt idx="2673" formatCode="#,##0.0000">
                  <c:v>1.8419000000000001</c:v>
                </c:pt>
                <c:pt idx="2674" formatCode="#,##0.0000">
                  <c:v>1.867</c:v>
                </c:pt>
                <c:pt idx="2675" formatCode="#,##0.0000">
                  <c:v>1.8669</c:v>
                </c:pt>
                <c:pt idx="2676" formatCode="#,##0.0000">
                  <c:v>1.8740000000000001</c:v>
                </c:pt>
                <c:pt idx="2677" formatCode="#,##0.0000">
                  <c:v>1.8864000000000001</c:v>
                </c:pt>
                <c:pt idx="2678" formatCode="#,##0.0000">
                  <c:v>1.8829</c:v>
                </c:pt>
                <c:pt idx="2679" formatCode="#,##0.0000">
                  <c:v>1.9037999999999999</c:v>
                </c:pt>
                <c:pt idx="2680" formatCode="#,##0.0000">
                  <c:v>1.8702000000000001</c:v>
                </c:pt>
                <c:pt idx="2681" formatCode="#,##0.0000">
                  <c:v>1.8501000000000001</c:v>
                </c:pt>
                <c:pt idx="2682" formatCode="#,##0.0000">
                  <c:v>1.8253999999999999</c:v>
                </c:pt>
                <c:pt idx="2683" formatCode="#,##0.0000">
                  <c:v>1.8280000000000001</c:v>
                </c:pt>
                <c:pt idx="2684" formatCode="#,##0.0000">
                  <c:v>1.8261000000000001</c:v>
                </c:pt>
                <c:pt idx="2685" formatCode="#,##0.0000">
                  <c:v>1.8179000000000001</c:v>
                </c:pt>
                <c:pt idx="2686" formatCode="#,##0.0000">
                  <c:v>1.8197000000000001</c:v>
                </c:pt>
                <c:pt idx="2687" formatCode="#,##0.0000">
                  <c:v>1.8087</c:v>
                </c:pt>
                <c:pt idx="2688" formatCode="#,##0.0000">
                  <c:v>1.7984</c:v>
                </c:pt>
                <c:pt idx="2689" formatCode="#,##0.0000">
                  <c:v>1.8093999999999999</c:v>
                </c:pt>
                <c:pt idx="2690" formatCode="#,##0.0000">
                  <c:v>1.8048999999999999</c:v>
                </c:pt>
                <c:pt idx="2691" formatCode="#,##0.0000">
                  <c:v>1.8171999999999999</c:v>
                </c:pt>
                <c:pt idx="2692" formatCode="#,##0.0000">
                  <c:v>1.8061</c:v>
                </c:pt>
                <c:pt idx="2693" formatCode="#,##0.0000">
                  <c:v>1.7916000000000001</c:v>
                </c:pt>
                <c:pt idx="2694" formatCode="#,##0.0000">
                  <c:v>1.7917000000000001</c:v>
                </c:pt>
                <c:pt idx="2695" formatCode="#,##0.0000">
                  <c:v>1.8017000000000001</c:v>
                </c:pt>
                <c:pt idx="2696" formatCode="#,##0.0000">
                  <c:v>1.7909999999999999</c:v>
                </c:pt>
                <c:pt idx="2697" formatCode="#,##0.0000">
                  <c:v>1.7927999999999999</c:v>
                </c:pt>
                <c:pt idx="2698" formatCode="#,##0.0000">
                  <c:v>1.7781</c:v>
                </c:pt>
                <c:pt idx="2699" formatCode="#,##0.0000">
                  <c:v>1.7794000000000001</c:v>
                </c:pt>
                <c:pt idx="2700" formatCode="#,##0.0000">
                  <c:v>1.7844</c:v>
                </c:pt>
                <c:pt idx="2701" formatCode="#,##0.0000">
                  <c:v>1.7673000000000001</c:v>
                </c:pt>
                <c:pt idx="2702" formatCode="#,##0.0000">
                  <c:v>1.7533000000000001</c:v>
                </c:pt>
                <c:pt idx="2703" formatCode="#,##0.0000">
                  <c:v>1.7595000000000001</c:v>
                </c:pt>
                <c:pt idx="2704" formatCode="#,##0.0000">
                  <c:v>1.7412000000000001</c:v>
                </c:pt>
                <c:pt idx="2705" formatCode="#,##0.0000">
                  <c:v>1.7388999999999999</c:v>
                </c:pt>
                <c:pt idx="2706" formatCode="#,##0.0000">
                  <c:v>1.7298</c:v>
                </c:pt>
                <c:pt idx="2707" formatCode="#,##0.0000">
                  <c:v>1.7099</c:v>
                </c:pt>
                <c:pt idx="2708" formatCode="#,##0.0000">
                  <c:v>1.7037</c:v>
                </c:pt>
                <c:pt idx="2709" formatCode="#,##0.0000">
                  <c:v>1.7135</c:v>
                </c:pt>
                <c:pt idx="2710" formatCode="#,##0.0000">
                  <c:v>1.7130000000000001</c:v>
                </c:pt>
                <c:pt idx="2711" formatCode="#,##0.0000">
                  <c:v>1.7450000000000001</c:v>
                </c:pt>
                <c:pt idx="2712" formatCode="#,##0.0000">
                  <c:v>1.744</c:v>
                </c:pt>
                <c:pt idx="2713" formatCode="#,##0.0000">
                  <c:v>1.7303999999999999</c:v>
                </c:pt>
                <c:pt idx="2714" formatCode="#,##0.0000">
                  <c:v>1.7113</c:v>
                </c:pt>
                <c:pt idx="2715" formatCode="#,##0.0000">
                  <c:v>1.7157</c:v>
                </c:pt>
                <c:pt idx="2716" formatCode="#,##0.0000">
                  <c:v>1.7342</c:v>
                </c:pt>
                <c:pt idx="2717" formatCode="#,##0.0000">
                  <c:v>1.7446999999999999</c:v>
                </c:pt>
                <c:pt idx="2718" formatCode="#,##0.0000">
                  <c:v>1.7436</c:v>
                </c:pt>
                <c:pt idx="2719" formatCode="#,##0.0000">
                  <c:v>1.744</c:v>
                </c:pt>
                <c:pt idx="2720" formatCode="#,##0.0000">
                  <c:v>1.7587999999999999</c:v>
                </c:pt>
                <c:pt idx="2721" formatCode="#,##0.0000">
                  <c:v>1.7271000000000001</c:v>
                </c:pt>
                <c:pt idx="2722" formatCode="#,##0.0000">
                  <c:v>1.724</c:v>
                </c:pt>
                <c:pt idx="2723" formatCode="#,##0.0000">
                  <c:v>1.7179</c:v>
                </c:pt>
                <c:pt idx="2724" formatCode="#,##0.0000">
                  <c:v>1.7023999999999999</c:v>
                </c:pt>
                <c:pt idx="2725" formatCode="#,##0.0000">
                  <c:v>1.7096</c:v>
                </c:pt>
                <c:pt idx="2726" formatCode="#,##0.0000">
                  <c:v>1.7112000000000001</c:v>
                </c:pt>
                <c:pt idx="2727" formatCode="#,##0.0000">
                  <c:v>1.7250000000000001</c:v>
                </c:pt>
                <c:pt idx="2728" formatCode="#,##0.0000">
                  <c:v>1.7290000000000001</c:v>
                </c:pt>
                <c:pt idx="2729" formatCode="#,##0.0000">
                  <c:v>1.7126999999999999</c:v>
                </c:pt>
                <c:pt idx="2730" formatCode="#,##0.0000">
                  <c:v>1.7153</c:v>
                </c:pt>
                <c:pt idx="2731" formatCode="#,##0.0000">
                  <c:v>1.7102999999999999</c:v>
                </c:pt>
                <c:pt idx="2732" formatCode="#,##0.0000">
                  <c:v>1.7286999999999999</c:v>
                </c:pt>
                <c:pt idx="2733" formatCode="#,##0.0000">
                  <c:v>1.7356</c:v>
                </c:pt>
                <c:pt idx="2734" formatCode="#,##0.0000">
                  <c:v>1.7244999999999999</c:v>
                </c:pt>
                <c:pt idx="2735" formatCode="#,##0.0000">
                  <c:v>1.7282</c:v>
                </c:pt>
                <c:pt idx="2736" formatCode="#,##0.0000">
                  <c:v>1.7272000000000001</c:v>
                </c:pt>
                <c:pt idx="2737" formatCode="#,##0.0000">
                  <c:v>1.7408999999999999</c:v>
                </c:pt>
                <c:pt idx="2738" formatCode="#,##0.0000">
                  <c:v>1.7443</c:v>
                </c:pt>
                <c:pt idx="2739" formatCode="#,##0.0000">
                  <c:v>1.7504999999999999</c:v>
                </c:pt>
                <c:pt idx="2740" formatCode="#,##0.0000">
                  <c:v>1.7293000000000001</c:v>
                </c:pt>
                <c:pt idx="2741" formatCode="#,##0.0000">
                  <c:v>1.7201</c:v>
                </c:pt>
                <c:pt idx="2742" formatCode="#,##0.0000">
                  <c:v>1.7096</c:v>
                </c:pt>
                <c:pt idx="2743" formatCode="#,##0.0000">
                  <c:v>1.7131000000000001</c:v>
                </c:pt>
                <c:pt idx="2744" formatCode="#,##0.0000">
                  <c:v>1.7302</c:v>
                </c:pt>
                <c:pt idx="2745" formatCode="#,##0.0000">
                  <c:v>1.7482</c:v>
                </c:pt>
                <c:pt idx="2746" formatCode="#,##0.0000">
                  <c:v>1.7611000000000001</c:v>
                </c:pt>
                <c:pt idx="2747" formatCode="#,##0.0000">
                  <c:v>1.7626999999999999</c:v>
                </c:pt>
                <c:pt idx="2748" formatCode="#,##0.0000">
                  <c:v>1.7521</c:v>
                </c:pt>
                <c:pt idx="2749" formatCode="#,##0.0000">
                  <c:v>1.7483</c:v>
                </c:pt>
                <c:pt idx="2750" formatCode="#,##0.0000">
                  <c:v>1.7557</c:v>
                </c:pt>
                <c:pt idx="2751" formatCode="#,##0.0000">
                  <c:v>1.7518</c:v>
                </c:pt>
                <c:pt idx="2752" formatCode="#,##0.0000">
                  <c:v>1.7823</c:v>
                </c:pt>
                <c:pt idx="2753" formatCode="#,##0.0000">
                  <c:v>1.7879</c:v>
                </c:pt>
                <c:pt idx="2754" formatCode="#,##0.0000">
                  <c:v>1.7786999999999999</c:v>
                </c:pt>
                <c:pt idx="2755" formatCode="#,##0.0000">
                  <c:v>1.7825</c:v>
                </c:pt>
                <c:pt idx="2756" formatCode="#,##0.0000">
                  <c:v>1.7763</c:v>
                </c:pt>
                <c:pt idx="2757" formatCode="#,##0.0000">
                  <c:v>1.7526999999999999</c:v>
                </c:pt>
                <c:pt idx="2758" formatCode="#,##0.0000">
                  <c:v>1.7398</c:v>
                </c:pt>
                <c:pt idx="2759" formatCode="#,##0.0000">
                  <c:v>1.7421</c:v>
                </c:pt>
                <c:pt idx="2760" formatCode="#,##0.0000">
                  <c:v>1.7412000000000001</c:v>
                </c:pt>
                <c:pt idx="2761" formatCode="#,##0.0000">
                  <c:v>1.7412000000000001</c:v>
                </c:pt>
                <c:pt idx="2762" formatCode="#,##0.0000">
                  <c:v>1.724</c:v>
                </c:pt>
                <c:pt idx="2763" formatCode="#,##0.0000">
                  <c:v>1.7226999999999999</c:v>
                </c:pt>
                <c:pt idx="2764" formatCode="#,##0.0000">
                  <c:v>1.7337</c:v>
                </c:pt>
                <c:pt idx="2765" formatCode="#,##0.0000">
                  <c:v>1.7413000000000001</c:v>
                </c:pt>
                <c:pt idx="2766" formatCode="#,##0.0000">
                  <c:v>1.7390000000000001</c:v>
                </c:pt>
                <c:pt idx="2767" formatCode="#,##0.0000">
                  <c:v>1.7323</c:v>
                </c:pt>
                <c:pt idx="2768" formatCode="#,##0.0000">
                  <c:v>1.7439</c:v>
                </c:pt>
                <c:pt idx="2769" formatCode="#,##0.0000">
                  <c:v>1.7442</c:v>
                </c:pt>
                <c:pt idx="2770" formatCode="#,##0.0000">
                  <c:v>1.7647999999999999</c:v>
                </c:pt>
                <c:pt idx="2771" formatCode="#,##0.0000">
                  <c:v>1.7710999999999999</c:v>
                </c:pt>
                <c:pt idx="2772" formatCode="#,##0.0000">
                  <c:v>1.7721</c:v>
                </c:pt>
                <c:pt idx="2773" formatCode="#,##0.0000">
                  <c:v>1.7746999999999999</c:v>
                </c:pt>
                <c:pt idx="2774" formatCode="#,##0.0000">
                  <c:v>1.7854000000000001</c:v>
                </c:pt>
                <c:pt idx="2775" formatCode="#,##0.0000">
                  <c:v>1.7903</c:v>
                </c:pt>
                <c:pt idx="2776" formatCode="#,##0.0000">
                  <c:v>1.8187</c:v>
                </c:pt>
                <c:pt idx="2777" formatCode="#,##0.0000">
                  <c:v>1.8193999999999999</c:v>
                </c:pt>
                <c:pt idx="2778" formatCode="#,##0.0000">
                  <c:v>1.8367</c:v>
                </c:pt>
                <c:pt idx="2779" formatCode="#,##0.0000">
                  <c:v>1.8512999999999999</c:v>
                </c:pt>
                <c:pt idx="2780" formatCode="#,##0.0000">
                  <c:v>1.8560000000000001</c:v>
                </c:pt>
                <c:pt idx="2781" formatCode="#,##0.0000">
                  <c:v>1.8748</c:v>
                </c:pt>
                <c:pt idx="2782" formatCode="#,##0.0000">
                  <c:v>1.8773</c:v>
                </c:pt>
                <c:pt idx="2783" formatCode="#,##0.0000">
                  <c:v>1.8363</c:v>
                </c:pt>
                <c:pt idx="2784" formatCode="#,##0.0000">
                  <c:v>1.8337000000000001</c:v>
                </c:pt>
                <c:pt idx="2785" formatCode="#,##0.0000">
                  <c:v>1.8714999999999999</c:v>
                </c:pt>
                <c:pt idx="2786" formatCode="#,##0.0000">
                  <c:v>1.8753</c:v>
                </c:pt>
                <c:pt idx="2787" formatCode="#,##0.0000">
                  <c:v>1.873</c:v>
                </c:pt>
                <c:pt idx="2788" formatCode="#,##0.0000">
                  <c:v>1.855</c:v>
                </c:pt>
                <c:pt idx="2789" formatCode="#,##0.0000">
                  <c:v>1.8483000000000001</c:v>
                </c:pt>
                <c:pt idx="2790" formatCode="#,##0.0000">
                  <c:v>1.8515999999999999</c:v>
                </c:pt>
                <c:pt idx="2791" formatCode="#,##0.0000">
                  <c:v>1.867</c:v>
                </c:pt>
                <c:pt idx="2792" formatCode="#,##0.0000">
                  <c:v>1.8312999999999999</c:v>
                </c:pt>
                <c:pt idx="2793" formatCode="#,##0.0000">
                  <c:v>1.8266</c:v>
                </c:pt>
                <c:pt idx="2794" formatCode="#,##0.0000">
                  <c:v>1.8116000000000001</c:v>
                </c:pt>
                <c:pt idx="2795" formatCode="#,##0.0000">
                  <c:v>1.8046</c:v>
                </c:pt>
                <c:pt idx="2796" formatCode="#,##0.0000">
                  <c:v>1.8186</c:v>
                </c:pt>
                <c:pt idx="2797" formatCode="#,##0.0000">
                  <c:v>1.8203</c:v>
                </c:pt>
                <c:pt idx="2798" formatCode="#,##0.0000">
                  <c:v>1.8364</c:v>
                </c:pt>
                <c:pt idx="2799" formatCode="#,##0.0000">
                  <c:v>1.8109999999999999</c:v>
                </c:pt>
                <c:pt idx="2800" formatCode="#,##0.0000">
                  <c:v>1.8</c:v>
                </c:pt>
                <c:pt idx="2801" formatCode="#,##0.0000">
                  <c:v>1.7850999999999999</c:v>
                </c:pt>
                <c:pt idx="2802" formatCode="#,##0.0000">
                  <c:v>1.7846</c:v>
                </c:pt>
                <c:pt idx="2803" formatCode="#,##0.0000">
                  <c:v>1.7887999999999999</c:v>
                </c:pt>
                <c:pt idx="2804" formatCode="#,##0.0000">
                  <c:v>1.7824</c:v>
                </c:pt>
                <c:pt idx="2805" formatCode="#,##0.0000">
                  <c:v>1.7826</c:v>
                </c:pt>
                <c:pt idx="2806" formatCode="#,##0.0000">
                  <c:v>1.7899</c:v>
                </c:pt>
                <c:pt idx="2807" formatCode="#,##0.0000">
                  <c:v>1.7716000000000001</c:v>
                </c:pt>
                <c:pt idx="2808" formatCode="#,##0.0000">
                  <c:v>1.7693000000000001</c:v>
                </c:pt>
                <c:pt idx="2809" formatCode="#,##0.0000">
                  <c:v>1.7637</c:v>
                </c:pt>
                <c:pt idx="2810" formatCode="#,##0.0000">
                  <c:v>1.7644</c:v>
                </c:pt>
                <c:pt idx="2811" formatCode="#,##0.0000">
                  <c:v>1.7665999999999999</c:v>
                </c:pt>
                <c:pt idx="2812" formatCode="#,##0.0000">
                  <c:v>1.764</c:v>
                </c:pt>
                <c:pt idx="2813" formatCode="#,##0.0000">
                  <c:v>1.7847999999999999</c:v>
                </c:pt>
                <c:pt idx="2814" formatCode="#,##0.0000">
                  <c:v>1.7954000000000001</c:v>
                </c:pt>
                <c:pt idx="2815" formatCode="#,##0.0000">
                  <c:v>1.8029999999999999</c:v>
                </c:pt>
                <c:pt idx="2816" formatCode="#,##0.0000">
                  <c:v>1.7813000000000001</c:v>
                </c:pt>
                <c:pt idx="2817" formatCode="#,##0.0000">
                  <c:v>1.7904</c:v>
                </c:pt>
                <c:pt idx="2818" formatCode="#,##0.0000">
                  <c:v>1.8008</c:v>
                </c:pt>
                <c:pt idx="2819" formatCode="#,##0.0000">
                  <c:v>1.8230999999999999</c:v>
                </c:pt>
                <c:pt idx="2820" formatCode="#,##0.0000">
                  <c:v>1.8064</c:v>
                </c:pt>
                <c:pt idx="2821" formatCode="#,##0.0000">
                  <c:v>1.7951999999999999</c:v>
                </c:pt>
                <c:pt idx="2822" formatCode="#,##0.0000">
                  <c:v>1.7809999999999999</c:v>
                </c:pt>
                <c:pt idx="2823" formatCode="#,##0.0000">
                  <c:v>1.7701</c:v>
                </c:pt>
                <c:pt idx="2824" formatCode="#,##0.0000">
                  <c:v>1.7573000000000001</c:v>
                </c:pt>
                <c:pt idx="2825" formatCode="#,##0.0000">
                  <c:v>1.7605</c:v>
                </c:pt>
                <c:pt idx="2826" formatCode="#,##0.0000">
                  <c:v>1.7662</c:v>
                </c:pt>
                <c:pt idx="2827" formatCode="#,##0.0000">
                  <c:v>1.7806</c:v>
                </c:pt>
                <c:pt idx="2828" formatCode="#,##0.0000">
                  <c:v>1.7729999999999999</c:v>
                </c:pt>
                <c:pt idx="2829" formatCode="#,##0.0000">
                  <c:v>1.7607999999999999</c:v>
                </c:pt>
                <c:pt idx="2830" formatCode="#,##0.0000">
                  <c:v>1.7584</c:v>
                </c:pt>
                <c:pt idx="2831" formatCode="#,##0.0000">
                  <c:v>1.7445999999999999</c:v>
                </c:pt>
                <c:pt idx="2832" formatCode="#,##0.0000">
                  <c:v>1.7483</c:v>
                </c:pt>
                <c:pt idx="2833" formatCode="#,##0.0000">
                  <c:v>1.7558</c:v>
                </c:pt>
                <c:pt idx="2834" formatCode="#,##0.0000">
                  <c:v>1.7587999999999999</c:v>
                </c:pt>
                <c:pt idx="2835" formatCode="#,##0.0000">
                  <c:v>1.7497</c:v>
                </c:pt>
                <c:pt idx="2836" formatCode="#,##0.0000">
                  <c:v>1.7625999999999999</c:v>
                </c:pt>
                <c:pt idx="2837" formatCode="#,##0.0000">
                  <c:v>1.7624</c:v>
                </c:pt>
                <c:pt idx="2838" formatCode="#,##0.0000">
                  <c:v>1.7445999999999999</c:v>
                </c:pt>
                <c:pt idx="2839" formatCode="#,##0.0000">
                  <c:v>1.7592000000000001</c:v>
                </c:pt>
                <c:pt idx="2840" formatCode="#,##0.0000">
                  <c:v>1.7558</c:v>
                </c:pt>
                <c:pt idx="2841" formatCode="#,##0.0000">
                  <c:v>1.7321</c:v>
                </c:pt>
                <c:pt idx="2842" formatCode="#,##0.0000">
                  <c:v>1.7305999999999999</c:v>
                </c:pt>
                <c:pt idx="2843" formatCode="#,##0.0000">
                  <c:v>1.7315</c:v>
                </c:pt>
                <c:pt idx="2844" formatCode="#,##0.0000">
                  <c:v>1.7557</c:v>
                </c:pt>
                <c:pt idx="2845" formatCode="#,##0.0000">
                  <c:v>1.7862</c:v>
                </c:pt>
                <c:pt idx="2846" formatCode="#,##0.0000">
                  <c:v>1.8352999999999999</c:v>
                </c:pt>
                <c:pt idx="2847" formatCode="#,##0.0000">
                  <c:v>1.8343</c:v>
                </c:pt>
                <c:pt idx="2848" formatCode="#,##0.0000">
                  <c:v>1.7833000000000001</c:v>
                </c:pt>
                <c:pt idx="2849" formatCode="#,##0.0000">
                  <c:v>1.7843</c:v>
                </c:pt>
                <c:pt idx="2850" formatCode="#,##0.0000">
                  <c:v>1.7723</c:v>
                </c:pt>
                <c:pt idx="2851" formatCode="#,##0.0000">
                  <c:v>1.7737000000000001</c:v>
                </c:pt>
                <c:pt idx="2852" formatCode="#,##0.0000">
                  <c:v>1.7967</c:v>
                </c:pt>
                <c:pt idx="2853" formatCode="#,##0.0000">
                  <c:v>1.8045</c:v>
                </c:pt>
                <c:pt idx="2854" formatCode="#,##0.0000">
                  <c:v>1.7921</c:v>
                </c:pt>
                <c:pt idx="2855" formatCode="#,##0.0000">
                  <c:v>1.8366</c:v>
                </c:pt>
                <c:pt idx="2856" formatCode="#,##0.0000">
                  <c:v>1.8676999999999999</c:v>
                </c:pt>
                <c:pt idx="2857" formatCode="#,##0.0000">
                  <c:v>1.871</c:v>
                </c:pt>
                <c:pt idx="2858" formatCode="#,##0.0000">
                  <c:v>1.8522000000000001</c:v>
                </c:pt>
                <c:pt idx="2859" formatCode="#,##0.0000">
                  <c:v>1.8811</c:v>
                </c:pt>
                <c:pt idx="2860" formatCode="#,##0.0000">
                  <c:v>1.8461000000000001</c:v>
                </c:pt>
                <c:pt idx="2861" formatCode="#,##0.0000">
                  <c:v>1.8328</c:v>
                </c:pt>
                <c:pt idx="2862" formatCode="#,##0.0000">
                  <c:v>1.8229</c:v>
                </c:pt>
                <c:pt idx="2863" formatCode="#,##0.0000">
                  <c:v>1.8167</c:v>
                </c:pt>
                <c:pt idx="2864" formatCode="#,##0.0000">
                  <c:v>1.8254999999999999</c:v>
                </c:pt>
                <c:pt idx="2865" formatCode="#,##0.0000">
                  <c:v>1.8362000000000001</c:v>
                </c:pt>
                <c:pt idx="2866" formatCode="#,##0.0000">
                  <c:v>1.8401000000000001</c:v>
                </c:pt>
                <c:pt idx="2867" formatCode="#,##0.0000">
                  <c:v>1.8633999999999999</c:v>
                </c:pt>
                <c:pt idx="2868" formatCode="#,##0.0000">
                  <c:v>1.8657999999999999</c:v>
                </c:pt>
                <c:pt idx="2869" formatCode="#,##0.0000">
                  <c:v>1.8423</c:v>
                </c:pt>
                <c:pt idx="2870" formatCode="#,##0.0000">
                  <c:v>1.8185</c:v>
                </c:pt>
                <c:pt idx="2871" formatCode="#,##0.0000">
                  <c:v>1.8125</c:v>
                </c:pt>
                <c:pt idx="2872" formatCode="#,##0.0000">
                  <c:v>1.8029999999999999</c:v>
                </c:pt>
                <c:pt idx="2873" formatCode="#,##0.0000">
                  <c:v>1.7970999999999999</c:v>
                </c:pt>
                <c:pt idx="2874" formatCode="#,##0.0000">
                  <c:v>1.7892999999999999</c:v>
                </c:pt>
                <c:pt idx="2875" formatCode="#,##0.0000">
                  <c:v>1.7817000000000001</c:v>
                </c:pt>
                <c:pt idx="2876" formatCode="#,##0.0000">
                  <c:v>1.7761</c:v>
                </c:pt>
                <c:pt idx="2877" formatCode="#,##0.0000">
                  <c:v>1.7663</c:v>
                </c:pt>
                <c:pt idx="2878" formatCode="#,##0.0000">
                  <c:v>1.768</c:v>
                </c:pt>
                <c:pt idx="2879" formatCode="#,##0.0000">
                  <c:v>1.7907999999999999</c:v>
                </c:pt>
                <c:pt idx="2880" formatCode="#,##0.0000">
                  <c:v>1.7907</c:v>
                </c:pt>
                <c:pt idx="2881" formatCode="#,##0.0000">
                  <c:v>1.7781</c:v>
                </c:pt>
                <c:pt idx="2882" formatCode="#,##0.0000">
                  <c:v>1.7826</c:v>
                </c:pt>
                <c:pt idx="2883" formatCode="#,##0.0000">
                  <c:v>1.8076000000000001</c:v>
                </c:pt>
                <c:pt idx="2884" formatCode="#,##0.0000">
                  <c:v>1.8015000000000001</c:v>
                </c:pt>
                <c:pt idx="2885" formatCode="#,##0.0000">
                  <c:v>1.8006</c:v>
                </c:pt>
                <c:pt idx="2886" formatCode="#,##0.0000">
                  <c:v>1.7785</c:v>
                </c:pt>
                <c:pt idx="2887" formatCode="#,##0.0000">
                  <c:v>1.7755000000000001</c:v>
                </c:pt>
                <c:pt idx="2888" formatCode="#,##0.0000">
                  <c:v>1.7665</c:v>
                </c:pt>
                <c:pt idx="2889" formatCode="#,##0.0000">
                  <c:v>1.7719</c:v>
                </c:pt>
                <c:pt idx="2890" formatCode="#,##0.0000">
                  <c:v>1.7652000000000001</c:v>
                </c:pt>
                <c:pt idx="2891" formatCode="#,##0.0000">
                  <c:v>1.7572000000000001</c:v>
                </c:pt>
                <c:pt idx="2892" formatCode="#,##0.0000">
                  <c:v>1.7644</c:v>
                </c:pt>
                <c:pt idx="2893" formatCode="#,##0.0000">
                  <c:v>1.7524999999999999</c:v>
                </c:pt>
                <c:pt idx="2894" formatCode="#,##0.0000">
                  <c:v>1.7657</c:v>
                </c:pt>
                <c:pt idx="2895" formatCode="#,##0.0000">
                  <c:v>1.7689999999999999</c:v>
                </c:pt>
                <c:pt idx="2896" formatCode="#,##0.0000">
                  <c:v>1.7791999999999999</c:v>
                </c:pt>
                <c:pt idx="2897" formatCode="#,##0.0000">
                  <c:v>1.7854000000000001</c:v>
                </c:pt>
                <c:pt idx="2898" formatCode="#,##0.0000">
                  <c:v>1.78</c:v>
                </c:pt>
                <c:pt idx="2899" formatCode="#,##0.0000">
                  <c:v>1.7766</c:v>
                </c:pt>
                <c:pt idx="2900" formatCode="#,##0.0000">
                  <c:v>1.7628999999999999</c:v>
                </c:pt>
                <c:pt idx="2901" formatCode="#,##0.0000">
                  <c:v>1.7617</c:v>
                </c:pt>
                <c:pt idx="2902" formatCode="#,##0.0000">
                  <c:v>1.7668999999999999</c:v>
                </c:pt>
                <c:pt idx="2903" formatCode="#,##0.0000">
                  <c:v>1.7658</c:v>
                </c:pt>
                <c:pt idx="2904" formatCode="#,##0.0000">
                  <c:v>1.7649999999999999</c:v>
                </c:pt>
                <c:pt idx="2905" formatCode="#,##0.0000">
                  <c:v>1.7643</c:v>
                </c:pt>
                <c:pt idx="2906" formatCode="#,##0.0000">
                  <c:v>1.7572000000000001</c:v>
                </c:pt>
                <c:pt idx="2907" formatCode="#,##0.0000">
                  <c:v>1.7488999999999999</c:v>
                </c:pt>
                <c:pt idx="2908" formatCode="#,##0.0000">
                  <c:v>1.7594000000000001</c:v>
                </c:pt>
                <c:pt idx="2909" formatCode="#,##0.0000">
                  <c:v>1.7563</c:v>
                </c:pt>
                <c:pt idx="2910" formatCode="#,##0.0000">
                  <c:v>1.7535000000000001</c:v>
                </c:pt>
                <c:pt idx="2911" formatCode="#,##0.0000">
                  <c:v>1.7565999999999999</c:v>
                </c:pt>
                <c:pt idx="2912" formatCode="#,##0.0000">
                  <c:v>1.7537</c:v>
                </c:pt>
                <c:pt idx="2913" formatCode="#,##0.0000">
                  <c:v>1.7576000000000001</c:v>
                </c:pt>
                <c:pt idx="2914" formatCode="#,##0.0000">
                  <c:v>1.7663</c:v>
                </c:pt>
                <c:pt idx="2915" formatCode="#,##0.0000">
                  <c:v>1.7730999999999999</c:v>
                </c:pt>
                <c:pt idx="2916" formatCode="#,##0.0000">
                  <c:v>1.7716000000000001</c:v>
                </c:pt>
                <c:pt idx="2917" formatCode="#,##0.0000">
                  <c:v>1.7639</c:v>
                </c:pt>
                <c:pt idx="2918" formatCode="#,##0.0000">
                  <c:v>1.7527999999999999</c:v>
                </c:pt>
                <c:pt idx="2919" formatCode="#,##0.0000">
                  <c:v>1.7513000000000001</c:v>
                </c:pt>
                <c:pt idx="2920" formatCode="#,##0.0000">
                  <c:v>1.7584</c:v>
                </c:pt>
                <c:pt idx="2921" formatCode="#,##0.0000">
                  <c:v>1.7597</c:v>
                </c:pt>
                <c:pt idx="2922" formatCode="#,##0.0000">
                  <c:v>1.7586999999999999</c:v>
                </c:pt>
                <c:pt idx="2923" formatCode="#,##0.0000">
                  <c:v>1.7726999999999999</c:v>
                </c:pt>
                <c:pt idx="2924" formatCode="#,##0.0000">
                  <c:v>1.7667999999999999</c:v>
                </c:pt>
                <c:pt idx="2925" formatCode="#,##0.0000">
                  <c:v>1.7596000000000001</c:v>
                </c:pt>
                <c:pt idx="2926" formatCode="#,##0.0000">
                  <c:v>1.7544</c:v>
                </c:pt>
                <c:pt idx="2927" formatCode="#,##0.0000">
                  <c:v>1.7591000000000001</c:v>
                </c:pt>
                <c:pt idx="2928" formatCode="#,##0.0000">
                  <c:v>1.756</c:v>
                </c:pt>
                <c:pt idx="2929" formatCode="#,##0.0000">
                  <c:v>1.7441</c:v>
                </c:pt>
                <c:pt idx="2930" formatCode="#,##0.0000">
                  <c:v>1.7366999999999999</c:v>
                </c:pt>
                <c:pt idx="2931" formatCode="#,##0.0000">
                  <c:v>1.7281</c:v>
                </c:pt>
                <c:pt idx="2932" formatCode="#,##0.0000">
                  <c:v>1.7259</c:v>
                </c:pt>
                <c:pt idx="2933" formatCode="#,##0.0000">
                  <c:v>1.7231000000000001</c:v>
                </c:pt>
                <c:pt idx="2934" formatCode="#,##0.0000">
                  <c:v>1.7238</c:v>
                </c:pt>
                <c:pt idx="2935" formatCode="#,##0.0000">
                  <c:v>1.7185999999999999</c:v>
                </c:pt>
                <c:pt idx="2936" formatCode="#,##0.0000">
                  <c:v>1.7174</c:v>
                </c:pt>
                <c:pt idx="2937" formatCode="#,##0.0000">
                  <c:v>1.7076</c:v>
                </c:pt>
                <c:pt idx="2938" formatCode="#,##0.0000">
                  <c:v>1.7169000000000001</c:v>
                </c:pt>
                <c:pt idx="2939" formatCode="#,##0.0000">
                  <c:v>1.7183999999999999</c:v>
                </c:pt>
                <c:pt idx="2940" formatCode="#,##0.0000">
                  <c:v>1.7165999999999999</c:v>
                </c:pt>
                <c:pt idx="2941" formatCode="#,##0.0000">
                  <c:v>1.7216</c:v>
                </c:pt>
                <c:pt idx="2942" formatCode="#,##0.0000">
                  <c:v>1.7255</c:v>
                </c:pt>
                <c:pt idx="2943" formatCode="#,##0.0000">
                  <c:v>1.7183999999999999</c:v>
                </c:pt>
                <c:pt idx="2944" formatCode="#,##0.0000">
                  <c:v>1.7194</c:v>
                </c:pt>
                <c:pt idx="2945" formatCode="#,##0.0000">
                  <c:v>1.712</c:v>
                </c:pt>
                <c:pt idx="2946" formatCode="#,##0.0000">
                  <c:v>1.71</c:v>
                </c:pt>
                <c:pt idx="2947" formatCode="#,##0.0000">
                  <c:v>1.7093</c:v>
                </c:pt>
                <c:pt idx="2948" formatCode="#,##0.0000">
                  <c:v>1.7053</c:v>
                </c:pt>
                <c:pt idx="2949" formatCode="#,##0.0000">
                  <c:v>1.6941999999999999</c:v>
                </c:pt>
                <c:pt idx="2950" formatCode="#,##0.0000">
                  <c:v>1.6812</c:v>
                </c:pt>
                <c:pt idx="2951" formatCode="#,##0.0000">
                  <c:v>1.6881999999999999</c:v>
                </c:pt>
                <c:pt idx="2952" formatCode="#,##0.0000">
                  <c:v>1.6808000000000001</c:v>
                </c:pt>
                <c:pt idx="2953" formatCode="#,##0.0000">
                  <c:v>1.6758</c:v>
                </c:pt>
                <c:pt idx="2954" formatCode="#,##0.0000">
                  <c:v>1.6777</c:v>
                </c:pt>
                <c:pt idx="2955" formatCode="#,##0.0000">
                  <c:v>1.6803999999999999</c:v>
                </c:pt>
                <c:pt idx="2956" formatCode="#,##0.0000">
                  <c:v>1.6648000000000001</c:v>
                </c:pt>
                <c:pt idx="2957" formatCode="#,##0.0000">
                  <c:v>1.6554</c:v>
                </c:pt>
                <c:pt idx="2958" formatCode="#,##0.0000">
                  <c:v>1.6596</c:v>
                </c:pt>
                <c:pt idx="2959" formatCode="#,##0.0000">
                  <c:v>1.6604000000000001</c:v>
                </c:pt>
                <c:pt idx="2960" formatCode="#,##0.0000">
                  <c:v>1.6686000000000001</c:v>
                </c:pt>
                <c:pt idx="2961" formatCode="#,##0.0000">
                  <c:v>1.6868000000000001</c:v>
                </c:pt>
                <c:pt idx="2962" formatCode="#,##0.0000">
                  <c:v>1.6735</c:v>
                </c:pt>
                <c:pt idx="2963" formatCode="#,##0.0000">
                  <c:v>1.6897</c:v>
                </c:pt>
                <c:pt idx="2964" formatCode="#,##0.0000">
                  <c:v>1.6997</c:v>
                </c:pt>
                <c:pt idx="2965" formatCode="#,##0.0000">
                  <c:v>1.7025999999999999</c:v>
                </c:pt>
                <c:pt idx="2966" formatCode="#,##0.0000">
                  <c:v>1.7044999999999999</c:v>
                </c:pt>
                <c:pt idx="2967" formatCode="#,##0.0000">
                  <c:v>1.7077</c:v>
                </c:pt>
                <c:pt idx="2968" formatCode="#,##0.0000">
                  <c:v>1.7112000000000001</c:v>
                </c:pt>
                <c:pt idx="2969" formatCode="#,##0.0000">
                  <c:v>1.7014</c:v>
                </c:pt>
                <c:pt idx="2970" formatCode="#,##0.0000">
                  <c:v>1.7043999999999999</c:v>
                </c:pt>
                <c:pt idx="2971" formatCode="#,##0.0000">
                  <c:v>1.6937</c:v>
                </c:pt>
                <c:pt idx="2972" formatCode="#,##0.0000">
                  <c:v>1.6819</c:v>
                </c:pt>
                <c:pt idx="2973" formatCode="#,##0.0000">
                  <c:v>1.6800999999999999</c:v>
                </c:pt>
                <c:pt idx="2974" formatCode="#,##0.0000">
                  <c:v>1.6970000000000001</c:v>
                </c:pt>
                <c:pt idx="2975" formatCode="#,##0.0000">
                  <c:v>1.6970000000000001</c:v>
                </c:pt>
                <c:pt idx="2976" formatCode="#,##0.0000">
                  <c:v>1.7070000000000001</c:v>
                </c:pt>
                <c:pt idx="2977" formatCode="#,##0.0000">
                  <c:v>1.7178</c:v>
                </c:pt>
                <c:pt idx="2978" formatCode="#,##0.0000">
                  <c:v>1.7198</c:v>
                </c:pt>
                <c:pt idx="2979" formatCode="#,##0.0000">
                  <c:v>1.7295</c:v>
                </c:pt>
                <c:pt idx="2980" formatCode="#,##0.0000">
                  <c:v>1.7298</c:v>
                </c:pt>
                <c:pt idx="2981" formatCode="#,##0.0000">
                  <c:v>1.7142999999999999</c:v>
                </c:pt>
                <c:pt idx="2982" formatCode="#,##0.0000">
                  <c:v>1.7189000000000001</c:v>
                </c:pt>
                <c:pt idx="2983" formatCode="#,##0.0000">
                  <c:v>1.7235</c:v>
                </c:pt>
                <c:pt idx="2984" formatCode="#,##0.0000">
                  <c:v>1.7336</c:v>
                </c:pt>
                <c:pt idx="2985" formatCode="#,##0.0000">
                  <c:v>1.7246999999999999</c:v>
                </c:pt>
                <c:pt idx="2986" formatCode="#,##0.0000">
                  <c:v>1.7205999999999999</c:v>
                </c:pt>
                <c:pt idx="2987" formatCode="#,##0.0000">
                  <c:v>1.7298</c:v>
                </c:pt>
                <c:pt idx="2988" formatCode="#,##0.0000">
                  <c:v>1.7271000000000001</c:v>
                </c:pt>
                <c:pt idx="2989" formatCode="#,##0.0000">
                  <c:v>1.7161</c:v>
                </c:pt>
                <c:pt idx="2990" formatCode="#,##0.0000">
                  <c:v>1.7052</c:v>
                </c:pt>
                <c:pt idx="2991" formatCode="#,##0.0000">
                  <c:v>1.7029000000000001</c:v>
                </c:pt>
                <c:pt idx="2992" formatCode="#,##0.0000">
                  <c:v>1.6917</c:v>
                </c:pt>
                <c:pt idx="2993" formatCode="#,##0.0000">
                  <c:v>1.6836</c:v>
                </c:pt>
                <c:pt idx="2994" formatCode="#,##0.0000">
                  <c:v>1.6738999999999999</c:v>
                </c:pt>
                <c:pt idx="2995" formatCode="#,##0.0000">
                  <c:v>1.6892</c:v>
                </c:pt>
                <c:pt idx="2996" formatCode="#,##0.0000">
                  <c:v>1.7023999999999999</c:v>
                </c:pt>
                <c:pt idx="2997" formatCode="#,##0.0000">
                  <c:v>1.7117</c:v>
                </c:pt>
                <c:pt idx="2998" formatCode="#,##0.0000">
                  <c:v>1.7027000000000001</c:v>
                </c:pt>
                <c:pt idx="2999" formatCode="#,##0.0000">
                  <c:v>1.6949000000000001</c:v>
                </c:pt>
                <c:pt idx="3000" formatCode="#,##0.0000">
                  <c:v>1.6988000000000001</c:v>
                </c:pt>
                <c:pt idx="3001" formatCode="#,##0.0000">
                  <c:v>1.7028000000000001</c:v>
                </c:pt>
                <c:pt idx="3002" formatCode="#,##0.0000">
                  <c:v>1.7098</c:v>
                </c:pt>
                <c:pt idx="3003" formatCode="#,##0.0000">
                  <c:v>1.7081999999999999</c:v>
                </c:pt>
                <c:pt idx="3004" formatCode="#,##0.0000">
                  <c:v>1.6974</c:v>
                </c:pt>
                <c:pt idx="3005" formatCode="#,##0.0000">
                  <c:v>1.6946000000000001</c:v>
                </c:pt>
                <c:pt idx="3006" formatCode="#,##0.0000">
                  <c:v>1.6983999999999999</c:v>
                </c:pt>
                <c:pt idx="3007" formatCode="#,##0.0000">
                  <c:v>1.6902999999999999</c:v>
                </c:pt>
                <c:pt idx="3008" formatCode="#,##0.0000">
                  <c:v>1.6921999999999999</c:v>
                </c:pt>
                <c:pt idx="3009" formatCode="#,##0.0000">
                  <c:v>1.6866000000000001</c:v>
                </c:pt>
                <c:pt idx="3010" formatCode="#,##0.0000">
                  <c:v>1.6788000000000001</c:v>
                </c:pt>
                <c:pt idx="3011" formatCode="#,##0.0000">
                  <c:v>1.6661999999999999</c:v>
                </c:pt>
                <c:pt idx="3012" formatCode="#,##0.0000">
                  <c:v>1.6661999999999999</c:v>
                </c:pt>
                <c:pt idx="3013" formatCode="#,##0.0000">
                  <c:v>1.651</c:v>
                </c:pt>
                <c:pt idx="3014" formatCode="#,##0.0000">
                  <c:v>1.6556</c:v>
                </c:pt>
                <c:pt idx="3015" formatCode="#,##0.0000">
                  <c:v>1.6713</c:v>
                </c:pt>
                <c:pt idx="3016" formatCode="#,##0.0000">
                  <c:v>1.6857</c:v>
                </c:pt>
                <c:pt idx="3017" formatCode="#,##0.0000">
                  <c:v>1.6860999999999999</c:v>
                </c:pt>
                <c:pt idx="3018" formatCode="#,##0.0000">
                  <c:v>1.6912</c:v>
                </c:pt>
                <c:pt idx="3019" formatCode="#,##0.0000">
                  <c:v>1.6887000000000001</c:v>
                </c:pt>
                <c:pt idx="3020" formatCode="#,##0.0000">
                  <c:v>1.6773</c:v>
                </c:pt>
                <c:pt idx="3021" formatCode="#,##0.0000">
                  <c:v>1.6700999999999999</c:v>
                </c:pt>
                <c:pt idx="3022" formatCode="#,##0.0000">
                  <c:v>1.6842999999999999</c:v>
                </c:pt>
                <c:pt idx="3023" formatCode="#,##0.0000">
                  <c:v>1.6818</c:v>
                </c:pt>
                <c:pt idx="3024" formatCode="#,##0.0000">
                  <c:v>1.6745000000000001</c:v>
                </c:pt>
                <c:pt idx="3025" formatCode="#,##0.0000">
                  <c:v>1.6714</c:v>
                </c:pt>
                <c:pt idx="3026" formatCode="#,##0.0000">
                  <c:v>1.6715</c:v>
                </c:pt>
                <c:pt idx="3027" formatCode="#,##0.0000">
                  <c:v>1.6722999999999999</c:v>
                </c:pt>
                <c:pt idx="3028" formatCode="#,##0.0000">
                  <c:v>1.6731</c:v>
                </c:pt>
                <c:pt idx="3029" formatCode="#,##0.0000">
                  <c:v>1.6745000000000001</c:v>
                </c:pt>
                <c:pt idx="3030" formatCode="#,##0.0000">
                  <c:v>1.6692</c:v>
                </c:pt>
                <c:pt idx="3031" formatCode="#,##0.0000">
                  <c:v>1.6719999999999999</c:v>
                </c:pt>
                <c:pt idx="3032" formatCode="#,##0.0000">
                  <c:v>1.6781999999999999</c:v>
                </c:pt>
                <c:pt idx="3033" formatCode="#,##0.0000">
                  <c:v>1.6734</c:v>
                </c:pt>
                <c:pt idx="3034" formatCode="#,##0.0000">
                  <c:v>1.6631</c:v>
                </c:pt>
                <c:pt idx="3035" formatCode="#,##0.0000">
                  <c:v>1.6671</c:v>
                </c:pt>
                <c:pt idx="3036" formatCode="#,##0.0000">
                  <c:v>1.6697</c:v>
                </c:pt>
                <c:pt idx="3037" formatCode="#,##0.0000">
                  <c:v>1.6738</c:v>
                </c:pt>
                <c:pt idx="3038" formatCode="#,##0.0000">
                  <c:v>1.6776</c:v>
                </c:pt>
                <c:pt idx="3039" formatCode="#,##0.0000">
                  <c:v>1.6711</c:v>
                </c:pt>
                <c:pt idx="3040" formatCode="#,##0.0000">
                  <c:v>1.6642999999999999</c:v>
                </c:pt>
                <c:pt idx="3041" formatCode="#,##0.0000">
                  <c:v>1.6679999999999999</c:v>
                </c:pt>
                <c:pt idx="3042" formatCode="#,##0.0000">
                  <c:v>1.6678999999999999</c:v>
                </c:pt>
                <c:pt idx="3043" formatCode="#,##0.0000">
                  <c:v>1.6680999999999999</c:v>
                </c:pt>
                <c:pt idx="3044" formatCode="#,##0.0000">
                  <c:v>1.6681999999999999</c:v>
                </c:pt>
                <c:pt idx="3045" formatCode="#,##0.0000">
                  <c:v>1.6704000000000001</c:v>
                </c:pt>
                <c:pt idx="3046" formatCode="#,##0.0000">
                  <c:v>1.6660999999999999</c:v>
                </c:pt>
                <c:pt idx="3047" formatCode="#,##0.0000">
                  <c:v>1.6677</c:v>
                </c:pt>
                <c:pt idx="3048" formatCode="#,##0.0000">
                  <c:v>1.6667000000000001</c:v>
                </c:pt>
                <c:pt idx="3049" formatCode="#,##0.0000">
                  <c:v>1.6694</c:v>
                </c:pt>
                <c:pt idx="3050" formatCode="#,##0.0000">
                  <c:v>1.6719999999999999</c:v>
                </c:pt>
                <c:pt idx="3051" formatCode="#,##0.0000">
                  <c:v>1.6649</c:v>
                </c:pt>
                <c:pt idx="3052" formatCode="#,##0.0000">
                  <c:v>1.6625000000000001</c:v>
                </c:pt>
                <c:pt idx="3053" formatCode="#,##0.0000">
                  <c:v>1.6612</c:v>
                </c:pt>
                <c:pt idx="3054" formatCode="#,##0.0000">
                  <c:v>1.6627000000000001</c:v>
                </c:pt>
                <c:pt idx="3055" formatCode="#,##0.0000">
                  <c:v>1.661</c:v>
                </c:pt>
                <c:pt idx="3056" formatCode="#,##0.0000">
                  <c:v>1.6545000000000001</c:v>
                </c:pt>
                <c:pt idx="3057" formatCode="#,##0.0000">
                  <c:v>1.6462000000000001</c:v>
                </c:pt>
                <c:pt idx="3058" formatCode="#,##0.0000">
                  <c:v>1.6558999999999999</c:v>
                </c:pt>
                <c:pt idx="3059" formatCode="#,##0.0000">
                  <c:v>1.6612</c:v>
                </c:pt>
                <c:pt idx="3060" formatCode="#,##0.0000">
                  <c:v>1.6649</c:v>
                </c:pt>
                <c:pt idx="3061" formatCode="#,##0.0000">
                  <c:v>1.6631</c:v>
                </c:pt>
                <c:pt idx="3062" formatCode="#,##0.0000">
                  <c:v>1.6692</c:v>
                </c:pt>
                <c:pt idx="3063" formatCode="#,##0.0000">
                  <c:v>1.6674</c:v>
                </c:pt>
                <c:pt idx="3064" formatCode="#,##0.0000">
                  <c:v>1.6757</c:v>
                </c:pt>
                <c:pt idx="3065" formatCode="#,##0.0000">
                  <c:v>1.6719999999999999</c:v>
                </c:pt>
                <c:pt idx="3066" formatCode="#,##0.0000">
                  <c:v>1.6652</c:v>
                </c:pt>
                <c:pt idx="3067" formatCode="#,##0.0000">
                  <c:v>1.6637999999999999</c:v>
                </c:pt>
                <c:pt idx="3068" formatCode="#,##0.0000">
                  <c:v>1.6601999999999999</c:v>
                </c:pt>
                <c:pt idx="3069" formatCode="#,##0.0000">
                  <c:v>1.6593</c:v>
                </c:pt>
                <c:pt idx="3070" formatCode="#,##0.0000">
                  <c:v>1.6580999999999999</c:v>
                </c:pt>
                <c:pt idx="3071" formatCode="#,##0.0000">
                  <c:v>1.6614</c:v>
                </c:pt>
                <c:pt idx="3072" formatCode="#,##0.0000">
                  <c:v>1.6546000000000001</c:v>
                </c:pt>
                <c:pt idx="3073" formatCode="#,##0.0000">
                  <c:v>1.6359999999999999</c:v>
                </c:pt>
                <c:pt idx="3074" formatCode="#,##0.0000">
                  <c:v>1.6287</c:v>
                </c:pt>
                <c:pt idx="3075" formatCode="#,##0.0000">
                  <c:v>1.6194</c:v>
                </c:pt>
                <c:pt idx="3076" formatCode="#,##0.0000">
                  <c:v>1.611</c:v>
                </c:pt>
                <c:pt idx="3077" formatCode="#,##0.0000">
                  <c:v>1.6087</c:v>
                </c:pt>
                <c:pt idx="3078" formatCode="#,##0.0000">
                  <c:v>1.6096999999999999</c:v>
                </c:pt>
                <c:pt idx="3079" formatCode="#,##0.0000">
                  <c:v>1.5927</c:v>
                </c:pt>
                <c:pt idx="3080" formatCode="#,##0.0000">
                  <c:v>1.5762</c:v>
                </c:pt>
                <c:pt idx="3081" formatCode="#,##0.0000">
                  <c:v>1.5805</c:v>
                </c:pt>
                <c:pt idx="3082" formatCode="#,##0.0000">
                  <c:v>1.587</c:v>
                </c:pt>
                <c:pt idx="3083" formatCode="#,##0.0000">
                  <c:v>1.5864</c:v>
                </c:pt>
                <c:pt idx="3084" formatCode="#,##0.0000">
                  <c:v>1.5842000000000001</c:v>
                </c:pt>
                <c:pt idx="3085" formatCode="#,##0.0000">
                  <c:v>1.5775999999999999</c:v>
                </c:pt>
                <c:pt idx="3086" formatCode="#,##0.0000">
                  <c:v>1.5911999999999999</c:v>
                </c:pt>
                <c:pt idx="3087" formatCode="#,##0.0000">
                  <c:v>1.5791999999999999</c:v>
                </c:pt>
                <c:pt idx="3088" formatCode="#,##0.0000">
                  <c:v>1.5722</c:v>
                </c:pt>
                <c:pt idx="3089" formatCode="#,##0.0000">
                  <c:v>1.5720000000000001</c:v>
                </c:pt>
                <c:pt idx="3090" formatCode="#,##0.0000">
                  <c:v>1.5653999999999999</c:v>
                </c:pt>
                <c:pt idx="3091" formatCode="#,##0.0000">
                  <c:v>1.5705</c:v>
                </c:pt>
                <c:pt idx="3092" formatCode="#,##0.0000">
                  <c:v>1.5852999999999999</c:v>
                </c:pt>
                <c:pt idx="3093" formatCode="#,##0.0000">
                  <c:v>1.5732999999999999</c:v>
                </c:pt>
                <c:pt idx="3094" formatCode="#,##0.0000">
                  <c:v>1.5747</c:v>
                </c:pt>
                <c:pt idx="3095" formatCode="#,##0.0000">
                  <c:v>1.589</c:v>
                </c:pt>
                <c:pt idx="3096" formatCode="#,##0.0000">
                  <c:v>1.603</c:v>
                </c:pt>
                <c:pt idx="3097" formatCode="#,##0.0000">
                  <c:v>1.6218999999999999</c:v>
                </c:pt>
                <c:pt idx="3098" formatCode="#,##0.0000">
                  <c:v>1.6111</c:v>
                </c:pt>
                <c:pt idx="3099" formatCode="#,##0.0000">
                  <c:v>1.6198999999999999</c:v>
                </c:pt>
                <c:pt idx="3100" formatCode="#,##0.0000">
                  <c:v>1.6069</c:v>
                </c:pt>
                <c:pt idx="3101" formatCode="#,##0.0000">
                  <c:v>1.6177999999999999</c:v>
                </c:pt>
                <c:pt idx="3102" formatCode="#,##0.0000">
                  <c:v>1.6207</c:v>
                </c:pt>
                <c:pt idx="3103" formatCode="#,##0.0000">
                  <c:v>1.6328</c:v>
                </c:pt>
                <c:pt idx="3104" formatCode="#,##0.0000">
                  <c:v>1.6316999999999999</c:v>
                </c:pt>
                <c:pt idx="3105" formatCode="#,##0.0000">
                  <c:v>1.629</c:v>
                </c:pt>
                <c:pt idx="3106" formatCode="#,##0.0000">
                  <c:v>1.6166</c:v>
                </c:pt>
                <c:pt idx="3107" formatCode="#,##0.0000">
                  <c:v>1.6165</c:v>
                </c:pt>
                <c:pt idx="3108" formatCode="#,##0.0000">
                  <c:v>1.6169</c:v>
                </c:pt>
                <c:pt idx="3109" formatCode="#,##0.0000">
                  <c:v>1.6338999999999999</c:v>
                </c:pt>
                <c:pt idx="3110" formatCode="#,##0.0000">
                  <c:v>1.6255999999999999</c:v>
                </c:pt>
                <c:pt idx="3111" formatCode="#,##0.0000">
                  <c:v>1.6296999999999999</c:v>
                </c:pt>
                <c:pt idx="3112" formatCode="#,##0.0000">
                  <c:v>1.6195999999999999</c:v>
                </c:pt>
                <c:pt idx="3113" formatCode="#,##0.0000">
                  <c:v>1.6037999999999999</c:v>
                </c:pt>
                <c:pt idx="3114" formatCode="#,##0.0000">
                  <c:v>1.5958000000000001</c:v>
                </c:pt>
                <c:pt idx="3115" formatCode="#,##0.0000">
                  <c:v>1.5799000000000001</c:v>
                </c:pt>
                <c:pt idx="3116" formatCode="#,##0.0000">
                  <c:v>1.5878000000000001</c:v>
                </c:pt>
                <c:pt idx="3117" formatCode="#,##0.0000">
                  <c:v>1.5805</c:v>
                </c:pt>
                <c:pt idx="3118" formatCode="#,##0.0000">
                  <c:v>1.5744</c:v>
                </c:pt>
                <c:pt idx="3119" formatCode="#,##0.0000">
                  <c:v>1.581</c:v>
                </c:pt>
                <c:pt idx="3120" formatCode="#,##0.0000">
                  <c:v>1.5764</c:v>
                </c:pt>
                <c:pt idx="3121" formatCode="#,##0.0000">
                  <c:v>1.5820000000000001</c:v>
                </c:pt>
                <c:pt idx="3122" formatCode="#,##0.0000">
                  <c:v>1.5876999999999999</c:v>
                </c:pt>
                <c:pt idx="3123" formatCode="#,##0.0000">
                  <c:v>1.5938000000000001</c:v>
                </c:pt>
                <c:pt idx="3124" formatCode="#,##0.0000">
                  <c:v>1.5888</c:v>
                </c:pt>
                <c:pt idx="3125" formatCode="#,##0.0000">
                  <c:v>1.5821000000000001</c:v>
                </c:pt>
                <c:pt idx="3126" formatCode="#,##0.0000">
                  <c:v>1.5960000000000001</c:v>
                </c:pt>
                <c:pt idx="3127" formatCode="#,##0.0000">
                  <c:v>1.6108</c:v>
                </c:pt>
                <c:pt idx="3128" formatCode="#,##0.0000">
                  <c:v>1.5979000000000001</c:v>
                </c:pt>
                <c:pt idx="3129" formatCode="#,##0.0000">
                  <c:v>1.5969</c:v>
                </c:pt>
                <c:pt idx="3130" formatCode="#,##0.0000">
                  <c:v>1.591</c:v>
                </c:pt>
                <c:pt idx="3131" formatCode="#,##0.0000">
                  <c:v>1.5876999999999999</c:v>
                </c:pt>
                <c:pt idx="3132" formatCode="#,##0.0000">
                  <c:v>1.5988</c:v>
                </c:pt>
                <c:pt idx="3133" formatCode="#,##0.0000">
                  <c:v>1.5969</c:v>
                </c:pt>
                <c:pt idx="3134" formatCode="#,##0.0000">
                  <c:v>1.5832999999999999</c:v>
                </c:pt>
                <c:pt idx="3135" formatCode="#,##0.0000">
                  <c:v>1.573</c:v>
                </c:pt>
                <c:pt idx="3136" formatCode="#,##0.0000">
                  <c:v>1.5610999999999999</c:v>
                </c:pt>
                <c:pt idx="3137" formatCode="#,##0.0000">
                  <c:v>1.5599000000000001</c:v>
                </c:pt>
                <c:pt idx="3138" formatCode="#,##0.0000">
                  <c:v>1.5580000000000001</c:v>
                </c:pt>
                <c:pt idx="3139" formatCode="#,##0.0000">
                  <c:v>1.5637000000000001</c:v>
                </c:pt>
                <c:pt idx="3140" formatCode="#,##0.0000">
                  <c:v>1.5662</c:v>
                </c:pt>
                <c:pt idx="3141" formatCode="#,##0.0000">
                  <c:v>1.5581</c:v>
                </c:pt>
                <c:pt idx="3142" formatCode="#,##0.0000">
                  <c:v>1.5633999999999999</c:v>
                </c:pt>
                <c:pt idx="3143" formatCode="#,##0.0000">
                  <c:v>1.5795999999999999</c:v>
                </c:pt>
                <c:pt idx="3144" formatCode="#,##0.0000">
                  <c:v>1.5772999999999999</c:v>
                </c:pt>
                <c:pt idx="3145" formatCode="#,##0.0000">
                  <c:v>1.5762</c:v>
                </c:pt>
                <c:pt idx="3146" formatCode="#,##0.0000">
                  <c:v>1.5729</c:v>
                </c:pt>
                <c:pt idx="3147" formatCode="#,##0.0000">
                  <c:v>1.5743</c:v>
                </c:pt>
                <c:pt idx="3148" formatCode="#,##0.0000">
                  <c:v>1.5828</c:v>
                </c:pt>
                <c:pt idx="3149" formatCode="#,##0.0000">
                  <c:v>1.5690999999999999</c:v>
                </c:pt>
                <c:pt idx="3150" formatCode="#,##0.0000">
                  <c:v>1.5650999999999999</c:v>
                </c:pt>
                <c:pt idx="3151" formatCode="#,##0.0000">
                  <c:v>1.5567</c:v>
                </c:pt>
                <c:pt idx="3152" formatCode="#,##0.0000">
                  <c:v>1.5547</c:v>
                </c:pt>
                <c:pt idx="3153" formatCode="#,##0.0000">
                  <c:v>1.5448999999999999</c:v>
                </c:pt>
                <c:pt idx="3154" formatCode="#,##0.0000">
                  <c:v>1.5345</c:v>
                </c:pt>
                <c:pt idx="3155" formatCode="#,##0.0000">
                  <c:v>1.5639000000000001</c:v>
                </c:pt>
                <c:pt idx="3156" formatCode="#,##0.0000">
                  <c:v>1.5650999999999999</c:v>
                </c:pt>
                <c:pt idx="3157" formatCode="#,##0.0000">
                  <c:v>1.5563</c:v>
                </c:pt>
                <c:pt idx="3158" formatCode="#,##0.0000">
                  <c:v>1.5550999999999999</c:v>
                </c:pt>
                <c:pt idx="3159" formatCode="#,##0.0000">
                  <c:v>1.5656000000000001</c:v>
                </c:pt>
                <c:pt idx="3160" formatCode="#,##0.0000">
                  <c:v>1.5650999999999999</c:v>
                </c:pt>
                <c:pt idx="3161" formatCode="#,##0.0000">
                  <c:v>1.5751999999999999</c:v>
                </c:pt>
                <c:pt idx="3162" formatCode="#,##0.0000">
                  <c:v>1.5894999999999999</c:v>
                </c:pt>
                <c:pt idx="3163" formatCode="#,##0.0000">
                  <c:v>1.5999000000000001</c:v>
                </c:pt>
                <c:pt idx="3164" formatCode="#,##0.0000">
                  <c:v>1.6334</c:v>
                </c:pt>
                <c:pt idx="3165" formatCode="#,##0.0000">
                  <c:v>1.6183000000000001</c:v>
                </c:pt>
                <c:pt idx="3166" formatCode="#,##0.0000">
                  <c:v>1.6306</c:v>
                </c:pt>
                <c:pt idx="3167" formatCode="#,##0.0000">
                  <c:v>1.6156999999999999</c:v>
                </c:pt>
                <c:pt idx="3168" formatCode="#,##0.0000">
                  <c:v>1.5955999999999999</c:v>
                </c:pt>
                <c:pt idx="3169" formatCode="#,##0.0000">
                  <c:v>1.5918000000000001</c:v>
                </c:pt>
                <c:pt idx="3170" formatCode="#,##0.0000">
                  <c:v>1.583</c:v>
                </c:pt>
                <c:pt idx="3171" formatCode="#,##0.0000">
                  <c:v>1.6062000000000001</c:v>
                </c:pt>
                <c:pt idx="3172" formatCode="#,##0.0000">
                  <c:v>1.5960000000000001</c:v>
                </c:pt>
                <c:pt idx="3173" formatCode="#,##0.0000">
                  <c:v>1.6009</c:v>
                </c:pt>
                <c:pt idx="3174" formatCode="#,##0.0000">
                  <c:v>1.6035999999999999</c:v>
                </c:pt>
                <c:pt idx="3175" formatCode="#,##0.0000">
                  <c:v>1.6039000000000001</c:v>
                </c:pt>
                <c:pt idx="3176" formatCode="#,##0.0000">
                  <c:v>1.6153999999999999</c:v>
                </c:pt>
                <c:pt idx="3177" formatCode="#,##0.0000">
                  <c:v>1.6113999999999999</c:v>
                </c:pt>
                <c:pt idx="3178" formatCode="#,##0.0000">
                  <c:v>1.5973999999999999</c:v>
                </c:pt>
                <c:pt idx="3179" formatCode="#,##0.0000">
                  <c:v>1.5904</c:v>
                </c:pt>
                <c:pt idx="3180" formatCode="#,##0.0000">
                  <c:v>1.5871999999999999</c:v>
                </c:pt>
                <c:pt idx="3181" formatCode="#,##0.0000">
                  <c:v>1.6040000000000001</c:v>
                </c:pt>
                <c:pt idx="3182" formatCode="#,##0.0000">
                  <c:v>1.6343000000000001</c:v>
                </c:pt>
                <c:pt idx="3183" formatCode="#,##0.0000">
                  <c:v>1.6521999999999999</c:v>
                </c:pt>
                <c:pt idx="3184" formatCode="#,##0.0000">
                  <c:v>1.6583000000000001</c:v>
                </c:pt>
                <c:pt idx="3185" formatCode="#,##0.0000">
                  <c:v>1.6566000000000001</c:v>
                </c:pt>
                <c:pt idx="3186" formatCode="#,##0.0000">
                  <c:v>1.6774</c:v>
                </c:pt>
                <c:pt idx="3187" formatCode="#,##0.0000">
                  <c:v>1.6899</c:v>
                </c:pt>
                <c:pt idx="3188" formatCode="#,##0.0000">
                  <c:v>1.7126999999999999</c:v>
                </c:pt>
                <c:pt idx="3189" formatCode="#,##0.0000">
                  <c:v>1.7287999999999999</c:v>
                </c:pt>
                <c:pt idx="3190" formatCode="#,##0.0000">
                  <c:v>1.7105999999999999</c:v>
                </c:pt>
                <c:pt idx="3191" formatCode="#,##0.0000">
                  <c:v>1.7121999999999999</c:v>
                </c:pt>
                <c:pt idx="3192" formatCode="#,##0.0000">
                  <c:v>1.7763</c:v>
                </c:pt>
                <c:pt idx="3193" formatCode="#,##0.0000">
                  <c:v>1.7869999999999999</c:v>
                </c:pt>
                <c:pt idx="3194" formatCode="#,##0.0000">
                  <c:v>1.8280000000000001</c:v>
                </c:pt>
                <c:pt idx="3195" formatCode="#,##0.0000">
                  <c:v>1.9016</c:v>
                </c:pt>
                <c:pt idx="3196" formatCode="#,##0.0000">
                  <c:v>1.8734999999999999</c:v>
                </c:pt>
                <c:pt idx="3197" formatCode="#,##0.0000">
                  <c:v>1.8445</c:v>
                </c:pt>
                <c:pt idx="3198" formatCode="#,##0.0000">
                  <c:v>1.8008</c:v>
                </c:pt>
                <c:pt idx="3199" formatCode="#,##0.0000">
                  <c:v>1.8130999999999999</c:v>
                </c:pt>
                <c:pt idx="3200" formatCode="#,##0.0000">
                  <c:v>1.8290999999999999</c:v>
                </c:pt>
                <c:pt idx="3201" formatCode="#,##0.0000">
                  <c:v>1.8544</c:v>
                </c:pt>
                <c:pt idx="3202" formatCode="#,##0.0000">
                  <c:v>1.8811</c:v>
                </c:pt>
                <c:pt idx="3203" formatCode="#,##0.0000">
                  <c:v>1.8855999999999999</c:v>
                </c:pt>
                <c:pt idx="3204" formatCode="#,##0.0000">
                  <c:v>1.8455999999999999</c:v>
                </c:pt>
                <c:pt idx="3205" formatCode="#,##0.0000">
                  <c:v>1.8116000000000001</c:v>
                </c:pt>
                <c:pt idx="3206" formatCode="#,##0.0000">
                  <c:v>1.7665999999999999</c:v>
                </c:pt>
                <c:pt idx="3207" formatCode="#,##0.0000">
                  <c:v>1.7478</c:v>
                </c:pt>
                <c:pt idx="3208" formatCode="#,##0.0000">
                  <c:v>1.7658</c:v>
                </c:pt>
                <c:pt idx="3209" formatCode="#,##0.0000">
                  <c:v>1.7536</c:v>
                </c:pt>
                <c:pt idx="3210" formatCode="#,##0.0000">
                  <c:v>1.7376</c:v>
                </c:pt>
                <c:pt idx="3211" formatCode="#,##0.0000">
                  <c:v>1.7487999999999999</c:v>
                </c:pt>
                <c:pt idx="3212" formatCode="#,##0.0000">
                  <c:v>1.7724</c:v>
                </c:pt>
                <c:pt idx="3213" formatCode="#,##0.0000">
                  <c:v>1.7604</c:v>
                </c:pt>
                <c:pt idx="3214" formatCode="#,##0.0000">
                  <c:v>1.7826</c:v>
                </c:pt>
                <c:pt idx="3215" formatCode="#,##0.0000">
                  <c:v>1.7803</c:v>
                </c:pt>
                <c:pt idx="3216" formatCode="#,##0.0000">
                  <c:v>1.7767999999999999</c:v>
                </c:pt>
                <c:pt idx="3217" formatCode="#,##0.0000">
                  <c:v>1.7547999999999999</c:v>
                </c:pt>
                <c:pt idx="3218" formatCode="#,##0.0000">
                  <c:v>1.7605999999999999</c:v>
                </c:pt>
                <c:pt idx="3219" formatCode="#,##0.0000">
                  <c:v>1.7323</c:v>
                </c:pt>
                <c:pt idx="3220" formatCode="#,##0.0000">
                  <c:v>1.6986000000000001</c:v>
                </c:pt>
                <c:pt idx="3221" formatCode="#,##0.0000">
                  <c:v>1.6884999999999999</c:v>
                </c:pt>
                <c:pt idx="3222" formatCode="#,##0.0000">
                  <c:v>1.7505999999999999</c:v>
                </c:pt>
                <c:pt idx="3223" formatCode="#,##0.0000">
                  <c:v>1.7270000000000001</c:v>
                </c:pt>
                <c:pt idx="3224" formatCode="#,##0.0000">
                  <c:v>1.7415</c:v>
                </c:pt>
                <c:pt idx="3225" formatCode="#,##0.0000">
                  <c:v>1.7503</c:v>
                </c:pt>
                <c:pt idx="3226" formatCode="#,##0.0000">
                  <c:v>1.7453000000000001</c:v>
                </c:pt>
                <c:pt idx="3227" formatCode="#,##0.0000">
                  <c:v>1.7516</c:v>
                </c:pt>
                <c:pt idx="3228" formatCode="#,##0.0000">
                  <c:v>1.7609999999999999</c:v>
                </c:pt>
                <c:pt idx="3229" formatCode="#,##0.0000">
                  <c:v>1.7546999999999999</c:v>
                </c:pt>
                <c:pt idx="3230" formatCode="#,##0.0000">
                  <c:v>1.7648999999999999</c:v>
                </c:pt>
                <c:pt idx="3231" formatCode="#,##0.0000">
                  <c:v>1.7771999999999999</c:v>
                </c:pt>
                <c:pt idx="3232" formatCode="#,##0.0000">
                  <c:v>1.7775000000000001</c:v>
                </c:pt>
                <c:pt idx="3233" formatCode="#,##0.0000">
                  <c:v>1.7723</c:v>
                </c:pt>
                <c:pt idx="3234" formatCode="#,##0.0000">
                  <c:v>1.8061</c:v>
                </c:pt>
                <c:pt idx="3235" formatCode="#,##0.0000">
                  <c:v>1.8069</c:v>
                </c:pt>
                <c:pt idx="3236" formatCode="#,##0.0000">
                  <c:v>1.8441000000000001</c:v>
                </c:pt>
                <c:pt idx="3237" formatCode="#,##0.0000">
                  <c:v>1.8660000000000001</c:v>
                </c:pt>
                <c:pt idx="3238" formatCode="#,##0.0000">
                  <c:v>1.8936999999999999</c:v>
                </c:pt>
                <c:pt idx="3239" formatCode="#,##0.0000">
                  <c:v>1.8595999999999999</c:v>
                </c:pt>
                <c:pt idx="3240" formatCode="#,##0.0000">
                  <c:v>1.8486</c:v>
                </c:pt>
                <c:pt idx="3241" formatCode="#,##0.0000">
                  <c:v>1.8109</c:v>
                </c:pt>
                <c:pt idx="3242" formatCode="#,##0.0000">
                  <c:v>1.7928999999999999</c:v>
                </c:pt>
                <c:pt idx="3243" formatCode="#,##0.0000">
                  <c:v>1.7843</c:v>
                </c:pt>
                <c:pt idx="3244" formatCode="#,##0.0000">
                  <c:v>1.7829999999999999</c:v>
                </c:pt>
                <c:pt idx="3245" formatCode="#,##0.0000">
                  <c:v>1.7912999999999999</c:v>
                </c:pt>
                <c:pt idx="3246" formatCode="#,##0.0000">
                  <c:v>1.798</c:v>
                </c:pt>
                <c:pt idx="3247" formatCode="#,##0.0000">
                  <c:v>1.7941</c:v>
                </c:pt>
                <c:pt idx="3248" formatCode="#,##0.0000">
                  <c:v>1.8129999999999999</c:v>
                </c:pt>
                <c:pt idx="3249" formatCode="#,##0.0000">
                  <c:v>1.8219000000000001</c:v>
                </c:pt>
                <c:pt idx="3250" formatCode="#,##0.0000">
                  <c:v>1.8409</c:v>
                </c:pt>
                <c:pt idx="3251" formatCode="#,##0.0000">
                  <c:v>1.8728</c:v>
                </c:pt>
                <c:pt idx="3252" formatCode="#,##0.0000">
                  <c:v>1.8609</c:v>
                </c:pt>
                <c:pt idx="3253" formatCode="#,##0.0000">
                  <c:v>1.8465</c:v>
                </c:pt>
                <c:pt idx="3254" formatCode="#,##0.0000">
                  <c:v>1.8615999999999999</c:v>
                </c:pt>
                <c:pt idx="3255" formatCode="#,##0.0000">
                  <c:v>1.8508</c:v>
                </c:pt>
                <c:pt idx="3256" formatCode="#,##0.0000">
                  <c:v>1.8555999999999999</c:v>
                </c:pt>
                <c:pt idx="3257" formatCode="#,##0.0000">
                  <c:v>1.8577999999999999</c:v>
                </c:pt>
                <c:pt idx="3258" formatCode="#,##0.0000">
                  <c:v>1.8560000000000001</c:v>
                </c:pt>
                <c:pt idx="3259" formatCode="#,##0.0000">
                  <c:v>1.8566</c:v>
                </c:pt>
                <c:pt idx="3260" formatCode="#,##0.0000">
                  <c:v>1.8585</c:v>
                </c:pt>
                <c:pt idx="3261" formatCode="#,##0.0000">
                  <c:v>1.8633999999999999</c:v>
                </c:pt>
                <c:pt idx="3262" formatCode="#,##0.0000">
                  <c:v>1.8757999999999999</c:v>
                </c:pt>
                <c:pt idx="3263" formatCode="#,##0.0000">
                  <c:v>1.8757999999999999</c:v>
                </c:pt>
                <c:pt idx="3264" formatCode="#,##0.0000">
                  <c:v>1.8683000000000001</c:v>
                </c:pt>
                <c:pt idx="3265" formatCode="#,##0.0000">
                  <c:v>1.8456999999999999</c:v>
                </c:pt>
                <c:pt idx="3266" formatCode="#,##0.0000">
                  <c:v>1.8271999999999999</c:v>
                </c:pt>
                <c:pt idx="3267" formatCode="#,##0.0000">
                  <c:v>1.8371</c:v>
                </c:pt>
                <c:pt idx="3268" formatCode="#,##0.0000">
                  <c:v>1.8449</c:v>
                </c:pt>
                <c:pt idx="3269" formatCode="#,##0.0000">
                  <c:v>1.8442000000000001</c:v>
                </c:pt>
                <c:pt idx="3270" formatCode="#,##0.0000">
                  <c:v>1.8042</c:v>
                </c:pt>
                <c:pt idx="3271" formatCode="#,##0.0000">
                  <c:v>1.8048</c:v>
                </c:pt>
                <c:pt idx="3272" formatCode="#,##0.0000">
                  <c:v>1.7874000000000001</c:v>
                </c:pt>
                <c:pt idx="3273" formatCode="#,##0.0000">
                  <c:v>1.7853000000000001</c:v>
                </c:pt>
                <c:pt idx="3274" formatCode="#,##0.0000">
                  <c:v>1.7836000000000001</c:v>
                </c:pt>
                <c:pt idx="3275" formatCode="#,##0.0000">
                  <c:v>1.776</c:v>
                </c:pt>
                <c:pt idx="3276" formatCode="#,##0.0000">
                  <c:v>1.7790999999999999</c:v>
                </c:pt>
                <c:pt idx="3277" formatCode="#,##0.0000">
                  <c:v>1.7647999999999999</c:v>
                </c:pt>
                <c:pt idx="3278" formatCode="#,##0.0000">
                  <c:v>1.7669999999999999</c:v>
                </c:pt>
                <c:pt idx="3279" formatCode="#,##0.0000">
                  <c:v>1.7527999999999999</c:v>
                </c:pt>
                <c:pt idx="3280" formatCode="#,##0.0000">
                  <c:v>1.7648999999999999</c:v>
                </c:pt>
                <c:pt idx="3281" formatCode="#,##0.0000">
                  <c:v>1.7632000000000001</c:v>
                </c:pt>
                <c:pt idx="3282" formatCode="#,##0.0000">
                  <c:v>1.7388999999999999</c:v>
                </c:pt>
                <c:pt idx="3283" formatCode="#,##0.0000">
                  <c:v>1.7436</c:v>
                </c:pt>
                <c:pt idx="3284" formatCode="#,##0.0000">
                  <c:v>1.7508999999999999</c:v>
                </c:pt>
                <c:pt idx="3285" formatCode="#,##0.0000">
                  <c:v>1.7391000000000001</c:v>
                </c:pt>
                <c:pt idx="3286" formatCode="#,##0.0000">
                  <c:v>1.7376</c:v>
                </c:pt>
                <c:pt idx="3287" formatCode="#,##0.0000">
                  <c:v>1.7325999999999999</c:v>
                </c:pt>
                <c:pt idx="3288" formatCode="#,##0.0000">
                  <c:v>1.7222999999999999</c:v>
                </c:pt>
                <c:pt idx="3289" formatCode="#,##0.0000">
                  <c:v>1.7249000000000001</c:v>
                </c:pt>
                <c:pt idx="3290" formatCode="#,##0.0000">
                  <c:v>1.7261</c:v>
                </c:pt>
                <c:pt idx="3291" formatCode="#,##0.0000">
                  <c:v>1.7195</c:v>
                </c:pt>
                <c:pt idx="3292" formatCode="#,##0.0000">
                  <c:v>1.7224999999999999</c:v>
                </c:pt>
                <c:pt idx="3293" formatCode="#,##0.0000">
                  <c:v>1.726</c:v>
                </c:pt>
                <c:pt idx="3294" formatCode="#,##0.0000">
                  <c:v>1.7169000000000001</c:v>
                </c:pt>
                <c:pt idx="3295" formatCode="#,##0.0000">
                  <c:v>1.7173</c:v>
                </c:pt>
                <c:pt idx="3296" formatCode="#,##0.0000">
                  <c:v>1.7158</c:v>
                </c:pt>
                <c:pt idx="3297" formatCode="#,##0.0000">
                  <c:v>1.7325999999999999</c:v>
                </c:pt>
                <c:pt idx="3298" formatCode="#,##0.0000">
                  <c:v>1.7136</c:v>
                </c:pt>
                <c:pt idx="3299" formatCode="#,##0.0000">
                  <c:v>1.7076</c:v>
                </c:pt>
                <c:pt idx="3300" formatCode="#,##0.0000">
                  <c:v>1.704</c:v>
                </c:pt>
                <c:pt idx="3301" formatCode="#,##0.0000">
                  <c:v>1.7098</c:v>
                </c:pt>
                <c:pt idx="3302" formatCode="#,##0.0000">
                  <c:v>1.7088000000000001</c:v>
                </c:pt>
                <c:pt idx="3303" formatCode="#,##0.0000">
                  <c:v>1.7023999999999999</c:v>
                </c:pt>
                <c:pt idx="3304" formatCode="#,##0.0000">
                  <c:v>1.7092000000000001</c:v>
                </c:pt>
                <c:pt idx="3305" formatCode="#,##0.0000">
                  <c:v>1.7152000000000001</c:v>
                </c:pt>
                <c:pt idx="3306" formatCode="#,##0.0000">
                  <c:v>1.7244999999999999</c:v>
                </c:pt>
                <c:pt idx="3307" formatCode="#,##0.0000">
                  <c:v>1.7314000000000001</c:v>
                </c:pt>
                <c:pt idx="3308" formatCode="#,##0.0000">
                  <c:v>1.7556</c:v>
                </c:pt>
                <c:pt idx="3309" formatCode="#,##0.0000">
                  <c:v>1.7692000000000001</c:v>
                </c:pt>
                <c:pt idx="3310" formatCode="#,##0.0000">
                  <c:v>1.7697000000000001</c:v>
                </c:pt>
                <c:pt idx="3311" formatCode="#,##0.0000">
                  <c:v>1.7766999999999999</c:v>
                </c:pt>
                <c:pt idx="3312" formatCode="#,##0.0000">
                  <c:v>1.8157000000000001</c:v>
                </c:pt>
                <c:pt idx="3313" formatCode="#,##0.0000">
                  <c:v>1.8102</c:v>
                </c:pt>
                <c:pt idx="3314" formatCode="#,##0.0000">
                  <c:v>1.8146</c:v>
                </c:pt>
                <c:pt idx="3315" formatCode="#,##0.0000">
                  <c:v>1.8006</c:v>
                </c:pt>
                <c:pt idx="3316" formatCode="#,##0.0000">
                  <c:v>1.8018000000000001</c:v>
                </c:pt>
                <c:pt idx="3317" formatCode="#,##0.0000">
                  <c:v>1.8089999999999999</c:v>
                </c:pt>
                <c:pt idx="3318" formatCode="#,##0.0000">
                  <c:v>1.8259000000000001</c:v>
                </c:pt>
                <c:pt idx="3319" formatCode="#,##0.0000">
                  <c:v>1.8267</c:v>
                </c:pt>
                <c:pt idx="3320" formatCode="#,##0.0000">
                  <c:v>1.825</c:v>
                </c:pt>
                <c:pt idx="3321" formatCode="#,##0.0000">
                  <c:v>1.8193999999999999</c:v>
                </c:pt>
                <c:pt idx="3322" formatCode="#,##0.0000">
                  <c:v>1.8143</c:v>
                </c:pt>
                <c:pt idx="3323" formatCode="#,##0.0000">
                  <c:v>1.8134999999999999</c:v>
                </c:pt>
                <c:pt idx="3324" formatCode="#,##0.0000">
                  <c:v>1.8223</c:v>
                </c:pt>
                <c:pt idx="3325" formatCode="#,##0.0000">
                  <c:v>1.8333999999999999</c:v>
                </c:pt>
                <c:pt idx="3326" formatCode="#,##0.0000">
                  <c:v>1.8221000000000001</c:v>
                </c:pt>
                <c:pt idx="3327" formatCode="#,##0.0000">
                  <c:v>1.8313999999999999</c:v>
                </c:pt>
                <c:pt idx="3328" formatCode="#,##0.0000">
                  <c:v>1.8255999999999999</c:v>
                </c:pt>
                <c:pt idx="3329" formatCode="#,##0.0000">
                  <c:v>1.8315999999999999</c:v>
                </c:pt>
                <c:pt idx="3330" formatCode="#,##0.0000">
                  <c:v>1.8301000000000001</c:v>
                </c:pt>
                <c:pt idx="3331" formatCode="#,##0.0000">
                  <c:v>1.8260000000000001</c:v>
                </c:pt>
                <c:pt idx="3332" formatCode="#,##0.0000">
                  <c:v>1.8317000000000001</c:v>
                </c:pt>
                <c:pt idx="3333" formatCode="#,##0.0000">
                  <c:v>1.8303</c:v>
                </c:pt>
                <c:pt idx="3334" formatCode="#,##0.0000">
                  <c:v>1.827</c:v>
                </c:pt>
                <c:pt idx="3335" formatCode="#,##0.0000">
                  <c:v>1.8364</c:v>
                </c:pt>
                <c:pt idx="3336" formatCode="#,##0.0000">
                  <c:v>1.8372999999999999</c:v>
                </c:pt>
                <c:pt idx="3337" formatCode="#,##0.0000">
                  <c:v>1.8453999999999999</c:v>
                </c:pt>
                <c:pt idx="3338" formatCode="#,##0.0000">
                  <c:v>1.8694</c:v>
                </c:pt>
                <c:pt idx="3339" formatCode="#,##0.0000">
                  <c:v>1.8867</c:v>
                </c:pt>
                <c:pt idx="3340" formatCode="#,##0.0000">
                  <c:v>1.8786</c:v>
                </c:pt>
                <c:pt idx="3341" formatCode="#,##0.0000">
                  <c:v>1.8864000000000001</c:v>
                </c:pt>
                <c:pt idx="3342" formatCode="#,##0.0000">
                  <c:v>1.8779999999999999</c:v>
                </c:pt>
                <c:pt idx="3343" formatCode="#,##0.0000">
                  <c:v>1.8807</c:v>
                </c:pt>
                <c:pt idx="3344" formatCode="#,##0.0000">
                  <c:v>1.8871</c:v>
                </c:pt>
                <c:pt idx="3345" formatCode="#,##0.0000">
                  <c:v>1.8852</c:v>
                </c:pt>
                <c:pt idx="3346" formatCode="#,##0.0000">
                  <c:v>1.8917999999999999</c:v>
                </c:pt>
                <c:pt idx="3347" formatCode="#,##0.0000">
                  <c:v>1.9149</c:v>
                </c:pt>
                <c:pt idx="3348" formatCode="#,##0.0000">
                  <c:v>1.9277</c:v>
                </c:pt>
                <c:pt idx="3349" formatCode="#,##0.0000">
                  <c:v>1.921</c:v>
                </c:pt>
                <c:pt idx="3350" formatCode="#,##0.0000">
                  <c:v>1.9268000000000001</c:v>
                </c:pt>
                <c:pt idx="3351" formatCode="#,##0.0000">
                  <c:v>1.9366000000000001</c:v>
                </c:pt>
                <c:pt idx="3352" formatCode="#,##0.0000">
                  <c:v>1.9577</c:v>
                </c:pt>
                <c:pt idx="3353" formatCode="#,##0.0000">
                  <c:v>1.9581</c:v>
                </c:pt>
                <c:pt idx="3354" formatCode="#,##0.0000">
                  <c:v>1.9513</c:v>
                </c:pt>
                <c:pt idx="3355" formatCode="#,##0.0000">
                  <c:v>1.9865999999999999</c:v>
                </c:pt>
                <c:pt idx="3356" formatCode="#,##0.0000">
                  <c:v>1.9946999999999999</c:v>
                </c:pt>
                <c:pt idx="3357" formatCode="#,##0.0000">
                  <c:v>1.9974000000000001</c:v>
                </c:pt>
                <c:pt idx="3358" formatCode="#,##0.0000">
                  <c:v>1.9973000000000001</c:v>
                </c:pt>
                <c:pt idx="3359" formatCode="#,##0.0000">
                  <c:v>2.0095000000000001</c:v>
                </c:pt>
                <c:pt idx="3360" formatCode="#,##0.0000">
                  <c:v>2.0373999999999999</c:v>
                </c:pt>
                <c:pt idx="3361" formatCode="#,##0.0000">
                  <c:v>2.0493000000000001</c:v>
                </c:pt>
                <c:pt idx="3362" formatCode="#,##0.0000">
                  <c:v>2.0815999999999999</c:v>
                </c:pt>
                <c:pt idx="3363" formatCode="#,##0.0000">
                  <c:v>2.0384000000000002</c:v>
                </c:pt>
                <c:pt idx="3364" formatCode="#,##0.0000">
                  <c:v>2.0032000000000001</c:v>
                </c:pt>
                <c:pt idx="3365" formatCode="#,##0.0000">
                  <c:v>1.9778</c:v>
                </c:pt>
                <c:pt idx="3366" formatCode="#,##0.0000">
                  <c:v>1.9944</c:v>
                </c:pt>
                <c:pt idx="3367" formatCode="#,##0.0000">
                  <c:v>2.0078</c:v>
                </c:pt>
                <c:pt idx="3368" formatCode="#,##0.0000">
                  <c:v>2.0223</c:v>
                </c:pt>
                <c:pt idx="3369" formatCode="#,##0.0000">
                  <c:v>2.0350000000000001</c:v>
                </c:pt>
                <c:pt idx="3370" formatCode="#,##0.0000">
                  <c:v>2.0409999999999999</c:v>
                </c:pt>
                <c:pt idx="3371" formatCode="#,##0.0000">
                  <c:v>2.0266000000000002</c:v>
                </c:pt>
                <c:pt idx="3372" formatCode="#,##0.0000">
                  <c:v>2.0183</c:v>
                </c:pt>
                <c:pt idx="3373" formatCode="#,##0.0000">
                  <c:v>2.0352999999999999</c:v>
                </c:pt>
                <c:pt idx="3374" formatCode="#,##0.0000">
                  <c:v>2.0348000000000002</c:v>
                </c:pt>
                <c:pt idx="3375" formatCode="#,##0.0000">
                  <c:v>2.0564</c:v>
                </c:pt>
                <c:pt idx="3376" formatCode="#,##0.0000">
                  <c:v>2.0604</c:v>
                </c:pt>
                <c:pt idx="3377" formatCode="#,##0.0000">
                  <c:v>2.0691000000000002</c:v>
                </c:pt>
                <c:pt idx="3378" formatCode="#,##0.0000">
                  <c:v>2.0442999999999998</c:v>
                </c:pt>
                <c:pt idx="3379" formatCode="#,##0.0000">
                  <c:v>2.0634000000000001</c:v>
                </c:pt>
                <c:pt idx="3380" formatCode="#,##0.0000">
                  <c:v>2.044</c:v>
                </c:pt>
                <c:pt idx="3381" formatCode="#,##0.0000">
                  <c:v>2.0293000000000001</c:v>
                </c:pt>
                <c:pt idx="3382" formatCode="#,##0.0000">
                  <c:v>2.0363000000000002</c:v>
                </c:pt>
                <c:pt idx="3383" formatCode="#,##0.0000">
                  <c:v>2.0554999999999999</c:v>
                </c:pt>
                <c:pt idx="3384" formatCode="#,##0.0000">
                  <c:v>2.0718000000000001</c:v>
                </c:pt>
                <c:pt idx="3385" formatCode="#,##0.0000">
                  <c:v>2.0743</c:v>
                </c:pt>
                <c:pt idx="3386" formatCode="#,##0.0000">
                  <c:v>2.0764</c:v>
                </c:pt>
                <c:pt idx="3387" formatCode="#,##0.0000">
                  <c:v>2.0903999999999998</c:v>
                </c:pt>
                <c:pt idx="3388" formatCode="#,##0.0000">
                  <c:v>2.0213000000000001</c:v>
                </c:pt>
                <c:pt idx="3389" formatCode="#,##0.0000">
                  <c:v>1.9893000000000001</c:v>
                </c:pt>
                <c:pt idx="3390" formatCode="#,##0.0000">
                  <c:v>1.9887999999999999</c:v>
                </c:pt>
                <c:pt idx="3391" formatCode="#,##0.0000">
                  <c:v>2.0200999999999998</c:v>
                </c:pt>
                <c:pt idx="3392" formatCode="#,##0.0000">
                  <c:v>2.0291999999999999</c:v>
                </c:pt>
                <c:pt idx="3393" formatCode="#,##0.0000">
                  <c:v>2.0358999999999998</c:v>
                </c:pt>
                <c:pt idx="3394" formatCode="#,##0.0000">
                  <c:v>2.0312000000000001</c:v>
                </c:pt>
                <c:pt idx="3395" formatCode="#,##0.0000">
                  <c:v>2.0331999999999999</c:v>
                </c:pt>
                <c:pt idx="3396" formatCode="#,##0.0000">
                  <c:v>2.0310000000000001</c:v>
                </c:pt>
                <c:pt idx="3397" formatCode="#,##0.0000">
                  <c:v>2.0470999999999999</c:v>
                </c:pt>
                <c:pt idx="3398" formatCode="#,##0.0000">
                  <c:v>2.0337999999999998</c:v>
                </c:pt>
                <c:pt idx="3399" formatCode="#,##0.0000">
                  <c:v>2.0379999999999998</c:v>
                </c:pt>
                <c:pt idx="3400" formatCode="#,##0.0000">
                  <c:v>2.0348999999999999</c:v>
                </c:pt>
                <c:pt idx="3401" formatCode="#,##0.0000">
                  <c:v>2.0257999999999998</c:v>
                </c:pt>
                <c:pt idx="3402" formatCode="#,##0.0000">
                  <c:v>2.0238999999999998</c:v>
                </c:pt>
                <c:pt idx="3403" formatCode="#,##0.0000">
                  <c:v>2.0226999999999999</c:v>
                </c:pt>
                <c:pt idx="3404" formatCode="#,##0.0000">
                  <c:v>2.0411999999999999</c:v>
                </c:pt>
                <c:pt idx="3405" formatCode="#,##0.0000">
                  <c:v>2.0417999999999998</c:v>
                </c:pt>
                <c:pt idx="3406" formatCode="#,##0.0000">
                  <c:v>2.0402999999999998</c:v>
                </c:pt>
                <c:pt idx="3407" formatCode="#,##0.0000">
                  <c:v>2.0255000000000001</c:v>
                </c:pt>
                <c:pt idx="3408" formatCode="#,##0.0000">
                  <c:v>2.0173000000000001</c:v>
                </c:pt>
                <c:pt idx="3409" formatCode="#,##0.0000">
                  <c:v>2.0312999999999999</c:v>
                </c:pt>
                <c:pt idx="3410" formatCode="#,##0.0000">
                  <c:v>2.0499000000000001</c:v>
                </c:pt>
                <c:pt idx="3411" formatCode="#,##0.0000">
                  <c:v>2.0432000000000001</c:v>
                </c:pt>
                <c:pt idx="3412" formatCode="#,##0.0000">
                  <c:v>2.0474999999999999</c:v>
                </c:pt>
                <c:pt idx="3413" formatCode="#,##0.0000">
                  <c:v>2.0312999999999999</c:v>
                </c:pt>
                <c:pt idx="3414" formatCode="#,##0.0000">
                  <c:v>2.0278999999999998</c:v>
                </c:pt>
                <c:pt idx="3415" formatCode="#,##0.0000">
                  <c:v>2.0280999999999998</c:v>
                </c:pt>
                <c:pt idx="3416" formatCode="#,##0.0000">
                  <c:v>2.0272999999999999</c:v>
                </c:pt>
                <c:pt idx="3417" formatCode="#,##0.0000">
                  <c:v>2.0182000000000002</c:v>
                </c:pt>
                <c:pt idx="3418" formatCode="#,##0.0000">
                  <c:v>2.0175000000000001</c:v>
                </c:pt>
                <c:pt idx="3419" formatCode="#,##0.0000">
                  <c:v>2.0266000000000002</c:v>
                </c:pt>
                <c:pt idx="3420" formatCode="#,##0.0000">
                  <c:v>2.0257999999999998</c:v>
                </c:pt>
                <c:pt idx="3421" formatCode="#,##0.0000">
                  <c:v>2.0234000000000001</c:v>
                </c:pt>
                <c:pt idx="3422" formatCode="#,##0.0000">
                  <c:v>2.0213999999999999</c:v>
                </c:pt>
                <c:pt idx="3423" formatCode="#,##0.0000">
                  <c:v>2.0182000000000002</c:v>
                </c:pt>
                <c:pt idx="3424" formatCode="#,##0.0000">
                  <c:v>2.0209000000000001</c:v>
                </c:pt>
                <c:pt idx="3425" formatCode="#,##0.0000">
                  <c:v>2.0173000000000001</c:v>
                </c:pt>
                <c:pt idx="3426" formatCode="#,##0.0000">
                  <c:v>2.0209999999999999</c:v>
                </c:pt>
                <c:pt idx="3427" formatCode="#,##0.0000">
                  <c:v>2.0240999999999998</c:v>
                </c:pt>
                <c:pt idx="3428" formatCode="#,##0.0000">
                  <c:v>2.0255000000000001</c:v>
                </c:pt>
                <c:pt idx="3429" formatCode="#,##0.0000">
                  <c:v>2.0293000000000001</c:v>
                </c:pt>
                <c:pt idx="3430" formatCode="#,##0.0000">
                  <c:v>2.0432999999999999</c:v>
                </c:pt>
                <c:pt idx="3431" formatCode="#,##0.0000">
                  <c:v>2.0508999999999999</c:v>
                </c:pt>
                <c:pt idx="3432" formatCode="#,##0.0000">
                  <c:v>2.0512999999999999</c:v>
                </c:pt>
                <c:pt idx="3433" formatCode="#,##0.0000">
                  <c:v>2.0371999999999999</c:v>
                </c:pt>
                <c:pt idx="3434" formatCode="#,##0.0000">
                  <c:v>2.0335000000000001</c:v>
                </c:pt>
                <c:pt idx="3435" formatCode="#,##0.0000">
                  <c:v>2.0392000000000001</c:v>
                </c:pt>
                <c:pt idx="3436" formatCode="#,##0.0000">
                  <c:v>2.0385</c:v>
                </c:pt>
                <c:pt idx="3437" formatCode="#,##0.0000">
                  <c:v>2.0381</c:v>
                </c:pt>
                <c:pt idx="3438" formatCode="#,##0.0000">
                  <c:v>2.0240999999999998</c:v>
                </c:pt>
                <c:pt idx="3439" formatCode="#,##0.0000">
                  <c:v>2.0196999999999998</c:v>
                </c:pt>
                <c:pt idx="3440" formatCode="#,##0.0000">
                  <c:v>2.0204</c:v>
                </c:pt>
                <c:pt idx="3441" formatCode="#,##0.0000">
                  <c:v>2.0253999999999999</c:v>
                </c:pt>
                <c:pt idx="3442" formatCode="#,##0.0000">
                  <c:v>2.0139</c:v>
                </c:pt>
                <c:pt idx="3443" formatCode="#,##0.0000">
                  <c:v>2.0312000000000001</c:v>
                </c:pt>
                <c:pt idx="3444" formatCode="#,##0.0000">
                  <c:v>2.0274000000000001</c:v>
                </c:pt>
                <c:pt idx="3445" formatCode="#,##0.0000">
                  <c:v>2.0236000000000001</c:v>
                </c:pt>
                <c:pt idx="3446" formatCode="#,##0.0000">
                  <c:v>2.0263</c:v>
                </c:pt>
                <c:pt idx="3447" formatCode="#,##0.0000">
                  <c:v>2.024</c:v>
                </c:pt>
                <c:pt idx="3448" formatCode="#,##0.0000">
                  <c:v>2.0272999999999999</c:v>
                </c:pt>
                <c:pt idx="3449" formatCode="#,##0.0000">
                  <c:v>2.0251000000000001</c:v>
                </c:pt>
                <c:pt idx="3450" formatCode="#,##0.0000">
                  <c:v>2.0341</c:v>
                </c:pt>
                <c:pt idx="3451" formatCode="#,##0.0000">
                  <c:v>2.0310999999999999</c:v>
                </c:pt>
                <c:pt idx="3452" formatCode="#,##0.0000">
                  <c:v>2.0306000000000002</c:v>
                </c:pt>
                <c:pt idx="3453" formatCode="#,##0.0000">
                  <c:v>2.0259999999999998</c:v>
                </c:pt>
                <c:pt idx="3454" formatCode="#,##0.0000">
                  <c:v>2.0266000000000002</c:v>
                </c:pt>
                <c:pt idx="3455" formatCode="#,##0.0000">
                  <c:v>2.0266000000000002</c:v>
                </c:pt>
                <c:pt idx="3456" formatCode="#,##0.0000">
                  <c:v>2.0224000000000002</c:v>
                </c:pt>
                <c:pt idx="3457" formatCode="#,##0.0000">
                  <c:v>2.0246</c:v>
                </c:pt>
                <c:pt idx="3458" formatCode="#,##0.0000">
                  <c:v>2.0312999999999999</c:v>
                </c:pt>
                <c:pt idx="3459" formatCode="#,##0.0000">
                  <c:v>2.0337000000000001</c:v>
                </c:pt>
                <c:pt idx="3460" formatCode="#,##0.0000">
                  <c:v>2.0377999999999998</c:v>
                </c:pt>
                <c:pt idx="3461" formatCode="#,##0.0000">
                  <c:v>2.0369000000000002</c:v>
                </c:pt>
                <c:pt idx="3462" formatCode="#,##0.0000">
                  <c:v>2.0381999999999998</c:v>
                </c:pt>
                <c:pt idx="3463" formatCode="#,##0.0000">
                  <c:v>2.0350999999999999</c:v>
                </c:pt>
                <c:pt idx="3464" formatCode="#,##0.0000">
                  <c:v>2.0335999999999999</c:v>
                </c:pt>
                <c:pt idx="3465" formatCode="#,##0.0000">
                  <c:v>2.0295000000000001</c:v>
                </c:pt>
                <c:pt idx="3466" formatCode="#,##0.0000">
                  <c:v>2.0272000000000001</c:v>
                </c:pt>
                <c:pt idx="3467" formatCode="#,##0.0000">
                  <c:v>2.0266000000000002</c:v>
                </c:pt>
                <c:pt idx="3468" formatCode="#,##0.0000">
                  <c:v>2.0286</c:v>
                </c:pt>
                <c:pt idx="3469" formatCode="#,##0.0000">
                  <c:v>2.0263</c:v>
                </c:pt>
                <c:pt idx="3470" formatCode="#,##0.0000">
                  <c:v>2.0261</c:v>
                </c:pt>
                <c:pt idx="3471" formatCode="#,##0.0000">
                  <c:v>2.0263</c:v>
                </c:pt>
                <c:pt idx="3472" formatCode="#,##0.0000">
                  <c:v>2.0295999999999998</c:v>
                </c:pt>
                <c:pt idx="3473" formatCode="#,##0.0000">
                  <c:v>2.0323000000000002</c:v>
                </c:pt>
                <c:pt idx="3474" formatCode="#,##0.0000">
                  <c:v>2.0312999999999999</c:v>
                </c:pt>
                <c:pt idx="3475" formatCode="#,##0.0000">
                  <c:v>2.0312000000000001</c:v>
                </c:pt>
                <c:pt idx="3476" formatCode="#,##0.0000">
                  <c:v>2.0350000000000001</c:v>
                </c:pt>
                <c:pt idx="3477" formatCode="#,##0.0000">
                  <c:v>2.0341</c:v>
                </c:pt>
                <c:pt idx="3478" formatCode="#,##0.0000">
                  <c:v>2.0329999999999999</c:v>
                </c:pt>
                <c:pt idx="3479" formatCode="#,##0.0000">
                  <c:v>2.0356999999999998</c:v>
                </c:pt>
                <c:pt idx="3480" formatCode="#,##0.0000">
                  <c:v>2.0512000000000001</c:v>
                </c:pt>
                <c:pt idx="3481" formatCode="#,##0.0000">
                  <c:v>2.0476000000000001</c:v>
                </c:pt>
                <c:pt idx="3482" formatCode="#,##0.0000">
                  <c:v>2.0613999999999999</c:v>
                </c:pt>
                <c:pt idx="3483" formatCode="#,##0.0000">
                  <c:v>2.0629</c:v>
                </c:pt>
                <c:pt idx="3484" formatCode="#,##0.0000">
                  <c:v>2.0712000000000002</c:v>
                </c:pt>
                <c:pt idx="3485" formatCode="#,##0.0000">
                  <c:v>2.0745</c:v>
                </c:pt>
                <c:pt idx="3486" formatCode="#,##0.0000">
                  <c:v>2.0834999999999999</c:v>
                </c:pt>
                <c:pt idx="3487" formatCode="#,##0.0000">
                  <c:v>2.0924</c:v>
                </c:pt>
                <c:pt idx="3488" formatCode="#,##0.0000">
                  <c:v>2.0912000000000002</c:v>
                </c:pt>
                <c:pt idx="3489" formatCode="#,##0.0000">
                  <c:v>2.0985</c:v>
                </c:pt>
                <c:pt idx="3490" formatCode="#,##0.0000">
                  <c:v>2.0787</c:v>
                </c:pt>
                <c:pt idx="3491" formatCode="#,##0.0000">
                  <c:v>2.0752000000000002</c:v>
                </c:pt>
                <c:pt idx="3492" formatCode="#,##0.0000">
                  <c:v>2.0912000000000002</c:v>
                </c:pt>
                <c:pt idx="3493" formatCode="#,##0.0000">
                  <c:v>2.0991</c:v>
                </c:pt>
                <c:pt idx="3494" formatCode="#,##0.0000">
                  <c:v>2.1074000000000002</c:v>
                </c:pt>
                <c:pt idx="3495" formatCode="#,##0.0000">
                  <c:v>2.1120999999999999</c:v>
                </c:pt>
                <c:pt idx="3496" formatCode="#,##0.0000">
                  <c:v>2.1076999999999999</c:v>
                </c:pt>
                <c:pt idx="3497" formatCode="#,##0.0000">
                  <c:v>2.1046</c:v>
                </c:pt>
                <c:pt idx="3498" formatCode="#,##0.0000">
                  <c:v>2.0836000000000001</c:v>
                </c:pt>
                <c:pt idx="3499" formatCode="#,##0.0000">
                  <c:v>2.0804</c:v>
                </c:pt>
                <c:pt idx="3500" formatCode="#,##0.0000">
                  <c:v>2.081</c:v>
                </c:pt>
                <c:pt idx="3501" formatCode="#,##0.0000">
                  <c:v>2.0743</c:v>
                </c:pt>
                <c:pt idx="3502" formatCode="#,##0.0000">
                  <c:v>2.0800999999999998</c:v>
                </c:pt>
                <c:pt idx="3503" formatCode="#,##0.0000">
                  <c:v>2.0750999999999999</c:v>
                </c:pt>
                <c:pt idx="3504" formatCode="#,##0.0000">
                  <c:v>2.0840000000000001</c:v>
                </c:pt>
                <c:pt idx="3505" formatCode="#,##0.0000">
                  <c:v>2.0901999999999998</c:v>
                </c:pt>
                <c:pt idx="3506" formatCode="#,##0.0000">
                  <c:v>2.0966</c:v>
                </c:pt>
                <c:pt idx="3507" formatCode="#,##0.0000">
                  <c:v>2.0790999999999999</c:v>
                </c:pt>
                <c:pt idx="3508" formatCode="#,##0.0000">
                  <c:v>2.0625</c:v>
                </c:pt>
                <c:pt idx="3509" formatCode="#,##0.0000">
                  <c:v>2.0758000000000001</c:v>
                </c:pt>
                <c:pt idx="3510" formatCode="#,##0.0000">
                  <c:v>2.0773999999999999</c:v>
                </c:pt>
                <c:pt idx="3511" formatCode="#,##0.0000">
                  <c:v>2.0569000000000002</c:v>
                </c:pt>
                <c:pt idx="3512" formatCode="#,##0.0000">
                  <c:v>2.0482999999999998</c:v>
                </c:pt>
                <c:pt idx="3513" formatCode="#,##0.0000">
                  <c:v>2.0434999999999999</c:v>
                </c:pt>
                <c:pt idx="3514" formatCode="#,##0.0000">
                  <c:v>2.0434999999999999</c:v>
                </c:pt>
                <c:pt idx="3515" formatCode="#,##0.0000">
                  <c:v>2.0415000000000001</c:v>
                </c:pt>
                <c:pt idx="3516" formatCode="#,##0.0000">
                  <c:v>2.0464000000000002</c:v>
                </c:pt>
                <c:pt idx="3517" formatCode="#,##0.0000">
                  <c:v>2.0425</c:v>
                </c:pt>
                <c:pt idx="3518" formatCode="#,##0.0000">
                  <c:v>2.0312000000000001</c:v>
                </c:pt>
                <c:pt idx="3519" formatCode="#,##0.0000">
                  <c:v>2.0286</c:v>
                </c:pt>
                <c:pt idx="3520" formatCode="#,##0.0000">
                  <c:v>2.0417000000000001</c:v>
                </c:pt>
                <c:pt idx="3521" formatCode="#,##0.0000">
                  <c:v>2.0358000000000001</c:v>
                </c:pt>
                <c:pt idx="3522" formatCode="#,##0.0000">
                  <c:v>2.0341</c:v>
                </c:pt>
                <c:pt idx="3523" formatCode="#,##0.0000">
                  <c:v>2.0333999999999999</c:v>
                </c:pt>
                <c:pt idx="3524" formatCode="#,##0.0000">
                  <c:v>2.0373999999999999</c:v>
                </c:pt>
                <c:pt idx="3525" formatCode="#,##0.0000">
                  <c:v>2.0409000000000002</c:v>
                </c:pt>
                <c:pt idx="3526" formatCode="#,##0.0000">
                  <c:v>2.0411000000000001</c:v>
                </c:pt>
                <c:pt idx="3527" formatCode="#,##0.0000">
                  <c:v>2.0440999999999998</c:v>
                </c:pt>
                <c:pt idx="3528" formatCode="#,##0.0000">
                  <c:v>2.0419999999999998</c:v>
                </c:pt>
                <c:pt idx="3529" formatCode="#,##0.0000">
                  <c:v>2.0470999999999999</c:v>
                </c:pt>
                <c:pt idx="3530" formatCode="#,##0.0000">
                  <c:v>2.0394000000000001</c:v>
                </c:pt>
                <c:pt idx="3531" formatCode="#,##0.0000">
                  <c:v>2.0344000000000002</c:v>
                </c:pt>
                <c:pt idx="3532" formatCode="#,##0.0000">
                  <c:v>2.0285000000000002</c:v>
                </c:pt>
                <c:pt idx="3533" formatCode="#,##0.0000">
                  <c:v>2.0240999999999998</c:v>
                </c:pt>
                <c:pt idx="3534" formatCode="#,##0.0000">
                  <c:v>1.9912000000000001</c:v>
                </c:pt>
                <c:pt idx="3535" formatCode="#,##0.0000">
                  <c:v>1.99</c:v>
                </c:pt>
                <c:pt idx="3536" formatCode="#,##0.0000">
                  <c:v>1.9883</c:v>
                </c:pt>
                <c:pt idx="3537" formatCode="#,##0.0000">
                  <c:v>1.9843</c:v>
                </c:pt>
                <c:pt idx="3538" formatCode="#,##0.0000">
                  <c:v>1.9893000000000001</c:v>
                </c:pt>
                <c:pt idx="3539" formatCode="#,##0.0000">
                  <c:v>1.9881</c:v>
                </c:pt>
                <c:pt idx="3540" formatCode="#,##0.0000">
                  <c:v>1.9883999999999999</c:v>
                </c:pt>
                <c:pt idx="3541" formatCode="#,##0.0000">
                  <c:v>1.9789000000000001</c:v>
                </c:pt>
                <c:pt idx="3542" formatCode="#,##0.0000">
                  <c:v>1.9636</c:v>
                </c:pt>
                <c:pt idx="3543" formatCode="#,##0.0000">
                  <c:v>1.9670000000000001</c:v>
                </c:pt>
                <c:pt idx="3544" formatCode="#,##0.0000">
                  <c:v>1.9665999999999999</c:v>
                </c:pt>
                <c:pt idx="3545" formatCode="#,##0.0000">
                  <c:v>1.96</c:v>
                </c:pt>
                <c:pt idx="3546" formatCode="#,##0.0000">
                  <c:v>1.9676</c:v>
                </c:pt>
                <c:pt idx="3547" formatCode="#,##0.0000">
                  <c:v>1.9597</c:v>
                </c:pt>
                <c:pt idx="3548" formatCode="#,##0.0000">
                  <c:v>1.9570000000000001</c:v>
                </c:pt>
                <c:pt idx="3549" formatCode="#,##0.0000">
                  <c:v>1.972</c:v>
                </c:pt>
                <c:pt idx="3550" formatCode="#,##0.0000">
                  <c:v>1.9704999999999999</c:v>
                </c:pt>
                <c:pt idx="3551" formatCode="#,##0.0000">
                  <c:v>1.9676</c:v>
                </c:pt>
                <c:pt idx="3552" formatCode="#,##0.0000">
                  <c:v>1.9818</c:v>
                </c:pt>
                <c:pt idx="3553" formatCode="#,##0.0000">
                  <c:v>1.9806999999999999</c:v>
                </c:pt>
                <c:pt idx="3554" formatCode="#,##0.0000">
                  <c:v>1.9754</c:v>
                </c:pt>
                <c:pt idx="3555" formatCode="#,##0.0000">
                  <c:v>1.9847999999999999</c:v>
                </c:pt>
                <c:pt idx="3556" formatCode="#,##0.0000">
                  <c:v>1.9826999999999999</c:v>
                </c:pt>
                <c:pt idx="3557" formatCode="#,##0.0000">
                  <c:v>1.9693000000000001</c:v>
                </c:pt>
                <c:pt idx="3558" formatCode="#,##0.0000">
                  <c:v>1.9673</c:v>
                </c:pt>
                <c:pt idx="3559" formatCode="#,##0.0000">
                  <c:v>1.9641999999999999</c:v>
                </c:pt>
                <c:pt idx="3560" formatCode="#,##0.0000">
                  <c:v>1.9528000000000001</c:v>
                </c:pt>
                <c:pt idx="3561" formatCode="#,##0.0000">
                  <c:v>1.9552</c:v>
                </c:pt>
                <c:pt idx="3562" formatCode="#,##0.0000">
                  <c:v>1.9584999999999999</c:v>
                </c:pt>
                <c:pt idx="3563" formatCode="#,##0.0000">
                  <c:v>1.9619</c:v>
                </c:pt>
                <c:pt idx="3564" formatCode="#,##0.0000">
                  <c:v>1.9676</c:v>
                </c:pt>
                <c:pt idx="3565" formatCode="#,##0.0000">
                  <c:v>1.9749000000000001</c:v>
                </c:pt>
                <c:pt idx="3566" formatCode="#,##0.0000">
                  <c:v>1.9871000000000001</c:v>
                </c:pt>
                <c:pt idx="3567" formatCode="#,##0.0000">
                  <c:v>1.9830000000000001</c:v>
                </c:pt>
                <c:pt idx="3568" formatCode="#,##0.0000">
                  <c:v>1.9867999999999999</c:v>
                </c:pt>
                <c:pt idx="3569" formatCode="#,##0.0000">
                  <c:v>1.9931000000000001</c:v>
                </c:pt>
                <c:pt idx="3570" formatCode="#,##0.0000">
                  <c:v>2.0125999999999999</c:v>
                </c:pt>
                <c:pt idx="3571" formatCode="#,##0.0000">
                  <c:v>2.0139999999999998</c:v>
                </c:pt>
                <c:pt idx="3572" formatCode="#,##0.0000">
                  <c:v>2.0087000000000002</c:v>
                </c:pt>
                <c:pt idx="3573" formatCode="#,##0.0000">
                  <c:v>2.0185</c:v>
                </c:pt>
                <c:pt idx="3574" formatCode="#,##0.0000">
                  <c:v>2.0137999999999998</c:v>
                </c:pt>
                <c:pt idx="3575" formatCode="#,##0.0000">
                  <c:v>2.0186000000000002</c:v>
                </c:pt>
                <c:pt idx="3576" formatCode="#,##0.0000">
                  <c:v>2.0179</c:v>
                </c:pt>
                <c:pt idx="3577" formatCode="#,##0.0000">
                  <c:v>2.0238999999999998</c:v>
                </c:pt>
                <c:pt idx="3578" formatCode="#,##0.0000">
                  <c:v>2.0200999999999998</c:v>
                </c:pt>
                <c:pt idx="3579" formatCode="#,##0.0000">
                  <c:v>2.0034999999999998</c:v>
                </c:pt>
                <c:pt idx="3580" formatCode="#,##0.0000">
                  <c:v>1.9902</c:v>
                </c:pt>
                <c:pt idx="3581" formatCode="#,##0.0000">
                  <c:v>1.9861</c:v>
                </c:pt>
                <c:pt idx="3582" formatCode="#,##0.0000">
                  <c:v>1.9810000000000001</c:v>
                </c:pt>
                <c:pt idx="3583" formatCode="#,##0.0000">
                  <c:v>1.9736</c:v>
                </c:pt>
                <c:pt idx="3584" formatCode="#,##0.0000">
                  <c:v>1.9761</c:v>
                </c:pt>
                <c:pt idx="3585" formatCode="#,##0.0000">
                  <c:v>1.9790000000000001</c:v>
                </c:pt>
                <c:pt idx="3586" formatCode="#,##0.0000">
                  <c:v>1.9903</c:v>
                </c:pt>
                <c:pt idx="3587" formatCode="#,##0.0000">
                  <c:v>1.9939</c:v>
                </c:pt>
                <c:pt idx="3588" formatCode="#,##0.0000">
                  <c:v>2.0152000000000001</c:v>
                </c:pt>
                <c:pt idx="3589" formatCode="#,##0.0000">
                  <c:v>2.0089000000000001</c:v>
                </c:pt>
                <c:pt idx="3590" formatCode="#,##0.0000">
                  <c:v>2.0154000000000001</c:v>
                </c:pt>
                <c:pt idx="3591" formatCode="#,##0.0000">
                  <c:v>2.0169999999999999</c:v>
                </c:pt>
                <c:pt idx="3592" formatCode="#,##0.0000">
                  <c:v>2.0244</c:v>
                </c:pt>
                <c:pt idx="3593" formatCode="#,##0.0000">
                  <c:v>2.0118999999999998</c:v>
                </c:pt>
                <c:pt idx="3594" formatCode="#,##0.0000">
                  <c:v>2.0001000000000002</c:v>
                </c:pt>
                <c:pt idx="3595" formatCode="#,##0.0000">
                  <c:v>1.9999</c:v>
                </c:pt>
                <c:pt idx="3596" formatCode="#,##0.0000">
                  <c:v>2.0017</c:v>
                </c:pt>
                <c:pt idx="3597" formatCode="#,##0.0000">
                  <c:v>2.0095000000000001</c:v>
                </c:pt>
                <c:pt idx="3598" formatCode="#,##0.0000">
                  <c:v>2.0093000000000001</c:v>
                </c:pt>
                <c:pt idx="3599" formatCode="#,##0.0000">
                  <c:v>2.0143</c:v>
                </c:pt>
                <c:pt idx="3600" formatCode="#,##0.0000">
                  <c:v>2.0110000000000001</c:v>
                </c:pt>
                <c:pt idx="3601" formatCode="#,##0.0000">
                  <c:v>2.0030000000000001</c:v>
                </c:pt>
                <c:pt idx="3602" formatCode="#,##0.0000">
                  <c:v>2.0051000000000001</c:v>
                </c:pt>
                <c:pt idx="3603" formatCode="#,##0.0000">
                  <c:v>2.0230999999999999</c:v>
                </c:pt>
                <c:pt idx="3604" formatCode="#,##0.0000">
                  <c:v>2.0150000000000001</c:v>
                </c:pt>
                <c:pt idx="3605" formatCode="#,##0.0000">
                  <c:v>2.0063</c:v>
                </c:pt>
                <c:pt idx="3606" formatCode="#,##0.0000">
                  <c:v>2.0232999999999999</c:v>
                </c:pt>
                <c:pt idx="3607" formatCode="#,##0.0000">
                  <c:v>2.0253999999999999</c:v>
                </c:pt>
                <c:pt idx="3608" formatCode="#,##0.0000">
                  <c:v>2.0354000000000001</c:v>
                </c:pt>
                <c:pt idx="3609" formatCode="#,##0.0000">
                  <c:v>2.0333000000000001</c:v>
                </c:pt>
                <c:pt idx="3610" formatCode="#,##0.0000">
                  <c:v>2.0402</c:v>
                </c:pt>
                <c:pt idx="3611" formatCode="#,##0.0000">
                  <c:v>2.0387</c:v>
                </c:pt>
                <c:pt idx="3612" formatCode="#,##0.0000">
                  <c:v>2.0537000000000001</c:v>
                </c:pt>
                <c:pt idx="3613" formatCode="#,##0.0000">
                  <c:v>2.0495000000000001</c:v>
                </c:pt>
                <c:pt idx="3614" formatCode="#,##0.0000">
                  <c:v>2.0527000000000002</c:v>
                </c:pt>
                <c:pt idx="3615" formatCode="#,##0.0000">
                  <c:v>2.0615999999999999</c:v>
                </c:pt>
                <c:pt idx="3616" formatCode="#,##0.0000">
                  <c:v>2.0893999999999999</c:v>
                </c:pt>
                <c:pt idx="3617" formatCode="#,##0.0000">
                  <c:v>2.1318999999999999</c:v>
                </c:pt>
                <c:pt idx="3618" formatCode="#,##0.0000">
                  <c:v>2.1355</c:v>
                </c:pt>
                <c:pt idx="3619" formatCode="#,##0.0000">
                  <c:v>2.1282000000000001</c:v>
                </c:pt>
                <c:pt idx="3620" formatCode="#,##0.0000">
                  <c:v>2.1234999999999999</c:v>
                </c:pt>
                <c:pt idx="3621" formatCode="#,##0.0000">
                  <c:v>2.125</c:v>
                </c:pt>
                <c:pt idx="3622" formatCode="#,##0.0000">
                  <c:v>2.1372</c:v>
                </c:pt>
                <c:pt idx="3623" formatCode="#,##0.0000">
                  <c:v>2.1505999999999998</c:v>
                </c:pt>
                <c:pt idx="3624" formatCode="#,##0.0000">
                  <c:v>2.1520999999999999</c:v>
                </c:pt>
                <c:pt idx="3625" formatCode="#,##0.0000">
                  <c:v>2.1419999999999999</c:v>
                </c:pt>
                <c:pt idx="3626" formatCode="#,##0.0000">
                  <c:v>2.1446999999999998</c:v>
                </c:pt>
                <c:pt idx="3627" formatCode="#,##0.0000">
                  <c:v>2.1366999999999998</c:v>
                </c:pt>
                <c:pt idx="3628" formatCode="#,##0.0000">
                  <c:v>2.1537999999999999</c:v>
                </c:pt>
                <c:pt idx="3629" formatCode="#,##0.0000">
                  <c:v>2.1705999999999999</c:v>
                </c:pt>
                <c:pt idx="3630" formatCode="#,##0.0000">
                  <c:v>2.1743999999999999</c:v>
                </c:pt>
                <c:pt idx="3631" formatCode="#,##0.0000">
                  <c:v>2.2523</c:v>
                </c:pt>
                <c:pt idx="3632" formatCode="#,##0.0000">
                  <c:v>2.2648000000000001</c:v>
                </c:pt>
                <c:pt idx="3633" formatCode="#,##0.0000">
                  <c:v>2.2515000000000001</c:v>
                </c:pt>
                <c:pt idx="3634" formatCode="#,##0.0000">
                  <c:v>2.2185000000000001</c:v>
                </c:pt>
                <c:pt idx="3635" formatCode="#,##0.0000">
                  <c:v>2.1974999999999998</c:v>
                </c:pt>
                <c:pt idx="3636" formatCode="#,##0.0000">
                  <c:v>2.1846000000000001</c:v>
                </c:pt>
                <c:pt idx="3637" formatCode="#,##0.0000">
                  <c:v>2.2155999999999998</c:v>
                </c:pt>
                <c:pt idx="3638" formatCode="#,##0.0000">
                  <c:v>2.2296999999999998</c:v>
                </c:pt>
                <c:pt idx="3639" formatCode="#,##0.0000">
                  <c:v>2.2412000000000001</c:v>
                </c:pt>
                <c:pt idx="3640" formatCode="#,##0.0000">
                  <c:v>2.2633999999999999</c:v>
                </c:pt>
                <c:pt idx="3641" formatCode="#,##0.0000">
                  <c:v>2.2595000000000001</c:v>
                </c:pt>
                <c:pt idx="3642" formatCode="#,##0.0000">
                  <c:v>2.2645</c:v>
                </c:pt>
                <c:pt idx="3643" formatCode="#,##0.0000">
                  <c:v>2.2583000000000002</c:v>
                </c:pt>
                <c:pt idx="3644" formatCode="#,##0.0000">
                  <c:v>2.2627999999999999</c:v>
                </c:pt>
                <c:pt idx="3645" formatCode="#,##0.0000">
                  <c:v>2.2696999999999998</c:v>
                </c:pt>
                <c:pt idx="3646" formatCode="#,##0.0000">
                  <c:v>2.2671999999999999</c:v>
                </c:pt>
                <c:pt idx="3647" formatCode="#,##0.0000">
                  <c:v>2.2669999999999999</c:v>
                </c:pt>
                <c:pt idx="3648" formatCode="#,##0.0000">
                  <c:v>2.2547999999999999</c:v>
                </c:pt>
                <c:pt idx="3649" formatCode="#,##0.0000">
                  <c:v>2.2353000000000001</c:v>
                </c:pt>
                <c:pt idx="3650" formatCode="#,##0.0000">
                  <c:v>2.2372000000000001</c:v>
                </c:pt>
                <c:pt idx="3651" formatCode="#,##0.0000">
                  <c:v>2.2296999999999998</c:v>
                </c:pt>
                <c:pt idx="3652" formatCode="#,##0.0000">
                  <c:v>2.2364000000000002</c:v>
                </c:pt>
                <c:pt idx="3653" formatCode="#,##0.0000">
                  <c:v>2.2385999999999999</c:v>
                </c:pt>
                <c:pt idx="3654" formatCode="#,##0.0000">
                  <c:v>2.2267000000000001</c:v>
                </c:pt>
                <c:pt idx="3655" formatCode="#,##0.0000">
                  <c:v>2.2347999999999999</c:v>
                </c:pt>
                <c:pt idx="3656" formatCode="#,##0.0000">
                  <c:v>2.2496999999999998</c:v>
                </c:pt>
                <c:pt idx="3657" formatCode="#,##0.0000">
                  <c:v>2.2488000000000001</c:v>
                </c:pt>
                <c:pt idx="3658" formatCode="#,##0.0000">
                  <c:v>2.2608999999999999</c:v>
                </c:pt>
                <c:pt idx="3659" formatCode="#,##0.0000">
                  <c:v>2.2734000000000001</c:v>
                </c:pt>
                <c:pt idx="3660" formatCode="#,##0.0000">
                  <c:v>2.2902999999999998</c:v>
                </c:pt>
                <c:pt idx="3661" formatCode="#,##0.0000">
                  <c:v>2.2913999999999999</c:v>
                </c:pt>
                <c:pt idx="3662" formatCode="#,##0.0000">
                  <c:v>2.2932999999999999</c:v>
                </c:pt>
                <c:pt idx="3663" formatCode="#,##0.0000">
                  <c:v>2.3010000000000002</c:v>
                </c:pt>
                <c:pt idx="3664" formatCode="#,##0.0000">
                  <c:v>2.2955000000000001</c:v>
                </c:pt>
                <c:pt idx="3665" formatCode="#,##0.0000">
                  <c:v>2.3028</c:v>
                </c:pt>
                <c:pt idx="3666" formatCode="#,##0.0000">
                  <c:v>2.2881999999999998</c:v>
                </c:pt>
                <c:pt idx="3667" formatCode="#,##0.0000">
                  <c:v>2.2747999999999999</c:v>
                </c:pt>
                <c:pt idx="3668" formatCode="#,##0.0000">
                  <c:v>2.2722000000000002</c:v>
                </c:pt>
                <c:pt idx="3669" formatCode="#,##0.0000">
                  <c:v>2.3035000000000001</c:v>
                </c:pt>
                <c:pt idx="3670" formatCode="#,##0.0000">
                  <c:v>2.3117999999999999</c:v>
                </c:pt>
                <c:pt idx="3671" formatCode="#,##0.0000">
                  <c:v>2.3433999999999999</c:v>
                </c:pt>
                <c:pt idx="3672" formatCode="#,##0.0000">
                  <c:v>2.3565</c:v>
                </c:pt>
                <c:pt idx="3673" formatCode="#,##0.0000">
                  <c:v>2.3980000000000001</c:v>
                </c:pt>
                <c:pt idx="3674" formatCode="#,##0.0000">
                  <c:v>2.3942999999999999</c:v>
                </c:pt>
                <c:pt idx="3675" formatCode="#,##0.0000">
                  <c:v>2.4169</c:v>
                </c:pt>
                <c:pt idx="3676" formatCode="#,##0.0000">
                  <c:v>2.4457</c:v>
                </c:pt>
                <c:pt idx="3677" formatCode="#,##0.0000">
                  <c:v>2.3868</c:v>
                </c:pt>
                <c:pt idx="3678" formatCode="#,##0.0000">
                  <c:v>2.3704999999999998</c:v>
                </c:pt>
                <c:pt idx="3679" formatCode="#,##0.0000">
                  <c:v>2.3997999999999999</c:v>
                </c:pt>
                <c:pt idx="3680" formatCode="#,##0.0000">
                  <c:v>2.3515000000000001</c:v>
                </c:pt>
                <c:pt idx="3681" formatCode="#,##0.0000">
                  <c:v>2.3578000000000001</c:v>
                </c:pt>
                <c:pt idx="3682" formatCode="#,##0.0000">
                  <c:v>2.3725000000000001</c:v>
                </c:pt>
                <c:pt idx="3683" formatCode="#,##0.0000">
                  <c:v>2.3643000000000001</c:v>
                </c:pt>
                <c:pt idx="3684" formatCode="#,##0.0000">
                  <c:v>2.3896999999999999</c:v>
                </c:pt>
                <c:pt idx="3685" formatCode="#,##0.0000">
                  <c:v>2.3538000000000001</c:v>
                </c:pt>
                <c:pt idx="3686" formatCode="#,##0.0000">
                  <c:v>2.3313999999999999</c:v>
                </c:pt>
                <c:pt idx="3687" formatCode="#,##0.0000">
                  <c:v>2.2978999999999998</c:v>
                </c:pt>
                <c:pt idx="3688" formatCode="#,##0.0000">
                  <c:v>2.2867999999999999</c:v>
                </c:pt>
                <c:pt idx="3689" formatCode="#,##0.0000">
                  <c:v>2.2778999999999998</c:v>
                </c:pt>
                <c:pt idx="3690" formatCode="#,##0.0000">
                  <c:v>2.2947000000000002</c:v>
                </c:pt>
                <c:pt idx="3691" formatCode="#,##0.0000">
                  <c:v>2.2768999999999999</c:v>
                </c:pt>
                <c:pt idx="3692" formatCode="#,##0.0000">
                  <c:v>2.2785000000000002</c:v>
                </c:pt>
                <c:pt idx="3693" formatCode="#,##0.0000">
                  <c:v>2.2648999999999999</c:v>
                </c:pt>
                <c:pt idx="3694" formatCode="#,##0.0000">
                  <c:v>2.2616999999999998</c:v>
                </c:pt>
                <c:pt idx="3695" formatCode="#,##0.0000">
                  <c:v>2.2488999999999999</c:v>
                </c:pt>
                <c:pt idx="3696" formatCode="#,##0.0000">
                  <c:v>2.2035999999999998</c:v>
                </c:pt>
                <c:pt idx="3697" formatCode="#,##0.0000">
                  <c:v>2.2052999999999998</c:v>
                </c:pt>
                <c:pt idx="3698" formatCode="#,##0.0000">
                  <c:v>2.2033</c:v>
                </c:pt>
                <c:pt idx="3699" formatCode="#,##0.0000">
                  <c:v>2.2031000000000001</c:v>
                </c:pt>
                <c:pt idx="3700" formatCode="#,##0.0000">
                  <c:v>2.2223999999999999</c:v>
                </c:pt>
                <c:pt idx="3701" formatCode="#,##0.0000">
                  <c:v>2.2284999999999999</c:v>
                </c:pt>
                <c:pt idx="3702" formatCode="#,##0.0000">
                  <c:v>2.2570999999999999</c:v>
                </c:pt>
                <c:pt idx="3703" formatCode="#,##0.0000">
                  <c:v>2.23</c:v>
                </c:pt>
                <c:pt idx="3704" formatCode="#,##0.0000">
                  <c:v>2.2122999999999999</c:v>
                </c:pt>
                <c:pt idx="3705" formatCode="#,##0.0000">
                  <c:v>2.2088000000000001</c:v>
                </c:pt>
                <c:pt idx="3706" formatCode="#,##0.0000">
                  <c:v>2.2069000000000001</c:v>
                </c:pt>
                <c:pt idx="3707" formatCode="#,##0.0000">
                  <c:v>2.2050999999999998</c:v>
                </c:pt>
                <c:pt idx="3708" formatCode="#,##0.0000">
                  <c:v>2.2086999999999999</c:v>
                </c:pt>
                <c:pt idx="3709" formatCode="#,##0.0000">
                  <c:v>2.2016</c:v>
                </c:pt>
                <c:pt idx="3710" formatCode="#,##0.0000">
                  <c:v>2.2054</c:v>
                </c:pt>
                <c:pt idx="3711" formatCode="#,##0.0000">
                  <c:v>2.1850000000000001</c:v>
                </c:pt>
                <c:pt idx="3712" formatCode="#,##0.0000">
                  <c:v>2.1821000000000002</c:v>
                </c:pt>
                <c:pt idx="3713" formatCode="#,##0.0000">
                  <c:v>2.1817000000000002</c:v>
                </c:pt>
                <c:pt idx="3714" formatCode="#,##0.0000">
                  <c:v>2.1818</c:v>
                </c:pt>
                <c:pt idx="3715" formatCode="#,##0.0000">
                  <c:v>2.1629</c:v>
                </c:pt>
                <c:pt idx="3716" formatCode="#,##0.0000">
                  <c:v>2.1610999999999998</c:v>
                </c:pt>
                <c:pt idx="3717" formatCode="#,##0.0000">
                  <c:v>2.1616</c:v>
                </c:pt>
                <c:pt idx="3718" formatCode="#,##0.0000">
                  <c:v>2.1738</c:v>
                </c:pt>
                <c:pt idx="3719" formatCode="#,##0.0000">
                  <c:v>2.1760000000000002</c:v>
                </c:pt>
                <c:pt idx="3720" formatCode="#,##0.0000">
                  <c:v>2.1825999999999999</c:v>
                </c:pt>
                <c:pt idx="3721" formatCode="#,##0.0000">
                  <c:v>2.2002999999999999</c:v>
                </c:pt>
                <c:pt idx="3722" formatCode="#,##0.0000">
                  <c:v>2.1848000000000001</c:v>
                </c:pt>
                <c:pt idx="3723" formatCode="#,##0.0000">
                  <c:v>2.1846000000000001</c:v>
                </c:pt>
                <c:pt idx="3724" formatCode="#,##0.0000">
                  <c:v>2.1804000000000001</c:v>
                </c:pt>
                <c:pt idx="3725" formatCode="#,##0.0000">
                  <c:v>2.1888000000000001</c:v>
                </c:pt>
                <c:pt idx="3726" formatCode="#,##0.0000">
                  <c:v>2.2025999999999999</c:v>
                </c:pt>
                <c:pt idx="3727" formatCode="#,##0.0000">
                  <c:v>2.2467999999999999</c:v>
                </c:pt>
                <c:pt idx="3728" formatCode="#,##0.0000">
                  <c:v>2.2425999999999999</c:v>
                </c:pt>
                <c:pt idx="3729" formatCode="#,##0.0000">
                  <c:v>2.2747000000000002</c:v>
                </c:pt>
                <c:pt idx="3730" formatCode="#,##0.0000">
                  <c:v>2.2785000000000002</c:v>
                </c:pt>
                <c:pt idx="3731" formatCode="#,##0.0000">
                  <c:v>2.2825000000000002</c:v>
                </c:pt>
                <c:pt idx="3732" formatCode="#,##0.0000">
                  <c:v>2.3170000000000002</c:v>
                </c:pt>
                <c:pt idx="3733" formatCode="#,##0.0000">
                  <c:v>2.3142</c:v>
                </c:pt>
                <c:pt idx="3734" formatCode="#,##0.0000">
                  <c:v>2.3361999999999998</c:v>
                </c:pt>
                <c:pt idx="3735" formatCode="#,##0.0000">
                  <c:v>2.3233999999999999</c:v>
                </c:pt>
                <c:pt idx="3736" formatCode="#,##0.0000">
                  <c:v>2.3289</c:v>
                </c:pt>
                <c:pt idx="3737" formatCode="#,##0.0000">
                  <c:v>2.2827999999999999</c:v>
                </c:pt>
                <c:pt idx="3738" formatCode="#,##0.0000">
                  <c:v>2.2662</c:v>
                </c:pt>
                <c:pt idx="3739" formatCode="#,##0.0000">
                  <c:v>2.2726000000000002</c:v>
                </c:pt>
                <c:pt idx="3740" formatCode="#,##0.0000">
                  <c:v>2.3067000000000002</c:v>
                </c:pt>
                <c:pt idx="3741" formatCode="#,##0.0000">
                  <c:v>2.2913000000000001</c:v>
                </c:pt>
                <c:pt idx="3742" formatCode="#,##0.0000">
                  <c:v>2.2871000000000001</c:v>
                </c:pt>
                <c:pt idx="3743" formatCode="#,##0.0000">
                  <c:v>2.3039999999999998</c:v>
                </c:pt>
                <c:pt idx="3744" formatCode="#,##0.0000">
                  <c:v>2.3058000000000001</c:v>
                </c:pt>
                <c:pt idx="3745" formatCode="#,##0.0000">
                  <c:v>2.3208000000000002</c:v>
                </c:pt>
                <c:pt idx="3746" formatCode="#,##0.0000">
                  <c:v>2.3249</c:v>
                </c:pt>
                <c:pt idx="3747" formatCode="#,##0.0000">
                  <c:v>2.3449</c:v>
                </c:pt>
                <c:pt idx="3748" formatCode="#,##0.0000">
                  <c:v>2.3557999999999999</c:v>
                </c:pt>
                <c:pt idx="3749" formatCode="#,##0.0000">
                  <c:v>2.3740000000000001</c:v>
                </c:pt>
                <c:pt idx="3750" formatCode="#,##0.0000">
                  <c:v>2.3746999999999998</c:v>
                </c:pt>
                <c:pt idx="3751" formatCode="#,##0.0000">
                  <c:v>2.3525</c:v>
                </c:pt>
                <c:pt idx="3752" formatCode="#,##0.0000">
                  <c:v>2.3224999999999998</c:v>
                </c:pt>
                <c:pt idx="3753" formatCode="#,##0.0000">
                  <c:v>2.3102</c:v>
                </c:pt>
                <c:pt idx="3754" formatCode="#,##0.0000">
                  <c:v>2.3262</c:v>
                </c:pt>
                <c:pt idx="3755" formatCode="#,##0.0000">
                  <c:v>2.3338000000000001</c:v>
                </c:pt>
                <c:pt idx="3756" formatCode="#,##0.0000">
                  <c:v>2.3353999999999999</c:v>
                </c:pt>
                <c:pt idx="3757" formatCode="#,##0.0000">
                  <c:v>2.3254999999999999</c:v>
                </c:pt>
                <c:pt idx="3758" formatCode="#,##0.0000">
                  <c:v>2.3220999999999998</c:v>
                </c:pt>
                <c:pt idx="3759" formatCode="#,##0.0000">
                  <c:v>2.3273999999999999</c:v>
                </c:pt>
                <c:pt idx="3760" formatCode="#,##0.0000">
                  <c:v>2.3527999999999998</c:v>
                </c:pt>
                <c:pt idx="3761" formatCode="#,##0.0000">
                  <c:v>2.3816999999999999</c:v>
                </c:pt>
                <c:pt idx="3762" formatCode="#,##0.0000">
                  <c:v>2.3706</c:v>
                </c:pt>
                <c:pt idx="3763" formatCode="#,##0.0000">
                  <c:v>2.3553999999999999</c:v>
                </c:pt>
                <c:pt idx="3764" formatCode="#,##0.0000">
                  <c:v>2.3506999999999998</c:v>
                </c:pt>
                <c:pt idx="3765" formatCode="#,##0.0000">
                  <c:v>2.3538000000000001</c:v>
                </c:pt>
                <c:pt idx="3766" formatCode="#,##0.0000">
                  <c:v>2.3426</c:v>
                </c:pt>
                <c:pt idx="3767" formatCode="#,##0.0000">
                  <c:v>2.3426</c:v>
                </c:pt>
                <c:pt idx="3768" formatCode="#,##0.0000">
                  <c:v>2.3975</c:v>
                </c:pt>
                <c:pt idx="3769" formatCode="#,##0.0000">
                  <c:v>2.3740999999999999</c:v>
                </c:pt>
                <c:pt idx="3770" formatCode="#,##0.0000">
                  <c:v>2.3788999999999998</c:v>
                </c:pt>
                <c:pt idx="3771" formatCode="#,##0.0000">
                  <c:v>2.3633999999999999</c:v>
                </c:pt>
                <c:pt idx="3772" formatCode="#,##0.0000">
                  <c:v>2.3778999999999999</c:v>
                </c:pt>
                <c:pt idx="3773" formatCode="#,##0.0000">
                  <c:v>2.3959999999999999</c:v>
                </c:pt>
                <c:pt idx="3774" formatCode="#,##0.0000">
                  <c:v>2.3818999999999999</c:v>
                </c:pt>
                <c:pt idx="3775" formatCode="#,##0.0000">
                  <c:v>2.3491</c:v>
                </c:pt>
                <c:pt idx="3776" formatCode="#,##0.0000">
                  <c:v>2.3616999999999999</c:v>
                </c:pt>
                <c:pt idx="3777" formatCode="#,##0.0000">
                  <c:v>2.347</c:v>
                </c:pt>
                <c:pt idx="3778" formatCode="#,##0.0000">
                  <c:v>2.3683000000000001</c:v>
                </c:pt>
                <c:pt idx="3779" formatCode="#,##0.0000">
                  <c:v>2.3601000000000001</c:v>
                </c:pt>
                <c:pt idx="3780" formatCode="#,##0.0000">
                  <c:v>2.3334999999999999</c:v>
                </c:pt>
                <c:pt idx="3781" formatCode="#,##0.0000">
                  <c:v>2.3607999999999998</c:v>
                </c:pt>
                <c:pt idx="3782" formatCode="#,##0.0000">
                  <c:v>2.3601000000000001</c:v>
                </c:pt>
                <c:pt idx="3783" formatCode="#,##0.0000">
                  <c:v>2.3761000000000001</c:v>
                </c:pt>
                <c:pt idx="3784" formatCode="#,##0.0000">
                  <c:v>2.4129</c:v>
                </c:pt>
                <c:pt idx="3785" formatCode="#,##0.0000">
                  <c:v>2.4043999999999999</c:v>
                </c:pt>
                <c:pt idx="3786" formatCode="#,##0.0000">
                  <c:v>2.4165000000000001</c:v>
                </c:pt>
                <c:pt idx="3787" formatCode="#,##0.0000">
                  <c:v>2.4397000000000002</c:v>
                </c:pt>
                <c:pt idx="3788" formatCode="#,##0.0000">
                  <c:v>2.4224000000000001</c:v>
                </c:pt>
                <c:pt idx="3789" formatCode="#,##0.0000">
                  <c:v>2.4262999999999999</c:v>
                </c:pt>
                <c:pt idx="3790" formatCode="#,##0.0000">
                  <c:v>2.4089999999999998</c:v>
                </c:pt>
                <c:pt idx="3791" formatCode="#,##0.0000">
                  <c:v>2.4177</c:v>
                </c:pt>
                <c:pt idx="3792" formatCode="#,##0.0000">
                  <c:v>2.4106000000000001</c:v>
                </c:pt>
                <c:pt idx="3793" formatCode="#,##0.0000">
                  <c:v>2.4041000000000001</c:v>
                </c:pt>
                <c:pt idx="3794" formatCode="#,##0.0000">
                  <c:v>2.3816999999999999</c:v>
                </c:pt>
                <c:pt idx="3795" formatCode="#,##0.0000">
                  <c:v>2.3936000000000002</c:v>
                </c:pt>
                <c:pt idx="3796" formatCode="#,##0.0000">
                  <c:v>2.4076</c:v>
                </c:pt>
                <c:pt idx="3797" formatCode="#,##0.0000">
                  <c:v>2.4085999999999999</c:v>
                </c:pt>
                <c:pt idx="3798" formatCode="#,##0.0000">
                  <c:v>2.4238</c:v>
                </c:pt>
                <c:pt idx="3799" formatCode="#,##0.0000">
                  <c:v>2.3923999999999999</c:v>
                </c:pt>
                <c:pt idx="3800" formatCode="#,##0.0000">
                  <c:v>2.387</c:v>
                </c:pt>
                <c:pt idx="3801" formatCode="#,##0.0000">
                  <c:v>2.3982999999999999</c:v>
                </c:pt>
                <c:pt idx="3802" formatCode="#,##0.0000">
                  <c:v>2.3986000000000001</c:v>
                </c:pt>
                <c:pt idx="3803" formatCode="#,##0.0000">
                  <c:v>2.3799000000000001</c:v>
                </c:pt>
                <c:pt idx="3804" formatCode="#,##0.0000">
                  <c:v>2.3624999999999998</c:v>
                </c:pt>
                <c:pt idx="3805" formatCode="#,##0.0000">
                  <c:v>2.3391000000000002</c:v>
                </c:pt>
                <c:pt idx="3806" formatCode="#,##0.0000">
                  <c:v>2.3367</c:v>
                </c:pt>
                <c:pt idx="3807" formatCode="#,##0.0000">
                  <c:v>2.3454000000000002</c:v>
                </c:pt>
                <c:pt idx="3808" formatCode="#,##0.0000">
                  <c:v>2.3435999999999999</c:v>
                </c:pt>
                <c:pt idx="3809" formatCode="#,##0.0000">
                  <c:v>2.3334000000000001</c:v>
                </c:pt>
                <c:pt idx="3810" formatCode="#,##0.0000">
                  <c:v>2.3239999999999998</c:v>
                </c:pt>
                <c:pt idx="3811" formatCode="#,##0.0000">
                  <c:v>2.3094000000000001</c:v>
                </c:pt>
                <c:pt idx="3812" formatCode="#,##0.0000">
                  <c:v>2.3382000000000001</c:v>
                </c:pt>
                <c:pt idx="3813" formatCode="#,##0.0000">
                  <c:v>2.3410000000000002</c:v>
                </c:pt>
                <c:pt idx="3814" formatCode="#,##0.0000">
                  <c:v>2.3460999999999999</c:v>
                </c:pt>
                <c:pt idx="3815" formatCode="#,##0.0000">
                  <c:v>2.3649</c:v>
                </c:pt>
                <c:pt idx="3816" formatCode="#,##0.0000">
                  <c:v>2.3485999999999998</c:v>
                </c:pt>
                <c:pt idx="3817" formatCode="#,##0.0000">
                  <c:v>2.3637999999999999</c:v>
                </c:pt>
                <c:pt idx="3818" formatCode="#,##0.0000">
                  <c:v>2.3517999999999999</c:v>
                </c:pt>
                <c:pt idx="3819" formatCode="#,##0.0000">
                  <c:v>2.3521999999999998</c:v>
                </c:pt>
                <c:pt idx="3820" formatCode="#,##0.0000">
                  <c:v>2.3338000000000001</c:v>
                </c:pt>
                <c:pt idx="3821" formatCode="#,##0.0000">
                  <c:v>2.3420000000000001</c:v>
                </c:pt>
                <c:pt idx="3822" formatCode="#,##0.0000">
                  <c:v>2.3245</c:v>
                </c:pt>
                <c:pt idx="3823" formatCode="#,##0.0000">
                  <c:v>2.3248000000000002</c:v>
                </c:pt>
                <c:pt idx="3824" formatCode="#,##0.0000">
                  <c:v>2.3123999999999998</c:v>
                </c:pt>
                <c:pt idx="3825" formatCode="#,##0.0000">
                  <c:v>2.3119000000000001</c:v>
                </c:pt>
                <c:pt idx="3826" formatCode="#,##0.0000">
                  <c:v>2.2829999999999999</c:v>
                </c:pt>
                <c:pt idx="3827" formatCode="#,##0.0000">
                  <c:v>2.2603</c:v>
                </c:pt>
                <c:pt idx="3828" formatCode="#,##0.0000">
                  <c:v>2.2629999999999999</c:v>
                </c:pt>
                <c:pt idx="3829" formatCode="#,##0.0000">
                  <c:v>2.262</c:v>
                </c:pt>
                <c:pt idx="3830" formatCode="#,##0.0000">
                  <c:v>2.2711000000000001</c:v>
                </c:pt>
                <c:pt idx="3831" formatCode="#,##0.0000">
                  <c:v>2.2810999999999999</c:v>
                </c:pt>
                <c:pt idx="3832" formatCode="#,##0.0000">
                  <c:v>2.242</c:v>
                </c:pt>
                <c:pt idx="3833" formatCode="#,##0.0000">
                  <c:v>2.2326000000000001</c:v>
                </c:pt>
                <c:pt idx="3834" formatCode="#,##0.0000">
                  <c:v>2.1974</c:v>
                </c:pt>
                <c:pt idx="3835" formatCode="#,##0.0000">
                  <c:v>2.2111000000000001</c:v>
                </c:pt>
                <c:pt idx="3836" formatCode="#,##0.0000">
                  <c:v>2.1987000000000001</c:v>
                </c:pt>
                <c:pt idx="3837" formatCode="#,##0.0000">
                  <c:v>2.2059000000000002</c:v>
                </c:pt>
                <c:pt idx="3838" formatCode="#,##0.0000">
                  <c:v>2.2096</c:v>
                </c:pt>
                <c:pt idx="3839" formatCode="#,##0.0000">
                  <c:v>2.2256999999999998</c:v>
                </c:pt>
                <c:pt idx="3840" formatCode="#,##0.0000">
                  <c:v>2.2342</c:v>
                </c:pt>
                <c:pt idx="3841" formatCode="#,##0.0000">
                  <c:v>2.2482000000000002</c:v>
                </c:pt>
                <c:pt idx="3842" formatCode="#,##0.0000">
                  <c:v>2.2448999999999999</c:v>
                </c:pt>
                <c:pt idx="3843" formatCode="#,##0.0000">
                  <c:v>2.2425999999999999</c:v>
                </c:pt>
                <c:pt idx="3844" formatCode="#,##0.0000">
                  <c:v>2.2229000000000001</c:v>
                </c:pt>
                <c:pt idx="3845" formatCode="#,##0.0000">
                  <c:v>2.2324999999999999</c:v>
                </c:pt>
                <c:pt idx="3846" formatCode="#,##0.0000">
                  <c:v>2.2370000000000001</c:v>
                </c:pt>
                <c:pt idx="3847" formatCode="#,##0.0000">
                  <c:v>2.2199</c:v>
                </c:pt>
                <c:pt idx="3848" formatCode="#,##0.0000">
                  <c:v>2.2360000000000002</c:v>
                </c:pt>
                <c:pt idx="3849" formatCode="#,##0.0000">
                  <c:v>2.2221000000000002</c:v>
                </c:pt>
                <c:pt idx="3850" formatCode="#,##0.0000">
                  <c:v>2.2286000000000001</c:v>
                </c:pt>
                <c:pt idx="3851" formatCode="#,##0.0000">
                  <c:v>2.2322000000000002</c:v>
                </c:pt>
                <c:pt idx="3852" formatCode="#,##0.0000">
                  <c:v>2.2282000000000002</c:v>
                </c:pt>
                <c:pt idx="3853" formatCode="#,##0.0000">
                  <c:v>2.2107000000000001</c:v>
                </c:pt>
                <c:pt idx="3854" formatCode="#,##0.0000">
                  <c:v>2.2191999999999998</c:v>
                </c:pt>
                <c:pt idx="3855" formatCode="#,##0.0000">
                  <c:v>2.2164000000000001</c:v>
                </c:pt>
                <c:pt idx="3856" formatCode="#,##0.0000">
                  <c:v>2.2101000000000002</c:v>
                </c:pt>
                <c:pt idx="3857" formatCode="#,##0.0000">
                  <c:v>2.2128999999999999</c:v>
                </c:pt>
                <c:pt idx="3858" formatCode="#,##0.0000">
                  <c:v>2.2166000000000001</c:v>
                </c:pt>
                <c:pt idx="3859" formatCode="#,##0.0000">
                  <c:v>2.2109999999999999</c:v>
                </c:pt>
                <c:pt idx="3860" formatCode="#,##0.0000">
                  <c:v>2.2111000000000001</c:v>
                </c:pt>
                <c:pt idx="3861" formatCode="#,##0.0000">
                  <c:v>2.2155999999999998</c:v>
                </c:pt>
                <c:pt idx="3862" formatCode="#,##0.0000">
                  <c:v>2.2111000000000001</c:v>
                </c:pt>
                <c:pt idx="3863" formatCode="#,##0.0000">
                  <c:v>2.2130999999999998</c:v>
                </c:pt>
                <c:pt idx="3864" formatCode="#,##0.0000">
                  <c:v>2.2187000000000001</c:v>
                </c:pt>
                <c:pt idx="3865" formatCode="#,##0.0000">
                  <c:v>2.2208999999999999</c:v>
                </c:pt>
                <c:pt idx="3866" formatCode="#,##0.0000">
                  <c:v>2.2353999999999998</c:v>
                </c:pt>
                <c:pt idx="3867" formatCode="#,##0.0000">
                  <c:v>2.2404999999999999</c:v>
                </c:pt>
                <c:pt idx="3868" formatCode="#,##0.0000">
                  <c:v>2.2250999999999999</c:v>
                </c:pt>
                <c:pt idx="3869" formatCode="#,##0.0000">
                  <c:v>2.2389999999999999</c:v>
                </c:pt>
                <c:pt idx="3870" formatCode="#,##0.0000">
                  <c:v>2.2639999999999998</c:v>
                </c:pt>
                <c:pt idx="3871" formatCode="#,##0.0000">
                  <c:v>2.2654000000000001</c:v>
                </c:pt>
                <c:pt idx="3872" formatCode="#,##0.0000">
                  <c:v>2.2801999999999998</c:v>
                </c:pt>
                <c:pt idx="3873" formatCode="#,##0.0000">
                  <c:v>2.2694999999999999</c:v>
                </c:pt>
                <c:pt idx="3874" formatCode="#,##0.0000">
                  <c:v>2.2444999999999999</c:v>
                </c:pt>
                <c:pt idx="3875" formatCode="#,##0.0000">
                  <c:v>2.2336</c:v>
                </c:pt>
                <c:pt idx="3876" formatCode="#,##0.0000">
                  <c:v>2.2296</c:v>
                </c:pt>
                <c:pt idx="3877" formatCode="#,##0.0000">
                  <c:v>2.2307000000000001</c:v>
                </c:pt>
                <c:pt idx="3878" formatCode="#,##0.0000">
                  <c:v>2.2305999999999999</c:v>
                </c:pt>
                <c:pt idx="3879" formatCode="#,##0.0000">
                  <c:v>2.2347000000000001</c:v>
                </c:pt>
                <c:pt idx="3880" formatCode="#,##0.0000">
                  <c:v>2.2313000000000001</c:v>
                </c:pt>
                <c:pt idx="3881" formatCode="#,##0.0000">
                  <c:v>2.2486000000000002</c:v>
                </c:pt>
                <c:pt idx="3882" formatCode="#,##0.0000">
                  <c:v>2.2534000000000001</c:v>
                </c:pt>
                <c:pt idx="3883" formatCode="#,##0.0000">
                  <c:v>2.238</c:v>
                </c:pt>
                <c:pt idx="3884" formatCode="#,##0.0000">
                  <c:v>2.2195</c:v>
                </c:pt>
                <c:pt idx="3885" formatCode="#,##0.0000">
                  <c:v>2.2216999999999998</c:v>
                </c:pt>
                <c:pt idx="3886" formatCode="#,##0.0000">
                  <c:v>2.2052</c:v>
                </c:pt>
                <c:pt idx="3887" formatCode="#,##0.0000">
                  <c:v>2.2088999999999999</c:v>
                </c:pt>
                <c:pt idx="3888" formatCode="#,##0.0000">
                  <c:v>2.1974999999999998</c:v>
                </c:pt>
                <c:pt idx="3889" formatCode="#,##0.0000">
                  <c:v>2.2025000000000001</c:v>
                </c:pt>
                <c:pt idx="3890" formatCode="#,##0.0000">
                  <c:v>2.2054</c:v>
                </c:pt>
                <c:pt idx="3891" formatCode="#,##0.0000">
                  <c:v>2.2134</c:v>
                </c:pt>
                <c:pt idx="3892" formatCode="#,##0.0000">
                  <c:v>2.2281</c:v>
                </c:pt>
                <c:pt idx="3893" formatCode="#,##0.0000">
                  <c:v>2.2149000000000001</c:v>
                </c:pt>
                <c:pt idx="3894" formatCode="#,##0.0000">
                  <c:v>2.2201</c:v>
                </c:pt>
                <c:pt idx="3895" formatCode="#,##0.0000">
                  <c:v>2.2149999999999999</c:v>
                </c:pt>
                <c:pt idx="3896" formatCode="#,##0.0000">
                  <c:v>2.2139000000000002</c:v>
                </c:pt>
                <c:pt idx="3897" formatCode="#,##0.0000">
                  <c:v>2.2237</c:v>
                </c:pt>
                <c:pt idx="3898" formatCode="#,##0.0000">
                  <c:v>2.2227999999999999</c:v>
                </c:pt>
                <c:pt idx="3899" formatCode="#,##0.0000">
                  <c:v>2.2176</c:v>
                </c:pt>
                <c:pt idx="3900" formatCode="#,##0.0000">
                  <c:v>2.2195</c:v>
                </c:pt>
                <c:pt idx="3901" formatCode="#,##0.0000">
                  <c:v>2.2193000000000001</c:v>
                </c:pt>
                <c:pt idx="3902" formatCode="#,##0.0000">
                  <c:v>2.2403</c:v>
                </c:pt>
                <c:pt idx="3903" formatCode="#,##0.0000">
                  <c:v>2.2362000000000002</c:v>
                </c:pt>
                <c:pt idx="3904" formatCode="#,##0.0000">
                  <c:v>2.2238000000000002</c:v>
                </c:pt>
                <c:pt idx="3905" formatCode="#,##0.0000">
                  <c:v>2.2128999999999999</c:v>
                </c:pt>
                <c:pt idx="3906" formatCode="#,##0.0000">
                  <c:v>2.2202000000000002</c:v>
                </c:pt>
                <c:pt idx="3907" formatCode="#,##0.0000">
                  <c:v>2.2204000000000002</c:v>
                </c:pt>
                <c:pt idx="3908" formatCode="#,##0.0000">
                  <c:v>2.2292999999999998</c:v>
                </c:pt>
                <c:pt idx="3909" formatCode="#,##0.0000">
                  <c:v>2.2302</c:v>
                </c:pt>
                <c:pt idx="3910" formatCode="#,##0.0000">
                  <c:v>2.2277999999999998</c:v>
                </c:pt>
                <c:pt idx="3911" formatCode="#,##0.0000">
                  <c:v>2.2446999999999999</c:v>
                </c:pt>
                <c:pt idx="3912" formatCode="#,##0.0000">
                  <c:v>2.2673999999999999</c:v>
                </c:pt>
                <c:pt idx="3913">
                  <c:v>2.2606999999999999</c:v>
                </c:pt>
                <c:pt idx="3914">
                  <c:v>2.2576999999999998</c:v>
                </c:pt>
                <c:pt idx="3915">
                  <c:v>2.2755999999999998</c:v>
                </c:pt>
                <c:pt idx="3916">
                  <c:v>2.2789999999999999</c:v>
                </c:pt>
                <c:pt idx="3917">
                  <c:v>2.2801999999999998</c:v>
                </c:pt>
                <c:pt idx="3918">
                  <c:v>2.2986</c:v>
                </c:pt>
                <c:pt idx="3919">
                  <c:v>2.2778999999999998</c:v>
                </c:pt>
                <c:pt idx="3920">
                  <c:v>2.2770000000000001</c:v>
                </c:pt>
                <c:pt idx="3921">
                  <c:v>2.2692000000000001</c:v>
                </c:pt>
                <c:pt idx="3922">
                  <c:v>2.2703000000000002</c:v>
                </c:pt>
                <c:pt idx="3923">
                  <c:v>2.2690000000000001</c:v>
                </c:pt>
                <c:pt idx="3924">
                  <c:v>2.2595000000000001</c:v>
                </c:pt>
                <c:pt idx="3925">
                  <c:v>2.2587000000000002</c:v>
                </c:pt>
                <c:pt idx="3926">
                  <c:v>2.2549999999999999</c:v>
                </c:pt>
                <c:pt idx="3927">
                  <c:v>2.2582</c:v>
                </c:pt>
                <c:pt idx="3928">
                  <c:v>2.2778</c:v>
                </c:pt>
                <c:pt idx="3929">
                  <c:v>2.2808000000000002</c:v>
                </c:pt>
                <c:pt idx="3930">
                  <c:v>2.2747999999999999</c:v>
                </c:pt>
                <c:pt idx="3931">
                  <c:v>2.2591000000000001</c:v>
                </c:pt>
                <c:pt idx="3932">
                  <c:v>2.2498999999999998</c:v>
                </c:pt>
                <c:pt idx="3933">
                  <c:v>2.2395999999999998</c:v>
                </c:pt>
                <c:pt idx="3934">
                  <c:v>2.2364000000000002</c:v>
                </c:pt>
                <c:pt idx="3935">
                  <c:v>2.2521</c:v>
                </c:pt>
                <c:pt idx="3936">
                  <c:v>2.2319</c:v>
                </c:pt>
                <c:pt idx="3937">
                  <c:v>2.2355999999999998</c:v>
                </c:pt>
                <c:pt idx="3938">
                  <c:v>2.2416</c:v>
                </c:pt>
                <c:pt idx="3939">
                  <c:v>2.2490999999999999</c:v>
                </c:pt>
                <c:pt idx="3940">
                  <c:v>2.2812999999999999</c:v>
                </c:pt>
                <c:pt idx="3941">
                  <c:v>2.2967</c:v>
                </c:pt>
                <c:pt idx="3942">
                  <c:v>2.2879999999999998</c:v>
                </c:pt>
                <c:pt idx="3943">
                  <c:v>2.3250999999999999</c:v>
                </c:pt>
                <c:pt idx="3944">
                  <c:v>2.3401000000000001</c:v>
                </c:pt>
                <c:pt idx="3945">
                  <c:v>2.3351000000000002</c:v>
                </c:pt>
                <c:pt idx="3946">
                  <c:v>2.3384</c:v>
                </c:pt>
                <c:pt idx="3947">
                  <c:v>2.3668</c:v>
                </c:pt>
                <c:pt idx="3948">
                  <c:v>2.3656000000000001</c:v>
                </c:pt>
                <c:pt idx="3949">
                  <c:v>2.387</c:v>
                </c:pt>
                <c:pt idx="3950">
                  <c:v>2.4026000000000001</c:v>
                </c:pt>
                <c:pt idx="3951">
                  <c:v>2.407</c:v>
                </c:pt>
                <c:pt idx="3952">
                  <c:v>2.4085000000000001</c:v>
                </c:pt>
                <c:pt idx="3953">
                  <c:v>2.431</c:v>
                </c:pt>
                <c:pt idx="3954">
                  <c:v>2.4521999999999999</c:v>
                </c:pt>
                <c:pt idx="3955">
                  <c:v>2.4510000000000001</c:v>
                </c:pt>
                <c:pt idx="3956">
                  <c:v>2.4622999999999999</c:v>
                </c:pt>
                <c:pt idx="3957">
                  <c:v>2.4784999999999999</c:v>
                </c:pt>
                <c:pt idx="3958">
                  <c:v>2.4931999999999999</c:v>
                </c:pt>
                <c:pt idx="3959">
                  <c:v>2.4098000000000002</c:v>
                </c:pt>
                <c:pt idx="3960">
                  <c:v>2.4037999999999999</c:v>
                </c:pt>
                <c:pt idx="3961">
                  <c:v>2.4072</c:v>
                </c:pt>
                <c:pt idx="3962">
                  <c:v>2.3914</c:v>
                </c:pt>
                <c:pt idx="3963">
                  <c:v>2.4102999999999999</c:v>
                </c:pt>
                <c:pt idx="3964">
                  <c:v>2.3923000000000001</c:v>
                </c:pt>
                <c:pt idx="3965">
                  <c:v>2.3990999999999998</c:v>
                </c:pt>
                <c:pt idx="3966">
                  <c:v>2.4316</c:v>
                </c:pt>
                <c:pt idx="3967">
                  <c:v>2.4769999999999999</c:v>
                </c:pt>
                <c:pt idx="3968">
                  <c:v>2.4477000000000002</c:v>
                </c:pt>
                <c:pt idx="3969">
                  <c:v>2.4554</c:v>
                </c:pt>
                <c:pt idx="3970">
                  <c:v>2.4796999999999998</c:v>
                </c:pt>
                <c:pt idx="3971">
                  <c:v>2.4781</c:v>
                </c:pt>
                <c:pt idx="3972">
                  <c:v>2.5004</c:v>
                </c:pt>
                <c:pt idx="3973">
                  <c:v>2.4805000000000001</c:v>
                </c:pt>
                <c:pt idx="3974">
                  <c:v>2.5341</c:v>
                </c:pt>
                <c:pt idx="3975">
                  <c:v>2.4868999999999999</c:v>
                </c:pt>
                <c:pt idx="3976">
                  <c:v>2.4346000000000001</c:v>
                </c:pt>
                <c:pt idx="3977">
                  <c:v>2.4119000000000002</c:v>
                </c:pt>
                <c:pt idx="3978">
                  <c:v>2.4441999999999999</c:v>
                </c:pt>
                <c:pt idx="3979">
                  <c:v>2.4839000000000002</c:v>
                </c:pt>
                <c:pt idx="3980">
                  <c:v>2.5194999999999999</c:v>
                </c:pt>
                <c:pt idx="3981">
                  <c:v>2.5167999999999999</c:v>
                </c:pt>
                <c:pt idx="3982">
                  <c:v>2.5325000000000002</c:v>
                </c:pt>
                <c:pt idx="3983">
                  <c:v>2.5720999999999998</c:v>
                </c:pt>
                <c:pt idx="3984">
                  <c:v>2.5390000000000001</c:v>
                </c:pt>
                <c:pt idx="3985">
                  <c:v>2.5644</c:v>
                </c:pt>
                <c:pt idx="3986">
                  <c:v>2.5550000000000002</c:v>
                </c:pt>
                <c:pt idx="3987">
                  <c:v>2.5724999999999998</c:v>
                </c:pt>
                <c:pt idx="3988">
                  <c:v>2.6135999999999999</c:v>
                </c:pt>
                <c:pt idx="3989">
                  <c:v>2.6034999999999999</c:v>
                </c:pt>
                <c:pt idx="3990">
                  <c:v>2.5966999999999998</c:v>
                </c:pt>
                <c:pt idx="3991">
                  <c:v>2.5849000000000002</c:v>
                </c:pt>
                <c:pt idx="3992">
                  <c:v>2.5449999999999999</c:v>
                </c:pt>
                <c:pt idx="3993">
                  <c:v>2.5390999999999999</c:v>
                </c:pt>
                <c:pt idx="3994">
                  <c:v>2.5282</c:v>
                </c:pt>
                <c:pt idx="3995">
                  <c:v>2.5236999999999998</c:v>
                </c:pt>
                <c:pt idx="3996">
                  <c:v>2.5103</c:v>
                </c:pt>
                <c:pt idx="3997">
                  <c:v>2.5065</c:v>
                </c:pt>
                <c:pt idx="3998">
                  <c:v>2.5600999999999998</c:v>
                </c:pt>
                <c:pt idx="3999">
                  <c:v>2.5623999999999998</c:v>
                </c:pt>
                <c:pt idx="4000">
                  <c:v>2.5663999999999998</c:v>
                </c:pt>
                <c:pt idx="4001">
                  <c:v>2.5607000000000002</c:v>
                </c:pt>
                <c:pt idx="4002">
                  <c:v>2.5796999999999999</c:v>
                </c:pt>
                <c:pt idx="4003">
                  <c:v>2.5888</c:v>
                </c:pt>
                <c:pt idx="4004">
                  <c:v>2.5922999999999998</c:v>
                </c:pt>
                <c:pt idx="4005">
                  <c:v>2.6015999999999999</c:v>
                </c:pt>
                <c:pt idx="4006">
                  <c:v>2.5931000000000002</c:v>
                </c:pt>
                <c:pt idx="4007">
                  <c:v>2.6271</c:v>
                </c:pt>
                <c:pt idx="4008">
                  <c:v>2.6558000000000002</c:v>
                </c:pt>
                <c:pt idx="4009">
                  <c:v>2.6717</c:v>
                </c:pt>
                <c:pt idx="4010">
                  <c:v>2.7403</c:v>
                </c:pt>
                <c:pt idx="4011">
                  <c:v>2.7246000000000001</c:v>
                </c:pt>
                <c:pt idx="4012">
                  <c:v>2.6676000000000002</c:v>
                </c:pt>
                <c:pt idx="4013">
                  <c:v>2.6486000000000001</c:v>
                </c:pt>
                <c:pt idx="4014">
                  <c:v>2.6526999999999998</c:v>
                </c:pt>
                <c:pt idx="4015">
                  <c:v>2.6775000000000002</c:v>
                </c:pt>
                <c:pt idx="4016">
                  <c:v>2.6831999999999998</c:v>
                </c:pt>
                <c:pt idx="4017">
                  <c:v>2.6831999999999998</c:v>
                </c:pt>
                <c:pt idx="4018">
                  <c:v>2.6812</c:v>
                </c:pt>
                <c:pt idx="4019">
                  <c:v>2.6783000000000001</c:v>
                </c:pt>
                <c:pt idx="4020">
                  <c:v>2.6562000000000001</c:v>
                </c:pt>
                <c:pt idx="4021">
                  <c:v>2.6562000000000001</c:v>
                </c:pt>
                <c:pt idx="4022">
                  <c:v>2.6562000000000001</c:v>
                </c:pt>
                <c:pt idx="4023">
                  <c:v>2.6928999999999998</c:v>
                </c:pt>
                <c:pt idx="4024">
                  <c:v>2.7107000000000001</c:v>
                </c:pt>
                <c:pt idx="4025">
                  <c:v>2.7023000000000001</c:v>
                </c:pt>
                <c:pt idx="4026">
                  <c:v>2.6806999999999999</c:v>
                </c:pt>
                <c:pt idx="4027">
                  <c:v>2.6919</c:v>
                </c:pt>
                <c:pt idx="4028">
                  <c:v>2.6583000000000001</c:v>
                </c:pt>
                <c:pt idx="4029">
                  <c:v>2.6575000000000002</c:v>
                </c:pt>
                <c:pt idx="4030">
                  <c:v>2.6484999999999999</c:v>
                </c:pt>
                <c:pt idx="4031">
                  <c:v>2.6221999999999999</c:v>
                </c:pt>
                <c:pt idx="4032">
                  <c:v>2.6122000000000001</c:v>
                </c:pt>
                <c:pt idx="4033">
                  <c:v>2.6193</c:v>
                </c:pt>
                <c:pt idx="4034">
                  <c:v>2.6242999999999999</c:v>
                </c:pt>
                <c:pt idx="4035">
                  <c:v>2.6246999999999998</c:v>
                </c:pt>
                <c:pt idx="4036">
                  <c:v>2.5968</c:v>
                </c:pt>
                <c:pt idx="4037">
                  <c:v>2.5754000000000001</c:v>
                </c:pt>
                <c:pt idx="4038">
                  <c:v>2.5855999999999999</c:v>
                </c:pt>
                <c:pt idx="4039">
                  <c:v>2.5966</c:v>
                </c:pt>
                <c:pt idx="4040">
                  <c:v>2.5809000000000002</c:v>
                </c:pt>
                <c:pt idx="4041">
                  <c:v>2.5796999999999999</c:v>
                </c:pt>
                <c:pt idx="4042">
                  <c:v>2.5960000000000001</c:v>
                </c:pt>
                <c:pt idx="4043">
                  <c:v>2.6623000000000001</c:v>
                </c:pt>
                <c:pt idx="4044">
                  <c:v>2.6894</c:v>
                </c:pt>
                <c:pt idx="4045">
                  <c:v>2.7059000000000002</c:v>
                </c:pt>
                <c:pt idx="4046">
                  <c:v>2.7147999999999999</c:v>
                </c:pt>
                <c:pt idx="4047">
                  <c:v>2.7385999999999999</c:v>
                </c:pt>
                <c:pt idx="4048">
                  <c:v>2.7641</c:v>
                </c:pt>
                <c:pt idx="4049">
                  <c:v>2.7873000000000001</c:v>
                </c:pt>
                <c:pt idx="4050">
                  <c:v>2.8075000000000001</c:v>
                </c:pt>
                <c:pt idx="4051">
                  <c:v>2.8576000000000001</c:v>
                </c:pt>
                <c:pt idx="4052">
                  <c:v>2.8624999999999998</c:v>
                </c:pt>
                <c:pt idx="4053">
                  <c:v>2.8391999999999999</c:v>
                </c:pt>
                <c:pt idx="4054">
                  <c:v>2.8391999999999999</c:v>
                </c:pt>
                <c:pt idx="4055">
                  <c:v>2.8391999999999999</c:v>
                </c:pt>
                <c:pt idx="4056">
                  <c:v>2.843</c:v>
                </c:pt>
                <c:pt idx="4057">
                  <c:v>2.8544999999999998</c:v>
                </c:pt>
                <c:pt idx="4058">
                  <c:v>2.8700999999999999</c:v>
                </c:pt>
                <c:pt idx="4059">
                  <c:v>2.8811</c:v>
                </c:pt>
                <c:pt idx="4060">
                  <c:v>2.8649</c:v>
                </c:pt>
                <c:pt idx="4061">
                  <c:v>2.8645999999999998</c:v>
                </c:pt>
                <c:pt idx="4062">
                  <c:v>2.8727999999999998</c:v>
                </c:pt>
                <c:pt idx="4063">
                  <c:v>2.8782000000000001</c:v>
                </c:pt>
                <c:pt idx="4064">
                  <c:v>2.8654999999999999</c:v>
                </c:pt>
                <c:pt idx="4065">
                  <c:v>2.9051</c:v>
                </c:pt>
                <c:pt idx="4066">
                  <c:v>2.9803999999999999</c:v>
                </c:pt>
                <c:pt idx="4067">
                  <c:v>2.9931000000000001</c:v>
                </c:pt>
                <c:pt idx="4068">
                  <c:v>3.0366</c:v>
                </c:pt>
                <c:pt idx="4069">
                  <c:v>3.1017999999999999</c:v>
                </c:pt>
                <c:pt idx="4070">
                  <c:v>3.1299000000000001</c:v>
                </c:pt>
                <c:pt idx="4071">
                  <c:v>3.1162000000000001</c:v>
                </c:pt>
                <c:pt idx="4072">
                  <c:v>3.1171000000000002</c:v>
                </c:pt>
                <c:pt idx="4073">
                  <c:v>3.2263999999999999</c:v>
                </c:pt>
                <c:pt idx="4074">
                  <c:v>3.2256999999999998</c:v>
                </c:pt>
                <c:pt idx="4075">
                  <c:v>3.2683</c:v>
                </c:pt>
                <c:pt idx="4076">
                  <c:v>3.2517999999999998</c:v>
                </c:pt>
                <c:pt idx="4077">
                  <c:v>3.2642000000000002</c:v>
                </c:pt>
                <c:pt idx="4078">
                  <c:v>3.2423000000000002</c:v>
                </c:pt>
                <c:pt idx="4079">
                  <c:v>3.18</c:v>
                </c:pt>
                <c:pt idx="4080">
                  <c:v>3.1309999999999998</c:v>
                </c:pt>
                <c:pt idx="4081">
                  <c:v>3.1476000000000002</c:v>
                </c:pt>
                <c:pt idx="4082">
                  <c:v>3.1915</c:v>
                </c:pt>
                <c:pt idx="4083">
                  <c:v>3.2259000000000002</c:v>
                </c:pt>
                <c:pt idx="4084">
                  <c:v>3.2601</c:v>
                </c:pt>
                <c:pt idx="4085">
                  <c:v>3.2080000000000002</c:v>
                </c:pt>
                <c:pt idx="4086">
                  <c:v>3.1556000000000002</c:v>
                </c:pt>
                <c:pt idx="4087">
                  <c:v>3.1492</c:v>
                </c:pt>
                <c:pt idx="4088">
                  <c:v>3.1492</c:v>
                </c:pt>
                <c:pt idx="4089">
                  <c:v>3.0926</c:v>
                </c:pt>
                <c:pt idx="4090">
                  <c:v>3.1231</c:v>
                </c:pt>
                <c:pt idx="4091">
                  <c:v>3.0834000000000001</c:v>
                </c:pt>
                <c:pt idx="4092">
                  <c:v>3.0466000000000002</c:v>
                </c:pt>
                <c:pt idx="4093">
                  <c:v>3.0796000000000001</c:v>
                </c:pt>
                <c:pt idx="4094">
                  <c:v>3.1011000000000002</c:v>
                </c:pt>
                <c:pt idx="4095">
                  <c:v>3.0880000000000001</c:v>
                </c:pt>
                <c:pt idx="4096">
                  <c:v>3.0680999999999998</c:v>
                </c:pt>
                <c:pt idx="4097">
                  <c:v>3.0249000000000001</c:v>
                </c:pt>
                <c:pt idx="4098">
                  <c:v>3.0543999999999998</c:v>
                </c:pt>
                <c:pt idx="4099">
                  <c:v>3.0472999999999999</c:v>
                </c:pt>
                <c:pt idx="4100">
                  <c:v>3.0186000000000002</c:v>
                </c:pt>
                <c:pt idx="4101">
                  <c:v>3.0084</c:v>
                </c:pt>
                <c:pt idx="4102">
                  <c:v>2.9744999999999999</c:v>
                </c:pt>
                <c:pt idx="4103">
                  <c:v>2.9236</c:v>
                </c:pt>
                <c:pt idx="4104">
                  <c:v>2.8942999999999999</c:v>
                </c:pt>
                <c:pt idx="4105">
                  <c:v>2.9375</c:v>
                </c:pt>
                <c:pt idx="4106">
                  <c:v>2.9935999999999998</c:v>
                </c:pt>
                <c:pt idx="4107">
                  <c:v>2.9935999999999998</c:v>
                </c:pt>
                <c:pt idx="4108">
                  <c:v>3.0754000000000001</c:v>
                </c:pt>
                <c:pt idx="4109">
                  <c:v>3.0626000000000002</c:v>
                </c:pt>
                <c:pt idx="4110">
                  <c:v>3.0419999999999998</c:v>
                </c:pt>
                <c:pt idx="4111">
                  <c:v>3.0421</c:v>
                </c:pt>
                <c:pt idx="4112">
                  <c:v>2.9965999999999999</c:v>
                </c:pt>
                <c:pt idx="4113">
                  <c:v>3.0175000000000001</c:v>
                </c:pt>
                <c:pt idx="4114">
                  <c:v>3.0388999999999999</c:v>
                </c:pt>
                <c:pt idx="4115">
                  <c:v>3.0103</c:v>
                </c:pt>
                <c:pt idx="4116">
                  <c:v>3.0032000000000001</c:v>
                </c:pt>
                <c:pt idx="4117">
                  <c:v>2.9893999999999998</c:v>
                </c:pt>
                <c:pt idx="4118">
                  <c:v>3.0145</c:v>
                </c:pt>
                <c:pt idx="4119">
                  <c:v>3.0284</c:v>
                </c:pt>
                <c:pt idx="4120">
                  <c:v>3.0347</c:v>
                </c:pt>
                <c:pt idx="4121">
                  <c:v>3.0295000000000001</c:v>
                </c:pt>
                <c:pt idx="4122">
                  <c:v>3.0653000000000001</c:v>
                </c:pt>
                <c:pt idx="4123">
                  <c:v>3.1212</c:v>
                </c:pt>
                <c:pt idx="4124">
                  <c:v>3.1351</c:v>
                </c:pt>
                <c:pt idx="4125">
                  <c:v>3.1739999999999999</c:v>
                </c:pt>
                <c:pt idx="4126">
                  <c:v>3.1747999999999998</c:v>
                </c:pt>
                <c:pt idx="4127">
                  <c:v>3.1787999999999998</c:v>
                </c:pt>
                <c:pt idx="4128">
                  <c:v>3.1789000000000001</c:v>
                </c:pt>
                <c:pt idx="4129">
                  <c:v>3.1442999999999999</c:v>
                </c:pt>
                <c:pt idx="4130">
                  <c:v>3.1183999999999998</c:v>
                </c:pt>
                <c:pt idx="4131">
                  <c:v>3.1684000000000001</c:v>
                </c:pt>
                <c:pt idx="4132">
                  <c:v>3.1190000000000002</c:v>
                </c:pt>
                <c:pt idx="4133">
                  <c:v>3.0991</c:v>
                </c:pt>
                <c:pt idx="4134">
                  <c:v>3.0842999999999998</c:v>
                </c:pt>
                <c:pt idx="4135">
                  <c:v>3.1514000000000002</c:v>
                </c:pt>
                <c:pt idx="4136">
                  <c:v>3.1107</c:v>
                </c:pt>
                <c:pt idx="4137">
                  <c:v>3.1036000000000001</c:v>
                </c:pt>
                <c:pt idx="4138">
                  <c:v>3.1082000000000001</c:v>
                </c:pt>
                <c:pt idx="4139">
                  <c:v>3.0989</c:v>
                </c:pt>
                <c:pt idx="4140">
                  <c:v>3.0472000000000001</c:v>
                </c:pt>
                <c:pt idx="4141">
                  <c:v>3.0788000000000002</c:v>
                </c:pt>
                <c:pt idx="4142">
                  <c:v>3.0756999999999999</c:v>
                </c:pt>
                <c:pt idx="4143">
                  <c:v>3.1042000000000001</c:v>
                </c:pt>
                <c:pt idx="4144">
                  <c:v>3.0851999999999999</c:v>
                </c:pt>
                <c:pt idx="4145">
                  <c:v>3.1015000000000001</c:v>
                </c:pt>
                <c:pt idx="4146">
                  <c:v>3.1271</c:v>
                </c:pt>
                <c:pt idx="4147">
                  <c:v>3.1389999999999998</c:v>
                </c:pt>
                <c:pt idx="4148">
                  <c:v>3.1025999999999998</c:v>
                </c:pt>
                <c:pt idx="4149">
                  <c:v>3.1191</c:v>
                </c:pt>
                <c:pt idx="4150">
                  <c:v>3.1173000000000002</c:v>
                </c:pt>
                <c:pt idx="4151">
                  <c:v>3.1271</c:v>
                </c:pt>
                <c:pt idx="4152">
                  <c:v>3.1431</c:v>
                </c:pt>
                <c:pt idx="4153">
                  <c:v>3.1808999999999998</c:v>
                </c:pt>
                <c:pt idx="4154">
                  <c:v>3.2282000000000002</c:v>
                </c:pt>
                <c:pt idx="4155">
                  <c:v>3.2162999999999999</c:v>
                </c:pt>
                <c:pt idx="4156">
                  <c:v>3.1897000000000002</c:v>
                </c:pt>
                <c:pt idx="4157">
                  <c:v>3.1594000000000002</c:v>
                </c:pt>
                <c:pt idx="4158">
                  <c:v>3.1230000000000002</c:v>
                </c:pt>
                <c:pt idx="4159">
                  <c:v>3.1532</c:v>
                </c:pt>
                <c:pt idx="4160">
                  <c:v>3.1375000000000002</c:v>
                </c:pt>
                <c:pt idx="4161">
                  <c:v>3.1831999999999998</c:v>
                </c:pt>
                <c:pt idx="4162">
                  <c:v>3.2149000000000001</c:v>
                </c:pt>
                <c:pt idx="4163">
                  <c:v>3.1812999999999998</c:v>
                </c:pt>
                <c:pt idx="4164">
                  <c:v>3.2094</c:v>
                </c:pt>
                <c:pt idx="4165">
                  <c:v>3.2850000000000001</c:v>
                </c:pt>
                <c:pt idx="4166">
                  <c:v>3.3254000000000001</c:v>
                </c:pt>
                <c:pt idx="4167">
                  <c:v>3.3557000000000001</c:v>
                </c:pt>
                <c:pt idx="4168">
                  <c:v>3.3815</c:v>
                </c:pt>
                <c:pt idx="4169">
                  <c:v>3.3418999999999999</c:v>
                </c:pt>
                <c:pt idx="4170">
                  <c:v>3.3652000000000002</c:v>
                </c:pt>
                <c:pt idx="4171">
                  <c:v>3.3940000000000001</c:v>
                </c:pt>
                <c:pt idx="4172">
                  <c:v>3.4424999999999999</c:v>
                </c:pt>
                <c:pt idx="4173">
                  <c:v>3.4674999999999998</c:v>
                </c:pt>
                <c:pt idx="4174">
                  <c:v>3.4851000000000001</c:v>
                </c:pt>
                <c:pt idx="4175">
                  <c:v>3.5347</c:v>
                </c:pt>
                <c:pt idx="4176">
                  <c:v>3.5181</c:v>
                </c:pt>
                <c:pt idx="4177">
                  <c:v>3.4908999999999999</c:v>
                </c:pt>
                <c:pt idx="4178">
                  <c:v>3.4925000000000002</c:v>
                </c:pt>
                <c:pt idx="4179">
                  <c:v>3.4826000000000001</c:v>
                </c:pt>
                <c:pt idx="4180">
                  <c:v>3.5074000000000001</c:v>
                </c:pt>
                <c:pt idx="4181">
                  <c:v>3.4761000000000002</c:v>
                </c:pt>
                <c:pt idx="4182">
                  <c:v>3.4746000000000001</c:v>
                </c:pt>
                <c:pt idx="4183">
                  <c:v>3.4811000000000001</c:v>
                </c:pt>
                <c:pt idx="4184">
                  <c:v>3.4849000000000001</c:v>
                </c:pt>
                <c:pt idx="4185">
                  <c:v>3.4750999999999999</c:v>
                </c:pt>
                <c:pt idx="4186">
                  <c:v>3.4895999999999998</c:v>
                </c:pt>
                <c:pt idx="4187">
                  <c:v>3.5493999999999999</c:v>
                </c:pt>
                <c:pt idx="4188">
                  <c:v>3.5345</c:v>
                </c:pt>
                <c:pt idx="4189">
                  <c:v>3.6326000000000001</c:v>
                </c:pt>
                <c:pt idx="4190">
                  <c:v>3.5554999999999999</c:v>
                </c:pt>
                <c:pt idx="4191">
                  <c:v>3.5790000000000002</c:v>
                </c:pt>
                <c:pt idx="4192">
                  <c:v>3.6467000000000001</c:v>
                </c:pt>
                <c:pt idx="4193">
                  <c:v>3.6724999999999999</c:v>
                </c:pt>
                <c:pt idx="4194">
                  <c:v>3.7313999999999998</c:v>
                </c:pt>
                <c:pt idx="4195">
                  <c:v>3.7759999999999998</c:v>
                </c:pt>
                <c:pt idx="4196">
                  <c:v>3.7986</c:v>
                </c:pt>
                <c:pt idx="4197">
                  <c:v>3.8028</c:v>
                </c:pt>
                <c:pt idx="4198">
                  <c:v>3.7869999999999999</c:v>
                </c:pt>
                <c:pt idx="4199">
                  <c:v>3.8698000000000001</c:v>
                </c:pt>
                <c:pt idx="4200">
                  <c:v>3.8698000000000001</c:v>
                </c:pt>
                <c:pt idx="4201" formatCode="0.0000">
                  <c:v>3.8653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802112"/>
        <c:axId val="101737216"/>
      </c:lineChart>
      <c:dateAx>
        <c:axId val="99802112"/>
        <c:scaling>
          <c:orientation val="minMax"/>
          <c:max val="42369"/>
          <c:min val="36164"/>
        </c:scaling>
        <c:delete val="0"/>
        <c:axPos val="b"/>
        <c:numFmt formatCode="yyyy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1737216"/>
        <c:crosses val="autoZero"/>
        <c:auto val="1"/>
        <c:lblOffset val="100"/>
        <c:baseTimeUnit val="days"/>
        <c:majorUnit val="12"/>
        <c:majorTimeUnit val="months"/>
      </c:dateAx>
      <c:valAx>
        <c:axId val="101737216"/>
        <c:scaling>
          <c:orientation val="minMax"/>
          <c:max val="4"/>
          <c:min val="1"/>
        </c:scaling>
        <c:delete val="0"/>
        <c:axPos val="l"/>
        <c:majorGridlines>
          <c:spPr>
            <a:ln w="6350"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R$ / US$</a:t>
                </a:r>
              </a:p>
            </c:rich>
          </c:tx>
          <c:layout>
            <c:manualLayout>
              <c:xMode val="edge"/>
              <c:yMode val="edge"/>
              <c:x val="1.5491113987448272E-3"/>
              <c:y val="0.3377884332068406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99802112"/>
        <c:crosses val="autoZero"/>
        <c:crossBetween val="between"/>
        <c:majorUnit val="0.5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46427182094808"/>
          <c:y val="9.6439959165333072E-2"/>
          <c:w val="0.76741100336430268"/>
          <c:h val="0.70576203927160541"/>
        </c:manualLayout>
      </c:layout>
      <c:lineChart>
        <c:grouping val="standard"/>
        <c:varyColors val="0"/>
        <c:ser>
          <c:idx val="0"/>
          <c:order val="0"/>
          <c:tx>
            <c:strRef>
              <c:f>'2'!$B$2</c:f>
              <c:strCache>
                <c:ptCount val="1"/>
                <c:pt idx="0">
                  <c:v>Índice da taxa de câmbio efetiva real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cat>
            <c:numRef>
              <c:f>'2'!$A$12:$A$265</c:f>
              <c:numCache>
                <c:formatCode>mmm\ yy</c:formatCode>
                <c:ptCount val="254"/>
                <c:pt idx="0">
                  <c:v>34486</c:v>
                </c:pt>
                <c:pt idx="1">
                  <c:v>34516</c:v>
                </c:pt>
                <c:pt idx="2">
                  <c:v>34547</c:v>
                </c:pt>
                <c:pt idx="3">
                  <c:v>34578</c:v>
                </c:pt>
                <c:pt idx="4">
                  <c:v>34608</c:v>
                </c:pt>
                <c:pt idx="5">
                  <c:v>34639</c:v>
                </c:pt>
                <c:pt idx="6">
                  <c:v>34669</c:v>
                </c:pt>
                <c:pt idx="7">
                  <c:v>34700</c:v>
                </c:pt>
                <c:pt idx="8">
                  <c:v>34731</c:v>
                </c:pt>
                <c:pt idx="9">
                  <c:v>34759</c:v>
                </c:pt>
                <c:pt idx="10">
                  <c:v>34790</c:v>
                </c:pt>
                <c:pt idx="11">
                  <c:v>34820</c:v>
                </c:pt>
                <c:pt idx="12">
                  <c:v>34851</c:v>
                </c:pt>
                <c:pt idx="13">
                  <c:v>34881</c:v>
                </c:pt>
                <c:pt idx="14">
                  <c:v>34912</c:v>
                </c:pt>
                <c:pt idx="15">
                  <c:v>34943</c:v>
                </c:pt>
                <c:pt idx="16">
                  <c:v>34973</c:v>
                </c:pt>
                <c:pt idx="17">
                  <c:v>35004</c:v>
                </c:pt>
                <c:pt idx="18">
                  <c:v>35034</c:v>
                </c:pt>
                <c:pt idx="19">
                  <c:v>35065</c:v>
                </c:pt>
                <c:pt idx="20">
                  <c:v>35096</c:v>
                </c:pt>
                <c:pt idx="21">
                  <c:v>35125</c:v>
                </c:pt>
                <c:pt idx="22">
                  <c:v>35156</c:v>
                </c:pt>
                <c:pt idx="23">
                  <c:v>35186</c:v>
                </c:pt>
                <c:pt idx="24">
                  <c:v>35217</c:v>
                </c:pt>
                <c:pt idx="25">
                  <c:v>35247</c:v>
                </c:pt>
                <c:pt idx="26">
                  <c:v>35278</c:v>
                </c:pt>
                <c:pt idx="27">
                  <c:v>35309</c:v>
                </c:pt>
                <c:pt idx="28">
                  <c:v>35339</c:v>
                </c:pt>
                <c:pt idx="29">
                  <c:v>35370</c:v>
                </c:pt>
                <c:pt idx="30">
                  <c:v>35400</c:v>
                </c:pt>
                <c:pt idx="31">
                  <c:v>35431</c:v>
                </c:pt>
                <c:pt idx="32">
                  <c:v>35462</c:v>
                </c:pt>
                <c:pt idx="33">
                  <c:v>35490</c:v>
                </c:pt>
                <c:pt idx="34">
                  <c:v>35521</c:v>
                </c:pt>
                <c:pt idx="35">
                  <c:v>35551</c:v>
                </c:pt>
                <c:pt idx="36">
                  <c:v>35582</c:v>
                </c:pt>
                <c:pt idx="37">
                  <c:v>35612</c:v>
                </c:pt>
                <c:pt idx="38">
                  <c:v>35643</c:v>
                </c:pt>
                <c:pt idx="39">
                  <c:v>35674</c:v>
                </c:pt>
                <c:pt idx="40">
                  <c:v>35704</c:v>
                </c:pt>
                <c:pt idx="41">
                  <c:v>35735</c:v>
                </c:pt>
                <c:pt idx="42">
                  <c:v>35765</c:v>
                </c:pt>
                <c:pt idx="43">
                  <c:v>35796</c:v>
                </c:pt>
                <c:pt idx="44">
                  <c:v>35827</c:v>
                </c:pt>
                <c:pt idx="45">
                  <c:v>35855</c:v>
                </c:pt>
                <c:pt idx="46">
                  <c:v>35886</c:v>
                </c:pt>
                <c:pt idx="47">
                  <c:v>35916</c:v>
                </c:pt>
                <c:pt idx="48">
                  <c:v>35947</c:v>
                </c:pt>
                <c:pt idx="49">
                  <c:v>35977</c:v>
                </c:pt>
                <c:pt idx="50">
                  <c:v>36008</c:v>
                </c:pt>
                <c:pt idx="51">
                  <c:v>36039</c:v>
                </c:pt>
                <c:pt idx="52">
                  <c:v>36069</c:v>
                </c:pt>
                <c:pt idx="53">
                  <c:v>36100</c:v>
                </c:pt>
                <c:pt idx="54">
                  <c:v>36130</c:v>
                </c:pt>
                <c:pt idx="55">
                  <c:v>36161</c:v>
                </c:pt>
                <c:pt idx="56">
                  <c:v>36192</c:v>
                </c:pt>
                <c:pt idx="57">
                  <c:v>36220</c:v>
                </c:pt>
                <c:pt idx="58">
                  <c:v>36251</c:v>
                </c:pt>
                <c:pt idx="59">
                  <c:v>36281</c:v>
                </c:pt>
                <c:pt idx="60">
                  <c:v>36312</c:v>
                </c:pt>
                <c:pt idx="61">
                  <c:v>36342</c:v>
                </c:pt>
                <c:pt idx="62">
                  <c:v>36373</c:v>
                </c:pt>
                <c:pt idx="63">
                  <c:v>36404</c:v>
                </c:pt>
                <c:pt idx="64">
                  <c:v>36434</c:v>
                </c:pt>
                <c:pt idx="65">
                  <c:v>36465</c:v>
                </c:pt>
                <c:pt idx="66">
                  <c:v>36495</c:v>
                </c:pt>
                <c:pt idx="67">
                  <c:v>36526</c:v>
                </c:pt>
                <c:pt idx="68">
                  <c:v>36557</c:v>
                </c:pt>
                <c:pt idx="69">
                  <c:v>36586</c:v>
                </c:pt>
                <c:pt idx="70">
                  <c:v>36617</c:v>
                </c:pt>
                <c:pt idx="71">
                  <c:v>36647</c:v>
                </c:pt>
                <c:pt idx="72">
                  <c:v>36678</c:v>
                </c:pt>
                <c:pt idx="73">
                  <c:v>36708</c:v>
                </c:pt>
                <c:pt idx="74">
                  <c:v>36739</c:v>
                </c:pt>
                <c:pt idx="75">
                  <c:v>36770</c:v>
                </c:pt>
                <c:pt idx="76">
                  <c:v>36800</c:v>
                </c:pt>
                <c:pt idx="77">
                  <c:v>36831</c:v>
                </c:pt>
                <c:pt idx="78">
                  <c:v>36861</c:v>
                </c:pt>
                <c:pt idx="79">
                  <c:v>36892</c:v>
                </c:pt>
                <c:pt idx="80">
                  <c:v>36923</c:v>
                </c:pt>
                <c:pt idx="81">
                  <c:v>36951</c:v>
                </c:pt>
                <c:pt idx="82">
                  <c:v>36982</c:v>
                </c:pt>
                <c:pt idx="83">
                  <c:v>37012</c:v>
                </c:pt>
                <c:pt idx="84">
                  <c:v>37043</c:v>
                </c:pt>
                <c:pt idx="85">
                  <c:v>37073</c:v>
                </c:pt>
                <c:pt idx="86">
                  <c:v>37104</c:v>
                </c:pt>
                <c:pt idx="87">
                  <c:v>37135</c:v>
                </c:pt>
                <c:pt idx="88">
                  <c:v>37165</c:v>
                </c:pt>
                <c:pt idx="89">
                  <c:v>37196</c:v>
                </c:pt>
                <c:pt idx="90">
                  <c:v>37226</c:v>
                </c:pt>
                <c:pt idx="91">
                  <c:v>37257</c:v>
                </c:pt>
                <c:pt idx="92">
                  <c:v>37288</c:v>
                </c:pt>
                <c:pt idx="93">
                  <c:v>37316</c:v>
                </c:pt>
                <c:pt idx="94">
                  <c:v>37347</c:v>
                </c:pt>
                <c:pt idx="95">
                  <c:v>37377</c:v>
                </c:pt>
                <c:pt idx="96">
                  <c:v>37408</c:v>
                </c:pt>
                <c:pt idx="97">
                  <c:v>37438</c:v>
                </c:pt>
                <c:pt idx="98">
                  <c:v>37469</c:v>
                </c:pt>
                <c:pt idx="99">
                  <c:v>37500</c:v>
                </c:pt>
                <c:pt idx="100">
                  <c:v>37530</c:v>
                </c:pt>
                <c:pt idx="101">
                  <c:v>37561</c:v>
                </c:pt>
                <c:pt idx="102">
                  <c:v>37591</c:v>
                </c:pt>
                <c:pt idx="103">
                  <c:v>37622</c:v>
                </c:pt>
                <c:pt idx="104">
                  <c:v>37653</c:v>
                </c:pt>
                <c:pt idx="105">
                  <c:v>37681</c:v>
                </c:pt>
                <c:pt idx="106">
                  <c:v>37712</c:v>
                </c:pt>
                <c:pt idx="107">
                  <c:v>37742</c:v>
                </c:pt>
                <c:pt idx="108">
                  <c:v>37773</c:v>
                </c:pt>
                <c:pt idx="109">
                  <c:v>37803</c:v>
                </c:pt>
                <c:pt idx="110">
                  <c:v>37834</c:v>
                </c:pt>
                <c:pt idx="111">
                  <c:v>37865</c:v>
                </c:pt>
                <c:pt idx="112">
                  <c:v>37895</c:v>
                </c:pt>
                <c:pt idx="113">
                  <c:v>37926</c:v>
                </c:pt>
                <c:pt idx="114">
                  <c:v>37956</c:v>
                </c:pt>
                <c:pt idx="115">
                  <c:v>37987</c:v>
                </c:pt>
                <c:pt idx="116">
                  <c:v>38018</c:v>
                </c:pt>
                <c:pt idx="117">
                  <c:v>38047</c:v>
                </c:pt>
                <c:pt idx="118">
                  <c:v>38078</c:v>
                </c:pt>
                <c:pt idx="119">
                  <c:v>38108</c:v>
                </c:pt>
                <c:pt idx="120">
                  <c:v>38139</c:v>
                </c:pt>
                <c:pt idx="121">
                  <c:v>38169</c:v>
                </c:pt>
                <c:pt idx="122">
                  <c:v>38200</c:v>
                </c:pt>
                <c:pt idx="123">
                  <c:v>38231</c:v>
                </c:pt>
                <c:pt idx="124">
                  <c:v>38261</c:v>
                </c:pt>
                <c:pt idx="125">
                  <c:v>38292</c:v>
                </c:pt>
                <c:pt idx="126">
                  <c:v>38322</c:v>
                </c:pt>
                <c:pt idx="127">
                  <c:v>38353</c:v>
                </c:pt>
                <c:pt idx="128">
                  <c:v>38384</c:v>
                </c:pt>
                <c:pt idx="129">
                  <c:v>38412</c:v>
                </c:pt>
                <c:pt idx="130">
                  <c:v>38443</c:v>
                </c:pt>
                <c:pt idx="131">
                  <c:v>38473</c:v>
                </c:pt>
                <c:pt idx="132">
                  <c:v>38504</c:v>
                </c:pt>
                <c:pt idx="133">
                  <c:v>38534</c:v>
                </c:pt>
                <c:pt idx="134">
                  <c:v>38565</c:v>
                </c:pt>
                <c:pt idx="135">
                  <c:v>38596</c:v>
                </c:pt>
                <c:pt idx="136">
                  <c:v>38626</c:v>
                </c:pt>
                <c:pt idx="137">
                  <c:v>38657</c:v>
                </c:pt>
                <c:pt idx="138">
                  <c:v>38687</c:v>
                </c:pt>
                <c:pt idx="139">
                  <c:v>38718</c:v>
                </c:pt>
                <c:pt idx="140">
                  <c:v>38749</c:v>
                </c:pt>
                <c:pt idx="141">
                  <c:v>38777</c:v>
                </c:pt>
                <c:pt idx="142">
                  <c:v>38808</c:v>
                </c:pt>
                <c:pt idx="143">
                  <c:v>38838</c:v>
                </c:pt>
                <c:pt idx="144">
                  <c:v>38869</c:v>
                </c:pt>
                <c:pt idx="145">
                  <c:v>38899</c:v>
                </c:pt>
                <c:pt idx="146">
                  <c:v>38930</c:v>
                </c:pt>
                <c:pt idx="147">
                  <c:v>38961</c:v>
                </c:pt>
                <c:pt idx="148">
                  <c:v>38991</c:v>
                </c:pt>
                <c:pt idx="149">
                  <c:v>39022</c:v>
                </c:pt>
                <c:pt idx="150">
                  <c:v>39052</c:v>
                </c:pt>
                <c:pt idx="151">
                  <c:v>39083</c:v>
                </c:pt>
                <c:pt idx="152">
                  <c:v>39114</c:v>
                </c:pt>
                <c:pt idx="153">
                  <c:v>39142</c:v>
                </c:pt>
                <c:pt idx="154">
                  <c:v>39173</c:v>
                </c:pt>
                <c:pt idx="155">
                  <c:v>39203</c:v>
                </c:pt>
                <c:pt idx="156">
                  <c:v>39234</c:v>
                </c:pt>
                <c:pt idx="157">
                  <c:v>39264</c:v>
                </c:pt>
                <c:pt idx="158">
                  <c:v>39295</c:v>
                </c:pt>
                <c:pt idx="159">
                  <c:v>39326</c:v>
                </c:pt>
                <c:pt idx="160">
                  <c:v>39356</c:v>
                </c:pt>
                <c:pt idx="161">
                  <c:v>39387</c:v>
                </c:pt>
                <c:pt idx="162">
                  <c:v>39417</c:v>
                </c:pt>
                <c:pt idx="163">
                  <c:v>39448</c:v>
                </c:pt>
                <c:pt idx="164">
                  <c:v>39479</c:v>
                </c:pt>
                <c:pt idx="165">
                  <c:v>39508</c:v>
                </c:pt>
                <c:pt idx="166">
                  <c:v>39539</c:v>
                </c:pt>
                <c:pt idx="167">
                  <c:v>39569</c:v>
                </c:pt>
                <c:pt idx="168">
                  <c:v>39600</c:v>
                </c:pt>
                <c:pt idx="169">
                  <c:v>39630</c:v>
                </c:pt>
                <c:pt idx="170">
                  <c:v>39661</c:v>
                </c:pt>
                <c:pt idx="171">
                  <c:v>39692</c:v>
                </c:pt>
                <c:pt idx="172">
                  <c:v>39722</c:v>
                </c:pt>
                <c:pt idx="173">
                  <c:v>39753</c:v>
                </c:pt>
                <c:pt idx="174">
                  <c:v>39783</c:v>
                </c:pt>
                <c:pt idx="175">
                  <c:v>39814</c:v>
                </c:pt>
                <c:pt idx="176">
                  <c:v>39845</c:v>
                </c:pt>
                <c:pt idx="177">
                  <c:v>39873</c:v>
                </c:pt>
                <c:pt idx="178">
                  <c:v>39904</c:v>
                </c:pt>
                <c:pt idx="179">
                  <c:v>39934</c:v>
                </c:pt>
                <c:pt idx="180">
                  <c:v>39965</c:v>
                </c:pt>
                <c:pt idx="181">
                  <c:v>39995</c:v>
                </c:pt>
                <c:pt idx="182">
                  <c:v>40026</c:v>
                </c:pt>
                <c:pt idx="183">
                  <c:v>40057</c:v>
                </c:pt>
                <c:pt idx="184">
                  <c:v>40087</c:v>
                </c:pt>
                <c:pt idx="185">
                  <c:v>40118</c:v>
                </c:pt>
                <c:pt idx="186">
                  <c:v>40148</c:v>
                </c:pt>
                <c:pt idx="187">
                  <c:v>40179</c:v>
                </c:pt>
                <c:pt idx="188">
                  <c:v>40210</c:v>
                </c:pt>
                <c:pt idx="189">
                  <c:v>40238</c:v>
                </c:pt>
                <c:pt idx="190">
                  <c:v>40269</c:v>
                </c:pt>
                <c:pt idx="191">
                  <c:v>40299</c:v>
                </c:pt>
                <c:pt idx="192">
                  <c:v>40330</c:v>
                </c:pt>
                <c:pt idx="193">
                  <c:v>40360</c:v>
                </c:pt>
                <c:pt idx="194">
                  <c:v>40391</c:v>
                </c:pt>
                <c:pt idx="195">
                  <c:v>40422</c:v>
                </c:pt>
                <c:pt idx="196">
                  <c:v>40452</c:v>
                </c:pt>
                <c:pt idx="197">
                  <c:v>40483</c:v>
                </c:pt>
                <c:pt idx="198">
                  <c:v>40513</c:v>
                </c:pt>
                <c:pt idx="199">
                  <c:v>40544</c:v>
                </c:pt>
                <c:pt idx="200">
                  <c:v>40575</c:v>
                </c:pt>
                <c:pt idx="201">
                  <c:v>40603</c:v>
                </c:pt>
                <c:pt idx="202">
                  <c:v>40634</c:v>
                </c:pt>
                <c:pt idx="203">
                  <c:v>40664</c:v>
                </c:pt>
                <c:pt idx="204">
                  <c:v>40695</c:v>
                </c:pt>
                <c:pt idx="205">
                  <c:v>40725</c:v>
                </c:pt>
                <c:pt idx="206">
                  <c:v>40756</c:v>
                </c:pt>
                <c:pt idx="207">
                  <c:v>40787</c:v>
                </c:pt>
                <c:pt idx="208">
                  <c:v>40817</c:v>
                </c:pt>
                <c:pt idx="209">
                  <c:v>40848</c:v>
                </c:pt>
                <c:pt idx="210">
                  <c:v>40878</c:v>
                </c:pt>
                <c:pt idx="211">
                  <c:v>40909</c:v>
                </c:pt>
                <c:pt idx="212">
                  <c:v>40940</c:v>
                </c:pt>
                <c:pt idx="213">
                  <c:v>40969</c:v>
                </c:pt>
                <c:pt idx="214">
                  <c:v>41000</c:v>
                </c:pt>
                <c:pt idx="215">
                  <c:v>41030</c:v>
                </c:pt>
                <c:pt idx="216">
                  <c:v>41061</c:v>
                </c:pt>
                <c:pt idx="217">
                  <c:v>41091</c:v>
                </c:pt>
                <c:pt idx="218">
                  <c:v>41122</c:v>
                </c:pt>
                <c:pt idx="219">
                  <c:v>41153</c:v>
                </c:pt>
                <c:pt idx="220">
                  <c:v>41183</c:v>
                </c:pt>
                <c:pt idx="221">
                  <c:v>41214</c:v>
                </c:pt>
                <c:pt idx="222">
                  <c:v>41244</c:v>
                </c:pt>
                <c:pt idx="223">
                  <c:v>41275</c:v>
                </c:pt>
                <c:pt idx="224">
                  <c:v>41306</c:v>
                </c:pt>
                <c:pt idx="225">
                  <c:v>41334</c:v>
                </c:pt>
                <c:pt idx="226">
                  <c:v>41365</c:v>
                </c:pt>
                <c:pt idx="227">
                  <c:v>41395</c:v>
                </c:pt>
                <c:pt idx="228">
                  <c:v>41426</c:v>
                </c:pt>
                <c:pt idx="229">
                  <c:v>41456</c:v>
                </c:pt>
                <c:pt idx="230">
                  <c:v>41487</c:v>
                </c:pt>
                <c:pt idx="231">
                  <c:v>41518</c:v>
                </c:pt>
                <c:pt idx="232">
                  <c:v>41548</c:v>
                </c:pt>
                <c:pt idx="233">
                  <c:v>41579</c:v>
                </c:pt>
                <c:pt idx="234">
                  <c:v>41609</c:v>
                </c:pt>
                <c:pt idx="235">
                  <c:v>41640</c:v>
                </c:pt>
                <c:pt idx="236">
                  <c:v>41671</c:v>
                </c:pt>
                <c:pt idx="237">
                  <c:v>41699</c:v>
                </c:pt>
                <c:pt idx="238">
                  <c:v>41730</c:v>
                </c:pt>
                <c:pt idx="239">
                  <c:v>41760</c:v>
                </c:pt>
                <c:pt idx="240">
                  <c:v>41791</c:v>
                </c:pt>
                <c:pt idx="241">
                  <c:v>41821</c:v>
                </c:pt>
                <c:pt idx="242">
                  <c:v>41852</c:v>
                </c:pt>
                <c:pt idx="243">
                  <c:v>41883</c:v>
                </c:pt>
                <c:pt idx="244">
                  <c:v>41913</c:v>
                </c:pt>
                <c:pt idx="245">
                  <c:v>41944</c:v>
                </c:pt>
                <c:pt idx="246">
                  <c:v>41974</c:v>
                </c:pt>
                <c:pt idx="247">
                  <c:v>42005</c:v>
                </c:pt>
                <c:pt idx="248">
                  <c:v>42036</c:v>
                </c:pt>
                <c:pt idx="249">
                  <c:v>42064</c:v>
                </c:pt>
                <c:pt idx="250">
                  <c:v>42095</c:v>
                </c:pt>
                <c:pt idx="251">
                  <c:v>42125</c:v>
                </c:pt>
                <c:pt idx="252">
                  <c:v>42156</c:v>
                </c:pt>
                <c:pt idx="253">
                  <c:v>42186</c:v>
                </c:pt>
              </c:numCache>
            </c:numRef>
          </c:cat>
          <c:val>
            <c:numRef>
              <c:f>'2'!$B$12:$B$265</c:f>
              <c:numCache>
                <c:formatCode>General</c:formatCode>
                <c:ptCount val="254"/>
                <c:pt idx="0">
                  <c:v>100</c:v>
                </c:pt>
                <c:pt idx="1">
                  <c:v>88.96</c:v>
                </c:pt>
                <c:pt idx="2">
                  <c:v>84.39</c:v>
                </c:pt>
                <c:pt idx="3">
                  <c:v>80.7</c:v>
                </c:pt>
                <c:pt idx="4">
                  <c:v>77.72</c:v>
                </c:pt>
                <c:pt idx="5">
                  <c:v>74.849999999999994</c:v>
                </c:pt>
                <c:pt idx="6">
                  <c:v>73.3</c:v>
                </c:pt>
                <c:pt idx="7">
                  <c:v>72.16</c:v>
                </c:pt>
                <c:pt idx="8">
                  <c:v>71.59</c:v>
                </c:pt>
                <c:pt idx="9">
                  <c:v>76.36</c:v>
                </c:pt>
                <c:pt idx="10">
                  <c:v>77.89</c:v>
                </c:pt>
                <c:pt idx="11">
                  <c:v>74.900000000000006</c:v>
                </c:pt>
                <c:pt idx="12">
                  <c:v>74.97</c:v>
                </c:pt>
                <c:pt idx="13">
                  <c:v>74.569999999999993</c:v>
                </c:pt>
                <c:pt idx="14">
                  <c:v>73.5</c:v>
                </c:pt>
                <c:pt idx="15">
                  <c:v>73.06</c:v>
                </c:pt>
                <c:pt idx="16">
                  <c:v>75.33</c:v>
                </c:pt>
                <c:pt idx="17">
                  <c:v>72.25</c:v>
                </c:pt>
                <c:pt idx="18">
                  <c:v>71.11</c:v>
                </c:pt>
                <c:pt idx="19">
                  <c:v>70.52</c:v>
                </c:pt>
                <c:pt idx="20">
                  <c:v>70.349999999999994</c:v>
                </c:pt>
                <c:pt idx="21">
                  <c:v>70.569999999999993</c:v>
                </c:pt>
                <c:pt idx="22">
                  <c:v>69.83</c:v>
                </c:pt>
                <c:pt idx="23">
                  <c:v>69.17</c:v>
                </c:pt>
                <c:pt idx="24">
                  <c:v>68.75</c:v>
                </c:pt>
                <c:pt idx="25">
                  <c:v>68.819999999999993</c:v>
                </c:pt>
                <c:pt idx="26">
                  <c:v>69.459999999999994</c:v>
                </c:pt>
                <c:pt idx="27">
                  <c:v>69.55</c:v>
                </c:pt>
                <c:pt idx="28">
                  <c:v>69.540000000000006</c:v>
                </c:pt>
                <c:pt idx="29">
                  <c:v>70.06</c:v>
                </c:pt>
                <c:pt idx="30">
                  <c:v>69.58</c:v>
                </c:pt>
                <c:pt idx="31">
                  <c:v>68.41</c:v>
                </c:pt>
                <c:pt idx="32">
                  <c:v>67.349999999999994</c:v>
                </c:pt>
                <c:pt idx="33">
                  <c:v>67.16</c:v>
                </c:pt>
                <c:pt idx="34">
                  <c:v>66.73</c:v>
                </c:pt>
                <c:pt idx="35">
                  <c:v>67.39</c:v>
                </c:pt>
                <c:pt idx="36">
                  <c:v>67.430000000000007</c:v>
                </c:pt>
                <c:pt idx="37">
                  <c:v>67.03</c:v>
                </c:pt>
                <c:pt idx="38">
                  <c:v>66.790000000000006</c:v>
                </c:pt>
                <c:pt idx="39">
                  <c:v>67.81</c:v>
                </c:pt>
                <c:pt idx="40">
                  <c:v>68.62</c:v>
                </c:pt>
                <c:pt idx="41">
                  <c:v>69</c:v>
                </c:pt>
                <c:pt idx="42">
                  <c:v>68.23</c:v>
                </c:pt>
                <c:pt idx="43">
                  <c:v>67.56</c:v>
                </c:pt>
                <c:pt idx="44">
                  <c:v>67.989999999999995</c:v>
                </c:pt>
                <c:pt idx="45">
                  <c:v>68.069999999999993</c:v>
                </c:pt>
                <c:pt idx="46">
                  <c:v>68.52</c:v>
                </c:pt>
                <c:pt idx="47">
                  <c:v>69.010000000000005</c:v>
                </c:pt>
                <c:pt idx="48">
                  <c:v>68.930000000000007</c:v>
                </c:pt>
                <c:pt idx="49">
                  <c:v>69.319999999999993</c:v>
                </c:pt>
                <c:pt idx="50">
                  <c:v>70.17</c:v>
                </c:pt>
                <c:pt idx="51">
                  <c:v>72.58</c:v>
                </c:pt>
                <c:pt idx="52">
                  <c:v>74.73</c:v>
                </c:pt>
                <c:pt idx="53">
                  <c:v>74.459999999999994</c:v>
                </c:pt>
                <c:pt idx="54">
                  <c:v>75.260000000000005</c:v>
                </c:pt>
                <c:pt idx="55">
                  <c:v>93.16</c:v>
                </c:pt>
                <c:pt idx="56">
                  <c:v>115.74</c:v>
                </c:pt>
                <c:pt idx="57">
                  <c:v>112.36</c:v>
                </c:pt>
                <c:pt idx="58">
                  <c:v>99.81</c:v>
                </c:pt>
                <c:pt idx="59">
                  <c:v>98.52</c:v>
                </c:pt>
                <c:pt idx="60">
                  <c:v>102.12</c:v>
                </c:pt>
                <c:pt idx="61">
                  <c:v>102.98</c:v>
                </c:pt>
                <c:pt idx="62">
                  <c:v>108.6</c:v>
                </c:pt>
                <c:pt idx="63">
                  <c:v>109.97</c:v>
                </c:pt>
                <c:pt idx="64">
                  <c:v>113.43</c:v>
                </c:pt>
                <c:pt idx="65">
                  <c:v>109.15</c:v>
                </c:pt>
                <c:pt idx="66">
                  <c:v>102.85</c:v>
                </c:pt>
                <c:pt idx="67">
                  <c:v>100.23</c:v>
                </c:pt>
                <c:pt idx="68">
                  <c:v>97.61</c:v>
                </c:pt>
                <c:pt idx="69">
                  <c:v>95.59</c:v>
                </c:pt>
                <c:pt idx="70">
                  <c:v>96.24</c:v>
                </c:pt>
                <c:pt idx="71">
                  <c:v>97.88</c:v>
                </c:pt>
                <c:pt idx="72">
                  <c:v>98.21</c:v>
                </c:pt>
                <c:pt idx="73">
                  <c:v>95.83</c:v>
                </c:pt>
                <c:pt idx="74">
                  <c:v>93.87</c:v>
                </c:pt>
                <c:pt idx="75">
                  <c:v>94.43</c:v>
                </c:pt>
                <c:pt idx="76">
                  <c:v>95.88</c:v>
                </c:pt>
                <c:pt idx="77">
                  <c:v>99.22</c:v>
                </c:pt>
                <c:pt idx="78">
                  <c:v>100.5</c:v>
                </c:pt>
                <c:pt idx="79">
                  <c:v>104.22</c:v>
                </c:pt>
                <c:pt idx="80">
                  <c:v>106.15</c:v>
                </c:pt>
                <c:pt idx="81">
                  <c:v>109.85</c:v>
                </c:pt>
                <c:pt idx="82">
                  <c:v>114.52</c:v>
                </c:pt>
                <c:pt idx="83">
                  <c:v>119.45</c:v>
                </c:pt>
                <c:pt idx="84">
                  <c:v>122.04</c:v>
                </c:pt>
                <c:pt idx="85">
                  <c:v>124.78</c:v>
                </c:pt>
                <c:pt idx="86">
                  <c:v>127.87</c:v>
                </c:pt>
                <c:pt idx="87">
                  <c:v>136.53</c:v>
                </c:pt>
                <c:pt idx="88">
                  <c:v>138.11000000000001</c:v>
                </c:pt>
                <c:pt idx="89">
                  <c:v>126.52</c:v>
                </c:pt>
                <c:pt idx="90">
                  <c:v>116.71</c:v>
                </c:pt>
                <c:pt idx="91">
                  <c:v>114.17</c:v>
                </c:pt>
                <c:pt idx="92">
                  <c:v>112.48</c:v>
                </c:pt>
                <c:pt idx="93">
                  <c:v>107.93</c:v>
                </c:pt>
                <c:pt idx="94">
                  <c:v>106.22</c:v>
                </c:pt>
                <c:pt idx="95">
                  <c:v>113.79</c:v>
                </c:pt>
                <c:pt idx="96">
                  <c:v>125.14</c:v>
                </c:pt>
                <c:pt idx="97">
                  <c:v>136.13999999999999</c:v>
                </c:pt>
                <c:pt idx="98">
                  <c:v>142.91</c:v>
                </c:pt>
                <c:pt idx="99">
                  <c:v>152.58000000000001</c:v>
                </c:pt>
                <c:pt idx="100">
                  <c:v>171.41</c:v>
                </c:pt>
                <c:pt idx="101">
                  <c:v>158</c:v>
                </c:pt>
                <c:pt idx="102">
                  <c:v>157.44999999999999</c:v>
                </c:pt>
                <c:pt idx="103">
                  <c:v>154.31</c:v>
                </c:pt>
                <c:pt idx="104">
                  <c:v>160.13999999999999</c:v>
                </c:pt>
                <c:pt idx="105">
                  <c:v>152.85</c:v>
                </c:pt>
                <c:pt idx="106">
                  <c:v>138</c:v>
                </c:pt>
                <c:pt idx="107">
                  <c:v>133.04</c:v>
                </c:pt>
                <c:pt idx="108">
                  <c:v>130.36000000000001</c:v>
                </c:pt>
                <c:pt idx="109">
                  <c:v>129.29</c:v>
                </c:pt>
                <c:pt idx="110">
                  <c:v>133.4</c:v>
                </c:pt>
                <c:pt idx="111">
                  <c:v>129.81</c:v>
                </c:pt>
                <c:pt idx="112">
                  <c:v>128.94999999999999</c:v>
                </c:pt>
                <c:pt idx="113">
                  <c:v>131.1</c:v>
                </c:pt>
                <c:pt idx="114">
                  <c:v>133.24</c:v>
                </c:pt>
                <c:pt idx="115">
                  <c:v>134.49</c:v>
                </c:pt>
                <c:pt idx="116">
                  <c:v>138.19</c:v>
                </c:pt>
                <c:pt idx="117">
                  <c:v>135.81</c:v>
                </c:pt>
                <c:pt idx="118">
                  <c:v>135.12</c:v>
                </c:pt>
                <c:pt idx="119">
                  <c:v>142.96</c:v>
                </c:pt>
                <c:pt idx="120">
                  <c:v>144.29</c:v>
                </c:pt>
                <c:pt idx="121">
                  <c:v>139.5</c:v>
                </c:pt>
                <c:pt idx="122">
                  <c:v>136.97</c:v>
                </c:pt>
                <c:pt idx="123">
                  <c:v>131.82</c:v>
                </c:pt>
                <c:pt idx="124">
                  <c:v>131.05000000000001</c:v>
                </c:pt>
                <c:pt idx="125">
                  <c:v>129.35</c:v>
                </c:pt>
                <c:pt idx="126">
                  <c:v>126.7</c:v>
                </c:pt>
                <c:pt idx="127">
                  <c:v>124.44</c:v>
                </c:pt>
                <c:pt idx="128">
                  <c:v>120.2</c:v>
                </c:pt>
                <c:pt idx="129">
                  <c:v>125.57</c:v>
                </c:pt>
                <c:pt idx="130">
                  <c:v>118.53</c:v>
                </c:pt>
                <c:pt idx="131">
                  <c:v>111.71</c:v>
                </c:pt>
                <c:pt idx="132">
                  <c:v>108.27</c:v>
                </c:pt>
                <c:pt idx="133">
                  <c:v>106.34</c:v>
                </c:pt>
                <c:pt idx="134">
                  <c:v>107.04</c:v>
                </c:pt>
                <c:pt idx="135">
                  <c:v>104.22</c:v>
                </c:pt>
                <c:pt idx="136">
                  <c:v>101.09</c:v>
                </c:pt>
                <c:pt idx="137">
                  <c:v>97.43</c:v>
                </c:pt>
                <c:pt idx="138">
                  <c:v>100.75</c:v>
                </c:pt>
                <c:pt idx="139">
                  <c:v>100.98</c:v>
                </c:pt>
                <c:pt idx="140">
                  <c:v>95.8</c:v>
                </c:pt>
                <c:pt idx="141">
                  <c:v>95.46</c:v>
                </c:pt>
                <c:pt idx="142">
                  <c:v>95.36</c:v>
                </c:pt>
                <c:pt idx="143">
                  <c:v>99.45</c:v>
                </c:pt>
                <c:pt idx="144">
                  <c:v>102.49</c:v>
                </c:pt>
                <c:pt idx="145">
                  <c:v>100.23</c:v>
                </c:pt>
                <c:pt idx="146">
                  <c:v>99.41</c:v>
                </c:pt>
                <c:pt idx="147">
                  <c:v>99.38</c:v>
                </c:pt>
                <c:pt idx="148">
                  <c:v>97.76</c:v>
                </c:pt>
                <c:pt idx="149">
                  <c:v>98.73</c:v>
                </c:pt>
                <c:pt idx="150">
                  <c:v>99.33</c:v>
                </c:pt>
                <c:pt idx="151">
                  <c:v>97.89</c:v>
                </c:pt>
                <c:pt idx="152">
                  <c:v>96.09</c:v>
                </c:pt>
                <c:pt idx="153">
                  <c:v>96.34</c:v>
                </c:pt>
                <c:pt idx="154">
                  <c:v>94.76</c:v>
                </c:pt>
                <c:pt idx="155">
                  <c:v>92.71</c:v>
                </c:pt>
                <c:pt idx="156">
                  <c:v>90.23</c:v>
                </c:pt>
                <c:pt idx="157">
                  <c:v>88.98</c:v>
                </c:pt>
                <c:pt idx="158">
                  <c:v>92.45</c:v>
                </c:pt>
                <c:pt idx="159">
                  <c:v>90.07</c:v>
                </c:pt>
                <c:pt idx="160">
                  <c:v>86.57</c:v>
                </c:pt>
                <c:pt idx="161">
                  <c:v>86.38</c:v>
                </c:pt>
                <c:pt idx="162">
                  <c:v>86.69</c:v>
                </c:pt>
                <c:pt idx="163">
                  <c:v>87.14</c:v>
                </c:pt>
                <c:pt idx="164">
                  <c:v>85.62</c:v>
                </c:pt>
                <c:pt idx="165">
                  <c:v>86.64</c:v>
                </c:pt>
                <c:pt idx="166">
                  <c:v>86.39</c:v>
                </c:pt>
                <c:pt idx="167">
                  <c:v>84.12</c:v>
                </c:pt>
                <c:pt idx="168">
                  <c:v>82.11</c:v>
                </c:pt>
                <c:pt idx="169">
                  <c:v>81.2</c:v>
                </c:pt>
                <c:pt idx="170">
                  <c:v>80.349999999999994</c:v>
                </c:pt>
                <c:pt idx="171">
                  <c:v>87.46</c:v>
                </c:pt>
                <c:pt idx="172">
                  <c:v>100.4</c:v>
                </c:pt>
                <c:pt idx="173">
                  <c:v>100.83</c:v>
                </c:pt>
                <c:pt idx="174">
                  <c:v>106.91</c:v>
                </c:pt>
                <c:pt idx="175">
                  <c:v>100.93</c:v>
                </c:pt>
                <c:pt idx="176">
                  <c:v>98.99</c:v>
                </c:pt>
                <c:pt idx="177">
                  <c:v>98.26</c:v>
                </c:pt>
                <c:pt idx="178">
                  <c:v>95.76</c:v>
                </c:pt>
                <c:pt idx="179">
                  <c:v>90.42</c:v>
                </c:pt>
                <c:pt idx="180">
                  <c:v>87.66</c:v>
                </c:pt>
                <c:pt idx="181">
                  <c:v>86.36</c:v>
                </c:pt>
                <c:pt idx="182">
                  <c:v>82.95</c:v>
                </c:pt>
                <c:pt idx="183">
                  <c:v>82.43</c:v>
                </c:pt>
                <c:pt idx="184">
                  <c:v>79.459999999999994</c:v>
                </c:pt>
                <c:pt idx="185">
                  <c:v>79.400000000000006</c:v>
                </c:pt>
                <c:pt idx="186">
                  <c:v>79.44</c:v>
                </c:pt>
                <c:pt idx="187">
                  <c:v>80.260000000000005</c:v>
                </c:pt>
                <c:pt idx="188">
                  <c:v>81.66</c:v>
                </c:pt>
                <c:pt idx="189">
                  <c:v>79</c:v>
                </c:pt>
                <c:pt idx="190">
                  <c:v>77.48</c:v>
                </c:pt>
                <c:pt idx="191">
                  <c:v>77.52</c:v>
                </c:pt>
                <c:pt idx="192">
                  <c:v>76.290000000000006</c:v>
                </c:pt>
                <c:pt idx="193">
                  <c:v>76.459999999999994</c:v>
                </c:pt>
                <c:pt idx="194">
                  <c:v>77.239999999999995</c:v>
                </c:pt>
                <c:pt idx="195">
                  <c:v>75.489999999999995</c:v>
                </c:pt>
                <c:pt idx="196">
                  <c:v>75.239999999999995</c:v>
                </c:pt>
                <c:pt idx="197">
                  <c:v>75.739999999999995</c:v>
                </c:pt>
                <c:pt idx="198">
                  <c:v>73.7</c:v>
                </c:pt>
                <c:pt idx="199">
                  <c:v>74.58</c:v>
                </c:pt>
                <c:pt idx="200">
                  <c:v>74.989999999999995</c:v>
                </c:pt>
                <c:pt idx="201">
                  <c:v>75.06</c:v>
                </c:pt>
                <c:pt idx="202">
                  <c:v>72.459999999999994</c:v>
                </c:pt>
                <c:pt idx="203">
                  <c:v>73.540000000000006</c:v>
                </c:pt>
                <c:pt idx="204">
                  <c:v>72.44</c:v>
                </c:pt>
                <c:pt idx="205">
                  <c:v>71.92</c:v>
                </c:pt>
                <c:pt idx="206">
                  <c:v>73.36</c:v>
                </c:pt>
                <c:pt idx="207">
                  <c:v>77.819999999999993</c:v>
                </c:pt>
                <c:pt idx="208">
                  <c:v>78.27</c:v>
                </c:pt>
                <c:pt idx="209">
                  <c:v>78.290000000000006</c:v>
                </c:pt>
                <c:pt idx="210">
                  <c:v>79.3</c:v>
                </c:pt>
                <c:pt idx="211">
                  <c:v>77.8</c:v>
                </c:pt>
                <c:pt idx="212">
                  <c:v>75.790000000000006</c:v>
                </c:pt>
                <c:pt idx="213">
                  <c:v>79.150000000000006</c:v>
                </c:pt>
                <c:pt idx="214">
                  <c:v>81.319999999999993</c:v>
                </c:pt>
                <c:pt idx="215">
                  <c:v>85.37</c:v>
                </c:pt>
                <c:pt idx="216">
                  <c:v>86.77</c:v>
                </c:pt>
                <c:pt idx="217">
                  <c:v>86.37</c:v>
                </c:pt>
                <c:pt idx="218">
                  <c:v>87.17</c:v>
                </c:pt>
                <c:pt idx="219">
                  <c:v>87.71</c:v>
                </c:pt>
                <c:pt idx="220">
                  <c:v>87.58</c:v>
                </c:pt>
                <c:pt idx="221">
                  <c:v>88.11</c:v>
                </c:pt>
                <c:pt idx="222">
                  <c:v>88.79</c:v>
                </c:pt>
                <c:pt idx="223">
                  <c:v>86.37</c:v>
                </c:pt>
                <c:pt idx="224">
                  <c:v>83.93</c:v>
                </c:pt>
                <c:pt idx="225">
                  <c:v>83.01</c:v>
                </c:pt>
                <c:pt idx="226">
                  <c:v>83.54</c:v>
                </c:pt>
                <c:pt idx="227">
                  <c:v>84.56</c:v>
                </c:pt>
                <c:pt idx="228">
                  <c:v>90.03</c:v>
                </c:pt>
                <c:pt idx="229">
                  <c:v>93.85</c:v>
                </c:pt>
                <c:pt idx="230">
                  <c:v>98.32</c:v>
                </c:pt>
                <c:pt idx="231">
                  <c:v>95.06</c:v>
                </c:pt>
                <c:pt idx="232">
                  <c:v>91.65</c:v>
                </c:pt>
                <c:pt idx="233">
                  <c:v>94.8</c:v>
                </c:pt>
                <c:pt idx="234">
                  <c:v>96.31</c:v>
                </c:pt>
                <c:pt idx="235">
                  <c:v>96.73</c:v>
                </c:pt>
                <c:pt idx="236">
                  <c:v>96.2</c:v>
                </c:pt>
                <c:pt idx="237">
                  <c:v>92.64</c:v>
                </c:pt>
                <c:pt idx="238">
                  <c:v>88.42</c:v>
                </c:pt>
                <c:pt idx="239">
                  <c:v>87.75</c:v>
                </c:pt>
                <c:pt idx="240">
                  <c:v>87.98</c:v>
                </c:pt>
                <c:pt idx="241">
                  <c:v>88.55</c:v>
                </c:pt>
                <c:pt idx="242">
                  <c:v>89.9</c:v>
                </c:pt>
                <c:pt idx="243">
                  <c:v>90.49</c:v>
                </c:pt>
                <c:pt idx="244">
                  <c:v>93.39</c:v>
                </c:pt>
                <c:pt idx="245">
                  <c:v>95.01</c:v>
                </c:pt>
                <c:pt idx="246">
                  <c:v>96.7</c:v>
                </c:pt>
                <c:pt idx="247">
                  <c:v>93.36</c:v>
                </c:pt>
                <c:pt idx="248">
                  <c:v>98.73</c:v>
                </c:pt>
                <c:pt idx="249">
                  <c:v>106.89</c:v>
                </c:pt>
                <c:pt idx="250">
                  <c:v>103.72</c:v>
                </c:pt>
                <c:pt idx="251">
                  <c:v>104.21</c:v>
                </c:pt>
                <c:pt idx="252">
                  <c:v>105.16</c:v>
                </c:pt>
                <c:pt idx="253">
                  <c:v>108.44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692544"/>
        <c:axId val="101694080"/>
      </c:lineChart>
      <c:dateAx>
        <c:axId val="101692544"/>
        <c:scaling>
          <c:orientation val="minMax"/>
          <c:max val="42215"/>
          <c:min val="36161"/>
        </c:scaling>
        <c:delete val="0"/>
        <c:axPos val="b"/>
        <c:numFmt formatCode="mmm\ yy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1694080"/>
        <c:crosses val="autoZero"/>
        <c:auto val="1"/>
        <c:lblOffset val="100"/>
        <c:baseTimeUnit val="months"/>
        <c:majorUnit val="12"/>
        <c:majorTimeUnit val="months"/>
      </c:dateAx>
      <c:valAx>
        <c:axId val="101694080"/>
        <c:scaling>
          <c:orientation val="minMax"/>
          <c:max val="180"/>
          <c:min val="60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pt-BR" b="0"/>
                  <a:t>Jun  94 = 100</a:t>
                </a:r>
              </a:p>
            </c:rich>
          </c:tx>
          <c:layout>
            <c:manualLayout>
              <c:xMode val="edge"/>
              <c:yMode val="edge"/>
              <c:x val="9.5931473202764083E-4"/>
              <c:y val="0.301314653508011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01692544"/>
        <c:crosses val="autoZero"/>
        <c:crossBetween val="between"/>
        <c:majorUnit val="20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Taxa de desemprego</a:t>
            </a:r>
          </a:p>
        </c:rich>
      </c:tx>
      <c:layout>
        <c:manualLayout>
          <c:xMode val="edge"/>
          <c:yMode val="edge"/>
          <c:x val="0.20969505033802141"/>
          <c:y val="4.886901890826996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76790169624234"/>
          <c:y val="9.8459357014377386E-2"/>
          <c:w val="0.74741029431528017"/>
          <c:h val="0.73146116702373964"/>
        </c:manualLayout>
      </c:layout>
      <c:lineChart>
        <c:grouping val="standard"/>
        <c:varyColors val="0"/>
        <c:ser>
          <c:idx val="1"/>
          <c:order val="0"/>
          <c:tx>
            <c:v>Taxa de desemprego - EUA</c:v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94"/>
              <c:layout>
                <c:manualLayout>
                  <c:x val="-1.0736284861198054E-2"/>
                  <c:y val="5.480555917018225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'UR US'!$A$16:$A$110</c:f>
              <c:numCache>
                <c:formatCode>[]mmm\ yy;@</c:formatCode>
                <c:ptCount val="95"/>
                <c:pt idx="0">
                  <c:v>39356</c:v>
                </c:pt>
                <c:pt idx="1">
                  <c:v>39387</c:v>
                </c:pt>
                <c:pt idx="2">
                  <c:v>39417</c:v>
                </c:pt>
                <c:pt idx="3">
                  <c:v>39448</c:v>
                </c:pt>
                <c:pt idx="4">
                  <c:v>39479</c:v>
                </c:pt>
                <c:pt idx="5">
                  <c:v>39508</c:v>
                </c:pt>
                <c:pt idx="6">
                  <c:v>39539</c:v>
                </c:pt>
                <c:pt idx="7">
                  <c:v>39569</c:v>
                </c:pt>
                <c:pt idx="8">
                  <c:v>39600</c:v>
                </c:pt>
                <c:pt idx="9">
                  <c:v>39630</c:v>
                </c:pt>
                <c:pt idx="10">
                  <c:v>39661</c:v>
                </c:pt>
                <c:pt idx="11">
                  <c:v>39692</c:v>
                </c:pt>
                <c:pt idx="12">
                  <c:v>39722</c:v>
                </c:pt>
                <c:pt idx="13">
                  <c:v>39753</c:v>
                </c:pt>
                <c:pt idx="14">
                  <c:v>39783</c:v>
                </c:pt>
                <c:pt idx="15">
                  <c:v>39814</c:v>
                </c:pt>
                <c:pt idx="16">
                  <c:v>39845</c:v>
                </c:pt>
                <c:pt idx="17">
                  <c:v>39873</c:v>
                </c:pt>
                <c:pt idx="18">
                  <c:v>39904</c:v>
                </c:pt>
                <c:pt idx="19">
                  <c:v>39934</c:v>
                </c:pt>
                <c:pt idx="20">
                  <c:v>39965</c:v>
                </c:pt>
                <c:pt idx="21">
                  <c:v>39995</c:v>
                </c:pt>
                <c:pt idx="22">
                  <c:v>40026</c:v>
                </c:pt>
                <c:pt idx="23">
                  <c:v>40057</c:v>
                </c:pt>
                <c:pt idx="24">
                  <c:v>40087</c:v>
                </c:pt>
                <c:pt idx="25">
                  <c:v>40118</c:v>
                </c:pt>
                <c:pt idx="26">
                  <c:v>40148</c:v>
                </c:pt>
                <c:pt idx="27">
                  <c:v>40179</c:v>
                </c:pt>
                <c:pt idx="28">
                  <c:v>40210</c:v>
                </c:pt>
                <c:pt idx="29">
                  <c:v>40238</c:v>
                </c:pt>
                <c:pt idx="30">
                  <c:v>40269</c:v>
                </c:pt>
                <c:pt idx="31">
                  <c:v>40299</c:v>
                </c:pt>
                <c:pt idx="32">
                  <c:v>40330</c:v>
                </c:pt>
                <c:pt idx="33">
                  <c:v>40360</c:v>
                </c:pt>
                <c:pt idx="34">
                  <c:v>40391</c:v>
                </c:pt>
                <c:pt idx="35">
                  <c:v>40422</c:v>
                </c:pt>
                <c:pt idx="36">
                  <c:v>40452</c:v>
                </c:pt>
                <c:pt idx="37">
                  <c:v>40483</c:v>
                </c:pt>
                <c:pt idx="38">
                  <c:v>40513</c:v>
                </c:pt>
                <c:pt idx="39">
                  <c:v>40544</c:v>
                </c:pt>
                <c:pt idx="40">
                  <c:v>40575</c:v>
                </c:pt>
                <c:pt idx="41">
                  <c:v>40603</c:v>
                </c:pt>
                <c:pt idx="42">
                  <c:v>40634</c:v>
                </c:pt>
                <c:pt idx="43">
                  <c:v>40664</c:v>
                </c:pt>
                <c:pt idx="44">
                  <c:v>40695</c:v>
                </c:pt>
                <c:pt idx="45">
                  <c:v>40725</c:v>
                </c:pt>
                <c:pt idx="46">
                  <c:v>40756</c:v>
                </c:pt>
                <c:pt idx="47">
                  <c:v>40787</c:v>
                </c:pt>
                <c:pt idx="48">
                  <c:v>40817</c:v>
                </c:pt>
                <c:pt idx="49">
                  <c:v>40848</c:v>
                </c:pt>
                <c:pt idx="50">
                  <c:v>40878</c:v>
                </c:pt>
                <c:pt idx="51">
                  <c:v>40909</c:v>
                </c:pt>
                <c:pt idx="52">
                  <c:v>40940</c:v>
                </c:pt>
                <c:pt idx="53">
                  <c:v>40969</c:v>
                </c:pt>
                <c:pt idx="54">
                  <c:v>41000</c:v>
                </c:pt>
                <c:pt idx="55">
                  <c:v>41030</c:v>
                </c:pt>
                <c:pt idx="56">
                  <c:v>41061</c:v>
                </c:pt>
                <c:pt idx="57">
                  <c:v>41091</c:v>
                </c:pt>
                <c:pt idx="58">
                  <c:v>41122</c:v>
                </c:pt>
                <c:pt idx="59">
                  <c:v>41153</c:v>
                </c:pt>
                <c:pt idx="60">
                  <c:v>41183</c:v>
                </c:pt>
                <c:pt idx="61">
                  <c:v>41214</c:v>
                </c:pt>
                <c:pt idx="62">
                  <c:v>41244</c:v>
                </c:pt>
                <c:pt idx="63">
                  <c:v>41275</c:v>
                </c:pt>
                <c:pt idx="64">
                  <c:v>41306</c:v>
                </c:pt>
                <c:pt idx="65">
                  <c:v>41334</c:v>
                </c:pt>
                <c:pt idx="66">
                  <c:v>41365</c:v>
                </c:pt>
                <c:pt idx="67">
                  <c:v>41395</c:v>
                </c:pt>
                <c:pt idx="68">
                  <c:v>41426</c:v>
                </c:pt>
                <c:pt idx="69">
                  <c:v>41456</c:v>
                </c:pt>
                <c:pt idx="70">
                  <c:v>41487</c:v>
                </c:pt>
                <c:pt idx="71">
                  <c:v>41518</c:v>
                </c:pt>
                <c:pt idx="72">
                  <c:v>41548</c:v>
                </c:pt>
                <c:pt idx="73">
                  <c:v>41579</c:v>
                </c:pt>
                <c:pt idx="74">
                  <c:v>41609</c:v>
                </c:pt>
                <c:pt idx="75">
                  <c:v>41640</c:v>
                </c:pt>
                <c:pt idx="76">
                  <c:v>41671</c:v>
                </c:pt>
                <c:pt idx="77">
                  <c:v>41699</c:v>
                </c:pt>
                <c:pt idx="78">
                  <c:v>41730</c:v>
                </c:pt>
                <c:pt idx="79">
                  <c:v>41760</c:v>
                </c:pt>
                <c:pt idx="80">
                  <c:v>41791</c:v>
                </c:pt>
                <c:pt idx="81">
                  <c:v>41821</c:v>
                </c:pt>
                <c:pt idx="82">
                  <c:v>41852</c:v>
                </c:pt>
                <c:pt idx="83">
                  <c:v>41883</c:v>
                </c:pt>
                <c:pt idx="84">
                  <c:v>41913</c:v>
                </c:pt>
                <c:pt idx="85">
                  <c:v>41944</c:v>
                </c:pt>
                <c:pt idx="86">
                  <c:v>41974</c:v>
                </c:pt>
                <c:pt idx="87">
                  <c:v>42005</c:v>
                </c:pt>
                <c:pt idx="88">
                  <c:v>42036</c:v>
                </c:pt>
                <c:pt idx="89">
                  <c:v>42064</c:v>
                </c:pt>
                <c:pt idx="90">
                  <c:v>42095</c:v>
                </c:pt>
                <c:pt idx="91">
                  <c:v>42125</c:v>
                </c:pt>
                <c:pt idx="92">
                  <c:v>42156</c:v>
                </c:pt>
                <c:pt idx="93">
                  <c:v>42186</c:v>
                </c:pt>
                <c:pt idx="94">
                  <c:v>42217</c:v>
                </c:pt>
              </c:numCache>
            </c:numRef>
          </c:cat>
          <c:val>
            <c:numRef>
              <c:f>'UR US'!$B$16:$B$110</c:f>
              <c:numCache>
                <c:formatCode>0.00</c:formatCode>
                <c:ptCount val="95"/>
                <c:pt idx="0">
                  <c:v>4.7</c:v>
                </c:pt>
                <c:pt idx="1">
                  <c:v>4.7</c:v>
                </c:pt>
                <c:pt idx="2">
                  <c:v>5</c:v>
                </c:pt>
                <c:pt idx="3">
                  <c:v>5</c:v>
                </c:pt>
                <c:pt idx="4">
                  <c:v>4.9000000000000004</c:v>
                </c:pt>
                <c:pt idx="5">
                  <c:v>5.0999999999999996</c:v>
                </c:pt>
                <c:pt idx="6">
                  <c:v>5</c:v>
                </c:pt>
                <c:pt idx="7">
                  <c:v>5.4</c:v>
                </c:pt>
                <c:pt idx="8">
                  <c:v>5.6</c:v>
                </c:pt>
                <c:pt idx="9">
                  <c:v>5.8</c:v>
                </c:pt>
                <c:pt idx="10">
                  <c:v>6.1</c:v>
                </c:pt>
                <c:pt idx="11">
                  <c:v>6.1</c:v>
                </c:pt>
                <c:pt idx="12">
                  <c:v>6.5</c:v>
                </c:pt>
                <c:pt idx="13">
                  <c:v>6.8</c:v>
                </c:pt>
                <c:pt idx="14">
                  <c:v>7.3</c:v>
                </c:pt>
                <c:pt idx="15">
                  <c:v>7.8</c:v>
                </c:pt>
                <c:pt idx="16">
                  <c:v>8.3000000000000007</c:v>
                </c:pt>
                <c:pt idx="17">
                  <c:v>8.6999999999999993</c:v>
                </c:pt>
                <c:pt idx="18">
                  <c:v>9</c:v>
                </c:pt>
                <c:pt idx="19">
                  <c:v>9.4</c:v>
                </c:pt>
                <c:pt idx="20">
                  <c:v>9.5</c:v>
                </c:pt>
                <c:pt idx="21">
                  <c:v>9.5</c:v>
                </c:pt>
                <c:pt idx="22">
                  <c:v>9.6</c:v>
                </c:pt>
                <c:pt idx="23">
                  <c:v>9.8000000000000007</c:v>
                </c:pt>
                <c:pt idx="24">
                  <c:v>10</c:v>
                </c:pt>
                <c:pt idx="25">
                  <c:v>9.9</c:v>
                </c:pt>
                <c:pt idx="26">
                  <c:v>9.9</c:v>
                </c:pt>
                <c:pt idx="27">
                  <c:v>9.8000000000000007</c:v>
                </c:pt>
                <c:pt idx="28">
                  <c:v>9.8000000000000007</c:v>
                </c:pt>
                <c:pt idx="29">
                  <c:v>9.9</c:v>
                </c:pt>
                <c:pt idx="30">
                  <c:v>9.9</c:v>
                </c:pt>
                <c:pt idx="31">
                  <c:v>9.6</c:v>
                </c:pt>
                <c:pt idx="32">
                  <c:v>9.4</c:v>
                </c:pt>
                <c:pt idx="33">
                  <c:v>9.4</c:v>
                </c:pt>
                <c:pt idx="34">
                  <c:v>9.5</c:v>
                </c:pt>
                <c:pt idx="35">
                  <c:v>9.5</c:v>
                </c:pt>
                <c:pt idx="36">
                  <c:v>9.4</c:v>
                </c:pt>
                <c:pt idx="37">
                  <c:v>9.8000000000000007</c:v>
                </c:pt>
                <c:pt idx="38">
                  <c:v>9.3000000000000007</c:v>
                </c:pt>
                <c:pt idx="39">
                  <c:v>9.1999999999999993</c:v>
                </c:pt>
                <c:pt idx="40">
                  <c:v>9</c:v>
                </c:pt>
                <c:pt idx="41">
                  <c:v>9</c:v>
                </c:pt>
                <c:pt idx="42">
                  <c:v>9.1</c:v>
                </c:pt>
                <c:pt idx="43">
                  <c:v>9</c:v>
                </c:pt>
                <c:pt idx="44">
                  <c:v>9.1</c:v>
                </c:pt>
                <c:pt idx="45">
                  <c:v>9</c:v>
                </c:pt>
                <c:pt idx="46">
                  <c:v>9</c:v>
                </c:pt>
                <c:pt idx="47">
                  <c:v>9</c:v>
                </c:pt>
                <c:pt idx="48">
                  <c:v>8.8000000000000007</c:v>
                </c:pt>
                <c:pt idx="49">
                  <c:v>8.6</c:v>
                </c:pt>
                <c:pt idx="50">
                  <c:v>8.5</c:v>
                </c:pt>
                <c:pt idx="51">
                  <c:v>8.3000000000000007</c:v>
                </c:pt>
                <c:pt idx="52">
                  <c:v>8.3000000000000007</c:v>
                </c:pt>
                <c:pt idx="53">
                  <c:v>8.1999999999999993</c:v>
                </c:pt>
                <c:pt idx="54">
                  <c:v>8.1999999999999993</c:v>
                </c:pt>
                <c:pt idx="55">
                  <c:v>8.1999999999999993</c:v>
                </c:pt>
                <c:pt idx="56">
                  <c:v>8.1999999999999993</c:v>
                </c:pt>
                <c:pt idx="57">
                  <c:v>8.1999999999999993</c:v>
                </c:pt>
                <c:pt idx="58">
                  <c:v>8</c:v>
                </c:pt>
                <c:pt idx="59">
                  <c:v>7.8</c:v>
                </c:pt>
                <c:pt idx="60">
                  <c:v>7.8</c:v>
                </c:pt>
                <c:pt idx="61">
                  <c:v>7.7</c:v>
                </c:pt>
                <c:pt idx="62">
                  <c:v>7.9</c:v>
                </c:pt>
                <c:pt idx="63">
                  <c:v>8</c:v>
                </c:pt>
                <c:pt idx="64">
                  <c:v>7.7</c:v>
                </c:pt>
                <c:pt idx="65">
                  <c:v>7.5</c:v>
                </c:pt>
                <c:pt idx="66">
                  <c:v>7.6</c:v>
                </c:pt>
                <c:pt idx="67">
                  <c:v>7.5</c:v>
                </c:pt>
                <c:pt idx="68">
                  <c:v>7.5</c:v>
                </c:pt>
                <c:pt idx="69">
                  <c:v>7.3</c:v>
                </c:pt>
                <c:pt idx="70">
                  <c:v>7.2</c:v>
                </c:pt>
                <c:pt idx="71">
                  <c:v>7.2</c:v>
                </c:pt>
                <c:pt idx="72">
                  <c:v>7.2</c:v>
                </c:pt>
                <c:pt idx="73">
                  <c:v>7</c:v>
                </c:pt>
                <c:pt idx="74">
                  <c:v>6.7</c:v>
                </c:pt>
                <c:pt idx="75">
                  <c:v>6.6</c:v>
                </c:pt>
                <c:pt idx="76">
                  <c:v>6.7</c:v>
                </c:pt>
                <c:pt idx="77">
                  <c:v>6.6</c:v>
                </c:pt>
                <c:pt idx="78">
                  <c:v>6.2</c:v>
                </c:pt>
                <c:pt idx="79">
                  <c:v>6.3</c:v>
                </c:pt>
                <c:pt idx="80">
                  <c:v>6.1</c:v>
                </c:pt>
                <c:pt idx="81">
                  <c:v>6.2</c:v>
                </c:pt>
                <c:pt idx="82">
                  <c:v>6.1</c:v>
                </c:pt>
                <c:pt idx="83">
                  <c:v>5.9</c:v>
                </c:pt>
                <c:pt idx="84">
                  <c:v>5.7</c:v>
                </c:pt>
                <c:pt idx="85">
                  <c:v>5.8</c:v>
                </c:pt>
                <c:pt idx="86">
                  <c:v>5.6</c:v>
                </c:pt>
                <c:pt idx="87">
                  <c:v>5.7</c:v>
                </c:pt>
                <c:pt idx="88">
                  <c:v>5.5</c:v>
                </c:pt>
                <c:pt idx="89">
                  <c:v>5.5</c:v>
                </c:pt>
                <c:pt idx="90">
                  <c:v>5.4</c:v>
                </c:pt>
                <c:pt idx="91">
                  <c:v>5.5</c:v>
                </c:pt>
                <c:pt idx="92">
                  <c:v>5.3</c:v>
                </c:pt>
                <c:pt idx="93">
                  <c:v>5.3</c:v>
                </c:pt>
                <c:pt idx="94">
                  <c:v>5.0999999999999996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470208"/>
        <c:axId val="61471744"/>
      </c:lineChart>
      <c:dateAx>
        <c:axId val="61470208"/>
        <c:scaling>
          <c:orientation val="minMax"/>
          <c:min val="40179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61471744"/>
        <c:crosses val="autoZero"/>
        <c:auto val="1"/>
        <c:lblOffset val="100"/>
        <c:baseTimeUnit val="months"/>
        <c:majorUnit val="6"/>
        <c:majorTimeUnit val="months"/>
      </c:dateAx>
      <c:valAx>
        <c:axId val="61471744"/>
        <c:scaling>
          <c:orientation val="minMax"/>
          <c:max val="11"/>
          <c:min val="4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%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6147020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0366444579043"/>
          <c:y val="8.4871320615124438E-2"/>
          <c:w val="0.87033515041389053"/>
          <c:h val="0.73900350543430393"/>
        </c:manualLayout>
      </c:layout>
      <c:areaChart>
        <c:grouping val="standard"/>
        <c:varyColors val="0"/>
        <c:ser>
          <c:idx val="1"/>
          <c:order val="0"/>
          <c:tx>
            <c:v>intervalo entre 2007 e 2014</c:v>
          </c:tx>
          <c:spPr>
            <a:solidFill>
              <a:schemeClr val="bg1">
                <a:lumMod val="75000"/>
                <a:alpha val="67000"/>
              </a:schemeClr>
            </a:solidFill>
          </c:spPr>
          <c:cat>
            <c:strRef>
              <c:f>'g29'!$O$4:$O$15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'g29'!$Z$4:$Z$15</c:f>
              <c:numCache>
                <c:formatCode>0.0</c:formatCode>
                <c:ptCount val="12"/>
                <c:pt idx="0">
                  <c:v>0.86</c:v>
                </c:pt>
                <c:pt idx="1">
                  <c:v>0.80001986084991472</c:v>
                </c:pt>
                <c:pt idx="2">
                  <c:v>0.92</c:v>
                </c:pt>
                <c:pt idx="3">
                  <c:v>0.77003903648903815</c:v>
                </c:pt>
                <c:pt idx="4">
                  <c:v>0.79007864922732551</c:v>
                </c:pt>
                <c:pt idx="5">
                  <c:v>0.74011870365362142</c:v>
                </c:pt>
                <c:pt idx="6">
                  <c:v>0.52981816640529189</c:v>
                </c:pt>
                <c:pt idx="7">
                  <c:v>0.47014152829632394</c:v>
                </c:pt>
                <c:pt idx="8">
                  <c:v>0.57003906561428153</c:v>
                </c:pt>
                <c:pt idx="9">
                  <c:v>0.75009036269825913</c:v>
                </c:pt>
                <c:pt idx="10">
                  <c:v>0.8299097703302607</c:v>
                </c:pt>
                <c:pt idx="11">
                  <c:v>0.92</c:v>
                </c:pt>
              </c:numCache>
            </c:numRef>
          </c:val>
        </c:ser>
        <c:ser>
          <c:idx val="0"/>
          <c:order val="1"/>
          <c:tx>
            <c:strRef>
              <c:f>'g29'!$AA$3</c:f>
              <c:strCache>
                <c:ptCount val="1"/>
                <c:pt idx="0">
                  <c:v>piso</c:v>
                </c:pt>
              </c:strCache>
            </c:strRef>
          </c:tx>
          <c:spPr>
            <a:solidFill>
              <a:schemeClr val="bg1"/>
            </a:solidFill>
          </c:spPr>
          <c:cat>
            <c:strRef>
              <c:f>'g29'!$O$4:$O$15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'g29'!$AA$4:$AA$15</c:f>
              <c:numCache>
                <c:formatCode>0.0</c:formatCode>
                <c:ptCount val="12"/>
                <c:pt idx="0">
                  <c:v>0.44014454790537627</c:v>
                </c:pt>
                <c:pt idx="1">
                  <c:v>0.44011939571149128</c:v>
                </c:pt>
                <c:pt idx="2">
                  <c:v>0.19981318835473871</c:v>
                </c:pt>
                <c:pt idx="3">
                  <c:v>0.25001132981856244</c:v>
                </c:pt>
                <c:pt idx="4">
                  <c:v>0.27990205311733973</c:v>
                </c:pt>
                <c:pt idx="5">
                  <c:v>0</c:v>
                </c:pt>
                <c:pt idx="6">
                  <c:v>9.9654744530397465E-3</c:v>
                </c:pt>
                <c:pt idx="7">
                  <c:v>3.9857925780665937E-2</c:v>
                </c:pt>
                <c:pt idx="8">
                  <c:v>0.18003474224160243</c:v>
                </c:pt>
                <c:pt idx="9">
                  <c:v>0.27998914874591208</c:v>
                </c:pt>
                <c:pt idx="10">
                  <c:v>0.36007138806650119</c:v>
                </c:pt>
                <c:pt idx="11">
                  <c:v>0.28009068282503335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047104"/>
        <c:axId val="102061184"/>
      </c:areaChart>
      <c:lineChart>
        <c:grouping val="standard"/>
        <c:varyColors val="0"/>
        <c:ser>
          <c:idx val="2"/>
          <c:order val="2"/>
          <c:tx>
            <c:strRef>
              <c:f>'g29'!$AB$3</c:f>
              <c:strCache>
                <c:ptCount val="1"/>
                <c:pt idx="0">
                  <c:v>2015</c:v>
                </c:pt>
              </c:strCache>
            </c:strRef>
          </c:tx>
          <c:spPr>
            <a:ln w="63500">
              <a:solidFill>
                <a:srgbClr val="193264">
                  <a:alpha val="78000"/>
                </a:srgbClr>
              </a:solidFill>
            </a:ln>
          </c:spPr>
          <c:marker>
            <c:symbol val="none"/>
          </c:marker>
          <c:dPt>
            <c:idx val="8"/>
            <c:bubble3D val="0"/>
            <c:spPr>
              <a:ln w="63500">
                <a:solidFill>
                  <a:srgbClr val="193264">
                    <a:alpha val="78000"/>
                  </a:srgbClr>
                </a:solidFill>
                <a:prstDash val="sysDot"/>
              </a:ln>
            </c:spPr>
          </c:dPt>
          <c:dPt>
            <c:idx val="9"/>
            <c:bubble3D val="0"/>
            <c:spPr>
              <a:ln w="63500">
                <a:solidFill>
                  <a:srgbClr val="193264">
                    <a:alpha val="78000"/>
                  </a:srgbClr>
                </a:solidFill>
                <a:prstDash val="sysDot"/>
              </a:ln>
            </c:spPr>
          </c:dPt>
          <c:dPt>
            <c:idx val="10"/>
            <c:bubble3D val="0"/>
            <c:spPr>
              <a:ln w="63500">
                <a:solidFill>
                  <a:srgbClr val="193264">
                    <a:alpha val="78000"/>
                  </a:srgbClr>
                </a:solidFill>
                <a:prstDash val="sysDot"/>
              </a:ln>
            </c:spPr>
          </c:dPt>
          <c:dPt>
            <c:idx val="11"/>
            <c:bubble3D val="0"/>
            <c:spPr>
              <a:ln w="63500">
                <a:solidFill>
                  <a:srgbClr val="193264">
                    <a:alpha val="78000"/>
                  </a:srgbClr>
                </a:solidFill>
                <a:prstDash val="sysDot"/>
              </a:ln>
            </c:spPr>
          </c:dPt>
          <c:cat>
            <c:strRef>
              <c:f>'g29'!$O$4:$O$15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'g29'!$AB$4:$AB$15</c:f>
              <c:numCache>
                <c:formatCode>0.0</c:formatCode>
                <c:ptCount val="12"/>
                <c:pt idx="0">
                  <c:v>1.24</c:v>
                </c:pt>
                <c:pt idx="1">
                  <c:v>1.22</c:v>
                </c:pt>
                <c:pt idx="2">
                  <c:v>1.32</c:v>
                </c:pt>
                <c:pt idx="3">
                  <c:v>0.71</c:v>
                </c:pt>
                <c:pt idx="4">
                  <c:v>0.74</c:v>
                </c:pt>
                <c:pt idx="5">
                  <c:v>0.79</c:v>
                </c:pt>
                <c:pt idx="6">
                  <c:v>0.62</c:v>
                </c:pt>
                <c:pt idx="7">
                  <c:v>0.22</c:v>
                </c:pt>
                <c:pt idx="8">
                  <c:v>0.41</c:v>
                </c:pt>
                <c:pt idx="9">
                  <c:v>0.47</c:v>
                </c:pt>
                <c:pt idx="10">
                  <c:v>0.54</c:v>
                </c:pt>
                <c:pt idx="11">
                  <c:v>0.64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'g29'!$AC$3</c:f>
              <c:strCache>
                <c:ptCount val="1"/>
                <c:pt idx="0">
                  <c:v>2016</c:v>
                </c:pt>
              </c:strCache>
            </c:strRef>
          </c:tx>
          <c:spPr>
            <a:ln w="63500">
              <a:solidFill>
                <a:srgbClr val="C00000">
                  <a:alpha val="78000"/>
                </a:srgbClr>
              </a:solidFill>
              <a:prstDash val="sysDot"/>
            </a:ln>
          </c:spPr>
          <c:marker>
            <c:symbol val="none"/>
          </c:marker>
          <c:cat>
            <c:strRef>
              <c:f>'g29'!$O$4:$O$15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'g29'!$AC$4:$AC$15</c:f>
              <c:numCache>
                <c:formatCode>0.0</c:formatCode>
                <c:ptCount val="12"/>
                <c:pt idx="0">
                  <c:v>0.7</c:v>
                </c:pt>
                <c:pt idx="1">
                  <c:v>0.67</c:v>
                </c:pt>
                <c:pt idx="2">
                  <c:v>0.5</c:v>
                </c:pt>
                <c:pt idx="3">
                  <c:v>0.54</c:v>
                </c:pt>
                <c:pt idx="4">
                  <c:v>0.41</c:v>
                </c:pt>
                <c:pt idx="5">
                  <c:v>0.24</c:v>
                </c:pt>
                <c:pt idx="6">
                  <c:v>0.22</c:v>
                </c:pt>
                <c:pt idx="7">
                  <c:v>0.26</c:v>
                </c:pt>
                <c:pt idx="8">
                  <c:v>0.39</c:v>
                </c:pt>
                <c:pt idx="9">
                  <c:v>0.45</c:v>
                </c:pt>
                <c:pt idx="10">
                  <c:v>0.5</c:v>
                </c:pt>
                <c:pt idx="11">
                  <c:v>0.59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047104"/>
        <c:axId val="102061184"/>
      </c:lineChart>
      <c:catAx>
        <c:axId val="102047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02061184"/>
        <c:crosses val="autoZero"/>
        <c:auto val="1"/>
        <c:lblAlgn val="ctr"/>
        <c:lblOffset val="100"/>
        <c:noMultiLvlLbl val="0"/>
      </c:catAx>
      <c:valAx>
        <c:axId val="1020611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pt-BR" b="0"/>
                  <a:t>IPCA mensal (%)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02047104"/>
        <c:crosses val="autoZero"/>
        <c:crossBetween val="between"/>
      </c:valAx>
      <c:spPr>
        <a:noFill/>
        <a:ln>
          <a:noFill/>
        </a:ln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13249331213406015"/>
          <c:y val="0.85973999894308517"/>
          <c:w val="0.83116722188572578"/>
          <c:h val="0.12683718226496857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29946497072481"/>
          <c:y val="9.1891089371404333E-2"/>
          <c:w val="0.77924992797410453"/>
          <c:h val="0.70731656017745248"/>
        </c:manualLayout>
      </c:layout>
      <c:lineChart>
        <c:grouping val="standard"/>
        <c:varyColors val="0"/>
        <c:ser>
          <c:idx val="1"/>
          <c:order val="1"/>
          <c:tx>
            <c:strRef>
              <c:f>'diario 1'!$F$2</c:f>
              <c:strCache>
                <c:ptCount val="1"/>
                <c:pt idx="0">
                  <c:v>Taxa de câmbio (R$/US$)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cat>
            <c:numRef>
              <c:f>'diario 1'!$A$7:$A$9172</c:f>
              <c:numCache>
                <c:formatCode>dd\ mmm\ yy\ ddd</c:formatCode>
                <c:ptCount val="9166"/>
                <c:pt idx="0">
                  <c:v>31477</c:v>
                </c:pt>
                <c:pt idx="1">
                  <c:v>31481</c:v>
                </c:pt>
                <c:pt idx="2">
                  <c:v>31483</c:v>
                </c:pt>
                <c:pt idx="3">
                  <c:v>31485</c:v>
                </c:pt>
                <c:pt idx="4">
                  <c:v>31488</c:v>
                </c:pt>
                <c:pt idx="5">
                  <c:v>31489</c:v>
                </c:pt>
                <c:pt idx="6">
                  <c:v>31490</c:v>
                </c:pt>
                <c:pt idx="7">
                  <c:v>31491</c:v>
                </c:pt>
                <c:pt idx="8">
                  <c:v>31492</c:v>
                </c:pt>
                <c:pt idx="9">
                  <c:v>31495</c:v>
                </c:pt>
                <c:pt idx="10">
                  <c:v>31496</c:v>
                </c:pt>
                <c:pt idx="11">
                  <c:v>31497</c:v>
                </c:pt>
                <c:pt idx="12">
                  <c:v>31502</c:v>
                </c:pt>
                <c:pt idx="13">
                  <c:v>31503</c:v>
                </c:pt>
                <c:pt idx="14">
                  <c:v>31504</c:v>
                </c:pt>
                <c:pt idx="15">
                  <c:v>31505</c:v>
                </c:pt>
                <c:pt idx="16">
                  <c:v>31506</c:v>
                </c:pt>
                <c:pt idx="17">
                  <c:v>31509</c:v>
                </c:pt>
                <c:pt idx="18">
                  <c:v>31510</c:v>
                </c:pt>
                <c:pt idx="19">
                  <c:v>31511</c:v>
                </c:pt>
                <c:pt idx="20">
                  <c:v>31512</c:v>
                </c:pt>
                <c:pt idx="21">
                  <c:v>31513</c:v>
                </c:pt>
                <c:pt idx="22">
                  <c:v>31516</c:v>
                </c:pt>
                <c:pt idx="23">
                  <c:v>31517</c:v>
                </c:pt>
                <c:pt idx="24">
                  <c:v>31518</c:v>
                </c:pt>
                <c:pt idx="25">
                  <c:v>31519</c:v>
                </c:pt>
                <c:pt idx="26">
                  <c:v>31520</c:v>
                </c:pt>
                <c:pt idx="27">
                  <c:v>31524</c:v>
                </c:pt>
                <c:pt idx="28">
                  <c:v>31525</c:v>
                </c:pt>
                <c:pt idx="29">
                  <c:v>31526</c:v>
                </c:pt>
                <c:pt idx="30">
                  <c:v>31527</c:v>
                </c:pt>
                <c:pt idx="31">
                  <c:v>31530</c:v>
                </c:pt>
                <c:pt idx="32">
                  <c:v>31531</c:v>
                </c:pt>
                <c:pt idx="33">
                  <c:v>31532</c:v>
                </c:pt>
                <c:pt idx="34">
                  <c:v>31534</c:v>
                </c:pt>
                <c:pt idx="35">
                  <c:v>31537</c:v>
                </c:pt>
                <c:pt idx="36">
                  <c:v>31538</c:v>
                </c:pt>
                <c:pt idx="37">
                  <c:v>31539</c:v>
                </c:pt>
                <c:pt idx="38">
                  <c:v>31540</c:v>
                </c:pt>
                <c:pt idx="39">
                  <c:v>31541</c:v>
                </c:pt>
                <c:pt idx="40">
                  <c:v>31544</c:v>
                </c:pt>
                <c:pt idx="41">
                  <c:v>31545</c:v>
                </c:pt>
                <c:pt idx="42">
                  <c:v>31546</c:v>
                </c:pt>
                <c:pt idx="43">
                  <c:v>31547</c:v>
                </c:pt>
                <c:pt idx="44">
                  <c:v>31548</c:v>
                </c:pt>
                <c:pt idx="45">
                  <c:v>31551</c:v>
                </c:pt>
                <c:pt idx="46">
                  <c:v>31552</c:v>
                </c:pt>
                <c:pt idx="47">
                  <c:v>31553</c:v>
                </c:pt>
                <c:pt idx="48">
                  <c:v>31554</c:v>
                </c:pt>
                <c:pt idx="49">
                  <c:v>31555</c:v>
                </c:pt>
                <c:pt idx="50">
                  <c:v>31559</c:v>
                </c:pt>
                <c:pt idx="51">
                  <c:v>31560</c:v>
                </c:pt>
                <c:pt idx="52">
                  <c:v>31561</c:v>
                </c:pt>
                <c:pt idx="53">
                  <c:v>31562</c:v>
                </c:pt>
                <c:pt idx="54">
                  <c:v>31565</c:v>
                </c:pt>
                <c:pt idx="55">
                  <c:v>31566</c:v>
                </c:pt>
                <c:pt idx="56">
                  <c:v>31567</c:v>
                </c:pt>
                <c:pt idx="57">
                  <c:v>31568</c:v>
                </c:pt>
                <c:pt idx="58">
                  <c:v>31569</c:v>
                </c:pt>
                <c:pt idx="59">
                  <c:v>31572</c:v>
                </c:pt>
                <c:pt idx="60">
                  <c:v>31573</c:v>
                </c:pt>
                <c:pt idx="61">
                  <c:v>31574</c:v>
                </c:pt>
                <c:pt idx="62">
                  <c:v>31575</c:v>
                </c:pt>
                <c:pt idx="63">
                  <c:v>31576</c:v>
                </c:pt>
                <c:pt idx="64">
                  <c:v>31579</c:v>
                </c:pt>
                <c:pt idx="65">
                  <c:v>31580</c:v>
                </c:pt>
                <c:pt idx="66">
                  <c:v>31581</c:v>
                </c:pt>
                <c:pt idx="67">
                  <c:v>31582</c:v>
                </c:pt>
                <c:pt idx="68">
                  <c:v>31583</c:v>
                </c:pt>
                <c:pt idx="69">
                  <c:v>31586</c:v>
                </c:pt>
                <c:pt idx="70">
                  <c:v>31587</c:v>
                </c:pt>
                <c:pt idx="71">
                  <c:v>31588</c:v>
                </c:pt>
                <c:pt idx="72">
                  <c:v>31589</c:v>
                </c:pt>
                <c:pt idx="73">
                  <c:v>31590</c:v>
                </c:pt>
                <c:pt idx="74">
                  <c:v>31593</c:v>
                </c:pt>
                <c:pt idx="75">
                  <c:v>31594</c:v>
                </c:pt>
                <c:pt idx="76">
                  <c:v>31595</c:v>
                </c:pt>
                <c:pt idx="77">
                  <c:v>31596</c:v>
                </c:pt>
                <c:pt idx="78">
                  <c:v>31597</c:v>
                </c:pt>
                <c:pt idx="79">
                  <c:v>31600</c:v>
                </c:pt>
                <c:pt idx="80">
                  <c:v>31601</c:v>
                </c:pt>
                <c:pt idx="81">
                  <c:v>31602</c:v>
                </c:pt>
                <c:pt idx="82">
                  <c:v>31603</c:v>
                </c:pt>
                <c:pt idx="83">
                  <c:v>31604</c:v>
                </c:pt>
                <c:pt idx="84">
                  <c:v>31607</c:v>
                </c:pt>
                <c:pt idx="85">
                  <c:v>31608</c:v>
                </c:pt>
                <c:pt idx="86">
                  <c:v>31609</c:v>
                </c:pt>
                <c:pt idx="87">
                  <c:v>31610</c:v>
                </c:pt>
                <c:pt idx="88">
                  <c:v>31611</c:v>
                </c:pt>
                <c:pt idx="89">
                  <c:v>31614</c:v>
                </c:pt>
                <c:pt idx="90">
                  <c:v>31615</c:v>
                </c:pt>
                <c:pt idx="91">
                  <c:v>31616</c:v>
                </c:pt>
                <c:pt idx="92">
                  <c:v>31617</c:v>
                </c:pt>
                <c:pt idx="93">
                  <c:v>31618</c:v>
                </c:pt>
                <c:pt idx="94">
                  <c:v>31621</c:v>
                </c:pt>
                <c:pt idx="95">
                  <c:v>31622</c:v>
                </c:pt>
                <c:pt idx="96">
                  <c:v>31623</c:v>
                </c:pt>
                <c:pt idx="97">
                  <c:v>31624</c:v>
                </c:pt>
                <c:pt idx="98">
                  <c:v>31625</c:v>
                </c:pt>
                <c:pt idx="99">
                  <c:v>31628</c:v>
                </c:pt>
                <c:pt idx="100">
                  <c:v>31629</c:v>
                </c:pt>
                <c:pt idx="101">
                  <c:v>31630</c:v>
                </c:pt>
                <c:pt idx="102">
                  <c:v>31631</c:v>
                </c:pt>
                <c:pt idx="103">
                  <c:v>31632</c:v>
                </c:pt>
                <c:pt idx="104">
                  <c:v>31635</c:v>
                </c:pt>
                <c:pt idx="105">
                  <c:v>31636</c:v>
                </c:pt>
                <c:pt idx="106">
                  <c:v>31637</c:v>
                </c:pt>
                <c:pt idx="107">
                  <c:v>31638</c:v>
                </c:pt>
                <c:pt idx="108">
                  <c:v>31639</c:v>
                </c:pt>
                <c:pt idx="109">
                  <c:v>31642</c:v>
                </c:pt>
                <c:pt idx="110">
                  <c:v>31643</c:v>
                </c:pt>
                <c:pt idx="111">
                  <c:v>31644</c:v>
                </c:pt>
                <c:pt idx="112">
                  <c:v>31645</c:v>
                </c:pt>
                <c:pt idx="113">
                  <c:v>31646</c:v>
                </c:pt>
                <c:pt idx="114">
                  <c:v>31649</c:v>
                </c:pt>
                <c:pt idx="115">
                  <c:v>31650</c:v>
                </c:pt>
                <c:pt idx="116">
                  <c:v>31651</c:v>
                </c:pt>
                <c:pt idx="117">
                  <c:v>31652</c:v>
                </c:pt>
                <c:pt idx="118">
                  <c:v>31653</c:v>
                </c:pt>
                <c:pt idx="119">
                  <c:v>31656</c:v>
                </c:pt>
                <c:pt idx="120">
                  <c:v>31657</c:v>
                </c:pt>
                <c:pt idx="121">
                  <c:v>31658</c:v>
                </c:pt>
                <c:pt idx="122">
                  <c:v>31659</c:v>
                </c:pt>
                <c:pt idx="123">
                  <c:v>31660</c:v>
                </c:pt>
                <c:pt idx="124">
                  <c:v>31663</c:v>
                </c:pt>
                <c:pt idx="125">
                  <c:v>31664</c:v>
                </c:pt>
                <c:pt idx="126">
                  <c:v>31665</c:v>
                </c:pt>
                <c:pt idx="127">
                  <c:v>31666</c:v>
                </c:pt>
                <c:pt idx="128">
                  <c:v>31667</c:v>
                </c:pt>
                <c:pt idx="129">
                  <c:v>31670</c:v>
                </c:pt>
                <c:pt idx="130">
                  <c:v>31671</c:v>
                </c:pt>
                <c:pt idx="131">
                  <c:v>31672</c:v>
                </c:pt>
                <c:pt idx="132">
                  <c:v>31673</c:v>
                </c:pt>
                <c:pt idx="133">
                  <c:v>31674</c:v>
                </c:pt>
                <c:pt idx="134">
                  <c:v>31677</c:v>
                </c:pt>
                <c:pt idx="135">
                  <c:v>31678</c:v>
                </c:pt>
                <c:pt idx="136">
                  <c:v>31679</c:v>
                </c:pt>
                <c:pt idx="137">
                  <c:v>31680</c:v>
                </c:pt>
                <c:pt idx="138">
                  <c:v>31681</c:v>
                </c:pt>
                <c:pt idx="139">
                  <c:v>31684</c:v>
                </c:pt>
                <c:pt idx="140">
                  <c:v>31685</c:v>
                </c:pt>
                <c:pt idx="141">
                  <c:v>31686</c:v>
                </c:pt>
                <c:pt idx="142">
                  <c:v>31687</c:v>
                </c:pt>
                <c:pt idx="143">
                  <c:v>31688</c:v>
                </c:pt>
                <c:pt idx="144">
                  <c:v>31691</c:v>
                </c:pt>
                <c:pt idx="145">
                  <c:v>31692</c:v>
                </c:pt>
                <c:pt idx="146">
                  <c:v>31693</c:v>
                </c:pt>
                <c:pt idx="147">
                  <c:v>31694</c:v>
                </c:pt>
                <c:pt idx="148">
                  <c:v>31695</c:v>
                </c:pt>
                <c:pt idx="149">
                  <c:v>31698</c:v>
                </c:pt>
                <c:pt idx="150">
                  <c:v>31699</c:v>
                </c:pt>
                <c:pt idx="151">
                  <c:v>31700</c:v>
                </c:pt>
                <c:pt idx="152">
                  <c:v>31701</c:v>
                </c:pt>
                <c:pt idx="153">
                  <c:v>31702</c:v>
                </c:pt>
                <c:pt idx="154">
                  <c:v>31705</c:v>
                </c:pt>
                <c:pt idx="155">
                  <c:v>31706</c:v>
                </c:pt>
                <c:pt idx="156">
                  <c:v>31707</c:v>
                </c:pt>
                <c:pt idx="157">
                  <c:v>31708</c:v>
                </c:pt>
                <c:pt idx="158">
                  <c:v>31709</c:v>
                </c:pt>
                <c:pt idx="159">
                  <c:v>31712</c:v>
                </c:pt>
                <c:pt idx="160">
                  <c:v>31713</c:v>
                </c:pt>
                <c:pt idx="161">
                  <c:v>31714</c:v>
                </c:pt>
                <c:pt idx="162">
                  <c:v>31715</c:v>
                </c:pt>
                <c:pt idx="163">
                  <c:v>31716</c:v>
                </c:pt>
                <c:pt idx="164">
                  <c:v>31719</c:v>
                </c:pt>
                <c:pt idx="165">
                  <c:v>31720</c:v>
                </c:pt>
                <c:pt idx="166">
                  <c:v>31721</c:v>
                </c:pt>
                <c:pt idx="167">
                  <c:v>31722</c:v>
                </c:pt>
                <c:pt idx="168">
                  <c:v>31723</c:v>
                </c:pt>
                <c:pt idx="169">
                  <c:v>31726</c:v>
                </c:pt>
                <c:pt idx="170">
                  <c:v>31727</c:v>
                </c:pt>
                <c:pt idx="171">
                  <c:v>31728</c:v>
                </c:pt>
                <c:pt idx="172">
                  <c:v>31729</c:v>
                </c:pt>
                <c:pt idx="173">
                  <c:v>31730</c:v>
                </c:pt>
                <c:pt idx="174">
                  <c:v>31733</c:v>
                </c:pt>
                <c:pt idx="175">
                  <c:v>31734</c:v>
                </c:pt>
                <c:pt idx="176">
                  <c:v>31735</c:v>
                </c:pt>
                <c:pt idx="177">
                  <c:v>31736</c:v>
                </c:pt>
                <c:pt idx="178">
                  <c:v>31737</c:v>
                </c:pt>
                <c:pt idx="179">
                  <c:v>31740</c:v>
                </c:pt>
                <c:pt idx="180">
                  <c:v>31741</c:v>
                </c:pt>
                <c:pt idx="181">
                  <c:v>31742</c:v>
                </c:pt>
                <c:pt idx="182">
                  <c:v>31743</c:v>
                </c:pt>
                <c:pt idx="183">
                  <c:v>31744</c:v>
                </c:pt>
                <c:pt idx="184">
                  <c:v>31747</c:v>
                </c:pt>
                <c:pt idx="185">
                  <c:v>31748</c:v>
                </c:pt>
                <c:pt idx="186">
                  <c:v>31749</c:v>
                </c:pt>
                <c:pt idx="187">
                  <c:v>31750</c:v>
                </c:pt>
                <c:pt idx="188">
                  <c:v>31751</c:v>
                </c:pt>
                <c:pt idx="189">
                  <c:v>31754</c:v>
                </c:pt>
                <c:pt idx="190">
                  <c:v>31755</c:v>
                </c:pt>
                <c:pt idx="191">
                  <c:v>31756</c:v>
                </c:pt>
                <c:pt idx="192">
                  <c:v>31757</c:v>
                </c:pt>
                <c:pt idx="193">
                  <c:v>31758</c:v>
                </c:pt>
                <c:pt idx="194">
                  <c:v>31761</c:v>
                </c:pt>
                <c:pt idx="195">
                  <c:v>31762</c:v>
                </c:pt>
                <c:pt idx="196">
                  <c:v>31763</c:v>
                </c:pt>
                <c:pt idx="197">
                  <c:v>31764</c:v>
                </c:pt>
                <c:pt idx="198">
                  <c:v>31765</c:v>
                </c:pt>
                <c:pt idx="199">
                  <c:v>31768</c:v>
                </c:pt>
                <c:pt idx="200">
                  <c:v>31769</c:v>
                </c:pt>
                <c:pt idx="201">
                  <c:v>31770</c:v>
                </c:pt>
                <c:pt idx="202">
                  <c:v>31772</c:v>
                </c:pt>
                <c:pt idx="203">
                  <c:v>31775</c:v>
                </c:pt>
                <c:pt idx="204">
                  <c:v>31776</c:v>
                </c:pt>
                <c:pt idx="205">
                  <c:v>31777</c:v>
                </c:pt>
                <c:pt idx="206">
                  <c:v>31779</c:v>
                </c:pt>
                <c:pt idx="207">
                  <c:v>31782</c:v>
                </c:pt>
                <c:pt idx="208">
                  <c:v>31783</c:v>
                </c:pt>
                <c:pt idx="209">
                  <c:v>31784</c:v>
                </c:pt>
                <c:pt idx="210">
                  <c:v>31785</c:v>
                </c:pt>
                <c:pt idx="211">
                  <c:v>31786</c:v>
                </c:pt>
                <c:pt idx="212">
                  <c:v>31789</c:v>
                </c:pt>
                <c:pt idx="213">
                  <c:v>31790</c:v>
                </c:pt>
                <c:pt idx="214">
                  <c:v>31791</c:v>
                </c:pt>
                <c:pt idx="215">
                  <c:v>31792</c:v>
                </c:pt>
                <c:pt idx="216">
                  <c:v>31793</c:v>
                </c:pt>
                <c:pt idx="217">
                  <c:v>31796</c:v>
                </c:pt>
                <c:pt idx="218">
                  <c:v>31797</c:v>
                </c:pt>
                <c:pt idx="219">
                  <c:v>31798</c:v>
                </c:pt>
                <c:pt idx="220">
                  <c:v>31799</c:v>
                </c:pt>
                <c:pt idx="221">
                  <c:v>31800</c:v>
                </c:pt>
                <c:pt idx="222">
                  <c:v>31803</c:v>
                </c:pt>
                <c:pt idx="223">
                  <c:v>31804</c:v>
                </c:pt>
                <c:pt idx="224">
                  <c:v>31805</c:v>
                </c:pt>
                <c:pt idx="225">
                  <c:v>31806</c:v>
                </c:pt>
                <c:pt idx="226">
                  <c:v>31807</c:v>
                </c:pt>
                <c:pt idx="227">
                  <c:v>31810</c:v>
                </c:pt>
                <c:pt idx="228">
                  <c:v>31811</c:v>
                </c:pt>
                <c:pt idx="229">
                  <c:v>31812</c:v>
                </c:pt>
                <c:pt idx="230">
                  <c:v>31813</c:v>
                </c:pt>
                <c:pt idx="231">
                  <c:v>31814</c:v>
                </c:pt>
                <c:pt idx="232">
                  <c:v>31817</c:v>
                </c:pt>
                <c:pt idx="233">
                  <c:v>31818</c:v>
                </c:pt>
                <c:pt idx="234">
                  <c:v>31819</c:v>
                </c:pt>
                <c:pt idx="235">
                  <c:v>31820</c:v>
                </c:pt>
                <c:pt idx="236">
                  <c:v>31821</c:v>
                </c:pt>
                <c:pt idx="237">
                  <c:v>31824</c:v>
                </c:pt>
                <c:pt idx="238">
                  <c:v>31825</c:v>
                </c:pt>
                <c:pt idx="239">
                  <c:v>31826</c:v>
                </c:pt>
                <c:pt idx="240">
                  <c:v>31827</c:v>
                </c:pt>
                <c:pt idx="241">
                  <c:v>31828</c:v>
                </c:pt>
                <c:pt idx="242">
                  <c:v>31831</c:v>
                </c:pt>
                <c:pt idx="243">
                  <c:v>31832</c:v>
                </c:pt>
                <c:pt idx="244">
                  <c:v>31833</c:v>
                </c:pt>
                <c:pt idx="245">
                  <c:v>31834</c:v>
                </c:pt>
                <c:pt idx="246">
                  <c:v>31835</c:v>
                </c:pt>
                <c:pt idx="247">
                  <c:v>31840</c:v>
                </c:pt>
                <c:pt idx="248">
                  <c:v>31841</c:v>
                </c:pt>
                <c:pt idx="249">
                  <c:v>31842</c:v>
                </c:pt>
                <c:pt idx="250">
                  <c:v>31845</c:v>
                </c:pt>
                <c:pt idx="251">
                  <c:v>31846</c:v>
                </c:pt>
                <c:pt idx="252">
                  <c:v>31847</c:v>
                </c:pt>
                <c:pt idx="253">
                  <c:v>31848</c:v>
                </c:pt>
                <c:pt idx="254">
                  <c:v>31849</c:v>
                </c:pt>
                <c:pt idx="255">
                  <c:v>31852</c:v>
                </c:pt>
                <c:pt idx="256">
                  <c:v>31853</c:v>
                </c:pt>
                <c:pt idx="257">
                  <c:v>31854</c:v>
                </c:pt>
                <c:pt idx="258">
                  <c:v>31855</c:v>
                </c:pt>
                <c:pt idx="259">
                  <c:v>31856</c:v>
                </c:pt>
                <c:pt idx="260">
                  <c:v>31859</c:v>
                </c:pt>
                <c:pt idx="261">
                  <c:v>31860</c:v>
                </c:pt>
                <c:pt idx="262">
                  <c:v>31861</c:v>
                </c:pt>
                <c:pt idx="263">
                  <c:v>31862</c:v>
                </c:pt>
                <c:pt idx="264">
                  <c:v>31863</c:v>
                </c:pt>
                <c:pt idx="265">
                  <c:v>31866</c:v>
                </c:pt>
                <c:pt idx="266">
                  <c:v>31867</c:v>
                </c:pt>
                <c:pt idx="267">
                  <c:v>31868</c:v>
                </c:pt>
                <c:pt idx="268">
                  <c:v>31869</c:v>
                </c:pt>
                <c:pt idx="269">
                  <c:v>31870</c:v>
                </c:pt>
                <c:pt idx="270">
                  <c:v>31873</c:v>
                </c:pt>
                <c:pt idx="271">
                  <c:v>31874</c:v>
                </c:pt>
                <c:pt idx="272">
                  <c:v>31875</c:v>
                </c:pt>
                <c:pt idx="273">
                  <c:v>31876</c:v>
                </c:pt>
                <c:pt idx="274">
                  <c:v>31877</c:v>
                </c:pt>
                <c:pt idx="275">
                  <c:v>31880</c:v>
                </c:pt>
                <c:pt idx="276">
                  <c:v>31881</c:v>
                </c:pt>
                <c:pt idx="277">
                  <c:v>31882</c:v>
                </c:pt>
                <c:pt idx="278">
                  <c:v>31888</c:v>
                </c:pt>
                <c:pt idx="279">
                  <c:v>31889</c:v>
                </c:pt>
                <c:pt idx="280">
                  <c:v>31890</c:v>
                </c:pt>
                <c:pt idx="281">
                  <c:v>31891</c:v>
                </c:pt>
                <c:pt idx="282">
                  <c:v>31894</c:v>
                </c:pt>
                <c:pt idx="283">
                  <c:v>31895</c:v>
                </c:pt>
                <c:pt idx="284">
                  <c:v>31896</c:v>
                </c:pt>
                <c:pt idx="285">
                  <c:v>31897</c:v>
                </c:pt>
                <c:pt idx="286">
                  <c:v>31901</c:v>
                </c:pt>
                <c:pt idx="287">
                  <c:v>31902</c:v>
                </c:pt>
                <c:pt idx="288">
                  <c:v>31903</c:v>
                </c:pt>
                <c:pt idx="289">
                  <c:v>31904</c:v>
                </c:pt>
                <c:pt idx="290">
                  <c:v>31905</c:v>
                </c:pt>
                <c:pt idx="291">
                  <c:v>31908</c:v>
                </c:pt>
                <c:pt idx="292">
                  <c:v>31909</c:v>
                </c:pt>
                <c:pt idx="293">
                  <c:v>31910</c:v>
                </c:pt>
                <c:pt idx="294">
                  <c:v>31911</c:v>
                </c:pt>
                <c:pt idx="295">
                  <c:v>31912</c:v>
                </c:pt>
                <c:pt idx="296">
                  <c:v>31915</c:v>
                </c:pt>
                <c:pt idx="297">
                  <c:v>31916</c:v>
                </c:pt>
                <c:pt idx="298">
                  <c:v>31917</c:v>
                </c:pt>
                <c:pt idx="299">
                  <c:v>31918</c:v>
                </c:pt>
                <c:pt idx="300">
                  <c:v>31919</c:v>
                </c:pt>
                <c:pt idx="301">
                  <c:v>31922</c:v>
                </c:pt>
                <c:pt idx="302">
                  <c:v>31923</c:v>
                </c:pt>
                <c:pt idx="303">
                  <c:v>31924</c:v>
                </c:pt>
                <c:pt idx="304">
                  <c:v>31925</c:v>
                </c:pt>
                <c:pt idx="305">
                  <c:v>31926</c:v>
                </c:pt>
                <c:pt idx="306">
                  <c:v>31929</c:v>
                </c:pt>
                <c:pt idx="307">
                  <c:v>31930</c:v>
                </c:pt>
                <c:pt idx="308">
                  <c:v>31931</c:v>
                </c:pt>
                <c:pt idx="309">
                  <c:v>31932</c:v>
                </c:pt>
                <c:pt idx="310">
                  <c:v>31933</c:v>
                </c:pt>
                <c:pt idx="311">
                  <c:v>31936</c:v>
                </c:pt>
                <c:pt idx="312">
                  <c:v>31937</c:v>
                </c:pt>
                <c:pt idx="313">
                  <c:v>31938</c:v>
                </c:pt>
                <c:pt idx="314">
                  <c:v>31939</c:v>
                </c:pt>
                <c:pt idx="315">
                  <c:v>31940</c:v>
                </c:pt>
                <c:pt idx="316">
                  <c:v>31944</c:v>
                </c:pt>
                <c:pt idx="317">
                  <c:v>31945</c:v>
                </c:pt>
                <c:pt idx="318">
                  <c:v>31946</c:v>
                </c:pt>
                <c:pt idx="319">
                  <c:v>31947</c:v>
                </c:pt>
                <c:pt idx="320">
                  <c:v>31950</c:v>
                </c:pt>
                <c:pt idx="321">
                  <c:v>31951</c:v>
                </c:pt>
                <c:pt idx="322">
                  <c:v>31952</c:v>
                </c:pt>
                <c:pt idx="323">
                  <c:v>31953</c:v>
                </c:pt>
                <c:pt idx="324">
                  <c:v>31954</c:v>
                </c:pt>
                <c:pt idx="325">
                  <c:v>31957</c:v>
                </c:pt>
                <c:pt idx="326">
                  <c:v>31958</c:v>
                </c:pt>
                <c:pt idx="327">
                  <c:v>31959</c:v>
                </c:pt>
                <c:pt idx="328">
                  <c:v>31960</c:v>
                </c:pt>
                <c:pt idx="329">
                  <c:v>31961</c:v>
                </c:pt>
                <c:pt idx="330">
                  <c:v>31964</c:v>
                </c:pt>
                <c:pt idx="331">
                  <c:v>31965</c:v>
                </c:pt>
                <c:pt idx="332">
                  <c:v>31966</c:v>
                </c:pt>
                <c:pt idx="333">
                  <c:v>31967</c:v>
                </c:pt>
                <c:pt idx="334">
                  <c:v>31968</c:v>
                </c:pt>
                <c:pt idx="335">
                  <c:v>31971</c:v>
                </c:pt>
                <c:pt idx="336">
                  <c:v>31972</c:v>
                </c:pt>
                <c:pt idx="337">
                  <c:v>31973</c:v>
                </c:pt>
                <c:pt idx="338">
                  <c:v>31974</c:v>
                </c:pt>
                <c:pt idx="339">
                  <c:v>31975</c:v>
                </c:pt>
                <c:pt idx="340">
                  <c:v>31978</c:v>
                </c:pt>
                <c:pt idx="341">
                  <c:v>31979</c:v>
                </c:pt>
                <c:pt idx="342">
                  <c:v>31980</c:v>
                </c:pt>
                <c:pt idx="343">
                  <c:v>31981</c:v>
                </c:pt>
                <c:pt idx="344">
                  <c:v>31982</c:v>
                </c:pt>
                <c:pt idx="345">
                  <c:v>31985</c:v>
                </c:pt>
                <c:pt idx="346">
                  <c:v>31986</c:v>
                </c:pt>
                <c:pt idx="347">
                  <c:v>31987</c:v>
                </c:pt>
                <c:pt idx="348">
                  <c:v>31988</c:v>
                </c:pt>
                <c:pt idx="349">
                  <c:v>31989</c:v>
                </c:pt>
                <c:pt idx="350">
                  <c:v>31992</c:v>
                </c:pt>
                <c:pt idx="351">
                  <c:v>31993</c:v>
                </c:pt>
                <c:pt idx="352">
                  <c:v>31994</c:v>
                </c:pt>
                <c:pt idx="353">
                  <c:v>31995</c:v>
                </c:pt>
                <c:pt idx="354">
                  <c:v>31996</c:v>
                </c:pt>
                <c:pt idx="355">
                  <c:v>31999</c:v>
                </c:pt>
                <c:pt idx="356">
                  <c:v>32000</c:v>
                </c:pt>
                <c:pt idx="357">
                  <c:v>32001</c:v>
                </c:pt>
                <c:pt idx="358">
                  <c:v>32002</c:v>
                </c:pt>
                <c:pt idx="359">
                  <c:v>32003</c:v>
                </c:pt>
                <c:pt idx="360">
                  <c:v>32006</c:v>
                </c:pt>
                <c:pt idx="361">
                  <c:v>32007</c:v>
                </c:pt>
                <c:pt idx="362">
                  <c:v>32008</c:v>
                </c:pt>
                <c:pt idx="363">
                  <c:v>32009</c:v>
                </c:pt>
                <c:pt idx="364">
                  <c:v>32010</c:v>
                </c:pt>
                <c:pt idx="365">
                  <c:v>32013</c:v>
                </c:pt>
                <c:pt idx="366">
                  <c:v>32014</c:v>
                </c:pt>
                <c:pt idx="367">
                  <c:v>32015</c:v>
                </c:pt>
                <c:pt idx="368">
                  <c:v>32016</c:v>
                </c:pt>
                <c:pt idx="369">
                  <c:v>32017</c:v>
                </c:pt>
                <c:pt idx="370">
                  <c:v>32020</c:v>
                </c:pt>
                <c:pt idx="371">
                  <c:v>32021</c:v>
                </c:pt>
                <c:pt idx="372">
                  <c:v>32022</c:v>
                </c:pt>
                <c:pt idx="373">
                  <c:v>32023</c:v>
                </c:pt>
                <c:pt idx="374">
                  <c:v>32024</c:v>
                </c:pt>
                <c:pt idx="375">
                  <c:v>32028</c:v>
                </c:pt>
                <c:pt idx="376">
                  <c:v>32029</c:v>
                </c:pt>
                <c:pt idx="377">
                  <c:v>32030</c:v>
                </c:pt>
                <c:pt idx="378">
                  <c:v>32031</c:v>
                </c:pt>
                <c:pt idx="379">
                  <c:v>32034</c:v>
                </c:pt>
                <c:pt idx="380">
                  <c:v>32035</c:v>
                </c:pt>
                <c:pt idx="381">
                  <c:v>32036</c:v>
                </c:pt>
                <c:pt idx="382">
                  <c:v>32037</c:v>
                </c:pt>
                <c:pt idx="383">
                  <c:v>32038</c:v>
                </c:pt>
                <c:pt idx="384">
                  <c:v>32041</c:v>
                </c:pt>
                <c:pt idx="385">
                  <c:v>32042</c:v>
                </c:pt>
                <c:pt idx="386">
                  <c:v>32043</c:v>
                </c:pt>
                <c:pt idx="387">
                  <c:v>32044</c:v>
                </c:pt>
                <c:pt idx="388">
                  <c:v>32045</c:v>
                </c:pt>
                <c:pt idx="389">
                  <c:v>32048</c:v>
                </c:pt>
                <c:pt idx="390">
                  <c:v>32049</c:v>
                </c:pt>
                <c:pt idx="391">
                  <c:v>32050</c:v>
                </c:pt>
                <c:pt idx="392">
                  <c:v>32051</c:v>
                </c:pt>
                <c:pt idx="393">
                  <c:v>32052</c:v>
                </c:pt>
                <c:pt idx="394">
                  <c:v>32055</c:v>
                </c:pt>
                <c:pt idx="395">
                  <c:v>32056</c:v>
                </c:pt>
                <c:pt idx="396">
                  <c:v>32057</c:v>
                </c:pt>
                <c:pt idx="397">
                  <c:v>32058</c:v>
                </c:pt>
                <c:pt idx="398">
                  <c:v>32059</c:v>
                </c:pt>
                <c:pt idx="399">
                  <c:v>32063</c:v>
                </c:pt>
                <c:pt idx="400">
                  <c:v>32064</c:v>
                </c:pt>
                <c:pt idx="401">
                  <c:v>32065</c:v>
                </c:pt>
                <c:pt idx="402">
                  <c:v>32066</c:v>
                </c:pt>
                <c:pt idx="403">
                  <c:v>32069</c:v>
                </c:pt>
                <c:pt idx="404">
                  <c:v>32070</c:v>
                </c:pt>
                <c:pt idx="405">
                  <c:v>32071</c:v>
                </c:pt>
                <c:pt idx="406">
                  <c:v>32072</c:v>
                </c:pt>
                <c:pt idx="407">
                  <c:v>32073</c:v>
                </c:pt>
                <c:pt idx="408">
                  <c:v>32076</c:v>
                </c:pt>
                <c:pt idx="409">
                  <c:v>32077</c:v>
                </c:pt>
                <c:pt idx="410">
                  <c:v>32078</c:v>
                </c:pt>
                <c:pt idx="411">
                  <c:v>32079</c:v>
                </c:pt>
                <c:pt idx="412">
                  <c:v>32080</c:v>
                </c:pt>
                <c:pt idx="413">
                  <c:v>32084</c:v>
                </c:pt>
                <c:pt idx="414">
                  <c:v>32085</c:v>
                </c:pt>
                <c:pt idx="415">
                  <c:v>32086</c:v>
                </c:pt>
                <c:pt idx="416">
                  <c:v>32087</c:v>
                </c:pt>
                <c:pt idx="417">
                  <c:v>32090</c:v>
                </c:pt>
                <c:pt idx="418">
                  <c:v>32091</c:v>
                </c:pt>
                <c:pt idx="419">
                  <c:v>32092</c:v>
                </c:pt>
                <c:pt idx="420">
                  <c:v>32093</c:v>
                </c:pt>
                <c:pt idx="421">
                  <c:v>32094</c:v>
                </c:pt>
                <c:pt idx="422">
                  <c:v>32097</c:v>
                </c:pt>
                <c:pt idx="423">
                  <c:v>32098</c:v>
                </c:pt>
                <c:pt idx="424">
                  <c:v>32099</c:v>
                </c:pt>
                <c:pt idx="425">
                  <c:v>32100</c:v>
                </c:pt>
                <c:pt idx="426">
                  <c:v>32101</c:v>
                </c:pt>
                <c:pt idx="427">
                  <c:v>32104</c:v>
                </c:pt>
                <c:pt idx="428">
                  <c:v>32105</c:v>
                </c:pt>
                <c:pt idx="429">
                  <c:v>32106</c:v>
                </c:pt>
                <c:pt idx="430">
                  <c:v>32107</c:v>
                </c:pt>
                <c:pt idx="431">
                  <c:v>32108</c:v>
                </c:pt>
                <c:pt idx="432">
                  <c:v>32111</c:v>
                </c:pt>
                <c:pt idx="433">
                  <c:v>32112</c:v>
                </c:pt>
                <c:pt idx="434">
                  <c:v>32113</c:v>
                </c:pt>
                <c:pt idx="435">
                  <c:v>32114</c:v>
                </c:pt>
                <c:pt idx="436">
                  <c:v>32115</c:v>
                </c:pt>
                <c:pt idx="437">
                  <c:v>32118</c:v>
                </c:pt>
                <c:pt idx="438">
                  <c:v>32119</c:v>
                </c:pt>
                <c:pt idx="439">
                  <c:v>32120</c:v>
                </c:pt>
                <c:pt idx="440">
                  <c:v>32121</c:v>
                </c:pt>
                <c:pt idx="441">
                  <c:v>32122</c:v>
                </c:pt>
                <c:pt idx="442">
                  <c:v>32125</c:v>
                </c:pt>
                <c:pt idx="443">
                  <c:v>32126</c:v>
                </c:pt>
                <c:pt idx="444">
                  <c:v>32127</c:v>
                </c:pt>
                <c:pt idx="445">
                  <c:v>32128</c:v>
                </c:pt>
                <c:pt idx="446">
                  <c:v>32129</c:v>
                </c:pt>
                <c:pt idx="447">
                  <c:v>32132</c:v>
                </c:pt>
                <c:pt idx="448">
                  <c:v>32133</c:v>
                </c:pt>
                <c:pt idx="449">
                  <c:v>32134</c:v>
                </c:pt>
                <c:pt idx="450">
                  <c:v>32135</c:v>
                </c:pt>
                <c:pt idx="451">
                  <c:v>32139</c:v>
                </c:pt>
                <c:pt idx="452">
                  <c:v>32140</c:v>
                </c:pt>
                <c:pt idx="453">
                  <c:v>32141</c:v>
                </c:pt>
                <c:pt idx="454">
                  <c:v>32142</c:v>
                </c:pt>
                <c:pt idx="455">
                  <c:v>32146</c:v>
                </c:pt>
                <c:pt idx="456">
                  <c:v>32147</c:v>
                </c:pt>
                <c:pt idx="457">
                  <c:v>32148</c:v>
                </c:pt>
                <c:pt idx="458">
                  <c:v>32149</c:v>
                </c:pt>
                <c:pt idx="459">
                  <c:v>32150</c:v>
                </c:pt>
                <c:pt idx="460">
                  <c:v>32153</c:v>
                </c:pt>
                <c:pt idx="461">
                  <c:v>32154</c:v>
                </c:pt>
                <c:pt idx="462">
                  <c:v>32155</c:v>
                </c:pt>
                <c:pt idx="463">
                  <c:v>32156</c:v>
                </c:pt>
                <c:pt idx="464">
                  <c:v>32157</c:v>
                </c:pt>
                <c:pt idx="465">
                  <c:v>32160</c:v>
                </c:pt>
                <c:pt idx="466">
                  <c:v>32161</c:v>
                </c:pt>
                <c:pt idx="467">
                  <c:v>32162</c:v>
                </c:pt>
                <c:pt idx="468">
                  <c:v>32163</c:v>
                </c:pt>
                <c:pt idx="469">
                  <c:v>32164</c:v>
                </c:pt>
                <c:pt idx="470">
                  <c:v>32167</c:v>
                </c:pt>
                <c:pt idx="471">
                  <c:v>32168</c:v>
                </c:pt>
                <c:pt idx="472">
                  <c:v>32169</c:v>
                </c:pt>
                <c:pt idx="473">
                  <c:v>32170</c:v>
                </c:pt>
                <c:pt idx="474">
                  <c:v>32171</c:v>
                </c:pt>
                <c:pt idx="475">
                  <c:v>32174</c:v>
                </c:pt>
                <c:pt idx="476">
                  <c:v>32175</c:v>
                </c:pt>
                <c:pt idx="477">
                  <c:v>32176</c:v>
                </c:pt>
                <c:pt idx="478">
                  <c:v>32177</c:v>
                </c:pt>
                <c:pt idx="479">
                  <c:v>32178</c:v>
                </c:pt>
                <c:pt idx="480">
                  <c:v>32181</c:v>
                </c:pt>
                <c:pt idx="481">
                  <c:v>32182</c:v>
                </c:pt>
                <c:pt idx="482">
                  <c:v>32183</c:v>
                </c:pt>
                <c:pt idx="483">
                  <c:v>32184</c:v>
                </c:pt>
                <c:pt idx="484">
                  <c:v>32185</c:v>
                </c:pt>
                <c:pt idx="485">
                  <c:v>32190</c:v>
                </c:pt>
                <c:pt idx="486">
                  <c:v>32191</c:v>
                </c:pt>
                <c:pt idx="487">
                  <c:v>32192</c:v>
                </c:pt>
                <c:pt idx="488">
                  <c:v>32195</c:v>
                </c:pt>
                <c:pt idx="489">
                  <c:v>32196</c:v>
                </c:pt>
                <c:pt idx="490">
                  <c:v>32197</c:v>
                </c:pt>
                <c:pt idx="491">
                  <c:v>32198</c:v>
                </c:pt>
                <c:pt idx="492">
                  <c:v>32199</c:v>
                </c:pt>
                <c:pt idx="493">
                  <c:v>32202</c:v>
                </c:pt>
                <c:pt idx="494">
                  <c:v>32203</c:v>
                </c:pt>
                <c:pt idx="495">
                  <c:v>32204</c:v>
                </c:pt>
                <c:pt idx="496">
                  <c:v>32205</c:v>
                </c:pt>
                <c:pt idx="497">
                  <c:v>32206</c:v>
                </c:pt>
                <c:pt idx="498">
                  <c:v>32209</c:v>
                </c:pt>
                <c:pt idx="499">
                  <c:v>32210</c:v>
                </c:pt>
                <c:pt idx="500">
                  <c:v>32211</c:v>
                </c:pt>
                <c:pt idx="501">
                  <c:v>32212</c:v>
                </c:pt>
                <c:pt idx="502">
                  <c:v>32213</c:v>
                </c:pt>
                <c:pt idx="503">
                  <c:v>32216</c:v>
                </c:pt>
                <c:pt idx="504">
                  <c:v>32217</c:v>
                </c:pt>
                <c:pt idx="505">
                  <c:v>32218</c:v>
                </c:pt>
                <c:pt idx="506">
                  <c:v>32219</c:v>
                </c:pt>
                <c:pt idx="507">
                  <c:v>32220</c:v>
                </c:pt>
                <c:pt idx="508">
                  <c:v>32223</c:v>
                </c:pt>
                <c:pt idx="509">
                  <c:v>32224</c:v>
                </c:pt>
                <c:pt idx="510">
                  <c:v>32225</c:v>
                </c:pt>
                <c:pt idx="511">
                  <c:v>32226</c:v>
                </c:pt>
                <c:pt idx="512">
                  <c:v>32227</c:v>
                </c:pt>
                <c:pt idx="513">
                  <c:v>32230</c:v>
                </c:pt>
                <c:pt idx="514">
                  <c:v>32231</c:v>
                </c:pt>
                <c:pt idx="515">
                  <c:v>32232</c:v>
                </c:pt>
                <c:pt idx="516">
                  <c:v>32237</c:v>
                </c:pt>
                <c:pt idx="517">
                  <c:v>32238</c:v>
                </c:pt>
                <c:pt idx="518">
                  <c:v>32239</c:v>
                </c:pt>
                <c:pt idx="519">
                  <c:v>32240</c:v>
                </c:pt>
                <c:pt idx="520">
                  <c:v>32241</c:v>
                </c:pt>
                <c:pt idx="521">
                  <c:v>32244</c:v>
                </c:pt>
                <c:pt idx="522">
                  <c:v>32245</c:v>
                </c:pt>
                <c:pt idx="523">
                  <c:v>32246</c:v>
                </c:pt>
                <c:pt idx="524">
                  <c:v>32247</c:v>
                </c:pt>
                <c:pt idx="525">
                  <c:v>32248</c:v>
                </c:pt>
                <c:pt idx="526">
                  <c:v>32252</c:v>
                </c:pt>
                <c:pt idx="527">
                  <c:v>32253</c:v>
                </c:pt>
                <c:pt idx="528">
                  <c:v>32254</c:v>
                </c:pt>
                <c:pt idx="529">
                  <c:v>32255</c:v>
                </c:pt>
                <c:pt idx="530">
                  <c:v>32258</c:v>
                </c:pt>
                <c:pt idx="531">
                  <c:v>32259</c:v>
                </c:pt>
                <c:pt idx="532">
                  <c:v>32260</c:v>
                </c:pt>
                <c:pt idx="533">
                  <c:v>32261</c:v>
                </c:pt>
                <c:pt idx="534">
                  <c:v>32262</c:v>
                </c:pt>
                <c:pt idx="535">
                  <c:v>32265</c:v>
                </c:pt>
                <c:pt idx="536">
                  <c:v>32266</c:v>
                </c:pt>
                <c:pt idx="537">
                  <c:v>32267</c:v>
                </c:pt>
                <c:pt idx="538">
                  <c:v>32268</c:v>
                </c:pt>
                <c:pt idx="539">
                  <c:v>32269</c:v>
                </c:pt>
                <c:pt idx="540">
                  <c:v>32272</c:v>
                </c:pt>
                <c:pt idx="541">
                  <c:v>32273</c:v>
                </c:pt>
                <c:pt idx="542">
                  <c:v>32274</c:v>
                </c:pt>
                <c:pt idx="543">
                  <c:v>32275</c:v>
                </c:pt>
                <c:pt idx="544">
                  <c:v>32279</c:v>
                </c:pt>
                <c:pt idx="545">
                  <c:v>32280</c:v>
                </c:pt>
                <c:pt idx="546">
                  <c:v>32281</c:v>
                </c:pt>
                <c:pt idx="547">
                  <c:v>32282</c:v>
                </c:pt>
                <c:pt idx="548">
                  <c:v>32283</c:v>
                </c:pt>
                <c:pt idx="549">
                  <c:v>32286</c:v>
                </c:pt>
                <c:pt idx="550">
                  <c:v>32287</c:v>
                </c:pt>
                <c:pt idx="551">
                  <c:v>32288</c:v>
                </c:pt>
                <c:pt idx="552">
                  <c:v>32289</c:v>
                </c:pt>
                <c:pt idx="553">
                  <c:v>32290</c:v>
                </c:pt>
                <c:pt idx="554">
                  <c:v>32294</c:v>
                </c:pt>
                <c:pt idx="555">
                  <c:v>32295</c:v>
                </c:pt>
                <c:pt idx="556">
                  <c:v>32296</c:v>
                </c:pt>
                <c:pt idx="557">
                  <c:v>32297</c:v>
                </c:pt>
                <c:pt idx="558">
                  <c:v>32300</c:v>
                </c:pt>
                <c:pt idx="559">
                  <c:v>32301</c:v>
                </c:pt>
                <c:pt idx="560">
                  <c:v>32302</c:v>
                </c:pt>
                <c:pt idx="561">
                  <c:v>32303</c:v>
                </c:pt>
                <c:pt idx="562">
                  <c:v>32304</c:v>
                </c:pt>
                <c:pt idx="563">
                  <c:v>32307</c:v>
                </c:pt>
                <c:pt idx="564">
                  <c:v>32308</c:v>
                </c:pt>
                <c:pt idx="565">
                  <c:v>32309</c:v>
                </c:pt>
                <c:pt idx="566">
                  <c:v>32310</c:v>
                </c:pt>
                <c:pt idx="567">
                  <c:v>32311</c:v>
                </c:pt>
                <c:pt idx="568">
                  <c:v>32314</c:v>
                </c:pt>
                <c:pt idx="569">
                  <c:v>32315</c:v>
                </c:pt>
                <c:pt idx="570">
                  <c:v>32316</c:v>
                </c:pt>
                <c:pt idx="571">
                  <c:v>32317</c:v>
                </c:pt>
                <c:pt idx="572">
                  <c:v>32318</c:v>
                </c:pt>
                <c:pt idx="573">
                  <c:v>32321</c:v>
                </c:pt>
                <c:pt idx="574">
                  <c:v>32322</c:v>
                </c:pt>
                <c:pt idx="575">
                  <c:v>32323</c:v>
                </c:pt>
                <c:pt idx="576">
                  <c:v>32324</c:v>
                </c:pt>
                <c:pt idx="577">
                  <c:v>32325</c:v>
                </c:pt>
                <c:pt idx="578">
                  <c:v>32328</c:v>
                </c:pt>
                <c:pt idx="579">
                  <c:v>32329</c:v>
                </c:pt>
                <c:pt idx="580">
                  <c:v>32330</c:v>
                </c:pt>
                <c:pt idx="581">
                  <c:v>32331</c:v>
                </c:pt>
                <c:pt idx="582">
                  <c:v>32332</c:v>
                </c:pt>
                <c:pt idx="583">
                  <c:v>32335</c:v>
                </c:pt>
                <c:pt idx="584">
                  <c:v>32336</c:v>
                </c:pt>
                <c:pt idx="585">
                  <c:v>32337</c:v>
                </c:pt>
                <c:pt idx="586">
                  <c:v>32338</c:v>
                </c:pt>
                <c:pt idx="587">
                  <c:v>32339</c:v>
                </c:pt>
                <c:pt idx="588">
                  <c:v>32342</c:v>
                </c:pt>
                <c:pt idx="589">
                  <c:v>32343</c:v>
                </c:pt>
                <c:pt idx="590">
                  <c:v>32344</c:v>
                </c:pt>
                <c:pt idx="591">
                  <c:v>32345</c:v>
                </c:pt>
                <c:pt idx="592">
                  <c:v>32346</c:v>
                </c:pt>
                <c:pt idx="593">
                  <c:v>32349</c:v>
                </c:pt>
                <c:pt idx="594">
                  <c:v>32350</c:v>
                </c:pt>
                <c:pt idx="595">
                  <c:v>32351</c:v>
                </c:pt>
                <c:pt idx="596">
                  <c:v>32352</c:v>
                </c:pt>
                <c:pt idx="597">
                  <c:v>32353</c:v>
                </c:pt>
                <c:pt idx="598">
                  <c:v>32356</c:v>
                </c:pt>
                <c:pt idx="599">
                  <c:v>32357</c:v>
                </c:pt>
                <c:pt idx="600">
                  <c:v>32358</c:v>
                </c:pt>
                <c:pt idx="601">
                  <c:v>32359</c:v>
                </c:pt>
                <c:pt idx="602">
                  <c:v>32360</c:v>
                </c:pt>
                <c:pt idx="603">
                  <c:v>32363</c:v>
                </c:pt>
                <c:pt idx="604">
                  <c:v>32364</c:v>
                </c:pt>
                <c:pt idx="605">
                  <c:v>32365</c:v>
                </c:pt>
                <c:pt idx="606">
                  <c:v>32366</c:v>
                </c:pt>
                <c:pt idx="607">
                  <c:v>32367</c:v>
                </c:pt>
                <c:pt idx="608">
                  <c:v>32370</c:v>
                </c:pt>
                <c:pt idx="609">
                  <c:v>32371</c:v>
                </c:pt>
                <c:pt idx="610">
                  <c:v>32372</c:v>
                </c:pt>
                <c:pt idx="611">
                  <c:v>32373</c:v>
                </c:pt>
                <c:pt idx="612">
                  <c:v>32374</c:v>
                </c:pt>
                <c:pt idx="613">
                  <c:v>32377</c:v>
                </c:pt>
                <c:pt idx="614">
                  <c:v>32378</c:v>
                </c:pt>
                <c:pt idx="615">
                  <c:v>32379</c:v>
                </c:pt>
                <c:pt idx="616">
                  <c:v>32380</c:v>
                </c:pt>
                <c:pt idx="617">
                  <c:v>32381</c:v>
                </c:pt>
                <c:pt idx="618">
                  <c:v>32384</c:v>
                </c:pt>
                <c:pt idx="619">
                  <c:v>32385</c:v>
                </c:pt>
                <c:pt idx="620">
                  <c:v>32386</c:v>
                </c:pt>
                <c:pt idx="621">
                  <c:v>32387</c:v>
                </c:pt>
                <c:pt idx="622">
                  <c:v>32388</c:v>
                </c:pt>
                <c:pt idx="623">
                  <c:v>32391</c:v>
                </c:pt>
                <c:pt idx="624">
                  <c:v>32392</c:v>
                </c:pt>
                <c:pt idx="625">
                  <c:v>32394</c:v>
                </c:pt>
                <c:pt idx="626">
                  <c:v>32395</c:v>
                </c:pt>
                <c:pt idx="627">
                  <c:v>32398</c:v>
                </c:pt>
                <c:pt idx="628">
                  <c:v>32399</c:v>
                </c:pt>
                <c:pt idx="629">
                  <c:v>32400</c:v>
                </c:pt>
                <c:pt idx="630">
                  <c:v>32401</c:v>
                </c:pt>
                <c:pt idx="631">
                  <c:v>32402</c:v>
                </c:pt>
                <c:pt idx="632">
                  <c:v>32405</c:v>
                </c:pt>
                <c:pt idx="633">
                  <c:v>32406</c:v>
                </c:pt>
                <c:pt idx="634">
                  <c:v>32407</c:v>
                </c:pt>
                <c:pt idx="635">
                  <c:v>32408</c:v>
                </c:pt>
                <c:pt idx="636">
                  <c:v>32409</c:v>
                </c:pt>
                <c:pt idx="637">
                  <c:v>32412</c:v>
                </c:pt>
                <c:pt idx="638">
                  <c:v>32413</c:v>
                </c:pt>
                <c:pt idx="639">
                  <c:v>32414</c:v>
                </c:pt>
                <c:pt idx="640">
                  <c:v>32415</c:v>
                </c:pt>
                <c:pt idx="641">
                  <c:v>32416</c:v>
                </c:pt>
                <c:pt idx="642">
                  <c:v>32419</c:v>
                </c:pt>
                <c:pt idx="643">
                  <c:v>32420</c:v>
                </c:pt>
                <c:pt idx="644">
                  <c:v>32421</c:v>
                </c:pt>
                <c:pt idx="645">
                  <c:v>32422</c:v>
                </c:pt>
                <c:pt idx="646">
                  <c:v>32423</c:v>
                </c:pt>
                <c:pt idx="647">
                  <c:v>32427</c:v>
                </c:pt>
                <c:pt idx="648">
                  <c:v>32428</c:v>
                </c:pt>
                <c:pt idx="649">
                  <c:v>32429</c:v>
                </c:pt>
                <c:pt idx="650">
                  <c:v>32430</c:v>
                </c:pt>
                <c:pt idx="651">
                  <c:v>32433</c:v>
                </c:pt>
                <c:pt idx="652">
                  <c:v>32434</c:v>
                </c:pt>
                <c:pt idx="653">
                  <c:v>32435</c:v>
                </c:pt>
                <c:pt idx="654">
                  <c:v>32436</c:v>
                </c:pt>
                <c:pt idx="655">
                  <c:v>32437</c:v>
                </c:pt>
                <c:pt idx="656">
                  <c:v>32440</c:v>
                </c:pt>
                <c:pt idx="657">
                  <c:v>32441</c:v>
                </c:pt>
                <c:pt idx="658">
                  <c:v>32442</c:v>
                </c:pt>
                <c:pt idx="659">
                  <c:v>32443</c:v>
                </c:pt>
                <c:pt idx="660">
                  <c:v>32444</c:v>
                </c:pt>
                <c:pt idx="661">
                  <c:v>32448</c:v>
                </c:pt>
                <c:pt idx="662">
                  <c:v>32449</c:v>
                </c:pt>
                <c:pt idx="663">
                  <c:v>32450</c:v>
                </c:pt>
                <c:pt idx="664">
                  <c:v>32451</c:v>
                </c:pt>
                <c:pt idx="665">
                  <c:v>32454</c:v>
                </c:pt>
                <c:pt idx="666">
                  <c:v>32455</c:v>
                </c:pt>
                <c:pt idx="667">
                  <c:v>32456</c:v>
                </c:pt>
                <c:pt idx="668">
                  <c:v>32457</c:v>
                </c:pt>
                <c:pt idx="669">
                  <c:v>32458</c:v>
                </c:pt>
                <c:pt idx="670">
                  <c:v>32461</c:v>
                </c:pt>
                <c:pt idx="671">
                  <c:v>32463</c:v>
                </c:pt>
                <c:pt idx="672">
                  <c:v>32464</c:v>
                </c:pt>
                <c:pt idx="673">
                  <c:v>32465</c:v>
                </c:pt>
                <c:pt idx="674">
                  <c:v>32468</c:v>
                </c:pt>
                <c:pt idx="675">
                  <c:v>32469</c:v>
                </c:pt>
                <c:pt idx="676">
                  <c:v>32470</c:v>
                </c:pt>
                <c:pt idx="677">
                  <c:v>32471</c:v>
                </c:pt>
                <c:pt idx="678">
                  <c:v>32472</c:v>
                </c:pt>
                <c:pt idx="679">
                  <c:v>32475</c:v>
                </c:pt>
                <c:pt idx="680">
                  <c:v>32476</c:v>
                </c:pt>
                <c:pt idx="681">
                  <c:v>32477</c:v>
                </c:pt>
                <c:pt idx="682">
                  <c:v>32478</c:v>
                </c:pt>
                <c:pt idx="683">
                  <c:v>32479</c:v>
                </c:pt>
                <c:pt idx="684">
                  <c:v>32482</c:v>
                </c:pt>
                <c:pt idx="685">
                  <c:v>32483</c:v>
                </c:pt>
                <c:pt idx="686">
                  <c:v>32484</c:v>
                </c:pt>
                <c:pt idx="687">
                  <c:v>32485</c:v>
                </c:pt>
                <c:pt idx="688">
                  <c:v>32486</c:v>
                </c:pt>
                <c:pt idx="689">
                  <c:v>32489</c:v>
                </c:pt>
                <c:pt idx="690">
                  <c:v>32490</c:v>
                </c:pt>
                <c:pt idx="691">
                  <c:v>32491</c:v>
                </c:pt>
                <c:pt idx="692">
                  <c:v>32492</c:v>
                </c:pt>
                <c:pt idx="693">
                  <c:v>32493</c:v>
                </c:pt>
                <c:pt idx="694">
                  <c:v>32496</c:v>
                </c:pt>
                <c:pt idx="695">
                  <c:v>32497</c:v>
                </c:pt>
                <c:pt idx="696">
                  <c:v>32498</c:v>
                </c:pt>
                <c:pt idx="697">
                  <c:v>32499</c:v>
                </c:pt>
                <c:pt idx="698">
                  <c:v>32500</c:v>
                </c:pt>
                <c:pt idx="699">
                  <c:v>32503</c:v>
                </c:pt>
                <c:pt idx="700">
                  <c:v>32504</c:v>
                </c:pt>
                <c:pt idx="701">
                  <c:v>32505</c:v>
                </c:pt>
                <c:pt idx="702">
                  <c:v>32506</c:v>
                </c:pt>
                <c:pt idx="703">
                  <c:v>32507</c:v>
                </c:pt>
                <c:pt idx="704">
                  <c:v>32510</c:v>
                </c:pt>
                <c:pt idx="705">
                  <c:v>32511</c:v>
                </c:pt>
                <c:pt idx="706">
                  <c:v>32512</c:v>
                </c:pt>
                <c:pt idx="707">
                  <c:v>32513</c:v>
                </c:pt>
                <c:pt idx="708">
                  <c:v>32514</c:v>
                </c:pt>
                <c:pt idx="709">
                  <c:v>32517</c:v>
                </c:pt>
                <c:pt idx="710">
                  <c:v>32518</c:v>
                </c:pt>
                <c:pt idx="711">
                  <c:v>32519</c:v>
                </c:pt>
                <c:pt idx="712">
                  <c:v>32520</c:v>
                </c:pt>
                <c:pt idx="713">
                  <c:v>32521</c:v>
                </c:pt>
                <c:pt idx="714">
                  <c:v>32526</c:v>
                </c:pt>
                <c:pt idx="715">
                  <c:v>32527</c:v>
                </c:pt>
                <c:pt idx="716">
                  <c:v>32528</c:v>
                </c:pt>
                <c:pt idx="717">
                  <c:v>32531</c:v>
                </c:pt>
                <c:pt idx="718">
                  <c:v>32532</c:v>
                </c:pt>
                <c:pt idx="719">
                  <c:v>32533</c:v>
                </c:pt>
                <c:pt idx="720">
                  <c:v>32534</c:v>
                </c:pt>
                <c:pt idx="721">
                  <c:v>32535</c:v>
                </c:pt>
                <c:pt idx="722">
                  <c:v>32538</c:v>
                </c:pt>
                <c:pt idx="723">
                  <c:v>32539</c:v>
                </c:pt>
                <c:pt idx="724">
                  <c:v>32540</c:v>
                </c:pt>
                <c:pt idx="725">
                  <c:v>32541</c:v>
                </c:pt>
                <c:pt idx="726">
                  <c:v>32542</c:v>
                </c:pt>
                <c:pt idx="727">
                  <c:v>32547</c:v>
                </c:pt>
                <c:pt idx="728">
                  <c:v>32548</c:v>
                </c:pt>
                <c:pt idx="729">
                  <c:v>32549</c:v>
                </c:pt>
                <c:pt idx="730">
                  <c:v>32552</c:v>
                </c:pt>
                <c:pt idx="731">
                  <c:v>32553</c:v>
                </c:pt>
                <c:pt idx="732">
                  <c:v>32554</c:v>
                </c:pt>
                <c:pt idx="733">
                  <c:v>32555</c:v>
                </c:pt>
                <c:pt idx="734">
                  <c:v>32556</c:v>
                </c:pt>
                <c:pt idx="735">
                  <c:v>32559</c:v>
                </c:pt>
                <c:pt idx="736">
                  <c:v>32560</c:v>
                </c:pt>
                <c:pt idx="737">
                  <c:v>32561</c:v>
                </c:pt>
                <c:pt idx="738">
                  <c:v>32562</c:v>
                </c:pt>
                <c:pt idx="739">
                  <c:v>32563</c:v>
                </c:pt>
                <c:pt idx="740">
                  <c:v>32566</c:v>
                </c:pt>
                <c:pt idx="741">
                  <c:v>32567</c:v>
                </c:pt>
                <c:pt idx="742">
                  <c:v>32568</c:v>
                </c:pt>
                <c:pt idx="743">
                  <c:v>32569</c:v>
                </c:pt>
                <c:pt idx="744">
                  <c:v>32570</c:v>
                </c:pt>
                <c:pt idx="745">
                  <c:v>32573</c:v>
                </c:pt>
                <c:pt idx="746">
                  <c:v>32574</c:v>
                </c:pt>
                <c:pt idx="747">
                  <c:v>32575</c:v>
                </c:pt>
                <c:pt idx="748">
                  <c:v>32576</c:v>
                </c:pt>
                <c:pt idx="749">
                  <c:v>32577</c:v>
                </c:pt>
                <c:pt idx="750">
                  <c:v>32580</c:v>
                </c:pt>
                <c:pt idx="751">
                  <c:v>32581</c:v>
                </c:pt>
                <c:pt idx="752">
                  <c:v>32582</c:v>
                </c:pt>
                <c:pt idx="753">
                  <c:v>32583</c:v>
                </c:pt>
                <c:pt idx="754">
                  <c:v>32584</c:v>
                </c:pt>
                <c:pt idx="755">
                  <c:v>32587</c:v>
                </c:pt>
                <c:pt idx="756">
                  <c:v>32588</c:v>
                </c:pt>
                <c:pt idx="757">
                  <c:v>32589</c:v>
                </c:pt>
                <c:pt idx="758">
                  <c:v>32594</c:v>
                </c:pt>
                <c:pt idx="759">
                  <c:v>32595</c:v>
                </c:pt>
                <c:pt idx="760">
                  <c:v>32596</c:v>
                </c:pt>
                <c:pt idx="761">
                  <c:v>32597</c:v>
                </c:pt>
                <c:pt idx="762">
                  <c:v>32598</c:v>
                </c:pt>
                <c:pt idx="763">
                  <c:v>32601</c:v>
                </c:pt>
                <c:pt idx="764">
                  <c:v>32602</c:v>
                </c:pt>
                <c:pt idx="765">
                  <c:v>32603</c:v>
                </c:pt>
                <c:pt idx="766">
                  <c:v>32604</c:v>
                </c:pt>
                <c:pt idx="767">
                  <c:v>32605</c:v>
                </c:pt>
                <c:pt idx="768">
                  <c:v>32608</c:v>
                </c:pt>
                <c:pt idx="769">
                  <c:v>32609</c:v>
                </c:pt>
                <c:pt idx="770">
                  <c:v>32610</c:v>
                </c:pt>
                <c:pt idx="771">
                  <c:v>32611</c:v>
                </c:pt>
                <c:pt idx="772">
                  <c:v>32612</c:v>
                </c:pt>
                <c:pt idx="773">
                  <c:v>32616</c:v>
                </c:pt>
                <c:pt idx="774">
                  <c:v>32617</c:v>
                </c:pt>
                <c:pt idx="775">
                  <c:v>32618</c:v>
                </c:pt>
                <c:pt idx="776">
                  <c:v>32619</c:v>
                </c:pt>
                <c:pt idx="777">
                  <c:v>32622</c:v>
                </c:pt>
                <c:pt idx="778">
                  <c:v>32623</c:v>
                </c:pt>
                <c:pt idx="779">
                  <c:v>32624</c:v>
                </c:pt>
                <c:pt idx="780">
                  <c:v>32625</c:v>
                </c:pt>
                <c:pt idx="781">
                  <c:v>32626</c:v>
                </c:pt>
                <c:pt idx="782">
                  <c:v>32630</c:v>
                </c:pt>
                <c:pt idx="783">
                  <c:v>32631</c:v>
                </c:pt>
                <c:pt idx="784">
                  <c:v>32632</c:v>
                </c:pt>
                <c:pt idx="785">
                  <c:v>32633</c:v>
                </c:pt>
                <c:pt idx="786">
                  <c:v>32636</c:v>
                </c:pt>
                <c:pt idx="787">
                  <c:v>32637</c:v>
                </c:pt>
                <c:pt idx="788">
                  <c:v>32638</c:v>
                </c:pt>
                <c:pt idx="789">
                  <c:v>32639</c:v>
                </c:pt>
                <c:pt idx="790">
                  <c:v>32640</c:v>
                </c:pt>
                <c:pt idx="791">
                  <c:v>32643</c:v>
                </c:pt>
                <c:pt idx="792">
                  <c:v>32644</c:v>
                </c:pt>
                <c:pt idx="793">
                  <c:v>32645</c:v>
                </c:pt>
                <c:pt idx="794">
                  <c:v>32646</c:v>
                </c:pt>
                <c:pt idx="795">
                  <c:v>32647</c:v>
                </c:pt>
                <c:pt idx="796">
                  <c:v>32650</c:v>
                </c:pt>
                <c:pt idx="797">
                  <c:v>32651</c:v>
                </c:pt>
                <c:pt idx="798">
                  <c:v>32652</c:v>
                </c:pt>
                <c:pt idx="799">
                  <c:v>32654</c:v>
                </c:pt>
                <c:pt idx="800">
                  <c:v>32657</c:v>
                </c:pt>
                <c:pt idx="801">
                  <c:v>32658</c:v>
                </c:pt>
                <c:pt idx="802">
                  <c:v>32659</c:v>
                </c:pt>
                <c:pt idx="803">
                  <c:v>32660</c:v>
                </c:pt>
                <c:pt idx="804">
                  <c:v>32661</c:v>
                </c:pt>
                <c:pt idx="805">
                  <c:v>32664</c:v>
                </c:pt>
                <c:pt idx="806">
                  <c:v>32665</c:v>
                </c:pt>
                <c:pt idx="807">
                  <c:v>32666</c:v>
                </c:pt>
                <c:pt idx="808">
                  <c:v>32667</c:v>
                </c:pt>
                <c:pt idx="809">
                  <c:v>32668</c:v>
                </c:pt>
                <c:pt idx="810">
                  <c:v>32671</c:v>
                </c:pt>
                <c:pt idx="811">
                  <c:v>32672</c:v>
                </c:pt>
                <c:pt idx="812">
                  <c:v>32673</c:v>
                </c:pt>
                <c:pt idx="813">
                  <c:v>32674</c:v>
                </c:pt>
                <c:pt idx="814">
                  <c:v>32675</c:v>
                </c:pt>
                <c:pt idx="815">
                  <c:v>32678</c:v>
                </c:pt>
                <c:pt idx="816">
                  <c:v>32679</c:v>
                </c:pt>
                <c:pt idx="817">
                  <c:v>32680</c:v>
                </c:pt>
                <c:pt idx="818">
                  <c:v>32681</c:v>
                </c:pt>
                <c:pt idx="819">
                  <c:v>32682</c:v>
                </c:pt>
                <c:pt idx="820">
                  <c:v>32685</c:v>
                </c:pt>
                <c:pt idx="821">
                  <c:v>32686</c:v>
                </c:pt>
                <c:pt idx="822">
                  <c:v>32687</c:v>
                </c:pt>
                <c:pt idx="823">
                  <c:v>32688</c:v>
                </c:pt>
                <c:pt idx="824">
                  <c:v>32689</c:v>
                </c:pt>
                <c:pt idx="825">
                  <c:v>32692</c:v>
                </c:pt>
                <c:pt idx="826">
                  <c:v>32693</c:v>
                </c:pt>
                <c:pt idx="827">
                  <c:v>32694</c:v>
                </c:pt>
                <c:pt idx="828">
                  <c:v>32695</c:v>
                </c:pt>
                <c:pt idx="829">
                  <c:v>32696</c:v>
                </c:pt>
                <c:pt idx="830">
                  <c:v>32699</c:v>
                </c:pt>
                <c:pt idx="831">
                  <c:v>32700</c:v>
                </c:pt>
                <c:pt idx="832">
                  <c:v>32701</c:v>
                </c:pt>
                <c:pt idx="833">
                  <c:v>32702</c:v>
                </c:pt>
                <c:pt idx="834">
                  <c:v>32703</c:v>
                </c:pt>
                <c:pt idx="835">
                  <c:v>32706</c:v>
                </c:pt>
                <c:pt idx="836">
                  <c:v>32707</c:v>
                </c:pt>
                <c:pt idx="837">
                  <c:v>32708</c:v>
                </c:pt>
                <c:pt idx="838">
                  <c:v>32709</c:v>
                </c:pt>
                <c:pt idx="839">
                  <c:v>32710</c:v>
                </c:pt>
                <c:pt idx="840">
                  <c:v>32713</c:v>
                </c:pt>
                <c:pt idx="841">
                  <c:v>32714</c:v>
                </c:pt>
                <c:pt idx="842">
                  <c:v>32715</c:v>
                </c:pt>
                <c:pt idx="843">
                  <c:v>32716</c:v>
                </c:pt>
                <c:pt idx="844">
                  <c:v>32717</c:v>
                </c:pt>
                <c:pt idx="845">
                  <c:v>32720</c:v>
                </c:pt>
                <c:pt idx="846">
                  <c:v>32721</c:v>
                </c:pt>
                <c:pt idx="847">
                  <c:v>32722</c:v>
                </c:pt>
                <c:pt idx="848">
                  <c:v>32723</c:v>
                </c:pt>
                <c:pt idx="849">
                  <c:v>32724</c:v>
                </c:pt>
                <c:pt idx="850">
                  <c:v>32727</c:v>
                </c:pt>
                <c:pt idx="851">
                  <c:v>32728</c:v>
                </c:pt>
                <c:pt idx="852">
                  <c:v>32729</c:v>
                </c:pt>
                <c:pt idx="853">
                  <c:v>32730</c:v>
                </c:pt>
                <c:pt idx="854">
                  <c:v>32731</c:v>
                </c:pt>
                <c:pt idx="855">
                  <c:v>32734</c:v>
                </c:pt>
                <c:pt idx="856">
                  <c:v>32735</c:v>
                </c:pt>
                <c:pt idx="857">
                  <c:v>32736</c:v>
                </c:pt>
                <c:pt idx="858">
                  <c:v>32737</c:v>
                </c:pt>
                <c:pt idx="859">
                  <c:v>32738</c:v>
                </c:pt>
                <c:pt idx="860">
                  <c:v>32741</c:v>
                </c:pt>
                <c:pt idx="861">
                  <c:v>32742</c:v>
                </c:pt>
                <c:pt idx="862">
                  <c:v>32743</c:v>
                </c:pt>
                <c:pt idx="863">
                  <c:v>32744</c:v>
                </c:pt>
                <c:pt idx="864">
                  <c:v>32745</c:v>
                </c:pt>
                <c:pt idx="865">
                  <c:v>32748</c:v>
                </c:pt>
                <c:pt idx="866">
                  <c:v>32749</c:v>
                </c:pt>
                <c:pt idx="867">
                  <c:v>32750</c:v>
                </c:pt>
                <c:pt idx="868">
                  <c:v>32751</c:v>
                </c:pt>
                <c:pt idx="869">
                  <c:v>32752</c:v>
                </c:pt>
                <c:pt idx="870">
                  <c:v>32755</c:v>
                </c:pt>
                <c:pt idx="871">
                  <c:v>32756</c:v>
                </c:pt>
                <c:pt idx="872">
                  <c:v>32757</c:v>
                </c:pt>
                <c:pt idx="873">
                  <c:v>32759</c:v>
                </c:pt>
                <c:pt idx="874">
                  <c:v>32762</c:v>
                </c:pt>
                <c:pt idx="875">
                  <c:v>32763</c:v>
                </c:pt>
                <c:pt idx="876">
                  <c:v>32764</c:v>
                </c:pt>
                <c:pt idx="877">
                  <c:v>32765</c:v>
                </c:pt>
                <c:pt idx="878">
                  <c:v>32766</c:v>
                </c:pt>
                <c:pt idx="879">
                  <c:v>32769</c:v>
                </c:pt>
                <c:pt idx="880">
                  <c:v>32770</c:v>
                </c:pt>
                <c:pt idx="881">
                  <c:v>32771</c:v>
                </c:pt>
                <c:pt idx="882">
                  <c:v>32772</c:v>
                </c:pt>
                <c:pt idx="883">
                  <c:v>32773</c:v>
                </c:pt>
                <c:pt idx="884">
                  <c:v>32776</c:v>
                </c:pt>
                <c:pt idx="885">
                  <c:v>32777</c:v>
                </c:pt>
                <c:pt idx="886">
                  <c:v>32778</c:v>
                </c:pt>
                <c:pt idx="887">
                  <c:v>32779</c:v>
                </c:pt>
                <c:pt idx="888">
                  <c:v>32780</c:v>
                </c:pt>
                <c:pt idx="889">
                  <c:v>32783</c:v>
                </c:pt>
                <c:pt idx="890">
                  <c:v>32784</c:v>
                </c:pt>
                <c:pt idx="891">
                  <c:v>32785</c:v>
                </c:pt>
                <c:pt idx="892">
                  <c:v>32786</c:v>
                </c:pt>
                <c:pt idx="893">
                  <c:v>32787</c:v>
                </c:pt>
                <c:pt idx="894">
                  <c:v>32791</c:v>
                </c:pt>
                <c:pt idx="895">
                  <c:v>32792</c:v>
                </c:pt>
                <c:pt idx="896">
                  <c:v>32793</c:v>
                </c:pt>
                <c:pt idx="897">
                  <c:v>32794</c:v>
                </c:pt>
                <c:pt idx="898">
                  <c:v>32797</c:v>
                </c:pt>
                <c:pt idx="899">
                  <c:v>32798</c:v>
                </c:pt>
                <c:pt idx="900">
                  <c:v>32799</c:v>
                </c:pt>
                <c:pt idx="901">
                  <c:v>32800</c:v>
                </c:pt>
                <c:pt idx="902">
                  <c:v>32801</c:v>
                </c:pt>
                <c:pt idx="903">
                  <c:v>32804</c:v>
                </c:pt>
                <c:pt idx="904">
                  <c:v>32805</c:v>
                </c:pt>
                <c:pt idx="905">
                  <c:v>32806</c:v>
                </c:pt>
                <c:pt idx="906">
                  <c:v>32807</c:v>
                </c:pt>
                <c:pt idx="907">
                  <c:v>32808</c:v>
                </c:pt>
                <c:pt idx="908">
                  <c:v>32811</c:v>
                </c:pt>
                <c:pt idx="909">
                  <c:v>32812</c:v>
                </c:pt>
                <c:pt idx="910">
                  <c:v>32813</c:v>
                </c:pt>
                <c:pt idx="911">
                  <c:v>32815</c:v>
                </c:pt>
                <c:pt idx="912">
                  <c:v>32818</c:v>
                </c:pt>
                <c:pt idx="913">
                  <c:v>32819</c:v>
                </c:pt>
                <c:pt idx="914">
                  <c:v>32820</c:v>
                </c:pt>
                <c:pt idx="915">
                  <c:v>32821</c:v>
                </c:pt>
                <c:pt idx="916">
                  <c:v>32822</c:v>
                </c:pt>
                <c:pt idx="917">
                  <c:v>32825</c:v>
                </c:pt>
                <c:pt idx="918">
                  <c:v>32826</c:v>
                </c:pt>
                <c:pt idx="919">
                  <c:v>32828</c:v>
                </c:pt>
                <c:pt idx="920">
                  <c:v>32829</c:v>
                </c:pt>
                <c:pt idx="921">
                  <c:v>32832</c:v>
                </c:pt>
                <c:pt idx="922">
                  <c:v>32833</c:v>
                </c:pt>
                <c:pt idx="923">
                  <c:v>32834</c:v>
                </c:pt>
                <c:pt idx="924">
                  <c:v>32835</c:v>
                </c:pt>
                <c:pt idx="925">
                  <c:v>32836</c:v>
                </c:pt>
                <c:pt idx="926">
                  <c:v>32839</c:v>
                </c:pt>
                <c:pt idx="927">
                  <c:v>32840</c:v>
                </c:pt>
                <c:pt idx="928">
                  <c:v>32841</c:v>
                </c:pt>
                <c:pt idx="929">
                  <c:v>32842</c:v>
                </c:pt>
                <c:pt idx="930">
                  <c:v>32843</c:v>
                </c:pt>
                <c:pt idx="931">
                  <c:v>32846</c:v>
                </c:pt>
                <c:pt idx="932">
                  <c:v>32847</c:v>
                </c:pt>
                <c:pt idx="933">
                  <c:v>32848</c:v>
                </c:pt>
                <c:pt idx="934">
                  <c:v>32849</c:v>
                </c:pt>
                <c:pt idx="935">
                  <c:v>32850</c:v>
                </c:pt>
                <c:pt idx="936">
                  <c:v>32853</c:v>
                </c:pt>
                <c:pt idx="937">
                  <c:v>32854</c:v>
                </c:pt>
                <c:pt idx="938">
                  <c:v>32855</c:v>
                </c:pt>
                <c:pt idx="939">
                  <c:v>32856</c:v>
                </c:pt>
                <c:pt idx="940">
                  <c:v>32857</c:v>
                </c:pt>
                <c:pt idx="941">
                  <c:v>32860</c:v>
                </c:pt>
                <c:pt idx="942">
                  <c:v>32861</c:v>
                </c:pt>
                <c:pt idx="943">
                  <c:v>32862</c:v>
                </c:pt>
                <c:pt idx="944">
                  <c:v>32863</c:v>
                </c:pt>
                <c:pt idx="945">
                  <c:v>32864</c:v>
                </c:pt>
                <c:pt idx="946">
                  <c:v>32868</c:v>
                </c:pt>
                <c:pt idx="947">
                  <c:v>32869</c:v>
                </c:pt>
                <c:pt idx="948">
                  <c:v>32870</c:v>
                </c:pt>
                <c:pt idx="949">
                  <c:v>32871</c:v>
                </c:pt>
                <c:pt idx="950">
                  <c:v>32875</c:v>
                </c:pt>
                <c:pt idx="951">
                  <c:v>32876</c:v>
                </c:pt>
                <c:pt idx="952">
                  <c:v>32877</c:v>
                </c:pt>
                <c:pt idx="953">
                  <c:v>32878</c:v>
                </c:pt>
                <c:pt idx="954">
                  <c:v>32881</c:v>
                </c:pt>
                <c:pt idx="955">
                  <c:v>32882</c:v>
                </c:pt>
                <c:pt idx="956">
                  <c:v>32883</c:v>
                </c:pt>
                <c:pt idx="957">
                  <c:v>32884</c:v>
                </c:pt>
                <c:pt idx="958">
                  <c:v>32885</c:v>
                </c:pt>
                <c:pt idx="959">
                  <c:v>32888</c:v>
                </c:pt>
                <c:pt idx="960">
                  <c:v>32889</c:v>
                </c:pt>
                <c:pt idx="961">
                  <c:v>32890</c:v>
                </c:pt>
                <c:pt idx="962">
                  <c:v>32891</c:v>
                </c:pt>
                <c:pt idx="963">
                  <c:v>32892</c:v>
                </c:pt>
                <c:pt idx="964">
                  <c:v>32895</c:v>
                </c:pt>
                <c:pt idx="965">
                  <c:v>32896</c:v>
                </c:pt>
                <c:pt idx="966">
                  <c:v>32897</c:v>
                </c:pt>
                <c:pt idx="967">
                  <c:v>32898</c:v>
                </c:pt>
                <c:pt idx="968">
                  <c:v>32899</c:v>
                </c:pt>
                <c:pt idx="969">
                  <c:v>32902</c:v>
                </c:pt>
                <c:pt idx="970">
                  <c:v>32903</c:v>
                </c:pt>
                <c:pt idx="971">
                  <c:v>32904</c:v>
                </c:pt>
                <c:pt idx="972">
                  <c:v>32905</c:v>
                </c:pt>
                <c:pt idx="973">
                  <c:v>32906</c:v>
                </c:pt>
                <c:pt idx="974">
                  <c:v>32909</c:v>
                </c:pt>
                <c:pt idx="975">
                  <c:v>32910</c:v>
                </c:pt>
                <c:pt idx="976">
                  <c:v>32911</c:v>
                </c:pt>
                <c:pt idx="977">
                  <c:v>32912</c:v>
                </c:pt>
                <c:pt idx="978">
                  <c:v>32913</c:v>
                </c:pt>
                <c:pt idx="979">
                  <c:v>32916</c:v>
                </c:pt>
                <c:pt idx="980">
                  <c:v>32917</c:v>
                </c:pt>
                <c:pt idx="981">
                  <c:v>32918</c:v>
                </c:pt>
                <c:pt idx="982">
                  <c:v>32919</c:v>
                </c:pt>
                <c:pt idx="983">
                  <c:v>32920</c:v>
                </c:pt>
                <c:pt idx="984">
                  <c:v>32923</c:v>
                </c:pt>
                <c:pt idx="985">
                  <c:v>32924</c:v>
                </c:pt>
                <c:pt idx="986">
                  <c:v>32925</c:v>
                </c:pt>
                <c:pt idx="987">
                  <c:v>32926</c:v>
                </c:pt>
                <c:pt idx="988">
                  <c:v>32927</c:v>
                </c:pt>
                <c:pt idx="989">
                  <c:v>32932</c:v>
                </c:pt>
                <c:pt idx="990">
                  <c:v>32933</c:v>
                </c:pt>
                <c:pt idx="991">
                  <c:v>32934</c:v>
                </c:pt>
                <c:pt idx="992">
                  <c:v>32937</c:v>
                </c:pt>
                <c:pt idx="993">
                  <c:v>32938</c:v>
                </c:pt>
                <c:pt idx="994">
                  <c:v>32939</c:v>
                </c:pt>
                <c:pt idx="995">
                  <c:v>32940</c:v>
                </c:pt>
                <c:pt idx="996">
                  <c:v>32941</c:v>
                </c:pt>
                <c:pt idx="997">
                  <c:v>32944</c:v>
                </c:pt>
                <c:pt idx="998">
                  <c:v>32945</c:v>
                </c:pt>
                <c:pt idx="999">
                  <c:v>32951</c:v>
                </c:pt>
                <c:pt idx="1000">
                  <c:v>32952</c:v>
                </c:pt>
                <c:pt idx="1001">
                  <c:v>32953</c:v>
                </c:pt>
                <c:pt idx="1002">
                  <c:v>32954</c:v>
                </c:pt>
                <c:pt idx="1003">
                  <c:v>32955</c:v>
                </c:pt>
                <c:pt idx="1004">
                  <c:v>32958</c:v>
                </c:pt>
                <c:pt idx="1005">
                  <c:v>32959</c:v>
                </c:pt>
                <c:pt idx="1006">
                  <c:v>32960</c:v>
                </c:pt>
                <c:pt idx="1007">
                  <c:v>32961</c:v>
                </c:pt>
                <c:pt idx="1008">
                  <c:v>32962</c:v>
                </c:pt>
                <c:pt idx="1009">
                  <c:v>32965</c:v>
                </c:pt>
                <c:pt idx="1010">
                  <c:v>32966</c:v>
                </c:pt>
                <c:pt idx="1011">
                  <c:v>32967</c:v>
                </c:pt>
                <c:pt idx="1012">
                  <c:v>32968</c:v>
                </c:pt>
                <c:pt idx="1013">
                  <c:v>32969</c:v>
                </c:pt>
                <c:pt idx="1014">
                  <c:v>32972</c:v>
                </c:pt>
                <c:pt idx="1015">
                  <c:v>32973</c:v>
                </c:pt>
                <c:pt idx="1016">
                  <c:v>32974</c:v>
                </c:pt>
                <c:pt idx="1017">
                  <c:v>32979</c:v>
                </c:pt>
                <c:pt idx="1018">
                  <c:v>32980</c:v>
                </c:pt>
                <c:pt idx="1019">
                  <c:v>32981</c:v>
                </c:pt>
                <c:pt idx="1020">
                  <c:v>32982</c:v>
                </c:pt>
                <c:pt idx="1021">
                  <c:v>32983</c:v>
                </c:pt>
                <c:pt idx="1022">
                  <c:v>32986</c:v>
                </c:pt>
                <c:pt idx="1023">
                  <c:v>32987</c:v>
                </c:pt>
                <c:pt idx="1024">
                  <c:v>32988</c:v>
                </c:pt>
                <c:pt idx="1025">
                  <c:v>32989</c:v>
                </c:pt>
                <c:pt idx="1026">
                  <c:v>32990</c:v>
                </c:pt>
                <c:pt idx="1027">
                  <c:v>32993</c:v>
                </c:pt>
                <c:pt idx="1028">
                  <c:v>32995</c:v>
                </c:pt>
                <c:pt idx="1029">
                  <c:v>32996</c:v>
                </c:pt>
                <c:pt idx="1030">
                  <c:v>32997</c:v>
                </c:pt>
                <c:pt idx="1031">
                  <c:v>33000</c:v>
                </c:pt>
                <c:pt idx="1032">
                  <c:v>33001</c:v>
                </c:pt>
                <c:pt idx="1033">
                  <c:v>33002</c:v>
                </c:pt>
                <c:pt idx="1034">
                  <c:v>33003</c:v>
                </c:pt>
                <c:pt idx="1035">
                  <c:v>33004</c:v>
                </c:pt>
                <c:pt idx="1036">
                  <c:v>33007</c:v>
                </c:pt>
                <c:pt idx="1037">
                  <c:v>33008</c:v>
                </c:pt>
                <c:pt idx="1038">
                  <c:v>33009</c:v>
                </c:pt>
                <c:pt idx="1039">
                  <c:v>33010</c:v>
                </c:pt>
                <c:pt idx="1040">
                  <c:v>33011</c:v>
                </c:pt>
                <c:pt idx="1041">
                  <c:v>33014</c:v>
                </c:pt>
                <c:pt idx="1042">
                  <c:v>33015</c:v>
                </c:pt>
                <c:pt idx="1043">
                  <c:v>33016</c:v>
                </c:pt>
                <c:pt idx="1044">
                  <c:v>33017</c:v>
                </c:pt>
                <c:pt idx="1045">
                  <c:v>33018</c:v>
                </c:pt>
                <c:pt idx="1046">
                  <c:v>33021</c:v>
                </c:pt>
                <c:pt idx="1047">
                  <c:v>33022</c:v>
                </c:pt>
                <c:pt idx="1048">
                  <c:v>33023</c:v>
                </c:pt>
                <c:pt idx="1049">
                  <c:v>33024</c:v>
                </c:pt>
                <c:pt idx="1050">
                  <c:v>33025</c:v>
                </c:pt>
                <c:pt idx="1051">
                  <c:v>33028</c:v>
                </c:pt>
                <c:pt idx="1052">
                  <c:v>33029</c:v>
                </c:pt>
                <c:pt idx="1053">
                  <c:v>33030</c:v>
                </c:pt>
                <c:pt idx="1054">
                  <c:v>33031</c:v>
                </c:pt>
                <c:pt idx="1055">
                  <c:v>33032</c:v>
                </c:pt>
                <c:pt idx="1056">
                  <c:v>33035</c:v>
                </c:pt>
                <c:pt idx="1057">
                  <c:v>33036</c:v>
                </c:pt>
                <c:pt idx="1058">
                  <c:v>33037</c:v>
                </c:pt>
                <c:pt idx="1059">
                  <c:v>33039</c:v>
                </c:pt>
                <c:pt idx="1060">
                  <c:v>33042</c:v>
                </c:pt>
                <c:pt idx="1061">
                  <c:v>33043</c:v>
                </c:pt>
                <c:pt idx="1062">
                  <c:v>33044</c:v>
                </c:pt>
                <c:pt idx="1063">
                  <c:v>33045</c:v>
                </c:pt>
                <c:pt idx="1064">
                  <c:v>33046</c:v>
                </c:pt>
                <c:pt idx="1065">
                  <c:v>33049</c:v>
                </c:pt>
                <c:pt idx="1066">
                  <c:v>33050</c:v>
                </c:pt>
                <c:pt idx="1067">
                  <c:v>33051</c:v>
                </c:pt>
                <c:pt idx="1068">
                  <c:v>33052</c:v>
                </c:pt>
                <c:pt idx="1069">
                  <c:v>33053</c:v>
                </c:pt>
                <c:pt idx="1070">
                  <c:v>33056</c:v>
                </c:pt>
                <c:pt idx="1071">
                  <c:v>33057</c:v>
                </c:pt>
                <c:pt idx="1072">
                  <c:v>33058</c:v>
                </c:pt>
                <c:pt idx="1073">
                  <c:v>33059</c:v>
                </c:pt>
                <c:pt idx="1074">
                  <c:v>33060</c:v>
                </c:pt>
                <c:pt idx="1075">
                  <c:v>33063</c:v>
                </c:pt>
                <c:pt idx="1076">
                  <c:v>33064</c:v>
                </c:pt>
                <c:pt idx="1077">
                  <c:v>33065</c:v>
                </c:pt>
                <c:pt idx="1078">
                  <c:v>33066</c:v>
                </c:pt>
                <c:pt idx="1079">
                  <c:v>33067</c:v>
                </c:pt>
                <c:pt idx="1080">
                  <c:v>33070</c:v>
                </c:pt>
                <c:pt idx="1081">
                  <c:v>33071</c:v>
                </c:pt>
                <c:pt idx="1082">
                  <c:v>33072</c:v>
                </c:pt>
                <c:pt idx="1083">
                  <c:v>33073</c:v>
                </c:pt>
                <c:pt idx="1084">
                  <c:v>33074</c:v>
                </c:pt>
                <c:pt idx="1085">
                  <c:v>33077</c:v>
                </c:pt>
                <c:pt idx="1086">
                  <c:v>33078</c:v>
                </c:pt>
                <c:pt idx="1087">
                  <c:v>33079</c:v>
                </c:pt>
                <c:pt idx="1088">
                  <c:v>33080</c:v>
                </c:pt>
                <c:pt idx="1089">
                  <c:v>33081</c:v>
                </c:pt>
                <c:pt idx="1090">
                  <c:v>33084</c:v>
                </c:pt>
                <c:pt idx="1091">
                  <c:v>33085</c:v>
                </c:pt>
                <c:pt idx="1092">
                  <c:v>33086</c:v>
                </c:pt>
                <c:pt idx="1093">
                  <c:v>33087</c:v>
                </c:pt>
                <c:pt idx="1094">
                  <c:v>33088</c:v>
                </c:pt>
                <c:pt idx="1095">
                  <c:v>33091</c:v>
                </c:pt>
                <c:pt idx="1096">
                  <c:v>33092</c:v>
                </c:pt>
                <c:pt idx="1097">
                  <c:v>33093</c:v>
                </c:pt>
                <c:pt idx="1098">
                  <c:v>33094</c:v>
                </c:pt>
                <c:pt idx="1099">
                  <c:v>33095</c:v>
                </c:pt>
                <c:pt idx="1100">
                  <c:v>33098</c:v>
                </c:pt>
                <c:pt idx="1101">
                  <c:v>33099</c:v>
                </c:pt>
                <c:pt idx="1102">
                  <c:v>33100</c:v>
                </c:pt>
                <c:pt idx="1103">
                  <c:v>33101</c:v>
                </c:pt>
                <c:pt idx="1104">
                  <c:v>33102</c:v>
                </c:pt>
                <c:pt idx="1105">
                  <c:v>33105</c:v>
                </c:pt>
                <c:pt idx="1106">
                  <c:v>33106</c:v>
                </c:pt>
                <c:pt idx="1107">
                  <c:v>33107</c:v>
                </c:pt>
                <c:pt idx="1108">
                  <c:v>33108</c:v>
                </c:pt>
                <c:pt idx="1109">
                  <c:v>33109</c:v>
                </c:pt>
                <c:pt idx="1110">
                  <c:v>33112</c:v>
                </c:pt>
                <c:pt idx="1111">
                  <c:v>33113</c:v>
                </c:pt>
                <c:pt idx="1112">
                  <c:v>33114</c:v>
                </c:pt>
                <c:pt idx="1113">
                  <c:v>33115</c:v>
                </c:pt>
                <c:pt idx="1114">
                  <c:v>33116</c:v>
                </c:pt>
                <c:pt idx="1115">
                  <c:v>33119</c:v>
                </c:pt>
                <c:pt idx="1116">
                  <c:v>33120</c:v>
                </c:pt>
                <c:pt idx="1117">
                  <c:v>33121</c:v>
                </c:pt>
                <c:pt idx="1118">
                  <c:v>33122</c:v>
                </c:pt>
                <c:pt idx="1119">
                  <c:v>33126</c:v>
                </c:pt>
                <c:pt idx="1120">
                  <c:v>33127</c:v>
                </c:pt>
                <c:pt idx="1121">
                  <c:v>33128</c:v>
                </c:pt>
                <c:pt idx="1122">
                  <c:v>33129</c:v>
                </c:pt>
                <c:pt idx="1123">
                  <c:v>33130</c:v>
                </c:pt>
                <c:pt idx="1124">
                  <c:v>33133</c:v>
                </c:pt>
                <c:pt idx="1125">
                  <c:v>33134</c:v>
                </c:pt>
                <c:pt idx="1126">
                  <c:v>33135</c:v>
                </c:pt>
                <c:pt idx="1127">
                  <c:v>33136</c:v>
                </c:pt>
                <c:pt idx="1128">
                  <c:v>33137</c:v>
                </c:pt>
                <c:pt idx="1129">
                  <c:v>33140</c:v>
                </c:pt>
                <c:pt idx="1130">
                  <c:v>33141</c:v>
                </c:pt>
                <c:pt idx="1131">
                  <c:v>33142</c:v>
                </c:pt>
                <c:pt idx="1132">
                  <c:v>33143</c:v>
                </c:pt>
                <c:pt idx="1133">
                  <c:v>33144</c:v>
                </c:pt>
                <c:pt idx="1134">
                  <c:v>33147</c:v>
                </c:pt>
                <c:pt idx="1135">
                  <c:v>33148</c:v>
                </c:pt>
                <c:pt idx="1136">
                  <c:v>33150</c:v>
                </c:pt>
                <c:pt idx="1137">
                  <c:v>33151</c:v>
                </c:pt>
                <c:pt idx="1138">
                  <c:v>33155</c:v>
                </c:pt>
                <c:pt idx="1139">
                  <c:v>33156</c:v>
                </c:pt>
                <c:pt idx="1140">
                  <c:v>33157</c:v>
                </c:pt>
                <c:pt idx="1141">
                  <c:v>33158</c:v>
                </c:pt>
                <c:pt idx="1142">
                  <c:v>33161</c:v>
                </c:pt>
                <c:pt idx="1143">
                  <c:v>33162</c:v>
                </c:pt>
                <c:pt idx="1144">
                  <c:v>33163</c:v>
                </c:pt>
                <c:pt idx="1145">
                  <c:v>33164</c:v>
                </c:pt>
                <c:pt idx="1146">
                  <c:v>33165</c:v>
                </c:pt>
                <c:pt idx="1147">
                  <c:v>33168</c:v>
                </c:pt>
                <c:pt idx="1148">
                  <c:v>33169</c:v>
                </c:pt>
                <c:pt idx="1149">
                  <c:v>33170</c:v>
                </c:pt>
                <c:pt idx="1150">
                  <c:v>33171</c:v>
                </c:pt>
                <c:pt idx="1151">
                  <c:v>33172</c:v>
                </c:pt>
                <c:pt idx="1152">
                  <c:v>33175</c:v>
                </c:pt>
                <c:pt idx="1153">
                  <c:v>33176</c:v>
                </c:pt>
                <c:pt idx="1154">
                  <c:v>33177</c:v>
                </c:pt>
                <c:pt idx="1155">
                  <c:v>33178</c:v>
                </c:pt>
                <c:pt idx="1156">
                  <c:v>33182</c:v>
                </c:pt>
                <c:pt idx="1157">
                  <c:v>33183</c:v>
                </c:pt>
                <c:pt idx="1158">
                  <c:v>33184</c:v>
                </c:pt>
                <c:pt idx="1159">
                  <c:v>33185</c:v>
                </c:pt>
                <c:pt idx="1160">
                  <c:v>33186</c:v>
                </c:pt>
                <c:pt idx="1161">
                  <c:v>33189</c:v>
                </c:pt>
                <c:pt idx="1162">
                  <c:v>33190</c:v>
                </c:pt>
                <c:pt idx="1163">
                  <c:v>33191</c:v>
                </c:pt>
                <c:pt idx="1164">
                  <c:v>33193</c:v>
                </c:pt>
                <c:pt idx="1165">
                  <c:v>33196</c:v>
                </c:pt>
                <c:pt idx="1166">
                  <c:v>33197</c:v>
                </c:pt>
                <c:pt idx="1167">
                  <c:v>33198</c:v>
                </c:pt>
                <c:pt idx="1168">
                  <c:v>33199</c:v>
                </c:pt>
                <c:pt idx="1169">
                  <c:v>33200</c:v>
                </c:pt>
                <c:pt idx="1170">
                  <c:v>33203</c:v>
                </c:pt>
                <c:pt idx="1171">
                  <c:v>33204</c:v>
                </c:pt>
                <c:pt idx="1172">
                  <c:v>33205</c:v>
                </c:pt>
                <c:pt idx="1173">
                  <c:v>33206</c:v>
                </c:pt>
                <c:pt idx="1174">
                  <c:v>33207</c:v>
                </c:pt>
                <c:pt idx="1175">
                  <c:v>33210</c:v>
                </c:pt>
                <c:pt idx="1176">
                  <c:v>33211</c:v>
                </c:pt>
                <c:pt idx="1177">
                  <c:v>33212</c:v>
                </c:pt>
                <c:pt idx="1178">
                  <c:v>33213</c:v>
                </c:pt>
                <c:pt idx="1179">
                  <c:v>33214</c:v>
                </c:pt>
                <c:pt idx="1180">
                  <c:v>33217</c:v>
                </c:pt>
                <c:pt idx="1181">
                  <c:v>33218</c:v>
                </c:pt>
                <c:pt idx="1182">
                  <c:v>33219</c:v>
                </c:pt>
                <c:pt idx="1183">
                  <c:v>33220</c:v>
                </c:pt>
                <c:pt idx="1184">
                  <c:v>33221</c:v>
                </c:pt>
                <c:pt idx="1185">
                  <c:v>33224</c:v>
                </c:pt>
                <c:pt idx="1186">
                  <c:v>33225</c:v>
                </c:pt>
                <c:pt idx="1187">
                  <c:v>33226</c:v>
                </c:pt>
                <c:pt idx="1188">
                  <c:v>33227</c:v>
                </c:pt>
                <c:pt idx="1189">
                  <c:v>33228</c:v>
                </c:pt>
                <c:pt idx="1190">
                  <c:v>33231</c:v>
                </c:pt>
                <c:pt idx="1191">
                  <c:v>33233</c:v>
                </c:pt>
                <c:pt idx="1192">
                  <c:v>33234</c:v>
                </c:pt>
                <c:pt idx="1193">
                  <c:v>33235</c:v>
                </c:pt>
                <c:pt idx="1194">
                  <c:v>33238</c:v>
                </c:pt>
                <c:pt idx="1195">
                  <c:v>33240</c:v>
                </c:pt>
                <c:pt idx="1196">
                  <c:v>33241</c:v>
                </c:pt>
                <c:pt idx="1197">
                  <c:v>33242</c:v>
                </c:pt>
                <c:pt idx="1198">
                  <c:v>33245</c:v>
                </c:pt>
                <c:pt idx="1199">
                  <c:v>33246</c:v>
                </c:pt>
                <c:pt idx="1200">
                  <c:v>33247</c:v>
                </c:pt>
                <c:pt idx="1201">
                  <c:v>33248</c:v>
                </c:pt>
                <c:pt idx="1202">
                  <c:v>33249</c:v>
                </c:pt>
                <c:pt idx="1203">
                  <c:v>33252</c:v>
                </c:pt>
                <c:pt idx="1204">
                  <c:v>33253</c:v>
                </c:pt>
                <c:pt idx="1205">
                  <c:v>33254</c:v>
                </c:pt>
                <c:pt idx="1206">
                  <c:v>33255</c:v>
                </c:pt>
                <c:pt idx="1207">
                  <c:v>33256</c:v>
                </c:pt>
                <c:pt idx="1208">
                  <c:v>33259</c:v>
                </c:pt>
                <c:pt idx="1209">
                  <c:v>33260</c:v>
                </c:pt>
                <c:pt idx="1210">
                  <c:v>33261</c:v>
                </c:pt>
                <c:pt idx="1211">
                  <c:v>33262</c:v>
                </c:pt>
                <c:pt idx="1212">
                  <c:v>33263</c:v>
                </c:pt>
                <c:pt idx="1213">
                  <c:v>33266</c:v>
                </c:pt>
                <c:pt idx="1214">
                  <c:v>33267</c:v>
                </c:pt>
                <c:pt idx="1215">
                  <c:v>33268</c:v>
                </c:pt>
                <c:pt idx="1216">
                  <c:v>33269</c:v>
                </c:pt>
                <c:pt idx="1217">
                  <c:v>33273</c:v>
                </c:pt>
                <c:pt idx="1218">
                  <c:v>33274</c:v>
                </c:pt>
                <c:pt idx="1219">
                  <c:v>33275</c:v>
                </c:pt>
                <c:pt idx="1220">
                  <c:v>33276</c:v>
                </c:pt>
                <c:pt idx="1221">
                  <c:v>33277</c:v>
                </c:pt>
                <c:pt idx="1222">
                  <c:v>33282</c:v>
                </c:pt>
                <c:pt idx="1223">
                  <c:v>33283</c:v>
                </c:pt>
                <c:pt idx="1224">
                  <c:v>33284</c:v>
                </c:pt>
                <c:pt idx="1225">
                  <c:v>33287</c:v>
                </c:pt>
                <c:pt idx="1226">
                  <c:v>33288</c:v>
                </c:pt>
                <c:pt idx="1227">
                  <c:v>33289</c:v>
                </c:pt>
                <c:pt idx="1228">
                  <c:v>33290</c:v>
                </c:pt>
                <c:pt idx="1229">
                  <c:v>33291</c:v>
                </c:pt>
                <c:pt idx="1230">
                  <c:v>33294</c:v>
                </c:pt>
                <c:pt idx="1231">
                  <c:v>33295</c:v>
                </c:pt>
                <c:pt idx="1232">
                  <c:v>33296</c:v>
                </c:pt>
                <c:pt idx="1233">
                  <c:v>33297</c:v>
                </c:pt>
                <c:pt idx="1234">
                  <c:v>33298</c:v>
                </c:pt>
                <c:pt idx="1235">
                  <c:v>33301</c:v>
                </c:pt>
                <c:pt idx="1236">
                  <c:v>33302</c:v>
                </c:pt>
                <c:pt idx="1237">
                  <c:v>33303</c:v>
                </c:pt>
                <c:pt idx="1238">
                  <c:v>33304</c:v>
                </c:pt>
                <c:pt idx="1239">
                  <c:v>33305</c:v>
                </c:pt>
                <c:pt idx="1240">
                  <c:v>33308</c:v>
                </c:pt>
                <c:pt idx="1241">
                  <c:v>33309</c:v>
                </c:pt>
                <c:pt idx="1242">
                  <c:v>33310</c:v>
                </c:pt>
                <c:pt idx="1243">
                  <c:v>33311</c:v>
                </c:pt>
                <c:pt idx="1244">
                  <c:v>33312</c:v>
                </c:pt>
                <c:pt idx="1245">
                  <c:v>33315</c:v>
                </c:pt>
                <c:pt idx="1246">
                  <c:v>33316</c:v>
                </c:pt>
                <c:pt idx="1247">
                  <c:v>33317</c:v>
                </c:pt>
                <c:pt idx="1248">
                  <c:v>33318</c:v>
                </c:pt>
                <c:pt idx="1249">
                  <c:v>33319</c:v>
                </c:pt>
                <c:pt idx="1250">
                  <c:v>33322</c:v>
                </c:pt>
                <c:pt idx="1251">
                  <c:v>33323</c:v>
                </c:pt>
                <c:pt idx="1252">
                  <c:v>33324</c:v>
                </c:pt>
                <c:pt idx="1253">
                  <c:v>33329</c:v>
                </c:pt>
                <c:pt idx="1254">
                  <c:v>33330</c:v>
                </c:pt>
                <c:pt idx="1255">
                  <c:v>33331</c:v>
                </c:pt>
                <c:pt idx="1256">
                  <c:v>33332</c:v>
                </c:pt>
                <c:pt idx="1257">
                  <c:v>33333</c:v>
                </c:pt>
                <c:pt idx="1258">
                  <c:v>33336</c:v>
                </c:pt>
                <c:pt idx="1259">
                  <c:v>33337</c:v>
                </c:pt>
                <c:pt idx="1260">
                  <c:v>33338</c:v>
                </c:pt>
                <c:pt idx="1261">
                  <c:v>33339</c:v>
                </c:pt>
                <c:pt idx="1262">
                  <c:v>33340</c:v>
                </c:pt>
                <c:pt idx="1263">
                  <c:v>33343</c:v>
                </c:pt>
                <c:pt idx="1264">
                  <c:v>33344</c:v>
                </c:pt>
                <c:pt idx="1265">
                  <c:v>33345</c:v>
                </c:pt>
                <c:pt idx="1266">
                  <c:v>33346</c:v>
                </c:pt>
                <c:pt idx="1267">
                  <c:v>33347</c:v>
                </c:pt>
                <c:pt idx="1268">
                  <c:v>33350</c:v>
                </c:pt>
                <c:pt idx="1269">
                  <c:v>33351</c:v>
                </c:pt>
                <c:pt idx="1270">
                  <c:v>33352</c:v>
                </c:pt>
                <c:pt idx="1271">
                  <c:v>33353</c:v>
                </c:pt>
                <c:pt idx="1272">
                  <c:v>33354</c:v>
                </c:pt>
                <c:pt idx="1273">
                  <c:v>33357</c:v>
                </c:pt>
                <c:pt idx="1274">
                  <c:v>33358</c:v>
                </c:pt>
                <c:pt idx="1275">
                  <c:v>33360</c:v>
                </c:pt>
                <c:pt idx="1276">
                  <c:v>33361</c:v>
                </c:pt>
                <c:pt idx="1277">
                  <c:v>33364</c:v>
                </c:pt>
                <c:pt idx="1278">
                  <c:v>33365</c:v>
                </c:pt>
                <c:pt idx="1279">
                  <c:v>33366</c:v>
                </c:pt>
                <c:pt idx="1280">
                  <c:v>33367</c:v>
                </c:pt>
                <c:pt idx="1281">
                  <c:v>33368</c:v>
                </c:pt>
                <c:pt idx="1282">
                  <c:v>33371</c:v>
                </c:pt>
                <c:pt idx="1283">
                  <c:v>33372</c:v>
                </c:pt>
                <c:pt idx="1284">
                  <c:v>33373</c:v>
                </c:pt>
                <c:pt idx="1285">
                  <c:v>33374</c:v>
                </c:pt>
                <c:pt idx="1286">
                  <c:v>33375</c:v>
                </c:pt>
                <c:pt idx="1287">
                  <c:v>33378</c:v>
                </c:pt>
                <c:pt idx="1288">
                  <c:v>33379</c:v>
                </c:pt>
                <c:pt idx="1289">
                  <c:v>33380</c:v>
                </c:pt>
                <c:pt idx="1290">
                  <c:v>33381</c:v>
                </c:pt>
                <c:pt idx="1291">
                  <c:v>33382</c:v>
                </c:pt>
                <c:pt idx="1292">
                  <c:v>33385</c:v>
                </c:pt>
                <c:pt idx="1293">
                  <c:v>33386</c:v>
                </c:pt>
                <c:pt idx="1294">
                  <c:v>33387</c:v>
                </c:pt>
                <c:pt idx="1295">
                  <c:v>33389</c:v>
                </c:pt>
                <c:pt idx="1296">
                  <c:v>33392</c:v>
                </c:pt>
                <c:pt idx="1297">
                  <c:v>33393</c:v>
                </c:pt>
                <c:pt idx="1298">
                  <c:v>33394</c:v>
                </c:pt>
                <c:pt idx="1299">
                  <c:v>33395</c:v>
                </c:pt>
                <c:pt idx="1300">
                  <c:v>33396</c:v>
                </c:pt>
                <c:pt idx="1301">
                  <c:v>33399</c:v>
                </c:pt>
                <c:pt idx="1302">
                  <c:v>33400</c:v>
                </c:pt>
                <c:pt idx="1303">
                  <c:v>33401</c:v>
                </c:pt>
                <c:pt idx="1304">
                  <c:v>33402</c:v>
                </c:pt>
                <c:pt idx="1305">
                  <c:v>33403</c:v>
                </c:pt>
                <c:pt idx="1306">
                  <c:v>33406</c:v>
                </c:pt>
                <c:pt idx="1307">
                  <c:v>33407</c:v>
                </c:pt>
                <c:pt idx="1308">
                  <c:v>33408</c:v>
                </c:pt>
                <c:pt idx="1309">
                  <c:v>33409</c:v>
                </c:pt>
                <c:pt idx="1310">
                  <c:v>33410</c:v>
                </c:pt>
                <c:pt idx="1311">
                  <c:v>33413</c:v>
                </c:pt>
                <c:pt idx="1312">
                  <c:v>33414</c:v>
                </c:pt>
                <c:pt idx="1313">
                  <c:v>33415</c:v>
                </c:pt>
                <c:pt idx="1314">
                  <c:v>33416</c:v>
                </c:pt>
                <c:pt idx="1315">
                  <c:v>33417</c:v>
                </c:pt>
                <c:pt idx="1316">
                  <c:v>33420</c:v>
                </c:pt>
                <c:pt idx="1317">
                  <c:v>33421</c:v>
                </c:pt>
                <c:pt idx="1318">
                  <c:v>33422</c:v>
                </c:pt>
                <c:pt idx="1319">
                  <c:v>33423</c:v>
                </c:pt>
                <c:pt idx="1320">
                  <c:v>33424</c:v>
                </c:pt>
                <c:pt idx="1321">
                  <c:v>33427</c:v>
                </c:pt>
                <c:pt idx="1322">
                  <c:v>33428</c:v>
                </c:pt>
                <c:pt idx="1323">
                  <c:v>33429</c:v>
                </c:pt>
                <c:pt idx="1324">
                  <c:v>33430</c:v>
                </c:pt>
                <c:pt idx="1325">
                  <c:v>33431</c:v>
                </c:pt>
                <c:pt idx="1326">
                  <c:v>33434</c:v>
                </c:pt>
                <c:pt idx="1327">
                  <c:v>33435</c:v>
                </c:pt>
                <c:pt idx="1328">
                  <c:v>33436</c:v>
                </c:pt>
                <c:pt idx="1329">
                  <c:v>33437</c:v>
                </c:pt>
                <c:pt idx="1330">
                  <c:v>33438</c:v>
                </c:pt>
                <c:pt idx="1331">
                  <c:v>33441</c:v>
                </c:pt>
                <c:pt idx="1332">
                  <c:v>33442</c:v>
                </c:pt>
                <c:pt idx="1333">
                  <c:v>33443</c:v>
                </c:pt>
                <c:pt idx="1334">
                  <c:v>33444</c:v>
                </c:pt>
                <c:pt idx="1335">
                  <c:v>33445</c:v>
                </c:pt>
                <c:pt idx="1336">
                  <c:v>33448</c:v>
                </c:pt>
                <c:pt idx="1337">
                  <c:v>33449</c:v>
                </c:pt>
                <c:pt idx="1338">
                  <c:v>33450</c:v>
                </c:pt>
                <c:pt idx="1339">
                  <c:v>33451</c:v>
                </c:pt>
                <c:pt idx="1340">
                  <c:v>33452</c:v>
                </c:pt>
                <c:pt idx="1341">
                  <c:v>33455</c:v>
                </c:pt>
                <c:pt idx="1342">
                  <c:v>33456</c:v>
                </c:pt>
                <c:pt idx="1343">
                  <c:v>33457</c:v>
                </c:pt>
                <c:pt idx="1344">
                  <c:v>33458</c:v>
                </c:pt>
                <c:pt idx="1345">
                  <c:v>33459</c:v>
                </c:pt>
                <c:pt idx="1346">
                  <c:v>33462</c:v>
                </c:pt>
                <c:pt idx="1347">
                  <c:v>33463</c:v>
                </c:pt>
                <c:pt idx="1348">
                  <c:v>33464</c:v>
                </c:pt>
                <c:pt idx="1349">
                  <c:v>33465</c:v>
                </c:pt>
                <c:pt idx="1350">
                  <c:v>33466</c:v>
                </c:pt>
                <c:pt idx="1351">
                  <c:v>33469</c:v>
                </c:pt>
                <c:pt idx="1352">
                  <c:v>33470</c:v>
                </c:pt>
                <c:pt idx="1353">
                  <c:v>33471</c:v>
                </c:pt>
                <c:pt idx="1354">
                  <c:v>33472</c:v>
                </c:pt>
                <c:pt idx="1355">
                  <c:v>33473</c:v>
                </c:pt>
                <c:pt idx="1356">
                  <c:v>33476</c:v>
                </c:pt>
                <c:pt idx="1357">
                  <c:v>33477</c:v>
                </c:pt>
                <c:pt idx="1358">
                  <c:v>33478</c:v>
                </c:pt>
                <c:pt idx="1359">
                  <c:v>33479</c:v>
                </c:pt>
                <c:pt idx="1360">
                  <c:v>33480</c:v>
                </c:pt>
                <c:pt idx="1361">
                  <c:v>33483</c:v>
                </c:pt>
                <c:pt idx="1362">
                  <c:v>33484</c:v>
                </c:pt>
                <c:pt idx="1363">
                  <c:v>33485</c:v>
                </c:pt>
                <c:pt idx="1364">
                  <c:v>33486</c:v>
                </c:pt>
                <c:pt idx="1365">
                  <c:v>33487</c:v>
                </c:pt>
                <c:pt idx="1366">
                  <c:v>33490</c:v>
                </c:pt>
                <c:pt idx="1367">
                  <c:v>33491</c:v>
                </c:pt>
                <c:pt idx="1368">
                  <c:v>33492</c:v>
                </c:pt>
                <c:pt idx="1369">
                  <c:v>33493</c:v>
                </c:pt>
                <c:pt idx="1370">
                  <c:v>33494</c:v>
                </c:pt>
                <c:pt idx="1371">
                  <c:v>33497</c:v>
                </c:pt>
                <c:pt idx="1372">
                  <c:v>33498</c:v>
                </c:pt>
                <c:pt idx="1373">
                  <c:v>33499</c:v>
                </c:pt>
                <c:pt idx="1374">
                  <c:v>33500</c:v>
                </c:pt>
                <c:pt idx="1375">
                  <c:v>33501</c:v>
                </c:pt>
                <c:pt idx="1376">
                  <c:v>33504</c:v>
                </c:pt>
                <c:pt idx="1377">
                  <c:v>33505</c:v>
                </c:pt>
                <c:pt idx="1378">
                  <c:v>33506</c:v>
                </c:pt>
                <c:pt idx="1379">
                  <c:v>33507</c:v>
                </c:pt>
                <c:pt idx="1380">
                  <c:v>33508</c:v>
                </c:pt>
                <c:pt idx="1381">
                  <c:v>33511</c:v>
                </c:pt>
                <c:pt idx="1382">
                  <c:v>33512</c:v>
                </c:pt>
                <c:pt idx="1383">
                  <c:v>33513</c:v>
                </c:pt>
                <c:pt idx="1384">
                  <c:v>33514</c:v>
                </c:pt>
                <c:pt idx="1385">
                  <c:v>33515</c:v>
                </c:pt>
                <c:pt idx="1386">
                  <c:v>33518</c:v>
                </c:pt>
                <c:pt idx="1387">
                  <c:v>33519</c:v>
                </c:pt>
                <c:pt idx="1388">
                  <c:v>33520</c:v>
                </c:pt>
                <c:pt idx="1389">
                  <c:v>33521</c:v>
                </c:pt>
                <c:pt idx="1390">
                  <c:v>33522</c:v>
                </c:pt>
                <c:pt idx="1391">
                  <c:v>33525</c:v>
                </c:pt>
                <c:pt idx="1392">
                  <c:v>33526</c:v>
                </c:pt>
                <c:pt idx="1393">
                  <c:v>33527</c:v>
                </c:pt>
                <c:pt idx="1394">
                  <c:v>33528</c:v>
                </c:pt>
                <c:pt idx="1395">
                  <c:v>33529</c:v>
                </c:pt>
                <c:pt idx="1396">
                  <c:v>33532</c:v>
                </c:pt>
                <c:pt idx="1397">
                  <c:v>33533</c:v>
                </c:pt>
                <c:pt idx="1398">
                  <c:v>33534</c:v>
                </c:pt>
                <c:pt idx="1399">
                  <c:v>33535</c:v>
                </c:pt>
                <c:pt idx="1400">
                  <c:v>33536</c:v>
                </c:pt>
                <c:pt idx="1401">
                  <c:v>33539</c:v>
                </c:pt>
                <c:pt idx="1402">
                  <c:v>33540</c:v>
                </c:pt>
                <c:pt idx="1403">
                  <c:v>33541</c:v>
                </c:pt>
                <c:pt idx="1404">
                  <c:v>33542</c:v>
                </c:pt>
                <c:pt idx="1405">
                  <c:v>33543</c:v>
                </c:pt>
                <c:pt idx="1406">
                  <c:v>33546</c:v>
                </c:pt>
                <c:pt idx="1407">
                  <c:v>33547</c:v>
                </c:pt>
                <c:pt idx="1408">
                  <c:v>33548</c:v>
                </c:pt>
                <c:pt idx="1409">
                  <c:v>33549</c:v>
                </c:pt>
                <c:pt idx="1410">
                  <c:v>33550</c:v>
                </c:pt>
                <c:pt idx="1411">
                  <c:v>33553</c:v>
                </c:pt>
                <c:pt idx="1412">
                  <c:v>33554</c:v>
                </c:pt>
                <c:pt idx="1413">
                  <c:v>33555</c:v>
                </c:pt>
                <c:pt idx="1414">
                  <c:v>33556</c:v>
                </c:pt>
                <c:pt idx="1415">
                  <c:v>33560</c:v>
                </c:pt>
                <c:pt idx="1416">
                  <c:v>33561</c:v>
                </c:pt>
                <c:pt idx="1417">
                  <c:v>33562</c:v>
                </c:pt>
                <c:pt idx="1418">
                  <c:v>33563</c:v>
                </c:pt>
                <c:pt idx="1419">
                  <c:v>33564</c:v>
                </c:pt>
                <c:pt idx="1420">
                  <c:v>33567</c:v>
                </c:pt>
                <c:pt idx="1421">
                  <c:v>33568</c:v>
                </c:pt>
                <c:pt idx="1422">
                  <c:v>33569</c:v>
                </c:pt>
                <c:pt idx="1423">
                  <c:v>33570</c:v>
                </c:pt>
                <c:pt idx="1424">
                  <c:v>33571</c:v>
                </c:pt>
                <c:pt idx="1425">
                  <c:v>33574</c:v>
                </c:pt>
                <c:pt idx="1426">
                  <c:v>33575</c:v>
                </c:pt>
                <c:pt idx="1427">
                  <c:v>33576</c:v>
                </c:pt>
                <c:pt idx="1428">
                  <c:v>33577</c:v>
                </c:pt>
                <c:pt idx="1429">
                  <c:v>33578</c:v>
                </c:pt>
                <c:pt idx="1430">
                  <c:v>33581</c:v>
                </c:pt>
                <c:pt idx="1431">
                  <c:v>33582</c:v>
                </c:pt>
                <c:pt idx="1432">
                  <c:v>33583</c:v>
                </c:pt>
                <c:pt idx="1433">
                  <c:v>33584</c:v>
                </c:pt>
                <c:pt idx="1434">
                  <c:v>33585</c:v>
                </c:pt>
                <c:pt idx="1435">
                  <c:v>33588</c:v>
                </c:pt>
                <c:pt idx="1436">
                  <c:v>33589</c:v>
                </c:pt>
                <c:pt idx="1437">
                  <c:v>33590</c:v>
                </c:pt>
                <c:pt idx="1438">
                  <c:v>33591</c:v>
                </c:pt>
                <c:pt idx="1439">
                  <c:v>33592</c:v>
                </c:pt>
                <c:pt idx="1440">
                  <c:v>33595</c:v>
                </c:pt>
                <c:pt idx="1441">
                  <c:v>33596</c:v>
                </c:pt>
                <c:pt idx="1442">
                  <c:v>33598</c:v>
                </c:pt>
                <c:pt idx="1443">
                  <c:v>33599</c:v>
                </c:pt>
                <c:pt idx="1444">
                  <c:v>33602</c:v>
                </c:pt>
                <c:pt idx="1445">
                  <c:v>33603</c:v>
                </c:pt>
                <c:pt idx="1446">
                  <c:v>33605</c:v>
                </c:pt>
                <c:pt idx="1447">
                  <c:v>33606</c:v>
                </c:pt>
                <c:pt idx="1448">
                  <c:v>33609</c:v>
                </c:pt>
                <c:pt idx="1449">
                  <c:v>33610</c:v>
                </c:pt>
                <c:pt idx="1450">
                  <c:v>33611</c:v>
                </c:pt>
                <c:pt idx="1451">
                  <c:v>33612</c:v>
                </c:pt>
                <c:pt idx="1452">
                  <c:v>33613</c:v>
                </c:pt>
                <c:pt idx="1453">
                  <c:v>33616</c:v>
                </c:pt>
                <c:pt idx="1454">
                  <c:v>33617</c:v>
                </c:pt>
                <c:pt idx="1455">
                  <c:v>33618</c:v>
                </c:pt>
                <c:pt idx="1456">
                  <c:v>33619</c:v>
                </c:pt>
                <c:pt idx="1457">
                  <c:v>33620</c:v>
                </c:pt>
                <c:pt idx="1458">
                  <c:v>33623</c:v>
                </c:pt>
                <c:pt idx="1459">
                  <c:v>33624</c:v>
                </c:pt>
                <c:pt idx="1460">
                  <c:v>33625</c:v>
                </c:pt>
                <c:pt idx="1461">
                  <c:v>33626</c:v>
                </c:pt>
                <c:pt idx="1462">
                  <c:v>33627</c:v>
                </c:pt>
                <c:pt idx="1463">
                  <c:v>33630</c:v>
                </c:pt>
                <c:pt idx="1464">
                  <c:v>33631</c:v>
                </c:pt>
                <c:pt idx="1465">
                  <c:v>33632</c:v>
                </c:pt>
                <c:pt idx="1466">
                  <c:v>33633</c:v>
                </c:pt>
                <c:pt idx="1467">
                  <c:v>33634</c:v>
                </c:pt>
                <c:pt idx="1468">
                  <c:v>33637</c:v>
                </c:pt>
                <c:pt idx="1469">
                  <c:v>33638</c:v>
                </c:pt>
                <c:pt idx="1470">
                  <c:v>33639</c:v>
                </c:pt>
                <c:pt idx="1471">
                  <c:v>33640</c:v>
                </c:pt>
                <c:pt idx="1472">
                  <c:v>33641</c:v>
                </c:pt>
                <c:pt idx="1473">
                  <c:v>33644</c:v>
                </c:pt>
                <c:pt idx="1474">
                  <c:v>33645</c:v>
                </c:pt>
                <c:pt idx="1475">
                  <c:v>33646</c:v>
                </c:pt>
                <c:pt idx="1476">
                  <c:v>33647</c:v>
                </c:pt>
                <c:pt idx="1477">
                  <c:v>33648</c:v>
                </c:pt>
                <c:pt idx="1478">
                  <c:v>33651</c:v>
                </c:pt>
                <c:pt idx="1479">
                  <c:v>33652</c:v>
                </c:pt>
                <c:pt idx="1480">
                  <c:v>33653</c:v>
                </c:pt>
                <c:pt idx="1481">
                  <c:v>33654</c:v>
                </c:pt>
                <c:pt idx="1482">
                  <c:v>33655</c:v>
                </c:pt>
                <c:pt idx="1483">
                  <c:v>33658</c:v>
                </c:pt>
                <c:pt idx="1484">
                  <c:v>33659</c:v>
                </c:pt>
                <c:pt idx="1485">
                  <c:v>33660</c:v>
                </c:pt>
                <c:pt idx="1486">
                  <c:v>33661</c:v>
                </c:pt>
                <c:pt idx="1487">
                  <c:v>33662</c:v>
                </c:pt>
                <c:pt idx="1488">
                  <c:v>33667</c:v>
                </c:pt>
                <c:pt idx="1489">
                  <c:v>33668</c:v>
                </c:pt>
                <c:pt idx="1490">
                  <c:v>33669</c:v>
                </c:pt>
                <c:pt idx="1491">
                  <c:v>33672</c:v>
                </c:pt>
                <c:pt idx="1492">
                  <c:v>33673</c:v>
                </c:pt>
                <c:pt idx="1493">
                  <c:v>33674</c:v>
                </c:pt>
                <c:pt idx="1494">
                  <c:v>33675</c:v>
                </c:pt>
                <c:pt idx="1495">
                  <c:v>33676</c:v>
                </c:pt>
                <c:pt idx="1496">
                  <c:v>33679</c:v>
                </c:pt>
                <c:pt idx="1497">
                  <c:v>33680</c:v>
                </c:pt>
                <c:pt idx="1498">
                  <c:v>33681</c:v>
                </c:pt>
                <c:pt idx="1499">
                  <c:v>33682</c:v>
                </c:pt>
                <c:pt idx="1500">
                  <c:v>33683</c:v>
                </c:pt>
                <c:pt idx="1501">
                  <c:v>33686</c:v>
                </c:pt>
                <c:pt idx="1502">
                  <c:v>33687</c:v>
                </c:pt>
                <c:pt idx="1503">
                  <c:v>33688</c:v>
                </c:pt>
                <c:pt idx="1504">
                  <c:v>33689</c:v>
                </c:pt>
                <c:pt idx="1505">
                  <c:v>33690</c:v>
                </c:pt>
                <c:pt idx="1506">
                  <c:v>33693</c:v>
                </c:pt>
                <c:pt idx="1507">
                  <c:v>33694</c:v>
                </c:pt>
                <c:pt idx="1508">
                  <c:v>33695</c:v>
                </c:pt>
                <c:pt idx="1509">
                  <c:v>33696</c:v>
                </c:pt>
                <c:pt idx="1510">
                  <c:v>33697</c:v>
                </c:pt>
                <c:pt idx="1511">
                  <c:v>33700</c:v>
                </c:pt>
                <c:pt idx="1512">
                  <c:v>33701</c:v>
                </c:pt>
                <c:pt idx="1513">
                  <c:v>33702</c:v>
                </c:pt>
                <c:pt idx="1514">
                  <c:v>33703</c:v>
                </c:pt>
                <c:pt idx="1515">
                  <c:v>33704</c:v>
                </c:pt>
                <c:pt idx="1516">
                  <c:v>33707</c:v>
                </c:pt>
                <c:pt idx="1517">
                  <c:v>33708</c:v>
                </c:pt>
                <c:pt idx="1518">
                  <c:v>33709</c:v>
                </c:pt>
                <c:pt idx="1519">
                  <c:v>33714</c:v>
                </c:pt>
                <c:pt idx="1520">
                  <c:v>33716</c:v>
                </c:pt>
                <c:pt idx="1521">
                  <c:v>33717</c:v>
                </c:pt>
                <c:pt idx="1522">
                  <c:v>33718</c:v>
                </c:pt>
                <c:pt idx="1523">
                  <c:v>33721</c:v>
                </c:pt>
                <c:pt idx="1524">
                  <c:v>33722</c:v>
                </c:pt>
                <c:pt idx="1525">
                  <c:v>33723</c:v>
                </c:pt>
                <c:pt idx="1526">
                  <c:v>33724</c:v>
                </c:pt>
                <c:pt idx="1527">
                  <c:v>33728</c:v>
                </c:pt>
                <c:pt idx="1528">
                  <c:v>33729</c:v>
                </c:pt>
                <c:pt idx="1529">
                  <c:v>33730</c:v>
                </c:pt>
                <c:pt idx="1530">
                  <c:v>33731</c:v>
                </c:pt>
                <c:pt idx="1531">
                  <c:v>33732</c:v>
                </c:pt>
                <c:pt idx="1532">
                  <c:v>33735</c:v>
                </c:pt>
                <c:pt idx="1533">
                  <c:v>33736</c:v>
                </c:pt>
                <c:pt idx="1534">
                  <c:v>33737</c:v>
                </c:pt>
                <c:pt idx="1535">
                  <c:v>33738</c:v>
                </c:pt>
                <c:pt idx="1536">
                  <c:v>33739</c:v>
                </c:pt>
                <c:pt idx="1537">
                  <c:v>33742</c:v>
                </c:pt>
                <c:pt idx="1538">
                  <c:v>33743</c:v>
                </c:pt>
                <c:pt idx="1539">
                  <c:v>33744</c:v>
                </c:pt>
                <c:pt idx="1540">
                  <c:v>33745</c:v>
                </c:pt>
                <c:pt idx="1541">
                  <c:v>33746</c:v>
                </c:pt>
                <c:pt idx="1542">
                  <c:v>33749</c:v>
                </c:pt>
                <c:pt idx="1543">
                  <c:v>33750</c:v>
                </c:pt>
                <c:pt idx="1544">
                  <c:v>33751</c:v>
                </c:pt>
                <c:pt idx="1545">
                  <c:v>33752</c:v>
                </c:pt>
                <c:pt idx="1546">
                  <c:v>33753</c:v>
                </c:pt>
                <c:pt idx="1547">
                  <c:v>33756</c:v>
                </c:pt>
                <c:pt idx="1548">
                  <c:v>33757</c:v>
                </c:pt>
                <c:pt idx="1549">
                  <c:v>33758</c:v>
                </c:pt>
                <c:pt idx="1550">
                  <c:v>33759</c:v>
                </c:pt>
                <c:pt idx="1551">
                  <c:v>33760</c:v>
                </c:pt>
                <c:pt idx="1552">
                  <c:v>33763</c:v>
                </c:pt>
                <c:pt idx="1553">
                  <c:v>33764</c:v>
                </c:pt>
                <c:pt idx="1554">
                  <c:v>33765</c:v>
                </c:pt>
                <c:pt idx="1555">
                  <c:v>33766</c:v>
                </c:pt>
                <c:pt idx="1556">
                  <c:v>33767</c:v>
                </c:pt>
                <c:pt idx="1557">
                  <c:v>33770</c:v>
                </c:pt>
                <c:pt idx="1558">
                  <c:v>33771</c:v>
                </c:pt>
                <c:pt idx="1559">
                  <c:v>33772</c:v>
                </c:pt>
                <c:pt idx="1560">
                  <c:v>33774</c:v>
                </c:pt>
                <c:pt idx="1561">
                  <c:v>33777</c:v>
                </c:pt>
                <c:pt idx="1562">
                  <c:v>33778</c:v>
                </c:pt>
                <c:pt idx="1563">
                  <c:v>33779</c:v>
                </c:pt>
                <c:pt idx="1564">
                  <c:v>33780</c:v>
                </c:pt>
                <c:pt idx="1565">
                  <c:v>33781</c:v>
                </c:pt>
                <c:pt idx="1566">
                  <c:v>33784</c:v>
                </c:pt>
                <c:pt idx="1567">
                  <c:v>33785</c:v>
                </c:pt>
                <c:pt idx="1568">
                  <c:v>33786</c:v>
                </c:pt>
                <c:pt idx="1569">
                  <c:v>33787</c:v>
                </c:pt>
                <c:pt idx="1570">
                  <c:v>33788</c:v>
                </c:pt>
                <c:pt idx="1571">
                  <c:v>33791</c:v>
                </c:pt>
                <c:pt idx="1572">
                  <c:v>33792</c:v>
                </c:pt>
                <c:pt idx="1573">
                  <c:v>33793</c:v>
                </c:pt>
                <c:pt idx="1574">
                  <c:v>33794</c:v>
                </c:pt>
                <c:pt idx="1575">
                  <c:v>33795</c:v>
                </c:pt>
                <c:pt idx="1576">
                  <c:v>33798</c:v>
                </c:pt>
                <c:pt idx="1577">
                  <c:v>33799</c:v>
                </c:pt>
                <c:pt idx="1578">
                  <c:v>33800</c:v>
                </c:pt>
                <c:pt idx="1579">
                  <c:v>33801</c:v>
                </c:pt>
                <c:pt idx="1580">
                  <c:v>33802</c:v>
                </c:pt>
                <c:pt idx="1581">
                  <c:v>33805</c:v>
                </c:pt>
                <c:pt idx="1582">
                  <c:v>33806</c:v>
                </c:pt>
                <c:pt idx="1583">
                  <c:v>33807</c:v>
                </c:pt>
                <c:pt idx="1584">
                  <c:v>33808</c:v>
                </c:pt>
                <c:pt idx="1585">
                  <c:v>33809</c:v>
                </c:pt>
                <c:pt idx="1586">
                  <c:v>33812</c:v>
                </c:pt>
                <c:pt idx="1587">
                  <c:v>33813</c:v>
                </c:pt>
                <c:pt idx="1588">
                  <c:v>33814</c:v>
                </c:pt>
                <c:pt idx="1589">
                  <c:v>33815</c:v>
                </c:pt>
                <c:pt idx="1590">
                  <c:v>33816</c:v>
                </c:pt>
                <c:pt idx="1591">
                  <c:v>33819</c:v>
                </c:pt>
                <c:pt idx="1592">
                  <c:v>33820</c:v>
                </c:pt>
                <c:pt idx="1593">
                  <c:v>33821</c:v>
                </c:pt>
                <c:pt idx="1594">
                  <c:v>33822</c:v>
                </c:pt>
                <c:pt idx="1595">
                  <c:v>33823</c:v>
                </c:pt>
                <c:pt idx="1596">
                  <c:v>33826</c:v>
                </c:pt>
                <c:pt idx="1597">
                  <c:v>33827</c:v>
                </c:pt>
                <c:pt idx="1598">
                  <c:v>33828</c:v>
                </c:pt>
                <c:pt idx="1599">
                  <c:v>33829</c:v>
                </c:pt>
                <c:pt idx="1600">
                  <c:v>33830</c:v>
                </c:pt>
                <c:pt idx="1601">
                  <c:v>33833</c:v>
                </c:pt>
                <c:pt idx="1602">
                  <c:v>33834</c:v>
                </c:pt>
                <c:pt idx="1603">
                  <c:v>33835</c:v>
                </c:pt>
                <c:pt idx="1604">
                  <c:v>33836</c:v>
                </c:pt>
                <c:pt idx="1605">
                  <c:v>33837</c:v>
                </c:pt>
                <c:pt idx="1606">
                  <c:v>33840</c:v>
                </c:pt>
                <c:pt idx="1607">
                  <c:v>33841</c:v>
                </c:pt>
                <c:pt idx="1608">
                  <c:v>33842</c:v>
                </c:pt>
                <c:pt idx="1609">
                  <c:v>33843</c:v>
                </c:pt>
                <c:pt idx="1610">
                  <c:v>33844</c:v>
                </c:pt>
                <c:pt idx="1611">
                  <c:v>33847</c:v>
                </c:pt>
                <c:pt idx="1612">
                  <c:v>33848</c:v>
                </c:pt>
                <c:pt idx="1613">
                  <c:v>33849</c:v>
                </c:pt>
                <c:pt idx="1614">
                  <c:v>33850</c:v>
                </c:pt>
                <c:pt idx="1615">
                  <c:v>33851</c:v>
                </c:pt>
                <c:pt idx="1616">
                  <c:v>33855</c:v>
                </c:pt>
                <c:pt idx="1617">
                  <c:v>33856</c:v>
                </c:pt>
                <c:pt idx="1618">
                  <c:v>33857</c:v>
                </c:pt>
                <c:pt idx="1619">
                  <c:v>33858</c:v>
                </c:pt>
                <c:pt idx="1620">
                  <c:v>33861</c:v>
                </c:pt>
                <c:pt idx="1621">
                  <c:v>33862</c:v>
                </c:pt>
                <c:pt idx="1622">
                  <c:v>33863</c:v>
                </c:pt>
                <c:pt idx="1623">
                  <c:v>33864</c:v>
                </c:pt>
                <c:pt idx="1624">
                  <c:v>33865</c:v>
                </c:pt>
                <c:pt idx="1625">
                  <c:v>33868</c:v>
                </c:pt>
                <c:pt idx="1626">
                  <c:v>33869</c:v>
                </c:pt>
                <c:pt idx="1627">
                  <c:v>33870</c:v>
                </c:pt>
                <c:pt idx="1628">
                  <c:v>33871</c:v>
                </c:pt>
                <c:pt idx="1629">
                  <c:v>33872</c:v>
                </c:pt>
                <c:pt idx="1630">
                  <c:v>33875</c:v>
                </c:pt>
                <c:pt idx="1631">
                  <c:v>33876</c:v>
                </c:pt>
                <c:pt idx="1632">
                  <c:v>33877</c:v>
                </c:pt>
                <c:pt idx="1633">
                  <c:v>33878</c:v>
                </c:pt>
                <c:pt idx="1634">
                  <c:v>33879</c:v>
                </c:pt>
                <c:pt idx="1635">
                  <c:v>33882</c:v>
                </c:pt>
                <c:pt idx="1636">
                  <c:v>33883</c:v>
                </c:pt>
                <c:pt idx="1637">
                  <c:v>33884</c:v>
                </c:pt>
                <c:pt idx="1638">
                  <c:v>33885</c:v>
                </c:pt>
                <c:pt idx="1639">
                  <c:v>33886</c:v>
                </c:pt>
                <c:pt idx="1640">
                  <c:v>33890</c:v>
                </c:pt>
                <c:pt idx="1641">
                  <c:v>33891</c:v>
                </c:pt>
                <c:pt idx="1642">
                  <c:v>33892</c:v>
                </c:pt>
                <c:pt idx="1643">
                  <c:v>33893</c:v>
                </c:pt>
                <c:pt idx="1644">
                  <c:v>33896</c:v>
                </c:pt>
                <c:pt idx="1645">
                  <c:v>33897</c:v>
                </c:pt>
                <c:pt idx="1646">
                  <c:v>33898</c:v>
                </c:pt>
                <c:pt idx="1647">
                  <c:v>33899</c:v>
                </c:pt>
                <c:pt idx="1648">
                  <c:v>33900</c:v>
                </c:pt>
                <c:pt idx="1649">
                  <c:v>33903</c:v>
                </c:pt>
                <c:pt idx="1650">
                  <c:v>33904</c:v>
                </c:pt>
                <c:pt idx="1651">
                  <c:v>33905</c:v>
                </c:pt>
                <c:pt idx="1652">
                  <c:v>33906</c:v>
                </c:pt>
                <c:pt idx="1653">
                  <c:v>33907</c:v>
                </c:pt>
                <c:pt idx="1654">
                  <c:v>33911</c:v>
                </c:pt>
                <c:pt idx="1655">
                  <c:v>33912</c:v>
                </c:pt>
                <c:pt idx="1656">
                  <c:v>33913</c:v>
                </c:pt>
                <c:pt idx="1657">
                  <c:v>33914</c:v>
                </c:pt>
                <c:pt idx="1658">
                  <c:v>33917</c:v>
                </c:pt>
                <c:pt idx="1659">
                  <c:v>33918</c:v>
                </c:pt>
                <c:pt idx="1660">
                  <c:v>33919</c:v>
                </c:pt>
                <c:pt idx="1661">
                  <c:v>33920</c:v>
                </c:pt>
                <c:pt idx="1662">
                  <c:v>33921</c:v>
                </c:pt>
                <c:pt idx="1663">
                  <c:v>33924</c:v>
                </c:pt>
                <c:pt idx="1664">
                  <c:v>33925</c:v>
                </c:pt>
                <c:pt idx="1665">
                  <c:v>33926</c:v>
                </c:pt>
                <c:pt idx="1666">
                  <c:v>33927</c:v>
                </c:pt>
                <c:pt idx="1667">
                  <c:v>33928</c:v>
                </c:pt>
                <c:pt idx="1668">
                  <c:v>33931</c:v>
                </c:pt>
                <c:pt idx="1669">
                  <c:v>33932</c:v>
                </c:pt>
                <c:pt idx="1670">
                  <c:v>33933</c:v>
                </c:pt>
                <c:pt idx="1671">
                  <c:v>33934</c:v>
                </c:pt>
                <c:pt idx="1672">
                  <c:v>33935</c:v>
                </c:pt>
                <c:pt idx="1673">
                  <c:v>33938</c:v>
                </c:pt>
                <c:pt idx="1674">
                  <c:v>33939</c:v>
                </c:pt>
                <c:pt idx="1675">
                  <c:v>33940</c:v>
                </c:pt>
                <c:pt idx="1676">
                  <c:v>33941</c:v>
                </c:pt>
                <c:pt idx="1677">
                  <c:v>33942</c:v>
                </c:pt>
                <c:pt idx="1678">
                  <c:v>33945</c:v>
                </c:pt>
                <c:pt idx="1679">
                  <c:v>33946</c:v>
                </c:pt>
                <c:pt idx="1680">
                  <c:v>33947</c:v>
                </c:pt>
                <c:pt idx="1681">
                  <c:v>33948</c:v>
                </c:pt>
                <c:pt idx="1682">
                  <c:v>33949</c:v>
                </c:pt>
                <c:pt idx="1683">
                  <c:v>33952</c:v>
                </c:pt>
                <c:pt idx="1684">
                  <c:v>33953</c:v>
                </c:pt>
                <c:pt idx="1685">
                  <c:v>33954</c:v>
                </c:pt>
                <c:pt idx="1686">
                  <c:v>33955</c:v>
                </c:pt>
                <c:pt idx="1687">
                  <c:v>33956</c:v>
                </c:pt>
                <c:pt idx="1688">
                  <c:v>33959</c:v>
                </c:pt>
                <c:pt idx="1689">
                  <c:v>33960</c:v>
                </c:pt>
                <c:pt idx="1690">
                  <c:v>33961</c:v>
                </c:pt>
                <c:pt idx="1691">
                  <c:v>33962</c:v>
                </c:pt>
                <c:pt idx="1692">
                  <c:v>33966</c:v>
                </c:pt>
                <c:pt idx="1693">
                  <c:v>33967</c:v>
                </c:pt>
                <c:pt idx="1694">
                  <c:v>33968</c:v>
                </c:pt>
                <c:pt idx="1695">
                  <c:v>33969</c:v>
                </c:pt>
                <c:pt idx="1696">
                  <c:v>33973</c:v>
                </c:pt>
                <c:pt idx="1697">
                  <c:v>33974</c:v>
                </c:pt>
                <c:pt idx="1698">
                  <c:v>33975</c:v>
                </c:pt>
                <c:pt idx="1699">
                  <c:v>33976</c:v>
                </c:pt>
                <c:pt idx="1700">
                  <c:v>33977</c:v>
                </c:pt>
                <c:pt idx="1701">
                  <c:v>33980</c:v>
                </c:pt>
                <c:pt idx="1702">
                  <c:v>33981</c:v>
                </c:pt>
                <c:pt idx="1703">
                  <c:v>33982</c:v>
                </c:pt>
                <c:pt idx="1704">
                  <c:v>33983</c:v>
                </c:pt>
                <c:pt idx="1705">
                  <c:v>33984</c:v>
                </c:pt>
                <c:pt idx="1706">
                  <c:v>33987</c:v>
                </c:pt>
                <c:pt idx="1707">
                  <c:v>33988</c:v>
                </c:pt>
                <c:pt idx="1708">
                  <c:v>33989</c:v>
                </c:pt>
                <c:pt idx="1709">
                  <c:v>33990</c:v>
                </c:pt>
                <c:pt idx="1710">
                  <c:v>33991</c:v>
                </c:pt>
                <c:pt idx="1711">
                  <c:v>33994</c:v>
                </c:pt>
                <c:pt idx="1712">
                  <c:v>33995</c:v>
                </c:pt>
                <c:pt idx="1713">
                  <c:v>33996</c:v>
                </c:pt>
                <c:pt idx="1714">
                  <c:v>33997</c:v>
                </c:pt>
                <c:pt idx="1715">
                  <c:v>33998</c:v>
                </c:pt>
                <c:pt idx="1716">
                  <c:v>34001</c:v>
                </c:pt>
                <c:pt idx="1717">
                  <c:v>34002</c:v>
                </c:pt>
                <c:pt idx="1718">
                  <c:v>34003</c:v>
                </c:pt>
                <c:pt idx="1719">
                  <c:v>34004</c:v>
                </c:pt>
                <c:pt idx="1720">
                  <c:v>34005</c:v>
                </c:pt>
                <c:pt idx="1721">
                  <c:v>34008</c:v>
                </c:pt>
                <c:pt idx="1722">
                  <c:v>34009</c:v>
                </c:pt>
                <c:pt idx="1723">
                  <c:v>34010</c:v>
                </c:pt>
                <c:pt idx="1724">
                  <c:v>34011</c:v>
                </c:pt>
                <c:pt idx="1725">
                  <c:v>34012</c:v>
                </c:pt>
                <c:pt idx="1726">
                  <c:v>34015</c:v>
                </c:pt>
                <c:pt idx="1727">
                  <c:v>34016</c:v>
                </c:pt>
                <c:pt idx="1728">
                  <c:v>34017</c:v>
                </c:pt>
                <c:pt idx="1729">
                  <c:v>34018</c:v>
                </c:pt>
                <c:pt idx="1730">
                  <c:v>34019</c:v>
                </c:pt>
                <c:pt idx="1731">
                  <c:v>34024</c:v>
                </c:pt>
                <c:pt idx="1732">
                  <c:v>34025</c:v>
                </c:pt>
                <c:pt idx="1733">
                  <c:v>34026</c:v>
                </c:pt>
                <c:pt idx="1734">
                  <c:v>34029</c:v>
                </c:pt>
                <c:pt idx="1735">
                  <c:v>34030</c:v>
                </c:pt>
                <c:pt idx="1736">
                  <c:v>34031</c:v>
                </c:pt>
                <c:pt idx="1737">
                  <c:v>34032</c:v>
                </c:pt>
                <c:pt idx="1738">
                  <c:v>34033</c:v>
                </c:pt>
                <c:pt idx="1739">
                  <c:v>34036</c:v>
                </c:pt>
                <c:pt idx="1740">
                  <c:v>34037</c:v>
                </c:pt>
                <c:pt idx="1741">
                  <c:v>34038</c:v>
                </c:pt>
                <c:pt idx="1742">
                  <c:v>34039</c:v>
                </c:pt>
                <c:pt idx="1743">
                  <c:v>34040</c:v>
                </c:pt>
                <c:pt idx="1744">
                  <c:v>34043</c:v>
                </c:pt>
                <c:pt idx="1745">
                  <c:v>34044</c:v>
                </c:pt>
                <c:pt idx="1746">
                  <c:v>34045</c:v>
                </c:pt>
                <c:pt idx="1747">
                  <c:v>34046</c:v>
                </c:pt>
                <c:pt idx="1748">
                  <c:v>34047</c:v>
                </c:pt>
                <c:pt idx="1749">
                  <c:v>34050</c:v>
                </c:pt>
                <c:pt idx="1750">
                  <c:v>34051</c:v>
                </c:pt>
                <c:pt idx="1751">
                  <c:v>34052</c:v>
                </c:pt>
                <c:pt idx="1752">
                  <c:v>34053</c:v>
                </c:pt>
                <c:pt idx="1753">
                  <c:v>34054</c:v>
                </c:pt>
                <c:pt idx="1754">
                  <c:v>34057</c:v>
                </c:pt>
                <c:pt idx="1755">
                  <c:v>34058</c:v>
                </c:pt>
                <c:pt idx="1756">
                  <c:v>34059</c:v>
                </c:pt>
                <c:pt idx="1757">
                  <c:v>34060</c:v>
                </c:pt>
                <c:pt idx="1758">
                  <c:v>34061</c:v>
                </c:pt>
                <c:pt idx="1759">
                  <c:v>34064</c:v>
                </c:pt>
                <c:pt idx="1760">
                  <c:v>34065</c:v>
                </c:pt>
                <c:pt idx="1761">
                  <c:v>34066</c:v>
                </c:pt>
                <c:pt idx="1762">
                  <c:v>34071</c:v>
                </c:pt>
                <c:pt idx="1763">
                  <c:v>34072</c:v>
                </c:pt>
                <c:pt idx="1764">
                  <c:v>34073</c:v>
                </c:pt>
                <c:pt idx="1765">
                  <c:v>34074</c:v>
                </c:pt>
                <c:pt idx="1766">
                  <c:v>34075</c:v>
                </c:pt>
                <c:pt idx="1767">
                  <c:v>34078</c:v>
                </c:pt>
                <c:pt idx="1768">
                  <c:v>34079</c:v>
                </c:pt>
                <c:pt idx="1769">
                  <c:v>34081</c:v>
                </c:pt>
                <c:pt idx="1770">
                  <c:v>34082</c:v>
                </c:pt>
                <c:pt idx="1771">
                  <c:v>34085</c:v>
                </c:pt>
                <c:pt idx="1772">
                  <c:v>34086</c:v>
                </c:pt>
                <c:pt idx="1773">
                  <c:v>34087</c:v>
                </c:pt>
                <c:pt idx="1774">
                  <c:v>34088</c:v>
                </c:pt>
                <c:pt idx="1775">
                  <c:v>34089</c:v>
                </c:pt>
                <c:pt idx="1776">
                  <c:v>34092</c:v>
                </c:pt>
                <c:pt idx="1777">
                  <c:v>34093</c:v>
                </c:pt>
                <c:pt idx="1778">
                  <c:v>34094</c:v>
                </c:pt>
                <c:pt idx="1779">
                  <c:v>34095</c:v>
                </c:pt>
                <c:pt idx="1780">
                  <c:v>34096</c:v>
                </c:pt>
                <c:pt idx="1781">
                  <c:v>34099</c:v>
                </c:pt>
                <c:pt idx="1782">
                  <c:v>34100</c:v>
                </c:pt>
                <c:pt idx="1783">
                  <c:v>34101</c:v>
                </c:pt>
                <c:pt idx="1784">
                  <c:v>34102</c:v>
                </c:pt>
                <c:pt idx="1785">
                  <c:v>34103</c:v>
                </c:pt>
                <c:pt idx="1786">
                  <c:v>34106</c:v>
                </c:pt>
                <c:pt idx="1787">
                  <c:v>34107</c:v>
                </c:pt>
                <c:pt idx="1788">
                  <c:v>34108</c:v>
                </c:pt>
                <c:pt idx="1789">
                  <c:v>34109</c:v>
                </c:pt>
                <c:pt idx="1790">
                  <c:v>34110</c:v>
                </c:pt>
                <c:pt idx="1791">
                  <c:v>34113</c:v>
                </c:pt>
                <c:pt idx="1792">
                  <c:v>34114</c:v>
                </c:pt>
                <c:pt idx="1793">
                  <c:v>34115</c:v>
                </c:pt>
                <c:pt idx="1794">
                  <c:v>34116</c:v>
                </c:pt>
                <c:pt idx="1795">
                  <c:v>34117</c:v>
                </c:pt>
                <c:pt idx="1796">
                  <c:v>34120</c:v>
                </c:pt>
                <c:pt idx="1797">
                  <c:v>34121</c:v>
                </c:pt>
                <c:pt idx="1798">
                  <c:v>34122</c:v>
                </c:pt>
                <c:pt idx="1799">
                  <c:v>34123</c:v>
                </c:pt>
                <c:pt idx="1800">
                  <c:v>34124</c:v>
                </c:pt>
                <c:pt idx="1801">
                  <c:v>34127</c:v>
                </c:pt>
                <c:pt idx="1802">
                  <c:v>34128</c:v>
                </c:pt>
                <c:pt idx="1803">
                  <c:v>34129</c:v>
                </c:pt>
                <c:pt idx="1804">
                  <c:v>34131</c:v>
                </c:pt>
                <c:pt idx="1805">
                  <c:v>34134</c:v>
                </c:pt>
                <c:pt idx="1806">
                  <c:v>34135</c:v>
                </c:pt>
                <c:pt idx="1807">
                  <c:v>34136</c:v>
                </c:pt>
                <c:pt idx="1808">
                  <c:v>34137</c:v>
                </c:pt>
                <c:pt idx="1809">
                  <c:v>34138</c:v>
                </c:pt>
                <c:pt idx="1810">
                  <c:v>34141</c:v>
                </c:pt>
                <c:pt idx="1811">
                  <c:v>34142</c:v>
                </c:pt>
                <c:pt idx="1812">
                  <c:v>34143</c:v>
                </c:pt>
                <c:pt idx="1813">
                  <c:v>34144</c:v>
                </c:pt>
                <c:pt idx="1814">
                  <c:v>34145</c:v>
                </c:pt>
                <c:pt idx="1815">
                  <c:v>34148</c:v>
                </c:pt>
                <c:pt idx="1816">
                  <c:v>34149</c:v>
                </c:pt>
                <c:pt idx="1817">
                  <c:v>34150</c:v>
                </c:pt>
                <c:pt idx="1818">
                  <c:v>34151</c:v>
                </c:pt>
                <c:pt idx="1819">
                  <c:v>34152</c:v>
                </c:pt>
                <c:pt idx="1820">
                  <c:v>34155</c:v>
                </c:pt>
                <c:pt idx="1821">
                  <c:v>34156</c:v>
                </c:pt>
                <c:pt idx="1822">
                  <c:v>34157</c:v>
                </c:pt>
                <c:pt idx="1823">
                  <c:v>34158</c:v>
                </c:pt>
                <c:pt idx="1824">
                  <c:v>34159</c:v>
                </c:pt>
                <c:pt idx="1825">
                  <c:v>34162</c:v>
                </c:pt>
                <c:pt idx="1826">
                  <c:v>34163</c:v>
                </c:pt>
                <c:pt idx="1827">
                  <c:v>34164</c:v>
                </c:pt>
                <c:pt idx="1828">
                  <c:v>34165</c:v>
                </c:pt>
                <c:pt idx="1829">
                  <c:v>34166</c:v>
                </c:pt>
                <c:pt idx="1830">
                  <c:v>34169</c:v>
                </c:pt>
                <c:pt idx="1831">
                  <c:v>34170</c:v>
                </c:pt>
                <c:pt idx="1832">
                  <c:v>34171</c:v>
                </c:pt>
                <c:pt idx="1833">
                  <c:v>34172</c:v>
                </c:pt>
                <c:pt idx="1834">
                  <c:v>34173</c:v>
                </c:pt>
                <c:pt idx="1835">
                  <c:v>34176</c:v>
                </c:pt>
                <c:pt idx="1836">
                  <c:v>34177</c:v>
                </c:pt>
                <c:pt idx="1837">
                  <c:v>34178</c:v>
                </c:pt>
                <c:pt idx="1838">
                  <c:v>34179</c:v>
                </c:pt>
                <c:pt idx="1839">
                  <c:v>34180</c:v>
                </c:pt>
                <c:pt idx="1840">
                  <c:v>34183</c:v>
                </c:pt>
                <c:pt idx="1841">
                  <c:v>34184</c:v>
                </c:pt>
                <c:pt idx="1842">
                  <c:v>34185</c:v>
                </c:pt>
                <c:pt idx="1843">
                  <c:v>34186</c:v>
                </c:pt>
                <c:pt idx="1844">
                  <c:v>34187</c:v>
                </c:pt>
                <c:pt idx="1845">
                  <c:v>34190</c:v>
                </c:pt>
                <c:pt idx="1846">
                  <c:v>34191</c:v>
                </c:pt>
                <c:pt idx="1847">
                  <c:v>34192</c:v>
                </c:pt>
                <c:pt idx="1848">
                  <c:v>34193</c:v>
                </c:pt>
                <c:pt idx="1849">
                  <c:v>34194</c:v>
                </c:pt>
                <c:pt idx="1850">
                  <c:v>34197</c:v>
                </c:pt>
                <c:pt idx="1851">
                  <c:v>34198</c:v>
                </c:pt>
                <c:pt idx="1852">
                  <c:v>34199</c:v>
                </c:pt>
                <c:pt idx="1853">
                  <c:v>34200</c:v>
                </c:pt>
                <c:pt idx="1854">
                  <c:v>34201</c:v>
                </c:pt>
                <c:pt idx="1855">
                  <c:v>34204</c:v>
                </c:pt>
                <c:pt idx="1856">
                  <c:v>34205</c:v>
                </c:pt>
                <c:pt idx="1857">
                  <c:v>34206</c:v>
                </c:pt>
                <c:pt idx="1858">
                  <c:v>34207</c:v>
                </c:pt>
                <c:pt idx="1859">
                  <c:v>34208</c:v>
                </c:pt>
                <c:pt idx="1860">
                  <c:v>34211</c:v>
                </c:pt>
                <c:pt idx="1861">
                  <c:v>34212</c:v>
                </c:pt>
                <c:pt idx="1862">
                  <c:v>34213</c:v>
                </c:pt>
                <c:pt idx="1863">
                  <c:v>34214</c:v>
                </c:pt>
                <c:pt idx="1864">
                  <c:v>34215</c:v>
                </c:pt>
                <c:pt idx="1865">
                  <c:v>34218</c:v>
                </c:pt>
                <c:pt idx="1866">
                  <c:v>34220</c:v>
                </c:pt>
                <c:pt idx="1867">
                  <c:v>34221</c:v>
                </c:pt>
                <c:pt idx="1868">
                  <c:v>34222</c:v>
                </c:pt>
                <c:pt idx="1869">
                  <c:v>34225</c:v>
                </c:pt>
                <c:pt idx="1870">
                  <c:v>34226</c:v>
                </c:pt>
                <c:pt idx="1871">
                  <c:v>34227</c:v>
                </c:pt>
                <c:pt idx="1872">
                  <c:v>34228</c:v>
                </c:pt>
                <c:pt idx="1873">
                  <c:v>34229</c:v>
                </c:pt>
                <c:pt idx="1874">
                  <c:v>34232</c:v>
                </c:pt>
                <c:pt idx="1875">
                  <c:v>34233</c:v>
                </c:pt>
                <c:pt idx="1876">
                  <c:v>34234</c:v>
                </c:pt>
                <c:pt idx="1877">
                  <c:v>34235</c:v>
                </c:pt>
                <c:pt idx="1878">
                  <c:v>34236</c:v>
                </c:pt>
                <c:pt idx="1879">
                  <c:v>34239</c:v>
                </c:pt>
                <c:pt idx="1880">
                  <c:v>34240</c:v>
                </c:pt>
                <c:pt idx="1881">
                  <c:v>34241</c:v>
                </c:pt>
                <c:pt idx="1882">
                  <c:v>34242</c:v>
                </c:pt>
                <c:pt idx="1883">
                  <c:v>34243</c:v>
                </c:pt>
                <c:pt idx="1884">
                  <c:v>34246</c:v>
                </c:pt>
                <c:pt idx="1885">
                  <c:v>34247</c:v>
                </c:pt>
                <c:pt idx="1886">
                  <c:v>34248</c:v>
                </c:pt>
                <c:pt idx="1887">
                  <c:v>34249</c:v>
                </c:pt>
                <c:pt idx="1888">
                  <c:v>34250</c:v>
                </c:pt>
                <c:pt idx="1889">
                  <c:v>34253</c:v>
                </c:pt>
                <c:pt idx="1890">
                  <c:v>34255</c:v>
                </c:pt>
                <c:pt idx="1891">
                  <c:v>34256</c:v>
                </c:pt>
                <c:pt idx="1892">
                  <c:v>34257</c:v>
                </c:pt>
                <c:pt idx="1893">
                  <c:v>34260</c:v>
                </c:pt>
                <c:pt idx="1894">
                  <c:v>34261</c:v>
                </c:pt>
                <c:pt idx="1895">
                  <c:v>34262</c:v>
                </c:pt>
                <c:pt idx="1896">
                  <c:v>34263</c:v>
                </c:pt>
                <c:pt idx="1897">
                  <c:v>34264</c:v>
                </c:pt>
                <c:pt idx="1898">
                  <c:v>34267</c:v>
                </c:pt>
                <c:pt idx="1899">
                  <c:v>34268</c:v>
                </c:pt>
                <c:pt idx="1900">
                  <c:v>34269</c:v>
                </c:pt>
                <c:pt idx="1901">
                  <c:v>34270</c:v>
                </c:pt>
                <c:pt idx="1902">
                  <c:v>34271</c:v>
                </c:pt>
                <c:pt idx="1903">
                  <c:v>34274</c:v>
                </c:pt>
                <c:pt idx="1904">
                  <c:v>34276</c:v>
                </c:pt>
                <c:pt idx="1905">
                  <c:v>34277</c:v>
                </c:pt>
                <c:pt idx="1906">
                  <c:v>34278</c:v>
                </c:pt>
                <c:pt idx="1907">
                  <c:v>34281</c:v>
                </c:pt>
                <c:pt idx="1908">
                  <c:v>34282</c:v>
                </c:pt>
                <c:pt idx="1909">
                  <c:v>34283</c:v>
                </c:pt>
                <c:pt idx="1910">
                  <c:v>34284</c:v>
                </c:pt>
                <c:pt idx="1911">
                  <c:v>34285</c:v>
                </c:pt>
                <c:pt idx="1912">
                  <c:v>34289</c:v>
                </c:pt>
                <c:pt idx="1913">
                  <c:v>34290</c:v>
                </c:pt>
                <c:pt idx="1914">
                  <c:v>34291</c:v>
                </c:pt>
                <c:pt idx="1915">
                  <c:v>34292</c:v>
                </c:pt>
                <c:pt idx="1916">
                  <c:v>34295</c:v>
                </c:pt>
                <c:pt idx="1917">
                  <c:v>34296</c:v>
                </c:pt>
                <c:pt idx="1918">
                  <c:v>34297</c:v>
                </c:pt>
                <c:pt idx="1919">
                  <c:v>34298</c:v>
                </c:pt>
                <c:pt idx="1920">
                  <c:v>34299</c:v>
                </c:pt>
                <c:pt idx="1921">
                  <c:v>34302</c:v>
                </c:pt>
                <c:pt idx="1922">
                  <c:v>34303</c:v>
                </c:pt>
                <c:pt idx="1923">
                  <c:v>34304</c:v>
                </c:pt>
                <c:pt idx="1924">
                  <c:v>34305</c:v>
                </c:pt>
                <c:pt idx="1925">
                  <c:v>34306</c:v>
                </c:pt>
                <c:pt idx="1926">
                  <c:v>34309</c:v>
                </c:pt>
                <c:pt idx="1927">
                  <c:v>34310</c:v>
                </c:pt>
                <c:pt idx="1928">
                  <c:v>34311</c:v>
                </c:pt>
                <c:pt idx="1929">
                  <c:v>34312</c:v>
                </c:pt>
                <c:pt idx="1930">
                  <c:v>34313</c:v>
                </c:pt>
                <c:pt idx="1931">
                  <c:v>34316</c:v>
                </c:pt>
                <c:pt idx="1932">
                  <c:v>34317</c:v>
                </c:pt>
                <c:pt idx="1933">
                  <c:v>34318</c:v>
                </c:pt>
                <c:pt idx="1934">
                  <c:v>34319</c:v>
                </c:pt>
                <c:pt idx="1935">
                  <c:v>34320</c:v>
                </c:pt>
                <c:pt idx="1936">
                  <c:v>34323</c:v>
                </c:pt>
                <c:pt idx="1937">
                  <c:v>34324</c:v>
                </c:pt>
                <c:pt idx="1938">
                  <c:v>34325</c:v>
                </c:pt>
                <c:pt idx="1939">
                  <c:v>34326</c:v>
                </c:pt>
                <c:pt idx="1940">
                  <c:v>34327</c:v>
                </c:pt>
                <c:pt idx="1941">
                  <c:v>34330</c:v>
                </c:pt>
                <c:pt idx="1942">
                  <c:v>34331</c:v>
                </c:pt>
                <c:pt idx="1943">
                  <c:v>34332</c:v>
                </c:pt>
                <c:pt idx="1944">
                  <c:v>34333</c:v>
                </c:pt>
                <c:pt idx="1945">
                  <c:v>34334</c:v>
                </c:pt>
                <c:pt idx="1946">
                  <c:v>34337</c:v>
                </c:pt>
                <c:pt idx="1947">
                  <c:v>34338</c:v>
                </c:pt>
                <c:pt idx="1948">
                  <c:v>34339</c:v>
                </c:pt>
                <c:pt idx="1949">
                  <c:v>34340</c:v>
                </c:pt>
                <c:pt idx="1950">
                  <c:v>34341</c:v>
                </c:pt>
                <c:pt idx="1951">
                  <c:v>34344</c:v>
                </c:pt>
                <c:pt idx="1952">
                  <c:v>34345</c:v>
                </c:pt>
                <c:pt idx="1953">
                  <c:v>34346</c:v>
                </c:pt>
                <c:pt idx="1954">
                  <c:v>34347</c:v>
                </c:pt>
                <c:pt idx="1955">
                  <c:v>34348</c:v>
                </c:pt>
                <c:pt idx="1956">
                  <c:v>34351</c:v>
                </c:pt>
                <c:pt idx="1957">
                  <c:v>34352</c:v>
                </c:pt>
                <c:pt idx="1958">
                  <c:v>34353</c:v>
                </c:pt>
                <c:pt idx="1959">
                  <c:v>34354</c:v>
                </c:pt>
                <c:pt idx="1960">
                  <c:v>34355</c:v>
                </c:pt>
                <c:pt idx="1961">
                  <c:v>34358</c:v>
                </c:pt>
                <c:pt idx="1962">
                  <c:v>34359</c:v>
                </c:pt>
                <c:pt idx="1963">
                  <c:v>34360</c:v>
                </c:pt>
                <c:pt idx="1964">
                  <c:v>34361</c:v>
                </c:pt>
                <c:pt idx="1965">
                  <c:v>34362</c:v>
                </c:pt>
                <c:pt idx="1966">
                  <c:v>34365</c:v>
                </c:pt>
                <c:pt idx="1967">
                  <c:v>34366</c:v>
                </c:pt>
                <c:pt idx="1968">
                  <c:v>34367</c:v>
                </c:pt>
                <c:pt idx="1969">
                  <c:v>34368</c:v>
                </c:pt>
                <c:pt idx="1970">
                  <c:v>34369</c:v>
                </c:pt>
                <c:pt idx="1971">
                  <c:v>34372</c:v>
                </c:pt>
                <c:pt idx="1972">
                  <c:v>34373</c:v>
                </c:pt>
                <c:pt idx="1973">
                  <c:v>34374</c:v>
                </c:pt>
                <c:pt idx="1974">
                  <c:v>34375</c:v>
                </c:pt>
                <c:pt idx="1975">
                  <c:v>34376</c:v>
                </c:pt>
                <c:pt idx="1976">
                  <c:v>34381</c:v>
                </c:pt>
                <c:pt idx="1977">
                  <c:v>34382</c:v>
                </c:pt>
                <c:pt idx="1978">
                  <c:v>34383</c:v>
                </c:pt>
                <c:pt idx="1979">
                  <c:v>34386</c:v>
                </c:pt>
                <c:pt idx="1980">
                  <c:v>34387</c:v>
                </c:pt>
                <c:pt idx="1981">
                  <c:v>34388</c:v>
                </c:pt>
                <c:pt idx="1982">
                  <c:v>34389</c:v>
                </c:pt>
                <c:pt idx="1983">
                  <c:v>34390</c:v>
                </c:pt>
                <c:pt idx="1984">
                  <c:v>34393</c:v>
                </c:pt>
                <c:pt idx="1985">
                  <c:v>34394</c:v>
                </c:pt>
                <c:pt idx="1986">
                  <c:v>34395</c:v>
                </c:pt>
                <c:pt idx="1987">
                  <c:v>34396</c:v>
                </c:pt>
                <c:pt idx="1988">
                  <c:v>34397</c:v>
                </c:pt>
                <c:pt idx="1989">
                  <c:v>34400</c:v>
                </c:pt>
                <c:pt idx="1990">
                  <c:v>34401</c:v>
                </c:pt>
                <c:pt idx="1991">
                  <c:v>34402</c:v>
                </c:pt>
                <c:pt idx="1992">
                  <c:v>34403</c:v>
                </c:pt>
                <c:pt idx="1993">
                  <c:v>34404</c:v>
                </c:pt>
                <c:pt idx="1994">
                  <c:v>34407</c:v>
                </c:pt>
                <c:pt idx="1995">
                  <c:v>34408</c:v>
                </c:pt>
                <c:pt idx="1996">
                  <c:v>34409</c:v>
                </c:pt>
                <c:pt idx="1997">
                  <c:v>34410</c:v>
                </c:pt>
                <c:pt idx="1998">
                  <c:v>34411</c:v>
                </c:pt>
                <c:pt idx="1999">
                  <c:v>34414</c:v>
                </c:pt>
                <c:pt idx="2000">
                  <c:v>34415</c:v>
                </c:pt>
                <c:pt idx="2001">
                  <c:v>34416</c:v>
                </c:pt>
                <c:pt idx="2002">
                  <c:v>34417</c:v>
                </c:pt>
                <c:pt idx="2003">
                  <c:v>34418</c:v>
                </c:pt>
                <c:pt idx="2004">
                  <c:v>34421</c:v>
                </c:pt>
                <c:pt idx="2005">
                  <c:v>34422</c:v>
                </c:pt>
                <c:pt idx="2006">
                  <c:v>34423</c:v>
                </c:pt>
                <c:pt idx="2007">
                  <c:v>34428</c:v>
                </c:pt>
                <c:pt idx="2008">
                  <c:v>34429</c:v>
                </c:pt>
                <c:pt idx="2009">
                  <c:v>34430</c:v>
                </c:pt>
                <c:pt idx="2010">
                  <c:v>34431</c:v>
                </c:pt>
                <c:pt idx="2011">
                  <c:v>34432</c:v>
                </c:pt>
                <c:pt idx="2012">
                  <c:v>34435</c:v>
                </c:pt>
                <c:pt idx="2013">
                  <c:v>34436</c:v>
                </c:pt>
                <c:pt idx="2014">
                  <c:v>34437</c:v>
                </c:pt>
                <c:pt idx="2015">
                  <c:v>34438</c:v>
                </c:pt>
                <c:pt idx="2016">
                  <c:v>34439</c:v>
                </c:pt>
                <c:pt idx="2017">
                  <c:v>34442</c:v>
                </c:pt>
                <c:pt idx="2018">
                  <c:v>34443</c:v>
                </c:pt>
                <c:pt idx="2019">
                  <c:v>34444</c:v>
                </c:pt>
                <c:pt idx="2020">
                  <c:v>34446</c:v>
                </c:pt>
                <c:pt idx="2021">
                  <c:v>34449</c:v>
                </c:pt>
                <c:pt idx="2022">
                  <c:v>34450</c:v>
                </c:pt>
                <c:pt idx="2023">
                  <c:v>34451</c:v>
                </c:pt>
                <c:pt idx="2024">
                  <c:v>34452</c:v>
                </c:pt>
                <c:pt idx="2025">
                  <c:v>34453</c:v>
                </c:pt>
                <c:pt idx="2026">
                  <c:v>34456</c:v>
                </c:pt>
                <c:pt idx="2027">
                  <c:v>34457</c:v>
                </c:pt>
                <c:pt idx="2028">
                  <c:v>34458</c:v>
                </c:pt>
                <c:pt idx="2029">
                  <c:v>34459</c:v>
                </c:pt>
                <c:pt idx="2030">
                  <c:v>34460</c:v>
                </c:pt>
                <c:pt idx="2031">
                  <c:v>34463</c:v>
                </c:pt>
                <c:pt idx="2032">
                  <c:v>34464</c:v>
                </c:pt>
                <c:pt idx="2033">
                  <c:v>34465</c:v>
                </c:pt>
                <c:pt idx="2034">
                  <c:v>34466</c:v>
                </c:pt>
                <c:pt idx="2035">
                  <c:v>34467</c:v>
                </c:pt>
                <c:pt idx="2036">
                  <c:v>34470</c:v>
                </c:pt>
                <c:pt idx="2037">
                  <c:v>34471</c:v>
                </c:pt>
                <c:pt idx="2038">
                  <c:v>34472</c:v>
                </c:pt>
                <c:pt idx="2039">
                  <c:v>34473</c:v>
                </c:pt>
                <c:pt idx="2040">
                  <c:v>34474</c:v>
                </c:pt>
                <c:pt idx="2041">
                  <c:v>34477</c:v>
                </c:pt>
                <c:pt idx="2042">
                  <c:v>34478</c:v>
                </c:pt>
                <c:pt idx="2043">
                  <c:v>34479</c:v>
                </c:pt>
                <c:pt idx="2044">
                  <c:v>34480</c:v>
                </c:pt>
                <c:pt idx="2045">
                  <c:v>34481</c:v>
                </c:pt>
                <c:pt idx="2046">
                  <c:v>34484</c:v>
                </c:pt>
                <c:pt idx="2047">
                  <c:v>34485</c:v>
                </c:pt>
                <c:pt idx="2048">
                  <c:v>34486</c:v>
                </c:pt>
                <c:pt idx="2049">
                  <c:v>34488</c:v>
                </c:pt>
                <c:pt idx="2050">
                  <c:v>34491</c:v>
                </c:pt>
                <c:pt idx="2051">
                  <c:v>34492</c:v>
                </c:pt>
                <c:pt idx="2052">
                  <c:v>34493</c:v>
                </c:pt>
                <c:pt idx="2053">
                  <c:v>34494</c:v>
                </c:pt>
                <c:pt idx="2054">
                  <c:v>34495</c:v>
                </c:pt>
                <c:pt idx="2055">
                  <c:v>34498</c:v>
                </c:pt>
                <c:pt idx="2056">
                  <c:v>34499</c:v>
                </c:pt>
                <c:pt idx="2057">
                  <c:v>34500</c:v>
                </c:pt>
                <c:pt idx="2058">
                  <c:v>34501</c:v>
                </c:pt>
                <c:pt idx="2059">
                  <c:v>34502</c:v>
                </c:pt>
                <c:pt idx="2060">
                  <c:v>34505</c:v>
                </c:pt>
                <c:pt idx="2061">
                  <c:v>34506</c:v>
                </c:pt>
                <c:pt idx="2062">
                  <c:v>34507</c:v>
                </c:pt>
                <c:pt idx="2063">
                  <c:v>34508</c:v>
                </c:pt>
                <c:pt idx="2064">
                  <c:v>34509</c:v>
                </c:pt>
                <c:pt idx="2065">
                  <c:v>34512</c:v>
                </c:pt>
                <c:pt idx="2066">
                  <c:v>34513</c:v>
                </c:pt>
                <c:pt idx="2067">
                  <c:v>34514</c:v>
                </c:pt>
                <c:pt idx="2068">
                  <c:v>34515</c:v>
                </c:pt>
                <c:pt idx="2069">
                  <c:v>34519</c:v>
                </c:pt>
                <c:pt idx="2070">
                  <c:v>34520</c:v>
                </c:pt>
                <c:pt idx="2071">
                  <c:v>34521</c:v>
                </c:pt>
                <c:pt idx="2072">
                  <c:v>34522</c:v>
                </c:pt>
                <c:pt idx="2073">
                  <c:v>34523</c:v>
                </c:pt>
                <c:pt idx="2074">
                  <c:v>34526</c:v>
                </c:pt>
                <c:pt idx="2075">
                  <c:v>34527</c:v>
                </c:pt>
                <c:pt idx="2076">
                  <c:v>34528</c:v>
                </c:pt>
                <c:pt idx="2077">
                  <c:v>34529</c:v>
                </c:pt>
                <c:pt idx="2078">
                  <c:v>34530</c:v>
                </c:pt>
                <c:pt idx="2079">
                  <c:v>34533</c:v>
                </c:pt>
                <c:pt idx="2080">
                  <c:v>34534</c:v>
                </c:pt>
                <c:pt idx="2081">
                  <c:v>34535</c:v>
                </c:pt>
                <c:pt idx="2082">
                  <c:v>34536</c:v>
                </c:pt>
                <c:pt idx="2083">
                  <c:v>34537</c:v>
                </c:pt>
                <c:pt idx="2084">
                  <c:v>34540</c:v>
                </c:pt>
                <c:pt idx="2085">
                  <c:v>34541</c:v>
                </c:pt>
                <c:pt idx="2086">
                  <c:v>34542</c:v>
                </c:pt>
                <c:pt idx="2087">
                  <c:v>34543</c:v>
                </c:pt>
                <c:pt idx="2088">
                  <c:v>34544</c:v>
                </c:pt>
                <c:pt idx="2089">
                  <c:v>34547</c:v>
                </c:pt>
                <c:pt idx="2090">
                  <c:v>34548</c:v>
                </c:pt>
                <c:pt idx="2091">
                  <c:v>34549</c:v>
                </c:pt>
                <c:pt idx="2092">
                  <c:v>34550</c:v>
                </c:pt>
                <c:pt idx="2093">
                  <c:v>34551</c:v>
                </c:pt>
                <c:pt idx="2094">
                  <c:v>34554</c:v>
                </c:pt>
                <c:pt idx="2095">
                  <c:v>34555</c:v>
                </c:pt>
                <c:pt idx="2096">
                  <c:v>34556</c:v>
                </c:pt>
                <c:pt idx="2097">
                  <c:v>34557</c:v>
                </c:pt>
                <c:pt idx="2098">
                  <c:v>34558</c:v>
                </c:pt>
                <c:pt idx="2099">
                  <c:v>34561</c:v>
                </c:pt>
                <c:pt idx="2100">
                  <c:v>34562</c:v>
                </c:pt>
                <c:pt idx="2101">
                  <c:v>34563</c:v>
                </c:pt>
                <c:pt idx="2102">
                  <c:v>34564</c:v>
                </c:pt>
                <c:pt idx="2103">
                  <c:v>34565</c:v>
                </c:pt>
                <c:pt idx="2104">
                  <c:v>34568</c:v>
                </c:pt>
                <c:pt idx="2105">
                  <c:v>34569</c:v>
                </c:pt>
                <c:pt idx="2106">
                  <c:v>34570</c:v>
                </c:pt>
                <c:pt idx="2107">
                  <c:v>34571</c:v>
                </c:pt>
                <c:pt idx="2108">
                  <c:v>34572</c:v>
                </c:pt>
                <c:pt idx="2109">
                  <c:v>34575</c:v>
                </c:pt>
                <c:pt idx="2110">
                  <c:v>34576</c:v>
                </c:pt>
                <c:pt idx="2111">
                  <c:v>34577</c:v>
                </c:pt>
                <c:pt idx="2112">
                  <c:v>34578</c:v>
                </c:pt>
                <c:pt idx="2113">
                  <c:v>34579</c:v>
                </c:pt>
                <c:pt idx="2114">
                  <c:v>34582</c:v>
                </c:pt>
                <c:pt idx="2115">
                  <c:v>34583</c:v>
                </c:pt>
                <c:pt idx="2116">
                  <c:v>34585</c:v>
                </c:pt>
                <c:pt idx="2117">
                  <c:v>34586</c:v>
                </c:pt>
                <c:pt idx="2118">
                  <c:v>34589</c:v>
                </c:pt>
                <c:pt idx="2119">
                  <c:v>34590</c:v>
                </c:pt>
                <c:pt idx="2120">
                  <c:v>34591</c:v>
                </c:pt>
                <c:pt idx="2121">
                  <c:v>34592</c:v>
                </c:pt>
                <c:pt idx="2122">
                  <c:v>34593</c:v>
                </c:pt>
                <c:pt idx="2123">
                  <c:v>34596</c:v>
                </c:pt>
                <c:pt idx="2124">
                  <c:v>34597</c:v>
                </c:pt>
                <c:pt idx="2125">
                  <c:v>34598</c:v>
                </c:pt>
                <c:pt idx="2126">
                  <c:v>34599</c:v>
                </c:pt>
                <c:pt idx="2127">
                  <c:v>34600</c:v>
                </c:pt>
                <c:pt idx="2128">
                  <c:v>34603</c:v>
                </c:pt>
                <c:pt idx="2129">
                  <c:v>34604</c:v>
                </c:pt>
                <c:pt idx="2130">
                  <c:v>34605</c:v>
                </c:pt>
                <c:pt idx="2131">
                  <c:v>34606</c:v>
                </c:pt>
                <c:pt idx="2132">
                  <c:v>34607</c:v>
                </c:pt>
                <c:pt idx="2133">
                  <c:v>34611</c:v>
                </c:pt>
                <c:pt idx="2134">
                  <c:v>34612</c:v>
                </c:pt>
                <c:pt idx="2135">
                  <c:v>34613</c:v>
                </c:pt>
                <c:pt idx="2136">
                  <c:v>34614</c:v>
                </c:pt>
                <c:pt idx="2137">
                  <c:v>34617</c:v>
                </c:pt>
                <c:pt idx="2138">
                  <c:v>34618</c:v>
                </c:pt>
                <c:pt idx="2139">
                  <c:v>34620</c:v>
                </c:pt>
                <c:pt idx="2140">
                  <c:v>34621</c:v>
                </c:pt>
                <c:pt idx="2141">
                  <c:v>34624</c:v>
                </c:pt>
                <c:pt idx="2142">
                  <c:v>34625</c:v>
                </c:pt>
                <c:pt idx="2143">
                  <c:v>34626</c:v>
                </c:pt>
                <c:pt idx="2144">
                  <c:v>34627</c:v>
                </c:pt>
                <c:pt idx="2145">
                  <c:v>34628</c:v>
                </c:pt>
                <c:pt idx="2146">
                  <c:v>34631</c:v>
                </c:pt>
                <c:pt idx="2147">
                  <c:v>34632</c:v>
                </c:pt>
                <c:pt idx="2148">
                  <c:v>34633</c:v>
                </c:pt>
                <c:pt idx="2149">
                  <c:v>34634</c:v>
                </c:pt>
                <c:pt idx="2150">
                  <c:v>34635</c:v>
                </c:pt>
                <c:pt idx="2151">
                  <c:v>34638</c:v>
                </c:pt>
                <c:pt idx="2152">
                  <c:v>34639</c:v>
                </c:pt>
                <c:pt idx="2153">
                  <c:v>34641</c:v>
                </c:pt>
                <c:pt idx="2154">
                  <c:v>34642</c:v>
                </c:pt>
                <c:pt idx="2155">
                  <c:v>34645</c:v>
                </c:pt>
                <c:pt idx="2156">
                  <c:v>34646</c:v>
                </c:pt>
                <c:pt idx="2157">
                  <c:v>34647</c:v>
                </c:pt>
                <c:pt idx="2158">
                  <c:v>34648</c:v>
                </c:pt>
                <c:pt idx="2159">
                  <c:v>34649</c:v>
                </c:pt>
                <c:pt idx="2160">
                  <c:v>34652</c:v>
                </c:pt>
                <c:pt idx="2161">
                  <c:v>34654</c:v>
                </c:pt>
                <c:pt idx="2162">
                  <c:v>34655</c:v>
                </c:pt>
                <c:pt idx="2163">
                  <c:v>34656</c:v>
                </c:pt>
                <c:pt idx="2164">
                  <c:v>34659</c:v>
                </c:pt>
                <c:pt idx="2165">
                  <c:v>34660</c:v>
                </c:pt>
                <c:pt idx="2166">
                  <c:v>34661</c:v>
                </c:pt>
                <c:pt idx="2167">
                  <c:v>34662</c:v>
                </c:pt>
                <c:pt idx="2168">
                  <c:v>34663</c:v>
                </c:pt>
                <c:pt idx="2169">
                  <c:v>34666</c:v>
                </c:pt>
                <c:pt idx="2170">
                  <c:v>34667</c:v>
                </c:pt>
                <c:pt idx="2171">
                  <c:v>34668</c:v>
                </c:pt>
                <c:pt idx="2172">
                  <c:v>34669</c:v>
                </c:pt>
                <c:pt idx="2173">
                  <c:v>34670</c:v>
                </c:pt>
                <c:pt idx="2174">
                  <c:v>34673</c:v>
                </c:pt>
                <c:pt idx="2175">
                  <c:v>34674</c:v>
                </c:pt>
                <c:pt idx="2176">
                  <c:v>34675</c:v>
                </c:pt>
                <c:pt idx="2177">
                  <c:v>34676</c:v>
                </c:pt>
                <c:pt idx="2178">
                  <c:v>34677</c:v>
                </c:pt>
                <c:pt idx="2179">
                  <c:v>34680</c:v>
                </c:pt>
                <c:pt idx="2180">
                  <c:v>34681</c:v>
                </c:pt>
                <c:pt idx="2181">
                  <c:v>34682</c:v>
                </c:pt>
                <c:pt idx="2182">
                  <c:v>34683</c:v>
                </c:pt>
                <c:pt idx="2183">
                  <c:v>34684</c:v>
                </c:pt>
                <c:pt idx="2184">
                  <c:v>34687</c:v>
                </c:pt>
                <c:pt idx="2185">
                  <c:v>34688</c:v>
                </c:pt>
                <c:pt idx="2186">
                  <c:v>34689</c:v>
                </c:pt>
                <c:pt idx="2187">
                  <c:v>34690</c:v>
                </c:pt>
                <c:pt idx="2188">
                  <c:v>34691</c:v>
                </c:pt>
                <c:pt idx="2189">
                  <c:v>34694</c:v>
                </c:pt>
                <c:pt idx="2190">
                  <c:v>34695</c:v>
                </c:pt>
                <c:pt idx="2191">
                  <c:v>34696</c:v>
                </c:pt>
                <c:pt idx="2192">
                  <c:v>34697</c:v>
                </c:pt>
                <c:pt idx="2193">
                  <c:v>34698</c:v>
                </c:pt>
                <c:pt idx="2194">
                  <c:v>34701</c:v>
                </c:pt>
                <c:pt idx="2195">
                  <c:v>34702</c:v>
                </c:pt>
                <c:pt idx="2196">
                  <c:v>34703</c:v>
                </c:pt>
                <c:pt idx="2197">
                  <c:v>34704</c:v>
                </c:pt>
                <c:pt idx="2198">
                  <c:v>34705</c:v>
                </c:pt>
                <c:pt idx="2199">
                  <c:v>34708</c:v>
                </c:pt>
                <c:pt idx="2200">
                  <c:v>34709</c:v>
                </c:pt>
                <c:pt idx="2201">
                  <c:v>34710</c:v>
                </c:pt>
                <c:pt idx="2202">
                  <c:v>34711</c:v>
                </c:pt>
                <c:pt idx="2203">
                  <c:v>34712</c:v>
                </c:pt>
                <c:pt idx="2204">
                  <c:v>34715</c:v>
                </c:pt>
                <c:pt idx="2205">
                  <c:v>34716</c:v>
                </c:pt>
                <c:pt idx="2206">
                  <c:v>34717</c:v>
                </c:pt>
                <c:pt idx="2207">
                  <c:v>34718</c:v>
                </c:pt>
                <c:pt idx="2208">
                  <c:v>34719</c:v>
                </c:pt>
                <c:pt idx="2209">
                  <c:v>34722</c:v>
                </c:pt>
                <c:pt idx="2210">
                  <c:v>34723</c:v>
                </c:pt>
                <c:pt idx="2211">
                  <c:v>34724</c:v>
                </c:pt>
                <c:pt idx="2212">
                  <c:v>34725</c:v>
                </c:pt>
                <c:pt idx="2213">
                  <c:v>34726</c:v>
                </c:pt>
                <c:pt idx="2214">
                  <c:v>34729</c:v>
                </c:pt>
                <c:pt idx="2215">
                  <c:v>34730</c:v>
                </c:pt>
                <c:pt idx="2216">
                  <c:v>34731</c:v>
                </c:pt>
                <c:pt idx="2217">
                  <c:v>34732</c:v>
                </c:pt>
                <c:pt idx="2218">
                  <c:v>34733</c:v>
                </c:pt>
                <c:pt idx="2219">
                  <c:v>34736</c:v>
                </c:pt>
                <c:pt idx="2220">
                  <c:v>34737</c:v>
                </c:pt>
                <c:pt idx="2221">
                  <c:v>34738</c:v>
                </c:pt>
                <c:pt idx="2222">
                  <c:v>34739</c:v>
                </c:pt>
                <c:pt idx="2223">
                  <c:v>34740</c:v>
                </c:pt>
                <c:pt idx="2224">
                  <c:v>34743</c:v>
                </c:pt>
                <c:pt idx="2225">
                  <c:v>34744</c:v>
                </c:pt>
                <c:pt idx="2226">
                  <c:v>34745</c:v>
                </c:pt>
                <c:pt idx="2227">
                  <c:v>34746</c:v>
                </c:pt>
                <c:pt idx="2228">
                  <c:v>34747</c:v>
                </c:pt>
                <c:pt idx="2229">
                  <c:v>34750</c:v>
                </c:pt>
                <c:pt idx="2230">
                  <c:v>34751</c:v>
                </c:pt>
                <c:pt idx="2231">
                  <c:v>34752</c:v>
                </c:pt>
                <c:pt idx="2232">
                  <c:v>34753</c:v>
                </c:pt>
                <c:pt idx="2233">
                  <c:v>34754</c:v>
                </c:pt>
                <c:pt idx="2234">
                  <c:v>34759</c:v>
                </c:pt>
                <c:pt idx="2235">
                  <c:v>34760</c:v>
                </c:pt>
                <c:pt idx="2236">
                  <c:v>34761</c:v>
                </c:pt>
                <c:pt idx="2237">
                  <c:v>34764</c:v>
                </c:pt>
                <c:pt idx="2238">
                  <c:v>34765</c:v>
                </c:pt>
                <c:pt idx="2239">
                  <c:v>34766</c:v>
                </c:pt>
                <c:pt idx="2240">
                  <c:v>34767</c:v>
                </c:pt>
                <c:pt idx="2241">
                  <c:v>34768</c:v>
                </c:pt>
                <c:pt idx="2242">
                  <c:v>34771</c:v>
                </c:pt>
                <c:pt idx="2243">
                  <c:v>34772</c:v>
                </c:pt>
                <c:pt idx="2244">
                  <c:v>34773</c:v>
                </c:pt>
                <c:pt idx="2245">
                  <c:v>34774</c:v>
                </c:pt>
                <c:pt idx="2246">
                  <c:v>34775</c:v>
                </c:pt>
                <c:pt idx="2247">
                  <c:v>34778</c:v>
                </c:pt>
                <c:pt idx="2248">
                  <c:v>34779</c:v>
                </c:pt>
                <c:pt idx="2249">
                  <c:v>34780</c:v>
                </c:pt>
                <c:pt idx="2250">
                  <c:v>34781</c:v>
                </c:pt>
                <c:pt idx="2251">
                  <c:v>34782</c:v>
                </c:pt>
                <c:pt idx="2252">
                  <c:v>34785</c:v>
                </c:pt>
                <c:pt idx="2253">
                  <c:v>34786</c:v>
                </c:pt>
                <c:pt idx="2254">
                  <c:v>34787</c:v>
                </c:pt>
                <c:pt idx="2255">
                  <c:v>34788</c:v>
                </c:pt>
                <c:pt idx="2256">
                  <c:v>34789</c:v>
                </c:pt>
                <c:pt idx="2257">
                  <c:v>34792</c:v>
                </c:pt>
                <c:pt idx="2258">
                  <c:v>34793</c:v>
                </c:pt>
                <c:pt idx="2259">
                  <c:v>34794</c:v>
                </c:pt>
                <c:pt idx="2260">
                  <c:v>34795</c:v>
                </c:pt>
                <c:pt idx="2261">
                  <c:v>34796</c:v>
                </c:pt>
                <c:pt idx="2262">
                  <c:v>34799</c:v>
                </c:pt>
                <c:pt idx="2263">
                  <c:v>34800</c:v>
                </c:pt>
                <c:pt idx="2264">
                  <c:v>34801</c:v>
                </c:pt>
                <c:pt idx="2265">
                  <c:v>34806</c:v>
                </c:pt>
                <c:pt idx="2266">
                  <c:v>34807</c:v>
                </c:pt>
                <c:pt idx="2267">
                  <c:v>34808</c:v>
                </c:pt>
                <c:pt idx="2268">
                  <c:v>34809</c:v>
                </c:pt>
                <c:pt idx="2269">
                  <c:v>34813</c:v>
                </c:pt>
                <c:pt idx="2270">
                  <c:v>34814</c:v>
                </c:pt>
                <c:pt idx="2271">
                  <c:v>34815</c:v>
                </c:pt>
                <c:pt idx="2272">
                  <c:v>34816</c:v>
                </c:pt>
                <c:pt idx="2273">
                  <c:v>34817</c:v>
                </c:pt>
                <c:pt idx="2274">
                  <c:v>34821</c:v>
                </c:pt>
                <c:pt idx="2275">
                  <c:v>34822</c:v>
                </c:pt>
                <c:pt idx="2276">
                  <c:v>34823</c:v>
                </c:pt>
                <c:pt idx="2277">
                  <c:v>34824</c:v>
                </c:pt>
                <c:pt idx="2278">
                  <c:v>34827</c:v>
                </c:pt>
                <c:pt idx="2279">
                  <c:v>34828</c:v>
                </c:pt>
                <c:pt idx="2280">
                  <c:v>34829</c:v>
                </c:pt>
                <c:pt idx="2281">
                  <c:v>34830</c:v>
                </c:pt>
                <c:pt idx="2282">
                  <c:v>34831</c:v>
                </c:pt>
                <c:pt idx="2283">
                  <c:v>34834</c:v>
                </c:pt>
                <c:pt idx="2284">
                  <c:v>34835</c:v>
                </c:pt>
                <c:pt idx="2285">
                  <c:v>34836</c:v>
                </c:pt>
                <c:pt idx="2286">
                  <c:v>34837</c:v>
                </c:pt>
                <c:pt idx="2287">
                  <c:v>34838</c:v>
                </c:pt>
                <c:pt idx="2288">
                  <c:v>34841</c:v>
                </c:pt>
                <c:pt idx="2289">
                  <c:v>34842</c:v>
                </c:pt>
                <c:pt idx="2290">
                  <c:v>34843</c:v>
                </c:pt>
                <c:pt idx="2291">
                  <c:v>34844</c:v>
                </c:pt>
                <c:pt idx="2292">
                  <c:v>34845</c:v>
                </c:pt>
                <c:pt idx="2293">
                  <c:v>34848</c:v>
                </c:pt>
                <c:pt idx="2294">
                  <c:v>34849</c:v>
                </c:pt>
                <c:pt idx="2295">
                  <c:v>34850</c:v>
                </c:pt>
                <c:pt idx="2296">
                  <c:v>34851</c:v>
                </c:pt>
                <c:pt idx="2297">
                  <c:v>34852</c:v>
                </c:pt>
                <c:pt idx="2298">
                  <c:v>34855</c:v>
                </c:pt>
                <c:pt idx="2299">
                  <c:v>34856</c:v>
                </c:pt>
                <c:pt idx="2300">
                  <c:v>34857</c:v>
                </c:pt>
                <c:pt idx="2301">
                  <c:v>34858</c:v>
                </c:pt>
                <c:pt idx="2302">
                  <c:v>34859</c:v>
                </c:pt>
                <c:pt idx="2303">
                  <c:v>34862</c:v>
                </c:pt>
                <c:pt idx="2304">
                  <c:v>34863</c:v>
                </c:pt>
                <c:pt idx="2305">
                  <c:v>34864</c:v>
                </c:pt>
                <c:pt idx="2306">
                  <c:v>34866</c:v>
                </c:pt>
                <c:pt idx="2307">
                  <c:v>34869</c:v>
                </c:pt>
                <c:pt idx="2308">
                  <c:v>34870</c:v>
                </c:pt>
                <c:pt idx="2309">
                  <c:v>34871</c:v>
                </c:pt>
                <c:pt idx="2310">
                  <c:v>34872</c:v>
                </c:pt>
                <c:pt idx="2311">
                  <c:v>34873</c:v>
                </c:pt>
                <c:pt idx="2312">
                  <c:v>34876</c:v>
                </c:pt>
                <c:pt idx="2313">
                  <c:v>34877</c:v>
                </c:pt>
                <c:pt idx="2314">
                  <c:v>34878</c:v>
                </c:pt>
                <c:pt idx="2315">
                  <c:v>34879</c:v>
                </c:pt>
                <c:pt idx="2316">
                  <c:v>34880</c:v>
                </c:pt>
                <c:pt idx="2317">
                  <c:v>34883</c:v>
                </c:pt>
                <c:pt idx="2318">
                  <c:v>34884</c:v>
                </c:pt>
                <c:pt idx="2319">
                  <c:v>34885</c:v>
                </c:pt>
                <c:pt idx="2320">
                  <c:v>34886</c:v>
                </c:pt>
                <c:pt idx="2321">
                  <c:v>34887</c:v>
                </c:pt>
                <c:pt idx="2322">
                  <c:v>34890</c:v>
                </c:pt>
                <c:pt idx="2323">
                  <c:v>34891</c:v>
                </c:pt>
                <c:pt idx="2324">
                  <c:v>34892</c:v>
                </c:pt>
                <c:pt idx="2325">
                  <c:v>34893</c:v>
                </c:pt>
                <c:pt idx="2326">
                  <c:v>34894</c:v>
                </c:pt>
                <c:pt idx="2327">
                  <c:v>34897</c:v>
                </c:pt>
                <c:pt idx="2328">
                  <c:v>34898</c:v>
                </c:pt>
                <c:pt idx="2329">
                  <c:v>34899</c:v>
                </c:pt>
                <c:pt idx="2330">
                  <c:v>34900</c:v>
                </c:pt>
                <c:pt idx="2331">
                  <c:v>34901</c:v>
                </c:pt>
                <c:pt idx="2332">
                  <c:v>34904</c:v>
                </c:pt>
                <c:pt idx="2333">
                  <c:v>34905</c:v>
                </c:pt>
                <c:pt idx="2334">
                  <c:v>34906</c:v>
                </c:pt>
                <c:pt idx="2335">
                  <c:v>34907</c:v>
                </c:pt>
                <c:pt idx="2336">
                  <c:v>34908</c:v>
                </c:pt>
                <c:pt idx="2337">
                  <c:v>34911</c:v>
                </c:pt>
                <c:pt idx="2338">
                  <c:v>34912</c:v>
                </c:pt>
                <c:pt idx="2339">
                  <c:v>34913</c:v>
                </c:pt>
                <c:pt idx="2340">
                  <c:v>34914</c:v>
                </c:pt>
                <c:pt idx="2341">
                  <c:v>34915</c:v>
                </c:pt>
                <c:pt idx="2342">
                  <c:v>34918</c:v>
                </c:pt>
                <c:pt idx="2343">
                  <c:v>34919</c:v>
                </c:pt>
                <c:pt idx="2344">
                  <c:v>34920</c:v>
                </c:pt>
                <c:pt idx="2345">
                  <c:v>34921</c:v>
                </c:pt>
                <c:pt idx="2346">
                  <c:v>34922</c:v>
                </c:pt>
                <c:pt idx="2347">
                  <c:v>34925</c:v>
                </c:pt>
                <c:pt idx="2348">
                  <c:v>34926</c:v>
                </c:pt>
                <c:pt idx="2349">
                  <c:v>34927</c:v>
                </c:pt>
                <c:pt idx="2350">
                  <c:v>34928</c:v>
                </c:pt>
                <c:pt idx="2351">
                  <c:v>34929</c:v>
                </c:pt>
                <c:pt idx="2352">
                  <c:v>34932</c:v>
                </c:pt>
                <c:pt idx="2353">
                  <c:v>34933</c:v>
                </c:pt>
                <c:pt idx="2354">
                  <c:v>34934</c:v>
                </c:pt>
                <c:pt idx="2355">
                  <c:v>34935</c:v>
                </c:pt>
                <c:pt idx="2356">
                  <c:v>34936</c:v>
                </c:pt>
                <c:pt idx="2357">
                  <c:v>34939</c:v>
                </c:pt>
                <c:pt idx="2358">
                  <c:v>34940</c:v>
                </c:pt>
                <c:pt idx="2359">
                  <c:v>34941</c:v>
                </c:pt>
                <c:pt idx="2360">
                  <c:v>34942</c:v>
                </c:pt>
                <c:pt idx="2361">
                  <c:v>34943</c:v>
                </c:pt>
                <c:pt idx="2362">
                  <c:v>34946</c:v>
                </c:pt>
                <c:pt idx="2363">
                  <c:v>34947</c:v>
                </c:pt>
                <c:pt idx="2364">
                  <c:v>34948</c:v>
                </c:pt>
                <c:pt idx="2365">
                  <c:v>34950</c:v>
                </c:pt>
                <c:pt idx="2366">
                  <c:v>34953</c:v>
                </c:pt>
                <c:pt idx="2367">
                  <c:v>34954</c:v>
                </c:pt>
                <c:pt idx="2368">
                  <c:v>34955</c:v>
                </c:pt>
                <c:pt idx="2369">
                  <c:v>34956</c:v>
                </c:pt>
                <c:pt idx="2370">
                  <c:v>34957</c:v>
                </c:pt>
                <c:pt idx="2371">
                  <c:v>34960</c:v>
                </c:pt>
                <c:pt idx="2372">
                  <c:v>34961</c:v>
                </c:pt>
                <c:pt idx="2373">
                  <c:v>34962</c:v>
                </c:pt>
                <c:pt idx="2374">
                  <c:v>34963</c:v>
                </c:pt>
                <c:pt idx="2375">
                  <c:v>34964</c:v>
                </c:pt>
                <c:pt idx="2376">
                  <c:v>34967</c:v>
                </c:pt>
                <c:pt idx="2377">
                  <c:v>34968</c:v>
                </c:pt>
                <c:pt idx="2378">
                  <c:v>34969</c:v>
                </c:pt>
                <c:pt idx="2379">
                  <c:v>34970</c:v>
                </c:pt>
                <c:pt idx="2380">
                  <c:v>34971</c:v>
                </c:pt>
                <c:pt idx="2381">
                  <c:v>34974</c:v>
                </c:pt>
                <c:pt idx="2382">
                  <c:v>34975</c:v>
                </c:pt>
                <c:pt idx="2383">
                  <c:v>34976</c:v>
                </c:pt>
                <c:pt idx="2384">
                  <c:v>34977</c:v>
                </c:pt>
                <c:pt idx="2385">
                  <c:v>34978</c:v>
                </c:pt>
                <c:pt idx="2386">
                  <c:v>34981</c:v>
                </c:pt>
                <c:pt idx="2387">
                  <c:v>34982</c:v>
                </c:pt>
                <c:pt idx="2388">
                  <c:v>34983</c:v>
                </c:pt>
                <c:pt idx="2389">
                  <c:v>34985</c:v>
                </c:pt>
                <c:pt idx="2390">
                  <c:v>34988</c:v>
                </c:pt>
                <c:pt idx="2391">
                  <c:v>34989</c:v>
                </c:pt>
                <c:pt idx="2392">
                  <c:v>34990</c:v>
                </c:pt>
                <c:pt idx="2393">
                  <c:v>34991</c:v>
                </c:pt>
                <c:pt idx="2394">
                  <c:v>34992</c:v>
                </c:pt>
                <c:pt idx="2395">
                  <c:v>34995</c:v>
                </c:pt>
                <c:pt idx="2396">
                  <c:v>34996</c:v>
                </c:pt>
                <c:pt idx="2397">
                  <c:v>34997</c:v>
                </c:pt>
                <c:pt idx="2398">
                  <c:v>34998</c:v>
                </c:pt>
                <c:pt idx="2399">
                  <c:v>34999</c:v>
                </c:pt>
                <c:pt idx="2400">
                  <c:v>35002</c:v>
                </c:pt>
                <c:pt idx="2401">
                  <c:v>35003</c:v>
                </c:pt>
                <c:pt idx="2402">
                  <c:v>35004</c:v>
                </c:pt>
                <c:pt idx="2403">
                  <c:v>35006</c:v>
                </c:pt>
                <c:pt idx="2404">
                  <c:v>35009</c:v>
                </c:pt>
                <c:pt idx="2405">
                  <c:v>35010</c:v>
                </c:pt>
                <c:pt idx="2406">
                  <c:v>35011</c:v>
                </c:pt>
                <c:pt idx="2407">
                  <c:v>35012</c:v>
                </c:pt>
                <c:pt idx="2408">
                  <c:v>35013</c:v>
                </c:pt>
                <c:pt idx="2409">
                  <c:v>35016</c:v>
                </c:pt>
                <c:pt idx="2410">
                  <c:v>35017</c:v>
                </c:pt>
                <c:pt idx="2411">
                  <c:v>35019</c:v>
                </c:pt>
                <c:pt idx="2412">
                  <c:v>35020</c:v>
                </c:pt>
                <c:pt idx="2413">
                  <c:v>35023</c:v>
                </c:pt>
                <c:pt idx="2414">
                  <c:v>35024</c:v>
                </c:pt>
                <c:pt idx="2415">
                  <c:v>35025</c:v>
                </c:pt>
                <c:pt idx="2416">
                  <c:v>35026</c:v>
                </c:pt>
                <c:pt idx="2417">
                  <c:v>35027</c:v>
                </c:pt>
                <c:pt idx="2418">
                  <c:v>35030</c:v>
                </c:pt>
                <c:pt idx="2419">
                  <c:v>35031</c:v>
                </c:pt>
                <c:pt idx="2420">
                  <c:v>35032</c:v>
                </c:pt>
                <c:pt idx="2421">
                  <c:v>35033</c:v>
                </c:pt>
                <c:pt idx="2422">
                  <c:v>35034</c:v>
                </c:pt>
                <c:pt idx="2423">
                  <c:v>35037</c:v>
                </c:pt>
                <c:pt idx="2424">
                  <c:v>35038</c:v>
                </c:pt>
                <c:pt idx="2425">
                  <c:v>35039</c:v>
                </c:pt>
                <c:pt idx="2426">
                  <c:v>35040</c:v>
                </c:pt>
                <c:pt idx="2427">
                  <c:v>35041</c:v>
                </c:pt>
                <c:pt idx="2428">
                  <c:v>35044</c:v>
                </c:pt>
                <c:pt idx="2429">
                  <c:v>35045</c:v>
                </c:pt>
                <c:pt idx="2430">
                  <c:v>35046</c:v>
                </c:pt>
                <c:pt idx="2431">
                  <c:v>35047</c:v>
                </c:pt>
                <c:pt idx="2432">
                  <c:v>35048</c:v>
                </c:pt>
                <c:pt idx="2433">
                  <c:v>35051</c:v>
                </c:pt>
                <c:pt idx="2434">
                  <c:v>35052</c:v>
                </c:pt>
                <c:pt idx="2435">
                  <c:v>35053</c:v>
                </c:pt>
                <c:pt idx="2436">
                  <c:v>35054</c:v>
                </c:pt>
                <c:pt idx="2437">
                  <c:v>35055</c:v>
                </c:pt>
                <c:pt idx="2438">
                  <c:v>35059</c:v>
                </c:pt>
                <c:pt idx="2439">
                  <c:v>35060</c:v>
                </c:pt>
                <c:pt idx="2440">
                  <c:v>35061</c:v>
                </c:pt>
                <c:pt idx="2441">
                  <c:v>35062</c:v>
                </c:pt>
                <c:pt idx="2442">
                  <c:v>35066</c:v>
                </c:pt>
                <c:pt idx="2443">
                  <c:v>35067</c:v>
                </c:pt>
                <c:pt idx="2444">
                  <c:v>35068</c:v>
                </c:pt>
                <c:pt idx="2445">
                  <c:v>35069</c:v>
                </c:pt>
                <c:pt idx="2446">
                  <c:v>35072</c:v>
                </c:pt>
                <c:pt idx="2447">
                  <c:v>35073</c:v>
                </c:pt>
                <c:pt idx="2448">
                  <c:v>35074</c:v>
                </c:pt>
                <c:pt idx="2449">
                  <c:v>35075</c:v>
                </c:pt>
                <c:pt idx="2450">
                  <c:v>35076</c:v>
                </c:pt>
                <c:pt idx="2451">
                  <c:v>35079</c:v>
                </c:pt>
                <c:pt idx="2452">
                  <c:v>35080</c:v>
                </c:pt>
                <c:pt idx="2453">
                  <c:v>35081</c:v>
                </c:pt>
                <c:pt idx="2454">
                  <c:v>35082</c:v>
                </c:pt>
                <c:pt idx="2455">
                  <c:v>35083</c:v>
                </c:pt>
                <c:pt idx="2456">
                  <c:v>35086</c:v>
                </c:pt>
                <c:pt idx="2457">
                  <c:v>35087</c:v>
                </c:pt>
                <c:pt idx="2458">
                  <c:v>35088</c:v>
                </c:pt>
                <c:pt idx="2459">
                  <c:v>35089</c:v>
                </c:pt>
                <c:pt idx="2460">
                  <c:v>35090</c:v>
                </c:pt>
                <c:pt idx="2461">
                  <c:v>35093</c:v>
                </c:pt>
                <c:pt idx="2462">
                  <c:v>35094</c:v>
                </c:pt>
                <c:pt idx="2463">
                  <c:v>35095</c:v>
                </c:pt>
                <c:pt idx="2464">
                  <c:v>35096</c:v>
                </c:pt>
                <c:pt idx="2465">
                  <c:v>35097</c:v>
                </c:pt>
                <c:pt idx="2466">
                  <c:v>35100</c:v>
                </c:pt>
                <c:pt idx="2467">
                  <c:v>35101</c:v>
                </c:pt>
                <c:pt idx="2468">
                  <c:v>35102</c:v>
                </c:pt>
                <c:pt idx="2469">
                  <c:v>35103</c:v>
                </c:pt>
                <c:pt idx="2470">
                  <c:v>35104</c:v>
                </c:pt>
                <c:pt idx="2471">
                  <c:v>35107</c:v>
                </c:pt>
                <c:pt idx="2472">
                  <c:v>35108</c:v>
                </c:pt>
                <c:pt idx="2473">
                  <c:v>35109</c:v>
                </c:pt>
                <c:pt idx="2474">
                  <c:v>35110</c:v>
                </c:pt>
                <c:pt idx="2475">
                  <c:v>35111</c:v>
                </c:pt>
                <c:pt idx="2476">
                  <c:v>35116</c:v>
                </c:pt>
                <c:pt idx="2477">
                  <c:v>35117</c:v>
                </c:pt>
                <c:pt idx="2478">
                  <c:v>35118</c:v>
                </c:pt>
                <c:pt idx="2479">
                  <c:v>35121</c:v>
                </c:pt>
                <c:pt idx="2480">
                  <c:v>35122</c:v>
                </c:pt>
                <c:pt idx="2481">
                  <c:v>35123</c:v>
                </c:pt>
                <c:pt idx="2482">
                  <c:v>35124</c:v>
                </c:pt>
                <c:pt idx="2483">
                  <c:v>35125</c:v>
                </c:pt>
                <c:pt idx="2484">
                  <c:v>35128</c:v>
                </c:pt>
                <c:pt idx="2485">
                  <c:v>35129</c:v>
                </c:pt>
                <c:pt idx="2486">
                  <c:v>35130</c:v>
                </c:pt>
                <c:pt idx="2487">
                  <c:v>35131</c:v>
                </c:pt>
                <c:pt idx="2488">
                  <c:v>35132</c:v>
                </c:pt>
                <c:pt idx="2489">
                  <c:v>35135</c:v>
                </c:pt>
                <c:pt idx="2490">
                  <c:v>35136</c:v>
                </c:pt>
                <c:pt idx="2491">
                  <c:v>35137</c:v>
                </c:pt>
                <c:pt idx="2492">
                  <c:v>35138</c:v>
                </c:pt>
                <c:pt idx="2493">
                  <c:v>35139</c:v>
                </c:pt>
                <c:pt idx="2494">
                  <c:v>35142</c:v>
                </c:pt>
                <c:pt idx="2495">
                  <c:v>35143</c:v>
                </c:pt>
                <c:pt idx="2496">
                  <c:v>35144</c:v>
                </c:pt>
                <c:pt idx="2497">
                  <c:v>35145</c:v>
                </c:pt>
                <c:pt idx="2498">
                  <c:v>35146</c:v>
                </c:pt>
                <c:pt idx="2499">
                  <c:v>35149</c:v>
                </c:pt>
                <c:pt idx="2500">
                  <c:v>35150</c:v>
                </c:pt>
                <c:pt idx="2501">
                  <c:v>35151</c:v>
                </c:pt>
                <c:pt idx="2502">
                  <c:v>35152</c:v>
                </c:pt>
                <c:pt idx="2503">
                  <c:v>35153</c:v>
                </c:pt>
                <c:pt idx="2504">
                  <c:v>35156</c:v>
                </c:pt>
                <c:pt idx="2505">
                  <c:v>35157</c:v>
                </c:pt>
                <c:pt idx="2506">
                  <c:v>35158</c:v>
                </c:pt>
                <c:pt idx="2507">
                  <c:v>35163</c:v>
                </c:pt>
                <c:pt idx="2508">
                  <c:v>35164</c:v>
                </c:pt>
                <c:pt idx="2509">
                  <c:v>35165</c:v>
                </c:pt>
                <c:pt idx="2510">
                  <c:v>35166</c:v>
                </c:pt>
                <c:pt idx="2511">
                  <c:v>35167</c:v>
                </c:pt>
                <c:pt idx="2512">
                  <c:v>35170</c:v>
                </c:pt>
                <c:pt idx="2513">
                  <c:v>35171</c:v>
                </c:pt>
                <c:pt idx="2514">
                  <c:v>35172</c:v>
                </c:pt>
                <c:pt idx="2515">
                  <c:v>35173</c:v>
                </c:pt>
                <c:pt idx="2516">
                  <c:v>35174</c:v>
                </c:pt>
                <c:pt idx="2517">
                  <c:v>35177</c:v>
                </c:pt>
                <c:pt idx="2518">
                  <c:v>35178</c:v>
                </c:pt>
                <c:pt idx="2519">
                  <c:v>35179</c:v>
                </c:pt>
                <c:pt idx="2520">
                  <c:v>35180</c:v>
                </c:pt>
                <c:pt idx="2521">
                  <c:v>35181</c:v>
                </c:pt>
                <c:pt idx="2522">
                  <c:v>35184</c:v>
                </c:pt>
                <c:pt idx="2523">
                  <c:v>35185</c:v>
                </c:pt>
                <c:pt idx="2524">
                  <c:v>35187</c:v>
                </c:pt>
                <c:pt idx="2525">
                  <c:v>35188</c:v>
                </c:pt>
                <c:pt idx="2526">
                  <c:v>35191</c:v>
                </c:pt>
                <c:pt idx="2527">
                  <c:v>35192</c:v>
                </c:pt>
                <c:pt idx="2528">
                  <c:v>35193</c:v>
                </c:pt>
                <c:pt idx="2529">
                  <c:v>35194</c:v>
                </c:pt>
                <c:pt idx="2530">
                  <c:v>35195</c:v>
                </c:pt>
                <c:pt idx="2531">
                  <c:v>35198</c:v>
                </c:pt>
                <c:pt idx="2532">
                  <c:v>35199</c:v>
                </c:pt>
                <c:pt idx="2533">
                  <c:v>35200</c:v>
                </c:pt>
                <c:pt idx="2534">
                  <c:v>35201</c:v>
                </c:pt>
                <c:pt idx="2535">
                  <c:v>35202</c:v>
                </c:pt>
                <c:pt idx="2536">
                  <c:v>35205</c:v>
                </c:pt>
                <c:pt idx="2537">
                  <c:v>35206</c:v>
                </c:pt>
                <c:pt idx="2538">
                  <c:v>35207</c:v>
                </c:pt>
                <c:pt idx="2539">
                  <c:v>35208</c:v>
                </c:pt>
                <c:pt idx="2540">
                  <c:v>35209</c:v>
                </c:pt>
                <c:pt idx="2541">
                  <c:v>35212</c:v>
                </c:pt>
                <c:pt idx="2542">
                  <c:v>35213</c:v>
                </c:pt>
                <c:pt idx="2543">
                  <c:v>35214</c:v>
                </c:pt>
                <c:pt idx="2544">
                  <c:v>35215</c:v>
                </c:pt>
                <c:pt idx="2545">
                  <c:v>35216</c:v>
                </c:pt>
                <c:pt idx="2546">
                  <c:v>35219</c:v>
                </c:pt>
                <c:pt idx="2547">
                  <c:v>35220</c:v>
                </c:pt>
                <c:pt idx="2548">
                  <c:v>35221</c:v>
                </c:pt>
                <c:pt idx="2549">
                  <c:v>35223</c:v>
                </c:pt>
                <c:pt idx="2550">
                  <c:v>35226</c:v>
                </c:pt>
                <c:pt idx="2551">
                  <c:v>35227</c:v>
                </c:pt>
                <c:pt idx="2552">
                  <c:v>35228</c:v>
                </c:pt>
                <c:pt idx="2553">
                  <c:v>35229</c:v>
                </c:pt>
                <c:pt idx="2554">
                  <c:v>35230</c:v>
                </c:pt>
                <c:pt idx="2555">
                  <c:v>35233</c:v>
                </c:pt>
                <c:pt idx="2556">
                  <c:v>35234</c:v>
                </c:pt>
                <c:pt idx="2557">
                  <c:v>35235</c:v>
                </c:pt>
                <c:pt idx="2558">
                  <c:v>35236</c:v>
                </c:pt>
                <c:pt idx="2559">
                  <c:v>35237</c:v>
                </c:pt>
                <c:pt idx="2560">
                  <c:v>35240</c:v>
                </c:pt>
                <c:pt idx="2561">
                  <c:v>35241</c:v>
                </c:pt>
                <c:pt idx="2562">
                  <c:v>35242</c:v>
                </c:pt>
                <c:pt idx="2563">
                  <c:v>35243</c:v>
                </c:pt>
                <c:pt idx="2564">
                  <c:v>35244</c:v>
                </c:pt>
                <c:pt idx="2565">
                  <c:v>35247</c:v>
                </c:pt>
                <c:pt idx="2566">
                  <c:v>35248</c:v>
                </c:pt>
                <c:pt idx="2567">
                  <c:v>35249</c:v>
                </c:pt>
                <c:pt idx="2568">
                  <c:v>35250</c:v>
                </c:pt>
                <c:pt idx="2569">
                  <c:v>35251</c:v>
                </c:pt>
                <c:pt idx="2570">
                  <c:v>35254</c:v>
                </c:pt>
                <c:pt idx="2571">
                  <c:v>35255</c:v>
                </c:pt>
                <c:pt idx="2572">
                  <c:v>35256</c:v>
                </c:pt>
                <c:pt idx="2573">
                  <c:v>35257</c:v>
                </c:pt>
                <c:pt idx="2574">
                  <c:v>35258</c:v>
                </c:pt>
                <c:pt idx="2575">
                  <c:v>35261</c:v>
                </c:pt>
                <c:pt idx="2576">
                  <c:v>35262</c:v>
                </c:pt>
                <c:pt idx="2577">
                  <c:v>35263</c:v>
                </c:pt>
                <c:pt idx="2578">
                  <c:v>35264</c:v>
                </c:pt>
                <c:pt idx="2579">
                  <c:v>35265</c:v>
                </c:pt>
                <c:pt idx="2580">
                  <c:v>35268</c:v>
                </c:pt>
                <c:pt idx="2581">
                  <c:v>35269</c:v>
                </c:pt>
                <c:pt idx="2582">
                  <c:v>35270</c:v>
                </c:pt>
                <c:pt idx="2583">
                  <c:v>35271</c:v>
                </c:pt>
                <c:pt idx="2584">
                  <c:v>35272</c:v>
                </c:pt>
                <c:pt idx="2585">
                  <c:v>35275</c:v>
                </c:pt>
                <c:pt idx="2586">
                  <c:v>35276</c:v>
                </c:pt>
                <c:pt idx="2587">
                  <c:v>35277</c:v>
                </c:pt>
                <c:pt idx="2588">
                  <c:v>35278</c:v>
                </c:pt>
                <c:pt idx="2589">
                  <c:v>35279</c:v>
                </c:pt>
                <c:pt idx="2590">
                  <c:v>35282</c:v>
                </c:pt>
                <c:pt idx="2591">
                  <c:v>35283</c:v>
                </c:pt>
                <c:pt idx="2592">
                  <c:v>35284</c:v>
                </c:pt>
                <c:pt idx="2593">
                  <c:v>35285</c:v>
                </c:pt>
                <c:pt idx="2594">
                  <c:v>35286</c:v>
                </c:pt>
                <c:pt idx="2595">
                  <c:v>35289</c:v>
                </c:pt>
                <c:pt idx="2596">
                  <c:v>35290</c:v>
                </c:pt>
                <c:pt idx="2597">
                  <c:v>35291</c:v>
                </c:pt>
                <c:pt idx="2598">
                  <c:v>35292</c:v>
                </c:pt>
                <c:pt idx="2599">
                  <c:v>35293</c:v>
                </c:pt>
                <c:pt idx="2600">
                  <c:v>35296</c:v>
                </c:pt>
                <c:pt idx="2601">
                  <c:v>35297</c:v>
                </c:pt>
                <c:pt idx="2602">
                  <c:v>35298</c:v>
                </c:pt>
                <c:pt idx="2603">
                  <c:v>35299</c:v>
                </c:pt>
                <c:pt idx="2604">
                  <c:v>35300</c:v>
                </c:pt>
                <c:pt idx="2605">
                  <c:v>35303</c:v>
                </c:pt>
                <c:pt idx="2606">
                  <c:v>35304</c:v>
                </c:pt>
                <c:pt idx="2607">
                  <c:v>35305</c:v>
                </c:pt>
                <c:pt idx="2608">
                  <c:v>35306</c:v>
                </c:pt>
                <c:pt idx="2609">
                  <c:v>35307</c:v>
                </c:pt>
                <c:pt idx="2610">
                  <c:v>35310</c:v>
                </c:pt>
                <c:pt idx="2611">
                  <c:v>35311</c:v>
                </c:pt>
                <c:pt idx="2612">
                  <c:v>35312</c:v>
                </c:pt>
                <c:pt idx="2613">
                  <c:v>35313</c:v>
                </c:pt>
                <c:pt idx="2614">
                  <c:v>35314</c:v>
                </c:pt>
                <c:pt idx="2615">
                  <c:v>35317</c:v>
                </c:pt>
                <c:pt idx="2616">
                  <c:v>35318</c:v>
                </c:pt>
                <c:pt idx="2617">
                  <c:v>35319</c:v>
                </c:pt>
                <c:pt idx="2618">
                  <c:v>35320</c:v>
                </c:pt>
                <c:pt idx="2619">
                  <c:v>35321</c:v>
                </c:pt>
                <c:pt idx="2620">
                  <c:v>35324</c:v>
                </c:pt>
                <c:pt idx="2621">
                  <c:v>35325</c:v>
                </c:pt>
                <c:pt idx="2622">
                  <c:v>35326</c:v>
                </c:pt>
                <c:pt idx="2623">
                  <c:v>35327</c:v>
                </c:pt>
                <c:pt idx="2624">
                  <c:v>35328</c:v>
                </c:pt>
                <c:pt idx="2625">
                  <c:v>35331</c:v>
                </c:pt>
                <c:pt idx="2626">
                  <c:v>35332</c:v>
                </c:pt>
                <c:pt idx="2627">
                  <c:v>35333</c:v>
                </c:pt>
                <c:pt idx="2628">
                  <c:v>35334</c:v>
                </c:pt>
                <c:pt idx="2629">
                  <c:v>35335</c:v>
                </c:pt>
                <c:pt idx="2630">
                  <c:v>35338</c:v>
                </c:pt>
                <c:pt idx="2631">
                  <c:v>35339</c:v>
                </c:pt>
                <c:pt idx="2632">
                  <c:v>35340</c:v>
                </c:pt>
                <c:pt idx="2633">
                  <c:v>35342</c:v>
                </c:pt>
                <c:pt idx="2634">
                  <c:v>35345</c:v>
                </c:pt>
                <c:pt idx="2635">
                  <c:v>35346</c:v>
                </c:pt>
                <c:pt idx="2636">
                  <c:v>35347</c:v>
                </c:pt>
                <c:pt idx="2637">
                  <c:v>35348</c:v>
                </c:pt>
                <c:pt idx="2638">
                  <c:v>35349</c:v>
                </c:pt>
                <c:pt idx="2639">
                  <c:v>35352</c:v>
                </c:pt>
                <c:pt idx="2640">
                  <c:v>35353</c:v>
                </c:pt>
                <c:pt idx="2641">
                  <c:v>35354</c:v>
                </c:pt>
                <c:pt idx="2642">
                  <c:v>35355</c:v>
                </c:pt>
                <c:pt idx="2643">
                  <c:v>35356</c:v>
                </c:pt>
                <c:pt idx="2644">
                  <c:v>35359</c:v>
                </c:pt>
                <c:pt idx="2645">
                  <c:v>35360</c:v>
                </c:pt>
                <c:pt idx="2646">
                  <c:v>35361</c:v>
                </c:pt>
                <c:pt idx="2647">
                  <c:v>35362</c:v>
                </c:pt>
                <c:pt idx="2648">
                  <c:v>35363</c:v>
                </c:pt>
                <c:pt idx="2649">
                  <c:v>35366</c:v>
                </c:pt>
                <c:pt idx="2650">
                  <c:v>35367</c:v>
                </c:pt>
                <c:pt idx="2651">
                  <c:v>35368</c:v>
                </c:pt>
                <c:pt idx="2652">
                  <c:v>35369</c:v>
                </c:pt>
                <c:pt idx="2653">
                  <c:v>35370</c:v>
                </c:pt>
                <c:pt idx="2654">
                  <c:v>35373</c:v>
                </c:pt>
                <c:pt idx="2655">
                  <c:v>35374</c:v>
                </c:pt>
                <c:pt idx="2656">
                  <c:v>35375</c:v>
                </c:pt>
                <c:pt idx="2657">
                  <c:v>35376</c:v>
                </c:pt>
                <c:pt idx="2658">
                  <c:v>35377</c:v>
                </c:pt>
                <c:pt idx="2659">
                  <c:v>35380</c:v>
                </c:pt>
                <c:pt idx="2660">
                  <c:v>35381</c:v>
                </c:pt>
                <c:pt idx="2661">
                  <c:v>35382</c:v>
                </c:pt>
                <c:pt idx="2662">
                  <c:v>35383</c:v>
                </c:pt>
                <c:pt idx="2663">
                  <c:v>35387</c:v>
                </c:pt>
                <c:pt idx="2664">
                  <c:v>35388</c:v>
                </c:pt>
                <c:pt idx="2665">
                  <c:v>35389</c:v>
                </c:pt>
                <c:pt idx="2666">
                  <c:v>35390</c:v>
                </c:pt>
                <c:pt idx="2667">
                  <c:v>35391</c:v>
                </c:pt>
                <c:pt idx="2668">
                  <c:v>35394</c:v>
                </c:pt>
                <c:pt idx="2669">
                  <c:v>35395</c:v>
                </c:pt>
                <c:pt idx="2670">
                  <c:v>35396</c:v>
                </c:pt>
                <c:pt idx="2671">
                  <c:v>35397</c:v>
                </c:pt>
                <c:pt idx="2672">
                  <c:v>35398</c:v>
                </c:pt>
                <c:pt idx="2673">
                  <c:v>35401</c:v>
                </c:pt>
                <c:pt idx="2674">
                  <c:v>35402</c:v>
                </c:pt>
                <c:pt idx="2675">
                  <c:v>35403</c:v>
                </c:pt>
                <c:pt idx="2676">
                  <c:v>35404</c:v>
                </c:pt>
                <c:pt idx="2677">
                  <c:v>35405</c:v>
                </c:pt>
                <c:pt idx="2678">
                  <c:v>35408</c:v>
                </c:pt>
                <c:pt idx="2679">
                  <c:v>35409</c:v>
                </c:pt>
                <c:pt idx="2680">
                  <c:v>35410</c:v>
                </c:pt>
                <c:pt idx="2681">
                  <c:v>35411</c:v>
                </c:pt>
                <c:pt idx="2682">
                  <c:v>35412</c:v>
                </c:pt>
                <c:pt idx="2683">
                  <c:v>35415</c:v>
                </c:pt>
                <c:pt idx="2684">
                  <c:v>35416</c:v>
                </c:pt>
                <c:pt idx="2685">
                  <c:v>35417</c:v>
                </c:pt>
                <c:pt idx="2686">
                  <c:v>35418</c:v>
                </c:pt>
                <c:pt idx="2687">
                  <c:v>35419</c:v>
                </c:pt>
                <c:pt idx="2688">
                  <c:v>35422</c:v>
                </c:pt>
                <c:pt idx="2689">
                  <c:v>35423</c:v>
                </c:pt>
                <c:pt idx="2690">
                  <c:v>35425</c:v>
                </c:pt>
                <c:pt idx="2691">
                  <c:v>35426</c:v>
                </c:pt>
                <c:pt idx="2692">
                  <c:v>35429</c:v>
                </c:pt>
                <c:pt idx="2693">
                  <c:v>35430</c:v>
                </c:pt>
                <c:pt idx="2694">
                  <c:v>35432</c:v>
                </c:pt>
                <c:pt idx="2695">
                  <c:v>35433</c:v>
                </c:pt>
                <c:pt idx="2696">
                  <c:v>35436</c:v>
                </c:pt>
                <c:pt idx="2697">
                  <c:v>35437</c:v>
                </c:pt>
                <c:pt idx="2698">
                  <c:v>35438</c:v>
                </c:pt>
                <c:pt idx="2699">
                  <c:v>35439</c:v>
                </c:pt>
                <c:pt idx="2700">
                  <c:v>35440</c:v>
                </c:pt>
                <c:pt idx="2701">
                  <c:v>35443</c:v>
                </c:pt>
                <c:pt idx="2702">
                  <c:v>35444</c:v>
                </c:pt>
                <c:pt idx="2703">
                  <c:v>35445</c:v>
                </c:pt>
                <c:pt idx="2704">
                  <c:v>35446</c:v>
                </c:pt>
                <c:pt idx="2705">
                  <c:v>35447</c:v>
                </c:pt>
                <c:pt idx="2706">
                  <c:v>35450</c:v>
                </c:pt>
                <c:pt idx="2707">
                  <c:v>35451</c:v>
                </c:pt>
                <c:pt idx="2708">
                  <c:v>35452</c:v>
                </c:pt>
                <c:pt idx="2709">
                  <c:v>35453</c:v>
                </c:pt>
                <c:pt idx="2710">
                  <c:v>35454</c:v>
                </c:pt>
                <c:pt idx="2711">
                  <c:v>35457</c:v>
                </c:pt>
                <c:pt idx="2712">
                  <c:v>35458</c:v>
                </c:pt>
                <c:pt idx="2713">
                  <c:v>35459</c:v>
                </c:pt>
                <c:pt idx="2714">
                  <c:v>35460</c:v>
                </c:pt>
                <c:pt idx="2715">
                  <c:v>35461</c:v>
                </c:pt>
                <c:pt idx="2716">
                  <c:v>35464</c:v>
                </c:pt>
                <c:pt idx="2717">
                  <c:v>35465</c:v>
                </c:pt>
                <c:pt idx="2718">
                  <c:v>35466</c:v>
                </c:pt>
                <c:pt idx="2719">
                  <c:v>35467</c:v>
                </c:pt>
                <c:pt idx="2720">
                  <c:v>35468</c:v>
                </c:pt>
                <c:pt idx="2721">
                  <c:v>35473</c:v>
                </c:pt>
                <c:pt idx="2722">
                  <c:v>35474</c:v>
                </c:pt>
                <c:pt idx="2723">
                  <c:v>35475</c:v>
                </c:pt>
                <c:pt idx="2724">
                  <c:v>35478</c:v>
                </c:pt>
                <c:pt idx="2725">
                  <c:v>35479</c:v>
                </c:pt>
                <c:pt idx="2726">
                  <c:v>35480</c:v>
                </c:pt>
                <c:pt idx="2727">
                  <c:v>35481</c:v>
                </c:pt>
                <c:pt idx="2728">
                  <c:v>35482</c:v>
                </c:pt>
                <c:pt idx="2729">
                  <c:v>35485</c:v>
                </c:pt>
                <c:pt idx="2730">
                  <c:v>35486</c:v>
                </c:pt>
                <c:pt idx="2731">
                  <c:v>35487</c:v>
                </c:pt>
                <c:pt idx="2732">
                  <c:v>35488</c:v>
                </c:pt>
                <c:pt idx="2733">
                  <c:v>35489</c:v>
                </c:pt>
                <c:pt idx="2734">
                  <c:v>35492</c:v>
                </c:pt>
                <c:pt idx="2735">
                  <c:v>35493</c:v>
                </c:pt>
                <c:pt idx="2736">
                  <c:v>35494</c:v>
                </c:pt>
                <c:pt idx="2737">
                  <c:v>35495</c:v>
                </c:pt>
                <c:pt idx="2738">
                  <c:v>35496</c:v>
                </c:pt>
                <c:pt idx="2739">
                  <c:v>35499</c:v>
                </c:pt>
                <c:pt idx="2740">
                  <c:v>35500</c:v>
                </c:pt>
                <c:pt idx="2741">
                  <c:v>35501</c:v>
                </c:pt>
                <c:pt idx="2742">
                  <c:v>35502</c:v>
                </c:pt>
                <c:pt idx="2743">
                  <c:v>35503</c:v>
                </c:pt>
                <c:pt idx="2744">
                  <c:v>35506</c:v>
                </c:pt>
                <c:pt idx="2745">
                  <c:v>35507</c:v>
                </c:pt>
                <c:pt idx="2746">
                  <c:v>35508</c:v>
                </c:pt>
                <c:pt idx="2747">
                  <c:v>35509</c:v>
                </c:pt>
                <c:pt idx="2748">
                  <c:v>35510</c:v>
                </c:pt>
                <c:pt idx="2749">
                  <c:v>35513</c:v>
                </c:pt>
                <c:pt idx="2750">
                  <c:v>35514</c:v>
                </c:pt>
                <c:pt idx="2751">
                  <c:v>35515</c:v>
                </c:pt>
                <c:pt idx="2752">
                  <c:v>35520</c:v>
                </c:pt>
                <c:pt idx="2753">
                  <c:v>35521</c:v>
                </c:pt>
                <c:pt idx="2754">
                  <c:v>35522</c:v>
                </c:pt>
                <c:pt idx="2755">
                  <c:v>35523</c:v>
                </c:pt>
                <c:pt idx="2756">
                  <c:v>35524</c:v>
                </c:pt>
                <c:pt idx="2757">
                  <c:v>35527</c:v>
                </c:pt>
                <c:pt idx="2758">
                  <c:v>35528</c:v>
                </c:pt>
                <c:pt idx="2759">
                  <c:v>35529</c:v>
                </c:pt>
                <c:pt idx="2760">
                  <c:v>35530</c:v>
                </c:pt>
                <c:pt idx="2761">
                  <c:v>35531</c:v>
                </c:pt>
                <c:pt idx="2762">
                  <c:v>35534</c:v>
                </c:pt>
                <c:pt idx="2763">
                  <c:v>35535</c:v>
                </c:pt>
                <c:pt idx="2764">
                  <c:v>35536</c:v>
                </c:pt>
                <c:pt idx="2765">
                  <c:v>35537</c:v>
                </c:pt>
                <c:pt idx="2766">
                  <c:v>35538</c:v>
                </c:pt>
                <c:pt idx="2767">
                  <c:v>35542</c:v>
                </c:pt>
                <c:pt idx="2768">
                  <c:v>35543</c:v>
                </c:pt>
                <c:pt idx="2769">
                  <c:v>35544</c:v>
                </c:pt>
                <c:pt idx="2770">
                  <c:v>35545</c:v>
                </c:pt>
                <c:pt idx="2771">
                  <c:v>35548</c:v>
                </c:pt>
                <c:pt idx="2772">
                  <c:v>35549</c:v>
                </c:pt>
                <c:pt idx="2773">
                  <c:v>35550</c:v>
                </c:pt>
                <c:pt idx="2774">
                  <c:v>35552</c:v>
                </c:pt>
                <c:pt idx="2775">
                  <c:v>35555</c:v>
                </c:pt>
                <c:pt idx="2776">
                  <c:v>35556</c:v>
                </c:pt>
                <c:pt idx="2777">
                  <c:v>35557</c:v>
                </c:pt>
                <c:pt idx="2778">
                  <c:v>35558</c:v>
                </c:pt>
                <c:pt idx="2779">
                  <c:v>35559</c:v>
                </c:pt>
                <c:pt idx="2780">
                  <c:v>35562</c:v>
                </c:pt>
                <c:pt idx="2781">
                  <c:v>35563</c:v>
                </c:pt>
                <c:pt idx="2782">
                  <c:v>35564</c:v>
                </c:pt>
                <c:pt idx="2783">
                  <c:v>35565</c:v>
                </c:pt>
                <c:pt idx="2784">
                  <c:v>35566</c:v>
                </c:pt>
                <c:pt idx="2785">
                  <c:v>35569</c:v>
                </c:pt>
                <c:pt idx="2786">
                  <c:v>35570</c:v>
                </c:pt>
                <c:pt idx="2787">
                  <c:v>35571</c:v>
                </c:pt>
                <c:pt idx="2788">
                  <c:v>35572</c:v>
                </c:pt>
                <c:pt idx="2789">
                  <c:v>35573</c:v>
                </c:pt>
                <c:pt idx="2790">
                  <c:v>35576</c:v>
                </c:pt>
                <c:pt idx="2791">
                  <c:v>35577</c:v>
                </c:pt>
                <c:pt idx="2792">
                  <c:v>35578</c:v>
                </c:pt>
                <c:pt idx="2793">
                  <c:v>35580</c:v>
                </c:pt>
                <c:pt idx="2794">
                  <c:v>35583</c:v>
                </c:pt>
                <c:pt idx="2795">
                  <c:v>35584</c:v>
                </c:pt>
                <c:pt idx="2796">
                  <c:v>35585</c:v>
                </c:pt>
                <c:pt idx="2797">
                  <c:v>35586</c:v>
                </c:pt>
                <c:pt idx="2798">
                  <c:v>35587</c:v>
                </c:pt>
                <c:pt idx="2799">
                  <c:v>35590</c:v>
                </c:pt>
                <c:pt idx="2800">
                  <c:v>35591</c:v>
                </c:pt>
                <c:pt idx="2801">
                  <c:v>35592</c:v>
                </c:pt>
                <c:pt idx="2802">
                  <c:v>35593</c:v>
                </c:pt>
                <c:pt idx="2803">
                  <c:v>35594</c:v>
                </c:pt>
                <c:pt idx="2804">
                  <c:v>35597</c:v>
                </c:pt>
                <c:pt idx="2805">
                  <c:v>35598</c:v>
                </c:pt>
                <c:pt idx="2806">
                  <c:v>35599</c:v>
                </c:pt>
                <c:pt idx="2807">
                  <c:v>35600</c:v>
                </c:pt>
                <c:pt idx="2808">
                  <c:v>35601</c:v>
                </c:pt>
                <c:pt idx="2809">
                  <c:v>35604</c:v>
                </c:pt>
                <c:pt idx="2810">
                  <c:v>35605</c:v>
                </c:pt>
                <c:pt idx="2811">
                  <c:v>35606</c:v>
                </c:pt>
                <c:pt idx="2812">
                  <c:v>35607</c:v>
                </c:pt>
                <c:pt idx="2813">
                  <c:v>35608</c:v>
                </c:pt>
                <c:pt idx="2814">
                  <c:v>35611</c:v>
                </c:pt>
                <c:pt idx="2815">
                  <c:v>35612</c:v>
                </c:pt>
                <c:pt idx="2816">
                  <c:v>35613</c:v>
                </c:pt>
                <c:pt idx="2817">
                  <c:v>35614</c:v>
                </c:pt>
                <c:pt idx="2818">
                  <c:v>35615</c:v>
                </c:pt>
                <c:pt idx="2819">
                  <c:v>35618</c:v>
                </c:pt>
                <c:pt idx="2820">
                  <c:v>35619</c:v>
                </c:pt>
                <c:pt idx="2821">
                  <c:v>35620</c:v>
                </c:pt>
                <c:pt idx="2822">
                  <c:v>35621</c:v>
                </c:pt>
                <c:pt idx="2823">
                  <c:v>35622</c:v>
                </c:pt>
                <c:pt idx="2824">
                  <c:v>35625</c:v>
                </c:pt>
                <c:pt idx="2825">
                  <c:v>35626</c:v>
                </c:pt>
                <c:pt idx="2826">
                  <c:v>35627</c:v>
                </c:pt>
                <c:pt idx="2827">
                  <c:v>35628</c:v>
                </c:pt>
                <c:pt idx="2828">
                  <c:v>35629</c:v>
                </c:pt>
                <c:pt idx="2829">
                  <c:v>35632</c:v>
                </c:pt>
                <c:pt idx="2830">
                  <c:v>35633</c:v>
                </c:pt>
                <c:pt idx="2831">
                  <c:v>35634</c:v>
                </c:pt>
                <c:pt idx="2832">
                  <c:v>35635</c:v>
                </c:pt>
                <c:pt idx="2833">
                  <c:v>35636</c:v>
                </c:pt>
                <c:pt idx="2834">
                  <c:v>35639</c:v>
                </c:pt>
                <c:pt idx="2835">
                  <c:v>35640</c:v>
                </c:pt>
                <c:pt idx="2836">
                  <c:v>35641</c:v>
                </c:pt>
                <c:pt idx="2837">
                  <c:v>35642</c:v>
                </c:pt>
                <c:pt idx="2838">
                  <c:v>35643</c:v>
                </c:pt>
                <c:pt idx="2839">
                  <c:v>35646</c:v>
                </c:pt>
                <c:pt idx="2840">
                  <c:v>35647</c:v>
                </c:pt>
                <c:pt idx="2841">
                  <c:v>35648</c:v>
                </c:pt>
                <c:pt idx="2842">
                  <c:v>35649</c:v>
                </c:pt>
                <c:pt idx="2843">
                  <c:v>35650</c:v>
                </c:pt>
                <c:pt idx="2844">
                  <c:v>35653</c:v>
                </c:pt>
                <c:pt idx="2845">
                  <c:v>35654</c:v>
                </c:pt>
                <c:pt idx="2846">
                  <c:v>35655</c:v>
                </c:pt>
                <c:pt idx="2847">
                  <c:v>35656</c:v>
                </c:pt>
                <c:pt idx="2848">
                  <c:v>35657</c:v>
                </c:pt>
                <c:pt idx="2849">
                  <c:v>35660</c:v>
                </c:pt>
                <c:pt idx="2850">
                  <c:v>35661</c:v>
                </c:pt>
                <c:pt idx="2851">
                  <c:v>35662</c:v>
                </c:pt>
                <c:pt idx="2852">
                  <c:v>35663</c:v>
                </c:pt>
                <c:pt idx="2853">
                  <c:v>35664</c:v>
                </c:pt>
                <c:pt idx="2854">
                  <c:v>35667</c:v>
                </c:pt>
                <c:pt idx="2855">
                  <c:v>35668</c:v>
                </c:pt>
                <c:pt idx="2856">
                  <c:v>35669</c:v>
                </c:pt>
                <c:pt idx="2857">
                  <c:v>35670</c:v>
                </c:pt>
                <c:pt idx="2858">
                  <c:v>35671</c:v>
                </c:pt>
                <c:pt idx="2859">
                  <c:v>35674</c:v>
                </c:pt>
                <c:pt idx="2860">
                  <c:v>35675</c:v>
                </c:pt>
                <c:pt idx="2861">
                  <c:v>35676</c:v>
                </c:pt>
                <c:pt idx="2862">
                  <c:v>35677</c:v>
                </c:pt>
                <c:pt idx="2863">
                  <c:v>35678</c:v>
                </c:pt>
                <c:pt idx="2864">
                  <c:v>35681</c:v>
                </c:pt>
                <c:pt idx="2865">
                  <c:v>35682</c:v>
                </c:pt>
                <c:pt idx="2866">
                  <c:v>35683</c:v>
                </c:pt>
                <c:pt idx="2867">
                  <c:v>35684</c:v>
                </c:pt>
                <c:pt idx="2868">
                  <c:v>35685</c:v>
                </c:pt>
                <c:pt idx="2869">
                  <c:v>35688</c:v>
                </c:pt>
                <c:pt idx="2870">
                  <c:v>35689</c:v>
                </c:pt>
                <c:pt idx="2871">
                  <c:v>35690</c:v>
                </c:pt>
                <c:pt idx="2872">
                  <c:v>35691</c:v>
                </c:pt>
                <c:pt idx="2873">
                  <c:v>35692</c:v>
                </c:pt>
                <c:pt idx="2874">
                  <c:v>35695</c:v>
                </c:pt>
                <c:pt idx="2875">
                  <c:v>35696</c:v>
                </c:pt>
                <c:pt idx="2876">
                  <c:v>35697</c:v>
                </c:pt>
                <c:pt idx="2877">
                  <c:v>35698</c:v>
                </c:pt>
                <c:pt idx="2878">
                  <c:v>35699</c:v>
                </c:pt>
                <c:pt idx="2879">
                  <c:v>35702</c:v>
                </c:pt>
                <c:pt idx="2880">
                  <c:v>35703</c:v>
                </c:pt>
                <c:pt idx="2881">
                  <c:v>35704</c:v>
                </c:pt>
                <c:pt idx="2882">
                  <c:v>35705</c:v>
                </c:pt>
                <c:pt idx="2883">
                  <c:v>35706</c:v>
                </c:pt>
                <c:pt idx="2884">
                  <c:v>35709</c:v>
                </c:pt>
                <c:pt idx="2885">
                  <c:v>35710</c:v>
                </c:pt>
                <c:pt idx="2886">
                  <c:v>35711</c:v>
                </c:pt>
                <c:pt idx="2887">
                  <c:v>35712</c:v>
                </c:pt>
                <c:pt idx="2888">
                  <c:v>35713</c:v>
                </c:pt>
                <c:pt idx="2889">
                  <c:v>35716</c:v>
                </c:pt>
                <c:pt idx="2890">
                  <c:v>35717</c:v>
                </c:pt>
                <c:pt idx="2891">
                  <c:v>35718</c:v>
                </c:pt>
                <c:pt idx="2892">
                  <c:v>35719</c:v>
                </c:pt>
                <c:pt idx="2893">
                  <c:v>35720</c:v>
                </c:pt>
                <c:pt idx="2894">
                  <c:v>35723</c:v>
                </c:pt>
                <c:pt idx="2895">
                  <c:v>35724</c:v>
                </c:pt>
                <c:pt idx="2896">
                  <c:v>35725</c:v>
                </c:pt>
                <c:pt idx="2897">
                  <c:v>35726</c:v>
                </c:pt>
                <c:pt idx="2898">
                  <c:v>35727</c:v>
                </c:pt>
                <c:pt idx="2899">
                  <c:v>35730</c:v>
                </c:pt>
                <c:pt idx="2900">
                  <c:v>35731</c:v>
                </c:pt>
                <c:pt idx="2901">
                  <c:v>35732</c:v>
                </c:pt>
                <c:pt idx="2902">
                  <c:v>35733</c:v>
                </c:pt>
                <c:pt idx="2903">
                  <c:v>35734</c:v>
                </c:pt>
                <c:pt idx="2904">
                  <c:v>35737</c:v>
                </c:pt>
                <c:pt idx="2905">
                  <c:v>35738</c:v>
                </c:pt>
                <c:pt idx="2906">
                  <c:v>35739</c:v>
                </c:pt>
                <c:pt idx="2907">
                  <c:v>35740</c:v>
                </c:pt>
                <c:pt idx="2908">
                  <c:v>35741</c:v>
                </c:pt>
                <c:pt idx="2909">
                  <c:v>35744</c:v>
                </c:pt>
                <c:pt idx="2910">
                  <c:v>35745</c:v>
                </c:pt>
                <c:pt idx="2911">
                  <c:v>35746</c:v>
                </c:pt>
                <c:pt idx="2912">
                  <c:v>35747</c:v>
                </c:pt>
                <c:pt idx="2913">
                  <c:v>35748</c:v>
                </c:pt>
                <c:pt idx="2914">
                  <c:v>35751</c:v>
                </c:pt>
                <c:pt idx="2915">
                  <c:v>35752</c:v>
                </c:pt>
                <c:pt idx="2916">
                  <c:v>35753</c:v>
                </c:pt>
                <c:pt idx="2917">
                  <c:v>35754</c:v>
                </c:pt>
                <c:pt idx="2918">
                  <c:v>35755</c:v>
                </c:pt>
                <c:pt idx="2919">
                  <c:v>35758</c:v>
                </c:pt>
                <c:pt idx="2920">
                  <c:v>35759</c:v>
                </c:pt>
                <c:pt idx="2921">
                  <c:v>35760</c:v>
                </c:pt>
                <c:pt idx="2922">
                  <c:v>35761</c:v>
                </c:pt>
                <c:pt idx="2923">
                  <c:v>35762</c:v>
                </c:pt>
                <c:pt idx="2924">
                  <c:v>35765</c:v>
                </c:pt>
                <c:pt idx="2925">
                  <c:v>35766</c:v>
                </c:pt>
                <c:pt idx="2926">
                  <c:v>35767</c:v>
                </c:pt>
                <c:pt idx="2927">
                  <c:v>35768</c:v>
                </c:pt>
                <c:pt idx="2928">
                  <c:v>35769</c:v>
                </c:pt>
                <c:pt idx="2929">
                  <c:v>35772</c:v>
                </c:pt>
                <c:pt idx="2930">
                  <c:v>35773</c:v>
                </c:pt>
                <c:pt idx="2931">
                  <c:v>35774</c:v>
                </c:pt>
                <c:pt idx="2932">
                  <c:v>35775</c:v>
                </c:pt>
                <c:pt idx="2933">
                  <c:v>35776</c:v>
                </c:pt>
                <c:pt idx="2934">
                  <c:v>35779</c:v>
                </c:pt>
                <c:pt idx="2935">
                  <c:v>35780</c:v>
                </c:pt>
                <c:pt idx="2936">
                  <c:v>35781</c:v>
                </c:pt>
                <c:pt idx="2937">
                  <c:v>35782</c:v>
                </c:pt>
                <c:pt idx="2938">
                  <c:v>35783</c:v>
                </c:pt>
                <c:pt idx="2939">
                  <c:v>35786</c:v>
                </c:pt>
                <c:pt idx="2940">
                  <c:v>35787</c:v>
                </c:pt>
                <c:pt idx="2941">
                  <c:v>35788</c:v>
                </c:pt>
                <c:pt idx="2942">
                  <c:v>35790</c:v>
                </c:pt>
                <c:pt idx="2943">
                  <c:v>35793</c:v>
                </c:pt>
                <c:pt idx="2944">
                  <c:v>35794</c:v>
                </c:pt>
                <c:pt idx="2945">
                  <c:v>35795</c:v>
                </c:pt>
                <c:pt idx="2946">
                  <c:v>35797</c:v>
                </c:pt>
                <c:pt idx="2947">
                  <c:v>35800</c:v>
                </c:pt>
                <c:pt idx="2948">
                  <c:v>35801</c:v>
                </c:pt>
                <c:pt idx="2949">
                  <c:v>35802</c:v>
                </c:pt>
                <c:pt idx="2950">
                  <c:v>35803</c:v>
                </c:pt>
                <c:pt idx="2951">
                  <c:v>35804</c:v>
                </c:pt>
                <c:pt idx="2952">
                  <c:v>35807</c:v>
                </c:pt>
                <c:pt idx="2953">
                  <c:v>35808</c:v>
                </c:pt>
                <c:pt idx="2954">
                  <c:v>35809</c:v>
                </c:pt>
                <c:pt idx="2955">
                  <c:v>35810</c:v>
                </c:pt>
                <c:pt idx="2956">
                  <c:v>35811</c:v>
                </c:pt>
                <c:pt idx="2957">
                  <c:v>35814</c:v>
                </c:pt>
                <c:pt idx="2958">
                  <c:v>35815</c:v>
                </c:pt>
                <c:pt idx="2959">
                  <c:v>35816</c:v>
                </c:pt>
                <c:pt idx="2960">
                  <c:v>35817</c:v>
                </c:pt>
                <c:pt idx="2961">
                  <c:v>35818</c:v>
                </c:pt>
                <c:pt idx="2962">
                  <c:v>35821</c:v>
                </c:pt>
                <c:pt idx="2963">
                  <c:v>35822</c:v>
                </c:pt>
                <c:pt idx="2964">
                  <c:v>35823</c:v>
                </c:pt>
                <c:pt idx="2965">
                  <c:v>35824</c:v>
                </c:pt>
                <c:pt idx="2966">
                  <c:v>35825</c:v>
                </c:pt>
                <c:pt idx="2967">
                  <c:v>35828</c:v>
                </c:pt>
                <c:pt idx="2968">
                  <c:v>35829</c:v>
                </c:pt>
                <c:pt idx="2969">
                  <c:v>35830</c:v>
                </c:pt>
                <c:pt idx="2970">
                  <c:v>35831</c:v>
                </c:pt>
                <c:pt idx="2971">
                  <c:v>35832</c:v>
                </c:pt>
                <c:pt idx="2972">
                  <c:v>35835</c:v>
                </c:pt>
                <c:pt idx="2973">
                  <c:v>35836</c:v>
                </c:pt>
                <c:pt idx="2974">
                  <c:v>35837</c:v>
                </c:pt>
                <c:pt idx="2975">
                  <c:v>35838</c:v>
                </c:pt>
                <c:pt idx="2976">
                  <c:v>35839</c:v>
                </c:pt>
                <c:pt idx="2977">
                  <c:v>35842</c:v>
                </c:pt>
                <c:pt idx="2978">
                  <c:v>35843</c:v>
                </c:pt>
                <c:pt idx="2979">
                  <c:v>35844</c:v>
                </c:pt>
                <c:pt idx="2980">
                  <c:v>35845</c:v>
                </c:pt>
                <c:pt idx="2981">
                  <c:v>35846</c:v>
                </c:pt>
                <c:pt idx="2982">
                  <c:v>35851</c:v>
                </c:pt>
                <c:pt idx="2983">
                  <c:v>35852</c:v>
                </c:pt>
                <c:pt idx="2984">
                  <c:v>35853</c:v>
                </c:pt>
                <c:pt idx="2985">
                  <c:v>35856</c:v>
                </c:pt>
                <c:pt idx="2986">
                  <c:v>35857</c:v>
                </c:pt>
                <c:pt idx="2987">
                  <c:v>35858</c:v>
                </c:pt>
                <c:pt idx="2988">
                  <c:v>35859</c:v>
                </c:pt>
                <c:pt idx="2989">
                  <c:v>35860</c:v>
                </c:pt>
                <c:pt idx="2990">
                  <c:v>35863</c:v>
                </c:pt>
                <c:pt idx="2991">
                  <c:v>35864</c:v>
                </c:pt>
                <c:pt idx="2992">
                  <c:v>35865</c:v>
                </c:pt>
                <c:pt idx="2993">
                  <c:v>35866</c:v>
                </c:pt>
                <c:pt idx="2994">
                  <c:v>35867</c:v>
                </c:pt>
                <c:pt idx="2995">
                  <c:v>35870</c:v>
                </c:pt>
                <c:pt idx="2996">
                  <c:v>35871</c:v>
                </c:pt>
                <c:pt idx="2997">
                  <c:v>35872</c:v>
                </c:pt>
                <c:pt idx="2998">
                  <c:v>35873</c:v>
                </c:pt>
                <c:pt idx="2999">
                  <c:v>35874</c:v>
                </c:pt>
                <c:pt idx="3000">
                  <c:v>35877</c:v>
                </c:pt>
                <c:pt idx="3001">
                  <c:v>35878</c:v>
                </c:pt>
                <c:pt idx="3002">
                  <c:v>35879</c:v>
                </c:pt>
                <c:pt idx="3003">
                  <c:v>35880</c:v>
                </c:pt>
                <c:pt idx="3004">
                  <c:v>35881</c:v>
                </c:pt>
                <c:pt idx="3005">
                  <c:v>35884</c:v>
                </c:pt>
                <c:pt idx="3006">
                  <c:v>35885</c:v>
                </c:pt>
                <c:pt idx="3007">
                  <c:v>35886</c:v>
                </c:pt>
                <c:pt idx="3008">
                  <c:v>35887</c:v>
                </c:pt>
                <c:pt idx="3009">
                  <c:v>35888</c:v>
                </c:pt>
                <c:pt idx="3010">
                  <c:v>35891</c:v>
                </c:pt>
                <c:pt idx="3011">
                  <c:v>35892</c:v>
                </c:pt>
                <c:pt idx="3012">
                  <c:v>35893</c:v>
                </c:pt>
                <c:pt idx="3013">
                  <c:v>35898</c:v>
                </c:pt>
                <c:pt idx="3014">
                  <c:v>35899</c:v>
                </c:pt>
                <c:pt idx="3015">
                  <c:v>35900</c:v>
                </c:pt>
                <c:pt idx="3016">
                  <c:v>35901</c:v>
                </c:pt>
                <c:pt idx="3017">
                  <c:v>35902</c:v>
                </c:pt>
                <c:pt idx="3018">
                  <c:v>35905</c:v>
                </c:pt>
                <c:pt idx="3019">
                  <c:v>35907</c:v>
                </c:pt>
                <c:pt idx="3020">
                  <c:v>35908</c:v>
                </c:pt>
                <c:pt idx="3021">
                  <c:v>35909</c:v>
                </c:pt>
                <c:pt idx="3022">
                  <c:v>35912</c:v>
                </c:pt>
                <c:pt idx="3023">
                  <c:v>35913</c:v>
                </c:pt>
                <c:pt idx="3024">
                  <c:v>35914</c:v>
                </c:pt>
                <c:pt idx="3025">
                  <c:v>35915</c:v>
                </c:pt>
                <c:pt idx="3026">
                  <c:v>35919</c:v>
                </c:pt>
                <c:pt idx="3027">
                  <c:v>35920</c:v>
                </c:pt>
                <c:pt idx="3028">
                  <c:v>35921</c:v>
                </c:pt>
                <c:pt idx="3029">
                  <c:v>35922</c:v>
                </c:pt>
                <c:pt idx="3030">
                  <c:v>35923</c:v>
                </c:pt>
                <c:pt idx="3031">
                  <c:v>35926</c:v>
                </c:pt>
                <c:pt idx="3032">
                  <c:v>35927</c:v>
                </c:pt>
                <c:pt idx="3033">
                  <c:v>35928</c:v>
                </c:pt>
                <c:pt idx="3034">
                  <c:v>35929</c:v>
                </c:pt>
                <c:pt idx="3035">
                  <c:v>35930</c:v>
                </c:pt>
                <c:pt idx="3036">
                  <c:v>35933</c:v>
                </c:pt>
                <c:pt idx="3037">
                  <c:v>35934</c:v>
                </c:pt>
                <c:pt idx="3038">
                  <c:v>35935</c:v>
                </c:pt>
                <c:pt idx="3039">
                  <c:v>35936</c:v>
                </c:pt>
                <c:pt idx="3040">
                  <c:v>35937</c:v>
                </c:pt>
                <c:pt idx="3041">
                  <c:v>35940</c:v>
                </c:pt>
                <c:pt idx="3042">
                  <c:v>35941</c:v>
                </c:pt>
                <c:pt idx="3043">
                  <c:v>35942</c:v>
                </c:pt>
                <c:pt idx="3044">
                  <c:v>35943</c:v>
                </c:pt>
                <c:pt idx="3045">
                  <c:v>35944</c:v>
                </c:pt>
                <c:pt idx="3046">
                  <c:v>35947</c:v>
                </c:pt>
                <c:pt idx="3047">
                  <c:v>35948</c:v>
                </c:pt>
                <c:pt idx="3048">
                  <c:v>35949</c:v>
                </c:pt>
                <c:pt idx="3049">
                  <c:v>35950</c:v>
                </c:pt>
                <c:pt idx="3050">
                  <c:v>35951</c:v>
                </c:pt>
                <c:pt idx="3051">
                  <c:v>35954</c:v>
                </c:pt>
                <c:pt idx="3052">
                  <c:v>35955</c:v>
                </c:pt>
                <c:pt idx="3053">
                  <c:v>35956</c:v>
                </c:pt>
                <c:pt idx="3054">
                  <c:v>35958</c:v>
                </c:pt>
                <c:pt idx="3055">
                  <c:v>35961</c:v>
                </c:pt>
                <c:pt idx="3056">
                  <c:v>35962</c:v>
                </c:pt>
                <c:pt idx="3057">
                  <c:v>35963</c:v>
                </c:pt>
                <c:pt idx="3058">
                  <c:v>35964</c:v>
                </c:pt>
                <c:pt idx="3059">
                  <c:v>35965</c:v>
                </c:pt>
                <c:pt idx="3060">
                  <c:v>35968</c:v>
                </c:pt>
                <c:pt idx="3061">
                  <c:v>35969</c:v>
                </c:pt>
                <c:pt idx="3062">
                  <c:v>35970</c:v>
                </c:pt>
                <c:pt idx="3063">
                  <c:v>35971</c:v>
                </c:pt>
                <c:pt idx="3064">
                  <c:v>35972</c:v>
                </c:pt>
                <c:pt idx="3065">
                  <c:v>35975</c:v>
                </c:pt>
                <c:pt idx="3066">
                  <c:v>35976</c:v>
                </c:pt>
                <c:pt idx="3067">
                  <c:v>35977</c:v>
                </c:pt>
                <c:pt idx="3068">
                  <c:v>35978</c:v>
                </c:pt>
                <c:pt idx="3069">
                  <c:v>35979</c:v>
                </c:pt>
                <c:pt idx="3070">
                  <c:v>35982</c:v>
                </c:pt>
                <c:pt idx="3071">
                  <c:v>35983</c:v>
                </c:pt>
                <c:pt idx="3072">
                  <c:v>35984</c:v>
                </c:pt>
                <c:pt idx="3073">
                  <c:v>35985</c:v>
                </c:pt>
                <c:pt idx="3074">
                  <c:v>35986</c:v>
                </c:pt>
                <c:pt idx="3075">
                  <c:v>35989</c:v>
                </c:pt>
                <c:pt idx="3076">
                  <c:v>35990</c:v>
                </c:pt>
                <c:pt idx="3077">
                  <c:v>35991</c:v>
                </c:pt>
                <c:pt idx="3078">
                  <c:v>35992</c:v>
                </c:pt>
                <c:pt idx="3079">
                  <c:v>35993</c:v>
                </c:pt>
                <c:pt idx="3080">
                  <c:v>35996</c:v>
                </c:pt>
                <c:pt idx="3081">
                  <c:v>35997</c:v>
                </c:pt>
                <c:pt idx="3082">
                  <c:v>35998</c:v>
                </c:pt>
                <c:pt idx="3083">
                  <c:v>35999</c:v>
                </c:pt>
                <c:pt idx="3084">
                  <c:v>36000</c:v>
                </c:pt>
                <c:pt idx="3085">
                  <c:v>36003</c:v>
                </c:pt>
                <c:pt idx="3086">
                  <c:v>36004</c:v>
                </c:pt>
                <c:pt idx="3087">
                  <c:v>36005</c:v>
                </c:pt>
                <c:pt idx="3088">
                  <c:v>36006</c:v>
                </c:pt>
                <c:pt idx="3089">
                  <c:v>36007</c:v>
                </c:pt>
                <c:pt idx="3090">
                  <c:v>36010</c:v>
                </c:pt>
                <c:pt idx="3091">
                  <c:v>36011</c:v>
                </c:pt>
                <c:pt idx="3092">
                  <c:v>36012</c:v>
                </c:pt>
                <c:pt idx="3093">
                  <c:v>36013</c:v>
                </c:pt>
                <c:pt idx="3094">
                  <c:v>36014</c:v>
                </c:pt>
                <c:pt idx="3095">
                  <c:v>36017</c:v>
                </c:pt>
                <c:pt idx="3096">
                  <c:v>36018</c:v>
                </c:pt>
                <c:pt idx="3097">
                  <c:v>36019</c:v>
                </c:pt>
                <c:pt idx="3098">
                  <c:v>36020</c:v>
                </c:pt>
                <c:pt idx="3099">
                  <c:v>36021</c:v>
                </c:pt>
                <c:pt idx="3100">
                  <c:v>36024</c:v>
                </c:pt>
                <c:pt idx="3101">
                  <c:v>36025</c:v>
                </c:pt>
                <c:pt idx="3102">
                  <c:v>36026</c:v>
                </c:pt>
                <c:pt idx="3103">
                  <c:v>36027</c:v>
                </c:pt>
                <c:pt idx="3104">
                  <c:v>36028</c:v>
                </c:pt>
                <c:pt idx="3105">
                  <c:v>36031</c:v>
                </c:pt>
                <c:pt idx="3106">
                  <c:v>36032</c:v>
                </c:pt>
                <c:pt idx="3107">
                  <c:v>36033</c:v>
                </c:pt>
                <c:pt idx="3108">
                  <c:v>36034</c:v>
                </c:pt>
                <c:pt idx="3109">
                  <c:v>36035</c:v>
                </c:pt>
                <c:pt idx="3110">
                  <c:v>36038</c:v>
                </c:pt>
                <c:pt idx="3111">
                  <c:v>36039</c:v>
                </c:pt>
                <c:pt idx="3112">
                  <c:v>36040</c:v>
                </c:pt>
                <c:pt idx="3113">
                  <c:v>36041</c:v>
                </c:pt>
                <c:pt idx="3114">
                  <c:v>36042</c:v>
                </c:pt>
                <c:pt idx="3115">
                  <c:v>36046</c:v>
                </c:pt>
                <c:pt idx="3116">
                  <c:v>36047</c:v>
                </c:pt>
                <c:pt idx="3117">
                  <c:v>36048</c:v>
                </c:pt>
                <c:pt idx="3118">
                  <c:v>36049</c:v>
                </c:pt>
                <c:pt idx="3119">
                  <c:v>36052</c:v>
                </c:pt>
                <c:pt idx="3120">
                  <c:v>36053</c:v>
                </c:pt>
                <c:pt idx="3121">
                  <c:v>36054</c:v>
                </c:pt>
                <c:pt idx="3122">
                  <c:v>36055</c:v>
                </c:pt>
                <c:pt idx="3123">
                  <c:v>36056</c:v>
                </c:pt>
                <c:pt idx="3124">
                  <c:v>36059</c:v>
                </c:pt>
                <c:pt idx="3125">
                  <c:v>36060</c:v>
                </c:pt>
                <c:pt idx="3126">
                  <c:v>36061</c:v>
                </c:pt>
                <c:pt idx="3127">
                  <c:v>36062</c:v>
                </c:pt>
                <c:pt idx="3128">
                  <c:v>36063</c:v>
                </c:pt>
                <c:pt idx="3129">
                  <c:v>36066</c:v>
                </c:pt>
                <c:pt idx="3130">
                  <c:v>36067</c:v>
                </c:pt>
                <c:pt idx="3131">
                  <c:v>36068</c:v>
                </c:pt>
                <c:pt idx="3132">
                  <c:v>36069</c:v>
                </c:pt>
                <c:pt idx="3133">
                  <c:v>36070</c:v>
                </c:pt>
                <c:pt idx="3134">
                  <c:v>36073</c:v>
                </c:pt>
                <c:pt idx="3135">
                  <c:v>36074</c:v>
                </c:pt>
                <c:pt idx="3136">
                  <c:v>36075</c:v>
                </c:pt>
                <c:pt idx="3137">
                  <c:v>36076</c:v>
                </c:pt>
                <c:pt idx="3138">
                  <c:v>36077</c:v>
                </c:pt>
                <c:pt idx="3139">
                  <c:v>36081</c:v>
                </c:pt>
                <c:pt idx="3140">
                  <c:v>36082</c:v>
                </c:pt>
                <c:pt idx="3141">
                  <c:v>36083</c:v>
                </c:pt>
                <c:pt idx="3142">
                  <c:v>36084</c:v>
                </c:pt>
                <c:pt idx="3143">
                  <c:v>36087</c:v>
                </c:pt>
                <c:pt idx="3144">
                  <c:v>36088</c:v>
                </c:pt>
                <c:pt idx="3145">
                  <c:v>36089</c:v>
                </c:pt>
                <c:pt idx="3146">
                  <c:v>36090</c:v>
                </c:pt>
                <c:pt idx="3147">
                  <c:v>36091</c:v>
                </c:pt>
                <c:pt idx="3148">
                  <c:v>36094</c:v>
                </c:pt>
                <c:pt idx="3149">
                  <c:v>36095</c:v>
                </c:pt>
                <c:pt idx="3150">
                  <c:v>36096</c:v>
                </c:pt>
                <c:pt idx="3151">
                  <c:v>36097</c:v>
                </c:pt>
                <c:pt idx="3152">
                  <c:v>36098</c:v>
                </c:pt>
                <c:pt idx="3153">
                  <c:v>36102</c:v>
                </c:pt>
                <c:pt idx="3154">
                  <c:v>36103</c:v>
                </c:pt>
                <c:pt idx="3155">
                  <c:v>36104</c:v>
                </c:pt>
                <c:pt idx="3156">
                  <c:v>36105</c:v>
                </c:pt>
                <c:pt idx="3157">
                  <c:v>36108</c:v>
                </c:pt>
                <c:pt idx="3158">
                  <c:v>36109</c:v>
                </c:pt>
                <c:pt idx="3159">
                  <c:v>36110</c:v>
                </c:pt>
                <c:pt idx="3160">
                  <c:v>36111</c:v>
                </c:pt>
                <c:pt idx="3161">
                  <c:v>36112</c:v>
                </c:pt>
                <c:pt idx="3162">
                  <c:v>36115</c:v>
                </c:pt>
                <c:pt idx="3163">
                  <c:v>36116</c:v>
                </c:pt>
                <c:pt idx="3164">
                  <c:v>36117</c:v>
                </c:pt>
                <c:pt idx="3165">
                  <c:v>36118</c:v>
                </c:pt>
                <c:pt idx="3166">
                  <c:v>36119</c:v>
                </c:pt>
                <c:pt idx="3167">
                  <c:v>36122</c:v>
                </c:pt>
                <c:pt idx="3168">
                  <c:v>36123</c:v>
                </c:pt>
                <c:pt idx="3169">
                  <c:v>36124</c:v>
                </c:pt>
                <c:pt idx="3170">
                  <c:v>36125</c:v>
                </c:pt>
                <c:pt idx="3171">
                  <c:v>36126</c:v>
                </c:pt>
                <c:pt idx="3172">
                  <c:v>36129</c:v>
                </c:pt>
                <c:pt idx="3173">
                  <c:v>36130</c:v>
                </c:pt>
                <c:pt idx="3174">
                  <c:v>36131</c:v>
                </c:pt>
                <c:pt idx="3175">
                  <c:v>36132</c:v>
                </c:pt>
                <c:pt idx="3176">
                  <c:v>36133</c:v>
                </c:pt>
                <c:pt idx="3177">
                  <c:v>36136</c:v>
                </c:pt>
                <c:pt idx="3178">
                  <c:v>36137</c:v>
                </c:pt>
                <c:pt idx="3179">
                  <c:v>36138</c:v>
                </c:pt>
                <c:pt idx="3180">
                  <c:v>36139</c:v>
                </c:pt>
                <c:pt idx="3181">
                  <c:v>36140</c:v>
                </c:pt>
                <c:pt idx="3182">
                  <c:v>36143</c:v>
                </c:pt>
                <c:pt idx="3183">
                  <c:v>36144</c:v>
                </c:pt>
                <c:pt idx="3184">
                  <c:v>36145</c:v>
                </c:pt>
                <c:pt idx="3185">
                  <c:v>36146</c:v>
                </c:pt>
                <c:pt idx="3186">
                  <c:v>36147</c:v>
                </c:pt>
                <c:pt idx="3187">
                  <c:v>36150</c:v>
                </c:pt>
                <c:pt idx="3188">
                  <c:v>36151</c:v>
                </c:pt>
                <c:pt idx="3189">
                  <c:v>36152</c:v>
                </c:pt>
                <c:pt idx="3190">
                  <c:v>36153</c:v>
                </c:pt>
                <c:pt idx="3191">
                  <c:v>36157</c:v>
                </c:pt>
                <c:pt idx="3192">
                  <c:v>36158</c:v>
                </c:pt>
                <c:pt idx="3193">
                  <c:v>36159</c:v>
                </c:pt>
                <c:pt idx="3194">
                  <c:v>36160</c:v>
                </c:pt>
                <c:pt idx="3195">
                  <c:v>36164</c:v>
                </c:pt>
                <c:pt idx="3196">
                  <c:v>36165</c:v>
                </c:pt>
                <c:pt idx="3197">
                  <c:v>36166</c:v>
                </c:pt>
                <c:pt idx="3198">
                  <c:v>36167</c:v>
                </c:pt>
                <c:pt idx="3199">
                  <c:v>36168</c:v>
                </c:pt>
                <c:pt idx="3200">
                  <c:v>36171</c:v>
                </c:pt>
                <c:pt idx="3201">
                  <c:v>36172</c:v>
                </c:pt>
                <c:pt idx="3202">
                  <c:v>36173</c:v>
                </c:pt>
                <c:pt idx="3203">
                  <c:v>36174</c:v>
                </c:pt>
                <c:pt idx="3204">
                  <c:v>36175</c:v>
                </c:pt>
                <c:pt idx="3205">
                  <c:v>36178</c:v>
                </c:pt>
                <c:pt idx="3206">
                  <c:v>36179</c:v>
                </c:pt>
                <c:pt idx="3207">
                  <c:v>36180</c:v>
                </c:pt>
                <c:pt idx="3208">
                  <c:v>36181</c:v>
                </c:pt>
                <c:pt idx="3209">
                  <c:v>36182</c:v>
                </c:pt>
                <c:pt idx="3210">
                  <c:v>36185</c:v>
                </c:pt>
                <c:pt idx="3211">
                  <c:v>36186</c:v>
                </c:pt>
                <c:pt idx="3212">
                  <c:v>36187</c:v>
                </c:pt>
                <c:pt idx="3213">
                  <c:v>36188</c:v>
                </c:pt>
                <c:pt idx="3214">
                  <c:v>36189</c:v>
                </c:pt>
                <c:pt idx="3215">
                  <c:v>36192</c:v>
                </c:pt>
                <c:pt idx="3216">
                  <c:v>36193</c:v>
                </c:pt>
                <c:pt idx="3217">
                  <c:v>36194</c:v>
                </c:pt>
                <c:pt idx="3218">
                  <c:v>36195</c:v>
                </c:pt>
                <c:pt idx="3219">
                  <c:v>36196</c:v>
                </c:pt>
                <c:pt idx="3220">
                  <c:v>36199</c:v>
                </c:pt>
                <c:pt idx="3221">
                  <c:v>36200</c:v>
                </c:pt>
                <c:pt idx="3222">
                  <c:v>36201</c:v>
                </c:pt>
                <c:pt idx="3223">
                  <c:v>36202</c:v>
                </c:pt>
                <c:pt idx="3224">
                  <c:v>36203</c:v>
                </c:pt>
                <c:pt idx="3225">
                  <c:v>36208</c:v>
                </c:pt>
                <c:pt idx="3226">
                  <c:v>36209</c:v>
                </c:pt>
                <c:pt idx="3227">
                  <c:v>36210</c:v>
                </c:pt>
                <c:pt idx="3228">
                  <c:v>36213</c:v>
                </c:pt>
                <c:pt idx="3229">
                  <c:v>36214</c:v>
                </c:pt>
                <c:pt idx="3230">
                  <c:v>36215</c:v>
                </c:pt>
                <c:pt idx="3231">
                  <c:v>36216</c:v>
                </c:pt>
                <c:pt idx="3232">
                  <c:v>36217</c:v>
                </c:pt>
                <c:pt idx="3233">
                  <c:v>36220</c:v>
                </c:pt>
                <c:pt idx="3234">
                  <c:v>36221</c:v>
                </c:pt>
                <c:pt idx="3235">
                  <c:v>36222</c:v>
                </c:pt>
                <c:pt idx="3236">
                  <c:v>36223</c:v>
                </c:pt>
                <c:pt idx="3237">
                  <c:v>36224</c:v>
                </c:pt>
                <c:pt idx="3238">
                  <c:v>36225</c:v>
                </c:pt>
                <c:pt idx="3239">
                  <c:v>36226</c:v>
                </c:pt>
                <c:pt idx="3240">
                  <c:v>36227</c:v>
                </c:pt>
                <c:pt idx="3241">
                  <c:v>36228</c:v>
                </c:pt>
                <c:pt idx="3242">
                  <c:v>36229</c:v>
                </c:pt>
                <c:pt idx="3243">
                  <c:v>36230</c:v>
                </c:pt>
                <c:pt idx="3244">
                  <c:v>36231</c:v>
                </c:pt>
                <c:pt idx="3245">
                  <c:v>36232</c:v>
                </c:pt>
                <c:pt idx="3246">
                  <c:v>36233</c:v>
                </c:pt>
                <c:pt idx="3247">
                  <c:v>36234</c:v>
                </c:pt>
                <c:pt idx="3248">
                  <c:v>36235</c:v>
                </c:pt>
                <c:pt idx="3249">
                  <c:v>36236</c:v>
                </c:pt>
                <c:pt idx="3250">
                  <c:v>36237</c:v>
                </c:pt>
                <c:pt idx="3251">
                  <c:v>36238</c:v>
                </c:pt>
                <c:pt idx="3252">
                  <c:v>36239</c:v>
                </c:pt>
                <c:pt idx="3253">
                  <c:v>36240</c:v>
                </c:pt>
                <c:pt idx="3254">
                  <c:v>36241</c:v>
                </c:pt>
                <c:pt idx="3255">
                  <c:v>36242</c:v>
                </c:pt>
                <c:pt idx="3256">
                  <c:v>36243</c:v>
                </c:pt>
                <c:pt idx="3257">
                  <c:v>36244</c:v>
                </c:pt>
                <c:pt idx="3258">
                  <c:v>36245</c:v>
                </c:pt>
                <c:pt idx="3259">
                  <c:v>36246</c:v>
                </c:pt>
                <c:pt idx="3260">
                  <c:v>36247</c:v>
                </c:pt>
                <c:pt idx="3261">
                  <c:v>36248</c:v>
                </c:pt>
                <c:pt idx="3262">
                  <c:v>36249</c:v>
                </c:pt>
                <c:pt idx="3263">
                  <c:v>36250</c:v>
                </c:pt>
                <c:pt idx="3264">
                  <c:v>36251</c:v>
                </c:pt>
                <c:pt idx="3265">
                  <c:v>36252</c:v>
                </c:pt>
                <c:pt idx="3266">
                  <c:v>36253</c:v>
                </c:pt>
                <c:pt idx="3267">
                  <c:v>36254</c:v>
                </c:pt>
                <c:pt idx="3268">
                  <c:v>36255</c:v>
                </c:pt>
                <c:pt idx="3269">
                  <c:v>36256</c:v>
                </c:pt>
                <c:pt idx="3270">
                  <c:v>36257</c:v>
                </c:pt>
                <c:pt idx="3271">
                  <c:v>36258</c:v>
                </c:pt>
                <c:pt idx="3272">
                  <c:v>36259</c:v>
                </c:pt>
                <c:pt idx="3273">
                  <c:v>36260</c:v>
                </c:pt>
                <c:pt idx="3274">
                  <c:v>36261</c:v>
                </c:pt>
                <c:pt idx="3275">
                  <c:v>36262</c:v>
                </c:pt>
                <c:pt idx="3276">
                  <c:v>36263</c:v>
                </c:pt>
                <c:pt idx="3277">
                  <c:v>36264</c:v>
                </c:pt>
                <c:pt idx="3278">
                  <c:v>36265</c:v>
                </c:pt>
                <c:pt idx="3279">
                  <c:v>36266</c:v>
                </c:pt>
                <c:pt idx="3280">
                  <c:v>36267</c:v>
                </c:pt>
                <c:pt idx="3281">
                  <c:v>36268</c:v>
                </c:pt>
                <c:pt idx="3282">
                  <c:v>36269</c:v>
                </c:pt>
                <c:pt idx="3283">
                  <c:v>36270</c:v>
                </c:pt>
                <c:pt idx="3284">
                  <c:v>36271</c:v>
                </c:pt>
                <c:pt idx="3285">
                  <c:v>36272</c:v>
                </c:pt>
                <c:pt idx="3286">
                  <c:v>36273</c:v>
                </c:pt>
                <c:pt idx="3287">
                  <c:v>36274</c:v>
                </c:pt>
                <c:pt idx="3288">
                  <c:v>36275</c:v>
                </c:pt>
                <c:pt idx="3289">
                  <c:v>36276</c:v>
                </c:pt>
                <c:pt idx="3290">
                  <c:v>36277</c:v>
                </c:pt>
                <c:pt idx="3291">
                  <c:v>36278</c:v>
                </c:pt>
                <c:pt idx="3292">
                  <c:v>36279</c:v>
                </c:pt>
                <c:pt idx="3293">
                  <c:v>36280</c:v>
                </c:pt>
                <c:pt idx="3294">
                  <c:v>36281</c:v>
                </c:pt>
                <c:pt idx="3295">
                  <c:v>36282</c:v>
                </c:pt>
                <c:pt idx="3296">
                  <c:v>36283</c:v>
                </c:pt>
                <c:pt idx="3297">
                  <c:v>36284</c:v>
                </c:pt>
                <c:pt idx="3298">
                  <c:v>36285</c:v>
                </c:pt>
                <c:pt idx="3299">
                  <c:v>36286</c:v>
                </c:pt>
                <c:pt idx="3300">
                  <c:v>36287</c:v>
                </c:pt>
                <c:pt idx="3301">
                  <c:v>36288</c:v>
                </c:pt>
                <c:pt idx="3302">
                  <c:v>36289</c:v>
                </c:pt>
                <c:pt idx="3303">
                  <c:v>36290</c:v>
                </c:pt>
                <c:pt idx="3304">
                  <c:v>36291</c:v>
                </c:pt>
                <c:pt idx="3305">
                  <c:v>36292</c:v>
                </c:pt>
                <c:pt idx="3306">
                  <c:v>36293</c:v>
                </c:pt>
                <c:pt idx="3307">
                  <c:v>36294</c:v>
                </c:pt>
                <c:pt idx="3308">
                  <c:v>36295</c:v>
                </c:pt>
                <c:pt idx="3309">
                  <c:v>36296</c:v>
                </c:pt>
                <c:pt idx="3310">
                  <c:v>36297</c:v>
                </c:pt>
                <c:pt idx="3311">
                  <c:v>36298</c:v>
                </c:pt>
                <c:pt idx="3312">
                  <c:v>36299</c:v>
                </c:pt>
                <c:pt idx="3313">
                  <c:v>36300</c:v>
                </c:pt>
                <c:pt idx="3314">
                  <c:v>36301</c:v>
                </c:pt>
                <c:pt idx="3315">
                  <c:v>36302</c:v>
                </c:pt>
                <c:pt idx="3316">
                  <c:v>36303</c:v>
                </c:pt>
                <c:pt idx="3317">
                  <c:v>36304</c:v>
                </c:pt>
                <c:pt idx="3318">
                  <c:v>36305</c:v>
                </c:pt>
                <c:pt idx="3319">
                  <c:v>36306</c:v>
                </c:pt>
                <c:pt idx="3320">
                  <c:v>36307</c:v>
                </c:pt>
                <c:pt idx="3321">
                  <c:v>36308</c:v>
                </c:pt>
                <c:pt idx="3322">
                  <c:v>36309</c:v>
                </c:pt>
                <c:pt idx="3323">
                  <c:v>36310</c:v>
                </c:pt>
                <c:pt idx="3324">
                  <c:v>36311</c:v>
                </c:pt>
                <c:pt idx="3325">
                  <c:v>36312</c:v>
                </c:pt>
                <c:pt idx="3326">
                  <c:v>36313</c:v>
                </c:pt>
                <c:pt idx="3327">
                  <c:v>36314</c:v>
                </c:pt>
                <c:pt idx="3328">
                  <c:v>36315</c:v>
                </c:pt>
                <c:pt idx="3329">
                  <c:v>36316</c:v>
                </c:pt>
                <c:pt idx="3330">
                  <c:v>36317</c:v>
                </c:pt>
                <c:pt idx="3331">
                  <c:v>36318</c:v>
                </c:pt>
                <c:pt idx="3332">
                  <c:v>36319</c:v>
                </c:pt>
                <c:pt idx="3333">
                  <c:v>36320</c:v>
                </c:pt>
                <c:pt idx="3334">
                  <c:v>36321</c:v>
                </c:pt>
                <c:pt idx="3335">
                  <c:v>36322</c:v>
                </c:pt>
                <c:pt idx="3336">
                  <c:v>36323</c:v>
                </c:pt>
                <c:pt idx="3337">
                  <c:v>36324</c:v>
                </c:pt>
                <c:pt idx="3338">
                  <c:v>36325</c:v>
                </c:pt>
                <c:pt idx="3339">
                  <c:v>36326</c:v>
                </c:pt>
                <c:pt idx="3340">
                  <c:v>36327</c:v>
                </c:pt>
                <c:pt idx="3341">
                  <c:v>36328</c:v>
                </c:pt>
                <c:pt idx="3342">
                  <c:v>36329</c:v>
                </c:pt>
                <c:pt idx="3343">
                  <c:v>36330</c:v>
                </c:pt>
                <c:pt idx="3344">
                  <c:v>36331</c:v>
                </c:pt>
                <c:pt idx="3345">
                  <c:v>36332</c:v>
                </c:pt>
                <c:pt idx="3346">
                  <c:v>36333</c:v>
                </c:pt>
                <c:pt idx="3347">
                  <c:v>36334</c:v>
                </c:pt>
                <c:pt idx="3348">
                  <c:v>36335</c:v>
                </c:pt>
                <c:pt idx="3349">
                  <c:v>36336</c:v>
                </c:pt>
                <c:pt idx="3350">
                  <c:v>36337</c:v>
                </c:pt>
                <c:pt idx="3351">
                  <c:v>36338</c:v>
                </c:pt>
                <c:pt idx="3352">
                  <c:v>36339</c:v>
                </c:pt>
                <c:pt idx="3353">
                  <c:v>36340</c:v>
                </c:pt>
                <c:pt idx="3354">
                  <c:v>36341</c:v>
                </c:pt>
                <c:pt idx="3355">
                  <c:v>36342</c:v>
                </c:pt>
                <c:pt idx="3356">
                  <c:v>36343</c:v>
                </c:pt>
                <c:pt idx="3357">
                  <c:v>36344</c:v>
                </c:pt>
                <c:pt idx="3358">
                  <c:v>36345</c:v>
                </c:pt>
                <c:pt idx="3359">
                  <c:v>36346</c:v>
                </c:pt>
                <c:pt idx="3360">
                  <c:v>36347</c:v>
                </c:pt>
                <c:pt idx="3361">
                  <c:v>36348</c:v>
                </c:pt>
                <c:pt idx="3362">
                  <c:v>36349</c:v>
                </c:pt>
                <c:pt idx="3363">
                  <c:v>36350</c:v>
                </c:pt>
                <c:pt idx="3364">
                  <c:v>36351</c:v>
                </c:pt>
                <c:pt idx="3365">
                  <c:v>36352</c:v>
                </c:pt>
                <c:pt idx="3366">
                  <c:v>36353</c:v>
                </c:pt>
                <c:pt idx="3367">
                  <c:v>36354</c:v>
                </c:pt>
                <c:pt idx="3368">
                  <c:v>36355</c:v>
                </c:pt>
                <c:pt idx="3369">
                  <c:v>36356</c:v>
                </c:pt>
                <c:pt idx="3370">
                  <c:v>36357</c:v>
                </c:pt>
                <c:pt idx="3371">
                  <c:v>36358</c:v>
                </c:pt>
                <c:pt idx="3372">
                  <c:v>36359</c:v>
                </c:pt>
                <c:pt idx="3373">
                  <c:v>36360</c:v>
                </c:pt>
                <c:pt idx="3374">
                  <c:v>36361</c:v>
                </c:pt>
                <c:pt idx="3375">
                  <c:v>36362</c:v>
                </c:pt>
                <c:pt idx="3376">
                  <c:v>36363</c:v>
                </c:pt>
                <c:pt idx="3377">
                  <c:v>36364</c:v>
                </c:pt>
                <c:pt idx="3378">
                  <c:v>36365</c:v>
                </c:pt>
                <c:pt idx="3379">
                  <c:v>36366</c:v>
                </c:pt>
                <c:pt idx="3380">
                  <c:v>36367</c:v>
                </c:pt>
                <c:pt idx="3381">
                  <c:v>36368</c:v>
                </c:pt>
                <c:pt idx="3382">
                  <c:v>36369</c:v>
                </c:pt>
                <c:pt idx="3383">
                  <c:v>36370</c:v>
                </c:pt>
                <c:pt idx="3384">
                  <c:v>36371</c:v>
                </c:pt>
                <c:pt idx="3385">
                  <c:v>36372</c:v>
                </c:pt>
                <c:pt idx="3386">
                  <c:v>36373</c:v>
                </c:pt>
                <c:pt idx="3387">
                  <c:v>36374</c:v>
                </c:pt>
                <c:pt idx="3388">
                  <c:v>36375</c:v>
                </c:pt>
                <c:pt idx="3389">
                  <c:v>36376</c:v>
                </c:pt>
                <c:pt idx="3390">
                  <c:v>36377</c:v>
                </c:pt>
                <c:pt idx="3391">
                  <c:v>36378</c:v>
                </c:pt>
                <c:pt idx="3392">
                  <c:v>36379</c:v>
                </c:pt>
                <c:pt idx="3393">
                  <c:v>36380</c:v>
                </c:pt>
                <c:pt idx="3394">
                  <c:v>36381</c:v>
                </c:pt>
                <c:pt idx="3395">
                  <c:v>36382</c:v>
                </c:pt>
                <c:pt idx="3396">
                  <c:v>36383</c:v>
                </c:pt>
                <c:pt idx="3397">
                  <c:v>36384</c:v>
                </c:pt>
                <c:pt idx="3398">
                  <c:v>36385</c:v>
                </c:pt>
                <c:pt idx="3399">
                  <c:v>36386</c:v>
                </c:pt>
                <c:pt idx="3400">
                  <c:v>36387</c:v>
                </c:pt>
                <c:pt idx="3401">
                  <c:v>36388</c:v>
                </c:pt>
                <c:pt idx="3402">
                  <c:v>36389</c:v>
                </c:pt>
                <c:pt idx="3403">
                  <c:v>36390</c:v>
                </c:pt>
                <c:pt idx="3404">
                  <c:v>36391</c:v>
                </c:pt>
                <c:pt idx="3405">
                  <c:v>36392</c:v>
                </c:pt>
                <c:pt idx="3406">
                  <c:v>36393</c:v>
                </c:pt>
                <c:pt idx="3407">
                  <c:v>36394</c:v>
                </c:pt>
                <c:pt idx="3408">
                  <c:v>36395</c:v>
                </c:pt>
                <c:pt idx="3409">
                  <c:v>36396</c:v>
                </c:pt>
                <c:pt idx="3410">
                  <c:v>36397</c:v>
                </c:pt>
                <c:pt idx="3411">
                  <c:v>36398</c:v>
                </c:pt>
                <c:pt idx="3412">
                  <c:v>36399</c:v>
                </c:pt>
                <c:pt idx="3413">
                  <c:v>36400</c:v>
                </c:pt>
                <c:pt idx="3414">
                  <c:v>36401</c:v>
                </c:pt>
                <c:pt idx="3415">
                  <c:v>36402</c:v>
                </c:pt>
                <c:pt idx="3416">
                  <c:v>36403</c:v>
                </c:pt>
                <c:pt idx="3417">
                  <c:v>36404</c:v>
                </c:pt>
                <c:pt idx="3418">
                  <c:v>36405</c:v>
                </c:pt>
                <c:pt idx="3419">
                  <c:v>36406</c:v>
                </c:pt>
                <c:pt idx="3420">
                  <c:v>36407</c:v>
                </c:pt>
                <c:pt idx="3421">
                  <c:v>36408</c:v>
                </c:pt>
                <c:pt idx="3422">
                  <c:v>36409</c:v>
                </c:pt>
                <c:pt idx="3423">
                  <c:v>36410</c:v>
                </c:pt>
                <c:pt idx="3424">
                  <c:v>36411</c:v>
                </c:pt>
                <c:pt idx="3425">
                  <c:v>36412</c:v>
                </c:pt>
                <c:pt idx="3426">
                  <c:v>36413</c:v>
                </c:pt>
                <c:pt idx="3427">
                  <c:v>36414</c:v>
                </c:pt>
                <c:pt idx="3428">
                  <c:v>36415</c:v>
                </c:pt>
                <c:pt idx="3429">
                  <c:v>36416</c:v>
                </c:pt>
                <c:pt idx="3430">
                  <c:v>36417</c:v>
                </c:pt>
                <c:pt idx="3431">
                  <c:v>36418</c:v>
                </c:pt>
                <c:pt idx="3432">
                  <c:v>36419</c:v>
                </c:pt>
                <c:pt idx="3433">
                  <c:v>36420</c:v>
                </c:pt>
                <c:pt idx="3434">
                  <c:v>36421</c:v>
                </c:pt>
                <c:pt idx="3435">
                  <c:v>36422</c:v>
                </c:pt>
                <c:pt idx="3436">
                  <c:v>36423</c:v>
                </c:pt>
                <c:pt idx="3437">
                  <c:v>36424</c:v>
                </c:pt>
                <c:pt idx="3438">
                  <c:v>36425</c:v>
                </c:pt>
                <c:pt idx="3439">
                  <c:v>36426</c:v>
                </c:pt>
                <c:pt idx="3440">
                  <c:v>36427</c:v>
                </c:pt>
                <c:pt idx="3441">
                  <c:v>36428</c:v>
                </c:pt>
                <c:pt idx="3442">
                  <c:v>36429</c:v>
                </c:pt>
                <c:pt idx="3443">
                  <c:v>36430</c:v>
                </c:pt>
                <c:pt idx="3444">
                  <c:v>36431</c:v>
                </c:pt>
                <c:pt idx="3445">
                  <c:v>36432</c:v>
                </c:pt>
                <c:pt idx="3446">
                  <c:v>36433</c:v>
                </c:pt>
                <c:pt idx="3447">
                  <c:v>36434</c:v>
                </c:pt>
                <c:pt idx="3448">
                  <c:v>36435</c:v>
                </c:pt>
                <c:pt idx="3449">
                  <c:v>36436</c:v>
                </c:pt>
                <c:pt idx="3450">
                  <c:v>36437</c:v>
                </c:pt>
                <c:pt idx="3451">
                  <c:v>36438</c:v>
                </c:pt>
                <c:pt idx="3452">
                  <c:v>36439</c:v>
                </c:pt>
                <c:pt idx="3453">
                  <c:v>36440</c:v>
                </c:pt>
                <c:pt idx="3454">
                  <c:v>36441</c:v>
                </c:pt>
                <c:pt idx="3455">
                  <c:v>36442</c:v>
                </c:pt>
                <c:pt idx="3456">
                  <c:v>36443</c:v>
                </c:pt>
                <c:pt idx="3457">
                  <c:v>36444</c:v>
                </c:pt>
                <c:pt idx="3458">
                  <c:v>36445</c:v>
                </c:pt>
                <c:pt idx="3459">
                  <c:v>36446</c:v>
                </c:pt>
                <c:pt idx="3460">
                  <c:v>36447</c:v>
                </c:pt>
                <c:pt idx="3461">
                  <c:v>36448</c:v>
                </c:pt>
                <c:pt idx="3462">
                  <c:v>36449</c:v>
                </c:pt>
                <c:pt idx="3463">
                  <c:v>36450</c:v>
                </c:pt>
                <c:pt idx="3464">
                  <c:v>36451</c:v>
                </c:pt>
                <c:pt idx="3465">
                  <c:v>36452</c:v>
                </c:pt>
                <c:pt idx="3466">
                  <c:v>36453</c:v>
                </c:pt>
                <c:pt idx="3467">
                  <c:v>36454</c:v>
                </c:pt>
                <c:pt idx="3468">
                  <c:v>36455</c:v>
                </c:pt>
                <c:pt idx="3469">
                  <c:v>36456</c:v>
                </c:pt>
                <c:pt idx="3470">
                  <c:v>36457</c:v>
                </c:pt>
                <c:pt idx="3471">
                  <c:v>36458</c:v>
                </c:pt>
                <c:pt idx="3472">
                  <c:v>36459</c:v>
                </c:pt>
                <c:pt idx="3473">
                  <c:v>36460</c:v>
                </c:pt>
                <c:pt idx="3474">
                  <c:v>36461</c:v>
                </c:pt>
                <c:pt idx="3475">
                  <c:v>36462</c:v>
                </c:pt>
                <c:pt idx="3476">
                  <c:v>36463</c:v>
                </c:pt>
                <c:pt idx="3477">
                  <c:v>36464</c:v>
                </c:pt>
                <c:pt idx="3478">
                  <c:v>36465</c:v>
                </c:pt>
                <c:pt idx="3479">
                  <c:v>36466</c:v>
                </c:pt>
                <c:pt idx="3480">
                  <c:v>36467</c:v>
                </c:pt>
                <c:pt idx="3481">
                  <c:v>36468</c:v>
                </c:pt>
                <c:pt idx="3482">
                  <c:v>36469</c:v>
                </c:pt>
                <c:pt idx="3483">
                  <c:v>36470</c:v>
                </c:pt>
                <c:pt idx="3484">
                  <c:v>36471</c:v>
                </c:pt>
                <c:pt idx="3485">
                  <c:v>36472</c:v>
                </c:pt>
                <c:pt idx="3486">
                  <c:v>36473</c:v>
                </c:pt>
                <c:pt idx="3487">
                  <c:v>36474</c:v>
                </c:pt>
                <c:pt idx="3488">
                  <c:v>36475</c:v>
                </c:pt>
                <c:pt idx="3489">
                  <c:v>36476</c:v>
                </c:pt>
                <c:pt idx="3490">
                  <c:v>36477</c:v>
                </c:pt>
                <c:pt idx="3491">
                  <c:v>36478</c:v>
                </c:pt>
                <c:pt idx="3492">
                  <c:v>36479</c:v>
                </c:pt>
                <c:pt idx="3493">
                  <c:v>36480</c:v>
                </c:pt>
                <c:pt idx="3494">
                  <c:v>36481</c:v>
                </c:pt>
                <c:pt idx="3495">
                  <c:v>36482</c:v>
                </c:pt>
                <c:pt idx="3496">
                  <c:v>36483</c:v>
                </c:pt>
                <c:pt idx="3497">
                  <c:v>36484</c:v>
                </c:pt>
                <c:pt idx="3498">
                  <c:v>36485</c:v>
                </c:pt>
                <c:pt idx="3499">
                  <c:v>36486</c:v>
                </c:pt>
                <c:pt idx="3500">
                  <c:v>36487</c:v>
                </c:pt>
                <c:pt idx="3501">
                  <c:v>36488</c:v>
                </c:pt>
                <c:pt idx="3502">
                  <c:v>36489</c:v>
                </c:pt>
                <c:pt idx="3503">
                  <c:v>36490</c:v>
                </c:pt>
                <c:pt idx="3504">
                  <c:v>36491</c:v>
                </c:pt>
                <c:pt idx="3505">
                  <c:v>36492</c:v>
                </c:pt>
                <c:pt idx="3506">
                  <c:v>36493</c:v>
                </c:pt>
                <c:pt idx="3507">
                  <c:v>36494</c:v>
                </c:pt>
                <c:pt idx="3508">
                  <c:v>36495</c:v>
                </c:pt>
                <c:pt idx="3509">
                  <c:v>36496</c:v>
                </c:pt>
                <c:pt idx="3510">
                  <c:v>36497</c:v>
                </c:pt>
                <c:pt idx="3511">
                  <c:v>36498</c:v>
                </c:pt>
                <c:pt idx="3512">
                  <c:v>36499</c:v>
                </c:pt>
                <c:pt idx="3513">
                  <c:v>36500</c:v>
                </c:pt>
                <c:pt idx="3514">
                  <c:v>36501</c:v>
                </c:pt>
                <c:pt idx="3515">
                  <c:v>36502</c:v>
                </c:pt>
                <c:pt idx="3516">
                  <c:v>36503</c:v>
                </c:pt>
                <c:pt idx="3517">
                  <c:v>36504</c:v>
                </c:pt>
                <c:pt idx="3518">
                  <c:v>36505</c:v>
                </c:pt>
                <c:pt idx="3519">
                  <c:v>36506</c:v>
                </c:pt>
                <c:pt idx="3520">
                  <c:v>36507</c:v>
                </c:pt>
                <c:pt idx="3521">
                  <c:v>36508</c:v>
                </c:pt>
                <c:pt idx="3522">
                  <c:v>36509</c:v>
                </c:pt>
                <c:pt idx="3523">
                  <c:v>36510</c:v>
                </c:pt>
                <c:pt idx="3524">
                  <c:v>36511</c:v>
                </c:pt>
                <c:pt idx="3525">
                  <c:v>36512</c:v>
                </c:pt>
                <c:pt idx="3526">
                  <c:v>36513</c:v>
                </c:pt>
                <c:pt idx="3527">
                  <c:v>36514</c:v>
                </c:pt>
                <c:pt idx="3528">
                  <c:v>36515</c:v>
                </c:pt>
                <c:pt idx="3529">
                  <c:v>36516</c:v>
                </c:pt>
                <c:pt idx="3530">
                  <c:v>36517</c:v>
                </c:pt>
                <c:pt idx="3531">
                  <c:v>36518</c:v>
                </c:pt>
                <c:pt idx="3532">
                  <c:v>36519</c:v>
                </c:pt>
                <c:pt idx="3533">
                  <c:v>36520</c:v>
                </c:pt>
                <c:pt idx="3534">
                  <c:v>36521</c:v>
                </c:pt>
                <c:pt idx="3535">
                  <c:v>36522</c:v>
                </c:pt>
                <c:pt idx="3536">
                  <c:v>36523</c:v>
                </c:pt>
                <c:pt idx="3537">
                  <c:v>36524</c:v>
                </c:pt>
                <c:pt idx="3538">
                  <c:v>36525</c:v>
                </c:pt>
                <c:pt idx="3539">
                  <c:v>36526</c:v>
                </c:pt>
                <c:pt idx="3540">
                  <c:v>36527</c:v>
                </c:pt>
                <c:pt idx="3541">
                  <c:v>36528</c:v>
                </c:pt>
                <c:pt idx="3542">
                  <c:v>36529</c:v>
                </c:pt>
                <c:pt idx="3543">
                  <c:v>36530</c:v>
                </c:pt>
                <c:pt idx="3544">
                  <c:v>36531</c:v>
                </c:pt>
                <c:pt idx="3545">
                  <c:v>36532</c:v>
                </c:pt>
                <c:pt idx="3546">
                  <c:v>36533</c:v>
                </c:pt>
                <c:pt idx="3547">
                  <c:v>36534</c:v>
                </c:pt>
                <c:pt idx="3548">
                  <c:v>36535</c:v>
                </c:pt>
                <c:pt idx="3549">
                  <c:v>36536</c:v>
                </c:pt>
                <c:pt idx="3550">
                  <c:v>36537</c:v>
                </c:pt>
                <c:pt idx="3551">
                  <c:v>36538</c:v>
                </c:pt>
                <c:pt idx="3552">
                  <c:v>36539</c:v>
                </c:pt>
                <c:pt idx="3553">
                  <c:v>36540</c:v>
                </c:pt>
                <c:pt idx="3554">
                  <c:v>36541</c:v>
                </c:pt>
                <c:pt idx="3555">
                  <c:v>36542</c:v>
                </c:pt>
                <c:pt idx="3556">
                  <c:v>36543</c:v>
                </c:pt>
                <c:pt idx="3557">
                  <c:v>36544</c:v>
                </c:pt>
                <c:pt idx="3558">
                  <c:v>36545</c:v>
                </c:pt>
                <c:pt idx="3559">
                  <c:v>36546</c:v>
                </c:pt>
                <c:pt idx="3560">
                  <c:v>36547</c:v>
                </c:pt>
                <c:pt idx="3561">
                  <c:v>36548</c:v>
                </c:pt>
                <c:pt idx="3562">
                  <c:v>36549</c:v>
                </c:pt>
                <c:pt idx="3563">
                  <c:v>36550</c:v>
                </c:pt>
                <c:pt idx="3564">
                  <c:v>36551</c:v>
                </c:pt>
                <c:pt idx="3565">
                  <c:v>36552</c:v>
                </c:pt>
                <c:pt idx="3566">
                  <c:v>36553</c:v>
                </c:pt>
                <c:pt idx="3567">
                  <c:v>36554</c:v>
                </c:pt>
                <c:pt idx="3568">
                  <c:v>36555</c:v>
                </c:pt>
                <c:pt idx="3569">
                  <c:v>36556</c:v>
                </c:pt>
                <c:pt idx="3570">
                  <c:v>36557</c:v>
                </c:pt>
                <c:pt idx="3571">
                  <c:v>36558</c:v>
                </c:pt>
                <c:pt idx="3572">
                  <c:v>36559</c:v>
                </c:pt>
                <c:pt idx="3573">
                  <c:v>36560</c:v>
                </c:pt>
                <c:pt idx="3574">
                  <c:v>36561</c:v>
                </c:pt>
                <c:pt idx="3575">
                  <c:v>36562</c:v>
                </c:pt>
                <c:pt idx="3576">
                  <c:v>36563</c:v>
                </c:pt>
                <c:pt idx="3577">
                  <c:v>36564</c:v>
                </c:pt>
                <c:pt idx="3578">
                  <c:v>36565</c:v>
                </c:pt>
                <c:pt idx="3579">
                  <c:v>36566</c:v>
                </c:pt>
                <c:pt idx="3580">
                  <c:v>36567</c:v>
                </c:pt>
                <c:pt idx="3581">
                  <c:v>36568</c:v>
                </c:pt>
                <c:pt idx="3582">
                  <c:v>36569</c:v>
                </c:pt>
                <c:pt idx="3583">
                  <c:v>36570</c:v>
                </c:pt>
                <c:pt idx="3584">
                  <c:v>36571</c:v>
                </c:pt>
                <c:pt idx="3585">
                  <c:v>36572</c:v>
                </c:pt>
                <c:pt idx="3586">
                  <c:v>36573</c:v>
                </c:pt>
                <c:pt idx="3587">
                  <c:v>36574</c:v>
                </c:pt>
                <c:pt idx="3588">
                  <c:v>36575</c:v>
                </c:pt>
                <c:pt idx="3589">
                  <c:v>36576</c:v>
                </c:pt>
                <c:pt idx="3590">
                  <c:v>36577</c:v>
                </c:pt>
                <c:pt idx="3591">
                  <c:v>36578</c:v>
                </c:pt>
                <c:pt idx="3592">
                  <c:v>36579</c:v>
                </c:pt>
                <c:pt idx="3593">
                  <c:v>36580</c:v>
                </c:pt>
                <c:pt idx="3594">
                  <c:v>36581</c:v>
                </c:pt>
                <c:pt idx="3595">
                  <c:v>36582</c:v>
                </c:pt>
                <c:pt idx="3596">
                  <c:v>36583</c:v>
                </c:pt>
                <c:pt idx="3597">
                  <c:v>36584</c:v>
                </c:pt>
                <c:pt idx="3598">
                  <c:v>36585</c:v>
                </c:pt>
                <c:pt idx="3599">
                  <c:v>36586</c:v>
                </c:pt>
                <c:pt idx="3600">
                  <c:v>36587</c:v>
                </c:pt>
                <c:pt idx="3601">
                  <c:v>36588</c:v>
                </c:pt>
                <c:pt idx="3602">
                  <c:v>36589</c:v>
                </c:pt>
                <c:pt idx="3603">
                  <c:v>36590</c:v>
                </c:pt>
                <c:pt idx="3604">
                  <c:v>36591</c:v>
                </c:pt>
                <c:pt idx="3605">
                  <c:v>36592</c:v>
                </c:pt>
                <c:pt idx="3606">
                  <c:v>36593</c:v>
                </c:pt>
                <c:pt idx="3607">
                  <c:v>36594</c:v>
                </c:pt>
                <c:pt idx="3608">
                  <c:v>36595</c:v>
                </c:pt>
                <c:pt idx="3609">
                  <c:v>36596</c:v>
                </c:pt>
                <c:pt idx="3610">
                  <c:v>36597</c:v>
                </c:pt>
                <c:pt idx="3611">
                  <c:v>36598</c:v>
                </c:pt>
                <c:pt idx="3612">
                  <c:v>36599</c:v>
                </c:pt>
                <c:pt idx="3613">
                  <c:v>36600</c:v>
                </c:pt>
                <c:pt idx="3614">
                  <c:v>36601</c:v>
                </c:pt>
                <c:pt idx="3615">
                  <c:v>36602</c:v>
                </c:pt>
                <c:pt idx="3616">
                  <c:v>36603</c:v>
                </c:pt>
                <c:pt idx="3617">
                  <c:v>36604</c:v>
                </c:pt>
                <c:pt idx="3618">
                  <c:v>36605</c:v>
                </c:pt>
                <c:pt idx="3619">
                  <c:v>36606</c:v>
                </c:pt>
                <c:pt idx="3620">
                  <c:v>36607</c:v>
                </c:pt>
                <c:pt idx="3621">
                  <c:v>36608</c:v>
                </c:pt>
                <c:pt idx="3622">
                  <c:v>36609</c:v>
                </c:pt>
                <c:pt idx="3623">
                  <c:v>36610</c:v>
                </c:pt>
                <c:pt idx="3624">
                  <c:v>36611</c:v>
                </c:pt>
                <c:pt idx="3625">
                  <c:v>36612</c:v>
                </c:pt>
                <c:pt idx="3626">
                  <c:v>36613</c:v>
                </c:pt>
                <c:pt idx="3627">
                  <c:v>36614</c:v>
                </c:pt>
                <c:pt idx="3628">
                  <c:v>36615</c:v>
                </c:pt>
                <c:pt idx="3629">
                  <c:v>36616</c:v>
                </c:pt>
                <c:pt idx="3630">
                  <c:v>36617</c:v>
                </c:pt>
                <c:pt idx="3631">
                  <c:v>36618</c:v>
                </c:pt>
                <c:pt idx="3632">
                  <c:v>36619</c:v>
                </c:pt>
                <c:pt idx="3633">
                  <c:v>36620</c:v>
                </c:pt>
                <c:pt idx="3634">
                  <c:v>36621</c:v>
                </c:pt>
                <c:pt idx="3635">
                  <c:v>36622</c:v>
                </c:pt>
                <c:pt idx="3636">
                  <c:v>36623</c:v>
                </c:pt>
                <c:pt idx="3637">
                  <c:v>36624</c:v>
                </c:pt>
                <c:pt idx="3638">
                  <c:v>36625</c:v>
                </c:pt>
                <c:pt idx="3639">
                  <c:v>36626</c:v>
                </c:pt>
                <c:pt idx="3640">
                  <c:v>36627</c:v>
                </c:pt>
                <c:pt idx="3641">
                  <c:v>36628</c:v>
                </c:pt>
                <c:pt idx="3642">
                  <c:v>36629</c:v>
                </c:pt>
                <c:pt idx="3643">
                  <c:v>36630</c:v>
                </c:pt>
                <c:pt idx="3644">
                  <c:v>36631</c:v>
                </c:pt>
                <c:pt idx="3645">
                  <c:v>36632</c:v>
                </c:pt>
                <c:pt idx="3646">
                  <c:v>36633</c:v>
                </c:pt>
                <c:pt idx="3647">
                  <c:v>36634</c:v>
                </c:pt>
                <c:pt idx="3648">
                  <c:v>36635</c:v>
                </c:pt>
                <c:pt idx="3649">
                  <c:v>36636</c:v>
                </c:pt>
                <c:pt idx="3650">
                  <c:v>36637</c:v>
                </c:pt>
                <c:pt idx="3651">
                  <c:v>36638</c:v>
                </c:pt>
                <c:pt idx="3652">
                  <c:v>36639</c:v>
                </c:pt>
                <c:pt idx="3653">
                  <c:v>36640</c:v>
                </c:pt>
                <c:pt idx="3654">
                  <c:v>36641</c:v>
                </c:pt>
                <c:pt idx="3655">
                  <c:v>36642</c:v>
                </c:pt>
                <c:pt idx="3656">
                  <c:v>36643</c:v>
                </c:pt>
                <c:pt idx="3657">
                  <c:v>36644</c:v>
                </c:pt>
                <c:pt idx="3658">
                  <c:v>36645</c:v>
                </c:pt>
                <c:pt idx="3659">
                  <c:v>36646</c:v>
                </c:pt>
                <c:pt idx="3660">
                  <c:v>36647</c:v>
                </c:pt>
                <c:pt idx="3661">
                  <c:v>36648</c:v>
                </c:pt>
                <c:pt idx="3662">
                  <c:v>36649</c:v>
                </c:pt>
                <c:pt idx="3663">
                  <c:v>36650</c:v>
                </c:pt>
                <c:pt idx="3664">
                  <c:v>36651</c:v>
                </c:pt>
                <c:pt idx="3665">
                  <c:v>36652</c:v>
                </c:pt>
                <c:pt idx="3666">
                  <c:v>36653</c:v>
                </c:pt>
                <c:pt idx="3667">
                  <c:v>36654</c:v>
                </c:pt>
                <c:pt idx="3668">
                  <c:v>36655</c:v>
                </c:pt>
                <c:pt idx="3669">
                  <c:v>36656</c:v>
                </c:pt>
                <c:pt idx="3670">
                  <c:v>36657</c:v>
                </c:pt>
                <c:pt idx="3671">
                  <c:v>36658</c:v>
                </c:pt>
                <c:pt idx="3672">
                  <c:v>36659</c:v>
                </c:pt>
                <c:pt idx="3673">
                  <c:v>36660</c:v>
                </c:pt>
                <c:pt idx="3674">
                  <c:v>36661</c:v>
                </c:pt>
                <c:pt idx="3675">
                  <c:v>36662</c:v>
                </c:pt>
                <c:pt idx="3676">
                  <c:v>36663</c:v>
                </c:pt>
                <c:pt idx="3677">
                  <c:v>36664</c:v>
                </c:pt>
                <c:pt idx="3678">
                  <c:v>36665</c:v>
                </c:pt>
                <c:pt idx="3679">
                  <c:v>36666</c:v>
                </c:pt>
                <c:pt idx="3680">
                  <c:v>36667</c:v>
                </c:pt>
                <c:pt idx="3681">
                  <c:v>36668</c:v>
                </c:pt>
                <c:pt idx="3682">
                  <c:v>36669</c:v>
                </c:pt>
                <c:pt idx="3683">
                  <c:v>36670</c:v>
                </c:pt>
                <c:pt idx="3684">
                  <c:v>36671</c:v>
                </c:pt>
                <c:pt idx="3685">
                  <c:v>36672</c:v>
                </c:pt>
                <c:pt idx="3686">
                  <c:v>36673</c:v>
                </c:pt>
                <c:pt idx="3687">
                  <c:v>36674</c:v>
                </c:pt>
                <c:pt idx="3688">
                  <c:v>36675</c:v>
                </c:pt>
                <c:pt idx="3689">
                  <c:v>36676</c:v>
                </c:pt>
                <c:pt idx="3690">
                  <c:v>36677</c:v>
                </c:pt>
                <c:pt idx="3691">
                  <c:v>36678</c:v>
                </c:pt>
                <c:pt idx="3692">
                  <c:v>36679</c:v>
                </c:pt>
                <c:pt idx="3693">
                  <c:v>36680</c:v>
                </c:pt>
                <c:pt idx="3694">
                  <c:v>36681</c:v>
                </c:pt>
                <c:pt idx="3695">
                  <c:v>36682</c:v>
                </c:pt>
                <c:pt idx="3696">
                  <c:v>36683</c:v>
                </c:pt>
                <c:pt idx="3697">
                  <c:v>36684</c:v>
                </c:pt>
                <c:pt idx="3698">
                  <c:v>36685</c:v>
                </c:pt>
                <c:pt idx="3699">
                  <c:v>36686</c:v>
                </c:pt>
                <c:pt idx="3700">
                  <c:v>36687</c:v>
                </c:pt>
                <c:pt idx="3701">
                  <c:v>36688</c:v>
                </c:pt>
                <c:pt idx="3702">
                  <c:v>36689</c:v>
                </c:pt>
                <c:pt idx="3703">
                  <c:v>36690</c:v>
                </c:pt>
                <c:pt idx="3704">
                  <c:v>36691</c:v>
                </c:pt>
                <c:pt idx="3705">
                  <c:v>36692</c:v>
                </c:pt>
                <c:pt idx="3706">
                  <c:v>36693</c:v>
                </c:pt>
                <c:pt idx="3707">
                  <c:v>36694</c:v>
                </c:pt>
                <c:pt idx="3708">
                  <c:v>36695</c:v>
                </c:pt>
                <c:pt idx="3709">
                  <c:v>36696</c:v>
                </c:pt>
                <c:pt idx="3710">
                  <c:v>36697</c:v>
                </c:pt>
                <c:pt idx="3711">
                  <c:v>36698</c:v>
                </c:pt>
                <c:pt idx="3712">
                  <c:v>36699</c:v>
                </c:pt>
                <c:pt idx="3713">
                  <c:v>36700</c:v>
                </c:pt>
                <c:pt idx="3714">
                  <c:v>36701</c:v>
                </c:pt>
                <c:pt idx="3715">
                  <c:v>36702</c:v>
                </c:pt>
                <c:pt idx="3716">
                  <c:v>36703</c:v>
                </c:pt>
                <c:pt idx="3717">
                  <c:v>36704</c:v>
                </c:pt>
                <c:pt idx="3718">
                  <c:v>36705</c:v>
                </c:pt>
                <c:pt idx="3719">
                  <c:v>36706</c:v>
                </c:pt>
                <c:pt idx="3720">
                  <c:v>36707</c:v>
                </c:pt>
                <c:pt idx="3721">
                  <c:v>36708</c:v>
                </c:pt>
                <c:pt idx="3722">
                  <c:v>36709</c:v>
                </c:pt>
                <c:pt idx="3723">
                  <c:v>36710</c:v>
                </c:pt>
                <c:pt idx="3724">
                  <c:v>36711</c:v>
                </c:pt>
                <c:pt idx="3725">
                  <c:v>36712</c:v>
                </c:pt>
                <c:pt idx="3726">
                  <c:v>36713</c:v>
                </c:pt>
                <c:pt idx="3727">
                  <c:v>36714</c:v>
                </c:pt>
                <c:pt idx="3728">
                  <c:v>36715</c:v>
                </c:pt>
                <c:pt idx="3729">
                  <c:v>36716</c:v>
                </c:pt>
                <c:pt idx="3730">
                  <c:v>36717</c:v>
                </c:pt>
                <c:pt idx="3731">
                  <c:v>36718</c:v>
                </c:pt>
                <c:pt idx="3732">
                  <c:v>36719</c:v>
                </c:pt>
                <c:pt idx="3733">
                  <c:v>36720</c:v>
                </c:pt>
                <c:pt idx="3734">
                  <c:v>36721</c:v>
                </c:pt>
                <c:pt idx="3735">
                  <c:v>36722</c:v>
                </c:pt>
                <c:pt idx="3736">
                  <c:v>36723</c:v>
                </c:pt>
                <c:pt idx="3737">
                  <c:v>36724</c:v>
                </c:pt>
                <c:pt idx="3738">
                  <c:v>36725</c:v>
                </c:pt>
                <c:pt idx="3739">
                  <c:v>36726</c:v>
                </c:pt>
                <c:pt idx="3740">
                  <c:v>36727</c:v>
                </c:pt>
                <c:pt idx="3741">
                  <c:v>36728</c:v>
                </c:pt>
                <c:pt idx="3742">
                  <c:v>36729</c:v>
                </c:pt>
                <c:pt idx="3743">
                  <c:v>36730</c:v>
                </c:pt>
                <c:pt idx="3744">
                  <c:v>36731</c:v>
                </c:pt>
                <c:pt idx="3745">
                  <c:v>36732</c:v>
                </c:pt>
                <c:pt idx="3746">
                  <c:v>36733</c:v>
                </c:pt>
                <c:pt idx="3747">
                  <c:v>36734</c:v>
                </c:pt>
                <c:pt idx="3748">
                  <c:v>36735</c:v>
                </c:pt>
                <c:pt idx="3749">
                  <c:v>36736</c:v>
                </c:pt>
                <c:pt idx="3750">
                  <c:v>36737</c:v>
                </c:pt>
                <c:pt idx="3751">
                  <c:v>36738</c:v>
                </c:pt>
                <c:pt idx="3752">
                  <c:v>36739</c:v>
                </c:pt>
                <c:pt idx="3753">
                  <c:v>36740</c:v>
                </c:pt>
                <c:pt idx="3754">
                  <c:v>36741</c:v>
                </c:pt>
                <c:pt idx="3755">
                  <c:v>36742</c:v>
                </c:pt>
                <c:pt idx="3756">
                  <c:v>36743</c:v>
                </c:pt>
                <c:pt idx="3757">
                  <c:v>36744</c:v>
                </c:pt>
                <c:pt idx="3758">
                  <c:v>36745</c:v>
                </c:pt>
                <c:pt idx="3759">
                  <c:v>36746</c:v>
                </c:pt>
                <c:pt idx="3760">
                  <c:v>36747</c:v>
                </c:pt>
                <c:pt idx="3761">
                  <c:v>36748</c:v>
                </c:pt>
                <c:pt idx="3762">
                  <c:v>36749</c:v>
                </c:pt>
                <c:pt idx="3763">
                  <c:v>36750</c:v>
                </c:pt>
                <c:pt idx="3764">
                  <c:v>36751</c:v>
                </c:pt>
                <c:pt idx="3765">
                  <c:v>36752</c:v>
                </c:pt>
                <c:pt idx="3766">
                  <c:v>36753</c:v>
                </c:pt>
                <c:pt idx="3767">
                  <c:v>36754</c:v>
                </c:pt>
                <c:pt idx="3768">
                  <c:v>36755</c:v>
                </c:pt>
                <c:pt idx="3769">
                  <c:v>36756</c:v>
                </c:pt>
                <c:pt idx="3770">
                  <c:v>36757</c:v>
                </c:pt>
                <c:pt idx="3771">
                  <c:v>36758</c:v>
                </c:pt>
                <c:pt idx="3772">
                  <c:v>36759</c:v>
                </c:pt>
                <c:pt idx="3773">
                  <c:v>36760</c:v>
                </c:pt>
                <c:pt idx="3774">
                  <c:v>36761</c:v>
                </c:pt>
                <c:pt idx="3775">
                  <c:v>36762</c:v>
                </c:pt>
                <c:pt idx="3776">
                  <c:v>36763</c:v>
                </c:pt>
                <c:pt idx="3777">
                  <c:v>36764</c:v>
                </c:pt>
                <c:pt idx="3778">
                  <c:v>36765</c:v>
                </c:pt>
                <c:pt idx="3779">
                  <c:v>36766</c:v>
                </c:pt>
                <c:pt idx="3780">
                  <c:v>36767</c:v>
                </c:pt>
                <c:pt idx="3781">
                  <c:v>36768</c:v>
                </c:pt>
                <c:pt idx="3782">
                  <c:v>36769</c:v>
                </c:pt>
                <c:pt idx="3783">
                  <c:v>36770</c:v>
                </c:pt>
                <c:pt idx="3784">
                  <c:v>36771</c:v>
                </c:pt>
                <c:pt idx="3785">
                  <c:v>36772</c:v>
                </c:pt>
                <c:pt idx="3786">
                  <c:v>36773</c:v>
                </c:pt>
                <c:pt idx="3787">
                  <c:v>36774</c:v>
                </c:pt>
                <c:pt idx="3788">
                  <c:v>36775</c:v>
                </c:pt>
                <c:pt idx="3789">
                  <c:v>36776</c:v>
                </c:pt>
                <c:pt idx="3790">
                  <c:v>36777</c:v>
                </c:pt>
                <c:pt idx="3791">
                  <c:v>36778</c:v>
                </c:pt>
                <c:pt idx="3792">
                  <c:v>36779</c:v>
                </c:pt>
                <c:pt idx="3793">
                  <c:v>36780</c:v>
                </c:pt>
                <c:pt idx="3794">
                  <c:v>36781</c:v>
                </c:pt>
                <c:pt idx="3795">
                  <c:v>36782</c:v>
                </c:pt>
                <c:pt idx="3796">
                  <c:v>36783</c:v>
                </c:pt>
                <c:pt idx="3797">
                  <c:v>36784</c:v>
                </c:pt>
                <c:pt idx="3798">
                  <c:v>36785</c:v>
                </c:pt>
                <c:pt idx="3799">
                  <c:v>36786</c:v>
                </c:pt>
                <c:pt idx="3800">
                  <c:v>36787</c:v>
                </c:pt>
                <c:pt idx="3801">
                  <c:v>36788</c:v>
                </c:pt>
                <c:pt idx="3802">
                  <c:v>36789</c:v>
                </c:pt>
                <c:pt idx="3803">
                  <c:v>36790</c:v>
                </c:pt>
                <c:pt idx="3804">
                  <c:v>36791</c:v>
                </c:pt>
                <c:pt idx="3805">
                  <c:v>36792</c:v>
                </c:pt>
                <c:pt idx="3806">
                  <c:v>36793</c:v>
                </c:pt>
                <c:pt idx="3807">
                  <c:v>36794</c:v>
                </c:pt>
                <c:pt idx="3808">
                  <c:v>36795</c:v>
                </c:pt>
                <c:pt idx="3809">
                  <c:v>36796</c:v>
                </c:pt>
                <c:pt idx="3810">
                  <c:v>36797</c:v>
                </c:pt>
                <c:pt idx="3811">
                  <c:v>36798</c:v>
                </c:pt>
                <c:pt idx="3812">
                  <c:v>36799</c:v>
                </c:pt>
                <c:pt idx="3813">
                  <c:v>36800</c:v>
                </c:pt>
                <c:pt idx="3814">
                  <c:v>36801</c:v>
                </c:pt>
                <c:pt idx="3815">
                  <c:v>36802</c:v>
                </c:pt>
                <c:pt idx="3816">
                  <c:v>36803</c:v>
                </c:pt>
                <c:pt idx="3817">
                  <c:v>36804</c:v>
                </c:pt>
                <c:pt idx="3818">
                  <c:v>36805</c:v>
                </c:pt>
                <c:pt idx="3819">
                  <c:v>36806</c:v>
                </c:pt>
                <c:pt idx="3820">
                  <c:v>36807</c:v>
                </c:pt>
                <c:pt idx="3821">
                  <c:v>36808</c:v>
                </c:pt>
                <c:pt idx="3822">
                  <c:v>36809</c:v>
                </c:pt>
                <c:pt idx="3823">
                  <c:v>36810</c:v>
                </c:pt>
                <c:pt idx="3824">
                  <c:v>36811</c:v>
                </c:pt>
                <c:pt idx="3825">
                  <c:v>36812</c:v>
                </c:pt>
                <c:pt idx="3826">
                  <c:v>36813</c:v>
                </c:pt>
                <c:pt idx="3827">
                  <c:v>36814</c:v>
                </c:pt>
                <c:pt idx="3828">
                  <c:v>36815</c:v>
                </c:pt>
                <c:pt idx="3829">
                  <c:v>36816</c:v>
                </c:pt>
                <c:pt idx="3830">
                  <c:v>36817</c:v>
                </c:pt>
                <c:pt idx="3831">
                  <c:v>36818</c:v>
                </c:pt>
                <c:pt idx="3832">
                  <c:v>36819</c:v>
                </c:pt>
                <c:pt idx="3833">
                  <c:v>36820</c:v>
                </c:pt>
                <c:pt idx="3834">
                  <c:v>36821</c:v>
                </c:pt>
                <c:pt idx="3835">
                  <c:v>36822</c:v>
                </c:pt>
                <c:pt idx="3836">
                  <c:v>36823</c:v>
                </c:pt>
                <c:pt idx="3837">
                  <c:v>36824</c:v>
                </c:pt>
                <c:pt idx="3838">
                  <c:v>36825</c:v>
                </c:pt>
                <c:pt idx="3839">
                  <c:v>36826</c:v>
                </c:pt>
                <c:pt idx="3840">
                  <c:v>36827</c:v>
                </c:pt>
                <c:pt idx="3841">
                  <c:v>36828</c:v>
                </c:pt>
                <c:pt idx="3842">
                  <c:v>36829</c:v>
                </c:pt>
                <c:pt idx="3843">
                  <c:v>36830</c:v>
                </c:pt>
                <c:pt idx="3844">
                  <c:v>36831</c:v>
                </c:pt>
                <c:pt idx="3845">
                  <c:v>36832</c:v>
                </c:pt>
                <c:pt idx="3846">
                  <c:v>36833</c:v>
                </c:pt>
                <c:pt idx="3847">
                  <c:v>36834</c:v>
                </c:pt>
                <c:pt idx="3848">
                  <c:v>36835</c:v>
                </c:pt>
                <c:pt idx="3849">
                  <c:v>36836</c:v>
                </c:pt>
                <c:pt idx="3850">
                  <c:v>36837</c:v>
                </c:pt>
                <c:pt idx="3851">
                  <c:v>36838</c:v>
                </c:pt>
                <c:pt idx="3852">
                  <c:v>36839</c:v>
                </c:pt>
                <c:pt idx="3853">
                  <c:v>36840</c:v>
                </c:pt>
                <c:pt idx="3854">
                  <c:v>36841</c:v>
                </c:pt>
                <c:pt idx="3855">
                  <c:v>36842</c:v>
                </c:pt>
                <c:pt idx="3856">
                  <c:v>36843</c:v>
                </c:pt>
                <c:pt idx="3857">
                  <c:v>36844</c:v>
                </c:pt>
                <c:pt idx="3858">
                  <c:v>36845</c:v>
                </c:pt>
                <c:pt idx="3859">
                  <c:v>36846</c:v>
                </c:pt>
                <c:pt idx="3860">
                  <c:v>36847</c:v>
                </c:pt>
                <c:pt idx="3861">
                  <c:v>36848</c:v>
                </c:pt>
                <c:pt idx="3862">
                  <c:v>36849</c:v>
                </c:pt>
                <c:pt idx="3863">
                  <c:v>36850</c:v>
                </c:pt>
                <c:pt idx="3864">
                  <c:v>36851</c:v>
                </c:pt>
                <c:pt idx="3865">
                  <c:v>36852</c:v>
                </c:pt>
                <c:pt idx="3866">
                  <c:v>36853</c:v>
                </c:pt>
                <c:pt idx="3867">
                  <c:v>36854</c:v>
                </c:pt>
                <c:pt idx="3868">
                  <c:v>36855</c:v>
                </c:pt>
                <c:pt idx="3869">
                  <c:v>36856</c:v>
                </c:pt>
                <c:pt idx="3870">
                  <c:v>36857</c:v>
                </c:pt>
                <c:pt idx="3871">
                  <c:v>36858</c:v>
                </c:pt>
                <c:pt idx="3872">
                  <c:v>36859</c:v>
                </c:pt>
                <c:pt idx="3873">
                  <c:v>36860</c:v>
                </c:pt>
                <c:pt idx="3874">
                  <c:v>36861</c:v>
                </c:pt>
                <c:pt idx="3875">
                  <c:v>36862</c:v>
                </c:pt>
                <c:pt idx="3876">
                  <c:v>36863</c:v>
                </c:pt>
                <c:pt idx="3877">
                  <c:v>36864</c:v>
                </c:pt>
                <c:pt idx="3878">
                  <c:v>36865</c:v>
                </c:pt>
                <c:pt idx="3879">
                  <c:v>36866</c:v>
                </c:pt>
                <c:pt idx="3880">
                  <c:v>36867</c:v>
                </c:pt>
                <c:pt idx="3881">
                  <c:v>36868</c:v>
                </c:pt>
                <c:pt idx="3882">
                  <c:v>36869</c:v>
                </c:pt>
                <c:pt idx="3883">
                  <c:v>36870</c:v>
                </c:pt>
                <c:pt idx="3884">
                  <c:v>36871</c:v>
                </c:pt>
                <c:pt idx="3885">
                  <c:v>36872</c:v>
                </c:pt>
                <c:pt idx="3886">
                  <c:v>36873</c:v>
                </c:pt>
                <c:pt idx="3887">
                  <c:v>36874</c:v>
                </c:pt>
                <c:pt idx="3888">
                  <c:v>36875</c:v>
                </c:pt>
                <c:pt idx="3889">
                  <c:v>36876</c:v>
                </c:pt>
                <c:pt idx="3890">
                  <c:v>36877</c:v>
                </c:pt>
                <c:pt idx="3891">
                  <c:v>36878</c:v>
                </c:pt>
                <c:pt idx="3892">
                  <c:v>36879</c:v>
                </c:pt>
                <c:pt idx="3893">
                  <c:v>36880</c:v>
                </c:pt>
                <c:pt idx="3894">
                  <c:v>36881</c:v>
                </c:pt>
                <c:pt idx="3895">
                  <c:v>36882</c:v>
                </c:pt>
                <c:pt idx="3896">
                  <c:v>36883</c:v>
                </c:pt>
                <c:pt idx="3897">
                  <c:v>36884</c:v>
                </c:pt>
                <c:pt idx="3898">
                  <c:v>36885</c:v>
                </c:pt>
                <c:pt idx="3899">
                  <c:v>36886</c:v>
                </c:pt>
                <c:pt idx="3900">
                  <c:v>36887</c:v>
                </c:pt>
                <c:pt idx="3901">
                  <c:v>36888</c:v>
                </c:pt>
                <c:pt idx="3902">
                  <c:v>36889</c:v>
                </c:pt>
                <c:pt idx="3903">
                  <c:v>36890</c:v>
                </c:pt>
                <c:pt idx="3904">
                  <c:v>36891</c:v>
                </c:pt>
                <c:pt idx="3905">
                  <c:v>36892</c:v>
                </c:pt>
                <c:pt idx="3906">
                  <c:v>36893</c:v>
                </c:pt>
                <c:pt idx="3907">
                  <c:v>36894</c:v>
                </c:pt>
                <c:pt idx="3908">
                  <c:v>36895</c:v>
                </c:pt>
                <c:pt idx="3909">
                  <c:v>36896</c:v>
                </c:pt>
                <c:pt idx="3910">
                  <c:v>36897</c:v>
                </c:pt>
                <c:pt idx="3911">
                  <c:v>36898</c:v>
                </c:pt>
                <c:pt idx="3912">
                  <c:v>36899</c:v>
                </c:pt>
                <c:pt idx="3913">
                  <c:v>36900</c:v>
                </c:pt>
                <c:pt idx="3914">
                  <c:v>36901</c:v>
                </c:pt>
                <c:pt idx="3915">
                  <c:v>36902</c:v>
                </c:pt>
                <c:pt idx="3916">
                  <c:v>36903</c:v>
                </c:pt>
                <c:pt idx="3917">
                  <c:v>36904</c:v>
                </c:pt>
                <c:pt idx="3918">
                  <c:v>36905</c:v>
                </c:pt>
                <c:pt idx="3919">
                  <c:v>36906</c:v>
                </c:pt>
                <c:pt idx="3920">
                  <c:v>36907</c:v>
                </c:pt>
                <c:pt idx="3921">
                  <c:v>36908</c:v>
                </c:pt>
                <c:pt idx="3922">
                  <c:v>36909</c:v>
                </c:pt>
                <c:pt idx="3923">
                  <c:v>36910</c:v>
                </c:pt>
                <c:pt idx="3924">
                  <c:v>36911</c:v>
                </c:pt>
                <c:pt idx="3925">
                  <c:v>36912</c:v>
                </c:pt>
                <c:pt idx="3926">
                  <c:v>36913</c:v>
                </c:pt>
                <c:pt idx="3927">
                  <c:v>36914</c:v>
                </c:pt>
                <c:pt idx="3928">
                  <c:v>36915</c:v>
                </c:pt>
                <c:pt idx="3929">
                  <c:v>36916</c:v>
                </c:pt>
                <c:pt idx="3930">
                  <c:v>36917</c:v>
                </c:pt>
                <c:pt idx="3931">
                  <c:v>36918</c:v>
                </c:pt>
                <c:pt idx="3932">
                  <c:v>36919</c:v>
                </c:pt>
                <c:pt idx="3933">
                  <c:v>36920</c:v>
                </c:pt>
                <c:pt idx="3934">
                  <c:v>36921</c:v>
                </c:pt>
                <c:pt idx="3935">
                  <c:v>36922</c:v>
                </c:pt>
                <c:pt idx="3936">
                  <c:v>36923</c:v>
                </c:pt>
                <c:pt idx="3937">
                  <c:v>36924</c:v>
                </c:pt>
                <c:pt idx="3938">
                  <c:v>36925</c:v>
                </c:pt>
                <c:pt idx="3939">
                  <c:v>36926</c:v>
                </c:pt>
                <c:pt idx="3940">
                  <c:v>36927</c:v>
                </c:pt>
                <c:pt idx="3941">
                  <c:v>36928</c:v>
                </c:pt>
                <c:pt idx="3942">
                  <c:v>36929</c:v>
                </c:pt>
                <c:pt idx="3943">
                  <c:v>36930</c:v>
                </c:pt>
                <c:pt idx="3944">
                  <c:v>36931</c:v>
                </c:pt>
                <c:pt idx="3945">
                  <c:v>36932</c:v>
                </c:pt>
                <c:pt idx="3946">
                  <c:v>36933</c:v>
                </c:pt>
                <c:pt idx="3947">
                  <c:v>36934</c:v>
                </c:pt>
                <c:pt idx="3948">
                  <c:v>36935</c:v>
                </c:pt>
                <c:pt idx="3949">
                  <c:v>36936</c:v>
                </c:pt>
                <c:pt idx="3950">
                  <c:v>36937</c:v>
                </c:pt>
                <c:pt idx="3951">
                  <c:v>36938</c:v>
                </c:pt>
                <c:pt idx="3952">
                  <c:v>36939</c:v>
                </c:pt>
                <c:pt idx="3953">
                  <c:v>36940</c:v>
                </c:pt>
                <c:pt idx="3954">
                  <c:v>36941</c:v>
                </c:pt>
                <c:pt idx="3955">
                  <c:v>36942</c:v>
                </c:pt>
                <c:pt idx="3956">
                  <c:v>36943</c:v>
                </c:pt>
                <c:pt idx="3957">
                  <c:v>36944</c:v>
                </c:pt>
                <c:pt idx="3958">
                  <c:v>36945</c:v>
                </c:pt>
                <c:pt idx="3959">
                  <c:v>36946</c:v>
                </c:pt>
                <c:pt idx="3960">
                  <c:v>36947</c:v>
                </c:pt>
                <c:pt idx="3961">
                  <c:v>36948</c:v>
                </c:pt>
                <c:pt idx="3962">
                  <c:v>36949</c:v>
                </c:pt>
                <c:pt idx="3963">
                  <c:v>36950</c:v>
                </c:pt>
                <c:pt idx="3964">
                  <c:v>36951</c:v>
                </c:pt>
                <c:pt idx="3965">
                  <c:v>36952</c:v>
                </c:pt>
                <c:pt idx="3966">
                  <c:v>36953</c:v>
                </c:pt>
                <c:pt idx="3967">
                  <c:v>36954</c:v>
                </c:pt>
                <c:pt idx="3968">
                  <c:v>36955</c:v>
                </c:pt>
                <c:pt idx="3969">
                  <c:v>36956</c:v>
                </c:pt>
                <c:pt idx="3970">
                  <c:v>36957</c:v>
                </c:pt>
                <c:pt idx="3971">
                  <c:v>36958</c:v>
                </c:pt>
                <c:pt idx="3972">
                  <c:v>36959</c:v>
                </c:pt>
                <c:pt idx="3973">
                  <c:v>36960</c:v>
                </c:pt>
                <c:pt idx="3974">
                  <c:v>36961</c:v>
                </c:pt>
                <c:pt idx="3975">
                  <c:v>36962</c:v>
                </c:pt>
                <c:pt idx="3976">
                  <c:v>36963</c:v>
                </c:pt>
                <c:pt idx="3977">
                  <c:v>36964</c:v>
                </c:pt>
                <c:pt idx="3978">
                  <c:v>36965</c:v>
                </c:pt>
                <c:pt idx="3979">
                  <c:v>36966</c:v>
                </c:pt>
                <c:pt idx="3980">
                  <c:v>36967</c:v>
                </c:pt>
                <c:pt idx="3981">
                  <c:v>36968</c:v>
                </c:pt>
                <c:pt idx="3982">
                  <c:v>36969</c:v>
                </c:pt>
                <c:pt idx="3983">
                  <c:v>36970</c:v>
                </c:pt>
                <c:pt idx="3984">
                  <c:v>36971</c:v>
                </c:pt>
                <c:pt idx="3985">
                  <c:v>36972</c:v>
                </c:pt>
                <c:pt idx="3986">
                  <c:v>36973</c:v>
                </c:pt>
                <c:pt idx="3987">
                  <c:v>36974</c:v>
                </c:pt>
                <c:pt idx="3988">
                  <c:v>36975</c:v>
                </c:pt>
                <c:pt idx="3989">
                  <c:v>36976</c:v>
                </c:pt>
                <c:pt idx="3990">
                  <c:v>36977</c:v>
                </c:pt>
                <c:pt idx="3991">
                  <c:v>36978</c:v>
                </c:pt>
                <c:pt idx="3992">
                  <c:v>36979</c:v>
                </c:pt>
                <c:pt idx="3993">
                  <c:v>36980</c:v>
                </c:pt>
                <c:pt idx="3994">
                  <c:v>36981</c:v>
                </c:pt>
                <c:pt idx="3995">
                  <c:v>36982</c:v>
                </c:pt>
                <c:pt idx="3996">
                  <c:v>36983</c:v>
                </c:pt>
                <c:pt idx="3997">
                  <c:v>36984</c:v>
                </c:pt>
                <c:pt idx="3998">
                  <c:v>36985</c:v>
                </c:pt>
                <c:pt idx="3999">
                  <c:v>36986</c:v>
                </c:pt>
                <c:pt idx="4000">
                  <c:v>36987</c:v>
                </c:pt>
                <c:pt idx="4001">
                  <c:v>36988</c:v>
                </c:pt>
                <c:pt idx="4002">
                  <c:v>36989</c:v>
                </c:pt>
                <c:pt idx="4003">
                  <c:v>36990</c:v>
                </c:pt>
                <c:pt idx="4004">
                  <c:v>36991</c:v>
                </c:pt>
                <c:pt idx="4005">
                  <c:v>36992</c:v>
                </c:pt>
                <c:pt idx="4006">
                  <c:v>36993</c:v>
                </c:pt>
                <c:pt idx="4007">
                  <c:v>36994</c:v>
                </c:pt>
                <c:pt idx="4008">
                  <c:v>36995</c:v>
                </c:pt>
                <c:pt idx="4009">
                  <c:v>36996</c:v>
                </c:pt>
                <c:pt idx="4010">
                  <c:v>36997</c:v>
                </c:pt>
                <c:pt idx="4011">
                  <c:v>36998</c:v>
                </c:pt>
                <c:pt idx="4012">
                  <c:v>36999</c:v>
                </c:pt>
                <c:pt idx="4013">
                  <c:v>37000</c:v>
                </c:pt>
                <c:pt idx="4014">
                  <c:v>37001</c:v>
                </c:pt>
                <c:pt idx="4015">
                  <c:v>37002</c:v>
                </c:pt>
                <c:pt idx="4016">
                  <c:v>37003</c:v>
                </c:pt>
                <c:pt idx="4017">
                  <c:v>37004</c:v>
                </c:pt>
                <c:pt idx="4018">
                  <c:v>37005</c:v>
                </c:pt>
                <c:pt idx="4019">
                  <c:v>37006</c:v>
                </c:pt>
                <c:pt idx="4020">
                  <c:v>37007</c:v>
                </c:pt>
                <c:pt idx="4021">
                  <c:v>37008</c:v>
                </c:pt>
                <c:pt idx="4022">
                  <c:v>37009</c:v>
                </c:pt>
                <c:pt idx="4023">
                  <c:v>37010</c:v>
                </c:pt>
                <c:pt idx="4024">
                  <c:v>37011</c:v>
                </c:pt>
                <c:pt idx="4025">
                  <c:v>37012</c:v>
                </c:pt>
                <c:pt idx="4026">
                  <c:v>37013</c:v>
                </c:pt>
                <c:pt idx="4027">
                  <c:v>37014</c:v>
                </c:pt>
                <c:pt idx="4028">
                  <c:v>37015</c:v>
                </c:pt>
                <c:pt idx="4029">
                  <c:v>37016</c:v>
                </c:pt>
                <c:pt idx="4030">
                  <c:v>37017</c:v>
                </c:pt>
                <c:pt idx="4031">
                  <c:v>37018</c:v>
                </c:pt>
                <c:pt idx="4032">
                  <c:v>37019</c:v>
                </c:pt>
                <c:pt idx="4033">
                  <c:v>37020</c:v>
                </c:pt>
                <c:pt idx="4034">
                  <c:v>37021</c:v>
                </c:pt>
                <c:pt idx="4035">
                  <c:v>37022</c:v>
                </c:pt>
                <c:pt idx="4036">
                  <c:v>37023</c:v>
                </c:pt>
                <c:pt idx="4037">
                  <c:v>37024</c:v>
                </c:pt>
                <c:pt idx="4038">
                  <c:v>37025</c:v>
                </c:pt>
                <c:pt idx="4039">
                  <c:v>37026</c:v>
                </c:pt>
                <c:pt idx="4040">
                  <c:v>37027</c:v>
                </c:pt>
                <c:pt idx="4041">
                  <c:v>37028</c:v>
                </c:pt>
                <c:pt idx="4042">
                  <c:v>37029</c:v>
                </c:pt>
                <c:pt idx="4043">
                  <c:v>37030</c:v>
                </c:pt>
                <c:pt idx="4044">
                  <c:v>37031</c:v>
                </c:pt>
                <c:pt idx="4045">
                  <c:v>37032</c:v>
                </c:pt>
                <c:pt idx="4046">
                  <c:v>37033</c:v>
                </c:pt>
                <c:pt idx="4047">
                  <c:v>37034</c:v>
                </c:pt>
                <c:pt idx="4048">
                  <c:v>37035</c:v>
                </c:pt>
                <c:pt idx="4049">
                  <c:v>37036</c:v>
                </c:pt>
                <c:pt idx="4050">
                  <c:v>37037</c:v>
                </c:pt>
                <c:pt idx="4051">
                  <c:v>37038</c:v>
                </c:pt>
                <c:pt idx="4052">
                  <c:v>37039</c:v>
                </c:pt>
                <c:pt idx="4053">
                  <c:v>37040</c:v>
                </c:pt>
                <c:pt idx="4054">
                  <c:v>37041</c:v>
                </c:pt>
                <c:pt idx="4055">
                  <c:v>37042</c:v>
                </c:pt>
                <c:pt idx="4056">
                  <c:v>37043</c:v>
                </c:pt>
                <c:pt idx="4057">
                  <c:v>37044</c:v>
                </c:pt>
                <c:pt idx="4058">
                  <c:v>37045</c:v>
                </c:pt>
                <c:pt idx="4059">
                  <c:v>37046</c:v>
                </c:pt>
                <c:pt idx="4060">
                  <c:v>37047</c:v>
                </c:pt>
                <c:pt idx="4061">
                  <c:v>37048</c:v>
                </c:pt>
                <c:pt idx="4062">
                  <c:v>37049</c:v>
                </c:pt>
                <c:pt idx="4063">
                  <c:v>37050</c:v>
                </c:pt>
                <c:pt idx="4064">
                  <c:v>37051</c:v>
                </c:pt>
                <c:pt idx="4065">
                  <c:v>37052</c:v>
                </c:pt>
                <c:pt idx="4066">
                  <c:v>37053</c:v>
                </c:pt>
                <c:pt idx="4067">
                  <c:v>37054</c:v>
                </c:pt>
                <c:pt idx="4068">
                  <c:v>37055</c:v>
                </c:pt>
                <c:pt idx="4069">
                  <c:v>37056</c:v>
                </c:pt>
                <c:pt idx="4070">
                  <c:v>37057</c:v>
                </c:pt>
                <c:pt idx="4071">
                  <c:v>37058</c:v>
                </c:pt>
                <c:pt idx="4072">
                  <c:v>37059</c:v>
                </c:pt>
                <c:pt idx="4073">
                  <c:v>37060</c:v>
                </c:pt>
                <c:pt idx="4074">
                  <c:v>37061</c:v>
                </c:pt>
                <c:pt idx="4075">
                  <c:v>37062</c:v>
                </c:pt>
                <c:pt idx="4076">
                  <c:v>37063</c:v>
                </c:pt>
                <c:pt idx="4077">
                  <c:v>37064</c:v>
                </c:pt>
                <c:pt idx="4078">
                  <c:v>37065</c:v>
                </c:pt>
                <c:pt idx="4079">
                  <c:v>37066</c:v>
                </c:pt>
                <c:pt idx="4080">
                  <c:v>37067</c:v>
                </c:pt>
                <c:pt idx="4081">
                  <c:v>37068</c:v>
                </c:pt>
                <c:pt idx="4082">
                  <c:v>37069</c:v>
                </c:pt>
                <c:pt idx="4083">
                  <c:v>37070</c:v>
                </c:pt>
                <c:pt idx="4084">
                  <c:v>37071</c:v>
                </c:pt>
                <c:pt idx="4085">
                  <c:v>37072</c:v>
                </c:pt>
                <c:pt idx="4086">
                  <c:v>37073</c:v>
                </c:pt>
                <c:pt idx="4087">
                  <c:v>37074</c:v>
                </c:pt>
                <c:pt idx="4088">
                  <c:v>37075</c:v>
                </c:pt>
                <c:pt idx="4089">
                  <c:v>37076</c:v>
                </c:pt>
                <c:pt idx="4090">
                  <c:v>37077</c:v>
                </c:pt>
                <c:pt idx="4091">
                  <c:v>37078</c:v>
                </c:pt>
                <c:pt idx="4092">
                  <c:v>37079</c:v>
                </c:pt>
                <c:pt idx="4093">
                  <c:v>37080</c:v>
                </c:pt>
                <c:pt idx="4094">
                  <c:v>37081</c:v>
                </c:pt>
                <c:pt idx="4095">
                  <c:v>37082</c:v>
                </c:pt>
                <c:pt idx="4096">
                  <c:v>37083</c:v>
                </c:pt>
                <c:pt idx="4097">
                  <c:v>37084</c:v>
                </c:pt>
                <c:pt idx="4098">
                  <c:v>37085</c:v>
                </c:pt>
                <c:pt idx="4099">
                  <c:v>37086</c:v>
                </c:pt>
                <c:pt idx="4100">
                  <c:v>37087</c:v>
                </c:pt>
                <c:pt idx="4101">
                  <c:v>37088</c:v>
                </c:pt>
                <c:pt idx="4102">
                  <c:v>37089</c:v>
                </c:pt>
                <c:pt idx="4103">
                  <c:v>37090</c:v>
                </c:pt>
                <c:pt idx="4104">
                  <c:v>37091</c:v>
                </c:pt>
                <c:pt idx="4105">
                  <c:v>37092</c:v>
                </c:pt>
                <c:pt idx="4106">
                  <c:v>37093</c:v>
                </c:pt>
                <c:pt idx="4107">
                  <c:v>37094</c:v>
                </c:pt>
                <c:pt idx="4108">
                  <c:v>37095</c:v>
                </c:pt>
                <c:pt idx="4109">
                  <c:v>37096</c:v>
                </c:pt>
                <c:pt idx="4110">
                  <c:v>37097</c:v>
                </c:pt>
                <c:pt idx="4111">
                  <c:v>37098</c:v>
                </c:pt>
                <c:pt idx="4112">
                  <c:v>37099</c:v>
                </c:pt>
                <c:pt idx="4113">
                  <c:v>37100</c:v>
                </c:pt>
                <c:pt idx="4114">
                  <c:v>37101</c:v>
                </c:pt>
                <c:pt idx="4115">
                  <c:v>37102</c:v>
                </c:pt>
                <c:pt idx="4116">
                  <c:v>37103</c:v>
                </c:pt>
                <c:pt idx="4117">
                  <c:v>37104</c:v>
                </c:pt>
                <c:pt idx="4118">
                  <c:v>37105</c:v>
                </c:pt>
                <c:pt idx="4119">
                  <c:v>37106</c:v>
                </c:pt>
                <c:pt idx="4120">
                  <c:v>37107</c:v>
                </c:pt>
                <c:pt idx="4121">
                  <c:v>37108</c:v>
                </c:pt>
                <c:pt idx="4122">
                  <c:v>37109</c:v>
                </c:pt>
                <c:pt idx="4123">
                  <c:v>37110</c:v>
                </c:pt>
                <c:pt idx="4124">
                  <c:v>37111</c:v>
                </c:pt>
                <c:pt idx="4125">
                  <c:v>37112</c:v>
                </c:pt>
                <c:pt idx="4126">
                  <c:v>37113</c:v>
                </c:pt>
                <c:pt idx="4127">
                  <c:v>37114</c:v>
                </c:pt>
                <c:pt idx="4128">
                  <c:v>37115</c:v>
                </c:pt>
                <c:pt idx="4129">
                  <c:v>37116</c:v>
                </c:pt>
                <c:pt idx="4130">
                  <c:v>37117</c:v>
                </c:pt>
                <c:pt idx="4131">
                  <c:v>37118</c:v>
                </c:pt>
                <c:pt idx="4132">
                  <c:v>37119</c:v>
                </c:pt>
                <c:pt idx="4133">
                  <c:v>37120</c:v>
                </c:pt>
                <c:pt idx="4134">
                  <c:v>37121</c:v>
                </c:pt>
                <c:pt idx="4135">
                  <c:v>37122</c:v>
                </c:pt>
                <c:pt idx="4136">
                  <c:v>37123</c:v>
                </c:pt>
                <c:pt idx="4137">
                  <c:v>37124</c:v>
                </c:pt>
                <c:pt idx="4138">
                  <c:v>37125</c:v>
                </c:pt>
                <c:pt idx="4139">
                  <c:v>37126</c:v>
                </c:pt>
                <c:pt idx="4140">
                  <c:v>37127</c:v>
                </c:pt>
                <c:pt idx="4141">
                  <c:v>37128</c:v>
                </c:pt>
                <c:pt idx="4142">
                  <c:v>37129</c:v>
                </c:pt>
                <c:pt idx="4143">
                  <c:v>37130</c:v>
                </c:pt>
                <c:pt idx="4144">
                  <c:v>37131</c:v>
                </c:pt>
                <c:pt idx="4145">
                  <c:v>37132</c:v>
                </c:pt>
                <c:pt idx="4146">
                  <c:v>37133</c:v>
                </c:pt>
                <c:pt idx="4147">
                  <c:v>37134</c:v>
                </c:pt>
                <c:pt idx="4148">
                  <c:v>37135</c:v>
                </c:pt>
                <c:pt idx="4149">
                  <c:v>37136</c:v>
                </c:pt>
                <c:pt idx="4150">
                  <c:v>37137</c:v>
                </c:pt>
                <c:pt idx="4151">
                  <c:v>37138</c:v>
                </c:pt>
                <c:pt idx="4152">
                  <c:v>37139</c:v>
                </c:pt>
                <c:pt idx="4153">
                  <c:v>37140</c:v>
                </c:pt>
                <c:pt idx="4154">
                  <c:v>37141</c:v>
                </c:pt>
                <c:pt idx="4155">
                  <c:v>37142</c:v>
                </c:pt>
                <c:pt idx="4156">
                  <c:v>37143</c:v>
                </c:pt>
                <c:pt idx="4157">
                  <c:v>37144</c:v>
                </c:pt>
                <c:pt idx="4158">
                  <c:v>37145</c:v>
                </c:pt>
                <c:pt idx="4159">
                  <c:v>37146</c:v>
                </c:pt>
                <c:pt idx="4160">
                  <c:v>37147</c:v>
                </c:pt>
                <c:pt idx="4161">
                  <c:v>37148</c:v>
                </c:pt>
                <c:pt idx="4162">
                  <c:v>37149</c:v>
                </c:pt>
                <c:pt idx="4163">
                  <c:v>37150</c:v>
                </c:pt>
                <c:pt idx="4164">
                  <c:v>37151</c:v>
                </c:pt>
                <c:pt idx="4165">
                  <c:v>37152</c:v>
                </c:pt>
                <c:pt idx="4166">
                  <c:v>37153</c:v>
                </c:pt>
                <c:pt idx="4167">
                  <c:v>37154</c:v>
                </c:pt>
                <c:pt idx="4168">
                  <c:v>37155</c:v>
                </c:pt>
                <c:pt idx="4169">
                  <c:v>37156</c:v>
                </c:pt>
                <c:pt idx="4170">
                  <c:v>37157</c:v>
                </c:pt>
                <c:pt idx="4171">
                  <c:v>37158</c:v>
                </c:pt>
                <c:pt idx="4172">
                  <c:v>37159</c:v>
                </c:pt>
                <c:pt idx="4173">
                  <c:v>37160</c:v>
                </c:pt>
                <c:pt idx="4174">
                  <c:v>37161</c:v>
                </c:pt>
                <c:pt idx="4175">
                  <c:v>37162</c:v>
                </c:pt>
                <c:pt idx="4176">
                  <c:v>37163</c:v>
                </c:pt>
                <c:pt idx="4177">
                  <c:v>37164</c:v>
                </c:pt>
                <c:pt idx="4178">
                  <c:v>37165</c:v>
                </c:pt>
                <c:pt idx="4179">
                  <c:v>37166</c:v>
                </c:pt>
                <c:pt idx="4180">
                  <c:v>37167</c:v>
                </c:pt>
                <c:pt idx="4181">
                  <c:v>37168</c:v>
                </c:pt>
                <c:pt idx="4182">
                  <c:v>37169</c:v>
                </c:pt>
                <c:pt idx="4183">
                  <c:v>37170</c:v>
                </c:pt>
                <c:pt idx="4184">
                  <c:v>37171</c:v>
                </c:pt>
                <c:pt idx="4185">
                  <c:v>37172</c:v>
                </c:pt>
                <c:pt idx="4186">
                  <c:v>37173</c:v>
                </c:pt>
                <c:pt idx="4187">
                  <c:v>37174</c:v>
                </c:pt>
                <c:pt idx="4188">
                  <c:v>37175</c:v>
                </c:pt>
                <c:pt idx="4189">
                  <c:v>37176</c:v>
                </c:pt>
                <c:pt idx="4190">
                  <c:v>37177</c:v>
                </c:pt>
                <c:pt idx="4191">
                  <c:v>37178</c:v>
                </c:pt>
                <c:pt idx="4192">
                  <c:v>37179</c:v>
                </c:pt>
                <c:pt idx="4193">
                  <c:v>37180</c:v>
                </c:pt>
                <c:pt idx="4194">
                  <c:v>37181</c:v>
                </c:pt>
                <c:pt idx="4195">
                  <c:v>37182</c:v>
                </c:pt>
                <c:pt idx="4196">
                  <c:v>37183</c:v>
                </c:pt>
                <c:pt idx="4197">
                  <c:v>37184</c:v>
                </c:pt>
                <c:pt idx="4198">
                  <c:v>37185</c:v>
                </c:pt>
                <c:pt idx="4199">
                  <c:v>37186</c:v>
                </c:pt>
                <c:pt idx="4200">
                  <c:v>37187</c:v>
                </c:pt>
                <c:pt idx="4201">
                  <c:v>37188</c:v>
                </c:pt>
                <c:pt idx="4202">
                  <c:v>37189</c:v>
                </c:pt>
                <c:pt idx="4203">
                  <c:v>37190</c:v>
                </c:pt>
                <c:pt idx="4204">
                  <c:v>37191</c:v>
                </c:pt>
                <c:pt idx="4205">
                  <c:v>37192</c:v>
                </c:pt>
                <c:pt idx="4206">
                  <c:v>37193</c:v>
                </c:pt>
                <c:pt idx="4207">
                  <c:v>37194</c:v>
                </c:pt>
                <c:pt idx="4208">
                  <c:v>37195</c:v>
                </c:pt>
                <c:pt idx="4209">
                  <c:v>37196</c:v>
                </c:pt>
                <c:pt idx="4210">
                  <c:v>37197</c:v>
                </c:pt>
                <c:pt idx="4211">
                  <c:v>37198</c:v>
                </c:pt>
                <c:pt idx="4212">
                  <c:v>37199</c:v>
                </c:pt>
                <c:pt idx="4213">
                  <c:v>37200</c:v>
                </c:pt>
                <c:pt idx="4214">
                  <c:v>37201</c:v>
                </c:pt>
                <c:pt idx="4215">
                  <c:v>37202</c:v>
                </c:pt>
                <c:pt idx="4216">
                  <c:v>37203</c:v>
                </c:pt>
                <c:pt idx="4217">
                  <c:v>37204</c:v>
                </c:pt>
                <c:pt idx="4218">
                  <c:v>37205</c:v>
                </c:pt>
                <c:pt idx="4219">
                  <c:v>37206</c:v>
                </c:pt>
                <c:pt idx="4220">
                  <c:v>37207</c:v>
                </c:pt>
                <c:pt idx="4221">
                  <c:v>37208</c:v>
                </c:pt>
                <c:pt idx="4222">
                  <c:v>37209</c:v>
                </c:pt>
                <c:pt idx="4223">
                  <c:v>37210</c:v>
                </c:pt>
                <c:pt idx="4224">
                  <c:v>37211</c:v>
                </c:pt>
                <c:pt idx="4225">
                  <c:v>37212</c:v>
                </c:pt>
                <c:pt idx="4226">
                  <c:v>37213</c:v>
                </c:pt>
                <c:pt idx="4227">
                  <c:v>37214</c:v>
                </c:pt>
                <c:pt idx="4228">
                  <c:v>37215</c:v>
                </c:pt>
                <c:pt idx="4229">
                  <c:v>37216</c:v>
                </c:pt>
                <c:pt idx="4230">
                  <c:v>37217</c:v>
                </c:pt>
                <c:pt idx="4231">
                  <c:v>37218</c:v>
                </c:pt>
                <c:pt idx="4232">
                  <c:v>37219</c:v>
                </c:pt>
                <c:pt idx="4233">
                  <c:v>37220</c:v>
                </c:pt>
                <c:pt idx="4234">
                  <c:v>37221</c:v>
                </c:pt>
                <c:pt idx="4235">
                  <c:v>37222</c:v>
                </c:pt>
                <c:pt idx="4236">
                  <c:v>37223</c:v>
                </c:pt>
                <c:pt idx="4237">
                  <c:v>37224</c:v>
                </c:pt>
                <c:pt idx="4238">
                  <c:v>37225</c:v>
                </c:pt>
                <c:pt idx="4239">
                  <c:v>37226</c:v>
                </c:pt>
                <c:pt idx="4240">
                  <c:v>37227</c:v>
                </c:pt>
                <c:pt idx="4241">
                  <c:v>37228</c:v>
                </c:pt>
                <c:pt idx="4242">
                  <c:v>37229</c:v>
                </c:pt>
                <c:pt idx="4243">
                  <c:v>37230</c:v>
                </c:pt>
                <c:pt idx="4244">
                  <c:v>37231</c:v>
                </c:pt>
                <c:pt idx="4245">
                  <c:v>37232</c:v>
                </c:pt>
                <c:pt idx="4246">
                  <c:v>37233</c:v>
                </c:pt>
                <c:pt idx="4247">
                  <c:v>37234</c:v>
                </c:pt>
                <c:pt idx="4248">
                  <c:v>37235</c:v>
                </c:pt>
                <c:pt idx="4249">
                  <c:v>37236</c:v>
                </c:pt>
                <c:pt idx="4250">
                  <c:v>37237</c:v>
                </c:pt>
                <c:pt idx="4251">
                  <c:v>37238</c:v>
                </c:pt>
                <c:pt idx="4252">
                  <c:v>37239</c:v>
                </c:pt>
                <c:pt idx="4253">
                  <c:v>37240</c:v>
                </c:pt>
                <c:pt idx="4254">
                  <c:v>37241</c:v>
                </c:pt>
                <c:pt idx="4255">
                  <c:v>37242</c:v>
                </c:pt>
                <c:pt idx="4256">
                  <c:v>37243</c:v>
                </c:pt>
                <c:pt idx="4257">
                  <c:v>37244</c:v>
                </c:pt>
                <c:pt idx="4258">
                  <c:v>37245</c:v>
                </c:pt>
                <c:pt idx="4259">
                  <c:v>37246</c:v>
                </c:pt>
                <c:pt idx="4260">
                  <c:v>37247</c:v>
                </c:pt>
                <c:pt idx="4261">
                  <c:v>37248</c:v>
                </c:pt>
                <c:pt idx="4262">
                  <c:v>37249</c:v>
                </c:pt>
                <c:pt idx="4263">
                  <c:v>37250</c:v>
                </c:pt>
                <c:pt idx="4264">
                  <c:v>37251</c:v>
                </c:pt>
                <c:pt idx="4265">
                  <c:v>37252</c:v>
                </c:pt>
                <c:pt idx="4266">
                  <c:v>37253</c:v>
                </c:pt>
                <c:pt idx="4267">
                  <c:v>37254</c:v>
                </c:pt>
                <c:pt idx="4268">
                  <c:v>37255</c:v>
                </c:pt>
                <c:pt idx="4269">
                  <c:v>37256</c:v>
                </c:pt>
                <c:pt idx="4270">
                  <c:v>37257</c:v>
                </c:pt>
                <c:pt idx="4271">
                  <c:v>37258</c:v>
                </c:pt>
                <c:pt idx="4272">
                  <c:v>37259</c:v>
                </c:pt>
                <c:pt idx="4273">
                  <c:v>37260</c:v>
                </c:pt>
                <c:pt idx="4274">
                  <c:v>37261</c:v>
                </c:pt>
                <c:pt idx="4275">
                  <c:v>37262</c:v>
                </c:pt>
                <c:pt idx="4276">
                  <c:v>37263</c:v>
                </c:pt>
                <c:pt idx="4277">
                  <c:v>37264</c:v>
                </c:pt>
                <c:pt idx="4278">
                  <c:v>37265</c:v>
                </c:pt>
                <c:pt idx="4279">
                  <c:v>37266</c:v>
                </c:pt>
                <c:pt idx="4280">
                  <c:v>37267</c:v>
                </c:pt>
                <c:pt idx="4281">
                  <c:v>37268</c:v>
                </c:pt>
                <c:pt idx="4282">
                  <c:v>37269</c:v>
                </c:pt>
                <c:pt idx="4283">
                  <c:v>37270</c:v>
                </c:pt>
                <c:pt idx="4284">
                  <c:v>37271</c:v>
                </c:pt>
                <c:pt idx="4285">
                  <c:v>37272</c:v>
                </c:pt>
                <c:pt idx="4286">
                  <c:v>37273</c:v>
                </c:pt>
                <c:pt idx="4287">
                  <c:v>37274</c:v>
                </c:pt>
                <c:pt idx="4288">
                  <c:v>37275</c:v>
                </c:pt>
                <c:pt idx="4289">
                  <c:v>37276</c:v>
                </c:pt>
                <c:pt idx="4290">
                  <c:v>37277</c:v>
                </c:pt>
                <c:pt idx="4291">
                  <c:v>37278</c:v>
                </c:pt>
                <c:pt idx="4292">
                  <c:v>37279</c:v>
                </c:pt>
                <c:pt idx="4293">
                  <c:v>37280</c:v>
                </c:pt>
                <c:pt idx="4294">
                  <c:v>37281</c:v>
                </c:pt>
                <c:pt idx="4295">
                  <c:v>37282</c:v>
                </c:pt>
                <c:pt idx="4296">
                  <c:v>37283</c:v>
                </c:pt>
                <c:pt idx="4297">
                  <c:v>37284</c:v>
                </c:pt>
                <c:pt idx="4298">
                  <c:v>37285</c:v>
                </c:pt>
                <c:pt idx="4299">
                  <c:v>37286</c:v>
                </c:pt>
                <c:pt idx="4300">
                  <c:v>37287</c:v>
                </c:pt>
                <c:pt idx="4301">
                  <c:v>37288</c:v>
                </c:pt>
                <c:pt idx="4302">
                  <c:v>37289</c:v>
                </c:pt>
                <c:pt idx="4303">
                  <c:v>37290</c:v>
                </c:pt>
                <c:pt idx="4304">
                  <c:v>37291</c:v>
                </c:pt>
                <c:pt idx="4305">
                  <c:v>37292</c:v>
                </c:pt>
                <c:pt idx="4306">
                  <c:v>37293</c:v>
                </c:pt>
                <c:pt idx="4307">
                  <c:v>37294</c:v>
                </c:pt>
                <c:pt idx="4308">
                  <c:v>37295</c:v>
                </c:pt>
                <c:pt idx="4309">
                  <c:v>37296</c:v>
                </c:pt>
                <c:pt idx="4310">
                  <c:v>37297</c:v>
                </c:pt>
                <c:pt idx="4311">
                  <c:v>37298</c:v>
                </c:pt>
                <c:pt idx="4312">
                  <c:v>37299</c:v>
                </c:pt>
                <c:pt idx="4313">
                  <c:v>37300</c:v>
                </c:pt>
                <c:pt idx="4314">
                  <c:v>37301</c:v>
                </c:pt>
                <c:pt idx="4315">
                  <c:v>37302</c:v>
                </c:pt>
                <c:pt idx="4316">
                  <c:v>37303</c:v>
                </c:pt>
                <c:pt idx="4317">
                  <c:v>37304</c:v>
                </c:pt>
                <c:pt idx="4318">
                  <c:v>37305</c:v>
                </c:pt>
                <c:pt idx="4319">
                  <c:v>37306</c:v>
                </c:pt>
                <c:pt idx="4320">
                  <c:v>37307</c:v>
                </c:pt>
                <c:pt idx="4321">
                  <c:v>37308</c:v>
                </c:pt>
                <c:pt idx="4322">
                  <c:v>37309</c:v>
                </c:pt>
                <c:pt idx="4323">
                  <c:v>37310</c:v>
                </c:pt>
                <c:pt idx="4324">
                  <c:v>37311</c:v>
                </c:pt>
                <c:pt idx="4325">
                  <c:v>37312</c:v>
                </c:pt>
                <c:pt idx="4326">
                  <c:v>37313</c:v>
                </c:pt>
                <c:pt idx="4327">
                  <c:v>37314</c:v>
                </c:pt>
                <c:pt idx="4328">
                  <c:v>37315</c:v>
                </c:pt>
                <c:pt idx="4329">
                  <c:v>37316</c:v>
                </c:pt>
                <c:pt idx="4330">
                  <c:v>37317</c:v>
                </c:pt>
                <c:pt idx="4331">
                  <c:v>37318</c:v>
                </c:pt>
                <c:pt idx="4332">
                  <c:v>37319</c:v>
                </c:pt>
                <c:pt idx="4333">
                  <c:v>37320</c:v>
                </c:pt>
                <c:pt idx="4334">
                  <c:v>37321</c:v>
                </c:pt>
                <c:pt idx="4335">
                  <c:v>37322</c:v>
                </c:pt>
                <c:pt idx="4336">
                  <c:v>37323</c:v>
                </c:pt>
                <c:pt idx="4337">
                  <c:v>37324</c:v>
                </c:pt>
                <c:pt idx="4338">
                  <c:v>37325</c:v>
                </c:pt>
                <c:pt idx="4339">
                  <c:v>37326</c:v>
                </c:pt>
                <c:pt idx="4340">
                  <c:v>37327</c:v>
                </c:pt>
                <c:pt idx="4341">
                  <c:v>37328</c:v>
                </c:pt>
                <c:pt idx="4342">
                  <c:v>37329</c:v>
                </c:pt>
                <c:pt idx="4343">
                  <c:v>37330</c:v>
                </c:pt>
                <c:pt idx="4344">
                  <c:v>37331</c:v>
                </c:pt>
                <c:pt idx="4345">
                  <c:v>37332</c:v>
                </c:pt>
                <c:pt idx="4346">
                  <c:v>37333</c:v>
                </c:pt>
                <c:pt idx="4347">
                  <c:v>37334</c:v>
                </c:pt>
                <c:pt idx="4348">
                  <c:v>37335</c:v>
                </c:pt>
                <c:pt idx="4349">
                  <c:v>37336</c:v>
                </c:pt>
                <c:pt idx="4350">
                  <c:v>37337</c:v>
                </c:pt>
                <c:pt idx="4351">
                  <c:v>37338</c:v>
                </c:pt>
                <c:pt idx="4352">
                  <c:v>37339</c:v>
                </c:pt>
                <c:pt idx="4353">
                  <c:v>37340</c:v>
                </c:pt>
                <c:pt idx="4354">
                  <c:v>37341</c:v>
                </c:pt>
                <c:pt idx="4355">
                  <c:v>37342</c:v>
                </c:pt>
                <c:pt idx="4356">
                  <c:v>37343</c:v>
                </c:pt>
                <c:pt idx="4357">
                  <c:v>37344</c:v>
                </c:pt>
                <c:pt idx="4358">
                  <c:v>37345</c:v>
                </c:pt>
                <c:pt idx="4359">
                  <c:v>37346</c:v>
                </c:pt>
                <c:pt idx="4360">
                  <c:v>37347</c:v>
                </c:pt>
                <c:pt idx="4361">
                  <c:v>37348</c:v>
                </c:pt>
                <c:pt idx="4362">
                  <c:v>37349</c:v>
                </c:pt>
                <c:pt idx="4363">
                  <c:v>37350</c:v>
                </c:pt>
                <c:pt idx="4364">
                  <c:v>37351</c:v>
                </c:pt>
                <c:pt idx="4365">
                  <c:v>37352</c:v>
                </c:pt>
                <c:pt idx="4366">
                  <c:v>37353</c:v>
                </c:pt>
                <c:pt idx="4367">
                  <c:v>37354</c:v>
                </c:pt>
                <c:pt idx="4368">
                  <c:v>37355</c:v>
                </c:pt>
                <c:pt idx="4369">
                  <c:v>37356</c:v>
                </c:pt>
                <c:pt idx="4370">
                  <c:v>37357</c:v>
                </c:pt>
                <c:pt idx="4371">
                  <c:v>37358</c:v>
                </c:pt>
                <c:pt idx="4372">
                  <c:v>37359</c:v>
                </c:pt>
                <c:pt idx="4373">
                  <c:v>37360</c:v>
                </c:pt>
                <c:pt idx="4374">
                  <c:v>37361</c:v>
                </c:pt>
                <c:pt idx="4375">
                  <c:v>37362</c:v>
                </c:pt>
                <c:pt idx="4376">
                  <c:v>37363</c:v>
                </c:pt>
                <c:pt idx="4377">
                  <c:v>37364</c:v>
                </c:pt>
                <c:pt idx="4378">
                  <c:v>37365</c:v>
                </c:pt>
                <c:pt idx="4379">
                  <c:v>37366</c:v>
                </c:pt>
                <c:pt idx="4380">
                  <c:v>37367</c:v>
                </c:pt>
                <c:pt idx="4381">
                  <c:v>37368</c:v>
                </c:pt>
                <c:pt idx="4382">
                  <c:v>37369</c:v>
                </c:pt>
                <c:pt idx="4383">
                  <c:v>37370</c:v>
                </c:pt>
                <c:pt idx="4384">
                  <c:v>37371</c:v>
                </c:pt>
                <c:pt idx="4385">
                  <c:v>37372</c:v>
                </c:pt>
                <c:pt idx="4386">
                  <c:v>37373</c:v>
                </c:pt>
                <c:pt idx="4387">
                  <c:v>37374</c:v>
                </c:pt>
                <c:pt idx="4388">
                  <c:v>37375</c:v>
                </c:pt>
                <c:pt idx="4389">
                  <c:v>37376</c:v>
                </c:pt>
                <c:pt idx="4390">
                  <c:v>37377</c:v>
                </c:pt>
                <c:pt idx="4391">
                  <c:v>37378</c:v>
                </c:pt>
                <c:pt idx="4392">
                  <c:v>37379</c:v>
                </c:pt>
                <c:pt idx="4393">
                  <c:v>37380</c:v>
                </c:pt>
                <c:pt idx="4394">
                  <c:v>37381</c:v>
                </c:pt>
                <c:pt idx="4395">
                  <c:v>37382</c:v>
                </c:pt>
                <c:pt idx="4396">
                  <c:v>37383</c:v>
                </c:pt>
                <c:pt idx="4397">
                  <c:v>37384</c:v>
                </c:pt>
                <c:pt idx="4398">
                  <c:v>37385</c:v>
                </c:pt>
                <c:pt idx="4399">
                  <c:v>37386</c:v>
                </c:pt>
                <c:pt idx="4400">
                  <c:v>37387</c:v>
                </c:pt>
                <c:pt idx="4401">
                  <c:v>37388</c:v>
                </c:pt>
                <c:pt idx="4402">
                  <c:v>37389</c:v>
                </c:pt>
                <c:pt idx="4403">
                  <c:v>37390</c:v>
                </c:pt>
                <c:pt idx="4404">
                  <c:v>37391</c:v>
                </c:pt>
                <c:pt idx="4405">
                  <c:v>37392</c:v>
                </c:pt>
                <c:pt idx="4406">
                  <c:v>37393</c:v>
                </c:pt>
                <c:pt idx="4407">
                  <c:v>37394</c:v>
                </c:pt>
                <c:pt idx="4408">
                  <c:v>37395</c:v>
                </c:pt>
                <c:pt idx="4409">
                  <c:v>37396</c:v>
                </c:pt>
                <c:pt idx="4410">
                  <c:v>37397</c:v>
                </c:pt>
                <c:pt idx="4411">
                  <c:v>37398</c:v>
                </c:pt>
                <c:pt idx="4412">
                  <c:v>37399</c:v>
                </c:pt>
                <c:pt idx="4413">
                  <c:v>37400</c:v>
                </c:pt>
                <c:pt idx="4414">
                  <c:v>37401</c:v>
                </c:pt>
                <c:pt idx="4415">
                  <c:v>37402</c:v>
                </c:pt>
                <c:pt idx="4416">
                  <c:v>37403</c:v>
                </c:pt>
                <c:pt idx="4417">
                  <c:v>37404</c:v>
                </c:pt>
                <c:pt idx="4418">
                  <c:v>37405</c:v>
                </c:pt>
                <c:pt idx="4419">
                  <c:v>37406</c:v>
                </c:pt>
                <c:pt idx="4420">
                  <c:v>37407</c:v>
                </c:pt>
                <c:pt idx="4421">
                  <c:v>37408</c:v>
                </c:pt>
                <c:pt idx="4422">
                  <c:v>37409</c:v>
                </c:pt>
                <c:pt idx="4423">
                  <c:v>37410</c:v>
                </c:pt>
                <c:pt idx="4424">
                  <c:v>37411</c:v>
                </c:pt>
                <c:pt idx="4425">
                  <c:v>37412</c:v>
                </c:pt>
                <c:pt idx="4426">
                  <c:v>37413</c:v>
                </c:pt>
                <c:pt idx="4427">
                  <c:v>37414</c:v>
                </c:pt>
                <c:pt idx="4428">
                  <c:v>37415</c:v>
                </c:pt>
                <c:pt idx="4429">
                  <c:v>37416</c:v>
                </c:pt>
                <c:pt idx="4430">
                  <c:v>37417</c:v>
                </c:pt>
                <c:pt idx="4431">
                  <c:v>37418</c:v>
                </c:pt>
                <c:pt idx="4432">
                  <c:v>37419</c:v>
                </c:pt>
                <c:pt idx="4433">
                  <c:v>37420</c:v>
                </c:pt>
                <c:pt idx="4434">
                  <c:v>37421</c:v>
                </c:pt>
                <c:pt idx="4435">
                  <c:v>37422</c:v>
                </c:pt>
                <c:pt idx="4436">
                  <c:v>37423</c:v>
                </c:pt>
                <c:pt idx="4437">
                  <c:v>37424</c:v>
                </c:pt>
                <c:pt idx="4438">
                  <c:v>37425</c:v>
                </c:pt>
                <c:pt idx="4439">
                  <c:v>37426</c:v>
                </c:pt>
                <c:pt idx="4440">
                  <c:v>37427</c:v>
                </c:pt>
                <c:pt idx="4441">
                  <c:v>37428</c:v>
                </c:pt>
                <c:pt idx="4442">
                  <c:v>37429</c:v>
                </c:pt>
                <c:pt idx="4443">
                  <c:v>37430</c:v>
                </c:pt>
                <c:pt idx="4444">
                  <c:v>37431</c:v>
                </c:pt>
                <c:pt idx="4445">
                  <c:v>37432</c:v>
                </c:pt>
                <c:pt idx="4446">
                  <c:v>37433</c:v>
                </c:pt>
                <c:pt idx="4447">
                  <c:v>37434</c:v>
                </c:pt>
                <c:pt idx="4448">
                  <c:v>37435</c:v>
                </c:pt>
                <c:pt idx="4449">
                  <c:v>37436</c:v>
                </c:pt>
                <c:pt idx="4450">
                  <c:v>37437</c:v>
                </c:pt>
                <c:pt idx="4451">
                  <c:v>37438</c:v>
                </c:pt>
                <c:pt idx="4452">
                  <c:v>37439</c:v>
                </c:pt>
                <c:pt idx="4453">
                  <c:v>37440</c:v>
                </c:pt>
                <c:pt idx="4454">
                  <c:v>37441</c:v>
                </c:pt>
                <c:pt idx="4455">
                  <c:v>37442</c:v>
                </c:pt>
                <c:pt idx="4456">
                  <c:v>37443</c:v>
                </c:pt>
                <c:pt idx="4457">
                  <c:v>37444</c:v>
                </c:pt>
                <c:pt idx="4458">
                  <c:v>37445</c:v>
                </c:pt>
                <c:pt idx="4459">
                  <c:v>37446</c:v>
                </c:pt>
                <c:pt idx="4460">
                  <c:v>37447</c:v>
                </c:pt>
                <c:pt idx="4461">
                  <c:v>37448</c:v>
                </c:pt>
                <c:pt idx="4462">
                  <c:v>37449</c:v>
                </c:pt>
                <c:pt idx="4463">
                  <c:v>37450</c:v>
                </c:pt>
                <c:pt idx="4464">
                  <c:v>37451</c:v>
                </c:pt>
                <c:pt idx="4465">
                  <c:v>37452</c:v>
                </c:pt>
                <c:pt idx="4466">
                  <c:v>37453</c:v>
                </c:pt>
                <c:pt idx="4467">
                  <c:v>37454</c:v>
                </c:pt>
                <c:pt idx="4468">
                  <c:v>37455</c:v>
                </c:pt>
                <c:pt idx="4469">
                  <c:v>37456</c:v>
                </c:pt>
                <c:pt idx="4470">
                  <c:v>37457</c:v>
                </c:pt>
                <c:pt idx="4471">
                  <c:v>37458</c:v>
                </c:pt>
                <c:pt idx="4472">
                  <c:v>37459</c:v>
                </c:pt>
                <c:pt idx="4473">
                  <c:v>37460</c:v>
                </c:pt>
                <c:pt idx="4474">
                  <c:v>37461</c:v>
                </c:pt>
                <c:pt idx="4475">
                  <c:v>37462</c:v>
                </c:pt>
                <c:pt idx="4476">
                  <c:v>37463</c:v>
                </c:pt>
                <c:pt idx="4477">
                  <c:v>37464</c:v>
                </c:pt>
                <c:pt idx="4478">
                  <c:v>37465</c:v>
                </c:pt>
                <c:pt idx="4479">
                  <c:v>37466</c:v>
                </c:pt>
                <c:pt idx="4480">
                  <c:v>37467</c:v>
                </c:pt>
                <c:pt idx="4481">
                  <c:v>37468</c:v>
                </c:pt>
                <c:pt idx="4482">
                  <c:v>37469</c:v>
                </c:pt>
                <c:pt idx="4483">
                  <c:v>37470</c:v>
                </c:pt>
                <c:pt idx="4484">
                  <c:v>37471</c:v>
                </c:pt>
                <c:pt idx="4485">
                  <c:v>37472</c:v>
                </c:pt>
                <c:pt idx="4486">
                  <c:v>37473</c:v>
                </c:pt>
                <c:pt idx="4487">
                  <c:v>37474</c:v>
                </c:pt>
                <c:pt idx="4488">
                  <c:v>37475</c:v>
                </c:pt>
                <c:pt idx="4489">
                  <c:v>37476</c:v>
                </c:pt>
                <c:pt idx="4490">
                  <c:v>37477</c:v>
                </c:pt>
                <c:pt idx="4491">
                  <c:v>37478</c:v>
                </c:pt>
                <c:pt idx="4492">
                  <c:v>37479</c:v>
                </c:pt>
                <c:pt idx="4493">
                  <c:v>37480</c:v>
                </c:pt>
                <c:pt idx="4494">
                  <c:v>37481</c:v>
                </c:pt>
                <c:pt idx="4495">
                  <c:v>37482</c:v>
                </c:pt>
                <c:pt idx="4496">
                  <c:v>37483</c:v>
                </c:pt>
                <c:pt idx="4497">
                  <c:v>37484</c:v>
                </c:pt>
                <c:pt idx="4498">
                  <c:v>37485</c:v>
                </c:pt>
                <c:pt idx="4499">
                  <c:v>37486</c:v>
                </c:pt>
                <c:pt idx="4500">
                  <c:v>37487</c:v>
                </c:pt>
                <c:pt idx="4501">
                  <c:v>37488</c:v>
                </c:pt>
                <c:pt idx="4502">
                  <c:v>37489</c:v>
                </c:pt>
                <c:pt idx="4503">
                  <c:v>37490</c:v>
                </c:pt>
                <c:pt idx="4504">
                  <c:v>37491</c:v>
                </c:pt>
                <c:pt idx="4505">
                  <c:v>37492</c:v>
                </c:pt>
                <c:pt idx="4506">
                  <c:v>37493</c:v>
                </c:pt>
                <c:pt idx="4507">
                  <c:v>37494</c:v>
                </c:pt>
                <c:pt idx="4508">
                  <c:v>37495</c:v>
                </c:pt>
                <c:pt idx="4509">
                  <c:v>37496</c:v>
                </c:pt>
                <c:pt idx="4510">
                  <c:v>37497</c:v>
                </c:pt>
                <c:pt idx="4511">
                  <c:v>37498</c:v>
                </c:pt>
                <c:pt idx="4512">
                  <c:v>37499</c:v>
                </c:pt>
                <c:pt idx="4513">
                  <c:v>37500</c:v>
                </c:pt>
                <c:pt idx="4514">
                  <c:v>37501</c:v>
                </c:pt>
                <c:pt idx="4515">
                  <c:v>37502</c:v>
                </c:pt>
                <c:pt idx="4516">
                  <c:v>37503</c:v>
                </c:pt>
                <c:pt idx="4517">
                  <c:v>37504</c:v>
                </c:pt>
                <c:pt idx="4518">
                  <c:v>37505</c:v>
                </c:pt>
                <c:pt idx="4519">
                  <c:v>37506</c:v>
                </c:pt>
                <c:pt idx="4520">
                  <c:v>37507</c:v>
                </c:pt>
                <c:pt idx="4521">
                  <c:v>37508</c:v>
                </c:pt>
                <c:pt idx="4522">
                  <c:v>37509</c:v>
                </c:pt>
                <c:pt idx="4523">
                  <c:v>37510</c:v>
                </c:pt>
                <c:pt idx="4524">
                  <c:v>37511</c:v>
                </c:pt>
                <c:pt idx="4525">
                  <c:v>37512</c:v>
                </c:pt>
                <c:pt idx="4526">
                  <c:v>37513</c:v>
                </c:pt>
                <c:pt idx="4527">
                  <c:v>37514</c:v>
                </c:pt>
                <c:pt idx="4528">
                  <c:v>37515</c:v>
                </c:pt>
                <c:pt idx="4529">
                  <c:v>37516</c:v>
                </c:pt>
                <c:pt idx="4530">
                  <c:v>37517</c:v>
                </c:pt>
                <c:pt idx="4531">
                  <c:v>37518</c:v>
                </c:pt>
                <c:pt idx="4532">
                  <c:v>37519</c:v>
                </c:pt>
                <c:pt idx="4533">
                  <c:v>37520</c:v>
                </c:pt>
                <c:pt idx="4534">
                  <c:v>37521</c:v>
                </c:pt>
                <c:pt idx="4535">
                  <c:v>37522</c:v>
                </c:pt>
                <c:pt idx="4536">
                  <c:v>37523</c:v>
                </c:pt>
                <c:pt idx="4537">
                  <c:v>37524</c:v>
                </c:pt>
                <c:pt idx="4538">
                  <c:v>37525</c:v>
                </c:pt>
                <c:pt idx="4539">
                  <c:v>37526</c:v>
                </c:pt>
                <c:pt idx="4540">
                  <c:v>37527</c:v>
                </c:pt>
                <c:pt idx="4541">
                  <c:v>37528</c:v>
                </c:pt>
                <c:pt idx="4542">
                  <c:v>37529</c:v>
                </c:pt>
                <c:pt idx="4543">
                  <c:v>37530</c:v>
                </c:pt>
                <c:pt idx="4544">
                  <c:v>37531</c:v>
                </c:pt>
                <c:pt idx="4545">
                  <c:v>37532</c:v>
                </c:pt>
                <c:pt idx="4546">
                  <c:v>37533</c:v>
                </c:pt>
                <c:pt idx="4547">
                  <c:v>37534</c:v>
                </c:pt>
                <c:pt idx="4548">
                  <c:v>37535</c:v>
                </c:pt>
                <c:pt idx="4549">
                  <c:v>37536</c:v>
                </c:pt>
                <c:pt idx="4550">
                  <c:v>37537</c:v>
                </c:pt>
                <c:pt idx="4551">
                  <c:v>37538</c:v>
                </c:pt>
                <c:pt idx="4552">
                  <c:v>37539</c:v>
                </c:pt>
                <c:pt idx="4553">
                  <c:v>37540</c:v>
                </c:pt>
                <c:pt idx="4554">
                  <c:v>37541</c:v>
                </c:pt>
                <c:pt idx="4555">
                  <c:v>37542</c:v>
                </c:pt>
                <c:pt idx="4556">
                  <c:v>37543</c:v>
                </c:pt>
                <c:pt idx="4557">
                  <c:v>37544</c:v>
                </c:pt>
                <c:pt idx="4558">
                  <c:v>37545</c:v>
                </c:pt>
                <c:pt idx="4559">
                  <c:v>37546</c:v>
                </c:pt>
                <c:pt idx="4560">
                  <c:v>37547</c:v>
                </c:pt>
                <c:pt idx="4561">
                  <c:v>37548</c:v>
                </c:pt>
                <c:pt idx="4562">
                  <c:v>37549</c:v>
                </c:pt>
                <c:pt idx="4563">
                  <c:v>37550</c:v>
                </c:pt>
                <c:pt idx="4564">
                  <c:v>37551</c:v>
                </c:pt>
                <c:pt idx="4565">
                  <c:v>37552</c:v>
                </c:pt>
                <c:pt idx="4566">
                  <c:v>37553</c:v>
                </c:pt>
                <c:pt idx="4567">
                  <c:v>37554</c:v>
                </c:pt>
                <c:pt idx="4568">
                  <c:v>37555</c:v>
                </c:pt>
                <c:pt idx="4569">
                  <c:v>37556</c:v>
                </c:pt>
                <c:pt idx="4570">
                  <c:v>37557</c:v>
                </c:pt>
                <c:pt idx="4571">
                  <c:v>37558</c:v>
                </c:pt>
                <c:pt idx="4572">
                  <c:v>37559</c:v>
                </c:pt>
                <c:pt idx="4573">
                  <c:v>37560</c:v>
                </c:pt>
                <c:pt idx="4574">
                  <c:v>37561</c:v>
                </c:pt>
                <c:pt idx="4575">
                  <c:v>37562</c:v>
                </c:pt>
                <c:pt idx="4576">
                  <c:v>37563</c:v>
                </c:pt>
                <c:pt idx="4577">
                  <c:v>37564</c:v>
                </c:pt>
                <c:pt idx="4578">
                  <c:v>37565</c:v>
                </c:pt>
                <c:pt idx="4579">
                  <c:v>37566</c:v>
                </c:pt>
                <c:pt idx="4580">
                  <c:v>37567</c:v>
                </c:pt>
                <c:pt idx="4581">
                  <c:v>37568</c:v>
                </c:pt>
                <c:pt idx="4582">
                  <c:v>37569</c:v>
                </c:pt>
                <c:pt idx="4583">
                  <c:v>37570</c:v>
                </c:pt>
                <c:pt idx="4584">
                  <c:v>37571</c:v>
                </c:pt>
                <c:pt idx="4585">
                  <c:v>37572</c:v>
                </c:pt>
                <c:pt idx="4586">
                  <c:v>37573</c:v>
                </c:pt>
                <c:pt idx="4587">
                  <c:v>37574</c:v>
                </c:pt>
                <c:pt idx="4588">
                  <c:v>37575</c:v>
                </c:pt>
                <c:pt idx="4589">
                  <c:v>37576</c:v>
                </c:pt>
                <c:pt idx="4590">
                  <c:v>37577</c:v>
                </c:pt>
                <c:pt idx="4591">
                  <c:v>37578</c:v>
                </c:pt>
                <c:pt idx="4592">
                  <c:v>37579</c:v>
                </c:pt>
                <c:pt idx="4593">
                  <c:v>37580</c:v>
                </c:pt>
                <c:pt idx="4594">
                  <c:v>37581</c:v>
                </c:pt>
                <c:pt idx="4595">
                  <c:v>37582</c:v>
                </c:pt>
                <c:pt idx="4596">
                  <c:v>37583</c:v>
                </c:pt>
                <c:pt idx="4597">
                  <c:v>37584</c:v>
                </c:pt>
                <c:pt idx="4598">
                  <c:v>37585</c:v>
                </c:pt>
                <c:pt idx="4599">
                  <c:v>37586</c:v>
                </c:pt>
                <c:pt idx="4600">
                  <c:v>37587</c:v>
                </c:pt>
                <c:pt idx="4601">
                  <c:v>37588</c:v>
                </c:pt>
                <c:pt idx="4602">
                  <c:v>37589</c:v>
                </c:pt>
                <c:pt idx="4603">
                  <c:v>37590</c:v>
                </c:pt>
                <c:pt idx="4604">
                  <c:v>37591</c:v>
                </c:pt>
                <c:pt idx="4605">
                  <c:v>37592</c:v>
                </c:pt>
                <c:pt idx="4606">
                  <c:v>37593</c:v>
                </c:pt>
                <c:pt idx="4607">
                  <c:v>37594</c:v>
                </c:pt>
                <c:pt idx="4608">
                  <c:v>37595</c:v>
                </c:pt>
                <c:pt idx="4609">
                  <c:v>37596</c:v>
                </c:pt>
                <c:pt idx="4610">
                  <c:v>37597</c:v>
                </c:pt>
                <c:pt idx="4611">
                  <c:v>37598</c:v>
                </c:pt>
                <c:pt idx="4612">
                  <c:v>37599</c:v>
                </c:pt>
                <c:pt idx="4613">
                  <c:v>37600</c:v>
                </c:pt>
                <c:pt idx="4614">
                  <c:v>37601</c:v>
                </c:pt>
                <c:pt idx="4615">
                  <c:v>37602</c:v>
                </c:pt>
                <c:pt idx="4616">
                  <c:v>37603</c:v>
                </c:pt>
                <c:pt idx="4617">
                  <c:v>37604</c:v>
                </c:pt>
                <c:pt idx="4618">
                  <c:v>37605</c:v>
                </c:pt>
                <c:pt idx="4619">
                  <c:v>37606</c:v>
                </c:pt>
                <c:pt idx="4620">
                  <c:v>37607</c:v>
                </c:pt>
                <c:pt idx="4621">
                  <c:v>37608</c:v>
                </c:pt>
                <c:pt idx="4622">
                  <c:v>37609</c:v>
                </c:pt>
                <c:pt idx="4623">
                  <c:v>37610</c:v>
                </c:pt>
                <c:pt idx="4624">
                  <c:v>37611</c:v>
                </c:pt>
                <c:pt idx="4625">
                  <c:v>37612</c:v>
                </c:pt>
                <c:pt idx="4626">
                  <c:v>37613</c:v>
                </c:pt>
                <c:pt idx="4627">
                  <c:v>37614</c:v>
                </c:pt>
                <c:pt idx="4628">
                  <c:v>37615</c:v>
                </c:pt>
                <c:pt idx="4629">
                  <c:v>37616</c:v>
                </c:pt>
                <c:pt idx="4630">
                  <c:v>37617</c:v>
                </c:pt>
                <c:pt idx="4631">
                  <c:v>37618</c:v>
                </c:pt>
                <c:pt idx="4632">
                  <c:v>37619</c:v>
                </c:pt>
                <c:pt idx="4633">
                  <c:v>37620</c:v>
                </c:pt>
                <c:pt idx="4634">
                  <c:v>37621</c:v>
                </c:pt>
                <c:pt idx="4635">
                  <c:v>37622</c:v>
                </c:pt>
                <c:pt idx="4636">
                  <c:v>37623</c:v>
                </c:pt>
                <c:pt idx="4637">
                  <c:v>37624</c:v>
                </c:pt>
                <c:pt idx="4638">
                  <c:v>37625</c:v>
                </c:pt>
                <c:pt idx="4639">
                  <c:v>37626</c:v>
                </c:pt>
                <c:pt idx="4640">
                  <c:v>37627</c:v>
                </c:pt>
                <c:pt idx="4641">
                  <c:v>37628</c:v>
                </c:pt>
                <c:pt idx="4642">
                  <c:v>37629</c:v>
                </c:pt>
                <c:pt idx="4643">
                  <c:v>37630</c:v>
                </c:pt>
                <c:pt idx="4644">
                  <c:v>37631</c:v>
                </c:pt>
                <c:pt idx="4645">
                  <c:v>37632</c:v>
                </c:pt>
                <c:pt idx="4646">
                  <c:v>37633</c:v>
                </c:pt>
                <c:pt idx="4647">
                  <c:v>37634</c:v>
                </c:pt>
                <c:pt idx="4648">
                  <c:v>37635</c:v>
                </c:pt>
                <c:pt idx="4649">
                  <c:v>37636</c:v>
                </c:pt>
                <c:pt idx="4650">
                  <c:v>37637</c:v>
                </c:pt>
                <c:pt idx="4651">
                  <c:v>37638</c:v>
                </c:pt>
                <c:pt idx="4652">
                  <c:v>37639</c:v>
                </c:pt>
                <c:pt idx="4653">
                  <c:v>37640</c:v>
                </c:pt>
                <c:pt idx="4654">
                  <c:v>37641</c:v>
                </c:pt>
                <c:pt idx="4655">
                  <c:v>37642</c:v>
                </c:pt>
                <c:pt idx="4656">
                  <c:v>37643</c:v>
                </c:pt>
                <c:pt idx="4657">
                  <c:v>37644</c:v>
                </c:pt>
                <c:pt idx="4658">
                  <c:v>37645</c:v>
                </c:pt>
                <c:pt idx="4659">
                  <c:v>37646</c:v>
                </c:pt>
                <c:pt idx="4660">
                  <c:v>37647</c:v>
                </c:pt>
                <c:pt idx="4661">
                  <c:v>37648</c:v>
                </c:pt>
                <c:pt idx="4662">
                  <c:v>37649</c:v>
                </c:pt>
                <c:pt idx="4663">
                  <c:v>37650</c:v>
                </c:pt>
                <c:pt idx="4664">
                  <c:v>37651</c:v>
                </c:pt>
                <c:pt idx="4665">
                  <c:v>37652</c:v>
                </c:pt>
                <c:pt idx="4666">
                  <c:v>37653</c:v>
                </c:pt>
                <c:pt idx="4667">
                  <c:v>37654</c:v>
                </c:pt>
                <c:pt idx="4668">
                  <c:v>37655</c:v>
                </c:pt>
                <c:pt idx="4669">
                  <c:v>37656</c:v>
                </c:pt>
                <c:pt idx="4670">
                  <c:v>37657</c:v>
                </c:pt>
                <c:pt idx="4671">
                  <c:v>37658</c:v>
                </c:pt>
                <c:pt idx="4672">
                  <c:v>37659</c:v>
                </c:pt>
                <c:pt idx="4673">
                  <c:v>37660</c:v>
                </c:pt>
                <c:pt idx="4674">
                  <c:v>37661</c:v>
                </c:pt>
                <c:pt idx="4675">
                  <c:v>37662</c:v>
                </c:pt>
                <c:pt idx="4676">
                  <c:v>37663</c:v>
                </c:pt>
                <c:pt idx="4677">
                  <c:v>37664</c:v>
                </c:pt>
                <c:pt idx="4678">
                  <c:v>37665</c:v>
                </c:pt>
                <c:pt idx="4679">
                  <c:v>37666</c:v>
                </c:pt>
                <c:pt idx="4680">
                  <c:v>37667</c:v>
                </c:pt>
                <c:pt idx="4681">
                  <c:v>37668</c:v>
                </c:pt>
                <c:pt idx="4682">
                  <c:v>37669</c:v>
                </c:pt>
                <c:pt idx="4683">
                  <c:v>37670</c:v>
                </c:pt>
                <c:pt idx="4684">
                  <c:v>37671</c:v>
                </c:pt>
                <c:pt idx="4685">
                  <c:v>37672</c:v>
                </c:pt>
                <c:pt idx="4686">
                  <c:v>37673</c:v>
                </c:pt>
                <c:pt idx="4687">
                  <c:v>37674</c:v>
                </c:pt>
                <c:pt idx="4688">
                  <c:v>37675</c:v>
                </c:pt>
                <c:pt idx="4689">
                  <c:v>37676</c:v>
                </c:pt>
                <c:pt idx="4690">
                  <c:v>37677</c:v>
                </c:pt>
                <c:pt idx="4691">
                  <c:v>37678</c:v>
                </c:pt>
                <c:pt idx="4692">
                  <c:v>37679</c:v>
                </c:pt>
                <c:pt idx="4693">
                  <c:v>37680</c:v>
                </c:pt>
                <c:pt idx="4694">
                  <c:v>37681</c:v>
                </c:pt>
                <c:pt idx="4695">
                  <c:v>37682</c:v>
                </c:pt>
                <c:pt idx="4696">
                  <c:v>37683</c:v>
                </c:pt>
                <c:pt idx="4697">
                  <c:v>37684</c:v>
                </c:pt>
                <c:pt idx="4698">
                  <c:v>37685</c:v>
                </c:pt>
                <c:pt idx="4699">
                  <c:v>37686</c:v>
                </c:pt>
                <c:pt idx="4700">
                  <c:v>37687</c:v>
                </c:pt>
                <c:pt idx="4701">
                  <c:v>37688</c:v>
                </c:pt>
                <c:pt idx="4702">
                  <c:v>37689</c:v>
                </c:pt>
                <c:pt idx="4703">
                  <c:v>37690</c:v>
                </c:pt>
                <c:pt idx="4704">
                  <c:v>37691</c:v>
                </c:pt>
                <c:pt idx="4705">
                  <c:v>37692</c:v>
                </c:pt>
                <c:pt idx="4706">
                  <c:v>37693</c:v>
                </c:pt>
                <c:pt idx="4707">
                  <c:v>37694</c:v>
                </c:pt>
                <c:pt idx="4708">
                  <c:v>37695</c:v>
                </c:pt>
                <c:pt idx="4709">
                  <c:v>37696</c:v>
                </c:pt>
                <c:pt idx="4710">
                  <c:v>37697</c:v>
                </c:pt>
                <c:pt idx="4711">
                  <c:v>37698</c:v>
                </c:pt>
                <c:pt idx="4712">
                  <c:v>37699</c:v>
                </c:pt>
                <c:pt idx="4713">
                  <c:v>37700</c:v>
                </c:pt>
                <c:pt idx="4714">
                  <c:v>37701</c:v>
                </c:pt>
                <c:pt idx="4715">
                  <c:v>37702</c:v>
                </c:pt>
                <c:pt idx="4716">
                  <c:v>37703</c:v>
                </c:pt>
                <c:pt idx="4717">
                  <c:v>37704</c:v>
                </c:pt>
                <c:pt idx="4718">
                  <c:v>37705</c:v>
                </c:pt>
                <c:pt idx="4719">
                  <c:v>37706</c:v>
                </c:pt>
                <c:pt idx="4720">
                  <c:v>37707</c:v>
                </c:pt>
                <c:pt idx="4721">
                  <c:v>37708</c:v>
                </c:pt>
                <c:pt idx="4722">
                  <c:v>37709</c:v>
                </c:pt>
                <c:pt idx="4723">
                  <c:v>37710</c:v>
                </c:pt>
                <c:pt idx="4724">
                  <c:v>37711</c:v>
                </c:pt>
                <c:pt idx="4725">
                  <c:v>37712</c:v>
                </c:pt>
                <c:pt idx="4726">
                  <c:v>37713</c:v>
                </c:pt>
                <c:pt idx="4727">
                  <c:v>37714</c:v>
                </c:pt>
                <c:pt idx="4728">
                  <c:v>37715</c:v>
                </c:pt>
                <c:pt idx="4729">
                  <c:v>37716</c:v>
                </c:pt>
                <c:pt idx="4730">
                  <c:v>37717</c:v>
                </c:pt>
                <c:pt idx="4731">
                  <c:v>37718</c:v>
                </c:pt>
                <c:pt idx="4732">
                  <c:v>37719</c:v>
                </c:pt>
                <c:pt idx="4733">
                  <c:v>37720</c:v>
                </c:pt>
                <c:pt idx="4734">
                  <c:v>37721</c:v>
                </c:pt>
                <c:pt idx="4735">
                  <c:v>37722</c:v>
                </c:pt>
                <c:pt idx="4736">
                  <c:v>37723</c:v>
                </c:pt>
                <c:pt idx="4737">
                  <c:v>37724</c:v>
                </c:pt>
                <c:pt idx="4738">
                  <c:v>37725</c:v>
                </c:pt>
                <c:pt idx="4739">
                  <c:v>37726</c:v>
                </c:pt>
                <c:pt idx="4740">
                  <c:v>37727</c:v>
                </c:pt>
                <c:pt idx="4741">
                  <c:v>37728</c:v>
                </c:pt>
                <c:pt idx="4742">
                  <c:v>37729</c:v>
                </c:pt>
                <c:pt idx="4743">
                  <c:v>37730</c:v>
                </c:pt>
                <c:pt idx="4744">
                  <c:v>37731</c:v>
                </c:pt>
                <c:pt idx="4745">
                  <c:v>37732</c:v>
                </c:pt>
                <c:pt idx="4746">
                  <c:v>37733</c:v>
                </c:pt>
                <c:pt idx="4747">
                  <c:v>37734</c:v>
                </c:pt>
                <c:pt idx="4748">
                  <c:v>37735</c:v>
                </c:pt>
                <c:pt idx="4749">
                  <c:v>37736</c:v>
                </c:pt>
                <c:pt idx="4750">
                  <c:v>37737</c:v>
                </c:pt>
                <c:pt idx="4751">
                  <c:v>37738</c:v>
                </c:pt>
                <c:pt idx="4752">
                  <c:v>37739</c:v>
                </c:pt>
                <c:pt idx="4753">
                  <c:v>37740</c:v>
                </c:pt>
                <c:pt idx="4754">
                  <c:v>37741</c:v>
                </c:pt>
                <c:pt idx="4755">
                  <c:v>37742</c:v>
                </c:pt>
                <c:pt idx="4756">
                  <c:v>37743</c:v>
                </c:pt>
                <c:pt idx="4757">
                  <c:v>37744</c:v>
                </c:pt>
                <c:pt idx="4758">
                  <c:v>37745</c:v>
                </c:pt>
                <c:pt idx="4759">
                  <c:v>37746</c:v>
                </c:pt>
                <c:pt idx="4760">
                  <c:v>37747</c:v>
                </c:pt>
                <c:pt idx="4761">
                  <c:v>37748</c:v>
                </c:pt>
                <c:pt idx="4762">
                  <c:v>37749</c:v>
                </c:pt>
                <c:pt idx="4763">
                  <c:v>37750</c:v>
                </c:pt>
                <c:pt idx="4764">
                  <c:v>37751</c:v>
                </c:pt>
                <c:pt idx="4765">
                  <c:v>37752</c:v>
                </c:pt>
                <c:pt idx="4766">
                  <c:v>37753</c:v>
                </c:pt>
                <c:pt idx="4767">
                  <c:v>37754</c:v>
                </c:pt>
                <c:pt idx="4768">
                  <c:v>37755</c:v>
                </c:pt>
                <c:pt idx="4769">
                  <c:v>37756</c:v>
                </c:pt>
                <c:pt idx="4770">
                  <c:v>37757</c:v>
                </c:pt>
                <c:pt idx="4771">
                  <c:v>37758</c:v>
                </c:pt>
                <c:pt idx="4772">
                  <c:v>37759</c:v>
                </c:pt>
                <c:pt idx="4773">
                  <c:v>37760</c:v>
                </c:pt>
                <c:pt idx="4774">
                  <c:v>37761</c:v>
                </c:pt>
                <c:pt idx="4775">
                  <c:v>37762</c:v>
                </c:pt>
                <c:pt idx="4776">
                  <c:v>37763</c:v>
                </c:pt>
                <c:pt idx="4777">
                  <c:v>37764</c:v>
                </c:pt>
                <c:pt idx="4778">
                  <c:v>37765</c:v>
                </c:pt>
                <c:pt idx="4779">
                  <c:v>37766</c:v>
                </c:pt>
                <c:pt idx="4780">
                  <c:v>37767</c:v>
                </c:pt>
                <c:pt idx="4781">
                  <c:v>37768</c:v>
                </c:pt>
                <c:pt idx="4782">
                  <c:v>37769</c:v>
                </c:pt>
                <c:pt idx="4783">
                  <c:v>37770</c:v>
                </c:pt>
                <c:pt idx="4784">
                  <c:v>37771</c:v>
                </c:pt>
                <c:pt idx="4785">
                  <c:v>37772</c:v>
                </c:pt>
                <c:pt idx="4786">
                  <c:v>37773</c:v>
                </c:pt>
                <c:pt idx="4787">
                  <c:v>37774</c:v>
                </c:pt>
                <c:pt idx="4788">
                  <c:v>37775</c:v>
                </c:pt>
                <c:pt idx="4789">
                  <c:v>37776</c:v>
                </c:pt>
                <c:pt idx="4790">
                  <c:v>37777</c:v>
                </c:pt>
                <c:pt idx="4791">
                  <c:v>37778</c:v>
                </c:pt>
                <c:pt idx="4792">
                  <c:v>37779</c:v>
                </c:pt>
                <c:pt idx="4793">
                  <c:v>37780</c:v>
                </c:pt>
                <c:pt idx="4794">
                  <c:v>37781</c:v>
                </c:pt>
                <c:pt idx="4795">
                  <c:v>37782</c:v>
                </c:pt>
                <c:pt idx="4796">
                  <c:v>37783</c:v>
                </c:pt>
                <c:pt idx="4797">
                  <c:v>37784</c:v>
                </c:pt>
                <c:pt idx="4798">
                  <c:v>37785</c:v>
                </c:pt>
                <c:pt idx="4799">
                  <c:v>37786</c:v>
                </c:pt>
                <c:pt idx="4800">
                  <c:v>37787</c:v>
                </c:pt>
                <c:pt idx="4801">
                  <c:v>37788</c:v>
                </c:pt>
                <c:pt idx="4802">
                  <c:v>37789</c:v>
                </c:pt>
                <c:pt idx="4803">
                  <c:v>37790</c:v>
                </c:pt>
                <c:pt idx="4804">
                  <c:v>37791</c:v>
                </c:pt>
                <c:pt idx="4805">
                  <c:v>37792</c:v>
                </c:pt>
                <c:pt idx="4806">
                  <c:v>37793</c:v>
                </c:pt>
                <c:pt idx="4807">
                  <c:v>37794</c:v>
                </c:pt>
                <c:pt idx="4808">
                  <c:v>37795</c:v>
                </c:pt>
                <c:pt idx="4809">
                  <c:v>37796</c:v>
                </c:pt>
                <c:pt idx="4810">
                  <c:v>37797</c:v>
                </c:pt>
                <c:pt idx="4811">
                  <c:v>37798</c:v>
                </c:pt>
                <c:pt idx="4812">
                  <c:v>37799</c:v>
                </c:pt>
                <c:pt idx="4813">
                  <c:v>37800</c:v>
                </c:pt>
                <c:pt idx="4814">
                  <c:v>37801</c:v>
                </c:pt>
                <c:pt idx="4815">
                  <c:v>37802</c:v>
                </c:pt>
                <c:pt idx="4816">
                  <c:v>37803</c:v>
                </c:pt>
                <c:pt idx="4817">
                  <c:v>37804</c:v>
                </c:pt>
                <c:pt idx="4818">
                  <c:v>37805</c:v>
                </c:pt>
                <c:pt idx="4819">
                  <c:v>37806</c:v>
                </c:pt>
                <c:pt idx="4820">
                  <c:v>37807</c:v>
                </c:pt>
                <c:pt idx="4821">
                  <c:v>37808</c:v>
                </c:pt>
                <c:pt idx="4822">
                  <c:v>37809</c:v>
                </c:pt>
                <c:pt idx="4823">
                  <c:v>37810</c:v>
                </c:pt>
                <c:pt idx="4824">
                  <c:v>37811</c:v>
                </c:pt>
                <c:pt idx="4825">
                  <c:v>37812</c:v>
                </c:pt>
                <c:pt idx="4826">
                  <c:v>37813</c:v>
                </c:pt>
                <c:pt idx="4827">
                  <c:v>37814</c:v>
                </c:pt>
                <c:pt idx="4828">
                  <c:v>37815</c:v>
                </c:pt>
                <c:pt idx="4829">
                  <c:v>37816</c:v>
                </c:pt>
                <c:pt idx="4830">
                  <c:v>37817</c:v>
                </c:pt>
                <c:pt idx="4831">
                  <c:v>37818</c:v>
                </c:pt>
                <c:pt idx="4832">
                  <c:v>37819</c:v>
                </c:pt>
                <c:pt idx="4833">
                  <c:v>37820</c:v>
                </c:pt>
                <c:pt idx="4834">
                  <c:v>37821</c:v>
                </c:pt>
                <c:pt idx="4835">
                  <c:v>37822</c:v>
                </c:pt>
                <c:pt idx="4836">
                  <c:v>37823</c:v>
                </c:pt>
                <c:pt idx="4837">
                  <c:v>37824</c:v>
                </c:pt>
                <c:pt idx="4838">
                  <c:v>37825</c:v>
                </c:pt>
                <c:pt idx="4839">
                  <c:v>37826</c:v>
                </c:pt>
                <c:pt idx="4840">
                  <c:v>37827</c:v>
                </c:pt>
                <c:pt idx="4841">
                  <c:v>37828</c:v>
                </c:pt>
                <c:pt idx="4842">
                  <c:v>37829</c:v>
                </c:pt>
                <c:pt idx="4843">
                  <c:v>37830</c:v>
                </c:pt>
                <c:pt idx="4844">
                  <c:v>37831</c:v>
                </c:pt>
                <c:pt idx="4845">
                  <c:v>37832</c:v>
                </c:pt>
                <c:pt idx="4846">
                  <c:v>37833</c:v>
                </c:pt>
                <c:pt idx="4847">
                  <c:v>37834</c:v>
                </c:pt>
                <c:pt idx="4848">
                  <c:v>37835</c:v>
                </c:pt>
                <c:pt idx="4849">
                  <c:v>37836</c:v>
                </c:pt>
                <c:pt idx="4850">
                  <c:v>37837</c:v>
                </c:pt>
                <c:pt idx="4851">
                  <c:v>37838</c:v>
                </c:pt>
                <c:pt idx="4852">
                  <c:v>37839</c:v>
                </c:pt>
                <c:pt idx="4853">
                  <c:v>37840</c:v>
                </c:pt>
                <c:pt idx="4854">
                  <c:v>37841</c:v>
                </c:pt>
                <c:pt idx="4855">
                  <c:v>37842</c:v>
                </c:pt>
                <c:pt idx="4856">
                  <c:v>37843</c:v>
                </c:pt>
                <c:pt idx="4857">
                  <c:v>37844</c:v>
                </c:pt>
                <c:pt idx="4858">
                  <c:v>37845</c:v>
                </c:pt>
                <c:pt idx="4859">
                  <c:v>37846</c:v>
                </c:pt>
                <c:pt idx="4860">
                  <c:v>37847</c:v>
                </c:pt>
                <c:pt idx="4861">
                  <c:v>37848</c:v>
                </c:pt>
                <c:pt idx="4862">
                  <c:v>37849</c:v>
                </c:pt>
                <c:pt idx="4863">
                  <c:v>37850</c:v>
                </c:pt>
                <c:pt idx="4864">
                  <c:v>37851</c:v>
                </c:pt>
                <c:pt idx="4865">
                  <c:v>37852</c:v>
                </c:pt>
                <c:pt idx="4866">
                  <c:v>37853</c:v>
                </c:pt>
                <c:pt idx="4867">
                  <c:v>37854</c:v>
                </c:pt>
                <c:pt idx="4868">
                  <c:v>37855</c:v>
                </c:pt>
                <c:pt idx="4869">
                  <c:v>37856</c:v>
                </c:pt>
                <c:pt idx="4870">
                  <c:v>37857</c:v>
                </c:pt>
                <c:pt idx="4871">
                  <c:v>37858</c:v>
                </c:pt>
                <c:pt idx="4872">
                  <c:v>37859</c:v>
                </c:pt>
                <c:pt idx="4873">
                  <c:v>37860</c:v>
                </c:pt>
                <c:pt idx="4874">
                  <c:v>37861</c:v>
                </c:pt>
                <c:pt idx="4875">
                  <c:v>37862</c:v>
                </c:pt>
                <c:pt idx="4876">
                  <c:v>37863</c:v>
                </c:pt>
                <c:pt idx="4877">
                  <c:v>37864</c:v>
                </c:pt>
                <c:pt idx="4878">
                  <c:v>37865</c:v>
                </c:pt>
                <c:pt idx="4879">
                  <c:v>37866</c:v>
                </c:pt>
                <c:pt idx="4880">
                  <c:v>37867</c:v>
                </c:pt>
                <c:pt idx="4881">
                  <c:v>37868</c:v>
                </c:pt>
                <c:pt idx="4882">
                  <c:v>37869</c:v>
                </c:pt>
                <c:pt idx="4883">
                  <c:v>37870</c:v>
                </c:pt>
                <c:pt idx="4884">
                  <c:v>37871</c:v>
                </c:pt>
                <c:pt idx="4885">
                  <c:v>37872</c:v>
                </c:pt>
                <c:pt idx="4886">
                  <c:v>37873</c:v>
                </c:pt>
                <c:pt idx="4887">
                  <c:v>37874</c:v>
                </c:pt>
                <c:pt idx="4888">
                  <c:v>37875</c:v>
                </c:pt>
                <c:pt idx="4889">
                  <c:v>37876</c:v>
                </c:pt>
                <c:pt idx="4890">
                  <c:v>37877</c:v>
                </c:pt>
                <c:pt idx="4891">
                  <c:v>37878</c:v>
                </c:pt>
                <c:pt idx="4892">
                  <c:v>37879</c:v>
                </c:pt>
                <c:pt idx="4893">
                  <c:v>37880</c:v>
                </c:pt>
                <c:pt idx="4894">
                  <c:v>37881</c:v>
                </c:pt>
                <c:pt idx="4895">
                  <c:v>37882</c:v>
                </c:pt>
                <c:pt idx="4896">
                  <c:v>37883</c:v>
                </c:pt>
                <c:pt idx="4897">
                  <c:v>37884</c:v>
                </c:pt>
                <c:pt idx="4898">
                  <c:v>37885</c:v>
                </c:pt>
                <c:pt idx="4899">
                  <c:v>37886</c:v>
                </c:pt>
                <c:pt idx="4900">
                  <c:v>37887</c:v>
                </c:pt>
                <c:pt idx="4901">
                  <c:v>37888</c:v>
                </c:pt>
                <c:pt idx="4902">
                  <c:v>37889</c:v>
                </c:pt>
                <c:pt idx="4903">
                  <c:v>37890</c:v>
                </c:pt>
                <c:pt idx="4904">
                  <c:v>37891</c:v>
                </c:pt>
                <c:pt idx="4905">
                  <c:v>37892</c:v>
                </c:pt>
                <c:pt idx="4906">
                  <c:v>37893</c:v>
                </c:pt>
                <c:pt idx="4907">
                  <c:v>37894</c:v>
                </c:pt>
                <c:pt idx="4908">
                  <c:v>37895</c:v>
                </c:pt>
                <c:pt idx="4909">
                  <c:v>37896</c:v>
                </c:pt>
                <c:pt idx="4910">
                  <c:v>37897</c:v>
                </c:pt>
                <c:pt idx="4911">
                  <c:v>37898</c:v>
                </c:pt>
                <c:pt idx="4912">
                  <c:v>37899</c:v>
                </c:pt>
                <c:pt idx="4913">
                  <c:v>37900</c:v>
                </c:pt>
                <c:pt idx="4914">
                  <c:v>37901</c:v>
                </c:pt>
                <c:pt idx="4915">
                  <c:v>37902</c:v>
                </c:pt>
                <c:pt idx="4916">
                  <c:v>37903</c:v>
                </c:pt>
                <c:pt idx="4917">
                  <c:v>37904</c:v>
                </c:pt>
                <c:pt idx="4918">
                  <c:v>37905</c:v>
                </c:pt>
                <c:pt idx="4919">
                  <c:v>37906</c:v>
                </c:pt>
                <c:pt idx="4920">
                  <c:v>37907</c:v>
                </c:pt>
                <c:pt idx="4921">
                  <c:v>37908</c:v>
                </c:pt>
                <c:pt idx="4922">
                  <c:v>37909</c:v>
                </c:pt>
                <c:pt idx="4923">
                  <c:v>37910</c:v>
                </c:pt>
                <c:pt idx="4924">
                  <c:v>37911</c:v>
                </c:pt>
                <c:pt idx="4925">
                  <c:v>37912</c:v>
                </c:pt>
                <c:pt idx="4926">
                  <c:v>37913</c:v>
                </c:pt>
                <c:pt idx="4927">
                  <c:v>37914</c:v>
                </c:pt>
                <c:pt idx="4928">
                  <c:v>37915</c:v>
                </c:pt>
                <c:pt idx="4929">
                  <c:v>37916</c:v>
                </c:pt>
                <c:pt idx="4930">
                  <c:v>37917</c:v>
                </c:pt>
                <c:pt idx="4931">
                  <c:v>37918</c:v>
                </c:pt>
                <c:pt idx="4932">
                  <c:v>37919</c:v>
                </c:pt>
                <c:pt idx="4933">
                  <c:v>37920</c:v>
                </c:pt>
                <c:pt idx="4934">
                  <c:v>37921</c:v>
                </c:pt>
                <c:pt idx="4935">
                  <c:v>37922</c:v>
                </c:pt>
                <c:pt idx="4936">
                  <c:v>37923</c:v>
                </c:pt>
                <c:pt idx="4937">
                  <c:v>37924</c:v>
                </c:pt>
                <c:pt idx="4938">
                  <c:v>37925</c:v>
                </c:pt>
                <c:pt idx="4939">
                  <c:v>37926</c:v>
                </c:pt>
                <c:pt idx="4940">
                  <c:v>37927</c:v>
                </c:pt>
                <c:pt idx="4941">
                  <c:v>37928</c:v>
                </c:pt>
                <c:pt idx="4942">
                  <c:v>37929</c:v>
                </c:pt>
                <c:pt idx="4943">
                  <c:v>37930</c:v>
                </c:pt>
                <c:pt idx="4944">
                  <c:v>37931</c:v>
                </c:pt>
                <c:pt idx="4945">
                  <c:v>37932</c:v>
                </c:pt>
                <c:pt idx="4946">
                  <c:v>37933</c:v>
                </c:pt>
                <c:pt idx="4947">
                  <c:v>37934</c:v>
                </c:pt>
                <c:pt idx="4948">
                  <c:v>37935</c:v>
                </c:pt>
                <c:pt idx="4949">
                  <c:v>37936</c:v>
                </c:pt>
                <c:pt idx="4950">
                  <c:v>37937</c:v>
                </c:pt>
                <c:pt idx="4951">
                  <c:v>37938</c:v>
                </c:pt>
                <c:pt idx="4952">
                  <c:v>37939</c:v>
                </c:pt>
                <c:pt idx="4953">
                  <c:v>37940</c:v>
                </c:pt>
                <c:pt idx="4954">
                  <c:v>37941</c:v>
                </c:pt>
                <c:pt idx="4955">
                  <c:v>37942</c:v>
                </c:pt>
                <c:pt idx="4956">
                  <c:v>37943</c:v>
                </c:pt>
                <c:pt idx="4957">
                  <c:v>37944</c:v>
                </c:pt>
                <c:pt idx="4958">
                  <c:v>37945</c:v>
                </c:pt>
                <c:pt idx="4959">
                  <c:v>37946</c:v>
                </c:pt>
                <c:pt idx="4960">
                  <c:v>37947</c:v>
                </c:pt>
                <c:pt idx="4961">
                  <c:v>37948</c:v>
                </c:pt>
                <c:pt idx="4962">
                  <c:v>37949</c:v>
                </c:pt>
                <c:pt idx="4963">
                  <c:v>37950</c:v>
                </c:pt>
                <c:pt idx="4964">
                  <c:v>37951</c:v>
                </c:pt>
                <c:pt idx="4965">
                  <c:v>37952</c:v>
                </c:pt>
                <c:pt idx="4966">
                  <c:v>37953</c:v>
                </c:pt>
                <c:pt idx="4967">
                  <c:v>37954</c:v>
                </c:pt>
                <c:pt idx="4968">
                  <c:v>37955</c:v>
                </c:pt>
                <c:pt idx="4969">
                  <c:v>37956</c:v>
                </c:pt>
                <c:pt idx="4970">
                  <c:v>37957</c:v>
                </c:pt>
                <c:pt idx="4971">
                  <c:v>37958</c:v>
                </c:pt>
                <c:pt idx="4972">
                  <c:v>37959</c:v>
                </c:pt>
                <c:pt idx="4973">
                  <c:v>37960</c:v>
                </c:pt>
                <c:pt idx="4974">
                  <c:v>37961</c:v>
                </c:pt>
                <c:pt idx="4975">
                  <c:v>37962</c:v>
                </c:pt>
                <c:pt idx="4976">
                  <c:v>37963</c:v>
                </c:pt>
                <c:pt idx="4977">
                  <c:v>37964</c:v>
                </c:pt>
                <c:pt idx="4978">
                  <c:v>37965</c:v>
                </c:pt>
                <c:pt idx="4979">
                  <c:v>37966</c:v>
                </c:pt>
                <c:pt idx="4980">
                  <c:v>37967</c:v>
                </c:pt>
                <c:pt idx="4981">
                  <c:v>37968</c:v>
                </c:pt>
                <c:pt idx="4982">
                  <c:v>37969</c:v>
                </c:pt>
                <c:pt idx="4983">
                  <c:v>37970</c:v>
                </c:pt>
                <c:pt idx="4984">
                  <c:v>37971</c:v>
                </c:pt>
                <c:pt idx="4985">
                  <c:v>37972</c:v>
                </c:pt>
                <c:pt idx="4986">
                  <c:v>37973</c:v>
                </c:pt>
                <c:pt idx="4987">
                  <c:v>37974</c:v>
                </c:pt>
                <c:pt idx="4988">
                  <c:v>37975</c:v>
                </c:pt>
                <c:pt idx="4989">
                  <c:v>37976</c:v>
                </c:pt>
                <c:pt idx="4990">
                  <c:v>37977</c:v>
                </c:pt>
                <c:pt idx="4991">
                  <c:v>37978</c:v>
                </c:pt>
                <c:pt idx="4992">
                  <c:v>37979</c:v>
                </c:pt>
                <c:pt idx="4993">
                  <c:v>37980</c:v>
                </c:pt>
                <c:pt idx="4994">
                  <c:v>37981</c:v>
                </c:pt>
                <c:pt idx="4995">
                  <c:v>37982</c:v>
                </c:pt>
                <c:pt idx="4996">
                  <c:v>37983</c:v>
                </c:pt>
                <c:pt idx="4997">
                  <c:v>37984</c:v>
                </c:pt>
                <c:pt idx="4998">
                  <c:v>37985</c:v>
                </c:pt>
                <c:pt idx="4999">
                  <c:v>37986</c:v>
                </c:pt>
                <c:pt idx="5000">
                  <c:v>37987</c:v>
                </c:pt>
                <c:pt idx="5001">
                  <c:v>37988</c:v>
                </c:pt>
                <c:pt idx="5002">
                  <c:v>37989</c:v>
                </c:pt>
                <c:pt idx="5003">
                  <c:v>37990</c:v>
                </c:pt>
                <c:pt idx="5004">
                  <c:v>37991</c:v>
                </c:pt>
                <c:pt idx="5005">
                  <c:v>37992</c:v>
                </c:pt>
                <c:pt idx="5006">
                  <c:v>37993</c:v>
                </c:pt>
                <c:pt idx="5007">
                  <c:v>37994</c:v>
                </c:pt>
                <c:pt idx="5008">
                  <c:v>37995</c:v>
                </c:pt>
                <c:pt idx="5009">
                  <c:v>37996</c:v>
                </c:pt>
                <c:pt idx="5010">
                  <c:v>37997</c:v>
                </c:pt>
                <c:pt idx="5011">
                  <c:v>37998</c:v>
                </c:pt>
                <c:pt idx="5012">
                  <c:v>37999</c:v>
                </c:pt>
                <c:pt idx="5013">
                  <c:v>38000</c:v>
                </c:pt>
                <c:pt idx="5014">
                  <c:v>38001</c:v>
                </c:pt>
                <c:pt idx="5015">
                  <c:v>38002</c:v>
                </c:pt>
                <c:pt idx="5016">
                  <c:v>38003</c:v>
                </c:pt>
                <c:pt idx="5017">
                  <c:v>38004</c:v>
                </c:pt>
                <c:pt idx="5018">
                  <c:v>38005</c:v>
                </c:pt>
                <c:pt idx="5019">
                  <c:v>38006</c:v>
                </c:pt>
                <c:pt idx="5020">
                  <c:v>38007</c:v>
                </c:pt>
                <c:pt idx="5021">
                  <c:v>38008</c:v>
                </c:pt>
                <c:pt idx="5022">
                  <c:v>38009</c:v>
                </c:pt>
                <c:pt idx="5023">
                  <c:v>38010</c:v>
                </c:pt>
                <c:pt idx="5024">
                  <c:v>38011</c:v>
                </c:pt>
                <c:pt idx="5025">
                  <c:v>38012</c:v>
                </c:pt>
                <c:pt idx="5026">
                  <c:v>38013</c:v>
                </c:pt>
                <c:pt idx="5027">
                  <c:v>38014</c:v>
                </c:pt>
                <c:pt idx="5028">
                  <c:v>38015</c:v>
                </c:pt>
                <c:pt idx="5029">
                  <c:v>38016</c:v>
                </c:pt>
                <c:pt idx="5030">
                  <c:v>38017</c:v>
                </c:pt>
                <c:pt idx="5031">
                  <c:v>38018</c:v>
                </c:pt>
                <c:pt idx="5032">
                  <c:v>38019</c:v>
                </c:pt>
                <c:pt idx="5033">
                  <c:v>38020</c:v>
                </c:pt>
                <c:pt idx="5034">
                  <c:v>38021</c:v>
                </c:pt>
                <c:pt idx="5035">
                  <c:v>38022</c:v>
                </c:pt>
                <c:pt idx="5036">
                  <c:v>38023</c:v>
                </c:pt>
                <c:pt idx="5037">
                  <c:v>38024</c:v>
                </c:pt>
                <c:pt idx="5038">
                  <c:v>38025</c:v>
                </c:pt>
                <c:pt idx="5039">
                  <c:v>38026</c:v>
                </c:pt>
                <c:pt idx="5040">
                  <c:v>38027</c:v>
                </c:pt>
                <c:pt idx="5041">
                  <c:v>38028</c:v>
                </c:pt>
                <c:pt idx="5042">
                  <c:v>38029</c:v>
                </c:pt>
                <c:pt idx="5043">
                  <c:v>38030</c:v>
                </c:pt>
                <c:pt idx="5044">
                  <c:v>38031</c:v>
                </c:pt>
                <c:pt idx="5045">
                  <c:v>38032</c:v>
                </c:pt>
                <c:pt idx="5046">
                  <c:v>38033</c:v>
                </c:pt>
                <c:pt idx="5047">
                  <c:v>38034</c:v>
                </c:pt>
                <c:pt idx="5048">
                  <c:v>38035</c:v>
                </c:pt>
                <c:pt idx="5049">
                  <c:v>38036</c:v>
                </c:pt>
                <c:pt idx="5050">
                  <c:v>38037</c:v>
                </c:pt>
                <c:pt idx="5051">
                  <c:v>38038</c:v>
                </c:pt>
                <c:pt idx="5052">
                  <c:v>38039</c:v>
                </c:pt>
                <c:pt idx="5053">
                  <c:v>38040</c:v>
                </c:pt>
                <c:pt idx="5054">
                  <c:v>38041</c:v>
                </c:pt>
                <c:pt idx="5055">
                  <c:v>38042</c:v>
                </c:pt>
                <c:pt idx="5056">
                  <c:v>38043</c:v>
                </c:pt>
                <c:pt idx="5057">
                  <c:v>38044</c:v>
                </c:pt>
                <c:pt idx="5058">
                  <c:v>38045</c:v>
                </c:pt>
                <c:pt idx="5059">
                  <c:v>38046</c:v>
                </c:pt>
                <c:pt idx="5060">
                  <c:v>38047</c:v>
                </c:pt>
                <c:pt idx="5061">
                  <c:v>38048</c:v>
                </c:pt>
                <c:pt idx="5062">
                  <c:v>38049</c:v>
                </c:pt>
                <c:pt idx="5063">
                  <c:v>38050</c:v>
                </c:pt>
                <c:pt idx="5064">
                  <c:v>38051</c:v>
                </c:pt>
                <c:pt idx="5065">
                  <c:v>38052</c:v>
                </c:pt>
                <c:pt idx="5066">
                  <c:v>38053</c:v>
                </c:pt>
                <c:pt idx="5067">
                  <c:v>38054</c:v>
                </c:pt>
                <c:pt idx="5068">
                  <c:v>38055</c:v>
                </c:pt>
                <c:pt idx="5069">
                  <c:v>38056</c:v>
                </c:pt>
                <c:pt idx="5070">
                  <c:v>38057</c:v>
                </c:pt>
                <c:pt idx="5071">
                  <c:v>38058</c:v>
                </c:pt>
                <c:pt idx="5072">
                  <c:v>38059</c:v>
                </c:pt>
                <c:pt idx="5073">
                  <c:v>38060</c:v>
                </c:pt>
                <c:pt idx="5074">
                  <c:v>38061</c:v>
                </c:pt>
                <c:pt idx="5075">
                  <c:v>38062</c:v>
                </c:pt>
                <c:pt idx="5076">
                  <c:v>38063</c:v>
                </c:pt>
                <c:pt idx="5077">
                  <c:v>38064</c:v>
                </c:pt>
                <c:pt idx="5078">
                  <c:v>38065</c:v>
                </c:pt>
                <c:pt idx="5079">
                  <c:v>38066</c:v>
                </c:pt>
                <c:pt idx="5080">
                  <c:v>38067</c:v>
                </c:pt>
                <c:pt idx="5081">
                  <c:v>38068</c:v>
                </c:pt>
                <c:pt idx="5082">
                  <c:v>38069</c:v>
                </c:pt>
                <c:pt idx="5083">
                  <c:v>38070</c:v>
                </c:pt>
                <c:pt idx="5084">
                  <c:v>38071</c:v>
                </c:pt>
                <c:pt idx="5085">
                  <c:v>38072</c:v>
                </c:pt>
                <c:pt idx="5086">
                  <c:v>38073</c:v>
                </c:pt>
                <c:pt idx="5087">
                  <c:v>38074</c:v>
                </c:pt>
                <c:pt idx="5088">
                  <c:v>38075</c:v>
                </c:pt>
                <c:pt idx="5089">
                  <c:v>38076</c:v>
                </c:pt>
                <c:pt idx="5090">
                  <c:v>38077</c:v>
                </c:pt>
                <c:pt idx="5091">
                  <c:v>38078</c:v>
                </c:pt>
                <c:pt idx="5092">
                  <c:v>38079</c:v>
                </c:pt>
                <c:pt idx="5093">
                  <c:v>38080</c:v>
                </c:pt>
                <c:pt idx="5094">
                  <c:v>38081</c:v>
                </c:pt>
                <c:pt idx="5095">
                  <c:v>38082</c:v>
                </c:pt>
                <c:pt idx="5096">
                  <c:v>38083</c:v>
                </c:pt>
                <c:pt idx="5097">
                  <c:v>38084</c:v>
                </c:pt>
                <c:pt idx="5098">
                  <c:v>38085</c:v>
                </c:pt>
                <c:pt idx="5099">
                  <c:v>38086</c:v>
                </c:pt>
                <c:pt idx="5100">
                  <c:v>38087</c:v>
                </c:pt>
                <c:pt idx="5101">
                  <c:v>38088</c:v>
                </c:pt>
                <c:pt idx="5102">
                  <c:v>38089</c:v>
                </c:pt>
                <c:pt idx="5103">
                  <c:v>38090</c:v>
                </c:pt>
                <c:pt idx="5104">
                  <c:v>38091</c:v>
                </c:pt>
                <c:pt idx="5105">
                  <c:v>38092</c:v>
                </c:pt>
                <c:pt idx="5106">
                  <c:v>38093</c:v>
                </c:pt>
                <c:pt idx="5107">
                  <c:v>38094</c:v>
                </c:pt>
                <c:pt idx="5108">
                  <c:v>38095</c:v>
                </c:pt>
                <c:pt idx="5109">
                  <c:v>38096</c:v>
                </c:pt>
                <c:pt idx="5110">
                  <c:v>38097</c:v>
                </c:pt>
                <c:pt idx="5111">
                  <c:v>38098</c:v>
                </c:pt>
                <c:pt idx="5112">
                  <c:v>38099</c:v>
                </c:pt>
                <c:pt idx="5113">
                  <c:v>38100</c:v>
                </c:pt>
                <c:pt idx="5114">
                  <c:v>38101</c:v>
                </c:pt>
                <c:pt idx="5115">
                  <c:v>38102</c:v>
                </c:pt>
                <c:pt idx="5116">
                  <c:v>38103</c:v>
                </c:pt>
                <c:pt idx="5117">
                  <c:v>38104</c:v>
                </c:pt>
                <c:pt idx="5118">
                  <c:v>38105</c:v>
                </c:pt>
                <c:pt idx="5119">
                  <c:v>38106</c:v>
                </c:pt>
                <c:pt idx="5120">
                  <c:v>38107</c:v>
                </c:pt>
                <c:pt idx="5121">
                  <c:v>38108</c:v>
                </c:pt>
                <c:pt idx="5122">
                  <c:v>38109</c:v>
                </c:pt>
                <c:pt idx="5123">
                  <c:v>38110</c:v>
                </c:pt>
                <c:pt idx="5124">
                  <c:v>38111</c:v>
                </c:pt>
                <c:pt idx="5125">
                  <c:v>38112</c:v>
                </c:pt>
                <c:pt idx="5126">
                  <c:v>38113</c:v>
                </c:pt>
                <c:pt idx="5127">
                  <c:v>38114</c:v>
                </c:pt>
                <c:pt idx="5128">
                  <c:v>38115</c:v>
                </c:pt>
                <c:pt idx="5129">
                  <c:v>38116</c:v>
                </c:pt>
                <c:pt idx="5130">
                  <c:v>38117</c:v>
                </c:pt>
                <c:pt idx="5131">
                  <c:v>38118</c:v>
                </c:pt>
                <c:pt idx="5132">
                  <c:v>38119</c:v>
                </c:pt>
                <c:pt idx="5133">
                  <c:v>38120</c:v>
                </c:pt>
                <c:pt idx="5134">
                  <c:v>38121</c:v>
                </c:pt>
                <c:pt idx="5135">
                  <c:v>38122</c:v>
                </c:pt>
                <c:pt idx="5136">
                  <c:v>38123</c:v>
                </c:pt>
                <c:pt idx="5137">
                  <c:v>38124</c:v>
                </c:pt>
                <c:pt idx="5138">
                  <c:v>38125</c:v>
                </c:pt>
                <c:pt idx="5139">
                  <c:v>38126</c:v>
                </c:pt>
                <c:pt idx="5140">
                  <c:v>38127</c:v>
                </c:pt>
                <c:pt idx="5141">
                  <c:v>38128</c:v>
                </c:pt>
                <c:pt idx="5142">
                  <c:v>38129</c:v>
                </c:pt>
                <c:pt idx="5143">
                  <c:v>38130</c:v>
                </c:pt>
                <c:pt idx="5144">
                  <c:v>38131</c:v>
                </c:pt>
                <c:pt idx="5145">
                  <c:v>38132</c:v>
                </c:pt>
                <c:pt idx="5146">
                  <c:v>38133</c:v>
                </c:pt>
                <c:pt idx="5147">
                  <c:v>38134</c:v>
                </c:pt>
                <c:pt idx="5148">
                  <c:v>38135</c:v>
                </c:pt>
                <c:pt idx="5149">
                  <c:v>38136</c:v>
                </c:pt>
                <c:pt idx="5150">
                  <c:v>38137</c:v>
                </c:pt>
                <c:pt idx="5151">
                  <c:v>38138</c:v>
                </c:pt>
                <c:pt idx="5152">
                  <c:v>38139</c:v>
                </c:pt>
                <c:pt idx="5153">
                  <c:v>38140</c:v>
                </c:pt>
                <c:pt idx="5154">
                  <c:v>38141</c:v>
                </c:pt>
                <c:pt idx="5155">
                  <c:v>38142</c:v>
                </c:pt>
                <c:pt idx="5156">
                  <c:v>38143</c:v>
                </c:pt>
                <c:pt idx="5157">
                  <c:v>38144</c:v>
                </c:pt>
                <c:pt idx="5158">
                  <c:v>38145</c:v>
                </c:pt>
                <c:pt idx="5159">
                  <c:v>38146</c:v>
                </c:pt>
                <c:pt idx="5160">
                  <c:v>38147</c:v>
                </c:pt>
                <c:pt idx="5161">
                  <c:v>38148</c:v>
                </c:pt>
                <c:pt idx="5162">
                  <c:v>38149</c:v>
                </c:pt>
                <c:pt idx="5163">
                  <c:v>38150</c:v>
                </c:pt>
                <c:pt idx="5164">
                  <c:v>38151</c:v>
                </c:pt>
                <c:pt idx="5165">
                  <c:v>38152</c:v>
                </c:pt>
                <c:pt idx="5166">
                  <c:v>38153</c:v>
                </c:pt>
                <c:pt idx="5167">
                  <c:v>38154</c:v>
                </c:pt>
                <c:pt idx="5168">
                  <c:v>38155</c:v>
                </c:pt>
                <c:pt idx="5169">
                  <c:v>38156</c:v>
                </c:pt>
                <c:pt idx="5170">
                  <c:v>38157</c:v>
                </c:pt>
                <c:pt idx="5171">
                  <c:v>38158</c:v>
                </c:pt>
                <c:pt idx="5172">
                  <c:v>38159</c:v>
                </c:pt>
                <c:pt idx="5173">
                  <c:v>38160</c:v>
                </c:pt>
                <c:pt idx="5174">
                  <c:v>38161</c:v>
                </c:pt>
                <c:pt idx="5175">
                  <c:v>38162</c:v>
                </c:pt>
                <c:pt idx="5176">
                  <c:v>38163</c:v>
                </c:pt>
                <c:pt idx="5177">
                  <c:v>38164</c:v>
                </c:pt>
                <c:pt idx="5178">
                  <c:v>38165</c:v>
                </c:pt>
                <c:pt idx="5179">
                  <c:v>38166</c:v>
                </c:pt>
                <c:pt idx="5180">
                  <c:v>38167</c:v>
                </c:pt>
                <c:pt idx="5181">
                  <c:v>38168</c:v>
                </c:pt>
                <c:pt idx="5182">
                  <c:v>38169</c:v>
                </c:pt>
                <c:pt idx="5183">
                  <c:v>38170</c:v>
                </c:pt>
                <c:pt idx="5184">
                  <c:v>38171</c:v>
                </c:pt>
                <c:pt idx="5185">
                  <c:v>38172</c:v>
                </c:pt>
                <c:pt idx="5186">
                  <c:v>38173</c:v>
                </c:pt>
                <c:pt idx="5187">
                  <c:v>38174</c:v>
                </c:pt>
                <c:pt idx="5188">
                  <c:v>38175</c:v>
                </c:pt>
                <c:pt idx="5189">
                  <c:v>38176</c:v>
                </c:pt>
                <c:pt idx="5190">
                  <c:v>38177</c:v>
                </c:pt>
                <c:pt idx="5191">
                  <c:v>38178</c:v>
                </c:pt>
                <c:pt idx="5192">
                  <c:v>38179</c:v>
                </c:pt>
                <c:pt idx="5193">
                  <c:v>38180</c:v>
                </c:pt>
                <c:pt idx="5194">
                  <c:v>38181</c:v>
                </c:pt>
                <c:pt idx="5195">
                  <c:v>38182</c:v>
                </c:pt>
                <c:pt idx="5196">
                  <c:v>38183</c:v>
                </c:pt>
                <c:pt idx="5197">
                  <c:v>38184</c:v>
                </c:pt>
                <c:pt idx="5198">
                  <c:v>38185</c:v>
                </c:pt>
                <c:pt idx="5199">
                  <c:v>38186</c:v>
                </c:pt>
                <c:pt idx="5200">
                  <c:v>38187</c:v>
                </c:pt>
                <c:pt idx="5201">
                  <c:v>38188</c:v>
                </c:pt>
                <c:pt idx="5202">
                  <c:v>38189</c:v>
                </c:pt>
                <c:pt idx="5203">
                  <c:v>38190</c:v>
                </c:pt>
                <c:pt idx="5204">
                  <c:v>38191</c:v>
                </c:pt>
                <c:pt idx="5205">
                  <c:v>38192</c:v>
                </c:pt>
                <c:pt idx="5206">
                  <c:v>38193</c:v>
                </c:pt>
                <c:pt idx="5207">
                  <c:v>38194</c:v>
                </c:pt>
                <c:pt idx="5208">
                  <c:v>38195</c:v>
                </c:pt>
                <c:pt idx="5209">
                  <c:v>38196</c:v>
                </c:pt>
                <c:pt idx="5210">
                  <c:v>38197</c:v>
                </c:pt>
                <c:pt idx="5211">
                  <c:v>38198</c:v>
                </c:pt>
                <c:pt idx="5212">
                  <c:v>38199</c:v>
                </c:pt>
                <c:pt idx="5213">
                  <c:v>38200</c:v>
                </c:pt>
                <c:pt idx="5214">
                  <c:v>38201</c:v>
                </c:pt>
                <c:pt idx="5215">
                  <c:v>38202</c:v>
                </c:pt>
                <c:pt idx="5216">
                  <c:v>38203</c:v>
                </c:pt>
                <c:pt idx="5217">
                  <c:v>38204</c:v>
                </c:pt>
                <c:pt idx="5218">
                  <c:v>38205</c:v>
                </c:pt>
                <c:pt idx="5219">
                  <c:v>38206</c:v>
                </c:pt>
                <c:pt idx="5220">
                  <c:v>38207</c:v>
                </c:pt>
                <c:pt idx="5221">
                  <c:v>38208</c:v>
                </c:pt>
                <c:pt idx="5222">
                  <c:v>38209</c:v>
                </c:pt>
                <c:pt idx="5223">
                  <c:v>38210</c:v>
                </c:pt>
                <c:pt idx="5224">
                  <c:v>38211</c:v>
                </c:pt>
                <c:pt idx="5225">
                  <c:v>38212</c:v>
                </c:pt>
                <c:pt idx="5226">
                  <c:v>38213</c:v>
                </c:pt>
                <c:pt idx="5227">
                  <c:v>38214</c:v>
                </c:pt>
                <c:pt idx="5228">
                  <c:v>38215</c:v>
                </c:pt>
                <c:pt idx="5229">
                  <c:v>38216</c:v>
                </c:pt>
                <c:pt idx="5230">
                  <c:v>38217</c:v>
                </c:pt>
                <c:pt idx="5231">
                  <c:v>38218</c:v>
                </c:pt>
                <c:pt idx="5232">
                  <c:v>38219</c:v>
                </c:pt>
                <c:pt idx="5233">
                  <c:v>38220</c:v>
                </c:pt>
                <c:pt idx="5234">
                  <c:v>38221</c:v>
                </c:pt>
                <c:pt idx="5235">
                  <c:v>38222</c:v>
                </c:pt>
                <c:pt idx="5236">
                  <c:v>38223</c:v>
                </c:pt>
                <c:pt idx="5237">
                  <c:v>38224</c:v>
                </c:pt>
                <c:pt idx="5238">
                  <c:v>38225</c:v>
                </c:pt>
                <c:pt idx="5239">
                  <c:v>38226</c:v>
                </c:pt>
                <c:pt idx="5240">
                  <c:v>38227</c:v>
                </c:pt>
                <c:pt idx="5241">
                  <c:v>38228</c:v>
                </c:pt>
                <c:pt idx="5242">
                  <c:v>38229</c:v>
                </c:pt>
                <c:pt idx="5243">
                  <c:v>38230</c:v>
                </c:pt>
                <c:pt idx="5244">
                  <c:v>38231</c:v>
                </c:pt>
                <c:pt idx="5245">
                  <c:v>38232</c:v>
                </c:pt>
                <c:pt idx="5246">
                  <c:v>38233</c:v>
                </c:pt>
                <c:pt idx="5247">
                  <c:v>38234</c:v>
                </c:pt>
                <c:pt idx="5248">
                  <c:v>38235</c:v>
                </c:pt>
                <c:pt idx="5249">
                  <c:v>38236</c:v>
                </c:pt>
                <c:pt idx="5250">
                  <c:v>38237</c:v>
                </c:pt>
                <c:pt idx="5251">
                  <c:v>38238</c:v>
                </c:pt>
                <c:pt idx="5252">
                  <c:v>38239</c:v>
                </c:pt>
                <c:pt idx="5253">
                  <c:v>38240</c:v>
                </c:pt>
                <c:pt idx="5254">
                  <c:v>38241</c:v>
                </c:pt>
                <c:pt idx="5255">
                  <c:v>38242</c:v>
                </c:pt>
                <c:pt idx="5256">
                  <c:v>38243</c:v>
                </c:pt>
                <c:pt idx="5257">
                  <c:v>38244</c:v>
                </c:pt>
                <c:pt idx="5258">
                  <c:v>38245</c:v>
                </c:pt>
                <c:pt idx="5259">
                  <c:v>38246</c:v>
                </c:pt>
                <c:pt idx="5260">
                  <c:v>38247</c:v>
                </c:pt>
                <c:pt idx="5261">
                  <c:v>38248</c:v>
                </c:pt>
                <c:pt idx="5262">
                  <c:v>38249</c:v>
                </c:pt>
                <c:pt idx="5263">
                  <c:v>38250</c:v>
                </c:pt>
                <c:pt idx="5264">
                  <c:v>38251</c:v>
                </c:pt>
                <c:pt idx="5265">
                  <c:v>38252</c:v>
                </c:pt>
                <c:pt idx="5266">
                  <c:v>38253</c:v>
                </c:pt>
                <c:pt idx="5267">
                  <c:v>38254</c:v>
                </c:pt>
                <c:pt idx="5268">
                  <c:v>38255</c:v>
                </c:pt>
                <c:pt idx="5269">
                  <c:v>38256</c:v>
                </c:pt>
                <c:pt idx="5270">
                  <c:v>38257</c:v>
                </c:pt>
                <c:pt idx="5271">
                  <c:v>38258</c:v>
                </c:pt>
                <c:pt idx="5272">
                  <c:v>38259</c:v>
                </c:pt>
                <c:pt idx="5273">
                  <c:v>38260</c:v>
                </c:pt>
                <c:pt idx="5274">
                  <c:v>38261</c:v>
                </c:pt>
                <c:pt idx="5275">
                  <c:v>38262</c:v>
                </c:pt>
                <c:pt idx="5276">
                  <c:v>38263</c:v>
                </c:pt>
                <c:pt idx="5277">
                  <c:v>38264</c:v>
                </c:pt>
                <c:pt idx="5278">
                  <c:v>38265</c:v>
                </c:pt>
                <c:pt idx="5279">
                  <c:v>38266</c:v>
                </c:pt>
                <c:pt idx="5280">
                  <c:v>38267</c:v>
                </c:pt>
                <c:pt idx="5281">
                  <c:v>38268</c:v>
                </c:pt>
                <c:pt idx="5282">
                  <c:v>38269</c:v>
                </c:pt>
                <c:pt idx="5283">
                  <c:v>38270</c:v>
                </c:pt>
                <c:pt idx="5284">
                  <c:v>38271</c:v>
                </c:pt>
                <c:pt idx="5285">
                  <c:v>38272</c:v>
                </c:pt>
                <c:pt idx="5286">
                  <c:v>38273</c:v>
                </c:pt>
                <c:pt idx="5287">
                  <c:v>38274</c:v>
                </c:pt>
                <c:pt idx="5288">
                  <c:v>38275</c:v>
                </c:pt>
                <c:pt idx="5289">
                  <c:v>38276</c:v>
                </c:pt>
                <c:pt idx="5290">
                  <c:v>38277</c:v>
                </c:pt>
                <c:pt idx="5291">
                  <c:v>38278</c:v>
                </c:pt>
                <c:pt idx="5292">
                  <c:v>38279</c:v>
                </c:pt>
                <c:pt idx="5293">
                  <c:v>38280</c:v>
                </c:pt>
                <c:pt idx="5294">
                  <c:v>38281</c:v>
                </c:pt>
                <c:pt idx="5295">
                  <c:v>38282</c:v>
                </c:pt>
                <c:pt idx="5296">
                  <c:v>38283</c:v>
                </c:pt>
                <c:pt idx="5297">
                  <c:v>38284</c:v>
                </c:pt>
                <c:pt idx="5298">
                  <c:v>38285</c:v>
                </c:pt>
                <c:pt idx="5299">
                  <c:v>38286</c:v>
                </c:pt>
                <c:pt idx="5300">
                  <c:v>38287</c:v>
                </c:pt>
                <c:pt idx="5301">
                  <c:v>38288</c:v>
                </c:pt>
                <c:pt idx="5302">
                  <c:v>38289</c:v>
                </c:pt>
                <c:pt idx="5303">
                  <c:v>38290</c:v>
                </c:pt>
                <c:pt idx="5304">
                  <c:v>38291</c:v>
                </c:pt>
                <c:pt idx="5305">
                  <c:v>38292</c:v>
                </c:pt>
                <c:pt idx="5306">
                  <c:v>38293</c:v>
                </c:pt>
                <c:pt idx="5307">
                  <c:v>38294</c:v>
                </c:pt>
                <c:pt idx="5308">
                  <c:v>38295</c:v>
                </c:pt>
                <c:pt idx="5309">
                  <c:v>38296</c:v>
                </c:pt>
                <c:pt idx="5310">
                  <c:v>38297</c:v>
                </c:pt>
                <c:pt idx="5311">
                  <c:v>38298</c:v>
                </c:pt>
                <c:pt idx="5312">
                  <c:v>38299</c:v>
                </c:pt>
                <c:pt idx="5313">
                  <c:v>38300</c:v>
                </c:pt>
                <c:pt idx="5314">
                  <c:v>38301</c:v>
                </c:pt>
                <c:pt idx="5315">
                  <c:v>38302</c:v>
                </c:pt>
                <c:pt idx="5316">
                  <c:v>38303</c:v>
                </c:pt>
                <c:pt idx="5317">
                  <c:v>38304</c:v>
                </c:pt>
                <c:pt idx="5318">
                  <c:v>38305</c:v>
                </c:pt>
                <c:pt idx="5319">
                  <c:v>38306</c:v>
                </c:pt>
                <c:pt idx="5320">
                  <c:v>38307</c:v>
                </c:pt>
                <c:pt idx="5321">
                  <c:v>38308</c:v>
                </c:pt>
                <c:pt idx="5322">
                  <c:v>38309</c:v>
                </c:pt>
                <c:pt idx="5323">
                  <c:v>38310</c:v>
                </c:pt>
                <c:pt idx="5324">
                  <c:v>38311</c:v>
                </c:pt>
                <c:pt idx="5325">
                  <c:v>38312</c:v>
                </c:pt>
                <c:pt idx="5326">
                  <c:v>38313</c:v>
                </c:pt>
                <c:pt idx="5327">
                  <c:v>38314</c:v>
                </c:pt>
                <c:pt idx="5328">
                  <c:v>38315</c:v>
                </c:pt>
                <c:pt idx="5329">
                  <c:v>38316</c:v>
                </c:pt>
                <c:pt idx="5330">
                  <c:v>38317</c:v>
                </c:pt>
                <c:pt idx="5331">
                  <c:v>38318</c:v>
                </c:pt>
                <c:pt idx="5332">
                  <c:v>38319</c:v>
                </c:pt>
                <c:pt idx="5333">
                  <c:v>38320</c:v>
                </c:pt>
                <c:pt idx="5334">
                  <c:v>38321</c:v>
                </c:pt>
                <c:pt idx="5335">
                  <c:v>38322</c:v>
                </c:pt>
                <c:pt idx="5336">
                  <c:v>38323</c:v>
                </c:pt>
                <c:pt idx="5337">
                  <c:v>38324</c:v>
                </c:pt>
                <c:pt idx="5338">
                  <c:v>38325</c:v>
                </c:pt>
                <c:pt idx="5339">
                  <c:v>38326</c:v>
                </c:pt>
                <c:pt idx="5340">
                  <c:v>38327</c:v>
                </c:pt>
                <c:pt idx="5341">
                  <c:v>38328</c:v>
                </c:pt>
                <c:pt idx="5342">
                  <c:v>38329</c:v>
                </c:pt>
                <c:pt idx="5343">
                  <c:v>38330</c:v>
                </c:pt>
                <c:pt idx="5344">
                  <c:v>38331</c:v>
                </c:pt>
                <c:pt idx="5345">
                  <c:v>38332</c:v>
                </c:pt>
                <c:pt idx="5346">
                  <c:v>38333</c:v>
                </c:pt>
                <c:pt idx="5347">
                  <c:v>38334</c:v>
                </c:pt>
                <c:pt idx="5348">
                  <c:v>38335</c:v>
                </c:pt>
                <c:pt idx="5349">
                  <c:v>38336</c:v>
                </c:pt>
                <c:pt idx="5350">
                  <c:v>38337</c:v>
                </c:pt>
                <c:pt idx="5351">
                  <c:v>38338</c:v>
                </c:pt>
                <c:pt idx="5352">
                  <c:v>38339</c:v>
                </c:pt>
                <c:pt idx="5353">
                  <c:v>38340</c:v>
                </c:pt>
                <c:pt idx="5354">
                  <c:v>38341</c:v>
                </c:pt>
                <c:pt idx="5355">
                  <c:v>38342</c:v>
                </c:pt>
                <c:pt idx="5356">
                  <c:v>38343</c:v>
                </c:pt>
                <c:pt idx="5357">
                  <c:v>38344</c:v>
                </c:pt>
                <c:pt idx="5358">
                  <c:v>38345</c:v>
                </c:pt>
                <c:pt idx="5359">
                  <c:v>38346</c:v>
                </c:pt>
                <c:pt idx="5360">
                  <c:v>38347</c:v>
                </c:pt>
                <c:pt idx="5361">
                  <c:v>38348</c:v>
                </c:pt>
                <c:pt idx="5362">
                  <c:v>38349</c:v>
                </c:pt>
                <c:pt idx="5363">
                  <c:v>38350</c:v>
                </c:pt>
                <c:pt idx="5364">
                  <c:v>38351</c:v>
                </c:pt>
                <c:pt idx="5365">
                  <c:v>38352</c:v>
                </c:pt>
                <c:pt idx="5366">
                  <c:v>38353</c:v>
                </c:pt>
                <c:pt idx="5367">
                  <c:v>38354</c:v>
                </c:pt>
                <c:pt idx="5368">
                  <c:v>38355</c:v>
                </c:pt>
                <c:pt idx="5369">
                  <c:v>38356</c:v>
                </c:pt>
                <c:pt idx="5370">
                  <c:v>38357</c:v>
                </c:pt>
                <c:pt idx="5371">
                  <c:v>38358</c:v>
                </c:pt>
                <c:pt idx="5372">
                  <c:v>38359</c:v>
                </c:pt>
                <c:pt idx="5373">
                  <c:v>38360</c:v>
                </c:pt>
                <c:pt idx="5374">
                  <c:v>38361</c:v>
                </c:pt>
                <c:pt idx="5375">
                  <c:v>38362</c:v>
                </c:pt>
                <c:pt idx="5376">
                  <c:v>38363</c:v>
                </c:pt>
                <c:pt idx="5377">
                  <c:v>38364</c:v>
                </c:pt>
                <c:pt idx="5378">
                  <c:v>38365</c:v>
                </c:pt>
                <c:pt idx="5379">
                  <c:v>38366</c:v>
                </c:pt>
                <c:pt idx="5380">
                  <c:v>38367</c:v>
                </c:pt>
                <c:pt idx="5381">
                  <c:v>38368</c:v>
                </c:pt>
                <c:pt idx="5382">
                  <c:v>38369</c:v>
                </c:pt>
                <c:pt idx="5383">
                  <c:v>38370</c:v>
                </c:pt>
                <c:pt idx="5384">
                  <c:v>38371</c:v>
                </c:pt>
                <c:pt idx="5385">
                  <c:v>38372</c:v>
                </c:pt>
                <c:pt idx="5386">
                  <c:v>38373</c:v>
                </c:pt>
                <c:pt idx="5387">
                  <c:v>38374</c:v>
                </c:pt>
                <c:pt idx="5388">
                  <c:v>38375</c:v>
                </c:pt>
                <c:pt idx="5389">
                  <c:v>38376</c:v>
                </c:pt>
                <c:pt idx="5390">
                  <c:v>38377</c:v>
                </c:pt>
                <c:pt idx="5391">
                  <c:v>38378</c:v>
                </c:pt>
                <c:pt idx="5392">
                  <c:v>38379</c:v>
                </c:pt>
                <c:pt idx="5393">
                  <c:v>38380</c:v>
                </c:pt>
                <c:pt idx="5394">
                  <c:v>38381</c:v>
                </c:pt>
                <c:pt idx="5395">
                  <c:v>38382</c:v>
                </c:pt>
                <c:pt idx="5396">
                  <c:v>38383</c:v>
                </c:pt>
                <c:pt idx="5397">
                  <c:v>38384</c:v>
                </c:pt>
                <c:pt idx="5398">
                  <c:v>38385</c:v>
                </c:pt>
                <c:pt idx="5399">
                  <c:v>38386</c:v>
                </c:pt>
                <c:pt idx="5400">
                  <c:v>38387</c:v>
                </c:pt>
                <c:pt idx="5401">
                  <c:v>38388</c:v>
                </c:pt>
                <c:pt idx="5402">
                  <c:v>38389</c:v>
                </c:pt>
                <c:pt idx="5403">
                  <c:v>38390</c:v>
                </c:pt>
                <c:pt idx="5404">
                  <c:v>38391</c:v>
                </c:pt>
                <c:pt idx="5405">
                  <c:v>38392</c:v>
                </c:pt>
                <c:pt idx="5406">
                  <c:v>38393</c:v>
                </c:pt>
                <c:pt idx="5407">
                  <c:v>38394</c:v>
                </c:pt>
                <c:pt idx="5408">
                  <c:v>38395</c:v>
                </c:pt>
                <c:pt idx="5409">
                  <c:v>38396</c:v>
                </c:pt>
                <c:pt idx="5410">
                  <c:v>38397</c:v>
                </c:pt>
                <c:pt idx="5411">
                  <c:v>38398</c:v>
                </c:pt>
                <c:pt idx="5412">
                  <c:v>38399</c:v>
                </c:pt>
                <c:pt idx="5413">
                  <c:v>38400</c:v>
                </c:pt>
                <c:pt idx="5414">
                  <c:v>38401</c:v>
                </c:pt>
                <c:pt idx="5415">
                  <c:v>38402</c:v>
                </c:pt>
                <c:pt idx="5416">
                  <c:v>38403</c:v>
                </c:pt>
                <c:pt idx="5417">
                  <c:v>38404</c:v>
                </c:pt>
                <c:pt idx="5418">
                  <c:v>38405</c:v>
                </c:pt>
                <c:pt idx="5419">
                  <c:v>38406</c:v>
                </c:pt>
                <c:pt idx="5420">
                  <c:v>38407</c:v>
                </c:pt>
                <c:pt idx="5421">
                  <c:v>38408</c:v>
                </c:pt>
                <c:pt idx="5422">
                  <c:v>38409</c:v>
                </c:pt>
                <c:pt idx="5423">
                  <c:v>38410</c:v>
                </c:pt>
                <c:pt idx="5424">
                  <c:v>38411</c:v>
                </c:pt>
                <c:pt idx="5425">
                  <c:v>38412</c:v>
                </c:pt>
                <c:pt idx="5426">
                  <c:v>38413</c:v>
                </c:pt>
                <c:pt idx="5427">
                  <c:v>38414</c:v>
                </c:pt>
                <c:pt idx="5428">
                  <c:v>38415</c:v>
                </c:pt>
                <c:pt idx="5429">
                  <c:v>38416</c:v>
                </c:pt>
                <c:pt idx="5430">
                  <c:v>38417</c:v>
                </c:pt>
                <c:pt idx="5431">
                  <c:v>38418</c:v>
                </c:pt>
                <c:pt idx="5432">
                  <c:v>38419</c:v>
                </c:pt>
                <c:pt idx="5433">
                  <c:v>38420</c:v>
                </c:pt>
                <c:pt idx="5434">
                  <c:v>38421</c:v>
                </c:pt>
                <c:pt idx="5435">
                  <c:v>38422</c:v>
                </c:pt>
                <c:pt idx="5436">
                  <c:v>38423</c:v>
                </c:pt>
                <c:pt idx="5437">
                  <c:v>38424</c:v>
                </c:pt>
                <c:pt idx="5438">
                  <c:v>38425</c:v>
                </c:pt>
                <c:pt idx="5439">
                  <c:v>38426</c:v>
                </c:pt>
                <c:pt idx="5440">
                  <c:v>38427</c:v>
                </c:pt>
                <c:pt idx="5441">
                  <c:v>38428</c:v>
                </c:pt>
                <c:pt idx="5442">
                  <c:v>38429</c:v>
                </c:pt>
                <c:pt idx="5443">
                  <c:v>38430</c:v>
                </c:pt>
                <c:pt idx="5444">
                  <c:v>38431</c:v>
                </c:pt>
                <c:pt idx="5445">
                  <c:v>38432</c:v>
                </c:pt>
                <c:pt idx="5446">
                  <c:v>38433</c:v>
                </c:pt>
                <c:pt idx="5447">
                  <c:v>38434</c:v>
                </c:pt>
                <c:pt idx="5448">
                  <c:v>38435</c:v>
                </c:pt>
                <c:pt idx="5449">
                  <c:v>38436</c:v>
                </c:pt>
                <c:pt idx="5450">
                  <c:v>38437</c:v>
                </c:pt>
                <c:pt idx="5451">
                  <c:v>38438</c:v>
                </c:pt>
                <c:pt idx="5452">
                  <c:v>38439</c:v>
                </c:pt>
                <c:pt idx="5453">
                  <c:v>38440</c:v>
                </c:pt>
                <c:pt idx="5454">
                  <c:v>38441</c:v>
                </c:pt>
                <c:pt idx="5455">
                  <c:v>38442</c:v>
                </c:pt>
                <c:pt idx="5456">
                  <c:v>38443</c:v>
                </c:pt>
                <c:pt idx="5457">
                  <c:v>38444</c:v>
                </c:pt>
                <c:pt idx="5458">
                  <c:v>38445</c:v>
                </c:pt>
                <c:pt idx="5459">
                  <c:v>38446</c:v>
                </c:pt>
                <c:pt idx="5460">
                  <c:v>38447</c:v>
                </c:pt>
                <c:pt idx="5461">
                  <c:v>38448</c:v>
                </c:pt>
                <c:pt idx="5462">
                  <c:v>38449</c:v>
                </c:pt>
                <c:pt idx="5463">
                  <c:v>38450</c:v>
                </c:pt>
                <c:pt idx="5464">
                  <c:v>38451</c:v>
                </c:pt>
                <c:pt idx="5465">
                  <c:v>38452</c:v>
                </c:pt>
                <c:pt idx="5466">
                  <c:v>38453</c:v>
                </c:pt>
                <c:pt idx="5467">
                  <c:v>38454</c:v>
                </c:pt>
                <c:pt idx="5468">
                  <c:v>38455</c:v>
                </c:pt>
                <c:pt idx="5469">
                  <c:v>38456</c:v>
                </c:pt>
                <c:pt idx="5470">
                  <c:v>38457</c:v>
                </c:pt>
                <c:pt idx="5471">
                  <c:v>38458</c:v>
                </c:pt>
                <c:pt idx="5472">
                  <c:v>38459</c:v>
                </c:pt>
                <c:pt idx="5473">
                  <c:v>38460</c:v>
                </c:pt>
                <c:pt idx="5474">
                  <c:v>38461</c:v>
                </c:pt>
                <c:pt idx="5475">
                  <c:v>38462</c:v>
                </c:pt>
                <c:pt idx="5476">
                  <c:v>38463</c:v>
                </c:pt>
                <c:pt idx="5477">
                  <c:v>38464</c:v>
                </c:pt>
                <c:pt idx="5478">
                  <c:v>38465</c:v>
                </c:pt>
                <c:pt idx="5479">
                  <c:v>38466</c:v>
                </c:pt>
                <c:pt idx="5480">
                  <c:v>38467</c:v>
                </c:pt>
                <c:pt idx="5481">
                  <c:v>38468</c:v>
                </c:pt>
                <c:pt idx="5482">
                  <c:v>38469</c:v>
                </c:pt>
                <c:pt idx="5483">
                  <c:v>38470</c:v>
                </c:pt>
                <c:pt idx="5484">
                  <c:v>38471</c:v>
                </c:pt>
                <c:pt idx="5485">
                  <c:v>38472</c:v>
                </c:pt>
                <c:pt idx="5486">
                  <c:v>38473</c:v>
                </c:pt>
                <c:pt idx="5487">
                  <c:v>38474</c:v>
                </c:pt>
                <c:pt idx="5488">
                  <c:v>38475</c:v>
                </c:pt>
                <c:pt idx="5489">
                  <c:v>38476</c:v>
                </c:pt>
                <c:pt idx="5490">
                  <c:v>38477</c:v>
                </c:pt>
                <c:pt idx="5491">
                  <c:v>38478</c:v>
                </c:pt>
                <c:pt idx="5492">
                  <c:v>38479</c:v>
                </c:pt>
                <c:pt idx="5493">
                  <c:v>38480</c:v>
                </c:pt>
                <c:pt idx="5494">
                  <c:v>38481</c:v>
                </c:pt>
                <c:pt idx="5495">
                  <c:v>38482</c:v>
                </c:pt>
                <c:pt idx="5496">
                  <c:v>38483</c:v>
                </c:pt>
                <c:pt idx="5497">
                  <c:v>38484</c:v>
                </c:pt>
                <c:pt idx="5498">
                  <c:v>38485</c:v>
                </c:pt>
                <c:pt idx="5499">
                  <c:v>38486</c:v>
                </c:pt>
                <c:pt idx="5500">
                  <c:v>38487</c:v>
                </c:pt>
                <c:pt idx="5501">
                  <c:v>38488</c:v>
                </c:pt>
                <c:pt idx="5502">
                  <c:v>38489</c:v>
                </c:pt>
                <c:pt idx="5503">
                  <c:v>38490</c:v>
                </c:pt>
                <c:pt idx="5504">
                  <c:v>38491</c:v>
                </c:pt>
                <c:pt idx="5505">
                  <c:v>38492</c:v>
                </c:pt>
                <c:pt idx="5506">
                  <c:v>38493</c:v>
                </c:pt>
                <c:pt idx="5507">
                  <c:v>38494</c:v>
                </c:pt>
                <c:pt idx="5508">
                  <c:v>38495</c:v>
                </c:pt>
                <c:pt idx="5509">
                  <c:v>38496</c:v>
                </c:pt>
                <c:pt idx="5510">
                  <c:v>38497</c:v>
                </c:pt>
                <c:pt idx="5511">
                  <c:v>38498</c:v>
                </c:pt>
                <c:pt idx="5512">
                  <c:v>38499</c:v>
                </c:pt>
                <c:pt idx="5513">
                  <c:v>38500</c:v>
                </c:pt>
                <c:pt idx="5514">
                  <c:v>38501</c:v>
                </c:pt>
                <c:pt idx="5515">
                  <c:v>38502</c:v>
                </c:pt>
                <c:pt idx="5516">
                  <c:v>38503</c:v>
                </c:pt>
                <c:pt idx="5517">
                  <c:v>38504</c:v>
                </c:pt>
                <c:pt idx="5518">
                  <c:v>38505</c:v>
                </c:pt>
                <c:pt idx="5519">
                  <c:v>38506</c:v>
                </c:pt>
                <c:pt idx="5520">
                  <c:v>38507</c:v>
                </c:pt>
                <c:pt idx="5521">
                  <c:v>38508</c:v>
                </c:pt>
                <c:pt idx="5522">
                  <c:v>38509</c:v>
                </c:pt>
                <c:pt idx="5523">
                  <c:v>38510</c:v>
                </c:pt>
                <c:pt idx="5524">
                  <c:v>38511</c:v>
                </c:pt>
                <c:pt idx="5525">
                  <c:v>38512</c:v>
                </c:pt>
                <c:pt idx="5526">
                  <c:v>38513</c:v>
                </c:pt>
                <c:pt idx="5527">
                  <c:v>38514</c:v>
                </c:pt>
                <c:pt idx="5528">
                  <c:v>38515</c:v>
                </c:pt>
                <c:pt idx="5529">
                  <c:v>38516</c:v>
                </c:pt>
                <c:pt idx="5530">
                  <c:v>38517</c:v>
                </c:pt>
                <c:pt idx="5531">
                  <c:v>38518</c:v>
                </c:pt>
                <c:pt idx="5532">
                  <c:v>38519</c:v>
                </c:pt>
                <c:pt idx="5533">
                  <c:v>38520</c:v>
                </c:pt>
                <c:pt idx="5534">
                  <c:v>38521</c:v>
                </c:pt>
                <c:pt idx="5535">
                  <c:v>38522</c:v>
                </c:pt>
                <c:pt idx="5536">
                  <c:v>38523</c:v>
                </c:pt>
                <c:pt idx="5537">
                  <c:v>38524</c:v>
                </c:pt>
                <c:pt idx="5538">
                  <c:v>38525</c:v>
                </c:pt>
                <c:pt idx="5539">
                  <c:v>38526</c:v>
                </c:pt>
                <c:pt idx="5540">
                  <c:v>38527</c:v>
                </c:pt>
                <c:pt idx="5541">
                  <c:v>38528</c:v>
                </c:pt>
                <c:pt idx="5542">
                  <c:v>38529</c:v>
                </c:pt>
                <c:pt idx="5543">
                  <c:v>38530</c:v>
                </c:pt>
                <c:pt idx="5544">
                  <c:v>38531</c:v>
                </c:pt>
                <c:pt idx="5545">
                  <c:v>38532</c:v>
                </c:pt>
                <c:pt idx="5546">
                  <c:v>38533</c:v>
                </c:pt>
                <c:pt idx="5547">
                  <c:v>38534</c:v>
                </c:pt>
                <c:pt idx="5548">
                  <c:v>38535</c:v>
                </c:pt>
                <c:pt idx="5549">
                  <c:v>38536</c:v>
                </c:pt>
                <c:pt idx="5550">
                  <c:v>38537</c:v>
                </c:pt>
                <c:pt idx="5551">
                  <c:v>38538</c:v>
                </c:pt>
                <c:pt idx="5552">
                  <c:v>38539</c:v>
                </c:pt>
                <c:pt idx="5553">
                  <c:v>38540</c:v>
                </c:pt>
                <c:pt idx="5554">
                  <c:v>38541</c:v>
                </c:pt>
                <c:pt idx="5555">
                  <c:v>38542</c:v>
                </c:pt>
                <c:pt idx="5556">
                  <c:v>38543</c:v>
                </c:pt>
                <c:pt idx="5557">
                  <c:v>38544</c:v>
                </c:pt>
                <c:pt idx="5558">
                  <c:v>38545</c:v>
                </c:pt>
                <c:pt idx="5559">
                  <c:v>38546</c:v>
                </c:pt>
                <c:pt idx="5560">
                  <c:v>38547</c:v>
                </c:pt>
                <c:pt idx="5561">
                  <c:v>38548</c:v>
                </c:pt>
                <c:pt idx="5562">
                  <c:v>38549</c:v>
                </c:pt>
                <c:pt idx="5563">
                  <c:v>38550</c:v>
                </c:pt>
                <c:pt idx="5564">
                  <c:v>38551</c:v>
                </c:pt>
                <c:pt idx="5565">
                  <c:v>38552</c:v>
                </c:pt>
                <c:pt idx="5566">
                  <c:v>38553</c:v>
                </c:pt>
                <c:pt idx="5567">
                  <c:v>38554</c:v>
                </c:pt>
                <c:pt idx="5568">
                  <c:v>38555</c:v>
                </c:pt>
                <c:pt idx="5569">
                  <c:v>38556</c:v>
                </c:pt>
                <c:pt idx="5570">
                  <c:v>38557</c:v>
                </c:pt>
                <c:pt idx="5571">
                  <c:v>38558</c:v>
                </c:pt>
                <c:pt idx="5572">
                  <c:v>38559</c:v>
                </c:pt>
                <c:pt idx="5573">
                  <c:v>38560</c:v>
                </c:pt>
                <c:pt idx="5574">
                  <c:v>38561</c:v>
                </c:pt>
                <c:pt idx="5575">
                  <c:v>38562</c:v>
                </c:pt>
                <c:pt idx="5576">
                  <c:v>38563</c:v>
                </c:pt>
                <c:pt idx="5577">
                  <c:v>38564</c:v>
                </c:pt>
                <c:pt idx="5578">
                  <c:v>38565</c:v>
                </c:pt>
                <c:pt idx="5579">
                  <c:v>38566</c:v>
                </c:pt>
                <c:pt idx="5580">
                  <c:v>38567</c:v>
                </c:pt>
                <c:pt idx="5581">
                  <c:v>38568</c:v>
                </c:pt>
                <c:pt idx="5582">
                  <c:v>38569</c:v>
                </c:pt>
                <c:pt idx="5583">
                  <c:v>38570</c:v>
                </c:pt>
                <c:pt idx="5584">
                  <c:v>38571</c:v>
                </c:pt>
                <c:pt idx="5585">
                  <c:v>38572</c:v>
                </c:pt>
                <c:pt idx="5586">
                  <c:v>38573</c:v>
                </c:pt>
                <c:pt idx="5587">
                  <c:v>38574</c:v>
                </c:pt>
                <c:pt idx="5588">
                  <c:v>38575</c:v>
                </c:pt>
                <c:pt idx="5589">
                  <c:v>38576</c:v>
                </c:pt>
                <c:pt idx="5590">
                  <c:v>38577</c:v>
                </c:pt>
                <c:pt idx="5591">
                  <c:v>38578</c:v>
                </c:pt>
                <c:pt idx="5592">
                  <c:v>38579</c:v>
                </c:pt>
                <c:pt idx="5593">
                  <c:v>38580</c:v>
                </c:pt>
                <c:pt idx="5594">
                  <c:v>38581</c:v>
                </c:pt>
                <c:pt idx="5595">
                  <c:v>38582</c:v>
                </c:pt>
                <c:pt idx="5596">
                  <c:v>38583</c:v>
                </c:pt>
                <c:pt idx="5597">
                  <c:v>38584</c:v>
                </c:pt>
                <c:pt idx="5598">
                  <c:v>38585</c:v>
                </c:pt>
                <c:pt idx="5599">
                  <c:v>38586</c:v>
                </c:pt>
                <c:pt idx="5600">
                  <c:v>38587</c:v>
                </c:pt>
                <c:pt idx="5601">
                  <c:v>38588</c:v>
                </c:pt>
                <c:pt idx="5602">
                  <c:v>38589</c:v>
                </c:pt>
                <c:pt idx="5603">
                  <c:v>38590</c:v>
                </c:pt>
                <c:pt idx="5604">
                  <c:v>38591</c:v>
                </c:pt>
                <c:pt idx="5605">
                  <c:v>38592</c:v>
                </c:pt>
                <c:pt idx="5606">
                  <c:v>38593</c:v>
                </c:pt>
                <c:pt idx="5607">
                  <c:v>38594</c:v>
                </c:pt>
                <c:pt idx="5608">
                  <c:v>38595</c:v>
                </c:pt>
                <c:pt idx="5609">
                  <c:v>38596</c:v>
                </c:pt>
                <c:pt idx="5610">
                  <c:v>38597</c:v>
                </c:pt>
                <c:pt idx="5611">
                  <c:v>38598</c:v>
                </c:pt>
                <c:pt idx="5612">
                  <c:v>38599</c:v>
                </c:pt>
                <c:pt idx="5613">
                  <c:v>38600</c:v>
                </c:pt>
                <c:pt idx="5614">
                  <c:v>38601</c:v>
                </c:pt>
                <c:pt idx="5615">
                  <c:v>38602</c:v>
                </c:pt>
                <c:pt idx="5616">
                  <c:v>38603</c:v>
                </c:pt>
                <c:pt idx="5617">
                  <c:v>38604</c:v>
                </c:pt>
                <c:pt idx="5618">
                  <c:v>38605</c:v>
                </c:pt>
                <c:pt idx="5619">
                  <c:v>38606</c:v>
                </c:pt>
                <c:pt idx="5620">
                  <c:v>38607</c:v>
                </c:pt>
                <c:pt idx="5621">
                  <c:v>38608</c:v>
                </c:pt>
                <c:pt idx="5622">
                  <c:v>38609</c:v>
                </c:pt>
                <c:pt idx="5623">
                  <c:v>38610</c:v>
                </c:pt>
                <c:pt idx="5624">
                  <c:v>38611</c:v>
                </c:pt>
                <c:pt idx="5625">
                  <c:v>38612</c:v>
                </c:pt>
                <c:pt idx="5626">
                  <c:v>38613</c:v>
                </c:pt>
                <c:pt idx="5627">
                  <c:v>38614</c:v>
                </c:pt>
                <c:pt idx="5628">
                  <c:v>38615</c:v>
                </c:pt>
                <c:pt idx="5629">
                  <c:v>38616</c:v>
                </c:pt>
                <c:pt idx="5630">
                  <c:v>38617</c:v>
                </c:pt>
                <c:pt idx="5631">
                  <c:v>38618</c:v>
                </c:pt>
                <c:pt idx="5632">
                  <c:v>38619</c:v>
                </c:pt>
                <c:pt idx="5633">
                  <c:v>38620</c:v>
                </c:pt>
                <c:pt idx="5634">
                  <c:v>38621</c:v>
                </c:pt>
                <c:pt idx="5635">
                  <c:v>38622</c:v>
                </c:pt>
                <c:pt idx="5636">
                  <c:v>38623</c:v>
                </c:pt>
                <c:pt idx="5637">
                  <c:v>38624</c:v>
                </c:pt>
                <c:pt idx="5638">
                  <c:v>38625</c:v>
                </c:pt>
                <c:pt idx="5639">
                  <c:v>38626</c:v>
                </c:pt>
                <c:pt idx="5640">
                  <c:v>38627</c:v>
                </c:pt>
                <c:pt idx="5641">
                  <c:v>38628</c:v>
                </c:pt>
                <c:pt idx="5642">
                  <c:v>38629</c:v>
                </c:pt>
                <c:pt idx="5643">
                  <c:v>38630</c:v>
                </c:pt>
                <c:pt idx="5644">
                  <c:v>38631</c:v>
                </c:pt>
                <c:pt idx="5645">
                  <c:v>38632</c:v>
                </c:pt>
                <c:pt idx="5646">
                  <c:v>38633</c:v>
                </c:pt>
                <c:pt idx="5647">
                  <c:v>38634</c:v>
                </c:pt>
                <c:pt idx="5648">
                  <c:v>38635</c:v>
                </c:pt>
                <c:pt idx="5649">
                  <c:v>38636</c:v>
                </c:pt>
                <c:pt idx="5650">
                  <c:v>38637</c:v>
                </c:pt>
                <c:pt idx="5651">
                  <c:v>38638</c:v>
                </c:pt>
                <c:pt idx="5652">
                  <c:v>38639</c:v>
                </c:pt>
                <c:pt idx="5653">
                  <c:v>38640</c:v>
                </c:pt>
                <c:pt idx="5654">
                  <c:v>38641</c:v>
                </c:pt>
                <c:pt idx="5655">
                  <c:v>38642</c:v>
                </c:pt>
                <c:pt idx="5656">
                  <c:v>38643</c:v>
                </c:pt>
                <c:pt idx="5657">
                  <c:v>38644</c:v>
                </c:pt>
                <c:pt idx="5658">
                  <c:v>38645</c:v>
                </c:pt>
                <c:pt idx="5659">
                  <c:v>38646</c:v>
                </c:pt>
                <c:pt idx="5660">
                  <c:v>38647</c:v>
                </c:pt>
                <c:pt idx="5661">
                  <c:v>38648</c:v>
                </c:pt>
                <c:pt idx="5662">
                  <c:v>38649</c:v>
                </c:pt>
                <c:pt idx="5663">
                  <c:v>38650</c:v>
                </c:pt>
                <c:pt idx="5664">
                  <c:v>38651</c:v>
                </c:pt>
                <c:pt idx="5665">
                  <c:v>38652</c:v>
                </c:pt>
                <c:pt idx="5666">
                  <c:v>38653</c:v>
                </c:pt>
                <c:pt idx="5667">
                  <c:v>38654</c:v>
                </c:pt>
                <c:pt idx="5668">
                  <c:v>38655</c:v>
                </c:pt>
                <c:pt idx="5669">
                  <c:v>38656</c:v>
                </c:pt>
                <c:pt idx="5670">
                  <c:v>38657</c:v>
                </c:pt>
                <c:pt idx="5671">
                  <c:v>38658</c:v>
                </c:pt>
                <c:pt idx="5672">
                  <c:v>38659</c:v>
                </c:pt>
                <c:pt idx="5673">
                  <c:v>38660</c:v>
                </c:pt>
                <c:pt idx="5674">
                  <c:v>38661</c:v>
                </c:pt>
                <c:pt idx="5675">
                  <c:v>38662</c:v>
                </c:pt>
                <c:pt idx="5676">
                  <c:v>38663</c:v>
                </c:pt>
                <c:pt idx="5677">
                  <c:v>38664</c:v>
                </c:pt>
                <c:pt idx="5678">
                  <c:v>38665</c:v>
                </c:pt>
                <c:pt idx="5679">
                  <c:v>38666</c:v>
                </c:pt>
                <c:pt idx="5680">
                  <c:v>38667</c:v>
                </c:pt>
                <c:pt idx="5681">
                  <c:v>38668</c:v>
                </c:pt>
                <c:pt idx="5682">
                  <c:v>38669</c:v>
                </c:pt>
                <c:pt idx="5683">
                  <c:v>38670</c:v>
                </c:pt>
                <c:pt idx="5684">
                  <c:v>38671</c:v>
                </c:pt>
                <c:pt idx="5685">
                  <c:v>38672</c:v>
                </c:pt>
                <c:pt idx="5686">
                  <c:v>38673</c:v>
                </c:pt>
                <c:pt idx="5687">
                  <c:v>38674</c:v>
                </c:pt>
                <c:pt idx="5688">
                  <c:v>38675</c:v>
                </c:pt>
                <c:pt idx="5689">
                  <c:v>38676</c:v>
                </c:pt>
                <c:pt idx="5690">
                  <c:v>38677</c:v>
                </c:pt>
                <c:pt idx="5691">
                  <c:v>38678</c:v>
                </c:pt>
                <c:pt idx="5692">
                  <c:v>38679</c:v>
                </c:pt>
                <c:pt idx="5693">
                  <c:v>38680</c:v>
                </c:pt>
                <c:pt idx="5694">
                  <c:v>38681</c:v>
                </c:pt>
                <c:pt idx="5695">
                  <c:v>38682</c:v>
                </c:pt>
                <c:pt idx="5696">
                  <c:v>38683</c:v>
                </c:pt>
                <c:pt idx="5697">
                  <c:v>38684</c:v>
                </c:pt>
                <c:pt idx="5698">
                  <c:v>38685</c:v>
                </c:pt>
                <c:pt idx="5699">
                  <c:v>38686</c:v>
                </c:pt>
                <c:pt idx="5700">
                  <c:v>38687</c:v>
                </c:pt>
                <c:pt idx="5701">
                  <c:v>38688</c:v>
                </c:pt>
                <c:pt idx="5702">
                  <c:v>38689</c:v>
                </c:pt>
                <c:pt idx="5703">
                  <c:v>38690</c:v>
                </c:pt>
                <c:pt idx="5704">
                  <c:v>38691</c:v>
                </c:pt>
                <c:pt idx="5705">
                  <c:v>38692</c:v>
                </c:pt>
                <c:pt idx="5706">
                  <c:v>38693</c:v>
                </c:pt>
                <c:pt idx="5707">
                  <c:v>38694</c:v>
                </c:pt>
                <c:pt idx="5708">
                  <c:v>38695</c:v>
                </c:pt>
                <c:pt idx="5709">
                  <c:v>38696</c:v>
                </c:pt>
                <c:pt idx="5710">
                  <c:v>38697</c:v>
                </c:pt>
                <c:pt idx="5711">
                  <c:v>38698</c:v>
                </c:pt>
                <c:pt idx="5712">
                  <c:v>38699</c:v>
                </c:pt>
                <c:pt idx="5713">
                  <c:v>38700</c:v>
                </c:pt>
                <c:pt idx="5714">
                  <c:v>38701</c:v>
                </c:pt>
                <c:pt idx="5715">
                  <c:v>38702</c:v>
                </c:pt>
                <c:pt idx="5716">
                  <c:v>38703</c:v>
                </c:pt>
                <c:pt idx="5717">
                  <c:v>38704</c:v>
                </c:pt>
                <c:pt idx="5718">
                  <c:v>38705</c:v>
                </c:pt>
                <c:pt idx="5719">
                  <c:v>38706</c:v>
                </c:pt>
                <c:pt idx="5720">
                  <c:v>38707</c:v>
                </c:pt>
                <c:pt idx="5721">
                  <c:v>38708</c:v>
                </c:pt>
                <c:pt idx="5722">
                  <c:v>38709</c:v>
                </c:pt>
                <c:pt idx="5723">
                  <c:v>38710</c:v>
                </c:pt>
                <c:pt idx="5724">
                  <c:v>38711</c:v>
                </c:pt>
                <c:pt idx="5725">
                  <c:v>38712</c:v>
                </c:pt>
                <c:pt idx="5726">
                  <c:v>38713</c:v>
                </c:pt>
                <c:pt idx="5727">
                  <c:v>38714</c:v>
                </c:pt>
                <c:pt idx="5728">
                  <c:v>38715</c:v>
                </c:pt>
                <c:pt idx="5729">
                  <c:v>38716</c:v>
                </c:pt>
                <c:pt idx="5730">
                  <c:v>38717</c:v>
                </c:pt>
                <c:pt idx="5731">
                  <c:v>38718</c:v>
                </c:pt>
                <c:pt idx="5732">
                  <c:v>38719</c:v>
                </c:pt>
                <c:pt idx="5733">
                  <c:v>38720</c:v>
                </c:pt>
                <c:pt idx="5734">
                  <c:v>38721</c:v>
                </c:pt>
                <c:pt idx="5735">
                  <c:v>38722</c:v>
                </c:pt>
                <c:pt idx="5736">
                  <c:v>38723</c:v>
                </c:pt>
                <c:pt idx="5737">
                  <c:v>38724</c:v>
                </c:pt>
                <c:pt idx="5738">
                  <c:v>38725</c:v>
                </c:pt>
                <c:pt idx="5739">
                  <c:v>38726</c:v>
                </c:pt>
                <c:pt idx="5740">
                  <c:v>38727</c:v>
                </c:pt>
                <c:pt idx="5741">
                  <c:v>38728</c:v>
                </c:pt>
                <c:pt idx="5742">
                  <c:v>38729</c:v>
                </c:pt>
                <c:pt idx="5743">
                  <c:v>38730</c:v>
                </c:pt>
                <c:pt idx="5744">
                  <c:v>38731</c:v>
                </c:pt>
                <c:pt idx="5745">
                  <c:v>38732</c:v>
                </c:pt>
                <c:pt idx="5746">
                  <c:v>38733</c:v>
                </c:pt>
                <c:pt idx="5747">
                  <c:v>38734</c:v>
                </c:pt>
                <c:pt idx="5748">
                  <c:v>38735</c:v>
                </c:pt>
                <c:pt idx="5749">
                  <c:v>38736</c:v>
                </c:pt>
                <c:pt idx="5750">
                  <c:v>38737</c:v>
                </c:pt>
                <c:pt idx="5751">
                  <c:v>38738</c:v>
                </c:pt>
                <c:pt idx="5752">
                  <c:v>38739</c:v>
                </c:pt>
                <c:pt idx="5753">
                  <c:v>38740</c:v>
                </c:pt>
                <c:pt idx="5754">
                  <c:v>38741</c:v>
                </c:pt>
                <c:pt idx="5755">
                  <c:v>38742</c:v>
                </c:pt>
                <c:pt idx="5756">
                  <c:v>38743</c:v>
                </c:pt>
                <c:pt idx="5757">
                  <c:v>38744</c:v>
                </c:pt>
                <c:pt idx="5758">
                  <c:v>38745</c:v>
                </c:pt>
                <c:pt idx="5759">
                  <c:v>38746</c:v>
                </c:pt>
                <c:pt idx="5760">
                  <c:v>38747</c:v>
                </c:pt>
                <c:pt idx="5761">
                  <c:v>38748</c:v>
                </c:pt>
                <c:pt idx="5762">
                  <c:v>38749</c:v>
                </c:pt>
                <c:pt idx="5763">
                  <c:v>38750</c:v>
                </c:pt>
                <c:pt idx="5764">
                  <c:v>38751</c:v>
                </c:pt>
                <c:pt idx="5765">
                  <c:v>38752</c:v>
                </c:pt>
                <c:pt idx="5766">
                  <c:v>38753</c:v>
                </c:pt>
                <c:pt idx="5767">
                  <c:v>38754</c:v>
                </c:pt>
                <c:pt idx="5768">
                  <c:v>38755</c:v>
                </c:pt>
                <c:pt idx="5769">
                  <c:v>38756</c:v>
                </c:pt>
                <c:pt idx="5770">
                  <c:v>38757</c:v>
                </c:pt>
                <c:pt idx="5771">
                  <c:v>38758</c:v>
                </c:pt>
                <c:pt idx="5772">
                  <c:v>38759</c:v>
                </c:pt>
                <c:pt idx="5773">
                  <c:v>38760</c:v>
                </c:pt>
                <c:pt idx="5774">
                  <c:v>38761</c:v>
                </c:pt>
                <c:pt idx="5775">
                  <c:v>38762</c:v>
                </c:pt>
                <c:pt idx="5776">
                  <c:v>38763</c:v>
                </c:pt>
                <c:pt idx="5777">
                  <c:v>38764</c:v>
                </c:pt>
                <c:pt idx="5778">
                  <c:v>38765</c:v>
                </c:pt>
                <c:pt idx="5779">
                  <c:v>38766</c:v>
                </c:pt>
                <c:pt idx="5780">
                  <c:v>38767</c:v>
                </c:pt>
                <c:pt idx="5781">
                  <c:v>38768</c:v>
                </c:pt>
                <c:pt idx="5782">
                  <c:v>38769</c:v>
                </c:pt>
                <c:pt idx="5783">
                  <c:v>38770</c:v>
                </c:pt>
                <c:pt idx="5784">
                  <c:v>38771</c:v>
                </c:pt>
                <c:pt idx="5785">
                  <c:v>38772</c:v>
                </c:pt>
                <c:pt idx="5786">
                  <c:v>38773</c:v>
                </c:pt>
                <c:pt idx="5787">
                  <c:v>38774</c:v>
                </c:pt>
                <c:pt idx="5788">
                  <c:v>38775</c:v>
                </c:pt>
                <c:pt idx="5789">
                  <c:v>38776</c:v>
                </c:pt>
                <c:pt idx="5790">
                  <c:v>38777</c:v>
                </c:pt>
                <c:pt idx="5791">
                  <c:v>38778</c:v>
                </c:pt>
                <c:pt idx="5792">
                  <c:v>38779</c:v>
                </c:pt>
                <c:pt idx="5793">
                  <c:v>38780</c:v>
                </c:pt>
                <c:pt idx="5794">
                  <c:v>38781</c:v>
                </c:pt>
                <c:pt idx="5795">
                  <c:v>38782</c:v>
                </c:pt>
                <c:pt idx="5796">
                  <c:v>38783</c:v>
                </c:pt>
                <c:pt idx="5797">
                  <c:v>38784</c:v>
                </c:pt>
                <c:pt idx="5798">
                  <c:v>38785</c:v>
                </c:pt>
                <c:pt idx="5799">
                  <c:v>38786</c:v>
                </c:pt>
                <c:pt idx="5800">
                  <c:v>38787</c:v>
                </c:pt>
                <c:pt idx="5801">
                  <c:v>38788</c:v>
                </c:pt>
                <c:pt idx="5802">
                  <c:v>38789</c:v>
                </c:pt>
                <c:pt idx="5803">
                  <c:v>38790</c:v>
                </c:pt>
                <c:pt idx="5804">
                  <c:v>38791</c:v>
                </c:pt>
                <c:pt idx="5805">
                  <c:v>38792</c:v>
                </c:pt>
                <c:pt idx="5806">
                  <c:v>38793</c:v>
                </c:pt>
                <c:pt idx="5807">
                  <c:v>38794</c:v>
                </c:pt>
                <c:pt idx="5808">
                  <c:v>38795</c:v>
                </c:pt>
                <c:pt idx="5809">
                  <c:v>38796</c:v>
                </c:pt>
                <c:pt idx="5810">
                  <c:v>38797</c:v>
                </c:pt>
                <c:pt idx="5811">
                  <c:v>38798</c:v>
                </c:pt>
                <c:pt idx="5812">
                  <c:v>38799</c:v>
                </c:pt>
                <c:pt idx="5813">
                  <c:v>38800</c:v>
                </c:pt>
                <c:pt idx="5814">
                  <c:v>38801</c:v>
                </c:pt>
                <c:pt idx="5815">
                  <c:v>38802</c:v>
                </c:pt>
                <c:pt idx="5816">
                  <c:v>38803</c:v>
                </c:pt>
                <c:pt idx="5817">
                  <c:v>38804</c:v>
                </c:pt>
                <c:pt idx="5818">
                  <c:v>38805</c:v>
                </c:pt>
                <c:pt idx="5819">
                  <c:v>38806</c:v>
                </c:pt>
                <c:pt idx="5820">
                  <c:v>38807</c:v>
                </c:pt>
                <c:pt idx="5821">
                  <c:v>38808</c:v>
                </c:pt>
                <c:pt idx="5822">
                  <c:v>38809</c:v>
                </c:pt>
                <c:pt idx="5823">
                  <c:v>38810</c:v>
                </c:pt>
                <c:pt idx="5824">
                  <c:v>38811</c:v>
                </c:pt>
                <c:pt idx="5825">
                  <c:v>38812</c:v>
                </c:pt>
                <c:pt idx="5826">
                  <c:v>38813</c:v>
                </c:pt>
                <c:pt idx="5827">
                  <c:v>38814</c:v>
                </c:pt>
                <c:pt idx="5828">
                  <c:v>38815</c:v>
                </c:pt>
                <c:pt idx="5829">
                  <c:v>38816</c:v>
                </c:pt>
                <c:pt idx="5830">
                  <c:v>38817</c:v>
                </c:pt>
                <c:pt idx="5831">
                  <c:v>38818</c:v>
                </c:pt>
                <c:pt idx="5832">
                  <c:v>38819</c:v>
                </c:pt>
                <c:pt idx="5833">
                  <c:v>38820</c:v>
                </c:pt>
                <c:pt idx="5834">
                  <c:v>38821</c:v>
                </c:pt>
                <c:pt idx="5835">
                  <c:v>38822</c:v>
                </c:pt>
                <c:pt idx="5836">
                  <c:v>38823</c:v>
                </c:pt>
                <c:pt idx="5837">
                  <c:v>38824</c:v>
                </c:pt>
                <c:pt idx="5838">
                  <c:v>38825</c:v>
                </c:pt>
                <c:pt idx="5839">
                  <c:v>38826</c:v>
                </c:pt>
                <c:pt idx="5840">
                  <c:v>38827</c:v>
                </c:pt>
                <c:pt idx="5841">
                  <c:v>38828</c:v>
                </c:pt>
                <c:pt idx="5842">
                  <c:v>38829</c:v>
                </c:pt>
                <c:pt idx="5843">
                  <c:v>38830</c:v>
                </c:pt>
                <c:pt idx="5844">
                  <c:v>38831</c:v>
                </c:pt>
                <c:pt idx="5845">
                  <c:v>38832</c:v>
                </c:pt>
                <c:pt idx="5846">
                  <c:v>38833</c:v>
                </c:pt>
                <c:pt idx="5847">
                  <c:v>38834</c:v>
                </c:pt>
                <c:pt idx="5848">
                  <c:v>38835</c:v>
                </c:pt>
                <c:pt idx="5849">
                  <c:v>38836</c:v>
                </c:pt>
                <c:pt idx="5850">
                  <c:v>38837</c:v>
                </c:pt>
                <c:pt idx="5851">
                  <c:v>38838</c:v>
                </c:pt>
                <c:pt idx="5852">
                  <c:v>38839</c:v>
                </c:pt>
                <c:pt idx="5853">
                  <c:v>38840</c:v>
                </c:pt>
                <c:pt idx="5854">
                  <c:v>38841</c:v>
                </c:pt>
                <c:pt idx="5855">
                  <c:v>38842</c:v>
                </c:pt>
                <c:pt idx="5856">
                  <c:v>38843</c:v>
                </c:pt>
                <c:pt idx="5857">
                  <c:v>38844</c:v>
                </c:pt>
                <c:pt idx="5858">
                  <c:v>38845</c:v>
                </c:pt>
                <c:pt idx="5859">
                  <c:v>38846</c:v>
                </c:pt>
                <c:pt idx="5860">
                  <c:v>38847</c:v>
                </c:pt>
                <c:pt idx="5861">
                  <c:v>38848</c:v>
                </c:pt>
                <c:pt idx="5862">
                  <c:v>38849</c:v>
                </c:pt>
                <c:pt idx="5863">
                  <c:v>38850</c:v>
                </c:pt>
                <c:pt idx="5864">
                  <c:v>38851</c:v>
                </c:pt>
                <c:pt idx="5865">
                  <c:v>38852</c:v>
                </c:pt>
                <c:pt idx="5866">
                  <c:v>38853</c:v>
                </c:pt>
                <c:pt idx="5867">
                  <c:v>38854</c:v>
                </c:pt>
                <c:pt idx="5868">
                  <c:v>38855</c:v>
                </c:pt>
                <c:pt idx="5869">
                  <c:v>38856</c:v>
                </c:pt>
                <c:pt idx="5870">
                  <c:v>38857</c:v>
                </c:pt>
                <c:pt idx="5871">
                  <c:v>38858</c:v>
                </c:pt>
                <c:pt idx="5872">
                  <c:v>38859</c:v>
                </c:pt>
                <c:pt idx="5873">
                  <c:v>38860</c:v>
                </c:pt>
                <c:pt idx="5874">
                  <c:v>38861</c:v>
                </c:pt>
                <c:pt idx="5875">
                  <c:v>38862</c:v>
                </c:pt>
                <c:pt idx="5876">
                  <c:v>38863</c:v>
                </c:pt>
                <c:pt idx="5877">
                  <c:v>38864</c:v>
                </c:pt>
                <c:pt idx="5878">
                  <c:v>38865</c:v>
                </c:pt>
                <c:pt idx="5879">
                  <c:v>38866</c:v>
                </c:pt>
                <c:pt idx="5880">
                  <c:v>38867</c:v>
                </c:pt>
                <c:pt idx="5881">
                  <c:v>38868</c:v>
                </c:pt>
                <c:pt idx="5882">
                  <c:v>38869</c:v>
                </c:pt>
                <c:pt idx="5883">
                  <c:v>38870</c:v>
                </c:pt>
                <c:pt idx="5884">
                  <c:v>38871</c:v>
                </c:pt>
                <c:pt idx="5885">
                  <c:v>38872</c:v>
                </c:pt>
                <c:pt idx="5886">
                  <c:v>38873</c:v>
                </c:pt>
                <c:pt idx="5887">
                  <c:v>38874</c:v>
                </c:pt>
                <c:pt idx="5888">
                  <c:v>38875</c:v>
                </c:pt>
                <c:pt idx="5889">
                  <c:v>38876</c:v>
                </c:pt>
                <c:pt idx="5890">
                  <c:v>38877</c:v>
                </c:pt>
                <c:pt idx="5891">
                  <c:v>38878</c:v>
                </c:pt>
                <c:pt idx="5892">
                  <c:v>38879</c:v>
                </c:pt>
                <c:pt idx="5893">
                  <c:v>38880</c:v>
                </c:pt>
                <c:pt idx="5894">
                  <c:v>38881</c:v>
                </c:pt>
                <c:pt idx="5895">
                  <c:v>38882</c:v>
                </c:pt>
                <c:pt idx="5896">
                  <c:v>38883</c:v>
                </c:pt>
                <c:pt idx="5897">
                  <c:v>38884</c:v>
                </c:pt>
                <c:pt idx="5898">
                  <c:v>38885</c:v>
                </c:pt>
                <c:pt idx="5899">
                  <c:v>38886</c:v>
                </c:pt>
                <c:pt idx="5900">
                  <c:v>38887</c:v>
                </c:pt>
                <c:pt idx="5901">
                  <c:v>38888</c:v>
                </c:pt>
                <c:pt idx="5902">
                  <c:v>38889</c:v>
                </c:pt>
                <c:pt idx="5903">
                  <c:v>38890</c:v>
                </c:pt>
                <c:pt idx="5904">
                  <c:v>38891</c:v>
                </c:pt>
                <c:pt idx="5905">
                  <c:v>38892</c:v>
                </c:pt>
                <c:pt idx="5906">
                  <c:v>38893</c:v>
                </c:pt>
                <c:pt idx="5907">
                  <c:v>38894</c:v>
                </c:pt>
                <c:pt idx="5908">
                  <c:v>38895</c:v>
                </c:pt>
                <c:pt idx="5909">
                  <c:v>38896</c:v>
                </c:pt>
                <c:pt idx="5910">
                  <c:v>38897</c:v>
                </c:pt>
                <c:pt idx="5911">
                  <c:v>38898</c:v>
                </c:pt>
                <c:pt idx="5912">
                  <c:v>38899</c:v>
                </c:pt>
                <c:pt idx="5913">
                  <c:v>38900</c:v>
                </c:pt>
                <c:pt idx="5914">
                  <c:v>38901</c:v>
                </c:pt>
                <c:pt idx="5915">
                  <c:v>38902</c:v>
                </c:pt>
                <c:pt idx="5916">
                  <c:v>38903</c:v>
                </c:pt>
                <c:pt idx="5917">
                  <c:v>38904</c:v>
                </c:pt>
                <c:pt idx="5918">
                  <c:v>38905</c:v>
                </c:pt>
                <c:pt idx="5919">
                  <c:v>38906</c:v>
                </c:pt>
                <c:pt idx="5920">
                  <c:v>38907</c:v>
                </c:pt>
                <c:pt idx="5921">
                  <c:v>38908</c:v>
                </c:pt>
                <c:pt idx="5922">
                  <c:v>38909</c:v>
                </c:pt>
                <c:pt idx="5923">
                  <c:v>38910</c:v>
                </c:pt>
                <c:pt idx="5924">
                  <c:v>38911</c:v>
                </c:pt>
                <c:pt idx="5925">
                  <c:v>38912</c:v>
                </c:pt>
                <c:pt idx="5926">
                  <c:v>38913</c:v>
                </c:pt>
                <c:pt idx="5927">
                  <c:v>38914</c:v>
                </c:pt>
                <c:pt idx="5928">
                  <c:v>38915</c:v>
                </c:pt>
                <c:pt idx="5929">
                  <c:v>38916</c:v>
                </c:pt>
                <c:pt idx="5930">
                  <c:v>38917</c:v>
                </c:pt>
                <c:pt idx="5931">
                  <c:v>38918</c:v>
                </c:pt>
                <c:pt idx="5932">
                  <c:v>38919</c:v>
                </c:pt>
                <c:pt idx="5933">
                  <c:v>38920</c:v>
                </c:pt>
                <c:pt idx="5934">
                  <c:v>38921</c:v>
                </c:pt>
                <c:pt idx="5935">
                  <c:v>38922</c:v>
                </c:pt>
                <c:pt idx="5936">
                  <c:v>38923</c:v>
                </c:pt>
                <c:pt idx="5937">
                  <c:v>38924</c:v>
                </c:pt>
                <c:pt idx="5938">
                  <c:v>38925</c:v>
                </c:pt>
                <c:pt idx="5939">
                  <c:v>38926</c:v>
                </c:pt>
                <c:pt idx="5940">
                  <c:v>38927</c:v>
                </c:pt>
                <c:pt idx="5941">
                  <c:v>38928</c:v>
                </c:pt>
                <c:pt idx="5942">
                  <c:v>38929</c:v>
                </c:pt>
                <c:pt idx="5943">
                  <c:v>38930</c:v>
                </c:pt>
                <c:pt idx="5944">
                  <c:v>38931</c:v>
                </c:pt>
                <c:pt idx="5945">
                  <c:v>38932</c:v>
                </c:pt>
                <c:pt idx="5946">
                  <c:v>38933</c:v>
                </c:pt>
                <c:pt idx="5947">
                  <c:v>38934</c:v>
                </c:pt>
                <c:pt idx="5948">
                  <c:v>38935</c:v>
                </c:pt>
                <c:pt idx="5949">
                  <c:v>38936</c:v>
                </c:pt>
                <c:pt idx="5950">
                  <c:v>38937</c:v>
                </c:pt>
                <c:pt idx="5951">
                  <c:v>38938</c:v>
                </c:pt>
                <c:pt idx="5952">
                  <c:v>38939</c:v>
                </c:pt>
                <c:pt idx="5953">
                  <c:v>38940</c:v>
                </c:pt>
                <c:pt idx="5954">
                  <c:v>38941</c:v>
                </c:pt>
                <c:pt idx="5955">
                  <c:v>38942</c:v>
                </c:pt>
                <c:pt idx="5956">
                  <c:v>38943</c:v>
                </c:pt>
                <c:pt idx="5957">
                  <c:v>38944</c:v>
                </c:pt>
                <c:pt idx="5958">
                  <c:v>38945</c:v>
                </c:pt>
                <c:pt idx="5959">
                  <c:v>38946</c:v>
                </c:pt>
                <c:pt idx="5960">
                  <c:v>38947</c:v>
                </c:pt>
                <c:pt idx="5961">
                  <c:v>38948</c:v>
                </c:pt>
                <c:pt idx="5962">
                  <c:v>38949</c:v>
                </c:pt>
                <c:pt idx="5963">
                  <c:v>38950</c:v>
                </c:pt>
                <c:pt idx="5964">
                  <c:v>38951</c:v>
                </c:pt>
                <c:pt idx="5965">
                  <c:v>38952</c:v>
                </c:pt>
                <c:pt idx="5966">
                  <c:v>38953</c:v>
                </c:pt>
                <c:pt idx="5967">
                  <c:v>38954</c:v>
                </c:pt>
                <c:pt idx="5968">
                  <c:v>38955</c:v>
                </c:pt>
                <c:pt idx="5969">
                  <c:v>38956</c:v>
                </c:pt>
                <c:pt idx="5970">
                  <c:v>38957</c:v>
                </c:pt>
                <c:pt idx="5971">
                  <c:v>38958</c:v>
                </c:pt>
                <c:pt idx="5972">
                  <c:v>38959</c:v>
                </c:pt>
                <c:pt idx="5973">
                  <c:v>38960</c:v>
                </c:pt>
                <c:pt idx="5974">
                  <c:v>38961</c:v>
                </c:pt>
                <c:pt idx="5975">
                  <c:v>38962</c:v>
                </c:pt>
                <c:pt idx="5976">
                  <c:v>38963</c:v>
                </c:pt>
                <c:pt idx="5977">
                  <c:v>38964</c:v>
                </c:pt>
                <c:pt idx="5978">
                  <c:v>38965</c:v>
                </c:pt>
                <c:pt idx="5979">
                  <c:v>38966</c:v>
                </c:pt>
                <c:pt idx="5980">
                  <c:v>38967</c:v>
                </c:pt>
                <c:pt idx="5981">
                  <c:v>38968</c:v>
                </c:pt>
                <c:pt idx="5982">
                  <c:v>38969</c:v>
                </c:pt>
                <c:pt idx="5983">
                  <c:v>38970</c:v>
                </c:pt>
                <c:pt idx="5984">
                  <c:v>38971</c:v>
                </c:pt>
                <c:pt idx="5985">
                  <c:v>38972</c:v>
                </c:pt>
                <c:pt idx="5986">
                  <c:v>38973</c:v>
                </c:pt>
                <c:pt idx="5987">
                  <c:v>38974</c:v>
                </c:pt>
                <c:pt idx="5988">
                  <c:v>38975</c:v>
                </c:pt>
                <c:pt idx="5989">
                  <c:v>38976</c:v>
                </c:pt>
                <c:pt idx="5990">
                  <c:v>38977</c:v>
                </c:pt>
                <c:pt idx="5991">
                  <c:v>38978</c:v>
                </c:pt>
                <c:pt idx="5992">
                  <c:v>38979</c:v>
                </c:pt>
                <c:pt idx="5993">
                  <c:v>38980</c:v>
                </c:pt>
                <c:pt idx="5994">
                  <c:v>38981</c:v>
                </c:pt>
                <c:pt idx="5995">
                  <c:v>38982</c:v>
                </c:pt>
                <c:pt idx="5996">
                  <c:v>38983</c:v>
                </c:pt>
                <c:pt idx="5997">
                  <c:v>38984</c:v>
                </c:pt>
                <c:pt idx="5998">
                  <c:v>38985</c:v>
                </c:pt>
                <c:pt idx="5999">
                  <c:v>38986</c:v>
                </c:pt>
                <c:pt idx="6000">
                  <c:v>38987</c:v>
                </c:pt>
                <c:pt idx="6001">
                  <c:v>38988</c:v>
                </c:pt>
                <c:pt idx="6002">
                  <c:v>38989</c:v>
                </c:pt>
                <c:pt idx="6003">
                  <c:v>38990</c:v>
                </c:pt>
                <c:pt idx="6004">
                  <c:v>38991</c:v>
                </c:pt>
                <c:pt idx="6005">
                  <c:v>38992</c:v>
                </c:pt>
                <c:pt idx="6006">
                  <c:v>38993</c:v>
                </c:pt>
                <c:pt idx="6007">
                  <c:v>38994</c:v>
                </c:pt>
                <c:pt idx="6008">
                  <c:v>38995</c:v>
                </c:pt>
                <c:pt idx="6009">
                  <c:v>38996</c:v>
                </c:pt>
                <c:pt idx="6010">
                  <c:v>38997</c:v>
                </c:pt>
                <c:pt idx="6011">
                  <c:v>38998</c:v>
                </c:pt>
                <c:pt idx="6012">
                  <c:v>38999</c:v>
                </c:pt>
                <c:pt idx="6013">
                  <c:v>39000</c:v>
                </c:pt>
                <c:pt idx="6014">
                  <c:v>39001</c:v>
                </c:pt>
                <c:pt idx="6015">
                  <c:v>39002</c:v>
                </c:pt>
                <c:pt idx="6016">
                  <c:v>39003</c:v>
                </c:pt>
                <c:pt idx="6017">
                  <c:v>39004</c:v>
                </c:pt>
                <c:pt idx="6018">
                  <c:v>39005</c:v>
                </c:pt>
                <c:pt idx="6019">
                  <c:v>39006</c:v>
                </c:pt>
                <c:pt idx="6020">
                  <c:v>39007</c:v>
                </c:pt>
                <c:pt idx="6021">
                  <c:v>39008</c:v>
                </c:pt>
                <c:pt idx="6022">
                  <c:v>39009</c:v>
                </c:pt>
                <c:pt idx="6023">
                  <c:v>39010</c:v>
                </c:pt>
                <c:pt idx="6024">
                  <c:v>39011</c:v>
                </c:pt>
                <c:pt idx="6025">
                  <c:v>39012</c:v>
                </c:pt>
                <c:pt idx="6026">
                  <c:v>39013</c:v>
                </c:pt>
                <c:pt idx="6027">
                  <c:v>39014</c:v>
                </c:pt>
                <c:pt idx="6028">
                  <c:v>39015</c:v>
                </c:pt>
                <c:pt idx="6029">
                  <c:v>39016</c:v>
                </c:pt>
                <c:pt idx="6030">
                  <c:v>39017</c:v>
                </c:pt>
                <c:pt idx="6031">
                  <c:v>39018</c:v>
                </c:pt>
                <c:pt idx="6032">
                  <c:v>39019</c:v>
                </c:pt>
                <c:pt idx="6033">
                  <c:v>39020</c:v>
                </c:pt>
                <c:pt idx="6034">
                  <c:v>39021</c:v>
                </c:pt>
                <c:pt idx="6035">
                  <c:v>39022</c:v>
                </c:pt>
                <c:pt idx="6036">
                  <c:v>39023</c:v>
                </c:pt>
                <c:pt idx="6037">
                  <c:v>39024</c:v>
                </c:pt>
                <c:pt idx="6038">
                  <c:v>39025</c:v>
                </c:pt>
                <c:pt idx="6039">
                  <c:v>39026</c:v>
                </c:pt>
                <c:pt idx="6040">
                  <c:v>39027</c:v>
                </c:pt>
                <c:pt idx="6041">
                  <c:v>39028</c:v>
                </c:pt>
                <c:pt idx="6042">
                  <c:v>39029</c:v>
                </c:pt>
                <c:pt idx="6043">
                  <c:v>39030</c:v>
                </c:pt>
                <c:pt idx="6044">
                  <c:v>39031</c:v>
                </c:pt>
                <c:pt idx="6045">
                  <c:v>39032</c:v>
                </c:pt>
                <c:pt idx="6046">
                  <c:v>39033</c:v>
                </c:pt>
                <c:pt idx="6047">
                  <c:v>39034</c:v>
                </c:pt>
                <c:pt idx="6048">
                  <c:v>39035</c:v>
                </c:pt>
                <c:pt idx="6049">
                  <c:v>39036</c:v>
                </c:pt>
                <c:pt idx="6050">
                  <c:v>39037</c:v>
                </c:pt>
                <c:pt idx="6051">
                  <c:v>39038</c:v>
                </c:pt>
                <c:pt idx="6052">
                  <c:v>39039</c:v>
                </c:pt>
                <c:pt idx="6053">
                  <c:v>39040</c:v>
                </c:pt>
                <c:pt idx="6054">
                  <c:v>39041</c:v>
                </c:pt>
                <c:pt idx="6055">
                  <c:v>39042</c:v>
                </c:pt>
                <c:pt idx="6056">
                  <c:v>39043</c:v>
                </c:pt>
                <c:pt idx="6057">
                  <c:v>39044</c:v>
                </c:pt>
                <c:pt idx="6058">
                  <c:v>39045</c:v>
                </c:pt>
                <c:pt idx="6059">
                  <c:v>39046</c:v>
                </c:pt>
                <c:pt idx="6060">
                  <c:v>39047</c:v>
                </c:pt>
                <c:pt idx="6061">
                  <c:v>39048</c:v>
                </c:pt>
                <c:pt idx="6062">
                  <c:v>39049</c:v>
                </c:pt>
                <c:pt idx="6063">
                  <c:v>39050</c:v>
                </c:pt>
                <c:pt idx="6064">
                  <c:v>39051</c:v>
                </c:pt>
                <c:pt idx="6065">
                  <c:v>39052</c:v>
                </c:pt>
                <c:pt idx="6066">
                  <c:v>39053</c:v>
                </c:pt>
                <c:pt idx="6067">
                  <c:v>39054</c:v>
                </c:pt>
                <c:pt idx="6068">
                  <c:v>39055</c:v>
                </c:pt>
                <c:pt idx="6069">
                  <c:v>39056</c:v>
                </c:pt>
                <c:pt idx="6070">
                  <c:v>39057</c:v>
                </c:pt>
                <c:pt idx="6071">
                  <c:v>39058</c:v>
                </c:pt>
                <c:pt idx="6072">
                  <c:v>39059</c:v>
                </c:pt>
                <c:pt idx="6073">
                  <c:v>39060</c:v>
                </c:pt>
                <c:pt idx="6074">
                  <c:v>39061</c:v>
                </c:pt>
                <c:pt idx="6075">
                  <c:v>39062</c:v>
                </c:pt>
                <c:pt idx="6076">
                  <c:v>39063</c:v>
                </c:pt>
                <c:pt idx="6077">
                  <c:v>39064</c:v>
                </c:pt>
                <c:pt idx="6078">
                  <c:v>39065</c:v>
                </c:pt>
                <c:pt idx="6079">
                  <c:v>39066</c:v>
                </c:pt>
                <c:pt idx="6080">
                  <c:v>39067</c:v>
                </c:pt>
                <c:pt idx="6081">
                  <c:v>39068</c:v>
                </c:pt>
                <c:pt idx="6082">
                  <c:v>39069</c:v>
                </c:pt>
                <c:pt idx="6083">
                  <c:v>39070</c:v>
                </c:pt>
                <c:pt idx="6084">
                  <c:v>39071</c:v>
                </c:pt>
                <c:pt idx="6085">
                  <c:v>39072</c:v>
                </c:pt>
                <c:pt idx="6086">
                  <c:v>39073</c:v>
                </c:pt>
                <c:pt idx="6087">
                  <c:v>39074</c:v>
                </c:pt>
                <c:pt idx="6088">
                  <c:v>39075</c:v>
                </c:pt>
                <c:pt idx="6089">
                  <c:v>39076</c:v>
                </c:pt>
                <c:pt idx="6090">
                  <c:v>39077</c:v>
                </c:pt>
                <c:pt idx="6091">
                  <c:v>39078</c:v>
                </c:pt>
                <c:pt idx="6092">
                  <c:v>39079</c:v>
                </c:pt>
                <c:pt idx="6093">
                  <c:v>39080</c:v>
                </c:pt>
                <c:pt idx="6094">
                  <c:v>39081</c:v>
                </c:pt>
                <c:pt idx="6095">
                  <c:v>39082</c:v>
                </c:pt>
                <c:pt idx="6096">
                  <c:v>39083</c:v>
                </c:pt>
                <c:pt idx="6097">
                  <c:v>39084</c:v>
                </c:pt>
                <c:pt idx="6098">
                  <c:v>39085</c:v>
                </c:pt>
                <c:pt idx="6099">
                  <c:v>39086</c:v>
                </c:pt>
                <c:pt idx="6100">
                  <c:v>39087</c:v>
                </c:pt>
                <c:pt idx="6101">
                  <c:v>39088</c:v>
                </c:pt>
                <c:pt idx="6102">
                  <c:v>39089</c:v>
                </c:pt>
                <c:pt idx="6103">
                  <c:v>39090</c:v>
                </c:pt>
                <c:pt idx="6104">
                  <c:v>39091</c:v>
                </c:pt>
                <c:pt idx="6105">
                  <c:v>39092</c:v>
                </c:pt>
                <c:pt idx="6106">
                  <c:v>39093</c:v>
                </c:pt>
                <c:pt idx="6107">
                  <c:v>39094</c:v>
                </c:pt>
                <c:pt idx="6108">
                  <c:v>39095</c:v>
                </c:pt>
                <c:pt idx="6109">
                  <c:v>39096</c:v>
                </c:pt>
                <c:pt idx="6110">
                  <c:v>39097</c:v>
                </c:pt>
                <c:pt idx="6111">
                  <c:v>39098</c:v>
                </c:pt>
                <c:pt idx="6112">
                  <c:v>39099</c:v>
                </c:pt>
                <c:pt idx="6113">
                  <c:v>39100</c:v>
                </c:pt>
                <c:pt idx="6114">
                  <c:v>39101</c:v>
                </c:pt>
                <c:pt idx="6115">
                  <c:v>39102</c:v>
                </c:pt>
                <c:pt idx="6116">
                  <c:v>39103</c:v>
                </c:pt>
                <c:pt idx="6117">
                  <c:v>39104</c:v>
                </c:pt>
                <c:pt idx="6118">
                  <c:v>39105</c:v>
                </c:pt>
                <c:pt idx="6119">
                  <c:v>39106</c:v>
                </c:pt>
                <c:pt idx="6120">
                  <c:v>39107</c:v>
                </c:pt>
                <c:pt idx="6121">
                  <c:v>39108</c:v>
                </c:pt>
                <c:pt idx="6122">
                  <c:v>39109</c:v>
                </c:pt>
                <c:pt idx="6123">
                  <c:v>39110</c:v>
                </c:pt>
                <c:pt idx="6124">
                  <c:v>39111</c:v>
                </c:pt>
                <c:pt idx="6125">
                  <c:v>39112</c:v>
                </c:pt>
                <c:pt idx="6126">
                  <c:v>39113</c:v>
                </c:pt>
                <c:pt idx="6127">
                  <c:v>39114</c:v>
                </c:pt>
                <c:pt idx="6128">
                  <c:v>39115</c:v>
                </c:pt>
                <c:pt idx="6129">
                  <c:v>39116</c:v>
                </c:pt>
                <c:pt idx="6130">
                  <c:v>39117</c:v>
                </c:pt>
                <c:pt idx="6131">
                  <c:v>39118</c:v>
                </c:pt>
                <c:pt idx="6132">
                  <c:v>39119</c:v>
                </c:pt>
                <c:pt idx="6133">
                  <c:v>39120</c:v>
                </c:pt>
                <c:pt idx="6134">
                  <c:v>39121</c:v>
                </c:pt>
                <c:pt idx="6135">
                  <c:v>39122</c:v>
                </c:pt>
                <c:pt idx="6136">
                  <c:v>39123</c:v>
                </c:pt>
                <c:pt idx="6137">
                  <c:v>39124</c:v>
                </c:pt>
                <c:pt idx="6138">
                  <c:v>39125</c:v>
                </c:pt>
                <c:pt idx="6139">
                  <c:v>39126</c:v>
                </c:pt>
                <c:pt idx="6140">
                  <c:v>39127</c:v>
                </c:pt>
                <c:pt idx="6141">
                  <c:v>39128</c:v>
                </c:pt>
                <c:pt idx="6142">
                  <c:v>39129</c:v>
                </c:pt>
                <c:pt idx="6143">
                  <c:v>39130</c:v>
                </c:pt>
                <c:pt idx="6144">
                  <c:v>39131</c:v>
                </c:pt>
                <c:pt idx="6145">
                  <c:v>39132</c:v>
                </c:pt>
                <c:pt idx="6146">
                  <c:v>39133</c:v>
                </c:pt>
                <c:pt idx="6147">
                  <c:v>39134</c:v>
                </c:pt>
                <c:pt idx="6148">
                  <c:v>39135</c:v>
                </c:pt>
                <c:pt idx="6149">
                  <c:v>39136</c:v>
                </c:pt>
                <c:pt idx="6150">
                  <c:v>39137</c:v>
                </c:pt>
                <c:pt idx="6151">
                  <c:v>39138</c:v>
                </c:pt>
                <c:pt idx="6152">
                  <c:v>39139</c:v>
                </c:pt>
                <c:pt idx="6153">
                  <c:v>39140</c:v>
                </c:pt>
                <c:pt idx="6154">
                  <c:v>39141</c:v>
                </c:pt>
                <c:pt idx="6155">
                  <c:v>39142</c:v>
                </c:pt>
                <c:pt idx="6156">
                  <c:v>39143</c:v>
                </c:pt>
                <c:pt idx="6157">
                  <c:v>39144</c:v>
                </c:pt>
                <c:pt idx="6158">
                  <c:v>39145</c:v>
                </c:pt>
                <c:pt idx="6159">
                  <c:v>39146</c:v>
                </c:pt>
                <c:pt idx="6160">
                  <c:v>39147</c:v>
                </c:pt>
                <c:pt idx="6161">
                  <c:v>39148</c:v>
                </c:pt>
                <c:pt idx="6162">
                  <c:v>39149</c:v>
                </c:pt>
                <c:pt idx="6163">
                  <c:v>39150</c:v>
                </c:pt>
                <c:pt idx="6164">
                  <c:v>39151</c:v>
                </c:pt>
                <c:pt idx="6165">
                  <c:v>39152</c:v>
                </c:pt>
                <c:pt idx="6166">
                  <c:v>39153</c:v>
                </c:pt>
                <c:pt idx="6167">
                  <c:v>39154</c:v>
                </c:pt>
                <c:pt idx="6168">
                  <c:v>39155</c:v>
                </c:pt>
                <c:pt idx="6169">
                  <c:v>39156</c:v>
                </c:pt>
                <c:pt idx="6170">
                  <c:v>39157</c:v>
                </c:pt>
                <c:pt idx="6171">
                  <c:v>39158</c:v>
                </c:pt>
                <c:pt idx="6172">
                  <c:v>39159</c:v>
                </c:pt>
                <c:pt idx="6173">
                  <c:v>39160</c:v>
                </c:pt>
                <c:pt idx="6174">
                  <c:v>39161</c:v>
                </c:pt>
                <c:pt idx="6175">
                  <c:v>39162</c:v>
                </c:pt>
                <c:pt idx="6176">
                  <c:v>39163</c:v>
                </c:pt>
                <c:pt idx="6177">
                  <c:v>39164</c:v>
                </c:pt>
                <c:pt idx="6178">
                  <c:v>39165</c:v>
                </c:pt>
                <c:pt idx="6179">
                  <c:v>39166</c:v>
                </c:pt>
                <c:pt idx="6180">
                  <c:v>39167</c:v>
                </c:pt>
                <c:pt idx="6181">
                  <c:v>39168</c:v>
                </c:pt>
                <c:pt idx="6182">
                  <c:v>39169</c:v>
                </c:pt>
                <c:pt idx="6183">
                  <c:v>39170</c:v>
                </c:pt>
                <c:pt idx="6184">
                  <c:v>39171</c:v>
                </c:pt>
                <c:pt idx="6185">
                  <c:v>39172</c:v>
                </c:pt>
                <c:pt idx="6186">
                  <c:v>39173</c:v>
                </c:pt>
                <c:pt idx="6187">
                  <c:v>39174</c:v>
                </c:pt>
                <c:pt idx="6188">
                  <c:v>39175</c:v>
                </c:pt>
                <c:pt idx="6189">
                  <c:v>39176</c:v>
                </c:pt>
                <c:pt idx="6190">
                  <c:v>39177</c:v>
                </c:pt>
                <c:pt idx="6191">
                  <c:v>39178</c:v>
                </c:pt>
                <c:pt idx="6192">
                  <c:v>39179</c:v>
                </c:pt>
                <c:pt idx="6193">
                  <c:v>39180</c:v>
                </c:pt>
                <c:pt idx="6194">
                  <c:v>39181</c:v>
                </c:pt>
                <c:pt idx="6195">
                  <c:v>39182</c:v>
                </c:pt>
                <c:pt idx="6196">
                  <c:v>39183</c:v>
                </c:pt>
                <c:pt idx="6197">
                  <c:v>39184</c:v>
                </c:pt>
                <c:pt idx="6198">
                  <c:v>39185</c:v>
                </c:pt>
                <c:pt idx="6199">
                  <c:v>39186</c:v>
                </c:pt>
                <c:pt idx="6200">
                  <c:v>39187</c:v>
                </c:pt>
                <c:pt idx="6201">
                  <c:v>39188</c:v>
                </c:pt>
                <c:pt idx="6202">
                  <c:v>39189</c:v>
                </c:pt>
                <c:pt idx="6203">
                  <c:v>39190</c:v>
                </c:pt>
                <c:pt idx="6204">
                  <c:v>39191</c:v>
                </c:pt>
                <c:pt idx="6205">
                  <c:v>39192</c:v>
                </c:pt>
                <c:pt idx="6206">
                  <c:v>39193</c:v>
                </c:pt>
                <c:pt idx="6207">
                  <c:v>39194</c:v>
                </c:pt>
                <c:pt idx="6208">
                  <c:v>39195</c:v>
                </c:pt>
                <c:pt idx="6209">
                  <c:v>39196</c:v>
                </c:pt>
                <c:pt idx="6210">
                  <c:v>39197</c:v>
                </c:pt>
                <c:pt idx="6211">
                  <c:v>39198</c:v>
                </c:pt>
                <c:pt idx="6212">
                  <c:v>39199</c:v>
                </c:pt>
                <c:pt idx="6213">
                  <c:v>39200</c:v>
                </c:pt>
                <c:pt idx="6214">
                  <c:v>39201</c:v>
                </c:pt>
                <c:pt idx="6215">
                  <c:v>39202</c:v>
                </c:pt>
                <c:pt idx="6216">
                  <c:v>39203</c:v>
                </c:pt>
                <c:pt idx="6217">
                  <c:v>39204</c:v>
                </c:pt>
                <c:pt idx="6218">
                  <c:v>39205</c:v>
                </c:pt>
                <c:pt idx="6219">
                  <c:v>39206</c:v>
                </c:pt>
                <c:pt idx="6220">
                  <c:v>39207</c:v>
                </c:pt>
                <c:pt idx="6221">
                  <c:v>39208</c:v>
                </c:pt>
                <c:pt idx="6222">
                  <c:v>39209</c:v>
                </c:pt>
                <c:pt idx="6223">
                  <c:v>39210</c:v>
                </c:pt>
                <c:pt idx="6224">
                  <c:v>39211</c:v>
                </c:pt>
                <c:pt idx="6225">
                  <c:v>39212</c:v>
                </c:pt>
                <c:pt idx="6226">
                  <c:v>39213</c:v>
                </c:pt>
                <c:pt idx="6227">
                  <c:v>39214</c:v>
                </c:pt>
                <c:pt idx="6228">
                  <c:v>39215</c:v>
                </c:pt>
                <c:pt idx="6229">
                  <c:v>39216</c:v>
                </c:pt>
                <c:pt idx="6230">
                  <c:v>39217</c:v>
                </c:pt>
                <c:pt idx="6231">
                  <c:v>39218</c:v>
                </c:pt>
                <c:pt idx="6232">
                  <c:v>39219</c:v>
                </c:pt>
                <c:pt idx="6233">
                  <c:v>39220</c:v>
                </c:pt>
                <c:pt idx="6234">
                  <c:v>39221</c:v>
                </c:pt>
                <c:pt idx="6235">
                  <c:v>39222</c:v>
                </c:pt>
                <c:pt idx="6236">
                  <c:v>39223</c:v>
                </c:pt>
                <c:pt idx="6237">
                  <c:v>39224</c:v>
                </c:pt>
                <c:pt idx="6238">
                  <c:v>39225</c:v>
                </c:pt>
                <c:pt idx="6239">
                  <c:v>39226</c:v>
                </c:pt>
                <c:pt idx="6240">
                  <c:v>39227</c:v>
                </c:pt>
                <c:pt idx="6241">
                  <c:v>39228</c:v>
                </c:pt>
                <c:pt idx="6242">
                  <c:v>39229</c:v>
                </c:pt>
                <c:pt idx="6243">
                  <c:v>39230</c:v>
                </c:pt>
                <c:pt idx="6244">
                  <c:v>39231</c:v>
                </c:pt>
                <c:pt idx="6245">
                  <c:v>39232</c:v>
                </c:pt>
                <c:pt idx="6246">
                  <c:v>39233</c:v>
                </c:pt>
                <c:pt idx="6247">
                  <c:v>39234</c:v>
                </c:pt>
                <c:pt idx="6248">
                  <c:v>39235</c:v>
                </c:pt>
                <c:pt idx="6249">
                  <c:v>39236</c:v>
                </c:pt>
                <c:pt idx="6250">
                  <c:v>39237</c:v>
                </c:pt>
                <c:pt idx="6251">
                  <c:v>39238</c:v>
                </c:pt>
                <c:pt idx="6252">
                  <c:v>39239</c:v>
                </c:pt>
                <c:pt idx="6253">
                  <c:v>39240</c:v>
                </c:pt>
                <c:pt idx="6254">
                  <c:v>39241</c:v>
                </c:pt>
                <c:pt idx="6255">
                  <c:v>39242</c:v>
                </c:pt>
                <c:pt idx="6256">
                  <c:v>39243</c:v>
                </c:pt>
                <c:pt idx="6257">
                  <c:v>39244</c:v>
                </c:pt>
                <c:pt idx="6258">
                  <c:v>39245</c:v>
                </c:pt>
                <c:pt idx="6259">
                  <c:v>39246</c:v>
                </c:pt>
                <c:pt idx="6260">
                  <c:v>39247</c:v>
                </c:pt>
                <c:pt idx="6261">
                  <c:v>39248</c:v>
                </c:pt>
                <c:pt idx="6262">
                  <c:v>39249</c:v>
                </c:pt>
                <c:pt idx="6263">
                  <c:v>39250</c:v>
                </c:pt>
                <c:pt idx="6264">
                  <c:v>39251</c:v>
                </c:pt>
                <c:pt idx="6265">
                  <c:v>39252</c:v>
                </c:pt>
                <c:pt idx="6266">
                  <c:v>39253</c:v>
                </c:pt>
                <c:pt idx="6267">
                  <c:v>39254</c:v>
                </c:pt>
                <c:pt idx="6268">
                  <c:v>39255</c:v>
                </c:pt>
                <c:pt idx="6269">
                  <c:v>39256</c:v>
                </c:pt>
                <c:pt idx="6270">
                  <c:v>39257</c:v>
                </c:pt>
                <c:pt idx="6271">
                  <c:v>39258</c:v>
                </c:pt>
                <c:pt idx="6272">
                  <c:v>39259</c:v>
                </c:pt>
                <c:pt idx="6273">
                  <c:v>39260</c:v>
                </c:pt>
                <c:pt idx="6274">
                  <c:v>39261</c:v>
                </c:pt>
                <c:pt idx="6275">
                  <c:v>39262</c:v>
                </c:pt>
                <c:pt idx="6276">
                  <c:v>39263</c:v>
                </c:pt>
                <c:pt idx="6277">
                  <c:v>39264</c:v>
                </c:pt>
                <c:pt idx="6278">
                  <c:v>39265</c:v>
                </c:pt>
                <c:pt idx="6279">
                  <c:v>39266</c:v>
                </c:pt>
                <c:pt idx="6280">
                  <c:v>39267</c:v>
                </c:pt>
                <c:pt idx="6281">
                  <c:v>39268</c:v>
                </c:pt>
                <c:pt idx="6282">
                  <c:v>39269</c:v>
                </c:pt>
                <c:pt idx="6283">
                  <c:v>39270</c:v>
                </c:pt>
                <c:pt idx="6284">
                  <c:v>39271</c:v>
                </c:pt>
                <c:pt idx="6285">
                  <c:v>39272</c:v>
                </c:pt>
                <c:pt idx="6286">
                  <c:v>39273</c:v>
                </c:pt>
                <c:pt idx="6287">
                  <c:v>39274</c:v>
                </c:pt>
                <c:pt idx="6288">
                  <c:v>39275</c:v>
                </c:pt>
                <c:pt idx="6289">
                  <c:v>39276</c:v>
                </c:pt>
                <c:pt idx="6290">
                  <c:v>39277</c:v>
                </c:pt>
                <c:pt idx="6291">
                  <c:v>39278</c:v>
                </c:pt>
                <c:pt idx="6292">
                  <c:v>39279</c:v>
                </c:pt>
                <c:pt idx="6293">
                  <c:v>39280</c:v>
                </c:pt>
                <c:pt idx="6294">
                  <c:v>39281</c:v>
                </c:pt>
                <c:pt idx="6295">
                  <c:v>39282</c:v>
                </c:pt>
                <c:pt idx="6296">
                  <c:v>39283</c:v>
                </c:pt>
                <c:pt idx="6297">
                  <c:v>39284</c:v>
                </c:pt>
                <c:pt idx="6298">
                  <c:v>39285</c:v>
                </c:pt>
                <c:pt idx="6299">
                  <c:v>39286</c:v>
                </c:pt>
                <c:pt idx="6300">
                  <c:v>39287</c:v>
                </c:pt>
                <c:pt idx="6301">
                  <c:v>39288</c:v>
                </c:pt>
                <c:pt idx="6302">
                  <c:v>39289</c:v>
                </c:pt>
                <c:pt idx="6303">
                  <c:v>39290</c:v>
                </c:pt>
                <c:pt idx="6304">
                  <c:v>39291</c:v>
                </c:pt>
                <c:pt idx="6305">
                  <c:v>39292</c:v>
                </c:pt>
                <c:pt idx="6306">
                  <c:v>39293</c:v>
                </c:pt>
                <c:pt idx="6307">
                  <c:v>39294</c:v>
                </c:pt>
                <c:pt idx="6308">
                  <c:v>39295</c:v>
                </c:pt>
                <c:pt idx="6309">
                  <c:v>39296</c:v>
                </c:pt>
                <c:pt idx="6310">
                  <c:v>39297</c:v>
                </c:pt>
                <c:pt idx="6311">
                  <c:v>39298</c:v>
                </c:pt>
                <c:pt idx="6312">
                  <c:v>39299</c:v>
                </c:pt>
                <c:pt idx="6313">
                  <c:v>39300</c:v>
                </c:pt>
                <c:pt idx="6314">
                  <c:v>39301</c:v>
                </c:pt>
                <c:pt idx="6315">
                  <c:v>39302</c:v>
                </c:pt>
                <c:pt idx="6316">
                  <c:v>39303</c:v>
                </c:pt>
                <c:pt idx="6317">
                  <c:v>39304</c:v>
                </c:pt>
                <c:pt idx="6318">
                  <c:v>39305</c:v>
                </c:pt>
                <c:pt idx="6319">
                  <c:v>39306</c:v>
                </c:pt>
                <c:pt idx="6320">
                  <c:v>39307</c:v>
                </c:pt>
                <c:pt idx="6321">
                  <c:v>39308</c:v>
                </c:pt>
                <c:pt idx="6322">
                  <c:v>39309</c:v>
                </c:pt>
                <c:pt idx="6323">
                  <c:v>39310</c:v>
                </c:pt>
                <c:pt idx="6324">
                  <c:v>39311</c:v>
                </c:pt>
                <c:pt idx="6325">
                  <c:v>39312</c:v>
                </c:pt>
                <c:pt idx="6326">
                  <c:v>39313</c:v>
                </c:pt>
                <c:pt idx="6327">
                  <c:v>39314</c:v>
                </c:pt>
                <c:pt idx="6328">
                  <c:v>39315</c:v>
                </c:pt>
                <c:pt idx="6329">
                  <c:v>39316</c:v>
                </c:pt>
                <c:pt idx="6330">
                  <c:v>39317</c:v>
                </c:pt>
                <c:pt idx="6331">
                  <c:v>39318</c:v>
                </c:pt>
                <c:pt idx="6332">
                  <c:v>39319</c:v>
                </c:pt>
                <c:pt idx="6333">
                  <c:v>39320</c:v>
                </c:pt>
                <c:pt idx="6334">
                  <c:v>39321</c:v>
                </c:pt>
                <c:pt idx="6335">
                  <c:v>39322</c:v>
                </c:pt>
                <c:pt idx="6336">
                  <c:v>39323</c:v>
                </c:pt>
                <c:pt idx="6337">
                  <c:v>39324</c:v>
                </c:pt>
                <c:pt idx="6338">
                  <c:v>39325</c:v>
                </c:pt>
                <c:pt idx="6339">
                  <c:v>39326</c:v>
                </c:pt>
                <c:pt idx="6340">
                  <c:v>39327</c:v>
                </c:pt>
                <c:pt idx="6341">
                  <c:v>39328</c:v>
                </c:pt>
                <c:pt idx="6342">
                  <c:v>39329</c:v>
                </c:pt>
                <c:pt idx="6343">
                  <c:v>39330</c:v>
                </c:pt>
                <c:pt idx="6344">
                  <c:v>39331</c:v>
                </c:pt>
                <c:pt idx="6345">
                  <c:v>39332</c:v>
                </c:pt>
                <c:pt idx="6346">
                  <c:v>39333</c:v>
                </c:pt>
                <c:pt idx="6347">
                  <c:v>39334</c:v>
                </c:pt>
                <c:pt idx="6348">
                  <c:v>39335</c:v>
                </c:pt>
                <c:pt idx="6349">
                  <c:v>39336</c:v>
                </c:pt>
                <c:pt idx="6350">
                  <c:v>39337</c:v>
                </c:pt>
                <c:pt idx="6351">
                  <c:v>39338</c:v>
                </c:pt>
                <c:pt idx="6352">
                  <c:v>39339</c:v>
                </c:pt>
                <c:pt idx="6353">
                  <c:v>39340</c:v>
                </c:pt>
                <c:pt idx="6354">
                  <c:v>39341</c:v>
                </c:pt>
                <c:pt idx="6355">
                  <c:v>39342</c:v>
                </c:pt>
                <c:pt idx="6356">
                  <c:v>39343</c:v>
                </c:pt>
                <c:pt idx="6357">
                  <c:v>39344</c:v>
                </c:pt>
                <c:pt idx="6358">
                  <c:v>39345</c:v>
                </c:pt>
                <c:pt idx="6359">
                  <c:v>39346</c:v>
                </c:pt>
                <c:pt idx="6360">
                  <c:v>39347</c:v>
                </c:pt>
                <c:pt idx="6361">
                  <c:v>39348</c:v>
                </c:pt>
                <c:pt idx="6362">
                  <c:v>39349</c:v>
                </c:pt>
                <c:pt idx="6363">
                  <c:v>39350</c:v>
                </c:pt>
                <c:pt idx="6364">
                  <c:v>39351</c:v>
                </c:pt>
                <c:pt idx="6365">
                  <c:v>39352</c:v>
                </c:pt>
                <c:pt idx="6366">
                  <c:v>39353</c:v>
                </c:pt>
                <c:pt idx="6367">
                  <c:v>39354</c:v>
                </c:pt>
                <c:pt idx="6368">
                  <c:v>39355</c:v>
                </c:pt>
                <c:pt idx="6369">
                  <c:v>39356</c:v>
                </c:pt>
                <c:pt idx="6370">
                  <c:v>39357</c:v>
                </c:pt>
                <c:pt idx="6371">
                  <c:v>39358</c:v>
                </c:pt>
                <c:pt idx="6372">
                  <c:v>39359</c:v>
                </c:pt>
                <c:pt idx="6373">
                  <c:v>39360</c:v>
                </c:pt>
                <c:pt idx="6374">
                  <c:v>39361</c:v>
                </c:pt>
                <c:pt idx="6375">
                  <c:v>39362</c:v>
                </c:pt>
                <c:pt idx="6376">
                  <c:v>39363</c:v>
                </c:pt>
                <c:pt idx="6377">
                  <c:v>39364</c:v>
                </c:pt>
                <c:pt idx="6378">
                  <c:v>39365</c:v>
                </c:pt>
                <c:pt idx="6379">
                  <c:v>39366</c:v>
                </c:pt>
                <c:pt idx="6380">
                  <c:v>39367</c:v>
                </c:pt>
                <c:pt idx="6381">
                  <c:v>39368</c:v>
                </c:pt>
                <c:pt idx="6382">
                  <c:v>39369</c:v>
                </c:pt>
                <c:pt idx="6383">
                  <c:v>39370</c:v>
                </c:pt>
                <c:pt idx="6384">
                  <c:v>39371</c:v>
                </c:pt>
                <c:pt idx="6385">
                  <c:v>39372</c:v>
                </c:pt>
                <c:pt idx="6386">
                  <c:v>39373</c:v>
                </c:pt>
                <c:pt idx="6387">
                  <c:v>39374</c:v>
                </c:pt>
                <c:pt idx="6388">
                  <c:v>39375</c:v>
                </c:pt>
                <c:pt idx="6389">
                  <c:v>39376</c:v>
                </c:pt>
                <c:pt idx="6390">
                  <c:v>39377</c:v>
                </c:pt>
                <c:pt idx="6391">
                  <c:v>39378</c:v>
                </c:pt>
                <c:pt idx="6392">
                  <c:v>39379</c:v>
                </c:pt>
                <c:pt idx="6393">
                  <c:v>39380</c:v>
                </c:pt>
                <c:pt idx="6394">
                  <c:v>39381</c:v>
                </c:pt>
                <c:pt idx="6395">
                  <c:v>39382</c:v>
                </c:pt>
                <c:pt idx="6396">
                  <c:v>39383</c:v>
                </c:pt>
                <c:pt idx="6397">
                  <c:v>39384</c:v>
                </c:pt>
                <c:pt idx="6398">
                  <c:v>39385</c:v>
                </c:pt>
                <c:pt idx="6399">
                  <c:v>39386</c:v>
                </c:pt>
                <c:pt idx="6400">
                  <c:v>39387</c:v>
                </c:pt>
                <c:pt idx="6401">
                  <c:v>39388</c:v>
                </c:pt>
                <c:pt idx="6402">
                  <c:v>39389</c:v>
                </c:pt>
                <c:pt idx="6403">
                  <c:v>39390</c:v>
                </c:pt>
                <c:pt idx="6404">
                  <c:v>39391</c:v>
                </c:pt>
                <c:pt idx="6405">
                  <c:v>39392</c:v>
                </c:pt>
                <c:pt idx="6406">
                  <c:v>39393</c:v>
                </c:pt>
                <c:pt idx="6407">
                  <c:v>39394</c:v>
                </c:pt>
                <c:pt idx="6408">
                  <c:v>39395</c:v>
                </c:pt>
                <c:pt idx="6409">
                  <c:v>39396</c:v>
                </c:pt>
                <c:pt idx="6410">
                  <c:v>39397</c:v>
                </c:pt>
                <c:pt idx="6411">
                  <c:v>39398</c:v>
                </c:pt>
                <c:pt idx="6412">
                  <c:v>39399</c:v>
                </c:pt>
                <c:pt idx="6413">
                  <c:v>39400</c:v>
                </c:pt>
                <c:pt idx="6414">
                  <c:v>39401</c:v>
                </c:pt>
                <c:pt idx="6415">
                  <c:v>39402</c:v>
                </c:pt>
                <c:pt idx="6416">
                  <c:v>39403</c:v>
                </c:pt>
                <c:pt idx="6417">
                  <c:v>39404</c:v>
                </c:pt>
                <c:pt idx="6418">
                  <c:v>39405</c:v>
                </c:pt>
                <c:pt idx="6419">
                  <c:v>39406</c:v>
                </c:pt>
                <c:pt idx="6420">
                  <c:v>39407</c:v>
                </c:pt>
                <c:pt idx="6421">
                  <c:v>39408</c:v>
                </c:pt>
                <c:pt idx="6422">
                  <c:v>39409</c:v>
                </c:pt>
                <c:pt idx="6423">
                  <c:v>39410</c:v>
                </c:pt>
                <c:pt idx="6424">
                  <c:v>39411</c:v>
                </c:pt>
                <c:pt idx="6425">
                  <c:v>39412</c:v>
                </c:pt>
                <c:pt idx="6426">
                  <c:v>39413</c:v>
                </c:pt>
                <c:pt idx="6427">
                  <c:v>39414</c:v>
                </c:pt>
                <c:pt idx="6428">
                  <c:v>39415</c:v>
                </c:pt>
                <c:pt idx="6429">
                  <c:v>39416</c:v>
                </c:pt>
                <c:pt idx="6430">
                  <c:v>39417</c:v>
                </c:pt>
                <c:pt idx="6431">
                  <c:v>39418</c:v>
                </c:pt>
                <c:pt idx="6432">
                  <c:v>39419</c:v>
                </c:pt>
                <c:pt idx="6433">
                  <c:v>39420</c:v>
                </c:pt>
                <c:pt idx="6434">
                  <c:v>39421</c:v>
                </c:pt>
                <c:pt idx="6435">
                  <c:v>39422</c:v>
                </c:pt>
                <c:pt idx="6436">
                  <c:v>39423</c:v>
                </c:pt>
                <c:pt idx="6437">
                  <c:v>39424</c:v>
                </c:pt>
                <c:pt idx="6438">
                  <c:v>39425</c:v>
                </c:pt>
                <c:pt idx="6439">
                  <c:v>39426</c:v>
                </c:pt>
                <c:pt idx="6440">
                  <c:v>39427</c:v>
                </c:pt>
                <c:pt idx="6441">
                  <c:v>39428</c:v>
                </c:pt>
                <c:pt idx="6442">
                  <c:v>39429</c:v>
                </c:pt>
                <c:pt idx="6443">
                  <c:v>39430</c:v>
                </c:pt>
                <c:pt idx="6444">
                  <c:v>39431</c:v>
                </c:pt>
                <c:pt idx="6445">
                  <c:v>39432</c:v>
                </c:pt>
                <c:pt idx="6446">
                  <c:v>39433</c:v>
                </c:pt>
                <c:pt idx="6447">
                  <c:v>39434</c:v>
                </c:pt>
                <c:pt idx="6448">
                  <c:v>39435</c:v>
                </c:pt>
                <c:pt idx="6449">
                  <c:v>39436</c:v>
                </c:pt>
                <c:pt idx="6450">
                  <c:v>39437</c:v>
                </c:pt>
                <c:pt idx="6451">
                  <c:v>39438</c:v>
                </c:pt>
                <c:pt idx="6452">
                  <c:v>39439</c:v>
                </c:pt>
                <c:pt idx="6453">
                  <c:v>39440</c:v>
                </c:pt>
                <c:pt idx="6454">
                  <c:v>39441</c:v>
                </c:pt>
                <c:pt idx="6455">
                  <c:v>39442</c:v>
                </c:pt>
                <c:pt idx="6456">
                  <c:v>39443</c:v>
                </c:pt>
                <c:pt idx="6457">
                  <c:v>39444</c:v>
                </c:pt>
                <c:pt idx="6458">
                  <c:v>39445</c:v>
                </c:pt>
                <c:pt idx="6459">
                  <c:v>39446</c:v>
                </c:pt>
                <c:pt idx="6460">
                  <c:v>39447</c:v>
                </c:pt>
                <c:pt idx="6461">
                  <c:v>39448</c:v>
                </c:pt>
                <c:pt idx="6462">
                  <c:v>39449</c:v>
                </c:pt>
                <c:pt idx="6463">
                  <c:v>39450</c:v>
                </c:pt>
                <c:pt idx="6464">
                  <c:v>39451</c:v>
                </c:pt>
                <c:pt idx="6465">
                  <c:v>39452</c:v>
                </c:pt>
                <c:pt idx="6466">
                  <c:v>39453</c:v>
                </c:pt>
                <c:pt idx="6467">
                  <c:v>39454</c:v>
                </c:pt>
                <c:pt idx="6468">
                  <c:v>39455</c:v>
                </c:pt>
                <c:pt idx="6469">
                  <c:v>39456</c:v>
                </c:pt>
                <c:pt idx="6470">
                  <c:v>39457</c:v>
                </c:pt>
                <c:pt idx="6471">
                  <c:v>39458</c:v>
                </c:pt>
                <c:pt idx="6472">
                  <c:v>39459</c:v>
                </c:pt>
                <c:pt idx="6473">
                  <c:v>39460</c:v>
                </c:pt>
                <c:pt idx="6474">
                  <c:v>39461</c:v>
                </c:pt>
                <c:pt idx="6475">
                  <c:v>39462</c:v>
                </c:pt>
                <c:pt idx="6476">
                  <c:v>39463</c:v>
                </c:pt>
                <c:pt idx="6477">
                  <c:v>39464</c:v>
                </c:pt>
                <c:pt idx="6478">
                  <c:v>39465</c:v>
                </c:pt>
                <c:pt idx="6479">
                  <c:v>39466</c:v>
                </c:pt>
                <c:pt idx="6480">
                  <c:v>39467</c:v>
                </c:pt>
                <c:pt idx="6481">
                  <c:v>39468</c:v>
                </c:pt>
                <c:pt idx="6482">
                  <c:v>39469</c:v>
                </c:pt>
                <c:pt idx="6483">
                  <c:v>39470</c:v>
                </c:pt>
                <c:pt idx="6484">
                  <c:v>39471</c:v>
                </c:pt>
                <c:pt idx="6485">
                  <c:v>39472</c:v>
                </c:pt>
                <c:pt idx="6486">
                  <c:v>39473</c:v>
                </c:pt>
                <c:pt idx="6487">
                  <c:v>39474</c:v>
                </c:pt>
                <c:pt idx="6488">
                  <c:v>39475</c:v>
                </c:pt>
                <c:pt idx="6489">
                  <c:v>39476</c:v>
                </c:pt>
                <c:pt idx="6490">
                  <c:v>39477</c:v>
                </c:pt>
                <c:pt idx="6491">
                  <c:v>39478</c:v>
                </c:pt>
                <c:pt idx="6492">
                  <c:v>39479</c:v>
                </c:pt>
                <c:pt idx="6493">
                  <c:v>39480</c:v>
                </c:pt>
                <c:pt idx="6494">
                  <c:v>39481</c:v>
                </c:pt>
                <c:pt idx="6495">
                  <c:v>39482</c:v>
                </c:pt>
                <c:pt idx="6496">
                  <c:v>39483</c:v>
                </c:pt>
                <c:pt idx="6497">
                  <c:v>39484</c:v>
                </c:pt>
                <c:pt idx="6498">
                  <c:v>39485</c:v>
                </c:pt>
                <c:pt idx="6499">
                  <c:v>39486</c:v>
                </c:pt>
                <c:pt idx="6500">
                  <c:v>39487</c:v>
                </c:pt>
                <c:pt idx="6501">
                  <c:v>39488</c:v>
                </c:pt>
                <c:pt idx="6502">
                  <c:v>39489</c:v>
                </c:pt>
                <c:pt idx="6503">
                  <c:v>39490</c:v>
                </c:pt>
                <c:pt idx="6504">
                  <c:v>39491</c:v>
                </c:pt>
                <c:pt idx="6505">
                  <c:v>39492</c:v>
                </c:pt>
                <c:pt idx="6506">
                  <c:v>39493</c:v>
                </c:pt>
                <c:pt idx="6507">
                  <c:v>39494</c:v>
                </c:pt>
                <c:pt idx="6508">
                  <c:v>39495</c:v>
                </c:pt>
                <c:pt idx="6509">
                  <c:v>39496</c:v>
                </c:pt>
                <c:pt idx="6510">
                  <c:v>39497</c:v>
                </c:pt>
                <c:pt idx="6511">
                  <c:v>39498</c:v>
                </c:pt>
                <c:pt idx="6512">
                  <c:v>39499</c:v>
                </c:pt>
                <c:pt idx="6513">
                  <c:v>39500</c:v>
                </c:pt>
                <c:pt idx="6514">
                  <c:v>39501</c:v>
                </c:pt>
                <c:pt idx="6515">
                  <c:v>39502</c:v>
                </c:pt>
                <c:pt idx="6516">
                  <c:v>39503</c:v>
                </c:pt>
                <c:pt idx="6517">
                  <c:v>39504</c:v>
                </c:pt>
                <c:pt idx="6518">
                  <c:v>39505</c:v>
                </c:pt>
                <c:pt idx="6519">
                  <c:v>39506</c:v>
                </c:pt>
                <c:pt idx="6520">
                  <c:v>39507</c:v>
                </c:pt>
                <c:pt idx="6521">
                  <c:v>39508</c:v>
                </c:pt>
                <c:pt idx="6522">
                  <c:v>39509</c:v>
                </c:pt>
                <c:pt idx="6523">
                  <c:v>39510</c:v>
                </c:pt>
                <c:pt idx="6524">
                  <c:v>39511</c:v>
                </c:pt>
                <c:pt idx="6525">
                  <c:v>39512</c:v>
                </c:pt>
                <c:pt idx="6526">
                  <c:v>39513</c:v>
                </c:pt>
                <c:pt idx="6527">
                  <c:v>39514</c:v>
                </c:pt>
                <c:pt idx="6528">
                  <c:v>39515</c:v>
                </c:pt>
                <c:pt idx="6529">
                  <c:v>39516</c:v>
                </c:pt>
                <c:pt idx="6530">
                  <c:v>39517</c:v>
                </c:pt>
                <c:pt idx="6531">
                  <c:v>39518</c:v>
                </c:pt>
                <c:pt idx="6532">
                  <c:v>39519</c:v>
                </c:pt>
                <c:pt idx="6533">
                  <c:v>39520</c:v>
                </c:pt>
                <c:pt idx="6534">
                  <c:v>39521</c:v>
                </c:pt>
                <c:pt idx="6535">
                  <c:v>39522</c:v>
                </c:pt>
                <c:pt idx="6536">
                  <c:v>39523</c:v>
                </c:pt>
                <c:pt idx="6537">
                  <c:v>39524</c:v>
                </c:pt>
                <c:pt idx="6538">
                  <c:v>39525</c:v>
                </c:pt>
                <c:pt idx="6539">
                  <c:v>39526</c:v>
                </c:pt>
                <c:pt idx="6540">
                  <c:v>39527</c:v>
                </c:pt>
                <c:pt idx="6541">
                  <c:v>39528</c:v>
                </c:pt>
                <c:pt idx="6542">
                  <c:v>39529</c:v>
                </c:pt>
                <c:pt idx="6543">
                  <c:v>39530</c:v>
                </c:pt>
                <c:pt idx="6544">
                  <c:v>39531</c:v>
                </c:pt>
                <c:pt idx="6545">
                  <c:v>39532</c:v>
                </c:pt>
                <c:pt idx="6546">
                  <c:v>39533</c:v>
                </c:pt>
                <c:pt idx="6547">
                  <c:v>39534</c:v>
                </c:pt>
                <c:pt idx="6548">
                  <c:v>39535</c:v>
                </c:pt>
                <c:pt idx="6549">
                  <c:v>39536</c:v>
                </c:pt>
                <c:pt idx="6550">
                  <c:v>39537</c:v>
                </c:pt>
                <c:pt idx="6551">
                  <c:v>39538</c:v>
                </c:pt>
                <c:pt idx="6552">
                  <c:v>39539</c:v>
                </c:pt>
                <c:pt idx="6553">
                  <c:v>39540</c:v>
                </c:pt>
                <c:pt idx="6554">
                  <c:v>39541</c:v>
                </c:pt>
                <c:pt idx="6555">
                  <c:v>39542</c:v>
                </c:pt>
                <c:pt idx="6556">
                  <c:v>39543</c:v>
                </c:pt>
                <c:pt idx="6557">
                  <c:v>39544</c:v>
                </c:pt>
                <c:pt idx="6558">
                  <c:v>39545</c:v>
                </c:pt>
                <c:pt idx="6559">
                  <c:v>39546</c:v>
                </c:pt>
                <c:pt idx="6560">
                  <c:v>39547</c:v>
                </c:pt>
                <c:pt idx="6561">
                  <c:v>39548</c:v>
                </c:pt>
                <c:pt idx="6562">
                  <c:v>39549</c:v>
                </c:pt>
                <c:pt idx="6563">
                  <c:v>39550</c:v>
                </c:pt>
                <c:pt idx="6564">
                  <c:v>39551</c:v>
                </c:pt>
                <c:pt idx="6565">
                  <c:v>39552</c:v>
                </c:pt>
                <c:pt idx="6566">
                  <c:v>39553</c:v>
                </c:pt>
                <c:pt idx="6567">
                  <c:v>39554</c:v>
                </c:pt>
                <c:pt idx="6568">
                  <c:v>39555</c:v>
                </c:pt>
                <c:pt idx="6569">
                  <c:v>39556</c:v>
                </c:pt>
                <c:pt idx="6570">
                  <c:v>39557</c:v>
                </c:pt>
                <c:pt idx="6571">
                  <c:v>39558</c:v>
                </c:pt>
                <c:pt idx="6572">
                  <c:v>39559</c:v>
                </c:pt>
                <c:pt idx="6573">
                  <c:v>39560</c:v>
                </c:pt>
                <c:pt idx="6574">
                  <c:v>39561</c:v>
                </c:pt>
                <c:pt idx="6575">
                  <c:v>39562</c:v>
                </c:pt>
                <c:pt idx="6576">
                  <c:v>39563</c:v>
                </c:pt>
                <c:pt idx="6577">
                  <c:v>39564</c:v>
                </c:pt>
                <c:pt idx="6578">
                  <c:v>39565</c:v>
                </c:pt>
                <c:pt idx="6579">
                  <c:v>39566</c:v>
                </c:pt>
                <c:pt idx="6580">
                  <c:v>39567</c:v>
                </c:pt>
                <c:pt idx="6581">
                  <c:v>39568</c:v>
                </c:pt>
                <c:pt idx="6582">
                  <c:v>39569</c:v>
                </c:pt>
                <c:pt idx="6583">
                  <c:v>39570</c:v>
                </c:pt>
                <c:pt idx="6584">
                  <c:v>39571</c:v>
                </c:pt>
                <c:pt idx="6585">
                  <c:v>39572</c:v>
                </c:pt>
                <c:pt idx="6586">
                  <c:v>39573</c:v>
                </c:pt>
                <c:pt idx="6587">
                  <c:v>39574</c:v>
                </c:pt>
                <c:pt idx="6588">
                  <c:v>39575</c:v>
                </c:pt>
                <c:pt idx="6589">
                  <c:v>39576</c:v>
                </c:pt>
                <c:pt idx="6590">
                  <c:v>39577</c:v>
                </c:pt>
                <c:pt idx="6591">
                  <c:v>39578</c:v>
                </c:pt>
                <c:pt idx="6592">
                  <c:v>39579</c:v>
                </c:pt>
                <c:pt idx="6593">
                  <c:v>39580</c:v>
                </c:pt>
                <c:pt idx="6594">
                  <c:v>39581</c:v>
                </c:pt>
                <c:pt idx="6595">
                  <c:v>39582</c:v>
                </c:pt>
                <c:pt idx="6596">
                  <c:v>39583</c:v>
                </c:pt>
                <c:pt idx="6597">
                  <c:v>39584</c:v>
                </c:pt>
                <c:pt idx="6598">
                  <c:v>39585</c:v>
                </c:pt>
                <c:pt idx="6599">
                  <c:v>39586</c:v>
                </c:pt>
                <c:pt idx="6600">
                  <c:v>39587</c:v>
                </c:pt>
                <c:pt idx="6601">
                  <c:v>39588</c:v>
                </c:pt>
                <c:pt idx="6602">
                  <c:v>39589</c:v>
                </c:pt>
                <c:pt idx="6603">
                  <c:v>39590</c:v>
                </c:pt>
                <c:pt idx="6604">
                  <c:v>39591</c:v>
                </c:pt>
                <c:pt idx="6605">
                  <c:v>39592</c:v>
                </c:pt>
                <c:pt idx="6606">
                  <c:v>39593</c:v>
                </c:pt>
                <c:pt idx="6607">
                  <c:v>39594</c:v>
                </c:pt>
                <c:pt idx="6608">
                  <c:v>39595</c:v>
                </c:pt>
                <c:pt idx="6609">
                  <c:v>39596</c:v>
                </c:pt>
                <c:pt idx="6610">
                  <c:v>39597</c:v>
                </c:pt>
                <c:pt idx="6611">
                  <c:v>39598</c:v>
                </c:pt>
                <c:pt idx="6612">
                  <c:v>39599</c:v>
                </c:pt>
                <c:pt idx="6613">
                  <c:v>39600</c:v>
                </c:pt>
                <c:pt idx="6614">
                  <c:v>39601</c:v>
                </c:pt>
                <c:pt idx="6615">
                  <c:v>39602</c:v>
                </c:pt>
                <c:pt idx="6616">
                  <c:v>39603</c:v>
                </c:pt>
                <c:pt idx="6617">
                  <c:v>39604</c:v>
                </c:pt>
                <c:pt idx="6618">
                  <c:v>39605</c:v>
                </c:pt>
                <c:pt idx="6619">
                  <c:v>39606</c:v>
                </c:pt>
                <c:pt idx="6620">
                  <c:v>39607</c:v>
                </c:pt>
                <c:pt idx="6621">
                  <c:v>39608</c:v>
                </c:pt>
                <c:pt idx="6622">
                  <c:v>39609</c:v>
                </c:pt>
                <c:pt idx="6623">
                  <c:v>39610</c:v>
                </c:pt>
                <c:pt idx="6624">
                  <c:v>39611</c:v>
                </c:pt>
                <c:pt idx="6625">
                  <c:v>39612</c:v>
                </c:pt>
                <c:pt idx="6626">
                  <c:v>39613</c:v>
                </c:pt>
                <c:pt idx="6627">
                  <c:v>39614</c:v>
                </c:pt>
                <c:pt idx="6628">
                  <c:v>39615</c:v>
                </c:pt>
                <c:pt idx="6629">
                  <c:v>39616</c:v>
                </c:pt>
                <c:pt idx="6630">
                  <c:v>39617</c:v>
                </c:pt>
                <c:pt idx="6631">
                  <c:v>39618</c:v>
                </c:pt>
                <c:pt idx="6632">
                  <c:v>39619</c:v>
                </c:pt>
                <c:pt idx="6633">
                  <c:v>39620</c:v>
                </c:pt>
                <c:pt idx="6634">
                  <c:v>39621</c:v>
                </c:pt>
                <c:pt idx="6635">
                  <c:v>39622</c:v>
                </c:pt>
                <c:pt idx="6636">
                  <c:v>39623</c:v>
                </c:pt>
                <c:pt idx="6637">
                  <c:v>39624</c:v>
                </c:pt>
                <c:pt idx="6638">
                  <c:v>39625</c:v>
                </c:pt>
                <c:pt idx="6639">
                  <c:v>39626</c:v>
                </c:pt>
                <c:pt idx="6640">
                  <c:v>39627</c:v>
                </c:pt>
                <c:pt idx="6641">
                  <c:v>39628</c:v>
                </c:pt>
                <c:pt idx="6642">
                  <c:v>39629</c:v>
                </c:pt>
                <c:pt idx="6643">
                  <c:v>39630</c:v>
                </c:pt>
                <c:pt idx="6644">
                  <c:v>39631</c:v>
                </c:pt>
                <c:pt idx="6645">
                  <c:v>39632</c:v>
                </c:pt>
                <c:pt idx="6646">
                  <c:v>39633</c:v>
                </c:pt>
                <c:pt idx="6647">
                  <c:v>39634</c:v>
                </c:pt>
                <c:pt idx="6648">
                  <c:v>39635</c:v>
                </c:pt>
                <c:pt idx="6649">
                  <c:v>39636</c:v>
                </c:pt>
                <c:pt idx="6650">
                  <c:v>39637</c:v>
                </c:pt>
                <c:pt idx="6651">
                  <c:v>39638</c:v>
                </c:pt>
                <c:pt idx="6652">
                  <c:v>39639</c:v>
                </c:pt>
                <c:pt idx="6653">
                  <c:v>39640</c:v>
                </c:pt>
                <c:pt idx="6654">
                  <c:v>39641</c:v>
                </c:pt>
                <c:pt idx="6655">
                  <c:v>39642</c:v>
                </c:pt>
                <c:pt idx="6656">
                  <c:v>39643</c:v>
                </c:pt>
                <c:pt idx="6657">
                  <c:v>39644</c:v>
                </c:pt>
                <c:pt idx="6658">
                  <c:v>39645</c:v>
                </c:pt>
                <c:pt idx="6659">
                  <c:v>39646</c:v>
                </c:pt>
                <c:pt idx="6660">
                  <c:v>39647</c:v>
                </c:pt>
                <c:pt idx="6661">
                  <c:v>39648</c:v>
                </c:pt>
                <c:pt idx="6662">
                  <c:v>39649</c:v>
                </c:pt>
                <c:pt idx="6663">
                  <c:v>39650</c:v>
                </c:pt>
                <c:pt idx="6664">
                  <c:v>39651</c:v>
                </c:pt>
                <c:pt idx="6665">
                  <c:v>39652</c:v>
                </c:pt>
                <c:pt idx="6666">
                  <c:v>39653</c:v>
                </c:pt>
                <c:pt idx="6667">
                  <c:v>39654</c:v>
                </c:pt>
                <c:pt idx="6668">
                  <c:v>39655</c:v>
                </c:pt>
                <c:pt idx="6669">
                  <c:v>39656</c:v>
                </c:pt>
                <c:pt idx="6670">
                  <c:v>39657</c:v>
                </c:pt>
                <c:pt idx="6671">
                  <c:v>39658</c:v>
                </c:pt>
                <c:pt idx="6672">
                  <c:v>39659</c:v>
                </c:pt>
                <c:pt idx="6673">
                  <c:v>39660</c:v>
                </c:pt>
                <c:pt idx="6674">
                  <c:v>39661</c:v>
                </c:pt>
                <c:pt idx="6675">
                  <c:v>39662</c:v>
                </c:pt>
                <c:pt idx="6676">
                  <c:v>39663</c:v>
                </c:pt>
                <c:pt idx="6677">
                  <c:v>39664</c:v>
                </c:pt>
                <c:pt idx="6678">
                  <c:v>39665</c:v>
                </c:pt>
                <c:pt idx="6679">
                  <c:v>39666</c:v>
                </c:pt>
                <c:pt idx="6680">
                  <c:v>39667</c:v>
                </c:pt>
                <c:pt idx="6681">
                  <c:v>39668</c:v>
                </c:pt>
                <c:pt idx="6682">
                  <c:v>39669</c:v>
                </c:pt>
                <c:pt idx="6683">
                  <c:v>39670</c:v>
                </c:pt>
                <c:pt idx="6684">
                  <c:v>39671</c:v>
                </c:pt>
                <c:pt idx="6685">
                  <c:v>39672</c:v>
                </c:pt>
                <c:pt idx="6686">
                  <c:v>39673</c:v>
                </c:pt>
                <c:pt idx="6687">
                  <c:v>39674</c:v>
                </c:pt>
                <c:pt idx="6688">
                  <c:v>39675</c:v>
                </c:pt>
                <c:pt idx="6689">
                  <c:v>39676</c:v>
                </c:pt>
                <c:pt idx="6690">
                  <c:v>39677</c:v>
                </c:pt>
                <c:pt idx="6691">
                  <c:v>39678</c:v>
                </c:pt>
                <c:pt idx="6692">
                  <c:v>39679</c:v>
                </c:pt>
                <c:pt idx="6693">
                  <c:v>39680</c:v>
                </c:pt>
                <c:pt idx="6694">
                  <c:v>39681</c:v>
                </c:pt>
                <c:pt idx="6695">
                  <c:v>39682</c:v>
                </c:pt>
                <c:pt idx="6696">
                  <c:v>39683</c:v>
                </c:pt>
                <c:pt idx="6697">
                  <c:v>39684</c:v>
                </c:pt>
                <c:pt idx="6698">
                  <c:v>39685</c:v>
                </c:pt>
                <c:pt idx="6699">
                  <c:v>39686</c:v>
                </c:pt>
                <c:pt idx="6700">
                  <c:v>39687</c:v>
                </c:pt>
                <c:pt idx="6701">
                  <c:v>39688</c:v>
                </c:pt>
                <c:pt idx="6702">
                  <c:v>39689</c:v>
                </c:pt>
                <c:pt idx="6703">
                  <c:v>39690</c:v>
                </c:pt>
                <c:pt idx="6704">
                  <c:v>39691</c:v>
                </c:pt>
                <c:pt idx="6705">
                  <c:v>39692</c:v>
                </c:pt>
                <c:pt idx="6706">
                  <c:v>39693</c:v>
                </c:pt>
                <c:pt idx="6707">
                  <c:v>39694</c:v>
                </c:pt>
                <c:pt idx="6708">
                  <c:v>39695</c:v>
                </c:pt>
                <c:pt idx="6709">
                  <c:v>39696</c:v>
                </c:pt>
                <c:pt idx="6710">
                  <c:v>39697</c:v>
                </c:pt>
                <c:pt idx="6711">
                  <c:v>39698</c:v>
                </c:pt>
                <c:pt idx="6712">
                  <c:v>39699</c:v>
                </c:pt>
                <c:pt idx="6713">
                  <c:v>39700</c:v>
                </c:pt>
                <c:pt idx="6714">
                  <c:v>39701</c:v>
                </c:pt>
                <c:pt idx="6715">
                  <c:v>39702</c:v>
                </c:pt>
                <c:pt idx="6716">
                  <c:v>39703</c:v>
                </c:pt>
                <c:pt idx="6717">
                  <c:v>39704</c:v>
                </c:pt>
                <c:pt idx="6718">
                  <c:v>39705</c:v>
                </c:pt>
                <c:pt idx="6719">
                  <c:v>39706</c:v>
                </c:pt>
                <c:pt idx="6720">
                  <c:v>39707</c:v>
                </c:pt>
                <c:pt idx="6721">
                  <c:v>39708</c:v>
                </c:pt>
                <c:pt idx="6722">
                  <c:v>39709</c:v>
                </c:pt>
                <c:pt idx="6723">
                  <c:v>39710</c:v>
                </c:pt>
                <c:pt idx="6724">
                  <c:v>39711</c:v>
                </c:pt>
                <c:pt idx="6725">
                  <c:v>39712</c:v>
                </c:pt>
                <c:pt idx="6726">
                  <c:v>39713</c:v>
                </c:pt>
                <c:pt idx="6727">
                  <c:v>39714</c:v>
                </c:pt>
                <c:pt idx="6728">
                  <c:v>39715</c:v>
                </c:pt>
                <c:pt idx="6729">
                  <c:v>39716</c:v>
                </c:pt>
                <c:pt idx="6730">
                  <c:v>39717</c:v>
                </c:pt>
                <c:pt idx="6731">
                  <c:v>39718</c:v>
                </c:pt>
                <c:pt idx="6732">
                  <c:v>39719</c:v>
                </c:pt>
                <c:pt idx="6733">
                  <c:v>39720</c:v>
                </c:pt>
                <c:pt idx="6734">
                  <c:v>39721</c:v>
                </c:pt>
                <c:pt idx="6735">
                  <c:v>39722</c:v>
                </c:pt>
                <c:pt idx="6736">
                  <c:v>39723</c:v>
                </c:pt>
                <c:pt idx="6737">
                  <c:v>39724</c:v>
                </c:pt>
                <c:pt idx="6738">
                  <c:v>39725</c:v>
                </c:pt>
                <c:pt idx="6739">
                  <c:v>39726</c:v>
                </c:pt>
                <c:pt idx="6740">
                  <c:v>39727</c:v>
                </c:pt>
                <c:pt idx="6741">
                  <c:v>39728</c:v>
                </c:pt>
                <c:pt idx="6742">
                  <c:v>39729</c:v>
                </c:pt>
                <c:pt idx="6743">
                  <c:v>39730</c:v>
                </c:pt>
                <c:pt idx="6744">
                  <c:v>39731</c:v>
                </c:pt>
                <c:pt idx="6745">
                  <c:v>39732</c:v>
                </c:pt>
                <c:pt idx="6746">
                  <c:v>39733</c:v>
                </c:pt>
                <c:pt idx="6747">
                  <c:v>39734</c:v>
                </c:pt>
                <c:pt idx="6748">
                  <c:v>39735</c:v>
                </c:pt>
                <c:pt idx="6749">
                  <c:v>39736</c:v>
                </c:pt>
                <c:pt idx="6750">
                  <c:v>39737</c:v>
                </c:pt>
                <c:pt idx="6751">
                  <c:v>39738</c:v>
                </c:pt>
                <c:pt idx="6752">
                  <c:v>39739</c:v>
                </c:pt>
                <c:pt idx="6753">
                  <c:v>39740</c:v>
                </c:pt>
                <c:pt idx="6754">
                  <c:v>39741</c:v>
                </c:pt>
                <c:pt idx="6755">
                  <c:v>39742</c:v>
                </c:pt>
                <c:pt idx="6756">
                  <c:v>39743</c:v>
                </c:pt>
                <c:pt idx="6757">
                  <c:v>39744</c:v>
                </c:pt>
                <c:pt idx="6758">
                  <c:v>39745</c:v>
                </c:pt>
                <c:pt idx="6759">
                  <c:v>39746</c:v>
                </c:pt>
                <c:pt idx="6760">
                  <c:v>39747</c:v>
                </c:pt>
                <c:pt idx="6761">
                  <c:v>39748</c:v>
                </c:pt>
                <c:pt idx="6762">
                  <c:v>39749</c:v>
                </c:pt>
                <c:pt idx="6763">
                  <c:v>39750</c:v>
                </c:pt>
                <c:pt idx="6764">
                  <c:v>39751</c:v>
                </c:pt>
                <c:pt idx="6765">
                  <c:v>39752</c:v>
                </c:pt>
                <c:pt idx="6766">
                  <c:v>39753</c:v>
                </c:pt>
                <c:pt idx="6767">
                  <c:v>39754</c:v>
                </c:pt>
                <c:pt idx="6768">
                  <c:v>39755</c:v>
                </c:pt>
                <c:pt idx="6769">
                  <c:v>39756</c:v>
                </c:pt>
                <c:pt idx="6770">
                  <c:v>39757</c:v>
                </c:pt>
                <c:pt idx="6771">
                  <c:v>39758</c:v>
                </c:pt>
                <c:pt idx="6772">
                  <c:v>39759</c:v>
                </c:pt>
                <c:pt idx="6773">
                  <c:v>39760</c:v>
                </c:pt>
                <c:pt idx="6774">
                  <c:v>39761</c:v>
                </c:pt>
                <c:pt idx="6775">
                  <c:v>39762</c:v>
                </c:pt>
                <c:pt idx="6776">
                  <c:v>39763</c:v>
                </c:pt>
                <c:pt idx="6777">
                  <c:v>39764</c:v>
                </c:pt>
                <c:pt idx="6778">
                  <c:v>39765</c:v>
                </c:pt>
                <c:pt idx="6779">
                  <c:v>39766</c:v>
                </c:pt>
                <c:pt idx="6780">
                  <c:v>39767</c:v>
                </c:pt>
                <c:pt idx="6781">
                  <c:v>39768</c:v>
                </c:pt>
                <c:pt idx="6782">
                  <c:v>39769</c:v>
                </c:pt>
                <c:pt idx="6783">
                  <c:v>39770</c:v>
                </c:pt>
                <c:pt idx="6784">
                  <c:v>39771</c:v>
                </c:pt>
                <c:pt idx="6785">
                  <c:v>39772</c:v>
                </c:pt>
                <c:pt idx="6786">
                  <c:v>39773</c:v>
                </c:pt>
                <c:pt idx="6787">
                  <c:v>39774</c:v>
                </c:pt>
                <c:pt idx="6788">
                  <c:v>39775</c:v>
                </c:pt>
                <c:pt idx="6789">
                  <c:v>39776</c:v>
                </c:pt>
                <c:pt idx="6790">
                  <c:v>39777</c:v>
                </c:pt>
                <c:pt idx="6791">
                  <c:v>39778</c:v>
                </c:pt>
                <c:pt idx="6792">
                  <c:v>39779</c:v>
                </c:pt>
                <c:pt idx="6793">
                  <c:v>39780</c:v>
                </c:pt>
                <c:pt idx="6794">
                  <c:v>39781</c:v>
                </c:pt>
                <c:pt idx="6795">
                  <c:v>39782</c:v>
                </c:pt>
                <c:pt idx="6796">
                  <c:v>39783</c:v>
                </c:pt>
                <c:pt idx="6797">
                  <c:v>39784</c:v>
                </c:pt>
                <c:pt idx="6798">
                  <c:v>39785</c:v>
                </c:pt>
                <c:pt idx="6799">
                  <c:v>39786</c:v>
                </c:pt>
                <c:pt idx="6800">
                  <c:v>39787</c:v>
                </c:pt>
                <c:pt idx="6801">
                  <c:v>39788</c:v>
                </c:pt>
                <c:pt idx="6802">
                  <c:v>39789</c:v>
                </c:pt>
                <c:pt idx="6803">
                  <c:v>39790</c:v>
                </c:pt>
                <c:pt idx="6804">
                  <c:v>39791</c:v>
                </c:pt>
                <c:pt idx="6805">
                  <c:v>39792</c:v>
                </c:pt>
                <c:pt idx="6806">
                  <c:v>39793</c:v>
                </c:pt>
                <c:pt idx="6807">
                  <c:v>39794</c:v>
                </c:pt>
                <c:pt idx="6808">
                  <c:v>39795</c:v>
                </c:pt>
                <c:pt idx="6809">
                  <c:v>39796</c:v>
                </c:pt>
                <c:pt idx="6810">
                  <c:v>39797</c:v>
                </c:pt>
                <c:pt idx="6811">
                  <c:v>39798</c:v>
                </c:pt>
                <c:pt idx="6812">
                  <c:v>39799</c:v>
                </c:pt>
                <c:pt idx="6813">
                  <c:v>39800</c:v>
                </c:pt>
                <c:pt idx="6814">
                  <c:v>39801</c:v>
                </c:pt>
                <c:pt idx="6815">
                  <c:v>39802</c:v>
                </c:pt>
                <c:pt idx="6816">
                  <c:v>39803</c:v>
                </c:pt>
                <c:pt idx="6817">
                  <c:v>39804</c:v>
                </c:pt>
                <c:pt idx="6818">
                  <c:v>39805</c:v>
                </c:pt>
                <c:pt idx="6819">
                  <c:v>39806</c:v>
                </c:pt>
                <c:pt idx="6820">
                  <c:v>39807</c:v>
                </c:pt>
                <c:pt idx="6821">
                  <c:v>39808</c:v>
                </c:pt>
                <c:pt idx="6822">
                  <c:v>39809</c:v>
                </c:pt>
                <c:pt idx="6823">
                  <c:v>39810</c:v>
                </c:pt>
                <c:pt idx="6824">
                  <c:v>39811</c:v>
                </c:pt>
                <c:pt idx="6825">
                  <c:v>39812</c:v>
                </c:pt>
                <c:pt idx="6826">
                  <c:v>39813</c:v>
                </c:pt>
                <c:pt idx="6827">
                  <c:v>39814</c:v>
                </c:pt>
                <c:pt idx="6828">
                  <c:v>39815</c:v>
                </c:pt>
                <c:pt idx="6829">
                  <c:v>39816</c:v>
                </c:pt>
                <c:pt idx="6830">
                  <c:v>39817</c:v>
                </c:pt>
                <c:pt idx="6831">
                  <c:v>39818</c:v>
                </c:pt>
                <c:pt idx="6832">
                  <c:v>39819</c:v>
                </c:pt>
                <c:pt idx="6833">
                  <c:v>39820</c:v>
                </c:pt>
                <c:pt idx="6834">
                  <c:v>39821</c:v>
                </c:pt>
                <c:pt idx="6835">
                  <c:v>39822</c:v>
                </c:pt>
                <c:pt idx="6836">
                  <c:v>39823</c:v>
                </c:pt>
                <c:pt idx="6837">
                  <c:v>39824</c:v>
                </c:pt>
                <c:pt idx="6838">
                  <c:v>39825</c:v>
                </c:pt>
                <c:pt idx="6839">
                  <c:v>39826</c:v>
                </c:pt>
                <c:pt idx="6840">
                  <c:v>39827</c:v>
                </c:pt>
                <c:pt idx="6841">
                  <c:v>39828</c:v>
                </c:pt>
                <c:pt idx="6842">
                  <c:v>39829</c:v>
                </c:pt>
                <c:pt idx="6843">
                  <c:v>39830</c:v>
                </c:pt>
                <c:pt idx="6844">
                  <c:v>39831</c:v>
                </c:pt>
                <c:pt idx="6845">
                  <c:v>39832</c:v>
                </c:pt>
                <c:pt idx="6846">
                  <c:v>39833</c:v>
                </c:pt>
                <c:pt idx="6847">
                  <c:v>39834</c:v>
                </c:pt>
                <c:pt idx="6848">
                  <c:v>39835</c:v>
                </c:pt>
                <c:pt idx="6849">
                  <c:v>39836</c:v>
                </c:pt>
                <c:pt idx="6850">
                  <c:v>39837</c:v>
                </c:pt>
                <c:pt idx="6851">
                  <c:v>39838</c:v>
                </c:pt>
                <c:pt idx="6852">
                  <c:v>39839</c:v>
                </c:pt>
                <c:pt idx="6853">
                  <c:v>39840</c:v>
                </c:pt>
                <c:pt idx="6854">
                  <c:v>39841</c:v>
                </c:pt>
                <c:pt idx="6855">
                  <c:v>39842</c:v>
                </c:pt>
                <c:pt idx="6856">
                  <c:v>39843</c:v>
                </c:pt>
                <c:pt idx="6857">
                  <c:v>39844</c:v>
                </c:pt>
                <c:pt idx="6858">
                  <c:v>39845</c:v>
                </c:pt>
                <c:pt idx="6859">
                  <c:v>39846</c:v>
                </c:pt>
                <c:pt idx="6860">
                  <c:v>39847</c:v>
                </c:pt>
                <c:pt idx="6861">
                  <c:v>39848</c:v>
                </c:pt>
                <c:pt idx="6862">
                  <c:v>39849</c:v>
                </c:pt>
                <c:pt idx="6863">
                  <c:v>39850</c:v>
                </c:pt>
                <c:pt idx="6864">
                  <c:v>39851</c:v>
                </c:pt>
                <c:pt idx="6865">
                  <c:v>39852</c:v>
                </c:pt>
                <c:pt idx="6866">
                  <c:v>39853</c:v>
                </c:pt>
                <c:pt idx="6867">
                  <c:v>39854</c:v>
                </c:pt>
                <c:pt idx="6868">
                  <c:v>39855</c:v>
                </c:pt>
                <c:pt idx="6869">
                  <c:v>39856</c:v>
                </c:pt>
                <c:pt idx="6870">
                  <c:v>39857</c:v>
                </c:pt>
                <c:pt idx="6871">
                  <c:v>39858</c:v>
                </c:pt>
                <c:pt idx="6872">
                  <c:v>39859</c:v>
                </c:pt>
                <c:pt idx="6873">
                  <c:v>39860</c:v>
                </c:pt>
                <c:pt idx="6874">
                  <c:v>39861</c:v>
                </c:pt>
                <c:pt idx="6875">
                  <c:v>39862</c:v>
                </c:pt>
                <c:pt idx="6876">
                  <c:v>39863</c:v>
                </c:pt>
                <c:pt idx="6877">
                  <c:v>39864</c:v>
                </c:pt>
                <c:pt idx="6878">
                  <c:v>39865</c:v>
                </c:pt>
                <c:pt idx="6879">
                  <c:v>39866</c:v>
                </c:pt>
                <c:pt idx="6880">
                  <c:v>39867</c:v>
                </c:pt>
                <c:pt idx="6881">
                  <c:v>39868</c:v>
                </c:pt>
                <c:pt idx="6882">
                  <c:v>39869</c:v>
                </c:pt>
                <c:pt idx="6883">
                  <c:v>39870</c:v>
                </c:pt>
                <c:pt idx="6884">
                  <c:v>39871</c:v>
                </c:pt>
                <c:pt idx="6885">
                  <c:v>39872</c:v>
                </c:pt>
                <c:pt idx="6886">
                  <c:v>39873</c:v>
                </c:pt>
                <c:pt idx="6887">
                  <c:v>39874</c:v>
                </c:pt>
                <c:pt idx="6888">
                  <c:v>39875</c:v>
                </c:pt>
                <c:pt idx="6889">
                  <c:v>39876</c:v>
                </c:pt>
                <c:pt idx="6890">
                  <c:v>39877</c:v>
                </c:pt>
                <c:pt idx="6891">
                  <c:v>39878</c:v>
                </c:pt>
                <c:pt idx="6892">
                  <c:v>39879</c:v>
                </c:pt>
                <c:pt idx="6893">
                  <c:v>39880</c:v>
                </c:pt>
                <c:pt idx="6894">
                  <c:v>39881</c:v>
                </c:pt>
                <c:pt idx="6895">
                  <c:v>39882</c:v>
                </c:pt>
                <c:pt idx="6896">
                  <c:v>39883</c:v>
                </c:pt>
                <c:pt idx="6897">
                  <c:v>39884</c:v>
                </c:pt>
                <c:pt idx="6898">
                  <c:v>39885</c:v>
                </c:pt>
                <c:pt idx="6899">
                  <c:v>39886</c:v>
                </c:pt>
                <c:pt idx="6900">
                  <c:v>39887</c:v>
                </c:pt>
                <c:pt idx="6901">
                  <c:v>39888</c:v>
                </c:pt>
                <c:pt idx="6902">
                  <c:v>39889</c:v>
                </c:pt>
                <c:pt idx="6903">
                  <c:v>39890</c:v>
                </c:pt>
                <c:pt idx="6904">
                  <c:v>39891</c:v>
                </c:pt>
                <c:pt idx="6905">
                  <c:v>39892</c:v>
                </c:pt>
                <c:pt idx="6906">
                  <c:v>39893</c:v>
                </c:pt>
                <c:pt idx="6907">
                  <c:v>39894</c:v>
                </c:pt>
                <c:pt idx="6908">
                  <c:v>39895</c:v>
                </c:pt>
                <c:pt idx="6909">
                  <c:v>39896</c:v>
                </c:pt>
                <c:pt idx="6910">
                  <c:v>39897</c:v>
                </c:pt>
                <c:pt idx="6911">
                  <c:v>39898</c:v>
                </c:pt>
                <c:pt idx="6912">
                  <c:v>39899</c:v>
                </c:pt>
                <c:pt idx="6913">
                  <c:v>39900</c:v>
                </c:pt>
                <c:pt idx="6914">
                  <c:v>39901</c:v>
                </c:pt>
                <c:pt idx="6915">
                  <c:v>39902</c:v>
                </c:pt>
                <c:pt idx="6916">
                  <c:v>39903</c:v>
                </c:pt>
                <c:pt idx="6917">
                  <c:v>39904</c:v>
                </c:pt>
                <c:pt idx="6918">
                  <c:v>39905</c:v>
                </c:pt>
                <c:pt idx="6919">
                  <c:v>39906</c:v>
                </c:pt>
                <c:pt idx="6920">
                  <c:v>39907</c:v>
                </c:pt>
                <c:pt idx="6921">
                  <c:v>39908</c:v>
                </c:pt>
                <c:pt idx="6922">
                  <c:v>39909</c:v>
                </c:pt>
                <c:pt idx="6923">
                  <c:v>39910</c:v>
                </c:pt>
                <c:pt idx="6924">
                  <c:v>39911</c:v>
                </c:pt>
                <c:pt idx="6925">
                  <c:v>39912</c:v>
                </c:pt>
                <c:pt idx="6926">
                  <c:v>39913</c:v>
                </c:pt>
                <c:pt idx="6927">
                  <c:v>39914</c:v>
                </c:pt>
                <c:pt idx="6928">
                  <c:v>39915</c:v>
                </c:pt>
                <c:pt idx="6929">
                  <c:v>39916</c:v>
                </c:pt>
                <c:pt idx="6930">
                  <c:v>39917</c:v>
                </c:pt>
                <c:pt idx="6931">
                  <c:v>39918</c:v>
                </c:pt>
                <c:pt idx="6932">
                  <c:v>39919</c:v>
                </c:pt>
                <c:pt idx="6933">
                  <c:v>39920</c:v>
                </c:pt>
                <c:pt idx="6934">
                  <c:v>39921</c:v>
                </c:pt>
                <c:pt idx="6935">
                  <c:v>39922</c:v>
                </c:pt>
                <c:pt idx="6936">
                  <c:v>39923</c:v>
                </c:pt>
                <c:pt idx="6937">
                  <c:v>39924</c:v>
                </c:pt>
                <c:pt idx="6938">
                  <c:v>39925</c:v>
                </c:pt>
                <c:pt idx="6939">
                  <c:v>39926</c:v>
                </c:pt>
                <c:pt idx="6940">
                  <c:v>39927</c:v>
                </c:pt>
                <c:pt idx="6941">
                  <c:v>39928</c:v>
                </c:pt>
                <c:pt idx="6942">
                  <c:v>39929</c:v>
                </c:pt>
                <c:pt idx="6943">
                  <c:v>39930</c:v>
                </c:pt>
                <c:pt idx="6944">
                  <c:v>39931</c:v>
                </c:pt>
                <c:pt idx="6945">
                  <c:v>39932</c:v>
                </c:pt>
                <c:pt idx="6946">
                  <c:v>39933</c:v>
                </c:pt>
                <c:pt idx="6947">
                  <c:v>39934</c:v>
                </c:pt>
                <c:pt idx="6948">
                  <c:v>39935</c:v>
                </c:pt>
                <c:pt idx="6949">
                  <c:v>39936</c:v>
                </c:pt>
                <c:pt idx="6950">
                  <c:v>39937</c:v>
                </c:pt>
                <c:pt idx="6951">
                  <c:v>39938</c:v>
                </c:pt>
                <c:pt idx="6952">
                  <c:v>39939</c:v>
                </c:pt>
                <c:pt idx="6953">
                  <c:v>39940</c:v>
                </c:pt>
                <c:pt idx="6954">
                  <c:v>39941</c:v>
                </c:pt>
                <c:pt idx="6955">
                  <c:v>39942</c:v>
                </c:pt>
                <c:pt idx="6956">
                  <c:v>39943</c:v>
                </c:pt>
                <c:pt idx="6957">
                  <c:v>39944</c:v>
                </c:pt>
                <c:pt idx="6958">
                  <c:v>39945</c:v>
                </c:pt>
                <c:pt idx="6959">
                  <c:v>39946</c:v>
                </c:pt>
                <c:pt idx="6960">
                  <c:v>39947</c:v>
                </c:pt>
                <c:pt idx="6961">
                  <c:v>39948</c:v>
                </c:pt>
                <c:pt idx="6962">
                  <c:v>39949</c:v>
                </c:pt>
                <c:pt idx="6963">
                  <c:v>39950</c:v>
                </c:pt>
                <c:pt idx="6964">
                  <c:v>39951</c:v>
                </c:pt>
                <c:pt idx="6965">
                  <c:v>39952</c:v>
                </c:pt>
                <c:pt idx="6966">
                  <c:v>39953</c:v>
                </c:pt>
                <c:pt idx="6967">
                  <c:v>39954</c:v>
                </c:pt>
                <c:pt idx="6968">
                  <c:v>39955</c:v>
                </c:pt>
                <c:pt idx="6969">
                  <c:v>39956</c:v>
                </c:pt>
                <c:pt idx="6970">
                  <c:v>39957</c:v>
                </c:pt>
                <c:pt idx="6971">
                  <c:v>39958</c:v>
                </c:pt>
                <c:pt idx="6972">
                  <c:v>39959</c:v>
                </c:pt>
                <c:pt idx="6973">
                  <c:v>39960</c:v>
                </c:pt>
                <c:pt idx="6974">
                  <c:v>39961</c:v>
                </c:pt>
                <c:pt idx="6975">
                  <c:v>39962</c:v>
                </c:pt>
                <c:pt idx="6976">
                  <c:v>39963</c:v>
                </c:pt>
                <c:pt idx="6977">
                  <c:v>39964</c:v>
                </c:pt>
                <c:pt idx="6978">
                  <c:v>39965</c:v>
                </c:pt>
                <c:pt idx="6979">
                  <c:v>39966</c:v>
                </c:pt>
                <c:pt idx="6980">
                  <c:v>39967</c:v>
                </c:pt>
                <c:pt idx="6981">
                  <c:v>39968</c:v>
                </c:pt>
                <c:pt idx="6982">
                  <c:v>39969</c:v>
                </c:pt>
                <c:pt idx="6983">
                  <c:v>39970</c:v>
                </c:pt>
                <c:pt idx="6984">
                  <c:v>39971</c:v>
                </c:pt>
                <c:pt idx="6985">
                  <c:v>39972</c:v>
                </c:pt>
                <c:pt idx="6986">
                  <c:v>39973</c:v>
                </c:pt>
                <c:pt idx="6987">
                  <c:v>39974</c:v>
                </c:pt>
                <c:pt idx="6988">
                  <c:v>39975</c:v>
                </c:pt>
                <c:pt idx="6989">
                  <c:v>39976</c:v>
                </c:pt>
                <c:pt idx="6990">
                  <c:v>39977</c:v>
                </c:pt>
                <c:pt idx="6991">
                  <c:v>39978</c:v>
                </c:pt>
                <c:pt idx="6992">
                  <c:v>39979</c:v>
                </c:pt>
                <c:pt idx="6993">
                  <c:v>39980</c:v>
                </c:pt>
                <c:pt idx="6994">
                  <c:v>39981</c:v>
                </c:pt>
                <c:pt idx="6995">
                  <c:v>39982</c:v>
                </c:pt>
                <c:pt idx="6996">
                  <c:v>39983</c:v>
                </c:pt>
                <c:pt idx="6997">
                  <c:v>39984</c:v>
                </c:pt>
                <c:pt idx="6998">
                  <c:v>39985</c:v>
                </c:pt>
                <c:pt idx="6999">
                  <c:v>39986</c:v>
                </c:pt>
                <c:pt idx="7000">
                  <c:v>39987</c:v>
                </c:pt>
                <c:pt idx="7001">
                  <c:v>39988</c:v>
                </c:pt>
                <c:pt idx="7002">
                  <c:v>39989</c:v>
                </c:pt>
                <c:pt idx="7003">
                  <c:v>39990</c:v>
                </c:pt>
                <c:pt idx="7004">
                  <c:v>39991</c:v>
                </c:pt>
                <c:pt idx="7005">
                  <c:v>39992</c:v>
                </c:pt>
                <c:pt idx="7006">
                  <c:v>39993</c:v>
                </c:pt>
                <c:pt idx="7007">
                  <c:v>39994</c:v>
                </c:pt>
                <c:pt idx="7008">
                  <c:v>39995</c:v>
                </c:pt>
                <c:pt idx="7009">
                  <c:v>39996</c:v>
                </c:pt>
                <c:pt idx="7010">
                  <c:v>39997</c:v>
                </c:pt>
                <c:pt idx="7011">
                  <c:v>39998</c:v>
                </c:pt>
                <c:pt idx="7012">
                  <c:v>39999</c:v>
                </c:pt>
                <c:pt idx="7013">
                  <c:v>40000</c:v>
                </c:pt>
                <c:pt idx="7014">
                  <c:v>40001</c:v>
                </c:pt>
                <c:pt idx="7015">
                  <c:v>40002</c:v>
                </c:pt>
                <c:pt idx="7016">
                  <c:v>40003</c:v>
                </c:pt>
                <c:pt idx="7017">
                  <c:v>40004</c:v>
                </c:pt>
                <c:pt idx="7018">
                  <c:v>40005</c:v>
                </c:pt>
                <c:pt idx="7019">
                  <c:v>40006</c:v>
                </c:pt>
                <c:pt idx="7020">
                  <c:v>40007</c:v>
                </c:pt>
                <c:pt idx="7021">
                  <c:v>40008</c:v>
                </c:pt>
                <c:pt idx="7022">
                  <c:v>40009</c:v>
                </c:pt>
                <c:pt idx="7023">
                  <c:v>40010</c:v>
                </c:pt>
                <c:pt idx="7024">
                  <c:v>40011</c:v>
                </c:pt>
                <c:pt idx="7025">
                  <c:v>40012</c:v>
                </c:pt>
                <c:pt idx="7026">
                  <c:v>40013</c:v>
                </c:pt>
                <c:pt idx="7027">
                  <c:v>40014</c:v>
                </c:pt>
                <c:pt idx="7028">
                  <c:v>40015</c:v>
                </c:pt>
                <c:pt idx="7029">
                  <c:v>40016</c:v>
                </c:pt>
                <c:pt idx="7030">
                  <c:v>40017</c:v>
                </c:pt>
                <c:pt idx="7031">
                  <c:v>40018</c:v>
                </c:pt>
                <c:pt idx="7032">
                  <c:v>40019</c:v>
                </c:pt>
                <c:pt idx="7033">
                  <c:v>40020</c:v>
                </c:pt>
                <c:pt idx="7034">
                  <c:v>40021</c:v>
                </c:pt>
                <c:pt idx="7035">
                  <c:v>40022</c:v>
                </c:pt>
                <c:pt idx="7036">
                  <c:v>40023</c:v>
                </c:pt>
                <c:pt idx="7037">
                  <c:v>40024</c:v>
                </c:pt>
                <c:pt idx="7038">
                  <c:v>40025</c:v>
                </c:pt>
                <c:pt idx="7039">
                  <c:v>40026</c:v>
                </c:pt>
                <c:pt idx="7040">
                  <c:v>40027</c:v>
                </c:pt>
                <c:pt idx="7041">
                  <c:v>40028</c:v>
                </c:pt>
                <c:pt idx="7042">
                  <c:v>40029</c:v>
                </c:pt>
                <c:pt idx="7043">
                  <c:v>40030</c:v>
                </c:pt>
                <c:pt idx="7044">
                  <c:v>40031</c:v>
                </c:pt>
                <c:pt idx="7045">
                  <c:v>40032</c:v>
                </c:pt>
                <c:pt idx="7046">
                  <c:v>40033</c:v>
                </c:pt>
                <c:pt idx="7047">
                  <c:v>40034</c:v>
                </c:pt>
                <c:pt idx="7048">
                  <c:v>40035</c:v>
                </c:pt>
                <c:pt idx="7049">
                  <c:v>40036</c:v>
                </c:pt>
                <c:pt idx="7050">
                  <c:v>40037</c:v>
                </c:pt>
                <c:pt idx="7051">
                  <c:v>40038</c:v>
                </c:pt>
                <c:pt idx="7052">
                  <c:v>40039</c:v>
                </c:pt>
                <c:pt idx="7053">
                  <c:v>40040</c:v>
                </c:pt>
                <c:pt idx="7054">
                  <c:v>40041</c:v>
                </c:pt>
                <c:pt idx="7055">
                  <c:v>40042</c:v>
                </c:pt>
                <c:pt idx="7056">
                  <c:v>40043</c:v>
                </c:pt>
                <c:pt idx="7057">
                  <c:v>40044</c:v>
                </c:pt>
                <c:pt idx="7058">
                  <c:v>40045</c:v>
                </c:pt>
                <c:pt idx="7059">
                  <c:v>40046</c:v>
                </c:pt>
                <c:pt idx="7060">
                  <c:v>40047</c:v>
                </c:pt>
                <c:pt idx="7061">
                  <c:v>40048</c:v>
                </c:pt>
                <c:pt idx="7062">
                  <c:v>40049</c:v>
                </c:pt>
                <c:pt idx="7063">
                  <c:v>40050</c:v>
                </c:pt>
                <c:pt idx="7064">
                  <c:v>40051</c:v>
                </c:pt>
                <c:pt idx="7065">
                  <c:v>40052</c:v>
                </c:pt>
                <c:pt idx="7066">
                  <c:v>40053</c:v>
                </c:pt>
                <c:pt idx="7067">
                  <c:v>40054</c:v>
                </c:pt>
                <c:pt idx="7068">
                  <c:v>40055</c:v>
                </c:pt>
                <c:pt idx="7069">
                  <c:v>40056</c:v>
                </c:pt>
                <c:pt idx="7070">
                  <c:v>40057</c:v>
                </c:pt>
                <c:pt idx="7071">
                  <c:v>40058</c:v>
                </c:pt>
                <c:pt idx="7072">
                  <c:v>40059</c:v>
                </c:pt>
                <c:pt idx="7073">
                  <c:v>40060</c:v>
                </c:pt>
                <c:pt idx="7074">
                  <c:v>40061</c:v>
                </c:pt>
                <c:pt idx="7075">
                  <c:v>40062</c:v>
                </c:pt>
                <c:pt idx="7076">
                  <c:v>40063</c:v>
                </c:pt>
                <c:pt idx="7077">
                  <c:v>40064</c:v>
                </c:pt>
                <c:pt idx="7078">
                  <c:v>40065</c:v>
                </c:pt>
                <c:pt idx="7079">
                  <c:v>40066</c:v>
                </c:pt>
                <c:pt idx="7080">
                  <c:v>40067</c:v>
                </c:pt>
                <c:pt idx="7081">
                  <c:v>40068</c:v>
                </c:pt>
                <c:pt idx="7082">
                  <c:v>40069</c:v>
                </c:pt>
                <c:pt idx="7083">
                  <c:v>40070</c:v>
                </c:pt>
                <c:pt idx="7084">
                  <c:v>40071</c:v>
                </c:pt>
                <c:pt idx="7085">
                  <c:v>40072</c:v>
                </c:pt>
                <c:pt idx="7086">
                  <c:v>40073</c:v>
                </c:pt>
                <c:pt idx="7087">
                  <c:v>40074</c:v>
                </c:pt>
                <c:pt idx="7088">
                  <c:v>40075</c:v>
                </c:pt>
                <c:pt idx="7089">
                  <c:v>40076</c:v>
                </c:pt>
                <c:pt idx="7090">
                  <c:v>40077</c:v>
                </c:pt>
                <c:pt idx="7091">
                  <c:v>40078</c:v>
                </c:pt>
                <c:pt idx="7092">
                  <c:v>40079</c:v>
                </c:pt>
                <c:pt idx="7093">
                  <c:v>40080</c:v>
                </c:pt>
                <c:pt idx="7094">
                  <c:v>40081</c:v>
                </c:pt>
                <c:pt idx="7095">
                  <c:v>40082</c:v>
                </c:pt>
                <c:pt idx="7096">
                  <c:v>40083</c:v>
                </c:pt>
                <c:pt idx="7097">
                  <c:v>40084</c:v>
                </c:pt>
                <c:pt idx="7098">
                  <c:v>40085</c:v>
                </c:pt>
                <c:pt idx="7099">
                  <c:v>40086</c:v>
                </c:pt>
                <c:pt idx="7100">
                  <c:v>40087</c:v>
                </c:pt>
                <c:pt idx="7101">
                  <c:v>40088</c:v>
                </c:pt>
                <c:pt idx="7102">
                  <c:v>40089</c:v>
                </c:pt>
                <c:pt idx="7103">
                  <c:v>40090</c:v>
                </c:pt>
                <c:pt idx="7104">
                  <c:v>40091</c:v>
                </c:pt>
                <c:pt idx="7105">
                  <c:v>40092</c:v>
                </c:pt>
                <c:pt idx="7106">
                  <c:v>40093</c:v>
                </c:pt>
                <c:pt idx="7107">
                  <c:v>40094</c:v>
                </c:pt>
                <c:pt idx="7108">
                  <c:v>40095</c:v>
                </c:pt>
                <c:pt idx="7109">
                  <c:v>40096</c:v>
                </c:pt>
                <c:pt idx="7110">
                  <c:v>40097</c:v>
                </c:pt>
                <c:pt idx="7111">
                  <c:v>40098</c:v>
                </c:pt>
                <c:pt idx="7112">
                  <c:v>40099</c:v>
                </c:pt>
                <c:pt idx="7113">
                  <c:v>40100</c:v>
                </c:pt>
                <c:pt idx="7114">
                  <c:v>40101</c:v>
                </c:pt>
                <c:pt idx="7115">
                  <c:v>40102</c:v>
                </c:pt>
                <c:pt idx="7116">
                  <c:v>40103</c:v>
                </c:pt>
                <c:pt idx="7117">
                  <c:v>40104</c:v>
                </c:pt>
                <c:pt idx="7118">
                  <c:v>40105</c:v>
                </c:pt>
                <c:pt idx="7119">
                  <c:v>40106</c:v>
                </c:pt>
                <c:pt idx="7120">
                  <c:v>40107</c:v>
                </c:pt>
                <c:pt idx="7121">
                  <c:v>40108</c:v>
                </c:pt>
                <c:pt idx="7122">
                  <c:v>40109</c:v>
                </c:pt>
                <c:pt idx="7123">
                  <c:v>40110</c:v>
                </c:pt>
                <c:pt idx="7124">
                  <c:v>40111</c:v>
                </c:pt>
                <c:pt idx="7125">
                  <c:v>40112</c:v>
                </c:pt>
                <c:pt idx="7126">
                  <c:v>40113</c:v>
                </c:pt>
                <c:pt idx="7127">
                  <c:v>40114</c:v>
                </c:pt>
                <c:pt idx="7128">
                  <c:v>40115</c:v>
                </c:pt>
                <c:pt idx="7129">
                  <c:v>40116</c:v>
                </c:pt>
                <c:pt idx="7130">
                  <c:v>40117</c:v>
                </c:pt>
                <c:pt idx="7131">
                  <c:v>40118</c:v>
                </c:pt>
                <c:pt idx="7132">
                  <c:v>40119</c:v>
                </c:pt>
                <c:pt idx="7133">
                  <c:v>40120</c:v>
                </c:pt>
                <c:pt idx="7134">
                  <c:v>40121</c:v>
                </c:pt>
                <c:pt idx="7135">
                  <c:v>40122</c:v>
                </c:pt>
                <c:pt idx="7136">
                  <c:v>40123</c:v>
                </c:pt>
                <c:pt idx="7137">
                  <c:v>40124</c:v>
                </c:pt>
                <c:pt idx="7138">
                  <c:v>40125</c:v>
                </c:pt>
                <c:pt idx="7139">
                  <c:v>40126</c:v>
                </c:pt>
                <c:pt idx="7140">
                  <c:v>40127</c:v>
                </c:pt>
                <c:pt idx="7141">
                  <c:v>40128</c:v>
                </c:pt>
                <c:pt idx="7142">
                  <c:v>40129</c:v>
                </c:pt>
                <c:pt idx="7143">
                  <c:v>40130</c:v>
                </c:pt>
                <c:pt idx="7144">
                  <c:v>40131</c:v>
                </c:pt>
                <c:pt idx="7145">
                  <c:v>40132</c:v>
                </c:pt>
                <c:pt idx="7146">
                  <c:v>40133</c:v>
                </c:pt>
                <c:pt idx="7147">
                  <c:v>40134</c:v>
                </c:pt>
                <c:pt idx="7148">
                  <c:v>40135</c:v>
                </c:pt>
                <c:pt idx="7149">
                  <c:v>40136</c:v>
                </c:pt>
                <c:pt idx="7150">
                  <c:v>40137</c:v>
                </c:pt>
                <c:pt idx="7151">
                  <c:v>40138</c:v>
                </c:pt>
                <c:pt idx="7152">
                  <c:v>40139</c:v>
                </c:pt>
                <c:pt idx="7153">
                  <c:v>40140</c:v>
                </c:pt>
                <c:pt idx="7154">
                  <c:v>40141</c:v>
                </c:pt>
                <c:pt idx="7155">
                  <c:v>40142</c:v>
                </c:pt>
                <c:pt idx="7156">
                  <c:v>40143</c:v>
                </c:pt>
                <c:pt idx="7157">
                  <c:v>40144</c:v>
                </c:pt>
                <c:pt idx="7158">
                  <c:v>40145</c:v>
                </c:pt>
                <c:pt idx="7159">
                  <c:v>40146</c:v>
                </c:pt>
                <c:pt idx="7160">
                  <c:v>40147</c:v>
                </c:pt>
                <c:pt idx="7161">
                  <c:v>40148</c:v>
                </c:pt>
                <c:pt idx="7162">
                  <c:v>40149</c:v>
                </c:pt>
                <c:pt idx="7163">
                  <c:v>40150</c:v>
                </c:pt>
                <c:pt idx="7164">
                  <c:v>40151</c:v>
                </c:pt>
                <c:pt idx="7165">
                  <c:v>40152</c:v>
                </c:pt>
                <c:pt idx="7166">
                  <c:v>40153</c:v>
                </c:pt>
                <c:pt idx="7167">
                  <c:v>40154</c:v>
                </c:pt>
                <c:pt idx="7168">
                  <c:v>40155</c:v>
                </c:pt>
                <c:pt idx="7169">
                  <c:v>40156</c:v>
                </c:pt>
                <c:pt idx="7170">
                  <c:v>40157</c:v>
                </c:pt>
                <c:pt idx="7171">
                  <c:v>40158</c:v>
                </c:pt>
                <c:pt idx="7172">
                  <c:v>40159</c:v>
                </c:pt>
                <c:pt idx="7173">
                  <c:v>40160</c:v>
                </c:pt>
                <c:pt idx="7174">
                  <c:v>40161</c:v>
                </c:pt>
                <c:pt idx="7175">
                  <c:v>40162</c:v>
                </c:pt>
                <c:pt idx="7176">
                  <c:v>40163</c:v>
                </c:pt>
                <c:pt idx="7177">
                  <c:v>40164</c:v>
                </c:pt>
                <c:pt idx="7178">
                  <c:v>40165</c:v>
                </c:pt>
                <c:pt idx="7179">
                  <c:v>40166</c:v>
                </c:pt>
                <c:pt idx="7180">
                  <c:v>40167</c:v>
                </c:pt>
                <c:pt idx="7181">
                  <c:v>40168</c:v>
                </c:pt>
                <c:pt idx="7182">
                  <c:v>40169</c:v>
                </c:pt>
                <c:pt idx="7183">
                  <c:v>40170</c:v>
                </c:pt>
                <c:pt idx="7184">
                  <c:v>40171</c:v>
                </c:pt>
                <c:pt idx="7185">
                  <c:v>40172</c:v>
                </c:pt>
                <c:pt idx="7186">
                  <c:v>40173</c:v>
                </c:pt>
                <c:pt idx="7187">
                  <c:v>40174</c:v>
                </c:pt>
                <c:pt idx="7188">
                  <c:v>40175</c:v>
                </c:pt>
                <c:pt idx="7189">
                  <c:v>40176</c:v>
                </c:pt>
                <c:pt idx="7190">
                  <c:v>40177</c:v>
                </c:pt>
                <c:pt idx="7191">
                  <c:v>40178</c:v>
                </c:pt>
                <c:pt idx="7192">
                  <c:v>40179</c:v>
                </c:pt>
                <c:pt idx="7193">
                  <c:v>40180</c:v>
                </c:pt>
                <c:pt idx="7194">
                  <c:v>40181</c:v>
                </c:pt>
                <c:pt idx="7195">
                  <c:v>40182</c:v>
                </c:pt>
                <c:pt idx="7196">
                  <c:v>40183</c:v>
                </c:pt>
                <c:pt idx="7197">
                  <c:v>40184</c:v>
                </c:pt>
                <c:pt idx="7198">
                  <c:v>40185</c:v>
                </c:pt>
                <c:pt idx="7199">
                  <c:v>40186</c:v>
                </c:pt>
                <c:pt idx="7200">
                  <c:v>40187</c:v>
                </c:pt>
                <c:pt idx="7201">
                  <c:v>40188</c:v>
                </c:pt>
                <c:pt idx="7202">
                  <c:v>40189</c:v>
                </c:pt>
                <c:pt idx="7203">
                  <c:v>40190</c:v>
                </c:pt>
                <c:pt idx="7204">
                  <c:v>40191</c:v>
                </c:pt>
                <c:pt idx="7205">
                  <c:v>40192</c:v>
                </c:pt>
                <c:pt idx="7206">
                  <c:v>40193</c:v>
                </c:pt>
                <c:pt idx="7207">
                  <c:v>40194</c:v>
                </c:pt>
                <c:pt idx="7208">
                  <c:v>40195</c:v>
                </c:pt>
                <c:pt idx="7209">
                  <c:v>40196</c:v>
                </c:pt>
                <c:pt idx="7210">
                  <c:v>40197</c:v>
                </c:pt>
                <c:pt idx="7211">
                  <c:v>40198</c:v>
                </c:pt>
                <c:pt idx="7212">
                  <c:v>40199</c:v>
                </c:pt>
                <c:pt idx="7213">
                  <c:v>40200</c:v>
                </c:pt>
                <c:pt idx="7214">
                  <c:v>40201</c:v>
                </c:pt>
                <c:pt idx="7215">
                  <c:v>40202</c:v>
                </c:pt>
                <c:pt idx="7216">
                  <c:v>40203</c:v>
                </c:pt>
                <c:pt idx="7217">
                  <c:v>40204</c:v>
                </c:pt>
                <c:pt idx="7218">
                  <c:v>40205</c:v>
                </c:pt>
                <c:pt idx="7219">
                  <c:v>40206</c:v>
                </c:pt>
                <c:pt idx="7220">
                  <c:v>40207</c:v>
                </c:pt>
                <c:pt idx="7221">
                  <c:v>40208</c:v>
                </c:pt>
                <c:pt idx="7222">
                  <c:v>40209</c:v>
                </c:pt>
                <c:pt idx="7223">
                  <c:v>40210</c:v>
                </c:pt>
                <c:pt idx="7224">
                  <c:v>40211</c:v>
                </c:pt>
                <c:pt idx="7225">
                  <c:v>40212</c:v>
                </c:pt>
                <c:pt idx="7226">
                  <c:v>40213</c:v>
                </c:pt>
                <c:pt idx="7227">
                  <c:v>40214</c:v>
                </c:pt>
                <c:pt idx="7228">
                  <c:v>40215</c:v>
                </c:pt>
                <c:pt idx="7229">
                  <c:v>40216</c:v>
                </c:pt>
                <c:pt idx="7230">
                  <c:v>40217</c:v>
                </c:pt>
                <c:pt idx="7231">
                  <c:v>40218</c:v>
                </c:pt>
                <c:pt idx="7232">
                  <c:v>40219</c:v>
                </c:pt>
                <c:pt idx="7233">
                  <c:v>40220</c:v>
                </c:pt>
                <c:pt idx="7234">
                  <c:v>40221</c:v>
                </c:pt>
                <c:pt idx="7235">
                  <c:v>40222</c:v>
                </c:pt>
                <c:pt idx="7236">
                  <c:v>40223</c:v>
                </c:pt>
                <c:pt idx="7237">
                  <c:v>40224</c:v>
                </c:pt>
                <c:pt idx="7238">
                  <c:v>40225</c:v>
                </c:pt>
                <c:pt idx="7239">
                  <c:v>40226</c:v>
                </c:pt>
                <c:pt idx="7240">
                  <c:v>40227</c:v>
                </c:pt>
                <c:pt idx="7241">
                  <c:v>40228</c:v>
                </c:pt>
                <c:pt idx="7242">
                  <c:v>40229</c:v>
                </c:pt>
                <c:pt idx="7243">
                  <c:v>40230</c:v>
                </c:pt>
                <c:pt idx="7244">
                  <c:v>40231</c:v>
                </c:pt>
                <c:pt idx="7245">
                  <c:v>40232</c:v>
                </c:pt>
                <c:pt idx="7246">
                  <c:v>40233</c:v>
                </c:pt>
                <c:pt idx="7247">
                  <c:v>40234</c:v>
                </c:pt>
                <c:pt idx="7248">
                  <c:v>40235</c:v>
                </c:pt>
                <c:pt idx="7249">
                  <c:v>40236</c:v>
                </c:pt>
                <c:pt idx="7250">
                  <c:v>40237</c:v>
                </c:pt>
                <c:pt idx="7251">
                  <c:v>40238</c:v>
                </c:pt>
                <c:pt idx="7252">
                  <c:v>40239</c:v>
                </c:pt>
                <c:pt idx="7253">
                  <c:v>40240</c:v>
                </c:pt>
                <c:pt idx="7254">
                  <c:v>40241</c:v>
                </c:pt>
                <c:pt idx="7255">
                  <c:v>40242</c:v>
                </c:pt>
                <c:pt idx="7256">
                  <c:v>40243</c:v>
                </c:pt>
                <c:pt idx="7257">
                  <c:v>40244</c:v>
                </c:pt>
                <c:pt idx="7258">
                  <c:v>40245</c:v>
                </c:pt>
                <c:pt idx="7259">
                  <c:v>40246</c:v>
                </c:pt>
                <c:pt idx="7260">
                  <c:v>40247</c:v>
                </c:pt>
                <c:pt idx="7261">
                  <c:v>40248</c:v>
                </c:pt>
                <c:pt idx="7262">
                  <c:v>40249</c:v>
                </c:pt>
                <c:pt idx="7263">
                  <c:v>40250</c:v>
                </c:pt>
                <c:pt idx="7264">
                  <c:v>40251</c:v>
                </c:pt>
                <c:pt idx="7265">
                  <c:v>40252</c:v>
                </c:pt>
                <c:pt idx="7266">
                  <c:v>40253</c:v>
                </c:pt>
                <c:pt idx="7267">
                  <c:v>40254</c:v>
                </c:pt>
                <c:pt idx="7268">
                  <c:v>40255</c:v>
                </c:pt>
                <c:pt idx="7269">
                  <c:v>40256</c:v>
                </c:pt>
                <c:pt idx="7270">
                  <c:v>40257</c:v>
                </c:pt>
                <c:pt idx="7271">
                  <c:v>40258</c:v>
                </c:pt>
                <c:pt idx="7272">
                  <c:v>40259</c:v>
                </c:pt>
                <c:pt idx="7273">
                  <c:v>40260</c:v>
                </c:pt>
                <c:pt idx="7274">
                  <c:v>40261</c:v>
                </c:pt>
                <c:pt idx="7275">
                  <c:v>40262</c:v>
                </c:pt>
                <c:pt idx="7276">
                  <c:v>40263</c:v>
                </c:pt>
                <c:pt idx="7277">
                  <c:v>40264</c:v>
                </c:pt>
                <c:pt idx="7278">
                  <c:v>40265</c:v>
                </c:pt>
                <c:pt idx="7279">
                  <c:v>40266</c:v>
                </c:pt>
                <c:pt idx="7280">
                  <c:v>40267</c:v>
                </c:pt>
                <c:pt idx="7281">
                  <c:v>40268</c:v>
                </c:pt>
                <c:pt idx="7282">
                  <c:v>40269</c:v>
                </c:pt>
                <c:pt idx="7283">
                  <c:v>40270</c:v>
                </c:pt>
                <c:pt idx="7284">
                  <c:v>40271</c:v>
                </c:pt>
                <c:pt idx="7285">
                  <c:v>40272</c:v>
                </c:pt>
                <c:pt idx="7286">
                  <c:v>40273</c:v>
                </c:pt>
                <c:pt idx="7287">
                  <c:v>40274</c:v>
                </c:pt>
                <c:pt idx="7288">
                  <c:v>40275</c:v>
                </c:pt>
                <c:pt idx="7289">
                  <c:v>40276</c:v>
                </c:pt>
                <c:pt idx="7290">
                  <c:v>40277</c:v>
                </c:pt>
                <c:pt idx="7291">
                  <c:v>40278</c:v>
                </c:pt>
                <c:pt idx="7292">
                  <c:v>40279</c:v>
                </c:pt>
                <c:pt idx="7293">
                  <c:v>40280</c:v>
                </c:pt>
                <c:pt idx="7294">
                  <c:v>40281</c:v>
                </c:pt>
                <c:pt idx="7295">
                  <c:v>40282</c:v>
                </c:pt>
                <c:pt idx="7296">
                  <c:v>40283</c:v>
                </c:pt>
                <c:pt idx="7297">
                  <c:v>40284</c:v>
                </c:pt>
                <c:pt idx="7298">
                  <c:v>40285</c:v>
                </c:pt>
                <c:pt idx="7299">
                  <c:v>40286</c:v>
                </c:pt>
                <c:pt idx="7300">
                  <c:v>40287</c:v>
                </c:pt>
                <c:pt idx="7301">
                  <c:v>40288</c:v>
                </c:pt>
                <c:pt idx="7302">
                  <c:v>40289</c:v>
                </c:pt>
                <c:pt idx="7303">
                  <c:v>40290</c:v>
                </c:pt>
                <c:pt idx="7304">
                  <c:v>40291</c:v>
                </c:pt>
                <c:pt idx="7305">
                  <c:v>40292</c:v>
                </c:pt>
                <c:pt idx="7306">
                  <c:v>40293</c:v>
                </c:pt>
                <c:pt idx="7307">
                  <c:v>40294</c:v>
                </c:pt>
                <c:pt idx="7308">
                  <c:v>40295</c:v>
                </c:pt>
                <c:pt idx="7309">
                  <c:v>40296</c:v>
                </c:pt>
                <c:pt idx="7310">
                  <c:v>40297</c:v>
                </c:pt>
                <c:pt idx="7311">
                  <c:v>40298</c:v>
                </c:pt>
                <c:pt idx="7312">
                  <c:v>40299</c:v>
                </c:pt>
                <c:pt idx="7313">
                  <c:v>40300</c:v>
                </c:pt>
                <c:pt idx="7314">
                  <c:v>40301</c:v>
                </c:pt>
                <c:pt idx="7315">
                  <c:v>40302</c:v>
                </c:pt>
                <c:pt idx="7316">
                  <c:v>40303</c:v>
                </c:pt>
                <c:pt idx="7317">
                  <c:v>40304</c:v>
                </c:pt>
                <c:pt idx="7318">
                  <c:v>40305</c:v>
                </c:pt>
                <c:pt idx="7319">
                  <c:v>40306</c:v>
                </c:pt>
                <c:pt idx="7320">
                  <c:v>40307</c:v>
                </c:pt>
                <c:pt idx="7321">
                  <c:v>40308</c:v>
                </c:pt>
                <c:pt idx="7322">
                  <c:v>40309</c:v>
                </c:pt>
                <c:pt idx="7323">
                  <c:v>40310</c:v>
                </c:pt>
                <c:pt idx="7324">
                  <c:v>40311</c:v>
                </c:pt>
                <c:pt idx="7325">
                  <c:v>40312</c:v>
                </c:pt>
                <c:pt idx="7326">
                  <c:v>40313</c:v>
                </c:pt>
                <c:pt idx="7327">
                  <c:v>40314</c:v>
                </c:pt>
                <c:pt idx="7328">
                  <c:v>40315</c:v>
                </c:pt>
                <c:pt idx="7329">
                  <c:v>40316</c:v>
                </c:pt>
                <c:pt idx="7330">
                  <c:v>40317</c:v>
                </c:pt>
                <c:pt idx="7331">
                  <c:v>40318</c:v>
                </c:pt>
                <c:pt idx="7332">
                  <c:v>40319</c:v>
                </c:pt>
                <c:pt idx="7333">
                  <c:v>40320</c:v>
                </c:pt>
                <c:pt idx="7334">
                  <c:v>40321</c:v>
                </c:pt>
                <c:pt idx="7335">
                  <c:v>40322</c:v>
                </c:pt>
                <c:pt idx="7336">
                  <c:v>40323</c:v>
                </c:pt>
                <c:pt idx="7337">
                  <c:v>40324</c:v>
                </c:pt>
                <c:pt idx="7338">
                  <c:v>40325</c:v>
                </c:pt>
                <c:pt idx="7339">
                  <c:v>40326</c:v>
                </c:pt>
                <c:pt idx="7340">
                  <c:v>40327</c:v>
                </c:pt>
                <c:pt idx="7341">
                  <c:v>40328</c:v>
                </c:pt>
                <c:pt idx="7342">
                  <c:v>40329</c:v>
                </c:pt>
                <c:pt idx="7343">
                  <c:v>40330</c:v>
                </c:pt>
                <c:pt idx="7344">
                  <c:v>40331</c:v>
                </c:pt>
                <c:pt idx="7345">
                  <c:v>40332</c:v>
                </c:pt>
                <c:pt idx="7346">
                  <c:v>40333</c:v>
                </c:pt>
                <c:pt idx="7347">
                  <c:v>40334</c:v>
                </c:pt>
                <c:pt idx="7348">
                  <c:v>40335</c:v>
                </c:pt>
                <c:pt idx="7349">
                  <c:v>40336</c:v>
                </c:pt>
                <c:pt idx="7350">
                  <c:v>40337</c:v>
                </c:pt>
                <c:pt idx="7351">
                  <c:v>40338</c:v>
                </c:pt>
                <c:pt idx="7352">
                  <c:v>40339</c:v>
                </c:pt>
                <c:pt idx="7353">
                  <c:v>40340</c:v>
                </c:pt>
                <c:pt idx="7354">
                  <c:v>40341</c:v>
                </c:pt>
                <c:pt idx="7355">
                  <c:v>40342</c:v>
                </c:pt>
                <c:pt idx="7356">
                  <c:v>40343</c:v>
                </c:pt>
                <c:pt idx="7357">
                  <c:v>40344</c:v>
                </c:pt>
                <c:pt idx="7358">
                  <c:v>40345</c:v>
                </c:pt>
                <c:pt idx="7359">
                  <c:v>40346</c:v>
                </c:pt>
                <c:pt idx="7360">
                  <c:v>40347</c:v>
                </c:pt>
                <c:pt idx="7361">
                  <c:v>40348</c:v>
                </c:pt>
                <c:pt idx="7362">
                  <c:v>40349</c:v>
                </c:pt>
                <c:pt idx="7363">
                  <c:v>40350</c:v>
                </c:pt>
                <c:pt idx="7364">
                  <c:v>40351</c:v>
                </c:pt>
                <c:pt idx="7365">
                  <c:v>40352</c:v>
                </c:pt>
                <c:pt idx="7366">
                  <c:v>40353</c:v>
                </c:pt>
                <c:pt idx="7367">
                  <c:v>40354</c:v>
                </c:pt>
                <c:pt idx="7368">
                  <c:v>40355</c:v>
                </c:pt>
                <c:pt idx="7369">
                  <c:v>40356</c:v>
                </c:pt>
                <c:pt idx="7370">
                  <c:v>40357</c:v>
                </c:pt>
                <c:pt idx="7371">
                  <c:v>40358</c:v>
                </c:pt>
                <c:pt idx="7372">
                  <c:v>40359</c:v>
                </c:pt>
                <c:pt idx="7373">
                  <c:v>40360</c:v>
                </c:pt>
                <c:pt idx="7374">
                  <c:v>40361</c:v>
                </c:pt>
                <c:pt idx="7375">
                  <c:v>40362</c:v>
                </c:pt>
                <c:pt idx="7376">
                  <c:v>40363</c:v>
                </c:pt>
                <c:pt idx="7377">
                  <c:v>40364</c:v>
                </c:pt>
                <c:pt idx="7378">
                  <c:v>40365</c:v>
                </c:pt>
                <c:pt idx="7379">
                  <c:v>40366</c:v>
                </c:pt>
                <c:pt idx="7380">
                  <c:v>40367</c:v>
                </c:pt>
                <c:pt idx="7381">
                  <c:v>40368</c:v>
                </c:pt>
                <c:pt idx="7382">
                  <c:v>40369</c:v>
                </c:pt>
                <c:pt idx="7383">
                  <c:v>40370</c:v>
                </c:pt>
                <c:pt idx="7384">
                  <c:v>40371</c:v>
                </c:pt>
                <c:pt idx="7385">
                  <c:v>40372</c:v>
                </c:pt>
                <c:pt idx="7386">
                  <c:v>40373</c:v>
                </c:pt>
                <c:pt idx="7387">
                  <c:v>40374</c:v>
                </c:pt>
                <c:pt idx="7388">
                  <c:v>40375</c:v>
                </c:pt>
                <c:pt idx="7389">
                  <c:v>40376</c:v>
                </c:pt>
                <c:pt idx="7390">
                  <c:v>40377</c:v>
                </c:pt>
                <c:pt idx="7391">
                  <c:v>40378</c:v>
                </c:pt>
                <c:pt idx="7392">
                  <c:v>40379</c:v>
                </c:pt>
                <c:pt idx="7393">
                  <c:v>40380</c:v>
                </c:pt>
                <c:pt idx="7394">
                  <c:v>40381</c:v>
                </c:pt>
                <c:pt idx="7395">
                  <c:v>40382</c:v>
                </c:pt>
                <c:pt idx="7396">
                  <c:v>40383</c:v>
                </c:pt>
                <c:pt idx="7397">
                  <c:v>40384</c:v>
                </c:pt>
                <c:pt idx="7398">
                  <c:v>40385</c:v>
                </c:pt>
                <c:pt idx="7399">
                  <c:v>40386</c:v>
                </c:pt>
                <c:pt idx="7400">
                  <c:v>40387</c:v>
                </c:pt>
                <c:pt idx="7401">
                  <c:v>40388</c:v>
                </c:pt>
                <c:pt idx="7402">
                  <c:v>40389</c:v>
                </c:pt>
                <c:pt idx="7403">
                  <c:v>40390</c:v>
                </c:pt>
                <c:pt idx="7404">
                  <c:v>40391</c:v>
                </c:pt>
                <c:pt idx="7405">
                  <c:v>40392</c:v>
                </c:pt>
                <c:pt idx="7406">
                  <c:v>40393</c:v>
                </c:pt>
                <c:pt idx="7407">
                  <c:v>40394</c:v>
                </c:pt>
                <c:pt idx="7408">
                  <c:v>40395</c:v>
                </c:pt>
                <c:pt idx="7409">
                  <c:v>40396</c:v>
                </c:pt>
                <c:pt idx="7410">
                  <c:v>40397</c:v>
                </c:pt>
                <c:pt idx="7411">
                  <c:v>40398</c:v>
                </c:pt>
                <c:pt idx="7412">
                  <c:v>40399</c:v>
                </c:pt>
                <c:pt idx="7413">
                  <c:v>40400</c:v>
                </c:pt>
                <c:pt idx="7414">
                  <c:v>40401</c:v>
                </c:pt>
                <c:pt idx="7415">
                  <c:v>40402</c:v>
                </c:pt>
                <c:pt idx="7416">
                  <c:v>40403</c:v>
                </c:pt>
                <c:pt idx="7417">
                  <c:v>40404</c:v>
                </c:pt>
                <c:pt idx="7418">
                  <c:v>40405</c:v>
                </c:pt>
                <c:pt idx="7419">
                  <c:v>40406</c:v>
                </c:pt>
                <c:pt idx="7420">
                  <c:v>40407</c:v>
                </c:pt>
                <c:pt idx="7421">
                  <c:v>40408</c:v>
                </c:pt>
                <c:pt idx="7422">
                  <c:v>40409</c:v>
                </c:pt>
                <c:pt idx="7423">
                  <c:v>40410</c:v>
                </c:pt>
                <c:pt idx="7424">
                  <c:v>40411</c:v>
                </c:pt>
                <c:pt idx="7425">
                  <c:v>40412</c:v>
                </c:pt>
                <c:pt idx="7426">
                  <c:v>40413</c:v>
                </c:pt>
                <c:pt idx="7427">
                  <c:v>40414</c:v>
                </c:pt>
                <c:pt idx="7428">
                  <c:v>40415</c:v>
                </c:pt>
                <c:pt idx="7429">
                  <c:v>40416</c:v>
                </c:pt>
                <c:pt idx="7430">
                  <c:v>40417</c:v>
                </c:pt>
                <c:pt idx="7431">
                  <c:v>40418</c:v>
                </c:pt>
                <c:pt idx="7432">
                  <c:v>40419</c:v>
                </c:pt>
                <c:pt idx="7433">
                  <c:v>40420</c:v>
                </c:pt>
                <c:pt idx="7434">
                  <c:v>40421</c:v>
                </c:pt>
                <c:pt idx="7435">
                  <c:v>40422</c:v>
                </c:pt>
                <c:pt idx="7436">
                  <c:v>40423</c:v>
                </c:pt>
                <c:pt idx="7437">
                  <c:v>40424</c:v>
                </c:pt>
                <c:pt idx="7438">
                  <c:v>40425</c:v>
                </c:pt>
                <c:pt idx="7439">
                  <c:v>40426</c:v>
                </c:pt>
                <c:pt idx="7440">
                  <c:v>40427</c:v>
                </c:pt>
                <c:pt idx="7441">
                  <c:v>40428</c:v>
                </c:pt>
                <c:pt idx="7442">
                  <c:v>40429</c:v>
                </c:pt>
                <c:pt idx="7443">
                  <c:v>40430</c:v>
                </c:pt>
                <c:pt idx="7444">
                  <c:v>40431</c:v>
                </c:pt>
                <c:pt idx="7445">
                  <c:v>40432</c:v>
                </c:pt>
                <c:pt idx="7446">
                  <c:v>40433</c:v>
                </c:pt>
                <c:pt idx="7447">
                  <c:v>40434</c:v>
                </c:pt>
                <c:pt idx="7448">
                  <c:v>40435</c:v>
                </c:pt>
                <c:pt idx="7449">
                  <c:v>40436</c:v>
                </c:pt>
                <c:pt idx="7450">
                  <c:v>40437</c:v>
                </c:pt>
                <c:pt idx="7451">
                  <c:v>40438</c:v>
                </c:pt>
                <c:pt idx="7452">
                  <c:v>40439</c:v>
                </c:pt>
                <c:pt idx="7453">
                  <c:v>40440</c:v>
                </c:pt>
                <c:pt idx="7454">
                  <c:v>40441</c:v>
                </c:pt>
                <c:pt idx="7455">
                  <c:v>40442</c:v>
                </c:pt>
                <c:pt idx="7456">
                  <c:v>40443</c:v>
                </c:pt>
                <c:pt idx="7457">
                  <c:v>40444</c:v>
                </c:pt>
                <c:pt idx="7458">
                  <c:v>40445</c:v>
                </c:pt>
                <c:pt idx="7459">
                  <c:v>40446</c:v>
                </c:pt>
                <c:pt idx="7460">
                  <c:v>40447</c:v>
                </c:pt>
                <c:pt idx="7461">
                  <c:v>40448</c:v>
                </c:pt>
                <c:pt idx="7462">
                  <c:v>40449</c:v>
                </c:pt>
                <c:pt idx="7463">
                  <c:v>40450</c:v>
                </c:pt>
                <c:pt idx="7464">
                  <c:v>40451</c:v>
                </c:pt>
                <c:pt idx="7465">
                  <c:v>40452</c:v>
                </c:pt>
                <c:pt idx="7466">
                  <c:v>40453</c:v>
                </c:pt>
                <c:pt idx="7467">
                  <c:v>40454</c:v>
                </c:pt>
                <c:pt idx="7468">
                  <c:v>40455</c:v>
                </c:pt>
                <c:pt idx="7469">
                  <c:v>40456</c:v>
                </c:pt>
                <c:pt idx="7470">
                  <c:v>40457</c:v>
                </c:pt>
                <c:pt idx="7471">
                  <c:v>40458</c:v>
                </c:pt>
                <c:pt idx="7472">
                  <c:v>40459</c:v>
                </c:pt>
                <c:pt idx="7473">
                  <c:v>40460</c:v>
                </c:pt>
                <c:pt idx="7474">
                  <c:v>40461</c:v>
                </c:pt>
                <c:pt idx="7475">
                  <c:v>40462</c:v>
                </c:pt>
                <c:pt idx="7476">
                  <c:v>40463</c:v>
                </c:pt>
                <c:pt idx="7477">
                  <c:v>40464</c:v>
                </c:pt>
                <c:pt idx="7478">
                  <c:v>40465</c:v>
                </c:pt>
                <c:pt idx="7479">
                  <c:v>40466</c:v>
                </c:pt>
                <c:pt idx="7480">
                  <c:v>40467</c:v>
                </c:pt>
                <c:pt idx="7481">
                  <c:v>40468</c:v>
                </c:pt>
                <c:pt idx="7482">
                  <c:v>40469</c:v>
                </c:pt>
                <c:pt idx="7483">
                  <c:v>40470</c:v>
                </c:pt>
                <c:pt idx="7484">
                  <c:v>40471</c:v>
                </c:pt>
                <c:pt idx="7485">
                  <c:v>40472</c:v>
                </c:pt>
                <c:pt idx="7486">
                  <c:v>40473</c:v>
                </c:pt>
                <c:pt idx="7487">
                  <c:v>40474</c:v>
                </c:pt>
                <c:pt idx="7488">
                  <c:v>40475</c:v>
                </c:pt>
                <c:pt idx="7489">
                  <c:v>40476</c:v>
                </c:pt>
                <c:pt idx="7490">
                  <c:v>40477</c:v>
                </c:pt>
                <c:pt idx="7491">
                  <c:v>40478</c:v>
                </c:pt>
                <c:pt idx="7492">
                  <c:v>40479</c:v>
                </c:pt>
                <c:pt idx="7493">
                  <c:v>40480</c:v>
                </c:pt>
                <c:pt idx="7494">
                  <c:v>40481</c:v>
                </c:pt>
                <c:pt idx="7495">
                  <c:v>40482</c:v>
                </c:pt>
                <c:pt idx="7496">
                  <c:v>40483</c:v>
                </c:pt>
                <c:pt idx="7497">
                  <c:v>40484</c:v>
                </c:pt>
                <c:pt idx="7498">
                  <c:v>40485</c:v>
                </c:pt>
                <c:pt idx="7499">
                  <c:v>40486</c:v>
                </c:pt>
                <c:pt idx="7500">
                  <c:v>40487</c:v>
                </c:pt>
                <c:pt idx="7501">
                  <c:v>40488</c:v>
                </c:pt>
                <c:pt idx="7502">
                  <c:v>40489</c:v>
                </c:pt>
                <c:pt idx="7503">
                  <c:v>40490</c:v>
                </c:pt>
                <c:pt idx="7504">
                  <c:v>40491</c:v>
                </c:pt>
                <c:pt idx="7505">
                  <c:v>40492</c:v>
                </c:pt>
                <c:pt idx="7506">
                  <c:v>40493</c:v>
                </c:pt>
                <c:pt idx="7507">
                  <c:v>40494</c:v>
                </c:pt>
                <c:pt idx="7508">
                  <c:v>40495</c:v>
                </c:pt>
                <c:pt idx="7509">
                  <c:v>40496</c:v>
                </c:pt>
                <c:pt idx="7510">
                  <c:v>40497</c:v>
                </c:pt>
                <c:pt idx="7511">
                  <c:v>40498</c:v>
                </c:pt>
                <c:pt idx="7512">
                  <c:v>40499</c:v>
                </c:pt>
                <c:pt idx="7513">
                  <c:v>40500</c:v>
                </c:pt>
                <c:pt idx="7514">
                  <c:v>40501</c:v>
                </c:pt>
                <c:pt idx="7515">
                  <c:v>40502</c:v>
                </c:pt>
                <c:pt idx="7516">
                  <c:v>40503</c:v>
                </c:pt>
                <c:pt idx="7517">
                  <c:v>40504</c:v>
                </c:pt>
                <c:pt idx="7518">
                  <c:v>40505</c:v>
                </c:pt>
                <c:pt idx="7519">
                  <c:v>40506</c:v>
                </c:pt>
                <c:pt idx="7520">
                  <c:v>40507</c:v>
                </c:pt>
                <c:pt idx="7521">
                  <c:v>40508</c:v>
                </c:pt>
                <c:pt idx="7522">
                  <c:v>40509</c:v>
                </c:pt>
                <c:pt idx="7523">
                  <c:v>40510</c:v>
                </c:pt>
                <c:pt idx="7524">
                  <c:v>40511</c:v>
                </c:pt>
                <c:pt idx="7525">
                  <c:v>40512</c:v>
                </c:pt>
                <c:pt idx="7526">
                  <c:v>40513</c:v>
                </c:pt>
                <c:pt idx="7527">
                  <c:v>40514</c:v>
                </c:pt>
                <c:pt idx="7528">
                  <c:v>40515</c:v>
                </c:pt>
                <c:pt idx="7529">
                  <c:v>40516</c:v>
                </c:pt>
                <c:pt idx="7530">
                  <c:v>40517</c:v>
                </c:pt>
                <c:pt idx="7531">
                  <c:v>40518</c:v>
                </c:pt>
                <c:pt idx="7532">
                  <c:v>40519</c:v>
                </c:pt>
                <c:pt idx="7533">
                  <c:v>40520</c:v>
                </c:pt>
                <c:pt idx="7534">
                  <c:v>40521</c:v>
                </c:pt>
                <c:pt idx="7535">
                  <c:v>40522</c:v>
                </c:pt>
                <c:pt idx="7536">
                  <c:v>40523</c:v>
                </c:pt>
                <c:pt idx="7537">
                  <c:v>40524</c:v>
                </c:pt>
                <c:pt idx="7538">
                  <c:v>40525</c:v>
                </c:pt>
                <c:pt idx="7539">
                  <c:v>40526</c:v>
                </c:pt>
                <c:pt idx="7540">
                  <c:v>40527</c:v>
                </c:pt>
                <c:pt idx="7541">
                  <c:v>40528</c:v>
                </c:pt>
                <c:pt idx="7542">
                  <c:v>40529</c:v>
                </c:pt>
                <c:pt idx="7543">
                  <c:v>40530</c:v>
                </c:pt>
                <c:pt idx="7544">
                  <c:v>40531</c:v>
                </c:pt>
                <c:pt idx="7545">
                  <c:v>40532</c:v>
                </c:pt>
                <c:pt idx="7546">
                  <c:v>40533</c:v>
                </c:pt>
                <c:pt idx="7547">
                  <c:v>40534</c:v>
                </c:pt>
                <c:pt idx="7548">
                  <c:v>40535</c:v>
                </c:pt>
                <c:pt idx="7549">
                  <c:v>40536</c:v>
                </c:pt>
                <c:pt idx="7550">
                  <c:v>40537</c:v>
                </c:pt>
                <c:pt idx="7551">
                  <c:v>40538</c:v>
                </c:pt>
                <c:pt idx="7552">
                  <c:v>40539</c:v>
                </c:pt>
                <c:pt idx="7553">
                  <c:v>40540</c:v>
                </c:pt>
                <c:pt idx="7554">
                  <c:v>40541</c:v>
                </c:pt>
                <c:pt idx="7555">
                  <c:v>40542</c:v>
                </c:pt>
                <c:pt idx="7556">
                  <c:v>40543</c:v>
                </c:pt>
                <c:pt idx="7557">
                  <c:v>40544</c:v>
                </c:pt>
                <c:pt idx="7558">
                  <c:v>40545</c:v>
                </c:pt>
                <c:pt idx="7559">
                  <c:v>40546</c:v>
                </c:pt>
                <c:pt idx="7560">
                  <c:v>40547</c:v>
                </c:pt>
                <c:pt idx="7561">
                  <c:v>40548</c:v>
                </c:pt>
                <c:pt idx="7562">
                  <c:v>40549</c:v>
                </c:pt>
                <c:pt idx="7563">
                  <c:v>40550</c:v>
                </c:pt>
                <c:pt idx="7564">
                  <c:v>40551</c:v>
                </c:pt>
                <c:pt idx="7565">
                  <c:v>40552</c:v>
                </c:pt>
                <c:pt idx="7566">
                  <c:v>40553</c:v>
                </c:pt>
                <c:pt idx="7567">
                  <c:v>40554</c:v>
                </c:pt>
                <c:pt idx="7568">
                  <c:v>40555</c:v>
                </c:pt>
                <c:pt idx="7569">
                  <c:v>40556</c:v>
                </c:pt>
                <c:pt idx="7570">
                  <c:v>40557</c:v>
                </c:pt>
                <c:pt idx="7571">
                  <c:v>40558</c:v>
                </c:pt>
                <c:pt idx="7572">
                  <c:v>40559</c:v>
                </c:pt>
                <c:pt idx="7573">
                  <c:v>40560</c:v>
                </c:pt>
                <c:pt idx="7574">
                  <c:v>40561</c:v>
                </c:pt>
                <c:pt idx="7575">
                  <c:v>40562</c:v>
                </c:pt>
                <c:pt idx="7576">
                  <c:v>40563</c:v>
                </c:pt>
                <c:pt idx="7577">
                  <c:v>40564</c:v>
                </c:pt>
                <c:pt idx="7578">
                  <c:v>40565</c:v>
                </c:pt>
                <c:pt idx="7579">
                  <c:v>40566</c:v>
                </c:pt>
                <c:pt idx="7580">
                  <c:v>40567</c:v>
                </c:pt>
                <c:pt idx="7581">
                  <c:v>40568</c:v>
                </c:pt>
                <c:pt idx="7582">
                  <c:v>40569</c:v>
                </c:pt>
                <c:pt idx="7583">
                  <c:v>40570</c:v>
                </c:pt>
                <c:pt idx="7584">
                  <c:v>40571</c:v>
                </c:pt>
                <c:pt idx="7585">
                  <c:v>40572</c:v>
                </c:pt>
                <c:pt idx="7586">
                  <c:v>40573</c:v>
                </c:pt>
                <c:pt idx="7587">
                  <c:v>40574</c:v>
                </c:pt>
                <c:pt idx="7588">
                  <c:v>40575</c:v>
                </c:pt>
                <c:pt idx="7589">
                  <c:v>40576</c:v>
                </c:pt>
                <c:pt idx="7590">
                  <c:v>40577</c:v>
                </c:pt>
                <c:pt idx="7591">
                  <c:v>40578</c:v>
                </c:pt>
                <c:pt idx="7592">
                  <c:v>40579</c:v>
                </c:pt>
                <c:pt idx="7593">
                  <c:v>40580</c:v>
                </c:pt>
                <c:pt idx="7594">
                  <c:v>40581</c:v>
                </c:pt>
                <c:pt idx="7595">
                  <c:v>40582</c:v>
                </c:pt>
                <c:pt idx="7596">
                  <c:v>40583</c:v>
                </c:pt>
                <c:pt idx="7597">
                  <c:v>40584</c:v>
                </c:pt>
                <c:pt idx="7598">
                  <c:v>40585</c:v>
                </c:pt>
                <c:pt idx="7599">
                  <c:v>40586</c:v>
                </c:pt>
                <c:pt idx="7600">
                  <c:v>40587</c:v>
                </c:pt>
                <c:pt idx="7601">
                  <c:v>40588</c:v>
                </c:pt>
                <c:pt idx="7602">
                  <c:v>40589</c:v>
                </c:pt>
                <c:pt idx="7603">
                  <c:v>40590</c:v>
                </c:pt>
                <c:pt idx="7604">
                  <c:v>40591</c:v>
                </c:pt>
                <c:pt idx="7605">
                  <c:v>40592</c:v>
                </c:pt>
                <c:pt idx="7606">
                  <c:v>40593</c:v>
                </c:pt>
                <c:pt idx="7607">
                  <c:v>40594</c:v>
                </c:pt>
                <c:pt idx="7608">
                  <c:v>40595</c:v>
                </c:pt>
                <c:pt idx="7609">
                  <c:v>40596</c:v>
                </c:pt>
                <c:pt idx="7610">
                  <c:v>40597</c:v>
                </c:pt>
                <c:pt idx="7611">
                  <c:v>40598</c:v>
                </c:pt>
                <c:pt idx="7612">
                  <c:v>40599</c:v>
                </c:pt>
                <c:pt idx="7613">
                  <c:v>40600</c:v>
                </c:pt>
                <c:pt idx="7614">
                  <c:v>40601</c:v>
                </c:pt>
                <c:pt idx="7615">
                  <c:v>40602</c:v>
                </c:pt>
                <c:pt idx="7616">
                  <c:v>40603</c:v>
                </c:pt>
                <c:pt idx="7617">
                  <c:v>40604</c:v>
                </c:pt>
                <c:pt idx="7618">
                  <c:v>40605</c:v>
                </c:pt>
                <c:pt idx="7619">
                  <c:v>40606</c:v>
                </c:pt>
                <c:pt idx="7620">
                  <c:v>40607</c:v>
                </c:pt>
                <c:pt idx="7621">
                  <c:v>40608</c:v>
                </c:pt>
                <c:pt idx="7622">
                  <c:v>40609</c:v>
                </c:pt>
                <c:pt idx="7623">
                  <c:v>40610</c:v>
                </c:pt>
                <c:pt idx="7624">
                  <c:v>40611</c:v>
                </c:pt>
                <c:pt idx="7625">
                  <c:v>40612</c:v>
                </c:pt>
                <c:pt idx="7626">
                  <c:v>40613</c:v>
                </c:pt>
                <c:pt idx="7627">
                  <c:v>40614</c:v>
                </c:pt>
                <c:pt idx="7628">
                  <c:v>40615</c:v>
                </c:pt>
                <c:pt idx="7629">
                  <c:v>40616</c:v>
                </c:pt>
                <c:pt idx="7630">
                  <c:v>40617</c:v>
                </c:pt>
                <c:pt idx="7631">
                  <c:v>40618</c:v>
                </c:pt>
                <c:pt idx="7632">
                  <c:v>40619</c:v>
                </c:pt>
                <c:pt idx="7633">
                  <c:v>40620</c:v>
                </c:pt>
                <c:pt idx="7634">
                  <c:v>40621</c:v>
                </c:pt>
                <c:pt idx="7635">
                  <c:v>40622</c:v>
                </c:pt>
                <c:pt idx="7636">
                  <c:v>40623</c:v>
                </c:pt>
                <c:pt idx="7637">
                  <c:v>40624</c:v>
                </c:pt>
                <c:pt idx="7638">
                  <c:v>40625</c:v>
                </c:pt>
                <c:pt idx="7639">
                  <c:v>40626</c:v>
                </c:pt>
                <c:pt idx="7640">
                  <c:v>40627</c:v>
                </c:pt>
                <c:pt idx="7641">
                  <c:v>40628</c:v>
                </c:pt>
                <c:pt idx="7642">
                  <c:v>40629</c:v>
                </c:pt>
                <c:pt idx="7643">
                  <c:v>40630</c:v>
                </c:pt>
                <c:pt idx="7644">
                  <c:v>40631</c:v>
                </c:pt>
                <c:pt idx="7645">
                  <c:v>40632</c:v>
                </c:pt>
                <c:pt idx="7646">
                  <c:v>40633</c:v>
                </c:pt>
                <c:pt idx="7647">
                  <c:v>40634</c:v>
                </c:pt>
                <c:pt idx="7648">
                  <c:v>40635</c:v>
                </c:pt>
                <c:pt idx="7649">
                  <c:v>40636</c:v>
                </c:pt>
                <c:pt idx="7650">
                  <c:v>40637</c:v>
                </c:pt>
                <c:pt idx="7651">
                  <c:v>40638</c:v>
                </c:pt>
                <c:pt idx="7652">
                  <c:v>40639</c:v>
                </c:pt>
                <c:pt idx="7653">
                  <c:v>40640</c:v>
                </c:pt>
                <c:pt idx="7654">
                  <c:v>40641</c:v>
                </c:pt>
                <c:pt idx="7655">
                  <c:v>40642</c:v>
                </c:pt>
                <c:pt idx="7656">
                  <c:v>40643</c:v>
                </c:pt>
                <c:pt idx="7657">
                  <c:v>40644</c:v>
                </c:pt>
                <c:pt idx="7658">
                  <c:v>40645</c:v>
                </c:pt>
                <c:pt idx="7659">
                  <c:v>40646</c:v>
                </c:pt>
                <c:pt idx="7660">
                  <c:v>40647</c:v>
                </c:pt>
                <c:pt idx="7661">
                  <c:v>40648</c:v>
                </c:pt>
                <c:pt idx="7662">
                  <c:v>40649</c:v>
                </c:pt>
                <c:pt idx="7663">
                  <c:v>40650</c:v>
                </c:pt>
                <c:pt idx="7664">
                  <c:v>40651</c:v>
                </c:pt>
                <c:pt idx="7665">
                  <c:v>40652</c:v>
                </c:pt>
                <c:pt idx="7666">
                  <c:v>40653</c:v>
                </c:pt>
                <c:pt idx="7667">
                  <c:v>40654</c:v>
                </c:pt>
                <c:pt idx="7668">
                  <c:v>40655</c:v>
                </c:pt>
                <c:pt idx="7669">
                  <c:v>40656</c:v>
                </c:pt>
                <c:pt idx="7670">
                  <c:v>40657</c:v>
                </c:pt>
                <c:pt idx="7671">
                  <c:v>40658</c:v>
                </c:pt>
                <c:pt idx="7672">
                  <c:v>40659</c:v>
                </c:pt>
                <c:pt idx="7673">
                  <c:v>40660</c:v>
                </c:pt>
                <c:pt idx="7674">
                  <c:v>40661</c:v>
                </c:pt>
                <c:pt idx="7675">
                  <c:v>40662</c:v>
                </c:pt>
                <c:pt idx="7676">
                  <c:v>40663</c:v>
                </c:pt>
                <c:pt idx="7677">
                  <c:v>40664</c:v>
                </c:pt>
                <c:pt idx="7678">
                  <c:v>40665</c:v>
                </c:pt>
                <c:pt idx="7679">
                  <c:v>40666</c:v>
                </c:pt>
                <c:pt idx="7680">
                  <c:v>40667</c:v>
                </c:pt>
                <c:pt idx="7681">
                  <c:v>40668</c:v>
                </c:pt>
                <c:pt idx="7682">
                  <c:v>40669</c:v>
                </c:pt>
                <c:pt idx="7683">
                  <c:v>40670</c:v>
                </c:pt>
                <c:pt idx="7684">
                  <c:v>40671</c:v>
                </c:pt>
                <c:pt idx="7685">
                  <c:v>40672</c:v>
                </c:pt>
                <c:pt idx="7686">
                  <c:v>40673</c:v>
                </c:pt>
                <c:pt idx="7687">
                  <c:v>40674</c:v>
                </c:pt>
                <c:pt idx="7688">
                  <c:v>40675</c:v>
                </c:pt>
                <c:pt idx="7689">
                  <c:v>40676</c:v>
                </c:pt>
                <c:pt idx="7690">
                  <c:v>40677</c:v>
                </c:pt>
                <c:pt idx="7691">
                  <c:v>40678</c:v>
                </c:pt>
                <c:pt idx="7692">
                  <c:v>40679</c:v>
                </c:pt>
                <c:pt idx="7693">
                  <c:v>40680</c:v>
                </c:pt>
                <c:pt idx="7694">
                  <c:v>40681</c:v>
                </c:pt>
                <c:pt idx="7695">
                  <c:v>40682</c:v>
                </c:pt>
                <c:pt idx="7696">
                  <c:v>40683</c:v>
                </c:pt>
                <c:pt idx="7697">
                  <c:v>40684</c:v>
                </c:pt>
                <c:pt idx="7698">
                  <c:v>40685</c:v>
                </c:pt>
                <c:pt idx="7699">
                  <c:v>40686</c:v>
                </c:pt>
                <c:pt idx="7700">
                  <c:v>40687</c:v>
                </c:pt>
                <c:pt idx="7701">
                  <c:v>40688</c:v>
                </c:pt>
                <c:pt idx="7702">
                  <c:v>40689</c:v>
                </c:pt>
                <c:pt idx="7703">
                  <c:v>40690</c:v>
                </c:pt>
                <c:pt idx="7704">
                  <c:v>40691</c:v>
                </c:pt>
                <c:pt idx="7705">
                  <c:v>40692</c:v>
                </c:pt>
                <c:pt idx="7706">
                  <c:v>40693</c:v>
                </c:pt>
                <c:pt idx="7707">
                  <c:v>40694</c:v>
                </c:pt>
                <c:pt idx="7708">
                  <c:v>40695</c:v>
                </c:pt>
                <c:pt idx="7709">
                  <c:v>40696</c:v>
                </c:pt>
                <c:pt idx="7710">
                  <c:v>40697</c:v>
                </c:pt>
                <c:pt idx="7711">
                  <c:v>40698</c:v>
                </c:pt>
                <c:pt idx="7712">
                  <c:v>40699</c:v>
                </c:pt>
                <c:pt idx="7713">
                  <c:v>40700</c:v>
                </c:pt>
                <c:pt idx="7714">
                  <c:v>40701</c:v>
                </c:pt>
                <c:pt idx="7715">
                  <c:v>40702</c:v>
                </c:pt>
                <c:pt idx="7716">
                  <c:v>40703</c:v>
                </c:pt>
                <c:pt idx="7717">
                  <c:v>40704</c:v>
                </c:pt>
                <c:pt idx="7718">
                  <c:v>40705</c:v>
                </c:pt>
                <c:pt idx="7719">
                  <c:v>40706</c:v>
                </c:pt>
                <c:pt idx="7720">
                  <c:v>40707</c:v>
                </c:pt>
                <c:pt idx="7721">
                  <c:v>40708</c:v>
                </c:pt>
                <c:pt idx="7722">
                  <c:v>40709</c:v>
                </c:pt>
                <c:pt idx="7723">
                  <c:v>40710</c:v>
                </c:pt>
                <c:pt idx="7724">
                  <c:v>40711</c:v>
                </c:pt>
                <c:pt idx="7725">
                  <c:v>40712</c:v>
                </c:pt>
                <c:pt idx="7726">
                  <c:v>40713</c:v>
                </c:pt>
                <c:pt idx="7727">
                  <c:v>40714</c:v>
                </c:pt>
                <c:pt idx="7728">
                  <c:v>40715</c:v>
                </c:pt>
                <c:pt idx="7729">
                  <c:v>40716</c:v>
                </c:pt>
                <c:pt idx="7730">
                  <c:v>40717</c:v>
                </c:pt>
                <c:pt idx="7731">
                  <c:v>40718</c:v>
                </c:pt>
                <c:pt idx="7732">
                  <c:v>40719</c:v>
                </c:pt>
                <c:pt idx="7733">
                  <c:v>40720</c:v>
                </c:pt>
                <c:pt idx="7734">
                  <c:v>40721</c:v>
                </c:pt>
                <c:pt idx="7735">
                  <c:v>40722</c:v>
                </c:pt>
                <c:pt idx="7736">
                  <c:v>40723</c:v>
                </c:pt>
                <c:pt idx="7737">
                  <c:v>40724</c:v>
                </c:pt>
                <c:pt idx="7738">
                  <c:v>40725</c:v>
                </c:pt>
                <c:pt idx="7739">
                  <c:v>40726</c:v>
                </c:pt>
                <c:pt idx="7740">
                  <c:v>40727</c:v>
                </c:pt>
                <c:pt idx="7741">
                  <c:v>40728</c:v>
                </c:pt>
                <c:pt idx="7742">
                  <c:v>40729</c:v>
                </c:pt>
                <c:pt idx="7743">
                  <c:v>40730</c:v>
                </c:pt>
                <c:pt idx="7744">
                  <c:v>40731</c:v>
                </c:pt>
                <c:pt idx="7745">
                  <c:v>40732</c:v>
                </c:pt>
                <c:pt idx="7746">
                  <c:v>40733</c:v>
                </c:pt>
                <c:pt idx="7747">
                  <c:v>40734</c:v>
                </c:pt>
                <c:pt idx="7748">
                  <c:v>40735</c:v>
                </c:pt>
                <c:pt idx="7749">
                  <c:v>40736</c:v>
                </c:pt>
                <c:pt idx="7750">
                  <c:v>40737</c:v>
                </c:pt>
                <c:pt idx="7751">
                  <c:v>40738</c:v>
                </c:pt>
                <c:pt idx="7752">
                  <c:v>40739</c:v>
                </c:pt>
                <c:pt idx="7753">
                  <c:v>40740</c:v>
                </c:pt>
                <c:pt idx="7754">
                  <c:v>40741</c:v>
                </c:pt>
                <c:pt idx="7755">
                  <c:v>40742</c:v>
                </c:pt>
                <c:pt idx="7756">
                  <c:v>40743</c:v>
                </c:pt>
                <c:pt idx="7757">
                  <c:v>40744</c:v>
                </c:pt>
                <c:pt idx="7758">
                  <c:v>40745</c:v>
                </c:pt>
                <c:pt idx="7759">
                  <c:v>40746</c:v>
                </c:pt>
                <c:pt idx="7760">
                  <c:v>40747</c:v>
                </c:pt>
                <c:pt idx="7761">
                  <c:v>40748</c:v>
                </c:pt>
                <c:pt idx="7762">
                  <c:v>40749</c:v>
                </c:pt>
                <c:pt idx="7763">
                  <c:v>40750</c:v>
                </c:pt>
                <c:pt idx="7764">
                  <c:v>40751</c:v>
                </c:pt>
                <c:pt idx="7765">
                  <c:v>40752</c:v>
                </c:pt>
                <c:pt idx="7766">
                  <c:v>40753</c:v>
                </c:pt>
                <c:pt idx="7767">
                  <c:v>40754</c:v>
                </c:pt>
                <c:pt idx="7768">
                  <c:v>40755</c:v>
                </c:pt>
                <c:pt idx="7769">
                  <c:v>40756</c:v>
                </c:pt>
                <c:pt idx="7770">
                  <c:v>40757</c:v>
                </c:pt>
                <c:pt idx="7771">
                  <c:v>40758</c:v>
                </c:pt>
                <c:pt idx="7772">
                  <c:v>40759</c:v>
                </c:pt>
                <c:pt idx="7773">
                  <c:v>40760</c:v>
                </c:pt>
                <c:pt idx="7774">
                  <c:v>40761</c:v>
                </c:pt>
                <c:pt idx="7775">
                  <c:v>40762</c:v>
                </c:pt>
                <c:pt idx="7776">
                  <c:v>40763</c:v>
                </c:pt>
                <c:pt idx="7777">
                  <c:v>40764</c:v>
                </c:pt>
                <c:pt idx="7778">
                  <c:v>40765</c:v>
                </c:pt>
                <c:pt idx="7779">
                  <c:v>40766</c:v>
                </c:pt>
                <c:pt idx="7780">
                  <c:v>40767</c:v>
                </c:pt>
                <c:pt idx="7781">
                  <c:v>40768</c:v>
                </c:pt>
                <c:pt idx="7782">
                  <c:v>40769</c:v>
                </c:pt>
                <c:pt idx="7783">
                  <c:v>40770</c:v>
                </c:pt>
                <c:pt idx="7784">
                  <c:v>40771</c:v>
                </c:pt>
                <c:pt idx="7785">
                  <c:v>40772</c:v>
                </c:pt>
                <c:pt idx="7786">
                  <c:v>40773</c:v>
                </c:pt>
                <c:pt idx="7787">
                  <c:v>40774</c:v>
                </c:pt>
                <c:pt idx="7788">
                  <c:v>40775</c:v>
                </c:pt>
                <c:pt idx="7789">
                  <c:v>40776</c:v>
                </c:pt>
                <c:pt idx="7790">
                  <c:v>40777</c:v>
                </c:pt>
                <c:pt idx="7791">
                  <c:v>40778</c:v>
                </c:pt>
                <c:pt idx="7792">
                  <c:v>40779</c:v>
                </c:pt>
                <c:pt idx="7793">
                  <c:v>40780</c:v>
                </c:pt>
                <c:pt idx="7794">
                  <c:v>40781</c:v>
                </c:pt>
                <c:pt idx="7795">
                  <c:v>40782</c:v>
                </c:pt>
                <c:pt idx="7796">
                  <c:v>40783</c:v>
                </c:pt>
                <c:pt idx="7797">
                  <c:v>40784</c:v>
                </c:pt>
                <c:pt idx="7798">
                  <c:v>40785</c:v>
                </c:pt>
                <c:pt idx="7799">
                  <c:v>40786</c:v>
                </c:pt>
                <c:pt idx="7800">
                  <c:v>40787</c:v>
                </c:pt>
                <c:pt idx="7801">
                  <c:v>40788</c:v>
                </c:pt>
                <c:pt idx="7802">
                  <c:v>40789</c:v>
                </c:pt>
                <c:pt idx="7803">
                  <c:v>40790</c:v>
                </c:pt>
                <c:pt idx="7804">
                  <c:v>40791</c:v>
                </c:pt>
                <c:pt idx="7805">
                  <c:v>40792</c:v>
                </c:pt>
                <c:pt idx="7806">
                  <c:v>40793</c:v>
                </c:pt>
                <c:pt idx="7807">
                  <c:v>40794</c:v>
                </c:pt>
                <c:pt idx="7808">
                  <c:v>40795</c:v>
                </c:pt>
                <c:pt idx="7809">
                  <c:v>40796</c:v>
                </c:pt>
                <c:pt idx="7810">
                  <c:v>40797</c:v>
                </c:pt>
                <c:pt idx="7811">
                  <c:v>40798</c:v>
                </c:pt>
                <c:pt idx="7812">
                  <c:v>40799</c:v>
                </c:pt>
                <c:pt idx="7813">
                  <c:v>40800</c:v>
                </c:pt>
                <c:pt idx="7814">
                  <c:v>40801</c:v>
                </c:pt>
                <c:pt idx="7815">
                  <c:v>40802</c:v>
                </c:pt>
                <c:pt idx="7816">
                  <c:v>40803</c:v>
                </c:pt>
                <c:pt idx="7817">
                  <c:v>40804</c:v>
                </c:pt>
                <c:pt idx="7818">
                  <c:v>40805</c:v>
                </c:pt>
                <c:pt idx="7819">
                  <c:v>40806</c:v>
                </c:pt>
                <c:pt idx="7820">
                  <c:v>40807</c:v>
                </c:pt>
                <c:pt idx="7821">
                  <c:v>40808</c:v>
                </c:pt>
                <c:pt idx="7822">
                  <c:v>40809</c:v>
                </c:pt>
                <c:pt idx="7823">
                  <c:v>40810</c:v>
                </c:pt>
                <c:pt idx="7824">
                  <c:v>40811</c:v>
                </c:pt>
                <c:pt idx="7825">
                  <c:v>40812</c:v>
                </c:pt>
                <c:pt idx="7826">
                  <c:v>40813</c:v>
                </c:pt>
                <c:pt idx="7827">
                  <c:v>40814</c:v>
                </c:pt>
                <c:pt idx="7828">
                  <c:v>40815</c:v>
                </c:pt>
                <c:pt idx="7829">
                  <c:v>40816</c:v>
                </c:pt>
                <c:pt idx="7830">
                  <c:v>40817</c:v>
                </c:pt>
                <c:pt idx="7831">
                  <c:v>40818</c:v>
                </c:pt>
                <c:pt idx="7832">
                  <c:v>40819</c:v>
                </c:pt>
                <c:pt idx="7833">
                  <c:v>40820</c:v>
                </c:pt>
                <c:pt idx="7834">
                  <c:v>40821</c:v>
                </c:pt>
                <c:pt idx="7835">
                  <c:v>40822</c:v>
                </c:pt>
                <c:pt idx="7836">
                  <c:v>40823</c:v>
                </c:pt>
                <c:pt idx="7837">
                  <c:v>40824</c:v>
                </c:pt>
                <c:pt idx="7838">
                  <c:v>40825</c:v>
                </c:pt>
                <c:pt idx="7839">
                  <c:v>40826</c:v>
                </c:pt>
                <c:pt idx="7840">
                  <c:v>40827</c:v>
                </c:pt>
                <c:pt idx="7841">
                  <c:v>40828</c:v>
                </c:pt>
                <c:pt idx="7842">
                  <c:v>40829</c:v>
                </c:pt>
                <c:pt idx="7843">
                  <c:v>40830</c:v>
                </c:pt>
                <c:pt idx="7844">
                  <c:v>40831</c:v>
                </c:pt>
                <c:pt idx="7845">
                  <c:v>40832</c:v>
                </c:pt>
                <c:pt idx="7846">
                  <c:v>40833</c:v>
                </c:pt>
                <c:pt idx="7847">
                  <c:v>40834</c:v>
                </c:pt>
                <c:pt idx="7848">
                  <c:v>40835</c:v>
                </c:pt>
                <c:pt idx="7849">
                  <c:v>40836</c:v>
                </c:pt>
                <c:pt idx="7850">
                  <c:v>40837</c:v>
                </c:pt>
                <c:pt idx="7851">
                  <c:v>40838</c:v>
                </c:pt>
                <c:pt idx="7852">
                  <c:v>40839</c:v>
                </c:pt>
                <c:pt idx="7853">
                  <c:v>40840</c:v>
                </c:pt>
                <c:pt idx="7854">
                  <c:v>40841</c:v>
                </c:pt>
                <c:pt idx="7855">
                  <c:v>40842</c:v>
                </c:pt>
                <c:pt idx="7856">
                  <c:v>40843</c:v>
                </c:pt>
                <c:pt idx="7857">
                  <c:v>40844</c:v>
                </c:pt>
                <c:pt idx="7858">
                  <c:v>40845</c:v>
                </c:pt>
                <c:pt idx="7859">
                  <c:v>40846</c:v>
                </c:pt>
                <c:pt idx="7860">
                  <c:v>40847</c:v>
                </c:pt>
                <c:pt idx="7861">
                  <c:v>40848</c:v>
                </c:pt>
                <c:pt idx="7862">
                  <c:v>40849</c:v>
                </c:pt>
                <c:pt idx="7863">
                  <c:v>40850</c:v>
                </c:pt>
                <c:pt idx="7864">
                  <c:v>40851</c:v>
                </c:pt>
                <c:pt idx="7865">
                  <c:v>40852</c:v>
                </c:pt>
                <c:pt idx="7866">
                  <c:v>40853</c:v>
                </c:pt>
                <c:pt idx="7867">
                  <c:v>40854</c:v>
                </c:pt>
                <c:pt idx="7868">
                  <c:v>40855</c:v>
                </c:pt>
                <c:pt idx="7869">
                  <c:v>40856</c:v>
                </c:pt>
                <c:pt idx="7870">
                  <c:v>40857</c:v>
                </c:pt>
                <c:pt idx="7871">
                  <c:v>40858</c:v>
                </c:pt>
                <c:pt idx="7872">
                  <c:v>40859</c:v>
                </c:pt>
                <c:pt idx="7873">
                  <c:v>40860</c:v>
                </c:pt>
                <c:pt idx="7874">
                  <c:v>40861</c:v>
                </c:pt>
                <c:pt idx="7875">
                  <c:v>40862</c:v>
                </c:pt>
                <c:pt idx="7876">
                  <c:v>40863</c:v>
                </c:pt>
                <c:pt idx="7877">
                  <c:v>40864</c:v>
                </c:pt>
                <c:pt idx="7878">
                  <c:v>40865</c:v>
                </c:pt>
                <c:pt idx="7879">
                  <c:v>40866</c:v>
                </c:pt>
                <c:pt idx="7880">
                  <c:v>40867</c:v>
                </c:pt>
                <c:pt idx="7881">
                  <c:v>40868</c:v>
                </c:pt>
                <c:pt idx="7882">
                  <c:v>40869</c:v>
                </c:pt>
                <c:pt idx="7883">
                  <c:v>40870</c:v>
                </c:pt>
                <c:pt idx="7884">
                  <c:v>40871</c:v>
                </c:pt>
                <c:pt idx="7885">
                  <c:v>40872</c:v>
                </c:pt>
                <c:pt idx="7886">
                  <c:v>40873</c:v>
                </c:pt>
                <c:pt idx="7887">
                  <c:v>40874</c:v>
                </c:pt>
                <c:pt idx="7888">
                  <c:v>40875</c:v>
                </c:pt>
                <c:pt idx="7889">
                  <c:v>40876</c:v>
                </c:pt>
                <c:pt idx="7890">
                  <c:v>40877</c:v>
                </c:pt>
                <c:pt idx="7891">
                  <c:v>40878</c:v>
                </c:pt>
                <c:pt idx="7892">
                  <c:v>40879</c:v>
                </c:pt>
                <c:pt idx="7893">
                  <c:v>40880</c:v>
                </c:pt>
                <c:pt idx="7894">
                  <c:v>40881</c:v>
                </c:pt>
                <c:pt idx="7895">
                  <c:v>40882</c:v>
                </c:pt>
                <c:pt idx="7896">
                  <c:v>40883</c:v>
                </c:pt>
                <c:pt idx="7897">
                  <c:v>40884</c:v>
                </c:pt>
                <c:pt idx="7898">
                  <c:v>40885</c:v>
                </c:pt>
                <c:pt idx="7899">
                  <c:v>40886</c:v>
                </c:pt>
                <c:pt idx="7900">
                  <c:v>40887</c:v>
                </c:pt>
                <c:pt idx="7901">
                  <c:v>40888</c:v>
                </c:pt>
                <c:pt idx="7902">
                  <c:v>40889</c:v>
                </c:pt>
                <c:pt idx="7903">
                  <c:v>40890</c:v>
                </c:pt>
                <c:pt idx="7904">
                  <c:v>40891</c:v>
                </c:pt>
                <c:pt idx="7905">
                  <c:v>40892</c:v>
                </c:pt>
                <c:pt idx="7906">
                  <c:v>40893</c:v>
                </c:pt>
                <c:pt idx="7907">
                  <c:v>40894</c:v>
                </c:pt>
                <c:pt idx="7908">
                  <c:v>40895</c:v>
                </c:pt>
                <c:pt idx="7909">
                  <c:v>40896</c:v>
                </c:pt>
                <c:pt idx="7910">
                  <c:v>40897</c:v>
                </c:pt>
                <c:pt idx="7911">
                  <c:v>40898</c:v>
                </c:pt>
                <c:pt idx="7912">
                  <c:v>40899</c:v>
                </c:pt>
                <c:pt idx="7913">
                  <c:v>40900</c:v>
                </c:pt>
                <c:pt idx="7914">
                  <c:v>40901</c:v>
                </c:pt>
                <c:pt idx="7915">
                  <c:v>40902</c:v>
                </c:pt>
                <c:pt idx="7916">
                  <c:v>40903</c:v>
                </c:pt>
                <c:pt idx="7917">
                  <c:v>40904</c:v>
                </c:pt>
                <c:pt idx="7918">
                  <c:v>40905</c:v>
                </c:pt>
                <c:pt idx="7919">
                  <c:v>40906</c:v>
                </c:pt>
                <c:pt idx="7920">
                  <c:v>40907</c:v>
                </c:pt>
                <c:pt idx="7921">
                  <c:v>40908</c:v>
                </c:pt>
                <c:pt idx="7922">
                  <c:v>40909</c:v>
                </c:pt>
                <c:pt idx="7923">
                  <c:v>40910</c:v>
                </c:pt>
                <c:pt idx="7924">
                  <c:v>40911</c:v>
                </c:pt>
                <c:pt idx="7925">
                  <c:v>40912</c:v>
                </c:pt>
                <c:pt idx="7926">
                  <c:v>40913</c:v>
                </c:pt>
                <c:pt idx="7927">
                  <c:v>40914</c:v>
                </c:pt>
                <c:pt idx="7928">
                  <c:v>40915</c:v>
                </c:pt>
                <c:pt idx="7929">
                  <c:v>40916</c:v>
                </c:pt>
                <c:pt idx="7930">
                  <c:v>40917</c:v>
                </c:pt>
                <c:pt idx="7931">
                  <c:v>40918</c:v>
                </c:pt>
                <c:pt idx="7932">
                  <c:v>40919</c:v>
                </c:pt>
                <c:pt idx="7933">
                  <c:v>40920</c:v>
                </c:pt>
                <c:pt idx="7934">
                  <c:v>40921</c:v>
                </c:pt>
                <c:pt idx="7935">
                  <c:v>40922</c:v>
                </c:pt>
                <c:pt idx="7936">
                  <c:v>40923</c:v>
                </c:pt>
                <c:pt idx="7937">
                  <c:v>40924</c:v>
                </c:pt>
                <c:pt idx="7938">
                  <c:v>40925</c:v>
                </c:pt>
                <c:pt idx="7939">
                  <c:v>40926</c:v>
                </c:pt>
                <c:pt idx="7940">
                  <c:v>40927</c:v>
                </c:pt>
                <c:pt idx="7941">
                  <c:v>40928</c:v>
                </c:pt>
                <c:pt idx="7942">
                  <c:v>40929</c:v>
                </c:pt>
                <c:pt idx="7943">
                  <c:v>40930</c:v>
                </c:pt>
                <c:pt idx="7944">
                  <c:v>40931</c:v>
                </c:pt>
                <c:pt idx="7945">
                  <c:v>40932</c:v>
                </c:pt>
                <c:pt idx="7946">
                  <c:v>40933</c:v>
                </c:pt>
                <c:pt idx="7947">
                  <c:v>40934</c:v>
                </c:pt>
                <c:pt idx="7948">
                  <c:v>40935</c:v>
                </c:pt>
                <c:pt idx="7949">
                  <c:v>40936</c:v>
                </c:pt>
                <c:pt idx="7950">
                  <c:v>40937</c:v>
                </c:pt>
                <c:pt idx="7951">
                  <c:v>40938</c:v>
                </c:pt>
                <c:pt idx="7952">
                  <c:v>40939</c:v>
                </c:pt>
                <c:pt idx="7953">
                  <c:v>40940</c:v>
                </c:pt>
                <c:pt idx="7954">
                  <c:v>40941</c:v>
                </c:pt>
                <c:pt idx="7955">
                  <c:v>40942</c:v>
                </c:pt>
                <c:pt idx="7956">
                  <c:v>40943</c:v>
                </c:pt>
                <c:pt idx="7957">
                  <c:v>40944</c:v>
                </c:pt>
                <c:pt idx="7958">
                  <c:v>40945</c:v>
                </c:pt>
                <c:pt idx="7959">
                  <c:v>40946</c:v>
                </c:pt>
                <c:pt idx="7960">
                  <c:v>40947</c:v>
                </c:pt>
                <c:pt idx="7961">
                  <c:v>40948</c:v>
                </c:pt>
                <c:pt idx="7962">
                  <c:v>40949</c:v>
                </c:pt>
                <c:pt idx="7963">
                  <c:v>40950</c:v>
                </c:pt>
                <c:pt idx="7964">
                  <c:v>40951</c:v>
                </c:pt>
                <c:pt idx="7965">
                  <c:v>40952</c:v>
                </c:pt>
                <c:pt idx="7966">
                  <c:v>40953</c:v>
                </c:pt>
                <c:pt idx="7967">
                  <c:v>40954</c:v>
                </c:pt>
                <c:pt idx="7968">
                  <c:v>40955</c:v>
                </c:pt>
                <c:pt idx="7969">
                  <c:v>40956</c:v>
                </c:pt>
                <c:pt idx="7970">
                  <c:v>40957</c:v>
                </c:pt>
                <c:pt idx="7971">
                  <c:v>40958</c:v>
                </c:pt>
                <c:pt idx="7972">
                  <c:v>40959</c:v>
                </c:pt>
                <c:pt idx="7973">
                  <c:v>40960</c:v>
                </c:pt>
                <c:pt idx="7974">
                  <c:v>40961</c:v>
                </c:pt>
                <c:pt idx="7975">
                  <c:v>40962</c:v>
                </c:pt>
                <c:pt idx="7976">
                  <c:v>40963</c:v>
                </c:pt>
                <c:pt idx="7977">
                  <c:v>40964</c:v>
                </c:pt>
                <c:pt idx="7978">
                  <c:v>40965</c:v>
                </c:pt>
                <c:pt idx="7979">
                  <c:v>40966</c:v>
                </c:pt>
                <c:pt idx="7980">
                  <c:v>40967</c:v>
                </c:pt>
                <c:pt idx="7981">
                  <c:v>40968</c:v>
                </c:pt>
                <c:pt idx="7982">
                  <c:v>40969</c:v>
                </c:pt>
                <c:pt idx="7983">
                  <c:v>40970</c:v>
                </c:pt>
                <c:pt idx="7984">
                  <c:v>40971</c:v>
                </c:pt>
                <c:pt idx="7985">
                  <c:v>40972</c:v>
                </c:pt>
                <c:pt idx="7986">
                  <c:v>40973</c:v>
                </c:pt>
                <c:pt idx="7987">
                  <c:v>40974</c:v>
                </c:pt>
                <c:pt idx="7988">
                  <c:v>40975</c:v>
                </c:pt>
                <c:pt idx="7989">
                  <c:v>40976</c:v>
                </c:pt>
                <c:pt idx="7990">
                  <c:v>40977</c:v>
                </c:pt>
                <c:pt idx="7991">
                  <c:v>40978</c:v>
                </c:pt>
                <c:pt idx="7992">
                  <c:v>40979</c:v>
                </c:pt>
                <c:pt idx="7993">
                  <c:v>40980</c:v>
                </c:pt>
                <c:pt idx="7994">
                  <c:v>40981</c:v>
                </c:pt>
                <c:pt idx="7995">
                  <c:v>40982</c:v>
                </c:pt>
                <c:pt idx="7996">
                  <c:v>40983</c:v>
                </c:pt>
                <c:pt idx="7997">
                  <c:v>40984</c:v>
                </c:pt>
                <c:pt idx="7998">
                  <c:v>40985</c:v>
                </c:pt>
                <c:pt idx="7999">
                  <c:v>40986</c:v>
                </c:pt>
                <c:pt idx="8000">
                  <c:v>40987</c:v>
                </c:pt>
                <c:pt idx="8001">
                  <c:v>40988</c:v>
                </c:pt>
                <c:pt idx="8002">
                  <c:v>40989</c:v>
                </c:pt>
                <c:pt idx="8003">
                  <c:v>40990</c:v>
                </c:pt>
                <c:pt idx="8004">
                  <c:v>40991</c:v>
                </c:pt>
                <c:pt idx="8005">
                  <c:v>40992</c:v>
                </c:pt>
                <c:pt idx="8006">
                  <c:v>40993</c:v>
                </c:pt>
                <c:pt idx="8007">
                  <c:v>40994</c:v>
                </c:pt>
                <c:pt idx="8008">
                  <c:v>40995</c:v>
                </c:pt>
                <c:pt idx="8009">
                  <c:v>40996</c:v>
                </c:pt>
                <c:pt idx="8010">
                  <c:v>40997</c:v>
                </c:pt>
                <c:pt idx="8011">
                  <c:v>40998</c:v>
                </c:pt>
                <c:pt idx="8012">
                  <c:v>40999</c:v>
                </c:pt>
                <c:pt idx="8013">
                  <c:v>41000</c:v>
                </c:pt>
                <c:pt idx="8014">
                  <c:v>41001</c:v>
                </c:pt>
                <c:pt idx="8015">
                  <c:v>41002</c:v>
                </c:pt>
                <c:pt idx="8016">
                  <c:v>41003</c:v>
                </c:pt>
                <c:pt idx="8017">
                  <c:v>41004</c:v>
                </c:pt>
                <c:pt idx="8018">
                  <c:v>41005</c:v>
                </c:pt>
                <c:pt idx="8019">
                  <c:v>41006</c:v>
                </c:pt>
                <c:pt idx="8020">
                  <c:v>41007</c:v>
                </c:pt>
                <c:pt idx="8021">
                  <c:v>41008</c:v>
                </c:pt>
                <c:pt idx="8022">
                  <c:v>41009</c:v>
                </c:pt>
                <c:pt idx="8023">
                  <c:v>41010</c:v>
                </c:pt>
                <c:pt idx="8024">
                  <c:v>41011</c:v>
                </c:pt>
                <c:pt idx="8025">
                  <c:v>41012</c:v>
                </c:pt>
                <c:pt idx="8026">
                  <c:v>41013</c:v>
                </c:pt>
                <c:pt idx="8027">
                  <c:v>41014</c:v>
                </c:pt>
                <c:pt idx="8028">
                  <c:v>41015</c:v>
                </c:pt>
                <c:pt idx="8029">
                  <c:v>41016</c:v>
                </c:pt>
                <c:pt idx="8030">
                  <c:v>41017</c:v>
                </c:pt>
                <c:pt idx="8031">
                  <c:v>41018</c:v>
                </c:pt>
                <c:pt idx="8032">
                  <c:v>41019</c:v>
                </c:pt>
                <c:pt idx="8033">
                  <c:v>41020</c:v>
                </c:pt>
                <c:pt idx="8034">
                  <c:v>41021</c:v>
                </c:pt>
                <c:pt idx="8035">
                  <c:v>41022</c:v>
                </c:pt>
                <c:pt idx="8036">
                  <c:v>41023</c:v>
                </c:pt>
                <c:pt idx="8037">
                  <c:v>41024</c:v>
                </c:pt>
                <c:pt idx="8038">
                  <c:v>41025</c:v>
                </c:pt>
                <c:pt idx="8039">
                  <c:v>41026</c:v>
                </c:pt>
                <c:pt idx="8040">
                  <c:v>41027</c:v>
                </c:pt>
                <c:pt idx="8041">
                  <c:v>41028</c:v>
                </c:pt>
                <c:pt idx="8042">
                  <c:v>41029</c:v>
                </c:pt>
                <c:pt idx="8043">
                  <c:v>41030</c:v>
                </c:pt>
                <c:pt idx="8044">
                  <c:v>41031</c:v>
                </c:pt>
                <c:pt idx="8045">
                  <c:v>41032</c:v>
                </c:pt>
                <c:pt idx="8046">
                  <c:v>41033</c:v>
                </c:pt>
                <c:pt idx="8047">
                  <c:v>41034</c:v>
                </c:pt>
                <c:pt idx="8048">
                  <c:v>41035</c:v>
                </c:pt>
                <c:pt idx="8049">
                  <c:v>41036</c:v>
                </c:pt>
                <c:pt idx="8050">
                  <c:v>41037</c:v>
                </c:pt>
                <c:pt idx="8051">
                  <c:v>41038</c:v>
                </c:pt>
                <c:pt idx="8052">
                  <c:v>41039</c:v>
                </c:pt>
                <c:pt idx="8053">
                  <c:v>41040</c:v>
                </c:pt>
                <c:pt idx="8054">
                  <c:v>41041</c:v>
                </c:pt>
                <c:pt idx="8055">
                  <c:v>41042</c:v>
                </c:pt>
                <c:pt idx="8056">
                  <c:v>41043</c:v>
                </c:pt>
                <c:pt idx="8057">
                  <c:v>41044</c:v>
                </c:pt>
                <c:pt idx="8058">
                  <c:v>41045</c:v>
                </c:pt>
                <c:pt idx="8059">
                  <c:v>41046</c:v>
                </c:pt>
                <c:pt idx="8060">
                  <c:v>41047</c:v>
                </c:pt>
                <c:pt idx="8061">
                  <c:v>41048</c:v>
                </c:pt>
                <c:pt idx="8062">
                  <c:v>41049</c:v>
                </c:pt>
                <c:pt idx="8063">
                  <c:v>41050</c:v>
                </c:pt>
                <c:pt idx="8064">
                  <c:v>41051</c:v>
                </c:pt>
                <c:pt idx="8065">
                  <c:v>41052</c:v>
                </c:pt>
                <c:pt idx="8066">
                  <c:v>41053</c:v>
                </c:pt>
                <c:pt idx="8067">
                  <c:v>41054</c:v>
                </c:pt>
                <c:pt idx="8068">
                  <c:v>41055</c:v>
                </c:pt>
                <c:pt idx="8069">
                  <c:v>41056</c:v>
                </c:pt>
                <c:pt idx="8070">
                  <c:v>41057</c:v>
                </c:pt>
                <c:pt idx="8071">
                  <c:v>41058</c:v>
                </c:pt>
                <c:pt idx="8072">
                  <c:v>41059</c:v>
                </c:pt>
                <c:pt idx="8073">
                  <c:v>41060</c:v>
                </c:pt>
                <c:pt idx="8074">
                  <c:v>41061</c:v>
                </c:pt>
                <c:pt idx="8075">
                  <c:v>41062</c:v>
                </c:pt>
                <c:pt idx="8076">
                  <c:v>41063</c:v>
                </c:pt>
                <c:pt idx="8077">
                  <c:v>41064</c:v>
                </c:pt>
                <c:pt idx="8078">
                  <c:v>41065</c:v>
                </c:pt>
                <c:pt idx="8079">
                  <c:v>41066</c:v>
                </c:pt>
                <c:pt idx="8080">
                  <c:v>41067</c:v>
                </c:pt>
                <c:pt idx="8081">
                  <c:v>41068</c:v>
                </c:pt>
                <c:pt idx="8082">
                  <c:v>41069</c:v>
                </c:pt>
                <c:pt idx="8083">
                  <c:v>41070</c:v>
                </c:pt>
                <c:pt idx="8084">
                  <c:v>41071</c:v>
                </c:pt>
                <c:pt idx="8085">
                  <c:v>41072</c:v>
                </c:pt>
                <c:pt idx="8086">
                  <c:v>41073</c:v>
                </c:pt>
                <c:pt idx="8087">
                  <c:v>41074</c:v>
                </c:pt>
                <c:pt idx="8088">
                  <c:v>41075</c:v>
                </c:pt>
                <c:pt idx="8089">
                  <c:v>41076</c:v>
                </c:pt>
                <c:pt idx="8090">
                  <c:v>41077</c:v>
                </c:pt>
                <c:pt idx="8091">
                  <c:v>41078</c:v>
                </c:pt>
                <c:pt idx="8092">
                  <c:v>41079</c:v>
                </c:pt>
                <c:pt idx="8093">
                  <c:v>41080</c:v>
                </c:pt>
                <c:pt idx="8094">
                  <c:v>41081</c:v>
                </c:pt>
                <c:pt idx="8095">
                  <c:v>41082</c:v>
                </c:pt>
                <c:pt idx="8096">
                  <c:v>41083</c:v>
                </c:pt>
                <c:pt idx="8097">
                  <c:v>41084</c:v>
                </c:pt>
                <c:pt idx="8098">
                  <c:v>41085</c:v>
                </c:pt>
                <c:pt idx="8099">
                  <c:v>41086</c:v>
                </c:pt>
                <c:pt idx="8100">
                  <c:v>41087</c:v>
                </c:pt>
                <c:pt idx="8101">
                  <c:v>41088</c:v>
                </c:pt>
                <c:pt idx="8102">
                  <c:v>41089</c:v>
                </c:pt>
                <c:pt idx="8103">
                  <c:v>41090</c:v>
                </c:pt>
                <c:pt idx="8104">
                  <c:v>41091</c:v>
                </c:pt>
                <c:pt idx="8105">
                  <c:v>41092</c:v>
                </c:pt>
                <c:pt idx="8106">
                  <c:v>41093</c:v>
                </c:pt>
                <c:pt idx="8107">
                  <c:v>41094</c:v>
                </c:pt>
                <c:pt idx="8108">
                  <c:v>41095</c:v>
                </c:pt>
                <c:pt idx="8109">
                  <c:v>41096</c:v>
                </c:pt>
                <c:pt idx="8110">
                  <c:v>41097</c:v>
                </c:pt>
                <c:pt idx="8111">
                  <c:v>41098</c:v>
                </c:pt>
                <c:pt idx="8112">
                  <c:v>41099</c:v>
                </c:pt>
                <c:pt idx="8113">
                  <c:v>41100</c:v>
                </c:pt>
                <c:pt idx="8114">
                  <c:v>41101</c:v>
                </c:pt>
                <c:pt idx="8115">
                  <c:v>41102</c:v>
                </c:pt>
                <c:pt idx="8116">
                  <c:v>41103</c:v>
                </c:pt>
                <c:pt idx="8117">
                  <c:v>41104</c:v>
                </c:pt>
                <c:pt idx="8118">
                  <c:v>41105</c:v>
                </c:pt>
                <c:pt idx="8119">
                  <c:v>41106</c:v>
                </c:pt>
                <c:pt idx="8120">
                  <c:v>41107</c:v>
                </c:pt>
                <c:pt idx="8121">
                  <c:v>41108</c:v>
                </c:pt>
                <c:pt idx="8122">
                  <c:v>41109</c:v>
                </c:pt>
                <c:pt idx="8123">
                  <c:v>41110</c:v>
                </c:pt>
                <c:pt idx="8124">
                  <c:v>41111</c:v>
                </c:pt>
                <c:pt idx="8125">
                  <c:v>41112</c:v>
                </c:pt>
                <c:pt idx="8126">
                  <c:v>41113</c:v>
                </c:pt>
                <c:pt idx="8127">
                  <c:v>41114</c:v>
                </c:pt>
                <c:pt idx="8128">
                  <c:v>41115</c:v>
                </c:pt>
                <c:pt idx="8129">
                  <c:v>41116</c:v>
                </c:pt>
                <c:pt idx="8130">
                  <c:v>41117</c:v>
                </c:pt>
                <c:pt idx="8131">
                  <c:v>41118</c:v>
                </c:pt>
                <c:pt idx="8132">
                  <c:v>41119</c:v>
                </c:pt>
                <c:pt idx="8133">
                  <c:v>41120</c:v>
                </c:pt>
                <c:pt idx="8134">
                  <c:v>41121</c:v>
                </c:pt>
                <c:pt idx="8135">
                  <c:v>41122</c:v>
                </c:pt>
                <c:pt idx="8136">
                  <c:v>41123</c:v>
                </c:pt>
                <c:pt idx="8137">
                  <c:v>41124</c:v>
                </c:pt>
                <c:pt idx="8138">
                  <c:v>41125</c:v>
                </c:pt>
                <c:pt idx="8139">
                  <c:v>41126</c:v>
                </c:pt>
                <c:pt idx="8140">
                  <c:v>41127</c:v>
                </c:pt>
                <c:pt idx="8141">
                  <c:v>41128</c:v>
                </c:pt>
                <c:pt idx="8142">
                  <c:v>41129</c:v>
                </c:pt>
                <c:pt idx="8143">
                  <c:v>41130</c:v>
                </c:pt>
                <c:pt idx="8144">
                  <c:v>41131</c:v>
                </c:pt>
                <c:pt idx="8145">
                  <c:v>41132</c:v>
                </c:pt>
                <c:pt idx="8146">
                  <c:v>41133</c:v>
                </c:pt>
                <c:pt idx="8147">
                  <c:v>41134</c:v>
                </c:pt>
                <c:pt idx="8148">
                  <c:v>41135</c:v>
                </c:pt>
                <c:pt idx="8149">
                  <c:v>41136</c:v>
                </c:pt>
                <c:pt idx="8150">
                  <c:v>41137</c:v>
                </c:pt>
                <c:pt idx="8151">
                  <c:v>41138</c:v>
                </c:pt>
                <c:pt idx="8152">
                  <c:v>41139</c:v>
                </c:pt>
                <c:pt idx="8153">
                  <c:v>41140</c:v>
                </c:pt>
                <c:pt idx="8154">
                  <c:v>41141</c:v>
                </c:pt>
                <c:pt idx="8155">
                  <c:v>41142</c:v>
                </c:pt>
                <c:pt idx="8156">
                  <c:v>41143</c:v>
                </c:pt>
                <c:pt idx="8157">
                  <c:v>41144</c:v>
                </c:pt>
                <c:pt idx="8158">
                  <c:v>41145</c:v>
                </c:pt>
                <c:pt idx="8159">
                  <c:v>41146</c:v>
                </c:pt>
                <c:pt idx="8160">
                  <c:v>41147</c:v>
                </c:pt>
                <c:pt idx="8161">
                  <c:v>41148</c:v>
                </c:pt>
                <c:pt idx="8162">
                  <c:v>41149</c:v>
                </c:pt>
                <c:pt idx="8163">
                  <c:v>41150</c:v>
                </c:pt>
                <c:pt idx="8164">
                  <c:v>41151</c:v>
                </c:pt>
                <c:pt idx="8165">
                  <c:v>41152</c:v>
                </c:pt>
                <c:pt idx="8166">
                  <c:v>41153</c:v>
                </c:pt>
                <c:pt idx="8167">
                  <c:v>41154</c:v>
                </c:pt>
                <c:pt idx="8168">
                  <c:v>41155</c:v>
                </c:pt>
                <c:pt idx="8169">
                  <c:v>41156</c:v>
                </c:pt>
                <c:pt idx="8170">
                  <c:v>41157</c:v>
                </c:pt>
                <c:pt idx="8171">
                  <c:v>41158</c:v>
                </c:pt>
                <c:pt idx="8172">
                  <c:v>41159</c:v>
                </c:pt>
                <c:pt idx="8173">
                  <c:v>41160</c:v>
                </c:pt>
                <c:pt idx="8174">
                  <c:v>41161</c:v>
                </c:pt>
                <c:pt idx="8175">
                  <c:v>41162</c:v>
                </c:pt>
                <c:pt idx="8176">
                  <c:v>41163</c:v>
                </c:pt>
                <c:pt idx="8177">
                  <c:v>41164</c:v>
                </c:pt>
                <c:pt idx="8178">
                  <c:v>41165</c:v>
                </c:pt>
                <c:pt idx="8179">
                  <c:v>41166</c:v>
                </c:pt>
                <c:pt idx="8180">
                  <c:v>41167</c:v>
                </c:pt>
                <c:pt idx="8181">
                  <c:v>41168</c:v>
                </c:pt>
                <c:pt idx="8182">
                  <c:v>41169</c:v>
                </c:pt>
                <c:pt idx="8183">
                  <c:v>41170</c:v>
                </c:pt>
                <c:pt idx="8184">
                  <c:v>41171</c:v>
                </c:pt>
                <c:pt idx="8185">
                  <c:v>41172</c:v>
                </c:pt>
                <c:pt idx="8186">
                  <c:v>41173</c:v>
                </c:pt>
                <c:pt idx="8187">
                  <c:v>41174</c:v>
                </c:pt>
                <c:pt idx="8188">
                  <c:v>41175</c:v>
                </c:pt>
                <c:pt idx="8189">
                  <c:v>41176</c:v>
                </c:pt>
                <c:pt idx="8190">
                  <c:v>41177</c:v>
                </c:pt>
                <c:pt idx="8191">
                  <c:v>41178</c:v>
                </c:pt>
                <c:pt idx="8192">
                  <c:v>41179</c:v>
                </c:pt>
                <c:pt idx="8193">
                  <c:v>41180</c:v>
                </c:pt>
                <c:pt idx="8194">
                  <c:v>41181</c:v>
                </c:pt>
                <c:pt idx="8195">
                  <c:v>41182</c:v>
                </c:pt>
                <c:pt idx="8196">
                  <c:v>41183</c:v>
                </c:pt>
                <c:pt idx="8197">
                  <c:v>41184</c:v>
                </c:pt>
                <c:pt idx="8198">
                  <c:v>41185</c:v>
                </c:pt>
                <c:pt idx="8199">
                  <c:v>41186</c:v>
                </c:pt>
                <c:pt idx="8200">
                  <c:v>41187</c:v>
                </c:pt>
                <c:pt idx="8201">
                  <c:v>41188</c:v>
                </c:pt>
                <c:pt idx="8202">
                  <c:v>41189</c:v>
                </c:pt>
                <c:pt idx="8203">
                  <c:v>41190</c:v>
                </c:pt>
                <c:pt idx="8204">
                  <c:v>41191</c:v>
                </c:pt>
                <c:pt idx="8205">
                  <c:v>41192</c:v>
                </c:pt>
                <c:pt idx="8206">
                  <c:v>41193</c:v>
                </c:pt>
                <c:pt idx="8207">
                  <c:v>41194</c:v>
                </c:pt>
                <c:pt idx="8208">
                  <c:v>41195</c:v>
                </c:pt>
                <c:pt idx="8209">
                  <c:v>41196</c:v>
                </c:pt>
                <c:pt idx="8210">
                  <c:v>41197</c:v>
                </c:pt>
                <c:pt idx="8211">
                  <c:v>41198</c:v>
                </c:pt>
                <c:pt idx="8212">
                  <c:v>41199</c:v>
                </c:pt>
                <c:pt idx="8213">
                  <c:v>41200</c:v>
                </c:pt>
                <c:pt idx="8214">
                  <c:v>41201</c:v>
                </c:pt>
                <c:pt idx="8215">
                  <c:v>41202</c:v>
                </c:pt>
                <c:pt idx="8216">
                  <c:v>41203</c:v>
                </c:pt>
                <c:pt idx="8217">
                  <c:v>41204</c:v>
                </c:pt>
                <c:pt idx="8218">
                  <c:v>41205</c:v>
                </c:pt>
                <c:pt idx="8219">
                  <c:v>41206</c:v>
                </c:pt>
                <c:pt idx="8220">
                  <c:v>41207</c:v>
                </c:pt>
                <c:pt idx="8221">
                  <c:v>41208</c:v>
                </c:pt>
                <c:pt idx="8222">
                  <c:v>41209</c:v>
                </c:pt>
                <c:pt idx="8223">
                  <c:v>41210</c:v>
                </c:pt>
                <c:pt idx="8224">
                  <c:v>41211</c:v>
                </c:pt>
                <c:pt idx="8225">
                  <c:v>41212</c:v>
                </c:pt>
                <c:pt idx="8226">
                  <c:v>41213</c:v>
                </c:pt>
                <c:pt idx="8227">
                  <c:v>41214</c:v>
                </c:pt>
                <c:pt idx="8228">
                  <c:v>41215</c:v>
                </c:pt>
                <c:pt idx="8229">
                  <c:v>41216</c:v>
                </c:pt>
                <c:pt idx="8230">
                  <c:v>41217</c:v>
                </c:pt>
                <c:pt idx="8231">
                  <c:v>41218</c:v>
                </c:pt>
                <c:pt idx="8232">
                  <c:v>41219</c:v>
                </c:pt>
                <c:pt idx="8233">
                  <c:v>41220</c:v>
                </c:pt>
                <c:pt idx="8234">
                  <c:v>41221</c:v>
                </c:pt>
                <c:pt idx="8235">
                  <c:v>41222</c:v>
                </c:pt>
                <c:pt idx="8236">
                  <c:v>41223</c:v>
                </c:pt>
                <c:pt idx="8237">
                  <c:v>41224</c:v>
                </c:pt>
                <c:pt idx="8238">
                  <c:v>41225</c:v>
                </c:pt>
                <c:pt idx="8239">
                  <c:v>41226</c:v>
                </c:pt>
                <c:pt idx="8240">
                  <c:v>41227</c:v>
                </c:pt>
                <c:pt idx="8241">
                  <c:v>41228</c:v>
                </c:pt>
                <c:pt idx="8242">
                  <c:v>41229</c:v>
                </c:pt>
                <c:pt idx="8243">
                  <c:v>41230</c:v>
                </c:pt>
                <c:pt idx="8244">
                  <c:v>41231</c:v>
                </c:pt>
                <c:pt idx="8245">
                  <c:v>41232</c:v>
                </c:pt>
                <c:pt idx="8246">
                  <c:v>41233</c:v>
                </c:pt>
                <c:pt idx="8247">
                  <c:v>41234</c:v>
                </c:pt>
                <c:pt idx="8248">
                  <c:v>41235</c:v>
                </c:pt>
                <c:pt idx="8249">
                  <c:v>41236</c:v>
                </c:pt>
                <c:pt idx="8250">
                  <c:v>41237</c:v>
                </c:pt>
                <c:pt idx="8251">
                  <c:v>41238</c:v>
                </c:pt>
                <c:pt idx="8252">
                  <c:v>41239</c:v>
                </c:pt>
                <c:pt idx="8253">
                  <c:v>41240</c:v>
                </c:pt>
                <c:pt idx="8254">
                  <c:v>41241</c:v>
                </c:pt>
                <c:pt idx="8255">
                  <c:v>41242</c:v>
                </c:pt>
                <c:pt idx="8256">
                  <c:v>41243</c:v>
                </c:pt>
                <c:pt idx="8257">
                  <c:v>41244</c:v>
                </c:pt>
                <c:pt idx="8258">
                  <c:v>41245</c:v>
                </c:pt>
                <c:pt idx="8259">
                  <c:v>41246</c:v>
                </c:pt>
                <c:pt idx="8260">
                  <c:v>41247</c:v>
                </c:pt>
                <c:pt idx="8261">
                  <c:v>41248</c:v>
                </c:pt>
                <c:pt idx="8262">
                  <c:v>41249</c:v>
                </c:pt>
                <c:pt idx="8263">
                  <c:v>41250</c:v>
                </c:pt>
                <c:pt idx="8264">
                  <c:v>41251</c:v>
                </c:pt>
                <c:pt idx="8265">
                  <c:v>41252</c:v>
                </c:pt>
                <c:pt idx="8266">
                  <c:v>41253</c:v>
                </c:pt>
                <c:pt idx="8267">
                  <c:v>41254</c:v>
                </c:pt>
                <c:pt idx="8268">
                  <c:v>41255</c:v>
                </c:pt>
                <c:pt idx="8269">
                  <c:v>41256</c:v>
                </c:pt>
                <c:pt idx="8270">
                  <c:v>41257</c:v>
                </c:pt>
                <c:pt idx="8271">
                  <c:v>41258</c:v>
                </c:pt>
                <c:pt idx="8272">
                  <c:v>41259</c:v>
                </c:pt>
                <c:pt idx="8273">
                  <c:v>41260</c:v>
                </c:pt>
                <c:pt idx="8274">
                  <c:v>41261</c:v>
                </c:pt>
                <c:pt idx="8275">
                  <c:v>41262</c:v>
                </c:pt>
                <c:pt idx="8276">
                  <c:v>41263</c:v>
                </c:pt>
                <c:pt idx="8277">
                  <c:v>41264</c:v>
                </c:pt>
                <c:pt idx="8278">
                  <c:v>41265</c:v>
                </c:pt>
                <c:pt idx="8279">
                  <c:v>41266</c:v>
                </c:pt>
                <c:pt idx="8280">
                  <c:v>41267</c:v>
                </c:pt>
                <c:pt idx="8281">
                  <c:v>41268</c:v>
                </c:pt>
                <c:pt idx="8282">
                  <c:v>41269</c:v>
                </c:pt>
                <c:pt idx="8283">
                  <c:v>41270</c:v>
                </c:pt>
                <c:pt idx="8284">
                  <c:v>41271</c:v>
                </c:pt>
                <c:pt idx="8285">
                  <c:v>41272</c:v>
                </c:pt>
                <c:pt idx="8286">
                  <c:v>41273</c:v>
                </c:pt>
                <c:pt idx="8287">
                  <c:v>41274</c:v>
                </c:pt>
                <c:pt idx="8288">
                  <c:v>41275</c:v>
                </c:pt>
                <c:pt idx="8289">
                  <c:v>41276</c:v>
                </c:pt>
                <c:pt idx="8290">
                  <c:v>41277</c:v>
                </c:pt>
                <c:pt idx="8291">
                  <c:v>41278</c:v>
                </c:pt>
                <c:pt idx="8292">
                  <c:v>41279</c:v>
                </c:pt>
                <c:pt idx="8293">
                  <c:v>41280</c:v>
                </c:pt>
                <c:pt idx="8294">
                  <c:v>41281</c:v>
                </c:pt>
                <c:pt idx="8295">
                  <c:v>41282</c:v>
                </c:pt>
                <c:pt idx="8296">
                  <c:v>41283</c:v>
                </c:pt>
                <c:pt idx="8297">
                  <c:v>41284</c:v>
                </c:pt>
                <c:pt idx="8298">
                  <c:v>41285</c:v>
                </c:pt>
                <c:pt idx="8299">
                  <c:v>41286</c:v>
                </c:pt>
                <c:pt idx="8300">
                  <c:v>41287</c:v>
                </c:pt>
                <c:pt idx="8301">
                  <c:v>41288</c:v>
                </c:pt>
                <c:pt idx="8302">
                  <c:v>41289</c:v>
                </c:pt>
                <c:pt idx="8303">
                  <c:v>41290</c:v>
                </c:pt>
                <c:pt idx="8304">
                  <c:v>41291</c:v>
                </c:pt>
                <c:pt idx="8305">
                  <c:v>41292</c:v>
                </c:pt>
                <c:pt idx="8306">
                  <c:v>41293</c:v>
                </c:pt>
                <c:pt idx="8307">
                  <c:v>41294</c:v>
                </c:pt>
                <c:pt idx="8308">
                  <c:v>41295</c:v>
                </c:pt>
                <c:pt idx="8309">
                  <c:v>41296</c:v>
                </c:pt>
                <c:pt idx="8310">
                  <c:v>41297</c:v>
                </c:pt>
                <c:pt idx="8311">
                  <c:v>41298</c:v>
                </c:pt>
                <c:pt idx="8312">
                  <c:v>41299</c:v>
                </c:pt>
                <c:pt idx="8313">
                  <c:v>41300</c:v>
                </c:pt>
                <c:pt idx="8314">
                  <c:v>41301</c:v>
                </c:pt>
                <c:pt idx="8315">
                  <c:v>41302</c:v>
                </c:pt>
                <c:pt idx="8316">
                  <c:v>41303</c:v>
                </c:pt>
                <c:pt idx="8317">
                  <c:v>41304</c:v>
                </c:pt>
                <c:pt idx="8318">
                  <c:v>41305</c:v>
                </c:pt>
                <c:pt idx="8319">
                  <c:v>41306</c:v>
                </c:pt>
                <c:pt idx="8320">
                  <c:v>41307</c:v>
                </c:pt>
                <c:pt idx="8321">
                  <c:v>41308</c:v>
                </c:pt>
                <c:pt idx="8322">
                  <c:v>41309</c:v>
                </c:pt>
                <c:pt idx="8323">
                  <c:v>41310</c:v>
                </c:pt>
                <c:pt idx="8324">
                  <c:v>41311</c:v>
                </c:pt>
                <c:pt idx="8325">
                  <c:v>41312</c:v>
                </c:pt>
                <c:pt idx="8326">
                  <c:v>41313</c:v>
                </c:pt>
                <c:pt idx="8327">
                  <c:v>41314</c:v>
                </c:pt>
                <c:pt idx="8328">
                  <c:v>41315</c:v>
                </c:pt>
                <c:pt idx="8329">
                  <c:v>41316</c:v>
                </c:pt>
                <c:pt idx="8330">
                  <c:v>41317</c:v>
                </c:pt>
                <c:pt idx="8331">
                  <c:v>41318</c:v>
                </c:pt>
                <c:pt idx="8332">
                  <c:v>41319</c:v>
                </c:pt>
                <c:pt idx="8333">
                  <c:v>41320</c:v>
                </c:pt>
                <c:pt idx="8334">
                  <c:v>41321</c:v>
                </c:pt>
                <c:pt idx="8335">
                  <c:v>41322</c:v>
                </c:pt>
                <c:pt idx="8336">
                  <c:v>41323</c:v>
                </c:pt>
                <c:pt idx="8337">
                  <c:v>41324</c:v>
                </c:pt>
                <c:pt idx="8338">
                  <c:v>41325</c:v>
                </c:pt>
                <c:pt idx="8339">
                  <c:v>41326</c:v>
                </c:pt>
                <c:pt idx="8340">
                  <c:v>41327</c:v>
                </c:pt>
                <c:pt idx="8341">
                  <c:v>41328</c:v>
                </c:pt>
                <c:pt idx="8342">
                  <c:v>41329</c:v>
                </c:pt>
                <c:pt idx="8343">
                  <c:v>41330</c:v>
                </c:pt>
                <c:pt idx="8344">
                  <c:v>41331</c:v>
                </c:pt>
                <c:pt idx="8345">
                  <c:v>41332</c:v>
                </c:pt>
                <c:pt idx="8346">
                  <c:v>41333</c:v>
                </c:pt>
                <c:pt idx="8347">
                  <c:v>41334</c:v>
                </c:pt>
                <c:pt idx="8348">
                  <c:v>41335</c:v>
                </c:pt>
                <c:pt idx="8349">
                  <c:v>41336</c:v>
                </c:pt>
                <c:pt idx="8350">
                  <c:v>41337</c:v>
                </c:pt>
                <c:pt idx="8351">
                  <c:v>41338</c:v>
                </c:pt>
                <c:pt idx="8352">
                  <c:v>41339</c:v>
                </c:pt>
                <c:pt idx="8353">
                  <c:v>41340</c:v>
                </c:pt>
                <c:pt idx="8354">
                  <c:v>41341</c:v>
                </c:pt>
                <c:pt idx="8355">
                  <c:v>41342</c:v>
                </c:pt>
                <c:pt idx="8356">
                  <c:v>41343</c:v>
                </c:pt>
                <c:pt idx="8357">
                  <c:v>41344</c:v>
                </c:pt>
                <c:pt idx="8358">
                  <c:v>41345</c:v>
                </c:pt>
                <c:pt idx="8359">
                  <c:v>41346</c:v>
                </c:pt>
                <c:pt idx="8360">
                  <c:v>41347</c:v>
                </c:pt>
                <c:pt idx="8361">
                  <c:v>41348</c:v>
                </c:pt>
                <c:pt idx="8362">
                  <c:v>41349</c:v>
                </c:pt>
                <c:pt idx="8363">
                  <c:v>41350</c:v>
                </c:pt>
                <c:pt idx="8364">
                  <c:v>41351</c:v>
                </c:pt>
                <c:pt idx="8365">
                  <c:v>41352</c:v>
                </c:pt>
                <c:pt idx="8366">
                  <c:v>41353</c:v>
                </c:pt>
                <c:pt idx="8367">
                  <c:v>41354</c:v>
                </c:pt>
                <c:pt idx="8368">
                  <c:v>41355</c:v>
                </c:pt>
                <c:pt idx="8369">
                  <c:v>41356</c:v>
                </c:pt>
                <c:pt idx="8370">
                  <c:v>41357</c:v>
                </c:pt>
                <c:pt idx="8371">
                  <c:v>41358</c:v>
                </c:pt>
                <c:pt idx="8372">
                  <c:v>41359</c:v>
                </c:pt>
                <c:pt idx="8373">
                  <c:v>41360</c:v>
                </c:pt>
                <c:pt idx="8374">
                  <c:v>41361</c:v>
                </c:pt>
                <c:pt idx="8375">
                  <c:v>41362</c:v>
                </c:pt>
                <c:pt idx="8376">
                  <c:v>41363</c:v>
                </c:pt>
                <c:pt idx="8377">
                  <c:v>41364</c:v>
                </c:pt>
                <c:pt idx="8378">
                  <c:v>41365</c:v>
                </c:pt>
                <c:pt idx="8379">
                  <c:v>41366</c:v>
                </c:pt>
                <c:pt idx="8380">
                  <c:v>41367</c:v>
                </c:pt>
                <c:pt idx="8381">
                  <c:v>41368</c:v>
                </c:pt>
                <c:pt idx="8382">
                  <c:v>41369</c:v>
                </c:pt>
                <c:pt idx="8383">
                  <c:v>41370</c:v>
                </c:pt>
                <c:pt idx="8384">
                  <c:v>41371</c:v>
                </c:pt>
                <c:pt idx="8385">
                  <c:v>41372</c:v>
                </c:pt>
                <c:pt idx="8386">
                  <c:v>41373</c:v>
                </c:pt>
                <c:pt idx="8387">
                  <c:v>41374</c:v>
                </c:pt>
                <c:pt idx="8388">
                  <c:v>41375</c:v>
                </c:pt>
                <c:pt idx="8389">
                  <c:v>41376</c:v>
                </c:pt>
                <c:pt idx="8390">
                  <c:v>41377</c:v>
                </c:pt>
                <c:pt idx="8391">
                  <c:v>41378</c:v>
                </c:pt>
                <c:pt idx="8392">
                  <c:v>41379</c:v>
                </c:pt>
                <c:pt idx="8393">
                  <c:v>41380</c:v>
                </c:pt>
                <c:pt idx="8394">
                  <c:v>41381</c:v>
                </c:pt>
                <c:pt idx="8395">
                  <c:v>41382</c:v>
                </c:pt>
                <c:pt idx="8396">
                  <c:v>41383</c:v>
                </c:pt>
                <c:pt idx="8397">
                  <c:v>41384</c:v>
                </c:pt>
                <c:pt idx="8398">
                  <c:v>41385</c:v>
                </c:pt>
                <c:pt idx="8399">
                  <c:v>41386</c:v>
                </c:pt>
                <c:pt idx="8400">
                  <c:v>41387</c:v>
                </c:pt>
                <c:pt idx="8401">
                  <c:v>41388</c:v>
                </c:pt>
                <c:pt idx="8402">
                  <c:v>41389</c:v>
                </c:pt>
                <c:pt idx="8403">
                  <c:v>41390</c:v>
                </c:pt>
                <c:pt idx="8404">
                  <c:v>41391</c:v>
                </c:pt>
                <c:pt idx="8405">
                  <c:v>41392</c:v>
                </c:pt>
                <c:pt idx="8406">
                  <c:v>41393</c:v>
                </c:pt>
                <c:pt idx="8407">
                  <c:v>41394</c:v>
                </c:pt>
                <c:pt idx="8408">
                  <c:v>41395</c:v>
                </c:pt>
                <c:pt idx="8409">
                  <c:v>41396</c:v>
                </c:pt>
                <c:pt idx="8410">
                  <c:v>41397</c:v>
                </c:pt>
                <c:pt idx="8411">
                  <c:v>41398</c:v>
                </c:pt>
                <c:pt idx="8412">
                  <c:v>41399</c:v>
                </c:pt>
                <c:pt idx="8413">
                  <c:v>41400</c:v>
                </c:pt>
                <c:pt idx="8414">
                  <c:v>41401</c:v>
                </c:pt>
                <c:pt idx="8415">
                  <c:v>41402</c:v>
                </c:pt>
                <c:pt idx="8416">
                  <c:v>41403</c:v>
                </c:pt>
                <c:pt idx="8417">
                  <c:v>41404</c:v>
                </c:pt>
                <c:pt idx="8418">
                  <c:v>41405</c:v>
                </c:pt>
                <c:pt idx="8419">
                  <c:v>41406</c:v>
                </c:pt>
                <c:pt idx="8420">
                  <c:v>41407</c:v>
                </c:pt>
                <c:pt idx="8421">
                  <c:v>41408</c:v>
                </c:pt>
                <c:pt idx="8422">
                  <c:v>41409</c:v>
                </c:pt>
                <c:pt idx="8423">
                  <c:v>41410</c:v>
                </c:pt>
                <c:pt idx="8424">
                  <c:v>41411</c:v>
                </c:pt>
                <c:pt idx="8425">
                  <c:v>41412</c:v>
                </c:pt>
                <c:pt idx="8426">
                  <c:v>41413</c:v>
                </c:pt>
                <c:pt idx="8427">
                  <c:v>41414</c:v>
                </c:pt>
                <c:pt idx="8428">
                  <c:v>41415</c:v>
                </c:pt>
                <c:pt idx="8429">
                  <c:v>41416</c:v>
                </c:pt>
                <c:pt idx="8430">
                  <c:v>41417</c:v>
                </c:pt>
                <c:pt idx="8431">
                  <c:v>41418</c:v>
                </c:pt>
                <c:pt idx="8432">
                  <c:v>41419</c:v>
                </c:pt>
                <c:pt idx="8433">
                  <c:v>41420</c:v>
                </c:pt>
                <c:pt idx="8434">
                  <c:v>41421</c:v>
                </c:pt>
                <c:pt idx="8435">
                  <c:v>41422</c:v>
                </c:pt>
                <c:pt idx="8436">
                  <c:v>41423</c:v>
                </c:pt>
                <c:pt idx="8437">
                  <c:v>41424</c:v>
                </c:pt>
                <c:pt idx="8438">
                  <c:v>41425</c:v>
                </c:pt>
                <c:pt idx="8439">
                  <c:v>41426</c:v>
                </c:pt>
                <c:pt idx="8440">
                  <c:v>41427</c:v>
                </c:pt>
                <c:pt idx="8441">
                  <c:v>41428</c:v>
                </c:pt>
                <c:pt idx="8442">
                  <c:v>41429</c:v>
                </c:pt>
                <c:pt idx="8443">
                  <c:v>41430</c:v>
                </c:pt>
                <c:pt idx="8444">
                  <c:v>41431</c:v>
                </c:pt>
                <c:pt idx="8445">
                  <c:v>41432</c:v>
                </c:pt>
                <c:pt idx="8446">
                  <c:v>41433</c:v>
                </c:pt>
                <c:pt idx="8447">
                  <c:v>41434</c:v>
                </c:pt>
                <c:pt idx="8448">
                  <c:v>41435</c:v>
                </c:pt>
                <c:pt idx="8449">
                  <c:v>41436</c:v>
                </c:pt>
                <c:pt idx="8450">
                  <c:v>41437</c:v>
                </c:pt>
                <c:pt idx="8451">
                  <c:v>41438</c:v>
                </c:pt>
                <c:pt idx="8452">
                  <c:v>41439</c:v>
                </c:pt>
                <c:pt idx="8453">
                  <c:v>41440</c:v>
                </c:pt>
                <c:pt idx="8454">
                  <c:v>41441</c:v>
                </c:pt>
                <c:pt idx="8455">
                  <c:v>41442</c:v>
                </c:pt>
                <c:pt idx="8456">
                  <c:v>41443</c:v>
                </c:pt>
                <c:pt idx="8457">
                  <c:v>41444</c:v>
                </c:pt>
                <c:pt idx="8458">
                  <c:v>41445</c:v>
                </c:pt>
                <c:pt idx="8459">
                  <c:v>41446</c:v>
                </c:pt>
                <c:pt idx="8460">
                  <c:v>41447</c:v>
                </c:pt>
                <c:pt idx="8461">
                  <c:v>41448</c:v>
                </c:pt>
                <c:pt idx="8462">
                  <c:v>41449</c:v>
                </c:pt>
                <c:pt idx="8463">
                  <c:v>41450</c:v>
                </c:pt>
                <c:pt idx="8464">
                  <c:v>41451</c:v>
                </c:pt>
                <c:pt idx="8465">
                  <c:v>41452</c:v>
                </c:pt>
                <c:pt idx="8466">
                  <c:v>41453</c:v>
                </c:pt>
                <c:pt idx="8467">
                  <c:v>41454</c:v>
                </c:pt>
                <c:pt idx="8468">
                  <c:v>41455</c:v>
                </c:pt>
                <c:pt idx="8469">
                  <c:v>41456</c:v>
                </c:pt>
                <c:pt idx="8470">
                  <c:v>41457</c:v>
                </c:pt>
                <c:pt idx="8471">
                  <c:v>41458</c:v>
                </c:pt>
                <c:pt idx="8472">
                  <c:v>41459</c:v>
                </c:pt>
                <c:pt idx="8473">
                  <c:v>41460</c:v>
                </c:pt>
                <c:pt idx="8474">
                  <c:v>41461</c:v>
                </c:pt>
                <c:pt idx="8475">
                  <c:v>41462</c:v>
                </c:pt>
                <c:pt idx="8476">
                  <c:v>41463</c:v>
                </c:pt>
                <c:pt idx="8477">
                  <c:v>41464</c:v>
                </c:pt>
                <c:pt idx="8478">
                  <c:v>41465</c:v>
                </c:pt>
                <c:pt idx="8479">
                  <c:v>41466</c:v>
                </c:pt>
                <c:pt idx="8480">
                  <c:v>41467</c:v>
                </c:pt>
                <c:pt idx="8481">
                  <c:v>41468</c:v>
                </c:pt>
                <c:pt idx="8482">
                  <c:v>41469</c:v>
                </c:pt>
                <c:pt idx="8483">
                  <c:v>41470</c:v>
                </c:pt>
                <c:pt idx="8484">
                  <c:v>41471</c:v>
                </c:pt>
                <c:pt idx="8485">
                  <c:v>41472</c:v>
                </c:pt>
                <c:pt idx="8486">
                  <c:v>41473</c:v>
                </c:pt>
                <c:pt idx="8487">
                  <c:v>41474</c:v>
                </c:pt>
                <c:pt idx="8488">
                  <c:v>41475</c:v>
                </c:pt>
                <c:pt idx="8489">
                  <c:v>41476</c:v>
                </c:pt>
                <c:pt idx="8490">
                  <c:v>41477</c:v>
                </c:pt>
                <c:pt idx="8491">
                  <c:v>41478</c:v>
                </c:pt>
                <c:pt idx="8492">
                  <c:v>41479</c:v>
                </c:pt>
                <c:pt idx="8493">
                  <c:v>41480</c:v>
                </c:pt>
                <c:pt idx="8494">
                  <c:v>41481</c:v>
                </c:pt>
                <c:pt idx="8495">
                  <c:v>41482</c:v>
                </c:pt>
                <c:pt idx="8496">
                  <c:v>41483</c:v>
                </c:pt>
                <c:pt idx="8497">
                  <c:v>41484</c:v>
                </c:pt>
                <c:pt idx="8498">
                  <c:v>41485</c:v>
                </c:pt>
                <c:pt idx="8499">
                  <c:v>41486</c:v>
                </c:pt>
                <c:pt idx="8500">
                  <c:v>41487</c:v>
                </c:pt>
                <c:pt idx="8501">
                  <c:v>41488</c:v>
                </c:pt>
                <c:pt idx="8502">
                  <c:v>41489</c:v>
                </c:pt>
                <c:pt idx="8503">
                  <c:v>41490</c:v>
                </c:pt>
                <c:pt idx="8504">
                  <c:v>41491</c:v>
                </c:pt>
                <c:pt idx="8505">
                  <c:v>41492</c:v>
                </c:pt>
                <c:pt idx="8506">
                  <c:v>41493</c:v>
                </c:pt>
                <c:pt idx="8507">
                  <c:v>41494</c:v>
                </c:pt>
                <c:pt idx="8508">
                  <c:v>41495</c:v>
                </c:pt>
                <c:pt idx="8509">
                  <c:v>41496</c:v>
                </c:pt>
                <c:pt idx="8510">
                  <c:v>41497</c:v>
                </c:pt>
                <c:pt idx="8511">
                  <c:v>41498</c:v>
                </c:pt>
                <c:pt idx="8512">
                  <c:v>41499</c:v>
                </c:pt>
                <c:pt idx="8513">
                  <c:v>41500</c:v>
                </c:pt>
                <c:pt idx="8514">
                  <c:v>41501</c:v>
                </c:pt>
                <c:pt idx="8515">
                  <c:v>41502</c:v>
                </c:pt>
                <c:pt idx="8516">
                  <c:v>41503</c:v>
                </c:pt>
                <c:pt idx="8517">
                  <c:v>41504</c:v>
                </c:pt>
                <c:pt idx="8518">
                  <c:v>41505</c:v>
                </c:pt>
                <c:pt idx="8519">
                  <c:v>41506</c:v>
                </c:pt>
                <c:pt idx="8520">
                  <c:v>41507</c:v>
                </c:pt>
                <c:pt idx="8521">
                  <c:v>41508</c:v>
                </c:pt>
                <c:pt idx="8522">
                  <c:v>41509</c:v>
                </c:pt>
                <c:pt idx="8523">
                  <c:v>41510</c:v>
                </c:pt>
                <c:pt idx="8524">
                  <c:v>41511</c:v>
                </c:pt>
                <c:pt idx="8525">
                  <c:v>41512</c:v>
                </c:pt>
                <c:pt idx="8526">
                  <c:v>41513</c:v>
                </c:pt>
                <c:pt idx="8527">
                  <c:v>41514</c:v>
                </c:pt>
                <c:pt idx="8528">
                  <c:v>41515</c:v>
                </c:pt>
                <c:pt idx="8529">
                  <c:v>41516</c:v>
                </c:pt>
                <c:pt idx="8530">
                  <c:v>41517</c:v>
                </c:pt>
                <c:pt idx="8531">
                  <c:v>41518</c:v>
                </c:pt>
                <c:pt idx="8532">
                  <c:v>41519</c:v>
                </c:pt>
                <c:pt idx="8533">
                  <c:v>41520</c:v>
                </c:pt>
                <c:pt idx="8534">
                  <c:v>41521</c:v>
                </c:pt>
                <c:pt idx="8535">
                  <c:v>41522</c:v>
                </c:pt>
                <c:pt idx="8536">
                  <c:v>41523</c:v>
                </c:pt>
                <c:pt idx="8537">
                  <c:v>41524</c:v>
                </c:pt>
                <c:pt idx="8538">
                  <c:v>41525</c:v>
                </c:pt>
                <c:pt idx="8539">
                  <c:v>41526</c:v>
                </c:pt>
                <c:pt idx="8540">
                  <c:v>41527</c:v>
                </c:pt>
                <c:pt idx="8541">
                  <c:v>41528</c:v>
                </c:pt>
                <c:pt idx="8542">
                  <c:v>41529</c:v>
                </c:pt>
                <c:pt idx="8543">
                  <c:v>41530</c:v>
                </c:pt>
                <c:pt idx="8544">
                  <c:v>41531</c:v>
                </c:pt>
                <c:pt idx="8545">
                  <c:v>41532</c:v>
                </c:pt>
                <c:pt idx="8546">
                  <c:v>41533</c:v>
                </c:pt>
                <c:pt idx="8547">
                  <c:v>41534</c:v>
                </c:pt>
                <c:pt idx="8548">
                  <c:v>41535</c:v>
                </c:pt>
                <c:pt idx="8549">
                  <c:v>41536</c:v>
                </c:pt>
                <c:pt idx="8550">
                  <c:v>41537</c:v>
                </c:pt>
                <c:pt idx="8551">
                  <c:v>41538</c:v>
                </c:pt>
                <c:pt idx="8552">
                  <c:v>41539</c:v>
                </c:pt>
                <c:pt idx="8553">
                  <c:v>41540</c:v>
                </c:pt>
                <c:pt idx="8554">
                  <c:v>41541</c:v>
                </c:pt>
                <c:pt idx="8555">
                  <c:v>41542</c:v>
                </c:pt>
                <c:pt idx="8556">
                  <c:v>41543</c:v>
                </c:pt>
                <c:pt idx="8557">
                  <c:v>41544</c:v>
                </c:pt>
                <c:pt idx="8558">
                  <c:v>41545</c:v>
                </c:pt>
                <c:pt idx="8559">
                  <c:v>41546</c:v>
                </c:pt>
                <c:pt idx="8560">
                  <c:v>41547</c:v>
                </c:pt>
                <c:pt idx="8561">
                  <c:v>41548</c:v>
                </c:pt>
                <c:pt idx="8562">
                  <c:v>41549</c:v>
                </c:pt>
                <c:pt idx="8563">
                  <c:v>41550</c:v>
                </c:pt>
                <c:pt idx="8564">
                  <c:v>41551</c:v>
                </c:pt>
                <c:pt idx="8565">
                  <c:v>41552</c:v>
                </c:pt>
                <c:pt idx="8566">
                  <c:v>41553</c:v>
                </c:pt>
                <c:pt idx="8567">
                  <c:v>41554</c:v>
                </c:pt>
                <c:pt idx="8568">
                  <c:v>41555</c:v>
                </c:pt>
                <c:pt idx="8569">
                  <c:v>41556</c:v>
                </c:pt>
                <c:pt idx="8570">
                  <c:v>41557</c:v>
                </c:pt>
                <c:pt idx="8571">
                  <c:v>41558</c:v>
                </c:pt>
                <c:pt idx="8572">
                  <c:v>41559</c:v>
                </c:pt>
                <c:pt idx="8573">
                  <c:v>41560</c:v>
                </c:pt>
                <c:pt idx="8574">
                  <c:v>41561</c:v>
                </c:pt>
                <c:pt idx="8575">
                  <c:v>41562</c:v>
                </c:pt>
                <c:pt idx="8576">
                  <c:v>41563</c:v>
                </c:pt>
                <c:pt idx="8577">
                  <c:v>41564</c:v>
                </c:pt>
                <c:pt idx="8578">
                  <c:v>41565</c:v>
                </c:pt>
                <c:pt idx="8579">
                  <c:v>41566</c:v>
                </c:pt>
                <c:pt idx="8580">
                  <c:v>41567</c:v>
                </c:pt>
                <c:pt idx="8581">
                  <c:v>41568</c:v>
                </c:pt>
                <c:pt idx="8582">
                  <c:v>41569</c:v>
                </c:pt>
                <c:pt idx="8583">
                  <c:v>41570</c:v>
                </c:pt>
                <c:pt idx="8584">
                  <c:v>41571</c:v>
                </c:pt>
                <c:pt idx="8585">
                  <c:v>41572</c:v>
                </c:pt>
                <c:pt idx="8586">
                  <c:v>41573</c:v>
                </c:pt>
                <c:pt idx="8587">
                  <c:v>41574</c:v>
                </c:pt>
                <c:pt idx="8588">
                  <c:v>41575</c:v>
                </c:pt>
                <c:pt idx="8589">
                  <c:v>41576</c:v>
                </c:pt>
                <c:pt idx="8590">
                  <c:v>41577</c:v>
                </c:pt>
                <c:pt idx="8591">
                  <c:v>41578</c:v>
                </c:pt>
                <c:pt idx="8592">
                  <c:v>41579</c:v>
                </c:pt>
                <c:pt idx="8593">
                  <c:v>41580</c:v>
                </c:pt>
                <c:pt idx="8594">
                  <c:v>41581</c:v>
                </c:pt>
                <c:pt idx="8595">
                  <c:v>41582</c:v>
                </c:pt>
                <c:pt idx="8596">
                  <c:v>41583</c:v>
                </c:pt>
                <c:pt idx="8597">
                  <c:v>41584</c:v>
                </c:pt>
                <c:pt idx="8598">
                  <c:v>41585</c:v>
                </c:pt>
                <c:pt idx="8599">
                  <c:v>41586</c:v>
                </c:pt>
                <c:pt idx="8600">
                  <c:v>41587</c:v>
                </c:pt>
                <c:pt idx="8601">
                  <c:v>41588</c:v>
                </c:pt>
                <c:pt idx="8602">
                  <c:v>41589</c:v>
                </c:pt>
                <c:pt idx="8603">
                  <c:v>41590</c:v>
                </c:pt>
                <c:pt idx="8604">
                  <c:v>41591</c:v>
                </c:pt>
                <c:pt idx="8605">
                  <c:v>41592</c:v>
                </c:pt>
                <c:pt idx="8606">
                  <c:v>41593</c:v>
                </c:pt>
                <c:pt idx="8607">
                  <c:v>41594</c:v>
                </c:pt>
                <c:pt idx="8608">
                  <c:v>41595</c:v>
                </c:pt>
                <c:pt idx="8609">
                  <c:v>41596</c:v>
                </c:pt>
                <c:pt idx="8610">
                  <c:v>41597</c:v>
                </c:pt>
                <c:pt idx="8611">
                  <c:v>41598</c:v>
                </c:pt>
                <c:pt idx="8612">
                  <c:v>41599</c:v>
                </c:pt>
                <c:pt idx="8613">
                  <c:v>41600</c:v>
                </c:pt>
                <c:pt idx="8614">
                  <c:v>41601</c:v>
                </c:pt>
                <c:pt idx="8615">
                  <c:v>41602</c:v>
                </c:pt>
                <c:pt idx="8616">
                  <c:v>41603</c:v>
                </c:pt>
                <c:pt idx="8617">
                  <c:v>41604</c:v>
                </c:pt>
                <c:pt idx="8618">
                  <c:v>41605</c:v>
                </c:pt>
                <c:pt idx="8619">
                  <c:v>41606</c:v>
                </c:pt>
                <c:pt idx="8620">
                  <c:v>41607</c:v>
                </c:pt>
                <c:pt idx="8621">
                  <c:v>41608</c:v>
                </c:pt>
                <c:pt idx="8622">
                  <c:v>41609</c:v>
                </c:pt>
                <c:pt idx="8623">
                  <c:v>41610</c:v>
                </c:pt>
                <c:pt idx="8624">
                  <c:v>41611</c:v>
                </c:pt>
                <c:pt idx="8625">
                  <c:v>41612</c:v>
                </c:pt>
                <c:pt idx="8626">
                  <c:v>41613</c:v>
                </c:pt>
                <c:pt idx="8627">
                  <c:v>41614</c:v>
                </c:pt>
                <c:pt idx="8628">
                  <c:v>41615</c:v>
                </c:pt>
                <c:pt idx="8629">
                  <c:v>41616</c:v>
                </c:pt>
                <c:pt idx="8630">
                  <c:v>41617</c:v>
                </c:pt>
                <c:pt idx="8631">
                  <c:v>41618</c:v>
                </c:pt>
                <c:pt idx="8632">
                  <c:v>41619</c:v>
                </c:pt>
                <c:pt idx="8633">
                  <c:v>41620</c:v>
                </c:pt>
                <c:pt idx="8634">
                  <c:v>41621</c:v>
                </c:pt>
                <c:pt idx="8635">
                  <c:v>41622</c:v>
                </c:pt>
                <c:pt idx="8636">
                  <c:v>41623</c:v>
                </c:pt>
                <c:pt idx="8637">
                  <c:v>41624</c:v>
                </c:pt>
                <c:pt idx="8638">
                  <c:v>41625</c:v>
                </c:pt>
                <c:pt idx="8639">
                  <c:v>41626</c:v>
                </c:pt>
                <c:pt idx="8640">
                  <c:v>41627</c:v>
                </c:pt>
                <c:pt idx="8641">
                  <c:v>41628</c:v>
                </c:pt>
                <c:pt idx="8642">
                  <c:v>41629</c:v>
                </c:pt>
                <c:pt idx="8643">
                  <c:v>41630</c:v>
                </c:pt>
                <c:pt idx="8644">
                  <c:v>41631</c:v>
                </c:pt>
                <c:pt idx="8645">
                  <c:v>41632</c:v>
                </c:pt>
                <c:pt idx="8646">
                  <c:v>41633</c:v>
                </c:pt>
                <c:pt idx="8647">
                  <c:v>41634</c:v>
                </c:pt>
                <c:pt idx="8648">
                  <c:v>41635</c:v>
                </c:pt>
                <c:pt idx="8649">
                  <c:v>41636</c:v>
                </c:pt>
                <c:pt idx="8650">
                  <c:v>41637</c:v>
                </c:pt>
                <c:pt idx="8651">
                  <c:v>41638</c:v>
                </c:pt>
                <c:pt idx="8652">
                  <c:v>41639</c:v>
                </c:pt>
                <c:pt idx="8653">
                  <c:v>41640</c:v>
                </c:pt>
                <c:pt idx="8654">
                  <c:v>41641</c:v>
                </c:pt>
                <c:pt idx="8655">
                  <c:v>41642</c:v>
                </c:pt>
                <c:pt idx="8656">
                  <c:v>41643</c:v>
                </c:pt>
                <c:pt idx="8657">
                  <c:v>41644</c:v>
                </c:pt>
                <c:pt idx="8658">
                  <c:v>41645</c:v>
                </c:pt>
                <c:pt idx="8659">
                  <c:v>41646</c:v>
                </c:pt>
                <c:pt idx="8660">
                  <c:v>41647</c:v>
                </c:pt>
                <c:pt idx="8661">
                  <c:v>41648</c:v>
                </c:pt>
                <c:pt idx="8662">
                  <c:v>41649</c:v>
                </c:pt>
                <c:pt idx="8663">
                  <c:v>41650</c:v>
                </c:pt>
                <c:pt idx="8664">
                  <c:v>41651</c:v>
                </c:pt>
                <c:pt idx="8665">
                  <c:v>41652</c:v>
                </c:pt>
                <c:pt idx="8666">
                  <c:v>41653</c:v>
                </c:pt>
                <c:pt idx="8667">
                  <c:v>41654</c:v>
                </c:pt>
                <c:pt idx="8668">
                  <c:v>41655</c:v>
                </c:pt>
                <c:pt idx="8669">
                  <c:v>41656</c:v>
                </c:pt>
                <c:pt idx="8670">
                  <c:v>41657</c:v>
                </c:pt>
                <c:pt idx="8671">
                  <c:v>41658</c:v>
                </c:pt>
                <c:pt idx="8672">
                  <c:v>41659</c:v>
                </c:pt>
                <c:pt idx="8673">
                  <c:v>41660</c:v>
                </c:pt>
                <c:pt idx="8674">
                  <c:v>41661</c:v>
                </c:pt>
                <c:pt idx="8675">
                  <c:v>41662</c:v>
                </c:pt>
                <c:pt idx="8676">
                  <c:v>41663</c:v>
                </c:pt>
                <c:pt idx="8677">
                  <c:v>41664</c:v>
                </c:pt>
                <c:pt idx="8678">
                  <c:v>41665</c:v>
                </c:pt>
                <c:pt idx="8679">
                  <c:v>41666</c:v>
                </c:pt>
                <c:pt idx="8680">
                  <c:v>41667</c:v>
                </c:pt>
                <c:pt idx="8681">
                  <c:v>41668</c:v>
                </c:pt>
                <c:pt idx="8682">
                  <c:v>41669</c:v>
                </c:pt>
                <c:pt idx="8683">
                  <c:v>41670</c:v>
                </c:pt>
                <c:pt idx="8684">
                  <c:v>41671</c:v>
                </c:pt>
                <c:pt idx="8685">
                  <c:v>41672</c:v>
                </c:pt>
                <c:pt idx="8686">
                  <c:v>41673</c:v>
                </c:pt>
                <c:pt idx="8687">
                  <c:v>41674</c:v>
                </c:pt>
                <c:pt idx="8688">
                  <c:v>41675</c:v>
                </c:pt>
                <c:pt idx="8689">
                  <c:v>41676</c:v>
                </c:pt>
                <c:pt idx="8690">
                  <c:v>41677</c:v>
                </c:pt>
                <c:pt idx="8691">
                  <c:v>41678</c:v>
                </c:pt>
                <c:pt idx="8692">
                  <c:v>41679</c:v>
                </c:pt>
                <c:pt idx="8693">
                  <c:v>41680</c:v>
                </c:pt>
                <c:pt idx="8694">
                  <c:v>41681</c:v>
                </c:pt>
                <c:pt idx="8695">
                  <c:v>41682</c:v>
                </c:pt>
                <c:pt idx="8696">
                  <c:v>41683</c:v>
                </c:pt>
                <c:pt idx="8697">
                  <c:v>41684</c:v>
                </c:pt>
                <c:pt idx="8698">
                  <c:v>41685</c:v>
                </c:pt>
                <c:pt idx="8699">
                  <c:v>41686</c:v>
                </c:pt>
                <c:pt idx="8700">
                  <c:v>41687</c:v>
                </c:pt>
                <c:pt idx="8701">
                  <c:v>41688</c:v>
                </c:pt>
                <c:pt idx="8702">
                  <c:v>41689</c:v>
                </c:pt>
                <c:pt idx="8703">
                  <c:v>41690</c:v>
                </c:pt>
                <c:pt idx="8704">
                  <c:v>41691</c:v>
                </c:pt>
                <c:pt idx="8705">
                  <c:v>41692</c:v>
                </c:pt>
                <c:pt idx="8706">
                  <c:v>41693</c:v>
                </c:pt>
                <c:pt idx="8707">
                  <c:v>41694</c:v>
                </c:pt>
                <c:pt idx="8708">
                  <c:v>41695</c:v>
                </c:pt>
                <c:pt idx="8709">
                  <c:v>41696</c:v>
                </c:pt>
                <c:pt idx="8710">
                  <c:v>41697</c:v>
                </c:pt>
                <c:pt idx="8711">
                  <c:v>41698</c:v>
                </c:pt>
                <c:pt idx="8712">
                  <c:v>41699</c:v>
                </c:pt>
                <c:pt idx="8713">
                  <c:v>41700</c:v>
                </c:pt>
                <c:pt idx="8714">
                  <c:v>41701</c:v>
                </c:pt>
                <c:pt idx="8715">
                  <c:v>41702</c:v>
                </c:pt>
                <c:pt idx="8716">
                  <c:v>41703</c:v>
                </c:pt>
                <c:pt idx="8717">
                  <c:v>41704</c:v>
                </c:pt>
                <c:pt idx="8718">
                  <c:v>41705</c:v>
                </c:pt>
                <c:pt idx="8719">
                  <c:v>41706</c:v>
                </c:pt>
                <c:pt idx="8720">
                  <c:v>41707</c:v>
                </c:pt>
                <c:pt idx="8721">
                  <c:v>41708</c:v>
                </c:pt>
                <c:pt idx="8722">
                  <c:v>41709</c:v>
                </c:pt>
                <c:pt idx="8723">
                  <c:v>41710</c:v>
                </c:pt>
                <c:pt idx="8724">
                  <c:v>41711</c:v>
                </c:pt>
                <c:pt idx="8725">
                  <c:v>41712</c:v>
                </c:pt>
                <c:pt idx="8726">
                  <c:v>41713</c:v>
                </c:pt>
                <c:pt idx="8727">
                  <c:v>41714</c:v>
                </c:pt>
                <c:pt idx="8728">
                  <c:v>41715</c:v>
                </c:pt>
                <c:pt idx="8729">
                  <c:v>41716</c:v>
                </c:pt>
                <c:pt idx="8730">
                  <c:v>41717</c:v>
                </c:pt>
                <c:pt idx="8731">
                  <c:v>41718</c:v>
                </c:pt>
                <c:pt idx="8732">
                  <c:v>41719</c:v>
                </c:pt>
                <c:pt idx="8733">
                  <c:v>41720</c:v>
                </c:pt>
                <c:pt idx="8734">
                  <c:v>41721</c:v>
                </c:pt>
                <c:pt idx="8735">
                  <c:v>41722</c:v>
                </c:pt>
                <c:pt idx="8736">
                  <c:v>41723</c:v>
                </c:pt>
                <c:pt idx="8737">
                  <c:v>41724</c:v>
                </c:pt>
                <c:pt idx="8738">
                  <c:v>41725</c:v>
                </c:pt>
                <c:pt idx="8739">
                  <c:v>41726</c:v>
                </c:pt>
                <c:pt idx="8740">
                  <c:v>41727</c:v>
                </c:pt>
                <c:pt idx="8741">
                  <c:v>41728</c:v>
                </c:pt>
                <c:pt idx="8742">
                  <c:v>41729</c:v>
                </c:pt>
                <c:pt idx="8743">
                  <c:v>41730</c:v>
                </c:pt>
                <c:pt idx="8744">
                  <c:v>41731</c:v>
                </c:pt>
                <c:pt idx="8745">
                  <c:v>41732</c:v>
                </c:pt>
                <c:pt idx="8746">
                  <c:v>41733</c:v>
                </c:pt>
                <c:pt idx="8747">
                  <c:v>41734</c:v>
                </c:pt>
                <c:pt idx="8748">
                  <c:v>41735</c:v>
                </c:pt>
                <c:pt idx="8749">
                  <c:v>41736</c:v>
                </c:pt>
                <c:pt idx="8750">
                  <c:v>41737</c:v>
                </c:pt>
                <c:pt idx="8751">
                  <c:v>41738</c:v>
                </c:pt>
                <c:pt idx="8752">
                  <c:v>41739</c:v>
                </c:pt>
                <c:pt idx="8753">
                  <c:v>41740</c:v>
                </c:pt>
                <c:pt idx="8754">
                  <c:v>41741</c:v>
                </c:pt>
                <c:pt idx="8755">
                  <c:v>41742</c:v>
                </c:pt>
                <c:pt idx="8756">
                  <c:v>41743</c:v>
                </c:pt>
                <c:pt idx="8757">
                  <c:v>41744</c:v>
                </c:pt>
                <c:pt idx="8758">
                  <c:v>41745</c:v>
                </c:pt>
                <c:pt idx="8759">
                  <c:v>41746</c:v>
                </c:pt>
                <c:pt idx="8760">
                  <c:v>41747</c:v>
                </c:pt>
                <c:pt idx="8761">
                  <c:v>41748</c:v>
                </c:pt>
                <c:pt idx="8762">
                  <c:v>41749</c:v>
                </c:pt>
                <c:pt idx="8763">
                  <c:v>41750</c:v>
                </c:pt>
                <c:pt idx="8764">
                  <c:v>41751</c:v>
                </c:pt>
                <c:pt idx="8765">
                  <c:v>41752</c:v>
                </c:pt>
                <c:pt idx="8766">
                  <c:v>41753</c:v>
                </c:pt>
                <c:pt idx="8767">
                  <c:v>41754</c:v>
                </c:pt>
                <c:pt idx="8768">
                  <c:v>41755</c:v>
                </c:pt>
                <c:pt idx="8769">
                  <c:v>41756</c:v>
                </c:pt>
                <c:pt idx="8770">
                  <c:v>41757</c:v>
                </c:pt>
                <c:pt idx="8771">
                  <c:v>41758</c:v>
                </c:pt>
                <c:pt idx="8772">
                  <c:v>41759</c:v>
                </c:pt>
                <c:pt idx="8773">
                  <c:v>41760</c:v>
                </c:pt>
                <c:pt idx="8774">
                  <c:v>41761</c:v>
                </c:pt>
                <c:pt idx="8775">
                  <c:v>41762</c:v>
                </c:pt>
                <c:pt idx="8776">
                  <c:v>41763</c:v>
                </c:pt>
                <c:pt idx="8777">
                  <c:v>41764</c:v>
                </c:pt>
                <c:pt idx="8778">
                  <c:v>41765</c:v>
                </c:pt>
                <c:pt idx="8779">
                  <c:v>41766</c:v>
                </c:pt>
                <c:pt idx="8780">
                  <c:v>41767</c:v>
                </c:pt>
                <c:pt idx="8781">
                  <c:v>41768</c:v>
                </c:pt>
                <c:pt idx="8782">
                  <c:v>41769</c:v>
                </c:pt>
                <c:pt idx="8783">
                  <c:v>41770</c:v>
                </c:pt>
                <c:pt idx="8784">
                  <c:v>41771</c:v>
                </c:pt>
                <c:pt idx="8785">
                  <c:v>41772</c:v>
                </c:pt>
                <c:pt idx="8786">
                  <c:v>41773</c:v>
                </c:pt>
                <c:pt idx="8787">
                  <c:v>41774</c:v>
                </c:pt>
                <c:pt idx="8788">
                  <c:v>41775</c:v>
                </c:pt>
                <c:pt idx="8789">
                  <c:v>41776</c:v>
                </c:pt>
                <c:pt idx="8790">
                  <c:v>41777</c:v>
                </c:pt>
                <c:pt idx="8791">
                  <c:v>41778</c:v>
                </c:pt>
                <c:pt idx="8792">
                  <c:v>41779</c:v>
                </c:pt>
                <c:pt idx="8793">
                  <c:v>41780</c:v>
                </c:pt>
                <c:pt idx="8794">
                  <c:v>41781</c:v>
                </c:pt>
                <c:pt idx="8795">
                  <c:v>41782</c:v>
                </c:pt>
                <c:pt idx="8796">
                  <c:v>41783</c:v>
                </c:pt>
                <c:pt idx="8797">
                  <c:v>41784</c:v>
                </c:pt>
                <c:pt idx="8798">
                  <c:v>41785</c:v>
                </c:pt>
                <c:pt idx="8799">
                  <c:v>41786</c:v>
                </c:pt>
                <c:pt idx="8800">
                  <c:v>41787</c:v>
                </c:pt>
                <c:pt idx="8801">
                  <c:v>41788</c:v>
                </c:pt>
                <c:pt idx="8802">
                  <c:v>41789</c:v>
                </c:pt>
                <c:pt idx="8803">
                  <c:v>41790</c:v>
                </c:pt>
                <c:pt idx="8804">
                  <c:v>41791</c:v>
                </c:pt>
                <c:pt idx="8805">
                  <c:v>41792</c:v>
                </c:pt>
                <c:pt idx="8806">
                  <c:v>41793</c:v>
                </c:pt>
                <c:pt idx="8807">
                  <c:v>41794</c:v>
                </c:pt>
                <c:pt idx="8808">
                  <c:v>41795</c:v>
                </c:pt>
                <c:pt idx="8809">
                  <c:v>41796</c:v>
                </c:pt>
                <c:pt idx="8810">
                  <c:v>41797</c:v>
                </c:pt>
                <c:pt idx="8811">
                  <c:v>41798</c:v>
                </c:pt>
                <c:pt idx="8812">
                  <c:v>41799</c:v>
                </c:pt>
                <c:pt idx="8813">
                  <c:v>41800</c:v>
                </c:pt>
                <c:pt idx="8814">
                  <c:v>41801</c:v>
                </c:pt>
                <c:pt idx="8815">
                  <c:v>41802</c:v>
                </c:pt>
                <c:pt idx="8816">
                  <c:v>41803</c:v>
                </c:pt>
                <c:pt idx="8817">
                  <c:v>41804</c:v>
                </c:pt>
                <c:pt idx="8818">
                  <c:v>41805</c:v>
                </c:pt>
                <c:pt idx="8819">
                  <c:v>41806</c:v>
                </c:pt>
                <c:pt idx="8820">
                  <c:v>41807</c:v>
                </c:pt>
                <c:pt idx="8821">
                  <c:v>41808</c:v>
                </c:pt>
                <c:pt idx="8822">
                  <c:v>41809</c:v>
                </c:pt>
                <c:pt idx="8823">
                  <c:v>41810</c:v>
                </c:pt>
                <c:pt idx="8824">
                  <c:v>41811</c:v>
                </c:pt>
                <c:pt idx="8825">
                  <c:v>41812</c:v>
                </c:pt>
                <c:pt idx="8826">
                  <c:v>41813</c:v>
                </c:pt>
                <c:pt idx="8827">
                  <c:v>41814</c:v>
                </c:pt>
                <c:pt idx="8828">
                  <c:v>41815</c:v>
                </c:pt>
                <c:pt idx="8829">
                  <c:v>41816</c:v>
                </c:pt>
                <c:pt idx="8830">
                  <c:v>41817</c:v>
                </c:pt>
                <c:pt idx="8831">
                  <c:v>41818</c:v>
                </c:pt>
                <c:pt idx="8832">
                  <c:v>41819</c:v>
                </c:pt>
                <c:pt idx="8833">
                  <c:v>41820</c:v>
                </c:pt>
                <c:pt idx="8834">
                  <c:v>41821</c:v>
                </c:pt>
                <c:pt idx="8835">
                  <c:v>41822</c:v>
                </c:pt>
                <c:pt idx="8836">
                  <c:v>41823</c:v>
                </c:pt>
                <c:pt idx="8837">
                  <c:v>41824</c:v>
                </c:pt>
                <c:pt idx="8838">
                  <c:v>41825</c:v>
                </c:pt>
                <c:pt idx="8839">
                  <c:v>41826</c:v>
                </c:pt>
                <c:pt idx="8840">
                  <c:v>41827</c:v>
                </c:pt>
                <c:pt idx="8841">
                  <c:v>41828</c:v>
                </c:pt>
                <c:pt idx="8842">
                  <c:v>41829</c:v>
                </c:pt>
                <c:pt idx="8843">
                  <c:v>41830</c:v>
                </c:pt>
                <c:pt idx="8844">
                  <c:v>41831</c:v>
                </c:pt>
                <c:pt idx="8845">
                  <c:v>41832</c:v>
                </c:pt>
                <c:pt idx="8846">
                  <c:v>41833</c:v>
                </c:pt>
                <c:pt idx="8847">
                  <c:v>41834</c:v>
                </c:pt>
                <c:pt idx="8848">
                  <c:v>41835</c:v>
                </c:pt>
                <c:pt idx="8849">
                  <c:v>41836</c:v>
                </c:pt>
                <c:pt idx="8850">
                  <c:v>41837</c:v>
                </c:pt>
                <c:pt idx="8851">
                  <c:v>41838</c:v>
                </c:pt>
                <c:pt idx="8852">
                  <c:v>41839</c:v>
                </c:pt>
                <c:pt idx="8853">
                  <c:v>41840</c:v>
                </c:pt>
                <c:pt idx="8854">
                  <c:v>41841</c:v>
                </c:pt>
                <c:pt idx="8855">
                  <c:v>41842</c:v>
                </c:pt>
                <c:pt idx="8856">
                  <c:v>41843</c:v>
                </c:pt>
                <c:pt idx="8857">
                  <c:v>41844</c:v>
                </c:pt>
                <c:pt idx="8858">
                  <c:v>41845</c:v>
                </c:pt>
                <c:pt idx="8859">
                  <c:v>41846</c:v>
                </c:pt>
                <c:pt idx="8860">
                  <c:v>41847</c:v>
                </c:pt>
                <c:pt idx="8861">
                  <c:v>41848</c:v>
                </c:pt>
                <c:pt idx="8862">
                  <c:v>41849</c:v>
                </c:pt>
                <c:pt idx="8863">
                  <c:v>41850</c:v>
                </c:pt>
                <c:pt idx="8864">
                  <c:v>41851</c:v>
                </c:pt>
                <c:pt idx="8865">
                  <c:v>41852</c:v>
                </c:pt>
                <c:pt idx="8866">
                  <c:v>41853</c:v>
                </c:pt>
                <c:pt idx="8867">
                  <c:v>41854</c:v>
                </c:pt>
                <c:pt idx="8868">
                  <c:v>41855</c:v>
                </c:pt>
                <c:pt idx="8869">
                  <c:v>41856</c:v>
                </c:pt>
                <c:pt idx="8870">
                  <c:v>41857</c:v>
                </c:pt>
                <c:pt idx="8871">
                  <c:v>41858</c:v>
                </c:pt>
                <c:pt idx="8872">
                  <c:v>41859</c:v>
                </c:pt>
                <c:pt idx="8873">
                  <c:v>41862</c:v>
                </c:pt>
                <c:pt idx="8874">
                  <c:v>41863</c:v>
                </c:pt>
                <c:pt idx="8875">
                  <c:v>41864</c:v>
                </c:pt>
                <c:pt idx="8876">
                  <c:v>41865</c:v>
                </c:pt>
                <c:pt idx="8877">
                  <c:v>41866</c:v>
                </c:pt>
                <c:pt idx="8878">
                  <c:v>41869</c:v>
                </c:pt>
                <c:pt idx="8879">
                  <c:v>41870</c:v>
                </c:pt>
                <c:pt idx="8880">
                  <c:v>41871</c:v>
                </c:pt>
                <c:pt idx="8881">
                  <c:v>41872</c:v>
                </c:pt>
                <c:pt idx="8882">
                  <c:v>41873</c:v>
                </c:pt>
                <c:pt idx="8883">
                  <c:v>41876</c:v>
                </c:pt>
                <c:pt idx="8884">
                  <c:v>41877</c:v>
                </c:pt>
                <c:pt idx="8885">
                  <c:v>41878</c:v>
                </c:pt>
                <c:pt idx="8886">
                  <c:v>41879</c:v>
                </c:pt>
                <c:pt idx="8887">
                  <c:v>41880</c:v>
                </c:pt>
                <c:pt idx="8888">
                  <c:v>41883</c:v>
                </c:pt>
                <c:pt idx="8889">
                  <c:v>41884</c:v>
                </c:pt>
                <c:pt idx="8890">
                  <c:v>41885</c:v>
                </c:pt>
                <c:pt idx="8891">
                  <c:v>41886</c:v>
                </c:pt>
                <c:pt idx="8892">
                  <c:v>41887</c:v>
                </c:pt>
                <c:pt idx="8893">
                  <c:v>41890</c:v>
                </c:pt>
                <c:pt idx="8894">
                  <c:v>41891</c:v>
                </c:pt>
                <c:pt idx="8895">
                  <c:v>41892</c:v>
                </c:pt>
                <c:pt idx="8896">
                  <c:v>41893</c:v>
                </c:pt>
                <c:pt idx="8897">
                  <c:v>41894</c:v>
                </c:pt>
                <c:pt idx="8898">
                  <c:v>41897</c:v>
                </c:pt>
                <c:pt idx="8899">
                  <c:v>41898</c:v>
                </c:pt>
                <c:pt idx="8900">
                  <c:v>41899</c:v>
                </c:pt>
                <c:pt idx="8901">
                  <c:v>41900</c:v>
                </c:pt>
                <c:pt idx="8902">
                  <c:v>41901</c:v>
                </c:pt>
                <c:pt idx="8903">
                  <c:v>41904</c:v>
                </c:pt>
                <c:pt idx="8904">
                  <c:v>41905</c:v>
                </c:pt>
                <c:pt idx="8905">
                  <c:v>41906</c:v>
                </c:pt>
                <c:pt idx="8906">
                  <c:v>41907</c:v>
                </c:pt>
                <c:pt idx="8907">
                  <c:v>41908</c:v>
                </c:pt>
                <c:pt idx="8908">
                  <c:v>41911</c:v>
                </c:pt>
                <c:pt idx="8909">
                  <c:v>41912</c:v>
                </c:pt>
                <c:pt idx="8910">
                  <c:v>41913</c:v>
                </c:pt>
                <c:pt idx="8911">
                  <c:v>41914</c:v>
                </c:pt>
                <c:pt idx="8912">
                  <c:v>41915</c:v>
                </c:pt>
                <c:pt idx="8913">
                  <c:v>41918</c:v>
                </c:pt>
                <c:pt idx="8914">
                  <c:v>41919</c:v>
                </c:pt>
                <c:pt idx="8915">
                  <c:v>41920</c:v>
                </c:pt>
                <c:pt idx="8916">
                  <c:v>41921</c:v>
                </c:pt>
                <c:pt idx="8917">
                  <c:v>41922</c:v>
                </c:pt>
                <c:pt idx="8918">
                  <c:v>41925</c:v>
                </c:pt>
                <c:pt idx="8919">
                  <c:v>41926</c:v>
                </c:pt>
                <c:pt idx="8920">
                  <c:v>41927</c:v>
                </c:pt>
                <c:pt idx="8921">
                  <c:v>41928</c:v>
                </c:pt>
                <c:pt idx="8922">
                  <c:v>41929</c:v>
                </c:pt>
                <c:pt idx="8923">
                  <c:v>41932</c:v>
                </c:pt>
                <c:pt idx="8924">
                  <c:v>41933</c:v>
                </c:pt>
                <c:pt idx="8925">
                  <c:v>41934</c:v>
                </c:pt>
                <c:pt idx="8926">
                  <c:v>41935</c:v>
                </c:pt>
                <c:pt idx="8927">
                  <c:v>41936</c:v>
                </c:pt>
                <c:pt idx="8928">
                  <c:v>41939</c:v>
                </c:pt>
                <c:pt idx="8929">
                  <c:v>41940</c:v>
                </c:pt>
                <c:pt idx="8930">
                  <c:v>41941</c:v>
                </c:pt>
                <c:pt idx="8931">
                  <c:v>41942</c:v>
                </c:pt>
                <c:pt idx="8932">
                  <c:v>41943</c:v>
                </c:pt>
                <c:pt idx="8933">
                  <c:v>41946</c:v>
                </c:pt>
                <c:pt idx="8934">
                  <c:v>41947</c:v>
                </c:pt>
                <c:pt idx="8935">
                  <c:v>41948</c:v>
                </c:pt>
                <c:pt idx="8936">
                  <c:v>41949</c:v>
                </c:pt>
                <c:pt idx="8937">
                  <c:v>41950</c:v>
                </c:pt>
                <c:pt idx="8938">
                  <c:v>41953</c:v>
                </c:pt>
                <c:pt idx="8939">
                  <c:v>41954</c:v>
                </c:pt>
                <c:pt idx="8940">
                  <c:v>41955</c:v>
                </c:pt>
                <c:pt idx="8941">
                  <c:v>41956</c:v>
                </c:pt>
                <c:pt idx="8942">
                  <c:v>41957</c:v>
                </c:pt>
                <c:pt idx="8943">
                  <c:v>41960</c:v>
                </c:pt>
                <c:pt idx="8944">
                  <c:v>41961</c:v>
                </c:pt>
                <c:pt idx="8945">
                  <c:v>41962</c:v>
                </c:pt>
                <c:pt idx="8946">
                  <c:v>41963</c:v>
                </c:pt>
                <c:pt idx="8947">
                  <c:v>41964</c:v>
                </c:pt>
                <c:pt idx="8948">
                  <c:v>41967</c:v>
                </c:pt>
                <c:pt idx="8949">
                  <c:v>41968</c:v>
                </c:pt>
                <c:pt idx="8950">
                  <c:v>41969</c:v>
                </c:pt>
                <c:pt idx="8951">
                  <c:v>41970</c:v>
                </c:pt>
                <c:pt idx="8952">
                  <c:v>41971</c:v>
                </c:pt>
                <c:pt idx="8953">
                  <c:v>41974</c:v>
                </c:pt>
                <c:pt idx="8954">
                  <c:v>41975</c:v>
                </c:pt>
                <c:pt idx="8955">
                  <c:v>41976</c:v>
                </c:pt>
                <c:pt idx="8956">
                  <c:v>41977</c:v>
                </c:pt>
                <c:pt idx="8957">
                  <c:v>41978</c:v>
                </c:pt>
                <c:pt idx="8958">
                  <c:v>41981</c:v>
                </c:pt>
                <c:pt idx="8959">
                  <c:v>41982</c:v>
                </c:pt>
                <c:pt idx="8960">
                  <c:v>41983</c:v>
                </c:pt>
                <c:pt idx="8961">
                  <c:v>41984</c:v>
                </c:pt>
                <c:pt idx="8962">
                  <c:v>41985</c:v>
                </c:pt>
                <c:pt idx="8963">
                  <c:v>41988</c:v>
                </c:pt>
                <c:pt idx="8964">
                  <c:v>41989</c:v>
                </c:pt>
                <c:pt idx="8965">
                  <c:v>41990</c:v>
                </c:pt>
                <c:pt idx="8966">
                  <c:v>41991</c:v>
                </c:pt>
                <c:pt idx="8967">
                  <c:v>41992</c:v>
                </c:pt>
                <c:pt idx="8968">
                  <c:v>41995</c:v>
                </c:pt>
                <c:pt idx="8969">
                  <c:v>41996</c:v>
                </c:pt>
                <c:pt idx="8970">
                  <c:v>41997</c:v>
                </c:pt>
                <c:pt idx="8971">
                  <c:v>41999</c:v>
                </c:pt>
                <c:pt idx="8972">
                  <c:v>42002</c:v>
                </c:pt>
                <c:pt idx="8973">
                  <c:v>42003</c:v>
                </c:pt>
                <c:pt idx="8974">
                  <c:v>42004</c:v>
                </c:pt>
                <c:pt idx="8975">
                  <c:v>42006</c:v>
                </c:pt>
                <c:pt idx="8976">
                  <c:v>42009</c:v>
                </c:pt>
                <c:pt idx="8977">
                  <c:v>42010</c:v>
                </c:pt>
                <c:pt idx="8978">
                  <c:v>42011</c:v>
                </c:pt>
                <c:pt idx="8979">
                  <c:v>42012</c:v>
                </c:pt>
                <c:pt idx="8980">
                  <c:v>42013</c:v>
                </c:pt>
                <c:pt idx="8981">
                  <c:v>42016</c:v>
                </c:pt>
                <c:pt idx="8982">
                  <c:v>42017</c:v>
                </c:pt>
                <c:pt idx="8983">
                  <c:v>42018</c:v>
                </c:pt>
                <c:pt idx="8984">
                  <c:v>42019</c:v>
                </c:pt>
                <c:pt idx="8985">
                  <c:v>42020</c:v>
                </c:pt>
                <c:pt idx="8986">
                  <c:v>42023</c:v>
                </c:pt>
                <c:pt idx="8987">
                  <c:v>42024</c:v>
                </c:pt>
                <c:pt idx="8988">
                  <c:v>42025</c:v>
                </c:pt>
                <c:pt idx="8989">
                  <c:v>42026</c:v>
                </c:pt>
                <c:pt idx="8990">
                  <c:v>42027</c:v>
                </c:pt>
                <c:pt idx="8991">
                  <c:v>42030</c:v>
                </c:pt>
                <c:pt idx="8992">
                  <c:v>42031</c:v>
                </c:pt>
                <c:pt idx="8993">
                  <c:v>42032</c:v>
                </c:pt>
                <c:pt idx="8994">
                  <c:v>42033</c:v>
                </c:pt>
                <c:pt idx="8995">
                  <c:v>42034</c:v>
                </c:pt>
                <c:pt idx="8996">
                  <c:v>42037</c:v>
                </c:pt>
                <c:pt idx="8997">
                  <c:v>42038</c:v>
                </c:pt>
                <c:pt idx="8998">
                  <c:v>42039</c:v>
                </c:pt>
                <c:pt idx="8999">
                  <c:v>42040</c:v>
                </c:pt>
                <c:pt idx="9000">
                  <c:v>42041</c:v>
                </c:pt>
                <c:pt idx="9001">
                  <c:v>42044</c:v>
                </c:pt>
                <c:pt idx="9002">
                  <c:v>42045</c:v>
                </c:pt>
                <c:pt idx="9003">
                  <c:v>42046</c:v>
                </c:pt>
                <c:pt idx="9004">
                  <c:v>42047</c:v>
                </c:pt>
                <c:pt idx="9005">
                  <c:v>42048</c:v>
                </c:pt>
                <c:pt idx="9006">
                  <c:v>42053</c:v>
                </c:pt>
                <c:pt idx="9007">
                  <c:v>42054</c:v>
                </c:pt>
                <c:pt idx="9008">
                  <c:v>42055</c:v>
                </c:pt>
                <c:pt idx="9009">
                  <c:v>42058</c:v>
                </c:pt>
                <c:pt idx="9010">
                  <c:v>42059</c:v>
                </c:pt>
                <c:pt idx="9011">
                  <c:v>42060</c:v>
                </c:pt>
                <c:pt idx="9012">
                  <c:v>42061</c:v>
                </c:pt>
                <c:pt idx="9013">
                  <c:v>42062</c:v>
                </c:pt>
                <c:pt idx="9014">
                  <c:v>42065</c:v>
                </c:pt>
                <c:pt idx="9015">
                  <c:v>42066</c:v>
                </c:pt>
                <c:pt idx="9016">
                  <c:v>42067</c:v>
                </c:pt>
                <c:pt idx="9017">
                  <c:v>42068</c:v>
                </c:pt>
                <c:pt idx="9018">
                  <c:v>42069</c:v>
                </c:pt>
                <c:pt idx="9019">
                  <c:v>42072</c:v>
                </c:pt>
                <c:pt idx="9020">
                  <c:v>42073</c:v>
                </c:pt>
                <c:pt idx="9021">
                  <c:v>42074</c:v>
                </c:pt>
                <c:pt idx="9022">
                  <c:v>42075</c:v>
                </c:pt>
                <c:pt idx="9023">
                  <c:v>42076</c:v>
                </c:pt>
                <c:pt idx="9024">
                  <c:v>42079</c:v>
                </c:pt>
                <c:pt idx="9025">
                  <c:v>42080</c:v>
                </c:pt>
                <c:pt idx="9026">
                  <c:v>42081</c:v>
                </c:pt>
                <c:pt idx="9027">
                  <c:v>42082</c:v>
                </c:pt>
                <c:pt idx="9028">
                  <c:v>42083</c:v>
                </c:pt>
                <c:pt idx="9029">
                  <c:v>42086</c:v>
                </c:pt>
                <c:pt idx="9030">
                  <c:v>42087</c:v>
                </c:pt>
                <c:pt idx="9031">
                  <c:v>42088</c:v>
                </c:pt>
                <c:pt idx="9032">
                  <c:v>42089</c:v>
                </c:pt>
                <c:pt idx="9033">
                  <c:v>42090</c:v>
                </c:pt>
                <c:pt idx="9034">
                  <c:v>42093</c:v>
                </c:pt>
                <c:pt idx="9035">
                  <c:v>42094</c:v>
                </c:pt>
                <c:pt idx="9036">
                  <c:v>42095</c:v>
                </c:pt>
                <c:pt idx="9037">
                  <c:v>42096</c:v>
                </c:pt>
                <c:pt idx="9038">
                  <c:v>42100</c:v>
                </c:pt>
                <c:pt idx="9039">
                  <c:v>42101</c:v>
                </c:pt>
                <c:pt idx="9040">
                  <c:v>42102</c:v>
                </c:pt>
                <c:pt idx="9041">
                  <c:v>42103</c:v>
                </c:pt>
                <c:pt idx="9042">
                  <c:v>42104</c:v>
                </c:pt>
                <c:pt idx="9043">
                  <c:v>42107</c:v>
                </c:pt>
                <c:pt idx="9044">
                  <c:v>42108</c:v>
                </c:pt>
                <c:pt idx="9045">
                  <c:v>42109</c:v>
                </c:pt>
                <c:pt idx="9046">
                  <c:v>42110</c:v>
                </c:pt>
                <c:pt idx="9047">
                  <c:v>42111</c:v>
                </c:pt>
                <c:pt idx="9048">
                  <c:v>42114</c:v>
                </c:pt>
                <c:pt idx="9049">
                  <c:v>42116</c:v>
                </c:pt>
                <c:pt idx="9050">
                  <c:v>42117</c:v>
                </c:pt>
                <c:pt idx="9051">
                  <c:v>42118</c:v>
                </c:pt>
                <c:pt idx="9052">
                  <c:v>42121</c:v>
                </c:pt>
                <c:pt idx="9053">
                  <c:v>42123</c:v>
                </c:pt>
                <c:pt idx="9054">
                  <c:v>42124</c:v>
                </c:pt>
                <c:pt idx="9055">
                  <c:v>42125</c:v>
                </c:pt>
                <c:pt idx="9056">
                  <c:v>42126</c:v>
                </c:pt>
                <c:pt idx="9057">
                  <c:v>42127</c:v>
                </c:pt>
                <c:pt idx="9058">
                  <c:v>42128</c:v>
                </c:pt>
                <c:pt idx="9059">
                  <c:v>42129</c:v>
                </c:pt>
                <c:pt idx="9060">
                  <c:v>42130</c:v>
                </c:pt>
                <c:pt idx="9061">
                  <c:v>42131</c:v>
                </c:pt>
                <c:pt idx="9062">
                  <c:v>42132</c:v>
                </c:pt>
                <c:pt idx="9063">
                  <c:v>42133</c:v>
                </c:pt>
                <c:pt idx="9064">
                  <c:v>42134</c:v>
                </c:pt>
                <c:pt idx="9065">
                  <c:v>42135</c:v>
                </c:pt>
                <c:pt idx="9066">
                  <c:v>42136</c:v>
                </c:pt>
                <c:pt idx="9067">
                  <c:v>42137</c:v>
                </c:pt>
                <c:pt idx="9068">
                  <c:v>42138</c:v>
                </c:pt>
                <c:pt idx="9069">
                  <c:v>42139</c:v>
                </c:pt>
                <c:pt idx="9070">
                  <c:v>42140</c:v>
                </c:pt>
                <c:pt idx="9071">
                  <c:v>42141</c:v>
                </c:pt>
                <c:pt idx="9072">
                  <c:v>42142</c:v>
                </c:pt>
                <c:pt idx="9073">
                  <c:v>42143</c:v>
                </c:pt>
                <c:pt idx="9074">
                  <c:v>42144</c:v>
                </c:pt>
                <c:pt idx="9075">
                  <c:v>42145</c:v>
                </c:pt>
                <c:pt idx="9076">
                  <c:v>42146</c:v>
                </c:pt>
                <c:pt idx="9077">
                  <c:v>42147</c:v>
                </c:pt>
                <c:pt idx="9078">
                  <c:v>42148</c:v>
                </c:pt>
                <c:pt idx="9079">
                  <c:v>42149</c:v>
                </c:pt>
                <c:pt idx="9080">
                  <c:v>42150</c:v>
                </c:pt>
                <c:pt idx="9081">
                  <c:v>42151</c:v>
                </c:pt>
                <c:pt idx="9082">
                  <c:v>42152</c:v>
                </c:pt>
                <c:pt idx="9083">
                  <c:v>42153</c:v>
                </c:pt>
                <c:pt idx="9084">
                  <c:v>42154</c:v>
                </c:pt>
                <c:pt idx="9085">
                  <c:v>42155</c:v>
                </c:pt>
                <c:pt idx="9086">
                  <c:v>42156</c:v>
                </c:pt>
                <c:pt idx="9087">
                  <c:v>42157</c:v>
                </c:pt>
                <c:pt idx="9088">
                  <c:v>42158</c:v>
                </c:pt>
                <c:pt idx="9089">
                  <c:v>42159</c:v>
                </c:pt>
                <c:pt idx="9090">
                  <c:v>42160</c:v>
                </c:pt>
                <c:pt idx="9091">
                  <c:v>42161</c:v>
                </c:pt>
                <c:pt idx="9092">
                  <c:v>42162</c:v>
                </c:pt>
                <c:pt idx="9093">
                  <c:v>42163</c:v>
                </c:pt>
                <c:pt idx="9094">
                  <c:v>42164</c:v>
                </c:pt>
                <c:pt idx="9095">
                  <c:v>42165</c:v>
                </c:pt>
                <c:pt idx="9096">
                  <c:v>42166</c:v>
                </c:pt>
                <c:pt idx="9097">
                  <c:v>42167</c:v>
                </c:pt>
                <c:pt idx="9098">
                  <c:v>42168</c:v>
                </c:pt>
                <c:pt idx="9099">
                  <c:v>42169</c:v>
                </c:pt>
                <c:pt idx="9100">
                  <c:v>42170</c:v>
                </c:pt>
                <c:pt idx="9101">
                  <c:v>42171</c:v>
                </c:pt>
                <c:pt idx="9102">
                  <c:v>42172</c:v>
                </c:pt>
                <c:pt idx="9103">
                  <c:v>42173</c:v>
                </c:pt>
                <c:pt idx="9104">
                  <c:v>42174</c:v>
                </c:pt>
                <c:pt idx="9105">
                  <c:v>42175</c:v>
                </c:pt>
                <c:pt idx="9106">
                  <c:v>42176</c:v>
                </c:pt>
                <c:pt idx="9107">
                  <c:v>42177</c:v>
                </c:pt>
                <c:pt idx="9108">
                  <c:v>42178</c:v>
                </c:pt>
                <c:pt idx="9109">
                  <c:v>42179</c:v>
                </c:pt>
                <c:pt idx="9110">
                  <c:v>42180</c:v>
                </c:pt>
                <c:pt idx="9111">
                  <c:v>42181</c:v>
                </c:pt>
                <c:pt idx="9112">
                  <c:v>42182</c:v>
                </c:pt>
                <c:pt idx="9113">
                  <c:v>42183</c:v>
                </c:pt>
                <c:pt idx="9114">
                  <c:v>42184</c:v>
                </c:pt>
                <c:pt idx="9115">
                  <c:v>42185</c:v>
                </c:pt>
                <c:pt idx="9116">
                  <c:v>42186</c:v>
                </c:pt>
                <c:pt idx="9117">
                  <c:v>42187</c:v>
                </c:pt>
                <c:pt idx="9118">
                  <c:v>42188</c:v>
                </c:pt>
                <c:pt idx="9119">
                  <c:v>42191</c:v>
                </c:pt>
                <c:pt idx="9120">
                  <c:v>42192</c:v>
                </c:pt>
                <c:pt idx="9121">
                  <c:v>42193</c:v>
                </c:pt>
                <c:pt idx="9122">
                  <c:v>42194</c:v>
                </c:pt>
                <c:pt idx="9123">
                  <c:v>42195</c:v>
                </c:pt>
                <c:pt idx="9124">
                  <c:v>42198</c:v>
                </c:pt>
                <c:pt idx="9125">
                  <c:v>42199</c:v>
                </c:pt>
                <c:pt idx="9126">
                  <c:v>42200</c:v>
                </c:pt>
                <c:pt idx="9127">
                  <c:v>42201</c:v>
                </c:pt>
                <c:pt idx="9128">
                  <c:v>42202</c:v>
                </c:pt>
                <c:pt idx="9129">
                  <c:v>42205</c:v>
                </c:pt>
                <c:pt idx="9130">
                  <c:v>42206</c:v>
                </c:pt>
                <c:pt idx="9131">
                  <c:v>42207</c:v>
                </c:pt>
                <c:pt idx="9132">
                  <c:v>42208</c:v>
                </c:pt>
                <c:pt idx="9133">
                  <c:v>42209</c:v>
                </c:pt>
                <c:pt idx="9134">
                  <c:v>42212</c:v>
                </c:pt>
                <c:pt idx="9135">
                  <c:v>42213</c:v>
                </c:pt>
                <c:pt idx="9136">
                  <c:v>42214</c:v>
                </c:pt>
                <c:pt idx="9137">
                  <c:v>42215</c:v>
                </c:pt>
                <c:pt idx="9138">
                  <c:v>42216</c:v>
                </c:pt>
                <c:pt idx="9139">
                  <c:v>42219</c:v>
                </c:pt>
                <c:pt idx="9140">
                  <c:v>42220</c:v>
                </c:pt>
                <c:pt idx="9141">
                  <c:v>42221</c:v>
                </c:pt>
                <c:pt idx="9142">
                  <c:v>42222</c:v>
                </c:pt>
                <c:pt idx="9143">
                  <c:v>42223</c:v>
                </c:pt>
                <c:pt idx="9144">
                  <c:v>42226</c:v>
                </c:pt>
                <c:pt idx="9145">
                  <c:v>42227</c:v>
                </c:pt>
                <c:pt idx="9146">
                  <c:v>42228</c:v>
                </c:pt>
                <c:pt idx="9147">
                  <c:v>42229</c:v>
                </c:pt>
                <c:pt idx="9148">
                  <c:v>42230</c:v>
                </c:pt>
                <c:pt idx="9149">
                  <c:v>42233</c:v>
                </c:pt>
                <c:pt idx="9150">
                  <c:v>42234</c:v>
                </c:pt>
                <c:pt idx="9151">
                  <c:v>42235</c:v>
                </c:pt>
                <c:pt idx="9152">
                  <c:v>42236</c:v>
                </c:pt>
                <c:pt idx="9153">
                  <c:v>42237</c:v>
                </c:pt>
                <c:pt idx="9154">
                  <c:v>42240</c:v>
                </c:pt>
                <c:pt idx="9155">
                  <c:v>42241</c:v>
                </c:pt>
                <c:pt idx="9156">
                  <c:v>42242</c:v>
                </c:pt>
                <c:pt idx="9157">
                  <c:v>42243</c:v>
                </c:pt>
                <c:pt idx="9158">
                  <c:v>42244</c:v>
                </c:pt>
                <c:pt idx="9159">
                  <c:v>42247</c:v>
                </c:pt>
                <c:pt idx="9160">
                  <c:v>42248</c:v>
                </c:pt>
                <c:pt idx="9161">
                  <c:v>42249</c:v>
                </c:pt>
                <c:pt idx="9162">
                  <c:v>42250</c:v>
                </c:pt>
                <c:pt idx="9163">
                  <c:v>42251</c:v>
                </c:pt>
                <c:pt idx="9164">
                  <c:v>42255</c:v>
                </c:pt>
                <c:pt idx="9165">
                  <c:v>42256</c:v>
                </c:pt>
              </c:numCache>
            </c:numRef>
          </c:cat>
          <c:val>
            <c:numRef>
              <c:f>'diario 1'!$F$7:$F$9172</c:f>
              <c:numCache>
                <c:formatCode>0.00</c:formatCode>
                <c:ptCount val="9166"/>
                <c:pt idx="0">
                  <c:v>13.84</c:v>
                </c:pt>
                <c:pt idx="1">
                  <c:v>13.84</c:v>
                </c:pt>
                <c:pt idx="2">
                  <c:v>13.84</c:v>
                </c:pt>
                <c:pt idx="3">
                  <c:v>13.84</c:v>
                </c:pt>
                <c:pt idx="4">
                  <c:v>13.84</c:v>
                </c:pt>
                <c:pt idx="5">
                  <c:v>13.84</c:v>
                </c:pt>
                <c:pt idx="6">
                  <c:v>13.84</c:v>
                </c:pt>
                <c:pt idx="7">
                  <c:v>13.84</c:v>
                </c:pt>
                <c:pt idx="8">
                  <c:v>13.84</c:v>
                </c:pt>
                <c:pt idx="9">
                  <c:v>13.84</c:v>
                </c:pt>
                <c:pt idx="10">
                  <c:v>13.84</c:v>
                </c:pt>
                <c:pt idx="11">
                  <c:v>13.84</c:v>
                </c:pt>
                <c:pt idx="12">
                  <c:v>13.84</c:v>
                </c:pt>
                <c:pt idx="13">
                  <c:v>13.84</c:v>
                </c:pt>
                <c:pt idx="14">
                  <c:v>13.84</c:v>
                </c:pt>
                <c:pt idx="15">
                  <c:v>13.84</c:v>
                </c:pt>
                <c:pt idx="16">
                  <c:v>13.84</c:v>
                </c:pt>
                <c:pt idx="17">
                  <c:v>13.84</c:v>
                </c:pt>
                <c:pt idx="18">
                  <c:v>13.84</c:v>
                </c:pt>
                <c:pt idx="19">
                  <c:v>13.84</c:v>
                </c:pt>
                <c:pt idx="20">
                  <c:v>13.84</c:v>
                </c:pt>
                <c:pt idx="21">
                  <c:v>13.84</c:v>
                </c:pt>
                <c:pt idx="22">
                  <c:v>13.84</c:v>
                </c:pt>
                <c:pt idx="23">
                  <c:v>13.84</c:v>
                </c:pt>
                <c:pt idx="24">
                  <c:v>13.84</c:v>
                </c:pt>
                <c:pt idx="25">
                  <c:v>13.84</c:v>
                </c:pt>
                <c:pt idx="26">
                  <c:v>13.84</c:v>
                </c:pt>
                <c:pt idx="27">
                  <c:v>13.84</c:v>
                </c:pt>
                <c:pt idx="28">
                  <c:v>13.84</c:v>
                </c:pt>
                <c:pt idx="29">
                  <c:v>13.84</c:v>
                </c:pt>
                <c:pt idx="30">
                  <c:v>13.84</c:v>
                </c:pt>
                <c:pt idx="31">
                  <c:v>13.84</c:v>
                </c:pt>
                <c:pt idx="32">
                  <c:v>13.84</c:v>
                </c:pt>
                <c:pt idx="33">
                  <c:v>13.84</c:v>
                </c:pt>
                <c:pt idx="34">
                  <c:v>13.84</c:v>
                </c:pt>
                <c:pt idx="35">
                  <c:v>13.84</c:v>
                </c:pt>
                <c:pt idx="36">
                  <c:v>13.84</c:v>
                </c:pt>
                <c:pt idx="37">
                  <c:v>13.84</c:v>
                </c:pt>
                <c:pt idx="38">
                  <c:v>13.84</c:v>
                </c:pt>
                <c:pt idx="39">
                  <c:v>13.84</c:v>
                </c:pt>
                <c:pt idx="40">
                  <c:v>13.84</c:v>
                </c:pt>
                <c:pt idx="41">
                  <c:v>13.84</c:v>
                </c:pt>
                <c:pt idx="42">
                  <c:v>13.84</c:v>
                </c:pt>
                <c:pt idx="43">
                  <c:v>13.84</c:v>
                </c:pt>
                <c:pt idx="44">
                  <c:v>13.84</c:v>
                </c:pt>
                <c:pt idx="45">
                  <c:v>13.84</c:v>
                </c:pt>
                <c:pt idx="46">
                  <c:v>13.84</c:v>
                </c:pt>
                <c:pt idx="47">
                  <c:v>13.84</c:v>
                </c:pt>
                <c:pt idx="48">
                  <c:v>13.84</c:v>
                </c:pt>
                <c:pt idx="49">
                  <c:v>13.84</c:v>
                </c:pt>
                <c:pt idx="50">
                  <c:v>13.84</c:v>
                </c:pt>
                <c:pt idx="51">
                  <c:v>13.84</c:v>
                </c:pt>
                <c:pt idx="52">
                  <c:v>13.84</c:v>
                </c:pt>
                <c:pt idx="53">
                  <c:v>13.84</c:v>
                </c:pt>
                <c:pt idx="54">
                  <c:v>13.84</c:v>
                </c:pt>
                <c:pt idx="55">
                  <c:v>13.84</c:v>
                </c:pt>
                <c:pt idx="56">
                  <c:v>13.84</c:v>
                </c:pt>
                <c:pt idx="57">
                  <c:v>13.84</c:v>
                </c:pt>
                <c:pt idx="58">
                  <c:v>13.84</c:v>
                </c:pt>
                <c:pt idx="59">
                  <c:v>13.84</c:v>
                </c:pt>
                <c:pt idx="60">
                  <c:v>13.84</c:v>
                </c:pt>
                <c:pt idx="61">
                  <c:v>13.84</c:v>
                </c:pt>
                <c:pt idx="62">
                  <c:v>13.84</c:v>
                </c:pt>
                <c:pt idx="63">
                  <c:v>13.84</c:v>
                </c:pt>
                <c:pt idx="64">
                  <c:v>13.84</c:v>
                </c:pt>
                <c:pt idx="65">
                  <c:v>13.84</c:v>
                </c:pt>
                <c:pt idx="66">
                  <c:v>13.84</c:v>
                </c:pt>
                <c:pt idx="67">
                  <c:v>13.84</c:v>
                </c:pt>
                <c:pt idx="68">
                  <c:v>13.84</c:v>
                </c:pt>
                <c:pt idx="69">
                  <c:v>13.84</c:v>
                </c:pt>
                <c:pt idx="70">
                  <c:v>13.84</c:v>
                </c:pt>
                <c:pt idx="71">
                  <c:v>13.84</c:v>
                </c:pt>
                <c:pt idx="72">
                  <c:v>13.84</c:v>
                </c:pt>
                <c:pt idx="73">
                  <c:v>13.84</c:v>
                </c:pt>
                <c:pt idx="74">
                  <c:v>13.84</c:v>
                </c:pt>
                <c:pt idx="75">
                  <c:v>13.84</c:v>
                </c:pt>
                <c:pt idx="76">
                  <c:v>13.84</c:v>
                </c:pt>
                <c:pt idx="77">
                  <c:v>13.84</c:v>
                </c:pt>
                <c:pt idx="78">
                  <c:v>13.84</c:v>
                </c:pt>
                <c:pt idx="79">
                  <c:v>13.84</c:v>
                </c:pt>
                <c:pt idx="80">
                  <c:v>13.84</c:v>
                </c:pt>
                <c:pt idx="81">
                  <c:v>13.84</c:v>
                </c:pt>
                <c:pt idx="82">
                  <c:v>13.84</c:v>
                </c:pt>
                <c:pt idx="83">
                  <c:v>13.84</c:v>
                </c:pt>
                <c:pt idx="84">
                  <c:v>13.84</c:v>
                </c:pt>
                <c:pt idx="85">
                  <c:v>13.84</c:v>
                </c:pt>
                <c:pt idx="86">
                  <c:v>13.84</c:v>
                </c:pt>
                <c:pt idx="87">
                  <c:v>13.84</c:v>
                </c:pt>
                <c:pt idx="88">
                  <c:v>13.84</c:v>
                </c:pt>
                <c:pt idx="89">
                  <c:v>13.84</c:v>
                </c:pt>
                <c:pt idx="90">
                  <c:v>13.84</c:v>
                </c:pt>
                <c:pt idx="91">
                  <c:v>13.84</c:v>
                </c:pt>
                <c:pt idx="92">
                  <c:v>13.84</c:v>
                </c:pt>
                <c:pt idx="93">
                  <c:v>13.84</c:v>
                </c:pt>
                <c:pt idx="94">
                  <c:v>13.84</c:v>
                </c:pt>
                <c:pt idx="95">
                  <c:v>13.84</c:v>
                </c:pt>
                <c:pt idx="96">
                  <c:v>13.84</c:v>
                </c:pt>
                <c:pt idx="97">
                  <c:v>13.84</c:v>
                </c:pt>
                <c:pt idx="98">
                  <c:v>13.84</c:v>
                </c:pt>
                <c:pt idx="99">
                  <c:v>13.84</c:v>
                </c:pt>
                <c:pt idx="100">
                  <c:v>13.84</c:v>
                </c:pt>
                <c:pt idx="101">
                  <c:v>13.84</c:v>
                </c:pt>
                <c:pt idx="102">
                  <c:v>13.84</c:v>
                </c:pt>
                <c:pt idx="103">
                  <c:v>13.84</c:v>
                </c:pt>
                <c:pt idx="104">
                  <c:v>13.84</c:v>
                </c:pt>
                <c:pt idx="105">
                  <c:v>13.84</c:v>
                </c:pt>
                <c:pt idx="106">
                  <c:v>13.84</c:v>
                </c:pt>
                <c:pt idx="107">
                  <c:v>13.84</c:v>
                </c:pt>
                <c:pt idx="108">
                  <c:v>13.84</c:v>
                </c:pt>
                <c:pt idx="109">
                  <c:v>13.84</c:v>
                </c:pt>
                <c:pt idx="110">
                  <c:v>13.84</c:v>
                </c:pt>
                <c:pt idx="111">
                  <c:v>13.84</c:v>
                </c:pt>
                <c:pt idx="112">
                  <c:v>13.84</c:v>
                </c:pt>
                <c:pt idx="113">
                  <c:v>13.84</c:v>
                </c:pt>
                <c:pt idx="114">
                  <c:v>13.84</c:v>
                </c:pt>
                <c:pt idx="115">
                  <c:v>13.84</c:v>
                </c:pt>
                <c:pt idx="116">
                  <c:v>13.84</c:v>
                </c:pt>
                <c:pt idx="117">
                  <c:v>13.84</c:v>
                </c:pt>
                <c:pt idx="118">
                  <c:v>13.84</c:v>
                </c:pt>
                <c:pt idx="119">
                  <c:v>13.84</c:v>
                </c:pt>
                <c:pt idx="120">
                  <c:v>13.84</c:v>
                </c:pt>
                <c:pt idx="121">
                  <c:v>13.84</c:v>
                </c:pt>
                <c:pt idx="122">
                  <c:v>13.84</c:v>
                </c:pt>
                <c:pt idx="123">
                  <c:v>13.84</c:v>
                </c:pt>
                <c:pt idx="124">
                  <c:v>13.84</c:v>
                </c:pt>
                <c:pt idx="125">
                  <c:v>13.84</c:v>
                </c:pt>
                <c:pt idx="126">
                  <c:v>13.84</c:v>
                </c:pt>
                <c:pt idx="127">
                  <c:v>13.84</c:v>
                </c:pt>
                <c:pt idx="128">
                  <c:v>13.84</c:v>
                </c:pt>
                <c:pt idx="129">
                  <c:v>13.84</c:v>
                </c:pt>
                <c:pt idx="130">
                  <c:v>13.84</c:v>
                </c:pt>
                <c:pt idx="131">
                  <c:v>13.84</c:v>
                </c:pt>
                <c:pt idx="132">
                  <c:v>13.84</c:v>
                </c:pt>
                <c:pt idx="133">
                  <c:v>13.84</c:v>
                </c:pt>
                <c:pt idx="134">
                  <c:v>13.84</c:v>
                </c:pt>
                <c:pt idx="135">
                  <c:v>13.84</c:v>
                </c:pt>
                <c:pt idx="136">
                  <c:v>13.84</c:v>
                </c:pt>
                <c:pt idx="137">
                  <c:v>13.84</c:v>
                </c:pt>
                <c:pt idx="138">
                  <c:v>13.84</c:v>
                </c:pt>
                <c:pt idx="139">
                  <c:v>13.84</c:v>
                </c:pt>
                <c:pt idx="140">
                  <c:v>13.84</c:v>
                </c:pt>
                <c:pt idx="141">
                  <c:v>13.84</c:v>
                </c:pt>
                <c:pt idx="142">
                  <c:v>13.84</c:v>
                </c:pt>
                <c:pt idx="143">
                  <c:v>13.84</c:v>
                </c:pt>
                <c:pt idx="144">
                  <c:v>13.84</c:v>
                </c:pt>
                <c:pt idx="145">
                  <c:v>13.84</c:v>
                </c:pt>
                <c:pt idx="146">
                  <c:v>13.84</c:v>
                </c:pt>
                <c:pt idx="147">
                  <c:v>13.84</c:v>
                </c:pt>
                <c:pt idx="148">
                  <c:v>13.84</c:v>
                </c:pt>
                <c:pt idx="149">
                  <c:v>13.84</c:v>
                </c:pt>
                <c:pt idx="150">
                  <c:v>13.84</c:v>
                </c:pt>
                <c:pt idx="151">
                  <c:v>13.84</c:v>
                </c:pt>
                <c:pt idx="152">
                  <c:v>14.09</c:v>
                </c:pt>
                <c:pt idx="153">
                  <c:v>14.09</c:v>
                </c:pt>
                <c:pt idx="154">
                  <c:v>14.09</c:v>
                </c:pt>
                <c:pt idx="155">
                  <c:v>14.09</c:v>
                </c:pt>
                <c:pt idx="156">
                  <c:v>14.09</c:v>
                </c:pt>
                <c:pt idx="157">
                  <c:v>14.09</c:v>
                </c:pt>
                <c:pt idx="158">
                  <c:v>14.09</c:v>
                </c:pt>
                <c:pt idx="159">
                  <c:v>14.09</c:v>
                </c:pt>
                <c:pt idx="160">
                  <c:v>14.09</c:v>
                </c:pt>
                <c:pt idx="161">
                  <c:v>14.09</c:v>
                </c:pt>
                <c:pt idx="162">
                  <c:v>14.09</c:v>
                </c:pt>
                <c:pt idx="163">
                  <c:v>14.09</c:v>
                </c:pt>
                <c:pt idx="164">
                  <c:v>14.09</c:v>
                </c:pt>
                <c:pt idx="165">
                  <c:v>14.09</c:v>
                </c:pt>
                <c:pt idx="166">
                  <c:v>14.09</c:v>
                </c:pt>
                <c:pt idx="167">
                  <c:v>14.09</c:v>
                </c:pt>
                <c:pt idx="168">
                  <c:v>14.09</c:v>
                </c:pt>
                <c:pt idx="169">
                  <c:v>14.09</c:v>
                </c:pt>
                <c:pt idx="170">
                  <c:v>14.09</c:v>
                </c:pt>
                <c:pt idx="171">
                  <c:v>14.09</c:v>
                </c:pt>
                <c:pt idx="172">
                  <c:v>14.09</c:v>
                </c:pt>
                <c:pt idx="173">
                  <c:v>14.09</c:v>
                </c:pt>
                <c:pt idx="174">
                  <c:v>14.09</c:v>
                </c:pt>
                <c:pt idx="175">
                  <c:v>14.09</c:v>
                </c:pt>
                <c:pt idx="176">
                  <c:v>14.09</c:v>
                </c:pt>
                <c:pt idx="177">
                  <c:v>14.09</c:v>
                </c:pt>
                <c:pt idx="178">
                  <c:v>14.09</c:v>
                </c:pt>
                <c:pt idx="179">
                  <c:v>14.125999999999999</c:v>
                </c:pt>
                <c:pt idx="180">
                  <c:v>14.141999999999999</c:v>
                </c:pt>
                <c:pt idx="181">
                  <c:v>14.159000000000001</c:v>
                </c:pt>
                <c:pt idx="182">
                  <c:v>14.177</c:v>
                </c:pt>
                <c:pt idx="183">
                  <c:v>14.196</c:v>
                </c:pt>
                <c:pt idx="184">
                  <c:v>14.215999999999999</c:v>
                </c:pt>
                <c:pt idx="185">
                  <c:v>14.243</c:v>
                </c:pt>
                <c:pt idx="186">
                  <c:v>14.279</c:v>
                </c:pt>
                <c:pt idx="187">
                  <c:v>14.31</c:v>
                </c:pt>
                <c:pt idx="188">
                  <c:v>14.34</c:v>
                </c:pt>
                <c:pt idx="189">
                  <c:v>14.371</c:v>
                </c:pt>
                <c:pt idx="190">
                  <c:v>14.403</c:v>
                </c:pt>
                <c:pt idx="191">
                  <c:v>14.439</c:v>
                </c:pt>
                <c:pt idx="192">
                  <c:v>14.474</c:v>
                </c:pt>
                <c:pt idx="193">
                  <c:v>14.507999999999999</c:v>
                </c:pt>
                <c:pt idx="194">
                  <c:v>14.542</c:v>
                </c:pt>
                <c:pt idx="195">
                  <c:v>14.577</c:v>
                </c:pt>
                <c:pt idx="196">
                  <c:v>14.611000000000001</c:v>
                </c:pt>
                <c:pt idx="197">
                  <c:v>14.645</c:v>
                </c:pt>
                <c:pt idx="198">
                  <c:v>14.68</c:v>
                </c:pt>
                <c:pt idx="199">
                  <c:v>14.715</c:v>
                </c:pt>
                <c:pt idx="200">
                  <c:v>14.75</c:v>
                </c:pt>
                <c:pt idx="201">
                  <c:v>14.786</c:v>
                </c:pt>
                <c:pt idx="202">
                  <c:v>14.821999999999999</c:v>
                </c:pt>
                <c:pt idx="203">
                  <c:v>14.859</c:v>
                </c:pt>
                <c:pt idx="204">
                  <c:v>14.895</c:v>
                </c:pt>
                <c:pt idx="205">
                  <c:v>14.939</c:v>
                </c:pt>
                <c:pt idx="206">
                  <c:v>14.992000000000001</c:v>
                </c:pt>
                <c:pt idx="207">
                  <c:v>15.037000000000001</c:v>
                </c:pt>
                <c:pt idx="208">
                  <c:v>15.099</c:v>
                </c:pt>
                <c:pt idx="209">
                  <c:v>15.16</c:v>
                </c:pt>
                <c:pt idx="210">
                  <c:v>15.222</c:v>
                </c:pt>
                <c:pt idx="211">
                  <c:v>15.282999999999999</c:v>
                </c:pt>
                <c:pt idx="212">
                  <c:v>15.359</c:v>
                </c:pt>
                <c:pt idx="213">
                  <c:v>15.436</c:v>
                </c:pt>
                <c:pt idx="214">
                  <c:v>15.512</c:v>
                </c:pt>
                <c:pt idx="215">
                  <c:v>15.589</c:v>
                </c:pt>
                <c:pt idx="216">
                  <c:v>15.667999999999999</c:v>
                </c:pt>
                <c:pt idx="217">
                  <c:v>15.747999999999999</c:v>
                </c:pt>
                <c:pt idx="218">
                  <c:v>15.829000000000001</c:v>
                </c:pt>
                <c:pt idx="219">
                  <c:v>15.91</c:v>
                </c:pt>
                <c:pt idx="220">
                  <c:v>15.992000000000001</c:v>
                </c:pt>
                <c:pt idx="221">
                  <c:v>16.074000000000002</c:v>
                </c:pt>
                <c:pt idx="222">
                  <c:v>16.164999999999999</c:v>
                </c:pt>
                <c:pt idx="223">
                  <c:v>16.257999999999999</c:v>
                </c:pt>
                <c:pt idx="224">
                  <c:v>16.350000000000001</c:v>
                </c:pt>
                <c:pt idx="225">
                  <c:v>16.443999999999999</c:v>
                </c:pt>
                <c:pt idx="226">
                  <c:v>16.536999999999999</c:v>
                </c:pt>
                <c:pt idx="227">
                  <c:v>16.632000000000001</c:v>
                </c:pt>
                <c:pt idx="228">
                  <c:v>16.759</c:v>
                </c:pt>
                <c:pt idx="229">
                  <c:v>16.888000000000002</c:v>
                </c:pt>
                <c:pt idx="230">
                  <c:v>17.018000000000001</c:v>
                </c:pt>
                <c:pt idx="231">
                  <c:v>17.148</c:v>
                </c:pt>
                <c:pt idx="232">
                  <c:v>17.289000000000001</c:v>
                </c:pt>
                <c:pt idx="233">
                  <c:v>17.454999999999998</c:v>
                </c:pt>
                <c:pt idx="234">
                  <c:v>17.63</c:v>
                </c:pt>
                <c:pt idx="235">
                  <c:v>17.806000000000001</c:v>
                </c:pt>
                <c:pt idx="236">
                  <c:v>17.984999999999999</c:v>
                </c:pt>
                <c:pt idx="237">
                  <c:v>18.167999999999999</c:v>
                </c:pt>
                <c:pt idx="238">
                  <c:v>18.353000000000002</c:v>
                </c:pt>
                <c:pt idx="239">
                  <c:v>18.539000000000001</c:v>
                </c:pt>
                <c:pt idx="240">
                  <c:v>18.728000000000002</c:v>
                </c:pt>
                <c:pt idx="241">
                  <c:v>18.919</c:v>
                </c:pt>
                <c:pt idx="242">
                  <c:v>19.111999999999998</c:v>
                </c:pt>
                <c:pt idx="243">
                  <c:v>19.306999999999999</c:v>
                </c:pt>
                <c:pt idx="244">
                  <c:v>19.504000000000001</c:v>
                </c:pt>
                <c:pt idx="245">
                  <c:v>19.678000000000001</c:v>
                </c:pt>
                <c:pt idx="246">
                  <c:v>19.795000000000002</c:v>
                </c:pt>
                <c:pt idx="247">
                  <c:v>19.902000000000001</c:v>
                </c:pt>
                <c:pt idx="248">
                  <c:v>20.012</c:v>
                </c:pt>
                <c:pt idx="249">
                  <c:v>20.122</c:v>
                </c:pt>
                <c:pt idx="250">
                  <c:v>20.248000000000001</c:v>
                </c:pt>
                <c:pt idx="251">
                  <c:v>20.373000000000001</c:v>
                </c:pt>
                <c:pt idx="252">
                  <c:v>20.501000000000001</c:v>
                </c:pt>
                <c:pt idx="253">
                  <c:v>20.629000000000001</c:v>
                </c:pt>
                <c:pt idx="254">
                  <c:v>20.728999999999999</c:v>
                </c:pt>
                <c:pt idx="255">
                  <c:v>20.812999999999999</c:v>
                </c:pt>
                <c:pt idx="256">
                  <c:v>20.928000000000001</c:v>
                </c:pt>
                <c:pt idx="257">
                  <c:v>21.045000000000002</c:v>
                </c:pt>
                <c:pt idx="258">
                  <c:v>21.16</c:v>
                </c:pt>
                <c:pt idx="259">
                  <c:v>21.279</c:v>
                </c:pt>
                <c:pt idx="260">
                  <c:v>21.399000000000001</c:v>
                </c:pt>
                <c:pt idx="261">
                  <c:v>21.521000000000001</c:v>
                </c:pt>
                <c:pt idx="262">
                  <c:v>21.643999999999998</c:v>
                </c:pt>
                <c:pt idx="263">
                  <c:v>21.766999999999999</c:v>
                </c:pt>
                <c:pt idx="264">
                  <c:v>21.891999999999999</c:v>
                </c:pt>
                <c:pt idx="265">
                  <c:v>22.018000000000001</c:v>
                </c:pt>
                <c:pt idx="266">
                  <c:v>22.143999999999998</c:v>
                </c:pt>
                <c:pt idx="267">
                  <c:v>22.271000000000001</c:v>
                </c:pt>
                <c:pt idx="268">
                  <c:v>22.398</c:v>
                </c:pt>
                <c:pt idx="269">
                  <c:v>22.527000000000001</c:v>
                </c:pt>
                <c:pt idx="270">
                  <c:v>22.655999999999999</c:v>
                </c:pt>
                <c:pt idx="271">
                  <c:v>22.803000000000001</c:v>
                </c:pt>
                <c:pt idx="272">
                  <c:v>22.954000000000001</c:v>
                </c:pt>
                <c:pt idx="273">
                  <c:v>23.106000000000002</c:v>
                </c:pt>
                <c:pt idx="274">
                  <c:v>23.283000000000001</c:v>
                </c:pt>
                <c:pt idx="275">
                  <c:v>23.462</c:v>
                </c:pt>
                <c:pt idx="276">
                  <c:v>23.64</c:v>
                </c:pt>
                <c:pt idx="277">
                  <c:v>23.82</c:v>
                </c:pt>
                <c:pt idx="278">
                  <c:v>24.001999999999999</c:v>
                </c:pt>
                <c:pt idx="279">
                  <c:v>24.189</c:v>
                </c:pt>
                <c:pt idx="280">
                  <c:v>24.378</c:v>
                </c:pt>
                <c:pt idx="281">
                  <c:v>24.568999999999999</c:v>
                </c:pt>
                <c:pt idx="282">
                  <c:v>24.760999999999999</c:v>
                </c:pt>
                <c:pt idx="283">
                  <c:v>24.971</c:v>
                </c:pt>
                <c:pt idx="284">
                  <c:v>25.201000000000001</c:v>
                </c:pt>
                <c:pt idx="285">
                  <c:v>25.434000000000001</c:v>
                </c:pt>
                <c:pt idx="286">
                  <c:v>27.591999999999999</c:v>
                </c:pt>
                <c:pt idx="287">
                  <c:v>27.849</c:v>
                </c:pt>
                <c:pt idx="288">
                  <c:v>28.109000000000002</c:v>
                </c:pt>
                <c:pt idx="289">
                  <c:v>28.373000000000001</c:v>
                </c:pt>
                <c:pt idx="290">
                  <c:v>28.731000000000002</c:v>
                </c:pt>
                <c:pt idx="291">
                  <c:v>29.082999999999998</c:v>
                </c:pt>
                <c:pt idx="292">
                  <c:v>29.518000000000001</c:v>
                </c:pt>
                <c:pt idx="293">
                  <c:v>29.960999999999999</c:v>
                </c:pt>
                <c:pt idx="294">
                  <c:v>30.413</c:v>
                </c:pt>
                <c:pt idx="295">
                  <c:v>30.873999999999999</c:v>
                </c:pt>
                <c:pt idx="296">
                  <c:v>31.151</c:v>
                </c:pt>
                <c:pt idx="297">
                  <c:v>31.434000000000001</c:v>
                </c:pt>
                <c:pt idx="298">
                  <c:v>31.722999999999999</c:v>
                </c:pt>
                <c:pt idx="299">
                  <c:v>32.015999999999998</c:v>
                </c:pt>
                <c:pt idx="300">
                  <c:v>32.316000000000003</c:v>
                </c:pt>
                <c:pt idx="301">
                  <c:v>32.625999999999998</c:v>
                </c:pt>
                <c:pt idx="302">
                  <c:v>32.948</c:v>
                </c:pt>
                <c:pt idx="303">
                  <c:v>33.292999999999999</c:v>
                </c:pt>
                <c:pt idx="304">
                  <c:v>33.642000000000003</c:v>
                </c:pt>
                <c:pt idx="305">
                  <c:v>33.996000000000002</c:v>
                </c:pt>
                <c:pt idx="306">
                  <c:v>34.356999999999999</c:v>
                </c:pt>
                <c:pt idx="307">
                  <c:v>34.720999999999997</c:v>
                </c:pt>
                <c:pt idx="308">
                  <c:v>35.087000000000003</c:v>
                </c:pt>
                <c:pt idx="309">
                  <c:v>35.454999999999998</c:v>
                </c:pt>
                <c:pt idx="310">
                  <c:v>35.826999999999998</c:v>
                </c:pt>
                <c:pt idx="311">
                  <c:v>36.203000000000003</c:v>
                </c:pt>
                <c:pt idx="312">
                  <c:v>36.582999999999998</c:v>
                </c:pt>
                <c:pt idx="313">
                  <c:v>36.965000000000003</c:v>
                </c:pt>
                <c:pt idx="314">
                  <c:v>37.347999999999999</c:v>
                </c:pt>
                <c:pt idx="315">
                  <c:v>37.729999999999997</c:v>
                </c:pt>
                <c:pt idx="316">
                  <c:v>41.716000000000001</c:v>
                </c:pt>
                <c:pt idx="317">
                  <c:v>41.881999999999998</c:v>
                </c:pt>
                <c:pt idx="318">
                  <c:v>42.045999999999999</c:v>
                </c:pt>
                <c:pt idx="319">
                  <c:v>42.21</c:v>
                </c:pt>
                <c:pt idx="320">
                  <c:v>42.375</c:v>
                </c:pt>
                <c:pt idx="321">
                  <c:v>42.54</c:v>
                </c:pt>
                <c:pt idx="322">
                  <c:v>42.704999999999998</c:v>
                </c:pt>
                <c:pt idx="323">
                  <c:v>42.872</c:v>
                </c:pt>
                <c:pt idx="324">
                  <c:v>43.039000000000001</c:v>
                </c:pt>
                <c:pt idx="325">
                  <c:v>43.207000000000001</c:v>
                </c:pt>
                <c:pt idx="326">
                  <c:v>43.375999999999998</c:v>
                </c:pt>
                <c:pt idx="327">
                  <c:v>43.545000000000002</c:v>
                </c:pt>
                <c:pt idx="328">
                  <c:v>43.697000000000003</c:v>
                </c:pt>
                <c:pt idx="329">
                  <c:v>43.85</c:v>
                </c:pt>
                <c:pt idx="330">
                  <c:v>44.003999999999998</c:v>
                </c:pt>
                <c:pt idx="331">
                  <c:v>44.158000000000001</c:v>
                </c:pt>
                <c:pt idx="332">
                  <c:v>44.298999999999999</c:v>
                </c:pt>
                <c:pt idx="333">
                  <c:v>44.432000000000002</c:v>
                </c:pt>
                <c:pt idx="334">
                  <c:v>44.566000000000003</c:v>
                </c:pt>
                <c:pt idx="335">
                  <c:v>44.69</c:v>
                </c:pt>
                <c:pt idx="336">
                  <c:v>44.807000000000002</c:v>
                </c:pt>
                <c:pt idx="337">
                  <c:v>44.917999999999999</c:v>
                </c:pt>
                <c:pt idx="338">
                  <c:v>45.029000000000003</c:v>
                </c:pt>
                <c:pt idx="339">
                  <c:v>45.133000000000003</c:v>
                </c:pt>
                <c:pt idx="340">
                  <c:v>45.234000000000002</c:v>
                </c:pt>
                <c:pt idx="341">
                  <c:v>45.335999999999999</c:v>
                </c:pt>
                <c:pt idx="342">
                  <c:v>45.426000000000002</c:v>
                </c:pt>
                <c:pt idx="343">
                  <c:v>45.51</c:v>
                </c:pt>
                <c:pt idx="344">
                  <c:v>45.597000000000001</c:v>
                </c:pt>
                <c:pt idx="345">
                  <c:v>45.683</c:v>
                </c:pt>
                <c:pt idx="346">
                  <c:v>45.762999999999998</c:v>
                </c:pt>
                <c:pt idx="347">
                  <c:v>45.848999999999997</c:v>
                </c:pt>
                <c:pt idx="348">
                  <c:v>45.932000000000002</c:v>
                </c:pt>
                <c:pt idx="349">
                  <c:v>46.021000000000001</c:v>
                </c:pt>
                <c:pt idx="350">
                  <c:v>46.107999999999997</c:v>
                </c:pt>
                <c:pt idx="351">
                  <c:v>46.195999999999998</c:v>
                </c:pt>
                <c:pt idx="352">
                  <c:v>46.283999999999999</c:v>
                </c:pt>
                <c:pt idx="353">
                  <c:v>46.372</c:v>
                </c:pt>
                <c:pt idx="354">
                  <c:v>46.46</c:v>
                </c:pt>
                <c:pt idx="355">
                  <c:v>46.548000000000002</c:v>
                </c:pt>
                <c:pt idx="356">
                  <c:v>46.636000000000003</c:v>
                </c:pt>
                <c:pt idx="357">
                  <c:v>46.725000000000001</c:v>
                </c:pt>
                <c:pt idx="358">
                  <c:v>46.823</c:v>
                </c:pt>
                <c:pt idx="359">
                  <c:v>46.930999999999997</c:v>
                </c:pt>
                <c:pt idx="360">
                  <c:v>47.048000000000002</c:v>
                </c:pt>
                <c:pt idx="361">
                  <c:v>47.173999999999999</c:v>
                </c:pt>
                <c:pt idx="362">
                  <c:v>47.3</c:v>
                </c:pt>
                <c:pt idx="363">
                  <c:v>47.427</c:v>
                </c:pt>
                <c:pt idx="364">
                  <c:v>47.558999999999997</c:v>
                </c:pt>
                <c:pt idx="365">
                  <c:v>47.691000000000003</c:v>
                </c:pt>
                <c:pt idx="366">
                  <c:v>47.823999999999998</c:v>
                </c:pt>
                <c:pt idx="367">
                  <c:v>47.957000000000001</c:v>
                </c:pt>
                <c:pt idx="368">
                  <c:v>48.09</c:v>
                </c:pt>
                <c:pt idx="369">
                  <c:v>48.223999999999997</c:v>
                </c:pt>
                <c:pt idx="370">
                  <c:v>48.357999999999997</c:v>
                </c:pt>
                <c:pt idx="371">
                  <c:v>48.491999999999997</c:v>
                </c:pt>
                <c:pt idx="372">
                  <c:v>48.627000000000002</c:v>
                </c:pt>
                <c:pt idx="373">
                  <c:v>48.762</c:v>
                </c:pt>
                <c:pt idx="374">
                  <c:v>48.898000000000003</c:v>
                </c:pt>
                <c:pt idx="375">
                  <c:v>49.033999999999999</c:v>
                </c:pt>
                <c:pt idx="376">
                  <c:v>49.17</c:v>
                </c:pt>
                <c:pt idx="377">
                  <c:v>49.307000000000002</c:v>
                </c:pt>
                <c:pt idx="378">
                  <c:v>49.444000000000003</c:v>
                </c:pt>
                <c:pt idx="379">
                  <c:v>49.581000000000003</c:v>
                </c:pt>
                <c:pt idx="380">
                  <c:v>49.719000000000001</c:v>
                </c:pt>
                <c:pt idx="381">
                  <c:v>49.856999999999999</c:v>
                </c:pt>
                <c:pt idx="382">
                  <c:v>49.996000000000002</c:v>
                </c:pt>
                <c:pt idx="383">
                  <c:v>50.134999999999998</c:v>
                </c:pt>
                <c:pt idx="384">
                  <c:v>50.274000000000001</c:v>
                </c:pt>
                <c:pt idx="385">
                  <c:v>50.414000000000001</c:v>
                </c:pt>
                <c:pt idx="386">
                  <c:v>50.554000000000002</c:v>
                </c:pt>
                <c:pt idx="387">
                  <c:v>50.694000000000003</c:v>
                </c:pt>
                <c:pt idx="388">
                  <c:v>50.835000000000001</c:v>
                </c:pt>
                <c:pt idx="389">
                  <c:v>50.975999999999999</c:v>
                </c:pt>
                <c:pt idx="390">
                  <c:v>51.128999999999998</c:v>
                </c:pt>
                <c:pt idx="391">
                  <c:v>51.281999999999996</c:v>
                </c:pt>
                <c:pt idx="392">
                  <c:v>51.436</c:v>
                </c:pt>
                <c:pt idx="393">
                  <c:v>51.59</c:v>
                </c:pt>
                <c:pt idx="394">
                  <c:v>51.744999999999997</c:v>
                </c:pt>
                <c:pt idx="395">
                  <c:v>51.9</c:v>
                </c:pt>
                <c:pt idx="396">
                  <c:v>52.07</c:v>
                </c:pt>
                <c:pt idx="397">
                  <c:v>52.241</c:v>
                </c:pt>
                <c:pt idx="398">
                  <c:v>52.429000000000002</c:v>
                </c:pt>
                <c:pt idx="399">
                  <c:v>52.616999999999997</c:v>
                </c:pt>
                <c:pt idx="400">
                  <c:v>52.805999999999997</c:v>
                </c:pt>
                <c:pt idx="401">
                  <c:v>53.015999999999998</c:v>
                </c:pt>
                <c:pt idx="402">
                  <c:v>53.226999999999997</c:v>
                </c:pt>
                <c:pt idx="403">
                  <c:v>53.463999999999999</c:v>
                </c:pt>
                <c:pt idx="404">
                  <c:v>53.701999999999998</c:v>
                </c:pt>
                <c:pt idx="405">
                  <c:v>53.941000000000003</c:v>
                </c:pt>
                <c:pt idx="406">
                  <c:v>54.216000000000001</c:v>
                </c:pt>
                <c:pt idx="407">
                  <c:v>54.493000000000002</c:v>
                </c:pt>
                <c:pt idx="408">
                  <c:v>54.771000000000001</c:v>
                </c:pt>
                <c:pt idx="409">
                  <c:v>55.05</c:v>
                </c:pt>
                <c:pt idx="410">
                  <c:v>55.331000000000003</c:v>
                </c:pt>
                <c:pt idx="411">
                  <c:v>55.613</c:v>
                </c:pt>
                <c:pt idx="412">
                  <c:v>55.896999999999998</c:v>
                </c:pt>
                <c:pt idx="413">
                  <c:v>56.189</c:v>
                </c:pt>
                <c:pt idx="414">
                  <c:v>56.482999999999997</c:v>
                </c:pt>
                <c:pt idx="415">
                  <c:v>56.777999999999999</c:v>
                </c:pt>
                <c:pt idx="416">
                  <c:v>57.075000000000003</c:v>
                </c:pt>
                <c:pt idx="417">
                  <c:v>57.374000000000002</c:v>
                </c:pt>
                <c:pt idx="418">
                  <c:v>57.673999999999999</c:v>
                </c:pt>
                <c:pt idx="419">
                  <c:v>57.994</c:v>
                </c:pt>
                <c:pt idx="420">
                  <c:v>58.316000000000003</c:v>
                </c:pt>
                <c:pt idx="421">
                  <c:v>58.64</c:v>
                </c:pt>
                <c:pt idx="422">
                  <c:v>58.966000000000001</c:v>
                </c:pt>
                <c:pt idx="423">
                  <c:v>59.304000000000002</c:v>
                </c:pt>
                <c:pt idx="424">
                  <c:v>59.643999999999998</c:v>
                </c:pt>
                <c:pt idx="425">
                  <c:v>59.985999999999997</c:v>
                </c:pt>
                <c:pt idx="426">
                  <c:v>60.33</c:v>
                </c:pt>
                <c:pt idx="427">
                  <c:v>60.685000000000002</c:v>
                </c:pt>
                <c:pt idx="428">
                  <c:v>61.128999999999998</c:v>
                </c:pt>
                <c:pt idx="429">
                  <c:v>61.576000000000001</c:v>
                </c:pt>
                <c:pt idx="430">
                  <c:v>62.027000000000001</c:v>
                </c:pt>
                <c:pt idx="431">
                  <c:v>62.545999999999999</c:v>
                </c:pt>
                <c:pt idx="432">
                  <c:v>63.069000000000003</c:v>
                </c:pt>
                <c:pt idx="433">
                  <c:v>63.595999999999997</c:v>
                </c:pt>
                <c:pt idx="434">
                  <c:v>63.969000000000001</c:v>
                </c:pt>
                <c:pt idx="435">
                  <c:v>64.343999999999994</c:v>
                </c:pt>
                <c:pt idx="436">
                  <c:v>64.721000000000004</c:v>
                </c:pt>
                <c:pt idx="437">
                  <c:v>65.099999999999994</c:v>
                </c:pt>
                <c:pt idx="438">
                  <c:v>65.480999999999995</c:v>
                </c:pt>
                <c:pt idx="439">
                  <c:v>65.864999999999995</c:v>
                </c:pt>
                <c:pt idx="440">
                  <c:v>66.251000000000005</c:v>
                </c:pt>
                <c:pt idx="441">
                  <c:v>66.638999999999996</c:v>
                </c:pt>
                <c:pt idx="442">
                  <c:v>67.03</c:v>
                </c:pt>
                <c:pt idx="443">
                  <c:v>67.423000000000002</c:v>
                </c:pt>
                <c:pt idx="444">
                  <c:v>67.817999999999998</c:v>
                </c:pt>
                <c:pt idx="445">
                  <c:v>68.215000000000003</c:v>
                </c:pt>
                <c:pt idx="446">
                  <c:v>68.614999999999995</c:v>
                </c:pt>
                <c:pt idx="447">
                  <c:v>69.016999999999996</c:v>
                </c:pt>
                <c:pt idx="448">
                  <c:v>69.421000000000006</c:v>
                </c:pt>
                <c:pt idx="449">
                  <c:v>69.828000000000003</c:v>
                </c:pt>
                <c:pt idx="450">
                  <c:v>70.236999999999995</c:v>
                </c:pt>
                <c:pt idx="451">
                  <c:v>70.649000000000001</c:v>
                </c:pt>
                <c:pt idx="452">
                  <c:v>71.179000000000002</c:v>
                </c:pt>
                <c:pt idx="453">
                  <c:v>71.712999999999994</c:v>
                </c:pt>
                <c:pt idx="454">
                  <c:v>72.251000000000005</c:v>
                </c:pt>
                <c:pt idx="455">
                  <c:v>72.251000000000005</c:v>
                </c:pt>
                <c:pt idx="456">
                  <c:v>72.793000000000006</c:v>
                </c:pt>
                <c:pt idx="457">
                  <c:v>73.338999999999999</c:v>
                </c:pt>
                <c:pt idx="458">
                  <c:v>73.888999999999996</c:v>
                </c:pt>
                <c:pt idx="459">
                  <c:v>74.442999999999998</c:v>
                </c:pt>
                <c:pt idx="460">
                  <c:v>75.001000000000005</c:v>
                </c:pt>
                <c:pt idx="461">
                  <c:v>75.563999999999993</c:v>
                </c:pt>
                <c:pt idx="462">
                  <c:v>76.131</c:v>
                </c:pt>
                <c:pt idx="463">
                  <c:v>76.701999999999998</c:v>
                </c:pt>
                <c:pt idx="464">
                  <c:v>77.277000000000001</c:v>
                </c:pt>
                <c:pt idx="465">
                  <c:v>77.856999999999999</c:v>
                </c:pt>
                <c:pt idx="466">
                  <c:v>78.441000000000003</c:v>
                </c:pt>
                <c:pt idx="467">
                  <c:v>79.028999999999996</c:v>
                </c:pt>
                <c:pt idx="468">
                  <c:v>79.622</c:v>
                </c:pt>
                <c:pt idx="469">
                  <c:v>80.218999999999994</c:v>
                </c:pt>
                <c:pt idx="470">
                  <c:v>80.820999999999998</c:v>
                </c:pt>
                <c:pt idx="471">
                  <c:v>81.459000000000003</c:v>
                </c:pt>
                <c:pt idx="472">
                  <c:v>82.102000000000004</c:v>
                </c:pt>
                <c:pt idx="473">
                  <c:v>82.75</c:v>
                </c:pt>
                <c:pt idx="474">
                  <c:v>83.403000000000006</c:v>
                </c:pt>
                <c:pt idx="475">
                  <c:v>84.061000000000007</c:v>
                </c:pt>
                <c:pt idx="476">
                  <c:v>84.748000000000005</c:v>
                </c:pt>
                <c:pt idx="477">
                  <c:v>85.441000000000003</c:v>
                </c:pt>
                <c:pt idx="478">
                  <c:v>86.14</c:v>
                </c:pt>
                <c:pt idx="479">
                  <c:v>86.843999999999994</c:v>
                </c:pt>
                <c:pt idx="480">
                  <c:v>87.554000000000002</c:v>
                </c:pt>
                <c:pt idx="481">
                  <c:v>88.27</c:v>
                </c:pt>
                <c:pt idx="482">
                  <c:v>88.992000000000004</c:v>
                </c:pt>
                <c:pt idx="483">
                  <c:v>89.72</c:v>
                </c:pt>
                <c:pt idx="484">
                  <c:v>90.537999999999997</c:v>
                </c:pt>
                <c:pt idx="485">
                  <c:v>91.364000000000004</c:v>
                </c:pt>
                <c:pt idx="486">
                  <c:v>92.197000000000003</c:v>
                </c:pt>
                <c:pt idx="487">
                  <c:v>93.037999999999997</c:v>
                </c:pt>
                <c:pt idx="488">
                  <c:v>93.887</c:v>
                </c:pt>
                <c:pt idx="489">
                  <c:v>94.792000000000002</c:v>
                </c:pt>
                <c:pt idx="490">
                  <c:v>95.706000000000003</c:v>
                </c:pt>
                <c:pt idx="491">
                  <c:v>96.628</c:v>
                </c:pt>
                <c:pt idx="492">
                  <c:v>97.558999999999997</c:v>
                </c:pt>
                <c:pt idx="493">
                  <c:v>98.498999999999995</c:v>
                </c:pt>
                <c:pt idx="494">
                  <c:v>99.447999999999993</c:v>
                </c:pt>
                <c:pt idx="495">
                  <c:v>100.29</c:v>
                </c:pt>
                <c:pt idx="496">
                  <c:v>101.14</c:v>
                </c:pt>
                <c:pt idx="497">
                  <c:v>101.86</c:v>
                </c:pt>
                <c:pt idx="498">
                  <c:v>102.56</c:v>
                </c:pt>
                <c:pt idx="499">
                  <c:v>103.27</c:v>
                </c:pt>
                <c:pt idx="500">
                  <c:v>103.98</c:v>
                </c:pt>
                <c:pt idx="501">
                  <c:v>104.7</c:v>
                </c:pt>
                <c:pt idx="502">
                  <c:v>105.42</c:v>
                </c:pt>
                <c:pt idx="503">
                  <c:v>106.11</c:v>
                </c:pt>
                <c:pt idx="504">
                  <c:v>106.8</c:v>
                </c:pt>
                <c:pt idx="505">
                  <c:v>107.5</c:v>
                </c:pt>
                <c:pt idx="506">
                  <c:v>108.2</c:v>
                </c:pt>
                <c:pt idx="507">
                  <c:v>108.91</c:v>
                </c:pt>
                <c:pt idx="508">
                  <c:v>109.62</c:v>
                </c:pt>
                <c:pt idx="509">
                  <c:v>110.34</c:v>
                </c:pt>
                <c:pt idx="510">
                  <c:v>111.06</c:v>
                </c:pt>
                <c:pt idx="511">
                  <c:v>111.79</c:v>
                </c:pt>
                <c:pt idx="512">
                  <c:v>112.47</c:v>
                </c:pt>
                <c:pt idx="513">
                  <c:v>113.16</c:v>
                </c:pt>
                <c:pt idx="514">
                  <c:v>113.85</c:v>
                </c:pt>
                <c:pt idx="515">
                  <c:v>114.55</c:v>
                </c:pt>
                <c:pt idx="516">
                  <c:v>115.54</c:v>
                </c:pt>
                <c:pt idx="517">
                  <c:v>116.54</c:v>
                </c:pt>
                <c:pt idx="518">
                  <c:v>117.55</c:v>
                </c:pt>
                <c:pt idx="519">
                  <c:v>118.57</c:v>
                </c:pt>
                <c:pt idx="520">
                  <c:v>119.64</c:v>
                </c:pt>
                <c:pt idx="521">
                  <c:v>120.72</c:v>
                </c:pt>
                <c:pt idx="522">
                  <c:v>121.81</c:v>
                </c:pt>
                <c:pt idx="523">
                  <c:v>122.91</c:v>
                </c:pt>
                <c:pt idx="524">
                  <c:v>123.97</c:v>
                </c:pt>
                <c:pt idx="525">
                  <c:v>125.15</c:v>
                </c:pt>
                <c:pt idx="526">
                  <c:v>126.4</c:v>
                </c:pt>
                <c:pt idx="527">
                  <c:v>127.67</c:v>
                </c:pt>
                <c:pt idx="528">
                  <c:v>128.94999999999999</c:v>
                </c:pt>
                <c:pt idx="529">
                  <c:v>130.24</c:v>
                </c:pt>
                <c:pt idx="530">
                  <c:v>131.54</c:v>
                </c:pt>
                <c:pt idx="531">
                  <c:v>132.99</c:v>
                </c:pt>
                <c:pt idx="532">
                  <c:v>134.46</c:v>
                </c:pt>
                <c:pt idx="533">
                  <c:v>135.94</c:v>
                </c:pt>
                <c:pt idx="534">
                  <c:v>137.44</c:v>
                </c:pt>
                <c:pt idx="535">
                  <c:v>138.56</c:v>
                </c:pt>
                <c:pt idx="536">
                  <c:v>139.77000000000001</c:v>
                </c:pt>
                <c:pt idx="537">
                  <c:v>141</c:v>
                </c:pt>
                <c:pt idx="538">
                  <c:v>142.24</c:v>
                </c:pt>
                <c:pt idx="539">
                  <c:v>143.49</c:v>
                </c:pt>
                <c:pt idx="540">
                  <c:v>144.75</c:v>
                </c:pt>
                <c:pt idx="541">
                  <c:v>146.02000000000001</c:v>
                </c:pt>
                <c:pt idx="542">
                  <c:v>147.30000000000001</c:v>
                </c:pt>
                <c:pt idx="543">
                  <c:v>148.59</c:v>
                </c:pt>
                <c:pt idx="544">
                  <c:v>149.88999999999999</c:v>
                </c:pt>
                <c:pt idx="545">
                  <c:v>151.19999999999999</c:v>
                </c:pt>
                <c:pt idx="546">
                  <c:v>152.53</c:v>
                </c:pt>
                <c:pt idx="547">
                  <c:v>153.87</c:v>
                </c:pt>
                <c:pt idx="548">
                  <c:v>155.24</c:v>
                </c:pt>
                <c:pt idx="549">
                  <c:v>156.62</c:v>
                </c:pt>
                <c:pt idx="550">
                  <c:v>157.93</c:v>
                </c:pt>
                <c:pt idx="551">
                  <c:v>159.25</c:v>
                </c:pt>
                <c:pt idx="552">
                  <c:v>160.58000000000001</c:v>
                </c:pt>
                <c:pt idx="553">
                  <c:v>161.25</c:v>
                </c:pt>
                <c:pt idx="554">
                  <c:v>162.69</c:v>
                </c:pt>
                <c:pt idx="555">
                  <c:v>163.95</c:v>
                </c:pt>
                <c:pt idx="556">
                  <c:v>165.22</c:v>
                </c:pt>
                <c:pt idx="557">
                  <c:v>166.5</c:v>
                </c:pt>
                <c:pt idx="558">
                  <c:v>167.79</c:v>
                </c:pt>
                <c:pt idx="559">
                  <c:v>169.09</c:v>
                </c:pt>
                <c:pt idx="560">
                  <c:v>170.4</c:v>
                </c:pt>
                <c:pt idx="561">
                  <c:v>171.72</c:v>
                </c:pt>
                <c:pt idx="562">
                  <c:v>173.05</c:v>
                </c:pt>
                <c:pt idx="563">
                  <c:v>174.34</c:v>
                </c:pt>
                <c:pt idx="564">
                  <c:v>175.69</c:v>
                </c:pt>
                <c:pt idx="565">
                  <c:v>177.05</c:v>
                </c:pt>
                <c:pt idx="566">
                  <c:v>178.43</c:v>
                </c:pt>
                <c:pt idx="567">
                  <c:v>179.83</c:v>
                </c:pt>
                <c:pt idx="568">
                  <c:v>181.26</c:v>
                </c:pt>
                <c:pt idx="569">
                  <c:v>182.76</c:v>
                </c:pt>
                <c:pt idx="570">
                  <c:v>184.27</c:v>
                </c:pt>
                <c:pt idx="571">
                  <c:v>185.79</c:v>
                </c:pt>
                <c:pt idx="572">
                  <c:v>187.55</c:v>
                </c:pt>
                <c:pt idx="573">
                  <c:v>189.32</c:v>
                </c:pt>
                <c:pt idx="574">
                  <c:v>191.11</c:v>
                </c:pt>
                <c:pt idx="575">
                  <c:v>192.92</c:v>
                </c:pt>
                <c:pt idx="576">
                  <c:v>194.63</c:v>
                </c:pt>
                <c:pt idx="577">
                  <c:v>196.23</c:v>
                </c:pt>
                <c:pt idx="578">
                  <c:v>197.84</c:v>
                </c:pt>
                <c:pt idx="579">
                  <c:v>199.47</c:v>
                </c:pt>
                <c:pt idx="580">
                  <c:v>201.11</c:v>
                </c:pt>
                <c:pt idx="581">
                  <c:v>202.84</c:v>
                </c:pt>
                <c:pt idx="582">
                  <c:v>204.55</c:v>
                </c:pt>
                <c:pt idx="583">
                  <c:v>206.31</c:v>
                </c:pt>
                <c:pt idx="584">
                  <c:v>208.13</c:v>
                </c:pt>
                <c:pt idx="585">
                  <c:v>209.97</c:v>
                </c:pt>
                <c:pt idx="586">
                  <c:v>211.86</c:v>
                </c:pt>
                <c:pt idx="587">
                  <c:v>213.91</c:v>
                </c:pt>
                <c:pt idx="588">
                  <c:v>216.07</c:v>
                </c:pt>
                <c:pt idx="589">
                  <c:v>218.29</c:v>
                </c:pt>
                <c:pt idx="590">
                  <c:v>220.59</c:v>
                </c:pt>
                <c:pt idx="591">
                  <c:v>223.31</c:v>
                </c:pt>
                <c:pt idx="592">
                  <c:v>226.07</c:v>
                </c:pt>
                <c:pt idx="593">
                  <c:v>228.87</c:v>
                </c:pt>
                <c:pt idx="594">
                  <c:v>231.83</c:v>
                </c:pt>
                <c:pt idx="595">
                  <c:v>235.02</c:v>
                </c:pt>
                <c:pt idx="596">
                  <c:v>238.35</c:v>
                </c:pt>
                <c:pt idx="597">
                  <c:v>241.73</c:v>
                </c:pt>
                <c:pt idx="598">
                  <c:v>243.69</c:v>
                </c:pt>
                <c:pt idx="599">
                  <c:v>245.72</c:v>
                </c:pt>
                <c:pt idx="600">
                  <c:v>247.77</c:v>
                </c:pt>
                <c:pt idx="601">
                  <c:v>249.83</c:v>
                </c:pt>
                <c:pt idx="602">
                  <c:v>251.97</c:v>
                </c:pt>
                <c:pt idx="603">
                  <c:v>254.12</c:v>
                </c:pt>
                <c:pt idx="604">
                  <c:v>256.29000000000002</c:v>
                </c:pt>
                <c:pt idx="605">
                  <c:v>258.48</c:v>
                </c:pt>
                <c:pt idx="606">
                  <c:v>260.69</c:v>
                </c:pt>
                <c:pt idx="607">
                  <c:v>262.82</c:v>
                </c:pt>
                <c:pt idx="608">
                  <c:v>264.97000000000003</c:v>
                </c:pt>
                <c:pt idx="609">
                  <c:v>267.14</c:v>
                </c:pt>
                <c:pt idx="610">
                  <c:v>269.32</c:v>
                </c:pt>
                <c:pt idx="611">
                  <c:v>271.52</c:v>
                </c:pt>
                <c:pt idx="612">
                  <c:v>273.74</c:v>
                </c:pt>
                <c:pt idx="613">
                  <c:v>275.98</c:v>
                </c:pt>
                <c:pt idx="614">
                  <c:v>278.18</c:v>
                </c:pt>
                <c:pt idx="615">
                  <c:v>280.39999999999998</c:v>
                </c:pt>
                <c:pt idx="616">
                  <c:v>282.64</c:v>
                </c:pt>
                <c:pt idx="617">
                  <c:v>285.07</c:v>
                </c:pt>
                <c:pt idx="618">
                  <c:v>287.52</c:v>
                </c:pt>
                <c:pt idx="619">
                  <c:v>289.99</c:v>
                </c:pt>
                <c:pt idx="620">
                  <c:v>292.49</c:v>
                </c:pt>
                <c:pt idx="621">
                  <c:v>295.13</c:v>
                </c:pt>
                <c:pt idx="622">
                  <c:v>297.8</c:v>
                </c:pt>
                <c:pt idx="623">
                  <c:v>300.49</c:v>
                </c:pt>
                <c:pt idx="624">
                  <c:v>303.20999999999998</c:v>
                </c:pt>
                <c:pt idx="625">
                  <c:v>306.05</c:v>
                </c:pt>
                <c:pt idx="626">
                  <c:v>308.92</c:v>
                </c:pt>
                <c:pt idx="627">
                  <c:v>311.89999999999998</c:v>
                </c:pt>
                <c:pt idx="628">
                  <c:v>314.91000000000003</c:v>
                </c:pt>
                <c:pt idx="629">
                  <c:v>317.95</c:v>
                </c:pt>
                <c:pt idx="630">
                  <c:v>321.35000000000002</c:v>
                </c:pt>
                <c:pt idx="631">
                  <c:v>324.77999999999997</c:v>
                </c:pt>
                <c:pt idx="632">
                  <c:v>328.25</c:v>
                </c:pt>
                <c:pt idx="633">
                  <c:v>331.76</c:v>
                </c:pt>
                <c:pt idx="634">
                  <c:v>335.3</c:v>
                </c:pt>
                <c:pt idx="635">
                  <c:v>338.88</c:v>
                </c:pt>
                <c:pt idx="636">
                  <c:v>342.5</c:v>
                </c:pt>
                <c:pt idx="637">
                  <c:v>346.22</c:v>
                </c:pt>
                <c:pt idx="638">
                  <c:v>350.02</c:v>
                </c:pt>
                <c:pt idx="639">
                  <c:v>353.86</c:v>
                </c:pt>
                <c:pt idx="640">
                  <c:v>358.68</c:v>
                </c:pt>
                <c:pt idx="641">
                  <c:v>362.98</c:v>
                </c:pt>
                <c:pt idx="642">
                  <c:v>367.22</c:v>
                </c:pt>
                <c:pt idx="643">
                  <c:v>371.51</c:v>
                </c:pt>
                <c:pt idx="644">
                  <c:v>375.85</c:v>
                </c:pt>
                <c:pt idx="645">
                  <c:v>380.24</c:v>
                </c:pt>
                <c:pt idx="646">
                  <c:v>384.68</c:v>
                </c:pt>
                <c:pt idx="647">
                  <c:v>389.18</c:v>
                </c:pt>
                <c:pt idx="648">
                  <c:v>393.73</c:v>
                </c:pt>
                <c:pt idx="649">
                  <c:v>398.68</c:v>
                </c:pt>
                <c:pt idx="650">
                  <c:v>403.69</c:v>
                </c:pt>
                <c:pt idx="651">
                  <c:v>409.24</c:v>
                </c:pt>
                <c:pt idx="652">
                  <c:v>414.87</c:v>
                </c:pt>
                <c:pt idx="653">
                  <c:v>420.58</c:v>
                </c:pt>
                <c:pt idx="654">
                  <c:v>426.37</c:v>
                </c:pt>
                <c:pt idx="655">
                  <c:v>432.24</c:v>
                </c:pt>
                <c:pt idx="656">
                  <c:v>438.19</c:v>
                </c:pt>
                <c:pt idx="657">
                  <c:v>444.48</c:v>
                </c:pt>
                <c:pt idx="658">
                  <c:v>450.86</c:v>
                </c:pt>
                <c:pt idx="659">
                  <c:v>457.29</c:v>
                </c:pt>
                <c:pt idx="660">
                  <c:v>463.34</c:v>
                </c:pt>
                <c:pt idx="661">
                  <c:v>468.76</c:v>
                </c:pt>
                <c:pt idx="662">
                  <c:v>474.24</c:v>
                </c:pt>
                <c:pt idx="663">
                  <c:v>479.79</c:v>
                </c:pt>
                <c:pt idx="664">
                  <c:v>485.3</c:v>
                </c:pt>
                <c:pt idx="665">
                  <c:v>490.88</c:v>
                </c:pt>
                <c:pt idx="666">
                  <c:v>496.51</c:v>
                </c:pt>
                <c:pt idx="667">
                  <c:v>502.19</c:v>
                </c:pt>
                <c:pt idx="668">
                  <c:v>507.94</c:v>
                </c:pt>
                <c:pt idx="669">
                  <c:v>513.74</c:v>
                </c:pt>
                <c:pt idx="670">
                  <c:v>519.6</c:v>
                </c:pt>
                <c:pt idx="671">
                  <c:v>525.47</c:v>
                </c:pt>
                <c:pt idx="672">
                  <c:v>531.24</c:v>
                </c:pt>
                <c:pt idx="673">
                  <c:v>537.08000000000004</c:v>
                </c:pt>
                <c:pt idx="674">
                  <c:v>542.98</c:v>
                </c:pt>
                <c:pt idx="675">
                  <c:v>548.94000000000005</c:v>
                </c:pt>
                <c:pt idx="676">
                  <c:v>554.97</c:v>
                </c:pt>
                <c:pt idx="677">
                  <c:v>561.07000000000005</c:v>
                </c:pt>
                <c:pt idx="678">
                  <c:v>567.23</c:v>
                </c:pt>
                <c:pt idx="679">
                  <c:v>573.46</c:v>
                </c:pt>
                <c:pt idx="680">
                  <c:v>579.76</c:v>
                </c:pt>
                <c:pt idx="681">
                  <c:v>588.07000000000005</c:v>
                </c:pt>
                <c:pt idx="682">
                  <c:v>594.07000000000005</c:v>
                </c:pt>
                <c:pt idx="683">
                  <c:v>600.13</c:v>
                </c:pt>
                <c:pt idx="684">
                  <c:v>606.44000000000005</c:v>
                </c:pt>
                <c:pt idx="685">
                  <c:v>612.82000000000005</c:v>
                </c:pt>
                <c:pt idx="686">
                  <c:v>619.32000000000005</c:v>
                </c:pt>
                <c:pt idx="687">
                  <c:v>625.89</c:v>
                </c:pt>
                <c:pt idx="688">
                  <c:v>632.67999999999995</c:v>
                </c:pt>
                <c:pt idx="689">
                  <c:v>639.54999999999995</c:v>
                </c:pt>
                <c:pt idx="690">
                  <c:v>646.66999999999996</c:v>
                </c:pt>
                <c:pt idx="691">
                  <c:v>653.87</c:v>
                </c:pt>
                <c:pt idx="692">
                  <c:v>661.37</c:v>
                </c:pt>
                <c:pt idx="693">
                  <c:v>668.96</c:v>
                </c:pt>
                <c:pt idx="694">
                  <c:v>676.72</c:v>
                </c:pt>
                <c:pt idx="695">
                  <c:v>684.97</c:v>
                </c:pt>
                <c:pt idx="696">
                  <c:v>694.57</c:v>
                </c:pt>
                <c:pt idx="697">
                  <c:v>704.31</c:v>
                </c:pt>
                <c:pt idx="698">
                  <c:v>714.18</c:v>
                </c:pt>
                <c:pt idx="699">
                  <c:v>724.19</c:v>
                </c:pt>
                <c:pt idx="700">
                  <c:v>734.73</c:v>
                </c:pt>
                <c:pt idx="701">
                  <c:v>745.42</c:v>
                </c:pt>
                <c:pt idx="702">
                  <c:v>756.55</c:v>
                </c:pt>
                <c:pt idx="703">
                  <c:v>765.3</c:v>
                </c:pt>
                <c:pt idx="704">
                  <c:v>765.3</c:v>
                </c:pt>
                <c:pt idx="705">
                  <c:v>774.21</c:v>
                </c:pt>
                <c:pt idx="706">
                  <c:v>783.23</c:v>
                </c:pt>
                <c:pt idx="707">
                  <c:v>792.35</c:v>
                </c:pt>
                <c:pt idx="708">
                  <c:v>801.58</c:v>
                </c:pt>
                <c:pt idx="709">
                  <c:v>810.92</c:v>
                </c:pt>
                <c:pt idx="710">
                  <c:v>820.36</c:v>
                </c:pt>
                <c:pt idx="711">
                  <c:v>829.91</c:v>
                </c:pt>
                <c:pt idx="712">
                  <c:v>839.58</c:v>
                </c:pt>
                <c:pt idx="713">
                  <c:v>849.36</c:v>
                </c:pt>
                <c:pt idx="714">
                  <c:v>1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1</c:v>
                </c:pt>
                <c:pt idx="719">
                  <c:v>1</c:v>
                </c:pt>
                <c:pt idx="720">
                  <c:v>1</c:v>
                </c:pt>
                <c:pt idx="721">
                  <c:v>1</c:v>
                </c:pt>
                <c:pt idx="722">
                  <c:v>1</c:v>
                </c:pt>
                <c:pt idx="723">
                  <c:v>1</c:v>
                </c:pt>
                <c:pt idx="724">
                  <c:v>1</c:v>
                </c:pt>
                <c:pt idx="725">
                  <c:v>1</c:v>
                </c:pt>
                <c:pt idx="726">
                  <c:v>1</c:v>
                </c:pt>
                <c:pt idx="727">
                  <c:v>1</c:v>
                </c:pt>
                <c:pt idx="728">
                  <c:v>1</c:v>
                </c:pt>
                <c:pt idx="729">
                  <c:v>1</c:v>
                </c:pt>
                <c:pt idx="730">
                  <c:v>1</c:v>
                </c:pt>
                <c:pt idx="731">
                  <c:v>1</c:v>
                </c:pt>
                <c:pt idx="732">
                  <c:v>1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1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1</c:v>
                </c:pt>
                <c:pt idx="745">
                  <c:v>1</c:v>
                </c:pt>
                <c:pt idx="746">
                  <c:v>1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1</c:v>
                </c:pt>
                <c:pt idx="752">
                  <c:v>1</c:v>
                </c:pt>
                <c:pt idx="753">
                  <c:v>1</c:v>
                </c:pt>
                <c:pt idx="754">
                  <c:v>1</c:v>
                </c:pt>
                <c:pt idx="755">
                  <c:v>1</c:v>
                </c:pt>
                <c:pt idx="756">
                  <c:v>1</c:v>
                </c:pt>
                <c:pt idx="757">
                  <c:v>1</c:v>
                </c:pt>
                <c:pt idx="758">
                  <c:v>1</c:v>
                </c:pt>
                <c:pt idx="759">
                  <c:v>1</c:v>
                </c:pt>
                <c:pt idx="760">
                  <c:v>1</c:v>
                </c:pt>
                <c:pt idx="761">
                  <c:v>1</c:v>
                </c:pt>
                <c:pt idx="762">
                  <c:v>1</c:v>
                </c:pt>
                <c:pt idx="763">
                  <c:v>1</c:v>
                </c:pt>
                <c:pt idx="764">
                  <c:v>1</c:v>
                </c:pt>
                <c:pt idx="765">
                  <c:v>1</c:v>
                </c:pt>
                <c:pt idx="766">
                  <c:v>1</c:v>
                </c:pt>
                <c:pt idx="767">
                  <c:v>1</c:v>
                </c:pt>
                <c:pt idx="768">
                  <c:v>1</c:v>
                </c:pt>
                <c:pt idx="769">
                  <c:v>1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1.032</c:v>
                </c:pt>
                <c:pt idx="774">
                  <c:v>1.032</c:v>
                </c:pt>
                <c:pt idx="775">
                  <c:v>1.032</c:v>
                </c:pt>
                <c:pt idx="776">
                  <c:v>1.032</c:v>
                </c:pt>
                <c:pt idx="777">
                  <c:v>1.032</c:v>
                </c:pt>
                <c:pt idx="778">
                  <c:v>1.032</c:v>
                </c:pt>
                <c:pt idx="779">
                  <c:v>1.032</c:v>
                </c:pt>
                <c:pt idx="780">
                  <c:v>1.032</c:v>
                </c:pt>
                <c:pt idx="781">
                  <c:v>1.032</c:v>
                </c:pt>
                <c:pt idx="782">
                  <c:v>1.032</c:v>
                </c:pt>
                <c:pt idx="783">
                  <c:v>1.032</c:v>
                </c:pt>
                <c:pt idx="784">
                  <c:v>1.032</c:v>
                </c:pt>
                <c:pt idx="785">
                  <c:v>1.0529999999999999</c:v>
                </c:pt>
                <c:pt idx="786">
                  <c:v>1.0529999999999999</c:v>
                </c:pt>
                <c:pt idx="787">
                  <c:v>1.0529999999999999</c:v>
                </c:pt>
                <c:pt idx="788">
                  <c:v>1.0529999999999999</c:v>
                </c:pt>
                <c:pt idx="789">
                  <c:v>1.0529999999999999</c:v>
                </c:pt>
                <c:pt idx="790">
                  <c:v>1.1000000000000001</c:v>
                </c:pt>
                <c:pt idx="791">
                  <c:v>1.1000000000000001</c:v>
                </c:pt>
                <c:pt idx="792">
                  <c:v>1.1220000000000001</c:v>
                </c:pt>
                <c:pt idx="793">
                  <c:v>1.1220000000000001</c:v>
                </c:pt>
                <c:pt idx="794">
                  <c:v>1.1220000000000001</c:v>
                </c:pt>
                <c:pt idx="795">
                  <c:v>1.1220000000000001</c:v>
                </c:pt>
                <c:pt idx="796">
                  <c:v>1.1419999999999999</c:v>
                </c:pt>
                <c:pt idx="797">
                  <c:v>1.1419999999999999</c:v>
                </c:pt>
                <c:pt idx="798">
                  <c:v>1.1419999999999999</c:v>
                </c:pt>
                <c:pt idx="799">
                  <c:v>1.1419999999999999</c:v>
                </c:pt>
                <c:pt idx="800">
                  <c:v>1.153</c:v>
                </c:pt>
                <c:pt idx="801">
                  <c:v>1.153</c:v>
                </c:pt>
                <c:pt idx="802">
                  <c:v>1.153</c:v>
                </c:pt>
                <c:pt idx="803">
                  <c:v>1.17</c:v>
                </c:pt>
                <c:pt idx="804">
                  <c:v>1.17</c:v>
                </c:pt>
                <c:pt idx="805">
                  <c:v>1.17</c:v>
                </c:pt>
                <c:pt idx="806">
                  <c:v>1.2170000000000001</c:v>
                </c:pt>
                <c:pt idx="807">
                  <c:v>1.2170000000000001</c:v>
                </c:pt>
                <c:pt idx="808">
                  <c:v>1.2170000000000001</c:v>
                </c:pt>
                <c:pt idx="809">
                  <c:v>1.254</c:v>
                </c:pt>
                <c:pt idx="810">
                  <c:v>1.254</c:v>
                </c:pt>
                <c:pt idx="811">
                  <c:v>1.3220000000000001</c:v>
                </c:pt>
                <c:pt idx="812">
                  <c:v>1.3220000000000001</c:v>
                </c:pt>
                <c:pt idx="813">
                  <c:v>1.3480000000000001</c:v>
                </c:pt>
                <c:pt idx="814">
                  <c:v>1.36</c:v>
                </c:pt>
                <c:pt idx="815">
                  <c:v>1.3720000000000001</c:v>
                </c:pt>
                <c:pt idx="816">
                  <c:v>1.385</c:v>
                </c:pt>
                <c:pt idx="817">
                  <c:v>1.3979999999999999</c:v>
                </c:pt>
                <c:pt idx="818">
                  <c:v>1.411</c:v>
                </c:pt>
                <c:pt idx="819">
                  <c:v>1.4259999999999999</c:v>
                </c:pt>
                <c:pt idx="820">
                  <c:v>1.444</c:v>
                </c:pt>
                <c:pt idx="821">
                  <c:v>1.462</c:v>
                </c:pt>
                <c:pt idx="822">
                  <c:v>1.4810000000000001</c:v>
                </c:pt>
                <c:pt idx="823">
                  <c:v>1.5</c:v>
                </c:pt>
                <c:pt idx="824">
                  <c:v>1.5189999999999999</c:v>
                </c:pt>
                <c:pt idx="825">
                  <c:v>1.7010000000000001</c:v>
                </c:pt>
                <c:pt idx="826">
                  <c:v>1.72</c:v>
                </c:pt>
                <c:pt idx="827">
                  <c:v>1.7390000000000001</c:v>
                </c:pt>
                <c:pt idx="828">
                  <c:v>1.758</c:v>
                </c:pt>
                <c:pt idx="829">
                  <c:v>1.7769999999999999</c:v>
                </c:pt>
                <c:pt idx="830">
                  <c:v>1.7969999999999999</c:v>
                </c:pt>
                <c:pt idx="831">
                  <c:v>1.8169999999999999</c:v>
                </c:pt>
                <c:pt idx="832">
                  <c:v>1.8380000000000001</c:v>
                </c:pt>
                <c:pt idx="833">
                  <c:v>1.86</c:v>
                </c:pt>
                <c:pt idx="834">
                  <c:v>1.8819999999999999</c:v>
                </c:pt>
                <c:pt idx="835">
                  <c:v>1.905</c:v>
                </c:pt>
                <c:pt idx="836">
                  <c:v>1.9279999999999999</c:v>
                </c:pt>
                <c:pt idx="837">
                  <c:v>1.9510000000000001</c:v>
                </c:pt>
                <c:pt idx="838">
                  <c:v>1.9750000000000001</c:v>
                </c:pt>
                <c:pt idx="839">
                  <c:v>1.9990000000000001</c:v>
                </c:pt>
                <c:pt idx="840">
                  <c:v>2.0230000000000001</c:v>
                </c:pt>
                <c:pt idx="841">
                  <c:v>2.0470000000000002</c:v>
                </c:pt>
                <c:pt idx="842">
                  <c:v>2.0760000000000001</c:v>
                </c:pt>
                <c:pt idx="843">
                  <c:v>2.105</c:v>
                </c:pt>
                <c:pt idx="844">
                  <c:v>2.1349999999999998</c:v>
                </c:pt>
                <c:pt idx="845">
                  <c:v>2.1659999999999999</c:v>
                </c:pt>
                <c:pt idx="846">
                  <c:v>2.1890000000000001</c:v>
                </c:pt>
                <c:pt idx="847">
                  <c:v>2.2120000000000002</c:v>
                </c:pt>
                <c:pt idx="848">
                  <c:v>2.2349999999999999</c:v>
                </c:pt>
                <c:pt idx="849">
                  <c:v>2.2589999999999999</c:v>
                </c:pt>
                <c:pt idx="850">
                  <c:v>2.2829999999999999</c:v>
                </c:pt>
                <c:pt idx="851">
                  <c:v>2.3069999999999999</c:v>
                </c:pt>
                <c:pt idx="852">
                  <c:v>2.3319999999999999</c:v>
                </c:pt>
                <c:pt idx="853">
                  <c:v>2.3570000000000002</c:v>
                </c:pt>
                <c:pt idx="854">
                  <c:v>2.3820000000000001</c:v>
                </c:pt>
                <c:pt idx="855">
                  <c:v>2.4089999999999998</c:v>
                </c:pt>
                <c:pt idx="856">
                  <c:v>2.4359999999999999</c:v>
                </c:pt>
                <c:pt idx="857">
                  <c:v>2.464</c:v>
                </c:pt>
                <c:pt idx="858">
                  <c:v>2.492</c:v>
                </c:pt>
                <c:pt idx="859">
                  <c:v>2.52</c:v>
                </c:pt>
                <c:pt idx="860">
                  <c:v>2.5499999999999998</c:v>
                </c:pt>
                <c:pt idx="861">
                  <c:v>2.58</c:v>
                </c:pt>
                <c:pt idx="862">
                  <c:v>2.61</c:v>
                </c:pt>
                <c:pt idx="863">
                  <c:v>2.641</c:v>
                </c:pt>
                <c:pt idx="864">
                  <c:v>2.6720000000000002</c:v>
                </c:pt>
                <c:pt idx="865">
                  <c:v>2.7010000000000001</c:v>
                </c:pt>
                <c:pt idx="866">
                  <c:v>2.7309999999999999</c:v>
                </c:pt>
                <c:pt idx="867">
                  <c:v>2.7610000000000001</c:v>
                </c:pt>
                <c:pt idx="868">
                  <c:v>2.802</c:v>
                </c:pt>
                <c:pt idx="869">
                  <c:v>2.8380000000000001</c:v>
                </c:pt>
                <c:pt idx="870">
                  <c:v>2.8769999999999998</c:v>
                </c:pt>
                <c:pt idx="871">
                  <c:v>2.9159999999999999</c:v>
                </c:pt>
                <c:pt idx="872">
                  <c:v>2.956</c:v>
                </c:pt>
                <c:pt idx="873">
                  <c:v>2.9980000000000002</c:v>
                </c:pt>
                <c:pt idx="874">
                  <c:v>3.04</c:v>
                </c:pt>
                <c:pt idx="875">
                  <c:v>3.0830000000000002</c:v>
                </c:pt>
                <c:pt idx="876">
                  <c:v>3.1259999999999999</c:v>
                </c:pt>
                <c:pt idx="877">
                  <c:v>3.1720000000000002</c:v>
                </c:pt>
                <c:pt idx="878">
                  <c:v>3.2189999999999999</c:v>
                </c:pt>
                <c:pt idx="879">
                  <c:v>3.2669999999999999</c:v>
                </c:pt>
                <c:pt idx="880">
                  <c:v>3.3159999999999998</c:v>
                </c:pt>
                <c:pt idx="881">
                  <c:v>3.3650000000000002</c:v>
                </c:pt>
                <c:pt idx="882">
                  <c:v>3.415</c:v>
                </c:pt>
                <c:pt idx="883">
                  <c:v>3.4660000000000002</c:v>
                </c:pt>
                <c:pt idx="884">
                  <c:v>3.5270000000000001</c:v>
                </c:pt>
                <c:pt idx="885">
                  <c:v>3.589</c:v>
                </c:pt>
                <c:pt idx="886">
                  <c:v>3.6520000000000001</c:v>
                </c:pt>
                <c:pt idx="887">
                  <c:v>3.722</c:v>
                </c:pt>
                <c:pt idx="888">
                  <c:v>3.7970000000000002</c:v>
                </c:pt>
                <c:pt idx="889">
                  <c:v>3.8530000000000002</c:v>
                </c:pt>
                <c:pt idx="890">
                  <c:v>3.91</c:v>
                </c:pt>
                <c:pt idx="891">
                  <c:v>3.968</c:v>
                </c:pt>
                <c:pt idx="892">
                  <c:v>4.0270000000000001</c:v>
                </c:pt>
                <c:pt idx="893">
                  <c:v>4.0869999999999997</c:v>
                </c:pt>
                <c:pt idx="894">
                  <c:v>4.1479999999999997</c:v>
                </c:pt>
                <c:pt idx="895">
                  <c:v>4.21</c:v>
                </c:pt>
                <c:pt idx="896">
                  <c:v>4.2729999999999997</c:v>
                </c:pt>
                <c:pt idx="897">
                  <c:v>4.3380000000000001</c:v>
                </c:pt>
                <c:pt idx="898">
                  <c:v>4.4009999999999998</c:v>
                </c:pt>
                <c:pt idx="899">
                  <c:v>4.4649999999999999</c:v>
                </c:pt>
                <c:pt idx="900">
                  <c:v>4.53</c:v>
                </c:pt>
                <c:pt idx="901">
                  <c:v>4.5960000000000001</c:v>
                </c:pt>
                <c:pt idx="902">
                  <c:v>4.6630000000000003</c:v>
                </c:pt>
                <c:pt idx="903">
                  <c:v>4.7380000000000004</c:v>
                </c:pt>
                <c:pt idx="904">
                  <c:v>4.8140000000000001</c:v>
                </c:pt>
                <c:pt idx="905">
                  <c:v>4.891</c:v>
                </c:pt>
                <c:pt idx="906">
                  <c:v>4.97</c:v>
                </c:pt>
                <c:pt idx="907">
                  <c:v>5.05</c:v>
                </c:pt>
                <c:pt idx="908">
                  <c:v>5.1379999999999999</c:v>
                </c:pt>
                <c:pt idx="909">
                  <c:v>5.2249999999999996</c:v>
                </c:pt>
                <c:pt idx="910">
                  <c:v>5.3090000000000002</c:v>
                </c:pt>
                <c:pt idx="911">
                  <c:v>5.3940000000000001</c:v>
                </c:pt>
                <c:pt idx="912">
                  <c:v>5.4809999999999999</c:v>
                </c:pt>
                <c:pt idx="913">
                  <c:v>5.57</c:v>
                </c:pt>
                <c:pt idx="914">
                  <c:v>5.6609999999999996</c:v>
                </c:pt>
                <c:pt idx="915">
                  <c:v>5.7530000000000001</c:v>
                </c:pt>
                <c:pt idx="916">
                  <c:v>5.85</c:v>
                </c:pt>
                <c:pt idx="917">
                  <c:v>5.9480000000000004</c:v>
                </c:pt>
                <c:pt idx="918">
                  <c:v>6.048</c:v>
                </c:pt>
                <c:pt idx="919">
                  <c:v>6.15</c:v>
                </c:pt>
                <c:pt idx="920">
                  <c:v>6.2549999999999999</c:v>
                </c:pt>
                <c:pt idx="921">
                  <c:v>6.3620000000000001</c:v>
                </c:pt>
                <c:pt idx="922">
                  <c:v>6.4710000000000001</c:v>
                </c:pt>
                <c:pt idx="923">
                  <c:v>6.5819999999999999</c:v>
                </c:pt>
                <c:pt idx="924">
                  <c:v>6.6950000000000003</c:v>
                </c:pt>
                <c:pt idx="925">
                  <c:v>6.82</c:v>
                </c:pt>
                <c:pt idx="926">
                  <c:v>6.9470000000000001</c:v>
                </c:pt>
                <c:pt idx="927">
                  <c:v>7.0759999999999996</c:v>
                </c:pt>
                <c:pt idx="928">
                  <c:v>7.22</c:v>
                </c:pt>
                <c:pt idx="929">
                  <c:v>7.3680000000000003</c:v>
                </c:pt>
                <c:pt idx="930">
                  <c:v>7.5069999999999997</c:v>
                </c:pt>
                <c:pt idx="931">
                  <c:v>7.6710000000000003</c:v>
                </c:pt>
                <c:pt idx="932">
                  <c:v>7.8150000000000004</c:v>
                </c:pt>
                <c:pt idx="933">
                  <c:v>7.9619999999999997</c:v>
                </c:pt>
                <c:pt idx="934">
                  <c:v>8.1120000000000001</c:v>
                </c:pt>
                <c:pt idx="935">
                  <c:v>8.2650000000000006</c:v>
                </c:pt>
                <c:pt idx="936">
                  <c:v>8.4209999999999994</c:v>
                </c:pt>
                <c:pt idx="937">
                  <c:v>8.5920000000000005</c:v>
                </c:pt>
                <c:pt idx="938">
                  <c:v>8.7829999999999995</c:v>
                </c:pt>
                <c:pt idx="939">
                  <c:v>8.9779999999999998</c:v>
                </c:pt>
                <c:pt idx="940">
                  <c:v>9.1769999999999996</c:v>
                </c:pt>
                <c:pt idx="941">
                  <c:v>9.3810000000000002</c:v>
                </c:pt>
                <c:pt idx="942">
                  <c:v>9.5890000000000004</c:v>
                </c:pt>
                <c:pt idx="943">
                  <c:v>9.8450000000000006</c:v>
                </c:pt>
                <c:pt idx="944">
                  <c:v>10.135</c:v>
                </c:pt>
                <c:pt idx="945">
                  <c:v>10.433</c:v>
                </c:pt>
                <c:pt idx="946">
                  <c:v>10.74</c:v>
                </c:pt>
                <c:pt idx="947">
                  <c:v>11.055999999999999</c:v>
                </c:pt>
                <c:pt idx="948">
                  <c:v>11.358000000000001</c:v>
                </c:pt>
                <c:pt idx="949">
                  <c:v>11.358000000000001</c:v>
                </c:pt>
                <c:pt idx="950">
                  <c:v>11.582000000000001</c:v>
                </c:pt>
                <c:pt idx="951">
                  <c:v>11.81</c:v>
                </c:pt>
                <c:pt idx="952">
                  <c:v>12.042</c:v>
                </c:pt>
                <c:pt idx="953">
                  <c:v>12.27</c:v>
                </c:pt>
                <c:pt idx="954">
                  <c:v>12.503</c:v>
                </c:pt>
                <c:pt idx="955">
                  <c:v>12.74</c:v>
                </c:pt>
                <c:pt idx="956">
                  <c:v>12.981999999999999</c:v>
                </c:pt>
                <c:pt idx="957">
                  <c:v>13.228</c:v>
                </c:pt>
                <c:pt idx="958">
                  <c:v>13.478999999999999</c:v>
                </c:pt>
                <c:pt idx="959">
                  <c:v>13.734999999999999</c:v>
                </c:pt>
                <c:pt idx="960">
                  <c:v>13.994999999999999</c:v>
                </c:pt>
                <c:pt idx="961">
                  <c:v>14.26</c:v>
                </c:pt>
                <c:pt idx="962">
                  <c:v>14.53</c:v>
                </c:pt>
                <c:pt idx="963">
                  <c:v>14.805999999999999</c:v>
                </c:pt>
                <c:pt idx="964">
                  <c:v>15.13</c:v>
                </c:pt>
                <c:pt idx="965">
                  <c:v>15.461</c:v>
                </c:pt>
                <c:pt idx="966">
                  <c:v>15.798999999999999</c:v>
                </c:pt>
                <c:pt idx="967">
                  <c:v>16.145</c:v>
                </c:pt>
                <c:pt idx="968">
                  <c:v>16.512</c:v>
                </c:pt>
                <c:pt idx="969">
                  <c:v>16.887</c:v>
                </c:pt>
                <c:pt idx="970">
                  <c:v>17.27</c:v>
                </c:pt>
                <c:pt idx="971">
                  <c:v>17.731000000000002</c:v>
                </c:pt>
                <c:pt idx="972">
                  <c:v>18.175000000000001</c:v>
                </c:pt>
                <c:pt idx="973">
                  <c:v>18.63</c:v>
                </c:pt>
                <c:pt idx="974">
                  <c:v>19.097000000000001</c:v>
                </c:pt>
                <c:pt idx="975">
                  <c:v>19.664000000000001</c:v>
                </c:pt>
                <c:pt idx="976">
                  <c:v>20.247</c:v>
                </c:pt>
                <c:pt idx="977">
                  <c:v>20.847999999999999</c:v>
                </c:pt>
                <c:pt idx="978">
                  <c:v>21.466999999999999</c:v>
                </c:pt>
                <c:pt idx="979">
                  <c:v>22.103999999999999</c:v>
                </c:pt>
                <c:pt idx="980">
                  <c:v>22.827000000000002</c:v>
                </c:pt>
                <c:pt idx="981">
                  <c:v>23.574000000000002</c:v>
                </c:pt>
                <c:pt idx="982">
                  <c:v>24.344999999999999</c:v>
                </c:pt>
                <c:pt idx="983">
                  <c:v>25.140999999999998</c:v>
                </c:pt>
                <c:pt idx="984">
                  <c:v>25.989000000000001</c:v>
                </c:pt>
                <c:pt idx="985">
                  <c:v>26.876999999999999</c:v>
                </c:pt>
                <c:pt idx="986">
                  <c:v>27.795999999999999</c:v>
                </c:pt>
                <c:pt idx="987">
                  <c:v>28.745999999999999</c:v>
                </c:pt>
                <c:pt idx="988">
                  <c:v>29.728999999999999</c:v>
                </c:pt>
                <c:pt idx="989">
                  <c:v>30.635999999999999</c:v>
                </c:pt>
                <c:pt idx="990">
                  <c:v>31.407</c:v>
                </c:pt>
                <c:pt idx="991">
                  <c:v>32.197000000000003</c:v>
                </c:pt>
                <c:pt idx="992">
                  <c:v>33.006999999999998</c:v>
                </c:pt>
                <c:pt idx="993">
                  <c:v>33.838000000000001</c:v>
                </c:pt>
                <c:pt idx="994">
                  <c:v>34.69</c:v>
                </c:pt>
                <c:pt idx="995">
                  <c:v>35.563000000000002</c:v>
                </c:pt>
                <c:pt idx="996">
                  <c:v>36.481000000000002</c:v>
                </c:pt>
                <c:pt idx="997">
                  <c:v>37.421999999999997</c:v>
                </c:pt>
                <c:pt idx="998">
                  <c:v>38.387999999999998</c:v>
                </c:pt>
                <c:pt idx="999">
                  <c:v>42.506</c:v>
                </c:pt>
                <c:pt idx="1000">
                  <c:v>38.963000000000001</c:v>
                </c:pt>
                <c:pt idx="1001">
                  <c:v>38.988999999999997</c:v>
                </c:pt>
                <c:pt idx="1002">
                  <c:v>39.825000000000003</c:v>
                </c:pt>
                <c:pt idx="1003">
                  <c:v>38.435000000000002</c:v>
                </c:pt>
                <c:pt idx="1004">
                  <c:v>38.58</c:v>
                </c:pt>
                <c:pt idx="1005">
                  <c:v>40.344999999999999</c:v>
                </c:pt>
                <c:pt idx="1006">
                  <c:v>40.814</c:v>
                </c:pt>
                <c:pt idx="1007">
                  <c:v>42.313000000000002</c:v>
                </c:pt>
                <c:pt idx="1008">
                  <c:v>42.56</c:v>
                </c:pt>
                <c:pt idx="1009">
                  <c:v>42.625999999999998</c:v>
                </c:pt>
                <c:pt idx="1010">
                  <c:v>42.676000000000002</c:v>
                </c:pt>
                <c:pt idx="1011">
                  <c:v>42.723999999999997</c:v>
                </c:pt>
                <c:pt idx="1012">
                  <c:v>42.725000000000001</c:v>
                </c:pt>
                <c:pt idx="1013">
                  <c:v>42.694000000000003</c:v>
                </c:pt>
                <c:pt idx="1014">
                  <c:v>42.741999999999997</c:v>
                </c:pt>
                <c:pt idx="1015">
                  <c:v>43.46</c:v>
                </c:pt>
                <c:pt idx="1016">
                  <c:v>46.853000000000002</c:v>
                </c:pt>
                <c:pt idx="1017">
                  <c:v>49.39</c:v>
                </c:pt>
                <c:pt idx="1018">
                  <c:v>52.305999999999997</c:v>
                </c:pt>
                <c:pt idx="1019">
                  <c:v>51.466999999999999</c:v>
                </c:pt>
                <c:pt idx="1020">
                  <c:v>51.484999999999999</c:v>
                </c:pt>
                <c:pt idx="1021">
                  <c:v>51.405000000000001</c:v>
                </c:pt>
                <c:pt idx="1022">
                  <c:v>51.268000000000001</c:v>
                </c:pt>
                <c:pt idx="1023">
                  <c:v>51.154000000000003</c:v>
                </c:pt>
                <c:pt idx="1024">
                  <c:v>51.207000000000001</c:v>
                </c:pt>
                <c:pt idx="1025">
                  <c:v>51.292000000000002</c:v>
                </c:pt>
                <c:pt idx="1026">
                  <c:v>51.185000000000002</c:v>
                </c:pt>
                <c:pt idx="1027">
                  <c:v>51.243000000000002</c:v>
                </c:pt>
                <c:pt idx="1028">
                  <c:v>51.189</c:v>
                </c:pt>
                <c:pt idx="1029">
                  <c:v>51.33</c:v>
                </c:pt>
                <c:pt idx="1030">
                  <c:v>51.143000000000001</c:v>
                </c:pt>
                <c:pt idx="1031">
                  <c:v>51.173000000000002</c:v>
                </c:pt>
                <c:pt idx="1032">
                  <c:v>51.131999999999998</c:v>
                </c:pt>
                <c:pt idx="1033">
                  <c:v>51.133000000000003</c:v>
                </c:pt>
                <c:pt idx="1034">
                  <c:v>51.23</c:v>
                </c:pt>
                <c:pt idx="1035">
                  <c:v>51.19</c:v>
                </c:pt>
                <c:pt idx="1036">
                  <c:v>51.131</c:v>
                </c:pt>
                <c:pt idx="1037">
                  <c:v>51.238999999999997</c:v>
                </c:pt>
                <c:pt idx="1038">
                  <c:v>51.198</c:v>
                </c:pt>
                <c:pt idx="1039">
                  <c:v>51.222999999999999</c:v>
                </c:pt>
                <c:pt idx="1040">
                  <c:v>51.357999999999997</c:v>
                </c:pt>
                <c:pt idx="1041">
                  <c:v>51.505000000000003</c:v>
                </c:pt>
                <c:pt idx="1042">
                  <c:v>51.835999999999999</c:v>
                </c:pt>
                <c:pt idx="1043">
                  <c:v>52.536000000000001</c:v>
                </c:pt>
                <c:pt idx="1044">
                  <c:v>52.857999999999997</c:v>
                </c:pt>
                <c:pt idx="1045">
                  <c:v>54.350999999999999</c:v>
                </c:pt>
                <c:pt idx="1046">
                  <c:v>54.826000000000001</c:v>
                </c:pt>
                <c:pt idx="1047">
                  <c:v>55.113999999999997</c:v>
                </c:pt>
                <c:pt idx="1048">
                  <c:v>55.143000000000001</c:v>
                </c:pt>
                <c:pt idx="1049">
                  <c:v>55.219000000000001</c:v>
                </c:pt>
                <c:pt idx="1050">
                  <c:v>55.081000000000003</c:v>
                </c:pt>
                <c:pt idx="1051">
                  <c:v>55.149000000000001</c:v>
                </c:pt>
                <c:pt idx="1052">
                  <c:v>55.247</c:v>
                </c:pt>
                <c:pt idx="1053">
                  <c:v>55.857999999999997</c:v>
                </c:pt>
                <c:pt idx="1054">
                  <c:v>55.786999999999999</c:v>
                </c:pt>
                <c:pt idx="1055">
                  <c:v>55.747</c:v>
                </c:pt>
                <c:pt idx="1056">
                  <c:v>55.664999999999999</c:v>
                </c:pt>
                <c:pt idx="1057">
                  <c:v>55.66</c:v>
                </c:pt>
                <c:pt idx="1058">
                  <c:v>55.674999999999997</c:v>
                </c:pt>
                <c:pt idx="1059">
                  <c:v>55.962000000000003</c:v>
                </c:pt>
                <c:pt idx="1060">
                  <c:v>56.311</c:v>
                </c:pt>
                <c:pt idx="1061">
                  <c:v>56.671999999999997</c:v>
                </c:pt>
                <c:pt idx="1062">
                  <c:v>56.792999999999999</c:v>
                </c:pt>
                <c:pt idx="1063">
                  <c:v>57.137</c:v>
                </c:pt>
                <c:pt idx="1064">
                  <c:v>58.363</c:v>
                </c:pt>
                <c:pt idx="1065">
                  <c:v>59.872</c:v>
                </c:pt>
                <c:pt idx="1066">
                  <c:v>60.045999999999999</c:v>
                </c:pt>
                <c:pt idx="1067">
                  <c:v>60.076999999999998</c:v>
                </c:pt>
                <c:pt idx="1068">
                  <c:v>60.198</c:v>
                </c:pt>
                <c:pt idx="1069">
                  <c:v>61.021999999999998</c:v>
                </c:pt>
                <c:pt idx="1070">
                  <c:v>62.018000000000001</c:v>
                </c:pt>
                <c:pt idx="1071">
                  <c:v>62.372999999999998</c:v>
                </c:pt>
                <c:pt idx="1072">
                  <c:v>63.055999999999997</c:v>
                </c:pt>
                <c:pt idx="1073">
                  <c:v>66.040000000000006</c:v>
                </c:pt>
                <c:pt idx="1074">
                  <c:v>66.311999999999998</c:v>
                </c:pt>
                <c:pt idx="1075">
                  <c:v>65.994</c:v>
                </c:pt>
                <c:pt idx="1076">
                  <c:v>65.906999999999996</c:v>
                </c:pt>
                <c:pt idx="1077">
                  <c:v>65.984999999999999</c:v>
                </c:pt>
                <c:pt idx="1078">
                  <c:v>65.894999999999996</c:v>
                </c:pt>
                <c:pt idx="1079">
                  <c:v>66.251999999999995</c:v>
                </c:pt>
                <c:pt idx="1080">
                  <c:v>66.614999999999995</c:v>
                </c:pt>
                <c:pt idx="1081">
                  <c:v>66.531000000000006</c:v>
                </c:pt>
                <c:pt idx="1082">
                  <c:v>66.918999999999997</c:v>
                </c:pt>
                <c:pt idx="1083">
                  <c:v>67.295000000000002</c:v>
                </c:pt>
                <c:pt idx="1084">
                  <c:v>67.906999999999996</c:v>
                </c:pt>
                <c:pt idx="1085">
                  <c:v>68.174999999999997</c:v>
                </c:pt>
                <c:pt idx="1086">
                  <c:v>68.119</c:v>
                </c:pt>
                <c:pt idx="1087">
                  <c:v>68.096999999999994</c:v>
                </c:pt>
                <c:pt idx="1088">
                  <c:v>68.174000000000007</c:v>
                </c:pt>
                <c:pt idx="1089">
                  <c:v>68.210999999999999</c:v>
                </c:pt>
                <c:pt idx="1090">
                  <c:v>68.518000000000001</c:v>
                </c:pt>
                <c:pt idx="1091">
                  <c:v>68.989999999999995</c:v>
                </c:pt>
                <c:pt idx="1092">
                  <c:v>69.790000000000006</c:v>
                </c:pt>
                <c:pt idx="1093">
                  <c:v>70.814999999999998</c:v>
                </c:pt>
                <c:pt idx="1094">
                  <c:v>71.036000000000001</c:v>
                </c:pt>
                <c:pt idx="1095">
                  <c:v>71.302999999999997</c:v>
                </c:pt>
                <c:pt idx="1096">
                  <c:v>71.516999999999996</c:v>
                </c:pt>
                <c:pt idx="1097">
                  <c:v>71.561000000000007</c:v>
                </c:pt>
                <c:pt idx="1098">
                  <c:v>71.576999999999998</c:v>
                </c:pt>
                <c:pt idx="1099">
                  <c:v>71.569999999999993</c:v>
                </c:pt>
                <c:pt idx="1100">
                  <c:v>71.688000000000002</c:v>
                </c:pt>
                <c:pt idx="1101">
                  <c:v>71.716999999999999</c:v>
                </c:pt>
                <c:pt idx="1102">
                  <c:v>71.981999999999999</c:v>
                </c:pt>
                <c:pt idx="1103">
                  <c:v>72.247</c:v>
                </c:pt>
                <c:pt idx="1104">
                  <c:v>72.486000000000004</c:v>
                </c:pt>
                <c:pt idx="1105">
                  <c:v>72.405000000000001</c:v>
                </c:pt>
                <c:pt idx="1106">
                  <c:v>72.3</c:v>
                </c:pt>
                <c:pt idx="1107">
                  <c:v>72.094999999999999</c:v>
                </c:pt>
                <c:pt idx="1108">
                  <c:v>71.370999999999995</c:v>
                </c:pt>
                <c:pt idx="1109">
                  <c:v>72.257000000000005</c:v>
                </c:pt>
                <c:pt idx="1110">
                  <c:v>72.349000000000004</c:v>
                </c:pt>
                <c:pt idx="1111">
                  <c:v>72.438999999999993</c:v>
                </c:pt>
                <c:pt idx="1112">
                  <c:v>72.260999999999996</c:v>
                </c:pt>
                <c:pt idx="1113">
                  <c:v>71.962999999999994</c:v>
                </c:pt>
                <c:pt idx="1114">
                  <c:v>71.674000000000007</c:v>
                </c:pt>
                <c:pt idx="1115">
                  <c:v>70.853999999999999</c:v>
                </c:pt>
                <c:pt idx="1116">
                  <c:v>69.552000000000007</c:v>
                </c:pt>
                <c:pt idx="1117">
                  <c:v>67.963999999999999</c:v>
                </c:pt>
                <c:pt idx="1118">
                  <c:v>68.103999999999999</c:v>
                </c:pt>
                <c:pt idx="1119">
                  <c:v>67.917000000000002</c:v>
                </c:pt>
                <c:pt idx="1120">
                  <c:v>67.747</c:v>
                </c:pt>
                <c:pt idx="1121">
                  <c:v>70.326999999999998</c:v>
                </c:pt>
                <c:pt idx="1122">
                  <c:v>73.787000000000006</c:v>
                </c:pt>
                <c:pt idx="1123">
                  <c:v>75.492999999999995</c:v>
                </c:pt>
                <c:pt idx="1124">
                  <c:v>75.212999999999994</c:v>
                </c:pt>
                <c:pt idx="1125">
                  <c:v>75.218000000000004</c:v>
                </c:pt>
                <c:pt idx="1126">
                  <c:v>77.548000000000002</c:v>
                </c:pt>
                <c:pt idx="1127">
                  <c:v>78.075000000000003</c:v>
                </c:pt>
                <c:pt idx="1128">
                  <c:v>81.96</c:v>
                </c:pt>
                <c:pt idx="1129">
                  <c:v>82.081000000000003</c:v>
                </c:pt>
                <c:pt idx="1130">
                  <c:v>82.373999999999995</c:v>
                </c:pt>
                <c:pt idx="1131">
                  <c:v>82.727999999999994</c:v>
                </c:pt>
                <c:pt idx="1132">
                  <c:v>84.106999999999999</c:v>
                </c:pt>
                <c:pt idx="1133">
                  <c:v>84.222999999999999</c:v>
                </c:pt>
                <c:pt idx="1134">
                  <c:v>84.715999999999994</c:v>
                </c:pt>
                <c:pt idx="1135">
                  <c:v>84.61</c:v>
                </c:pt>
                <c:pt idx="1136">
                  <c:v>84.978999999999999</c:v>
                </c:pt>
                <c:pt idx="1137">
                  <c:v>87.36</c:v>
                </c:pt>
                <c:pt idx="1138">
                  <c:v>89.600999999999999</c:v>
                </c:pt>
                <c:pt idx="1139">
                  <c:v>90.6</c:v>
                </c:pt>
                <c:pt idx="1140">
                  <c:v>90.656999999999996</c:v>
                </c:pt>
                <c:pt idx="1141">
                  <c:v>91.33</c:v>
                </c:pt>
                <c:pt idx="1142">
                  <c:v>92.477000000000004</c:v>
                </c:pt>
                <c:pt idx="1143">
                  <c:v>92.992999999999995</c:v>
                </c:pt>
                <c:pt idx="1144">
                  <c:v>94.179000000000002</c:v>
                </c:pt>
                <c:pt idx="1145">
                  <c:v>95.649000000000001</c:v>
                </c:pt>
                <c:pt idx="1146">
                  <c:v>99.168999999999997</c:v>
                </c:pt>
                <c:pt idx="1147">
                  <c:v>99.766000000000005</c:v>
                </c:pt>
                <c:pt idx="1148">
                  <c:v>99.244</c:v>
                </c:pt>
                <c:pt idx="1149">
                  <c:v>99.765000000000001</c:v>
                </c:pt>
                <c:pt idx="1150">
                  <c:v>100.72</c:v>
                </c:pt>
                <c:pt idx="1151">
                  <c:v>103.12</c:v>
                </c:pt>
                <c:pt idx="1152">
                  <c:v>104.78</c:v>
                </c:pt>
                <c:pt idx="1153">
                  <c:v>105.8</c:v>
                </c:pt>
                <c:pt idx="1154">
                  <c:v>106.95</c:v>
                </c:pt>
                <c:pt idx="1155">
                  <c:v>108.19</c:v>
                </c:pt>
                <c:pt idx="1156">
                  <c:v>113.76</c:v>
                </c:pt>
                <c:pt idx="1157">
                  <c:v>114.93</c:v>
                </c:pt>
                <c:pt idx="1158">
                  <c:v>114.57</c:v>
                </c:pt>
                <c:pt idx="1159">
                  <c:v>114.05</c:v>
                </c:pt>
                <c:pt idx="1160">
                  <c:v>114.9</c:v>
                </c:pt>
                <c:pt idx="1161">
                  <c:v>116.31</c:v>
                </c:pt>
                <c:pt idx="1162">
                  <c:v>118.08</c:v>
                </c:pt>
                <c:pt idx="1163">
                  <c:v>118.24</c:v>
                </c:pt>
                <c:pt idx="1164">
                  <c:v>117.91</c:v>
                </c:pt>
                <c:pt idx="1165">
                  <c:v>118.73</c:v>
                </c:pt>
                <c:pt idx="1166">
                  <c:v>122.01</c:v>
                </c:pt>
                <c:pt idx="1167">
                  <c:v>125.34</c:v>
                </c:pt>
                <c:pt idx="1168">
                  <c:v>129.02000000000001</c:v>
                </c:pt>
                <c:pt idx="1169">
                  <c:v>129.66</c:v>
                </c:pt>
                <c:pt idx="1170">
                  <c:v>130.58000000000001</c:v>
                </c:pt>
                <c:pt idx="1171">
                  <c:v>133.86000000000001</c:v>
                </c:pt>
                <c:pt idx="1172">
                  <c:v>136.76</c:v>
                </c:pt>
                <c:pt idx="1173">
                  <c:v>141.05000000000001</c:v>
                </c:pt>
                <c:pt idx="1174">
                  <c:v>144.71</c:v>
                </c:pt>
                <c:pt idx="1175">
                  <c:v>147.16999999999999</c:v>
                </c:pt>
                <c:pt idx="1176">
                  <c:v>147.59</c:v>
                </c:pt>
                <c:pt idx="1177">
                  <c:v>147.54</c:v>
                </c:pt>
                <c:pt idx="1178">
                  <c:v>148.41999999999999</c:v>
                </c:pt>
                <c:pt idx="1179">
                  <c:v>149.61000000000001</c:v>
                </c:pt>
                <c:pt idx="1180">
                  <c:v>149.91999999999999</c:v>
                </c:pt>
                <c:pt idx="1181">
                  <c:v>149.97999999999999</c:v>
                </c:pt>
                <c:pt idx="1182">
                  <c:v>149.82</c:v>
                </c:pt>
                <c:pt idx="1183">
                  <c:v>150.72999999999999</c:v>
                </c:pt>
                <c:pt idx="1184">
                  <c:v>151.31</c:v>
                </c:pt>
                <c:pt idx="1185">
                  <c:v>152.05000000000001</c:v>
                </c:pt>
                <c:pt idx="1186">
                  <c:v>153.63</c:v>
                </c:pt>
                <c:pt idx="1187">
                  <c:v>158.32</c:v>
                </c:pt>
                <c:pt idx="1188">
                  <c:v>159.02000000000001</c:v>
                </c:pt>
                <c:pt idx="1189">
                  <c:v>160.88999999999999</c:v>
                </c:pt>
                <c:pt idx="1190">
                  <c:v>161.31</c:v>
                </c:pt>
                <c:pt idx="1191">
                  <c:v>163.88</c:v>
                </c:pt>
                <c:pt idx="1192">
                  <c:v>165.89</c:v>
                </c:pt>
                <c:pt idx="1193">
                  <c:v>170.06</c:v>
                </c:pt>
                <c:pt idx="1194">
                  <c:v>170.06</c:v>
                </c:pt>
                <c:pt idx="1195">
                  <c:v>172.6</c:v>
                </c:pt>
                <c:pt idx="1196">
                  <c:v>173.39</c:v>
                </c:pt>
                <c:pt idx="1197">
                  <c:v>174.31</c:v>
                </c:pt>
                <c:pt idx="1198">
                  <c:v>177.28</c:v>
                </c:pt>
                <c:pt idx="1199">
                  <c:v>181.06</c:v>
                </c:pt>
                <c:pt idx="1200">
                  <c:v>182.3</c:v>
                </c:pt>
                <c:pt idx="1201">
                  <c:v>183</c:v>
                </c:pt>
                <c:pt idx="1202">
                  <c:v>183.6</c:v>
                </c:pt>
                <c:pt idx="1203">
                  <c:v>187.98</c:v>
                </c:pt>
                <c:pt idx="1204">
                  <c:v>190.47</c:v>
                </c:pt>
                <c:pt idx="1205">
                  <c:v>195.08</c:v>
                </c:pt>
                <c:pt idx="1206">
                  <c:v>197.46</c:v>
                </c:pt>
                <c:pt idx="1207">
                  <c:v>200.01</c:v>
                </c:pt>
                <c:pt idx="1208">
                  <c:v>199.76</c:v>
                </c:pt>
                <c:pt idx="1209">
                  <c:v>198.18</c:v>
                </c:pt>
                <c:pt idx="1210">
                  <c:v>198.31</c:v>
                </c:pt>
                <c:pt idx="1211">
                  <c:v>198.97</c:v>
                </c:pt>
                <c:pt idx="1212">
                  <c:v>201.51</c:v>
                </c:pt>
                <c:pt idx="1213">
                  <c:v>206.27</c:v>
                </c:pt>
                <c:pt idx="1214">
                  <c:v>212.31</c:v>
                </c:pt>
                <c:pt idx="1215">
                  <c:v>216.17</c:v>
                </c:pt>
                <c:pt idx="1216">
                  <c:v>220.14</c:v>
                </c:pt>
                <c:pt idx="1217">
                  <c:v>221.34</c:v>
                </c:pt>
                <c:pt idx="1218">
                  <c:v>220.77</c:v>
                </c:pt>
                <c:pt idx="1219">
                  <c:v>220.42</c:v>
                </c:pt>
                <c:pt idx="1220">
                  <c:v>221</c:v>
                </c:pt>
                <c:pt idx="1221">
                  <c:v>221.41</c:v>
                </c:pt>
                <c:pt idx="1222">
                  <c:v>222.09</c:v>
                </c:pt>
                <c:pt idx="1223">
                  <c:v>221.3</c:v>
                </c:pt>
                <c:pt idx="1224">
                  <c:v>221.56</c:v>
                </c:pt>
                <c:pt idx="1225">
                  <c:v>220.94</c:v>
                </c:pt>
                <c:pt idx="1226">
                  <c:v>220.75</c:v>
                </c:pt>
                <c:pt idx="1227">
                  <c:v>221.72</c:v>
                </c:pt>
                <c:pt idx="1228">
                  <c:v>221.66</c:v>
                </c:pt>
                <c:pt idx="1229">
                  <c:v>222.05</c:v>
                </c:pt>
                <c:pt idx="1230">
                  <c:v>222.62</c:v>
                </c:pt>
                <c:pt idx="1231">
                  <c:v>223.17</c:v>
                </c:pt>
                <c:pt idx="1232">
                  <c:v>223.63</c:v>
                </c:pt>
                <c:pt idx="1233">
                  <c:v>223.43</c:v>
                </c:pt>
                <c:pt idx="1234">
                  <c:v>224.67</c:v>
                </c:pt>
                <c:pt idx="1235">
                  <c:v>226.11</c:v>
                </c:pt>
                <c:pt idx="1236">
                  <c:v>225.66</c:v>
                </c:pt>
                <c:pt idx="1237">
                  <c:v>225.97</c:v>
                </c:pt>
                <c:pt idx="1238">
                  <c:v>226.34</c:v>
                </c:pt>
                <c:pt idx="1239">
                  <c:v>226.48</c:v>
                </c:pt>
                <c:pt idx="1240">
                  <c:v>227.4</c:v>
                </c:pt>
                <c:pt idx="1241">
                  <c:v>228.08</c:v>
                </c:pt>
                <c:pt idx="1242">
                  <c:v>228.75</c:v>
                </c:pt>
                <c:pt idx="1243">
                  <c:v>229.27</c:v>
                </c:pt>
                <c:pt idx="1244">
                  <c:v>229.15</c:v>
                </c:pt>
                <c:pt idx="1245">
                  <c:v>230.11</c:v>
                </c:pt>
                <c:pt idx="1246">
                  <c:v>231.15</c:v>
                </c:pt>
                <c:pt idx="1247">
                  <c:v>233.43</c:v>
                </c:pt>
                <c:pt idx="1248">
                  <c:v>233.5</c:v>
                </c:pt>
                <c:pt idx="1249">
                  <c:v>234.28</c:v>
                </c:pt>
                <c:pt idx="1250">
                  <c:v>235.6</c:v>
                </c:pt>
                <c:pt idx="1251">
                  <c:v>236.74</c:v>
                </c:pt>
                <c:pt idx="1252">
                  <c:v>238.93</c:v>
                </c:pt>
                <c:pt idx="1253">
                  <c:v>241.83</c:v>
                </c:pt>
                <c:pt idx="1254">
                  <c:v>244.74</c:v>
                </c:pt>
                <c:pt idx="1255">
                  <c:v>246.14</c:v>
                </c:pt>
                <c:pt idx="1256">
                  <c:v>245.96</c:v>
                </c:pt>
                <c:pt idx="1257">
                  <c:v>246.06</c:v>
                </c:pt>
                <c:pt idx="1258">
                  <c:v>246.89</c:v>
                </c:pt>
                <c:pt idx="1259">
                  <c:v>248.53</c:v>
                </c:pt>
                <c:pt idx="1260">
                  <c:v>249.81</c:v>
                </c:pt>
                <c:pt idx="1261">
                  <c:v>250.41</c:v>
                </c:pt>
                <c:pt idx="1262">
                  <c:v>251.06</c:v>
                </c:pt>
                <c:pt idx="1263">
                  <c:v>251.37</c:v>
                </c:pt>
                <c:pt idx="1264">
                  <c:v>252.83</c:v>
                </c:pt>
                <c:pt idx="1265">
                  <c:v>253.57</c:v>
                </c:pt>
                <c:pt idx="1266">
                  <c:v>255.08</c:v>
                </c:pt>
                <c:pt idx="1267">
                  <c:v>255.74</c:v>
                </c:pt>
                <c:pt idx="1268">
                  <c:v>255.93</c:v>
                </c:pt>
                <c:pt idx="1269">
                  <c:v>256.2</c:v>
                </c:pt>
                <c:pt idx="1270">
                  <c:v>257.22000000000003</c:v>
                </c:pt>
                <c:pt idx="1271">
                  <c:v>258.33999999999997</c:v>
                </c:pt>
                <c:pt idx="1272">
                  <c:v>258.95</c:v>
                </c:pt>
                <c:pt idx="1273">
                  <c:v>260.47000000000003</c:v>
                </c:pt>
                <c:pt idx="1274">
                  <c:v>260.73</c:v>
                </c:pt>
                <c:pt idx="1275">
                  <c:v>261.77999999999997</c:v>
                </c:pt>
                <c:pt idx="1276">
                  <c:v>262.13</c:v>
                </c:pt>
                <c:pt idx="1277">
                  <c:v>263.10000000000002</c:v>
                </c:pt>
                <c:pt idx="1278">
                  <c:v>264.01</c:v>
                </c:pt>
                <c:pt idx="1279">
                  <c:v>264.94</c:v>
                </c:pt>
                <c:pt idx="1280">
                  <c:v>267.43</c:v>
                </c:pt>
                <c:pt idx="1281">
                  <c:v>269.81</c:v>
                </c:pt>
                <c:pt idx="1282">
                  <c:v>269.14999999999998</c:v>
                </c:pt>
                <c:pt idx="1283">
                  <c:v>270.69</c:v>
                </c:pt>
                <c:pt idx="1284">
                  <c:v>272.69</c:v>
                </c:pt>
                <c:pt idx="1285">
                  <c:v>273.95999999999998</c:v>
                </c:pt>
                <c:pt idx="1286">
                  <c:v>275.14</c:v>
                </c:pt>
                <c:pt idx="1287">
                  <c:v>275.10000000000002</c:v>
                </c:pt>
                <c:pt idx="1288">
                  <c:v>276.24</c:v>
                </c:pt>
                <c:pt idx="1289">
                  <c:v>277.08</c:v>
                </c:pt>
                <c:pt idx="1290">
                  <c:v>278.39</c:v>
                </c:pt>
                <c:pt idx="1291">
                  <c:v>279.58999999999997</c:v>
                </c:pt>
                <c:pt idx="1292">
                  <c:v>281.14</c:v>
                </c:pt>
                <c:pt idx="1293">
                  <c:v>282.20999999999998</c:v>
                </c:pt>
                <c:pt idx="1294">
                  <c:v>283.24</c:v>
                </c:pt>
                <c:pt idx="1295">
                  <c:v>284.7</c:v>
                </c:pt>
                <c:pt idx="1296">
                  <c:v>286.01</c:v>
                </c:pt>
                <c:pt idx="1297">
                  <c:v>287.11</c:v>
                </c:pt>
                <c:pt idx="1298">
                  <c:v>288.41000000000003</c:v>
                </c:pt>
                <c:pt idx="1299">
                  <c:v>288.94</c:v>
                </c:pt>
                <c:pt idx="1300">
                  <c:v>289.88</c:v>
                </c:pt>
                <c:pt idx="1301">
                  <c:v>291.31</c:v>
                </c:pt>
                <c:pt idx="1302">
                  <c:v>292.14999999999998</c:v>
                </c:pt>
                <c:pt idx="1303">
                  <c:v>293.35000000000002</c:v>
                </c:pt>
                <c:pt idx="1304">
                  <c:v>294.64999999999998</c:v>
                </c:pt>
                <c:pt idx="1305">
                  <c:v>296.06</c:v>
                </c:pt>
                <c:pt idx="1306">
                  <c:v>297.95999999999998</c:v>
                </c:pt>
                <c:pt idx="1307">
                  <c:v>300.11</c:v>
                </c:pt>
                <c:pt idx="1308">
                  <c:v>301.02</c:v>
                </c:pt>
                <c:pt idx="1309">
                  <c:v>301.95999999999998</c:v>
                </c:pt>
                <c:pt idx="1310">
                  <c:v>303.33</c:v>
                </c:pt>
                <c:pt idx="1311">
                  <c:v>305.36</c:v>
                </c:pt>
                <c:pt idx="1312">
                  <c:v>307.14</c:v>
                </c:pt>
                <c:pt idx="1313">
                  <c:v>309.22000000000003</c:v>
                </c:pt>
                <c:pt idx="1314">
                  <c:v>311.23</c:v>
                </c:pt>
                <c:pt idx="1315">
                  <c:v>312.22000000000003</c:v>
                </c:pt>
                <c:pt idx="1316">
                  <c:v>313.37</c:v>
                </c:pt>
                <c:pt idx="1317">
                  <c:v>314.72000000000003</c:v>
                </c:pt>
                <c:pt idx="1318">
                  <c:v>315.49</c:v>
                </c:pt>
                <c:pt idx="1319">
                  <c:v>317.24</c:v>
                </c:pt>
                <c:pt idx="1320">
                  <c:v>318.64</c:v>
                </c:pt>
                <c:pt idx="1321">
                  <c:v>320.47000000000003</c:v>
                </c:pt>
                <c:pt idx="1322">
                  <c:v>321.95</c:v>
                </c:pt>
                <c:pt idx="1323">
                  <c:v>323.23</c:v>
                </c:pt>
                <c:pt idx="1324">
                  <c:v>324.18</c:v>
                </c:pt>
                <c:pt idx="1325">
                  <c:v>325.36</c:v>
                </c:pt>
                <c:pt idx="1326">
                  <c:v>326.52999999999997</c:v>
                </c:pt>
                <c:pt idx="1327">
                  <c:v>328.41</c:v>
                </c:pt>
                <c:pt idx="1328">
                  <c:v>329.66</c:v>
                </c:pt>
                <c:pt idx="1329">
                  <c:v>330.99</c:v>
                </c:pt>
                <c:pt idx="1330">
                  <c:v>332.52</c:v>
                </c:pt>
                <c:pt idx="1331">
                  <c:v>334.1</c:v>
                </c:pt>
                <c:pt idx="1332">
                  <c:v>335.99</c:v>
                </c:pt>
                <c:pt idx="1333">
                  <c:v>337.75</c:v>
                </c:pt>
                <c:pt idx="1334">
                  <c:v>339.58</c:v>
                </c:pt>
                <c:pt idx="1335">
                  <c:v>340.96</c:v>
                </c:pt>
                <c:pt idx="1336">
                  <c:v>342.69</c:v>
                </c:pt>
                <c:pt idx="1337">
                  <c:v>344.8</c:v>
                </c:pt>
                <c:pt idx="1338">
                  <c:v>346.57</c:v>
                </c:pt>
                <c:pt idx="1339">
                  <c:v>348.84</c:v>
                </c:pt>
                <c:pt idx="1340">
                  <c:v>351.19</c:v>
                </c:pt>
                <c:pt idx="1341">
                  <c:v>353.18</c:v>
                </c:pt>
                <c:pt idx="1342">
                  <c:v>354.93</c:v>
                </c:pt>
                <c:pt idx="1343">
                  <c:v>356.81</c:v>
                </c:pt>
                <c:pt idx="1344">
                  <c:v>358.96</c:v>
                </c:pt>
                <c:pt idx="1345">
                  <c:v>361.07</c:v>
                </c:pt>
                <c:pt idx="1346">
                  <c:v>363.04</c:v>
                </c:pt>
                <c:pt idx="1347">
                  <c:v>365.91</c:v>
                </c:pt>
                <c:pt idx="1348">
                  <c:v>368.76</c:v>
                </c:pt>
                <c:pt idx="1349">
                  <c:v>370.09</c:v>
                </c:pt>
                <c:pt idx="1350">
                  <c:v>372.27</c:v>
                </c:pt>
                <c:pt idx="1351">
                  <c:v>374.34</c:v>
                </c:pt>
                <c:pt idx="1352">
                  <c:v>376.84</c:v>
                </c:pt>
                <c:pt idx="1353">
                  <c:v>379.22</c:v>
                </c:pt>
                <c:pt idx="1354">
                  <c:v>381.73</c:v>
                </c:pt>
                <c:pt idx="1355">
                  <c:v>383.79</c:v>
                </c:pt>
                <c:pt idx="1356">
                  <c:v>384.82</c:v>
                </c:pt>
                <c:pt idx="1357">
                  <c:v>386.9</c:v>
                </c:pt>
                <c:pt idx="1358">
                  <c:v>388.95</c:v>
                </c:pt>
                <c:pt idx="1359">
                  <c:v>392.82</c:v>
                </c:pt>
                <c:pt idx="1360">
                  <c:v>393.76</c:v>
                </c:pt>
                <c:pt idx="1361">
                  <c:v>397.19</c:v>
                </c:pt>
                <c:pt idx="1362">
                  <c:v>399.58</c:v>
                </c:pt>
                <c:pt idx="1363">
                  <c:v>402.84</c:v>
                </c:pt>
                <c:pt idx="1364">
                  <c:v>405.39</c:v>
                </c:pt>
                <c:pt idx="1365">
                  <c:v>407.37</c:v>
                </c:pt>
                <c:pt idx="1366">
                  <c:v>411.5</c:v>
                </c:pt>
                <c:pt idx="1367">
                  <c:v>414.44</c:v>
                </c:pt>
                <c:pt idx="1368">
                  <c:v>417.64</c:v>
                </c:pt>
                <c:pt idx="1369">
                  <c:v>421.64</c:v>
                </c:pt>
                <c:pt idx="1370">
                  <c:v>425.87</c:v>
                </c:pt>
                <c:pt idx="1371">
                  <c:v>429</c:v>
                </c:pt>
                <c:pt idx="1372">
                  <c:v>432.24</c:v>
                </c:pt>
                <c:pt idx="1373">
                  <c:v>436.46</c:v>
                </c:pt>
                <c:pt idx="1374">
                  <c:v>439.13</c:v>
                </c:pt>
                <c:pt idx="1375">
                  <c:v>442.11</c:v>
                </c:pt>
                <c:pt idx="1376">
                  <c:v>445.82</c:v>
                </c:pt>
                <c:pt idx="1377">
                  <c:v>449.35</c:v>
                </c:pt>
                <c:pt idx="1378">
                  <c:v>452.61</c:v>
                </c:pt>
                <c:pt idx="1379">
                  <c:v>454.21</c:v>
                </c:pt>
                <c:pt idx="1380">
                  <c:v>458.65</c:v>
                </c:pt>
                <c:pt idx="1381">
                  <c:v>464.93</c:v>
                </c:pt>
                <c:pt idx="1382">
                  <c:v>530.66</c:v>
                </c:pt>
                <c:pt idx="1383">
                  <c:v>536.99</c:v>
                </c:pt>
                <c:pt idx="1384">
                  <c:v>540.6</c:v>
                </c:pt>
                <c:pt idx="1385">
                  <c:v>544.17999999999995</c:v>
                </c:pt>
                <c:pt idx="1386">
                  <c:v>547.39</c:v>
                </c:pt>
                <c:pt idx="1387">
                  <c:v>553.21</c:v>
                </c:pt>
                <c:pt idx="1388">
                  <c:v>558.25</c:v>
                </c:pt>
                <c:pt idx="1389">
                  <c:v>562.48</c:v>
                </c:pt>
                <c:pt idx="1390">
                  <c:v>566.5</c:v>
                </c:pt>
                <c:pt idx="1391">
                  <c:v>572.27</c:v>
                </c:pt>
                <c:pt idx="1392">
                  <c:v>577.23</c:v>
                </c:pt>
                <c:pt idx="1393">
                  <c:v>581.77</c:v>
                </c:pt>
                <c:pt idx="1394">
                  <c:v>586.32000000000005</c:v>
                </c:pt>
                <c:pt idx="1395">
                  <c:v>590.9</c:v>
                </c:pt>
                <c:pt idx="1396">
                  <c:v>598.21</c:v>
                </c:pt>
                <c:pt idx="1397">
                  <c:v>604.99</c:v>
                </c:pt>
                <c:pt idx="1398">
                  <c:v>608.04999999999995</c:v>
                </c:pt>
                <c:pt idx="1399">
                  <c:v>613.66999999999996</c:v>
                </c:pt>
                <c:pt idx="1400">
                  <c:v>620.39</c:v>
                </c:pt>
                <c:pt idx="1401">
                  <c:v>622.59</c:v>
                </c:pt>
                <c:pt idx="1402">
                  <c:v>628.99</c:v>
                </c:pt>
                <c:pt idx="1403">
                  <c:v>637.94000000000005</c:v>
                </c:pt>
                <c:pt idx="1404">
                  <c:v>645.02</c:v>
                </c:pt>
                <c:pt idx="1405">
                  <c:v>650.57000000000005</c:v>
                </c:pt>
                <c:pt idx="1406">
                  <c:v>661.02</c:v>
                </c:pt>
                <c:pt idx="1407">
                  <c:v>668.68</c:v>
                </c:pt>
                <c:pt idx="1408">
                  <c:v>677</c:v>
                </c:pt>
                <c:pt idx="1409">
                  <c:v>689.35</c:v>
                </c:pt>
                <c:pt idx="1410">
                  <c:v>695.7</c:v>
                </c:pt>
                <c:pt idx="1411">
                  <c:v>705.21</c:v>
                </c:pt>
                <c:pt idx="1412">
                  <c:v>712.81</c:v>
                </c:pt>
                <c:pt idx="1413">
                  <c:v>720.83</c:v>
                </c:pt>
                <c:pt idx="1414">
                  <c:v>731.57</c:v>
                </c:pt>
                <c:pt idx="1415">
                  <c:v>742.14</c:v>
                </c:pt>
                <c:pt idx="1416">
                  <c:v>751.63</c:v>
                </c:pt>
                <c:pt idx="1417">
                  <c:v>762.21</c:v>
                </c:pt>
                <c:pt idx="1418">
                  <c:v>773.62</c:v>
                </c:pt>
                <c:pt idx="1419">
                  <c:v>783.67</c:v>
                </c:pt>
                <c:pt idx="1420">
                  <c:v>794.75</c:v>
                </c:pt>
                <c:pt idx="1421">
                  <c:v>805</c:v>
                </c:pt>
                <c:pt idx="1422">
                  <c:v>816.05</c:v>
                </c:pt>
                <c:pt idx="1423">
                  <c:v>825.13</c:v>
                </c:pt>
                <c:pt idx="1424">
                  <c:v>840.4</c:v>
                </c:pt>
                <c:pt idx="1425">
                  <c:v>850.6</c:v>
                </c:pt>
                <c:pt idx="1426">
                  <c:v>861.2</c:v>
                </c:pt>
                <c:pt idx="1427">
                  <c:v>871.75</c:v>
                </c:pt>
                <c:pt idx="1428">
                  <c:v>882.5</c:v>
                </c:pt>
                <c:pt idx="1429">
                  <c:v>893.15</c:v>
                </c:pt>
                <c:pt idx="1430">
                  <c:v>903.6</c:v>
                </c:pt>
                <c:pt idx="1431">
                  <c:v>913.9</c:v>
                </c:pt>
                <c:pt idx="1432">
                  <c:v>924.7</c:v>
                </c:pt>
                <c:pt idx="1433">
                  <c:v>935.25</c:v>
                </c:pt>
                <c:pt idx="1434">
                  <c:v>945.85</c:v>
                </c:pt>
                <c:pt idx="1435">
                  <c:v>956.45</c:v>
                </c:pt>
                <c:pt idx="1436">
                  <c:v>967.55</c:v>
                </c:pt>
                <c:pt idx="1437">
                  <c:v>978.45</c:v>
                </c:pt>
                <c:pt idx="1438">
                  <c:v>989.45</c:v>
                </c:pt>
                <c:pt idx="1439">
                  <c:v>1000.45</c:v>
                </c:pt>
                <c:pt idx="1440">
                  <c:v>1011.6</c:v>
                </c:pt>
                <c:pt idx="1441">
                  <c:v>1023.9</c:v>
                </c:pt>
                <c:pt idx="1442">
                  <c:v>1033.9000000000001</c:v>
                </c:pt>
                <c:pt idx="1443">
                  <c:v>1045.0999999999999</c:v>
                </c:pt>
                <c:pt idx="1444">
                  <c:v>1057.2</c:v>
                </c:pt>
                <c:pt idx="1445">
                  <c:v>1068.8</c:v>
                </c:pt>
                <c:pt idx="1446">
                  <c:v>1079.4000000000001</c:v>
                </c:pt>
                <c:pt idx="1447">
                  <c:v>1090.0999999999999</c:v>
                </c:pt>
                <c:pt idx="1448">
                  <c:v>1100.9000000000001</c:v>
                </c:pt>
                <c:pt idx="1449">
                  <c:v>1111.55</c:v>
                </c:pt>
                <c:pt idx="1450">
                  <c:v>1122.2</c:v>
                </c:pt>
                <c:pt idx="1451">
                  <c:v>1133</c:v>
                </c:pt>
                <c:pt idx="1452">
                  <c:v>1143.8499999999999</c:v>
                </c:pt>
                <c:pt idx="1453">
                  <c:v>1155.5999999999999</c:v>
                </c:pt>
                <c:pt idx="1454">
                  <c:v>1167</c:v>
                </c:pt>
                <c:pt idx="1455">
                  <c:v>1179.05</c:v>
                </c:pt>
                <c:pt idx="1456">
                  <c:v>1202.2</c:v>
                </c:pt>
                <c:pt idx="1457">
                  <c:v>1201.6500000000001</c:v>
                </c:pt>
                <c:pt idx="1458">
                  <c:v>1213.0999999999999</c:v>
                </c:pt>
                <c:pt idx="1459">
                  <c:v>1224.4000000000001</c:v>
                </c:pt>
                <c:pt idx="1460">
                  <c:v>1235.9000000000001</c:v>
                </c:pt>
                <c:pt idx="1461">
                  <c:v>1247.55</c:v>
                </c:pt>
                <c:pt idx="1462">
                  <c:v>1259.2</c:v>
                </c:pt>
                <c:pt idx="1463">
                  <c:v>1270.9000000000001</c:v>
                </c:pt>
                <c:pt idx="1464">
                  <c:v>1282.5999999999999</c:v>
                </c:pt>
                <c:pt idx="1465">
                  <c:v>1295.3499999999999</c:v>
                </c:pt>
                <c:pt idx="1466">
                  <c:v>1307.3499999999999</c:v>
                </c:pt>
                <c:pt idx="1467">
                  <c:v>1319.45</c:v>
                </c:pt>
                <c:pt idx="1468">
                  <c:v>1333.25</c:v>
                </c:pt>
                <c:pt idx="1469">
                  <c:v>1346.9</c:v>
                </c:pt>
                <c:pt idx="1470">
                  <c:v>1360.8</c:v>
                </c:pt>
                <c:pt idx="1471">
                  <c:v>1376</c:v>
                </c:pt>
                <c:pt idx="1472">
                  <c:v>1390.95</c:v>
                </c:pt>
                <c:pt idx="1473">
                  <c:v>1405.7</c:v>
                </c:pt>
                <c:pt idx="1474">
                  <c:v>1420.6</c:v>
                </c:pt>
                <c:pt idx="1475">
                  <c:v>1435.7</c:v>
                </c:pt>
                <c:pt idx="1476">
                  <c:v>1467.45</c:v>
                </c:pt>
                <c:pt idx="1477">
                  <c:v>1467.45</c:v>
                </c:pt>
                <c:pt idx="1478">
                  <c:v>1483.45</c:v>
                </c:pt>
                <c:pt idx="1479">
                  <c:v>1499.7</c:v>
                </c:pt>
                <c:pt idx="1480">
                  <c:v>1516.5</c:v>
                </c:pt>
                <c:pt idx="1481">
                  <c:v>1532.75</c:v>
                </c:pt>
                <c:pt idx="1482">
                  <c:v>1548.4</c:v>
                </c:pt>
                <c:pt idx="1483">
                  <c:v>1564.35</c:v>
                </c:pt>
                <c:pt idx="1484">
                  <c:v>1580.8</c:v>
                </c:pt>
                <c:pt idx="1485">
                  <c:v>1597.4</c:v>
                </c:pt>
                <c:pt idx="1486">
                  <c:v>1614.1</c:v>
                </c:pt>
                <c:pt idx="1487">
                  <c:v>1630.85</c:v>
                </c:pt>
                <c:pt idx="1488">
                  <c:v>1647.55</c:v>
                </c:pt>
                <c:pt idx="1489">
                  <c:v>1664.35</c:v>
                </c:pt>
                <c:pt idx="1490">
                  <c:v>1681.15</c:v>
                </c:pt>
                <c:pt idx="1491">
                  <c:v>1698.35</c:v>
                </c:pt>
                <c:pt idx="1492">
                  <c:v>1715.55</c:v>
                </c:pt>
                <c:pt idx="1493">
                  <c:v>1733.2</c:v>
                </c:pt>
                <c:pt idx="1494">
                  <c:v>1750.8</c:v>
                </c:pt>
                <c:pt idx="1495">
                  <c:v>1768.4</c:v>
                </c:pt>
                <c:pt idx="1496">
                  <c:v>1786.35</c:v>
                </c:pt>
                <c:pt idx="1497">
                  <c:v>1804.25</c:v>
                </c:pt>
                <c:pt idx="1498">
                  <c:v>1822</c:v>
                </c:pt>
                <c:pt idx="1499">
                  <c:v>1840</c:v>
                </c:pt>
                <c:pt idx="1500">
                  <c:v>1858.02</c:v>
                </c:pt>
                <c:pt idx="1501">
                  <c:v>1876</c:v>
                </c:pt>
                <c:pt idx="1502">
                  <c:v>1894.05</c:v>
                </c:pt>
                <c:pt idx="1503">
                  <c:v>1912.4</c:v>
                </c:pt>
                <c:pt idx="1504">
                  <c:v>1930.95</c:v>
                </c:pt>
                <c:pt idx="1505">
                  <c:v>1949.9</c:v>
                </c:pt>
                <c:pt idx="1506">
                  <c:v>1969.1</c:v>
                </c:pt>
                <c:pt idx="1507">
                  <c:v>1988</c:v>
                </c:pt>
                <c:pt idx="1508">
                  <c:v>2007.1</c:v>
                </c:pt>
                <c:pt idx="1509">
                  <c:v>2027.1</c:v>
                </c:pt>
                <c:pt idx="1510">
                  <c:v>2027.5</c:v>
                </c:pt>
                <c:pt idx="1511">
                  <c:v>2068.0500000000002</c:v>
                </c:pt>
                <c:pt idx="1512">
                  <c:v>2089.15</c:v>
                </c:pt>
                <c:pt idx="1513">
                  <c:v>2110</c:v>
                </c:pt>
                <c:pt idx="1514">
                  <c:v>2131.1</c:v>
                </c:pt>
                <c:pt idx="1515">
                  <c:v>2152.4499999999998</c:v>
                </c:pt>
                <c:pt idx="1516">
                  <c:v>2174.1</c:v>
                </c:pt>
                <c:pt idx="1517">
                  <c:v>2196</c:v>
                </c:pt>
                <c:pt idx="1518">
                  <c:v>2217.9499999999998</c:v>
                </c:pt>
                <c:pt idx="1519">
                  <c:v>2239.6</c:v>
                </c:pt>
                <c:pt idx="1520">
                  <c:v>2261.5</c:v>
                </c:pt>
                <c:pt idx="1521">
                  <c:v>2283.4499999999998</c:v>
                </c:pt>
                <c:pt idx="1522">
                  <c:v>2305.65</c:v>
                </c:pt>
                <c:pt idx="1523">
                  <c:v>2328.0500000000002</c:v>
                </c:pt>
                <c:pt idx="1524">
                  <c:v>2350.6999999999998</c:v>
                </c:pt>
                <c:pt idx="1525">
                  <c:v>2373.35</c:v>
                </c:pt>
                <c:pt idx="1526">
                  <c:v>2396.1</c:v>
                </c:pt>
                <c:pt idx="1527">
                  <c:v>2417</c:v>
                </c:pt>
                <c:pt idx="1528">
                  <c:v>2438.1999999999998</c:v>
                </c:pt>
                <c:pt idx="1529">
                  <c:v>2459.35</c:v>
                </c:pt>
                <c:pt idx="1530">
                  <c:v>2480.9</c:v>
                </c:pt>
                <c:pt idx="1531">
                  <c:v>2502.5500000000002</c:v>
                </c:pt>
                <c:pt idx="1532">
                  <c:v>2524.4</c:v>
                </c:pt>
                <c:pt idx="1533">
                  <c:v>2546.4</c:v>
                </c:pt>
                <c:pt idx="1534">
                  <c:v>2568.5500000000002</c:v>
                </c:pt>
                <c:pt idx="1535">
                  <c:v>2590.5500000000002</c:v>
                </c:pt>
                <c:pt idx="1536">
                  <c:v>2612.8000000000002</c:v>
                </c:pt>
                <c:pt idx="1537">
                  <c:v>2635.3</c:v>
                </c:pt>
                <c:pt idx="1538">
                  <c:v>2658.2</c:v>
                </c:pt>
                <c:pt idx="1539">
                  <c:v>2681.3</c:v>
                </c:pt>
                <c:pt idx="1540">
                  <c:v>2728.65</c:v>
                </c:pt>
                <c:pt idx="1541">
                  <c:v>2728</c:v>
                </c:pt>
                <c:pt idx="1542">
                  <c:v>2751.7</c:v>
                </c:pt>
                <c:pt idx="1543">
                  <c:v>2775.65</c:v>
                </c:pt>
                <c:pt idx="1544">
                  <c:v>2799.8</c:v>
                </c:pt>
                <c:pt idx="1545">
                  <c:v>2824.45</c:v>
                </c:pt>
                <c:pt idx="1546">
                  <c:v>2849.1</c:v>
                </c:pt>
                <c:pt idx="1547">
                  <c:v>2874.5</c:v>
                </c:pt>
                <c:pt idx="1548">
                  <c:v>2900.1</c:v>
                </c:pt>
                <c:pt idx="1549">
                  <c:v>2925.9</c:v>
                </c:pt>
                <c:pt idx="1550">
                  <c:v>2952.15</c:v>
                </c:pt>
                <c:pt idx="1551">
                  <c:v>2978.55</c:v>
                </c:pt>
                <c:pt idx="1552">
                  <c:v>3005</c:v>
                </c:pt>
                <c:pt idx="1553">
                  <c:v>3031.8</c:v>
                </c:pt>
                <c:pt idx="1554">
                  <c:v>3058.9</c:v>
                </c:pt>
                <c:pt idx="1555">
                  <c:v>3087.6</c:v>
                </c:pt>
                <c:pt idx="1556">
                  <c:v>3115.7</c:v>
                </c:pt>
                <c:pt idx="1557">
                  <c:v>3144.1</c:v>
                </c:pt>
                <c:pt idx="1558">
                  <c:v>3173</c:v>
                </c:pt>
                <c:pt idx="1559">
                  <c:v>3202.6</c:v>
                </c:pt>
                <c:pt idx="1560">
                  <c:v>3230.8</c:v>
                </c:pt>
                <c:pt idx="1561">
                  <c:v>3260.15</c:v>
                </c:pt>
                <c:pt idx="1562">
                  <c:v>3289.95</c:v>
                </c:pt>
                <c:pt idx="1563">
                  <c:v>3320.3</c:v>
                </c:pt>
                <c:pt idx="1564">
                  <c:v>3351.1</c:v>
                </c:pt>
                <c:pt idx="1565">
                  <c:v>3382.6</c:v>
                </c:pt>
                <c:pt idx="1566">
                  <c:v>3413.6</c:v>
                </c:pt>
                <c:pt idx="1567">
                  <c:v>3446.7</c:v>
                </c:pt>
                <c:pt idx="1568">
                  <c:v>3475.9</c:v>
                </c:pt>
                <c:pt idx="1569">
                  <c:v>3505.8</c:v>
                </c:pt>
                <c:pt idx="1570">
                  <c:v>3536.2</c:v>
                </c:pt>
                <c:pt idx="1571">
                  <c:v>3566.95</c:v>
                </c:pt>
                <c:pt idx="1572">
                  <c:v>3597.85</c:v>
                </c:pt>
                <c:pt idx="1573">
                  <c:v>3629.15</c:v>
                </c:pt>
                <c:pt idx="1574">
                  <c:v>3660.75</c:v>
                </c:pt>
                <c:pt idx="1575">
                  <c:v>3692.65</c:v>
                </c:pt>
                <c:pt idx="1576">
                  <c:v>3724.85</c:v>
                </c:pt>
                <c:pt idx="1577">
                  <c:v>3757.25</c:v>
                </c:pt>
                <c:pt idx="1578">
                  <c:v>3789.95</c:v>
                </c:pt>
                <c:pt idx="1579">
                  <c:v>3822.9</c:v>
                </c:pt>
                <c:pt idx="1580">
                  <c:v>3856.2</c:v>
                </c:pt>
                <c:pt idx="1581">
                  <c:v>3889.75</c:v>
                </c:pt>
                <c:pt idx="1582">
                  <c:v>3923.6</c:v>
                </c:pt>
                <c:pt idx="1583">
                  <c:v>3957.7</c:v>
                </c:pt>
                <c:pt idx="1584">
                  <c:v>3992.15</c:v>
                </c:pt>
                <c:pt idx="1585">
                  <c:v>4026.85</c:v>
                </c:pt>
                <c:pt idx="1586">
                  <c:v>4061.85</c:v>
                </c:pt>
                <c:pt idx="1587">
                  <c:v>4097</c:v>
                </c:pt>
                <c:pt idx="1588">
                  <c:v>4132.6000000000004</c:v>
                </c:pt>
                <c:pt idx="1589">
                  <c:v>4169</c:v>
                </c:pt>
                <c:pt idx="1590">
                  <c:v>4204.6000000000004</c:v>
                </c:pt>
                <c:pt idx="1591">
                  <c:v>4244.5</c:v>
                </c:pt>
                <c:pt idx="1592">
                  <c:v>4284.8500000000004</c:v>
                </c:pt>
                <c:pt idx="1593">
                  <c:v>4325.05</c:v>
                </c:pt>
                <c:pt idx="1594">
                  <c:v>4365.8</c:v>
                </c:pt>
                <c:pt idx="1595">
                  <c:v>4407</c:v>
                </c:pt>
                <c:pt idx="1596">
                  <c:v>4448.6499999999996</c:v>
                </c:pt>
                <c:pt idx="1597">
                  <c:v>4490.8</c:v>
                </c:pt>
                <c:pt idx="1598">
                  <c:v>4533.3999999999996</c:v>
                </c:pt>
                <c:pt idx="1599">
                  <c:v>4576.6499999999996</c:v>
                </c:pt>
                <c:pt idx="1600">
                  <c:v>4620.45</c:v>
                </c:pt>
                <c:pt idx="1601">
                  <c:v>4664.45</c:v>
                </c:pt>
                <c:pt idx="1602">
                  <c:v>4708.8999999999996</c:v>
                </c:pt>
                <c:pt idx="1603">
                  <c:v>4754.3</c:v>
                </c:pt>
                <c:pt idx="1604">
                  <c:v>4797.6000000000004</c:v>
                </c:pt>
                <c:pt idx="1605">
                  <c:v>4844.55</c:v>
                </c:pt>
                <c:pt idx="1606">
                  <c:v>4890.6499999999996</c:v>
                </c:pt>
                <c:pt idx="1607">
                  <c:v>4936.1000000000004</c:v>
                </c:pt>
                <c:pt idx="1608">
                  <c:v>4982.8999999999996</c:v>
                </c:pt>
                <c:pt idx="1609">
                  <c:v>5029.8999999999996</c:v>
                </c:pt>
                <c:pt idx="1610">
                  <c:v>5077.5</c:v>
                </c:pt>
                <c:pt idx="1611">
                  <c:v>5131</c:v>
                </c:pt>
                <c:pt idx="1612">
                  <c:v>5184.6000000000004</c:v>
                </c:pt>
                <c:pt idx="1613">
                  <c:v>5239</c:v>
                </c:pt>
                <c:pt idx="1614">
                  <c:v>5294.7</c:v>
                </c:pt>
                <c:pt idx="1615">
                  <c:v>5350.5</c:v>
                </c:pt>
                <c:pt idx="1616">
                  <c:v>5406.2</c:v>
                </c:pt>
                <c:pt idx="1617">
                  <c:v>5462.8</c:v>
                </c:pt>
                <c:pt idx="1618">
                  <c:v>5520.2</c:v>
                </c:pt>
                <c:pt idx="1619">
                  <c:v>5578.4</c:v>
                </c:pt>
                <c:pt idx="1620">
                  <c:v>5637.4</c:v>
                </c:pt>
                <c:pt idx="1621">
                  <c:v>5697.4</c:v>
                </c:pt>
                <c:pt idx="1622">
                  <c:v>5758.4</c:v>
                </c:pt>
                <c:pt idx="1623">
                  <c:v>5819.6</c:v>
                </c:pt>
                <c:pt idx="1624">
                  <c:v>5881.35</c:v>
                </c:pt>
                <c:pt idx="1625">
                  <c:v>5943.75</c:v>
                </c:pt>
                <c:pt idx="1626">
                  <c:v>6006.85</c:v>
                </c:pt>
                <c:pt idx="1627">
                  <c:v>6070.85</c:v>
                </c:pt>
                <c:pt idx="1628">
                  <c:v>6138</c:v>
                </c:pt>
                <c:pt idx="1629">
                  <c:v>6205</c:v>
                </c:pt>
                <c:pt idx="1630">
                  <c:v>6273</c:v>
                </c:pt>
                <c:pt idx="1631">
                  <c:v>6334</c:v>
                </c:pt>
                <c:pt idx="1632">
                  <c:v>6400</c:v>
                </c:pt>
                <c:pt idx="1633">
                  <c:v>6468.5</c:v>
                </c:pt>
                <c:pt idx="1634">
                  <c:v>6537.6</c:v>
                </c:pt>
                <c:pt idx="1635">
                  <c:v>6607.4</c:v>
                </c:pt>
                <c:pt idx="1636">
                  <c:v>6677.9</c:v>
                </c:pt>
                <c:pt idx="1637">
                  <c:v>6749.2</c:v>
                </c:pt>
                <c:pt idx="1638">
                  <c:v>6821.3</c:v>
                </c:pt>
                <c:pt idx="1639">
                  <c:v>6894.2</c:v>
                </c:pt>
                <c:pt idx="1640">
                  <c:v>6968</c:v>
                </c:pt>
                <c:pt idx="1641">
                  <c:v>7042.6</c:v>
                </c:pt>
                <c:pt idx="1642">
                  <c:v>7118.1</c:v>
                </c:pt>
                <c:pt idx="1643">
                  <c:v>7194.4</c:v>
                </c:pt>
                <c:pt idx="1644">
                  <c:v>7271.8</c:v>
                </c:pt>
                <c:pt idx="1645">
                  <c:v>7350.1</c:v>
                </c:pt>
                <c:pt idx="1646">
                  <c:v>7429.6</c:v>
                </c:pt>
                <c:pt idx="1647">
                  <c:v>7510.5</c:v>
                </c:pt>
                <c:pt idx="1648">
                  <c:v>7593.4</c:v>
                </c:pt>
                <c:pt idx="1649">
                  <c:v>7679.4</c:v>
                </c:pt>
                <c:pt idx="1650">
                  <c:v>7766.5</c:v>
                </c:pt>
                <c:pt idx="1651">
                  <c:v>7854.6</c:v>
                </c:pt>
                <c:pt idx="1652">
                  <c:v>7943.7</c:v>
                </c:pt>
                <c:pt idx="1653">
                  <c:v>8034.1</c:v>
                </c:pt>
                <c:pt idx="1654">
                  <c:v>8123</c:v>
                </c:pt>
                <c:pt idx="1655">
                  <c:v>8213.1</c:v>
                </c:pt>
                <c:pt idx="1656">
                  <c:v>8304.2000000000007</c:v>
                </c:pt>
                <c:pt idx="1657">
                  <c:v>8396.2999999999993</c:v>
                </c:pt>
                <c:pt idx="1658">
                  <c:v>8583.6</c:v>
                </c:pt>
                <c:pt idx="1659">
                  <c:v>8678.7999999999993</c:v>
                </c:pt>
                <c:pt idx="1660">
                  <c:v>8678.7999999999993</c:v>
                </c:pt>
                <c:pt idx="1661">
                  <c:v>8775.0499999999993</c:v>
                </c:pt>
                <c:pt idx="1662">
                  <c:v>8872.2999999999993</c:v>
                </c:pt>
                <c:pt idx="1663">
                  <c:v>8970.7000000000007</c:v>
                </c:pt>
                <c:pt idx="1664">
                  <c:v>9069.7999999999993</c:v>
                </c:pt>
                <c:pt idx="1665">
                  <c:v>9169.7000000000007</c:v>
                </c:pt>
                <c:pt idx="1666">
                  <c:v>9269.5</c:v>
                </c:pt>
                <c:pt idx="1667">
                  <c:v>9369</c:v>
                </c:pt>
                <c:pt idx="1668">
                  <c:v>9468.4</c:v>
                </c:pt>
                <c:pt idx="1669">
                  <c:v>9667</c:v>
                </c:pt>
                <c:pt idx="1670">
                  <c:v>9761</c:v>
                </c:pt>
                <c:pt idx="1671">
                  <c:v>9760.7999999999993</c:v>
                </c:pt>
                <c:pt idx="1672">
                  <c:v>9855</c:v>
                </c:pt>
                <c:pt idx="1673">
                  <c:v>9949.9</c:v>
                </c:pt>
                <c:pt idx="1674">
                  <c:v>10046.200000000001</c:v>
                </c:pt>
                <c:pt idx="1675">
                  <c:v>10143.700000000001</c:v>
                </c:pt>
                <c:pt idx="1676">
                  <c:v>10241.9</c:v>
                </c:pt>
                <c:pt idx="1677">
                  <c:v>10341.200000000001</c:v>
                </c:pt>
                <c:pt idx="1678">
                  <c:v>10441.6</c:v>
                </c:pt>
                <c:pt idx="1679">
                  <c:v>10543</c:v>
                </c:pt>
                <c:pt idx="1680">
                  <c:v>10645.7</c:v>
                </c:pt>
                <c:pt idx="1681">
                  <c:v>10749.2</c:v>
                </c:pt>
                <c:pt idx="1682">
                  <c:v>10854.3</c:v>
                </c:pt>
                <c:pt idx="1683">
                  <c:v>10960.1</c:v>
                </c:pt>
                <c:pt idx="1684">
                  <c:v>11066.95</c:v>
                </c:pt>
                <c:pt idx="1685">
                  <c:v>11174.5</c:v>
                </c:pt>
                <c:pt idx="1686">
                  <c:v>11283.4</c:v>
                </c:pt>
                <c:pt idx="1687">
                  <c:v>11393.5</c:v>
                </c:pt>
                <c:pt idx="1688">
                  <c:v>11505.5</c:v>
                </c:pt>
                <c:pt idx="1689">
                  <c:v>11621</c:v>
                </c:pt>
                <c:pt idx="1690">
                  <c:v>11737.5</c:v>
                </c:pt>
                <c:pt idx="1691">
                  <c:v>11855.3</c:v>
                </c:pt>
                <c:pt idx="1692">
                  <c:v>11977.7</c:v>
                </c:pt>
                <c:pt idx="1693">
                  <c:v>12106.5</c:v>
                </c:pt>
                <c:pt idx="1694">
                  <c:v>12243</c:v>
                </c:pt>
                <c:pt idx="1695">
                  <c:v>12387.5</c:v>
                </c:pt>
                <c:pt idx="1696">
                  <c:v>12531.5</c:v>
                </c:pt>
                <c:pt idx="1697">
                  <c:v>12677.2</c:v>
                </c:pt>
                <c:pt idx="1698">
                  <c:v>12824.6</c:v>
                </c:pt>
                <c:pt idx="1699">
                  <c:v>12973.7</c:v>
                </c:pt>
                <c:pt idx="1700">
                  <c:v>13124.7</c:v>
                </c:pt>
                <c:pt idx="1701">
                  <c:v>13278.4</c:v>
                </c:pt>
                <c:pt idx="1702">
                  <c:v>13434.5</c:v>
                </c:pt>
                <c:pt idx="1703">
                  <c:v>13592.9</c:v>
                </c:pt>
                <c:pt idx="1704">
                  <c:v>13915.9</c:v>
                </c:pt>
                <c:pt idx="1705">
                  <c:v>14080.5</c:v>
                </c:pt>
                <c:pt idx="1706">
                  <c:v>14081</c:v>
                </c:pt>
                <c:pt idx="1707">
                  <c:v>14249.35</c:v>
                </c:pt>
                <c:pt idx="1708">
                  <c:v>14419.9</c:v>
                </c:pt>
                <c:pt idx="1709">
                  <c:v>14592.3</c:v>
                </c:pt>
                <c:pt idx="1710">
                  <c:v>14768.6</c:v>
                </c:pt>
                <c:pt idx="1711">
                  <c:v>14949</c:v>
                </c:pt>
                <c:pt idx="1712">
                  <c:v>15133.8</c:v>
                </c:pt>
                <c:pt idx="1713">
                  <c:v>15322</c:v>
                </c:pt>
                <c:pt idx="1714">
                  <c:v>15513</c:v>
                </c:pt>
                <c:pt idx="1715">
                  <c:v>15720</c:v>
                </c:pt>
                <c:pt idx="1716">
                  <c:v>15931.25</c:v>
                </c:pt>
                <c:pt idx="1717">
                  <c:v>16145.4</c:v>
                </c:pt>
                <c:pt idx="1718">
                  <c:v>16361.5</c:v>
                </c:pt>
                <c:pt idx="1719">
                  <c:v>16580.400000000001</c:v>
                </c:pt>
                <c:pt idx="1720">
                  <c:v>16800.2</c:v>
                </c:pt>
                <c:pt idx="1721">
                  <c:v>17022.099999999999</c:v>
                </c:pt>
                <c:pt idx="1722">
                  <c:v>17244.2</c:v>
                </c:pt>
                <c:pt idx="1723">
                  <c:v>17468.099999999999</c:v>
                </c:pt>
                <c:pt idx="1724">
                  <c:v>17924.3</c:v>
                </c:pt>
                <c:pt idx="1725">
                  <c:v>18156.900000000001</c:v>
                </c:pt>
                <c:pt idx="1726">
                  <c:v>18156.75</c:v>
                </c:pt>
                <c:pt idx="1727">
                  <c:v>18392.05</c:v>
                </c:pt>
                <c:pt idx="1728">
                  <c:v>18630.3</c:v>
                </c:pt>
                <c:pt idx="1729">
                  <c:v>18872</c:v>
                </c:pt>
                <c:pt idx="1730">
                  <c:v>19117.099999999999</c:v>
                </c:pt>
                <c:pt idx="1731">
                  <c:v>19364.5</c:v>
                </c:pt>
                <c:pt idx="1732">
                  <c:v>19609.599999999999</c:v>
                </c:pt>
                <c:pt idx="1733">
                  <c:v>19858</c:v>
                </c:pt>
                <c:pt idx="1734">
                  <c:v>20062</c:v>
                </c:pt>
                <c:pt idx="1735">
                  <c:v>20267.400000000001</c:v>
                </c:pt>
                <c:pt idx="1736">
                  <c:v>20473.900000000001</c:v>
                </c:pt>
                <c:pt idx="1737">
                  <c:v>20681.400000000001</c:v>
                </c:pt>
                <c:pt idx="1738">
                  <c:v>20890.55</c:v>
                </c:pt>
                <c:pt idx="1739">
                  <c:v>21101.5</c:v>
                </c:pt>
                <c:pt idx="1740">
                  <c:v>21314.400000000001</c:v>
                </c:pt>
                <c:pt idx="1741">
                  <c:v>21529.599999999999</c:v>
                </c:pt>
                <c:pt idx="1742">
                  <c:v>21745.200000000001</c:v>
                </c:pt>
                <c:pt idx="1743">
                  <c:v>21963</c:v>
                </c:pt>
                <c:pt idx="1744">
                  <c:v>22182.9</c:v>
                </c:pt>
                <c:pt idx="1745">
                  <c:v>22405</c:v>
                </c:pt>
                <c:pt idx="1746">
                  <c:v>22630</c:v>
                </c:pt>
                <c:pt idx="1747">
                  <c:v>22857.25</c:v>
                </c:pt>
                <c:pt idx="1748">
                  <c:v>23088</c:v>
                </c:pt>
                <c:pt idx="1749">
                  <c:v>23323</c:v>
                </c:pt>
                <c:pt idx="1750">
                  <c:v>23562.3</c:v>
                </c:pt>
                <c:pt idx="1751">
                  <c:v>23806.3</c:v>
                </c:pt>
                <c:pt idx="1752">
                  <c:v>24054.75</c:v>
                </c:pt>
                <c:pt idx="1753">
                  <c:v>24309.7</c:v>
                </c:pt>
                <c:pt idx="1754">
                  <c:v>24576.5</c:v>
                </c:pt>
                <c:pt idx="1755">
                  <c:v>24847</c:v>
                </c:pt>
                <c:pt idx="1756">
                  <c:v>25121</c:v>
                </c:pt>
                <c:pt idx="1757">
                  <c:v>25444.5</c:v>
                </c:pt>
                <c:pt idx="1758">
                  <c:v>25773</c:v>
                </c:pt>
                <c:pt idx="1759">
                  <c:v>26108.400000000001</c:v>
                </c:pt>
                <c:pt idx="1760">
                  <c:v>26450.5</c:v>
                </c:pt>
                <c:pt idx="1761">
                  <c:v>26799.9</c:v>
                </c:pt>
                <c:pt idx="1762">
                  <c:v>27156.9</c:v>
                </c:pt>
                <c:pt idx="1763">
                  <c:v>27520.400000000001</c:v>
                </c:pt>
                <c:pt idx="1764">
                  <c:v>27892.3</c:v>
                </c:pt>
                <c:pt idx="1765">
                  <c:v>28270</c:v>
                </c:pt>
                <c:pt idx="1766">
                  <c:v>28653.1</c:v>
                </c:pt>
                <c:pt idx="1767">
                  <c:v>29041.1</c:v>
                </c:pt>
                <c:pt idx="1768">
                  <c:v>29434.400000000001</c:v>
                </c:pt>
                <c:pt idx="1769">
                  <c:v>29833.599999999999</c:v>
                </c:pt>
                <c:pt idx="1770">
                  <c:v>30232</c:v>
                </c:pt>
                <c:pt idx="1771">
                  <c:v>30624</c:v>
                </c:pt>
                <c:pt idx="1772">
                  <c:v>31035.3</c:v>
                </c:pt>
                <c:pt idx="1773">
                  <c:v>31450.5</c:v>
                </c:pt>
                <c:pt idx="1774">
                  <c:v>31862</c:v>
                </c:pt>
                <c:pt idx="1775">
                  <c:v>32268</c:v>
                </c:pt>
                <c:pt idx="1776">
                  <c:v>32665</c:v>
                </c:pt>
                <c:pt idx="1777">
                  <c:v>33067.199999999997</c:v>
                </c:pt>
                <c:pt idx="1778">
                  <c:v>33474.300000000003</c:v>
                </c:pt>
                <c:pt idx="1779">
                  <c:v>33885.699999999997</c:v>
                </c:pt>
                <c:pt idx="1780">
                  <c:v>34301.699999999997</c:v>
                </c:pt>
                <c:pt idx="1781">
                  <c:v>34721.599999999999</c:v>
                </c:pt>
                <c:pt idx="1782">
                  <c:v>35145.599999999999</c:v>
                </c:pt>
                <c:pt idx="1783">
                  <c:v>35575.199999999997</c:v>
                </c:pt>
                <c:pt idx="1784">
                  <c:v>36007.800000000003</c:v>
                </c:pt>
                <c:pt idx="1785">
                  <c:v>36445.4</c:v>
                </c:pt>
                <c:pt idx="1786">
                  <c:v>36888.400000000001</c:v>
                </c:pt>
                <c:pt idx="1787">
                  <c:v>37336.9</c:v>
                </c:pt>
                <c:pt idx="1788">
                  <c:v>37790.800000000003</c:v>
                </c:pt>
                <c:pt idx="1789">
                  <c:v>38250.300000000003</c:v>
                </c:pt>
                <c:pt idx="1790">
                  <c:v>38715.300000000003</c:v>
                </c:pt>
                <c:pt idx="1791">
                  <c:v>39187.5</c:v>
                </c:pt>
                <c:pt idx="1792">
                  <c:v>39666.800000000003</c:v>
                </c:pt>
                <c:pt idx="1793">
                  <c:v>40156</c:v>
                </c:pt>
                <c:pt idx="1794">
                  <c:v>41165</c:v>
                </c:pt>
                <c:pt idx="1795">
                  <c:v>41700</c:v>
                </c:pt>
                <c:pt idx="1796">
                  <c:v>41700</c:v>
                </c:pt>
                <c:pt idx="1797">
                  <c:v>42239.65</c:v>
                </c:pt>
                <c:pt idx="1798">
                  <c:v>42786.3</c:v>
                </c:pt>
                <c:pt idx="1799">
                  <c:v>43340</c:v>
                </c:pt>
                <c:pt idx="1800">
                  <c:v>43900.7</c:v>
                </c:pt>
                <c:pt idx="1801">
                  <c:v>44466.9</c:v>
                </c:pt>
                <c:pt idx="1802">
                  <c:v>45042.5</c:v>
                </c:pt>
                <c:pt idx="1803">
                  <c:v>45629.5</c:v>
                </c:pt>
                <c:pt idx="1804">
                  <c:v>46230</c:v>
                </c:pt>
                <c:pt idx="1805">
                  <c:v>46815</c:v>
                </c:pt>
                <c:pt idx="1806">
                  <c:v>47413</c:v>
                </c:pt>
                <c:pt idx="1807">
                  <c:v>48020</c:v>
                </c:pt>
                <c:pt idx="1808">
                  <c:v>48626.3</c:v>
                </c:pt>
                <c:pt idx="1809">
                  <c:v>49234</c:v>
                </c:pt>
                <c:pt idx="1810">
                  <c:v>49848</c:v>
                </c:pt>
                <c:pt idx="1811">
                  <c:v>50462.8</c:v>
                </c:pt>
                <c:pt idx="1812">
                  <c:v>51096</c:v>
                </c:pt>
                <c:pt idx="1813">
                  <c:v>51720</c:v>
                </c:pt>
                <c:pt idx="1814">
                  <c:v>52356</c:v>
                </c:pt>
                <c:pt idx="1815">
                  <c:v>53007</c:v>
                </c:pt>
                <c:pt idx="1816">
                  <c:v>53666</c:v>
                </c:pt>
                <c:pt idx="1817">
                  <c:v>54336</c:v>
                </c:pt>
                <c:pt idx="1818">
                  <c:v>55676.7</c:v>
                </c:pt>
                <c:pt idx="1819">
                  <c:v>56364</c:v>
                </c:pt>
                <c:pt idx="1820">
                  <c:v>56361</c:v>
                </c:pt>
                <c:pt idx="1821">
                  <c:v>57052</c:v>
                </c:pt>
                <c:pt idx="1822">
                  <c:v>57754</c:v>
                </c:pt>
                <c:pt idx="1823">
                  <c:v>58463</c:v>
                </c:pt>
                <c:pt idx="1824">
                  <c:v>59178</c:v>
                </c:pt>
                <c:pt idx="1825">
                  <c:v>59901.5</c:v>
                </c:pt>
                <c:pt idx="1826">
                  <c:v>60639</c:v>
                </c:pt>
                <c:pt idx="1827">
                  <c:v>61383</c:v>
                </c:pt>
                <c:pt idx="1828">
                  <c:v>62136</c:v>
                </c:pt>
                <c:pt idx="1829">
                  <c:v>62899</c:v>
                </c:pt>
                <c:pt idx="1830">
                  <c:v>63669</c:v>
                </c:pt>
                <c:pt idx="1831">
                  <c:v>64450</c:v>
                </c:pt>
                <c:pt idx="1832">
                  <c:v>65240</c:v>
                </c:pt>
                <c:pt idx="1833">
                  <c:v>66040</c:v>
                </c:pt>
                <c:pt idx="1834">
                  <c:v>66850</c:v>
                </c:pt>
                <c:pt idx="1835">
                  <c:v>67672</c:v>
                </c:pt>
                <c:pt idx="1836">
                  <c:v>68508</c:v>
                </c:pt>
                <c:pt idx="1837">
                  <c:v>69370</c:v>
                </c:pt>
                <c:pt idx="1838">
                  <c:v>70252</c:v>
                </c:pt>
                <c:pt idx="1839">
                  <c:v>71153</c:v>
                </c:pt>
                <c:pt idx="1840">
                  <c:v>72.069000000000003</c:v>
                </c:pt>
                <c:pt idx="1841">
                  <c:v>72.994</c:v>
                </c:pt>
                <c:pt idx="1842">
                  <c:v>73.929000000000002</c:v>
                </c:pt>
                <c:pt idx="1843">
                  <c:v>74.881</c:v>
                </c:pt>
                <c:pt idx="1844">
                  <c:v>75.844999999999999</c:v>
                </c:pt>
                <c:pt idx="1845">
                  <c:v>76.820999999999998</c:v>
                </c:pt>
                <c:pt idx="1846">
                  <c:v>77.808999999999997</c:v>
                </c:pt>
                <c:pt idx="1847">
                  <c:v>78.808000000000007</c:v>
                </c:pt>
                <c:pt idx="1848">
                  <c:v>79.822999999999993</c:v>
                </c:pt>
                <c:pt idx="1849">
                  <c:v>80.850999999999999</c:v>
                </c:pt>
                <c:pt idx="1850">
                  <c:v>81.891999999999996</c:v>
                </c:pt>
                <c:pt idx="1851">
                  <c:v>82.945999999999998</c:v>
                </c:pt>
                <c:pt idx="1852">
                  <c:v>84.012</c:v>
                </c:pt>
                <c:pt idx="1853">
                  <c:v>85.091999999999999</c:v>
                </c:pt>
                <c:pt idx="1854">
                  <c:v>86.191999999999993</c:v>
                </c:pt>
                <c:pt idx="1855">
                  <c:v>87.305000000000007</c:v>
                </c:pt>
                <c:pt idx="1856">
                  <c:v>88.441000000000003</c:v>
                </c:pt>
                <c:pt idx="1857">
                  <c:v>89.63</c:v>
                </c:pt>
                <c:pt idx="1858">
                  <c:v>90.834999999999994</c:v>
                </c:pt>
                <c:pt idx="1859">
                  <c:v>92.09</c:v>
                </c:pt>
                <c:pt idx="1860">
                  <c:v>93.36</c:v>
                </c:pt>
                <c:pt idx="1861">
                  <c:v>94.652000000000001</c:v>
                </c:pt>
                <c:pt idx="1862">
                  <c:v>95.98</c:v>
                </c:pt>
                <c:pt idx="1863">
                  <c:v>98.751000000000005</c:v>
                </c:pt>
                <c:pt idx="1864">
                  <c:v>100.13</c:v>
                </c:pt>
                <c:pt idx="1865">
                  <c:v>100.11199999999999</c:v>
                </c:pt>
                <c:pt idx="1866">
                  <c:v>101.502</c:v>
                </c:pt>
                <c:pt idx="1867">
                  <c:v>102.925</c:v>
                </c:pt>
                <c:pt idx="1868">
                  <c:v>104.386</c:v>
                </c:pt>
                <c:pt idx="1869">
                  <c:v>105.866</c:v>
                </c:pt>
                <c:pt idx="1870">
                  <c:v>107.392</c:v>
                </c:pt>
                <c:pt idx="1871">
                  <c:v>108.944</c:v>
                </c:pt>
                <c:pt idx="1872">
                  <c:v>110.505</c:v>
                </c:pt>
                <c:pt idx="1873">
                  <c:v>112.145</c:v>
                </c:pt>
                <c:pt idx="1874">
                  <c:v>113.736</c:v>
                </c:pt>
                <c:pt idx="1875">
                  <c:v>115.345</c:v>
                </c:pt>
                <c:pt idx="1876">
                  <c:v>117.065</c:v>
                </c:pt>
                <c:pt idx="1877">
                  <c:v>118.782</c:v>
                </c:pt>
                <c:pt idx="1878">
                  <c:v>120.57</c:v>
                </c:pt>
                <c:pt idx="1879">
                  <c:v>122.36</c:v>
                </c:pt>
                <c:pt idx="1880">
                  <c:v>124.28</c:v>
                </c:pt>
                <c:pt idx="1881">
                  <c:v>126.125</c:v>
                </c:pt>
                <c:pt idx="1882">
                  <c:v>128.07</c:v>
                </c:pt>
                <c:pt idx="1883">
                  <c:v>130.04</c:v>
                </c:pt>
                <c:pt idx="1884">
                  <c:v>132.05500000000001</c:v>
                </c:pt>
                <c:pt idx="1885">
                  <c:v>134.09</c:v>
                </c:pt>
                <c:pt idx="1886">
                  <c:v>136.15600000000001</c:v>
                </c:pt>
                <c:pt idx="1887">
                  <c:v>140.38999999999999</c:v>
                </c:pt>
                <c:pt idx="1888">
                  <c:v>142.58000000000001</c:v>
                </c:pt>
                <c:pt idx="1889">
                  <c:v>142.56</c:v>
                </c:pt>
                <c:pt idx="1890">
                  <c:v>144.76</c:v>
                </c:pt>
                <c:pt idx="1891">
                  <c:v>146.99799999999999</c:v>
                </c:pt>
                <c:pt idx="1892">
                  <c:v>149.26</c:v>
                </c:pt>
                <c:pt idx="1893">
                  <c:v>151.6</c:v>
                </c:pt>
                <c:pt idx="1894">
                  <c:v>153.905</c:v>
                </c:pt>
                <c:pt idx="1895">
                  <c:v>156.29499999999999</c:v>
                </c:pt>
                <c:pt idx="1896">
                  <c:v>158.69499999999999</c:v>
                </c:pt>
                <c:pt idx="1897">
                  <c:v>161.155</c:v>
                </c:pt>
                <c:pt idx="1898">
                  <c:v>163.64500000000001</c:v>
                </c:pt>
                <c:pt idx="1899">
                  <c:v>166.17</c:v>
                </c:pt>
                <c:pt idx="1900">
                  <c:v>168.74100000000001</c:v>
                </c:pt>
                <c:pt idx="1901">
                  <c:v>171.4</c:v>
                </c:pt>
                <c:pt idx="1902">
                  <c:v>174</c:v>
                </c:pt>
                <c:pt idx="1903">
                  <c:v>176.69</c:v>
                </c:pt>
                <c:pt idx="1904">
                  <c:v>179.41300000000001</c:v>
                </c:pt>
                <c:pt idx="1905">
                  <c:v>182.22</c:v>
                </c:pt>
                <c:pt idx="1906">
                  <c:v>185</c:v>
                </c:pt>
                <c:pt idx="1907">
                  <c:v>187.86</c:v>
                </c:pt>
                <c:pt idx="1908">
                  <c:v>193.7</c:v>
                </c:pt>
                <c:pt idx="1909">
                  <c:v>196.696</c:v>
                </c:pt>
                <c:pt idx="1910">
                  <c:v>196.69499999999999</c:v>
                </c:pt>
                <c:pt idx="1911">
                  <c:v>199.76499999999999</c:v>
                </c:pt>
                <c:pt idx="1912">
                  <c:v>202.81</c:v>
                </c:pt>
                <c:pt idx="1913">
                  <c:v>205.94</c:v>
                </c:pt>
                <c:pt idx="1914">
                  <c:v>209.11</c:v>
                </c:pt>
                <c:pt idx="1915">
                  <c:v>212.33</c:v>
                </c:pt>
                <c:pt idx="1916">
                  <c:v>215.66</c:v>
                </c:pt>
                <c:pt idx="1917">
                  <c:v>222.32499999999999</c:v>
                </c:pt>
                <c:pt idx="1918">
                  <c:v>225.84</c:v>
                </c:pt>
                <c:pt idx="1919">
                  <c:v>225.76499999999999</c:v>
                </c:pt>
                <c:pt idx="1920">
                  <c:v>229.31</c:v>
                </c:pt>
                <c:pt idx="1921">
                  <c:v>232.92</c:v>
                </c:pt>
                <c:pt idx="1922">
                  <c:v>235.98</c:v>
                </c:pt>
                <c:pt idx="1923">
                  <c:v>239.16499999999999</c:v>
                </c:pt>
                <c:pt idx="1924">
                  <c:v>242.37</c:v>
                </c:pt>
                <c:pt idx="1925">
                  <c:v>245.62</c:v>
                </c:pt>
                <c:pt idx="1926">
                  <c:v>248.92</c:v>
                </c:pt>
                <c:pt idx="1927">
                  <c:v>252.27</c:v>
                </c:pt>
                <c:pt idx="1928">
                  <c:v>255.685</c:v>
                </c:pt>
                <c:pt idx="1929">
                  <c:v>259.10000000000002</c:v>
                </c:pt>
                <c:pt idx="1930">
                  <c:v>262.61</c:v>
                </c:pt>
                <c:pt idx="1931">
                  <c:v>266.32</c:v>
                </c:pt>
                <c:pt idx="1932">
                  <c:v>270.065</c:v>
                </c:pt>
                <c:pt idx="1933">
                  <c:v>273.88</c:v>
                </c:pt>
                <c:pt idx="1934">
                  <c:v>277.73500000000001</c:v>
                </c:pt>
                <c:pt idx="1935">
                  <c:v>281.66500000000002</c:v>
                </c:pt>
                <c:pt idx="1936">
                  <c:v>285.64</c:v>
                </c:pt>
                <c:pt idx="1937">
                  <c:v>289.69</c:v>
                </c:pt>
                <c:pt idx="1938">
                  <c:v>293.87</c:v>
                </c:pt>
                <c:pt idx="1939">
                  <c:v>297.98</c:v>
                </c:pt>
                <c:pt idx="1940">
                  <c:v>302.29000000000002</c:v>
                </c:pt>
                <c:pt idx="1941">
                  <c:v>306.69</c:v>
                </c:pt>
                <c:pt idx="1942">
                  <c:v>311.26</c:v>
                </c:pt>
                <c:pt idx="1943">
                  <c:v>316.01</c:v>
                </c:pt>
                <c:pt idx="1944">
                  <c:v>320.92</c:v>
                </c:pt>
                <c:pt idx="1945">
                  <c:v>326.10500000000002</c:v>
                </c:pt>
                <c:pt idx="1946">
                  <c:v>331.22</c:v>
                </c:pt>
                <c:pt idx="1947">
                  <c:v>336.49</c:v>
                </c:pt>
                <c:pt idx="1948">
                  <c:v>341.83</c:v>
                </c:pt>
                <c:pt idx="1949">
                  <c:v>347.23500000000001</c:v>
                </c:pt>
                <c:pt idx="1950">
                  <c:v>352.73</c:v>
                </c:pt>
                <c:pt idx="1951">
                  <c:v>358.30500000000001</c:v>
                </c:pt>
                <c:pt idx="1952">
                  <c:v>363.97500000000002</c:v>
                </c:pt>
                <c:pt idx="1953">
                  <c:v>369.73500000000001</c:v>
                </c:pt>
                <c:pt idx="1954">
                  <c:v>381.53500000000003</c:v>
                </c:pt>
                <c:pt idx="1955">
                  <c:v>387.57</c:v>
                </c:pt>
                <c:pt idx="1956">
                  <c:v>387.55500000000001</c:v>
                </c:pt>
                <c:pt idx="1957">
                  <c:v>393.91500000000002</c:v>
                </c:pt>
                <c:pt idx="1958">
                  <c:v>400.39</c:v>
                </c:pt>
                <c:pt idx="1959">
                  <c:v>406.98500000000001</c:v>
                </c:pt>
                <c:pt idx="1960">
                  <c:v>413.69499999999999</c:v>
                </c:pt>
                <c:pt idx="1961">
                  <c:v>420.53</c:v>
                </c:pt>
                <c:pt idx="1962">
                  <c:v>427.73</c:v>
                </c:pt>
                <c:pt idx="1963">
                  <c:v>435.05</c:v>
                </c:pt>
                <c:pt idx="1964">
                  <c:v>442.505</c:v>
                </c:pt>
                <c:pt idx="1965">
                  <c:v>450.09500000000003</c:v>
                </c:pt>
                <c:pt idx="1966">
                  <c:v>458.66</c:v>
                </c:pt>
                <c:pt idx="1967">
                  <c:v>467.37099999999998</c:v>
                </c:pt>
                <c:pt idx="1968">
                  <c:v>476.255</c:v>
                </c:pt>
                <c:pt idx="1969">
                  <c:v>485.30599999999998</c:v>
                </c:pt>
                <c:pt idx="1970">
                  <c:v>494.45299999999997</c:v>
                </c:pt>
                <c:pt idx="1971">
                  <c:v>503.76499999999999</c:v>
                </c:pt>
                <c:pt idx="1972">
                  <c:v>513.25400000000002</c:v>
                </c:pt>
                <c:pt idx="1973">
                  <c:v>522.93899999999996</c:v>
                </c:pt>
                <c:pt idx="1974">
                  <c:v>532.66499999999996</c:v>
                </c:pt>
                <c:pt idx="1975">
                  <c:v>542.57500000000005</c:v>
                </c:pt>
                <c:pt idx="1976">
                  <c:v>552.67200000000003</c:v>
                </c:pt>
                <c:pt idx="1977">
                  <c:v>573.43200000000002</c:v>
                </c:pt>
                <c:pt idx="1978">
                  <c:v>584.12199999999996</c:v>
                </c:pt>
                <c:pt idx="1979">
                  <c:v>584.10799999999995</c:v>
                </c:pt>
                <c:pt idx="1980">
                  <c:v>594.64200000000005</c:v>
                </c:pt>
                <c:pt idx="1981">
                  <c:v>605.40599999999995</c:v>
                </c:pt>
                <c:pt idx="1982">
                  <c:v>616.41700000000003</c:v>
                </c:pt>
                <c:pt idx="1983">
                  <c:v>627.68799999999999</c:v>
                </c:pt>
                <c:pt idx="1984">
                  <c:v>637.45000000000005</c:v>
                </c:pt>
                <c:pt idx="1985">
                  <c:v>647.303</c:v>
                </c:pt>
                <c:pt idx="1986">
                  <c:v>657.32600000000002</c:v>
                </c:pt>
                <c:pt idx="1987">
                  <c:v>667.50599999999997</c:v>
                </c:pt>
                <c:pt idx="1988">
                  <c:v>677.86199999999997</c:v>
                </c:pt>
                <c:pt idx="1989">
                  <c:v>688.35299999999995</c:v>
                </c:pt>
                <c:pt idx="1990">
                  <c:v>699.05399999999997</c:v>
                </c:pt>
                <c:pt idx="1991">
                  <c:v>709.88699999999994</c:v>
                </c:pt>
                <c:pt idx="1992">
                  <c:v>720.89400000000001</c:v>
                </c:pt>
                <c:pt idx="1993">
                  <c:v>732.11099999999999</c:v>
                </c:pt>
                <c:pt idx="1994">
                  <c:v>743.67600000000004</c:v>
                </c:pt>
                <c:pt idx="1995">
                  <c:v>755.43700000000001</c:v>
                </c:pt>
                <c:pt idx="1996">
                  <c:v>767.40200000000004</c:v>
                </c:pt>
                <c:pt idx="1997">
                  <c:v>779.54600000000005</c:v>
                </c:pt>
                <c:pt idx="1998">
                  <c:v>792.07500000000005</c:v>
                </c:pt>
                <c:pt idx="1999">
                  <c:v>805.452</c:v>
                </c:pt>
                <c:pt idx="2000">
                  <c:v>819.70500000000004</c:v>
                </c:pt>
                <c:pt idx="2001">
                  <c:v>834.23500000000001</c:v>
                </c:pt>
                <c:pt idx="2002">
                  <c:v>849.03</c:v>
                </c:pt>
                <c:pt idx="2003">
                  <c:v>864.07100000000003</c:v>
                </c:pt>
                <c:pt idx="2004">
                  <c:v>879.44399999999996</c:v>
                </c:pt>
                <c:pt idx="2005">
                  <c:v>894.93200000000002</c:v>
                </c:pt>
                <c:pt idx="2006">
                  <c:v>913.34500000000003</c:v>
                </c:pt>
                <c:pt idx="2007">
                  <c:v>930.90200000000004</c:v>
                </c:pt>
                <c:pt idx="2008">
                  <c:v>948.80799999999999</c:v>
                </c:pt>
                <c:pt idx="2009">
                  <c:v>967.048</c:v>
                </c:pt>
                <c:pt idx="2010">
                  <c:v>985.63499999999999</c:v>
                </c:pt>
                <c:pt idx="2011">
                  <c:v>1004.57</c:v>
                </c:pt>
                <c:pt idx="2012">
                  <c:v>1023.87</c:v>
                </c:pt>
                <c:pt idx="2013">
                  <c:v>1043.53</c:v>
                </c:pt>
                <c:pt idx="2014">
                  <c:v>1063.5899999999999</c:v>
                </c:pt>
                <c:pt idx="2015">
                  <c:v>1084.04</c:v>
                </c:pt>
                <c:pt idx="2016">
                  <c:v>1104.8800000000001</c:v>
                </c:pt>
                <c:pt idx="2017">
                  <c:v>1126.0899999999999</c:v>
                </c:pt>
                <c:pt idx="2018">
                  <c:v>1147.73</c:v>
                </c:pt>
                <c:pt idx="2019">
                  <c:v>1169.71</c:v>
                </c:pt>
                <c:pt idx="2020">
                  <c:v>1191.8399999999999</c:v>
                </c:pt>
                <c:pt idx="2021">
                  <c:v>1213.83</c:v>
                </c:pt>
                <c:pt idx="2022">
                  <c:v>1235.75</c:v>
                </c:pt>
                <c:pt idx="2023">
                  <c:v>1258.04</c:v>
                </c:pt>
                <c:pt idx="2024">
                  <c:v>1279.58</c:v>
                </c:pt>
                <c:pt idx="2025">
                  <c:v>1302.28</c:v>
                </c:pt>
                <c:pt idx="2026">
                  <c:v>1323.53</c:v>
                </c:pt>
                <c:pt idx="2027">
                  <c:v>1345.14</c:v>
                </c:pt>
                <c:pt idx="2028">
                  <c:v>1367.16</c:v>
                </c:pt>
                <c:pt idx="2029">
                  <c:v>1389.54</c:v>
                </c:pt>
                <c:pt idx="2030">
                  <c:v>1412.35</c:v>
                </c:pt>
                <c:pt idx="2031">
                  <c:v>1435.54</c:v>
                </c:pt>
                <c:pt idx="2032">
                  <c:v>1459.37</c:v>
                </c:pt>
                <c:pt idx="2033">
                  <c:v>1483.9</c:v>
                </c:pt>
                <c:pt idx="2034">
                  <c:v>1508.84</c:v>
                </c:pt>
                <c:pt idx="2035">
                  <c:v>1534.3</c:v>
                </c:pt>
                <c:pt idx="2036">
                  <c:v>1560.18</c:v>
                </c:pt>
                <c:pt idx="2037">
                  <c:v>1586.5</c:v>
                </c:pt>
                <c:pt idx="2038">
                  <c:v>1613.28</c:v>
                </c:pt>
                <c:pt idx="2039">
                  <c:v>1640.49</c:v>
                </c:pt>
                <c:pt idx="2040">
                  <c:v>1668.17</c:v>
                </c:pt>
                <c:pt idx="2041">
                  <c:v>1696.32</c:v>
                </c:pt>
                <c:pt idx="2042">
                  <c:v>1724.93</c:v>
                </c:pt>
                <c:pt idx="2043">
                  <c:v>1754.03</c:v>
                </c:pt>
                <c:pt idx="2044">
                  <c:v>1813.69</c:v>
                </c:pt>
                <c:pt idx="2045">
                  <c:v>1844.05</c:v>
                </c:pt>
                <c:pt idx="2046">
                  <c:v>1843.87</c:v>
                </c:pt>
                <c:pt idx="2047">
                  <c:v>1875.27</c:v>
                </c:pt>
                <c:pt idx="2048">
                  <c:v>1908.12</c:v>
                </c:pt>
                <c:pt idx="2049">
                  <c:v>1941.53</c:v>
                </c:pt>
                <c:pt idx="2050">
                  <c:v>1975.51</c:v>
                </c:pt>
                <c:pt idx="2051">
                  <c:v>2010.09</c:v>
                </c:pt>
                <c:pt idx="2052">
                  <c:v>2045.71</c:v>
                </c:pt>
                <c:pt idx="2053">
                  <c:v>2081.9899999999998</c:v>
                </c:pt>
                <c:pt idx="2054">
                  <c:v>2119.1999999999998</c:v>
                </c:pt>
                <c:pt idx="2055">
                  <c:v>2157.19</c:v>
                </c:pt>
                <c:pt idx="2056">
                  <c:v>2195.9899999999998</c:v>
                </c:pt>
                <c:pt idx="2057">
                  <c:v>2235.5100000000002</c:v>
                </c:pt>
                <c:pt idx="2058">
                  <c:v>2276.4299999999998</c:v>
                </c:pt>
                <c:pt idx="2059">
                  <c:v>2318.13</c:v>
                </c:pt>
                <c:pt idx="2060">
                  <c:v>2361.09</c:v>
                </c:pt>
                <c:pt idx="2061">
                  <c:v>2405.65</c:v>
                </c:pt>
                <c:pt idx="2062">
                  <c:v>2451.79</c:v>
                </c:pt>
                <c:pt idx="2063">
                  <c:v>2498.79</c:v>
                </c:pt>
                <c:pt idx="2064">
                  <c:v>2546.9</c:v>
                </c:pt>
                <c:pt idx="2065">
                  <c:v>2596.3000000000002</c:v>
                </c:pt>
                <c:pt idx="2066">
                  <c:v>2647</c:v>
                </c:pt>
                <c:pt idx="2067">
                  <c:v>2698.46</c:v>
                </c:pt>
                <c:pt idx="2068">
                  <c:v>2750</c:v>
                </c:pt>
                <c:pt idx="2069">
                  <c:v>0.94</c:v>
                </c:pt>
                <c:pt idx="2070">
                  <c:v>0.93200000000000005</c:v>
                </c:pt>
                <c:pt idx="2071">
                  <c:v>0.91500000000000004</c:v>
                </c:pt>
                <c:pt idx="2072">
                  <c:v>0.91</c:v>
                </c:pt>
                <c:pt idx="2073">
                  <c:v>0.92</c:v>
                </c:pt>
                <c:pt idx="2074">
                  <c:v>0.92500000000000004</c:v>
                </c:pt>
                <c:pt idx="2075">
                  <c:v>0.92</c:v>
                </c:pt>
                <c:pt idx="2076">
                  <c:v>0.92</c:v>
                </c:pt>
                <c:pt idx="2077">
                  <c:v>0.92500000000000004</c:v>
                </c:pt>
                <c:pt idx="2078">
                  <c:v>0.93500000000000005</c:v>
                </c:pt>
                <c:pt idx="2079">
                  <c:v>0.93500000000000005</c:v>
                </c:pt>
                <c:pt idx="2080">
                  <c:v>0.93500000000000005</c:v>
                </c:pt>
                <c:pt idx="2081">
                  <c:v>0.93200000000000005</c:v>
                </c:pt>
                <c:pt idx="2082">
                  <c:v>0.93200000000000005</c:v>
                </c:pt>
                <c:pt idx="2083">
                  <c:v>0.93700000000000006</c:v>
                </c:pt>
                <c:pt idx="2084">
                  <c:v>0.93600000000000005</c:v>
                </c:pt>
                <c:pt idx="2085">
                  <c:v>0.93400000000000005</c:v>
                </c:pt>
                <c:pt idx="2086">
                  <c:v>0.93600000000000005</c:v>
                </c:pt>
                <c:pt idx="2087">
                  <c:v>0.94</c:v>
                </c:pt>
                <c:pt idx="2088">
                  <c:v>0.94</c:v>
                </c:pt>
                <c:pt idx="2089">
                  <c:v>0.93200000000000005</c:v>
                </c:pt>
                <c:pt idx="2090">
                  <c:v>0.92</c:v>
                </c:pt>
                <c:pt idx="2091">
                  <c:v>0.91</c:v>
                </c:pt>
                <c:pt idx="2092">
                  <c:v>0.91</c:v>
                </c:pt>
                <c:pt idx="2093">
                  <c:v>0.91200000000000003</c:v>
                </c:pt>
                <c:pt idx="2094">
                  <c:v>0.90600000000000003</c:v>
                </c:pt>
                <c:pt idx="2095">
                  <c:v>0.89100000000000001</c:v>
                </c:pt>
                <c:pt idx="2096">
                  <c:v>0.89200000000000002</c:v>
                </c:pt>
                <c:pt idx="2097">
                  <c:v>0.89400000000000002</c:v>
                </c:pt>
                <c:pt idx="2098">
                  <c:v>0.90600000000000003</c:v>
                </c:pt>
                <c:pt idx="2099">
                  <c:v>0.90100000000000002</c:v>
                </c:pt>
                <c:pt idx="2100">
                  <c:v>0.89600000000000002</c:v>
                </c:pt>
                <c:pt idx="2101">
                  <c:v>0.90100000000000002</c:v>
                </c:pt>
                <c:pt idx="2102">
                  <c:v>0.89700000000000002</c:v>
                </c:pt>
                <c:pt idx="2103">
                  <c:v>0.89400000000000002</c:v>
                </c:pt>
                <c:pt idx="2104">
                  <c:v>0.88700000000000001</c:v>
                </c:pt>
                <c:pt idx="2105">
                  <c:v>0.88700000000000001</c:v>
                </c:pt>
                <c:pt idx="2106">
                  <c:v>0.88400000000000001</c:v>
                </c:pt>
                <c:pt idx="2107">
                  <c:v>0.88800000000000001</c:v>
                </c:pt>
                <c:pt idx="2108">
                  <c:v>0.88800000000000001</c:v>
                </c:pt>
                <c:pt idx="2109">
                  <c:v>0.89600000000000002</c:v>
                </c:pt>
                <c:pt idx="2110">
                  <c:v>0.88700000000000001</c:v>
                </c:pt>
                <c:pt idx="2111">
                  <c:v>0.88900000000000001</c:v>
                </c:pt>
                <c:pt idx="2112">
                  <c:v>0.88500000000000001</c:v>
                </c:pt>
                <c:pt idx="2113">
                  <c:v>0.88600000000000001</c:v>
                </c:pt>
                <c:pt idx="2114">
                  <c:v>0.89200000000000002</c:v>
                </c:pt>
                <c:pt idx="2115">
                  <c:v>0.88600000000000001</c:v>
                </c:pt>
                <c:pt idx="2116">
                  <c:v>0.88100000000000001</c:v>
                </c:pt>
                <c:pt idx="2117">
                  <c:v>0.872</c:v>
                </c:pt>
                <c:pt idx="2118">
                  <c:v>0.85299999999999998</c:v>
                </c:pt>
                <c:pt idx="2119">
                  <c:v>0.86</c:v>
                </c:pt>
                <c:pt idx="2120">
                  <c:v>0.85499999999999998</c:v>
                </c:pt>
                <c:pt idx="2121">
                  <c:v>0.85699999999999998</c:v>
                </c:pt>
                <c:pt idx="2122">
                  <c:v>0.85699999999999998</c:v>
                </c:pt>
                <c:pt idx="2123">
                  <c:v>0.85399999999999998</c:v>
                </c:pt>
                <c:pt idx="2124">
                  <c:v>0.85399999999999998</c:v>
                </c:pt>
                <c:pt idx="2125">
                  <c:v>0.85699999999999998</c:v>
                </c:pt>
                <c:pt idx="2126">
                  <c:v>0.85499999999999998</c:v>
                </c:pt>
                <c:pt idx="2127">
                  <c:v>0.85699999999999998</c:v>
                </c:pt>
                <c:pt idx="2128">
                  <c:v>0.86199999999999999</c:v>
                </c:pt>
                <c:pt idx="2129">
                  <c:v>0.86799999999999999</c:v>
                </c:pt>
                <c:pt idx="2130">
                  <c:v>0.86399999999999999</c:v>
                </c:pt>
                <c:pt idx="2131">
                  <c:v>0.86099999999999999</c:v>
                </c:pt>
                <c:pt idx="2132">
                  <c:v>0.85299999999999998</c:v>
                </c:pt>
                <c:pt idx="2133">
                  <c:v>0.84899999999999998</c:v>
                </c:pt>
                <c:pt idx="2134">
                  <c:v>0.84699999999999998</c:v>
                </c:pt>
                <c:pt idx="2135">
                  <c:v>0.84599999999999997</c:v>
                </c:pt>
                <c:pt idx="2136">
                  <c:v>0.84399999999999997</c:v>
                </c:pt>
                <c:pt idx="2137">
                  <c:v>0.83899999999999997</c:v>
                </c:pt>
                <c:pt idx="2138">
                  <c:v>0.83499999999999996</c:v>
                </c:pt>
                <c:pt idx="2139">
                  <c:v>0.83599999999999997</c:v>
                </c:pt>
                <c:pt idx="2140">
                  <c:v>0.82899999999999996</c:v>
                </c:pt>
                <c:pt idx="2141">
                  <c:v>0.82899999999999996</c:v>
                </c:pt>
                <c:pt idx="2142">
                  <c:v>0.84699999999999998</c:v>
                </c:pt>
                <c:pt idx="2143">
                  <c:v>0.85299999999999998</c:v>
                </c:pt>
                <c:pt idx="2144">
                  <c:v>0.85599999999999998</c:v>
                </c:pt>
                <c:pt idx="2145">
                  <c:v>0.85299999999999998</c:v>
                </c:pt>
                <c:pt idx="2146">
                  <c:v>0.85299999999999998</c:v>
                </c:pt>
                <c:pt idx="2147">
                  <c:v>0.85399999999999998</c:v>
                </c:pt>
                <c:pt idx="2148">
                  <c:v>0.85599999999999998</c:v>
                </c:pt>
                <c:pt idx="2149">
                  <c:v>0.85199999999999998</c:v>
                </c:pt>
                <c:pt idx="2150">
                  <c:v>0.85</c:v>
                </c:pt>
                <c:pt idx="2151">
                  <c:v>0.84599999999999997</c:v>
                </c:pt>
                <c:pt idx="2152">
                  <c:v>0.84499999999999997</c:v>
                </c:pt>
                <c:pt idx="2153">
                  <c:v>0.84599999999999997</c:v>
                </c:pt>
                <c:pt idx="2154">
                  <c:v>0.84499999999999997</c:v>
                </c:pt>
                <c:pt idx="2155">
                  <c:v>0.84</c:v>
                </c:pt>
                <c:pt idx="2156">
                  <c:v>0.83399999999999996</c:v>
                </c:pt>
                <c:pt idx="2157">
                  <c:v>0.83099999999999996</c:v>
                </c:pt>
                <c:pt idx="2158">
                  <c:v>0.83399999999999996</c:v>
                </c:pt>
                <c:pt idx="2159">
                  <c:v>0.83799999999999997</c:v>
                </c:pt>
                <c:pt idx="2160">
                  <c:v>0.83799999999999997</c:v>
                </c:pt>
                <c:pt idx="2161">
                  <c:v>0.83299999999999996</c:v>
                </c:pt>
                <c:pt idx="2162">
                  <c:v>0.83299999999999996</c:v>
                </c:pt>
                <c:pt idx="2163">
                  <c:v>0.83599999999999997</c:v>
                </c:pt>
                <c:pt idx="2164">
                  <c:v>0.83499999999999996</c:v>
                </c:pt>
                <c:pt idx="2165">
                  <c:v>0.83599999999999997</c:v>
                </c:pt>
                <c:pt idx="2166">
                  <c:v>0.84299999999999997</c:v>
                </c:pt>
                <c:pt idx="2167">
                  <c:v>0.85399999999999998</c:v>
                </c:pt>
                <c:pt idx="2168">
                  <c:v>0.85899999999999999</c:v>
                </c:pt>
                <c:pt idx="2169">
                  <c:v>0.85699999999999998</c:v>
                </c:pt>
                <c:pt idx="2170">
                  <c:v>0.85299999999999998</c:v>
                </c:pt>
                <c:pt idx="2171">
                  <c:v>0.84499999999999997</c:v>
                </c:pt>
                <c:pt idx="2172">
                  <c:v>0.84799999999999998</c:v>
                </c:pt>
                <c:pt idx="2173">
                  <c:v>0.85699999999999998</c:v>
                </c:pt>
                <c:pt idx="2174">
                  <c:v>0.85799999999999998</c:v>
                </c:pt>
                <c:pt idx="2175">
                  <c:v>0.84599999999999997</c:v>
                </c:pt>
                <c:pt idx="2176">
                  <c:v>0.84699999999999998</c:v>
                </c:pt>
                <c:pt idx="2177">
                  <c:v>0.84699999999999998</c:v>
                </c:pt>
                <c:pt idx="2178">
                  <c:v>0.84799999999999998</c:v>
                </c:pt>
                <c:pt idx="2179">
                  <c:v>0.84399999999999997</c:v>
                </c:pt>
                <c:pt idx="2180">
                  <c:v>0.84299999999999997</c:v>
                </c:pt>
                <c:pt idx="2181">
                  <c:v>0.84699999999999998</c:v>
                </c:pt>
                <c:pt idx="2182">
                  <c:v>0.85099999999999998</c:v>
                </c:pt>
                <c:pt idx="2183">
                  <c:v>0.84899999999999998</c:v>
                </c:pt>
                <c:pt idx="2184">
                  <c:v>0.84799999999999998</c:v>
                </c:pt>
                <c:pt idx="2185">
                  <c:v>0.85</c:v>
                </c:pt>
                <c:pt idx="2186">
                  <c:v>0.85299999999999998</c:v>
                </c:pt>
                <c:pt idx="2187">
                  <c:v>0.86</c:v>
                </c:pt>
                <c:pt idx="2188">
                  <c:v>0.85499999999999998</c:v>
                </c:pt>
                <c:pt idx="2189">
                  <c:v>0.85</c:v>
                </c:pt>
                <c:pt idx="2190">
                  <c:v>0.85199999999999998</c:v>
                </c:pt>
                <c:pt idx="2191">
                  <c:v>0.85599999999999998</c:v>
                </c:pt>
                <c:pt idx="2192">
                  <c:v>0.84799999999999998</c:v>
                </c:pt>
                <c:pt idx="2193">
                  <c:v>0.84599999999999997</c:v>
                </c:pt>
                <c:pt idx="2194">
                  <c:v>0.84499999999999997</c:v>
                </c:pt>
                <c:pt idx="2195">
                  <c:v>0.84599999999999997</c:v>
                </c:pt>
                <c:pt idx="2196">
                  <c:v>0.84599999999999997</c:v>
                </c:pt>
                <c:pt idx="2197">
                  <c:v>0.84399999999999997</c:v>
                </c:pt>
                <c:pt idx="2198">
                  <c:v>0.84099999999999997</c:v>
                </c:pt>
                <c:pt idx="2199">
                  <c:v>0.84599999999999997</c:v>
                </c:pt>
                <c:pt idx="2200">
                  <c:v>0.84799999999999998</c:v>
                </c:pt>
                <c:pt idx="2201">
                  <c:v>0.85099999999999998</c:v>
                </c:pt>
                <c:pt idx="2202">
                  <c:v>0.84599999999999997</c:v>
                </c:pt>
                <c:pt idx="2203">
                  <c:v>0.84699999999999998</c:v>
                </c:pt>
                <c:pt idx="2204">
                  <c:v>0.85</c:v>
                </c:pt>
                <c:pt idx="2205">
                  <c:v>0.84599999999999997</c:v>
                </c:pt>
                <c:pt idx="2206">
                  <c:v>0.84599999999999997</c:v>
                </c:pt>
                <c:pt idx="2207">
                  <c:v>0.84799999999999998</c:v>
                </c:pt>
                <c:pt idx="2208">
                  <c:v>0.84799999999999998</c:v>
                </c:pt>
                <c:pt idx="2209">
                  <c:v>0.85199999999999998</c:v>
                </c:pt>
                <c:pt idx="2210">
                  <c:v>0.85399999999999998</c:v>
                </c:pt>
                <c:pt idx="2211">
                  <c:v>0.85299999999999998</c:v>
                </c:pt>
                <c:pt idx="2212">
                  <c:v>0.84599999999999997</c:v>
                </c:pt>
                <c:pt idx="2213">
                  <c:v>0.84499999999999997</c:v>
                </c:pt>
                <c:pt idx="2214">
                  <c:v>0.84699999999999998</c:v>
                </c:pt>
                <c:pt idx="2215">
                  <c:v>0.84199999999999997</c:v>
                </c:pt>
                <c:pt idx="2216">
                  <c:v>0.84299999999999997</c:v>
                </c:pt>
                <c:pt idx="2217">
                  <c:v>0.84</c:v>
                </c:pt>
                <c:pt idx="2218">
                  <c:v>0.84</c:v>
                </c:pt>
                <c:pt idx="2219">
                  <c:v>0.83799999999999997</c:v>
                </c:pt>
                <c:pt idx="2220">
                  <c:v>0.83699999999999997</c:v>
                </c:pt>
                <c:pt idx="2221">
                  <c:v>0.83599999999999997</c:v>
                </c:pt>
                <c:pt idx="2222">
                  <c:v>0.83399999999999996</c:v>
                </c:pt>
                <c:pt idx="2223">
                  <c:v>0.83499999999999996</c:v>
                </c:pt>
                <c:pt idx="2224">
                  <c:v>0.83399999999999996</c:v>
                </c:pt>
                <c:pt idx="2225">
                  <c:v>0.83499999999999996</c:v>
                </c:pt>
                <c:pt idx="2226">
                  <c:v>0.83699999999999997</c:v>
                </c:pt>
                <c:pt idx="2227">
                  <c:v>0.84499999999999997</c:v>
                </c:pt>
                <c:pt idx="2228">
                  <c:v>0.85</c:v>
                </c:pt>
                <c:pt idx="2229">
                  <c:v>0.84199999999999997</c:v>
                </c:pt>
                <c:pt idx="2230">
                  <c:v>0.84299999999999997</c:v>
                </c:pt>
                <c:pt idx="2231">
                  <c:v>0.84799999999999998</c:v>
                </c:pt>
                <c:pt idx="2232">
                  <c:v>0.84499999999999997</c:v>
                </c:pt>
                <c:pt idx="2233">
                  <c:v>0.85150000000000003</c:v>
                </c:pt>
                <c:pt idx="2234">
                  <c:v>0.85</c:v>
                </c:pt>
                <c:pt idx="2235">
                  <c:v>0.85299999999999998</c:v>
                </c:pt>
                <c:pt idx="2236">
                  <c:v>0.85799999999999998</c:v>
                </c:pt>
                <c:pt idx="2237">
                  <c:v>0.86799999999999999</c:v>
                </c:pt>
                <c:pt idx="2238">
                  <c:v>0.88600000000000001</c:v>
                </c:pt>
                <c:pt idx="2239">
                  <c:v>0.88600000000000001</c:v>
                </c:pt>
                <c:pt idx="2240">
                  <c:v>0.88800000000000001</c:v>
                </c:pt>
                <c:pt idx="2241">
                  <c:v>0.88</c:v>
                </c:pt>
                <c:pt idx="2242">
                  <c:v>0.88049999999999995</c:v>
                </c:pt>
                <c:pt idx="2243">
                  <c:v>0.88100000000000001</c:v>
                </c:pt>
                <c:pt idx="2244">
                  <c:v>0.88400000000000001</c:v>
                </c:pt>
                <c:pt idx="2245">
                  <c:v>0.89500000000000002</c:v>
                </c:pt>
                <c:pt idx="2246">
                  <c:v>0.89</c:v>
                </c:pt>
                <c:pt idx="2247">
                  <c:v>0.90300000000000002</c:v>
                </c:pt>
                <c:pt idx="2248">
                  <c:v>0.90100000000000002</c:v>
                </c:pt>
                <c:pt idx="2249">
                  <c:v>0.90200000000000002</c:v>
                </c:pt>
                <c:pt idx="2250">
                  <c:v>0.91400000000000003</c:v>
                </c:pt>
                <c:pt idx="2251">
                  <c:v>0.90900000000000003</c:v>
                </c:pt>
                <c:pt idx="2252">
                  <c:v>0.91</c:v>
                </c:pt>
                <c:pt idx="2253">
                  <c:v>0.91100000000000003</c:v>
                </c:pt>
                <c:pt idx="2254">
                  <c:v>0.90700000000000003</c:v>
                </c:pt>
                <c:pt idx="2255">
                  <c:v>0.90300000000000002</c:v>
                </c:pt>
                <c:pt idx="2256">
                  <c:v>0.89600000000000002</c:v>
                </c:pt>
                <c:pt idx="2257">
                  <c:v>0.90200000000000002</c:v>
                </c:pt>
                <c:pt idx="2258">
                  <c:v>0.90100000000000002</c:v>
                </c:pt>
                <c:pt idx="2259">
                  <c:v>0.9</c:v>
                </c:pt>
                <c:pt idx="2260">
                  <c:v>0.89400000000000002</c:v>
                </c:pt>
                <c:pt idx="2261">
                  <c:v>0.9</c:v>
                </c:pt>
                <c:pt idx="2262">
                  <c:v>0.89700000000000002</c:v>
                </c:pt>
                <c:pt idx="2263">
                  <c:v>0.90100000000000002</c:v>
                </c:pt>
                <c:pt idx="2264">
                  <c:v>0.90800000000000003</c:v>
                </c:pt>
                <c:pt idx="2265">
                  <c:v>0.90500000000000003</c:v>
                </c:pt>
                <c:pt idx="2266">
                  <c:v>0.90500000000000003</c:v>
                </c:pt>
                <c:pt idx="2267">
                  <c:v>0.91400000000000003</c:v>
                </c:pt>
                <c:pt idx="2268">
                  <c:v>0.91800000000000004</c:v>
                </c:pt>
                <c:pt idx="2269">
                  <c:v>0.91300000000000003</c:v>
                </c:pt>
                <c:pt idx="2270">
                  <c:v>0.92100000000000004</c:v>
                </c:pt>
                <c:pt idx="2271">
                  <c:v>0.91700000000000004</c:v>
                </c:pt>
                <c:pt idx="2272">
                  <c:v>0.91900000000000004</c:v>
                </c:pt>
                <c:pt idx="2273">
                  <c:v>0.91300000000000003</c:v>
                </c:pt>
                <c:pt idx="2274">
                  <c:v>0.91400000000000003</c:v>
                </c:pt>
                <c:pt idx="2275">
                  <c:v>0.90600000000000003</c:v>
                </c:pt>
                <c:pt idx="2276">
                  <c:v>0.90500000000000003</c:v>
                </c:pt>
                <c:pt idx="2277">
                  <c:v>0.90200000000000002</c:v>
                </c:pt>
                <c:pt idx="2278">
                  <c:v>0.89900000000000002</c:v>
                </c:pt>
                <c:pt idx="2279">
                  <c:v>0.89700000000000002</c:v>
                </c:pt>
                <c:pt idx="2280">
                  <c:v>0.89400000000000002</c:v>
                </c:pt>
                <c:pt idx="2281">
                  <c:v>0.89600000000000002</c:v>
                </c:pt>
                <c:pt idx="2282">
                  <c:v>0.89700000000000002</c:v>
                </c:pt>
                <c:pt idx="2283">
                  <c:v>0.89100000000000001</c:v>
                </c:pt>
                <c:pt idx="2284">
                  <c:v>0.89100000000000001</c:v>
                </c:pt>
                <c:pt idx="2285">
                  <c:v>0.89100000000000001</c:v>
                </c:pt>
                <c:pt idx="2286">
                  <c:v>0.89</c:v>
                </c:pt>
                <c:pt idx="2287">
                  <c:v>0.89100000000000001</c:v>
                </c:pt>
                <c:pt idx="2288">
                  <c:v>0.89</c:v>
                </c:pt>
                <c:pt idx="2289">
                  <c:v>0.89</c:v>
                </c:pt>
                <c:pt idx="2290">
                  <c:v>0.89</c:v>
                </c:pt>
                <c:pt idx="2291">
                  <c:v>0.89300000000000002</c:v>
                </c:pt>
                <c:pt idx="2292">
                  <c:v>0.89700000000000002</c:v>
                </c:pt>
                <c:pt idx="2293">
                  <c:v>0.90600000000000003</c:v>
                </c:pt>
                <c:pt idx="2294">
                  <c:v>0.90600000000000003</c:v>
                </c:pt>
                <c:pt idx="2295">
                  <c:v>0.90600000000000003</c:v>
                </c:pt>
                <c:pt idx="2296">
                  <c:v>0.90800000000000003</c:v>
                </c:pt>
                <c:pt idx="2297">
                  <c:v>0.90500000000000003</c:v>
                </c:pt>
                <c:pt idx="2298">
                  <c:v>0.90500000000000003</c:v>
                </c:pt>
                <c:pt idx="2299">
                  <c:v>0.90600000000000003</c:v>
                </c:pt>
                <c:pt idx="2300">
                  <c:v>0.91100000000000003</c:v>
                </c:pt>
                <c:pt idx="2301">
                  <c:v>0.91200000000000003</c:v>
                </c:pt>
                <c:pt idx="2302">
                  <c:v>0.91300000000000003</c:v>
                </c:pt>
                <c:pt idx="2303">
                  <c:v>0.91800000000000004</c:v>
                </c:pt>
                <c:pt idx="2304">
                  <c:v>0.91500000000000004</c:v>
                </c:pt>
                <c:pt idx="2305">
                  <c:v>0.90700000000000003</c:v>
                </c:pt>
                <c:pt idx="2306">
                  <c:v>0.90900000000000003</c:v>
                </c:pt>
                <c:pt idx="2307">
                  <c:v>0.91200000000000003</c:v>
                </c:pt>
                <c:pt idx="2308">
                  <c:v>0.91400000000000003</c:v>
                </c:pt>
                <c:pt idx="2309">
                  <c:v>0.91900000000000004</c:v>
                </c:pt>
                <c:pt idx="2310">
                  <c:v>0.92</c:v>
                </c:pt>
                <c:pt idx="2311">
                  <c:v>0.92</c:v>
                </c:pt>
                <c:pt idx="2312">
                  <c:v>0.91900000000000004</c:v>
                </c:pt>
                <c:pt idx="2313">
                  <c:v>0.92</c:v>
                </c:pt>
                <c:pt idx="2314">
                  <c:v>0.92</c:v>
                </c:pt>
                <c:pt idx="2315">
                  <c:v>0.92</c:v>
                </c:pt>
                <c:pt idx="2316">
                  <c:v>0.92200000000000004</c:v>
                </c:pt>
                <c:pt idx="2317">
                  <c:v>0.92</c:v>
                </c:pt>
                <c:pt idx="2318">
                  <c:v>0.92</c:v>
                </c:pt>
                <c:pt idx="2319">
                  <c:v>0.92200000000000004</c:v>
                </c:pt>
                <c:pt idx="2320">
                  <c:v>0.92500000000000004</c:v>
                </c:pt>
                <c:pt idx="2321">
                  <c:v>0.92500000000000004</c:v>
                </c:pt>
                <c:pt idx="2322">
                  <c:v>0.92500000000000004</c:v>
                </c:pt>
                <c:pt idx="2323">
                  <c:v>0.92500000000000004</c:v>
                </c:pt>
                <c:pt idx="2324">
                  <c:v>0.92500000000000004</c:v>
                </c:pt>
                <c:pt idx="2325">
                  <c:v>0.92600000000000005</c:v>
                </c:pt>
                <c:pt idx="2326">
                  <c:v>0.92600000000000005</c:v>
                </c:pt>
                <c:pt idx="2327">
                  <c:v>0.92800000000000005</c:v>
                </c:pt>
                <c:pt idx="2328">
                  <c:v>0.92900000000000005</c:v>
                </c:pt>
                <c:pt idx="2329">
                  <c:v>0.92900000000000005</c:v>
                </c:pt>
                <c:pt idx="2330">
                  <c:v>0.92900000000000005</c:v>
                </c:pt>
                <c:pt idx="2331">
                  <c:v>0.93400000000000005</c:v>
                </c:pt>
                <c:pt idx="2332">
                  <c:v>0.93400000000000005</c:v>
                </c:pt>
                <c:pt idx="2333">
                  <c:v>0.93600000000000005</c:v>
                </c:pt>
                <c:pt idx="2334">
                  <c:v>0.93600000000000005</c:v>
                </c:pt>
                <c:pt idx="2335">
                  <c:v>0.93700000000000006</c:v>
                </c:pt>
                <c:pt idx="2336">
                  <c:v>0.93700000000000006</c:v>
                </c:pt>
                <c:pt idx="2337">
                  <c:v>0.93600000000000005</c:v>
                </c:pt>
                <c:pt idx="2338">
                  <c:v>0.93600000000000005</c:v>
                </c:pt>
                <c:pt idx="2339">
                  <c:v>0.93600000000000005</c:v>
                </c:pt>
                <c:pt idx="2340">
                  <c:v>0.93600000000000005</c:v>
                </c:pt>
                <c:pt idx="2341">
                  <c:v>0.93600000000000005</c:v>
                </c:pt>
                <c:pt idx="2342">
                  <c:v>0.93600000000000005</c:v>
                </c:pt>
                <c:pt idx="2343">
                  <c:v>0.93600000000000005</c:v>
                </c:pt>
                <c:pt idx="2344">
                  <c:v>0.93600000000000005</c:v>
                </c:pt>
                <c:pt idx="2345">
                  <c:v>0.93600000000000005</c:v>
                </c:pt>
                <c:pt idx="2346">
                  <c:v>0.93700000000000006</c:v>
                </c:pt>
                <c:pt idx="2347">
                  <c:v>0.94099999999999995</c:v>
                </c:pt>
                <c:pt idx="2348">
                  <c:v>0.94199999999999995</c:v>
                </c:pt>
                <c:pt idx="2349">
                  <c:v>0.94199999999999995</c:v>
                </c:pt>
                <c:pt idx="2350">
                  <c:v>0.94199999999999995</c:v>
                </c:pt>
                <c:pt idx="2351">
                  <c:v>0.94299999999999995</c:v>
                </c:pt>
                <c:pt idx="2352">
                  <c:v>0.94199999999999995</c:v>
                </c:pt>
                <c:pt idx="2353">
                  <c:v>0.94399999999999995</c:v>
                </c:pt>
                <c:pt idx="2354">
                  <c:v>0.94699999999999995</c:v>
                </c:pt>
                <c:pt idx="2355">
                  <c:v>0.94699999999999995</c:v>
                </c:pt>
                <c:pt idx="2356">
                  <c:v>0.94799999999999995</c:v>
                </c:pt>
                <c:pt idx="2357">
                  <c:v>0.94899999999999995</c:v>
                </c:pt>
                <c:pt idx="2358">
                  <c:v>0.95099999999999996</c:v>
                </c:pt>
                <c:pt idx="2359">
                  <c:v>0.95099999999999996</c:v>
                </c:pt>
                <c:pt idx="2360">
                  <c:v>0.95099999999999996</c:v>
                </c:pt>
                <c:pt idx="2361">
                  <c:v>0.95099999999999996</c:v>
                </c:pt>
                <c:pt idx="2362">
                  <c:v>0.94899999999999995</c:v>
                </c:pt>
                <c:pt idx="2363">
                  <c:v>0.94899999999999995</c:v>
                </c:pt>
                <c:pt idx="2364">
                  <c:v>0.94899999999999995</c:v>
                </c:pt>
                <c:pt idx="2365">
                  <c:v>0.95099999999999996</c:v>
                </c:pt>
                <c:pt idx="2366">
                  <c:v>0.95199999999999996</c:v>
                </c:pt>
                <c:pt idx="2367">
                  <c:v>0.95199999999999996</c:v>
                </c:pt>
                <c:pt idx="2368">
                  <c:v>0.95299999999999996</c:v>
                </c:pt>
                <c:pt idx="2369">
                  <c:v>0.95299999999999996</c:v>
                </c:pt>
                <c:pt idx="2370">
                  <c:v>0.95299999999999996</c:v>
                </c:pt>
                <c:pt idx="2371">
                  <c:v>0.95299999999999996</c:v>
                </c:pt>
                <c:pt idx="2372">
                  <c:v>0.95299999999999996</c:v>
                </c:pt>
                <c:pt idx="2373">
                  <c:v>0.95399999999999996</c:v>
                </c:pt>
                <c:pt idx="2374">
                  <c:v>0.95399999999999996</c:v>
                </c:pt>
                <c:pt idx="2375">
                  <c:v>0.95399999999999996</c:v>
                </c:pt>
                <c:pt idx="2376">
                  <c:v>0.95399999999999996</c:v>
                </c:pt>
                <c:pt idx="2377">
                  <c:v>0.95499999999999996</c:v>
                </c:pt>
                <c:pt idx="2378">
                  <c:v>0.95599999999999996</c:v>
                </c:pt>
                <c:pt idx="2379">
                  <c:v>0.95599999999999996</c:v>
                </c:pt>
                <c:pt idx="2380">
                  <c:v>0.95399999999999996</c:v>
                </c:pt>
                <c:pt idx="2381">
                  <c:v>0.95550000000000002</c:v>
                </c:pt>
                <c:pt idx="2382">
                  <c:v>0.95850000000000002</c:v>
                </c:pt>
                <c:pt idx="2383">
                  <c:v>0.95850000000000002</c:v>
                </c:pt>
                <c:pt idx="2384">
                  <c:v>0.95850000000000002</c:v>
                </c:pt>
                <c:pt idx="2385">
                  <c:v>0.95899999999999996</c:v>
                </c:pt>
                <c:pt idx="2386">
                  <c:v>0.95850000000000002</c:v>
                </c:pt>
                <c:pt idx="2387">
                  <c:v>0.95850000000000002</c:v>
                </c:pt>
                <c:pt idx="2388">
                  <c:v>0.95850000000000002</c:v>
                </c:pt>
                <c:pt idx="2389">
                  <c:v>0.95850000000000002</c:v>
                </c:pt>
                <c:pt idx="2390">
                  <c:v>0.95850000000000002</c:v>
                </c:pt>
                <c:pt idx="2391">
                  <c:v>0.95850000000000002</c:v>
                </c:pt>
                <c:pt idx="2392">
                  <c:v>0.95899999999999996</c:v>
                </c:pt>
                <c:pt idx="2393">
                  <c:v>0.95930000000000004</c:v>
                </c:pt>
                <c:pt idx="2394">
                  <c:v>0.96130000000000004</c:v>
                </c:pt>
                <c:pt idx="2395">
                  <c:v>0.96150000000000002</c:v>
                </c:pt>
                <c:pt idx="2396">
                  <c:v>0.9617</c:v>
                </c:pt>
                <c:pt idx="2397">
                  <c:v>0.9617</c:v>
                </c:pt>
                <c:pt idx="2398">
                  <c:v>0.96199999999999997</c:v>
                </c:pt>
                <c:pt idx="2399">
                  <c:v>0.96220000000000006</c:v>
                </c:pt>
                <c:pt idx="2400">
                  <c:v>0.9617</c:v>
                </c:pt>
                <c:pt idx="2401">
                  <c:v>0.96189999999999998</c:v>
                </c:pt>
                <c:pt idx="2402">
                  <c:v>0.96299999999999997</c:v>
                </c:pt>
                <c:pt idx="2403">
                  <c:v>0.9627</c:v>
                </c:pt>
                <c:pt idx="2404">
                  <c:v>0.96230000000000004</c:v>
                </c:pt>
                <c:pt idx="2405">
                  <c:v>0.96179999999999999</c:v>
                </c:pt>
                <c:pt idx="2406">
                  <c:v>0.96179999999999999</c:v>
                </c:pt>
                <c:pt idx="2407">
                  <c:v>0.9617</c:v>
                </c:pt>
                <c:pt idx="2408">
                  <c:v>0.9617</c:v>
                </c:pt>
                <c:pt idx="2409">
                  <c:v>0.96199999999999997</c:v>
                </c:pt>
                <c:pt idx="2410">
                  <c:v>0.96279999999999999</c:v>
                </c:pt>
                <c:pt idx="2411">
                  <c:v>0.96279999999999999</c:v>
                </c:pt>
                <c:pt idx="2412">
                  <c:v>0.96240000000000003</c:v>
                </c:pt>
                <c:pt idx="2413">
                  <c:v>0.96260000000000001</c:v>
                </c:pt>
                <c:pt idx="2414">
                  <c:v>0.96389999999999998</c:v>
                </c:pt>
                <c:pt idx="2415">
                  <c:v>0.96479999999999999</c:v>
                </c:pt>
                <c:pt idx="2416">
                  <c:v>0.9647</c:v>
                </c:pt>
                <c:pt idx="2417">
                  <c:v>0.96550000000000002</c:v>
                </c:pt>
                <c:pt idx="2418">
                  <c:v>0.96489999999999998</c:v>
                </c:pt>
                <c:pt idx="2419">
                  <c:v>0.96479999999999999</c:v>
                </c:pt>
                <c:pt idx="2420">
                  <c:v>0.9647</c:v>
                </c:pt>
                <c:pt idx="2421">
                  <c:v>0.96660000000000001</c:v>
                </c:pt>
                <c:pt idx="2422">
                  <c:v>0.96660000000000001</c:v>
                </c:pt>
                <c:pt idx="2423">
                  <c:v>0.96660000000000001</c:v>
                </c:pt>
                <c:pt idx="2424">
                  <c:v>0.9667</c:v>
                </c:pt>
                <c:pt idx="2425">
                  <c:v>0.9667</c:v>
                </c:pt>
                <c:pt idx="2426">
                  <c:v>0.96660000000000001</c:v>
                </c:pt>
                <c:pt idx="2427">
                  <c:v>0.9667</c:v>
                </c:pt>
                <c:pt idx="2428">
                  <c:v>0.9667</c:v>
                </c:pt>
                <c:pt idx="2429">
                  <c:v>0.96679999999999999</c:v>
                </c:pt>
                <c:pt idx="2430">
                  <c:v>0.96709999999999996</c:v>
                </c:pt>
                <c:pt idx="2431">
                  <c:v>0.96730000000000005</c:v>
                </c:pt>
                <c:pt idx="2432">
                  <c:v>0.9677</c:v>
                </c:pt>
                <c:pt idx="2433">
                  <c:v>0.96809999999999996</c:v>
                </c:pt>
                <c:pt idx="2434">
                  <c:v>0.96760000000000002</c:v>
                </c:pt>
                <c:pt idx="2435">
                  <c:v>0.96870000000000001</c:v>
                </c:pt>
                <c:pt idx="2436">
                  <c:v>0.96940000000000004</c:v>
                </c:pt>
                <c:pt idx="2437">
                  <c:v>0.97019999999999995</c:v>
                </c:pt>
                <c:pt idx="2438">
                  <c:v>0.97019999999999995</c:v>
                </c:pt>
                <c:pt idx="2439">
                  <c:v>0.97089999999999999</c:v>
                </c:pt>
                <c:pt idx="2440">
                  <c:v>0.97260000000000002</c:v>
                </c:pt>
                <c:pt idx="2441">
                  <c:v>0.97250000000000003</c:v>
                </c:pt>
                <c:pt idx="2442">
                  <c:v>0.97260000000000002</c:v>
                </c:pt>
                <c:pt idx="2443">
                  <c:v>0.97270000000000001</c:v>
                </c:pt>
                <c:pt idx="2444">
                  <c:v>0.9728</c:v>
                </c:pt>
                <c:pt idx="2445">
                  <c:v>0.97270000000000001</c:v>
                </c:pt>
                <c:pt idx="2446">
                  <c:v>0.97260000000000002</c:v>
                </c:pt>
                <c:pt idx="2447">
                  <c:v>0.97260000000000002</c:v>
                </c:pt>
                <c:pt idx="2448">
                  <c:v>0.97260000000000002</c:v>
                </c:pt>
                <c:pt idx="2449">
                  <c:v>0.97299999999999998</c:v>
                </c:pt>
                <c:pt idx="2450">
                  <c:v>0.97340000000000004</c:v>
                </c:pt>
                <c:pt idx="2451">
                  <c:v>0.97270000000000001</c:v>
                </c:pt>
                <c:pt idx="2452">
                  <c:v>0.97260000000000002</c:v>
                </c:pt>
                <c:pt idx="2453">
                  <c:v>0.97270000000000001</c:v>
                </c:pt>
                <c:pt idx="2454">
                  <c:v>0.97289999999999999</c:v>
                </c:pt>
                <c:pt idx="2455">
                  <c:v>0.97319999999999995</c:v>
                </c:pt>
                <c:pt idx="2456">
                  <c:v>0.97460000000000002</c:v>
                </c:pt>
                <c:pt idx="2457">
                  <c:v>0.97660000000000002</c:v>
                </c:pt>
                <c:pt idx="2458">
                  <c:v>0.97689999999999999</c:v>
                </c:pt>
                <c:pt idx="2459">
                  <c:v>0.9768</c:v>
                </c:pt>
                <c:pt idx="2460">
                  <c:v>0.97840000000000005</c:v>
                </c:pt>
                <c:pt idx="2461">
                  <c:v>0.9788</c:v>
                </c:pt>
                <c:pt idx="2462">
                  <c:v>0.97870000000000001</c:v>
                </c:pt>
                <c:pt idx="2463">
                  <c:v>0.97860000000000003</c:v>
                </c:pt>
                <c:pt idx="2464">
                  <c:v>0.97860000000000003</c:v>
                </c:pt>
                <c:pt idx="2465">
                  <c:v>0.97860000000000003</c:v>
                </c:pt>
                <c:pt idx="2466">
                  <c:v>0.97870000000000001</c:v>
                </c:pt>
                <c:pt idx="2467">
                  <c:v>0.97860000000000003</c:v>
                </c:pt>
                <c:pt idx="2468">
                  <c:v>0.9788</c:v>
                </c:pt>
                <c:pt idx="2469">
                  <c:v>0.97870000000000001</c:v>
                </c:pt>
                <c:pt idx="2470">
                  <c:v>0.9788</c:v>
                </c:pt>
                <c:pt idx="2471">
                  <c:v>0.97870000000000001</c:v>
                </c:pt>
                <c:pt idx="2472">
                  <c:v>0.98060000000000003</c:v>
                </c:pt>
                <c:pt idx="2473">
                  <c:v>0.98129999999999995</c:v>
                </c:pt>
                <c:pt idx="2474">
                  <c:v>0.98340000000000005</c:v>
                </c:pt>
                <c:pt idx="2475">
                  <c:v>0.98319999999999996</c:v>
                </c:pt>
                <c:pt idx="2476">
                  <c:v>0.98229999999999995</c:v>
                </c:pt>
                <c:pt idx="2477">
                  <c:v>0.98240000000000005</c:v>
                </c:pt>
                <c:pt idx="2478">
                  <c:v>0.98219999999999996</c:v>
                </c:pt>
                <c:pt idx="2479">
                  <c:v>0.98360000000000003</c:v>
                </c:pt>
                <c:pt idx="2480">
                  <c:v>0.98399999999999999</c:v>
                </c:pt>
                <c:pt idx="2481">
                  <c:v>0.98380000000000001</c:v>
                </c:pt>
                <c:pt idx="2482">
                  <c:v>0.98419999999999996</c:v>
                </c:pt>
                <c:pt idx="2483">
                  <c:v>0.98399999999999999</c:v>
                </c:pt>
                <c:pt idx="2484">
                  <c:v>0.98370000000000002</c:v>
                </c:pt>
                <c:pt idx="2485">
                  <c:v>0.98370000000000002</c:v>
                </c:pt>
                <c:pt idx="2486">
                  <c:v>0.98370000000000002</c:v>
                </c:pt>
                <c:pt idx="2487">
                  <c:v>0.98450000000000004</c:v>
                </c:pt>
                <c:pt idx="2488">
                  <c:v>0.98429999999999995</c:v>
                </c:pt>
                <c:pt idx="2489">
                  <c:v>0.98429999999999995</c:v>
                </c:pt>
                <c:pt idx="2490">
                  <c:v>0.98419999999999996</c:v>
                </c:pt>
                <c:pt idx="2491">
                  <c:v>0.98540000000000005</c:v>
                </c:pt>
                <c:pt idx="2492">
                  <c:v>0.9869</c:v>
                </c:pt>
                <c:pt idx="2493">
                  <c:v>0.98680000000000001</c:v>
                </c:pt>
                <c:pt idx="2494">
                  <c:v>0.98660000000000003</c:v>
                </c:pt>
                <c:pt idx="2495">
                  <c:v>0.98680000000000001</c:v>
                </c:pt>
                <c:pt idx="2496">
                  <c:v>0.98829999999999996</c:v>
                </c:pt>
                <c:pt idx="2497">
                  <c:v>0.98740000000000006</c:v>
                </c:pt>
                <c:pt idx="2498">
                  <c:v>0.98750000000000004</c:v>
                </c:pt>
                <c:pt idx="2499">
                  <c:v>0.9879</c:v>
                </c:pt>
                <c:pt idx="2500">
                  <c:v>0.98809999999999998</c:v>
                </c:pt>
                <c:pt idx="2501">
                  <c:v>0.98829999999999996</c:v>
                </c:pt>
                <c:pt idx="2502">
                  <c:v>0.98809999999999998</c:v>
                </c:pt>
                <c:pt idx="2503">
                  <c:v>0.98799999999999999</c:v>
                </c:pt>
                <c:pt idx="2504">
                  <c:v>0.98809999999999998</c:v>
                </c:pt>
                <c:pt idx="2505">
                  <c:v>0.98750000000000004</c:v>
                </c:pt>
                <c:pt idx="2506">
                  <c:v>0.98740000000000006</c:v>
                </c:pt>
                <c:pt idx="2507">
                  <c:v>0.98750000000000004</c:v>
                </c:pt>
                <c:pt idx="2508">
                  <c:v>0.98860000000000003</c:v>
                </c:pt>
                <c:pt idx="2509">
                  <c:v>0.98960000000000004</c:v>
                </c:pt>
                <c:pt idx="2510">
                  <c:v>0.99080000000000001</c:v>
                </c:pt>
                <c:pt idx="2511">
                  <c:v>0.99050000000000005</c:v>
                </c:pt>
                <c:pt idx="2512">
                  <c:v>0.9899</c:v>
                </c:pt>
                <c:pt idx="2513">
                  <c:v>0.99029999999999996</c:v>
                </c:pt>
                <c:pt idx="2514">
                  <c:v>0.99</c:v>
                </c:pt>
                <c:pt idx="2515">
                  <c:v>0.98960000000000004</c:v>
                </c:pt>
                <c:pt idx="2516">
                  <c:v>0.99150000000000005</c:v>
                </c:pt>
                <c:pt idx="2517">
                  <c:v>0.99160000000000004</c:v>
                </c:pt>
                <c:pt idx="2518">
                  <c:v>0.99150000000000005</c:v>
                </c:pt>
                <c:pt idx="2519">
                  <c:v>0.99160000000000004</c:v>
                </c:pt>
                <c:pt idx="2520">
                  <c:v>0.99170000000000003</c:v>
                </c:pt>
                <c:pt idx="2521">
                  <c:v>0.99219999999999997</c:v>
                </c:pt>
                <c:pt idx="2522">
                  <c:v>0.99260000000000004</c:v>
                </c:pt>
                <c:pt idx="2523">
                  <c:v>0.99250000000000005</c:v>
                </c:pt>
                <c:pt idx="2524">
                  <c:v>0.99250000000000005</c:v>
                </c:pt>
                <c:pt idx="2525">
                  <c:v>0.99260000000000004</c:v>
                </c:pt>
                <c:pt idx="2526">
                  <c:v>0.99260000000000004</c:v>
                </c:pt>
                <c:pt idx="2527">
                  <c:v>0.99270000000000003</c:v>
                </c:pt>
                <c:pt idx="2528">
                  <c:v>0.99280000000000002</c:v>
                </c:pt>
                <c:pt idx="2529">
                  <c:v>0.99390000000000001</c:v>
                </c:pt>
                <c:pt idx="2530">
                  <c:v>0.99460000000000004</c:v>
                </c:pt>
                <c:pt idx="2531">
                  <c:v>0.99509999999999998</c:v>
                </c:pt>
                <c:pt idx="2532">
                  <c:v>0.996</c:v>
                </c:pt>
                <c:pt idx="2533">
                  <c:v>0.99580000000000002</c:v>
                </c:pt>
                <c:pt idx="2534">
                  <c:v>0.99650000000000005</c:v>
                </c:pt>
                <c:pt idx="2535">
                  <c:v>0.99580000000000002</c:v>
                </c:pt>
                <c:pt idx="2536">
                  <c:v>0.99560000000000004</c:v>
                </c:pt>
                <c:pt idx="2537">
                  <c:v>0.99560000000000004</c:v>
                </c:pt>
                <c:pt idx="2538">
                  <c:v>0.99580000000000002</c:v>
                </c:pt>
                <c:pt idx="2539">
                  <c:v>0.99619999999999997</c:v>
                </c:pt>
                <c:pt idx="2540">
                  <c:v>0.99680000000000002</c:v>
                </c:pt>
                <c:pt idx="2541">
                  <c:v>0.99660000000000004</c:v>
                </c:pt>
                <c:pt idx="2542">
                  <c:v>0.99650000000000005</c:v>
                </c:pt>
                <c:pt idx="2543">
                  <c:v>0.99670000000000003</c:v>
                </c:pt>
                <c:pt idx="2544">
                  <c:v>0.99709999999999999</c:v>
                </c:pt>
                <c:pt idx="2545">
                  <c:v>0.99839999999999995</c:v>
                </c:pt>
                <c:pt idx="2546">
                  <c:v>0.99860000000000004</c:v>
                </c:pt>
                <c:pt idx="2547">
                  <c:v>0.99850000000000005</c:v>
                </c:pt>
                <c:pt idx="2548">
                  <c:v>0.99870000000000003</c:v>
                </c:pt>
                <c:pt idx="2549">
                  <c:v>0.99890000000000001</c:v>
                </c:pt>
                <c:pt idx="2550">
                  <c:v>0.99980000000000002</c:v>
                </c:pt>
                <c:pt idx="2551">
                  <c:v>0.99960000000000004</c:v>
                </c:pt>
                <c:pt idx="2552">
                  <c:v>1.0006999999999999</c:v>
                </c:pt>
                <c:pt idx="2553">
                  <c:v>1.0004999999999999</c:v>
                </c:pt>
                <c:pt idx="2554">
                  <c:v>1.0015000000000001</c:v>
                </c:pt>
                <c:pt idx="2555">
                  <c:v>1.0016</c:v>
                </c:pt>
                <c:pt idx="2556">
                  <c:v>1.0016</c:v>
                </c:pt>
                <c:pt idx="2557">
                  <c:v>1.002</c:v>
                </c:pt>
                <c:pt idx="2558">
                  <c:v>1.0024999999999999</c:v>
                </c:pt>
                <c:pt idx="2559">
                  <c:v>1.0029999999999999</c:v>
                </c:pt>
                <c:pt idx="2560">
                  <c:v>1.0029999999999999</c:v>
                </c:pt>
                <c:pt idx="2561">
                  <c:v>1.0028999999999999</c:v>
                </c:pt>
                <c:pt idx="2562">
                  <c:v>1.0039</c:v>
                </c:pt>
                <c:pt idx="2563">
                  <c:v>1.0036</c:v>
                </c:pt>
                <c:pt idx="2564">
                  <c:v>1.0044</c:v>
                </c:pt>
                <c:pt idx="2565">
                  <c:v>1.0044999999999999</c:v>
                </c:pt>
                <c:pt idx="2566">
                  <c:v>1.0052000000000001</c:v>
                </c:pt>
                <c:pt idx="2567">
                  <c:v>1.0051000000000001</c:v>
                </c:pt>
                <c:pt idx="2568">
                  <c:v>1.0048999999999999</c:v>
                </c:pt>
                <c:pt idx="2569">
                  <c:v>1.0047999999999999</c:v>
                </c:pt>
                <c:pt idx="2570">
                  <c:v>1.0048999999999999</c:v>
                </c:pt>
                <c:pt idx="2571">
                  <c:v>1.0055000000000001</c:v>
                </c:pt>
                <c:pt idx="2572">
                  <c:v>1.0057</c:v>
                </c:pt>
                <c:pt idx="2573">
                  <c:v>1.0056</c:v>
                </c:pt>
                <c:pt idx="2574">
                  <c:v>1.0056</c:v>
                </c:pt>
                <c:pt idx="2575">
                  <c:v>1.0062</c:v>
                </c:pt>
                <c:pt idx="2576">
                  <c:v>1.0065</c:v>
                </c:pt>
                <c:pt idx="2577">
                  <c:v>1.0065999999999999</c:v>
                </c:pt>
                <c:pt idx="2578">
                  <c:v>1.0071000000000001</c:v>
                </c:pt>
                <c:pt idx="2579">
                  <c:v>1.0075000000000001</c:v>
                </c:pt>
                <c:pt idx="2580">
                  <c:v>1.0077</c:v>
                </c:pt>
                <c:pt idx="2581">
                  <c:v>1.0078</c:v>
                </c:pt>
                <c:pt idx="2582">
                  <c:v>1.0085999999999999</c:v>
                </c:pt>
                <c:pt idx="2583">
                  <c:v>1.0086999999999999</c:v>
                </c:pt>
                <c:pt idx="2584">
                  <c:v>1.0092000000000001</c:v>
                </c:pt>
                <c:pt idx="2585">
                  <c:v>1.0099</c:v>
                </c:pt>
                <c:pt idx="2586">
                  <c:v>1.0106999999999999</c:v>
                </c:pt>
                <c:pt idx="2587">
                  <c:v>1.0112000000000001</c:v>
                </c:pt>
                <c:pt idx="2588">
                  <c:v>1.0107999999999999</c:v>
                </c:pt>
                <c:pt idx="2589">
                  <c:v>1.0104</c:v>
                </c:pt>
                <c:pt idx="2590">
                  <c:v>1.0101</c:v>
                </c:pt>
                <c:pt idx="2591">
                  <c:v>1.0106999999999999</c:v>
                </c:pt>
                <c:pt idx="2592">
                  <c:v>1.0116000000000001</c:v>
                </c:pt>
                <c:pt idx="2593">
                  <c:v>1.0115000000000001</c:v>
                </c:pt>
                <c:pt idx="2594">
                  <c:v>1.0119</c:v>
                </c:pt>
                <c:pt idx="2595">
                  <c:v>1.0122</c:v>
                </c:pt>
                <c:pt idx="2596">
                  <c:v>1.0125999999999999</c:v>
                </c:pt>
                <c:pt idx="2597">
                  <c:v>1.0128999999999999</c:v>
                </c:pt>
                <c:pt idx="2598">
                  <c:v>1.0129999999999999</c:v>
                </c:pt>
                <c:pt idx="2599">
                  <c:v>1.0135000000000001</c:v>
                </c:pt>
                <c:pt idx="2600">
                  <c:v>1.0136000000000001</c:v>
                </c:pt>
                <c:pt idx="2601">
                  <c:v>1.0144</c:v>
                </c:pt>
                <c:pt idx="2602">
                  <c:v>1.0146999999999999</c:v>
                </c:pt>
                <c:pt idx="2603">
                  <c:v>1.0147999999999999</c:v>
                </c:pt>
                <c:pt idx="2604">
                  <c:v>1.0153000000000001</c:v>
                </c:pt>
                <c:pt idx="2605">
                  <c:v>1.0155000000000001</c:v>
                </c:pt>
                <c:pt idx="2606">
                  <c:v>1.0159</c:v>
                </c:pt>
                <c:pt idx="2607">
                  <c:v>1.0161</c:v>
                </c:pt>
                <c:pt idx="2608">
                  <c:v>1.0166999999999999</c:v>
                </c:pt>
                <c:pt idx="2609">
                  <c:v>1.0168999999999999</c:v>
                </c:pt>
                <c:pt idx="2610">
                  <c:v>1.0165</c:v>
                </c:pt>
                <c:pt idx="2611">
                  <c:v>1.0166999999999999</c:v>
                </c:pt>
                <c:pt idx="2612">
                  <c:v>1.0172000000000001</c:v>
                </c:pt>
                <c:pt idx="2613">
                  <c:v>1.0174000000000001</c:v>
                </c:pt>
                <c:pt idx="2614">
                  <c:v>1.0179</c:v>
                </c:pt>
                <c:pt idx="2615">
                  <c:v>1.0189999999999999</c:v>
                </c:pt>
                <c:pt idx="2616">
                  <c:v>1.0202</c:v>
                </c:pt>
                <c:pt idx="2617">
                  <c:v>1.0187999999999999</c:v>
                </c:pt>
                <c:pt idx="2618">
                  <c:v>1.0197000000000001</c:v>
                </c:pt>
                <c:pt idx="2619">
                  <c:v>1.02</c:v>
                </c:pt>
                <c:pt idx="2620">
                  <c:v>1.0192000000000001</c:v>
                </c:pt>
                <c:pt idx="2621">
                  <c:v>1.0195000000000001</c:v>
                </c:pt>
                <c:pt idx="2622">
                  <c:v>1.0196000000000001</c:v>
                </c:pt>
                <c:pt idx="2623">
                  <c:v>1.0196000000000001</c:v>
                </c:pt>
                <c:pt idx="2624">
                  <c:v>1.0199</c:v>
                </c:pt>
                <c:pt idx="2625">
                  <c:v>1.0202</c:v>
                </c:pt>
                <c:pt idx="2626">
                  <c:v>1.0202</c:v>
                </c:pt>
                <c:pt idx="2627">
                  <c:v>1.0205</c:v>
                </c:pt>
                <c:pt idx="2628">
                  <c:v>1.0205</c:v>
                </c:pt>
                <c:pt idx="2629">
                  <c:v>1.0209999999999999</c:v>
                </c:pt>
                <c:pt idx="2630">
                  <c:v>1.0215000000000001</c:v>
                </c:pt>
                <c:pt idx="2631">
                  <c:v>1.0215000000000001</c:v>
                </c:pt>
                <c:pt idx="2632">
                  <c:v>1.0215000000000001</c:v>
                </c:pt>
                <c:pt idx="2633">
                  <c:v>1.022</c:v>
                </c:pt>
                <c:pt idx="2634">
                  <c:v>1.0225</c:v>
                </c:pt>
                <c:pt idx="2635">
                  <c:v>1.0225</c:v>
                </c:pt>
                <c:pt idx="2636">
                  <c:v>1.0233000000000001</c:v>
                </c:pt>
                <c:pt idx="2637">
                  <c:v>1.0246999999999999</c:v>
                </c:pt>
                <c:pt idx="2638">
                  <c:v>1.0254000000000001</c:v>
                </c:pt>
                <c:pt idx="2639">
                  <c:v>1.0246999999999999</c:v>
                </c:pt>
                <c:pt idx="2640">
                  <c:v>1.0250999999999999</c:v>
                </c:pt>
                <c:pt idx="2641">
                  <c:v>1.0253000000000001</c:v>
                </c:pt>
                <c:pt idx="2642">
                  <c:v>1.0249999999999999</c:v>
                </c:pt>
                <c:pt idx="2643">
                  <c:v>1.0251999999999999</c:v>
                </c:pt>
                <c:pt idx="2644">
                  <c:v>1.0254000000000001</c:v>
                </c:pt>
                <c:pt idx="2645">
                  <c:v>1.0263</c:v>
                </c:pt>
                <c:pt idx="2646">
                  <c:v>1.0269999999999999</c:v>
                </c:pt>
                <c:pt idx="2647">
                  <c:v>1.0264</c:v>
                </c:pt>
                <c:pt idx="2648">
                  <c:v>1.0271999999999999</c:v>
                </c:pt>
                <c:pt idx="2649">
                  <c:v>1.0279</c:v>
                </c:pt>
                <c:pt idx="2650">
                  <c:v>1.0285</c:v>
                </c:pt>
                <c:pt idx="2651">
                  <c:v>1.0275000000000001</c:v>
                </c:pt>
                <c:pt idx="2652">
                  <c:v>1.0276000000000001</c:v>
                </c:pt>
                <c:pt idx="2653">
                  <c:v>1.028</c:v>
                </c:pt>
                <c:pt idx="2654">
                  <c:v>1.028</c:v>
                </c:pt>
                <c:pt idx="2655">
                  <c:v>1.028</c:v>
                </c:pt>
                <c:pt idx="2656">
                  <c:v>1.028</c:v>
                </c:pt>
                <c:pt idx="2657">
                  <c:v>1.0287999999999999</c:v>
                </c:pt>
                <c:pt idx="2658">
                  <c:v>1.0295000000000001</c:v>
                </c:pt>
                <c:pt idx="2659">
                  <c:v>1.0297000000000001</c:v>
                </c:pt>
                <c:pt idx="2660">
                  <c:v>1.0310999999999999</c:v>
                </c:pt>
                <c:pt idx="2661">
                  <c:v>1.0308999999999999</c:v>
                </c:pt>
                <c:pt idx="2662">
                  <c:v>1.0305</c:v>
                </c:pt>
                <c:pt idx="2663">
                  <c:v>1.0304</c:v>
                </c:pt>
                <c:pt idx="2664">
                  <c:v>1.0303</c:v>
                </c:pt>
                <c:pt idx="2665">
                  <c:v>1.0307999999999999</c:v>
                </c:pt>
                <c:pt idx="2666">
                  <c:v>1.0310999999999999</c:v>
                </c:pt>
                <c:pt idx="2667">
                  <c:v>1.0310999999999999</c:v>
                </c:pt>
                <c:pt idx="2668">
                  <c:v>1.0310999999999999</c:v>
                </c:pt>
                <c:pt idx="2669">
                  <c:v>1.032</c:v>
                </c:pt>
                <c:pt idx="2670">
                  <c:v>1.0324</c:v>
                </c:pt>
                <c:pt idx="2671">
                  <c:v>1.0327999999999999</c:v>
                </c:pt>
                <c:pt idx="2672">
                  <c:v>1.0331999999999999</c:v>
                </c:pt>
                <c:pt idx="2673">
                  <c:v>1.0330999999999999</c:v>
                </c:pt>
                <c:pt idx="2674">
                  <c:v>1.0330999999999999</c:v>
                </c:pt>
                <c:pt idx="2675">
                  <c:v>1.0338000000000001</c:v>
                </c:pt>
                <c:pt idx="2676">
                  <c:v>1.0346</c:v>
                </c:pt>
                <c:pt idx="2677">
                  <c:v>1.0350999999999999</c:v>
                </c:pt>
                <c:pt idx="2678">
                  <c:v>1.0349999999999999</c:v>
                </c:pt>
                <c:pt idx="2679">
                  <c:v>1.0359</c:v>
                </c:pt>
                <c:pt idx="2680">
                  <c:v>1.0368999999999999</c:v>
                </c:pt>
                <c:pt idx="2681">
                  <c:v>1.0376000000000001</c:v>
                </c:pt>
                <c:pt idx="2682">
                  <c:v>1.0381</c:v>
                </c:pt>
                <c:pt idx="2683">
                  <c:v>1.0388999999999999</c:v>
                </c:pt>
                <c:pt idx="2684">
                  <c:v>1.0407</c:v>
                </c:pt>
                <c:pt idx="2685">
                  <c:v>1.0383</c:v>
                </c:pt>
                <c:pt idx="2686">
                  <c:v>1.0384</c:v>
                </c:pt>
                <c:pt idx="2687">
                  <c:v>1.0387</c:v>
                </c:pt>
                <c:pt idx="2688">
                  <c:v>1.0387999999999999</c:v>
                </c:pt>
                <c:pt idx="2689">
                  <c:v>1.0389999999999999</c:v>
                </c:pt>
                <c:pt idx="2690">
                  <c:v>1.0388999999999999</c:v>
                </c:pt>
                <c:pt idx="2691">
                  <c:v>1.04</c:v>
                </c:pt>
                <c:pt idx="2692">
                  <c:v>1.0394000000000001</c:v>
                </c:pt>
                <c:pt idx="2693">
                  <c:v>1.0394000000000001</c:v>
                </c:pt>
                <c:pt idx="2694">
                  <c:v>1.0395000000000001</c:v>
                </c:pt>
                <c:pt idx="2695">
                  <c:v>1.0398000000000001</c:v>
                </c:pt>
                <c:pt idx="2696">
                  <c:v>1.0405</c:v>
                </c:pt>
                <c:pt idx="2697">
                  <c:v>1.0405</c:v>
                </c:pt>
                <c:pt idx="2698">
                  <c:v>1.0409999999999999</c:v>
                </c:pt>
                <c:pt idx="2699">
                  <c:v>1.0415000000000001</c:v>
                </c:pt>
                <c:pt idx="2700">
                  <c:v>1.0414000000000001</c:v>
                </c:pt>
                <c:pt idx="2701">
                  <c:v>1.042</c:v>
                </c:pt>
                <c:pt idx="2702">
                  <c:v>1.0422</c:v>
                </c:pt>
                <c:pt idx="2703">
                  <c:v>1.0426</c:v>
                </c:pt>
                <c:pt idx="2704">
                  <c:v>1.0436000000000001</c:v>
                </c:pt>
                <c:pt idx="2705">
                  <c:v>1.0439000000000001</c:v>
                </c:pt>
                <c:pt idx="2706">
                  <c:v>1.0431999999999999</c:v>
                </c:pt>
                <c:pt idx="2707">
                  <c:v>1.0435000000000001</c:v>
                </c:pt>
                <c:pt idx="2708">
                  <c:v>1.0436000000000001</c:v>
                </c:pt>
                <c:pt idx="2709">
                  <c:v>1.0438000000000001</c:v>
                </c:pt>
                <c:pt idx="2710">
                  <c:v>1.0441</c:v>
                </c:pt>
                <c:pt idx="2711">
                  <c:v>1.0441</c:v>
                </c:pt>
                <c:pt idx="2712">
                  <c:v>1.0448999999999999</c:v>
                </c:pt>
                <c:pt idx="2713">
                  <c:v>1.0456000000000001</c:v>
                </c:pt>
                <c:pt idx="2714">
                  <c:v>1.0457000000000001</c:v>
                </c:pt>
                <c:pt idx="2715">
                  <c:v>1.0461</c:v>
                </c:pt>
                <c:pt idx="2716">
                  <c:v>1.0457000000000001</c:v>
                </c:pt>
                <c:pt idx="2717">
                  <c:v>1.0463</c:v>
                </c:pt>
                <c:pt idx="2718">
                  <c:v>1.0469999999999999</c:v>
                </c:pt>
                <c:pt idx="2719">
                  <c:v>1.0471999999999999</c:v>
                </c:pt>
                <c:pt idx="2720">
                  <c:v>1.048</c:v>
                </c:pt>
                <c:pt idx="2721">
                  <c:v>1.0476000000000001</c:v>
                </c:pt>
                <c:pt idx="2722">
                  <c:v>1.0487</c:v>
                </c:pt>
                <c:pt idx="2723">
                  <c:v>1.0495000000000001</c:v>
                </c:pt>
                <c:pt idx="2724">
                  <c:v>1.0490999999999999</c:v>
                </c:pt>
                <c:pt idx="2725">
                  <c:v>1.0495000000000001</c:v>
                </c:pt>
                <c:pt idx="2726">
                  <c:v>1.0504</c:v>
                </c:pt>
                <c:pt idx="2727">
                  <c:v>1.0505</c:v>
                </c:pt>
                <c:pt idx="2728">
                  <c:v>1.0508</c:v>
                </c:pt>
                <c:pt idx="2729">
                  <c:v>1.0507</c:v>
                </c:pt>
                <c:pt idx="2730">
                  <c:v>1.0510999999999999</c:v>
                </c:pt>
                <c:pt idx="2731">
                  <c:v>1.0517000000000001</c:v>
                </c:pt>
                <c:pt idx="2732">
                  <c:v>1.0515000000000001</c:v>
                </c:pt>
                <c:pt idx="2733">
                  <c:v>1.0515000000000001</c:v>
                </c:pt>
                <c:pt idx="2734">
                  <c:v>1.0515000000000001</c:v>
                </c:pt>
                <c:pt idx="2735">
                  <c:v>1.0517000000000001</c:v>
                </c:pt>
                <c:pt idx="2736">
                  <c:v>1.0526</c:v>
                </c:pt>
                <c:pt idx="2737">
                  <c:v>1.0529999999999999</c:v>
                </c:pt>
                <c:pt idx="2738">
                  <c:v>1.0531999999999999</c:v>
                </c:pt>
                <c:pt idx="2739">
                  <c:v>1.0531999999999999</c:v>
                </c:pt>
                <c:pt idx="2740">
                  <c:v>1.0539000000000001</c:v>
                </c:pt>
                <c:pt idx="2741">
                  <c:v>1.0544</c:v>
                </c:pt>
                <c:pt idx="2742">
                  <c:v>1.0557000000000001</c:v>
                </c:pt>
                <c:pt idx="2743">
                  <c:v>1.0553999999999999</c:v>
                </c:pt>
                <c:pt idx="2744">
                  <c:v>1.0582</c:v>
                </c:pt>
                <c:pt idx="2745">
                  <c:v>1.0589</c:v>
                </c:pt>
                <c:pt idx="2746">
                  <c:v>1.0605</c:v>
                </c:pt>
                <c:pt idx="2747">
                  <c:v>1.0602</c:v>
                </c:pt>
                <c:pt idx="2748">
                  <c:v>1.0610999999999999</c:v>
                </c:pt>
                <c:pt idx="2749">
                  <c:v>1.0615000000000001</c:v>
                </c:pt>
                <c:pt idx="2750">
                  <c:v>1.0611999999999999</c:v>
                </c:pt>
                <c:pt idx="2751">
                  <c:v>1.0609</c:v>
                </c:pt>
                <c:pt idx="2752">
                  <c:v>1.0592999999999999</c:v>
                </c:pt>
                <c:pt idx="2753">
                  <c:v>1.0593999999999999</c:v>
                </c:pt>
                <c:pt idx="2754">
                  <c:v>1.0598000000000001</c:v>
                </c:pt>
                <c:pt idx="2755">
                  <c:v>1.0584</c:v>
                </c:pt>
                <c:pt idx="2756">
                  <c:v>1.0585</c:v>
                </c:pt>
                <c:pt idx="2757">
                  <c:v>1.0589999999999999</c:v>
                </c:pt>
                <c:pt idx="2758">
                  <c:v>1.0588</c:v>
                </c:pt>
                <c:pt idx="2759">
                  <c:v>1.0589999999999999</c:v>
                </c:pt>
                <c:pt idx="2760">
                  <c:v>1.0589</c:v>
                </c:pt>
                <c:pt idx="2761">
                  <c:v>1.0595000000000001</c:v>
                </c:pt>
                <c:pt idx="2762">
                  <c:v>1.06</c:v>
                </c:pt>
                <c:pt idx="2763">
                  <c:v>1.0606</c:v>
                </c:pt>
                <c:pt idx="2764">
                  <c:v>1.0610999999999999</c:v>
                </c:pt>
                <c:pt idx="2765">
                  <c:v>1.0612999999999999</c:v>
                </c:pt>
                <c:pt idx="2766">
                  <c:v>1.0618000000000001</c:v>
                </c:pt>
                <c:pt idx="2767">
                  <c:v>1.0629</c:v>
                </c:pt>
                <c:pt idx="2768">
                  <c:v>1.0632999999999999</c:v>
                </c:pt>
                <c:pt idx="2769">
                  <c:v>1.0630999999999999</c:v>
                </c:pt>
                <c:pt idx="2770">
                  <c:v>1.0631999999999999</c:v>
                </c:pt>
                <c:pt idx="2771">
                  <c:v>1.0631999999999999</c:v>
                </c:pt>
                <c:pt idx="2772">
                  <c:v>1.0632999999999999</c:v>
                </c:pt>
                <c:pt idx="2773">
                  <c:v>1.0638000000000001</c:v>
                </c:pt>
                <c:pt idx="2774">
                  <c:v>1.0643</c:v>
                </c:pt>
                <c:pt idx="2775">
                  <c:v>1.0647</c:v>
                </c:pt>
                <c:pt idx="2776">
                  <c:v>1.0649999999999999</c:v>
                </c:pt>
                <c:pt idx="2777">
                  <c:v>1.0652999999999999</c:v>
                </c:pt>
                <c:pt idx="2778">
                  <c:v>1.0650999999999999</c:v>
                </c:pt>
                <c:pt idx="2779">
                  <c:v>1.0660000000000001</c:v>
                </c:pt>
                <c:pt idx="2780">
                  <c:v>1.0672999999999999</c:v>
                </c:pt>
                <c:pt idx="2781">
                  <c:v>1.0680000000000001</c:v>
                </c:pt>
                <c:pt idx="2782">
                  <c:v>1.0683</c:v>
                </c:pt>
                <c:pt idx="2783">
                  <c:v>1.0678000000000001</c:v>
                </c:pt>
                <c:pt idx="2784">
                  <c:v>1.0677000000000001</c:v>
                </c:pt>
                <c:pt idx="2785">
                  <c:v>1.0680000000000001</c:v>
                </c:pt>
                <c:pt idx="2786">
                  <c:v>1.0685</c:v>
                </c:pt>
                <c:pt idx="2787">
                  <c:v>1.0689</c:v>
                </c:pt>
                <c:pt idx="2788">
                  <c:v>1.0698000000000001</c:v>
                </c:pt>
                <c:pt idx="2789">
                  <c:v>1.0709</c:v>
                </c:pt>
                <c:pt idx="2790">
                  <c:v>1.0721000000000001</c:v>
                </c:pt>
                <c:pt idx="2791">
                  <c:v>1.0728</c:v>
                </c:pt>
                <c:pt idx="2792">
                  <c:v>1.0731999999999999</c:v>
                </c:pt>
                <c:pt idx="2793">
                  <c:v>1.0717000000000001</c:v>
                </c:pt>
                <c:pt idx="2794">
                  <c:v>1.0709</c:v>
                </c:pt>
                <c:pt idx="2795">
                  <c:v>1.0714999999999999</c:v>
                </c:pt>
                <c:pt idx="2796">
                  <c:v>1.0726</c:v>
                </c:pt>
                <c:pt idx="2797">
                  <c:v>1.0728</c:v>
                </c:pt>
                <c:pt idx="2798">
                  <c:v>1.0728</c:v>
                </c:pt>
                <c:pt idx="2799">
                  <c:v>1.073</c:v>
                </c:pt>
                <c:pt idx="2800">
                  <c:v>1.0729</c:v>
                </c:pt>
                <c:pt idx="2801">
                  <c:v>1.0733999999999999</c:v>
                </c:pt>
                <c:pt idx="2802">
                  <c:v>1.0738000000000001</c:v>
                </c:pt>
                <c:pt idx="2803">
                  <c:v>1.0745</c:v>
                </c:pt>
                <c:pt idx="2804">
                  <c:v>1.0741000000000001</c:v>
                </c:pt>
                <c:pt idx="2805">
                  <c:v>1.0741000000000001</c:v>
                </c:pt>
                <c:pt idx="2806">
                  <c:v>1.075</c:v>
                </c:pt>
                <c:pt idx="2807">
                  <c:v>1.0757000000000001</c:v>
                </c:pt>
                <c:pt idx="2808">
                  <c:v>1.0777000000000001</c:v>
                </c:pt>
                <c:pt idx="2809">
                  <c:v>1.0769</c:v>
                </c:pt>
                <c:pt idx="2810">
                  <c:v>1.077</c:v>
                </c:pt>
                <c:pt idx="2811">
                  <c:v>1.0769</c:v>
                </c:pt>
                <c:pt idx="2812">
                  <c:v>1.0768</c:v>
                </c:pt>
                <c:pt idx="2813">
                  <c:v>1.0771999999999999</c:v>
                </c:pt>
                <c:pt idx="2814">
                  <c:v>1.0769</c:v>
                </c:pt>
                <c:pt idx="2815">
                  <c:v>1.0770999999999999</c:v>
                </c:pt>
                <c:pt idx="2816">
                  <c:v>1.0772999999999999</c:v>
                </c:pt>
                <c:pt idx="2817">
                  <c:v>1.0778000000000001</c:v>
                </c:pt>
                <c:pt idx="2818">
                  <c:v>1.0779000000000001</c:v>
                </c:pt>
                <c:pt idx="2819">
                  <c:v>1.0781000000000001</c:v>
                </c:pt>
                <c:pt idx="2820">
                  <c:v>1.079</c:v>
                </c:pt>
                <c:pt idx="2821">
                  <c:v>1.0795999999999999</c:v>
                </c:pt>
                <c:pt idx="2822">
                  <c:v>1.0797000000000001</c:v>
                </c:pt>
                <c:pt idx="2823">
                  <c:v>1.0803</c:v>
                </c:pt>
                <c:pt idx="2824">
                  <c:v>1.0806</c:v>
                </c:pt>
                <c:pt idx="2825">
                  <c:v>1.0808</c:v>
                </c:pt>
                <c:pt idx="2826">
                  <c:v>1.0810999999999999</c:v>
                </c:pt>
                <c:pt idx="2827">
                  <c:v>1.0811999999999999</c:v>
                </c:pt>
                <c:pt idx="2828">
                  <c:v>1.0815999999999999</c:v>
                </c:pt>
                <c:pt idx="2829">
                  <c:v>1.0814999999999999</c:v>
                </c:pt>
                <c:pt idx="2830">
                  <c:v>1.0817000000000001</c:v>
                </c:pt>
                <c:pt idx="2831">
                  <c:v>1.0823</c:v>
                </c:pt>
                <c:pt idx="2832">
                  <c:v>1.0822000000000001</c:v>
                </c:pt>
                <c:pt idx="2833">
                  <c:v>1.0824</c:v>
                </c:pt>
                <c:pt idx="2834">
                  <c:v>1.0827</c:v>
                </c:pt>
                <c:pt idx="2835">
                  <c:v>1.0832999999999999</c:v>
                </c:pt>
                <c:pt idx="2836">
                  <c:v>1.0833999999999999</c:v>
                </c:pt>
                <c:pt idx="2837">
                  <c:v>1.0833999999999999</c:v>
                </c:pt>
                <c:pt idx="2838">
                  <c:v>1.0834999999999999</c:v>
                </c:pt>
                <c:pt idx="2839">
                  <c:v>1.0834999999999999</c:v>
                </c:pt>
                <c:pt idx="2840">
                  <c:v>1.0843</c:v>
                </c:pt>
                <c:pt idx="2841">
                  <c:v>1.0845</c:v>
                </c:pt>
                <c:pt idx="2842">
                  <c:v>1.0851</c:v>
                </c:pt>
                <c:pt idx="2843">
                  <c:v>1.0858000000000001</c:v>
                </c:pt>
                <c:pt idx="2844">
                  <c:v>1.0858000000000001</c:v>
                </c:pt>
                <c:pt idx="2845">
                  <c:v>1.0859000000000001</c:v>
                </c:pt>
                <c:pt idx="2846">
                  <c:v>1.0863</c:v>
                </c:pt>
                <c:pt idx="2847">
                  <c:v>1.0864</c:v>
                </c:pt>
                <c:pt idx="2848">
                  <c:v>1.0872999999999999</c:v>
                </c:pt>
                <c:pt idx="2849">
                  <c:v>1.0885</c:v>
                </c:pt>
                <c:pt idx="2850">
                  <c:v>1.0893999999999999</c:v>
                </c:pt>
                <c:pt idx="2851">
                  <c:v>1.089</c:v>
                </c:pt>
                <c:pt idx="2852">
                  <c:v>1.0888</c:v>
                </c:pt>
                <c:pt idx="2853">
                  <c:v>1.0911999999999999</c:v>
                </c:pt>
                <c:pt idx="2854">
                  <c:v>1.0920000000000001</c:v>
                </c:pt>
                <c:pt idx="2855">
                  <c:v>1.0925</c:v>
                </c:pt>
                <c:pt idx="2856">
                  <c:v>1.0922000000000001</c:v>
                </c:pt>
                <c:pt idx="2857">
                  <c:v>1.0915999999999999</c:v>
                </c:pt>
                <c:pt idx="2858">
                  <c:v>1.0915999999999999</c:v>
                </c:pt>
                <c:pt idx="2859">
                  <c:v>1.0913999999999999</c:v>
                </c:pt>
                <c:pt idx="2860">
                  <c:v>1.0922000000000001</c:v>
                </c:pt>
                <c:pt idx="2861">
                  <c:v>1.0925</c:v>
                </c:pt>
                <c:pt idx="2862">
                  <c:v>1.0925</c:v>
                </c:pt>
                <c:pt idx="2863">
                  <c:v>1.0929</c:v>
                </c:pt>
                <c:pt idx="2864">
                  <c:v>1.0915999999999999</c:v>
                </c:pt>
                <c:pt idx="2865">
                  <c:v>1.0914999999999999</c:v>
                </c:pt>
                <c:pt idx="2866">
                  <c:v>1.0918000000000001</c:v>
                </c:pt>
                <c:pt idx="2867">
                  <c:v>1.0922000000000001</c:v>
                </c:pt>
                <c:pt idx="2868">
                  <c:v>1.0925</c:v>
                </c:pt>
                <c:pt idx="2869">
                  <c:v>1.0927</c:v>
                </c:pt>
                <c:pt idx="2870">
                  <c:v>1.0931999999999999</c:v>
                </c:pt>
                <c:pt idx="2871">
                  <c:v>1.0938000000000001</c:v>
                </c:pt>
                <c:pt idx="2872">
                  <c:v>1.0942000000000001</c:v>
                </c:pt>
                <c:pt idx="2873">
                  <c:v>1.0943000000000001</c:v>
                </c:pt>
                <c:pt idx="2874">
                  <c:v>1.0949</c:v>
                </c:pt>
                <c:pt idx="2875">
                  <c:v>1.0952</c:v>
                </c:pt>
                <c:pt idx="2876">
                  <c:v>1.0953999999999999</c:v>
                </c:pt>
                <c:pt idx="2877">
                  <c:v>1.0954999999999999</c:v>
                </c:pt>
                <c:pt idx="2878">
                  <c:v>1.0961000000000001</c:v>
                </c:pt>
                <c:pt idx="2879">
                  <c:v>1.0962000000000001</c:v>
                </c:pt>
                <c:pt idx="2880">
                  <c:v>1.0964</c:v>
                </c:pt>
                <c:pt idx="2881">
                  <c:v>1.0967</c:v>
                </c:pt>
                <c:pt idx="2882">
                  <c:v>1.097</c:v>
                </c:pt>
                <c:pt idx="2883">
                  <c:v>1.0971</c:v>
                </c:pt>
                <c:pt idx="2884">
                  <c:v>1.0973999999999999</c:v>
                </c:pt>
                <c:pt idx="2885">
                  <c:v>1.0976999999999999</c:v>
                </c:pt>
                <c:pt idx="2886">
                  <c:v>1.0979000000000001</c:v>
                </c:pt>
                <c:pt idx="2887">
                  <c:v>1.0982000000000001</c:v>
                </c:pt>
                <c:pt idx="2888">
                  <c:v>1.0985</c:v>
                </c:pt>
                <c:pt idx="2889">
                  <c:v>1.0985</c:v>
                </c:pt>
                <c:pt idx="2890">
                  <c:v>1.0988</c:v>
                </c:pt>
                <c:pt idx="2891">
                  <c:v>1.0993999999999999</c:v>
                </c:pt>
                <c:pt idx="2892">
                  <c:v>1.0995999999999999</c:v>
                </c:pt>
                <c:pt idx="2893">
                  <c:v>1.1000000000000001</c:v>
                </c:pt>
                <c:pt idx="2894">
                  <c:v>1.1003000000000001</c:v>
                </c:pt>
                <c:pt idx="2895">
                  <c:v>1.1004</c:v>
                </c:pt>
                <c:pt idx="2896">
                  <c:v>1.1008</c:v>
                </c:pt>
                <c:pt idx="2897">
                  <c:v>1.1009</c:v>
                </c:pt>
                <c:pt idx="2898">
                  <c:v>1.1012</c:v>
                </c:pt>
                <c:pt idx="2899">
                  <c:v>1.1027</c:v>
                </c:pt>
                <c:pt idx="2900">
                  <c:v>1.1064000000000001</c:v>
                </c:pt>
                <c:pt idx="2901">
                  <c:v>1.1024</c:v>
                </c:pt>
                <c:pt idx="2902">
                  <c:v>1.1063000000000001</c:v>
                </c:pt>
                <c:pt idx="2903">
                  <c:v>1.1031</c:v>
                </c:pt>
                <c:pt idx="2904">
                  <c:v>1.103</c:v>
                </c:pt>
                <c:pt idx="2905">
                  <c:v>1.1041000000000001</c:v>
                </c:pt>
                <c:pt idx="2906">
                  <c:v>1.1041000000000001</c:v>
                </c:pt>
                <c:pt idx="2907">
                  <c:v>1.1069</c:v>
                </c:pt>
                <c:pt idx="2908">
                  <c:v>1.1082000000000001</c:v>
                </c:pt>
                <c:pt idx="2909">
                  <c:v>1.1052999999999999</c:v>
                </c:pt>
                <c:pt idx="2910">
                  <c:v>1.105</c:v>
                </c:pt>
                <c:pt idx="2911">
                  <c:v>1.1064000000000001</c:v>
                </c:pt>
                <c:pt idx="2912">
                  <c:v>1.107</c:v>
                </c:pt>
                <c:pt idx="2913">
                  <c:v>1.1082000000000001</c:v>
                </c:pt>
                <c:pt idx="2914">
                  <c:v>1.1067</c:v>
                </c:pt>
                <c:pt idx="2915">
                  <c:v>1.1066</c:v>
                </c:pt>
                <c:pt idx="2916">
                  <c:v>1.1081000000000001</c:v>
                </c:pt>
                <c:pt idx="2917">
                  <c:v>1.1081000000000001</c:v>
                </c:pt>
                <c:pt idx="2918">
                  <c:v>1.1093999999999999</c:v>
                </c:pt>
                <c:pt idx="2919">
                  <c:v>1.1096999999999999</c:v>
                </c:pt>
                <c:pt idx="2920">
                  <c:v>1.1104000000000001</c:v>
                </c:pt>
                <c:pt idx="2921">
                  <c:v>1.1104000000000001</c:v>
                </c:pt>
                <c:pt idx="2922">
                  <c:v>1.1089</c:v>
                </c:pt>
                <c:pt idx="2923">
                  <c:v>1.1097999999999999</c:v>
                </c:pt>
                <c:pt idx="2924">
                  <c:v>1.1095999999999999</c:v>
                </c:pt>
                <c:pt idx="2925">
                  <c:v>1.1095999999999999</c:v>
                </c:pt>
                <c:pt idx="2926">
                  <c:v>1.1104000000000001</c:v>
                </c:pt>
                <c:pt idx="2927">
                  <c:v>1.1106</c:v>
                </c:pt>
                <c:pt idx="2928">
                  <c:v>1.1105</c:v>
                </c:pt>
                <c:pt idx="2929">
                  <c:v>1.1119000000000001</c:v>
                </c:pt>
                <c:pt idx="2930">
                  <c:v>1.1122000000000001</c:v>
                </c:pt>
                <c:pt idx="2931">
                  <c:v>1.1129</c:v>
                </c:pt>
                <c:pt idx="2932">
                  <c:v>1.1151</c:v>
                </c:pt>
                <c:pt idx="2933">
                  <c:v>1.1162000000000001</c:v>
                </c:pt>
                <c:pt idx="2934">
                  <c:v>1.1143000000000001</c:v>
                </c:pt>
                <c:pt idx="2935">
                  <c:v>1.1133999999999999</c:v>
                </c:pt>
                <c:pt idx="2936">
                  <c:v>1.1141000000000001</c:v>
                </c:pt>
                <c:pt idx="2937">
                  <c:v>1.1144000000000001</c:v>
                </c:pt>
                <c:pt idx="2938">
                  <c:v>1.1148</c:v>
                </c:pt>
                <c:pt idx="2939">
                  <c:v>1.1151</c:v>
                </c:pt>
                <c:pt idx="2940">
                  <c:v>1.115</c:v>
                </c:pt>
                <c:pt idx="2941">
                  <c:v>1.115</c:v>
                </c:pt>
                <c:pt idx="2942">
                  <c:v>1.1151</c:v>
                </c:pt>
                <c:pt idx="2943">
                  <c:v>1.1156999999999999</c:v>
                </c:pt>
                <c:pt idx="2944">
                  <c:v>1.1164000000000001</c:v>
                </c:pt>
                <c:pt idx="2945">
                  <c:v>1.1164000000000001</c:v>
                </c:pt>
                <c:pt idx="2946">
                  <c:v>1.1165</c:v>
                </c:pt>
                <c:pt idx="2947">
                  <c:v>1.1165</c:v>
                </c:pt>
                <c:pt idx="2948">
                  <c:v>1.1169</c:v>
                </c:pt>
                <c:pt idx="2949">
                  <c:v>1.1174999999999999</c:v>
                </c:pt>
                <c:pt idx="2950">
                  <c:v>1.1180000000000001</c:v>
                </c:pt>
                <c:pt idx="2951">
                  <c:v>1.1184000000000001</c:v>
                </c:pt>
                <c:pt idx="2952">
                  <c:v>1.1192</c:v>
                </c:pt>
                <c:pt idx="2953">
                  <c:v>1.1187</c:v>
                </c:pt>
                <c:pt idx="2954">
                  <c:v>1.119</c:v>
                </c:pt>
                <c:pt idx="2955">
                  <c:v>1.1206</c:v>
                </c:pt>
                <c:pt idx="2956">
                  <c:v>1.1205000000000001</c:v>
                </c:pt>
                <c:pt idx="2957">
                  <c:v>1.1201000000000001</c:v>
                </c:pt>
                <c:pt idx="2958">
                  <c:v>1.1205000000000001</c:v>
                </c:pt>
                <c:pt idx="2959">
                  <c:v>1.1207</c:v>
                </c:pt>
                <c:pt idx="2960">
                  <c:v>1.1206</c:v>
                </c:pt>
                <c:pt idx="2961">
                  <c:v>1.1214999999999999</c:v>
                </c:pt>
                <c:pt idx="2962">
                  <c:v>1.1215999999999999</c:v>
                </c:pt>
                <c:pt idx="2963">
                  <c:v>1.1224000000000001</c:v>
                </c:pt>
                <c:pt idx="2964">
                  <c:v>1.1227</c:v>
                </c:pt>
                <c:pt idx="2965">
                  <c:v>1.123</c:v>
                </c:pt>
                <c:pt idx="2966">
                  <c:v>1.1236999999999999</c:v>
                </c:pt>
                <c:pt idx="2967">
                  <c:v>1.1235999999999999</c:v>
                </c:pt>
                <c:pt idx="2968">
                  <c:v>1.1244000000000001</c:v>
                </c:pt>
                <c:pt idx="2969">
                  <c:v>1.1245000000000001</c:v>
                </c:pt>
                <c:pt idx="2970">
                  <c:v>1.1245000000000001</c:v>
                </c:pt>
                <c:pt idx="2971">
                  <c:v>1.1254</c:v>
                </c:pt>
                <c:pt idx="2972">
                  <c:v>1.1254999999999999</c:v>
                </c:pt>
                <c:pt idx="2973">
                  <c:v>1.1264000000000001</c:v>
                </c:pt>
                <c:pt idx="2974">
                  <c:v>1.1265000000000001</c:v>
                </c:pt>
                <c:pt idx="2975">
                  <c:v>1.1268</c:v>
                </c:pt>
                <c:pt idx="2976">
                  <c:v>1.1275999999999999</c:v>
                </c:pt>
                <c:pt idx="2977">
                  <c:v>1.1274</c:v>
                </c:pt>
                <c:pt idx="2978">
                  <c:v>1.1284000000000001</c:v>
                </c:pt>
                <c:pt idx="2979">
                  <c:v>1.1286</c:v>
                </c:pt>
                <c:pt idx="2980">
                  <c:v>1.1292</c:v>
                </c:pt>
                <c:pt idx="2981">
                  <c:v>1.1294999999999999</c:v>
                </c:pt>
                <c:pt idx="2982">
                  <c:v>1.1296999999999999</c:v>
                </c:pt>
                <c:pt idx="2983">
                  <c:v>1.1297999999999999</c:v>
                </c:pt>
                <c:pt idx="2984">
                  <c:v>1.1304000000000001</c:v>
                </c:pt>
                <c:pt idx="2985">
                  <c:v>1.1305000000000001</c:v>
                </c:pt>
                <c:pt idx="2986">
                  <c:v>1.1306</c:v>
                </c:pt>
                <c:pt idx="2987">
                  <c:v>1.1314</c:v>
                </c:pt>
                <c:pt idx="2988">
                  <c:v>1.1314</c:v>
                </c:pt>
                <c:pt idx="2989">
                  <c:v>1.1315</c:v>
                </c:pt>
                <c:pt idx="2990">
                  <c:v>1.1323000000000001</c:v>
                </c:pt>
                <c:pt idx="2991">
                  <c:v>1.1324000000000001</c:v>
                </c:pt>
                <c:pt idx="2992">
                  <c:v>1.1325000000000001</c:v>
                </c:pt>
                <c:pt idx="2993">
                  <c:v>1.1328</c:v>
                </c:pt>
                <c:pt idx="2994">
                  <c:v>1.1334</c:v>
                </c:pt>
                <c:pt idx="2995">
                  <c:v>1.1335</c:v>
                </c:pt>
                <c:pt idx="2996">
                  <c:v>1.1335</c:v>
                </c:pt>
                <c:pt idx="2997">
                  <c:v>1.1344000000000001</c:v>
                </c:pt>
                <c:pt idx="2998">
                  <c:v>1.1344000000000001</c:v>
                </c:pt>
                <c:pt idx="2999">
                  <c:v>1.1346000000000001</c:v>
                </c:pt>
                <c:pt idx="3000">
                  <c:v>1.1349</c:v>
                </c:pt>
                <c:pt idx="3001">
                  <c:v>1.1352</c:v>
                </c:pt>
                <c:pt idx="3002">
                  <c:v>1.1357999999999999</c:v>
                </c:pt>
                <c:pt idx="3003">
                  <c:v>1.1359999999999999</c:v>
                </c:pt>
                <c:pt idx="3004">
                  <c:v>1.1364000000000001</c:v>
                </c:pt>
                <c:pt idx="3005">
                  <c:v>1.1365000000000001</c:v>
                </c:pt>
                <c:pt idx="3006">
                  <c:v>1.1374</c:v>
                </c:pt>
                <c:pt idx="3007">
                  <c:v>1.1375</c:v>
                </c:pt>
                <c:pt idx="3008">
                  <c:v>1.1375</c:v>
                </c:pt>
                <c:pt idx="3009">
                  <c:v>1.1384000000000001</c:v>
                </c:pt>
                <c:pt idx="3010">
                  <c:v>1.1388</c:v>
                </c:pt>
                <c:pt idx="3011">
                  <c:v>1.1388</c:v>
                </c:pt>
                <c:pt idx="3012">
                  <c:v>1.1394</c:v>
                </c:pt>
                <c:pt idx="3013">
                  <c:v>1.1396999999999999</c:v>
                </c:pt>
                <c:pt idx="3014">
                  <c:v>1.1404000000000001</c:v>
                </c:pt>
                <c:pt idx="3015">
                  <c:v>1.1407</c:v>
                </c:pt>
                <c:pt idx="3016">
                  <c:v>1.1409</c:v>
                </c:pt>
                <c:pt idx="3017">
                  <c:v>1.1414</c:v>
                </c:pt>
                <c:pt idx="3018">
                  <c:v>1.1417999999999999</c:v>
                </c:pt>
                <c:pt idx="3019">
                  <c:v>1.1425000000000001</c:v>
                </c:pt>
                <c:pt idx="3020">
                  <c:v>1.1428</c:v>
                </c:pt>
                <c:pt idx="3021">
                  <c:v>1.1435</c:v>
                </c:pt>
                <c:pt idx="3022">
                  <c:v>1.1440999999999999</c:v>
                </c:pt>
                <c:pt idx="3023">
                  <c:v>1.1449</c:v>
                </c:pt>
                <c:pt idx="3024">
                  <c:v>1.1453</c:v>
                </c:pt>
                <c:pt idx="3025">
                  <c:v>1.1443000000000001</c:v>
                </c:pt>
                <c:pt idx="3026">
                  <c:v>1.1442000000000001</c:v>
                </c:pt>
                <c:pt idx="3027">
                  <c:v>1.1449</c:v>
                </c:pt>
                <c:pt idx="3028">
                  <c:v>1.1452</c:v>
                </c:pt>
                <c:pt idx="3029">
                  <c:v>1.1451</c:v>
                </c:pt>
                <c:pt idx="3030">
                  <c:v>1.1455</c:v>
                </c:pt>
                <c:pt idx="3031">
                  <c:v>1.1458999999999999</c:v>
                </c:pt>
                <c:pt idx="3032">
                  <c:v>1.1463000000000001</c:v>
                </c:pt>
                <c:pt idx="3033">
                  <c:v>1.1474</c:v>
                </c:pt>
                <c:pt idx="3034">
                  <c:v>1.1473</c:v>
                </c:pt>
                <c:pt idx="3035">
                  <c:v>1.1472</c:v>
                </c:pt>
                <c:pt idx="3036">
                  <c:v>1.1475</c:v>
                </c:pt>
                <c:pt idx="3037">
                  <c:v>1.1488</c:v>
                </c:pt>
                <c:pt idx="3038">
                  <c:v>1.1489</c:v>
                </c:pt>
                <c:pt idx="3039">
                  <c:v>1.1496999999999999</c:v>
                </c:pt>
                <c:pt idx="3040">
                  <c:v>1.1515</c:v>
                </c:pt>
                <c:pt idx="3041">
                  <c:v>1.1516</c:v>
                </c:pt>
                <c:pt idx="3042">
                  <c:v>1.1531</c:v>
                </c:pt>
                <c:pt idx="3043">
                  <c:v>1.1519999999999999</c:v>
                </c:pt>
                <c:pt idx="3044">
                  <c:v>1.1499999999999999</c:v>
                </c:pt>
                <c:pt idx="3045">
                  <c:v>1.1505000000000001</c:v>
                </c:pt>
                <c:pt idx="3046">
                  <c:v>1.1519999999999999</c:v>
                </c:pt>
                <c:pt idx="3047">
                  <c:v>1.1516999999999999</c:v>
                </c:pt>
                <c:pt idx="3048">
                  <c:v>1.1517999999999999</c:v>
                </c:pt>
                <c:pt idx="3049">
                  <c:v>1.1516999999999999</c:v>
                </c:pt>
                <c:pt idx="3050">
                  <c:v>1.1524000000000001</c:v>
                </c:pt>
                <c:pt idx="3051">
                  <c:v>1.1529</c:v>
                </c:pt>
                <c:pt idx="3052">
                  <c:v>1.1536</c:v>
                </c:pt>
                <c:pt idx="3053">
                  <c:v>1.1546000000000001</c:v>
                </c:pt>
                <c:pt idx="3054">
                  <c:v>1.1553</c:v>
                </c:pt>
                <c:pt idx="3055">
                  <c:v>1.1551</c:v>
                </c:pt>
                <c:pt idx="3056">
                  <c:v>1.1549</c:v>
                </c:pt>
                <c:pt idx="3057">
                  <c:v>1.1553</c:v>
                </c:pt>
                <c:pt idx="3058">
                  <c:v>1.1556999999999999</c:v>
                </c:pt>
                <c:pt idx="3059">
                  <c:v>1.1561999999999999</c:v>
                </c:pt>
                <c:pt idx="3060">
                  <c:v>1.1554</c:v>
                </c:pt>
                <c:pt idx="3061">
                  <c:v>1.1555</c:v>
                </c:pt>
                <c:pt idx="3062">
                  <c:v>1.1558999999999999</c:v>
                </c:pt>
                <c:pt idx="3063">
                  <c:v>1.1560999999999999</c:v>
                </c:pt>
                <c:pt idx="3064">
                  <c:v>1.1564000000000001</c:v>
                </c:pt>
                <c:pt idx="3065">
                  <c:v>1.1566000000000001</c:v>
                </c:pt>
                <c:pt idx="3066">
                  <c:v>1.1569</c:v>
                </c:pt>
                <c:pt idx="3067">
                  <c:v>1.1572</c:v>
                </c:pt>
                <c:pt idx="3068">
                  <c:v>1.1572</c:v>
                </c:pt>
                <c:pt idx="3069">
                  <c:v>1.1575</c:v>
                </c:pt>
                <c:pt idx="3070">
                  <c:v>1.1583000000000001</c:v>
                </c:pt>
                <c:pt idx="3071">
                  <c:v>1.1589</c:v>
                </c:pt>
                <c:pt idx="3072">
                  <c:v>1.1597</c:v>
                </c:pt>
                <c:pt idx="3073">
                  <c:v>1.1612</c:v>
                </c:pt>
                <c:pt idx="3074">
                  <c:v>1.1612</c:v>
                </c:pt>
                <c:pt idx="3075">
                  <c:v>1.1618999999999999</c:v>
                </c:pt>
                <c:pt idx="3076">
                  <c:v>1.1634</c:v>
                </c:pt>
                <c:pt idx="3077">
                  <c:v>1.1615</c:v>
                </c:pt>
                <c:pt idx="3078">
                  <c:v>1.1620999999999999</c:v>
                </c:pt>
                <c:pt idx="3079">
                  <c:v>1.1617</c:v>
                </c:pt>
                <c:pt idx="3080">
                  <c:v>1.1607000000000001</c:v>
                </c:pt>
                <c:pt idx="3081">
                  <c:v>1.161</c:v>
                </c:pt>
                <c:pt idx="3082">
                  <c:v>1.1619999999999999</c:v>
                </c:pt>
                <c:pt idx="3083">
                  <c:v>1.1647000000000001</c:v>
                </c:pt>
                <c:pt idx="3084">
                  <c:v>1.1655</c:v>
                </c:pt>
                <c:pt idx="3085">
                  <c:v>1.1660999999999999</c:v>
                </c:pt>
                <c:pt idx="3086">
                  <c:v>1.1635</c:v>
                </c:pt>
                <c:pt idx="3087">
                  <c:v>1.1632</c:v>
                </c:pt>
                <c:pt idx="3088">
                  <c:v>1.1624000000000001</c:v>
                </c:pt>
                <c:pt idx="3089">
                  <c:v>1.1634</c:v>
                </c:pt>
                <c:pt idx="3090">
                  <c:v>1.1642999999999999</c:v>
                </c:pt>
                <c:pt idx="3091">
                  <c:v>1.1658999999999999</c:v>
                </c:pt>
                <c:pt idx="3092">
                  <c:v>1.1671</c:v>
                </c:pt>
                <c:pt idx="3093">
                  <c:v>1.1680999999999999</c:v>
                </c:pt>
                <c:pt idx="3094">
                  <c:v>1.1682999999999999</c:v>
                </c:pt>
                <c:pt idx="3095">
                  <c:v>1.1692</c:v>
                </c:pt>
                <c:pt idx="3096">
                  <c:v>1.1689000000000001</c:v>
                </c:pt>
                <c:pt idx="3097">
                  <c:v>1.17</c:v>
                </c:pt>
                <c:pt idx="3098">
                  <c:v>1.1716</c:v>
                </c:pt>
                <c:pt idx="3099">
                  <c:v>1.1716</c:v>
                </c:pt>
                <c:pt idx="3100">
                  <c:v>1.173</c:v>
                </c:pt>
                <c:pt idx="3101">
                  <c:v>1.1738999999999999</c:v>
                </c:pt>
                <c:pt idx="3102">
                  <c:v>1.1741999999999999</c:v>
                </c:pt>
                <c:pt idx="3103">
                  <c:v>1.1738</c:v>
                </c:pt>
                <c:pt idx="3104">
                  <c:v>1.1753</c:v>
                </c:pt>
                <c:pt idx="3105">
                  <c:v>1.175</c:v>
                </c:pt>
                <c:pt idx="3106">
                  <c:v>1.1747000000000001</c:v>
                </c:pt>
                <c:pt idx="3107">
                  <c:v>1.1728000000000001</c:v>
                </c:pt>
                <c:pt idx="3108">
                  <c:v>1.1753</c:v>
                </c:pt>
                <c:pt idx="3109">
                  <c:v>1.1762999999999999</c:v>
                </c:pt>
                <c:pt idx="3110">
                  <c:v>1.1769000000000001</c:v>
                </c:pt>
                <c:pt idx="3111">
                  <c:v>1.1772</c:v>
                </c:pt>
                <c:pt idx="3112">
                  <c:v>1.1774</c:v>
                </c:pt>
                <c:pt idx="3113">
                  <c:v>1.1779999999999999</c:v>
                </c:pt>
                <c:pt idx="3114">
                  <c:v>1.1783999999999999</c:v>
                </c:pt>
                <c:pt idx="3115">
                  <c:v>1.1769000000000001</c:v>
                </c:pt>
                <c:pt idx="3116">
                  <c:v>1.1792</c:v>
                </c:pt>
                <c:pt idx="3117">
                  <c:v>1.1794</c:v>
                </c:pt>
                <c:pt idx="3118">
                  <c:v>1.1793</c:v>
                </c:pt>
                <c:pt idx="3119">
                  <c:v>1.1802999999999999</c:v>
                </c:pt>
                <c:pt idx="3120">
                  <c:v>1.1798</c:v>
                </c:pt>
                <c:pt idx="3121">
                  <c:v>1.1796</c:v>
                </c:pt>
                <c:pt idx="3122">
                  <c:v>1.1800999999999999</c:v>
                </c:pt>
                <c:pt idx="3123">
                  <c:v>1.1808000000000001</c:v>
                </c:pt>
                <c:pt idx="3124">
                  <c:v>1.1816</c:v>
                </c:pt>
                <c:pt idx="3125">
                  <c:v>1.1830000000000001</c:v>
                </c:pt>
                <c:pt idx="3126">
                  <c:v>1.1838</c:v>
                </c:pt>
                <c:pt idx="3127">
                  <c:v>1.1835</c:v>
                </c:pt>
                <c:pt idx="3128">
                  <c:v>1.1848000000000001</c:v>
                </c:pt>
                <c:pt idx="3129">
                  <c:v>1.1849000000000001</c:v>
                </c:pt>
                <c:pt idx="3130">
                  <c:v>1.1850000000000001</c:v>
                </c:pt>
                <c:pt idx="3131">
                  <c:v>1.1856</c:v>
                </c:pt>
                <c:pt idx="3132">
                  <c:v>1.1807000000000001</c:v>
                </c:pt>
                <c:pt idx="3133">
                  <c:v>1.1837</c:v>
                </c:pt>
                <c:pt idx="3134">
                  <c:v>1.1859999999999999</c:v>
                </c:pt>
                <c:pt idx="3135">
                  <c:v>1.1849000000000001</c:v>
                </c:pt>
                <c:pt idx="3136">
                  <c:v>1.1831</c:v>
                </c:pt>
                <c:pt idx="3137">
                  <c:v>1.1846000000000001</c:v>
                </c:pt>
                <c:pt idx="3138">
                  <c:v>1.1867000000000001</c:v>
                </c:pt>
                <c:pt idx="3139">
                  <c:v>1.1877</c:v>
                </c:pt>
                <c:pt idx="3140">
                  <c:v>1.1888000000000001</c:v>
                </c:pt>
                <c:pt idx="3141">
                  <c:v>1.1886000000000001</c:v>
                </c:pt>
                <c:pt idx="3142">
                  <c:v>1.1886000000000001</c:v>
                </c:pt>
                <c:pt idx="3143">
                  <c:v>1.1899</c:v>
                </c:pt>
                <c:pt idx="3144">
                  <c:v>1.1896</c:v>
                </c:pt>
                <c:pt idx="3145">
                  <c:v>1.1899</c:v>
                </c:pt>
                <c:pt idx="3146">
                  <c:v>1.1904999999999999</c:v>
                </c:pt>
                <c:pt idx="3147">
                  <c:v>1.1911</c:v>
                </c:pt>
                <c:pt idx="3148">
                  <c:v>1.1913</c:v>
                </c:pt>
                <c:pt idx="3149">
                  <c:v>1.1921999999999999</c:v>
                </c:pt>
                <c:pt idx="3150">
                  <c:v>1.1923999999999999</c:v>
                </c:pt>
                <c:pt idx="3151">
                  <c:v>1.1921999999999999</c:v>
                </c:pt>
                <c:pt idx="3152">
                  <c:v>1.1932</c:v>
                </c:pt>
                <c:pt idx="3153">
                  <c:v>1.1929000000000001</c:v>
                </c:pt>
                <c:pt idx="3154">
                  <c:v>1.1916</c:v>
                </c:pt>
                <c:pt idx="3155">
                  <c:v>1.1904999999999999</c:v>
                </c:pt>
                <c:pt idx="3156">
                  <c:v>1.1883999999999999</c:v>
                </c:pt>
                <c:pt idx="3157">
                  <c:v>1.1899</c:v>
                </c:pt>
                <c:pt idx="3158">
                  <c:v>1.1911</c:v>
                </c:pt>
                <c:pt idx="3159">
                  <c:v>1.1908000000000001</c:v>
                </c:pt>
                <c:pt idx="3160">
                  <c:v>1.1913</c:v>
                </c:pt>
                <c:pt idx="3161">
                  <c:v>1.1915</c:v>
                </c:pt>
                <c:pt idx="3162">
                  <c:v>1.1909000000000001</c:v>
                </c:pt>
                <c:pt idx="3163">
                  <c:v>1.1909000000000001</c:v>
                </c:pt>
                <c:pt idx="3164">
                  <c:v>1.1913</c:v>
                </c:pt>
                <c:pt idx="3165">
                  <c:v>1.1932</c:v>
                </c:pt>
                <c:pt idx="3166">
                  <c:v>1.1950000000000001</c:v>
                </c:pt>
                <c:pt idx="3167">
                  <c:v>1.1974</c:v>
                </c:pt>
                <c:pt idx="3168">
                  <c:v>1.1978</c:v>
                </c:pt>
                <c:pt idx="3169">
                  <c:v>1.1981999999999999</c:v>
                </c:pt>
                <c:pt idx="3170">
                  <c:v>1.1992</c:v>
                </c:pt>
                <c:pt idx="3171">
                  <c:v>1.2002999999999999</c:v>
                </c:pt>
                <c:pt idx="3172">
                  <c:v>1.2012</c:v>
                </c:pt>
                <c:pt idx="3173">
                  <c:v>1.2016</c:v>
                </c:pt>
                <c:pt idx="3174">
                  <c:v>1.2013</c:v>
                </c:pt>
                <c:pt idx="3175">
                  <c:v>1.2022999999999999</c:v>
                </c:pt>
                <c:pt idx="3176">
                  <c:v>1.2025999999999999</c:v>
                </c:pt>
                <c:pt idx="3177">
                  <c:v>1.2029000000000001</c:v>
                </c:pt>
                <c:pt idx="3178">
                  <c:v>1.2035</c:v>
                </c:pt>
                <c:pt idx="3179">
                  <c:v>1.2037</c:v>
                </c:pt>
                <c:pt idx="3180">
                  <c:v>1.2034</c:v>
                </c:pt>
                <c:pt idx="3181">
                  <c:v>1.204</c:v>
                </c:pt>
                <c:pt idx="3182">
                  <c:v>1.2048000000000001</c:v>
                </c:pt>
                <c:pt idx="3183">
                  <c:v>1.2052</c:v>
                </c:pt>
                <c:pt idx="3184">
                  <c:v>1.2053</c:v>
                </c:pt>
                <c:pt idx="3185">
                  <c:v>1.2064999999999999</c:v>
                </c:pt>
                <c:pt idx="3186">
                  <c:v>1.2068000000000001</c:v>
                </c:pt>
                <c:pt idx="3187">
                  <c:v>1.2069000000000001</c:v>
                </c:pt>
                <c:pt idx="3188">
                  <c:v>1.2074</c:v>
                </c:pt>
                <c:pt idx="3189">
                  <c:v>1.2078</c:v>
                </c:pt>
                <c:pt idx="3190">
                  <c:v>1.2079</c:v>
                </c:pt>
                <c:pt idx="3191">
                  <c:v>1.2083999999999999</c:v>
                </c:pt>
                <c:pt idx="3192">
                  <c:v>1.2083999999999999</c:v>
                </c:pt>
                <c:pt idx="3193">
                  <c:v>1.2082999999999999</c:v>
                </c:pt>
                <c:pt idx="3194">
                  <c:v>1.2087000000000001</c:v>
                </c:pt>
                <c:pt idx="3195">
                  <c:v>1.2078</c:v>
                </c:pt>
                <c:pt idx="3196">
                  <c:v>1.2084999999999999</c:v>
                </c:pt>
                <c:pt idx="3197">
                  <c:v>1.2096</c:v>
                </c:pt>
                <c:pt idx="3198">
                  <c:v>1.2101</c:v>
                </c:pt>
                <c:pt idx="3199">
                  <c:v>1.2103999999999999</c:v>
                </c:pt>
                <c:pt idx="3200">
                  <c:v>1.2109000000000001</c:v>
                </c:pt>
                <c:pt idx="3201">
                  <c:v>1.2114</c:v>
                </c:pt>
                <c:pt idx="3202">
                  <c:v>1.3192999999999999</c:v>
                </c:pt>
                <c:pt idx="3203">
                  <c:v>1.3193999999999999</c:v>
                </c:pt>
                <c:pt idx="3204">
                  <c:v>1.4659</c:v>
                </c:pt>
                <c:pt idx="3205">
                  <c:v>1.5384</c:v>
                </c:pt>
                <c:pt idx="3206">
                  <c:v>1.5580000000000001</c:v>
                </c:pt>
                <c:pt idx="3207">
                  <c:v>1.5734999999999999</c:v>
                </c:pt>
                <c:pt idx="3208">
                  <c:v>1.6601999999999999</c:v>
                </c:pt>
                <c:pt idx="3209">
                  <c:v>1.7049000000000001</c:v>
                </c:pt>
                <c:pt idx="3210">
                  <c:v>1.7605999999999999</c:v>
                </c:pt>
                <c:pt idx="3211">
                  <c:v>1.877</c:v>
                </c:pt>
                <c:pt idx="3212">
                  <c:v>1.8886000000000001</c:v>
                </c:pt>
                <c:pt idx="3213">
                  <c:v>1.9206000000000001</c:v>
                </c:pt>
                <c:pt idx="3214">
                  <c:v>1.9832000000000001</c:v>
                </c:pt>
                <c:pt idx="3215">
                  <c:v>1.9638</c:v>
                </c:pt>
                <c:pt idx="3216">
                  <c:v>1.798</c:v>
                </c:pt>
                <c:pt idx="3217">
                  <c:v>1.7708999999999999</c:v>
                </c:pt>
                <c:pt idx="3218">
                  <c:v>1.8140000000000001</c:v>
                </c:pt>
                <c:pt idx="3219">
                  <c:v>1.8317000000000001</c:v>
                </c:pt>
                <c:pt idx="3220">
                  <c:v>1.8609</c:v>
                </c:pt>
                <c:pt idx="3221">
                  <c:v>1.9333</c:v>
                </c:pt>
                <c:pt idx="3222">
                  <c:v>1.8953</c:v>
                </c:pt>
                <c:pt idx="3223">
                  <c:v>1.8868</c:v>
                </c:pt>
                <c:pt idx="3224">
                  <c:v>1.8984000000000001</c:v>
                </c:pt>
                <c:pt idx="3225">
                  <c:v>1.9178999999999999</c:v>
                </c:pt>
                <c:pt idx="3226">
                  <c:v>1.9029</c:v>
                </c:pt>
                <c:pt idx="3227">
                  <c:v>1.9208000000000001</c:v>
                </c:pt>
                <c:pt idx="3228">
                  <c:v>1.9356</c:v>
                </c:pt>
                <c:pt idx="3229">
                  <c:v>2.0127999999999999</c:v>
                </c:pt>
                <c:pt idx="3230">
                  <c:v>2.0032999999999999</c:v>
                </c:pt>
                <c:pt idx="3231">
                  <c:v>2.0350999999999999</c:v>
                </c:pt>
                <c:pt idx="3232">
                  <c:v>2.0648</c:v>
                </c:pt>
                <c:pt idx="3233">
                  <c:v>2.0284</c:v>
                </c:pt>
                <c:pt idx="3234">
                  <c:v>2.1307999999999998</c:v>
                </c:pt>
                <c:pt idx="3235">
                  <c:v>2.1646999999999998</c:v>
                </c:pt>
                <c:pt idx="3236">
                  <c:v>2.1021999999999998</c:v>
                </c:pt>
                <c:pt idx="3237">
                  <c:v>1.9934000000000001</c:v>
                </c:pt>
                <c:pt idx="3238">
                  <c:v>1.9934000000000001</c:v>
                </c:pt>
                <c:pt idx="3239">
                  <c:v>1.9934000000000001</c:v>
                </c:pt>
                <c:pt idx="3240">
                  <c:v>1.9708000000000001</c:v>
                </c:pt>
                <c:pt idx="3241">
                  <c:v>1.9056</c:v>
                </c:pt>
                <c:pt idx="3242">
                  <c:v>1.8631</c:v>
                </c:pt>
                <c:pt idx="3243">
                  <c:v>1.8784000000000001</c:v>
                </c:pt>
                <c:pt idx="3244">
                  <c:v>1.9051</c:v>
                </c:pt>
                <c:pt idx="3245">
                  <c:v>1.9051</c:v>
                </c:pt>
                <c:pt idx="3246">
                  <c:v>1.9051</c:v>
                </c:pt>
                <c:pt idx="3247">
                  <c:v>1.8825000000000001</c:v>
                </c:pt>
                <c:pt idx="3248">
                  <c:v>1.8521000000000001</c:v>
                </c:pt>
                <c:pt idx="3249">
                  <c:v>1.8776999999999999</c:v>
                </c:pt>
                <c:pt idx="3250">
                  <c:v>1.8595999999999999</c:v>
                </c:pt>
                <c:pt idx="3251">
                  <c:v>1.8507</c:v>
                </c:pt>
                <c:pt idx="3252">
                  <c:v>1.8507</c:v>
                </c:pt>
                <c:pt idx="3253">
                  <c:v>1.8507</c:v>
                </c:pt>
                <c:pt idx="3254">
                  <c:v>1.8614999999999999</c:v>
                </c:pt>
                <c:pt idx="3255">
                  <c:v>1.8515999999999999</c:v>
                </c:pt>
                <c:pt idx="3256">
                  <c:v>1.8428</c:v>
                </c:pt>
                <c:pt idx="3257">
                  <c:v>1.81</c:v>
                </c:pt>
                <c:pt idx="3258">
                  <c:v>1.7749999999999999</c:v>
                </c:pt>
                <c:pt idx="3259">
                  <c:v>1.7749999999999999</c:v>
                </c:pt>
                <c:pt idx="3260">
                  <c:v>1.7749999999999999</c:v>
                </c:pt>
                <c:pt idx="3261">
                  <c:v>1.7655000000000001</c:v>
                </c:pt>
                <c:pt idx="3262">
                  <c:v>1.7334000000000001</c:v>
                </c:pt>
                <c:pt idx="3263">
                  <c:v>1.722</c:v>
                </c:pt>
                <c:pt idx="3264">
                  <c:v>1.722</c:v>
                </c:pt>
                <c:pt idx="3265">
                  <c:v>1.722</c:v>
                </c:pt>
                <c:pt idx="3266">
                  <c:v>1.722</c:v>
                </c:pt>
                <c:pt idx="3267">
                  <c:v>1.722</c:v>
                </c:pt>
                <c:pt idx="3268">
                  <c:v>1.7251000000000001</c:v>
                </c:pt>
                <c:pt idx="3269">
                  <c:v>1.7314000000000001</c:v>
                </c:pt>
                <c:pt idx="3270">
                  <c:v>1.7295</c:v>
                </c:pt>
                <c:pt idx="3271">
                  <c:v>1.7205999999999999</c:v>
                </c:pt>
                <c:pt idx="3272">
                  <c:v>1.7090000000000001</c:v>
                </c:pt>
                <c:pt idx="3273">
                  <c:v>1.7090000000000001</c:v>
                </c:pt>
                <c:pt idx="3274">
                  <c:v>1.7090000000000001</c:v>
                </c:pt>
                <c:pt idx="3275">
                  <c:v>1.7054</c:v>
                </c:pt>
                <c:pt idx="3276">
                  <c:v>1.6719999999999999</c:v>
                </c:pt>
                <c:pt idx="3277">
                  <c:v>1.6575</c:v>
                </c:pt>
                <c:pt idx="3278">
                  <c:v>1.6688000000000001</c:v>
                </c:pt>
                <c:pt idx="3279">
                  <c:v>1.67</c:v>
                </c:pt>
                <c:pt idx="3280">
                  <c:v>1.67</c:v>
                </c:pt>
                <c:pt idx="3281">
                  <c:v>1.67</c:v>
                </c:pt>
                <c:pt idx="3282">
                  <c:v>1.6720999999999999</c:v>
                </c:pt>
                <c:pt idx="3283">
                  <c:v>1.7101</c:v>
                </c:pt>
                <c:pt idx="3284">
                  <c:v>1.7101</c:v>
                </c:pt>
                <c:pt idx="3285">
                  <c:v>1.7014</c:v>
                </c:pt>
                <c:pt idx="3286">
                  <c:v>1.6851</c:v>
                </c:pt>
                <c:pt idx="3287">
                  <c:v>1.6851</c:v>
                </c:pt>
                <c:pt idx="3288">
                  <c:v>1.6851</c:v>
                </c:pt>
                <c:pt idx="3289">
                  <c:v>1.6978</c:v>
                </c:pt>
                <c:pt idx="3290">
                  <c:v>1.7069000000000001</c:v>
                </c:pt>
                <c:pt idx="3291">
                  <c:v>1.6962999999999999</c:v>
                </c:pt>
                <c:pt idx="3292">
                  <c:v>1.6676</c:v>
                </c:pt>
                <c:pt idx="3293">
                  <c:v>1.6607000000000001</c:v>
                </c:pt>
                <c:pt idx="3294">
                  <c:v>1.6607000000000001</c:v>
                </c:pt>
                <c:pt idx="3295">
                  <c:v>1.6607000000000001</c:v>
                </c:pt>
                <c:pt idx="3296">
                  <c:v>1.6735</c:v>
                </c:pt>
                <c:pt idx="3297">
                  <c:v>1.6734</c:v>
                </c:pt>
                <c:pt idx="3298">
                  <c:v>1.6847000000000001</c:v>
                </c:pt>
                <c:pt idx="3299">
                  <c:v>1.6729000000000001</c:v>
                </c:pt>
                <c:pt idx="3300">
                  <c:v>1.6712</c:v>
                </c:pt>
                <c:pt idx="3301">
                  <c:v>1.6712</c:v>
                </c:pt>
                <c:pt idx="3302">
                  <c:v>1.6712</c:v>
                </c:pt>
                <c:pt idx="3303">
                  <c:v>1.6517999999999999</c:v>
                </c:pt>
                <c:pt idx="3304">
                  <c:v>1.6468</c:v>
                </c:pt>
                <c:pt idx="3305">
                  <c:v>1.6614</c:v>
                </c:pt>
                <c:pt idx="3306">
                  <c:v>1.651</c:v>
                </c:pt>
                <c:pt idx="3307">
                  <c:v>1.657</c:v>
                </c:pt>
                <c:pt idx="3308">
                  <c:v>1.657</c:v>
                </c:pt>
                <c:pt idx="3309">
                  <c:v>1.657</c:v>
                </c:pt>
                <c:pt idx="3310">
                  <c:v>1.667</c:v>
                </c:pt>
                <c:pt idx="3311">
                  <c:v>1.6658999999999999</c:v>
                </c:pt>
                <c:pt idx="3312">
                  <c:v>1.6636</c:v>
                </c:pt>
                <c:pt idx="3313">
                  <c:v>1.6834</c:v>
                </c:pt>
                <c:pt idx="3314">
                  <c:v>1.6962999999999999</c:v>
                </c:pt>
                <c:pt idx="3315">
                  <c:v>1.6962999999999999</c:v>
                </c:pt>
                <c:pt idx="3316">
                  <c:v>1.6962999999999999</c:v>
                </c:pt>
                <c:pt idx="3317">
                  <c:v>1.6984999999999999</c:v>
                </c:pt>
                <c:pt idx="3318">
                  <c:v>1.748</c:v>
                </c:pt>
                <c:pt idx="3319">
                  <c:v>1.7185999999999999</c:v>
                </c:pt>
                <c:pt idx="3320">
                  <c:v>1.7137</c:v>
                </c:pt>
                <c:pt idx="3321">
                  <c:v>1.7311000000000001</c:v>
                </c:pt>
                <c:pt idx="3322">
                  <c:v>1.7311000000000001</c:v>
                </c:pt>
                <c:pt idx="3323">
                  <c:v>1.7311000000000001</c:v>
                </c:pt>
                <c:pt idx="3324">
                  <c:v>1.724</c:v>
                </c:pt>
                <c:pt idx="3325">
                  <c:v>1.7336</c:v>
                </c:pt>
                <c:pt idx="3326">
                  <c:v>1.7542</c:v>
                </c:pt>
                <c:pt idx="3327">
                  <c:v>1.7542</c:v>
                </c:pt>
                <c:pt idx="3328">
                  <c:v>1.7364999999999999</c:v>
                </c:pt>
                <c:pt idx="3329">
                  <c:v>1.7364999999999999</c:v>
                </c:pt>
                <c:pt idx="3330">
                  <c:v>1.7364999999999999</c:v>
                </c:pt>
                <c:pt idx="3331">
                  <c:v>1.7412000000000001</c:v>
                </c:pt>
                <c:pt idx="3332">
                  <c:v>1.7479</c:v>
                </c:pt>
                <c:pt idx="3333">
                  <c:v>1.7491000000000001</c:v>
                </c:pt>
                <c:pt idx="3334">
                  <c:v>1.7597</c:v>
                </c:pt>
                <c:pt idx="3335">
                  <c:v>1.7729999999999999</c:v>
                </c:pt>
                <c:pt idx="3336">
                  <c:v>1.7729999999999999</c:v>
                </c:pt>
                <c:pt idx="3337">
                  <c:v>1.7729999999999999</c:v>
                </c:pt>
                <c:pt idx="3338">
                  <c:v>1.7783</c:v>
                </c:pt>
                <c:pt idx="3339">
                  <c:v>1.7891999999999999</c:v>
                </c:pt>
                <c:pt idx="3340">
                  <c:v>1.7675000000000001</c:v>
                </c:pt>
                <c:pt idx="3341">
                  <c:v>1.7605</c:v>
                </c:pt>
                <c:pt idx="3342">
                  <c:v>1.7484999999999999</c:v>
                </c:pt>
                <c:pt idx="3343">
                  <c:v>1.7484999999999999</c:v>
                </c:pt>
                <c:pt idx="3344">
                  <c:v>1.7484999999999999</c:v>
                </c:pt>
                <c:pt idx="3345">
                  <c:v>1.7636000000000001</c:v>
                </c:pt>
                <c:pt idx="3346">
                  <c:v>1.7687999999999999</c:v>
                </c:pt>
                <c:pt idx="3347">
                  <c:v>1.7847999999999999</c:v>
                </c:pt>
                <c:pt idx="3348">
                  <c:v>1.8003</c:v>
                </c:pt>
                <c:pt idx="3349">
                  <c:v>1.7904</c:v>
                </c:pt>
                <c:pt idx="3350">
                  <c:v>1.7904</c:v>
                </c:pt>
                <c:pt idx="3351">
                  <c:v>1.7904</c:v>
                </c:pt>
                <c:pt idx="3352">
                  <c:v>1.79</c:v>
                </c:pt>
                <c:pt idx="3353">
                  <c:v>1.7672000000000001</c:v>
                </c:pt>
                <c:pt idx="3354">
                  <c:v>1.7695000000000001</c:v>
                </c:pt>
                <c:pt idx="3355">
                  <c:v>1.7575000000000001</c:v>
                </c:pt>
                <c:pt idx="3356">
                  <c:v>1.7706</c:v>
                </c:pt>
                <c:pt idx="3357">
                  <c:v>1.7706</c:v>
                </c:pt>
                <c:pt idx="3358">
                  <c:v>1.7706</c:v>
                </c:pt>
                <c:pt idx="3359">
                  <c:v>1.7663</c:v>
                </c:pt>
                <c:pt idx="3360">
                  <c:v>1.7754000000000001</c:v>
                </c:pt>
                <c:pt idx="3361">
                  <c:v>1.7815000000000001</c:v>
                </c:pt>
                <c:pt idx="3362">
                  <c:v>1.7910999999999999</c:v>
                </c:pt>
                <c:pt idx="3363">
                  <c:v>1.8044</c:v>
                </c:pt>
                <c:pt idx="3364">
                  <c:v>1.8044</c:v>
                </c:pt>
                <c:pt idx="3365">
                  <c:v>1.8044</c:v>
                </c:pt>
                <c:pt idx="3366">
                  <c:v>1.819</c:v>
                </c:pt>
                <c:pt idx="3367">
                  <c:v>1.8391999999999999</c:v>
                </c:pt>
                <c:pt idx="3368">
                  <c:v>1.8109</c:v>
                </c:pt>
                <c:pt idx="3369">
                  <c:v>1.8281000000000001</c:v>
                </c:pt>
                <c:pt idx="3370">
                  <c:v>1.8107</c:v>
                </c:pt>
                <c:pt idx="3371">
                  <c:v>1.8107</c:v>
                </c:pt>
                <c:pt idx="3372">
                  <c:v>1.8107</c:v>
                </c:pt>
                <c:pt idx="3373">
                  <c:v>1.7928999999999999</c:v>
                </c:pt>
                <c:pt idx="3374">
                  <c:v>1.7982</c:v>
                </c:pt>
                <c:pt idx="3375">
                  <c:v>1.8170999999999999</c:v>
                </c:pt>
                <c:pt idx="3376">
                  <c:v>1.8170999999999999</c:v>
                </c:pt>
                <c:pt idx="3377">
                  <c:v>1.8147</c:v>
                </c:pt>
                <c:pt idx="3378">
                  <c:v>1.8147</c:v>
                </c:pt>
                <c:pt idx="3379">
                  <c:v>1.8147</c:v>
                </c:pt>
                <c:pt idx="3380">
                  <c:v>1.8203</c:v>
                </c:pt>
                <c:pt idx="3381">
                  <c:v>1.8172999999999999</c:v>
                </c:pt>
                <c:pt idx="3382">
                  <c:v>1.7915000000000001</c:v>
                </c:pt>
                <c:pt idx="3383">
                  <c:v>1.7939000000000001</c:v>
                </c:pt>
                <c:pt idx="3384">
                  <c:v>1.7891999999999999</c:v>
                </c:pt>
                <c:pt idx="3385">
                  <c:v>1.7891999999999999</c:v>
                </c:pt>
                <c:pt idx="3386">
                  <c:v>1.7891999999999999</c:v>
                </c:pt>
                <c:pt idx="3387">
                  <c:v>1.8115000000000001</c:v>
                </c:pt>
                <c:pt idx="3388">
                  <c:v>1.8278000000000001</c:v>
                </c:pt>
                <c:pt idx="3389">
                  <c:v>1.8217000000000001</c:v>
                </c:pt>
                <c:pt idx="3390">
                  <c:v>1.8475999999999999</c:v>
                </c:pt>
                <c:pt idx="3391">
                  <c:v>1.8492999999999999</c:v>
                </c:pt>
                <c:pt idx="3392">
                  <c:v>1.8492999999999999</c:v>
                </c:pt>
                <c:pt idx="3393">
                  <c:v>1.8492999999999999</c:v>
                </c:pt>
                <c:pt idx="3394">
                  <c:v>1.8453999999999999</c:v>
                </c:pt>
                <c:pt idx="3395">
                  <c:v>1.8729</c:v>
                </c:pt>
                <c:pt idx="3396">
                  <c:v>1.863</c:v>
                </c:pt>
                <c:pt idx="3397">
                  <c:v>1.8511</c:v>
                </c:pt>
                <c:pt idx="3398">
                  <c:v>1.8711</c:v>
                </c:pt>
                <c:pt idx="3399">
                  <c:v>1.8711</c:v>
                </c:pt>
                <c:pt idx="3400">
                  <c:v>1.8711</c:v>
                </c:pt>
                <c:pt idx="3401">
                  <c:v>1.8768</c:v>
                </c:pt>
                <c:pt idx="3402">
                  <c:v>1.8819999999999999</c:v>
                </c:pt>
                <c:pt idx="3403">
                  <c:v>1.8927</c:v>
                </c:pt>
                <c:pt idx="3404">
                  <c:v>1.9171</c:v>
                </c:pt>
                <c:pt idx="3405">
                  <c:v>1.9497</c:v>
                </c:pt>
                <c:pt idx="3406">
                  <c:v>1.9497</c:v>
                </c:pt>
                <c:pt idx="3407">
                  <c:v>1.9497</c:v>
                </c:pt>
                <c:pt idx="3408">
                  <c:v>1.8706</c:v>
                </c:pt>
                <c:pt idx="3409">
                  <c:v>1.9026000000000001</c:v>
                </c:pt>
                <c:pt idx="3410">
                  <c:v>1.9311</c:v>
                </c:pt>
                <c:pt idx="3411">
                  <c:v>1.9087000000000001</c:v>
                </c:pt>
                <c:pt idx="3412">
                  <c:v>1.9242999999999999</c:v>
                </c:pt>
                <c:pt idx="3413">
                  <c:v>1.9242999999999999</c:v>
                </c:pt>
                <c:pt idx="3414">
                  <c:v>1.9242999999999999</c:v>
                </c:pt>
                <c:pt idx="3415">
                  <c:v>1.9436</c:v>
                </c:pt>
                <c:pt idx="3416">
                  <c:v>1.9158999999999999</c:v>
                </c:pt>
                <c:pt idx="3417">
                  <c:v>1.9217</c:v>
                </c:pt>
                <c:pt idx="3418">
                  <c:v>1.9244000000000001</c:v>
                </c:pt>
                <c:pt idx="3419">
                  <c:v>1.9039999999999999</c:v>
                </c:pt>
                <c:pt idx="3420">
                  <c:v>1.9039999999999999</c:v>
                </c:pt>
                <c:pt idx="3421">
                  <c:v>1.9039999999999999</c:v>
                </c:pt>
                <c:pt idx="3422">
                  <c:v>1.9058999999999999</c:v>
                </c:pt>
                <c:pt idx="3423">
                  <c:v>1.9058999999999999</c:v>
                </c:pt>
                <c:pt idx="3424">
                  <c:v>1.8983000000000001</c:v>
                </c:pt>
                <c:pt idx="3425">
                  <c:v>1.8734999999999999</c:v>
                </c:pt>
                <c:pt idx="3426">
                  <c:v>1.8621000000000001</c:v>
                </c:pt>
                <c:pt idx="3427">
                  <c:v>1.8621000000000001</c:v>
                </c:pt>
                <c:pt idx="3428">
                  <c:v>1.8621000000000001</c:v>
                </c:pt>
                <c:pt idx="3429">
                  <c:v>1.8822000000000001</c:v>
                </c:pt>
                <c:pt idx="3430">
                  <c:v>1.8923000000000001</c:v>
                </c:pt>
                <c:pt idx="3431">
                  <c:v>1.8778999999999999</c:v>
                </c:pt>
                <c:pt idx="3432">
                  <c:v>1.8794</c:v>
                </c:pt>
                <c:pt idx="3433">
                  <c:v>1.8861000000000001</c:v>
                </c:pt>
                <c:pt idx="3434">
                  <c:v>1.8861000000000001</c:v>
                </c:pt>
                <c:pt idx="3435">
                  <c:v>1.8861000000000001</c:v>
                </c:pt>
                <c:pt idx="3436">
                  <c:v>1.8745000000000001</c:v>
                </c:pt>
                <c:pt idx="3437">
                  <c:v>1.8791</c:v>
                </c:pt>
                <c:pt idx="3438">
                  <c:v>1.8906000000000001</c:v>
                </c:pt>
                <c:pt idx="3439">
                  <c:v>1.8914</c:v>
                </c:pt>
                <c:pt idx="3440">
                  <c:v>1.9144000000000001</c:v>
                </c:pt>
                <c:pt idx="3441">
                  <c:v>1.9144000000000001</c:v>
                </c:pt>
                <c:pt idx="3442">
                  <c:v>1.9144000000000001</c:v>
                </c:pt>
                <c:pt idx="3443">
                  <c:v>1.9174</c:v>
                </c:pt>
                <c:pt idx="3444">
                  <c:v>1.9393</c:v>
                </c:pt>
                <c:pt idx="3445">
                  <c:v>1.9224000000000001</c:v>
                </c:pt>
                <c:pt idx="3446">
                  <c:v>1.9222999999999999</c:v>
                </c:pt>
                <c:pt idx="3447">
                  <c:v>1.9564999999999999</c:v>
                </c:pt>
                <c:pt idx="3448">
                  <c:v>1.9564999999999999</c:v>
                </c:pt>
                <c:pt idx="3449">
                  <c:v>1.9564999999999999</c:v>
                </c:pt>
                <c:pt idx="3450">
                  <c:v>1.9388000000000001</c:v>
                </c:pt>
                <c:pt idx="3451">
                  <c:v>1.9524999999999999</c:v>
                </c:pt>
                <c:pt idx="3452">
                  <c:v>1.96</c:v>
                </c:pt>
                <c:pt idx="3453">
                  <c:v>1.9339</c:v>
                </c:pt>
                <c:pt idx="3454">
                  <c:v>1.9430000000000001</c:v>
                </c:pt>
                <c:pt idx="3455">
                  <c:v>1.9430000000000001</c:v>
                </c:pt>
                <c:pt idx="3456">
                  <c:v>1.9430000000000001</c:v>
                </c:pt>
                <c:pt idx="3457">
                  <c:v>1.9550000000000001</c:v>
                </c:pt>
                <c:pt idx="3458">
                  <c:v>1.9550000000000001</c:v>
                </c:pt>
                <c:pt idx="3459">
                  <c:v>1.9587000000000001</c:v>
                </c:pt>
                <c:pt idx="3460">
                  <c:v>1.9648000000000001</c:v>
                </c:pt>
                <c:pt idx="3461">
                  <c:v>1.9794</c:v>
                </c:pt>
                <c:pt idx="3462">
                  <c:v>1.9794</c:v>
                </c:pt>
                <c:pt idx="3463">
                  <c:v>1.9794</c:v>
                </c:pt>
                <c:pt idx="3464">
                  <c:v>1.9829000000000001</c:v>
                </c:pt>
                <c:pt idx="3465">
                  <c:v>1.9933000000000001</c:v>
                </c:pt>
                <c:pt idx="3466">
                  <c:v>2.0024999999999999</c:v>
                </c:pt>
                <c:pt idx="3467">
                  <c:v>1.9936</c:v>
                </c:pt>
                <c:pt idx="3468">
                  <c:v>1.9834000000000001</c:v>
                </c:pt>
                <c:pt idx="3469">
                  <c:v>1.9834000000000001</c:v>
                </c:pt>
                <c:pt idx="3470">
                  <c:v>1.9834000000000001</c:v>
                </c:pt>
                <c:pt idx="3471">
                  <c:v>1.9777</c:v>
                </c:pt>
                <c:pt idx="3472">
                  <c:v>1.9869000000000001</c:v>
                </c:pt>
                <c:pt idx="3473">
                  <c:v>1.9954000000000001</c:v>
                </c:pt>
                <c:pt idx="3474">
                  <c:v>1.9789000000000001</c:v>
                </c:pt>
                <c:pt idx="3475">
                  <c:v>1.9530000000000001</c:v>
                </c:pt>
                <c:pt idx="3476">
                  <c:v>1.9530000000000001</c:v>
                </c:pt>
                <c:pt idx="3477">
                  <c:v>1.9530000000000001</c:v>
                </c:pt>
                <c:pt idx="3478">
                  <c:v>1.9431</c:v>
                </c:pt>
                <c:pt idx="3479">
                  <c:v>1.9431</c:v>
                </c:pt>
                <c:pt idx="3480">
                  <c:v>1.9414</c:v>
                </c:pt>
                <c:pt idx="3481">
                  <c:v>1.9295</c:v>
                </c:pt>
                <c:pt idx="3482">
                  <c:v>1.9155</c:v>
                </c:pt>
                <c:pt idx="3483">
                  <c:v>1.9155</c:v>
                </c:pt>
                <c:pt idx="3484">
                  <c:v>1.9155</c:v>
                </c:pt>
                <c:pt idx="3485">
                  <c:v>1.9266000000000001</c:v>
                </c:pt>
                <c:pt idx="3486">
                  <c:v>1.9240999999999999</c:v>
                </c:pt>
                <c:pt idx="3487">
                  <c:v>1.9348000000000001</c:v>
                </c:pt>
                <c:pt idx="3488">
                  <c:v>1.9288000000000001</c:v>
                </c:pt>
                <c:pt idx="3489">
                  <c:v>1.9331</c:v>
                </c:pt>
                <c:pt idx="3490">
                  <c:v>1.9331</c:v>
                </c:pt>
                <c:pt idx="3491">
                  <c:v>1.9331</c:v>
                </c:pt>
                <c:pt idx="3492">
                  <c:v>1.9331</c:v>
                </c:pt>
                <c:pt idx="3493">
                  <c:v>1.9331</c:v>
                </c:pt>
                <c:pt idx="3494">
                  <c:v>1.9327000000000001</c:v>
                </c:pt>
                <c:pt idx="3495">
                  <c:v>1.929</c:v>
                </c:pt>
                <c:pt idx="3496">
                  <c:v>1.9313</c:v>
                </c:pt>
                <c:pt idx="3497">
                  <c:v>1.9313</c:v>
                </c:pt>
                <c:pt idx="3498">
                  <c:v>1.9313</c:v>
                </c:pt>
                <c:pt idx="3499">
                  <c:v>1.9321999999999999</c:v>
                </c:pt>
                <c:pt idx="3500">
                  <c:v>1.9328000000000001</c:v>
                </c:pt>
                <c:pt idx="3501">
                  <c:v>1.9295</c:v>
                </c:pt>
                <c:pt idx="3502">
                  <c:v>1.93</c:v>
                </c:pt>
                <c:pt idx="3503">
                  <c:v>1.9262999999999999</c:v>
                </c:pt>
                <c:pt idx="3504">
                  <c:v>1.9262999999999999</c:v>
                </c:pt>
                <c:pt idx="3505">
                  <c:v>1.9262999999999999</c:v>
                </c:pt>
                <c:pt idx="3506">
                  <c:v>1.9213</c:v>
                </c:pt>
                <c:pt idx="3507">
                  <c:v>1.9227000000000001</c:v>
                </c:pt>
                <c:pt idx="3508">
                  <c:v>1.9220999999999999</c:v>
                </c:pt>
                <c:pt idx="3509">
                  <c:v>1.895</c:v>
                </c:pt>
                <c:pt idx="3510">
                  <c:v>1.8774</c:v>
                </c:pt>
                <c:pt idx="3511">
                  <c:v>1.8774</c:v>
                </c:pt>
                <c:pt idx="3512">
                  <c:v>1.8774</c:v>
                </c:pt>
                <c:pt idx="3513">
                  <c:v>1.8669</c:v>
                </c:pt>
                <c:pt idx="3514">
                  <c:v>1.8593999999999999</c:v>
                </c:pt>
                <c:pt idx="3515">
                  <c:v>1.8627</c:v>
                </c:pt>
                <c:pt idx="3516">
                  <c:v>1.8668</c:v>
                </c:pt>
                <c:pt idx="3517">
                  <c:v>1.8667</c:v>
                </c:pt>
                <c:pt idx="3518">
                  <c:v>1.8667</c:v>
                </c:pt>
                <c:pt idx="3519">
                  <c:v>1.8667</c:v>
                </c:pt>
                <c:pt idx="3520">
                  <c:v>1.8564000000000001</c:v>
                </c:pt>
                <c:pt idx="3521">
                  <c:v>1.8463000000000001</c:v>
                </c:pt>
                <c:pt idx="3522">
                  <c:v>1.8501000000000001</c:v>
                </c:pt>
                <c:pt idx="3523">
                  <c:v>1.8407</c:v>
                </c:pt>
                <c:pt idx="3524">
                  <c:v>1.8178000000000001</c:v>
                </c:pt>
                <c:pt idx="3525">
                  <c:v>1.8178000000000001</c:v>
                </c:pt>
                <c:pt idx="3526">
                  <c:v>1.8178000000000001</c:v>
                </c:pt>
                <c:pt idx="3527">
                  <c:v>1.8048</c:v>
                </c:pt>
                <c:pt idx="3528">
                  <c:v>1.8233999999999999</c:v>
                </c:pt>
                <c:pt idx="3529">
                  <c:v>1.8204</c:v>
                </c:pt>
                <c:pt idx="3530">
                  <c:v>1.8286</c:v>
                </c:pt>
                <c:pt idx="3531">
                  <c:v>1.829</c:v>
                </c:pt>
                <c:pt idx="3532">
                  <c:v>1.829</c:v>
                </c:pt>
                <c:pt idx="3533">
                  <c:v>1.829</c:v>
                </c:pt>
                <c:pt idx="3534">
                  <c:v>1.8267</c:v>
                </c:pt>
                <c:pt idx="3535">
                  <c:v>1.8289</c:v>
                </c:pt>
                <c:pt idx="3536">
                  <c:v>1.8169999999999999</c:v>
                </c:pt>
                <c:pt idx="3537">
                  <c:v>1.7889999999999999</c:v>
                </c:pt>
                <c:pt idx="3538">
                  <c:v>1.7889999999999999</c:v>
                </c:pt>
                <c:pt idx="3539">
                  <c:v>1.7889999999999999</c:v>
                </c:pt>
                <c:pt idx="3540">
                  <c:v>1.7889999999999999</c:v>
                </c:pt>
                <c:pt idx="3541">
                  <c:v>1.8010999999999999</c:v>
                </c:pt>
                <c:pt idx="3542">
                  <c:v>1.8337000000000001</c:v>
                </c:pt>
                <c:pt idx="3543">
                  <c:v>1.8544</c:v>
                </c:pt>
                <c:pt idx="3544">
                  <c:v>1.8461000000000001</c:v>
                </c:pt>
                <c:pt idx="3545">
                  <c:v>1.8281000000000001</c:v>
                </c:pt>
                <c:pt idx="3546">
                  <c:v>1.8281000000000001</c:v>
                </c:pt>
                <c:pt idx="3547">
                  <c:v>1.8281000000000001</c:v>
                </c:pt>
                <c:pt idx="3548">
                  <c:v>1.8161</c:v>
                </c:pt>
                <c:pt idx="3549">
                  <c:v>1.8219000000000001</c:v>
                </c:pt>
                <c:pt idx="3550">
                  <c:v>1.8313999999999999</c:v>
                </c:pt>
                <c:pt idx="3551">
                  <c:v>1.8192999999999999</c:v>
                </c:pt>
                <c:pt idx="3552">
                  <c:v>1.7997000000000001</c:v>
                </c:pt>
                <c:pt idx="3553">
                  <c:v>1.7997000000000001</c:v>
                </c:pt>
                <c:pt idx="3554">
                  <c:v>1.7997000000000001</c:v>
                </c:pt>
                <c:pt idx="3555">
                  <c:v>1.7957000000000001</c:v>
                </c:pt>
                <c:pt idx="3556">
                  <c:v>1.7924</c:v>
                </c:pt>
                <c:pt idx="3557">
                  <c:v>1.7984</c:v>
                </c:pt>
                <c:pt idx="3558">
                  <c:v>1.7801</c:v>
                </c:pt>
                <c:pt idx="3559">
                  <c:v>1.7784</c:v>
                </c:pt>
                <c:pt idx="3560">
                  <c:v>1.7784</c:v>
                </c:pt>
                <c:pt idx="3561">
                  <c:v>1.7784</c:v>
                </c:pt>
                <c:pt idx="3562">
                  <c:v>1.7652000000000001</c:v>
                </c:pt>
                <c:pt idx="3563">
                  <c:v>1.7741</c:v>
                </c:pt>
                <c:pt idx="3564">
                  <c:v>1.7768999999999999</c:v>
                </c:pt>
                <c:pt idx="3565">
                  <c:v>1.7753000000000001</c:v>
                </c:pt>
                <c:pt idx="3566">
                  <c:v>1.7875000000000001</c:v>
                </c:pt>
                <c:pt idx="3567">
                  <c:v>1.7875000000000001</c:v>
                </c:pt>
                <c:pt idx="3568">
                  <c:v>1.7875000000000001</c:v>
                </c:pt>
                <c:pt idx="3569">
                  <c:v>1.8024</c:v>
                </c:pt>
                <c:pt idx="3570">
                  <c:v>1.7931999999999999</c:v>
                </c:pt>
                <c:pt idx="3571">
                  <c:v>1.79</c:v>
                </c:pt>
                <c:pt idx="3572">
                  <c:v>1.7779</c:v>
                </c:pt>
                <c:pt idx="3573">
                  <c:v>1.7785</c:v>
                </c:pt>
                <c:pt idx="3574">
                  <c:v>1.7785</c:v>
                </c:pt>
                <c:pt idx="3575">
                  <c:v>1.7785</c:v>
                </c:pt>
                <c:pt idx="3576">
                  <c:v>1.7659</c:v>
                </c:pt>
                <c:pt idx="3577">
                  <c:v>1.7654000000000001</c:v>
                </c:pt>
                <c:pt idx="3578">
                  <c:v>1.7632000000000001</c:v>
                </c:pt>
                <c:pt idx="3579">
                  <c:v>1.7695000000000001</c:v>
                </c:pt>
                <c:pt idx="3580">
                  <c:v>1.7646999999999999</c:v>
                </c:pt>
                <c:pt idx="3581">
                  <c:v>1.7646999999999999</c:v>
                </c:pt>
                <c:pt idx="3582">
                  <c:v>1.7646999999999999</c:v>
                </c:pt>
                <c:pt idx="3583">
                  <c:v>1.7699</c:v>
                </c:pt>
                <c:pt idx="3584">
                  <c:v>1.7764</c:v>
                </c:pt>
                <c:pt idx="3585">
                  <c:v>1.7732000000000001</c:v>
                </c:pt>
                <c:pt idx="3586">
                  <c:v>1.774</c:v>
                </c:pt>
                <c:pt idx="3587">
                  <c:v>1.7705</c:v>
                </c:pt>
                <c:pt idx="3588">
                  <c:v>1.7705</c:v>
                </c:pt>
                <c:pt idx="3589">
                  <c:v>1.7705</c:v>
                </c:pt>
                <c:pt idx="3590">
                  <c:v>1.7784</c:v>
                </c:pt>
                <c:pt idx="3591">
                  <c:v>1.7825</c:v>
                </c:pt>
                <c:pt idx="3592">
                  <c:v>1.7886</c:v>
                </c:pt>
                <c:pt idx="3593">
                  <c:v>1.7779</c:v>
                </c:pt>
                <c:pt idx="3594">
                  <c:v>1.7741</c:v>
                </c:pt>
                <c:pt idx="3595">
                  <c:v>1.7741</c:v>
                </c:pt>
                <c:pt idx="3596">
                  <c:v>1.7741</c:v>
                </c:pt>
                <c:pt idx="3597">
                  <c:v>1.7787999999999999</c:v>
                </c:pt>
                <c:pt idx="3598">
                  <c:v>1.7685</c:v>
                </c:pt>
                <c:pt idx="3599">
                  <c:v>1.7678</c:v>
                </c:pt>
                <c:pt idx="3600">
                  <c:v>1.76</c:v>
                </c:pt>
                <c:pt idx="3601">
                  <c:v>1.7511000000000001</c:v>
                </c:pt>
                <c:pt idx="3602">
                  <c:v>1.7511000000000001</c:v>
                </c:pt>
                <c:pt idx="3603">
                  <c:v>1.7511000000000001</c:v>
                </c:pt>
                <c:pt idx="3604">
                  <c:v>1.7511000000000001</c:v>
                </c:pt>
                <c:pt idx="3605">
                  <c:v>1.7511000000000001</c:v>
                </c:pt>
                <c:pt idx="3606">
                  <c:v>1.7498</c:v>
                </c:pt>
                <c:pt idx="3607">
                  <c:v>1.7343</c:v>
                </c:pt>
                <c:pt idx="3608">
                  <c:v>1.7385999999999999</c:v>
                </c:pt>
                <c:pt idx="3609">
                  <c:v>1.7385999999999999</c:v>
                </c:pt>
                <c:pt idx="3610">
                  <c:v>1.7385999999999999</c:v>
                </c:pt>
                <c:pt idx="3611">
                  <c:v>1.7502</c:v>
                </c:pt>
                <c:pt idx="3612">
                  <c:v>1.7372000000000001</c:v>
                </c:pt>
                <c:pt idx="3613">
                  <c:v>1.7431000000000001</c:v>
                </c:pt>
                <c:pt idx="3614">
                  <c:v>1.7357</c:v>
                </c:pt>
                <c:pt idx="3615">
                  <c:v>1.7406999999999999</c:v>
                </c:pt>
                <c:pt idx="3616">
                  <c:v>1.7406999999999999</c:v>
                </c:pt>
                <c:pt idx="3617">
                  <c:v>1.7406999999999999</c:v>
                </c:pt>
                <c:pt idx="3618">
                  <c:v>1.7387999999999999</c:v>
                </c:pt>
                <c:pt idx="3619">
                  <c:v>1.7381</c:v>
                </c:pt>
                <c:pt idx="3620">
                  <c:v>1.7304999999999999</c:v>
                </c:pt>
                <c:pt idx="3621">
                  <c:v>1.7242</c:v>
                </c:pt>
                <c:pt idx="3622">
                  <c:v>1.7234</c:v>
                </c:pt>
                <c:pt idx="3623">
                  <c:v>1.7234</c:v>
                </c:pt>
                <c:pt idx="3624">
                  <c:v>1.7234</c:v>
                </c:pt>
                <c:pt idx="3625">
                  <c:v>1.7362</c:v>
                </c:pt>
                <c:pt idx="3626">
                  <c:v>1.7456</c:v>
                </c:pt>
                <c:pt idx="3627">
                  <c:v>1.7379</c:v>
                </c:pt>
                <c:pt idx="3628">
                  <c:v>1.7522</c:v>
                </c:pt>
                <c:pt idx="3629">
                  <c:v>1.7473000000000001</c:v>
                </c:pt>
                <c:pt idx="3630">
                  <c:v>1.7473000000000001</c:v>
                </c:pt>
                <c:pt idx="3631">
                  <c:v>1.7473000000000001</c:v>
                </c:pt>
                <c:pt idx="3632">
                  <c:v>1.7406999999999999</c:v>
                </c:pt>
                <c:pt idx="3633">
                  <c:v>1.7424999999999999</c:v>
                </c:pt>
                <c:pt idx="3634">
                  <c:v>1.7532000000000001</c:v>
                </c:pt>
                <c:pt idx="3635">
                  <c:v>1.7423</c:v>
                </c:pt>
                <c:pt idx="3636">
                  <c:v>1.7439</c:v>
                </c:pt>
                <c:pt idx="3637">
                  <c:v>1.7439</c:v>
                </c:pt>
                <c:pt idx="3638">
                  <c:v>1.7439</c:v>
                </c:pt>
                <c:pt idx="3639">
                  <c:v>1.7386999999999999</c:v>
                </c:pt>
                <c:pt idx="3640">
                  <c:v>1.7447999999999999</c:v>
                </c:pt>
                <c:pt idx="3641">
                  <c:v>1.7471000000000001</c:v>
                </c:pt>
                <c:pt idx="3642">
                  <c:v>1.7633000000000001</c:v>
                </c:pt>
                <c:pt idx="3643">
                  <c:v>1.7833000000000001</c:v>
                </c:pt>
                <c:pt idx="3644">
                  <c:v>1.7833000000000001</c:v>
                </c:pt>
                <c:pt idx="3645">
                  <c:v>1.7833000000000001</c:v>
                </c:pt>
                <c:pt idx="3646">
                  <c:v>1.7873000000000001</c:v>
                </c:pt>
                <c:pt idx="3647">
                  <c:v>1.7696000000000001</c:v>
                </c:pt>
                <c:pt idx="3648">
                  <c:v>1.7662</c:v>
                </c:pt>
                <c:pt idx="3649">
                  <c:v>1.7784</c:v>
                </c:pt>
                <c:pt idx="3650">
                  <c:v>1.7784</c:v>
                </c:pt>
                <c:pt idx="3651">
                  <c:v>1.7784</c:v>
                </c:pt>
                <c:pt idx="3652">
                  <c:v>1.7784</c:v>
                </c:pt>
                <c:pt idx="3653">
                  <c:v>1.7916000000000001</c:v>
                </c:pt>
                <c:pt idx="3654">
                  <c:v>1.7887999999999999</c:v>
                </c:pt>
                <c:pt idx="3655">
                  <c:v>1.7985</c:v>
                </c:pt>
                <c:pt idx="3656">
                  <c:v>1.8083</c:v>
                </c:pt>
                <c:pt idx="3657">
                  <c:v>1.8067</c:v>
                </c:pt>
                <c:pt idx="3658">
                  <c:v>1.8067</c:v>
                </c:pt>
                <c:pt idx="3659">
                  <c:v>1.8067</c:v>
                </c:pt>
                <c:pt idx="3660">
                  <c:v>1.8067</c:v>
                </c:pt>
                <c:pt idx="3661">
                  <c:v>1.8008</c:v>
                </c:pt>
                <c:pt idx="3662">
                  <c:v>1.8162</c:v>
                </c:pt>
                <c:pt idx="3663">
                  <c:v>1.8144</c:v>
                </c:pt>
                <c:pt idx="3664">
                  <c:v>1.8118000000000001</c:v>
                </c:pt>
                <c:pt idx="3665">
                  <c:v>1.8118000000000001</c:v>
                </c:pt>
                <c:pt idx="3666">
                  <c:v>1.8118000000000001</c:v>
                </c:pt>
                <c:pt idx="3667">
                  <c:v>1.8058000000000001</c:v>
                </c:pt>
                <c:pt idx="3668">
                  <c:v>1.8079000000000001</c:v>
                </c:pt>
                <c:pt idx="3669">
                  <c:v>1.8169</c:v>
                </c:pt>
                <c:pt idx="3670">
                  <c:v>1.8162</c:v>
                </c:pt>
                <c:pt idx="3671">
                  <c:v>1.8266</c:v>
                </c:pt>
                <c:pt idx="3672">
                  <c:v>1.8266</c:v>
                </c:pt>
                <c:pt idx="3673">
                  <c:v>1.8266</c:v>
                </c:pt>
                <c:pt idx="3674">
                  <c:v>1.8382000000000001</c:v>
                </c:pt>
                <c:pt idx="3675">
                  <c:v>1.8198000000000001</c:v>
                </c:pt>
                <c:pt idx="3676">
                  <c:v>1.8291999999999999</c:v>
                </c:pt>
                <c:pt idx="3677">
                  <c:v>1.8305</c:v>
                </c:pt>
                <c:pt idx="3678">
                  <c:v>1.8453999999999999</c:v>
                </c:pt>
                <c:pt idx="3679">
                  <c:v>1.8453999999999999</c:v>
                </c:pt>
                <c:pt idx="3680">
                  <c:v>1.8453999999999999</c:v>
                </c:pt>
                <c:pt idx="3681">
                  <c:v>1.8468</c:v>
                </c:pt>
                <c:pt idx="3682">
                  <c:v>1.8536999999999999</c:v>
                </c:pt>
                <c:pt idx="3683">
                  <c:v>1.8536999999999999</c:v>
                </c:pt>
                <c:pt idx="3684">
                  <c:v>1.8391999999999999</c:v>
                </c:pt>
                <c:pt idx="3685">
                  <c:v>1.8454999999999999</c:v>
                </c:pt>
                <c:pt idx="3686">
                  <c:v>1.8454999999999999</c:v>
                </c:pt>
                <c:pt idx="3687">
                  <c:v>1.8454999999999999</c:v>
                </c:pt>
                <c:pt idx="3688">
                  <c:v>1.8388</c:v>
                </c:pt>
                <c:pt idx="3689">
                  <c:v>1.8305</c:v>
                </c:pt>
                <c:pt idx="3690">
                  <c:v>1.8266</c:v>
                </c:pt>
                <c:pt idx="3691">
                  <c:v>1.8202</c:v>
                </c:pt>
                <c:pt idx="3692">
                  <c:v>1.8104</c:v>
                </c:pt>
                <c:pt idx="3693">
                  <c:v>1.8104</c:v>
                </c:pt>
                <c:pt idx="3694">
                  <c:v>1.8104</c:v>
                </c:pt>
                <c:pt idx="3695">
                  <c:v>1.7932999999999999</c:v>
                </c:pt>
                <c:pt idx="3696">
                  <c:v>1.7899</c:v>
                </c:pt>
                <c:pt idx="3697">
                  <c:v>1.8036000000000001</c:v>
                </c:pt>
                <c:pt idx="3698">
                  <c:v>1.7948</c:v>
                </c:pt>
                <c:pt idx="3699">
                  <c:v>1.7999000000000001</c:v>
                </c:pt>
                <c:pt idx="3700">
                  <c:v>1.7999000000000001</c:v>
                </c:pt>
                <c:pt idx="3701">
                  <c:v>1.7999000000000001</c:v>
                </c:pt>
                <c:pt idx="3702">
                  <c:v>1.804</c:v>
                </c:pt>
                <c:pt idx="3703">
                  <c:v>1.81</c:v>
                </c:pt>
                <c:pt idx="3704">
                  <c:v>1.8107</c:v>
                </c:pt>
                <c:pt idx="3705">
                  <c:v>1.8079000000000001</c:v>
                </c:pt>
                <c:pt idx="3706">
                  <c:v>1.8072999999999999</c:v>
                </c:pt>
                <c:pt idx="3707">
                  <c:v>1.8072999999999999</c:v>
                </c:pt>
                <c:pt idx="3708">
                  <c:v>1.8072999999999999</c:v>
                </c:pt>
                <c:pt idx="3709">
                  <c:v>1.8029999999999999</c:v>
                </c:pt>
                <c:pt idx="3710">
                  <c:v>1.7990999999999999</c:v>
                </c:pt>
                <c:pt idx="3711">
                  <c:v>1.8121</c:v>
                </c:pt>
                <c:pt idx="3712">
                  <c:v>1.8121</c:v>
                </c:pt>
                <c:pt idx="3713">
                  <c:v>1.8203</c:v>
                </c:pt>
                <c:pt idx="3714">
                  <c:v>1.8203</c:v>
                </c:pt>
                <c:pt idx="3715">
                  <c:v>1.8203</c:v>
                </c:pt>
                <c:pt idx="3716">
                  <c:v>1.8282</c:v>
                </c:pt>
                <c:pt idx="3717">
                  <c:v>1.8234999999999999</c:v>
                </c:pt>
                <c:pt idx="3718">
                  <c:v>1.8194999999999999</c:v>
                </c:pt>
                <c:pt idx="3719">
                  <c:v>1.8171999999999999</c:v>
                </c:pt>
                <c:pt idx="3720">
                  <c:v>1.8</c:v>
                </c:pt>
                <c:pt idx="3721">
                  <c:v>1.8</c:v>
                </c:pt>
                <c:pt idx="3722">
                  <c:v>1.8</c:v>
                </c:pt>
                <c:pt idx="3723">
                  <c:v>1.8080000000000001</c:v>
                </c:pt>
                <c:pt idx="3724">
                  <c:v>1.8121</c:v>
                </c:pt>
                <c:pt idx="3725">
                  <c:v>1.8047</c:v>
                </c:pt>
                <c:pt idx="3726">
                  <c:v>1.7969999999999999</c:v>
                </c:pt>
                <c:pt idx="3727">
                  <c:v>1.7971999999999999</c:v>
                </c:pt>
                <c:pt idx="3728">
                  <c:v>1.7971999999999999</c:v>
                </c:pt>
                <c:pt idx="3729">
                  <c:v>1.7971999999999999</c:v>
                </c:pt>
                <c:pt idx="3730">
                  <c:v>1.8006</c:v>
                </c:pt>
                <c:pt idx="3731">
                  <c:v>1.7971999999999999</c:v>
                </c:pt>
                <c:pt idx="3732">
                  <c:v>1.8033999999999999</c:v>
                </c:pt>
                <c:pt idx="3733">
                  <c:v>1.8104</c:v>
                </c:pt>
                <c:pt idx="3734">
                  <c:v>1.8106</c:v>
                </c:pt>
                <c:pt idx="3735">
                  <c:v>1.8106</c:v>
                </c:pt>
                <c:pt idx="3736">
                  <c:v>1.8106</c:v>
                </c:pt>
                <c:pt idx="3737">
                  <c:v>1.7979000000000001</c:v>
                </c:pt>
                <c:pt idx="3738">
                  <c:v>1.7969999999999999</c:v>
                </c:pt>
                <c:pt idx="3739">
                  <c:v>1.8044</c:v>
                </c:pt>
                <c:pt idx="3740">
                  <c:v>1.8015000000000001</c:v>
                </c:pt>
                <c:pt idx="3741">
                  <c:v>1.7921</c:v>
                </c:pt>
                <c:pt idx="3742">
                  <c:v>1.7921</c:v>
                </c:pt>
                <c:pt idx="3743">
                  <c:v>1.7921</c:v>
                </c:pt>
                <c:pt idx="3744">
                  <c:v>1.7956000000000001</c:v>
                </c:pt>
                <c:pt idx="3745">
                  <c:v>1.7898000000000001</c:v>
                </c:pt>
                <c:pt idx="3746">
                  <c:v>1.7925</c:v>
                </c:pt>
                <c:pt idx="3747">
                  <c:v>1.7847</c:v>
                </c:pt>
                <c:pt idx="3748">
                  <c:v>1.7827999999999999</c:v>
                </c:pt>
                <c:pt idx="3749">
                  <c:v>1.7827999999999999</c:v>
                </c:pt>
                <c:pt idx="3750">
                  <c:v>1.7827999999999999</c:v>
                </c:pt>
                <c:pt idx="3751">
                  <c:v>1.7747999999999999</c:v>
                </c:pt>
                <c:pt idx="3752">
                  <c:v>1.788</c:v>
                </c:pt>
                <c:pt idx="3753">
                  <c:v>1.7916000000000001</c:v>
                </c:pt>
                <c:pt idx="3754">
                  <c:v>1.8079000000000001</c:v>
                </c:pt>
                <c:pt idx="3755">
                  <c:v>1.7919</c:v>
                </c:pt>
                <c:pt idx="3756">
                  <c:v>1.7919</c:v>
                </c:pt>
                <c:pt idx="3757">
                  <c:v>1.7919</c:v>
                </c:pt>
                <c:pt idx="3758">
                  <c:v>1.7961</c:v>
                </c:pt>
                <c:pt idx="3759">
                  <c:v>1.7991999999999999</c:v>
                </c:pt>
                <c:pt idx="3760">
                  <c:v>1.7949999999999999</c:v>
                </c:pt>
                <c:pt idx="3761">
                  <c:v>1.7962</c:v>
                </c:pt>
                <c:pt idx="3762">
                  <c:v>1.7959000000000001</c:v>
                </c:pt>
                <c:pt idx="3763">
                  <c:v>1.7959000000000001</c:v>
                </c:pt>
                <c:pt idx="3764">
                  <c:v>1.7959000000000001</c:v>
                </c:pt>
                <c:pt idx="3765">
                  <c:v>1.8021</c:v>
                </c:pt>
                <c:pt idx="3766">
                  <c:v>1.8056000000000001</c:v>
                </c:pt>
                <c:pt idx="3767">
                  <c:v>1.8069999999999999</c:v>
                </c:pt>
                <c:pt idx="3768">
                  <c:v>1.8096000000000001</c:v>
                </c:pt>
                <c:pt idx="3769">
                  <c:v>1.8173999999999999</c:v>
                </c:pt>
                <c:pt idx="3770">
                  <c:v>1.8173999999999999</c:v>
                </c:pt>
                <c:pt idx="3771">
                  <c:v>1.8173999999999999</c:v>
                </c:pt>
                <c:pt idx="3772">
                  <c:v>1.8199000000000001</c:v>
                </c:pt>
                <c:pt idx="3773">
                  <c:v>1.8169</c:v>
                </c:pt>
                <c:pt idx="3774">
                  <c:v>1.8186</c:v>
                </c:pt>
                <c:pt idx="3775">
                  <c:v>1.8204</c:v>
                </c:pt>
                <c:pt idx="3776">
                  <c:v>1.8212999999999999</c:v>
                </c:pt>
                <c:pt idx="3777">
                  <c:v>1.8212999999999999</c:v>
                </c:pt>
                <c:pt idx="3778">
                  <c:v>1.8212999999999999</c:v>
                </c:pt>
                <c:pt idx="3779">
                  <c:v>1.8277000000000001</c:v>
                </c:pt>
                <c:pt idx="3780">
                  <c:v>1.8349</c:v>
                </c:pt>
                <c:pt idx="3781">
                  <c:v>1.8259000000000001</c:v>
                </c:pt>
                <c:pt idx="3782">
                  <c:v>1.8233999999999999</c:v>
                </c:pt>
                <c:pt idx="3783">
                  <c:v>1.8218000000000001</c:v>
                </c:pt>
                <c:pt idx="3784">
                  <c:v>1.8218000000000001</c:v>
                </c:pt>
                <c:pt idx="3785">
                  <c:v>1.8218000000000001</c:v>
                </c:pt>
                <c:pt idx="3786">
                  <c:v>1.8254999999999999</c:v>
                </c:pt>
                <c:pt idx="3787">
                  <c:v>1.8293999999999999</c:v>
                </c:pt>
                <c:pt idx="3788">
                  <c:v>1.8207</c:v>
                </c:pt>
                <c:pt idx="3789">
                  <c:v>1.8207</c:v>
                </c:pt>
                <c:pt idx="3790">
                  <c:v>1.8224</c:v>
                </c:pt>
                <c:pt idx="3791">
                  <c:v>1.8224</c:v>
                </c:pt>
                <c:pt idx="3792">
                  <c:v>1.8224</c:v>
                </c:pt>
                <c:pt idx="3793">
                  <c:v>1.8199000000000001</c:v>
                </c:pt>
                <c:pt idx="3794">
                  <c:v>1.8279000000000001</c:v>
                </c:pt>
                <c:pt idx="3795">
                  <c:v>1.8320000000000001</c:v>
                </c:pt>
                <c:pt idx="3796">
                  <c:v>1.8317000000000001</c:v>
                </c:pt>
                <c:pt idx="3797">
                  <c:v>1.8438000000000001</c:v>
                </c:pt>
                <c:pt idx="3798">
                  <c:v>1.8438000000000001</c:v>
                </c:pt>
                <c:pt idx="3799">
                  <c:v>1.8438000000000001</c:v>
                </c:pt>
                <c:pt idx="3800">
                  <c:v>1.8557999999999999</c:v>
                </c:pt>
                <c:pt idx="3801">
                  <c:v>1.8537999999999999</c:v>
                </c:pt>
                <c:pt idx="3802">
                  <c:v>1.8546</c:v>
                </c:pt>
                <c:pt idx="3803">
                  <c:v>1.8516999999999999</c:v>
                </c:pt>
                <c:pt idx="3804">
                  <c:v>1.8593999999999999</c:v>
                </c:pt>
                <c:pt idx="3805">
                  <c:v>1.8593999999999999</c:v>
                </c:pt>
                <c:pt idx="3806">
                  <c:v>1.8593999999999999</c:v>
                </c:pt>
                <c:pt idx="3807">
                  <c:v>1.8420000000000001</c:v>
                </c:pt>
                <c:pt idx="3808">
                  <c:v>1.8506</c:v>
                </c:pt>
                <c:pt idx="3809">
                  <c:v>1.8492</c:v>
                </c:pt>
                <c:pt idx="3810">
                  <c:v>1.8479000000000001</c:v>
                </c:pt>
                <c:pt idx="3811">
                  <c:v>1.8436999999999999</c:v>
                </c:pt>
                <c:pt idx="3812">
                  <c:v>1.8436999999999999</c:v>
                </c:pt>
                <c:pt idx="3813">
                  <c:v>1.8436999999999999</c:v>
                </c:pt>
                <c:pt idx="3814">
                  <c:v>1.8483000000000001</c:v>
                </c:pt>
                <c:pt idx="3815">
                  <c:v>1.8498000000000001</c:v>
                </c:pt>
                <c:pt idx="3816">
                  <c:v>1.8529</c:v>
                </c:pt>
                <c:pt idx="3817">
                  <c:v>1.8501000000000001</c:v>
                </c:pt>
                <c:pt idx="3818">
                  <c:v>1.8520000000000001</c:v>
                </c:pt>
                <c:pt idx="3819">
                  <c:v>1.8520000000000001</c:v>
                </c:pt>
                <c:pt idx="3820">
                  <c:v>1.8520000000000001</c:v>
                </c:pt>
                <c:pt idx="3821">
                  <c:v>1.8573999999999999</c:v>
                </c:pt>
                <c:pt idx="3822">
                  <c:v>1.8541000000000001</c:v>
                </c:pt>
                <c:pt idx="3823">
                  <c:v>1.8603000000000001</c:v>
                </c:pt>
                <c:pt idx="3824">
                  <c:v>1.8603000000000001</c:v>
                </c:pt>
                <c:pt idx="3825">
                  <c:v>1.8764000000000001</c:v>
                </c:pt>
                <c:pt idx="3826">
                  <c:v>1.8764000000000001</c:v>
                </c:pt>
                <c:pt idx="3827">
                  <c:v>1.8764000000000001</c:v>
                </c:pt>
                <c:pt idx="3828">
                  <c:v>1.8704000000000001</c:v>
                </c:pt>
                <c:pt idx="3829">
                  <c:v>1.8667</c:v>
                </c:pt>
                <c:pt idx="3830">
                  <c:v>1.8794999999999999</c:v>
                </c:pt>
                <c:pt idx="3831">
                  <c:v>1.8714</c:v>
                </c:pt>
                <c:pt idx="3832">
                  <c:v>1.8795999999999999</c:v>
                </c:pt>
                <c:pt idx="3833">
                  <c:v>1.8795999999999999</c:v>
                </c:pt>
                <c:pt idx="3834">
                  <c:v>1.8795999999999999</c:v>
                </c:pt>
                <c:pt idx="3835">
                  <c:v>1.8917999999999999</c:v>
                </c:pt>
                <c:pt idx="3836">
                  <c:v>1.8980999999999999</c:v>
                </c:pt>
                <c:pt idx="3837">
                  <c:v>1.9281999999999999</c:v>
                </c:pt>
                <c:pt idx="3838">
                  <c:v>1.9339999999999999</c:v>
                </c:pt>
                <c:pt idx="3839">
                  <c:v>1.9239999999999999</c:v>
                </c:pt>
                <c:pt idx="3840">
                  <c:v>1.9239999999999999</c:v>
                </c:pt>
                <c:pt idx="3841">
                  <c:v>1.9239999999999999</c:v>
                </c:pt>
                <c:pt idx="3842">
                  <c:v>1.9184000000000001</c:v>
                </c:pt>
                <c:pt idx="3843">
                  <c:v>1.909</c:v>
                </c:pt>
                <c:pt idx="3844">
                  <c:v>1.9098999999999999</c:v>
                </c:pt>
                <c:pt idx="3845">
                  <c:v>1.9098999999999999</c:v>
                </c:pt>
                <c:pt idx="3846">
                  <c:v>1.9286000000000001</c:v>
                </c:pt>
                <c:pt idx="3847">
                  <c:v>1.9286000000000001</c:v>
                </c:pt>
                <c:pt idx="3848">
                  <c:v>1.9286000000000001</c:v>
                </c:pt>
                <c:pt idx="3849">
                  <c:v>1.9461999999999999</c:v>
                </c:pt>
                <c:pt idx="3850">
                  <c:v>1.9573</c:v>
                </c:pt>
                <c:pt idx="3851">
                  <c:v>1.9502999999999999</c:v>
                </c:pt>
                <c:pt idx="3852">
                  <c:v>1.9682999999999999</c:v>
                </c:pt>
                <c:pt idx="3853">
                  <c:v>1.9565999999999999</c:v>
                </c:pt>
                <c:pt idx="3854">
                  <c:v>1.9565999999999999</c:v>
                </c:pt>
                <c:pt idx="3855">
                  <c:v>1.9565999999999999</c:v>
                </c:pt>
                <c:pt idx="3856">
                  <c:v>1.9579</c:v>
                </c:pt>
                <c:pt idx="3857">
                  <c:v>1.9440999999999999</c:v>
                </c:pt>
                <c:pt idx="3858">
                  <c:v>1.9440999999999999</c:v>
                </c:pt>
                <c:pt idx="3859">
                  <c:v>1.9486000000000001</c:v>
                </c:pt>
                <c:pt idx="3860">
                  <c:v>1.9609000000000001</c:v>
                </c:pt>
                <c:pt idx="3861">
                  <c:v>1.9609000000000001</c:v>
                </c:pt>
                <c:pt idx="3862">
                  <c:v>1.9609000000000001</c:v>
                </c:pt>
                <c:pt idx="3863">
                  <c:v>1.9365000000000001</c:v>
                </c:pt>
                <c:pt idx="3864">
                  <c:v>1.91</c:v>
                </c:pt>
                <c:pt idx="3865">
                  <c:v>1.9321999999999999</c:v>
                </c:pt>
                <c:pt idx="3866">
                  <c:v>1.9413</c:v>
                </c:pt>
                <c:pt idx="3867">
                  <c:v>1.956</c:v>
                </c:pt>
                <c:pt idx="3868">
                  <c:v>1.956</c:v>
                </c:pt>
                <c:pt idx="3869">
                  <c:v>1.956</c:v>
                </c:pt>
                <c:pt idx="3870">
                  <c:v>1.9571000000000001</c:v>
                </c:pt>
                <c:pt idx="3871">
                  <c:v>1.9778</c:v>
                </c:pt>
                <c:pt idx="3872">
                  <c:v>1.9610000000000001</c:v>
                </c:pt>
                <c:pt idx="3873">
                  <c:v>1.9596</c:v>
                </c:pt>
                <c:pt idx="3874">
                  <c:v>1.9795</c:v>
                </c:pt>
                <c:pt idx="3875">
                  <c:v>1.9795</c:v>
                </c:pt>
                <c:pt idx="3876">
                  <c:v>1.9795</c:v>
                </c:pt>
                <c:pt idx="3877">
                  <c:v>1.9846999999999999</c:v>
                </c:pt>
                <c:pt idx="3878">
                  <c:v>1.9648000000000001</c:v>
                </c:pt>
                <c:pt idx="3879">
                  <c:v>1.9657</c:v>
                </c:pt>
                <c:pt idx="3880">
                  <c:v>1.9698</c:v>
                </c:pt>
                <c:pt idx="3881">
                  <c:v>1.9695</c:v>
                </c:pt>
                <c:pt idx="3882">
                  <c:v>1.9695</c:v>
                </c:pt>
                <c:pt idx="3883">
                  <c:v>1.9695</c:v>
                </c:pt>
                <c:pt idx="3884">
                  <c:v>1.9648000000000001</c:v>
                </c:pt>
                <c:pt idx="3885">
                  <c:v>1.9676</c:v>
                </c:pt>
                <c:pt idx="3886">
                  <c:v>1.9622999999999999</c:v>
                </c:pt>
                <c:pt idx="3887">
                  <c:v>1.9635</c:v>
                </c:pt>
                <c:pt idx="3888">
                  <c:v>1.9678</c:v>
                </c:pt>
                <c:pt idx="3889">
                  <c:v>1.9678</c:v>
                </c:pt>
                <c:pt idx="3890">
                  <c:v>1.9678</c:v>
                </c:pt>
                <c:pt idx="3891">
                  <c:v>1.9539</c:v>
                </c:pt>
                <c:pt idx="3892">
                  <c:v>1.9556</c:v>
                </c:pt>
                <c:pt idx="3893">
                  <c:v>1.9559</c:v>
                </c:pt>
                <c:pt idx="3894">
                  <c:v>1.9578</c:v>
                </c:pt>
                <c:pt idx="3895">
                  <c:v>1.9523999999999999</c:v>
                </c:pt>
                <c:pt idx="3896">
                  <c:v>1.9523999999999999</c:v>
                </c:pt>
                <c:pt idx="3897">
                  <c:v>1.9523999999999999</c:v>
                </c:pt>
                <c:pt idx="3898">
                  <c:v>1.9523999999999999</c:v>
                </c:pt>
                <c:pt idx="3899">
                  <c:v>1.9578</c:v>
                </c:pt>
                <c:pt idx="3900">
                  <c:v>1.9608000000000001</c:v>
                </c:pt>
                <c:pt idx="3901">
                  <c:v>1.9554</c:v>
                </c:pt>
                <c:pt idx="3902">
                  <c:v>1.9554</c:v>
                </c:pt>
                <c:pt idx="3903">
                  <c:v>1.9554</c:v>
                </c:pt>
                <c:pt idx="3904">
                  <c:v>1.9554</c:v>
                </c:pt>
                <c:pt idx="3905">
                  <c:v>1.9554</c:v>
                </c:pt>
                <c:pt idx="3906">
                  <c:v>1.9383999999999999</c:v>
                </c:pt>
                <c:pt idx="3907">
                  <c:v>1.9421999999999999</c:v>
                </c:pt>
                <c:pt idx="3908">
                  <c:v>1.9357</c:v>
                </c:pt>
                <c:pt idx="3909">
                  <c:v>1.9483999999999999</c:v>
                </c:pt>
                <c:pt idx="3910">
                  <c:v>1.9483999999999999</c:v>
                </c:pt>
                <c:pt idx="3911">
                  <c:v>1.9483999999999999</c:v>
                </c:pt>
                <c:pt idx="3912">
                  <c:v>1.9523999999999999</c:v>
                </c:pt>
                <c:pt idx="3913">
                  <c:v>1.9440999999999999</c:v>
                </c:pt>
                <c:pt idx="3914">
                  <c:v>1.9429000000000001</c:v>
                </c:pt>
                <c:pt idx="3915">
                  <c:v>1.9462999999999999</c:v>
                </c:pt>
                <c:pt idx="3916">
                  <c:v>1.9508000000000001</c:v>
                </c:pt>
                <c:pt idx="3917">
                  <c:v>1.9508000000000001</c:v>
                </c:pt>
                <c:pt idx="3918">
                  <c:v>1.9508000000000001</c:v>
                </c:pt>
                <c:pt idx="3919">
                  <c:v>1.9475</c:v>
                </c:pt>
                <c:pt idx="3920">
                  <c:v>1.9516</c:v>
                </c:pt>
                <c:pt idx="3921">
                  <c:v>1.9500999999999999</c:v>
                </c:pt>
                <c:pt idx="3922">
                  <c:v>1.9527000000000001</c:v>
                </c:pt>
                <c:pt idx="3923">
                  <c:v>1.9553</c:v>
                </c:pt>
                <c:pt idx="3924">
                  <c:v>1.9553</c:v>
                </c:pt>
                <c:pt idx="3925">
                  <c:v>1.9553</c:v>
                </c:pt>
                <c:pt idx="3926">
                  <c:v>1.9571000000000001</c:v>
                </c:pt>
                <c:pt idx="3927">
                  <c:v>1.9585999999999999</c:v>
                </c:pt>
                <c:pt idx="3928">
                  <c:v>1.9595</c:v>
                </c:pt>
                <c:pt idx="3929">
                  <c:v>1.9738</c:v>
                </c:pt>
                <c:pt idx="3930">
                  <c:v>1.974</c:v>
                </c:pt>
                <c:pt idx="3931">
                  <c:v>1.974</c:v>
                </c:pt>
                <c:pt idx="3932">
                  <c:v>1.974</c:v>
                </c:pt>
                <c:pt idx="3933">
                  <c:v>1.9753000000000001</c:v>
                </c:pt>
                <c:pt idx="3934">
                  <c:v>1.9714</c:v>
                </c:pt>
                <c:pt idx="3935">
                  <c:v>1.9711000000000001</c:v>
                </c:pt>
                <c:pt idx="3936">
                  <c:v>1.9739</c:v>
                </c:pt>
                <c:pt idx="3937">
                  <c:v>1.9934000000000001</c:v>
                </c:pt>
                <c:pt idx="3938">
                  <c:v>1.9934000000000001</c:v>
                </c:pt>
                <c:pt idx="3939">
                  <c:v>1.9934000000000001</c:v>
                </c:pt>
                <c:pt idx="3940">
                  <c:v>1.9944999999999999</c:v>
                </c:pt>
                <c:pt idx="3941">
                  <c:v>1.998</c:v>
                </c:pt>
                <c:pt idx="3942">
                  <c:v>2.0045000000000002</c:v>
                </c:pt>
                <c:pt idx="3943">
                  <c:v>1.9959</c:v>
                </c:pt>
                <c:pt idx="3944">
                  <c:v>1.9883999999999999</c:v>
                </c:pt>
                <c:pt idx="3945">
                  <c:v>1.9883999999999999</c:v>
                </c:pt>
                <c:pt idx="3946">
                  <c:v>1.9883999999999999</c:v>
                </c:pt>
                <c:pt idx="3947">
                  <c:v>1.9813000000000001</c:v>
                </c:pt>
                <c:pt idx="3948">
                  <c:v>1.9802999999999999</c:v>
                </c:pt>
                <c:pt idx="3949">
                  <c:v>1.9894000000000001</c:v>
                </c:pt>
                <c:pt idx="3950">
                  <c:v>1.9812000000000001</c:v>
                </c:pt>
                <c:pt idx="3951">
                  <c:v>1.994</c:v>
                </c:pt>
                <c:pt idx="3952">
                  <c:v>1.994</c:v>
                </c:pt>
                <c:pt idx="3953">
                  <c:v>1.994</c:v>
                </c:pt>
                <c:pt idx="3954">
                  <c:v>2.0026999999999999</c:v>
                </c:pt>
                <c:pt idx="3955">
                  <c:v>2.0063</c:v>
                </c:pt>
                <c:pt idx="3956">
                  <c:v>2.024</c:v>
                </c:pt>
                <c:pt idx="3957">
                  <c:v>2.0367999999999999</c:v>
                </c:pt>
                <c:pt idx="3958">
                  <c:v>2.0436000000000001</c:v>
                </c:pt>
                <c:pt idx="3959">
                  <c:v>2.0436000000000001</c:v>
                </c:pt>
                <c:pt idx="3960">
                  <c:v>2.0436000000000001</c:v>
                </c:pt>
                <c:pt idx="3961">
                  <c:v>2.0436000000000001</c:v>
                </c:pt>
                <c:pt idx="3962">
                  <c:v>2.0436000000000001</c:v>
                </c:pt>
                <c:pt idx="3963">
                  <c:v>2.0451999999999999</c:v>
                </c:pt>
                <c:pt idx="3964">
                  <c:v>2.0428000000000002</c:v>
                </c:pt>
                <c:pt idx="3965">
                  <c:v>2.0354999999999999</c:v>
                </c:pt>
                <c:pt idx="3966">
                  <c:v>2.0354999999999999</c:v>
                </c:pt>
                <c:pt idx="3967">
                  <c:v>2.0354999999999999</c:v>
                </c:pt>
                <c:pt idx="3968">
                  <c:v>2.0232000000000001</c:v>
                </c:pt>
                <c:pt idx="3969">
                  <c:v>2.0207999999999999</c:v>
                </c:pt>
                <c:pt idx="3970">
                  <c:v>2.0390999999999999</c:v>
                </c:pt>
                <c:pt idx="3971">
                  <c:v>2.0385</c:v>
                </c:pt>
                <c:pt idx="3972">
                  <c:v>2.0598999999999998</c:v>
                </c:pt>
                <c:pt idx="3973">
                  <c:v>2.0598999999999998</c:v>
                </c:pt>
                <c:pt idx="3974">
                  <c:v>2.0598999999999998</c:v>
                </c:pt>
                <c:pt idx="3975">
                  <c:v>2.0552000000000001</c:v>
                </c:pt>
                <c:pt idx="3976">
                  <c:v>2.0621999999999998</c:v>
                </c:pt>
                <c:pt idx="3977">
                  <c:v>2.0762999999999998</c:v>
                </c:pt>
                <c:pt idx="3978">
                  <c:v>2.0863999999999998</c:v>
                </c:pt>
                <c:pt idx="3979">
                  <c:v>2.1217000000000001</c:v>
                </c:pt>
                <c:pt idx="3980">
                  <c:v>2.1217000000000001</c:v>
                </c:pt>
                <c:pt idx="3981">
                  <c:v>2.1217000000000001</c:v>
                </c:pt>
                <c:pt idx="3982">
                  <c:v>2.1276999999999999</c:v>
                </c:pt>
                <c:pt idx="3983">
                  <c:v>2.0929000000000002</c:v>
                </c:pt>
                <c:pt idx="3984">
                  <c:v>2.1</c:v>
                </c:pt>
                <c:pt idx="3985">
                  <c:v>2.1419000000000001</c:v>
                </c:pt>
                <c:pt idx="3986">
                  <c:v>2.1585999999999999</c:v>
                </c:pt>
                <c:pt idx="3987">
                  <c:v>2.1585999999999999</c:v>
                </c:pt>
                <c:pt idx="3988">
                  <c:v>2.1585999999999999</c:v>
                </c:pt>
                <c:pt idx="3989">
                  <c:v>2.1373000000000002</c:v>
                </c:pt>
                <c:pt idx="3990">
                  <c:v>2.1236000000000002</c:v>
                </c:pt>
                <c:pt idx="3991">
                  <c:v>2.117</c:v>
                </c:pt>
                <c:pt idx="3992">
                  <c:v>2.1368999999999998</c:v>
                </c:pt>
                <c:pt idx="3993">
                  <c:v>2.1616</c:v>
                </c:pt>
                <c:pt idx="3994">
                  <c:v>2.1616</c:v>
                </c:pt>
                <c:pt idx="3995">
                  <c:v>2.1616</c:v>
                </c:pt>
                <c:pt idx="3996">
                  <c:v>2.1583999999999999</c:v>
                </c:pt>
                <c:pt idx="3997">
                  <c:v>2.1732</c:v>
                </c:pt>
                <c:pt idx="3998">
                  <c:v>2.1631999999999998</c:v>
                </c:pt>
                <c:pt idx="3999">
                  <c:v>2.1589</c:v>
                </c:pt>
                <c:pt idx="4000">
                  <c:v>2.1520999999999999</c:v>
                </c:pt>
                <c:pt idx="4001">
                  <c:v>2.1520999999999999</c:v>
                </c:pt>
                <c:pt idx="4002">
                  <c:v>2.1520999999999999</c:v>
                </c:pt>
                <c:pt idx="4003">
                  <c:v>2.1642000000000001</c:v>
                </c:pt>
                <c:pt idx="4004">
                  <c:v>2.1421999999999999</c:v>
                </c:pt>
                <c:pt idx="4005">
                  <c:v>2.1383999999999999</c:v>
                </c:pt>
                <c:pt idx="4006">
                  <c:v>2.1573000000000002</c:v>
                </c:pt>
                <c:pt idx="4007">
                  <c:v>2.1573000000000002</c:v>
                </c:pt>
                <c:pt idx="4008">
                  <c:v>2.1573000000000002</c:v>
                </c:pt>
                <c:pt idx="4009">
                  <c:v>2.1573000000000002</c:v>
                </c:pt>
                <c:pt idx="4010">
                  <c:v>2.1825000000000001</c:v>
                </c:pt>
                <c:pt idx="4011">
                  <c:v>2.1888000000000001</c:v>
                </c:pt>
                <c:pt idx="4012">
                  <c:v>2.1749999999999998</c:v>
                </c:pt>
                <c:pt idx="4013">
                  <c:v>2.1882000000000001</c:v>
                </c:pt>
                <c:pt idx="4014">
                  <c:v>2.2364000000000002</c:v>
                </c:pt>
                <c:pt idx="4015">
                  <c:v>2.2364000000000002</c:v>
                </c:pt>
                <c:pt idx="4016">
                  <c:v>2.2364000000000002</c:v>
                </c:pt>
                <c:pt idx="4017">
                  <c:v>2.2585999999999999</c:v>
                </c:pt>
                <c:pt idx="4018">
                  <c:v>2.2538</c:v>
                </c:pt>
                <c:pt idx="4019">
                  <c:v>2.3010999999999999</c:v>
                </c:pt>
                <c:pt idx="4020">
                  <c:v>2.2541000000000002</c:v>
                </c:pt>
                <c:pt idx="4021">
                  <c:v>2.218</c:v>
                </c:pt>
                <c:pt idx="4022">
                  <c:v>2.218</c:v>
                </c:pt>
                <c:pt idx="4023">
                  <c:v>2.218</c:v>
                </c:pt>
                <c:pt idx="4024">
                  <c:v>2.1846999999999999</c:v>
                </c:pt>
                <c:pt idx="4025">
                  <c:v>2.1846999999999999</c:v>
                </c:pt>
                <c:pt idx="4026">
                  <c:v>2.2239</c:v>
                </c:pt>
                <c:pt idx="4027">
                  <c:v>2.2353000000000001</c:v>
                </c:pt>
                <c:pt idx="4028">
                  <c:v>2.2187000000000001</c:v>
                </c:pt>
                <c:pt idx="4029">
                  <c:v>2.2187000000000001</c:v>
                </c:pt>
                <c:pt idx="4030">
                  <c:v>2.2187000000000001</c:v>
                </c:pt>
                <c:pt idx="4031">
                  <c:v>2.1957</c:v>
                </c:pt>
                <c:pt idx="4032">
                  <c:v>2.2319</c:v>
                </c:pt>
                <c:pt idx="4033">
                  <c:v>2.2585999999999999</c:v>
                </c:pt>
                <c:pt idx="4034">
                  <c:v>2.2694999999999999</c:v>
                </c:pt>
                <c:pt idx="4035">
                  <c:v>2.2863000000000002</c:v>
                </c:pt>
                <c:pt idx="4036">
                  <c:v>2.2863000000000002</c:v>
                </c:pt>
                <c:pt idx="4037">
                  <c:v>2.2863000000000002</c:v>
                </c:pt>
                <c:pt idx="4038">
                  <c:v>2.3062</c:v>
                </c:pt>
                <c:pt idx="4039">
                  <c:v>2.3384</c:v>
                </c:pt>
                <c:pt idx="4040">
                  <c:v>2.3218999999999999</c:v>
                </c:pt>
                <c:pt idx="4041">
                  <c:v>2.3035999999999999</c:v>
                </c:pt>
                <c:pt idx="4042">
                  <c:v>2.2940999999999998</c:v>
                </c:pt>
                <c:pt idx="4043">
                  <c:v>2.2940999999999998</c:v>
                </c:pt>
                <c:pt idx="4044">
                  <c:v>2.2940999999999998</c:v>
                </c:pt>
                <c:pt idx="4045">
                  <c:v>2.3277999999999999</c:v>
                </c:pt>
                <c:pt idx="4046">
                  <c:v>2.3062</c:v>
                </c:pt>
                <c:pt idx="4047">
                  <c:v>2.3426999999999998</c:v>
                </c:pt>
                <c:pt idx="4048">
                  <c:v>2.3494000000000002</c:v>
                </c:pt>
                <c:pt idx="4049">
                  <c:v>2.3403</c:v>
                </c:pt>
                <c:pt idx="4050">
                  <c:v>2.3403</c:v>
                </c:pt>
                <c:pt idx="4051">
                  <c:v>2.3403</c:v>
                </c:pt>
                <c:pt idx="4052">
                  <c:v>2.3264999999999998</c:v>
                </c:pt>
                <c:pt idx="4053">
                  <c:v>2.3424999999999998</c:v>
                </c:pt>
                <c:pt idx="4054">
                  <c:v>2.3595999999999999</c:v>
                </c:pt>
                <c:pt idx="4055">
                  <c:v>2.36</c:v>
                </c:pt>
                <c:pt idx="4056">
                  <c:v>2.3833000000000002</c:v>
                </c:pt>
                <c:pt idx="4057">
                  <c:v>2.3833000000000002</c:v>
                </c:pt>
                <c:pt idx="4058">
                  <c:v>2.3833000000000002</c:v>
                </c:pt>
                <c:pt idx="4059">
                  <c:v>2.3628999999999998</c:v>
                </c:pt>
                <c:pt idx="4060">
                  <c:v>2.3895</c:v>
                </c:pt>
                <c:pt idx="4061">
                  <c:v>2.3820999999999999</c:v>
                </c:pt>
                <c:pt idx="4062">
                  <c:v>2.3879999999999999</c:v>
                </c:pt>
                <c:pt idx="4063">
                  <c:v>2.3618999999999999</c:v>
                </c:pt>
                <c:pt idx="4064">
                  <c:v>2.3618999999999999</c:v>
                </c:pt>
                <c:pt idx="4065">
                  <c:v>2.3618999999999999</c:v>
                </c:pt>
                <c:pt idx="4066">
                  <c:v>2.3721999999999999</c:v>
                </c:pt>
                <c:pt idx="4067">
                  <c:v>2.3906000000000001</c:v>
                </c:pt>
                <c:pt idx="4068">
                  <c:v>2.4077999999999999</c:v>
                </c:pt>
                <c:pt idx="4069">
                  <c:v>2.4077999999999999</c:v>
                </c:pt>
                <c:pt idx="4070">
                  <c:v>2.4079000000000002</c:v>
                </c:pt>
                <c:pt idx="4071">
                  <c:v>2.4079000000000002</c:v>
                </c:pt>
                <c:pt idx="4072">
                  <c:v>2.4079000000000002</c:v>
                </c:pt>
                <c:pt idx="4073">
                  <c:v>2.4586000000000001</c:v>
                </c:pt>
                <c:pt idx="4074">
                  <c:v>2.4674999999999998</c:v>
                </c:pt>
                <c:pt idx="4075">
                  <c:v>2.4748000000000001</c:v>
                </c:pt>
                <c:pt idx="4076">
                  <c:v>2.4054000000000002</c:v>
                </c:pt>
                <c:pt idx="4077">
                  <c:v>2.3296000000000001</c:v>
                </c:pt>
                <c:pt idx="4078">
                  <c:v>2.3296000000000001</c:v>
                </c:pt>
                <c:pt idx="4079">
                  <c:v>2.3296000000000001</c:v>
                </c:pt>
                <c:pt idx="4080">
                  <c:v>2.2997000000000001</c:v>
                </c:pt>
                <c:pt idx="4081">
                  <c:v>2.3138999999999998</c:v>
                </c:pt>
                <c:pt idx="4082">
                  <c:v>2.3235999999999999</c:v>
                </c:pt>
                <c:pt idx="4083">
                  <c:v>2.2923</c:v>
                </c:pt>
                <c:pt idx="4084">
                  <c:v>2.3048999999999999</c:v>
                </c:pt>
                <c:pt idx="4085">
                  <c:v>2.3048999999999999</c:v>
                </c:pt>
                <c:pt idx="4086">
                  <c:v>2.3048999999999999</c:v>
                </c:pt>
                <c:pt idx="4087">
                  <c:v>2.3249</c:v>
                </c:pt>
                <c:pt idx="4088">
                  <c:v>2.3395000000000001</c:v>
                </c:pt>
                <c:pt idx="4089">
                  <c:v>2.3906999999999998</c:v>
                </c:pt>
                <c:pt idx="4090">
                  <c:v>2.4113000000000002</c:v>
                </c:pt>
                <c:pt idx="4091">
                  <c:v>2.4943</c:v>
                </c:pt>
                <c:pt idx="4092">
                  <c:v>2.4943</c:v>
                </c:pt>
                <c:pt idx="4093">
                  <c:v>2.4943</c:v>
                </c:pt>
                <c:pt idx="4094">
                  <c:v>2.4548000000000001</c:v>
                </c:pt>
                <c:pt idx="4095">
                  <c:v>2.4802</c:v>
                </c:pt>
                <c:pt idx="4096">
                  <c:v>2.5299999999999998</c:v>
                </c:pt>
                <c:pt idx="4097">
                  <c:v>2.5423</c:v>
                </c:pt>
                <c:pt idx="4098">
                  <c:v>2.5537999999999998</c:v>
                </c:pt>
                <c:pt idx="4099">
                  <c:v>2.5537999999999998</c:v>
                </c:pt>
                <c:pt idx="4100">
                  <c:v>2.5537999999999998</c:v>
                </c:pt>
                <c:pt idx="4101">
                  <c:v>2.5979000000000001</c:v>
                </c:pt>
                <c:pt idx="4102">
                  <c:v>2.5304000000000002</c:v>
                </c:pt>
                <c:pt idx="4103">
                  <c:v>2.4695999999999998</c:v>
                </c:pt>
                <c:pt idx="4104">
                  <c:v>2.5032000000000001</c:v>
                </c:pt>
                <c:pt idx="4105">
                  <c:v>2.4573</c:v>
                </c:pt>
                <c:pt idx="4106">
                  <c:v>2.4573</c:v>
                </c:pt>
                <c:pt idx="4107">
                  <c:v>2.4573</c:v>
                </c:pt>
                <c:pt idx="4108">
                  <c:v>2.4108000000000001</c:v>
                </c:pt>
                <c:pt idx="4109">
                  <c:v>2.4247000000000001</c:v>
                </c:pt>
                <c:pt idx="4110">
                  <c:v>2.4914000000000001</c:v>
                </c:pt>
                <c:pt idx="4111">
                  <c:v>2.4836</c:v>
                </c:pt>
                <c:pt idx="4112">
                  <c:v>2.4971000000000001</c:v>
                </c:pt>
                <c:pt idx="4113">
                  <c:v>2.4971000000000001</c:v>
                </c:pt>
                <c:pt idx="4114">
                  <c:v>2.4971000000000001</c:v>
                </c:pt>
                <c:pt idx="4115">
                  <c:v>2.4333999999999998</c:v>
                </c:pt>
                <c:pt idx="4116">
                  <c:v>2.4312999999999998</c:v>
                </c:pt>
                <c:pt idx="4117">
                  <c:v>2.4935</c:v>
                </c:pt>
                <c:pt idx="4118">
                  <c:v>2.4876999999999998</c:v>
                </c:pt>
                <c:pt idx="4119">
                  <c:v>2.4883999999999999</c:v>
                </c:pt>
                <c:pt idx="4120">
                  <c:v>2.4883999999999999</c:v>
                </c:pt>
                <c:pt idx="4121">
                  <c:v>2.4883999999999999</c:v>
                </c:pt>
                <c:pt idx="4122">
                  <c:v>2.4689999999999999</c:v>
                </c:pt>
                <c:pt idx="4123">
                  <c:v>2.4462999999999999</c:v>
                </c:pt>
                <c:pt idx="4124">
                  <c:v>2.4704000000000002</c:v>
                </c:pt>
                <c:pt idx="4125">
                  <c:v>2.4668000000000001</c:v>
                </c:pt>
                <c:pt idx="4126">
                  <c:v>2.4842</c:v>
                </c:pt>
                <c:pt idx="4127">
                  <c:v>2.4842</c:v>
                </c:pt>
                <c:pt idx="4128">
                  <c:v>2.4842</c:v>
                </c:pt>
                <c:pt idx="4129">
                  <c:v>2.4910000000000001</c:v>
                </c:pt>
                <c:pt idx="4130">
                  <c:v>2.5139999999999998</c:v>
                </c:pt>
                <c:pt idx="4131">
                  <c:v>2.5005000000000002</c:v>
                </c:pt>
                <c:pt idx="4132">
                  <c:v>2.4876999999999998</c:v>
                </c:pt>
                <c:pt idx="4133">
                  <c:v>2.5234999999999999</c:v>
                </c:pt>
                <c:pt idx="4134">
                  <c:v>2.5234999999999999</c:v>
                </c:pt>
                <c:pt idx="4135">
                  <c:v>2.5234999999999999</c:v>
                </c:pt>
                <c:pt idx="4136">
                  <c:v>2.5306000000000002</c:v>
                </c:pt>
                <c:pt idx="4137">
                  <c:v>2.5352999999999999</c:v>
                </c:pt>
                <c:pt idx="4138">
                  <c:v>2.5230999999999999</c:v>
                </c:pt>
                <c:pt idx="4139">
                  <c:v>2.5282</c:v>
                </c:pt>
                <c:pt idx="4140">
                  <c:v>2.5499999999999998</c:v>
                </c:pt>
                <c:pt idx="4141">
                  <c:v>2.5499999999999998</c:v>
                </c:pt>
                <c:pt idx="4142">
                  <c:v>2.5499999999999998</c:v>
                </c:pt>
                <c:pt idx="4143">
                  <c:v>2.5585</c:v>
                </c:pt>
                <c:pt idx="4144">
                  <c:v>2.5564</c:v>
                </c:pt>
                <c:pt idx="4145">
                  <c:v>2.5474000000000001</c:v>
                </c:pt>
                <c:pt idx="4146">
                  <c:v>2.5402999999999998</c:v>
                </c:pt>
                <c:pt idx="4147">
                  <c:v>2.5516999999999999</c:v>
                </c:pt>
                <c:pt idx="4148">
                  <c:v>2.5516999999999999</c:v>
                </c:pt>
                <c:pt idx="4149">
                  <c:v>2.5516999999999999</c:v>
                </c:pt>
                <c:pt idx="4150">
                  <c:v>2.5590000000000002</c:v>
                </c:pt>
                <c:pt idx="4151">
                  <c:v>2.5642</c:v>
                </c:pt>
                <c:pt idx="4152">
                  <c:v>2.5669</c:v>
                </c:pt>
                <c:pt idx="4153">
                  <c:v>2.5926999999999998</c:v>
                </c:pt>
                <c:pt idx="4154">
                  <c:v>2.5926999999999998</c:v>
                </c:pt>
                <c:pt idx="4155">
                  <c:v>2.5926999999999998</c:v>
                </c:pt>
                <c:pt idx="4156">
                  <c:v>2.5926999999999998</c:v>
                </c:pt>
                <c:pt idx="4157">
                  <c:v>2.6013000000000002</c:v>
                </c:pt>
                <c:pt idx="4158">
                  <c:v>2.6368999999999998</c:v>
                </c:pt>
                <c:pt idx="4159">
                  <c:v>2.6741000000000001</c:v>
                </c:pt>
                <c:pt idx="4160">
                  <c:v>2.6978</c:v>
                </c:pt>
                <c:pt idx="4161">
                  <c:v>2.6985999999999999</c:v>
                </c:pt>
                <c:pt idx="4162">
                  <c:v>2.6985999999999999</c:v>
                </c:pt>
                <c:pt idx="4163">
                  <c:v>2.6985999999999999</c:v>
                </c:pt>
                <c:pt idx="4164">
                  <c:v>2.6678999999999999</c:v>
                </c:pt>
                <c:pt idx="4165">
                  <c:v>2.6793</c:v>
                </c:pt>
                <c:pt idx="4166">
                  <c:v>2.7065000000000001</c:v>
                </c:pt>
                <c:pt idx="4167">
                  <c:v>2.7322000000000002</c:v>
                </c:pt>
                <c:pt idx="4168">
                  <c:v>2.8007</c:v>
                </c:pt>
                <c:pt idx="4169">
                  <c:v>2.8007</c:v>
                </c:pt>
                <c:pt idx="4170">
                  <c:v>2.8007</c:v>
                </c:pt>
                <c:pt idx="4171">
                  <c:v>2.7675000000000001</c:v>
                </c:pt>
                <c:pt idx="4172">
                  <c:v>2.7132999999999998</c:v>
                </c:pt>
                <c:pt idx="4173">
                  <c:v>2.7263999999999999</c:v>
                </c:pt>
                <c:pt idx="4174">
                  <c:v>2.7050000000000001</c:v>
                </c:pt>
                <c:pt idx="4175">
                  <c:v>2.6713</c:v>
                </c:pt>
                <c:pt idx="4176">
                  <c:v>2.6713</c:v>
                </c:pt>
                <c:pt idx="4177">
                  <c:v>2.6713</c:v>
                </c:pt>
                <c:pt idx="4178">
                  <c:v>2.6865999999999999</c:v>
                </c:pt>
                <c:pt idx="4179">
                  <c:v>2.7038000000000002</c:v>
                </c:pt>
                <c:pt idx="4180">
                  <c:v>2.7286999999999999</c:v>
                </c:pt>
                <c:pt idx="4181">
                  <c:v>2.7326000000000001</c:v>
                </c:pt>
                <c:pt idx="4182">
                  <c:v>2.754</c:v>
                </c:pt>
                <c:pt idx="4183">
                  <c:v>2.754</c:v>
                </c:pt>
                <c:pt idx="4184">
                  <c:v>2.754</c:v>
                </c:pt>
                <c:pt idx="4185">
                  <c:v>2.7827999999999999</c:v>
                </c:pt>
                <c:pt idx="4186">
                  <c:v>2.7797000000000001</c:v>
                </c:pt>
                <c:pt idx="4187">
                  <c:v>2.7784</c:v>
                </c:pt>
                <c:pt idx="4188">
                  <c:v>2.7799</c:v>
                </c:pt>
                <c:pt idx="4189">
                  <c:v>2.7799</c:v>
                </c:pt>
                <c:pt idx="4190">
                  <c:v>2.7799</c:v>
                </c:pt>
                <c:pt idx="4191">
                  <c:v>2.7799</c:v>
                </c:pt>
                <c:pt idx="4192">
                  <c:v>2.7789999999999999</c:v>
                </c:pt>
                <c:pt idx="4193">
                  <c:v>2.7526000000000002</c:v>
                </c:pt>
                <c:pt idx="4194">
                  <c:v>2.7210999999999999</c:v>
                </c:pt>
                <c:pt idx="4195">
                  <c:v>2.7425000000000002</c:v>
                </c:pt>
                <c:pt idx="4196">
                  <c:v>2.7572999999999999</c:v>
                </c:pt>
                <c:pt idx="4197">
                  <c:v>2.7572999999999999</c:v>
                </c:pt>
                <c:pt idx="4198">
                  <c:v>2.7572999999999999</c:v>
                </c:pt>
                <c:pt idx="4199">
                  <c:v>2.7176</c:v>
                </c:pt>
                <c:pt idx="4200">
                  <c:v>2.7168000000000001</c:v>
                </c:pt>
                <c:pt idx="4201">
                  <c:v>2.7437999999999998</c:v>
                </c:pt>
                <c:pt idx="4202">
                  <c:v>2.7427999999999999</c:v>
                </c:pt>
                <c:pt idx="4203">
                  <c:v>2.7290000000000001</c:v>
                </c:pt>
                <c:pt idx="4204">
                  <c:v>2.7290000000000001</c:v>
                </c:pt>
                <c:pt idx="4205">
                  <c:v>2.7290000000000001</c:v>
                </c:pt>
                <c:pt idx="4206">
                  <c:v>2.7246000000000001</c:v>
                </c:pt>
                <c:pt idx="4207">
                  <c:v>2.7231000000000001</c:v>
                </c:pt>
                <c:pt idx="4208">
                  <c:v>2.7071000000000001</c:v>
                </c:pt>
                <c:pt idx="4209">
                  <c:v>2.6819999999999999</c:v>
                </c:pt>
                <c:pt idx="4210">
                  <c:v>2.6819999999999999</c:v>
                </c:pt>
                <c:pt idx="4211">
                  <c:v>2.6819999999999999</c:v>
                </c:pt>
                <c:pt idx="4212">
                  <c:v>2.6819999999999999</c:v>
                </c:pt>
                <c:pt idx="4213">
                  <c:v>2.6208</c:v>
                </c:pt>
                <c:pt idx="4214">
                  <c:v>2.6002999999999998</c:v>
                </c:pt>
                <c:pt idx="4215">
                  <c:v>2.6055000000000001</c:v>
                </c:pt>
                <c:pt idx="4216">
                  <c:v>2.5571000000000002</c:v>
                </c:pt>
                <c:pt idx="4217">
                  <c:v>2.5347</c:v>
                </c:pt>
                <c:pt idx="4218">
                  <c:v>2.5347</c:v>
                </c:pt>
                <c:pt idx="4219">
                  <c:v>2.5347</c:v>
                </c:pt>
                <c:pt idx="4220">
                  <c:v>2.5501999999999998</c:v>
                </c:pt>
                <c:pt idx="4221">
                  <c:v>2.5270000000000001</c:v>
                </c:pt>
                <c:pt idx="4222">
                  <c:v>2.5299</c:v>
                </c:pt>
                <c:pt idx="4223">
                  <c:v>2.5299</c:v>
                </c:pt>
                <c:pt idx="4224">
                  <c:v>2.5392000000000001</c:v>
                </c:pt>
                <c:pt idx="4225">
                  <c:v>2.5392000000000001</c:v>
                </c:pt>
                <c:pt idx="4226">
                  <c:v>2.5392000000000001</c:v>
                </c:pt>
                <c:pt idx="4227">
                  <c:v>2.5154000000000001</c:v>
                </c:pt>
                <c:pt idx="4228">
                  <c:v>2.5350000000000001</c:v>
                </c:pt>
                <c:pt idx="4229">
                  <c:v>2.5411000000000001</c:v>
                </c:pt>
                <c:pt idx="4230">
                  <c:v>2.5383</c:v>
                </c:pt>
                <c:pt idx="4231">
                  <c:v>2.5133999999999999</c:v>
                </c:pt>
                <c:pt idx="4232">
                  <c:v>2.5133999999999999</c:v>
                </c:pt>
                <c:pt idx="4233">
                  <c:v>2.5133999999999999</c:v>
                </c:pt>
                <c:pt idx="4234">
                  <c:v>2.4893999999999998</c:v>
                </c:pt>
                <c:pt idx="4235">
                  <c:v>2.4603999999999999</c:v>
                </c:pt>
                <c:pt idx="4236">
                  <c:v>2.4857</c:v>
                </c:pt>
                <c:pt idx="4237">
                  <c:v>2.5072000000000001</c:v>
                </c:pt>
                <c:pt idx="4238">
                  <c:v>2.5287000000000002</c:v>
                </c:pt>
                <c:pt idx="4239">
                  <c:v>2.5287000000000002</c:v>
                </c:pt>
                <c:pt idx="4240">
                  <c:v>2.5287000000000002</c:v>
                </c:pt>
                <c:pt idx="4241">
                  <c:v>2.4672000000000001</c:v>
                </c:pt>
                <c:pt idx="4242">
                  <c:v>2.4289000000000001</c:v>
                </c:pt>
                <c:pt idx="4243">
                  <c:v>2.4306000000000001</c:v>
                </c:pt>
                <c:pt idx="4244">
                  <c:v>2.4434999999999998</c:v>
                </c:pt>
                <c:pt idx="4245">
                  <c:v>2.4005000000000001</c:v>
                </c:pt>
                <c:pt idx="4246">
                  <c:v>2.4005000000000001</c:v>
                </c:pt>
                <c:pt idx="4247">
                  <c:v>2.4005000000000001</c:v>
                </c:pt>
                <c:pt idx="4248">
                  <c:v>2.3578999999999999</c:v>
                </c:pt>
                <c:pt idx="4249">
                  <c:v>2.3416999999999999</c:v>
                </c:pt>
                <c:pt idx="4250">
                  <c:v>2.3551000000000002</c:v>
                </c:pt>
                <c:pt idx="4251">
                  <c:v>2.3847</c:v>
                </c:pt>
                <c:pt idx="4252">
                  <c:v>2.3839999999999999</c:v>
                </c:pt>
                <c:pt idx="4253">
                  <c:v>2.3839999999999999</c:v>
                </c:pt>
                <c:pt idx="4254">
                  <c:v>2.3839999999999999</c:v>
                </c:pt>
                <c:pt idx="4255">
                  <c:v>2.3580000000000001</c:v>
                </c:pt>
                <c:pt idx="4256">
                  <c:v>2.343</c:v>
                </c:pt>
                <c:pt idx="4257">
                  <c:v>2.2930000000000001</c:v>
                </c:pt>
                <c:pt idx="4258">
                  <c:v>2.3201999999999998</c:v>
                </c:pt>
                <c:pt idx="4259">
                  <c:v>2.3311000000000002</c:v>
                </c:pt>
                <c:pt idx="4260">
                  <c:v>2.3311000000000002</c:v>
                </c:pt>
                <c:pt idx="4261">
                  <c:v>2.3311000000000002</c:v>
                </c:pt>
                <c:pt idx="4262">
                  <c:v>2.3378000000000001</c:v>
                </c:pt>
                <c:pt idx="4263">
                  <c:v>2.3378000000000001</c:v>
                </c:pt>
                <c:pt idx="4264">
                  <c:v>2.3144999999999998</c:v>
                </c:pt>
                <c:pt idx="4265">
                  <c:v>2.3214999999999999</c:v>
                </c:pt>
                <c:pt idx="4266">
                  <c:v>2.3203999999999998</c:v>
                </c:pt>
                <c:pt idx="4267">
                  <c:v>2.3203999999999998</c:v>
                </c:pt>
                <c:pt idx="4268">
                  <c:v>2.3203999999999998</c:v>
                </c:pt>
                <c:pt idx="4269">
                  <c:v>2.3203999999999998</c:v>
                </c:pt>
                <c:pt idx="4270">
                  <c:v>2.3203999999999998</c:v>
                </c:pt>
                <c:pt idx="4271">
                  <c:v>2.3066</c:v>
                </c:pt>
                <c:pt idx="4272">
                  <c:v>2.2932000000000001</c:v>
                </c:pt>
                <c:pt idx="4273">
                  <c:v>2.3100999999999998</c:v>
                </c:pt>
                <c:pt idx="4274">
                  <c:v>2.3100999999999998</c:v>
                </c:pt>
                <c:pt idx="4275">
                  <c:v>2.3100999999999998</c:v>
                </c:pt>
                <c:pt idx="4276">
                  <c:v>2.3428</c:v>
                </c:pt>
                <c:pt idx="4277">
                  <c:v>2.3454000000000002</c:v>
                </c:pt>
                <c:pt idx="4278">
                  <c:v>2.3794</c:v>
                </c:pt>
                <c:pt idx="4279">
                  <c:v>2.3896000000000002</c:v>
                </c:pt>
                <c:pt idx="4280">
                  <c:v>2.4167999999999998</c:v>
                </c:pt>
                <c:pt idx="4281">
                  <c:v>2.4167999999999998</c:v>
                </c:pt>
                <c:pt idx="4282">
                  <c:v>2.4167999999999998</c:v>
                </c:pt>
                <c:pt idx="4283">
                  <c:v>2.4072</c:v>
                </c:pt>
                <c:pt idx="4284">
                  <c:v>2.3704999999999998</c:v>
                </c:pt>
                <c:pt idx="4285">
                  <c:v>2.3866999999999998</c:v>
                </c:pt>
                <c:pt idx="4286">
                  <c:v>2.3641000000000001</c:v>
                </c:pt>
                <c:pt idx="4287">
                  <c:v>2.3752</c:v>
                </c:pt>
                <c:pt idx="4288">
                  <c:v>2.3752</c:v>
                </c:pt>
                <c:pt idx="4289">
                  <c:v>2.3752</c:v>
                </c:pt>
                <c:pt idx="4290">
                  <c:v>2.3742000000000001</c:v>
                </c:pt>
                <c:pt idx="4291">
                  <c:v>2.3666999999999998</c:v>
                </c:pt>
                <c:pt idx="4292">
                  <c:v>2.3803999999999998</c:v>
                </c:pt>
                <c:pt idx="4293">
                  <c:v>2.3980999999999999</c:v>
                </c:pt>
                <c:pt idx="4294">
                  <c:v>2.4045999999999998</c:v>
                </c:pt>
                <c:pt idx="4295">
                  <c:v>2.4045999999999998</c:v>
                </c:pt>
                <c:pt idx="4296">
                  <c:v>2.4045999999999998</c:v>
                </c:pt>
                <c:pt idx="4297">
                  <c:v>2.4228000000000001</c:v>
                </c:pt>
                <c:pt idx="4298">
                  <c:v>2.4234</c:v>
                </c:pt>
                <c:pt idx="4299">
                  <c:v>2.4384000000000001</c:v>
                </c:pt>
                <c:pt idx="4300">
                  <c:v>2.4182999999999999</c:v>
                </c:pt>
                <c:pt idx="4301">
                  <c:v>2.4161000000000001</c:v>
                </c:pt>
                <c:pt idx="4302">
                  <c:v>2.4161000000000001</c:v>
                </c:pt>
                <c:pt idx="4303">
                  <c:v>2.4161000000000001</c:v>
                </c:pt>
                <c:pt idx="4304">
                  <c:v>2.4228000000000001</c:v>
                </c:pt>
                <c:pt idx="4305">
                  <c:v>2.4214000000000002</c:v>
                </c:pt>
                <c:pt idx="4306">
                  <c:v>2.4205999999999999</c:v>
                </c:pt>
                <c:pt idx="4307">
                  <c:v>2.4518</c:v>
                </c:pt>
                <c:pt idx="4308">
                  <c:v>2.4691000000000001</c:v>
                </c:pt>
                <c:pt idx="4309">
                  <c:v>2.4691000000000001</c:v>
                </c:pt>
                <c:pt idx="4310">
                  <c:v>2.4691000000000001</c:v>
                </c:pt>
                <c:pt idx="4311">
                  <c:v>2.4691000000000001</c:v>
                </c:pt>
                <c:pt idx="4312">
                  <c:v>2.4691000000000001</c:v>
                </c:pt>
                <c:pt idx="4313">
                  <c:v>2.4232</c:v>
                </c:pt>
                <c:pt idx="4314">
                  <c:v>2.4249000000000001</c:v>
                </c:pt>
                <c:pt idx="4315">
                  <c:v>2.4380000000000002</c:v>
                </c:pt>
                <c:pt idx="4316">
                  <c:v>2.4380000000000002</c:v>
                </c:pt>
                <c:pt idx="4317">
                  <c:v>2.4380000000000002</c:v>
                </c:pt>
                <c:pt idx="4318">
                  <c:v>2.4283999999999999</c:v>
                </c:pt>
                <c:pt idx="4319">
                  <c:v>2.4249000000000001</c:v>
                </c:pt>
                <c:pt idx="4320">
                  <c:v>2.4283999999999999</c:v>
                </c:pt>
                <c:pt idx="4321">
                  <c:v>2.4241000000000001</c:v>
                </c:pt>
                <c:pt idx="4322">
                  <c:v>2.4272999999999998</c:v>
                </c:pt>
                <c:pt idx="4323">
                  <c:v>2.4272999999999998</c:v>
                </c:pt>
                <c:pt idx="4324">
                  <c:v>2.4272999999999998</c:v>
                </c:pt>
                <c:pt idx="4325">
                  <c:v>2.4062000000000001</c:v>
                </c:pt>
                <c:pt idx="4326">
                  <c:v>2.3946999999999998</c:v>
                </c:pt>
                <c:pt idx="4327">
                  <c:v>2.3826999999999998</c:v>
                </c:pt>
                <c:pt idx="4328">
                  <c:v>2.3481999999999998</c:v>
                </c:pt>
                <c:pt idx="4329">
                  <c:v>2.3595999999999999</c:v>
                </c:pt>
                <c:pt idx="4330">
                  <c:v>2.3595999999999999</c:v>
                </c:pt>
                <c:pt idx="4331">
                  <c:v>2.3595999999999999</c:v>
                </c:pt>
                <c:pt idx="4332">
                  <c:v>2.3431999999999999</c:v>
                </c:pt>
                <c:pt idx="4333">
                  <c:v>2.3250999999999999</c:v>
                </c:pt>
                <c:pt idx="4334">
                  <c:v>2.3519999999999999</c:v>
                </c:pt>
                <c:pt idx="4335">
                  <c:v>2.3662999999999998</c:v>
                </c:pt>
                <c:pt idx="4336">
                  <c:v>2.3582000000000001</c:v>
                </c:pt>
                <c:pt idx="4337">
                  <c:v>2.3582000000000001</c:v>
                </c:pt>
                <c:pt idx="4338">
                  <c:v>2.3582000000000001</c:v>
                </c:pt>
                <c:pt idx="4339">
                  <c:v>2.3487</c:v>
                </c:pt>
                <c:pt idx="4340">
                  <c:v>2.3496000000000001</c:v>
                </c:pt>
                <c:pt idx="4341">
                  <c:v>2.3368000000000002</c:v>
                </c:pt>
                <c:pt idx="4342">
                  <c:v>2.3441000000000001</c:v>
                </c:pt>
                <c:pt idx="4343">
                  <c:v>2.3542000000000001</c:v>
                </c:pt>
                <c:pt idx="4344">
                  <c:v>2.3542000000000001</c:v>
                </c:pt>
                <c:pt idx="4345">
                  <c:v>2.3542000000000001</c:v>
                </c:pt>
                <c:pt idx="4346">
                  <c:v>2.3405999999999998</c:v>
                </c:pt>
                <c:pt idx="4347">
                  <c:v>2.3431999999999999</c:v>
                </c:pt>
                <c:pt idx="4348">
                  <c:v>2.3380000000000001</c:v>
                </c:pt>
                <c:pt idx="4349">
                  <c:v>2.3475000000000001</c:v>
                </c:pt>
                <c:pt idx="4350">
                  <c:v>2.3508</c:v>
                </c:pt>
                <c:pt idx="4351">
                  <c:v>2.3508</c:v>
                </c:pt>
                <c:pt idx="4352">
                  <c:v>2.3508</c:v>
                </c:pt>
                <c:pt idx="4353">
                  <c:v>2.3641000000000001</c:v>
                </c:pt>
                <c:pt idx="4354">
                  <c:v>2.3502000000000001</c:v>
                </c:pt>
                <c:pt idx="4355">
                  <c:v>2.3371</c:v>
                </c:pt>
                <c:pt idx="4356">
                  <c:v>2.3235999999999999</c:v>
                </c:pt>
                <c:pt idx="4357">
                  <c:v>2.3235999999999999</c:v>
                </c:pt>
                <c:pt idx="4358">
                  <c:v>2.3235999999999999</c:v>
                </c:pt>
                <c:pt idx="4359">
                  <c:v>2.3235999999999999</c:v>
                </c:pt>
                <c:pt idx="4360">
                  <c:v>2.3220000000000001</c:v>
                </c:pt>
                <c:pt idx="4361">
                  <c:v>2.3022</c:v>
                </c:pt>
                <c:pt idx="4362">
                  <c:v>2.2976999999999999</c:v>
                </c:pt>
                <c:pt idx="4363">
                  <c:v>2.3117999999999999</c:v>
                </c:pt>
                <c:pt idx="4364">
                  <c:v>2.2924000000000002</c:v>
                </c:pt>
                <c:pt idx="4365">
                  <c:v>2.2924000000000002</c:v>
                </c:pt>
                <c:pt idx="4366">
                  <c:v>2.2924000000000002</c:v>
                </c:pt>
                <c:pt idx="4367">
                  <c:v>2.2907000000000002</c:v>
                </c:pt>
                <c:pt idx="4368">
                  <c:v>2.2841999999999998</c:v>
                </c:pt>
                <c:pt idx="4369">
                  <c:v>2.2728000000000002</c:v>
                </c:pt>
                <c:pt idx="4370">
                  <c:v>2.2709000000000001</c:v>
                </c:pt>
                <c:pt idx="4371">
                  <c:v>2.2988</c:v>
                </c:pt>
                <c:pt idx="4372">
                  <c:v>2.2988</c:v>
                </c:pt>
                <c:pt idx="4373">
                  <c:v>2.2988</c:v>
                </c:pt>
                <c:pt idx="4374">
                  <c:v>2.3180000000000001</c:v>
                </c:pt>
                <c:pt idx="4375">
                  <c:v>2.3172000000000001</c:v>
                </c:pt>
                <c:pt idx="4376">
                  <c:v>2.3165</c:v>
                </c:pt>
                <c:pt idx="4377">
                  <c:v>2.3327</c:v>
                </c:pt>
                <c:pt idx="4378">
                  <c:v>2.3269000000000002</c:v>
                </c:pt>
                <c:pt idx="4379">
                  <c:v>2.3269000000000002</c:v>
                </c:pt>
                <c:pt idx="4380">
                  <c:v>2.3269000000000002</c:v>
                </c:pt>
                <c:pt idx="4381">
                  <c:v>2.3347000000000002</c:v>
                </c:pt>
                <c:pt idx="4382">
                  <c:v>2.3487</c:v>
                </c:pt>
                <c:pt idx="4383">
                  <c:v>2.3567999999999998</c:v>
                </c:pt>
                <c:pt idx="4384">
                  <c:v>2.3666</c:v>
                </c:pt>
                <c:pt idx="4385">
                  <c:v>2.3557999999999999</c:v>
                </c:pt>
                <c:pt idx="4386">
                  <c:v>2.3557999999999999</c:v>
                </c:pt>
                <c:pt idx="4387">
                  <c:v>2.3557999999999999</c:v>
                </c:pt>
                <c:pt idx="4388">
                  <c:v>2.3689</c:v>
                </c:pt>
                <c:pt idx="4389">
                  <c:v>2.3624999999999998</c:v>
                </c:pt>
                <c:pt idx="4390">
                  <c:v>2.3624999999999998</c:v>
                </c:pt>
                <c:pt idx="4391">
                  <c:v>2.3769999999999998</c:v>
                </c:pt>
                <c:pt idx="4392">
                  <c:v>2.4148999999999998</c:v>
                </c:pt>
                <c:pt idx="4393">
                  <c:v>2.4148999999999998</c:v>
                </c:pt>
                <c:pt idx="4394">
                  <c:v>2.4148999999999998</c:v>
                </c:pt>
                <c:pt idx="4395">
                  <c:v>2.4327000000000001</c:v>
                </c:pt>
                <c:pt idx="4396">
                  <c:v>2.4174000000000002</c:v>
                </c:pt>
                <c:pt idx="4397">
                  <c:v>2.4340999999999999</c:v>
                </c:pt>
                <c:pt idx="4398">
                  <c:v>2.4519000000000002</c:v>
                </c:pt>
                <c:pt idx="4399">
                  <c:v>2.4838</c:v>
                </c:pt>
                <c:pt idx="4400">
                  <c:v>2.4838</c:v>
                </c:pt>
                <c:pt idx="4401">
                  <c:v>2.4838</c:v>
                </c:pt>
                <c:pt idx="4402">
                  <c:v>2.4952000000000001</c:v>
                </c:pt>
                <c:pt idx="4403">
                  <c:v>2.5154000000000001</c:v>
                </c:pt>
                <c:pt idx="4404">
                  <c:v>2.5116999999999998</c:v>
                </c:pt>
                <c:pt idx="4405">
                  <c:v>2.4799000000000002</c:v>
                </c:pt>
                <c:pt idx="4406">
                  <c:v>2.4763000000000002</c:v>
                </c:pt>
                <c:pt idx="4407">
                  <c:v>2.4763000000000002</c:v>
                </c:pt>
                <c:pt idx="4408">
                  <c:v>2.4763000000000002</c:v>
                </c:pt>
                <c:pt idx="4409">
                  <c:v>2.4737</c:v>
                </c:pt>
                <c:pt idx="4410">
                  <c:v>2.4786999999999999</c:v>
                </c:pt>
                <c:pt idx="4411">
                  <c:v>2.5015999999999998</c:v>
                </c:pt>
                <c:pt idx="4412">
                  <c:v>2.5295999999999998</c:v>
                </c:pt>
                <c:pt idx="4413">
                  <c:v>2.524</c:v>
                </c:pt>
                <c:pt idx="4414">
                  <c:v>2.524</c:v>
                </c:pt>
                <c:pt idx="4415">
                  <c:v>2.524</c:v>
                </c:pt>
                <c:pt idx="4416">
                  <c:v>2.5228000000000002</c:v>
                </c:pt>
                <c:pt idx="4417">
                  <c:v>2.5247999999999999</c:v>
                </c:pt>
                <c:pt idx="4418">
                  <c:v>2.5200999999999998</c:v>
                </c:pt>
                <c:pt idx="4419">
                  <c:v>2.5200999999999998</c:v>
                </c:pt>
                <c:pt idx="4420">
                  <c:v>2.5219999999999998</c:v>
                </c:pt>
                <c:pt idx="4421">
                  <c:v>2.5219999999999998</c:v>
                </c:pt>
                <c:pt idx="4422">
                  <c:v>2.5219999999999998</c:v>
                </c:pt>
                <c:pt idx="4423">
                  <c:v>2.5413000000000001</c:v>
                </c:pt>
                <c:pt idx="4424">
                  <c:v>2.5697000000000001</c:v>
                </c:pt>
                <c:pt idx="4425">
                  <c:v>2.6086</c:v>
                </c:pt>
                <c:pt idx="4426">
                  <c:v>2.6417999999999999</c:v>
                </c:pt>
                <c:pt idx="4427">
                  <c:v>2.6707999999999998</c:v>
                </c:pt>
                <c:pt idx="4428">
                  <c:v>2.6707999999999998</c:v>
                </c:pt>
                <c:pt idx="4429">
                  <c:v>2.6707999999999998</c:v>
                </c:pt>
                <c:pt idx="4430">
                  <c:v>2.6366999999999998</c:v>
                </c:pt>
                <c:pt idx="4431">
                  <c:v>2.6663999999999999</c:v>
                </c:pt>
                <c:pt idx="4432">
                  <c:v>2.7486000000000002</c:v>
                </c:pt>
                <c:pt idx="4433">
                  <c:v>2.6922000000000001</c:v>
                </c:pt>
                <c:pt idx="4434">
                  <c:v>2.7181000000000002</c:v>
                </c:pt>
                <c:pt idx="4435">
                  <c:v>2.7181000000000002</c:v>
                </c:pt>
                <c:pt idx="4436">
                  <c:v>2.7181000000000002</c:v>
                </c:pt>
                <c:pt idx="4437">
                  <c:v>2.6823000000000001</c:v>
                </c:pt>
                <c:pt idx="4438">
                  <c:v>2.67</c:v>
                </c:pt>
                <c:pt idx="4439">
                  <c:v>2.7029999999999998</c:v>
                </c:pt>
                <c:pt idx="4440">
                  <c:v>2.7505000000000002</c:v>
                </c:pt>
                <c:pt idx="4441">
                  <c:v>2.7909999999999999</c:v>
                </c:pt>
                <c:pt idx="4442">
                  <c:v>2.7909999999999999</c:v>
                </c:pt>
                <c:pt idx="4443">
                  <c:v>2.7909999999999999</c:v>
                </c:pt>
                <c:pt idx="4444">
                  <c:v>2.8269000000000002</c:v>
                </c:pt>
                <c:pt idx="4445">
                  <c:v>2.7995000000000001</c:v>
                </c:pt>
                <c:pt idx="4446">
                  <c:v>2.8584000000000001</c:v>
                </c:pt>
                <c:pt idx="4447">
                  <c:v>2.8593000000000002</c:v>
                </c:pt>
                <c:pt idx="4448">
                  <c:v>2.8443999999999998</c:v>
                </c:pt>
                <c:pt idx="4449">
                  <c:v>2.8443999999999998</c:v>
                </c:pt>
                <c:pt idx="4450">
                  <c:v>2.8443999999999998</c:v>
                </c:pt>
                <c:pt idx="4451">
                  <c:v>2.8595000000000002</c:v>
                </c:pt>
                <c:pt idx="4452">
                  <c:v>2.9140999999999999</c:v>
                </c:pt>
                <c:pt idx="4453">
                  <c:v>2.8616999999999999</c:v>
                </c:pt>
                <c:pt idx="4454">
                  <c:v>2.8481000000000001</c:v>
                </c:pt>
                <c:pt idx="4455">
                  <c:v>2.8746</c:v>
                </c:pt>
                <c:pt idx="4456">
                  <c:v>2.8746</c:v>
                </c:pt>
                <c:pt idx="4457">
                  <c:v>2.8746</c:v>
                </c:pt>
                <c:pt idx="4458">
                  <c:v>2.8711000000000002</c:v>
                </c:pt>
                <c:pt idx="4459">
                  <c:v>2.8551000000000002</c:v>
                </c:pt>
                <c:pt idx="4460">
                  <c:v>2.8540999999999999</c:v>
                </c:pt>
                <c:pt idx="4461">
                  <c:v>2.8231999999999999</c:v>
                </c:pt>
                <c:pt idx="4462">
                  <c:v>2.8147000000000002</c:v>
                </c:pt>
                <c:pt idx="4463">
                  <c:v>2.8147000000000002</c:v>
                </c:pt>
                <c:pt idx="4464">
                  <c:v>2.8147000000000002</c:v>
                </c:pt>
                <c:pt idx="4465">
                  <c:v>2.8454999999999999</c:v>
                </c:pt>
                <c:pt idx="4466">
                  <c:v>2.8671000000000002</c:v>
                </c:pt>
                <c:pt idx="4467">
                  <c:v>2.8782999999999999</c:v>
                </c:pt>
                <c:pt idx="4468">
                  <c:v>2.8772000000000002</c:v>
                </c:pt>
                <c:pt idx="4469">
                  <c:v>2.8671000000000002</c:v>
                </c:pt>
                <c:pt idx="4470">
                  <c:v>2.8671000000000002</c:v>
                </c:pt>
                <c:pt idx="4471">
                  <c:v>2.8671000000000002</c:v>
                </c:pt>
                <c:pt idx="4472">
                  <c:v>2.8816000000000002</c:v>
                </c:pt>
                <c:pt idx="4473">
                  <c:v>2.9131999999999998</c:v>
                </c:pt>
                <c:pt idx="4474">
                  <c:v>2.9479000000000002</c:v>
                </c:pt>
                <c:pt idx="4475">
                  <c:v>2.9822000000000002</c:v>
                </c:pt>
                <c:pt idx="4476">
                  <c:v>3.0177</c:v>
                </c:pt>
                <c:pt idx="4477">
                  <c:v>3.0177</c:v>
                </c:pt>
                <c:pt idx="4478">
                  <c:v>3.0177</c:v>
                </c:pt>
                <c:pt idx="4479">
                  <c:v>3.1448999999999998</c:v>
                </c:pt>
                <c:pt idx="4480">
                  <c:v>3.2692000000000001</c:v>
                </c:pt>
                <c:pt idx="4481">
                  <c:v>3.4285000000000001</c:v>
                </c:pt>
                <c:pt idx="4482">
                  <c:v>3.3275000000000001</c:v>
                </c:pt>
                <c:pt idx="4483">
                  <c:v>3.0301999999999998</c:v>
                </c:pt>
                <c:pt idx="4484">
                  <c:v>3.0301999999999998</c:v>
                </c:pt>
                <c:pt idx="4485">
                  <c:v>3.0301999999999998</c:v>
                </c:pt>
                <c:pt idx="4486">
                  <c:v>3.0731999999999999</c:v>
                </c:pt>
                <c:pt idx="4487">
                  <c:v>3.2069999999999999</c:v>
                </c:pt>
                <c:pt idx="4488">
                  <c:v>3.0598000000000001</c:v>
                </c:pt>
                <c:pt idx="4489">
                  <c:v>2.8883000000000001</c:v>
                </c:pt>
                <c:pt idx="4490">
                  <c:v>2.9964</c:v>
                </c:pt>
                <c:pt idx="4491">
                  <c:v>2.9964</c:v>
                </c:pt>
                <c:pt idx="4492">
                  <c:v>2.9964</c:v>
                </c:pt>
                <c:pt idx="4493">
                  <c:v>3.0979000000000001</c:v>
                </c:pt>
                <c:pt idx="4494">
                  <c:v>3.2094</c:v>
                </c:pt>
                <c:pt idx="4495">
                  <c:v>3.1964999999999999</c:v>
                </c:pt>
                <c:pt idx="4496">
                  <c:v>3.1911999999999998</c:v>
                </c:pt>
                <c:pt idx="4497">
                  <c:v>3.1619999999999999</c:v>
                </c:pt>
                <c:pt idx="4498">
                  <c:v>3.1619999999999999</c:v>
                </c:pt>
                <c:pt idx="4499">
                  <c:v>3.1619999999999999</c:v>
                </c:pt>
                <c:pt idx="4500">
                  <c:v>3.1141999999999999</c:v>
                </c:pt>
                <c:pt idx="4501">
                  <c:v>3.0922999999999998</c:v>
                </c:pt>
                <c:pt idx="4502">
                  <c:v>3.0794000000000001</c:v>
                </c:pt>
                <c:pt idx="4503">
                  <c:v>3.1417000000000002</c:v>
                </c:pt>
                <c:pt idx="4504">
                  <c:v>3.1135999999999999</c:v>
                </c:pt>
                <c:pt idx="4505">
                  <c:v>3.1135999999999999</c:v>
                </c:pt>
                <c:pt idx="4506">
                  <c:v>3.1135999999999999</c:v>
                </c:pt>
                <c:pt idx="4507">
                  <c:v>3.0788000000000002</c:v>
                </c:pt>
                <c:pt idx="4508">
                  <c:v>3.0949</c:v>
                </c:pt>
                <c:pt idx="4509">
                  <c:v>3.1219000000000001</c:v>
                </c:pt>
                <c:pt idx="4510">
                  <c:v>3.1238999999999999</c:v>
                </c:pt>
                <c:pt idx="4511">
                  <c:v>3.0223</c:v>
                </c:pt>
                <c:pt idx="4512">
                  <c:v>3.0223</c:v>
                </c:pt>
                <c:pt idx="4513">
                  <c:v>3.0223</c:v>
                </c:pt>
                <c:pt idx="4514">
                  <c:v>3.0286</c:v>
                </c:pt>
                <c:pt idx="4515">
                  <c:v>3.0988000000000002</c:v>
                </c:pt>
                <c:pt idx="4516">
                  <c:v>3.1324999999999998</c:v>
                </c:pt>
                <c:pt idx="4517">
                  <c:v>3.1511999999999998</c:v>
                </c:pt>
                <c:pt idx="4518">
                  <c:v>3.1783000000000001</c:v>
                </c:pt>
                <c:pt idx="4519">
                  <c:v>3.1783000000000001</c:v>
                </c:pt>
                <c:pt idx="4520">
                  <c:v>3.1783000000000001</c:v>
                </c:pt>
                <c:pt idx="4521">
                  <c:v>3.1312000000000002</c:v>
                </c:pt>
                <c:pt idx="4522">
                  <c:v>3.1305999999999998</c:v>
                </c:pt>
                <c:pt idx="4523">
                  <c:v>3.1153</c:v>
                </c:pt>
                <c:pt idx="4524">
                  <c:v>3.1238999999999999</c:v>
                </c:pt>
                <c:pt idx="4525">
                  <c:v>3.1505999999999998</c:v>
                </c:pt>
                <c:pt idx="4526">
                  <c:v>3.1505999999999998</c:v>
                </c:pt>
                <c:pt idx="4527">
                  <c:v>3.1505999999999998</c:v>
                </c:pt>
                <c:pt idx="4528">
                  <c:v>3.1884000000000001</c:v>
                </c:pt>
                <c:pt idx="4529">
                  <c:v>3.2248000000000001</c:v>
                </c:pt>
                <c:pt idx="4530">
                  <c:v>3.3239999999999998</c:v>
                </c:pt>
                <c:pt idx="4531">
                  <c:v>3.3843000000000001</c:v>
                </c:pt>
                <c:pt idx="4532">
                  <c:v>3.4277000000000002</c:v>
                </c:pt>
                <c:pt idx="4533">
                  <c:v>3.4277000000000002</c:v>
                </c:pt>
                <c:pt idx="4534">
                  <c:v>3.4277000000000002</c:v>
                </c:pt>
                <c:pt idx="4535">
                  <c:v>3.5448</c:v>
                </c:pt>
                <c:pt idx="4536">
                  <c:v>3.6215999999999999</c:v>
                </c:pt>
                <c:pt idx="4537">
                  <c:v>3.7256999999999998</c:v>
                </c:pt>
                <c:pt idx="4538">
                  <c:v>3.7515999999999998</c:v>
                </c:pt>
                <c:pt idx="4539">
                  <c:v>3.8540999999999999</c:v>
                </c:pt>
                <c:pt idx="4540">
                  <c:v>3.8540999999999999</c:v>
                </c:pt>
                <c:pt idx="4541">
                  <c:v>3.8540999999999999</c:v>
                </c:pt>
                <c:pt idx="4542">
                  <c:v>3.8948999999999998</c:v>
                </c:pt>
                <c:pt idx="4543">
                  <c:v>3.7467000000000001</c:v>
                </c:pt>
                <c:pt idx="4544">
                  <c:v>3.5935999999999999</c:v>
                </c:pt>
                <c:pt idx="4545">
                  <c:v>3.6951999999999998</c:v>
                </c:pt>
                <c:pt idx="4546">
                  <c:v>3.6593</c:v>
                </c:pt>
                <c:pt idx="4547">
                  <c:v>3.6593</c:v>
                </c:pt>
                <c:pt idx="4548">
                  <c:v>3.6593</c:v>
                </c:pt>
                <c:pt idx="4549">
                  <c:v>3.6964999999999999</c:v>
                </c:pt>
                <c:pt idx="4550">
                  <c:v>3.7017000000000002</c:v>
                </c:pt>
                <c:pt idx="4551">
                  <c:v>3.8519999999999999</c:v>
                </c:pt>
                <c:pt idx="4552">
                  <c:v>3.9228000000000001</c:v>
                </c:pt>
                <c:pt idx="4553">
                  <c:v>3.9235000000000002</c:v>
                </c:pt>
                <c:pt idx="4554">
                  <c:v>3.9235000000000002</c:v>
                </c:pt>
                <c:pt idx="4555">
                  <c:v>3.9235000000000002</c:v>
                </c:pt>
                <c:pt idx="4556">
                  <c:v>3.8613</c:v>
                </c:pt>
                <c:pt idx="4557">
                  <c:v>3.8567</c:v>
                </c:pt>
                <c:pt idx="4558">
                  <c:v>3.8744000000000001</c:v>
                </c:pt>
                <c:pt idx="4559">
                  <c:v>3.9245000000000001</c:v>
                </c:pt>
                <c:pt idx="4560">
                  <c:v>3.8759000000000001</c:v>
                </c:pt>
                <c:pt idx="4561">
                  <c:v>3.8759000000000001</c:v>
                </c:pt>
                <c:pt idx="4562">
                  <c:v>3.8759000000000001</c:v>
                </c:pt>
                <c:pt idx="4563">
                  <c:v>3.9125000000000001</c:v>
                </c:pt>
                <c:pt idx="4564">
                  <c:v>3.9552</c:v>
                </c:pt>
                <c:pt idx="4565">
                  <c:v>3.8704000000000001</c:v>
                </c:pt>
                <c:pt idx="4566">
                  <c:v>3.8616999999999999</c:v>
                </c:pt>
                <c:pt idx="4567">
                  <c:v>3.8014999999999999</c:v>
                </c:pt>
                <c:pt idx="4568">
                  <c:v>3.8014999999999999</c:v>
                </c:pt>
                <c:pt idx="4569">
                  <c:v>3.8014999999999999</c:v>
                </c:pt>
                <c:pt idx="4570">
                  <c:v>3.7406000000000001</c:v>
                </c:pt>
                <c:pt idx="4571">
                  <c:v>3.8210999999999999</c:v>
                </c:pt>
                <c:pt idx="4572">
                  <c:v>3.7443</c:v>
                </c:pt>
                <c:pt idx="4573">
                  <c:v>3.645</c:v>
                </c:pt>
                <c:pt idx="4574">
                  <c:v>3.6113</c:v>
                </c:pt>
                <c:pt idx="4575">
                  <c:v>3.6113</c:v>
                </c:pt>
                <c:pt idx="4576">
                  <c:v>3.6113</c:v>
                </c:pt>
                <c:pt idx="4577">
                  <c:v>3.5417999999999998</c:v>
                </c:pt>
                <c:pt idx="4578">
                  <c:v>3.5625</c:v>
                </c:pt>
                <c:pt idx="4579">
                  <c:v>3.5975999999999999</c:v>
                </c:pt>
                <c:pt idx="4580">
                  <c:v>3.6217999999999999</c:v>
                </c:pt>
                <c:pt idx="4581">
                  <c:v>3.5270999999999999</c:v>
                </c:pt>
                <c:pt idx="4582">
                  <c:v>3.5270999999999999</c:v>
                </c:pt>
                <c:pt idx="4583">
                  <c:v>3.5270999999999999</c:v>
                </c:pt>
                <c:pt idx="4584">
                  <c:v>3.5034999999999998</c:v>
                </c:pt>
                <c:pt idx="4585">
                  <c:v>3.5527000000000002</c:v>
                </c:pt>
                <c:pt idx="4586">
                  <c:v>3.6341999999999999</c:v>
                </c:pt>
                <c:pt idx="4587">
                  <c:v>3.6797</c:v>
                </c:pt>
                <c:pt idx="4588">
                  <c:v>3.6797</c:v>
                </c:pt>
                <c:pt idx="4589">
                  <c:v>3.6797</c:v>
                </c:pt>
                <c:pt idx="4590">
                  <c:v>3.6797</c:v>
                </c:pt>
                <c:pt idx="4591">
                  <c:v>3.5889000000000002</c:v>
                </c:pt>
                <c:pt idx="4592">
                  <c:v>3.5547</c:v>
                </c:pt>
                <c:pt idx="4593">
                  <c:v>3.5146000000000002</c:v>
                </c:pt>
                <c:pt idx="4594">
                  <c:v>3.5103</c:v>
                </c:pt>
                <c:pt idx="4595">
                  <c:v>3.5615999999999999</c:v>
                </c:pt>
                <c:pt idx="4596">
                  <c:v>3.5615999999999999</c:v>
                </c:pt>
                <c:pt idx="4597">
                  <c:v>3.5615999999999999</c:v>
                </c:pt>
                <c:pt idx="4598">
                  <c:v>3.5491999999999999</c:v>
                </c:pt>
                <c:pt idx="4599">
                  <c:v>3.5872000000000002</c:v>
                </c:pt>
                <c:pt idx="4600">
                  <c:v>3.5897999999999999</c:v>
                </c:pt>
                <c:pt idx="4601">
                  <c:v>3.6030000000000002</c:v>
                </c:pt>
                <c:pt idx="4602">
                  <c:v>3.6364999999999998</c:v>
                </c:pt>
                <c:pt idx="4603">
                  <c:v>3.6364999999999998</c:v>
                </c:pt>
                <c:pt idx="4604">
                  <c:v>3.6364999999999998</c:v>
                </c:pt>
                <c:pt idx="4605">
                  <c:v>3.6160000000000001</c:v>
                </c:pt>
                <c:pt idx="4606">
                  <c:v>3.6625000000000001</c:v>
                </c:pt>
                <c:pt idx="4607">
                  <c:v>3.7048999999999999</c:v>
                </c:pt>
                <c:pt idx="4608">
                  <c:v>3.7513999999999998</c:v>
                </c:pt>
                <c:pt idx="4609">
                  <c:v>3.7526000000000002</c:v>
                </c:pt>
                <c:pt idx="4610">
                  <c:v>3.7526000000000002</c:v>
                </c:pt>
                <c:pt idx="4611">
                  <c:v>3.7526000000000002</c:v>
                </c:pt>
                <c:pt idx="4612">
                  <c:v>3.798</c:v>
                </c:pt>
                <c:pt idx="4613">
                  <c:v>3.7685</c:v>
                </c:pt>
                <c:pt idx="4614">
                  <c:v>3.7953999999999999</c:v>
                </c:pt>
                <c:pt idx="4615">
                  <c:v>3.7534999999999998</c:v>
                </c:pt>
                <c:pt idx="4616">
                  <c:v>3.7342</c:v>
                </c:pt>
                <c:pt idx="4617">
                  <c:v>3.7342</c:v>
                </c:pt>
                <c:pt idx="4618">
                  <c:v>3.7342</c:v>
                </c:pt>
                <c:pt idx="4619">
                  <c:v>3.6318000000000001</c:v>
                </c:pt>
                <c:pt idx="4620">
                  <c:v>3.5827</c:v>
                </c:pt>
                <c:pt idx="4621">
                  <c:v>3.5316000000000001</c:v>
                </c:pt>
                <c:pt idx="4622">
                  <c:v>3.5047000000000001</c:v>
                </c:pt>
                <c:pt idx="4623">
                  <c:v>3.4278</c:v>
                </c:pt>
                <c:pt idx="4624">
                  <c:v>3.4278</c:v>
                </c:pt>
                <c:pt idx="4625">
                  <c:v>3.4278</c:v>
                </c:pt>
                <c:pt idx="4626">
                  <c:v>3.4946999999999999</c:v>
                </c:pt>
                <c:pt idx="4627">
                  <c:v>3.5009999999999999</c:v>
                </c:pt>
                <c:pt idx="4628">
                  <c:v>3.5009999999999999</c:v>
                </c:pt>
                <c:pt idx="4629">
                  <c:v>3.5251000000000001</c:v>
                </c:pt>
                <c:pt idx="4630">
                  <c:v>3.5413000000000001</c:v>
                </c:pt>
                <c:pt idx="4631">
                  <c:v>3.5413000000000001</c:v>
                </c:pt>
                <c:pt idx="4632">
                  <c:v>3.5413000000000001</c:v>
                </c:pt>
                <c:pt idx="4633">
                  <c:v>3.5333000000000001</c:v>
                </c:pt>
                <c:pt idx="4634">
                  <c:v>3.5333000000000001</c:v>
                </c:pt>
                <c:pt idx="4635">
                  <c:v>3.5333000000000001</c:v>
                </c:pt>
                <c:pt idx="4636">
                  <c:v>3.5224000000000002</c:v>
                </c:pt>
                <c:pt idx="4637">
                  <c:v>3.4698000000000002</c:v>
                </c:pt>
                <c:pt idx="4638">
                  <c:v>3.4698000000000002</c:v>
                </c:pt>
                <c:pt idx="4639">
                  <c:v>3.4698000000000002</c:v>
                </c:pt>
                <c:pt idx="4640">
                  <c:v>3.3664000000000001</c:v>
                </c:pt>
                <c:pt idx="4641">
                  <c:v>3.3422999999999998</c:v>
                </c:pt>
                <c:pt idx="4642">
                  <c:v>3.3123999999999998</c:v>
                </c:pt>
                <c:pt idx="4643">
                  <c:v>3.3296999999999999</c:v>
                </c:pt>
                <c:pt idx="4644">
                  <c:v>3.2917999999999998</c:v>
                </c:pt>
                <c:pt idx="4645">
                  <c:v>3.2917999999999998</c:v>
                </c:pt>
                <c:pt idx="4646">
                  <c:v>3.2917999999999998</c:v>
                </c:pt>
                <c:pt idx="4647">
                  <c:v>3.2955999999999999</c:v>
                </c:pt>
                <c:pt idx="4648">
                  <c:v>3.2757999999999998</c:v>
                </c:pt>
                <c:pt idx="4649">
                  <c:v>3.2982999999999998</c:v>
                </c:pt>
                <c:pt idx="4650">
                  <c:v>3.2936999999999999</c:v>
                </c:pt>
                <c:pt idx="4651">
                  <c:v>3.3632</c:v>
                </c:pt>
                <c:pt idx="4652">
                  <c:v>3.3632</c:v>
                </c:pt>
                <c:pt idx="4653">
                  <c:v>3.3632</c:v>
                </c:pt>
                <c:pt idx="4654">
                  <c:v>3.4102999999999999</c:v>
                </c:pt>
                <c:pt idx="4655">
                  <c:v>3.4401999999999999</c:v>
                </c:pt>
                <c:pt idx="4656">
                  <c:v>3.5188999999999999</c:v>
                </c:pt>
                <c:pt idx="4657">
                  <c:v>3.4901</c:v>
                </c:pt>
                <c:pt idx="4658">
                  <c:v>3.5922999999999998</c:v>
                </c:pt>
                <c:pt idx="4659">
                  <c:v>3.5922999999999998</c:v>
                </c:pt>
                <c:pt idx="4660">
                  <c:v>3.5922999999999998</c:v>
                </c:pt>
                <c:pt idx="4661">
                  <c:v>3.6623000000000001</c:v>
                </c:pt>
                <c:pt idx="4662">
                  <c:v>3.6312000000000002</c:v>
                </c:pt>
                <c:pt idx="4663">
                  <c:v>3.6417000000000002</c:v>
                </c:pt>
                <c:pt idx="4664">
                  <c:v>3.5695999999999999</c:v>
                </c:pt>
                <c:pt idx="4665">
                  <c:v>3.5257999999999998</c:v>
                </c:pt>
                <c:pt idx="4666">
                  <c:v>3.5257999999999998</c:v>
                </c:pt>
                <c:pt idx="4667">
                  <c:v>3.5257999999999998</c:v>
                </c:pt>
                <c:pt idx="4668">
                  <c:v>3.4929999999999999</c:v>
                </c:pt>
                <c:pt idx="4669">
                  <c:v>3.5406</c:v>
                </c:pt>
                <c:pt idx="4670">
                  <c:v>3.5844999999999998</c:v>
                </c:pt>
                <c:pt idx="4671">
                  <c:v>3.6044999999999998</c:v>
                </c:pt>
                <c:pt idx="4672">
                  <c:v>3.5802</c:v>
                </c:pt>
                <c:pt idx="4673">
                  <c:v>3.5802</c:v>
                </c:pt>
                <c:pt idx="4674">
                  <c:v>3.5802</c:v>
                </c:pt>
                <c:pt idx="4675">
                  <c:v>3.6042000000000001</c:v>
                </c:pt>
                <c:pt idx="4676">
                  <c:v>3.5737000000000001</c:v>
                </c:pt>
                <c:pt idx="4677">
                  <c:v>3.6002999999999998</c:v>
                </c:pt>
                <c:pt idx="4678">
                  <c:v>3.6358999999999999</c:v>
                </c:pt>
                <c:pt idx="4679">
                  <c:v>3.6579999999999999</c:v>
                </c:pt>
                <c:pt idx="4680">
                  <c:v>3.6579999999999999</c:v>
                </c:pt>
                <c:pt idx="4681">
                  <c:v>3.6579999999999999</c:v>
                </c:pt>
                <c:pt idx="4682">
                  <c:v>3.6232000000000002</c:v>
                </c:pt>
                <c:pt idx="4683">
                  <c:v>3.5889000000000002</c:v>
                </c:pt>
                <c:pt idx="4684">
                  <c:v>3.5935000000000001</c:v>
                </c:pt>
                <c:pt idx="4685">
                  <c:v>3.6067</c:v>
                </c:pt>
                <c:pt idx="4686">
                  <c:v>3.6097000000000001</c:v>
                </c:pt>
                <c:pt idx="4687">
                  <c:v>3.6097000000000001</c:v>
                </c:pt>
                <c:pt idx="4688">
                  <c:v>3.6097000000000001</c:v>
                </c:pt>
                <c:pt idx="4689">
                  <c:v>3.5870000000000002</c:v>
                </c:pt>
                <c:pt idx="4690">
                  <c:v>3.6013000000000002</c:v>
                </c:pt>
                <c:pt idx="4691">
                  <c:v>3.5817000000000001</c:v>
                </c:pt>
                <c:pt idx="4692">
                  <c:v>3.585</c:v>
                </c:pt>
                <c:pt idx="4693">
                  <c:v>3.5632000000000001</c:v>
                </c:pt>
                <c:pt idx="4694">
                  <c:v>3.5632000000000001</c:v>
                </c:pt>
                <c:pt idx="4695">
                  <c:v>3.5632000000000001</c:v>
                </c:pt>
                <c:pt idx="4696">
                  <c:v>3.5632000000000001</c:v>
                </c:pt>
                <c:pt idx="4697">
                  <c:v>3.5632000000000001</c:v>
                </c:pt>
                <c:pt idx="4698">
                  <c:v>3.5636999999999999</c:v>
                </c:pt>
                <c:pt idx="4699">
                  <c:v>3.5259999999999998</c:v>
                </c:pt>
                <c:pt idx="4700">
                  <c:v>3.5009999999999999</c:v>
                </c:pt>
                <c:pt idx="4701">
                  <c:v>3.5009999999999999</c:v>
                </c:pt>
                <c:pt idx="4702">
                  <c:v>3.5009999999999999</c:v>
                </c:pt>
                <c:pt idx="4703">
                  <c:v>3.5280999999999998</c:v>
                </c:pt>
                <c:pt idx="4704">
                  <c:v>3.5061</c:v>
                </c:pt>
                <c:pt idx="4705">
                  <c:v>3.4763000000000002</c:v>
                </c:pt>
                <c:pt idx="4706">
                  <c:v>3.4293</c:v>
                </c:pt>
                <c:pt idx="4707">
                  <c:v>3.3957999999999999</c:v>
                </c:pt>
                <c:pt idx="4708">
                  <c:v>3.3957999999999999</c:v>
                </c:pt>
                <c:pt idx="4709">
                  <c:v>3.3957999999999999</c:v>
                </c:pt>
                <c:pt idx="4710">
                  <c:v>3.4441999999999999</c:v>
                </c:pt>
                <c:pt idx="4711">
                  <c:v>3.4308000000000001</c:v>
                </c:pt>
                <c:pt idx="4712">
                  <c:v>3.4575999999999998</c:v>
                </c:pt>
                <c:pt idx="4713">
                  <c:v>3.4830000000000001</c:v>
                </c:pt>
                <c:pt idx="4714">
                  <c:v>3.4462000000000002</c:v>
                </c:pt>
                <c:pt idx="4715">
                  <c:v>3.4462000000000002</c:v>
                </c:pt>
                <c:pt idx="4716">
                  <c:v>3.4462000000000002</c:v>
                </c:pt>
                <c:pt idx="4717">
                  <c:v>3.407</c:v>
                </c:pt>
                <c:pt idx="4718">
                  <c:v>3.3892000000000002</c:v>
                </c:pt>
                <c:pt idx="4719">
                  <c:v>3.3746999999999998</c:v>
                </c:pt>
                <c:pt idx="4720">
                  <c:v>3.4030999999999998</c:v>
                </c:pt>
                <c:pt idx="4721">
                  <c:v>3.3757000000000001</c:v>
                </c:pt>
                <c:pt idx="4722">
                  <c:v>3.3757000000000001</c:v>
                </c:pt>
                <c:pt idx="4723">
                  <c:v>3.3757000000000001</c:v>
                </c:pt>
                <c:pt idx="4724">
                  <c:v>3.3531</c:v>
                </c:pt>
                <c:pt idx="4725">
                  <c:v>3.3359000000000001</c:v>
                </c:pt>
                <c:pt idx="4726">
                  <c:v>3.2795000000000001</c:v>
                </c:pt>
                <c:pt idx="4727">
                  <c:v>3.2563</c:v>
                </c:pt>
                <c:pt idx="4728">
                  <c:v>3.2469000000000001</c:v>
                </c:pt>
                <c:pt idx="4729">
                  <c:v>3.2469000000000001</c:v>
                </c:pt>
                <c:pt idx="4730">
                  <c:v>3.2469000000000001</c:v>
                </c:pt>
                <c:pt idx="4731">
                  <c:v>3.1722999999999999</c:v>
                </c:pt>
                <c:pt idx="4732">
                  <c:v>3.1648999999999998</c:v>
                </c:pt>
                <c:pt idx="4733">
                  <c:v>3.1857000000000002</c:v>
                </c:pt>
                <c:pt idx="4734">
                  <c:v>3.2157</c:v>
                </c:pt>
                <c:pt idx="4735">
                  <c:v>3.2147000000000001</c:v>
                </c:pt>
                <c:pt idx="4736">
                  <c:v>3.2147000000000001</c:v>
                </c:pt>
                <c:pt idx="4737">
                  <c:v>3.2147000000000001</c:v>
                </c:pt>
                <c:pt idx="4738">
                  <c:v>3.1818</c:v>
                </c:pt>
                <c:pt idx="4739">
                  <c:v>3.1154000000000002</c:v>
                </c:pt>
                <c:pt idx="4740">
                  <c:v>3.0752000000000002</c:v>
                </c:pt>
                <c:pt idx="4741">
                  <c:v>3.0289000000000001</c:v>
                </c:pt>
                <c:pt idx="4742">
                  <c:v>3.0289000000000001</c:v>
                </c:pt>
                <c:pt idx="4743">
                  <c:v>3.0289000000000001</c:v>
                </c:pt>
                <c:pt idx="4744">
                  <c:v>3.0289000000000001</c:v>
                </c:pt>
                <c:pt idx="4745">
                  <c:v>3.0289000000000001</c:v>
                </c:pt>
                <c:pt idx="4746">
                  <c:v>3.0638999999999998</c:v>
                </c:pt>
                <c:pt idx="4747">
                  <c:v>3.0146999999999999</c:v>
                </c:pt>
                <c:pt idx="4748">
                  <c:v>3.0028999999999999</c:v>
                </c:pt>
                <c:pt idx="4749">
                  <c:v>3.0123000000000002</c:v>
                </c:pt>
                <c:pt idx="4750">
                  <c:v>3.0123000000000002</c:v>
                </c:pt>
                <c:pt idx="4751">
                  <c:v>3.0123000000000002</c:v>
                </c:pt>
                <c:pt idx="4752">
                  <c:v>2.9914999999999998</c:v>
                </c:pt>
                <c:pt idx="4753">
                  <c:v>2.9251</c:v>
                </c:pt>
                <c:pt idx="4754">
                  <c:v>2.8898000000000001</c:v>
                </c:pt>
                <c:pt idx="4755">
                  <c:v>2.8898000000000001</c:v>
                </c:pt>
                <c:pt idx="4756">
                  <c:v>2.9159000000000002</c:v>
                </c:pt>
                <c:pt idx="4757">
                  <c:v>2.9159000000000002</c:v>
                </c:pt>
                <c:pt idx="4758">
                  <c:v>2.9159000000000002</c:v>
                </c:pt>
                <c:pt idx="4759">
                  <c:v>2.9845000000000002</c:v>
                </c:pt>
                <c:pt idx="4760">
                  <c:v>3.0276999999999998</c:v>
                </c:pt>
                <c:pt idx="4761">
                  <c:v>2.9639000000000002</c:v>
                </c:pt>
                <c:pt idx="4762">
                  <c:v>2.9177</c:v>
                </c:pt>
                <c:pt idx="4763">
                  <c:v>2.8801999999999999</c:v>
                </c:pt>
                <c:pt idx="4764">
                  <c:v>2.8801999999999999</c:v>
                </c:pt>
                <c:pt idx="4765">
                  <c:v>2.8801999999999999</c:v>
                </c:pt>
                <c:pt idx="4766">
                  <c:v>2.8757000000000001</c:v>
                </c:pt>
                <c:pt idx="4767">
                  <c:v>2.8653</c:v>
                </c:pt>
                <c:pt idx="4768">
                  <c:v>2.8902000000000001</c:v>
                </c:pt>
                <c:pt idx="4769">
                  <c:v>2.9306000000000001</c:v>
                </c:pt>
                <c:pt idx="4770">
                  <c:v>2.9731000000000001</c:v>
                </c:pt>
                <c:pt idx="4771">
                  <c:v>2.9731000000000001</c:v>
                </c:pt>
                <c:pt idx="4772">
                  <c:v>2.9731000000000001</c:v>
                </c:pt>
                <c:pt idx="4773">
                  <c:v>2.9815</c:v>
                </c:pt>
                <c:pt idx="4774">
                  <c:v>3.0141</c:v>
                </c:pt>
                <c:pt idx="4775">
                  <c:v>3.0108999999999999</c:v>
                </c:pt>
                <c:pt idx="4776">
                  <c:v>2.9842</c:v>
                </c:pt>
                <c:pt idx="4777">
                  <c:v>2.9445000000000001</c:v>
                </c:pt>
                <c:pt idx="4778">
                  <c:v>2.9445000000000001</c:v>
                </c:pt>
                <c:pt idx="4779">
                  <c:v>2.9445000000000001</c:v>
                </c:pt>
                <c:pt idx="4780">
                  <c:v>2.9565000000000001</c:v>
                </c:pt>
                <c:pt idx="4781">
                  <c:v>3.0257000000000001</c:v>
                </c:pt>
                <c:pt idx="4782">
                  <c:v>3.0139999999999998</c:v>
                </c:pt>
                <c:pt idx="4783">
                  <c:v>2.9487999999999999</c:v>
                </c:pt>
                <c:pt idx="4784">
                  <c:v>2.9655999999999998</c:v>
                </c:pt>
                <c:pt idx="4785">
                  <c:v>2.9655999999999998</c:v>
                </c:pt>
                <c:pt idx="4786">
                  <c:v>2.9655999999999998</c:v>
                </c:pt>
                <c:pt idx="4787">
                  <c:v>2.9780000000000002</c:v>
                </c:pt>
                <c:pt idx="4788">
                  <c:v>2.964</c:v>
                </c:pt>
                <c:pt idx="4789">
                  <c:v>2.9112</c:v>
                </c:pt>
                <c:pt idx="4790">
                  <c:v>2.8929</c:v>
                </c:pt>
                <c:pt idx="4791">
                  <c:v>2.8491</c:v>
                </c:pt>
                <c:pt idx="4792">
                  <c:v>2.8491</c:v>
                </c:pt>
                <c:pt idx="4793">
                  <c:v>2.8491</c:v>
                </c:pt>
                <c:pt idx="4794">
                  <c:v>2.8681999999999999</c:v>
                </c:pt>
                <c:pt idx="4795">
                  <c:v>2.8603000000000001</c:v>
                </c:pt>
                <c:pt idx="4796">
                  <c:v>2.8692000000000002</c:v>
                </c:pt>
                <c:pt idx="4797">
                  <c:v>2.8620000000000001</c:v>
                </c:pt>
                <c:pt idx="4798">
                  <c:v>2.8570000000000002</c:v>
                </c:pt>
                <c:pt idx="4799">
                  <c:v>2.8570000000000002</c:v>
                </c:pt>
                <c:pt idx="4800">
                  <c:v>2.8570000000000002</c:v>
                </c:pt>
                <c:pt idx="4801">
                  <c:v>2.8508</c:v>
                </c:pt>
                <c:pt idx="4802">
                  <c:v>2.8744000000000001</c:v>
                </c:pt>
                <c:pt idx="4803">
                  <c:v>2.8902000000000001</c:v>
                </c:pt>
                <c:pt idx="4804">
                  <c:v>2.8902000000000001</c:v>
                </c:pt>
                <c:pt idx="4805">
                  <c:v>2.8933</c:v>
                </c:pt>
                <c:pt idx="4806">
                  <c:v>2.8933</c:v>
                </c:pt>
                <c:pt idx="4807">
                  <c:v>2.8933</c:v>
                </c:pt>
                <c:pt idx="4808">
                  <c:v>2.8788</c:v>
                </c:pt>
                <c:pt idx="4809">
                  <c:v>2.8616000000000001</c:v>
                </c:pt>
                <c:pt idx="4810">
                  <c:v>2.8559000000000001</c:v>
                </c:pt>
                <c:pt idx="4811">
                  <c:v>2.8940000000000001</c:v>
                </c:pt>
                <c:pt idx="4812">
                  <c:v>2.8812000000000002</c:v>
                </c:pt>
                <c:pt idx="4813">
                  <c:v>2.8812000000000002</c:v>
                </c:pt>
                <c:pt idx="4814">
                  <c:v>2.8812000000000002</c:v>
                </c:pt>
                <c:pt idx="4815">
                  <c:v>2.8719999999999999</c:v>
                </c:pt>
                <c:pt idx="4816">
                  <c:v>2.8443000000000001</c:v>
                </c:pt>
                <c:pt idx="4817">
                  <c:v>2.8218999999999999</c:v>
                </c:pt>
                <c:pt idx="4818">
                  <c:v>2.8332000000000002</c:v>
                </c:pt>
                <c:pt idx="4819">
                  <c:v>2.8298999999999999</c:v>
                </c:pt>
                <c:pt idx="4820">
                  <c:v>2.8298999999999999</c:v>
                </c:pt>
                <c:pt idx="4821">
                  <c:v>2.8298999999999999</c:v>
                </c:pt>
                <c:pt idx="4822">
                  <c:v>2.8675999999999999</c:v>
                </c:pt>
                <c:pt idx="4823">
                  <c:v>2.8822999999999999</c:v>
                </c:pt>
                <c:pt idx="4824">
                  <c:v>2.8671000000000002</c:v>
                </c:pt>
                <c:pt idx="4825">
                  <c:v>2.8921999999999999</c:v>
                </c:pt>
                <c:pt idx="4826">
                  <c:v>2.9028999999999998</c:v>
                </c:pt>
                <c:pt idx="4827">
                  <c:v>2.9028999999999998</c:v>
                </c:pt>
                <c:pt idx="4828">
                  <c:v>2.9028999999999998</c:v>
                </c:pt>
                <c:pt idx="4829">
                  <c:v>2.8753000000000002</c:v>
                </c:pt>
                <c:pt idx="4830">
                  <c:v>2.8553999999999999</c:v>
                </c:pt>
                <c:pt idx="4831">
                  <c:v>2.8677000000000001</c:v>
                </c:pt>
                <c:pt idx="4832">
                  <c:v>2.8563000000000001</c:v>
                </c:pt>
                <c:pt idx="4833">
                  <c:v>2.8774000000000002</c:v>
                </c:pt>
                <c:pt idx="4834">
                  <c:v>2.8774000000000002</c:v>
                </c:pt>
                <c:pt idx="4835">
                  <c:v>2.8774000000000002</c:v>
                </c:pt>
                <c:pt idx="4836">
                  <c:v>2.8828</c:v>
                </c:pt>
                <c:pt idx="4837">
                  <c:v>2.8826000000000001</c:v>
                </c:pt>
                <c:pt idx="4838">
                  <c:v>2.8877999999999999</c:v>
                </c:pt>
                <c:pt idx="4839">
                  <c:v>2.8961000000000001</c:v>
                </c:pt>
                <c:pt idx="4840">
                  <c:v>2.8885000000000001</c:v>
                </c:pt>
                <c:pt idx="4841">
                  <c:v>2.8885000000000001</c:v>
                </c:pt>
                <c:pt idx="4842">
                  <c:v>2.8885000000000001</c:v>
                </c:pt>
                <c:pt idx="4843">
                  <c:v>2.8965000000000001</c:v>
                </c:pt>
                <c:pt idx="4844">
                  <c:v>2.9155000000000002</c:v>
                </c:pt>
                <c:pt idx="4845">
                  <c:v>2.9472999999999998</c:v>
                </c:pt>
                <c:pt idx="4846">
                  <c:v>2.9655</c:v>
                </c:pt>
                <c:pt idx="4847">
                  <c:v>3.0005999999999999</c:v>
                </c:pt>
                <c:pt idx="4848">
                  <c:v>3.0005999999999999</c:v>
                </c:pt>
                <c:pt idx="4849">
                  <c:v>3.0005999999999999</c:v>
                </c:pt>
                <c:pt idx="4850">
                  <c:v>3.0739999999999998</c:v>
                </c:pt>
                <c:pt idx="4851">
                  <c:v>3.0366</c:v>
                </c:pt>
                <c:pt idx="4852">
                  <c:v>3.0390000000000001</c:v>
                </c:pt>
                <c:pt idx="4853">
                  <c:v>3.0068999999999999</c:v>
                </c:pt>
                <c:pt idx="4854">
                  <c:v>2.9891999999999999</c:v>
                </c:pt>
                <c:pt idx="4855">
                  <c:v>2.9891999999999999</c:v>
                </c:pt>
                <c:pt idx="4856">
                  <c:v>2.9891999999999999</c:v>
                </c:pt>
                <c:pt idx="4857">
                  <c:v>2.9944999999999999</c:v>
                </c:pt>
                <c:pt idx="4858">
                  <c:v>3.0236999999999998</c:v>
                </c:pt>
                <c:pt idx="4859">
                  <c:v>3.0308999999999999</c:v>
                </c:pt>
                <c:pt idx="4860">
                  <c:v>3.0139999999999998</c:v>
                </c:pt>
                <c:pt idx="4861">
                  <c:v>2.9929999999999999</c:v>
                </c:pt>
                <c:pt idx="4862">
                  <c:v>2.9929999999999999</c:v>
                </c:pt>
                <c:pt idx="4863">
                  <c:v>2.9929999999999999</c:v>
                </c:pt>
                <c:pt idx="4864">
                  <c:v>2.9847999999999999</c:v>
                </c:pt>
                <c:pt idx="4865">
                  <c:v>2.9973000000000001</c:v>
                </c:pt>
                <c:pt idx="4866">
                  <c:v>3.0009999999999999</c:v>
                </c:pt>
                <c:pt idx="4867">
                  <c:v>3.0032000000000001</c:v>
                </c:pt>
                <c:pt idx="4868">
                  <c:v>2.9925999999999999</c:v>
                </c:pt>
                <c:pt idx="4869">
                  <c:v>2.9925999999999999</c:v>
                </c:pt>
                <c:pt idx="4870">
                  <c:v>2.9925999999999999</c:v>
                </c:pt>
                <c:pt idx="4871">
                  <c:v>2.9895</c:v>
                </c:pt>
                <c:pt idx="4872">
                  <c:v>2.9895999999999998</c:v>
                </c:pt>
                <c:pt idx="4873">
                  <c:v>2.9733999999999998</c:v>
                </c:pt>
                <c:pt idx="4874">
                  <c:v>2.9531000000000001</c:v>
                </c:pt>
                <c:pt idx="4875">
                  <c:v>2.9664999999999999</c:v>
                </c:pt>
                <c:pt idx="4876">
                  <c:v>2.9664999999999999</c:v>
                </c:pt>
                <c:pt idx="4877">
                  <c:v>2.9664999999999999</c:v>
                </c:pt>
                <c:pt idx="4878">
                  <c:v>2.984</c:v>
                </c:pt>
                <c:pt idx="4879">
                  <c:v>2.9788999999999999</c:v>
                </c:pt>
                <c:pt idx="4880">
                  <c:v>2.9567999999999999</c:v>
                </c:pt>
                <c:pt idx="4881">
                  <c:v>2.9418000000000002</c:v>
                </c:pt>
                <c:pt idx="4882">
                  <c:v>2.9216000000000002</c:v>
                </c:pt>
                <c:pt idx="4883">
                  <c:v>2.9216000000000002</c:v>
                </c:pt>
                <c:pt idx="4884">
                  <c:v>2.9216000000000002</c:v>
                </c:pt>
                <c:pt idx="4885">
                  <c:v>2.9155000000000002</c:v>
                </c:pt>
                <c:pt idx="4886">
                  <c:v>2.9306000000000001</c:v>
                </c:pt>
                <c:pt idx="4887">
                  <c:v>2.9125000000000001</c:v>
                </c:pt>
                <c:pt idx="4888">
                  <c:v>2.8990999999999998</c:v>
                </c:pt>
                <c:pt idx="4889">
                  <c:v>2.8959000000000001</c:v>
                </c:pt>
                <c:pt idx="4890">
                  <c:v>2.8959000000000001</c:v>
                </c:pt>
                <c:pt idx="4891">
                  <c:v>2.8959000000000001</c:v>
                </c:pt>
                <c:pt idx="4892">
                  <c:v>2.8898000000000001</c:v>
                </c:pt>
                <c:pt idx="4893">
                  <c:v>2.8967000000000001</c:v>
                </c:pt>
                <c:pt idx="4894">
                  <c:v>2.9056999999999999</c:v>
                </c:pt>
                <c:pt idx="4895">
                  <c:v>2.8975</c:v>
                </c:pt>
                <c:pt idx="4896">
                  <c:v>2.9064999999999999</c:v>
                </c:pt>
                <c:pt idx="4897">
                  <c:v>2.9064999999999999</c:v>
                </c:pt>
                <c:pt idx="4898">
                  <c:v>2.9064999999999999</c:v>
                </c:pt>
                <c:pt idx="4899">
                  <c:v>2.9020999999999999</c:v>
                </c:pt>
                <c:pt idx="4900">
                  <c:v>2.9144999999999999</c:v>
                </c:pt>
                <c:pt idx="4901">
                  <c:v>2.9243999999999999</c:v>
                </c:pt>
                <c:pt idx="4902">
                  <c:v>2.9306000000000001</c:v>
                </c:pt>
                <c:pt idx="4903">
                  <c:v>2.9373</c:v>
                </c:pt>
                <c:pt idx="4904">
                  <c:v>2.9373</c:v>
                </c:pt>
                <c:pt idx="4905">
                  <c:v>2.9373</c:v>
                </c:pt>
                <c:pt idx="4906">
                  <c:v>2.9373999999999998</c:v>
                </c:pt>
                <c:pt idx="4907">
                  <c:v>2.9234</c:v>
                </c:pt>
                <c:pt idx="4908">
                  <c:v>2.9034</c:v>
                </c:pt>
                <c:pt idx="4909">
                  <c:v>2.8988999999999998</c:v>
                </c:pt>
                <c:pt idx="4910">
                  <c:v>2.8875000000000002</c:v>
                </c:pt>
                <c:pt idx="4911">
                  <c:v>2.8875000000000002</c:v>
                </c:pt>
                <c:pt idx="4912">
                  <c:v>2.8875000000000002</c:v>
                </c:pt>
                <c:pt idx="4913">
                  <c:v>2.8753000000000002</c:v>
                </c:pt>
                <c:pt idx="4914">
                  <c:v>2.8700999999999999</c:v>
                </c:pt>
                <c:pt idx="4915">
                  <c:v>2.8443999999999998</c:v>
                </c:pt>
                <c:pt idx="4916">
                  <c:v>2.8422000000000001</c:v>
                </c:pt>
                <c:pt idx="4917">
                  <c:v>2.8401000000000001</c:v>
                </c:pt>
                <c:pt idx="4918">
                  <c:v>2.8401000000000001</c:v>
                </c:pt>
                <c:pt idx="4919">
                  <c:v>2.8401000000000001</c:v>
                </c:pt>
                <c:pt idx="4920">
                  <c:v>2.8371</c:v>
                </c:pt>
                <c:pt idx="4921">
                  <c:v>2.8424999999999998</c:v>
                </c:pt>
                <c:pt idx="4922">
                  <c:v>2.8268</c:v>
                </c:pt>
                <c:pt idx="4923">
                  <c:v>2.8409</c:v>
                </c:pt>
                <c:pt idx="4924">
                  <c:v>2.8635000000000002</c:v>
                </c:pt>
                <c:pt idx="4925">
                  <c:v>2.8635000000000002</c:v>
                </c:pt>
                <c:pt idx="4926">
                  <c:v>2.8635000000000002</c:v>
                </c:pt>
                <c:pt idx="4927">
                  <c:v>2.8839000000000001</c:v>
                </c:pt>
                <c:pt idx="4928">
                  <c:v>2.8641999999999999</c:v>
                </c:pt>
                <c:pt idx="4929">
                  <c:v>2.8601999999999999</c:v>
                </c:pt>
                <c:pt idx="4930">
                  <c:v>2.8698000000000001</c:v>
                </c:pt>
                <c:pt idx="4931">
                  <c:v>2.8694999999999999</c:v>
                </c:pt>
                <c:pt idx="4932">
                  <c:v>2.8694999999999999</c:v>
                </c:pt>
                <c:pt idx="4933">
                  <c:v>2.8694999999999999</c:v>
                </c:pt>
                <c:pt idx="4934">
                  <c:v>2.8727999999999998</c:v>
                </c:pt>
                <c:pt idx="4935">
                  <c:v>2.8675000000000002</c:v>
                </c:pt>
                <c:pt idx="4936">
                  <c:v>2.8536999999999999</c:v>
                </c:pt>
                <c:pt idx="4937">
                  <c:v>2.8439999999999999</c:v>
                </c:pt>
                <c:pt idx="4938">
                  <c:v>2.8561999999999999</c:v>
                </c:pt>
                <c:pt idx="4939">
                  <c:v>2.8561999999999999</c:v>
                </c:pt>
                <c:pt idx="4940">
                  <c:v>2.8561999999999999</c:v>
                </c:pt>
                <c:pt idx="4941">
                  <c:v>2.8559000000000001</c:v>
                </c:pt>
                <c:pt idx="4942">
                  <c:v>2.8607</c:v>
                </c:pt>
                <c:pt idx="4943">
                  <c:v>2.8595999999999999</c:v>
                </c:pt>
                <c:pt idx="4944">
                  <c:v>2.8708</c:v>
                </c:pt>
                <c:pt idx="4945">
                  <c:v>2.8698999999999999</c:v>
                </c:pt>
                <c:pt idx="4946">
                  <c:v>2.8698999999999999</c:v>
                </c:pt>
                <c:pt idx="4947">
                  <c:v>2.8698999999999999</c:v>
                </c:pt>
                <c:pt idx="4948">
                  <c:v>2.8807</c:v>
                </c:pt>
                <c:pt idx="4949">
                  <c:v>2.8955000000000002</c:v>
                </c:pt>
                <c:pt idx="4950">
                  <c:v>2.9112</c:v>
                </c:pt>
                <c:pt idx="4951">
                  <c:v>2.9196</c:v>
                </c:pt>
                <c:pt idx="4952">
                  <c:v>2.9418000000000002</c:v>
                </c:pt>
                <c:pt idx="4953">
                  <c:v>2.9418000000000002</c:v>
                </c:pt>
                <c:pt idx="4954">
                  <c:v>2.9418000000000002</c:v>
                </c:pt>
                <c:pt idx="4955">
                  <c:v>2.9546000000000001</c:v>
                </c:pt>
                <c:pt idx="4956">
                  <c:v>2.9420999999999999</c:v>
                </c:pt>
                <c:pt idx="4957">
                  <c:v>2.9506999999999999</c:v>
                </c:pt>
                <c:pt idx="4958">
                  <c:v>2.948</c:v>
                </c:pt>
                <c:pt idx="4959">
                  <c:v>2.9300999999999999</c:v>
                </c:pt>
                <c:pt idx="4960">
                  <c:v>2.9300999999999999</c:v>
                </c:pt>
                <c:pt idx="4961">
                  <c:v>2.9300999999999999</c:v>
                </c:pt>
                <c:pt idx="4962">
                  <c:v>2.927</c:v>
                </c:pt>
                <c:pt idx="4963">
                  <c:v>2.9245999999999999</c:v>
                </c:pt>
                <c:pt idx="4964">
                  <c:v>2.9361000000000002</c:v>
                </c:pt>
                <c:pt idx="4965">
                  <c:v>2.9477000000000002</c:v>
                </c:pt>
                <c:pt idx="4966">
                  <c:v>2.9493999999999998</c:v>
                </c:pt>
                <c:pt idx="4967">
                  <c:v>2.9493999999999998</c:v>
                </c:pt>
                <c:pt idx="4968">
                  <c:v>2.9493999999999998</c:v>
                </c:pt>
                <c:pt idx="4969">
                  <c:v>2.9340999999999999</c:v>
                </c:pt>
                <c:pt idx="4970">
                  <c:v>2.9272999999999998</c:v>
                </c:pt>
                <c:pt idx="4971">
                  <c:v>2.9316</c:v>
                </c:pt>
                <c:pt idx="4972">
                  <c:v>2.9403000000000001</c:v>
                </c:pt>
                <c:pt idx="4973">
                  <c:v>2.9398</c:v>
                </c:pt>
                <c:pt idx="4974">
                  <c:v>2.9398</c:v>
                </c:pt>
                <c:pt idx="4975">
                  <c:v>2.9398</c:v>
                </c:pt>
                <c:pt idx="4976">
                  <c:v>2.9422000000000001</c:v>
                </c:pt>
                <c:pt idx="4977">
                  <c:v>2.9350000000000001</c:v>
                </c:pt>
                <c:pt idx="4978">
                  <c:v>2.9428999999999998</c:v>
                </c:pt>
                <c:pt idx="4979">
                  <c:v>2.9434</c:v>
                </c:pt>
                <c:pt idx="4980">
                  <c:v>2.9420000000000002</c:v>
                </c:pt>
                <c:pt idx="4981">
                  <c:v>2.9420000000000002</c:v>
                </c:pt>
                <c:pt idx="4982">
                  <c:v>2.9420000000000002</c:v>
                </c:pt>
                <c:pt idx="4983">
                  <c:v>2.9293</c:v>
                </c:pt>
                <c:pt idx="4984">
                  <c:v>2.9319999999999999</c:v>
                </c:pt>
                <c:pt idx="4985">
                  <c:v>2.9380999999999999</c:v>
                </c:pt>
                <c:pt idx="4986">
                  <c:v>2.9340999999999999</c:v>
                </c:pt>
                <c:pt idx="4987">
                  <c:v>2.9278</c:v>
                </c:pt>
                <c:pt idx="4988">
                  <c:v>2.9278</c:v>
                </c:pt>
                <c:pt idx="4989">
                  <c:v>2.9278</c:v>
                </c:pt>
                <c:pt idx="4990">
                  <c:v>2.9239000000000002</c:v>
                </c:pt>
                <c:pt idx="4991">
                  <c:v>2.9175</c:v>
                </c:pt>
                <c:pt idx="4992">
                  <c:v>2.9081999999999999</c:v>
                </c:pt>
                <c:pt idx="4993">
                  <c:v>2.9081999999999999</c:v>
                </c:pt>
                <c:pt idx="4994">
                  <c:v>2.8994</c:v>
                </c:pt>
                <c:pt idx="4995">
                  <c:v>2.8994</c:v>
                </c:pt>
                <c:pt idx="4996">
                  <c:v>2.8994</c:v>
                </c:pt>
                <c:pt idx="4997">
                  <c:v>2.8883000000000001</c:v>
                </c:pt>
                <c:pt idx="4998">
                  <c:v>2.8892000000000002</c:v>
                </c:pt>
                <c:pt idx="4999">
                  <c:v>2.8892000000000002</c:v>
                </c:pt>
                <c:pt idx="5000">
                  <c:v>2.8892000000000002</c:v>
                </c:pt>
                <c:pt idx="5001">
                  <c:v>2.8862000000000001</c:v>
                </c:pt>
                <c:pt idx="5002">
                  <c:v>2.8862000000000001</c:v>
                </c:pt>
                <c:pt idx="5003">
                  <c:v>2.8862000000000001</c:v>
                </c:pt>
                <c:pt idx="5004">
                  <c:v>2.8626999999999998</c:v>
                </c:pt>
                <c:pt idx="5005">
                  <c:v>2.8508</c:v>
                </c:pt>
                <c:pt idx="5006">
                  <c:v>2.8723000000000001</c:v>
                </c:pt>
                <c:pt idx="5007">
                  <c:v>2.8588</c:v>
                </c:pt>
                <c:pt idx="5008">
                  <c:v>2.8422000000000001</c:v>
                </c:pt>
                <c:pt idx="5009">
                  <c:v>2.8422000000000001</c:v>
                </c:pt>
                <c:pt idx="5010">
                  <c:v>2.8422000000000001</c:v>
                </c:pt>
                <c:pt idx="5011">
                  <c:v>2.8163</c:v>
                </c:pt>
                <c:pt idx="5012">
                  <c:v>2.8022</c:v>
                </c:pt>
                <c:pt idx="5013">
                  <c:v>2.8142</c:v>
                </c:pt>
                <c:pt idx="5014">
                  <c:v>2.8126000000000002</c:v>
                </c:pt>
                <c:pt idx="5015">
                  <c:v>2.8184</c:v>
                </c:pt>
                <c:pt idx="5016">
                  <c:v>2.8184</c:v>
                </c:pt>
                <c:pt idx="5017">
                  <c:v>2.8184</c:v>
                </c:pt>
                <c:pt idx="5018">
                  <c:v>2.8418999999999999</c:v>
                </c:pt>
                <c:pt idx="5019">
                  <c:v>2.8382000000000001</c:v>
                </c:pt>
                <c:pt idx="5020">
                  <c:v>2.8416999999999999</c:v>
                </c:pt>
                <c:pt idx="5021">
                  <c:v>2.8416999999999999</c:v>
                </c:pt>
                <c:pt idx="5022">
                  <c:v>2.8435000000000001</c:v>
                </c:pt>
                <c:pt idx="5023">
                  <c:v>2.8435000000000001</c:v>
                </c:pt>
                <c:pt idx="5024">
                  <c:v>2.8435000000000001</c:v>
                </c:pt>
                <c:pt idx="5025">
                  <c:v>2.8431000000000002</c:v>
                </c:pt>
                <c:pt idx="5026">
                  <c:v>2.8586999999999998</c:v>
                </c:pt>
                <c:pt idx="5027">
                  <c:v>2.8784999999999998</c:v>
                </c:pt>
                <c:pt idx="5028">
                  <c:v>2.9236</c:v>
                </c:pt>
                <c:pt idx="5029">
                  <c:v>2.9409000000000001</c:v>
                </c:pt>
                <c:pt idx="5030">
                  <c:v>2.9409000000000001</c:v>
                </c:pt>
                <c:pt idx="5031">
                  <c:v>2.9409000000000001</c:v>
                </c:pt>
                <c:pt idx="5032">
                  <c:v>2.9485999999999999</c:v>
                </c:pt>
                <c:pt idx="5033">
                  <c:v>2.9325999999999999</c:v>
                </c:pt>
                <c:pt idx="5034">
                  <c:v>2.9106000000000001</c:v>
                </c:pt>
                <c:pt idx="5035">
                  <c:v>2.9335</c:v>
                </c:pt>
                <c:pt idx="5036">
                  <c:v>2.95</c:v>
                </c:pt>
                <c:pt idx="5037">
                  <c:v>2.95</c:v>
                </c:pt>
                <c:pt idx="5038">
                  <c:v>2.95</c:v>
                </c:pt>
                <c:pt idx="5039">
                  <c:v>2.9340999999999999</c:v>
                </c:pt>
                <c:pt idx="5040">
                  <c:v>2.9198</c:v>
                </c:pt>
                <c:pt idx="5041">
                  <c:v>2.9253</c:v>
                </c:pt>
                <c:pt idx="5042">
                  <c:v>2.9041999999999999</c:v>
                </c:pt>
                <c:pt idx="5043">
                  <c:v>2.9085000000000001</c:v>
                </c:pt>
                <c:pt idx="5044">
                  <c:v>2.9085000000000001</c:v>
                </c:pt>
                <c:pt idx="5045">
                  <c:v>2.9085000000000001</c:v>
                </c:pt>
                <c:pt idx="5046">
                  <c:v>2.9066000000000001</c:v>
                </c:pt>
                <c:pt idx="5047">
                  <c:v>2.9125000000000001</c:v>
                </c:pt>
                <c:pt idx="5048">
                  <c:v>2.9296000000000002</c:v>
                </c:pt>
                <c:pt idx="5049">
                  <c:v>2.9508999999999999</c:v>
                </c:pt>
                <c:pt idx="5050">
                  <c:v>2.9878</c:v>
                </c:pt>
                <c:pt idx="5051">
                  <c:v>2.9878</c:v>
                </c:pt>
                <c:pt idx="5052">
                  <c:v>2.9878</c:v>
                </c:pt>
                <c:pt idx="5053">
                  <c:v>2.9878</c:v>
                </c:pt>
                <c:pt idx="5054">
                  <c:v>2.9878</c:v>
                </c:pt>
                <c:pt idx="5055">
                  <c:v>2.9403000000000001</c:v>
                </c:pt>
                <c:pt idx="5056">
                  <c:v>2.9369000000000001</c:v>
                </c:pt>
                <c:pt idx="5057">
                  <c:v>2.9138000000000002</c:v>
                </c:pt>
                <c:pt idx="5058">
                  <c:v>2.9138000000000002</c:v>
                </c:pt>
                <c:pt idx="5059">
                  <c:v>2.9138000000000002</c:v>
                </c:pt>
                <c:pt idx="5060">
                  <c:v>2.8944999999999999</c:v>
                </c:pt>
                <c:pt idx="5061">
                  <c:v>2.9085999999999999</c:v>
                </c:pt>
                <c:pt idx="5062">
                  <c:v>2.8812000000000002</c:v>
                </c:pt>
                <c:pt idx="5063">
                  <c:v>2.8877999999999999</c:v>
                </c:pt>
                <c:pt idx="5064">
                  <c:v>2.879</c:v>
                </c:pt>
                <c:pt idx="5065">
                  <c:v>2.879</c:v>
                </c:pt>
                <c:pt idx="5066">
                  <c:v>2.879</c:v>
                </c:pt>
                <c:pt idx="5067">
                  <c:v>2.8752</c:v>
                </c:pt>
                <c:pt idx="5068">
                  <c:v>2.8757999999999999</c:v>
                </c:pt>
                <c:pt idx="5069">
                  <c:v>2.8891</c:v>
                </c:pt>
                <c:pt idx="5070">
                  <c:v>2.9131999999999998</c:v>
                </c:pt>
                <c:pt idx="5071">
                  <c:v>2.9062999999999999</c:v>
                </c:pt>
                <c:pt idx="5072">
                  <c:v>2.9062999999999999</c:v>
                </c:pt>
                <c:pt idx="5073">
                  <c:v>2.9062999999999999</c:v>
                </c:pt>
                <c:pt idx="5074">
                  <c:v>2.9013</c:v>
                </c:pt>
                <c:pt idx="5075">
                  <c:v>2.9001000000000001</c:v>
                </c:pt>
                <c:pt idx="5076">
                  <c:v>2.907</c:v>
                </c:pt>
                <c:pt idx="5077">
                  <c:v>2.9135</c:v>
                </c:pt>
                <c:pt idx="5078">
                  <c:v>2.9</c:v>
                </c:pt>
                <c:pt idx="5079">
                  <c:v>2.9</c:v>
                </c:pt>
                <c:pt idx="5080">
                  <c:v>2.9</c:v>
                </c:pt>
                <c:pt idx="5081">
                  <c:v>2.9106999999999998</c:v>
                </c:pt>
                <c:pt idx="5082">
                  <c:v>2.9144000000000001</c:v>
                </c:pt>
                <c:pt idx="5083">
                  <c:v>2.9264000000000001</c:v>
                </c:pt>
                <c:pt idx="5084">
                  <c:v>2.9337</c:v>
                </c:pt>
                <c:pt idx="5085">
                  <c:v>2.9409999999999998</c:v>
                </c:pt>
                <c:pt idx="5086">
                  <c:v>2.9409999999999998</c:v>
                </c:pt>
                <c:pt idx="5087">
                  <c:v>2.9409999999999998</c:v>
                </c:pt>
                <c:pt idx="5088">
                  <c:v>2.9365000000000001</c:v>
                </c:pt>
                <c:pt idx="5089">
                  <c:v>2.9216000000000002</c:v>
                </c:pt>
                <c:pt idx="5090">
                  <c:v>2.9085999999999999</c:v>
                </c:pt>
                <c:pt idx="5091">
                  <c:v>2.8904000000000001</c:v>
                </c:pt>
                <c:pt idx="5092">
                  <c:v>2.8929999999999998</c:v>
                </c:pt>
                <c:pt idx="5093">
                  <c:v>2.8929999999999998</c:v>
                </c:pt>
                <c:pt idx="5094">
                  <c:v>2.8929999999999998</c:v>
                </c:pt>
                <c:pt idx="5095">
                  <c:v>2.8851</c:v>
                </c:pt>
                <c:pt idx="5096">
                  <c:v>2.8742999999999999</c:v>
                </c:pt>
                <c:pt idx="5097">
                  <c:v>2.8773</c:v>
                </c:pt>
                <c:pt idx="5098">
                  <c:v>2.8801999999999999</c:v>
                </c:pt>
                <c:pt idx="5099">
                  <c:v>2.8801999999999999</c:v>
                </c:pt>
                <c:pt idx="5100">
                  <c:v>2.8801999999999999</c:v>
                </c:pt>
                <c:pt idx="5101">
                  <c:v>2.8801999999999999</c:v>
                </c:pt>
                <c:pt idx="5102">
                  <c:v>2.8855</c:v>
                </c:pt>
                <c:pt idx="5103">
                  <c:v>2.8851</c:v>
                </c:pt>
                <c:pt idx="5104">
                  <c:v>2.8956</c:v>
                </c:pt>
                <c:pt idx="5105">
                  <c:v>2.9064000000000001</c:v>
                </c:pt>
                <c:pt idx="5106">
                  <c:v>2.9152999999999998</c:v>
                </c:pt>
                <c:pt idx="5107">
                  <c:v>2.9152999999999998</c:v>
                </c:pt>
                <c:pt idx="5108">
                  <c:v>2.9152999999999998</c:v>
                </c:pt>
                <c:pt idx="5109">
                  <c:v>2.9100999999999999</c:v>
                </c:pt>
                <c:pt idx="5110">
                  <c:v>2.9186000000000001</c:v>
                </c:pt>
                <c:pt idx="5111">
                  <c:v>2.9186000000000001</c:v>
                </c:pt>
                <c:pt idx="5112">
                  <c:v>2.9304999999999999</c:v>
                </c:pt>
                <c:pt idx="5113">
                  <c:v>2.9173</c:v>
                </c:pt>
                <c:pt idx="5114">
                  <c:v>2.9173</c:v>
                </c:pt>
                <c:pt idx="5115">
                  <c:v>2.9173</c:v>
                </c:pt>
                <c:pt idx="5116">
                  <c:v>2.9085000000000001</c:v>
                </c:pt>
                <c:pt idx="5117">
                  <c:v>2.9161000000000001</c:v>
                </c:pt>
                <c:pt idx="5118">
                  <c:v>2.9335</c:v>
                </c:pt>
                <c:pt idx="5119">
                  <c:v>2.9521999999999999</c:v>
                </c:pt>
                <c:pt idx="5120">
                  <c:v>2.9447000000000001</c:v>
                </c:pt>
                <c:pt idx="5121">
                  <c:v>2.9447000000000001</c:v>
                </c:pt>
                <c:pt idx="5122">
                  <c:v>2.9447000000000001</c:v>
                </c:pt>
                <c:pt idx="5123">
                  <c:v>2.9569000000000001</c:v>
                </c:pt>
                <c:pt idx="5124">
                  <c:v>2.9695999999999998</c:v>
                </c:pt>
                <c:pt idx="5125">
                  <c:v>2.9615999999999998</c:v>
                </c:pt>
                <c:pt idx="5126">
                  <c:v>2.9899</c:v>
                </c:pt>
                <c:pt idx="5127">
                  <c:v>3.0503999999999998</c:v>
                </c:pt>
                <c:pt idx="5128">
                  <c:v>3.0503999999999998</c:v>
                </c:pt>
                <c:pt idx="5129">
                  <c:v>3.0503999999999998</c:v>
                </c:pt>
                <c:pt idx="5130">
                  <c:v>3.1248999999999998</c:v>
                </c:pt>
                <c:pt idx="5131">
                  <c:v>3.1051000000000002</c:v>
                </c:pt>
                <c:pt idx="5132">
                  <c:v>3.1211000000000002</c:v>
                </c:pt>
                <c:pt idx="5133">
                  <c:v>3.1278999999999999</c:v>
                </c:pt>
                <c:pt idx="5134">
                  <c:v>3.0981999999999998</c:v>
                </c:pt>
                <c:pt idx="5135">
                  <c:v>3.0981999999999998</c:v>
                </c:pt>
                <c:pt idx="5136">
                  <c:v>3.0981999999999998</c:v>
                </c:pt>
                <c:pt idx="5137">
                  <c:v>3.1219999999999999</c:v>
                </c:pt>
                <c:pt idx="5138">
                  <c:v>3.1168999999999998</c:v>
                </c:pt>
                <c:pt idx="5139">
                  <c:v>3.1059000000000001</c:v>
                </c:pt>
                <c:pt idx="5140">
                  <c:v>3.1812999999999998</c:v>
                </c:pt>
                <c:pt idx="5141">
                  <c:v>3.2050999999999998</c:v>
                </c:pt>
                <c:pt idx="5142">
                  <c:v>3.2050999999999998</c:v>
                </c:pt>
                <c:pt idx="5143">
                  <c:v>3.2050999999999998</c:v>
                </c:pt>
                <c:pt idx="5144">
                  <c:v>3.1798000000000002</c:v>
                </c:pt>
                <c:pt idx="5145">
                  <c:v>3.1576</c:v>
                </c:pt>
                <c:pt idx="5146">
                  <c:v>3.157</c:v>
                </c:pt>
                <c:pt idx="5147">
                  <c:v>3.1524000000000001</c:v>
                </c:pt>
                <c:pt idx="5148">
                  <c:v>3.0960999999999999</c:v>
                </c:pt>
                <c:pt idx="5149">
                  <c:v>3.0960999999999999</c:v>
                </c:pt>
                <c:pt idx="5150">
                  <c:v>3.0960999999999999</c:v>
                </c:pt>
                <c:pt idx="5151">
                  <c:v>3.1291000000000002</c:v>
                </c:pt>
                <c:pt idx="5152">
                  <c:v>3.1566999999999998</c:v>
                </c:pt>
                <c:pt idx="5153">
                  <c:v>3.1301999999999999</c:v>
                </c:pt>
                <c:pt idx="5154">
                  <c:v>3.1442999999999999</c:v>
                </c:pt>
                <c:pt idx="5155">
                  <c:v>3.1335000000000002</c:v>
                </c:pt>
                <c:pt idx="5156">
                  <c:v>3.1335000000000002</c:v>
                </c:pt>
                <c:pt idx="5157">
                  <c:v>3.1335000000000002</c:v>
                </c:pt>
                <c:pt idx="5158">
                  <c:v>3.1118999999999999</c:v>
                </c:pt>
                <c:pt idx="5159">
                  <c:v>3.1154999999999999</c:v>
                </c:pt>
                <c:pt idx="5160">
                  <c:v>3.1166</c:v>
                </c:pt>
                <c:pt idx="5161">
                  <c:v>3.1166</c:v>
                </c:pt>
                <c:pt idx="5162">
                  <c:v>3.1402000000000001</c:v>
                </c:pt>
                <c:pt idx="5163">
                  <c:v>3.1402000000000001</c:v>
                </c:pt>
                <c:pt idx="5164">
                  <c:v>3.1402000000000001</c:v>
                </c:pt>
                <c:pt idx="5165">
                  <c:v>3.1650999999999998</c:v>
                </c:pt>
                <c:pt idx="5166">
                  <c:v>3.1379999999999999</c:v>
                </c:pt>
                <c:pt idx="5167">
                  <c:v>3.1404999999999998</c:v>
                </c:pt>
                <c:pt idx="5168">
                  <c:v>3.1280000000000001</c:v>
                </c:pt>
                <c:pt idx="5169">
                  <c:v>3.1387999999999998</c:v>
                </c:pt>
                <c:pt idx="5170">
                  <c:v>3.1387999999999998</c:v>
                </c:pt>
                <c:pt idx="5171">
                  <c:v>3.1387999999999998</c:v>
                </c:pt>
                <c:pt idx="5172">
                  <c:v>3.1297999999999999</c:v>
                </c:pt>
                <c:pt idx="5173">
                  <c:v>3.1341000000000001</c:v>
                </c:pt>
                <c:pt idx="5174">
                  <c:v>3.1257999999999999</c:v>
                </c:pt>
                <c:pt idx="5175">
                  <c:v>3.1030000000000002</c:v>
                </c:pt>
                <c:pt idx="5176">
                  <c:v>3.1095999999999999</c:v>
                </c:pt>
                <c:pt idx="5177">
                  <c:v>3.1095999999999999</c:v>
                </c:pt>
                <c:pt idx="5178">
                  <c:v>3.1095999999999999</c:v>
                </c:pt>
                <c:pt idx="5179">
                  <c:v>3.1246999999999998</c:v>
                </c:pt>
                <c:pt idx="5180">
                  <c:v>3.1183000000000001</c:v>
                </c:pt>
                <c:pt idx="5181">
                  <c:v>3.1074999999999999</c:v>
                </c:pt>
                <c:pt idx="5182">
                  <c:v>3.0747</c:v>
                </c:pt>
                <c:pt idx="5183">
                  <c:v>3.0501999999999998</c:v>
                </c:pt>
                <c:pt idx="5184">
                  <c:v>3.0501999999999998</c:v>
                </c:pt>
                <c:pt idx="5185">
                  <c:v>3.0501999999999998</c:v>
                </c:pt>
                <c:pt idx="5186">
                  <c:v>3.0316000000000001</c:v>
                </c:pt>
                <c:pt idx="5187">
                  <c:v>3.0417999999999998</c:v>
                </c:pt>
                <c:pt idx="5188">
                  <c:v>3.0367000000000002</c:v>
                </c:pt>
                <c:pt idx="5189">
                  <c:v>3.0474999999999999</c:v>
                </c:pt>
                <c:pt idx="5190">
                  <c:v>3.0428999999999999</c:v>
                </c:pt>
                <c:pt idx="5191">
                  <c:v>3.0428999999999999</c:v>
                </c:pt>
                <c:pt idx="5192">
                  <c:v>3.0428999999999999</c:v>
                </c:pt>
                <c:pt idx="5193">
                  <c:v>3.0371000000000001</c:v>
                </c:pt>
                <c:pt idx="5194">
                  <c:v>3.0419999999999998</c:v>
                </c:pt>
                <c:pt idx="5195">
                  <c:v>3.0284</c:v>
                </c:pt>
                <c:pt idx="5196">
                  <c:v>3.0215000000000001</c:v>
                </c:pt>
                <c:pt idx="5197">
                  <c:v>3.0021</c:v>
                </c:pt>
                <c:pt idx="5198">
                  <c:v>3.0021</c:v>
                </c:pt>
                <c:pt idx="5199">
                  <c:v>3.0021</c:v>
                </c:pt>
                <c:pt idx="5200">
                  <c:v>2.9939</c:v>
                </c:pt>
                <c:pt idx="5201">
                  <c:v>3.0041000000000002</c:v>
                </c:pt>
                <c:pt idx="5202">
                  <c:v>3.0247000000000002</c:v>
                </c:pt>
                <c:pt idx="5203">
                  <c:v>3.0392000000000001</c:v>
                </c:pt>
                <c:pt idx="5204">
                  <c:v>3.0465</c:v>
                </c:pt>
                <c:pt idx="5205">
                  <c:v>3.0465</c:v>
                </c:pt>
                <c:pt idx="5206">
                  <c:v>3.0465</c:v>
                </c:pt>
                <c:pt idx="5207">
                  <c:v>3.0573000000000001</c:v>
                </c:pt>
                <c:pt idx="5208">
                  <c:v>3.0670000000000002</c:v>
                </c:pt>
                <c:pt idx="5209">
                  <c:v>3.0556999999999999</c:v>
                </c:pt>
                <c:pt idx="5210">
                  <c:v>3.0373999999999999</c:v>
                </c:pt>
                <c:pt idx="5211">
                  <c:v>3.0268000000000002</c:v>
                </c:pt>
                <c:pt idx="5212">
                  <c:v>3.0268000000000002</c:v>
                </c:pt>
                <c:pt idx="5213">
                  <c:v>3.0268000000000002</c:v>
                </c:pt>
                <c:pt idx="5214">
                  <c:v>3.0466000000000002</c:v>
                </c:pt>
                <c:pt idx="5215">
                  <c:v>3.0550000000000002</c:v>
                </c:pt>
                <c:pt idx="5216">
                  <c:v>3.0579000000000001</c:v>
                </c:pt>
                <c:pt idx="5217">
                  <c:v>3.0636999999999999</c:v>
                </c:pt>
                <c:pt idx="5218">
                  <c:v>3.0489000000000002</c:v>
                </c:pt>
                <c:pt idx="5219">
                  <c:v>3.0489000000000002</c:v>
                </c:pt>
                <c:pt idx="5220">
                  <c:v>3.0489000000000002</c:v>
                </c:pt>
                <c:pt idx="5221">
                  <c:v>3.0396000000000001</c:v>
                </c:pt>
                <c:pt idx="5222">
                  <c:v>3.0285000000000002</c:v>
                </c:pt>
                <c:pt idx="5223">
                  <c:v>3.0392000000000001</c:v>
                </c:pt>
                <c:pt idx="5224">
                  <c:v>3.0306999999999999</c:v>
                </c:pt>
                <c:pt idx="5225">
                  <c:v>3.0234999999999999</c:v>
                </c:pt>
                <c:pt idx="5226">
                  <c:v>3.0234999999999999</c:v>
                </c:pt>
                <c:pt idx="5227">
                  <c:v>3.0234999999999999</c:v>
                </c:pt>
                <c:pt idx="5228">
                  <c:v>3.0146000000000002</c:v>
                </c:pt>
                <c:pt idx="5229">
                  <c:v>2.9988999999999999</c:v>
                </c:pt>
                <c:pt idx="5230">
                  <c:v>2.9922</c:v>
                </c:pt>
                <c:pt idx="5231">
                  <c:v>2.9792999999999998</c:v>
                </c:pt>
                <c:pt idx="5232">
                  <c:v>2.9742000000000002</c:v>
                </c:pt>
                <c:pt idx="5233">
                  <c:v>2.9742000000000002</c:v>
                </c:pt>
                <c:pt idx="5234">
                  <c:v>2.9742000000000002</c:v>
                </c:pt>
                <c:pt idx="5235">
                  <c:v>2.9687000000000001</c:v>
                </c:pt>
                <c:pt idx="5236">
                  <c:v>2.9575999999999998</c:v>
                </c:pt>
                <c:pt idx="5237">
                  <c:v>2.9512</c:v>
                </c:pt>
                <c:pt idx="5238">
                  <c:v>2.9540999999999999</c:v>
                </c:pt>
                <c:pt idx="5239">
                  <c:v>2.9571000000000001</c:v>
                </c:pt>
                <c:pt idx="5240">
                  <c:v>2.9571000000000001</c:v>
                </c:pt>
                <c:pt idx="5241">
                  <c:v>2.9571000000000001</c:v>
                </c:pt>
                <c:pt idx="5242">
                  <c:v>2.9487999999999999</c:v>
                </c:pt>
                <c:pt idx="5243">
                  <c:v>2.9338000000000002</c:v>
                </c:pt>
                <c:pt idx="5244">
                  <c:v>2.9298000000000002</c:v>
                </c:pt>
                <c:pt idx="5245">
                  <c:v>2.9361000000000002</c:v>
                </c:pt>
                <c:pt idx="5246">
                  <c:v>2.9289000000000001</c:v>
                </c:pt>
                <c:pt idx="5247">
                  <c:v>2.9289000000000001</c:v>
                </c:pt>
                <c:pt idx="5248">
                  <c:v>2.9289000000000001</c:v>
                </c:pt>
                <c:pt idx="5249">
                  <c:v>2.9142000000000001</c:v>
                </c:pt>
                <c:pt idx="5250">
                  <c:v>2.9142000000000001</c:v>
                </c:pt>
                <c:pt idx="5251">
                  <c:v>2.9014000000000002</c:v>
                </c:pt>
                <c:pt idx="5252">
                  <c:v>2.9028</c:v>
                </c:pt>
                <c:pt idx="5253">
                  <c:v>2.8988</c:v>
                </c:pt>
                <c:pt idx="5254">
                  <c:v>2.8988</c:v>
                </c:pt>
                <c:pt idx="5255">
                  <c:v>2.8988</c:v>
                </c:pt>
                <c:pt idx="5256">
                  <c:v>2.9060000000000001</c:v>
                </c:pt>
                <c:pt idx="5257">
                  <c:v>2.9125000000000001</c:v>
                </c:pt>
                <c:pt idx="5258">
                  <c:v>2.9041999999999999</c:v>
                </c:pt>
                <c:pt idx="5259">
                  <c:v>2.8892000000000002</c:v>
                </c:pt>
                <c:pt idx="5260">
                  <c:v>2.8744000000000001</c:v>
                </c:pt>
                <c:pt idx="5261">
                  <c:v>2.8744000000000001</c:v>
                </c:pt>
                <c:pt idx="5262">
                  <c:v>2.8744000000000001</c:v>
                </c:pt>
                <c:pt idx="5263">
                  <c:v>2.8675999999999999</c:v>
                </c:pt>
                <c:pt idx="5264">
                  <c:v>2.8736999999999999</c:v>
                </c:pt>
                <c:pt idx="5265">
                  <c:v>2.8677000000000001</c:v>
                </c:pt>
                <c:pt idx="5266">
                  <c:v>2.8725000000000001</c:v>
                </c:pt>
                <c:pt idx="5267">
                  <c:v>2.8734999999999999</c:v>
                </c:pt>
                <c:pt idx="5268">
                  <c:v>2.8734999999999999</c:v>
                </c:pt>
                <c:pt idx="5269">
                  <c:v>2.8734999999999999</c:v>
                </c:pt>
                <c:pt idx="5270">
                  <c:v>2.8727999999999998</c:v>
                </c:pt>
                <c:pt idx="5271">
                  <c:v>2.8692000000000002</c:v>
                </c:pt>
                <c:pt idx="5272">
                  <c:v>2.8601999999999999</c:v>
                </c:pt>
                <c:pt idx="5273">
                  <c:v>2.8586</c:v>
                </c:pt>
                <c:pt idx="5274">
                  <c:v>2.8513000000000002</c:v>
                </c:pt>
                <c:pt idx="5275">
                  <c:v>2.8513000000000002</c:v>
                </c:pt>
                <c:pt idx="5276">
                  <c:v>2.8513000000000002</c:v>
                </c:pt>
                <c:pt idx="5277">
                  <c:v>2.8264999999999998</c:v>
                </c:pt>
                <c:pt idx="5278">
                  <c:v>2.8241000000000001</c:v>
                </c:pt>
                <c:pt idx="5279">
                  <c:v>2.8361999999999998</c:v>
                </c:pt>
                <c:pt idx="5280">
                  <c:v>2.8517999999999999</c:v>
                </c:pt>
                <c:pt idx="5281">
                  <c:v>2.8250999999999999</c:v>
                </c:pt>
                <c:pt idx="5282">
                  <c:v>2.8250999999999999</c:v>
                </c:pt>
                <c:pt idx="5283">
                  <c:v>2.8250999999999999</c:v>
                </c:pt>
                <c:pt idx="5284">
                  <c:v>2.8317999999999999</c:v>
                </c:pt>
                <c:pt idx="5285">
                  <c:v>2.8317999999999999</c:v>
                </c:pt>
                <c:pt idx="5286">
                  <c:v>2.8374000000000001</c:v>
                </c:pt>
                <c:pt idx="5287">
                  <c:v>2.8631000000000002</c:v>
                </c:pt>
                <c:pt idx="5288">
                  <c:v>2.8622999999999998</c:v>
                </c:pt>
                <c:pt idx="5289">
                  <c:v>2.8622999999999998</c:v>
                </c:pt>
                <c:pt idx="5290">
                  <c:v>2.8622999999999998</c:v>
                </c:pt>
                <c:pt idx="5291">
                  <c:v>2.8546999999999998</c:v>
                </c:pt>
                <c:pt idx="5292">
                  <c:v>2.8706</c:v>
                </c:pt>
                <c:pt idx="5293">
                  <c:v>2.8847</c:v>
                </c:pt>
                <c:pt idx="5294">
                  <c:v>2.8534999999999999</c:v>
                </c:pt>
                <c:pt idx="5295">
                  <c:v>2.8489</c:v>
                </c:pt>
                <c:pt idx="5296">
                  <c:v>2.8489</c:v>
                </c:pt>
                <c:pt idx="5297">
                  <c:v>2.8489</c:v>
                </c:pt>
                <c:pt idx="5298">
                  <c:v>2.8816999999999999</c:v>
                </c:pt>
                <c:pt idx="5299">
                  <c:v>2.8729</c:v>
                </c:pt>
                <c:pt idx="5300">
                  <c:v>2.8584999999999998</c:v>
                </c:pt>
                <c:pt idx="5301">
                  <c:v>2.8654999999999999</c:v>
                </c:pt>
                <c:pt idx="5302">
                  <c:v>2.8565</c:v>
                </c:pt>
                <c:pt idx="5303">
                  <c:v>2.8565</c:v>
                </c:pt>
                <c:pt idx="5304">
                  <c:v>2.8565</c:v>
                </c:pt>
                <c:pt idx="5305">
                  <c:v>2.859</c:v>
                </c:pt>
                <c:pt idx="5306">
                  <c:v>2.859</c:v>
                </c:pt>
                <c:pt idx="5307">
                  <c:v>2.8304</c:v>
                </c:pt>
                <c:pt idx="5308">
                  <c:v>2.8210999999999999</c:v>
                </c:pt>
                <c:pt idx="5309">
                  <c:v>2.8186</c:v>
                </c:pt>
                <c:pt idx="5310">
                  <c:v>2.8186</c:v>
                </c:pt>
                <c:pt idx="5311">
                  <c:v>2.8186</c:v>
                </c:pt>
                <c:pt idx="5312">
                  <c:v>2.8298999999999999</c:v>
                </c:pt>
                <c:pt idx="5313">
                  <c:v>2.8287</c:v>
                </c:pt>
                <c:pt idx="5314">
                  <c:v>2.8209</c:v>
                </c:pt>
                <c:pt idx="5315">
                  <c:v>2.82</c:v>
                </c:pt>
                <c:pt idx="5316">
                  <c:v>2.7991000000000001</c:v>
                </c:pt>
                <c:pt idx="5317">
                  <c:v>2.7991000000000001</c:v>
                </c:pt>
                <c:pt idx="5318">
                  <c:v>2.7991000000000001</c:v>
                </c:pt>
                <c:pt idx="5319">
                  <c:v>2.7991000000000001</c:v>
                </c:pt>
                <c:pt idx="5320">
                  <c:v>2.7856000000000001</c:v>
                </c:pt>
                <c:pt idx="5321">
                  <c:v>2.7673999999999999</c:v>
                </c:pt>
                <c:pt idx="5322">
                  <c:v>2.7603</c:v>
                </c:pt>
                <c:pt idx="5323">
                  <c:v>2.7637</c:v>
                </c:pt>
                <c:pt idx="5324">
                  <c:v>2.7637</c:v>
                </c:pt>
                <c:pt idx="5325">
                  <c:v>2.7637</c:v>
                </c:pt>
                <c:pt idx="5326">
                  <c:v>2.7677999999999998</c:v>
                </c:pt>
                <c:pt idx="5327">
                  <c:v>2.7446000000000002</c:v>
                </c:pt>
                <c:pt idx="5328">
                  <c:v>2.7484999999999999</c:v>
                </c:pt>
                <c:pt idx="5329">
                  <c:v>2.7511000000000001</c:v>
                </c:pt>
                <c:pt idx="5330">
                  <c:v>2.7332000000000001</c:v>
                </c:pt>
                <c:pt idx="5331">
                  <c:v>2.7332000000000001</c:v>
                </c:pt>
                <c:pt idx="5332">
                  <c:v>2.7332000000000001</c:v>
                </c:pt>
                <c:pt idx="5333">
                  <c:v>2.7402000000000002</c:v>
                </c:pt>
                <c:pt idx="5334">
                  <c:v>2.7307000000000001</c:v>
                </c:pt>
                <c:pt idx="5335">
                  <c:v>2.7145000000000001</c:v>
                </c:pt>
                <c:pt idx="5336">
                  <c:v>2.7239</c:v>
                </c:pt>
                <c:pt idx="5337">
                  <c:v>2.7094999999999998</c:v>
                </c:pt>
                <c:pt idx="5338">
                  <c:v>2.7094999999999998</c:v>
                </c:pt>
                <c:pt idx="5339">
                  <c:v>2.7094999999999998</c:v>
                </c:pt>
                <c:pt idx="5340">
                  <c:v>2.7185999999999999</c:v>
                </c:pt>
                <c:pt idx="5341">
                  <c:v>2.7322000000000002</c:v>
                </c:pt>
                <c:pt idx="5342">
                  <c:v>2.7664</c:v>
                </c:pt>
                <c:pt idx="5343">
                  <c:v>2.7744</c:v>
                </c:pt>
                <c:pt idx="5344">
                  <c:v>2.7867000000000002</c:v>
                </c:pt>
                <c:pt idx="5345">
                  <c:v>2.7867000000000002</c:v>
                </c:pt>
                <c:pt idx="5346">
                  <c:v>2.7867000000000002</c:v>
                </c:pt>
                <c:pt idx="5347">
                  <c:v>2.7696999999999998</c:v>
                </c:pt>
                <c:pt idx="5348">
                  <c:v>2.758</c:v>
                </c:pt>
                <c:pt idx="5349">
                  <c:v>2.7507999999999999</c:v>
                </c:pt>
                <c:pt idx="5350">
                  <c:v>2.7292999999999998</c:v>
                </c:pt>
                <c:pt idx="5351">
                  <c:v>2.7246999999999999</c:v>
                </c:pt>
                <c:pt idx="5352">
                  <c:v>2.7246999999999999</c:v>
                </c:pt>
                <c:pt idx="5353">
                  <c:v>2.7246999999999999</c:v>
                </c:pt>
                <c:pt idx="5354">
                  <c:v>2.6926999999999999</c:v>
                </c:pt>
                <c:pt idx="5355">
                  <c:v>2.6892</c:v>
                </c:pt>
                <c:pt idx="5356">
                  <c:v>2.6989999999999998</c:v>
                </c:pt>
                <c:pt idx="5357">
                  <c:v>2.7067000000000001</c:v>
                </c:pt>
                <c:pt idx="5358">
                  <c:v>2.6911999999999998</c:v>
                </c:pt>
                <c:pt idx="5359">
                  <c:v>2.6911999999999998</c:v>
                </c:pt>
                <c:pt idx="5360">
                  <c:v>2.6911999999999998</c:v>
                </c:pt>
                <c:pt idx="5361">
                  <c:v>2.6983000000000001</c:v>
                </c:pt>
                <c:pt idx="5362">
                  <c:v>2.6894999999999998</c:v>
                </c:pt>
                <c:pt idx="5363">
                  <c:v>2.6836000000000002</c:v>
                </c:pt>
                <c:pt idx="5364">
                  <c:v>2.6543999999999999</c:v>
                </c:pt>
                <c:pt idx="5365">
                  <c:v>2.6543999999999999</c:v>
                </c:pt>
                <c:pt idx="5366">
                  <c:v>2.6543999999999999</c:v>
                </c:pt>
                <c:pt idx="5367">
                  <c:v>2.6543999999999999</c:v>
                </c:pt>
                <c:pt idx="5368">
                  <c:v>2.6682000000000001</c:v>
                </c:pt>
                <c:pt idx="5369">
                  <c:v>2.6886999999999999</c:v>
                </c:pt>
                <c:pt idx="5370">
                  <c:v>2.7096</c:v>
                </c:pt>
                <c:pt idx="5371">
                  <c:v>2.7206999999999999</c:v>
                </c:pt>
                <c:pt idx="5372">
                  <c:v>2.7031999999999998</c:v>
                </c:pt>
                <c:pt idx="5373">
                  <c:v>2.7031999999999998</c:v>
                </c:pt>
                <c:pt idx="5374">
                  <c:v>2.7031999999999998</c:v>
                </c:pt>
                <c:pt idx="5375">
                  <c:v>2.6972999999999998</c:v>
                </c:pt>
                <c:pt idx="5376">
                  <c:v>2.7105999999999999</c:v>
                </c:pt>
                <c:pt idx="5377">
                  <c:v>2.7113</c:v>
                </c:pt>
                <c:pt idx="5378">
                  <c:v>2.7010999999999998</c:v>
                </c:pt>
                <c:pt idx="5379">
                  <c:v>2.7073999999999998</c:v>
                </c:pt>
                <c:pt idx="5380">
                  <c:v>2.7073999999999998</c:v>
                </c:pt>
                <c:pt idx="5381">
                  <c:v>2.7073999999999998</c:v>
                </c:pt>
                <c:pt idx="5382">
                  <c:v>2.7006999999999999</c:v>
                </c:pt>
                <c:pt idx="5383">
                  <c:v>2.7139000000000002</c:v>
                </c:pt>
                <c:pt idx="5384">
                  <c:v>2.7185000000000001</c:v>
                </c:pt>
                <c:pt idx="5385">
                  <c:v>2.7222</c:v>
                </c:pt>
                <c:pt idx="5386">
                  <c:v>2.6999</c:v>
                </c:pt>
                <c:pt idx="5387">
                  <c:v>2.6999</c:v>
                </c:pt>
                <c:pt idx="5388">
                  <c:v>2.6999</c:v>
                </c:pt>
                <c:pt idx="5389">
                  <c:v>2.6779999999999999</c:v>
                </c:pt>
                <c:pt idx="5390">
                  <c:v>2.6793999999999998</c:v>
                </c:pt>
                <c:pt idx="5391">
                  <c:v>2.6747999999999998</c:v>
                </c:pt>
                <c:pt idx="5392">
                  <c:v>2.6644999999999999</c:v>
                </c:pt>
                <c:pt idx="5393">
                  <c:v>2.6587000000000001</c:v>
                </c:pt>
                <c:pt idx="5394">
                  <c:v>2.6587000000000001</c:v>
                </c:pt>
                <c:pt idx="5395">
                  <c:v>2.6587000000000001</c:v>
                </c:pt>
                <c:pt idx="5396">
                  <c:v>2.6248</c:v>
                </c:pt>
                <c:pt idx="5397">
                  <c:v>2.613</c:v>
                </c:pt>
                <c:pt idx="5398">
                  <c:v>2.6240000000000001</c:v>
                </c:pt>
                <c:pt idx="5399">
                  <c:v>2.6034000000000002</c:v>
                </c:pt>
                <c:pt idx="5400">
                  <c:v>2.6030000000000002</c:v>
                </c:pt>
                <c:pt idx="5401">
                  <c:v>2.6030000000000002</c:v>
                </c:pt>
                <c:pt idx="5402">
                  <c:v>2.6030000000000002</c:v>
                </c:pt>
                <c:pt idx="5403">
                  <c:v>2.6030000000000002</c:v>
                </c:pt>
                <c:pt idx="5404">
                  <c:v>2.6030000000000002</c:v>
                </c:pt>
                <c:pt idx="5405">
                  <c:v>2.6078000000000001</c:v>
                </c:pt>
                <c:pt idx="5406">
                  <c:v>2.6122000000000001</c:v>
                </c:pt>
                <c:pt idx="5407">
                  <c:v>2.6173000000000002</c:v>
                </c:pt>
                <c:pt idx="5408">
                  <c:v>2.6173000000000002</c:v>
                </c:pt>
                <c:pt idx="5409">
                  <c:v>2.6173000000000002</c:v>
                </c:pt>
                <c:pt idx="5410">
                  <c:v>2.5834000000000001</c:v>
                </c:pt>
                <c:pt idx="5411">
                  <c:v>2.5762</c:v>
                </c:pt>
                <c:pt idx="5412">
                  <c:v>2.5926</c:v>
                </c:pt>
                <c:pt idx="5413">
                  <c:v>2.5737000000000001</c:v>
                </c:pt>
                <c:pt idx="5414">
                  <c:v>2.5621</c:v>
                </c:pt>
                <c:pt idx="5415">
                  <c:v>2.5621</c:v>
                </c:pt>
                <c:pt idx="5416">
                  <c:v>2.5621</c:v>
                </c:pt>
                <c:pt idx="5417">
                  <c:v>2.5762</c:v>
                </c:pt>
                <c:pt idx="5418">
                  <c:v>2.5937000000000001</c:v>
                </c:pt>
                <c:pt idx="5419">
                  <c:v>2.5857000000000001</c:v>
                </c:pt>
                <c:pt idx="5420">
                  <c:v>2.6097999999999999</c:v>
                </c:pt>
                <c:pt idx="5421">
                  <c:v>2.6320000000000001</c:v>
                </c:pt>
                <c:pt idx="5422">
                  <c:v>2.6320000000000001</c:v>
                </c:pt>
                <c:pt idx="5423">
                  <c:v>2.6320000000000001</c:v>
                </c:pt>
                <c:pt idx="5424">
                  <c:v>2.5950000000000002</c:v>
                </c:pt>
                <c:pt idx="5425">
                  <c:v>2.6011000000000002</c:v>
                </c:pt>
                <c:pt idx="5426">
                  <c:v>2.6368</c:v>
                </c:pt>
                <c:pt idx="5427">
                  <c:v>2.6698</c:v>
                </c:pt>
                <c:pt idx="5428">
                  <c:v>2.6615000000000002</c:v>
                </c:pt>
                <c:pt idx="5429">
                  <c:v>2.6615000000000002</c:v>
                </c:pt>
                <c:pt idx="5430">
                  <c:v>2.6615000000000002</c:v>
                </c:pt>
                <c:pt idx="5431">
                  <c:v>2.6623999999999999</c:v>
                </c:pt>
                <c:pt idx="5432">
                  <c:v>2.6934</c:v>
                </c:pt>
                <c:pt idx="5433">
                  <c:v>2.7113</c:v>
                </c:pt>
                <c:pt idx="5434">
                  <c:v>2.7319</c:v>
                </c:pt>
                <c:pt idx="5435">
                  <c:v>2.7021000000000002</c:v>
                </c:pt>
                <c:pt idx="5436">
                  <c:v>2.7021000000000002</c:v>
                </c:pt>
                <c:pt idx="5437">
                  <c:v>2.7021000000000002</c:v>
                </c:pt>
                <c:pt idx="5438">
                  <c:v>2.7523</c:v>
                </c:pt>
                <c:pt idx="5439">
                  <c:v>2.7621000000000002</c:v>
                </c:pt>
                <c:pt idx="5440">
                  <c:v>2.7570000000000001</c:v>
                </c:pt>
                <c:pt idx="5441">
                  <c:v>2.7522000000000002</c:v>
                </c:pt>
                <c:pt idx="5442">
                  <c:v>2.7162999999999999</c:v>
                </c:pt>
                <c:pt idx="5443">
                  <c:v>2.7162999999999999</c:v>
                </c:pt>
                <c:pt idx="5444">
                  <c:v>2.7162999999999999</c:v>
                </c:pt>
                <c:pt idx="5445">
                  <c:v>2.7288000000000001</c:v>
                </c:pt>
                <c:pt idx="5446">
                  <c:v>2.706</c:v>
                </c:pt>
                <c:pt idx="5447">
                  <c:v>2.7403</c:v>
                </c:pt>
                <c:pt idx="5448">
                  <c:v>2.7303000000000002</c:v>
                </c:pt>
                <c:pt idx="5449">
                  <c:v>2.7303000000000002</c:v>
                </c:pt>
                <c:pt idx="5450">
                  <c:v>2.7303000000000002</c:v>
                </c:pt>
                <c:pt idx="5451">
                  <c:v>2.7303000000000002</c:v>
                </c:pt>
                <c:pt idx="5452">
                  <c:v>2.7385000000000002</c:v>
                </c:pt>
                <c:pt idx="5453">
                  <c:v>2.7031000000000001</c:v>
                </c:pt>
                <c:pt idx="5454">
                  <c:v>2.6808000000000001</c:v>
                </c:pt>
                <c:pt idx="5455">
                  <c:v>2.6661999999999999</c:v>
                </c:pt>
                <c:pt idx="5456">
                  <c:v>2.6549999999999998</c:v>
                </c:pt>
                <c:pt idx="5457">
                  <c:v>2.6549999999999998</c:v>
                </c:pt>
                <c:pt idx="5458">
                  <c:v>2.6549999999999998</c:v>
                </c:pt>
                <c:pt idx="5459">
                  <c:v>2.6598000000000002</c:v>
                </c:pt>
                <c:pt idx="5460">
                  <c:v>2.6255000000000002</c:v>
                </c:pt>
                <c:pt idx="5461">
                  <c:v>2.6067</c:v>
                </c:pt>
                <c:pt idx="5462">
                  <c:v>2.6019000000000001</c:v>
                </c:pt>
                <c:pt idx="5463">
                  <c:v>2.5941999999999998</c:v>
                </c:pt>
                <c:pt idx="5464">
                  <c:v>2.5941999999999998</c:v>
                </c:pt>
                <c:pt idx="5465">
                  <c:v>2.5941999999999998</c:v>
                </c:pt>
                <c:pt idx="5466">
                  <c:v>2.5783</c:v>
                </c:pt>
                <c:pt idx="5467">
                  <c:v>2.5899000000000001</c:v>
                </c:pt>
                <c:pt idx="5468">
                  <c:v>2.5598000000000001</c:v>
                </c:pt>
                <c:pt idx="5469">
                  <c:v>2.5747</c:v>
                </c:pt>
                <c:pt idx="5470">
                  <c:v>2.5971000000000002</c:v>
                </c:pt>
                <c:pt idx="5471">
                  <c:v>2.5971000000000002</c:v>
                </c:pt>
                <c:pt idx="5472">
                  <c:v>2.5971000000000002</c:v>
                </c:pt>
                <c:pt idx="5473">
                  <c:v>2.6156999999999999</c:v>
                </c:pt>
                <c:pt idx="5474">
                  <c:v>2.5825</c:v>
                </c:pt>
                <c:pt idx="5475">
                  <c:v>2.5644999999999998</c:v>
                </c:pt>
                <c:pt idx="5476">
                  <c:v>2.5644999999999998</c:v>
                </c:pt>
                <c:pt idx="5477">
                  <c:v>2.5392000000000001</c:v>
                </c:pt>
                <c:pt idx="5478">
                  <c:v>2.5392000000000001</c:v>
                </c:pt>
                <c:pt idx="5479">
                  <c:v>2.5392000000000001</c:v>
                </c:pt>
                <c:pt idx="5480">
                  <c:v>2.5308000000000002</c:v>
                </c:pt>
                <c:pt idx="5481">
                  <c:v>2.5354999999999999</c:v>
                </c:pt>
                <c:pt idx="5482">
                  <c:v>2.5194999999999999</c:v>
                </c:pt>
                <c:pt idx="5483">
                  <c:v>2.5217000000000001</c:v>
                </c:pt>
                <c:pt idx="5484">
                  <c:v>2.5312999999999999</c:v>
                </c:pt>
                <c:pt idx="5485">
                  <c:v>2.5312999999999999</c:v>
                </c:pt>
                <c:pt idx="5486">
                  <c:v>2.5312999999999999</c:v>
                </c:pt>
                <c:pt idx="5487">
                  <c:v>2.5146000000000002</c:v>
                </c:pt>
                <c:pt idx="5488">
                  <c:v>2.5007000000000001</c:v>
                </c:pt>
                <c:pt idx="5489">
                  <c:v>2.4765000000000001</c:v>
                </c:pt>
                <c:pt idx="5490">
                  <c:v>2.4687000000000001</c:v>
                </c:pt>
                <c:pt idx="5491">
                  <c:v>2.4594</c:v>
                </c:pt>
                <c:pt idx="5492">
                  <c:v>2.4594</c:v>
                </c:pt>
                <c:pt idx="5493">
                  <c:v>2.4594</c:v>
                </c:pt>
                <c:pt idx="5494">
                  <c:v>2.4538000000000002</c:v>
                </c:pt>
                <c:pt idx="5495">
                  <c:v>2.4649999999999999</c:v>
                </c:pt>
                <c:pt idx="5496">
                  <c:v>2.4719000000000002</c:v>
                </c:pt>
                <c:pt idx="5497">
                  <c:v>2.4647999999999999</c:v>
                </c:pt>
                <c:pt idx="5498">
                  <c:v>2.4714999999999998</c:v>
                </c:pt>
                <c:pt idx="5499">
                  <c:v>2.4714999999999998</c:v>
                </c:pt>
                <c:pt idx="5500">
                  <c:v>2.4714999999999998</c:v>
                </c:pt>
                <c:pt idx="5501">
                  <c:v>2.4771999999999998</c:v>
                </c:pt>
                <c:pt idx="5502">
                  <c:v>2.4779</c:v>
                </c:pt>
                <c:pt idx="5503">
                  <c:v>2.4636</c:v>
                </c:pt>
                <c:pt idx="5504">
                  <c:v>2.4458000000000002</c:v>
                </c:pt>
                <c:pt idx="5505">
                  <c:v>2.4493</c:v>
                </c:pt>
                <c:pt idx="5506">
                  <c:v>2.4493</c:v>
                </c:pt>
                <c:pt idx="5507">
                  <c:v>2.4493</c:v>
                </c:pt>
                <c:pt idx="5508">
                  <c:v>2.4298999999999999</c:v>
                </c:pt>
                <c:pt idx="5509">
                  <c:v>2.4312999999999998</c:v>
                </c:pt>
                <c:pt idx="5510">
                  <c:v>2.4116</c:v>
                </c:pt>
                <c:pt idx="5511">
                  <c:v>2.4116</c:v>
                </c:pt>
                <c:pt idx="5512">
                  <c:v>2.3934000000000002</c:v>
                </c:pt>
                <c:pt idx="5513">
                  <c:v>2.3934000000000002</c:v>
                </c:pt>
                <c:pt idx="5514">
                  <c:v>2.3934000000000002</c:v>
                </c:pt>
                <c:pt idx="5515">
                  <c:v>2.3784000000000001</c:v>
                </c:pt>
                <c:pt idx="5516">
                  <c:v>2.4037999999999999</c:v>
                </c:pt>
                <c:pt idx="5517">
                  <c:v>2.4285999999999999</c:v>
                </c:pt>
                <c:pt idx="5518">
                  <c:v>2.4201999999999999</c:v>
                </c:pt>
                <c:pt idx="5519">
                  <c:v>2.4028999999999998</c:v>
                </c:pt>
                <c:pt idx="5520">
                  <c:v>2.4028999999999998</c:v>
                </c:pt>
                <c:pt idx="5521">
                  <c:v>2.4028999999999998</c:v>
                </c:pt>
                <c:pt idx="5522">
                  <c:v>2.4575999999999998</c:v>
                </c:pt>
                <c:pt idx="5523">
                  <c:v>2.4632000000000001</c:v>
                </c:pt>
                <c:pt idx="5524">
                  <c:v>2.4464000000000001</c:v>
                </c:pt>
                <c:pt idx="5525">
                  <c:v>2.4891000000000001</c:v>
                </c:pt>
                <c:pt idx="5526">
                  <c:v>2.4750999999999999</c:v>
                </c:pt>
                <c:pt idx="5527">
                  <c:v>2.4750999999999999</c:v>
                </c:pt>
                <c:pt idx="5528">
                  <c:v>2.4750999999999999</c:v>
                </c:pt>
                <c:pt idx="5529">
                  <c:v>2.4561999999999999</c:v>
                </c:pt>
                <c:pt idx="5530">
                  <c:v>2.4375</c:v>
                </c:pt>
                <c:pt idx="5531">
                  <c:v>2.4455</c:v>
                </c:pt>
                <c:pt idx="5532">
                  <c:v>2.4161000000000001</c:v>
                </c:pt>
                <c:pt idx="5533">
                  <c:v>2.3873000000000002</c:v>
                </c:pt>
                <c:pt idx="5534">
                  <c:v>2.3873000000000002</c:v>
                </c:pt>
                <c:pt idx="5535">
                  <c:v>2.3873000000000002</c:v>
                </c:pt>
                <c:pt idx="5536">
                  <c:v>2.3855</c:v>
                </c:pt>
                <c:pt idx="5537">
                  <c:v>2.3772000000000002</c:v>
                </c:pt>
                <c:pt idx="5538">
                  <c:v>2.3702999999999999</c:v>
                </c:pt>
                <c:pt idx="5539">
                  <c:v>2.3932000000000002</c:v>
                </c:pt>
                <c:pt idx="5540">
                  <c:v>2.3877000000000002</c:v>
                </c:pt>
                <c:pt idx="5541">
                  <c:v>2.3877000000000002</c:v>
                </c:pt>
                <c:pt idx="5542">
                  <c:v>2.3877000000000002</c:v>
                </c:pt>
                <c:pt idx="5543">
                  <c:v>2.383</c:v>
                </c:pt>
                <c:pt idx="5544">
                  <c:v>2.3694000000000002</c:v>
                </c:pt>
                <c:pt idx="5545">
                  <c:v>2.3549000000000002</c:v>
                </c:pt>
                <c:pt idx="5546">
                  <c:v>2.3504</c:v>
                </c:pt>
                <c:pt idx="5547">
                  <c:v>2.3458999999999999</c:v>
                </c:pt>
                <c:pt idx="5548">
                  <c:v>2.3458999999999999</c:v>
                </c:pt>
                <c:pt idx="5549">
                  <c:v>2.3458999999999999</c:v>
                </c:pt>
                <c:pt idx="5550">
                  <c:v>2.3715000000000002</c:v>
                </c:pt>
                <c:pt idx="5551">
                  <c:v>2.3668</c:v>
                </c:pt>
                <c:pt idx="5552">
                  <c:v>2.3900999999999999</c:v>
                </c:pt>
                <c:pt idx="5553">
                  <c:v>2.3889999999999998</c:v>
                </c:pt>
                <c:pt idx="5554">
                  <c:v>2.3683000000000001</c:v>
                </c:pt>
                <c:pt idx="5555">
                  <c:v>2.3683000000000001</c:v>
                </c:pt>
                <c:pt idx="5556">
                  <c:v>2.3683000000000001</c:v>
                </c:pt>
                <c:pt idx="5557">
                  <c:v>2.3502000000000001</c:v>
                </c:pt>
                <c:pt idx="5558">
                  <c:v>2.3353000000000002</c:v>
                </c:pt>
                <c:pt idx="5559">
                  <c:v>2.3481999999999998</c:v>
                </c:pt>
                <c:pt idx="5560">
                  <c:v>2.3433000000000002</c:v>
                </c:pt>
                <c:pt idx="5561">
                  <c:v>2.3426999999999998</c:v>
                </c:pt>
                <c:pt idx="5562">
                  <c:v>2.3426999999999998</c:v>
                </c:pt>
                <c:pt idx="5563">
                  <c:v>2.3426999999999998</c:v>
                </c:pt>
                <c:pt idx="5564">
                  <c:v>2.3304</c:v>
                </c:pt>
                <c:pt idx="5565">
                  <c:v>2.3433999999999999</c:v>
                </c:pt>
                <c:pt idx="5566">
                  <c:v>2.3521999999999998</c:v>
                </c:pt>
                <c:pt idx="5567">
                  <c:v>2.3405</c:v>
                </c:pt>
                <c:pt idx="5568">
                  <c:v>2.3761000000000001</c:v>
                </c:pt>
                <c:pt idx="5569">
                  <c:v>2.3761000000000001</c:v>
                </c:pt>
                <c:pt idx="5570">
                  <c:v>2.3761000000000001</c:v>
                </c:pt>
                <c:pt idx="5571">
                  <c:v>2.4287000000000001</c:v>
                </c:pt>
                <c:pt idx="5572">
                  <c:v>2.4655999999999998</c:v>
                </c:pt>
                <c:pt idx="5573">
                  <c:v>2.4439000000000002</c:v>
                </c:pt>
                <c:pt idx="5574">
                  <c:v>2.4211</c:v>
                </c:pt>
                <c:pt idx="5575">
                  <c:v>2.3904999999999998</c:v>
                </c:pt>
                <c:pt idx="5576">
                  <c:v>2.3904999999999998</c:v>
                </c:pt>
                <c:pt idx="5577">
                  <c:v>2.3904999999999998</c:v>
                </c:pt>
                <c:pt idx="5578">
                  <c:v>2.3784999999999998</c:v>
                </c:pt>
                <c:pt idx="5579">
                  <c:v>2.3530000000000002</c:v>
                </c:pt>
                <c:pt idx="5580">
                  <c:v>2.3151000000000002</c:v>
                </c:pt>
                <c:pt idx="5581">
                  <c:v>2.3054000000000001</c:v>
                </c:pt>
                <c:pt idx="5582">
                  <c:v>2.2986</c:v>
                </c:pt>
                <c:pt idx="5583">
                  <c:v>2.2986</c:v>
                </c:pt>
                <c:pt idx="5584">
                  <c:v>2.2986</c:v>
                </c:pt>
                <c:pt idx="5585">
                  <c:v>2.31</c:v>
                </c:pt>
                <c:pt idx="5586">
                  <c:v>2.3151000000000002</c:v>
                </c:pt>
                <c:pt idx="5587">
                  <c:v>2.2766999999999999</c:v>
                </c:pt>
                <c:pt idx="5588">
                  <c:v>2.3169</c:v>
                </c:pt>
                <c:pt idx="5589">
                  <c:v>2.3757999999999999</c:v>
                </c:pt>
                <c:pt idx="5590">
                  <c:v>2.3757999999999999</c:v>
                </c:pt>
                <c:pt idx="5591">
                  <c:v>2.3757999999999999</c:v>
                </c:pt>
                <c:pt idx="5592">
                  <c:v>2.3422000000000001</c:v>
                </c:pt>
                <c:pt idx="5593">
                  <c:v>2.3441999999999998</c:v>
                </c:pt>
                <c:pt idx="5594">
                  <c:v>2.3492000000000002</c:v>
                </c:pt>
                <c:pt idx="5595">
                  <c:v>2.3637000000000001</c:v>
                </c:pt>
                <c:pt idx="5596">
                  <c:v>2.4316</c:v>
                </c:pt>
                <c:pt idx="5597">
                  <c:v>2.4316</c:v>
                </c:pt>
                <c:pt idx="5598">
                  <c:v>2.4316</c:v>
                </c:pt>
                <c:pt idx="5599">
                  <c:v>2.4028</c:v>
                </c:pt>
                <c:pt idx="5600">
                  <c:v>2.4097</c:v>
                </c:pt>
                <c:pt idx="5601">
                  <c:v>2.4235000000000002</c:v>
                </c:pt>
                <c:pt idx="5602">
                  <c:v>2.4203000000000001</c:v>
                </c:pt>
                <c:pt idx="5603">
                  <c:v>2.4129</c:v>
                </c:pt>
                <c:pt idx="5604">
                  <c:v>2.4129</c:v>
                </c:pt>
                <c:pt idx="5605">
                  <c:v>2.4129</c:v>
                </c:pt>
                <c:pt idx="5606">
                  <c:v>2.3995000000000002</c:v>
                </c:pt>
                <c:pt idx="5607">
                  <c:v>2.3860999999999999</c:v>
                </c:pt>
                <c:pt idx="5608">
                  <c:v>2.3637000000000001</c:v>
                </c:pt>
                <c:pt idx="5609">
                  <c:v>2.3622999999999998</c:v>
                </c:pt>
                <c:pt idx="5610">
                  <c:v>2.3429000000000002</c:v>
                </c:pt>
                <c:pt idx="5611">
                  <c:v>2.3429000000000002</c:v>
                </c:pt>
                <c:pt idx="5612">
                  <c:v>2.3429000000000002</c:v>
                </c:pt>
                <c:pt idx="5613">
                  <c:v>2.3294999999999999</c:v>
                </c:pt>
                <c:pt idx="5614">
                  <c:v>2.3262</c:v>
                </c:pt>
                <c:pt idx="5615">
                  <c:v>2.3262</c:v>
                </c:pt>
                <c:pt idx="5616">
                  <c:v>2.3197999999999999</c:v>
                </c:pt>
                <c:pt idx="5617">
                  <c:v>2.3174999999999999</c:v>
                </c:pt>
                <c:pt idx="5618">
                  <c:v>2.3174999999999999</c:v>
                </c:pt>
                <c:pt idx="5619">
                  <c:v>2.3174999999999999</c:v>
                </c:pt>
                <c:pt idx="5620">
                  <c:v>2.3197000000000001</c:v>
                </c:pt>
                <c:pt idx="5621">
                  <c:v>2.3269000000000002</c:v>
                </c:pt>
                <c:pt idx="5622">
                  <c:v>2.33</c:v>
                </c:pt>
                <c:pt idx="5623">
                  <c:v>2.3012000000000001</c:v>
                </c:pt>
                <c:pt idx="5624">
                  <c:v>2.2936999999999999</c:v>
                </c:pt>
                <c:pt idx="5625">
                  <c:v>2.2936999999999999</c:v>
                </c:pt>
                <c:pt idx="5626">
                  <c:v>2.2936999999999999</c:v>
                </c:pt>
                <c:pt idx="5627">
                  <c:v>2.2905000000000002</c:v>
                </c:pt>
                <c:pt idx="5628">
                  <c:v>2.2948</c:v>
                </c:pt>
                <c:pt idx="5629">
                  <c:v>2.2827000000000002</c:v>
                </c:pt>
                <c:pt idx="5630">
                  <c:v>2.2751999999999999</c:v>
                </c:pt>
                <c:pt idx="5631">
                  <c:v>2.2682000000000002</c:v>
                </c:pt>
                <c:pt idx="5632">
                  <c:v>2.2682000000000002</c:v>
                </c:pt>
                <c:pt idx="5633">
                  <c:v>2.2682000000000002</c:v>
                </c:pt>
                <c:pt idx="5634">
                  <c:v>2.2583000000000002</c:v>
                </c:pt>
                <c:pt idx="5635">
                  <c:v>2.2532999999999999</c:v>
                </c:pt>
                <c:pt idx="5636">
                  <c:v>2.2433000000000001</c:v>
                </c:pt>
                <c:pt idx="5637">
                  <c:v>2.2244000000000002</c:v>
                </c:pt>
                <c:pt idx="5638">
                  <c:v>2.2222</c:v>
                </c:pt>
                <c:pt idx="5639">
                  <c:v>2.2222</c:v>
                </c:pt>
                <c:pt idx="5640">
                  <c:v>2.2222</c:v>
                </c:pt>
                <c:pt idx="5641">
                  <c:v>2.2339000000000002</c:v>
                </c:pt>
                <c:pt idx="5642">
                  <c:v>2.2423999999999999</c:v>
                </c:pt>
                <c:pt idx="5643">
                  <c:v>2.2685</c:v>
                </c:pt>
                <c:pt idx="5644">
                  <c:v>2.2886000000000002</c:v>
                </c:pt>
                <c:pt idx="5645">
                  <c:v>2.2629999999999999</c:v>
                </c:pt>
                <c:pt idx="5646">
                  <c:v>2.2629999999999999</c:v>
                </c:pt>
                <c:pt idx="5647">
                  <c:v>2.2629999999999999</c:v>
                </c:pt>
                <c:pt idx="5648">
                  <c:v>2.2383999999999999</c:v>
                </c:pt>
                <c:pt idx="5649">
                  <c:v>2.2351000000000001</c:v>
                </c:pt>
                <c:pt idx="5650">
                  <c:v>2.2351000000000001</c:v>
                </c:pt>
                <c:pt idx="5651">
                  <c:v>2.2627000000000002</c:v>
                </c:pt>
                <c:pt idx="5652">
                  <c:v>2.2511000000000001</c:v>
                </c:pt>
                <c:pt idx="5653">
                  <c:v>2.2511000000000001</c:v>
                </c:pt>
                <c:pt idx="5654">
                  <c:v>2.2511000000000001</c:v>
                </c:pt>
                <c:pt idx="5655">
                  <c:v>2.2351999999999999</c:v>
                </c:pt>
                <c:pt idx="5656">
                  <c:v>2.2404999999999999</c:v>
                </c:pt>
                <c:pt idx="5657">
                  <c:v>2.2534999999999998</c:v>
                </c:pt>
                <c:pt idx="5658">
                  <c:v>2.2443</c:v>
                </c:pt>
                <c:pt idx="5659">
                  <c:v>2.2545999999999999</c:v>
                </c:pt>
                <c:pt idx="5660">
                  <c:v>2.2545999999999999</c:v>
                </c:pt>
                <c:pt idx="5661">
                  <c:v>2.2545999999999999</c:v>
                </c:pt>
                <c:pt idx="5662">
                  <c:v>2.2623000000000002</c:v>
                </c:pt>
                <c:pt idx="5663">
                  <c:v>2.2618</c:v>
                </c:pt>
                <c:pt idx="5664">
                  <c:v>2.2746</c:v>
                </c:pt>
                <c:pt idx="5665">
                  <c:v>2.2850999999999999</c:v>
                </c:pt>
                <c:pt idx="5666">
                  <c:v>2.2791000000000001</c:v>
                </c:pt>
                <c:pt idx="5667">
                  <c:v>2.2791000000000001</c:v>
                </c:pt>
                <c:pt idx="5668">
                  <c:v>2.2791000000000001</c:v>
                </c:pt>
                <c:pt idx="5669">
                  <c:v>2.2543000000000002</c:v>
                </c:pt>
                <c:pt idx="5670">
                  <c:v>2.2515999999999998</c:v>
                </c:pt>
                <c:pt idx="5671">
                  <c:v>2.2515999999999998</c:v>
                </c:pt>
                <c:pt idx="5672">
                  <c:v>2.2336</c:v>
                </c:pt>
                <c:pt idx="5673">
                  <c:v>2.2231000000000001</c:v>
                </c:pt>
                <c:pt idx="5674">
                  <c:v>2.2231000000000001</c:v>
                </c:pt>
                <c:pt idx="5675">
                  <c:v>2.2231000000000001</c:v>
                </c:pt>
                <c:pt idx="5676">
                  <c:v>2.2012999999999998</c:v>
                </c:pt>
                <c:pt idx="5677">
                  <c:v>2.2031999999999998</c:v>
                </c:pt>
                <c:pt idx="5678">
                  <c:v>2.1717</c:v>
                </c:pt>
                <c:pt idx="5679">
                  <c:v>2.1757</c:v>
                </c:pt>
                <c:pt idx="5680">
                  <c:v>2.1633</c:v>
                </c:pt>
                <c:pt idx="5681">
                  <c:v>2.1633</c:v>
                </c:pt>
                <c:pt idx="5682">
                  <c:v>2.1633</c:v>
                </c:pt>
                <c:pt idx="5683">
                  <c:v>2.1989999999999998</c:v>
                </c:pt>
                <c:pt idx="5684">
                  <c:v>2.1989999999999998</c:v>
                </c:pt>
                <c:pt idx="5685">
                  <c:v>2.1974</c:v>
                </c:pt>
                <c:pt idx="5686">
                  <c:v>2.1865999999999999</c:v>
                </c:pt>
                <c:pt idx="5687">
                  <c:v>2.2187000000000001</c:v>
                </c:pt>
                <c:pt idx="5688">
                  <c:v>2.2187000000000001</c:v>
                </c:pt>
                <c:pt idx="5689">
                  <c:v>2.2187000000000001</c:v>
                </c:pt>
                <c:pt idx="5690">
                  <c:v>2.2181000000000002</c:v>
                </c:pt>
                <c:pt idx="5691">
                  <c:v>2.2511000000000001</c:v>
                </c:pt>
                <c:pt idx="5692">
                  <c:v>2.238</c:v>
                </c:pt>
                <c:pt idx="5693">
                  <c:v>2.2370000000000001</c:v>
                </c:pt>
                <c:pt idx="5694">
                  <c:v>2.2328999999999999</c:v>
                </c:pt>
                <c:pt idx="5695">
                  <c:v>2.2328999999999999</c:v>
                </c:pt>
                <c:pt idx="5696">
                  <c:v>2.2328999999999999</c:v>
                </c:pt>
                <c:pt idx="5697">
                  <c:v>2.2094</c:v>
                </c:pt>
                <c:pt idx="5698">
                  <c:v>2.198</c:v>
                </c:pt>
                <c:pt idx="5699">
                  <c:v>2.2069999999999999</c:v>
                </c:pt>
                <c:pt idx="5700">
                  <c:v>2.2176999999999998</c:v>
                </c:pt>
                <c:pt idx="5701">
                  <c:v>2.2061000000000002</c:v>
                </c:pt>
                <c:pt idx="5702">
                  <c:v>2.2061000000000002</c:v>
                </c:pt>
                <c:pt idx="5703">
                  <c:v>2.2061000000000002</c:v>
                </c:pt>
                <c:pt idx="5704">
                  <c:v>2.1968000000000001</c:v>
                </c:pt>
                <c:pt idx="5705">
                  <c:v>2.1806999999999999</c:v>
                </c:pt>
                <c:pt idx="5706">
                  <c:v>2.1800000000000002</c:v>
                </c:pt>
                <c:pt idx="5707">
                  <c:v>2.2126999999999999</c:v>
                </c:pt>
                <c:pt idx="5708">
                  <c:v>2.2446000000000002</c:v>
                </c:pt>
                <c:pt idx="5709">
                  <c:v>2.2446000000000002</c:v>
                </c:pt>
                <c:pt idx="5710">
                  <c:v>2.2446000000000002</c:v>
                </c:pt>
                <c:pt idx="5711">
                  <c:v>2.2633999999999999</c:v>
                </c:pt>
                <c:pt idx="5712">
                  <c:v>2.2565</c:v>
                </c:pt>
                <c:pt idx="5713">
                  <c:v>2.2778999999999998</c:v>
                </c:pt>
                <c:pt idx="5714">
                  <c:v>2.2957000000000001</c:v>
                </c:pt>
                <c:pt idx="5715">
                  <c:v>2.3355999999999999</c:v>
                </c:pt>
                <c:pt idx="5716">
                  <c:v>2.3355999999999999</c:v>
                </c:pt>
                <c:pt idx="5717">
                  <c:v>2.3355999999999999</c:v>
                </c:pt>
                <c:pt idx="5718">
                  <c:v>2.3734999999999999</c:v>
                </c:pt>
                <c:pt idx="5719">
                  <c:v>2.3496999999999999</c:v>
                </c:pt>
                <c:pt idx="5720">
                  <c:v>2.3168000000000002</c:v>
                </c:pt>
                <c:pt idx="5721">
                  <c:v>2.3254000000000001</c:v>
                </c:pt>
                <c:pt idx="5722">
                  <c:v>2.3327</c:v>
                </c:pt>
                <c:pt idx="5723">
                  <c:v>2.3327</c:v>
                </c:pt>
                <c:pt idx="5724">
                  <c:v>2.3327</c:v>
                </c:pt>
                <c:pt idx="5725">
                  <c:v>2.3325</c:v>
                </c:pt>
                <c:pt idx="5726">
                  <c:v>2.3525999999999998</c:v>
                </c:pt>
                <c:pt idx="5727">
                  <c:v>2.3483000000000001</c:v>
                </c:pt>
                <c:pt idx="5728">
                  <c:v>2.3407</c:v>
                </c:pt>
                <c:pt idx="5729">
                  <c:v>2.3407</c:v>
                </c:pt>
                <c:pt idx="5730">
                  <c:v>2.3407</c:v>
                </c:pt>
                <c:pt idx="5731">
                  <c:v>2.3407</c:v>
                </c:pt>
                <c:pt idx="5732">
                  <c:v>2.3370000000000002</c:v>
                </c:pt>
                <c:pt idx="5733">
                  <c:v>2.3460000000000001</c:v>
                </c:pt>
                <c:pt idx="5734">
                  <c:v>2.3066</c:v>
                </c:pt>
                <c:pt idx="5735">
                  <c:v>2.2825000000000002</c:v>
                </c:pt>
                <c:pt idx="5736">
                  <c:v>2.2869999999999999</c:v>
                </c:pt>
                <c:pt idx="5737">
                  <c:v>2.2869999999999999</c:v>
                </c:pt>
                <c:pt idx="5738">
                  <c:v>2.2869999999999999</c:v>
                </c:pt>
                <c:pt idx="5739">
                  <c:v>2.2631999999999999</c:v>
                </c:pt>
                <c:pt idx="5740">
                  <c:v>2.2637999999999998</c:v>
                </c:pt>
                <c:pt idx="5741">
                  <c:v>2.2679</c:v>
                </c:pt>
                <c:pt idx="5742">
                  <c:v>2.2728999999999999</c:v>
                </c:pt>
                <c:pt idx="5743">
                  <c:v>2.2747000000000002</c:v>
                </c:pt>
                <c:pt idx="5744">
                  <c:v>2.2747000000000002</c:v>
                </c:pt>
                <c:pt idx="5745">
                  <c:v>2.2747000000000002</c:v>
                </c:pt>
                <c:pt idx="5746">
                  <c:v>2.2761999999999998</c:v>
                </c:pt>
                <c:pt idx="5747">
                  <c:v>2.2924000000000002</c:v>
                </c:pt>
                <c:pt idx="5748">
                  <c:v>2.3275999999999999</c:v>
                </c:pt>
                <c:pt idx="5749">
                  <c:v>2.3224999999999998</c:v>
                </c:pt>
                <c:pt idx="5750">
                  <c:v>2.2755999999999998</c:v>
                </c:pt>
                <c:pt idx="5751">
                  <c:v>2.2755999999999998</c:v>
                </c:pt>
                <c:pt idx="5752">
                  <c:v>2.2755999999999998</c:v>
                </c:pt>
                <c:pt idx="5753">
                  <c:v>2.2608999999999999</c:v>
                </c:pt>
                <c:pt idx="5754">
                  <c:v>2.2440000000000002</c:v>
                </c:pt>
                <c:pt idx="5755">
                  <c:v>2.2433000000000001</c:v>
                </c:pt>
                <c:pt idx="5756">
                  <c:v>2.2382</c:v>
                </c:pt>
                <c:pt idx="5757">
                  <c:v>2.2151999999999998</c:v>
                </c:pt>
                <c:pt idx="5758">
                  <c:v>2.2151999999999998</c:v>
                </c:pt>
                <c:pt idx="5759">
                  <c:v>2.2151999999999998</c:v>
                </c:pt>
                <c:pt idx="5760">
                  <c:v>2.2115999999999998</c:v>
                </c:pt>
                <c:pt idx="5761">
                  <c:v>2.2160000000000002</c:v>
                </c:pt>
                <c:pt idx="5762">
                  <c:v>2.2216999999999998</c:v>
                </c:pt>
                <c:pt idx="5763">
                  <c:v>2.2210000000000001</c:v>
                </c:pt>
                <c:pt idx="5764">
                  <c:v>2.2202000000000002</c:v>
                </c:pt>
                <c:pt idx="5765">
                  <c:v>2.2202000000000002</c:v>
                </c:pt>
                <c:pt idx="5766">
                  <c:v>2.2202000000000002</c:v>
                </c:pt>
                <c:pt idx="5767">
                  <c:v>2.1877</c:v>
                </c:pt>
                <c:pt idx="5768">
                  <c:v>2.1865999999999999</c:v>
                </c:pt>
                <c:pt idx="5769">
                  <c:v>2.1956000000000002</c:v>
                </c:pt>
                <c:pt idx="5770">
                  <c:v>2.1778</c:v>
                </c:pt>
                <c:pt idx="5771">
                  <c:v>2.1575000000000002</c:v>
                </c:pt>
                <c:pt idx="5772">
                  <c:v>2.1575000000000002</c:v>
                </c:pt>
                <c:pt idx="5773">
                  <c:v>2.1575000000000002</c:v>
                </c:pt>
                <c:pt idx="5774">
                  <c:v>2.1621000000000001</c:v>
                </c:pt>
                <c:pt idx="5775">
                  <c:v>2.1435</c:v>
                </c:pt>
                <c:pt idx="5776">
                  <c:v>2.1375000000000002</c:v>
                </c:pt>
                <c:pt idx="5777">
                  <c:v>2.1177000000000001</c:v>
                </c:pt>
                <c:pt idx="5778">
                  <c:v>2.1185999999999998</c:v>
                </c:pt>
                <c:pt idx="5779">
                  <c:v>2.1185999999999998</c:v>
                </c:pt>
                <c:pt idx="5780">
                  <c:v>2.1185999999999998</c:v>
                </c:pt>
                <c:pt idx="5781">
                  <c:v>2.1181999999999999</c:v>
                </c:pt>
                <c:pt idx="5782">
                  <c:v>2.1297000000000001</c:v>
                </c:pt>
                <c:pt idx="5783">
                  <c:v>2.1484000000000001</c:v>
                </c:pt>
                <c:pt idx="5784">
                  <c:v>2.1353</c:v>
                </c:pt>
                <c:pt idx="5785">
                  <c:v>2.1355</c:v>
                </c:pt>
                <c:pt idx="5786">
                  <c:v>2.1355</c:v>
                </c:pt>
                <c:pt idx="5787">
                  <c:v>2.1355</c:v>
                </c:pt>
                <c:pt idx="5788">
                  <c:v>2.1355</c:v>
                </c:pt>
                <c:pt idx="5789">
                  <c:v>2.1355</c:v>
                </c:pt>
                <c:pt idx="5790">
                  <c:v>2.1181000000000001</c:v>
                </c:pt>
                <c:pt idx="5791">
                  <c:v>2.1133999999999999</c:v>
                </c:pt>
                <c:pt idx="5792">
                  <c:v>2.1154999999999999</c:v>
                </c:pt>
                <c:pt idx="5793">
                  <c:v>2.1154999999999999</c:v>
                </c:pt>
                <c:pt idx="5794">
                  <c:v>2.1154999999999999</c:v>
                </c:pt>
                <c:pt idx="5795">
                  <c:v>2.1261000000000001</c:v>
                </c:pt>
                <c:pt idx="5796">
                  <c:v>2.1682000000000001</c:v>
                </c:pt>
                <c:pt idx="5797">
                  <c:v>2.1778</c:v>
                </c:pt>
                <c:pt idx="5798">
                  <c:v>2.1615000000000002</c:v>
                </c:pt>
                <c:pt idx="5799">
                  <c:v>2.1446999999999998</c:v>
                </c:pt>
                <c:pt idx="5800">
                  <c:v>2.1446999999999998</c:v>
                </c:pt>
                <c:pt idx="5801">
                  <c:v>2.1446999999999998</c:v>
                </c:pt>
                <c:pt idx="5802">
                  <c:v>2.1349</c:v>
                </c:pt>
                <c:pt idx="5803">
                  <c:v>2.1269</c:v>
                </c:pt>
                <c:pt idx="5804">
                  <c:v>2.1215000000000002</c:v>
                </c:pt>
                <c:pt idx="5805">
                  <c:v>2.1067</c:v>
                </c:pt>
                <c:pt idx="5806">
                  <c:v>2.1187999999999998</c:v>
                </c:pt>
                <c:pt idx="5807">
                  <c:v>2.1187999999999998</c:v>
                </c:pt>
                <c:pt idx="5808">
                  <c:v>2.1187999999999998</c:v>
                </c:pt>
                <c:pt idx="5809">
                  <c:v>2.1385999999999998</c:v>
                </c:pt>
                <c:pt idx="5810">
                  <c:v>2.1591</c:v>
                </c:pt>
                <c:pt idx="5811">
                  <c:v>2.1553</c:v>
                </c:pt>
                <c:pt idx="5812">
                  <c:v>2.1505999999999998</c:v>
                </c:pt>
                <c:pt idx="5813">
                  <c:v>2.1627999999999998</c:v>
                </c:pt>
                <c:pt idx="5814">
                  <c:v>2.1627999999999998</c:v>
                </c:pt>
                <c:pt idx="5815">
                  <c:v>2.1627999999999998</c:v>
                </c:pt>
                <c:pt idx="5816">
                  <c:v>2.1804000000000001</c:v>
                </c:pt>
                <c:pt idx="5817">
                  <c:v>2.2238000000000002</c:v>
                </c:pt>
                <c:pt idx="5818">
                  <c:v>2.2227999999999999</c:v>
                </c:pt>
                <c:pt idx="5819">
                  <c:v>2.1951999999999998</c:v>
                </c:pt>
                <c:pt idx="5820">
                  <c:v>2.1724000000000001</c:v>
                </c:pt>
                <c:pt idx="5821">
                  <c:v>2.1724000000000001</c:v>
                </c:pt>
                <c:pt idx="5822">
                  <c:v>2.1724000000000001</c:v>
                </c:pt>
                <c:pt idx="5823">
                  <c:v>2.1541999999999999</c:v>
                </c:pt>
                <c:pt idx="5824">
                  <c:v>2.1293000000000002</c:v>
                </c:pt>
                <c:pt idx="5825">
                  <c:v>2.1343999999999999</c:v>
                </c:pt>
                <c:pt idx="5826">
                  <c:v>2.1299000000000001</c:v>
                </c:pt>
                <c:pt idx="5827">
                  <c:v>2.1408999999999998</c:v>
                </c:pt>
                <c:pt idx="5828">
                  <c:v>2.1408999999999998</c:v>
                </c:pt>
                <c:pt idx="5829">
                  <c:v>2.1408999999999998</c:v>
                </c:pt>
                <c:pt idx="5830">
                  <c:v>2.1522000000000001</c:v>
                </c:pt>
                <c:pt idx="5831">
                  <c:v>2.1419999999999999</c:v>
                </c:pt>
                <c:pt idx="5832">
                  <c:v>2.1335999999999999</c:v>
                </c:pt>
                <c:pt idx="5833">
                  <c:v>2.1425999999999998</c:v>
                </c:pt>
                <c:pt idx="5834">
                  <c:v>2.1425999999999998</c:v>
                </c:pt>
                <c:pt idx="5835">
                  <c:v>2.1425999999999998</c:v>
                </c:pt>
                <c:pt idx="5836">
                  <c:v>2.1425999999999998</c:v>
                </c:pt>
                <c:pt idx="5837">
                  <c:v>2.1343000000000001</c:v>
                </c:pt>
                <c:pt idx="5838">
                  <c:v>2.1292</c:v>
                </c:pt>
                <c:pt idx="5839">
                  <c:v>2.1143000000000001</c:v>
                </c:pt>
                <c:pt idx="5840">
                  <c:v>2.1236000000000002</c:v>
                </c:pt>
                <c:pt idx="5841">
                  <c:v>2.1236000000000002</c:v>
                </c:pt>
                <c:pt idx="5842">
                  <c:v>2.1236000000000002</c:v>
                </c:pt>
                <c:pt idx="5843">
                  <c:v>2.1236000000000002</c:v>
                </c:pt>
                <c:pt idx="5844">
                  <c:v>2.1181999999999999</c:v>
                </c:pt>
                <c:pt idx="5845">
                  <c:v>2.1233</c:v>
                </c:pt>
                <c:pt idx="5846">
                  <c:v>2.1223999999999998</c:v>
                </c:pt>
                <c:pt idx="5847">
                  <c:v>2.1135999999999999</c:v>
                </c:pt>
                <c:pt idx="5848">
                  <c:v>2.0891999999999999</c:v>
                </c:pt>
                <c:pt idx="5849">
                  <c:v>2.0891999999999999</c:v>
                </c:pt>
                <c:pt idx="5850">
                  <c:v>2.0891999999999999</c:v>
                </c:pt>
                <c:pt idx="5851">
                  <c:v>2.0891999999999999</c:v>
                </c:pt>
                <c:pt idx="5852">
                  <c:v>2.0718000000000001</c:v>
                </c:pt>
                <c:pt idx="5853">
                  <c:v>2.0706000000000002</c:v>
                </c:pt>
                <c:pt idx="5854">
                  <c:v>2.0667</c:v>
                </c:pt>
                <c:pt idx="5855">
                  <c:v>2.0587</c:v>
                </c:pt>
                <c:pt idx="5856">
                  <c:v>2.0587</c:v>
                </c:pt>
                <c:pt idx="5857">
                  <c:v>2.0587</c:v>
                </c:pt>
                <c:pt idx="5858">
                  <c:v>2.0651000000000002</c:v>
                </c:pt>
                <c:pt idx="5859">
                  <c:v>2.0642</c:v>
                </c:pt>
                <c:pt idx="5860">
                  <c:v>2.0586000000000002</c:v>
                </c:pt>
                <c:pt idx="5861">
                  <c:v>2.0880999999999998</c:v>
                </c:pt>
                <c:pt idx="5862">
                  <c:v>2.1307</c:v>
                </c:pt>
                <c:pt idx="5863">
                  <c:v>2.1307</c:v>
                </c:pt>
                <c:pt idx="5864">
                  <c:v>2.1307</c:v>
                </c:pt>
                <c:pt idx="5865">
                  <c:v>2.1774</c:v>
                </c:pt>
                <c:pt idx="5866">
                  <c:v>2.1402999999999999</c:v>
                </c:pt>
                <c:pt idx="5867">
                  <c:v>2.1825999999999999</c:v>
                </c:pt>
                <c:pt idx="5868">
                  <c:v>2.1833</c:v>
                </c:pt>
                <c:pt idx="5869">
                  <c:v>2.1930000000000001</c:v>
                </c:pt>
                <c:pt idx="5870">
                  <c:v>2.1930000000000001</c:v>
                </c:pt>
                <c:pt idx="5871">
                  <c:v>2.1930000000000001</c:v>
                </c:pt>
                <c:pt idx="5872">
                  <c:v>2.2883</c:v>
                </c:pt>
                <c:pt idx="5873">
                  <c:v>2.2601</c:v>
                </c:pt>
                <c:pt idx="5874">
                  <c:v>2.3711000000000002</c:v>
                </c:pt>
                <c:pt idx="5875">
                  <c:v>2.3149999999999999</c:v>
                </c:pt>
                <c:pt idx="5876">
                  <c:v>2.2519999999999998</c:v>
                </c:pt>
                <c:pt idx="5877">
                  <c:v>2.2519999999999998</c:v>
                </c:pt>
                <c:pt idx="5878">
                  <c:v>2.2519999999999998</c:v>
                </c:pt>
                <c:pt idx="5879">
                  <c:v>2.2566000000000002</c:v>
                </c:pt>
                <c:pt idx="5880">
                  <c:v>2.3235000000000001</c:v>
                </c:pt>
                <c:pt idx="5881">
                  <c:v>2.3005</c:v>
                </c:pt>
                <c:pt idx="5882">
                  <c:v>2.2713000000000001</c:v>
                </c:pt>
                <c:pt idx="5883">
                  <c:v>2.2595000000000001</c:v>
                </c:pt>
                <c:pt idx="5884">
                  <c:v>2.2595000000000001</c:v>
                </c:pt>
                <c:pt idx="5885">
                  <c:v>2.2595000000000001</c:v>
                </c:pt>
                <c:pt idx="5886">
                  <c:v>2.2557</c:v>
                </c:pt>
                <c:pt idx="5887">
                  <c:v>2.2686000000000002</c:v>
                </c:pt>
                <c:pt idx="5888">
                  <c:v>2.25</c:v>
                </c:pt>
                <c:pt idx="5889">
                  <c:v>2.2700999999999998</c:v>
                </c:pt>
                <c:pt idx="5890">
                  <c:v>2.2614999999999998</c:v>
                </c:pt>
                <c:pt idx="5891">
                  <c:v>2.2614999999999998</c:v>
                </c:pt>
                <c:pt idx="5892">
                  <c:v>2.2614999999999998</c:v>
                </c:pt>
                <c:pt idx="5893">
                  <c:v>2.2707000000000002</c:v>
                </c:pt>
                <c:pt idx="5894">
                  <c:v>2.3018000000000001</c:v>
                </c:pt>
                <c:pt idx="5895">
                  <c:v>2.2845</c:v>
                </c:pt>
                <c:pt idx="5896">
                  <c:v>2.2845</c:v>
                </c:pt>
                <c:pt idx="5897">
                  <c:v>2.2521</c:v>
                </c:pt>
                <c:pt idx="5898">
                  <c:v>2.2521</c:v>
                </c:pt>
                <c:pt idx="5899">
                  <c:v>2.2521</c:v>
                </c:pt>
                <c:pt idx="5900">
                  <c:v>2.2404000000000002</c:v>
                </c:pt>
                <c:pt idx="5901">
                  <c:v>2.2505999999999999</c:v>
                </c:pt>
                <c:pt idx="5902">
                  <c:v>2.2378</c:v>
                </c:pt>
                <c:pt idx="5903">
                  <c:v>2.2391000000000001</c:v>
                </c:pt>
                <c:pt idx="5904">
                  <c:v>2.2462</c:v>
                </c:pt>
                <c:pt idx="5905">
                  <c:v>2.2462</c:v>
                </c:pt>
                <c:pt idx="5906">
                  <c:v>2.2462</c:v>
                </c:pt>
                <c:pt idx="5907">
                  <c:v>2.2259000000000002</c:v>
                </c:pt>
                <c:pt idx="5908">
                  <c:v>2.2315</c:v>
                </c:pt>
                <c:pt idx="5909">
                  <c:v>2.2262</c:v>
                </c:pt>
                <c:pt idx="5910">
                  <c:v>2.2063000000000001</c:v>
                </c:pt>
                <c:pt idx="5911">
                  <c:v>2.1642999999999999</c:v>
                </c:pt>
                <c:pt idx="5912">
                  <c:v>2.1642999999999999</c:v>
                </c:pt>
                <c:pt idx="5913">
                  <c:v>2.1642999999999999</c:v>
                </c:pt>
                <c:pt idx="5914">
                  <c:v>2.1701000000000001</c:v>
                </c:pt>
                <c:pt idx="5915">
                  <c:v>2.1646000000000001</c:v>
                </c:pt>
                <c:pt idx="5916">
                  <c:v>2.1955</c:v>
                </c:pt>
                <c:pt idx="5917">
                  <c:v>2.1840000000000002</c:v>
                </c:pt>
                <c:pt idx="5918">
                  <c:v>2.1764999999999999</c:v>
                </c:pt>
                <c:pt idx="5919">
                  <c:v>2.1764999999999999</c:v>
                </c:pt>
                <c:pt idx="5920">
                  <c:v>2.1764999999999999</c:v>
                </c:pt>
                <c:pt idx="5921">
                  <c:v>2.1749999999999998</c:v>
                </c:pt>
                <c:pt idx="5922">
                  <c:v>2.1859000000000002</c:v>
                </c:pt>
                <c:pt idx="5923">
                  <c:v>2.1915</c:v>
                </c:pt>
                <c:pt idx="5924">
                  <c:v>2.2105999999999999</c:v>
                </c:pt>
                <c:pt idx="5925">
                  <c:v>2.2130000000000001</c:v>
                </c:pt>
                <c:pt idx="5926">
                  <c:v>2.2130000000000001</c:v>
                </c:pt>
                <c:pt idx="5927">
                  <c:v>2.2130000000000001</c:v>
                </c:pt>
                <c:pt idx="5928">
                  <c:v>2.2126000000000001</c:v>
                </c:pt>
                <c:pt idx="5929">
                  <c:v>2.1962000000000002</c:v>
                </c:pt>
                <c:pt idx="5930">
                  <c:v>2.181</c:v>
                </c:pt>
                <c:pt idx="5931">
                  <c:v>2.1894999999999998</c:v>
                </c:pt>
                <c:pt idx="5932">
                  <c:v>2.1934999999999998</c:v>
                </c:pt>
                <c:pt idx="5933">
                  <c:v>2.1934999999999998</c:v>
                </c:pt>
                <c:pt idx="5934">
                  <c:v>2.1934999999999998</c:v>
                </c:pt>
                <c:pt idx="5935">
                  <c:v>2.1916000000000002</c:v>
                </c:pt>
                <c:pt idx="5936">
                  <c:v>2.1993</c:v>
                </c:pt>
                <c:pt idx="5937">
                  <c:v>2.1983999999999999</c:v>
                </c:pt>
                <c:pt idx="5938">
                  <c:v>2.1899000000000002</c:v>
                </c:pt>
                <c:pt idx="5939">
                  <c:v>2.1800000000000002</c:v>
                </c:pt>
                <c:pt idx="5940">
                  <c:v>2.1800000000000002</c:v>
                </c:pt>
                <c:pt idx="5941">
                  <c:v>2.1800000000000002</c:v>
                </c:pt>
                <c:pt idx="5942">
                  <c:v>2.1762000000000001</c:v>
                </c:pt>
                <c:pt idx="5943">
                  <c:v>2.1905000000000001</c:v>
                </c:pt>
                <c:pt idx="5944">
                  <c:v>2.1821000000000002</c:v>
                </c:pt>
                <c:pt idx="5945">
                  <c:v>2.1835</c:v>
                </c:pt>
                <c:pt idx="5946">
                  <c:v>2.1720000000000002</c:v>
                </c:pt>
                <c:pt idx="5947">
                  <c:v>2.1720000000000002</c:v>
                </c:pt>
                <c:pt idx="5948">
                  <c:v>2.1720000000000002</c:v>
                </c:pt>
                <c:pt idx="5949">
                  <c:v>2.1793</c:v>
                </c:pt>
                <c:pt idx="5950">
                  <c:v>2.1839</c:v>
                </c:pt>
                <c:pt idx="5951">
                  <c:v>2.1686999999999999</c:v>
                </c:pt>
                <c:pt idx="5952">
                  <c:v>2.1627999999999998</c:v>
                </c:pt>
                <c:pt idx="5953">
                  <c:v>2.1616</c:v>
                </c:pt>
                <c:pt idx="5954">
                  <c:v>2.1616</c:v>
                </c:pt>
                <c:pt idx="5955">
                  <c:v>2.1616</c:v>
                </c:pt>
                <c:pt idx="5956">
                  <c:v>2.1604999999999999</c:v>
                </c:pt>
                <c:pt idx="5957">
                  <c:v>2.1480000000000001</c:v>
                </c:pt>
                <c:pt idx="5958">
                  <c:v>2.1328999999999998</c:v>
                </c:pt>
                <c:pt idx="5959">
                  <c:v>2.1364999999999998</c:v>
                </c:pt>
                <c:pt idx="5960">
                  <c:v>2.1456</c:v>
                </c:pt>
                <c:pt idx="5961">
                  <c:v>2.1456</c:v>
                </c:pt>
                <c:pt idx="5962">
                  <c:v>2.1456</c:v>
                </c:pt>
                <c:pt idx="5963">
                  <c:v>2.1360999999999999</c:v>
                </c:pt>
                <c:pt idx="5964">
                  <c:v>2.1355</c:v>
                </c:pt>
                <c:pt idx="5965">
                  <c:v>2.1354000000000002</c:v>
                </c:pt>
                <c:pt idx="5966">
                  <c:v>2.1522999999999999</c:v>
                </c:pt>
                <c:pt idx="5967">
                  <c:v>2.1570999999999998</c:v>
                </c:pt>
                <c:pt idx="5968">
                  <c:v>2.1570999999999998</c:v>
                </c:pt>
                <c:pt idx="5969">
                  <c:v>2.1570999999999998</c:v>
                </c:pt>
                <c:pt idx="5970">
                  <c:v>2.1473</c:v>
                </c:pt>
                <c:pt idx="5971">
                  <c:v>2.1419000000000001</c:v>
                </c:pt>
                <c:pt idx="5972">
                  <c:v>2.133</c:v>
                </c:pt>
                <c:pt idx="5973">
                  <c:v>2.1387999999999998</c:v>
                </c:pt>
                <c:pt idx="5974">
                  <c:v>2.1467999999999998</c:v>
                </c:pt>
                <c:pt idx="5975">
                  <c:v>2.1467999999999998</c:v>
                </c:pt>
                <c:pt idx="5976">
                  <c:v>2.1467999999999998</c:v>
                </c:pt>
                <c:pt idx="5977">
                  <c:v>2.1282000000000001</c:v>
                </c:pt>
                <c:pt idx="5978">
                  <c:v>2.1288</c:v>
                </c:pt>
                <c:pt idx="5979">
                  <c:v>2.1442999999999999</c:v>
                </c:pt>
                <c:pt idx="5980">
                  <c:v>2.1442999999999999</c:v>
                </c:pt>
                <c:pt idx="5981">
                  <c:v>2.1581999999999999</c:v>
                </c:pt>
                <c:pt idx="5982">
                  <c:v>2.1581999999999999</c:v>
                </c:pt>
                <c:pt idx="5983">
                  <c:v>2.1581999999999999</c:v>
                </c:pt>
                <c:pt idx="5984">
                  <c:v>2.1751</c:v>
                </c:pt>
                <c:pt idx="5985">
                  <c:v>2.1732</c:v>
                </c:pt>
                <c:pt idx="5986">
                  <c:v>2.17</c:v>
                </c:pt>
                <c:pt idx="5987">
                  <c:v>2.1593</c:v>
                </c:pt>
                <c:pt idx="5988">
                  <c:v>2.1539999999999999</c:v>
                </c:pt>
                <c:pt idx="5989">
                  <c:v>2.1539999999999999</c:v>
                </c:pt>
                <c:pt idx="5990">
                  <c:v>2.1539999999999999</c:v>
                </c:pt>
                <c:pt idx="5991">
                  <c:v>2.1453000000000002</c:v>
                </c:pt>
                <c:pt idx="5992">
                  <c:v>2.1518000000000002</c:v>
                </c:pt>
                <c:pt idx="5993">
                  <c:v>2.169</c:v>
                </c:pt>
                <c:pt idx="5994">
                  <c:v>2.1968999999999999</c:v>
                </c:pt>
                <c:pt idx="5995">
                  <c:v>2.2176999999999998</c:v>
                </c:pt>
                <c:pt idx="5996">
                  <c:v>2.2176999999999998</c:v>
                </c:pt>
                <c:pt idx="5997">
                  <c:v>2.2176999999999998</c:v>
                </c:pt>
                <c:pt idx="5998">
                  <c:v>2.2187999999999999</c:v>
                </c:pt>
                <c:pt idx="5999">
                  <c:v>2.198</c:v>
                </c:pt>
                <c:pt idx="6000">
                  <c:v>2.1859999999999999</c:v>
                </c:pt>
                <c:pt idx="6001">
                  <c:v>2.1793</c:v>
                </c:pt>
                <c:pt idx="6002">
                  <c:v>2.1741999999999999</c:v>
                </c:pt>
                <c:pt idx="6003">
                  <c:v>2.1741999999999999</c:v>
                </c:pt>
                <c:pt idx="6004">
                  <c:v>2.1741999999999999</c:v>
                </c:pt>
                <c:pt idx="6005">
                  <c:v>2.1623000000000001</c:v>
                </c:pt>
                <c:pt idx="6006">
                  <c:v>2.1655000000000002</c:v>
                </c:pt>
                <c:pt idx="6007">
                  <c:v>2.1676000000000002</c:v>
                </c:pt>
                <c:pt idx="6008">
                  <c:v>2.1629</c:v>
                </c:pt>
                <c:pt idx="6009">
                  <c:v>2.1636000000000002</c:v>
                </c:pt>
                <c:pt idx="6010">
                  <c:v>2.1636000000000002</c:v>
                </c:pt>
                <c:pt idx="6011">
                  <c:v>2.1636000000000002</c:v>
                </c:pt>
                <c:pt idx="6012">
                  <c:v>2.1587999999999998</c:v>
                </c:pt>
                <c:pt idx="6013">
                  <c:v>2.1497000000000002</c:v>
                </c:pt>
                <c:pt idx="6014">
                  <c:v>2.1545999999999998</c:v>
                </c:pt>
                <c:pt idx="6015">
                  <c:v>2.1545999999999998</c:v>
                </c:pt>
                <c:pt idx="6016">
                  <c:v>2.1419000000000001</c:v>
                </c:pt>
                <c:pt idx="6017">
                  <c:v>2.1419000000000001</c:v>
                </c:pt>
                <c:pt idx="6018">
                  <c:v>2.1419000000000001</c:v>
                </c:pt>
                <c:pt idx="6019">
                  <c:v>2.1331000000000002</c:v>
                </c:pt>
                <c:pt idx="6020">
                  <c:v>2.1360999999999999</c:v>
                </c:pt>
                <c:pt idx="6021">
                  <c:v>2.1339000000000001</c:v>
                </c:pt>
                <c:pt idx="6022">
                  <c:v>2.1387</c:v>
                </c:pt>
                <c:pt idx="6023">
                  <c:v>2.1457000000000002</c:v>
                </c:pt>
                <c:pt idx="6024">
                  <c:v>2.1457000000000002</c:v>
                </c:pt>
                <c:pt idx="6025">
                  <c:v>2.1457000000000002</c:v>
                </c:pt>
                <c:pt idx="6026">
                  <c:v>2.1391</c:v>
                </c:pt>
                <c:pt idx="6027">
                  <c:v>2.1467000000000001</c:v>
                </c:pt>
                <c:pt idx="6028">
                  <c:v>2.1509999999999998</c:v>
                </c:pt>
                <c:pt idx="6029">
                  <c:v>2.1362999999999999</c:v>
                </c:pt>
                <c:pt idx="6030">
                  <c:v>2.1377999999999999</c:v>
                </c:pt>
                <c:pt idx="6031">
                  <c:v>2.1377999999999999</c:v>
                </c:pt>
                <c:pt idx="6032">
                  <c:v>2.1377999999999999</c:v>
                </c:pt>
                <c:pt idx="6033">
                  <c:v>2.1456</c:v>
                </c:pt>
                <c:pt idx="6034">
                  <c:v>2.1429999999999998</c:v>
                </c:pt>
                <c:pt idx="6035">
                  <c:v>2.141</c:v>
                </c:pt>
                <c:pt idx="6036">
                  <c:v>2.141</c:v>
                </c:pt>
                <c:pt idx="6037">
                  <c:v>2.1419999999999999</c:v>
                </c:pt>
                <c:pt idx="6038">
                  <c:v>2.1419999999999999</c:v>
                </c:pt>
                <c:pt idx="6039">
                  <c:v>2.1419999999999999</c:v>
                </c:pt>
                <c:pt idx="6040">
                  <c:v>2.1377999999999999</c:v>
                </c:pt>
                <c:pt idx="6041">
                  <c:v>2.1353</c:v>
                </c:pt>
                <c:pt idx="6042">
                  <c:v>2.1463999999999999</c:v>
                </c:pt>
                <c:pt idx="6043">
                  <c:v>2.1412</c:v>
                </c:pt>
                <c:pt idx="6044">
                  <c:v>2.1488999999999998</c:v>
                </c:pt>
                <c:pt idx="6045">
                  <c:v>2.1488999999999998</c:v>
                </c:pt>
                <c:pt idx="6046">
                  <c:v>2.1488999999999998</c:v>
                </c:pt>
                <c:pt idx="6047">
                  <c:v>2.1619999999999999</c:v>
                </c:pt>
                <c:pt idx="6048">
                  <c:v>2.1537000000000002</c:v>
                </c:pt>
                <c:pt idx="6049">
                  <c:v>2.1537000000000002</c:v>
                </c:pt>
                <c:pt idx="6050">
                  <c:v>2.1516999999999999</c:v>
                </c:pt>
                <c:pt idx="6051">
                  <c:v>2.1593</c:v>
                </c:pt>
                <c:pt idx="6052">
                  <c:v>2.1593</c:v>
                </c:pt>
                <c:pt idx="6053">
                  <c:v>2.1593</c:v>
                </c:pt>
                <c:pt idx="6054">
                  <c:v>2.1621999999999999</c:v>
                </c:pt>
                <c:pt idx="6055">
                  <c:v>2.1638000000000002</c:v>
                </c:pt>
                <c:pt idx="6056">
                  <c:v>2.1623000000000001</c:v>
                </c:pt>
                <c:pt idx="6057">
                  <c:v>2.1682999999999999</c:v>
                </c:pt>
                <c:pt idx="6058">
                  <c:v>2.17</c:v>
                </c:pt>
                <c:pt idx="6059">
                  <c:v>2.17</c:v>
                </c:pt>
                <c:pt idx="6060">
                  <c:v>2.17</c:v>
                </c:pt>
                <c:pt idx="6061">
                  <c:v>2.1800000000000002</c:v>
                </c:pt>
                <c:pt idx="6062">
                  <c:v>2.1869999999999998</c:v>
                </c:pt>
                <c:pt idx="6063">
                  <c:v>2.1783000000000001</c:v>
                </c:pt>
                <c:pt idx="6064">
                  <c:v>2.1667999999999998</c:v>
                </c:pt>
                <c:pt idx="6065">
                  <c:v>2.1671999999999998</c:v>
                </c:pt>
                <c:pt idx="6066">
                  <c:v>2.1671999999999998</c:v>
                </c:pt>
                <c:pt idx="6067">
                  <c:v>2.1671999999999998</c:v>
                </c:pt>
                <c:pt idx="6068">
                  <c:v>2.1692999999999998</c:v>
                </c:pt>
                <c:pt idx="6069">
                  <c:v>2.1560000000000001</c:v>
                </c:pt>
                <c:pt idx="6070">
                  <c:v>2.1528</c:v>
                </c:pt>
                <c:pt idx="6071">
                  <c:v>2.1427999999999998</c:v>
                </c:pt>
                <c:pt idx="6072">
                  <c:v>2.1442000000000001</c:v>
                </c:pt>
                <c:pt idx="6073">
                  <c:v>2.1442000000000001</c:v>
                </c:pt>
                <c:pt idx="6074">
                  <c:v>2.1442000000000001</c:v>
                </c:pt>
                <c:pt idx="6075">
                  <c:v>2.1383999999999999</c:v>
                </c:pt>
                <c:pt idx="6076">
                  <c:v>2.1480999999999999</c:v>
                </c:pt>
                <c:pt idx="6077">
                  <c:v>2.1459000000000001</c:v>
                </c:pt>
                <c:pt idx="6078">
                  <c:v>2.1459999999999999</c:v>
                </c:pt>
                <c:pt idx="6079">
                  <c:v>2.1469999999999998</c:v>
                </c:pt>
                <c:pt idx="6080">
                  <c:v>2.1469999999999998</c:v>
                </c:pt>
                <c:pt idx="6081">
                  <c:v>2.1469999999999998</c:v>
                </c:pt>
                <c:pt idx="6082">
                  <c:v>2.1469999999999998</c:v>
                </c:pt>
                <c:pt idx="6083">
                  <c:v>2.1572</c:v>
                </c:pt>
                <c:pt idx="6084">
                  <c:v>2.1560000000000001</c:v>
                </c:pt>
                <c:pt idx="6085">
                  <c:v>2.1593</c:v>
                </c:pt>
                <c:pt idx="6086">
                  <c:v>2.1518000000000002</c:v>
                </c:pt>
                <c:pt idx="6087">
                  <c:v>2.1518000000000002</c:v>
                </c:pt>
                <c:pt idx="6088">
                  <c:v>2.1518000000000002</c:v>
                </c:pt>
                <c:pt idx="6089">
                  <c:v>2.1518000000000002</c:v>
                </c:pt>
                <c:pt idx="6090">
                  <c:v>2.1436999999999999</c:v>
                </c:pt>
                <c:pt idx="6091">
                  <c:v>2.1497000000000002</c:v>
                </c:pt>
                <c:pt idx="6092">
                  <c:v>2.1379999999999999</c:v>
                </c:pt>
                <c:pt idx="6093">
                  <c:v>2.1379999999999999</c:v>
                </c:pt>
                <c:pt idx="6094">
                  <c:v>2.1379999999999999</c:v>
                </c:pt>
                <c:pt idx="6095">
                  <c:v>2.1379999999999999</c:v>
                </c:pt>
                <c:pt idx="6096">
                  <c:v>2.1379999999999999</c:v>
                </c:pt>
                <c:pt idx="6097">
                  <c:v>2.1341999999999999</c:v>
                </c:pt>
                <c:pt idx="6098">
                  <c:v>2.1372</c:v>
                </c:pt>
                <c:pt idx="6099">
                  <c:v>2.1429</c:v>
                </c:pt>
                <c:pt idx="6100">
                  <c:v>2.1474000000000002</c:v>
                </c:pt>
                <c:pt idx="6101">
                  <c:v>2.1474000000000002</c:v>
                </c:pt>
                <c:pt idx="6102">
                  <c:v>2.1474000000000002</c:v>
                </c:pt>
                <c:pt idx="6103">
                  <c:v>2.1505000000000001</c:v>
                </c:pt>
                <c:pt idx="6104">
                  <c:v>2.1505999999999998</c:v>
                </c:pt>
                <c:pt idx="6105">
                  <c:v>2.1556000000000002</c:v>
                </c:pt>
                <c:pt idx="6106">
                  <c:v>2.1465000000000001</c:v>
                </c:pt>
                <c:pt idx="6107">
                  <c:v>2.1421000000000001</c:v>
                </c:pt>
                <c:pt idx="6108">
                  <c:v>2.1421000000000001</c:v>
                </c:pt>
                <c:pt idx="6109">
                  <c:v>2.1421000000000001</c:v>
                </c:pt>
                <c:pt idx="6110">
                  <c:v>2.1406999999999998</c:v>
                </c:pt>
                <c:pt idx="6111">
                  <c:v>2.1444000000000001</c:v>
                </c:pt>
                <c:pt idx="6112">
                  <c:v>2.1349999999999998</c:v>
                </c:pt>
                <c:pt idx="6113">
                  <c:v>2.1328999999999998</c:v>
                </c:pt>
                <c:pt idx="6114">
                  <c:v>2.1307</c:v>
                </c:pt>
                <c:pt idx="6115">
                  <c:v>2.1307</c:v>
                </c:pt>
                <c:pt idx="6116">
                  <c:v>2.1307</c:v>
                </c:pt>
                <c:pt idx="6117">
                  <c:v>2.1326999999999998</c:v>
                </c:pt>
                <c:pt idx="6118">
                  <c:v>2.1368</c:v>
                </c:pt>
                <c:pt idx="6119">
                  <c:v>2.1286</c:v>
                </c:pt>
                <c:pt idx="6120">
                  <c:v>2.1280999999999999</c:v>
                </c:pt>
                <c:pt idx="6121">
                  <c:v>2.1360000000000001</c:v>
                </c:pt>
                <c:pt idx="6122">
                  <c:v>2.1360000000000001</c:v>
                </c:pt>
                <c:pt idx="6123">
                  <c:v>2.1360000000000001</c:v>
                </c:pt>
                <c:pt idx="6124">
                  <c:v>2.1360000000000001</c:v>
                </c:pt>
                <c:pt idx="6125">
                  <c:v>2.1328999999999998</c:v>
                </c:pt>
                <c:pt idx="6126">
                  <c:v>2.1246999999999998</c:v>
                </c:pt>
                <c:pt idx="6127">
                  <c:v>2.1093000000000002</c:v>
                </c:pt>
                <c:pt idx="6128">
                  <c:v>2.0981999999999998</c:v>
                </c:pt>
                <c:pt idx="6129">
                  <c:v>2.0981999999999998</c:v>
                </c:pt>
                <c:pt idx="6130">
                  <c:v>2.0981999999999998</c:v>
                </c:pt>
                <c:pt idx="6131">
                  <c:v>2.0964</c:v>
                </c:pt>
                <c:pt idx="6132">
                  <c:v>2.0832999999999999</c:v>
                </c:pt>
                <c:pt idx="6133">
                  <c:v>2.0851999999999999</c:v>
                </c:pt>
                <c:pt idx="6134">
                  <c:v>2.0951</c:v>
                </c:pt>
                <c:pt idx="6135">
                  <c:v>2.1032999999999999</c:v>
                </c:pt>
                <c:pt idx="6136">
                  <c:v>2.1032999999999999</c:v>
                </c:pt>
                <c:pt idx="6137">
                  <c:v>2.1032999999999999</c:v>
                </c:pt>
                <c:pt idx="6138">
                  <c:v>2.1139999999999999</c:v>
                </c:pt>
                <c:pt idx="6139">
                  <c:v>2.1088</c:v>
                </c:pt>
                <c:pt idx="6140">
                  <c:v>2.1</c:v>
                </c:pt>
                <c:pt idx="6141">
                  <c:v>2.0895999999999999</c:v>
                </c:pt>
                <c:pt idx="6142">
                  <c:v>2.0912999999999999</c:v>
                </c:pt>
                <c:pt idx="6143">
                  <c:v>2.0912999999999999</c:v>
                </c:pt>
                <c:pt idx="6144">
                  <c:v>2.0912999999999999</c:v>
                </c:pt>
                <c:pt idx="6145">
                  <c:v>2.0912999999999999</c:v>
                </c:pt>
                <c:pt idx="6146">
                  <c:v>2.0912999999999999</c:v>
                </c:pt>
                <c:pt idx="6147">
                  <c:v>2.0802</c:v>
                </c:pt>
                <c:pt idx="6148">
                  <c:v>2.0766</c:v>
                </c:pt>
                <c:pt idx="6149">
                  <c:v>2.0868000000000002</c:v>
                </c:pt>
                <c:pt idx="6150">
                  <c:v>2.0868000000000002</c:v>
                </c:pt>
                <c:pt idx="6151">
                  <c:v>2.0868000000000002</c:v>
                </c:pt>
                <c:pt idx="6152">
                  <c:v>2.0863</c:v>
                </c:pt>
                <c:pt idx="6153">
                  <c:v>2.1099000000000001</c:v>
                </c:pt>
                <c:pt idx="6154">
                  <c:v>2.1181999999999999</c:v>
                </c:pt>
                <c:pt idx="6155">
                  <c:v>2.1259999999999999</c:v>
                </c:pt>
                <c:pt idx="6156">
                  <c:v>2.1274000000000002</c:v>
                </c:pt>
                <c:pt idx="6157">
                  <c:v>2.1274000000000002</c:v>
                </c:pt>
                <c:pt idx="6158">
                  <c:v>2.1274000000000002</c:v>
                </c:pt>
                <c:pt idx="6159">
                  <c:v>2.1387999999999998</c:v>
                </c:pt>
                <c:pt idx="6160">
                  <c:v>2.1208999999999998</c:v>
                </c:pt>
                <c:pt idx="6161">
                  <c:v>2.1120999999999999</c:v>
                </c:pt>
                <c:pt idx="6162">
                  <c:v>2.1053999999999999</c:v>
                </c:pt>
                <c:pt idx="6163">
                  <c:v>2.0983000000000001</c:v>
                </c:pt>
                <c:pt idx="6164">
                  <c:v>2.0983000000000001</c:v>
                </c:pt>
                <c:pt idx="6165">
                  <c:v>2.0983000000000001</c:v>
                </c:pt>
                <c:pt idx="6166">
                  <c:v>2.0901999999999998</c:v>
                </c:pt>
                <c:pt idx="6167">
                  <c:v>2.0962000000000001</c:v>
                </c:pt>
                <c:pt idx="6168">
                  <c:v>2.1044</c:v>
                </c:pt>
                <c:pt idx="6169">
                  <c:v>2.0909</c:v>
                </c:pt>
                <c:pt idx="6170">
                  <c:v>2.0914999999999999</c:v>
                </c:pt>
                <c:pt idx="6171">
                  <c:v>2.0914999999999999</c:v>
                </c:pt>
                <c:pt idx="6172">
                  <c:v>2.0914999999999999</c:v>
                </c:pt>
                <c:pt idx="6173">
                  <c:v>2.0792000000000002</c:v>
                </c:pt>
                <c:pt idx="6174">
                  <c:v>2.0762999999999998</c:v>
                </c:pt>
                <c:pt idx="6175">
                  <c:v>2.0676000000000001</c:v>
                </c:pt>
                <c:pt idx="6176">
                  <c:v>2.0602</c:v>
                </c:pt>
                <c:pt idx="6177">
                  <c:v>2.0651999999999999</c:v>
                </c:pt>
                <c:pt idx="6178">
                  <c:v>2.0651999999999999</c:v>
                </c:pt>
                <c:pt idx="6179">
                  <c:v>2.0651999999999999</c:v>
                </c:pt>
                <c:pt idx="6180">
                  <c:v>2.0600999999999998</c:v>
                </c:pt>
                <c:pt idx="6181">
                  <c:v>2.0636999999999999</c:v>
                </c:pt>
                <c:pt idx="6182">
                  <c:v>2.0716000000000001</c:v>
                </c:pt>
                <c:pt idx="6183">
                  <c:v>2.0545</c:v>
                </c:pt>
                <c:pt idx="6184">
                  <c:v>2.0503999999999998</c:v>
                </c:pt>
                <c:pt idx="6185">
                  <c:v>2.0503999999999998</c:v>
                </c:pt>
                <c:pt idx="6186">
                  <c:v>2.0503999999999998</c:v>
                </c:pt>
                <c:pt idx="6187">
                  <c:v>2.0478000000000001</c:v>
                </c:pt>
                <c:pt idx="6188">
                  <c:v>2.0371999999999999</c:v>
                </c:pt>
                <c:pt idx="6189">
                  <c:v>2.0320999999999998</c:v>
                </c:pt>
                <c:pt idx="6190">
                  <c:v>2.0333000000000001</c:v>
                </c:pt>
                <c:pt idx="6191">
                  <c:v>2.0333000000000001</c:v>
                </c:pt>
                <c:pt idx="6192">
                  <c:v>2.0333000000000001</c:v>
                </c:pt>
                <c:pt idx="6193">
                  <c:v>2.0333000000000001</c:v>
                </c:pt>
                <c:pt idx="6194">
                  <c:v>2.0236000000000001</c:v>
                </c:pt>
                <c:pt idx="6195">
                  <c:v>2.0282</c:v>
                </c:pt>
                <c:pt idx="6196">
                  <c:v>2.0333000000000001</c:v>
                </c:pt>
                <c:pt idx="6197">
                  <c:v>2.0371000000000001</c:v>
                </c:pt>
                <c:pt idx="6198">
                  <c:v>2.0230999999999999</c:v>
                </c:pt>
                <c:pt idx="6199">
                  <c:v>2.0230999999999999</c:v>
                </c:pt>
                <c:pt idx="6200">
                  <c:v>2.0230999999999999</c:v>
                </c:pt>
                <c:pt idx="6201">
                  <c:v>2.0339999999999998</c:v>
                </c:pt>
                <c:pt idx="6202">
                  <c:v>2.0348000000000002</c:v>
                </c:pt>
                <c:pt idx="6203">
                  <c:v>2.0365000000000002</c:v>
                </c:pt>
                <c:pt idx="6204">
                  <c:v>2.0312000000000001</c:v>
                </c:pt>
                <c:pt idx="6205">
                  <c:v>2.0261999999999998</c:v>
                </c:pt>
                <c:pt idx="6206">
                  <c:v>2.0261999999999998</c:v>
                </c:pt>
                <c:pt idx="6207">
                  <c:v>2.0261999999999998</c:v>
                </c:pt>
                <c:pt idx="6208">
                  <c:v>2.0289999999999999</c:v>
                </c:pt>
                <c:pt idx="6209">
                  <c:v>2.0385</c:v>
                </c:pt>
                <c:pt idx="6210">
                  <c:v>2.0236000000000001</c:v>
                </c:pt>
                <c:pt idx="6211">
                  <c:v>2.0251999999999999</c:v>
                </c:pt>
                <c:pt idx="6212">
                  <c:v>2.0320999999999998</c:v>
                </c:pt>
                <c:pt idx="6213">
                  <c:v>2.0320999999999998</c:v>
                </c:pt>
                <c:pt idx="6214">
                  <c:v>2.0320999999999998</c:v>
                </c:pt>
                <c:pt idx="6215">
                  <c:v>2.0339</c:v>
                </c:pt>
                <c:pt idx="6216">
                  <c:v>2.0339</c:v>
                </c:pt>
                <c:pt idx="6217">
                  <c:v>2.0268000000000002</c:v>
                </c:pt>
                <c:pt idx="6218">
                  <c:v>2.0238999999999998</c:v>
                </c:pt>
                <c:pt idx="6219">
                  <c:v>2.0308999999999999</c:v>
                </c:pt>
                <c:pt idx="6220">
                  <c:v>2.0308999999999999</c:v>
                </c:pt>
                <c:pt idx="6221">
                  <c:v>2.0308999999999999</c:v>
                </c:pt>
                <c:pt idx="6222">
                  <c:v>2.0266000000000002</c:v>
                </c:pt>
                <c:pt idx="6223">
                  <c:v>2.0226000000000002</c:v>
                </c:pt>
                <c:pt idx="6224">
                  <c:v>2.0222000000000002</c:v>
                </c:pt>
                <c:pt idx="6225">
                  <c:v>2.0217000000000001</c:v>
                </c:pt>
                <c:pt idx="6226">
                  <c:v>2.0194000000000001</c:v>
                </c:pt>
                <c:pt idx="6227">
                  <c:v>2.0194000000000001</c:v>
                </c:pt>
                <c:pt idx="6228">
                  <c:v>2.0194000000000001</c:v>
                </c:pt>
                <c:pt idx="6229">
                  <c:v>2.0137999999999998</c:v>
                </c:pt>
                <c:pt idx="6230">
                  <c:v>1.9922</c:v>
                </c:pt>
                <c:pt idx="6231">
                  <c:v>1.9585999999999999</c:v>
                </c:pt>
                <c:pt idx="6232">
                  <c:v>1.9573</c:v>
                </c:pt>
                <c:pt idx="6233">
                  <c:v>1.9630000000000001</c:v>
                </c:pt>
                <c:pt idx="6234">
                  <c:v>1.9630000000000001</c:v>
                </c:pt>
                <c:pt idx="6235">
                  <c:v>1.9630000000000001</c:v>
                </c:pt>
                <c:pt idx="6236">
                  <c:v>1.9435</c:v>
                </c:pt>
                <c:pt idx="6237">
                  <c:v>1.9409000000000001</c:v>
                </c:pt>
                <c:pt idx="6238">
                  <c:v>1.9489000000000001</c:v>
                </c:pt>
                <c:pt idx="6239">
                  <c:v>1.9653</c:v>
                </c:pt>
                <c:pt idx="6240">
                  <c:v>1.952</c:v>
                </c:pt>
                <c:pt idx="6241">
                  <c:v>1.952</c:v>
                </c:pt>
                <c:pt idx="6242">
                  <c:v>1.952</c:v>
                </c:pt>
                <c:pt idx="6243">
                  <c:v>1.9440999999999999</c:v>
                </c:pt>
                <c:pt idx="6244">
                  <c:v>1.9460999999999999</c:v>
                </c:pt>
                <c:pt idx="6245">
                  <c:v>1.9468000000000001</c:v>
                </c:pt>
                <c:pt idx="6246">
                  <c:v>1.9289000000000001</c:v>
                </c:pt>
                <c:pt idx="6247">
                  <c:v>1.9056</c:v>
                </c:pt>
                <c:pt idx="6248">
                  <c:v>1.9056</c:v>
                </c:pt>
                <c:pt idx="6249">
                  <c:v>1.9056</c:v>
                </c:pt>
                <c:pt idx="6250">
                  <c:v>1.9215</c:v>
                </c:pt>
                <c:pt idx="6251">
                  <c:v>1.9395</c:v>
                </c:pt>
                <c:pt idx="6252">
                  <c:v>1.9617</c:v>
                </c:pt>
                <c:pt idx="6253">
                  <c:v>1.9617</c:v>
                </c:pt>
                <c:pt idx="6254">
                  <c:v>1.9638</c:v>
                </c:pt>
                <c:pt idx="6255">
                  <c:v>1.9638</c:v>
                </c:pt>
                <c:pt idx="6256">
                  <c:v>1.9638</c:v>
                </c:pt>
                <c:pt idx="6257">
                  <c:v>1.9473</c:v>
                </c:pt>
                <c:pt idx="6258">
                  <c:v>1.9419999999999999</c:v>
                </c:pt>
                <c:pt idx="6259">
                  <c:v>1.9441999999999999</c:v>
                </c:pt>
                <c:pt idx="6260">
                  <c:v>1.9302999999999999</c:v>
                </c:pt>
                <c:pt idx="6261">
                  <c:v>1.9097</c:v>
                </c:pt>
                <c:pt idx="6262">
                  <c:v>1.9097</c:v>
                </c:pt>
                <c:pt idx="6263">
                  <c:v>1.9097</c:v>
                </c:pt>
                <c:pt idx="6264">
                  <c:v>1.9047000000000001</c:v>
                </c:pt>
                <c:pt idx="6265">
                  <c:v>1.9057999999999999</c:v>
                </c:pt>
                <c:pt idx="6266">
                  <c:v>1.9198</c:v>
                </c:pt>
                <c:pt idx="6267">
                  <c:v>1.9197</c:v>
                </c:pt>
                <c:pt idx="6268">
                  <c:v>1.9334</c:v>
                </c:pt>
                <c:pt idx="6269">
                  <c:v>1.9334</c:v>
                </c:pt>
                <c:pt idx="6270">
                  <c:v>1.9334</c:v>
                </c:pt>
                <c:pt idx="6271">
                  <c:v>1.9379</c:v>
                </c:pt>
                <c:pt idx="6272">
                  <c:v>1.9488000000000001</c:v>
                </c:pt>
                <c:pt idx="6273">
                  <c:v>1.9499</c:v>
                </c:pt>
                <c:pt idx="6274">
                  <c:v>1.9256</c:v>
                </c:pt>
                <c:pt idx="6275">
                  <c:v>1.9261999999999999</c:v>
                </c:pt>
                <c:pt idx="6276">
                  <c:v>1.9261999999999999</c:v>
                </c:pt>
                <c:pt idx="6277">
                  <c:v>1.9261999999999999</c:v>
                </c:pt>
                <c:pt idx="6278">
                  <c:v>1.9176</c:v>
                </c:pt>
                <c:pt idx="6279">
                  <c:v>1.9121999999999999</c:v>
                </c:pt>
                <c:pt idx="6280">
                  <c:v>1.9098999999999999</c:v>
                </c:pt>
                <c:pt idx="6281">
                  <c:v>1.9157</c:v>
                </c:pt>
                <c:pt idx="6282">
                  <c:v>1.9033</c:v>
                </c:pt>
                <c:pt idx="6283">
                  <c:v>1.9033</c:v>
                </c:pt>
                <c:pt idx="6284">
                  <c:v>1.9033</c:v>
                </c:pt>
                <c:pt idx="6285">
                  <c:v>1.8992</c:v>
                </c:pt>
                <c:pt idx="6286">
                  <c:v>1.8947000000000001</c:v>
                </c:pt>
                <c:pt idx="6287">
                  <c:v>1.89</c:v>
                </c:pt>
                <c:pt idx="6288">
                  <c:v>1.8767</c:v>
                </c:pt>
                <c:pt idx="6289">
                  <c:v>1.8684000000000001</c:v>
                </c:pt>
                <c:pt idx="6290">
                  <c:v>1.8684000000000001</c:v>
                </c:pt>
                <c:pt idx="6291">
                  <c:v>1.8684000000000001</c:v>
                </c:pt>
                <c:pt idx="6292">
                  <c:v>1.8647</c:v>
                </c:pt>
                <c:pt idx="6293">
                  <c:v>1.8621000000000001</c:v>
                </c:pt>
                <c:pt idx="6294">
                  <c:v>1.8609</c:v>
                </c:pt>
                <c:pt idx="6295">
                  <c:v>1.8535999999999999</c:v>
                </c:pt>
                <c:pt idx="6296">
                  <c:v>1.8606</c:v>
                </c:pt>
                <c:pt idx="6297">
                  <c:v>1.8606</c:v>
                </c:pt>
                <c:pt idx="6298">
                  <c:v>1.8606</c:v>
                </c:pt>
                <c:pt idx="6299">
                  <c:v>1.8448</c:v>
                </c:pt>
                <c:pt idx="6300">
                  <c:v>1.8525</c:v>
                </c:pt>
                <c:pt idx="6301">
                  <c:v>1.8643000000000001</c:v>
                </c:pt>
                <c:pt idx="6302">
                  <c:v>1.9054</c:v>
                </c:pt>
                <c:pt idx="6303">
                  <c:v>1.9069</c:v>
                </c:pt>
                <c:pt idx="6304">
                  <c:v>1.9069</c:v>
                </c:pt>
                <c:pt idx="6305">
                  <c:v>1.9069</c:v>
                </c:pt>
                <c:pt idx="6306">
                  <c:v>1.8809</c:v>
                </c:pt>
                <c:pt idx="6307">
                  <c:v>1.8775999999999999</c:v>
                </c:pt>
                <c:pt idx="6308">
                  <c:v>1.8855999999999999</c:v>
                </c:pt>
                <c:pt idx="6309">
                  <c:v>1.8729</c:v>
                </c:pt>
                <c:pt idx="6310">
                  <c:v>1.8814</c:v>
                </c:pt>
                <c:pt idx="6311">
                  <c:v>1.8814</c:v>
                </c:pt>
                <c:pt idx="6312">
                  <c:v>1.8814</c:v>
                </c:pt>
                <c:pt idx="6313">
                  <c:v>1.9106000000000001</c:v>
                </c:pt>
                <c:pt idx="6314">
                  <c:v>1.9077</c:v>
                </c:pt>
                <c:pt idx="6315">
                  <c:v>1.8866000000000001</c:v>
                </c:pt>
                <c:pt idx="6316">
                  <c:v>1.9191</c:v>
                </c:pt>
                <c:pt idx="6317">
                  <c:v>1.9550000000000001</c:v>
                </c:pt>
                <c:pt idx="6318">
                  <c:v>1.9550000000000001</c:v>
                </c:pt>
                <c:pt idx="6319">
                  <c:v>1.9550000000000001</c:v>
                </c:pt>
                <c:pt idx="6320">
                  <c:v>1.9411</c:v>
                </c:pt>
                <c:pt idx="6321">
                  <c:v>1.9809000000000001</c:v>
                </c:pt>
                <c:pt idx="6322">
                  <c:v>2.0043000000000002</c:v>
                </c:pt>
                <c:pt idx="6323">
                  <c:v>2.1124000000000001</c:v>
                </c:pt>
                <c:pt idx="6324">
                  <c:v>2.0375999999999999</c:v>
                </c:pt>
                <c:pt idx="6325">
                  <c:v>2.0375999999999999</c:v>
                </c:pt>
                <c:pt idx="6326">
                  <c:v>2.0375999999999999</c:v>
                </c:pt>
                <c:pt idx="6327">
                  <c:v>2.028</c:v>
                </c:pt>
                <c:pt idx="6328">
                  <c:v>2.0385</c:v>
                </c:pt>
                <c:pt idx="6329">
                  <c:v>2.0173000000000001</c:v>
                </c:pt>
                <c:pt idx="6330">
                  <c:v>1.9939</c:v>
                </c:pt>
                <c:pt idx="6331">
                  <c:v>1.9855</c:v>
                </c:pt>
                <c:pt idx="6332">
                  <c:v>1.9855</c:v>
                </c:pt>
                <c:pt idx="6333">
                  <c:v>1.9855</c:v>
                </c:pt>
                <c:pt idx="6334">
                  <c:v>1.9489000000000001</c:v>
                </c:pt>
                <c:pt idx="6335">
                  <c:v>1.9849000000000001</c:v>
                </c:pt>
                <c:pt idx="6336">
                  <c:v>1.9863999999999999</c:v>
                </c:pt>
                <c:pt idx="6337">
                  <c:v>1.9777</c:v>
                </c:pt>
                <c:pt idx="6338">
                  <c:v>1.962</c:v>
                </c:pt>
                <c:pt idx="6339">
                  <c:v>1.962</c:v>
                </c:pt>
                <c:pt idx="6340">
                  <c:v>1.962</c:v>
                </c:pt>
                <c:pt idx="6341">
                  <c:v>1.9547000000000001</c:v>
                </c:pt>
                <c:pt idx="6342">
                  <c:v>1.9528000000000001</c:v>
                </c:pt>
                <c:pt idx="6343">
                  <c:v>1.964</c:v>
                </c:pt>
                <c:pt idx="6344">
                  <c:v>1.9544999999999999</c:v>
                </c:pt>
                <c:pt idx="6345">
                  <c:v>1.9544999999999999</c:v>
                </c:pt>
                <c:pt idx="6346">
                  <c:v>1.9544999999999999</c:v>
                </c:pt>
                <c:pt idx="6347">
                  <c:v>1.9544999999999999</c:v>
                </c:pt>
                <c:pt idx="6348">
                  <c:v>1.9591000000000001</c:v>
                </c:pt>
                <c:pt idx="6349">
                  <c:v>1.9303999999999999</c:v>
                </c:pt>
                <c:pt idx="6350">
                  <c:v>1.9125000000000001</c:v>
                </c:pt>
                <c:pt idx="6351">
                  <c:v>1.8991</c:v>
                </c:pt>
                <c:pt idx="6352">
                  <c:v>1.9031</c:v>
                </c:pt>
                <c:pt idx="6353">
                  <c:v>1.9031</c:v>
                </c:pt>
                <c:pt idx="6354">
                  <c:v>1.9031</c:v>
                </c:pt>
                <c:pt idx="6355">
                  <c:v>1.9123000000000001</c:v>
                </c:pt>
                <c:pt idx="6356">
                  <c:v>1.8959999999999999</c:v>
                </c:pt>
                <c:pt idx="6357">
                  <c:v>1.8638999999999999</c:v>
                </c:pt>
                <c:pt idx="6358">
                  <c:v>1.8636999999999999</c:v>
                </c:pt>
                <c:pt idx="6359">
                  <c:v>1.8617999999999999</c:v>
                </c:pt>
                <c:pt idx="6360">
                  <c:v>1.8617999999999999</c:v>
                </c:pt>
                <c:pt idx="6361">
                  <c:v>1.8617999999999999</c:v>
                </c:pt>
                <c:pt idx="6362">
                  <c:v>1.8694</c:v>
                </c:pt>
                <c:pt idx="6363">
                  <c:v>1.8655999999999999</c:v>
                </c:pt>
                <c:pt idx="6364">
                  <c:v>1.8492999999999999</c:v>
                </c:pt>
                <c:pt idx="6365">
                  <c:v>1.8409</c:v>
                </c:pt>
                <c:pt idx="6366">
                  <c:v>1.8389</c:v>
                </c:pt>
                <c:pt idx="6367">
                  <c:v>1.8389</c:v>
                </c:pt>
                <c:pt idx="6368">
                  <c:v>1.8389</c:v>
                </c:pt>
                <c:pt idx="6369">
                  <c:v>1.8225</c:v>
                </c:pt>
                <c:pt idx="6370">
                  <c:v>1.8234999999999999</c:v>
                </c:pt>
                <c:pt idx="6371">
                  <c:v>1.8273999999999999</c:v>
                </c:pt>
                <c:pt idx="6372">
                  <c:v>1.8284</c:v>
                </c:pt>
                <c:pt idx="6373">
                  <c:v>1.8091999999999999</c:v>
                </c:pt>
                <c:pt idx="6374">
                  <c:v>1.8091999999999999</c:v>
                </c:pt>
                <c:pt idx="6375">
                  <c:v>1.8091999999999999</c:v>
                </c:pt>
                <c:pt idx="6376">
                  <c:v>1.8132999999999999</c:v>
                </c:pt>
                <c:pt idx="6377">
                  <c:v>1.8108</c:v>
                </c:pt>
                <c:pt idx="6378">
                  <c:v>1.8048</c:v>
                </c:pt>
                <c:pt idx="6379">
                  <c:v>1.792</c:v>
                </c:pt>
                <c:pt idx="6380">
                  <c:v>1.792</c:v>
                </c:pt>
                <c:pt idx="6381">
                  <c:v>1.792</c:v>
                </c:pt>
                <c:pt idx="6382">
                  <c:v>1.792</c:v>
                </c:pt>
                <c:pt idx="6383">
                  <c:v>1.8078000000000001</c:v>
                </c:pt>
                <c:pt idx="6384">
                  <c:v>1.8242</c:v>
                </c:pt>
                <c:pt idx="6385">
                  <c:v>1.8138000000000001</c:v>
                </c:pt>
                <c:pt idx="6386">
                  <c:v>1.8070999999999999</c:v>
                </c:pt>
                <c:pt idx="6387">
                  <c:v>1.7964</c:v>
                </c:pt>
                <c:pt idx="6388">
                  <c:v>1.7964</c:v>
                </c:pt>
                <c:pt idx="6389">
                  <c:v>1.7964</c:v>
                </c:pt>
                <c:pt idx="6390">
                  <c:v>1.8206</c:v>
                </c:pt>
                <c:pt idx="6391">
                  <c:v>1.8007</c:v>
                </c:pt>
                <c:pt idx="6392">
                  <c:v>1.7968999999999999</c:v>
                </c:pt>
                <c:pt idx="6393">
                  <c:v>1.7896000000000001</c:v>
                </c:pt>
                <c:pt idx="6394">
                  <c:v>1.7751999999999999</c:v>
                </c:pt>
                <c:pt idx="6395">
                  <c:v>1.7751999999999999</c:v>
                </c:pt>
                <c:pt idx="6396">
                  <c:v>1.7751999999999999</c:v>
                </c:pt>
                <c:pt idx="6397">
                  <c:v>1.7595000000000001</c:v>
                </c:pt>
                <c:pt idx="6398">
                  <c:v>1.7552000000000001</c:v>
                </c:pt>
                <c:pt idx="6399">
                  <c:v>1.744</c:v>
                </c:pt>
                <c:pt idx="6400">
                  <c:v>1.746</c:v>
                </c:pt>
                <c:pt idx="6401">
                  <c:v>1.746</c:v>
                </c:pt>
                <c:pt idx="6402">
                  <c:v>1.746</c:v>
                </c:pt>
                <c:pt idx="6403">
                  <c:v>1.746</c:v>
                </c:pt>
                <c:pt idx="6404">
                  <c:v>1.7556</c:v>
                </c:pt>
                <c:pt idx="6405">
                  <c:v>1.7324999999999999</c:v>
                </c:pt>
                <c:pt idx="6406">
                  <c:v>1.74</c:v>
                </c:pt>
                <c:pt idx="6407">
                  <c:v>1.7354000000000001</c:v>
                </c:pt>
                <c:pt idx="6408">
                  <c:v>1.7490000000000001</c:v>
                </c:pt>
                <c:pt idx="6409">
                  <c:v>1.7490000000000001</c:v>
                </c:pt>
                <c:pt idx="6410">
                  <c:v>1.7490000000000001</c:v>
                </c:pt>
                <c:pt idx="6411">
                  <c:v>1.774</c:v>
                </c:pt>
                <c:pt idx="6412">
                  <c:v>1.7682</c:v>
                </c:pt>
                <c:pt idx="6413">
                  <c:v>1.7378</c:v>
                </c:pt>
                <c:pt idx="6414">
                  <c:v>1.7378</c:v>
                </c:pt>
                <c:pt idx="6415">
                  <c:v>1.7414000000000001</c:v>
                </c:pt>
                <c:pt idx="6416">
                  <c:v>1.7414000000000001</c:v>
                </c:pt>
                <c:pt idx="6417">
                  <c:v>1.7414000000000001</c:v>
                </c:pt>
                <c:pt idx="6418">
                  <c:v>1.7593000000000001</c:v>
                </c:pt>
                <c:pt idx="6419">
                  <c:v>1.7646999999999999</c:v>
                </c:pt>
                <c:pt idx="6420">
                  <c:v>1.7866</c:v>
                </c:pt>
                <c:pt idx="6421">
                  <c:v>1.7746999999999999</c:v>
                </c:pt>
                <c:pt idx="6422">
                  <c:v>1.7962</c:v>
                </c:pt>
                <c:pt idx="6423">
                  <c:v>1.7962</c:v>
                </c:pt>
                <c:pt idx="6424">
                  <c:v>1.7962</c:v>
                </c:pt>
                <c:pt idx="6425">
                  <c:v>1.8109999999999999</c:v>
                </c:pt>
                <c:pt idx="6426">
                  <c:v>1.8501000000000001</c:v>
                </c:pt>
                <c:pt idx="6427">
                  <c:v>1.8018000000000001</c:v>
                </c:pt>
                <c:pt idx="6428">
                  <c:v>1.7905</c:v>
                </c:pt>
                <c:pt idx="6429">
                  <c:v>1.7837000000000001</c:v>
                </c:pt>
                <c:pt idx="6430">
                  <c:v>1.7837000000000001</c:v>
                </c:pt>
                <c:pt idx="6431">
                  <c:v>1.7837000000000001</c:v>
                </c:pt>
                <c:pt idx="6432">
                  <c:v>1.7887999999999999</c:v>
                </c:pt>
                <c:pt idx="6433">
                  <c:v>1.8232999999999999</c:v>
                </c:pt>
                <c:pt idx="6434">
                  <c:v>1.7956000000000001</c:v>
                </c:pt>
                <c:pt idx="6435">
                  <c:v>1.7873000000000001</c:v>
                </c:pt>
                <c:pt idx="6436">
                  <c:v>1.7616000000000001</c:v>
                </c:pt>
                <c:pt idx="6437">
                  <c:v>1.7616000000000001</c:v>
                </c:pt>
                <c:pt idx="6438">
                  <c:v>1.7616000000000001</c:v>
                </c:pt>
                <c:pt idx="6439">
                  <c:v>1.762</c:v>
                </c:pt>
                <c:pt idx="6440">
                  <c:v>1.7649999999999999</c:v>
                </c:pt>
                <c:pt idx="6441">
                  <c:v>1.7624</c:v>
                </c:pt>
                <c:pt idx="6442">
                  <c:v>1.7746</c:v>
                </c:pt>
                <c:pt idx="6443">
                  <c:v>1.7959000000000001</c:v>
                </c:pt>
                <c:pt idx="6444">
                  <c:v>1.7959000000000001</c:v>
                </c:pt>
                <c:pt idx="6445">
                  <c:v>1.7959000000000001</c:v>
                </c:pt>
                <c:pt idx="6446">
                  <c:v>1.8123</c:v>
                </c:pt>
                <c:pt idx="6447">
                  <c:v>1.8090999999999999</c:v>
                </c:pt>
                <c:pt idx="6448">
                  <c:v>1.8019000000000001</c:v>
                </c:pt>
                <c:pt idx="6449">
                  <c:v>1.8031999999999999</c:v>
                </c:pt>
                <c:pt idx="6450">
                  <c:v>1.7966</c:v>
                </c:pt>
                <c:pt idx="6451">
                  <c:v>1.7966</c:v>
                </c:pt>
                <c:pt idx="6452">
                  <c:v>1.7966</c:v>
                </c:pt>
                <c:pt idx="6453">
                  <c:v>1.7908999999999999</c:v>
                </c:pt>
                <c:pt idx="6454">
                  <c:v>1.7908999999999999</c:v>
                </c:pt>
                <c:pt idx="6455">
                  <c:v>1.7795000000000001</c:v>
                </c:pt>
                <c:pt idx="6456">
                  <c:v>1.7670999999999999</c:v>
                </c:pt>
                <c:pt idx="6457">
                  <c:v>1.7713000000000001</c:v>
                </c:pt>
                <c:pt idx="6458">
                  <c:v>1.7713000000000001</c:v>
                </c:pt>
                <c:pt idx="6459">
                  <c:v>1.7713000000000001</c:v>
                </c:pt>
                <c:pt idx="6460">
                  <c:v>1.7713000000000001</c:v>
                </c:pt>
                <c:pt idx="6461">
                  <c:v>1.7713000000000001</c:v>
                </c:pt>
                <c:pt idx="6462">
                  <c:v>1.7722</c:v>
                </c:pt>
                <c:pt idx="6463">
                  <c:v>1.7568999999999999</c:v>
                </c:pt>
                <c:pt idx="6464">
                  <c:v>1.7574000000000001</c:v>
                </c:pt>
                <c:pt idx="6465">
                  <c:v>1.7574000000000001</c:v>
                </c:pt>
                <c:pt idx="6466">
                  <c:v>1.7574000000000001</c:v>
                </c:pt>
                <c:pt idx="6467">
                  <c:v>1.7675000000000001</c:v>
                </c:pt>
                <c:pt idx="6468">
                  <c:v>1.7554000000000001</c:v>
                </c:pt>
                <c:pt idx="6469">
                  <c:v>1.7690999999999999</c:v>
                </c:pt>
                <c:pt idx="6470">
                  <c:v>1.7627999999999999</c:v>
                </c:pt>
                <c:pt idx="6471">
                  <c:v>1.7536</c:v>
                </c:pt>
                <c:pt idx="6472">
                  <c:v>1.7536</c:v>
                </c:pt>
                <c:pt idx="6473">
                  <c:v>1.7536</c:v>
                </c:pt>
                <c:pt idx="6474">
                  <c:v>1.7414000000000001</c:v>
                </c:pt>
                <c:pt idx="6475">
                  <c:v>1.7450000000000001</c:v>
                </c:pt>
                <c:pt idx="6476">
                  <c:v>1.7629999999999999</c:v>
                </c:pt>
                <c:pt idx="6477">
                  <c:v>1.7686999999999999</c:v>
                </c:pt>
                <c:pt idx="6478">
                  <c:v>1.7849999999999999</c:v>
                </c:pt>
                <c:pt idx="6479">
                  <c:v>1.7849999999999999</c:v>
                </c:pt>
                <c:pt idx="6480">
                  <c:v>1.7849999999999999</c:v>
                </c:pt>
                <c:pt idx="6481">
                  <c:v>1.8301000000000001</c:v>
                </c:pt>
                <c:pt idx="6482">
                  <c:v>1.8041</c:v>
                </c:pt>
                <c:pt idx="6483">
                  <c:v>1.8147</c:v>
                </c:pt>
                <c:pt idx="6484">
                  <c:v>1.7883</c:v>
                </c:pt>
                <c:pt idx="6485">
                  <c:v>1.7911999999999999</c:v>
                </c:pt>
                <c:pt idx="6486">
                  <c:v>1.7911999999999999</c:v>
                </c:pt>
                <c:pt idx="6487">
                  <c:v>1.7911999999999999</c:v>
                </c:pt>
                <c:pt idx="6488">
                  <c:v>1.7906</c:v>
                </c:pt>
                <c:pt idx="6489">
                  <c:v>1.7762</c:v>
                </c:pt>
                <c:pt idx="6490">
                  <c:v>1.7802</c:v>
                </c:pt>
                <c:pt idx="6491">
                  <c:v>1.7603</c:v>
                </c:pt>
                <c:pt idx="6492">
                  <c:v>1.7451000000000001</c:v>
                </c:pt>
                <c:pt idx="6493">
                  <c:v>1.7451000000000001</c:v>
                </c:pt>
                <c:pt idx="6494">
                  <c:v>1.7451000000000001</c:v>
                </c:pt>
                <c:pt idx="6495">
                  <c:v>1.7451000000000001</c:v>
                </c:pt>
                <c:pt idx="6496">
                  <c:v>1.7451000000000001</c:v>
                </c:pt>
                <c:pt idx="6497">
                  <c:v>1.7531000000000001</c:v>
                </c:pt>
                <c:pt idx="6498">
                  <c:v>1.7626999999999999</c:v>
                </c:pt>
                <c:pt idx="6499">
                  <c:v>1.7681</c:v>
                </c:pt>
                <c:pt idx="6500">
                  <c:v>1.7681</c:v>
                </c:pt>
                <c:pt idx="6501">
                  <c:v>1.7681</c:v>
                </c:pt>
                <c:pt idx="6502">
                  <c:v>1.7601</c:v>
                </c:pt>
                <c:pt idx="6503">
                  <c:v>1.7478</c:v>
                </c:pt>
                <c:pt idx="6504">
                  <c:v>1.7459</c:v>
                </c:pt>
                <c:pt idx="6505">
                  <c:v>1.7468999999999999</c:v>
                </c:pt>
                <c:pt idx="6506">
                  <c:v>1.7541</c:v>
                </c:pt>
                <c:pt idx="6507">
                  <c:v>1.7541</c:v>
                </c:pt>
                <c:pt idx="6508">
                  <c:v>1.7541</c:v>
                </c:pt>
                <c:pt idx="6509">
                  <c:v>1.7394000000000001</c:v>
                </c:pt>
                <c:pt idx="6510">
                  <c:v>1.7329000000000001</c:v>
                </c:pt>
                <c:pt idx="6511">
                  <c:v>1.7351000000000001</c:v>
                </c:pt>
                <c:pt idx="6512">
                  <c:v>1.7103999999999999</c:v>
                </c:pt>
                <c:pt idx="6513">
                  <c:v>1.704</c:v>
                </c:pt>
                <c:pt idx="6514">
                  <c:v>1.704</c:v>
                </c:pt>
                <c:pt idx="6515">
                  <c:v>1.704</c:v>
                </c:pt>
                <c:pt idx="6516">
                  <c:v>1.7061999999999999</c:v>
                </c:pt>
                <c:pt idx="6517">
                  <c:v>1.6881999999999999</c:v>
                </c:pt>
                <c:pt idx="6518">
                  <c:v>1.6715</c:v>
                </c:pt>
                <c:pt idx="6519">
                  <c:v>1.6722999999999999</c:v>
                </c:pt>
                <c:pt idx="6520">
                  <c:v>1.6833</c:v>
                </c:pt>
                <c:pt idx="6521">
                  <c:v>1.6833</c:v>
                </c:pt>
                <c:pt idx="6522">
                  <c:v>1.6833</c:v>
                </c:pt>
                <c:pt idx="6523">
                  <c:v>1.6816</c:v>
                </c:pt>
                <c:pt idx="6524">
                  <c:v>1.673</c:v>
                </c:pt>
                <c:pt idx="6525">
                  <c:v>1.67</c:v>
                </c:pt>
                <c:pt idx="6526">
                  <c:v>1.6719999999999999</c:v>
                </c:pt>
                <c:pt idx="6527">
                  <c:v>1.6840999999999999</c:v>
                </c:pt>
                <c:pt idx="6528">
                  <c:v>1.6840999999999999</c:v>
                </c:pt>
                <c:pt idx="6529">
                  <c:v>1.6840999999999999</c:v>
                </c:pt>
                <c:pt idx="6530">
                  <c:v>1.6996</c:v>
                </c:pt>
                <c:pt idx="6531">
                  <c:v>1.6947000000000001</c:v>
                </c:pt>
                <c:pt idx="6532">
                  <c:v>1.6796</c:v>
                </c:pt>
                <c:pt idx="6533">
                  <c:v>1.6971000000000001</c:v>
                </c:pt>
                <c:pt idx="6534">
                  <c:v>1.6947000000000001</c:v>
                </c:pt>
                <c:pt idx="6535">
                  <c:v>1.6947000000000001</c:v>
                </c:pt>
                <c:pt idx="6536">
                  <c:v>1.6947000000000001</c:v>
                </c:pt>
                <c:pt idx="6537">
                  <c:v>1.7248000000000001</c:v>
                </c:pt>
                <c:pt idx="6538">
                  <c:v>1.7007000000000001</c:v>
                </c:pt>
                <c:pt idx="6539">
                  <c:v>1.7044999999999999</c:v>
                </c:pt>
                <c:pt idx="6540">
                  <c:v>1.7423999999999999</c:v>
                </c:pt>
                <c:pt idx="6541">
                  <c:v>1.7423999999999999</c:v>
                </c:pt>
                <c:pt idx="6542">
                  <c:v>1.7423999999999999</c:v>
                </c:pt>
                <c:pt idx="6543">
                  <c:v>1.7423999999999999</c:v>
                </c:pt>
                <c:pt idx="6544">
                  <c:v>1.7406999999999999</c:v>
                </c:pt>
                <c:pt idx="6545">
                  <c:v>1.7341</c:v>
                </c:pt>
                <c:pt idx="6546">
                  <c:v>1.7287999999999999</c:v>
                </c:pt>
                <c:pt idx="6547">
                  <c:v>1.7344999999999999</c:v>
                </c:pt>
                <c:pt idx="6548">
                  <c:v>1.7456</c:v>
                </c:pt>
                <c:pt idx="6549">
                  <c:v>1.7456</c:v>
                </c:pt>
                <c:pt idx="6550">
                  <c:v>1.7456</c:v>
                </c:pt>
                <c:pt idx="6551">
                  <c:v>1.7491000000000001</c:v>
                </c:pt>
                <c:pt idx="6552">
                  <c:v>1.7534000000000001</c:v>
                </c:pt>
                <c:pt idx="6553">
                  <c:v>1.7273000000000001</c:v>
                </c:pt>
                <c:pt idx="6554">
                  <c:v>1.7252000000000001</c:v>
                </c:pt>
                <c:pt idx="6555">
                  <c:v>1.7117</c:v>
                </c:pt>
                <c:pt idx="6556">
                  <c:v>1.7117</c:v>
                </c:pt>
                <c:pt idx="6557">
                  <c:v>1.7117</c:v>
                </c:pt>
                <c:pt idx="6558">
                  <c:v>1.6990000000000001</c:v>
                </c:pt>
                <c:pt idx="6559">
                  <c:v>1.7038</c:v>
                </c:pt>
                <c:pt idx="6560">
                  <c:v>1.6878</c:v>
                </c:pt>
                <c:pt idx="6561">
                  <c:v>1.6821999999999999</c:v>
                </c:pt>
                <c:pt idx="6562">
                  <c:v>1.6876</c:v>
                </c:pt>
                <c:pt idx="6563">
                  <c:v>1.6876</c:v>
                </c:pt>
                <c:pt idx="6564">
                  <c:v>1.6876</c:v>
                </c:pt>
                <c:pt idx="6565">
                  <c:v>1.6867000000000001</c:v>
                </c:pt>
                <c:pt idx="6566">
                  <c:v>1.6821999999999999</c:v>
                </c:pt>
                <c:pt idx="6567">
                  <c:v>1.6698999999999999</c:v>
                </c:pt>
                <c:pt idx="6568">
                  <c:v>1.6588000000000001</c:v>
                </c:pt>
                <c:pt idx="6569">
                  <c:v>1.6693</c:v>
                </c:pt>
                <c:pt idx="6570">
                  <c:v>1.6693</c:v>
                </c:pt>
                <c:pt idx="6571">
                  <c:v>1.6693</c:v>
                </c:pt>
                <c:pt idx="6572">
                  <c:v>1.6693</c:v>
                </c:pt>
                <c:pt idx="6573">
                  <c:v>1.6575</c:v>
                </c:pt>
                <c:pt idx="6574">
                  <c:v>1.6581999999999999</c:v>
                </c:pt>
                <c:pt idx="6575">
                  <c:v>1.6687000000000001</c:v>
                </c:pt>
                <c:pt idx="6576">
                  <c:v>1.6688000000000001</c:v>
                </c:pt>
                <c:pt idx="6577">
                  <c:v>1.6688000000000001</c:v>
                </c:pt>
                <c:pt idx="6578">
                  <c:v>1.6688000000000001</c:v>
                </c:pt>
                <c:pt idx="6579">
                  <c:v>1.6763999999999999</c:v>
                </c:pt>
                <c:pt idx="6580">
                  <c:v>1.7058</c:v>
                </c:pt>
                <c:pt idx="6581">
                  <c:v>1.6872</c:v>
                </c:pt>
                <c:pt idx="6582">
                  <c:v>1.6872</c:v>
                </c:pt>
                <c:pt idx="6583">
                  <c:v>1.6506000000000001</c:v>
                </c:pt>
                <c:pt idx="6584">
                  <c:v>1.6506000000000001</c:v>
                </c:pt>
                <c:pt idx="6585">
                  <c:v>1.6506000000000001</c:v>
                </c:pt>
                <c:pt idx="6586">
                  <c:v>1.6577999999999999</c:v>
                </c:pt>
                <c:pt idx="6587">
                  <c:v>1.6615</c:v>
                </c:pt>
                <c:pt idx="6588">
                  <c:v>1.6740999999999999</c:v>
                </c:pt>
                <c:pt idx="6589">
                  <c:v>1.6936</c:v>
                </c:pt>
                <c:pt idx="6590">
                  <c:v>1.6949000000000001</c:v>
                </c:pt>
                <c:pt idx="6591">
                  <c:v>1.6949000000000001</c:v>
                </c:pt>
                <c:pt idx="6592">
                  <c:v>1.6949000000000001</c:v>
                </c:pt>
                <c:pt idx="6593">
                  <c:v>1.6742999999999999</c:v>
                </c:pt>
                <c:pt idx="6594">
                  <c:v>1.6583000000000001</c:v>
                </c:pt>
                <c:pt idx="6595">
                  <c:v>1.6640999999999999</c:v>
                </c:pt>
                <c:pt idx="6596">
                  <c:v>1.6600999999999999</c:v>
                </c:pt>
                <c:pt idx="6597">
                  <c:v>1.6434</c:v>
                </c:pt>
                <c:pt idx="6598">
                  <c:v>1.6434</c:v>
                </c:pt>
                <c:pt idx="6599">
                  <c:v>1.6434</c:v>
                </c:pt>
                <c:pt idx="6600">
                  <c:v>1.6459999999999999</c:v>
                </c:pt>
                <c:pt idx="6601">
                  <c:v>1.657</c:v>
                </c:pt>
                <c:pt idx="6602">
                  <c:v>1.6492</c:v>
                </c:pt>
                <c:pt idx="6603">
                  <c:v>1.6492</c:v>
                </c:pt>
                <c:pt idx="6604">
                  <c:v>1.6547000000000001</c:v>
                </c:pt>
                <c:pt idx="6605">
                  <c:v>1.6547000000000001</c:v>
                </c:pt>
                <c:pt idx="6606">
                  <c:v>1.6547000000000001</c:v>
                </c:pt>
                <c:pt idx="6607">
                  <c:v>1.661</c:v>
                </c:pt>
                <c:pt idx="6608">
                  <c:v>1.6680999999999999</c:v>
                </c:pt>
                <c:pt idx="6609">
                  <c:v>1.663</c:v>
                </c:pt>
                <c:pt idx="6610">
                  <c:v>1.6496</c:v>
                </c:pt>
                <c:pt idx="6611">
                  <c:v>1.6294</c:v>
                </c:pt>
                <c:pt idx="6612">
                  <c:v>1.6294</c:v>
                </c:pt>
                <c:pt idx="6613">
                  <c:v>1.6294</c:v>
                </c:pt>
                <c:pt idx="6614">
                  <c:v>1.6319999999999999</c:v>
                </c:pt>
                <c:pt idx="6615">
                  <c:v>1.6214999999999999</c:v>
                </c:pt>
                <c:pt idx="6616">
                  <c:v>1.6307</c:v>
                </c:pt>
                <c:pt idx="6617">
                  <c:v>1.6262000000000001</c:v>
                </c:pt>
                <c:pt idx="6618">
                  <c:v>1.6282000000000001</c:v>
                </c:pt>
                <c:pt idx="6619">
                  <c:v>1.6282000000000001</c:v>
                </c:pt>
                <c:pt idx="6620">
                  <c:v>1.6282000000000001</c:v>
                </c:pt>
                <c:pt idx="6621">
                  <c:v>1.6265000000000001</c:v>
                </c:pt>
                <c:pt idx="6622">
                  <c:v>1.6392</c:v>
                </c:pt>
                <c:pt idx="6623">
                  <c:v>1.6428</c:v>
                </c:pt>
                <c:pt idx="6624">
                  <c:v>1.64</c:v>
                </c:pt>
                <c:pt idx="6625">
                  <c:v>1.6368</c:v>
                </c:pt>
                <c:pt idx="6626">
                  <c:v>1.6368</c:v>
                </c:pt>
                <c:pt idx="6627">
                  <c:v>1.6368</c:v>
                </c:pt>
                <c:pt idx="6628">
                  <c:v>1.6276999999999999</c:v>
                </c:pt>
                <c:pt idx="6629">
                  <c:v>1.6127</c:v>
                </c:pt>
                <c:pt idx="6630">
                  <c:v>1.6113</c:v>
                </c:pt>
                <c:pt idx="6631">
                  <c:v>1.6051</c:v>
                </c:pt>
                <c:pt idx="6632">
                  <c:v>1.6042000000000001</c:v>
                </c:pt>
                <c:pt idx="6633">
                  <c:v>1.6042000000000001</c:v>
                </c:pt>
                <c:pt idx="6634">
                  <c:v>1.6042000000000001</c:v>
                </c:pt>
                <c:pt idx="6635">
                  <c:v>1.6116999999999999</c:v>
                </c:pt>
                <c:pt idx="6636">
                  <c:v>1.6046</c:v>
                </c:pt>
                <c:pt idx="6637">
                  <c:v>1.6001000000000001</c:v>
                </c:pt>
                <c:pt idx="6638">
                  <c:v>1.5951</c:v>
                </c:pt>
                <c:pt idx="6639">
                  <c:v>1.6076999999999999</c:v>
                </c:pt>
                <c:pt idx="6640">
                  <c:v>1.6076999999999999</c:v>
                </c:pt>
                <c:pt idx="6641">
                  <c:v>1.6076999999999999</c:v>
                </c:pt>
                <c:pt idx="6642">
                  <c:v>1.5919000000000001</c:v>
                </c:pt>
                <c:pt idx="6643">
                  <c:v>1.6061000000000001</c:v>
                </c:pt>
                <c:pt idx="6644">
                  <c:v>1.5992999999999999</c:v>
                </c:pt>
                <c:pt idx="6645">
                  <c:v>1.6089</c:v>
                </c:pt>
                <c:pt idx="6646">
                  <c:v>1.61</c:v>
                </c:pt>
                <c:pt idx="6647">
                  <c:v>1.61</c:v>
                </c:pt>
                <c:pt idx="6648">
                  <c:v>1.61</c:v>
                </c:pt>
                <c:pt idx="6649">
                  <c:v>1.6041000000000001</c:v>
                </c:pt>
                <c:pt idx="6650">
                  <c:v>1.6027</c:v>
                </c:pt>
                <c:pt idx="6651">
                  <c:v>1.6092</c:v>
                </c:pt>
                <c:pt idx="6652">
                  <c:v>1.6147</c:v>
                </c:pt>
                <c:pt idx="6653">
                  <c:v>1.6032</c:v>
                </c:pt>
                <c:pt idx="6654">
                  <c:v>1.6032</c:v>
                </c:pt>
                <c:pt idx="6655">
                  <c:v>1.6032</c:v>
                </c:pt>
                <c:pt idx="6656">
                  <c:v>1.5942000000000001</c:v>
                </c:pt>
                <c:pt idx="6657">
                  <c:v>1.591</c:v>
                </c:pt>
                <c:pt idx="6658">
                  <c:v>1.5960000000000001</c:v>
                </c:pt>
                <c:pt idx="6659">
                  <c:v>1.5912999999999999</c:v>
                </c:pt>
                <c:pt idx="6660">
                  <c:v>1.5938000000000001</c:v>
                </c:pt>
                <c:pt idx="6661">
                  <c:v>1.5938000000000001</c:v>
                </c:pt>
                <c:pt idx="6662">
                  <c:v>1.5938000000000001</c:v>
                </c:pt>
                <c:pt idx="6663">
                  <c:v>1.5818000000000001</c:v>
                </c:pt>
                <c:pt idx="6664">
                  <c:v>1.5810999999999999</c:v>
                </c:pt>
                <c:pt idx="6665">
                  <c:v>1.5833999999999999</c:v>
                </c:pt>
                <c:pt idx="6666">
                  <c:v>1.5781000000000001</c:v>
                </c:pt>
                <c:pt idx="6667">
                  <c:v>1.5745</c:v>
                </c:pt>
                <c:pt idx="6668">
                  <c:v>1.5745</c:v>
                </c:pt>
                <c:pt idx="6669">
                  <c:v>1.5745</c:v>
                </c:pt>
                <c:pt idx="6670">
                  <c:v>1.5753999999999999</c:v>
                </c:pt>
                <c:pt idx="6671">
                  <c:v>1.573</c:v>
                </c:pt>
                <c:pt idx="6672">
                  <c:v>1.5641</c:v>
                </c:pt>
                <c:pt idx="6673">
                  <c:v>1.5666</c:v>
                </c:pt>
                <c:pt idx="6674">
                  <c:v>1.5592999999999999</c:v>
                </c:pt>
                <c:pt idx="6675">
                  <c:v>1.5592999999999999</c:v>
                </c:pt>
                <c:pt idx="6676">
                  <c:v>1.5592999999999999</c:v>
                </c:pt>
                <c:pt idx="6677">
                  <c:v>1.5659000000000001</c:v>
                </c:pt>
                <c:pt idx="6678">
                  <c:v>1.5731999999999999</c:v>
                </c:pt>
                <c:pt idx="6679">
                  <c:v>1.5782</c:v>
                </c:pt>
                <c:pt idx="6680">
                  <c:v>1.5843</c:v>
                </c:pt>
                <c:pt idx="6681">
                  <c:v>1.6135999999999999</c:v>
                </c:pt>
                <c:pt idx="6682">
                  <c:v>1.6135999999999999</c:v>
                </c:pt>
                <c:pt idx="6683">
                  <c:v>1.6135999999999999</c:v>
                </c:pt>
                <c:pt idx="6684">
                  <c:v>1.6148</c:v>
                </c:pt>
                <c:pt idx="6685">
                  <c:v>1.6161000000000001</c:v>
                </c:pt>
                <c:pt idx="6686">
                  <c:v>1.6211</c:v>
                </c:pt>
                <c:pt idx="6687">
                  <c:v>1.6204000000000001</c:v>
                </c:pt>
                <c:pt idx="6688">
                  <c:v>1.6389</c:v>
                </c:pt>
                <c:pt idx="6689">
                  <c:v>1.6389</c:v>
                </c:pt>
                <c:pt idx="6690">
                  <c:v>1.6389</c:v>
                </c:pt>
                <c:pt idx="6691">
                  <c:v>1.6349</c:v>
                </c:pt>
                <c:pt idx="6692">
                  <c:v>1.6343000000000001</c:v>
                </c:pt>
                <c:pt idx="6693">
                  <c:v>1.6207</c:v>
                </c:pt>
                <c:pt idx="6694">
                  <c:v>1.6143000000000001</c:v>
                </c:pt>
                <c:pt idx="6695">
                  <c:v>1.6216999999999999</c:v>
                </c:pt>
                <c:pt idx="6696">
                  <c:v>1.6216999999999999</c:v>
                </c:pt>
                <c:pt idx="6697">
                  <c:v>1.6216999999999999</c:v>
                </c:pt>
                <c:pt idx="6698">
                  <c:v>1.6274999999999999</c:v>
                </c:pt>
                <c:pt idx="6699">
                  <c:v>1.6375</c:v>
                </c:pt>
                <c:pt idx="6700">
                  <c:v>1.6213</c:v>
                </c:pt>
                <c:pt idx="6701">
                  <c:v>1.6262000000000001</c:v>
                </c:pt>
                <c:pt idx="6702">
                  <c:v>1.6344000000000001</c:v>
                </c:pt>
                <c:pt idx="6703">
                  <c:v>1.6344000000000001</c:v>
                </c:pt>
                <c:pt idx="6704">
                  <c:v>1.6344000000000001</c:v>
                </c:pt>
                <c:pt idx="6705">
                  <c:v>1.6447000000000001</c:v>
                </c:pt>
                <c:pt idx="6706">
                  <c:v>1.6601999999999999</c:v>
                </c:pt>
                <c:pt idx="6707">
                  <c:v>1.6728000000000001</c:v>
                </c:pt>
                <c:pt idx="6708">
                  <c:v>1.7010000000000001</c:v>
                </c:pt>
                <c:pt idx="6709">
                  <c:v>1.7304999999999999</c:v>
                </c:pt>
                <c:pt idx="6710">
                  <c:v>1.7304999999999999</c:v>
                </c:pt>
                <c:pt idx="6711">
                  <c:v>1.7304999999999999</c:v>
                </c:pt>
                <c:pt idx="6712">
                  <c:v>1.7282</c:v>
                </c:pt>
                <c:pt idx="6713">
                  <c:v>1.7544</c:v>
                </c:pt>
                <c:pt idx="6714">
                  <c:v>1.7858000000000001</c:v>
                </c:pt>
                <c:pt idx="6715">
                  <c:v>1.8254999999999999</c:v>
                </c:pt>
                <c:pt idx="6716">
                  <c:v>1.7911999999999999</c:v>
                </c:pt>
                <c:pt idx="6717">
                  <c:v>1.7911999999999999</c:v>
                </c:pt>
                <c:pt idx="6718">
                  <c:v>1.7911999999999999</c:v>
                </c:pt>
                <c:pt idx="6719">
                  <c:v>1.8125</c:v>
                </c:pt>
                <c:pt idx="6720">
                  <c:v>1.841</c:v>
                </c:pt>
                <c:pt idx="6721">
                  <c:v>1.8660000000000001</c:v>
                </c:pt>
                <c:pt idx="6722">
                  <c:v>1.9158999999999999</c:v>
                </c:pt>
                <c:pt idx="6723">
                  <c:v>1.8398000000000001</c:v>
                </c:pt>
                <c:pt idx="6724">
                  <c:v>1.8398000000000001</c:v>
                </c:pt>
                <c:pt idx="6725">
                  <c:v>1.8398000000000001</c:v>
                </c:pt>
                <c:pt idx="6726">
                  <c:v>1.7988999999999999</c:v>
                </c:pt>
                <c:pt idx="6727">
                  <c:v>1.8242</c:v>
                </c:pt>
                <c:pt idx="6728">
                  <c:v>1.8445</c:v>
                </c:pt>
                <c:pt idx="6729">
                  <c:v>1.8277000000000001</c:v>
                </c:pt>
                <c:pt idx="6730">
                  <c:v>1.8554999999999999</c:v>
                </c:pt>
                <c:pt idx="6731">
                  <c:v>1.8554999999999999</c:v>
                </c:pt>
                <c:pt idx="6732">
                  <c:v>1.8554999999999999</c:v>
                </c:pt>
                <c:pt idx="6733">
                  <c:v>1.9559</c:v>
                </c:pt>
                <c:pt idx="6734">
                  <c:v>1.9142999999999999</c:v>
                </c:pt>
                <c:pt idx="6735">
                  <c:v>1.9213</c:v>
                </c:pt>
                <c:pt idx="6736">
                  <c:v>2.0081000000000002</c:v>
                </c:pt>
                <c:pt idx="6737">
                  <c:v>2.0539999999999998</c:v>
                </c:pt>
                <c:pt idx="6738">
                  <c:v>2.0539999999999998</c:v>
                </c:pt>
                <c:pt idx="6739">
                  <c:v>2.0539999999999998</c:v>
                </c:pt>
                <c:pt idx="6740">
                  <c:v>2.1768999999999998</c:v>
                </c:pt>
                <c:pt idx="6741">
                  <c:v>2.1882999999999999</c:v>
                </c:pt>
                <c:pt idx="6742">
                  <c:v>2.3923999999999999</c:v>
                </c:pt>
                <c:pt idx="6743">
                  <c:v>2.1818</c:v>
                </c:pt>
                <c:pt idx="6744">
                  <c:v>2.2879999999999998</c:v>
                </c:pt>
                <c:pt idx="6745">
                  <c:v>2.2879999999999998</c:v>
                </c:pt>
                <c:pt idx="6746">
                  <c:v>2.2879999999999998</c:v>
                </c:pt>
                <c:pt idx="6747">
                  <c:v>2.1562000000000001</c:v>
                </c:pt>
                <c:pt idx="6748">
                  <c:v>2.0789</c:v>
                </c:pt>
                <c:pt idx="6749">
                  <c:v>2.1551</c:v>
                </c:pt>
                <c:pt idx="6750">
                  <c:v>2.1854</c:v>
                </c:pt>
                <c:pt idx="6751">
                  <c:v>2.1019999999999999</c:v>
                </c:pt>
                <c:pt idx="6752">
                  <c:v>2.1019999999999999</c:v>
                </c:pt>
                <c:pt idx="6753">
                  <c:v>2.1019999999999999</c:v>
                </c:pt>
                <c:pt idx="6754">
                  <c:v>2.1173999999999999</c:v>
                </c:pt>
                <c:pt idx="6755">
                  <c:v>2.1941000000000002</c:v>
                </c:pt>
                <c:pt idx="6756">
                  <c:v>2.3650000000000002</c:v>
                </c:pt>
                <c:pt idx="6757">
                  <c:v>2.3147000000000002</c:v>
                </c:pt>
                <c:pt idx="6758">
                  <c:v>2.3111999999999999</c:v>
                </c:pt>
                <c:pt idx="6759">
                  <c:v>2.3111999999999999</c:v>
                </c:pt>
                <c:pt idx="6760">
                  <c:v>2.3111999999999999</c:v>
                </c:pt>
                <c:pt idx="6761">
                  <c:v>2.2524000000000002</c:v>
                </c:pt>
                <c:pt idx="6762">
                  <c:v>2.17</c:v>
                </c:pt>
                <c:pt idx="6763">
                  <c:v>2.1320000000000001</c:v>
                </c:pt>
                <c:pt idx="6764">
                  <c:v>2.1151</c:v>
                </c:pt>
                <c:pt idx="6765">
                  <c:v>2.1153</c:v>
                </c:pt>
                <c:pt idx="6766">
                  <c:v>2.1153</c:v>
                </c:pt>
                <c:pt idx="6767">
                  <c:v>2.1153</c:v>
                </c:pt>
                <c:pt idx="6768">
                  <c:v>2.1818</c:v>
                </c:pt>
                <c:pt idx="6769">
                  <c:v>2.1227</c:v>
                </c:pt>
                <c:pt idx="6770">
                  <c:v>2.121</c:v>
                </c:pt>
                <c:pt idx="6771">
                  <c:v>2.1593</c:v>
                </c:pt>
                <c:pt idx="6772">
                  <c:v>2.1613000000000002</c:v>
                </c:pt>
                <c:pt idx="6773">
                  <c:v>2.1613000000000002</c:v>
                </c:pt>
                <c:pt idx="6774">
                  <c:v>2.1613000000000002</c:v>
                </c:pt>
                <c:pt idx="6775">
                  <c:v>2.1335000000000002</c:v>
                </c:pt>
                <c:pt idx="6776">
                  <c:v>2.2010000000000001</c:v>
                </c:pt>
                <c:pt idx="6777">
                  <c:v>2.2631999999999999</c:v>
                </c:pt>
                <c:pt idx="6778">
                  <c:v>2.3313999999999999</c:v>
                </c:pt>
                <c:pt idx="6779">
                  <c:v>2.2799999999999998</c:v>
                </c:pt>
                <c:pt idx="6780">
                  <c:v>2.2799999999999998</c:v>
                </c:pt>
                <c:pt idx="6781">
                  <c:v>2.2799999999999998</c:v>
                </c:pt>
                <c:pt idx="6782">
                  <c:v>2.294</c:v>
                </c:pt>
                <c:pt idx="6783">
                  <c:v>2.2995999999999999</c:v>
                </c:pt>
                <c:pt idx="6784">
                  <c:v>2.3765999999999998</c:v>
                </c:pt>
                <c:pt idx="6785">
                  <c:v>2.3961999999999999</c:v>
                </c:pt>
                <c:pt idx="6786">
                  <c:v>2.4277000000000002</c:v>
                </c:pt>
                <c:pt idx="6787">
                  <c:v>2.4277000000000002</c:v>
                </c:pt>
                <c:pt idx="6788">
                  <c:v>2.4277000000000002</c:v>
                </c:pt>
                <c:pt idx="6789">
                  <c:v>2.35</c:v>
                </c:pt>
                <c:pt idx="6790">
                  <c:v>2.3056000000000001</c:v>
                </c:pt>
                <c:pt idx="6791">
                  <c:v>2.3220999999999998</c:v>
                </c:pt>
                <c:pt idx="6792">
                  <c:v>2.2656999999999998</c:v>
                </c:pt>
                <c:pt idx="6793">
                  <c:v>2.3331</c:v>
                </c:pt>
                <c:pt idx="6794">
                  <c:v>2.3331</c:v>
                </c:pt>
                <c:pt idx="6795">
                  <c:v>2.3331</c:v>
                </c:pt>
                <c:pt idx="6796">
                  <c:v>2.3565</c:v>
                </c:pt>
                <c:pt idx="6797">
                  <c:v>2.3456999999999999</c:v>
                </c:pt>
                <c:pt idx="6798">
                  <c:v>2.4213</c:v>
                </c:pt>
                <c:pt idx="6799">
                  <c:v>2.4904999999999999</c:v>
                </c:pt>
                <c:pt idx="6800">
                  <c:v>2.5004</c:v>
                </c:pt>
                <c:pt idx="6801">
                  <c:v>2.5004</c:v>
                </c:pt>
                <c:pt idx="6802">
                  <c:v>2.5004</c:v>
                </c:pt>
                <c:pt idx="6803">
                  <c:v>2.4689000000000001</c:v>
                </c:pt>
                <c:pt idx="6804">
                  <c:v>2.4828999999999999</c:v>
                </c:pt>
                <c:pt idx="6805">
                  <c:v>2.4683000000000002</c:v>
                </c:pt>
                <c:pt idx="6806">
                  <c:v>2.3397000000000001</c:v>
                </c:pt>
                <c:pt idx="6807">
                  <c:v>2.3919999999999999</c:v>
                </c:pt>
                <c:pt idx="6808">
                  <c:v>2.3919999999999999</c:v>
                </c:pt>
                <c:pt idx="6809">
                  <c:v>2.3919999999999999</c:v>
                </c:pt>
                <c:pt idx="6810">
                  <c:v>2.3690000000000002</c:v>
                </c:pt>
                <c:pt idx="6811">
                  <c:v>2.3782999999999999</c:v>
                </c:pt>
                <c:pt idx="6812">
                  <c:v>2.3576000000000001</c:v>
                </c:pt>
                <c:pt idx="6813">
                  <c:v>2.3572000000000002</c:v>
                </c:pt>
                <c:pt idx="6814">
                  <c:v>2.3858999999999999</c:v>
                </c:pt>
                <c:pt idx="6815">
                  <c:v>2.3858999999999999</c:v>
                </c:pt>
                <c:pt idx="6816">
                  <c:v>2.3858999999999999</c:v>
                </c:pt>
                <c:pt idx="6817">
                  <c:v>2.3740000000000001</c:v>
                </c:pt>
                <c:pt idx="6818">
                  <c:v>2.3828999999999998</c:v>
                </c:pt>
                <c:pt idx="6819">
                  <c:v>2.3751000000000002</c:v>
                </c:pt>
                <c:pt idx="6820">
                  <c:v>2.3751000000000002</c:v>
                </c:pt>
                <c:pt idx="6821">
                  <c:v>2.3613</c:v>
                </c:pt>
                <c:pt idx="6822">
                  <c:v>2.3613</c:v>
                </c:pt>
                <c:pt idx="6823">
                  <c:v>2.3613</c:v>
                </c:pt>
                <c:pt idx="6824">
                  <c:v>2.3956</c:v>
                </c:pt>
                <c:pt idx="6825">
                  <c:v>2.3370000000000002</c:v>
                </c:pt>
                <c:pt idx="6826">
                  <c:v>2.3370000000000002</c:v>
                </c:pt>
                <c:pt idx="6827">
                  <c:v>2.3370000000000002</c:v>
                </c:pt>
                <c:pt idx="6828">
                  <c:v>2.3298000000000001</c:v>
                </c:pt>
                <c:pt idx="6829">
                  <c:v>2.3298000000000001</c:v>
                </c:pt>
                <c:pt idx="6830">
                  <c:v>2.3298000000000001</c:v>
                </c:pt>
                <c:pt idx="6831">
                  <c:v>2.278</c:v>
                </c:pt>
                <c:pt idx="6832">
                  <c:v>2.1888999999999998</c:v>
                </c:pt>
                <c:pt idx="6833">
                  <c:v>2.2174</c:v>
                </c:pt>
                <c:pt idx="6834">
                  <c:v>2.2683</c:v>
                </c:pt>
                <c:pt idx="6835">
                  <c:v>2.2867000000000002</c:v>
                </c:pt>
                <c:pt idx="6836">
                  <c:v>2.2867000000000002</c:v>
                </c:pt>
                <c:pt idx="6837">
                  <c:v>2.2867000000000002</c:v>
                </c:pt>
                <c:pt idx="6838">
                  <c:v>2.2968999999999999</c:v>
                </c:pt>
                <c:pt idx="6839">
                  <c:v>2.3083</c:v>
                </c:pt>
                <c:pt idx="6840">
                  <c:v>2.3340999999999998</c:v>
                </c:pt>
                <c:pt idx="6841">
                  <c:v>2.3803000000000001</c:v>
                </c:pt>
                <c:pt idx="6842">
                  <c:v>2.3248000000000002</c:v>
                </c:pt>
                <c:pt idx="6843">
                  <c:v>2.3248000000000002</c:v>
                </c:pt>
                <c:pt idx="6844">
                  <c:v>2.3248000000000002</c:v>
                </c:pt>
                <c:pt idx="6845">
                  <c:v>2.3306</c:v>
                </c:pt>
                <c:pt idx="6846">
                  <c:v>2.3548</c:v>
                </c:pt>
                <c:pt idx="6847">
                  <c:v>2.3544</c:v>
                </c:pt>
                <c:pt idx="6848">
                  <c:v>2.3298999999999999</c:v>
                </c:pt>
                <c:pt idx="6849">
                  <c:v>2.3567999999999998</c:v>
                </c:pt>
                <c:pt idx="6850">
                  <c:v>2.3567999999999998</c:v>
                </c:pt>
                <c:pt idx="6851">
                  <c:v>2.3567999999999998</c:v>
                </c:pt>
                <c:pt idx="6852">
                  <c:v>2.3149000000000002</c:v>
                </c:pt>
                <c:pt idx="6853">
                  <c:v>2.3109000000000002</c:v>
                </c:pt>
                <c:pt idx="6854">
                  <c:v>2.2982</c:v>
                </c:pt>
                <c:pt idx="6855">
                  <c:v>2.2761</c:v>
                </c:pt>
                <c:pt idx="6856">
                  <c:v>2.3161999999999998</c:v>
                </c:pt>
                <c:pt idx="6857">
                  <c:v>2.3161999999999998</c:v>
                </c:pt>
                <c:pt idx="6858">
                  <c:v>2.3161999999999998</c:v>
                </c:pt>
                <c:pt idx="6859">
                  <c:v>2.3475000000000001</c:v>
                </c:pt>
                <c:pt idx="6860">
                  <c:v>2.3144</c:v>
                </c:pt>
                <c:pt idx="6861">
                  <c:v>2.2993999999999999</c:v>
                </c:pt>
                <c:pt idx="6862">
                  <c:v>2.3065000000000002</c:v>
                </c:pt>
                <c:pt idx="6863">
                  <c:v>2.2658</c:v>
                </c:pt>
                <c:pt idx="6864">
                  <c:v>2.2658</c:v>
                </c:pt>
                <c:pt idx="6865">
                  <c:v>2.2658</c:v>
                </c:pt>
                <c:pt idx="6866">
                  <c:v>2.2446000000000002</c:v>
                </c:pt>
                <c:pt idx="6867">
                  <c:v>2.2528000000000001</c:v>
                </c:pt>
                <c:pt idx="6868">
                  <c:v>2.2869999999999999</c:v>
                </c:pt>
                <c:pt idx="6869">
                  <c:v>2.2909000000000002</c:v>
                </c:pt>
                <c:pt idx="6870">
                  <c:v>2.2679999999999998</c:v>
                </c:pt>
                <c:pt idx="6871">
                  <c:v>2.2679999999999998</c:v>
                </c:pt>
                <c:pt idx="6872">
                  <c:v>2.2679999999999998</c:v>
                </c:pt>
                <c:pt idx="6873">
                  <c:v>2.2719</c:v>
                </c:pt>
                <c:pt idx="6874">
                  <c:v>2.3130999999999999</c:v>
                </c:pt>
                <c:pt idx="6875">
                  <c:v>2.3395999999999999</c:v>
                </c:pt>
                <c:pt idx="6876">
                  <c:v>2.3249</c:v>
                </c:pt>
                <c:pt idx="6877">
                  <c:v>2.3915999999999999</c:v>
                </c:pt>
                <c:pt idx="6878">
                  <c:v>2.3915999999999999</c:v>
                </c:pt>
                <c:pt idx="6879">
                  <c:v>2.3915999999999999</c:v>
                </c:pt>
                <c:pt idx="6880">
                  <c:v>2.3915999999999999</c:v>
                </c:pt>
                <c:pt idx="6881">
                  <c:v>2.3915999999999999</c:v>
                </c:pt>
                <c:pt idx="6882">
                  <c:v>2.3814000000000002</c:v>
                </c:pt>
                <c:pt idx="6883">
                  <c:v>2.3502999999999998</c:v>
                </c:pt>
                <c:pt idx="6884">
                  <c:v>2.3784000000000001</c:v>
                </c:pt>
                <c:pt idx="6885">
                  <c:v>2.3784000000000001</c:v>
                </c:pt>
                <c:pt idx="6886">
                  <c:v>2.3784000000000001</c:v>
                </c:pt>
                <c:pt idx="6887">
                  <c:v>2.4121000000000001</c:v>
                </c:pt>
                <c:pt idx="6888">
                  <c:v>2.4218000000000002</c:v>
                </c:pt>
                <c:pt idx="6889">
                  <c:v>2.3917000000000002</c:v>
                </c:pt>
                <c:pt idx="6890">
                  <c:v>2.3822000000000001</c:v>
                </c:pt>
                <c:pt idx="6891">
                  <c:v>2.3767999999999998</c:v>
                </c:pt>
                <c:pt idx="6892">
                  <c:v>2.3767999999999998</c:v>
                </c:pt>
                <c:pt idx="6893">
                  <c:v>2.3767999999999998</c:v>
                </c:pt>
                <c:pt idx="6894">
                  <c:v>2.3780999999999999</c:v>
                </c:pt>
                <c:pt idx="6895">
                  <c:v>2.3515000000000001</c:v>
                </c:pt>
                <c:pt idx="6896">
                  <c:v>2.3365999999999998</c:v>
                </c:pt>
                <c:pt idx="6897">
                  <c:v>2.3157999999999999</c:v>
                </c:pt>
                <c:pt idx="6898">
                  <c:v>2.3012000000000001</c:v>
                </c:pt>
                <c:pt idx="6899">
                  <c:v>2.3012000000000001</c:v>
                </c:pt>
                <c:pt idx="6900">
                  <c:v>2.3012000000000001</c:v>
                </c:pt>
                <c:pt idx="6901">
                  <c:v>2.2705000000000002</c:v>
                </c:pt>
                <c:pt idx="6902">
                  <c:v>2.2833000000000001</c:v>
                </c:pt>
                <c:pt idx="6903">
                  <c:v>2.2806000000000002</c:v>
                </c:pt>
                <c:pt idx="6904">
                  <c:v>2.2378999999999998</c:v>
                </c:pt>
                <c:pt idx="6905">
                  <c:v>2.2566999999999999</c:v>
                </c:pt>
                <c:pt idx="6906">
                  <c:v>2.2566999999999999</c:v>
                </c:pt>
                <c:pt idx="6907">
                  <c:v>2.2566999999999999</c:v>
                </c:pt>
                <c:pt idx="6908">
                  <c:v>2.2505000000000002</c:v>
                </c:pt>
                <c:pt idx="6909">
                  <c:v>2.2566999999999999</c:v>
                </c:pt>
                <c:pt idx="6910">
                  <c:v>2.2435</c:v>
                </c:pt>
                <c:pt idx="6911">
                  <c:v>2.2374999999999998</c:v>
                </c:pt>
                <c:pt idx="6912">
                  <c:v>2.2745000000000002</c:v>
                </c:pt>
                <c:pt idx="6913">
                  <c:v>2.2745000000000002</c:v>
                </c:pt>
                <c:pt idx="6914">
                  <c:v>2.2745000000000002</c:v>
                </c:pt>
                <c:pt idx="6915">
                  <c:v>2.3296999999999999</c:v>
                </c:pt>
                <c:pt idx="6916">
                  <c:v>2.3151999999999999</c:v>
                </c:pt>
                <c:pt idx="6917">
                  <c:v>2.2898999999999998</c:v>
                </c:pt>
                <c:pt idx="6918">
                  <c:v>2.2355</c:v>
                </c:pt>
                <c:pt idx="6919">
                  <c:v>2.2071999999999998</c:v>
                </c:pt>
                <c:pt idx="6920">
                  <c:v>2.2071999999999998</c:v>
                </c:pt>
                <c:pt idx="6921">
                  <c:v>2.2071999999999998</c:v>
                </c:pt>
                <c:pt idx="6922">
                  <c:v>2.2252000000000001</c:v>
                </c:pt>
                <c:pt idx="6923">
                  <c:v>2.2248999999999999</c:v>
                </c:pt>
                <c:pt idx="6924">
                  <c:v>2.2014</c:v>
                </c:pt>
                <c:pt idx="6925">
                  <c:v>2.1766000000000001</c:v>
                </c:pt>
                <c:pt idx="6926">
                  <c:v>2.1766000000000001</c:v>
                </c:pt>
                <c:pt idx="6927">
                  <c:v>2.1766000000000001</c:v>
                </c:pt>
                <c:pt idx="6928">
                  <c:v>2.1766000000000001</c:v>
                </c:pt>
                <c:pt idx="6929">
                  <c:v>2.1699000000000002</c:v>
                </c:pt>
                <c:pt idx="6930">
                  <c:v>2.1876000000000002</c:v>
                </c:pt>
                <c:pt idx="6931">
                  <c:v>2.1991999999999998</c:v>
                </c:pt>
                <c:pt idx="6932">
                  <c:v>2.1791</c:v>
                </c:pt>
                <c:pt idx="6933">
                  <c:v>2.1863999999999999</c:v>
                </c:pt>
                <c:pt idx="6934">
                  <c:v>2.1863999999999999</c:v>
                </c:pt>
                <c:pt idx="6935">
                  <c:v>2.1863999999999999</c:v>
                </c:pt>
                <c:pt idx="6936">
                  <c:v>2.2349999999999999</c:v>
                </c:pt>
                <c:pt idx="6937">
                  <c:v>2.2349999999999999</c:v>
                </c:pt>
                <c:pt idx="6938">
                  <c:v>2.2128000000000001</c:v>
                </c:pt>
                <c:pt idx="6939">
                  <c:v>2.2107000000000001</c:v>
                </c:pt>
                <c:pt idx="6940">
                  <c:v>2.1932999999999998</c:v>
                </c:pt>
                <c:pt idx="6941">
                  <c:v>2.1932999999999998</c:v>
                </c:pt>
                <c:pt idx="6942">
                  <c:v>2.1932999999999998</c:v>
                </c:pt>
                <c:pt idx="6943">
                  <c:v>2.2164999999999999</c:v>
                </c:pt>
                <c:pt idx="6944">
                  <c:v>2.2037</c:v>
                </c:pt>
                <c:pt idx="6945">
                  <c:v>2.1838000000000002</c:v>
                </c:pt>
                <c:pt idx="6946">
                  <c:v>2.1783000000000001</c:v>
                </c:pt>
                <c:pt idx="6947">
                  <c:v>2.1783000000000001</c:v>
                </c:pt>
                <c:pt idx="6948">
                  <c:v>2.1783000000000001</c:v>
                </c:pt>
                <c:pt idx="6949">
                  <c:v>2.1783000000000001</c:v>
                </c:pt>
                <c:pt idx="6950">
                  <c:v>2.1368999999999998</c:v>
                </c:pt>
                <c:pt idx="6951">
                  <c:v>2.1476000000000002</c:v>
                </c:pt>
                <c:pt idx="6952">
                  <c:v>2.1213000000000002</c:v>
                </c:pt>
                <c:pt idx="6953">
                  <c:v>2.0983999999999998</c:v>
                </c:pt>
                <c:pt idx="6954">
                  <c:v>2.0750000000000002</c:v>
                </c:pt>
                <c:pt idx="6955">
                  <c:v>2.0750000000000002</c:v>
                </c:pt>
                <c:pt idx="6956">
                  <c:v>2.0750000000000002</c:v>
                </c:pt>
                <c:pt idx="6957">
                  <c:v>2.0579000000000001</c:v>
                </c:pt>
                <c:pt idx="6958">
                  <c:v>2.0649000000000002</c:v>
                </c:pt>
                <c:pt idx="6959">
                  <c:v>2.0992000000000002</c:v>
                </c:pt>
                <c:pt idx="6960">
                  <c:v>2.0929000000000002</c:v>
                </c:pt>
                <c:pt idx="6961">
                  <c:v>2.0762</c:v>
                </c:pt>
                <c:pt idx="6962">
                  <c:v>2.0762</c:v>
                </c:pt>
                <c:pt idx="6963">
                  <c:v>2.0762</c:v>
                </c:pt>
                <c:pt idx="6964">
                  <c:v>2.0783999999999998</c:v>
                </c:pt>
                <c:pt idx="6965">
                  <c:v>2.0488</c:v>
                </c:pt>
                <c:pt idx="6966">
                  <c:v>2.0198999999999998</c:v>
                </c:pt>
                <c:pt idx="6967">
                  <c:v>2.0264000000000002</c:v>
                </c:pt>
                <c:pt idx="6968">
                  <c:v>2.0278999999999998</c:v>
                </c:pt>
                <c:pt idx="6969">
                  <c:v>2.0278999999999998</c:v>
                </c:pt>
                <c:pt idx="6970">
                  <c:v>2.0278999999999998</c:v>
                </c:pt>
                <c:pt idx="6971">
                  <c:v>2.0234000000000001</c:v>
                </c:pt>
                <c:pt idx="6972">
                  <c:v>2.0261</c:v>
                </c:pt>
                <c:pt idx="6973">
                  <c:v>2.0095000000000001</c:v>
                </c:pt>
                <c:pt idx="6974">
                  <c:v>2.0144000000000002</c:v>
                </c:pt>
                <c:pt idx="6975">
                  <c:v>1.9730000000000001</c:v>
                </c:pt>
                <c:pt idx="6976">
                  <c:v>1.9730000000000001</c:v>
                </c:pt>
                <c:pt idx="6977">
                  <c:v>1.9730000000000001</c:v>
                </c:pt>
                <c:pt idx="6978">
                  <c:v>1.944</c:v>
                </c:pt>
                <c:pt idx="6979">
                  <c:v>1.9370000000000001</c:v>
                </c:pt>
                <c:pt idx="6980">
                  <c:v>1.96</c:v>
                </c:pt>
                <c:pt idx="6981">
                  <c:v>1.9497</c:v>
                </c:pt>
                <c:pt idx="6982">
                  <c:v>1.9534</c:v>
                </c:pt>
                <c:pt idx="6983">
                  <c:v>1.9534</c:v>
                </c:pt>
                <c:pt idx="6984">
                  <c:v>1.9534</c:v>
                </c:pt>
                <c:pt idx="6985">
                  <c:v>1.9703999999999999</c:v>
                </c:pt>
                <c:pt idx="6986">
                  <c:v>1.9384999999999999</c:v>
                </c:pt>
                <c:pt idx="6987">
                  <c:v>1.9474</c:v>
                </c:pt>
                <c:pt idx="6988">
                  <c:v>1.9474</c:v>
                </c:pt>
                <c:pt idx="6989">
                  <c:v>1.9300999999999999</c:v>
                </c:pt>
                <c:pt idx="6990">
                  <c:v>1.9300999999999999</c:v>
                </c:pt>
                <c:pt idx="6991">
                  <c:v>1.9300999999999999</c:v>
                </c:pt>
                <c:pt idx="6992">
                  <c:v>1.9458</c:v>
                </c:pt>
                <c:pt idx="6993">
                  <c:v>1.9460999999999999</c:v>
                </c:pt>
                <c:pt idx="6994">
                  <c:v>1.9783999999999999</c:v>
                </c:pt>
                <c:pt idx="6995">
                  <c:v>1.9709000000000001</c:v>
                </c:pt>
                <c:pt idx="6996">
                  <c:v>1.9592000000000001</c:v>
                </c:pt>
                <c:pt idx="6997">
                  <c:v>1.9592000000000001</c:v>
                </c:pt>
                <c:pt idx="6998">
                  <c:v>1.9592000000000001</c:v>
                </c:pt>
                <c:pt idx="6999">
                  <c:v>2.0074000000000001</c:v>
                </c:pt>
                <c:pt idx="7000">
                  <c:v>2.0019</c:v>
                </c:pt>
                <c:pt idx="7001">
                  <c:v>1.9723999999999999</c:v>
                </c:pt>
                <c:pt idx="7002">
                  <c:v>1.9561999999999999</c:v>
                </c:pt>
                <c:pt idx="7003">
                  <c:v>1.9396</c:v>
                </c:pt>
                <c:pt idx="7004">
                  <c:v>1.9396</c:v>
                </c:pt>
                <c:pt idx="7005">
                  <c:v>1.9396</c:v>
                </c:pt>
                <c:pt idx="7006">
                  <c:v>1.9487000000000001</c:v>
                </c:pt>
                <c:pt idx="7007">
                  <c:v>1.9516</c:v>
                </c:pt>
                <c:pt idx="7008">
                  <c:v>1.9341999999999999</c:v>
                </c:pt>
                <c:pt idx="7009">
                  <c:v>1.9469000000000001</c:v>
                </c:pt>
                <c:pt idx="7010">
                  <c:v>1.9474</c:v>
                </c:pt>
                <c:pt idx="7011">
                  <c:v>1.9474</c:v>
                </c:pt>
                <c:pt idx="7012">
                  <c:v>1.9474</c:v>
                </c:pt>
                <c:pt idx="7013">
                  <c:v>1.9711000000000001</c:v>
                </c:pt>
                <c:pt idx="7014">
                  <c:v>1.9641</c:v>
                </c:pt>
                <c:pt idx="7015">
                  <c:v>1.9982</c:v>
                </c:pt>
                <c:pt idx="7016">
                  <c:v>1.9921</c:v>
                </c:pt>
                <c:pt idx="7017">
                  <c:v>2.0146999999999999</c:v>
                </c:pt>
                <c:pt idx="7018">
                  <c:v>2.0146999999999999</c:v>
                </c:pt>
                <c:pt idx="7019">
                  <c:v>2.0146999999999999</c:v>
                </c:pt>
                <c:pt idx="7020">
                  <c:v>1.9895</c:v>
                </c:pt>
                <c:pt idx="7021">
                  <c:v>1.9703999999999999</c:v>
                </c:pt>
                <c:pt idx="7022">
                  <c:v>1.9419999999999999</c:v>
                </c:pt>
                <c:pt idx="7023">
                  <c:v>1.9339999999999999</c:v>
                </c:pt>
                <c:pt idx="7024">
                  <c:v>1.929</c:v>
                </c:pt>
                <c:pt idx="7025">
                  <c:v>1.929</c:v>
                </c:pt>
                <c:pt idx="7026">
                  <c:v>1.929</c:v>
                </c:pt>
                <c:pt idx="7027">
                  <c:v>1.9068000000000001</c:v>
                </c:pt>
                <c:pt idx="7028">
                  <c:v>1.9043000000000001</c:v>
                </c:pt>
                <c:pt idx="7029">
                  <c:v>1.9029</c:v>
                </c:pt>
                <c:pt idx="7030">
                  <c:v>1.8922000000000001</c:v>
                </c:pt>
                <c:pt idx="7031">
                  <c:v>1.8959999999999999</c:v>
                </c:pt>
                <c:pt idx="7032">
                  <c:v>1.8959999999999999</c:v>
                </c:pt>
                <c:pt idx="7033">
                  <c:v>1.8959999999999999</c:v>
                </c:pt>
                <c:pt idx="7034">
                  <c:v>1.8836999999999999</c:v>
                </c:pt>
                <c:pt idx="7035">
                  <c:v>1.8818999999999999</c:v>
                </c:pt>
                <c:pt idx="7036">
                  <c:v>1.8982000000000001</c:v>
                </c:pt>
                <c:pt idx="7037">
                  <c:v>1.8811</c:v>
                </c:pt>
                <c:pt idx="7038">
                  <c:v>1.8726</c:v>
                </c:pt>
                <c:pt idx="7039">
                  <c:v>1.8726</c:v>
                </c:pt>
                <c:pt idx="7040">
                  <c:v>1.8726</c:v>
                </c:pt>
                <c:pt idx="7041">
                  <c:v>1.8369</c:v>
                </c:pt>
                <c:pt idx="7042">
                  <c:v>1.8271999999999999</c:v>
                </c:pt>
                <c:pt idx="7043">
                  <c:v>1.8181</c:v>
                </c:pt>
                <c:pt idx="7044">
                  <c:v>1.8348</c:v>
                </c:pt>
                <c:pt idx="7045">
                  <c:v>1.8231999999999999</c:v>
                </c:pt>
                <c:pt idx="7046">
                  <c:v>1.8231999999999999</c:v>
                </c:pt>
                <c:pt idx="7047">
                  <c:v>1.8231999999999999</c:v>
                </c:pt>
                <c:pt idx="7048">
                  <c:v>1.8411999999999999</c:v>
                </c:pt>
                <c:pt idx="7049">
                  <c:v>1.8456999999999999</c:v>
                </c:pt>
                <c:pt idx="7050">
                  <c:v>1.8386</c:v>
                </c:pt>
                <c:pt idx="7051">
                  <c:v>1.8325</c:v>
                </c:pt>
                <c:pt idx="7052">
                  <c:v>1.8385</c:v>
                </c:pt>
                <c:pt idx="7053">
                  <c:v>1.8385</c:v>
                </c:pt>
                <c:pt idx="7054">
                  <c:v>1.8385</c:v>
                </c:pt>
                <c:pt idx="7055">
                  <c:v>1.8682000000000001</c:v>
                </c:pt>
                <c:pt idx="7056">
                  <c:v>1.8573999999999999</c:v>
                </c:pt>
                <c:pt idx="7057">
                  <c:v>1.8432999999999999</c:v>
                </c:pt>
                <c:pt idx="7058">
                  <c:v>1.8433999999999999</c:v>
                </c:pt>
                <c:pt idx="7059">
                  <c:v>1.8297000000000001</c:v>
                </c:pt>
                <c:pt idx="7060">
                  <c:v>1.8297000000000001</c:v>
                </c:pt>
                <c:pt idx="7061">
                  <c:v>1.8297000000000001</c:v>
                </c:pt>
                <c:pt idx="7062">
                  <c:v>1.8339000000000001</c:v>
                </c:pt>
                <c:pt idx="7063">
                  <c:v>1.8419000000000001</c:v>
                </c:pt>
                <c:pt idx="7064">
                  <c:v>1.867</c:v>
                </c:pt>
                <c:pt idx="7065">
                  <c:v>1.8669</c:v>
                </c:pt>
                <c:pt idx="7066">
                  <c:v>1.8740000000000001</c:v>
                </c:pt>
                <c:pt idx="7067">
                  <c:v>1.8740000000000001</c:v>
                </c:pt>
                <c:pt idx="7068">
                  <c:v>1.8740000000000001</c:v>
                </c:pt>
                <c:pt idx="7069">
                  <c:v>1.8864000000000001</c:v>
                </c:pt>
                <c:pt idx="7070">
                  <c:v>1.8829</c:v>
                </c:pt>
                <c:pt idx="7071">
                  <c:v>1.9037999999999999</c:v>
                </c:pt>
                <c:pt idx="7072">
                  <c:v>1.8702000000000001</c:v>
                </c:pt>
                <c:pt idx="7073">
                  <c:v>1.8501000000000001</c:v>
                </c:pt>
                <c:pt idx="7074">
                  <c:v>1.8501000000000001</c:v>
                </c:pt>
                <c:pt idx="7075">
                  <c:v>1.8501000000000001</c:v>
                </c:pt>
                <c:pt idx="7076">
                  <c:v>1.8501000000000001</c:v>
                </c:pt>
                <c:pt idx="7077">
                  <c:v>1.8253999999999999</c:v>
                </c:pt>
                <c:pt idx="7078">
                  <c:v>1.8280000000000001</c:v>
                </c:pt>
                <c:pt idx="7079">
                  <c:v>1.8261000000000001</c:v>
                </c:pt>
                <c:pt idx="7080">
                  <c:v>1.8179000000000001</c:v>
                </c:pt>
                <c:pt idx="7081">
                  <c:v>1.8179000000000001</c:v>
                </c:pt>
                <c:pt idx="7082">
                  <c:v>1.8179000000000001</c:v>
                </c:pt>
                <c:pt idx="7083">
                  <c:v>1.8197000000000001</c:v>
                </c:pt>
                <c:pt idx="7084">
                  <c:v>1.8087</c:v>
                </c:pt>
                <c:pt idx="7085">
                  <c:v>1.7984</c:v>
                </c:pt>
                <c:pt idx="7086">
                  <c:v>1.8093999999999999</c:v>
                </c:pt>
                <c:pt idx="7087">
                  <c:v>1.8048999999999999</c:v>
                </c:pt>
                <c:pt idx="7088">
                  <c:v>1.8048999999999999</c:v>
                </c:pt>
                <c:pt idx="7089">
                  <c:v>1.8048999999999999</c:v>
                </c:pt>
                <c:pt idx="7090">
                  <c:v>1.8171999999999999</c:v>
                </c:pt>
                <c:pt idx="7091">
                  <c:v>1.8061</c:v>
                </c:pt>
                <c:pt idx="7092">
                  <c:v>1.7916000000000001</c:v>
                </c:pt>
                <c:pt idx="7093">
                  <c:v>1.7917000000000001</c:v>
                </c:pt>
                <c:pt idx="7094">
                  <c:v>1.8017000000000001</c:v>
                </c:pt>
                <c:pt idx="7095">
                  <c:v>1.8017000000000001</c:v>
                </c:pt>
                <c:pt idx="7096">
                  <c:v>1.8017000000000001</c:v>
                </c:pt>
                <c:pt idx="7097">
                  <c:v>1.7909999999999999</c:v>
                </c:pt>
                <c:pt idx="7098">
                  <c:v>1.7927999999999999</c:v>
                </c:pt>
                <c:pt idx="7099">
                  <c:v>1.7781</c:v>
                </c:pt>
                <c:pt idx="7100">
                  <c:v>1.7794000000000001</c:v>
                </c:pt>
                <c:pt idx="7101">
                  <c:v>1.7844</c:v>
                </c:pt>
                <c:pt idx="7102">
                  <c:v>1.7844</c:v>
                </c:pt>
                <c:pt idx="7103">
                  <c:v>1.7844</c:v>
                </c:pt>
                <c:pt idx="7104">
                  <c:v>1.7673000000000001</c:v>
                </c:pt>
                <c:pt idx="7105">
                  <c:v>1.7533000000000001</c:v>
                </c:pt>
                <c:pt idx="7106">
                  <c:v>1.7595000000000001</c:v>
                </c:pt>
                <c:pt idx="7107">
                  <c:v>1.7412000000000001</c:v>
                </c:pt>
                <c:pt idx="7108">
                  <c:v>1.7388999999999999</c:v>
                </c:pt>
                <c:pt idx="7109">
                  <c:v>1.7388999999999999</c:v>
                </c:pt>
                <c:pt idx="7110">
                  <c:v>1.7388999999999999</c:v>
                </c:pt>
                <c:pt idx="7111">
                  <c:v>1.7388999999999999</c:v>
                </c:pt>
                <c:pt idx="7112">
                  <c:v>1.7298</c:v>
                </c:pt>
                <c:pt idx="7113">
                  <c:v>1.7099</c:v>
                </c:pt>
                <c:pt idx="7114">
                  <c:v>1.7037</c:v>
                </c:pt>
                <c:pt idx="7115">
                  <c:v>1.7135</c:v>
                </c:pt>
                <c:pt idx="7116">
                  <c:v>1.7135</c:v>
                </c:pt>
                <c:pt idx="7117">
                  <c:v>1.7135</c:v>
                </c:pt>
                <c:pt idx="7118">
                  <c:v>1.7130000000000001</c:v>
                </c:pt>
                <c:pt idx="7119">
                  <c:v>1.7450000000000001</c:v>
                </c:pt>
                <c:pt idx="7120">
                  <c:v>1.744</c:v>
                </c:pt>
                <c:pt idx="7121">
                  <c:v>1.7303999999999999</c:v>
                </c:pt>
                <c:pt idx="7122">
                  <c:v>1.7113</c:v>
                </c:pt>
                <c:pt idx="7123">
                  <c:v>1.7113</c:v>
                </c:pt>
                <c:pt idx="7124">
                  <c:v>1.7113</c:v>
                </c:pt>
                <c:pt idx="7125">
                  <c:v>1.7157</c:v>
                </c:pt>
                <c:pt idx="7126">
                  <c:v>1.7342</c:v>
                </c:pt>
                <c:pt idx="7127">
                  <c:v>1.7446999999999999</c:v>
                </c:pt>
                <c:pt idx="7128">
                  <c:v>1.7436</c:v>
                </c:pt>
                <c:pt idx="7129">
                  <c:v>1.744</c:v>
                </c:pt>
                <c:pt idx="7130">
                  <c:v>1.744</c:v>
                </c:pt>
                <c:pt idx="7131">
                  <c:v>1.744</c:v>
                </c:pt>
                <c:pt idx="7132">
                  <c:v>1.744</c:v>
                </c:pt>
                <c:pt idx="7133">
                  <c:v>1.7587999999999999</c:v>
                </c:pt>
                <c:pt idx="7134">
                  <c:v>1.7271000000000001</c:v>
                </c:pt>
                <c:pt idx="7135">
                  <c:v>1.724</c:v>
                </c:pt>
                <c:pt idx="7136">
                  <c:v>1.7179</c:v>
                </c:pt>
                <c:pt idx="7137">
                  <c:v>1.7179</c:v>
                </c:pt>
                <c:pt idx="7138">
                  <c:v>1.7179</c:v>
                </c:pt>
                <c:pt idx="7139">
                  <c:v>1.7023999999999999</c:v>
                </c:pt>
                <c:pt idx="7140">
                  <c:v>1.7096</c:v>
                </c:pt>
                <c:pt idx="7141">
                  <c:v>1.7112000000000001</c:v>
                </c:pt>
                <c:pt idx="7142">
                  <c:v>1.7250000000000001</c:v>
                </c:pt>
                <c:pt idx="7143">
                  <c:v>1.7290000000000001</c:v>
                </c:pt>
                <c:pt idx="7144">
                  <c:v>1.7290000000000001</c:v>
                </c:pt>
                <c:pt idx="7145">
                  <c:v>1.7290000000000001</c:v>
                </c:pt>
                <c:pt idx="7146">
                  <c:v>1.7126999999999999</c:v>
                </c:pt>
                <c:pt idx="7147">
                  <c:v>1.7153</c:v>
                </c:pt>
                <c:pt idx="7148">
                  <c:v>1.7102999999999999</c:v>
                </c:pt>
                <c:pt idx="7149">
                  <c:v>1.7286999999999999</c:v>
                </c:pt>
                <c:pt idx="7150">
                  <c:v>1.7356</c:v>
                </c:pt>
                <c:pt idx="7151">
                  <c:v>1.7356</c:v>
                </c:pt>
                <c:pt idx="7152">
                  <c:v>1.7356</c:v>
                </c:pt>
                <c:pt idx="7153">
                  <c:v>1.7244999999999999</c:v>
                </c:pt>
                <c:pt idx="7154">
                  <c:v>1.7282</c:v>
                </c:pt>
                <c:pt idx="7155">
                  <c:v>1.7272000000000001</c:v>
                </c:pt>
                <c:pt idx="7156">
                  <c:v>1.7408999999999999</c:v>
                </c:pt>
                <c:pt idx="7157">
                  <c:v>1.7443</c:v>
                </c:pt>
                <c:pt idx="7158">
                  <c:v>1.7443</c:v>
                </c:pt>
                <c:pt idx="7159">
                  <c:v>1.7443</c:v>
                </c:pt>
                <c:pt idx="7160">
                  <c:v>1.7504999999999999</c:v>
                </c:pt>
                <c:pt idx="7161">
                  <c:v>1.7293000000000001</c:v>
                </c:pt>
                <c:pt idx="7162">
                  <c:v>1.7201</c:v>
                </c:pt>
                <c:pt idx="7163">
                  <c:v>1.7096</c:v>
                </c:pt>
                <c:pt idx="7164">
                  <c:v>1.7131000000000001</c:v>
                </c:pt>
                <c:pt idx="7165">
                  <c:v>1.7131000000000001</c:v>
                </c:pt>
                <c:pt idx="7166">
                  <c:v>1.7131000000000001</c:v>
                </c:pt>
                <c:pt idx="7167">
                  <c:v>1.7302</c:v>
                </c:pt>
                <c:pt idx="7168">
                  <c:v>1.7482</c:v>
                </c:pt>
                <c:pt idx="7169">
                  <c:v>1.7611000000000001</c:v>
                </c:pt>
                <c:pt idx="7170">
                  <c:v>1.7626999999999999</c:v>
                </c:pt>
                <c:pt idx="7171">
                  <c:v>1.7521</c:v>
                </c:pt>
                <c:pt idx="7172">
                  <c:v>1.7521</c:v>
                </c:pt>
                <c:pt idx="7173">
                  <c:v>1.7521</c:v>
                </c:pt>
                <c:pt idx="7174">
                  <c:v>1.7483</c:v>
                </c:pt>
                <c:pt idx="7175">
                  <c:v>1.7557</c:v>
                </c:pt>
                <c:pt idx="7176">
                  <c:v>1.7518</c:v>
                </c:pt>
                <c:pt idx="7177">
                  <c:v>1.7823</c:v>
                </c:pt>
                <c:pt idx="7178">
                  <c:v>1.7879</c:v>
                </c:pt>
                <c:pt idx="7179">
                  <c:v>1.7879</c:v>
                </c:pt>
                <c:pt idx="7180">
                  <c:v>1.7879</c:v>
                </c:pt>
                <c:pt idx="7181">
                  <c:v>1.7786999999999999</c:v>
                </c:pt>
                <c:pt idx="7182">
                  <c:v>1.7825</c:v>
                </c:pt>
                <c:pt idx="7183">
                  <c:v>1.7763</c:v>
                </c:pt>
                <c:pt idx="7184">
                  <c:v>1.7526999999999999</c:v>
                </c:pt>
                <c:pt idx="7185">
                  <c:v>1.7526999999999999</c:v>
                </c:pt>
                <c:pt idx="7186">
                  <c:v>1.7526999999999999</c:v>
                </c:pt>
                <c:pt idx="7187">
                  <c:v>1.7526999999999999</c:v>
                </c:pt>
                <c:pt idx="7188">
                  <c:v>1.7398</c:v>
                </c:pt>
                <c:pt idx="7189">
                  <c:v>1.7421</c:v>
                </c:pt>
                <c:pt idx="7190">
                  <c:v>1.7412000000000001</c:v>
                </c:pt>
                <c:pt idx="7191">
                  <c:v>1.7412000000000001</c:v>
                </c:pt>
                <c:pt idx="7192">
                  <c:v>1.7412000000000001</c:v>
                </c:pt>
                <c:pt idx="7193">
                  <c:v>1.7412000000000001</c:v>
                </c:pt>
                <c:pt idx="7194">
                  <c:v>1.7412000000000001</c:v>
                </c:pt>
                <c:pt idx="7195">
                  <c:v>1.724</c:v>
                </c:pt>
                <c:pt idx="7196">
                  <c:v>1.7226999999999999</c:v>
                </c:pt>
                <c:pt idx="7197">
                  <c:v>1.7337</c:v>
                </c:pt>
                <c:pt idx="7198">
                  <c:v>1.7413000000000001</c:v>
                </c:pt>
                <c:pt idx="7199">
                  <c:v>1.7390000000000001</c:v>
                </c:pt>
                <c:pt idx="7200">
                  <c:v>1.7390000000000001</c:v>
                </c:pt>
                <c:pt idx="7201">
                  <c:v>1.7390000000000001</c:v>
                </c:pt>
                <c:pt idx="7202">
                  <c:v>1.7323</c:v>
                </c:pt>
                <c:pt idx="7203">
                  <c:v>1.7439</c:v>
                </c:pt>
                <c:pt idx="7204">
                  <c:v>1.7442</c:v>
                </c:pt>
                <c:pt idx="7205">
                  <c:v>1.7647999999999999</c:v>
                </c:pt>
                <c:pt idx="7206">
                  <c:v>1.7710999999999999</c:v>
                </c:pt>
                <c:pt idx="7207">
                  <c:v>1.7710999999999999</c:v>
                </c:pt>
                <c:pt idx="7208">
                  <c:v>1.7710999999999999</c:v>
                </c:pt>
                <c:pt idx="7209">
                  <c:v>1.7721</c:v>
                </c:pt>
                <c:pt idx="7210">
                  <c:v>1.7746999999999999</c:v>
                </c:pt>
                <c:pt idx="7211">
                  <c:v>1.7854000000000001</c:v>
                </c:pt>
                <c:pt idx="7212">
                  <c:v>1.7903</c:v>
                </c:pt>
                <c:pt idx="7213">
                  <c:v>1.8187</c:v>
                </c:pt>
                <c:pt idx="7214">
                  <c:v>1.8187</c:v>
                </c:pt>
                <c:pt idx="7215">
                  <c:v>1.8187</c:v>
                </c:pt>
                <c:pt idx="7216">
                  <c:v>1.8193999999999999</c:v>
                </c:pt>
                <c:pt idx="7217">
                  <c:v>1.8367</c:v>
                </c:pt>
                <c:pt idx="7218">
                  <c:v>1.8512999999999999</c:v>
                </c:pt>
                <c:pt idx="7219">
                  <c:v>1.8560000000000001</c:v>
                </c:pt>
                <c:pt idx="7220">
                  <c:v>1.8748</c:v>
                </c:pt>
                <c:pt idx="7221">
                  <c:v>1.8748</c:v>
                </c:pt>
                <c:pt idx="7222">
                  <c:v>1.8748</c:v>
                </c:pt>
                <c:pt idx="7223">
                  <c:v>1.8773</c:v>
                </c:pt>
                <c:pt idx="7224">
                  <c:v>1.8363</c:v>
                </c:pt>
                <c:pt idx="7225">
                  <c:v>1.8337000000000001</c:v>
                </c:pt>
                <c:pt idx="7226">
                  <c:v>1.8714999999999999</c:v>
                </c:pt>
                <c:pt idx="7227">
                  <c:v>1.8753</c:v>
                </c:pt>
                <c:pt idx="7228">
                  <c:v>1.8753</c:v>
                </c:pt>
                <c:pt idx="7229">
                  <c:v>1.8753</c:v>
                </c:pt>
                <c:pt idx="7230">
                  <c:v>1.873</c:v>
                </c:pt>
                <c:pt idx="7231">
                  <c:v>1.855</c:v>
                </c:pt>
                <c:pt idx="7232">
                  <c:v>1.8483000000000001</c:v>
                </c:pt>
                <c:pt idx="7233">
                  <c:v>1.8515999999999999</c:v>
                </c:pt>
                <c:pt idx="7234">
                  <c:v>1.867</c:v>
                </c:pt>
                <c:pt idx="7235">
                  <c:v>1.867</c:v>
                </c:pt>
                <c:pt idx="7236">
                  <c:v>1.867</c:v>
                </c:pt>
                <c:pt idx="7237">
                  <c:v>1.867</c:v>
                </c:pt>
                <c:pt idx="7238">
                  <c:v>1.867</c:v>
                </c:pt>
                <c:pt idx="7239">
                  <c:v>1.8312999999999999</c:v>
                </c:pt>
                <c:pt idx="7240">
                  <c:v>1.8266</c:v>
                </c:pt>
                <c:pt idx="7241">
                  <c:v>1.8116000000000001</c:v>
                </c:pt>
                <c:pt idx="7242">
                  <c:v>1.8116000000000001</c:v>
                </c:pt>
                <c:pt idx="7243">
                  <c:v>1.8116000000000001</c:v>
                </c:pt>
                <c:pt idx="7244">
                  <c:v>1.8046</c:v>
                </c:pt>
                <c:pt idx="7245">
                  <c:v>1.8186</c:v>
                </c:pt>
                <c:pt idx="7246">
                  <c:v>1.8203</c:v>
                </c:pt>
                <c:pt idx="7247">
                  <c:v>1.8364</c:v>
                </c:pt>
                <c:pt idx="7248">
                  <c:v>1.8109999999999999</c:v>
                </c:pt>
                <c:pt idx="7249">
                  <c:v>1.8109999999999999</c:v>
                </c:pt>
                <c:pt idx="7250">
                  <c:v>1.8109999999999999</c:v>
                </c:pt>
                <c:pt idx="7251">
                  <c:v>1.8</c:v>
                </c:pt>
                <c:pt idx="7252">
                  <c:v>1.7850999999999999</c:v>
                </c:pt>
                <c:pt idx="7253">
                  <c:v>1.7846</c:v>
                </c:pt>
                <c:pt idx="7254">
                  <c:v>1.7887999999999999</c:v>
                </c:pt>
                <c:pt idx="7255">
                  <c:v>1.7824</c:v>
                </c:pt>
                <c:pt idx="7256">
                  <c:v>1.7824</c:v>
                </c:pt>
                <c:pt idx="7257">
                  <c:v>1.7824</c:v>
                </c:pt>
                <c:pt idx="7258">
                  <c:v>1.7826</c:v>
                </c:pt>
                <c:pt idx="7259">
                  <c:v>1.7899</c:v>
                </c:pt>
                <c:pt idx="7260">
                  <c:v>1.7716000000000001</c:v>
                </c:pt>
                <c:pt idx="7261">
                  <c:v>1.7693000000000001</c:v>
                </c:pt>
                <c:pt idx="7262">
                  <c:v>1.7637</c:v>
                </c:pt>
                <c:pt idx="7263">
                  <c:v>1.7637</c:v>
                </c:pt>
                <c:pt idx="7264">
                  <c:v>1.7637</c:v>
                </c:pt>
                <c:pt idx="7265">
                  <c:v>1.7644</c:v>
                </c:pt>
                <c:pt idx="7266">
                  <c:v>1.7665999999999999</c:v>
                </c:pt>
                <c:pt idx="7267">
                  <c:v>1.764</c:v>
                </c:pt>
                <c:pt idx="7268">
                  <c:v>1.7847999999999999</c:v>
                </c:pt>
                <c:pt idx="7269">
                  <c:v>1.7954000000000001</c:v>
                </c:pt>
                <c:pt idx="7270">
                  <c:v>1.7954000000000001</c:v>
                </c:pt>
                <c:pt idx="7271">
                  <c:v>1.7954000000000001</c:v>
                </c:pt>
                <c:pt idx="7272">
                  <c:v>1.8029999999999999</c:v>
                </c:pt>
                <c:pt idx="7273">
                  <c:v>1.7813000000000001</c:v>
                </c:pt>
                <c:pt idx="7274">
                  <c:v>1.7904</c:v>
                </c:pt>
                <c:pt idx="7275">
                  <c:v>1.8008</c:v>
                </c:pt>
                <c:pt idx="7276">
                  <c:v>1.8230999999999999</c:v>
                </c:pt>
                <c:pt idx="7277">
                  <c:v>1.8230999999999999</c:v>
                </c:pt>
                <c:pt idx="7278">
                  <c:v>1.8230999999999999</c:v>
                </c:pt>
                <c:pt idx="7279">
                  <c:v>1.8064</c:v>
                </c:pt>
                <c:pt idx="7280">
                  <c:v>1.7951999999999999</c:v>
                </c:pt>
                <c:pt idx="7281">
                  <c:v>1.7809999999999999</c:v>
                </c:pt>
                <c:pt idx="7282">
                  <c:v>1.7701</c:v>
                </c:pt>
                <c:pt idx="7283">
                  <c:v>1.7701</c:v>
                </c:pt>
                <c:pt idx="7284">
                  <c:v>1.7701</c:v>
                </c:pt>
                <c:pt idx="7285">
                  <c:v>1.7701</c:v>
                </c:pt>
                <c:pt idx="7286">
                  <c:v>1.7573000000000001</c:v>
                </c:pt>
                <c:pt idx="7287">
                  <c:v>1.7605</c:v>
                </c:pt>
                <c:pt idx="7288">
                  <c:v>1.7662</c:v>
                </c:pt>
                <c:pt idx="7289">
                  <c:v>1.7806</c:v>
                </c:pt>
                <c:pt idx="7290">
                  <c:v>1.7729999999999999</c:v>
                </c:pt>
                <c:pt idx="7291">
                  <c:v>1.7729999999999999</c:v>
                </c:pt>
                <c:pt idx="7292">
                  <c:v>1.7729999999999999</c:v>
                </c:pt>
                <c:pt idx="7293">
                  <c:v>1.7607999999999999</c:v>
                </c:pt>
                <c:pt idx="7294">
                  <c:v>1.7584</c:v>
                </c:pt>
                <c:pt idx="7295">
                  <c:v>1.7445999999999999</c:v>
                </c:pt>
                <c:pt idx="7296">
                  <c:v>1.7483</c:v>
                </c:pt>
                <c:pt idx="7297">
                  <c:v>1.7558</c:v>
                </c:pt>
                <c:pt idx="7298">
                  <c:v>1.7558</c:v>
                </c:pt>
                <c:pt idx="7299">
                  <c:v>1.7558</c:v>
                </c:pt>
                <c:pt idx="7300">
                  <c:v>1.7587999999999999</c:v>
                </c:pt>
                <c:pt idx="7301">
                  <c:v>1.7497</c:v>
                </c:pt>
                <c:pt idx="7302">
                  <c:v>1.7497</c:v>
                </c:pt>
                <c:pt idx="7303">
                  <c:v>1.7625999999999999</c:v>
                </c:pt>
                <c:pt idx="7304">
                  <c:v>1.7624</c:v>
                </c:pt>
                <c:pt idx="7305">
                  <c:v>1.7624</c:v>
                </c:pt>
                <c:pt idx="7306">
                  <c:v>1.7624</c:v>
                </c:pt>
                <c:pt idx="7307">
                  <c:v>1.7445999999999999</c:v>
                </c:pt>
                <c:pt idx="7308">
                  <c:v>1.7592000000000001</c:v>
                </c:pt>
                <c:pt idx="7309">
                  <c:v>1.7558</c:v>
                </c:pt>
                <c:pt idx="7310">
                  <c:v>1.7321</c:v>
                </c:pt>
                <c:pt idx="7311">
                  <c:v>1.7305999999999999</c:v>
                </c:pt>
                <c:pt idx="7312">
                  <c:v>1.7305999999999999</c:v>
                </c:pt>
                <c:pt idx="7313">
                  <c:v>1.7305999999999999</c:v>
                </c:pt>
                <c:pt idx="7314">
                  <c:v>1.7315</c:v>
                </c:pt>
                <c:pt idx="7315">
                  <c:v>1.7557</c:v>
                </c:pt>
                <c:pt idx="7316">
                  <c:v>1.7862</c:v>
                </c:pt>
                <c:pt idx="7317">
                  <c:v>1.8352999999999999</c:v>
                </c:pt>
                <c:pt idx="7318">
                  <c:v>1.8343</c:v>
                </c:pt>
                <c:pt idx="7319">
                  <c:v>1.8343</c:v>
                </c:pt>
                <c:pt idx="7320">
                  <c:v>1.8343</c:v>
                </c:pt>
                <c:pt idx="7321">
                  <c:v>1.7833000000000001</c:v>
                </c:pt>
                <c:pt idx="7322">
                  <c:v>1.7843</c:v>
                </c:pt>
                <c:pt idx="7323">
                  <c:v>1.7723</c:v>
                </c:pt>
                <c:pt idx="7324">
                  <c:v>1.7737000000000001</c:v>
                </c:pt>
                <c:pt idx="7325">
                  <c:v>1.7967</c:v>
                </c:pt>
                <c:pt idx="7326">
                  <c:v>1.7967</c:v>
                </c:pt>
                <c:pt idx="7327">
                  <c:v>1.7967</c:v>
                </c:pt>
                <c:pt idx="7328">
                  <c:v>1.8045</c:v>
                </c:pt>
                <c:pt idx="7329">
                  <c:v>1.7921</c:v>
                </c:pt>
                <c:pt idx="7330">
                  <c:v>1.8366</c:v>
                </c:pt>
                <c:pt idx="7331">
                  <c:v>1.8676999999999999</c:v>
                </c:pt>
                <c:pt idx="7332">
                  <c:v>1.871</c:v>
                </c:pt>
                <c:pt idx="7333">
                  <c:v>1.871</c:v>
                </c:pt>
                <c:pt idx="7334">
                  <c:v>1.871</c:v>
                </c:pt>
                <c:pt idx="7335">
                  <c:v>1.8522000000000001</c:v>
                </c:pt>
                <c:pt idx="7336">
                  <c:v>1.8811</c:v>
                </c:pt>
                <c:pt idx="7337">
                  <c:v>1.8461000000000001</c:v>
                </c:pt>
                <c:pt idx="7338">
                  <c:v>1.8328</c:v>
                </c:pt>
                <c:pt idx="7339">
                  <c:v>1.8229</c:v>
                </c:pt>
                <c:pt idx="7340">
                  <c:v>1.8229</c:v>
                </c:pt>
                <c:pt idx="7341">
                  <c:v>1.8229</c:v>
                </c:pt>
                <c:pt idx="7342">
                  <c:v>1.8167</c:v>
                </c:pt>
                <c:pt idx="7343">
                  <c:v>1.8254999999999999</c:v>
                </c:pt>
                <c:pt idx="7344">
                  <c:v>1.8362000000000001</c:v>
                </c:pt>
                <c:pt idx="7345">
                  <c:v>1.8362000000000001</c:v>
                </c:pt>
                <c:pt idx="7346">
                  <c:v>1.8401000000000001</c:v>
                </c:pt>
                <c:pt idx="7347">
                  <c:v>1.8401000000000001</c:v>
                </c:pt>
                <c:pt idx="7348">
                  <c:v>1.8401000000000001</c:v>
                </c:pt>
                <c:pt idx="7349">
                  <c:v>1.8633999999999999</c:v>
                </c:pt>
                <c:pt idx="7350">
                  <c:v>1.8657999999999999</c:v>
                </c:pt>
                <c:pt idx="7351">
                  <c:v>1.8423</c:v>
                </c:pt>
                <c:pt idx="7352">
                  <c:v>1.8185</c:v>
                </c:pt>
                <c:pt idx="7353">
                  <c:v>1.8125</c:v>
                </c:pt>
                <c:pt idx="7354">
                  <c:v>1.8125</c:v>
                </c:pt>
                <c:pt idx="7355">
                  <c:v>1.8125</c:v>
                </c:pt>
                <c:pt idx="7356">
                  <c:v>1.8029999999999999</c:v>
                </c:pt>
                <c:pt idx="7357">
                  <c:v>1.7970999999999999</c:v>
                </c:pt>
                <c:pt idx="7358">
                  <c:v>1.7892999999999999</c:v>
                </c:pt>
                <c:pt idx="7359">
                  <c:v>1.7817000000000001</c:v>
                </c:pt>
                <c:pt idx="7360">
                  <c:v>1.7761</c:v>
                </c:pt>
                <c:pt idx="7361">
                  <c:v>1.7761</c:v>
                </c:pt>
                <c:pt idx="7362">
                  <c:v>1.7761</c:v>
                </c:pt>
                <c:pt idx="7363">
                  <c:v>1.7663</c:v>
                </c:pt>
                <c:pt idx="7364">
                  <c:v>1.768</c:v>
                </c:pt>
                <c:pt idx="7365">
                  <c:v>1.7907999999999999</c:v>
                </c:pt>
                <c:pt idx="7366">
                  <c:v>1.7907</c:v>
                </c:pt>
                <c:pt idx="7367">
                  <c:v>1.7781</c:v>
                </c:pt>
                <c:pt idx="7368">
                  <c:v>1.7781</c:v>
                </c:pt>
                <c:pt idx="7369">
                  <c:v>1.7781</c:v>
                </c:pt>
                <c:pt idx="7370">
                  <c:v>1.7826</c:v>
                </c:pt>
                <c:pt idx="7371">
                  <c:v>1.8076000000000001</c:v>
                </c:pt>
                <c:pt idx="7372">
                  <c:v>1.8015000000000001</c:v>
                </c:pt>
                <c:pt idx="7373">
                  <c:v>1.8006</c:v>
                </c:pt>
                <c:pt idx="7374">
                  <c:v>1.7785</c:v>
                </c:pt>
                <c:pt idx="7375">
                  <c:v>1.7785</c:v>
                </c:pt>
                <c:pt idx="7376">
                  <c:v>1.7785</c:v>
                </c:pt>
                <c:pt idx="7377">
                  <c:v>1.7755000000000001</c:v>
                </c:pt>
                <c:pt idx="7378">
                  <c:v>1.7665</c:v>
                </c:pt>
                <c:pt idx="7379">
                  <c:v>1.7719</c:v>
                </c:pt>
                <c:pt idx="7380">
                  <c:v>1.7652000000000001</c:v>
                </c:pt>
                <c:pt idx="7381">
                  <c:v>1.7572000000000001</c:v>
                </c:pt>
                <c:pt idx="7382">
                  <c:v>1.7572000000000001</c:v>
                </c:pt>
                <c:pt idx="7383">
                  <c:v>1.7572000000000001</c:v>
                </c:pt>
                <c:pt idx="7384">
                  <c:v>1.7644</c:v>
                </c:pt>
                <c:pt idx="7385">
                  <c:v>1.7524999999999999</c:v>
                </c:pt>
                <c:pt idx="7386">
                  <c:v>1.7657</c:v>
                </c:pt>
                <c:pt idx="7387">
                  <c:v>1.7689999999999999</c:v>
                </c:pt>
                <c:pt idx="7388">
                  <c:v>1.7791999999999999</c:v>
                </c:pt>
                <c:pt idx="7389">
                  <c:v>1.7791999999999999</c:v>
                </c:pt>
                <c:pt idx="7390">
                  <c:v>1.7791999999999999</c:v>
                </c:pt>
                <c:pt idx="7391">
                  <c:v>1.7854000000000001</c:v>
                </c:pt>
                <c:pt idx="7392">
                  <c:v>1.78</c:v>
                </c:pt>
                <c:pt idx="7393">
                  <c:v>1.7766</c:v>
                </c:pt>
                <c:pt idx="7394">
                  <c:v>1.7628999999999999</c:v>
                </c:pt>
                <c:pt idx="7395">
                  <c:v>1.7617</c:v>
                </c:pt>
                <c:pt idx="7396">
                  <c:v>1.7617</c:v>
                </c:pt>
                <c:pt idx="7397">
                  <c:v>1.7617</c:v>
                </c:pt>
                <c:pt idx="7398">
                  <c:v>1.7668999999999999</c:v>
                </c:pt>
                <c:pt idx="7399">
                  <c:v>1.7658</c:v>
                </c:pt>
                <c:pt idx="7400">
                  <c:v>1.7649999999999999</c:v>
                </c:pt>
                <c:pt idx="7401">
                  <c:v>1.7643</c:v>
                </c:pt>
                <c:pt idx="7402">
                  <c:v>1.7572000000000001</c:v>
                </c:pt>
                <c:pt idx="7403">
                  <c:v>1.7572000000000001</c:v>
                </c:pt>
                <c:pt idx="7404">
                  <c:v>1.7572000000000001</c:v>
                </c:pt>
                <c:pt idx="7405">
                  <c:v>1.7488999999999999</c:v>
                </c:pt>
                <c:pt idx="7406">
                  <c:v>1.7594000000000001</c:v>
                </c:pt>
                <c:pt idx="7407">
                  <c:v>1.7563</c:v>
                </c:pt>
                <c:pt idx="7408">
                  <c:v>1.7535000000000001</c:v>
                </c:pt>
                <c:pt idx="7409">
                  <c:v>1.7565999999999999</c:v>
                </c:pt>
                <c:pt idx="7410">
                  <c:v>1.7565999999999999</c:v>
                </c:pt>
                <c:pt idx="7411">
                  <c:v>1.7565999999999999</c:v>
                </c:pt>
                <c:pt idx="7412">
                  <c:v>1.7537</c:v>
                </c:pt>
                <c:pt idx="7413">
                  <c:v>1.7576000000000001</c:v>
                </c:pt>
                <c:pt idx="7414">
                  <c:v>1.7663</c:v>
                </c:pt>
                <c:pt idx="7415">
                  <c:v>1.7730999999999999</c:v>
                </c:pt>
                <c:pt idx="7416">
                  <c:v>1.7716000000000001</c:v>
                </c:pt>
                <c:pt idx="7417">
                  <c:v>1.7716000000000001</c:v>
                </c:pt>
                <c:pt idx="7418">
                  <c:v>1.7716000000000001</c:v>
                </c:pt>
                <c:pt idx="7419">
                  <c:v>1.7639</c:v>
                </c:pt>
                <c:pt idx="7420">
                  <c:v>1.7527999999999999</c:v>
                </c:pt>
                <c:pt idx="7421">
                  <c:v>1.7513000000000001</c:v>
                </c:pt>
                <c:pt idx="7422">
                  <c:v>1.7584</c:v>
                </c:pt>
                <c:pt idx="7423">
                  <c:v>1.7597</c:v>
                </c:pt>
                <c:pt idx="7424">
                  <c:v>1.7597</c:v>
                </c:pt>
                <c:pt idx="7425">
                  <c:v>1.7597</c:v>
                </c:pt>
                <c:pt idx="7426">
                  <c:v>1.7586999999999999</c:v>
                </c:pt>
                <c:pt idx="7427">
                  <c:v>1.7726999999999999</c:v>
                </c:pt>
                <c:pt idx="7428">
                  <c:v>1.7667999999999999</c:v>
                </c:pt>
                <c:pt idx="7429">
                  <c:v>1.7596000000000001</c:v>
                </c:pt>
                <c:pt idx="7430">
                  <c:v>1.7544</c:v>
                </c:pt>
                <c:pt idx="7431">
                  <c:v>1.7544</c:v>
                </c:pt>
                <c:pt idx="7432">
                  <c:v>1.7544</c:v>
                </c:pt>
                <c:pt idx="7433">
                  <c:v>1.7591000000000001</c:v>
                </c:pt>
                <c:pt idx="7434">
                  <c:v>1.756</c:v>
                </c:pt>
                <c:pt idx="7435">
                  <c:v>1.7441</c:v>
                </c:pt>
                <c:pt idx="7436">
                  <c:v>1.7366999999999999</c:v>
                </c:pt>
                <c:pt idx="7437">
                  <c:v>1.7281</c:v>
                </c:pt>
                <c:pt idx="7438">
                  <c:v>1.7281</c:v>
                </c:pt>
                <c:pt idx="7439">
                  <c:v>1.7281</c:v>
                </c:pt>
                <c:pt idx="7440">
                  <c:v>1.7259</c:v>
                </c:pt>
                <c:pt idx="7441">
                  <c:v>1.7259</c:v>
                </c:pt>
                <c:pt idx="7442">
                  <c:v>1.7231000000000001</c:v>
                </c:pt>
                <c:pt idx="7443">
                  <c:v>1.7238</c:v>
                </c:pt>
                <c:pt idx="7444">
                  <c:v>1.7185999999999999</c:v>
                </c:pt>
                <c:pt idx="7445">
                  <c:v>1.7185999999999999</c:v>
                </c:pt>
                <c:pt idx="7446">
                  <c:v>1.7185999999999999</c:v>
                </c:pt>
                <c:pt idx="7447">
                  <c:v>1.7174</c:v>
                </c:pt>
                <c:pt idx="7448">
                  <c:v>1.7076</c:v>
                </c:pt>
                <c:pt idx="7449">
                  <c:v>1.7169000000000001</c:v>
                </c:pt>
                <c:pt idx="7450">
                  <c:v>1.7183999999999999</c:v>
                </c:pt>
                <c:pt idx="7451">
                  <c:v>1.7165999999999999</c:v>
                </c:pt>
                <c:pt idx="7452">
                  <c:v>1.7165999999999999</c:v>
                </c:pt>
                <c:pt idx="7453">
                  <c:v>1.7165999999999999</c:v>
                </c:pt>
                <c:pt idx="7454">
                  <c:v>1.7216</c:v>
                </c:pt>
                <c:pt idx="7455">
                  <c:v>1.7255</c:v>
                </c:pt>
                <c:pt idx="7456">
                  <c:v>1.7183999999999999</c:v>
                </c:pt>
                <c:pt idx="7457">
                  <c:v>1.7194</c:v>
                </c:pt>
                <c:pt idx="7458">
                  <c:v>1.712</c:v>
                </c:pt>
                <c:pt idx="7459">
                  <c:v>1.712</c:v>
                </c:pt>
                <c:pt idx="7460">
                  <c:v>1.712</c:v>
                </c:pt>
                <c:pt idx="7461">
                  <c:v>1.71</c:v>
                </c:pt>
                <c:pt idx="7462">
                  <c:v>1.7093</c:v>
                </c:pt>
                <c:pt idx="7463">
                  <c:v>1.7053</c:v>
                </c:pt>
                <c:pt idx="7464">
                  <c:v>1.6941999999999999</c:v>
                </c:pt>
                <c:pt idx="7465">
                  <c:v>1.6812</c:v>
                </c:pt>
                <c:pt idx="7466">
                  <c:v>1.6812</c:v>
                </c:pt>
                <c:pt idx="7467">
                  <c:v>1.6812</c:v>
                </c:pt>
                <c:pt idx="7468">
                  <c:v>1.6881999999999999</c:v>
                </c:pt>
                <c:pt idx="7469">
                  <c:v>1.6808000000000001</c:v>
                </c:pt>
                <c:pt idx="7470">
                  <c:v>1.6758</c:v>
                </c:pt>
                <c:pt idx="7471">
                  <c:v>1.6777</c:v>
                </c:pt>
                <c:pt idx="7472">
                  <c:v>1.6803999999999999</c:v>
                </c:pt>
                <c:pt idx="7473">
                  <c:v>1.6803999999999999</c:v>
                </c:pt>
                <c:pt idx="7474">
                  <c:v>1.6803999999999999</c:v>
                </c:pt>
                <c:pt idx="7475">
                  <c:v>1.6648000000000001</c:v>
                </c:pt>
                <c:pt idx="7476">
                  <c:v>1.6648000000000001</c:v>
                </c:pt>
                <c:pt idx="7477">
                  <c:v>1.6554</c:v>
                </c:pt>
                <c:pt idx="7478">
                  <c:v>1.6596</c:v>
                </c:pt>
                <c:pt idx="7479">
                  <c:v>1.6604000000000001</c:v>
                </c:pt>
                <c:pt idx="7480">
                  <c:v>1.6604000000000001</c:v>
                </c:pt>
                <c:pt idx="7481">
                  <c:v>1.6604000000000001</c:v>
                </c:pt>
                <c:pt idx="7482">
                  <c:v>1.6686000000000001</c:v>
                </c:pt>
                <c:pt idx="7483">
                  <c:v>1.6868000000000001</c:v>
                </c:pt>
                <c:pt idx="7484">
                  <c:v>1.6735</c:v>
                </c:pt>
                <c:pt idx="7485">
                  <c:v>1.6897</c:v>
                </c:pt>
                <c:pt idx="7486">
                  <c:v>1.6997</c:v>
                </c:pt>
                <c:pt idx="7487">
                  <c:v>1.6997</c:v>
                </c:pt>
                <c:pt idx="7488">
                  <c:v>1.6997</c:v>
                </c:pt>
                <c:pt idx="7489">
                  <c:v>1.7025999999999999</c:v>
                </c:pt>
                <c:pt idx="7490">
                  <c:v>1.7044999999999999</c:v>
                </c:pt>
                <c:pt idx="7491">
                  <c:v>1.7077</c:v>
                </c:pt>
                <c:pt idx="7492">
                  <c:v>1.7112000000000001</c:v>
                </c:pt>
                <c:pt idx="7493">
                  <c:v>1.7014</c:v>
                </c:pt>
                <c:pt idx="7494">
                  <c:v>1.7014</c:v>
                </c:pt>
                <c:pt idx="7495">
                  <c:v>1.7014</c:v>
                </c:pt>
                <c:pt idx="7496">
                  <c:v>1.7043999999999999</c:v>
                </c:pt>
                <c:pt idx="7497">
                  <c:v>1.7043999999999999</c:v>
                </c:pt>
                <c:pt idx="7498">
                  <c:v>1.6937</c:v>
                </c:pt>
                <c:pt idx="7499">
                  <c:v>1.6819</c:v>
                </c:pt>
                <c:pt idx="7500">
                  <c:v>1.6800999999999999</c:v>
                </c:pt>
                <c:pt idx="7501">
                  <c:v>1.6800999999999999</c:v>
                </c:pt>
                <c:pt idx="7502">
                  <c:v>1.6800999999999999</c:v>
                </c:pt>
                <c:pt idx="7503">
                  <c:v>1.6970000000000001</c:v>
                </c:pt>
                <c:pt idx="7504">
                  <c:v>1.6970000000000001</c:v>
                </c:pt>
                <c:pt idx="7505">
                  <c:v>1.7070000000000001</c:v>
                </c:pt>
                <c:pt idx="7506">
                  <c:v>1.7178</c:v>
                </c:pt>
                <c:pt idx="7507">
                  <c:v>1.7198</c:v>
                </c:pt>
                <c:pt idx="7508">
                  <c:v>1.7198</c:v>
                </c:pt>
                <c:pt idx="7509">
                  <c:v>1.7198</c:v>
                </c:pt>
                <c:pt idx="7510">
                  <c:v>1.7198</c:v>
                </c:pt>
                <c:pt idx="7511">
                  <c:v>1.7295</c:v>
                </c:pt>
                <c:pt idx="7512">
                  <c:v>1.7298</c:v>
                </c:pt>
                <c:pt idx="7513">
                  <c:v>1.7142999999999999</c:v>
                </c:pt>
                <c:pt idx="7514">
                  <c:v>1.7189000000000001</c:v>
                </c:pt>
                <c:pt idx="7515">
                  <c:v>1.7189000000000001</c:v>
                </c:pt>
                <c:pt idx="7516">
                  <c:v>1.7189000000000001</c:v>
                </c:pt>
                <c:pt idx="7517">
                  <c:v>1.7235</c:v>
                </c:pt>
                <c:pt idx="7518">
                  <c:v>1.7336</c:v>
                </c:pt>
                <c:pt idx="7519">
                  <c:v>1.7246999999999999</c:v>
                </c:pt>
                <c:pt idx="7520">
                  <c:v>1.7205999999999999</c:v>
                </c:pt>
                <c:pt idx="7521">
                  <c:v>1.7298</c:v>
                </c:pt>
                <c:pt idx="7522">
                  <c:v>1.7298</c:v>
                </c:pt>
                <c:pt idx="7523">
                  <c:v>1.7298</c:v>
                </c:pt>
                <c:pt idx="7524">
                  <c:v>1.7271000000000001</c:v>
                </c:pt>
                <c:pt idx="7525">
                  <c:v>1.7161</c:v>
                </c:pt>
                <c:pt idx="7526">
                  <c:v>1.7052</c:v>
                </c:pt>
                <c:pt idx="7527">
                  <c:v>1.7029000000000001</c:v>
                </c:pt>
                <c:pt idx="7528">
                  <c:v>1.6917</c:v>
                </c:pt>
                <c:pt idx="7529">
                  <c:v>1.6917</c:v>
                </c:pt>
                <c:pt idx="7530">
                  <c:v>1.6917</c:v>
                </c:pt>
                <c:pt idx="7531">
                  <c:v>1.6836</c:v>
                </c:pt>
                <c:pt idx="7532">
                  <c:v>1.6738999999999999</c:v>
                </c:pt>
                <c:pt idx="7533">
                  <c:v>1.6892</c:v>
                </c:pt>
                <c:pt idx="7534">
                  <c:v>1.7023999999999999</c:v>
                </c:pt>
                <c:pt idx="7535">
                  <c:v>1.7117</c:v>
                </c:pt>
                <c:pt idx="7536">
                  <c:v>1.7117</c:v>
                </c:pt>
                <c:pt idx="7537">
                  <c:v>1.7117</c:v>
                </c:pt>
                <c:pt idx="7538">
                  <c:v>1.7027000000000001</c:v>
                </c:pt>
                <c:pt idx="7539">
                  <c:v>1.6949000000000001</c:v>
                </c:pt>
                <c:pt idx="7540">
                  <c:v>1.6988000000000001</c:v>
                </c:pt>
                <c:pt idx="7541">
                  <c:v>1.7028000000000001</c:v>
                </c:pt>
                <c:pt idx="7542">
                  <c:v>1.7098</c:v>
                </c:pt>
                <c:pt idx="7543">
                  <c:v>1.7098</c:v>
                </c:pt>
                <c:pt idx="7544">
                  <c:v>1.7098</c:v>
                </c:pt>
                <c:pt idx="7545">
                  <c:v>1.7081999999999999</c:v>
                </c:pt>
                <c:pt idx="7546">
                  <c:v>1.6974</c:v>
                </c:pt>
                <c:pt idx="7547">
                  <c:v>1.6946000000000001</c:v>
                </c:pt>
                <c:pt idx="7548">
                  <c:v>1.6983999999999999</c:v>
                </c:pt>
                <c:pt idx="7549">
                  <c:v>1.6902999999999999</c:v>
                </c:pt>
                <c:pt idx="7550">
                  <c:v>1.6902999999999999</c:v>
                </c:pt>
                <c:pt idx="7551">
                  <c:v>1.6902999999999999</c:v>
                </c:pt>
                <c:pt idx="7552">
                  <c:v>1.6921999999999999</c:v>
                </c:pt>
                <c:pt idx="7553">
                  <c:v>1.6866000000000001</c:v>
                </c:pt>
                <c:pt idx="7554">
                  <c:v>1.6788000000000001</c:v>
                </c:pt>
                <c:pt idx="7555">
                  <c:v>1.6661999999999999</c:v>
                </c:pt>
                <c:pt idx="7556">
                  <c:v>1.6661999999999999</c:v>
                </c:pt>
                <c:pt idx="7557">
                  <c:v>1.6661999999999999</c:v>
                </c:pt>
                <c:pt idx="7558">
                  <c:v>1.6661999999999999</c:v>
                </c:pt>
                <c:pt idx="7559">
                  <c:v>1.651</c:v>
                </c:pt>
                <c:pt idx="7560">
                  <c:v>1.6556</c:v>
                </c:pt>
                <c:pt idx="7561">
                  <c:v>1.6713</c:v>
                </c:pt>
                <c:pt idx="7562">
                  <c:v>1.6857</c:v>
                </c:pt>
                <c:pt idx="7563">
                  <c:v>1.6860999999999999</c:v>
                </c:pt>
                <c:pt idx="7564">
                  <c:v>1.6860999999999999</c:v>
                </c:pt>
                <c:pt idx="7565">
                  <c:v>1.6860999999999999</c:v>
                </c:pt>
                <c:pt idx="7566">
                  <c:v>1.6912</c:v>
                </c:pt>
                <c:pt idx="7567">
                  <c:v>1.6887000000000001</c:v>
                </c:pt>
                <c:pt idx="7568">
                  <c:v>1.6773</c:v>
                </c:pt>
                <c:pt idx="7569">
                  <c:v>1.6700999999999999</c:v>
                </c:pt>
                <c:pt idx="7570">
                  <c:v>1.6842999999999999</c:v>
                </c:pt>
                <c:pt idx="7571">
                  <c:v>1.6842999999999999</c:v>
                </c:pt>
                <c:pt idx="7572">
                  <c:v>1.6842999999999999</c:v>
                </c:pt>
                <c:pt idx="7573">
                  <c:v>1.6818</c:v>
                </c:pt>
                <c:pt idx="7574">
                  <c:v>1.6745000000000001</c:v>
                </c:pt>
                <c:pt idx="7575">
                  <c:v>1.6714</c:v>
                </c:pt>
                <c:pt idx="7576">
                  <c:v>1.6715</c:v>
                </c:pt>
                <c:pt idx="7577">
                  <c:v>1.6722999999999999</c:v>
                </c:pt>
                <c:pt idx="7578">
                  <c:v>1.6722999999999999</c:v>
                </c:pt>
                <c:pt idx="7579">
                  <c:v>1.6722999999999999</c:v>
                </c:pt>
                <c:pt idx="7580">
                  <c:v>1.6731</c:v>
                </c:pt>
                <c:pt idx="7581">
                  <c:v>1.6745000000000001</c:v>
                </c:pt>
                <c:pt idx="7582">
                  <c:v>1.6692</c:v>
                </c:pt>
                <c:pt idx="7583">
                  <c:v>1.6719999999999999</c:v>
                </c:pt>
                <c:pt idx="7584">
                  <c:v>1.6781999999999999</c:v>
                </c:pt>
                <c:pt idx="7585">
                  <c:v>1.6781999999999999</c:v>
                </c:pt>
                <c:pt idx="7586">
                  <c:v>1.6781999999999999</c:v>
                </c:pt>
                <c:pt idx="7587">
                  <c:v>1.6734</c:v>
                </c:pt>
                <c:pt idx="7588">
                  <c:v>1.6631</c:v>
                </c:pt>
                <c:pt idx="7589">
                  <c:v>1.6671</c:v>
                </c:pt>
                <c:pt idx="7590">
                  <c:v>1.6697</c:v>
                </c:pt>
                <c:pt idx="7591">
                  <c:v>1.6738</c:v>
                </c:pt>
                <c:pt idx="7592">
                  <c:v>1.6738</c:v>
                </c:pt>
                <c:pt idx="7593">
                  <c:v>1.6738</c:v>
                </c:pt>
                <c:pt idx="7594">
                  <c:v>1.6776</c:v>
                </c:pt>
                <c:pt idx="7595">
                  <c:v>1.6711</c:v>
                </c:pt>
                <c:pt idx="7596">
                  <c:v>1.6642999999999999</c:v>
                </c:pt>
                <c:pt idx="7597">
                  <c:v>1.6679999999999999</c:v>
                </c:pt>
                <c:pt idx="7598">
                  <c:v>1.6678999999999999</c:v>
                </c:pt>
                <c:pt idx="7599">
                  <c:v>1.6678999999999999</c:v>
                </c:pt>
                <c:pt idx="7600">
                  <c:v>1.6678999999999999</c:v>
                </c:pt>
                <c:pt idx="7601">
                  <c:v>1.6680999999999999</c:v>
                </c:pt>
                <c:pt idx="7602">
                  <c:v>1.6681999999999999</c:v>
                </c:pt>
                <c:pt idx="7603">
                  <c:v>1.6704000000000001</c:v>
                </c:pt>
                <c:pt idx="7604">
                  <c:v>1.6660999999999999</c:v>
                </c:pt>
                <c:pt idx="7605">
                  <c:v>1.6677</c:v>
                </c:pt>
                <c:pt idx="7606">
                  <c:v>1.6677</c:v>
                </c:pt>
                <c:pt idx="7607">
                  <c:v>1.6677</c:v>
                </c:pt>
                <c:pt idx="7608">
                  <c:v>1.6667000000000001</c:v>
                </c:pt>
                <c:pt idx="7609">
                  <c:v>1.6694</c:v>
                </c:pt>
                <c:pt idx="7610">
                  <c:v>1.6719999999999999</c:v>
                </c:pt>
                <c:pt idx="7611">
                  <c:v>1.6649</c:v>
                </c:pt>
                <c:pt idx="7612">
                  <c:v>1.6625000000000001</c:v>
                </c:pt>
                <c:pt idx="7613">
                  <c:v>1.6625000000000001</c:v>
                </c:pt>
                <c:pt idx="7614">
                  <c:v>1.6625000000000001</c:v>
                </c:pt>
                <c:pt idx="7615">
                  <c:v>1.6612</c:v>
                </c:pt>
                <c:pt idx="7616">
                  <c:v>1.6627000000000001</c:v>
                </c:pt>
                <c:pt idx="7617">
                  <c:v>1.661</c:v>
                </c:pt>
                <c:pt idx="7618">
                  <c:v>1.6545000000000001</c:v>
                </c:pt>
                <c:pt idx="7619">
                  <c:v>1.6462000000000001</c:v>
                </c:pt>
                <c:pt idx="7620">
                  <c:v>1.6462000000000001</c:v>
                </c:pt>
                <c:pt idx="7621">
                  <c:v>1.6462000000000001</c:v>
                </c:pt>
                <c:pt idx="7622">
                  <c:v>1.6462000000000001</c:v>
                </c:pt>
                <c:pt idx="7623">
                  <c:v>1.6462000000000001</c:v>
                </c:pt>
                <c:pt idx="7624">
                  <c:v>1.6558999999999999</c:v>
                </c:pt>
                <c:pt idx="7625">
                  <c:v>1.6612</c:v>
                </c:pt>
                <c:pt idx="7626">
                  <c:v>1.6649</c:v>
                </c:pt>
                <c:pt idx="7627">
                  <c:v>1.6649</c:v>
                </c:pt>
                <c:pt idx="7628">
                  <c:v>1.6649</c:v>
                </c:pt>
                <c:pt idx="7629">
                  <c:v>1.6631</c:v>
                </c:pt>
                <c:pt idx="7630">
                  <c:v>1.6692</c:v>
                </c:pt>
                <c:pt idx="7631">
                  <c:v>1.6674</c:v>
                </c:pt>
                <c:pt idx="7632">
                  <c:v>1.6757</c:v>
                </c:pt>
                <c:pt idx="7633">
                  <c:v>1.6719999999999999</c:v>
                </c:pt>
                <c:pt idx="7634">
                  <c:v>1.6719999999999999</c:v>
                </c:pt>
                <c:pt idx="7635">
                  <c:v>1.6719999999999999</c:v>
                </c:pt>
                <c:pt idx="7636">
                  <c:v>1.6652</c:v>
                </c:pt>
                <c:pt idx="7637">
                  <c:v>1.6637999999999999</c:v>
                </c:pt>
                <c:pt idx="7638">
                  <c:v>1.6601999999999999</c:v>
                </c:pt>
                <c:pt idx="7639">
                  <c:v>1.6593</c:v>
                </c:pt>
                <c:pt idx="7640">
                  <c:v>1.6580999999999999</c:v>
                </c:pt>
                <c:pt idx="7641">
                  <c:v>1.6580999999999999</c:v>
                </c:pt>
                <c:pt idx="7642">
                  <c:v>1.6580999999999999</c:v>
                </c:pt>
                <c:pt idx="7643">
                  <c:v>1.6614</c:v>
                </c:pt>
                <c:pt idx="7644">
                  <c:v>1.6546000000000001</c:v>
                </c:pt>
                <c:pt idx="7645">
                  <c:v>1.6359999999999999</c:v>
                </c:pt>
                <c:pt idx="7646">
                  <c:v>1.6287</c:v>
                </c:pt>
                <c:pt idx="7647">
                  <c:v>1.6194</c:v>
                </c:pt>
                <c:pt idx="7648">
                  <c:v>1.6194</c:v>
                </c:pt>
                <c:pt idx="7649">
                  <c:v>1.6194</c:v>
                </c:pt>
                <c:pt idx="7650">
                  <c:v>1.611</c:v>
                </c:pt>
                <c:pt idx="7651">
                  <c:v>1.6087</c:v>
                </c:pt>
                <c:pt idx="7652">
                  <c:v>1.6096999999999999</c:v>
                </c:pt>
                <c:pt idx="7653">
                  <c:v>1.5927</c:v>
                </c:pt>
                <c:pt idx="7654">
                  <c:v>1.5762</c:v>
                </c:pt>
                <c:pt idx="7655">
                  <c:v>1.5762</c:v>
                </c:pt>
                <c:pt idx="7656">
                  <c:v>1.5762</c:v>
                </c:pt>
                <c:pt idx="7657">
                  <c:v>1.5805</c:v>
                </c:pt>
                <c:pt idx="7658">
                  <c:v>1.587</c:v>
                </c:pt>
                <c:pt idx="7659">
                  <c:v>1.5864</c:v>
                </c:pt>
                <c:pt idx="7660">
                  <c:v>1.5842000000000001</c:v>
                </c:pt>
                <c:pt idx="7661">
                  <c:v>1.5775999999999999</c:v>
                </c:pt>
                <c:pt idx="7662">
                  <c:v>1.5775999999999999</c:v>
                </c:pt>
                <c:pt idx="7663">
                  <c:v>1.5775999999999999</c:v>
                </c:pt>
                <c:pt idx="7664">
                  <c:v>1.5911999999999999</c:v>
                </c:pt>
                <c:pt idx="7665">
                  <c:v>1.5791999999999999</c:v>
                </c:pt>
                <c:pt idx="7666">
                  <c:v>1.5722</c:v>
                </c:pt>
                <c:pt idx="7667">
                  <c:v>1.5722</c:v>
                </c:pt>
                <c:pt idx="7668">
                  <c:v>1.5722</c:v>
                </c:pt>
                <c:pt idx="7669">
                  <c:v>1.5722</c:v>
                </c:pt>
                <c:pt idx="7670">
                  <c:v>1.5722</c:v>
                </c:pt>
                <c:pt idx="7671">
                  <c:v>1.5720000000000001</c:v>
                </c:pt>
                <c:pt idx="7672">
                  <c:v>1.5653999999999999</c:v>
                </c:pt>
                <c:pt idx="7673">
                  <c:v>1.5705</c:v>
                </c:pt>
                <c:pt idx="7674">
                  <c:v>1.5852999999999999</c:v>
                </c:pt>
                <c:pt idx="7675">
                  <c:v>1.5732999999999999</c:v>
                </c:pt>
                <c:pt idx="7676">
                  <c:v>1.5732999999999999</c:v>
                </c:pt>
                <c:pt idx="7677">
                  <c:v>1.5732999999999999</c:v>
                </c:pt>
                <c:pt idx="7678">
                  <c:v>1.5747</c:v>
                </c:pt>
                <c:pt idx="7679">
                  <c:v>1.589</c:v>
                </c:pt>
                <c:pt idx="7680">
                  <c:v>1.603</c:v>
                </c:pt>
                <c:pt idx="7681">
                  <c:v>1.6218999999999999</c:v>
                </c:pt>
                <c:pt idx="7682">
                  <c:v>1.6111</c:v>
                </c:pt>
                <c:pt idx="7683">
                  <c:v>1.6111</c:v>
                </c:pt>
                <c:pt idx="7684">
                  <c:v>1.6111</c:v>
                </c:pt>
                <c:pt idx="7685">
                  <c:v>1.6198999999999999</c:v>
                </c:pt>
                <c:pt idx="7686">
                  <c:v>1.6069</c:v>
                </c:pt>
                <c:pt idx="7687">
                  <c:v>1.6177999999999999</c:v>
                </c:pt>
                <c:pt idx="7688">
                  <c:v>1.6207</c:v>
                </c:pt>
                <c:pt idx="7689">
                  <c:v>1.6328</c:v>
                </c:pt>
                <c:pt idx="7690">
                  <c:v>1.6328</c:v>
                </c:pt>
                <c:pt idx="7691">
                  <c:v>1.6328</c:v>
                </c:pt>
                <c:pt idx="7692">
                  <c:v>1.6316999999999999</c:v>
                </c:pt>
                <c:pt idx="7693">
                  <c:v>1.629</c:v>
                </c:pt>
                <c:pt idx="7694">
                  <c:v>1.6166</c:v>
                </c:pt>
                <c:pt idx="7695">
                  <c:v>1.6165</c:v>
                </c:pt>
                <c:pt idx="7696">
                  <c:v>1.6169</c:v>
                </c:pt>
                <c:pt idx="7697">
                  <c:v>1.6169</c:v>
                </c:pt>
                <c:pt idx="7698">
                  <c:v>1.6169</c:v>
                </c:pt>
                <c:pt idx="7699">
                  <c:v>1.6338999999999999</c:v>
                </c:pt>
                <c:pt idx="7700">
                  <c:v>1.6255999999999999</c:v>
                </c:pt>
                <c:pt idx="7701">
                  <c:v>1.6296999999999999</c:v>
                </c:pt>
                <c:pt idx="7702">
                  <c:v>1.6195999999999999</c:v>
                </c:pt>
                <c:pt idx="7703">
                  <c:v>1.6037999999999999</c:v>
                </c:pt>
                <c:pt idx="7704">
                  <c:v>1.6037999999999999</c:v>
                </c:pt>
                <c:pt idx="7705">
                  <c:v>1.6037999999999999</c:v>
                </c:pt>
                <c:pt idx="7706">
                  <c:v>1.5958000000000001</c:v>
                </c:pt>
                <c:pt idx="7707">
                  <c:v>1.5799000000000001</c:v>
                </c:pt>
                <c:pt idx="7708">
                  <c:v>1.5878000000000001</c:v>
                </c:pt>
                <c:pt idx="7709">
                  <c:v>1.5805</c:v>
                </c:pt>
                <c:pt idx="7710">
                  <c:v>1.5744</c:v>
                </c:pt>
                <c:pt idx="7711">
                  <c:v>1.5744</c:v>
                </c:pt>
                <c:pt idx="7712">
                  <c:v>1.5744</c:v>
                </c:pt>
                <c:pt idx="7713">
                  <c:v>1.581</c:v>
                </c:pt>
                <c:pt idx="7714">
                  <c:v>1.5764</c:v>
                </c:pt>
                <c:pt idx="7715">
                  <c:v>1.5820000000000001</c:v>
                </c:pt>
                <c:pt idx="7716">
                  <c:v>1.5876999999999999</c:v>
                </c:pt>
                <c:pt idx="7717">
                  <c:v>1.5938000000000001</c:v>
                </c:pt>
                <c:pt idx="7718">
                  <c:v>1.5938000000000001</c:v>
                </c:pt>
                <c:pt idx="7719">
                  <c:v>1.5938000000000001</c:v>
                </c:pt>
                <c:pt idx="7720">
                  <c:v>1.5888</c:v>
                </c:pt>
                <c:pt idx="7721">
                  <c:v>1.5821000000000001</c:v>
                </c:pt>
                <c:pt idx="7722">
                  <c:v>1.5960000000000001</c:v>
                </c:pt>
                <c:pt idx="7723">
                  <c:v>1.6108</c:v>
                </c:pt>
                <c:pt idx="7724">
                  <c:v>1.5979000000000001</c:v>
                </c:pt>
                <c:pt idx="7725">
                  <c:v>1.5979000000000001</c:v>
                </c:pt>
                <c:pt idx="7726">
                  <c:v>1.5979000000000001</c:v>
                </c:pt>
                <c:pt idx="7727">
                  <c:v>1.5969</c:v>
                </c:pt>
                <c:pt idx="7728">
                  <c:v>1.591</c:v>
                </c:pt>
                <c:pt idx="7729">
                  <c:v>1.5876999999999999</c:v>
                </c:pt>
                <c:pt idx="7730">
                  <c:v>1.5876999999999999</c:v>
                </c:pt>
                <c:pt idx="7731">
                  <c:v>1.5988</c:v>
                </c:pt>
                <c:pt idx="7732">
                  <c:v>1.5988</c:v>
                </c:pt>
                <c:pt idx="7733">
                  <c:v>1.5988</c:v>
                </c:pt>
                <c:pt idx="7734">
                  <c:v>1.5969</c:v>
                </c:pt>
                <c:pt idx="7735">
                  <c:v>1.5832999999999999</c:v>
                </c:pt>
                <c:pt idx="7736">
                  <c:v>1.573</c:v>
                </c:pt>
                <c:pt idx="7737">
                  <c:v>1.5610999999999999</c:v>
                </c:pt>
                <c:pt idx="7738">
                  <c:v>1.5599000000000001</c:v>
                </c:pt>
                <c:pt idx="7739">
                  <c:v>1.5599000000000001</c:v>
                </c:pt>
                <c:pt idx="7740">
                  <c:v>1.5599000000000001</c:v>
                </c:pt>
                <c:pt idx="7741">
                  <c:v>1.5580000000000001</c:v>
                </c:pt>
                <c:pt idx="7742">
                  <c:v>1.5637000000000001</c:v>
                </c:pt>
                <c:pt idx="7743">
                  <c:v>1.5662</c:v>
                </c:pt>
                <c:pt idx="7744">
                  <c:v>1.5581</c:v>
                </c:pt>
                <c:pt idx="7745">
                  <c:v>1.5633999999999999</c:v>
                </c:pt>
                <c:pt idx="7746">
                  <c:v>1.5633999999999999</c:v>
                </c:pt>
                <c:pt idx="7747">
                  <c:v>1.5633999999999999</c:v>
                </c:pt>
                <c:pt idx="7748">
                  <c:v>1.5795999999999999</c:v>
                </c:pt>
                <c:pt idx="7749">
                  <c:v>1.5772999999999999</c:v>
                </c:pt>
                <c:pt idx="7750">
                  <c:v>1.5762</c:v>
                </c:pt>
                <c:pt idx="7751">
                  <c:v>1.5729</c:v>
                </c:pt>
                <c:pt idx="7752">
                  <c:v>1.5743</c:v>
                </c:pt>
                <c:pt idx="7753">
                  <c:v>1.5743</c:v>
                </c:pt>
                <c:pt idx="7754">
                  <c:v>1.5743</c:v>
                </c:pt>
                <c:pt idx="7755">
                  <c:v>1.5828</c:v>
                </c:pt>
                <c:pt idx="7756">
                  <c:v>1.5690999999999999</c:v>
                </c:pt>
                <c:pt idx="7757">
                  <c:v>1.5650999999999999</c:v>
                </c:pt>
                <c:pt idx="7758">
                  <c:v>1.5567</c:v>
                </c:pt>
                <c:pt idx="7759">
                  <c:v>1.5547</c:v>
                </c:pt>
                <c:pt idx="7760">
                  <c:v>1.5547</c:v>
                </c:pt>
                <c:pt idx="7761">
                  <c:v>1.5547</c:v>
                </c:pt>
                <c:pt idx="7762">
                  <c:v>1.5448999999999999</c:v>
                </c:pt>
                <c:pt idx="7763">
                  <c:v>1.5345</c:v>
                </c:pt>
                <c:pt idx="7764">
                  <c:v>1.5639000000000001</c:v>
                </c:pt>
                <c:pt idx="7765">
                  <c:v>1.5650999999999999</c:v>
                </c:pt>
                <c:pt idx="7766">
                  <c:v>1.5563</c:v>
                </c:pt>
                <c:pt idx="7767">
                  <c:v>1.5563</c:v>
                </c:pt>
                <c:pt idx="7768">
                  <c:v>1.5563</c:v>
                </c:pt>
                <c:pt idx="7769">
                  <c:v>1.5550999999999999</c:v>
                </c:pt>
                <c:pt idx="7770">
                  <c:v>1.5656000000000001</c:v>
                </c:pt>
                <c:pt idx="7771">
                  <c:v>1.5650999999999999</c:v>
                </c:pt>
                <c:pt idx="7772">
                  <c:v>1.5751999999999999</c:v>
                </c:pt>
                <c:pt idx="7773">
                  <c:v>1.5894999999999999</c:v>
                </c:pt>
                <c:pt idx="7774">
                  <c:v>1.5894999999999999</c:v>
                </c:pt>
                <c:pt idx="7775">
                  <c:v>1.5894999999999999</c:v>
                </c:pt>
                <c:pt idx="7776">
                  <c:v>1.5999000000000001</c:v>
                </c:pt>
                <c:pt idx="7777">
                  <c:v>1.6334</c:v>
                </c:pt>
                <c:pt idx="7778">
                  <c:v>1.6183000000000001</c:v>
                </c:pt>
                <c:pt idx="7779">
                  <c:v>1.6306</c:v>
                </c:pt>
                <c:pt idx="7780">
                  <c:v>1.6156999999999999</c:v>
                </c:pt>
                <c:pt idx="7781">
                  <c:v>1.6156999999999999</c:v>
                </c:pt>
                <c:pt idx="7782">
                  <c:v>1.6156999999999999</c:v>
                </c:pt>
                <c:pt idx="7783">
                  <c:v>1.5955999999999999</c:v>
                </c:pt>
                <c:pt idx="7784">
                  <c:v>1.5918000000000001</c:v>
                </c:pt>
                <c:pt idx="7785">
                  <c:v>1.583</c:v>
                </c:pt>
                <c:pt idx="7786">
                  <c:v>1.6062000000000001</c:v>
                </c:pt>
                <c:pt idx="7787">
                  <c:v>1.5960000000000001</c:v>
                </c:pt>
                <c:pt idx="7788">
                  <c:v>1.5960000000000001</c:v>
                </c:pt>
                <c:pt idx="7789">
                  <c:v>1.5960000000000001</c:v>
                </c:pt>
                <c:pt idx="7790">
                  <c:v>1.6009</c:v>
                </c:pt>
                <c:pt idx="7791">
                  <c:v>1.6035999999999999</c:v>
                </c:pt>
                <c:pt idx="7792">
                  <c:v>1.6039000000000001</c:v>
                </c:pt>
                <c:pt idx="7793">
                  <c:v>1.6153999999999999</c:v>
                </c:pt>
                <c:pt idx="7794">
                  <c:v>1.6113999999999999</c:v>
                </c:pt>
                <c:pt idx="7795">
                  <c:v>1.6113999999999999</c:v>
                </c:pt>
                <c:pt idx="7796">
                  <c:v>1.6113999999999999</c:v>
                </c:pt>
                <c:pt idx="7797">
                  <c:v>1.5973999999999999</c:v>
                </c:pt>
                <c:pt idx="7798">
                  <c:v>1.5904</c:v>
                </c:pt>
                <c:pt idx="7799">
                  <c:v>1.5871999999999999</c:v>
                </c:pt>
                <c:pt idx="7800">
                  <c:v>1.6040000000000001</c:v>
                </c:pt>
                <c:pt idx="7801">
                  <c:v>1.6343000000000001</c:v>
                </c:pt>
                <c:pt idx="7802">
                  <c:v>1.6343000000000001</c:v>
                </c:pt>
                <c:pt idx="7803">
                  <c:v>1.6343000000000001</c:v>
                </c:pt>
                <c:pt idx="7804">
                  <c:v>1.6521999999999999</c:v>
                </c:pt>
                <c:pt idx="7805">
                  <c:v>1.6583000000000001</c:v>
                </c:pt>
                <c:pt idx="7806">
                  <c:v>1.6583000000000001</c:v>
                </c:pt>
                <c:pt idx="7807">
                  <c:v>1.6566000000000001</c:v>
                </c:pt>
                <c:pt idx="7808">
                  <c:v>1.6774</c:v>
                </c:pt>
                <c:pt idx="7809">
                  <c:v>1.6774</c:v>
                </c:pt>
                <c:pt idx="7810">
                  <c:v>1.6774</c:v>
                </c:pt>
                <c:pt idx="7811">
                  <c:v>1.6899</c:v>
                </c:pt>
                <c:pt idx="7812">
                  <c:v>1.7126999999999999</c:v>
                </c:pt>
                <c:pt idx="7813">
                  <c:v>1.7287999999999999</c:v>
                </c:pt>
                <c:pt idx="7814">
                  <c:v>1.7105999999999999</c:v>
                </c:pt>
                <c:pt idx="7815">
                  <c:v>1.7121999999999999</c:v>
                </c:pt>
                <c:pt idx="7816">
                  <c:v>1.7121999999999999</c:v>
                </c:pt>
                <c:pt idx="7817">
                  <c:v>1.7121999999999999</c:v>
                </c:pt>
                <c:pt idx="7818">
                  <c:v>1.7763</c:v>
                </c:pt>
                <c:pt idx="7819">
                  <c:v>1.7869999999999999</c:v>
                </c:pt>
                <c:pt idx="7820">
                  <c:v>1.8280000000000001</c:v>
                </c:pt>
                <c:pt idx="7821">
                  <c:v>1.9016</c:v>
                </c:pt>
                <c:pt idx="7822">
                  <c:v>1.8734999999999999</c:v>
                </c:pt>
                <c:pt idx="7823">
                  <c:v>1.8734999999999999</c:v>
                </c:pt>
                <c:pt idx="7824">
                  <c:v>1.8734999999999999</c:v>
                </c:pt>
                <c:pt idx="7825">
                  <c:v>1.8445</c:v>
                </c:pt>
                <c:pt idx="7826">
                  <c:v>1.8008</c:v>
                </c:pt>
                <c:pt idx="7827">
                  <c:v>1.8130999999999999</c:v>
                </c:pt>
                <c:pt idx="7828">
                  <c:v>1.8290999999999999</c:v>
                </c:pt>
                <c:pt idx="7829">
                  <c:v>1.8544</c:v>
                </c:pt>
                <c:pt idx="7830">
                  <c:v>1.8544</c:v>
                </c:pt>
                <c:pt idx="7831">
                  <c:v>1.8544</c:v>
                </c:pt>
                <c:pt idx="7832">
                  <c:v>1.8811</c:v>
                </c:pt>
                <c:pt idx="7833">
                  <c:v>1.8855999999999999</c:v>
                </c:pt>
                <c:pt idx="7834">
                  <c:v>1.8455999999999999</c:v>
                </c:pt>
                <c:pt idx="7835">
                  <c:v>1.8116000000000001</c:v>
                </c:pt>
                <c:pt idx="7836">
                  <c:v>1.7665999999999999</c:v>
                </c:pt>
                <c:pt idx="7837">
                  <c:v>1.7665999999999999</c:v>
                </c:pt>
                <c:pt idx="7838">
                  <c:v>1.7665999999999999</c:v>
                </c:pt>
                <c:pt idx="7839">
                  <c:v>1.7478</c:v>
                </c:pt>
                <c:pt idx="7840">
                  <c:v>1.7658</c:v>
                </c:pt>
                <c:pt idx="7841">
                  <c:v>1.7658</c:v>
                </c:pt>
                <c:pt idx="7842">
                  <c:v>1.7536</c:v>
                </c:pt>
                <c:pt idx="7843">
                  <c:v>1.7376</c:v>
                </c:pt>
                <c:pt idx="7844">
                  <c:v>1.7376</c:v>
                </c:pt>
                <c:pt idx="7845">
                  <c:v>1.7376</c:v>
                </c:pt>
                <c:pt idx="7846">
                  <c:v>1.7487999999999999</c:v>
                </c:pt>
                <c:pt idx="7847">
                  <c:v>1.7724</c:v>
                </c:pt>
                <c:pt idx="7848">
                  <c:v>1.7604</c:v>
                </c:pt>
                <c:pt idx="7849">
                  <c:v>1.7826</c:v>
                </c:pt>
                <c:pt idx="7850">
                  <c:v>1.7803</c:v>
                </c:pt>
                <c:pt idx="7851">
                  <c:v>1.7803</c:v>
                </c:pt>
                <c:pt idx="7852">
                  <c:v>1.7803</c:v>
                </c:pt>
                <c:pt idx="7853">
                  <c:v>1.7767999999999999</c:v>
                </c:pt>
                <c:pt idx="7854">
                  <c:v>1.7547999999999999</c:v>
                </c:pt>
                <c:pt idx="7855">
                  <c:v>1.7605999999999999</c:v>
                </c:pt>
                <c:pt idx="7856">
                  <c:v>1.7323</c:v>
                </c:pt>
                <c:pt idx="7857">
                  <c:v>1.6986000000000001</c:v>
                </c:pt>
                <c:pt idx="7858">
                  <c:v>1.6986000000000001</c:v>
                </c:pt>
                <c:pt idx="7859">
                  <c:v>1.6986000000000001</c:v>
                </c:pt>
                <c:pt idx="7860">
                  <c:v>1.6884999999999999</c:v>
                </c:pt>
                <c:pt idx="7861">
                  <c:v>1.7505999999999999</c:v>
                </c:pt>
                <c:pt idx="7862">
                  <c:v>1.7505999999999999</c:v>
                </c:pt>
                <c:pt idx="7863">
                  <c:v>1.7270000000000001</c:v>
                </c:pt>
                <c:pt idx="7864">
                  <c:v>1.7415</c:v>
                </c:pt>
                <c:pt idx="7865">
                  <c:v>1.7415</c:v>
                </c:pt>
                <c:pt idx="7866">
                  <c:v>1.7415</c:v>
                </c:pt>
                <c:pt idx="7867">
                  <c:v>1.7503</c:v>
                </c:pt>
                <c:pt idx="7868">
                  <c:v>1.7453000000000001</c:v>
                </c:pt>
                <c:pt idx="7869">
                  <c:v>1.7516</c:v>
                </c:pt>
                <c:pt idx="7870">
                  <c:v>1.7609999999999999</c:v>
                </c:pt>
                <c:pt idx="7871">
                  <c:v>1.7546999999999999</c:v>
                </c:pt>
                <c:pt idx="7872">
                  <c:v>1.7546999999999999</c:v>
                </c:pt>
                <c:pt idx="7873">
                  <c:v>1.7546999999999999</c:v>
                </c:pt>
                <c:pt idx="7874">
                  <c:v>1.7648999999999999</c:v>
                </c:pt>
                <c:pt idx="7875">
                  <c:v>1.7648999999999999</c:v>
                </c:pt>
                <c:pt idx="7876">
                  <c:v>1.7771999999999999</c:v>
                </c:pt>
                <c:pt idx="7877">
                  <c:v>1.7775000000000001</c:v>
                </c:pt>
                <c:pt idx="7878">
                  <c:v>1.7723</c:v>
                </c:pt>
                <c:pt idx="7879">
                  <c:v>1.7723</c:v>
                </c:pt>
                <c:pt idx="7880">
                  <c:v>1.7723</c:v>
                </c:pt>
                <c:pt idx="7881">
                  <c:v>1.8061</c:v>
                </c:pt>
                <c:pt idx="7882">
                  <c:v>1.8069</c:v>
                </c:pt>
                <c:pt idx="7883">
                  <c:v>1.8441000000000001</c:v>
                </c:pt>
                <c:pt idx="7884">
                  <c:v>1.8660000000000001</c:v>
                </c:pt>
                <c:pt idx="7885">
                  <c:v>1.8936999999999999</c:v>
                </c:pt>
                <c:pt idx="7886">
                  <c:v>1.8936999999999999</c:v>
                </c:pt>
                <c:pt idx="7887">
                  <c:v>1.8936999999999999</c:v>
                </c:pt>
                <c:pt idx="7888">
                  <c:v>1.8595999999999999</c:v>
                </c:pt>
                <c:pt idx="7889">
                  <c:v>1.8486</c:v>
                </c:pt>
                <c:pt idx="7890">
                  <c:v>1.8109</c:v>
                </c:pt>
                <c:pt idx="7891">
                  <c:v>1.7928999999999999</c:v>
                </c:pt>
                <c:pt idx="7892">
                  <c:v>1.7843</c:v>
                </c:pt>
                <c:pt idx="7893">
                  <c:v>1.7843</c:v>
                </c:pt>
                <c:pt idx="7894">
                  <c:v>1.7843</c:v>
                </c:pt>
                <c:pt idx="7895">
                  <c:v>1.7829999999999999</c:v>
                </c:pt>
                <c:pt idx="7896">
                  <c:v>1.7912999999999999</c:v>
                </c:pt>
                <c:pt idx="7897">
                  <c:v>1.798</c:v>
                </c:pt>
                <c:pt idx="7898">
                  <c:v>1.7941</c:v>
                </c:pt>
                <c:pt idx="7899">
                  <c:v>1.8129999999999999</c:v>
                </c:pt>
                <c:pt idx="7900">
                  <c:v>1.8129999999999999</c:v>
                </c:pt>
                <c:pt idx="7901">
                  <c:v>1.8129999999999999</c:v>
                </c:pt>
                <c:pt idx="7902">
                  <c:v>1.8219000000000001</c:v>
                </c:pt>
                <c:pt idx="7903">
                  <c:v>1.8409</c:v>
                </c:pt>
                <c:pt idx="7904">
                  <c:v>1.8728</c:v>
                </c:pt>
                <c:pt idx="7905">
                  <c:v>1.8609</c:v>
                </c:pt>
                <c:pt idx="7906">
                  <c:v>1.8465</c:v>
                </c:pt>
                <c:pt idx="7907">
                  <c:v>1.8465</c:v>
                </c:pt>
                <c:pt idx="7908">
                  <c:v>1.8465</c:v>
                </c:pt>
                <c:pt idx="7909">
                  <c:v>1.8615999999999999</c:v>
                </c:pt>
                <c:pt idx="7910">
                  <c:v>1.8508</c:v>
                </c:pt>
                <c:pt idx="7911">
                  <c:v>1.8555999999999999</c:v>
                </c:pt>
                <c:pt idx="7912">
                  <c:v>1.8577999999999999</c:v>
                </c:pt>
                <c:pt idx="7913">
                  <c:v>1.8560000000000001</c:v>
                </c:pt>
                <c:pt idx="7914">
                  <c:v>1.8560000000000001</c:v>
                </c:pt>
                <c:pt idx="7915">
                  <c:v>1.8560000000000001</c:v>
                </c:pt>
                <c:pt idx="7916">
                  <c:v>1.8566</c:v>
                </c:pt>
                <c:pt idx="7917">
                  <c:v>1.8585</c:v>
                </c:pt>
                <c:pt idx="7918">
                  <c:v>1.8633999999999999</c:v>
                </c:pt>
                <c:pt idx="7919">
                  <c:v>1.8757999999999999</c:v>
                </c:pt>
                <c:pt idx="7920">
                  <c:v>1.8757999999999999</c:v>
                </c:pt>
                <c:pt idx="7921">
                  <c:v>1.8757999999999999</c:v>
                </c:pt>
                <c:pt idx="7922">
                  <c:v>1.8757999999999999</c:v>
                </c:pt>
                <c:pt idx="7923">
                  <c:v>1.8683000000000001</c:v>
                </c:pt>
                <c:pt idx="7924">
                  <c:v>1.8456999999999999</c:v>
                </c:pt>
                <c:pt idx="7925">
                  <c:v>1.8271999999999999</c:v>
                </c:pt>
                <c:pt idx="7926">
                  <c:v>1.8371</c:v>
                </c:pt>
                <c:pt idx="7927">
                  <c:v>1.8449</c:v>
                </c:pt>
                <c:pt idx="7928">
                  <c:v>1.8449</c:v>
                </c:pt>
                <c:pt idx="7929">
                  <c:v>1.8449</c:v>
                </c:pt>
                <c:pt idx="7930">
                  <c:v>1.8442000000000001</c:v>
                </c:pt>
                <c:pt idx="7931">
                  <c:v>1.8042</c:v>
                </c:pt>
                <c:pt idx="7932">
                  <c:v>1.8048</c:v>
                </c:pt>
                <c:pt idx="7933">
                  <c:v>1.7874000000000001</c:v>
                </c:pt>
                <c:pt idx="7934">
                  <c:v>1.7853000000000001</c:v>
                </c:pt>
                <c:pt idx="7935">
                  <c:v>1.7853000000000001</c:v>
                </c:pt>
                <c:pt idx="7936">
                  <c:v>1.7853000000000001</c:v>
                </c:pt>
                <c:pt idx="7937">
                  <c:v>1.7836000000000001</c:v>
                </c:pt>
                <c:pt idx="7938">
                  <c:v>1.776</c:v>
                </c:pt>
                <c:pt idx="7939">
                  <c:v>1.7790999999999999</c:v>
                </c:pt>
                <c:pt idx="7940">
                  <c:v>1.7647999999999999</c:v>
                </c:pt>
                <c:pt idx="7941">
                  <c:v>1.7669999999999999</c:v>
                </c:pt>
                <c:pt idx="7942">
                  <c:v>1.7669999999999999</c:v>
                </c:pt>
                <c:pt idx="7943">
                  <c:v>1.7669999999999999</c:v>
                </c:pt>
                <c:pt idx="7944">
                  <c:v>1.7527999999999999</c:v>
                </c:pt>
                <c:pt idx="7945">
                  <c:v>1.7648999999999999</c:v>
                </c:pt>
                <c:pt idx="7946">
                  <c:v>1.7632000000000001</c:v>
                </c:pt>
                <c:pt idx="7947">
                  <c:v>1.7388999999999999</c:v>
                </c:pt>
                <c:pt idx="7948">
                  <c:v>1.7436</c:v>
                </c:pt>
                <c:pt idx="7949">
                  <c:v>1.7436</c:v>
                </c:pt>
                <c:pt idx="7950">
                  <c:v>1.7436</c:v>
                </c:pt>
                <c:pt idx="7951">
                  <c:v>1.7508999999999999</c:v>
                </c:pt>
                <c:pt idx="7952">
                  <c:v>1.7391000000000001</c:v>
                </c:pt>
                <c:pt idx="7953">
                  <c:v>1.7376</c:v>
                </c:pt>
                <c:pt idx="7954">
                  <c:v>1.7325999999999999</c:v>
                </c:pt>
                <c:pt idx="7955">
                  <c:v>1.7222999999999999</c:v>
                </c:pt>
                <c:pt idx="7956">
                  <c:v>1.7222999999999999</c:v>
                </c:pt>
                <c:pt idx="7957">
                  <c:v>1.7222999999999999</c:v>
                </c:pt>
                <c:pt idx="7958">
                  <c:v>1.7249000000000001</c:v>
                </c:pt>
                <c:pt idx="7959">
                  <c:v>1.7261</c:v>
                </c:pt>
                <c:pt idx="7960">
                  <c:v>1.7195</c:v>
                </c:pt>
                <c:pt idx="7961">
                  <c:v>1.7224999999999999</c:v>
                </c:pt>
                <c:pt idx="7962">
                  <c:v>1.726</c:v>
                </c:pt>
                <c:pt idx="7963">
                  <c:v>1.726</c:v>
                </c:pt>
                <c:pt idx="7964">
                  <c:v>1.726</c:v>
                </c:pt>
                <c:pt idx="7965">
                  <c:v>1.7169000000000001</c:v>
                </c:pt>
                <c:pt idx="7966">
                  <c:v>1.7173</c:v>
                </c:pt>
                <c:pt idx="7967">
                  <c:v>1.7158</c:v>
                </c:pt>
                <c:pt idx="7968">
                  <c:v>1.7325999999999999</c:v>
                </c:pt>
                <c:pt idx="7969">
                  <c:v>1.7136</c:v>
                </c:pt>
                <c:pt idx="7970">
                  <c:v>1.7136</c:v>
                </c:pt>
                <c:pt idx="7971">
                  <c:v>1.7136</c:v>
                </c:pt>
                <c:pt idx="7972">
                  <c:v>1.7136</c:v>
                </c:pt>
                <c:pt idx="7973">
                  <c:v>1.7136</c:v>
                </c:pt>
                <c:pt idx="7974">
                  <c:v>1.7076</c:v>
                </c:pt>
                <c:pt idx="7975">
                  <c:v>1.704</c:v>
                </c:pt>
                <c:pt idx="7976">
                  <c:v>1.7098</c:v>
                </c:pt>
                <c:pt idx="7977">
                  <c:v>1.7098</c:v>
                </c:pt>
                <c:pt idx="7978">
                  <c:v>1.7098</c:v>
                </c:pt>
                <c:pt idx="7979">
                  <c:v>1.7088000000000001</c:v>
                </c:pt>
                <c:pt idx="7980">
                  <c:v>1.7023999999999999</c:v>
                </c:pt>
                <c:pt idx="7981">
                  <c:v>1.7092000000000001</c:v>
                </c:pt>
                <c:pt idx="7982">
                  <c:v>1.7152000000000001</c:v>
                </c:pt>
                <c:pt idx="7983">
                  <c:v>1.7244999999999999</c:v>
                </c:pt>
                <c:pt idx="7984">
                  <c:v>1.7244999999999999</c:v>
                </c:pt>
                <c:pt idx="7985">
                  <c:v>1.7244999999999999</c:v>
                </c:pt>
                <c:pt idx="7986">
                  <c:v>1.7314000000000001</c:v>
                </c:pt>
                <c:pt idx="7987">
                  <c:v>1.7556</c:v>
                </c:pt>
                <c:pt idx="7988">
                  <c:v>1.7692000000000001</c:v>
                </c:pt>
                <c:pt idx="7989">
                  <c:v>1.7697000000000001</c:v>
                </c:pt>
                <c:pt idx="7990">
                  <c:v>1.7766999999999999</c:v>
                </c:pt>
                <c:pt idx="7991">
                  <c:v>1.7766999999999999</c:v>
                </c:pt>
                <c:pt idx="7992">
                  <c:v>1.7766999999999999</c:v>
                </c:pt>
                <c:pt idx="7993">
                  <c:v>1.8157000000000001</c:v>
                </c:pt>
                <c:pt idx="7994">
                  <c:v>1.8102</c:v>
                </c:pt>
                <c:pt idx="7995">
                  <c:v>1.8146</c:v>
                </c:pt>
                <c:pt idx="7996">
                  <c:v>1.8006</c:v>
                </c:pt>
                <c:pt idx="7997">
                  <c:v>1.8018000000000001</c:v>
                </c:pt>
                <c:pt idx="7998">
                  <c:v>1.8018000000000001</c:v>
                </c:pt>
                <c:pt idx="7999">
                  <c:v>1.8018000000000001</c:v>
                </c:pt>
                <c:pt idx="8000">
                  <c:v>1.8089999999999999</c:v>
                </c:pt>
                <c:pt idx="8001">
                  <c:v>1.8259000000000001</c:v>
                </c:pt>
                <c:pt idx="8002">
                  <c:v>1.8267</c:v>
                </c:pt>
                <c:pt idx="8003">
                  <c:v>1.825</c:v>
                </c:pt>
                <c:pt idx="8004">
                  <c:v>1.8193999999999999</c:v>
                </c:pt>
                <c:pt idx="8005">
                  <c:v>1.8193999999999999</c:v>
                </c:pt>
                <c:pt idx="8006">
                  <c:v>1.8193999999999999</c:v>
                </c:pt>
                <c:pt idx="8007">
                  <c:v>1.8143</c:v>
                </c:pt>
                <c:pt idx="8008">
                  <c:v>1.8134999999999999</c:v>
                </c:pt>
                <c:pt idx="8009">
                  <c:v>1.8223</c:v>
                </c:pt>
                <c:pt idx="8010">
                  <c:v>1.8333999999999999</c:v>
                </c:pt>
                <c:pt idx="8011">
                  <c:v>1.8221000000000001</c:v>
                </c:pt>
                <c:pt idx="8012">
                  <c:v>1.8221000000000001</c:v>
                </c:pt>
                <c:pt idx="8013">
                  <c:v>1.8221000000000001</c:v>
                </c:pt>
                <c:pt idx="8014">
                  <c:v>1.8313999999999999</c:v>
                </c:pt>
                <c:pt idx="8015">
                  <c:v>1.8255999999999999</c:v>
                </c:pt>
                <c:pt idx="8016">
                  <c:v>1.8315999999999999</c:v>
                </c:pt>
                <c:pt idx="8017">
                  <c:v>1.8301000000000001</c:v>
                </c:pt>
                <c:pt idx="8018">
                  <c:v>1.8301000000000001</c:v>
                </c:pt>
                <c:pt idx="8019">
                  <c:v>1.8301000000000001</c:v>
                </c:pt>
                <c:pt idx="8020">
                  <c:v>1.8301000000000001</c:v>
                </c:pt>
                <c:pt idx="8021">
                  <c:v>1.8260000000000001</c:v>
                </c:pt>
                <c:pt idx="8022">
                  <c:v>1.8317000000000001</c:v>
                </c:pt>
                <c:pt idx="8023">
                  <c:v>1.8303</c:v>
                </c:pt>
                <c:pt idx="8024">
                  <c:v>1.827</c:v>
                </c:pt>
                <c:pt idx="8025">
                  <c:v>1.8364</c:v>
                </c:pt>
                <c:pt idx="8026">
                  <c:v>1.8364</c:v>
                </c:pt>
                <c:pt idx="8027">
                  <c:v>1.8364</c:v>
                </c:pt>
                <c:pt idx="8028">
                  <c:v>1.8372999999999999</c:v>
                </c:pt>
                <c:pt idx="8029">
                  <c:v>1.8453999999999999</c:v>
                </c:pt>
                <c:pt idx="8030">
                  <c:v>1.8694</c:v>
                </c:pt>
                <c:pt idx="8031">
                  <c:v>1.8867</c:v>
                </c:pt>
                <c:pt idx="8032">
                  <c:v>1.8786</c:v>
                </c:pt>
                <c:pt idx="8033">
                  <c:v>1.8786</c:v>
                </c:pt>
                <c:pt idx="8034">
                  <c:v>1.8786</c:v>
                </c:pt>
                <c:pt idx="8035">
                  <c:v>1.8864000000000001</c:v>
                </c:pt>
                <c:pt idx="8036">
                  <c:v>1.8779999999999999</c:v>
                </c:pt>
                <c:pt idx="8037">
                  <c:v>1.8807</c:v>
                </c:pt>
                <c:pt idx="8038">
                  <c:v>1.8871</c:v>
                </c:pt>
                <c:pt idx="8039">
                  <c:v>1.8852</c:v>
                </c:pt>
                <c:pt idx="8040">
                  <c:v>1.8852</c:v>
                </c:pt>
                <c:pt idx="8041">
                  <c:v>1.8852</c:v>
                </c:pt>
                <c:pt idx="8042">
                  <c:v>1.8917999999999999</c:v>
                </c:pt>
                <c:pt idx="8043">
                  <c:v>1.8917999999999999</c:v>
                </c:pt>
                <c:pt idx="8044">
                  <c:v>1.9149</c:v>
                </c:pt>
                <c:pt idx="8045">
                  <c:v>1.9277</c:v>
                </c:pt>
                <c:pt idx="8046">
                  <c:v>1.921</c:v>
                </c:pt>
                <c:pt idx="8047">
                  <c:v>1.921</c:v>
                </c:pt>
                <c:pt idx="8048">
                  <c:v>1.921</c:v>
                </c:pt>
                <c:pt idx="8049">
                  <c:v>1.9268000000000001</c:v>
                </c:pt>
                <c:pt idx="8050">
                  <c:v>1.9366000000000001</c:v>
                </c:pt>
                <c:pt idx="8051">
                  <c:v>1.9577</c:v>
                </c:pt>
                <c:pt idx="8052">
                  <c:v>1.9581</c:v>
                </c:pt>
                <c:pt idx="8053">
                  <c:v>1.9513</c:v>
                </c:pt>
                <c:pt idx="8054">
                  <c:v>1.9513</c:v>
                </c:pt>
                <c:pt idx="8055">
                  <c:v>1.9513</c:v>
                </c:pt>
                <c:pt idx="8056">
                  <c:v>1.9865999999999999</c:v>
                </c:pt>
                <c:pt idx="8057">
                  <c:v>1.9946999999999999</c:v>
                </c:pt>
                <c:pt idx="8058">
                  <c:v>1.9974000000000001</c:v>
                </c:pt>
                <c:pt idx="8059">
                  <c:v>1.9973000000000001</c:v>
                </c:pt>
                <c:pt idx="8060">
                  <c:v>2.0095000000000001</c:v>
                </c:pt>
                <c:pt idx="8061">
                  <c:v>2.0095000000000001</c:v>
                </c:pt>
                <c:pt idx="8062">
                  <c:v>2.0095000000000001</c:v>
                </c:pt>
                <c:pt idx="8063">
                  <c:v>2.0373999999999999</c:v>
                </c:pt>
                <c:pt idx="8064">
                  <c:v>2.0493000000000001</c:v>
                </c:pt>
                <c:pt idx="8065">
                  <c:v>2.0815999999999999</c:v>
                </c:pt>
                <c:pt idx="8066">
                  <c:v>2.0384000000000002</c:v>
                </c:pt>
                <c:pt idx="8067">
                  <c:v>2.0032000000000001</c:v>
                </c:pt>
                <c:pt idx="8068">
                  <c:v>2.0032000000000001</c:v>
                </c:pt>
                <c:pt idx="8069">
                  <c:v>2.0032000000000001</c:v>
                </c:pt>
                <c:pt idx="8070">
                  <c:v>1.9778</c:v>
                </c:pt>
                <c:pt idx="8071">
                  <c:v>1.9944</c:v>
                </c:pt>
                <c:pt idx="8072">
                  <c:v>2.0078</c:v>
                </c:pt>
                <c:pt idx="8073">
                  <c:v>2.0223</c:v>
                </c:pt>
                <c:pt idx="8074">
                  <c:v>2.0350000000000001</c:v>
                </c:pt>
                <c:pt idx="8075">
                  <c:v>2.0350000000000001</c:v>
                </c:pt>
                <c:pt idx="8076">
                  <c:v>2.0350000000000001</c:v>
                </c:pt>
                <c:pt idx="8077">
                  <c:v>2.0409999999999999</c:v>
                </c:pt>
                <c:pt idx="8078">
                  <c:v>2.0266000000000002</c:v>
                </c:pt>
                <c:pt idx="8079">
                  <c:v>2.0183</c:v>
                </c:pt>
                <c:pt idx="8080">
                  <c:v>2.0183</c:v>
                </c:pt>
                <c:pt idx="8081">
                  <c:v>2.0352999999999999</c:v>
                </c:pt>
                <c:pt idx="8082">
                  <c:v>2.0352999999999999</c:v>
                </c:pt>
                <c:pt idx="8083">
                  <c:v>2.0352999999999999</c:v>
                </c:pt>
                <c:pt idx="8084">
                  <c:v>2.0348000000000002</c:v>
                </c:pt>
                <c:pt idx="8085">
                  <c:v>2.0564</c:v>
                </c:pt>
                <c:pt idx="8086">
                  <c:v>2.0604</c:v>
                </c:pt>
                <c:pt idx="8087">
                  <c:v>2.0691000000000002</c:v>
                </c:pt>
                <c:pt idx="8088">
                  <c:v>2.0442999999999998</c:v>
                </c:pt>
                <c:pt idx="8089">
                  <c:v>2.0442999999999998</c:v>
                </c:pt>
                <c:pt idx="8090">
                  <c:v>2.0442999999999998</c:v>
                </c:pt>
                <c:pt idx="8091">
                  <c:v>2.0634000000000001</c:v>
                </c:pt>
                <c:pt idx="8092">
                  <c:v>2.044</c:v>
                </c:pt>
                <c:pt idx="8093">
                  <c:v>2.0293000000000001</c:v>
                </c:pt>
                <c:pt idx="8094">
                  <c:v>2.0363000000000002</c:v>
                </c:pt>
                <c:pt idx="8095">
                  <c:v>2.0554999999999999</c:v>
                </c:pt>
                <c:pt idx="8096">
                  <c:v>2.0554999999999999</c:v>
                </c:pt>
                <c:pt idx="8097">
                  <c:v>2.0554999999999999</c:v>
                </c:pt>
                <c:pt idx="8098">
                  <c:v>2.0718000000000001</c:v>
                </c:pt>
                <c:pt idx="8099">
                  <c:v>2.0743</c:v>
                </c:pt>
                <c:pt idx="8100">
                  <c:v>2.0764</c:v>
                </c:pt>
                <c:pt idx="8101">
                  <c:v>2.0903999999999998</c:v>
                </c:pt>
                <c:pt idx="8102">
                  <c:v>2.0213000000000001</c:v>
                </c:pt>
                <c:pt idx="8103">
                  <c:v>2.0213000000000001</c:v>
                </c:pt>
                <c:pt idx="8104">
                  <c:v>2.0213000000000001</c:v>
                </c:pt>
                <c:pt idx="8105">
                  <c:v>1.9893000000000001</c:v>
                </c:pt>
                <c:pt idx="8106">
                  <c:v>1.9887999999999999</c:v>
                </c:pt>
                <c:pt idx="8107">
                  <c:v>2.0200999999999998</c:v>
                </c:pt>
                <c:pt idx="8108">
                  <c:v>2.0291999999999999</c:v>
                </c:pt>
                <c:pt idx="8109">
                  <c:v>2.0358999999999998</c:v>
                </c:pt>
                <c:pt idx="8110">
                  <c:v>2.0358999999999998</c:v>
                </c:pt>
                <c:pt idx="8111">
                  <c:v>2.0358999999999998</c:v>
                </c:pt>
                <c:pt idx="8112">
                  <c:v>2.0312000000000001</c:v>
                </c:pt>
                <c:pt idx="8113">
                  <c:v>2.0331999999999999</c:v>
                </c:pt>
                <c:pt idx="8114">
                  <c:v>2.0310000000000001</c:v>
                </c:pt>
                <c:pt idx="8115">
                  <c:v>2.0470999999999999</c:v>
                </c:pt>
                <c:pt idx="8116">
                  <c:v>2.0337999999999998</c:v>
                </c:pt>
                <c:pt idx="8117">
                  <c:v>2.0337999999999998</c:v>
                </c:pt>
                <c:pt idx="8118">
                  <c:v>2.0337999999999998</c:v>
                </c:pt>
                <c:pt idx="8119">
                  <c:v>2.0379999999999998</c:v>
                </c:pt>
                <c:pt idx="8120">
                  <c:v>2.0348999999999999</c:v>
                </c:pt>
                <c:pt idx="8121">
                  <c:v>2.0257999999999998</c:v>
                </c:pt>
                <c:pt idx="8122">
                  <c:v>2.0238999999999998</c:v>
                </c:pt>
                <c:pt idx="8123">
                  <c:v>2.0226999999999999</c:v>
                </c:pt>
                <c:pt idx="8124">
                  <c:v>2.0226999999999999</c:v>
                </c:pt>
                <c:pt idx="8125">
                  <c:v>2.0226999999999999</c:v>
                </c:pt>
                <c:pt idx="8126">
                  <c:v>2.0411999999999999</c:v>
                </c:pt>
                <c:pt idx="8127">
                  <c:v>2.0417999999999998</c:v>
                </c:pt>
                <c:pt idx="8128">
                  <c:v>2.0402999999999998</c:v>
                </c:pt>
                <c:pt idx="8129">
                  <c:v>2.0255000000000001</c:v>
                </c:pt>
                <c:pt idx="8130">
                  <c:v>2.0173000000000001</c:v>
                </c:pt>
                <c:pt idx="8131">
                  <c:v>2.0173000000000001</c:v>
                </c:pt>
                <c:pt idx="8132">
                  <c:v>2.0173000000000001</c:v>
                </c:pt>
                <c:pt idx="8133">
                  <c:v>2.0312999999999999</c:v>
                </c:pt>
                <c:pt idx="8134">
                  <c:v>2.0499000000000001</c:v>
                </c:pt>
                <c:pt idx="8135">
                  <c:v>2.0432000000000001</c:v>
                </c:pt>
                <c:pt idx="8136">
                  <c:v>2.0474999999999999</c:v>
                </c:pt>
                <c:pt idx="8137">
                  <c:v>2.0312999999999999</c:v>
                </c:pt>
                <c:pt idx="8138">
                  <c:v>2.0312999999999999</c:v>
                </c:pt>
                <c:pt idx="8139">
                  <c:v>2.0312999999999999</c:v>
                </c:pt>
                <c:pt idx="8140">
                  <c:v>2.0278999999999998</c:v>
                </c:pt>
                <c:pt idx="8141">
                  <c:v>2.0280999999999998</c:v>
                </c:pt>
                <c:pt idx="8142">
                  <c:v>2.0272999999999999</c:v>
                </c:pt>
                <c:pt idx="8143">
                  <c:v>2.0182000000000002</c:v>
                </c:pt>
                <c:pt idx="8144">
                  <c:v>2.0175000000000001</c:v>
                </c:pt>
                <c:pt idx="8145">
                  <c:v>2.0175000000000001</c:v>
                </c:pt>
                <c:pt idx="8146">
                  <c:v>2.0175000000000001</c:v>
                </c:pt>
                <c:pt idx="8147">
                  <c:v>2.0266000000000002</c:v>
                </c:pt>
                <c:pt idx="8148">
                  <c:v>2.0257999999999998</c:v>
                </c:pt>
                <c:pt idx="8149">
                  <c:v>2.0234000000000001</c:v>
                </c:pt>
                <c:pt idx="8150">
                  <c:v>2.0213999999999999</c:v>
                </c:pt>
                <c:pt idx="8151">
                  <c:v>2.0182000000000002</c:v>
                </c:pt>
                <c:pt idx="8152">
                  <c:v>2.0182000000000002</c:v>
                </c:pt>
                <c:pt idx="8153">
                  <c:v>2.0182000000000002</c:v>
                </c:pt>
                <c:pt idx="8154">
                  <c:v>2.0209000000000001</c:v>
                </c:pt>
                <c:pt idx="8155">
                  <c:v>2.0173000000000001</c:v>
                </c:pt>
                <c:pt idx="8156">
                  <c:v>2.0209999999999999</c:v>
                </c:pt>
                <c:pt idx="8157">
                  <c:v>2.0240999999999998</c:v>
                </c:pt>
                <c:pt idx="8158">
                  <c:v>2.0255000000000001</c:v>
                </c:pt>
                <c:pt idx="8159">
                  <c:v>2.0255000000000001</c:v>
                </c:pt>
                <c:pt idx="8160">
                  <c:v>2.0255000000000001</c:v>
                </c:pt>
                <c:pt idx="8161">
                  <c:v>2.0293000000000001</c:v>
                </c:pt>
                <c:pt idx="8162">
                  <c:v>2.0432999999999999</c:v>
                </c:pt>
                <c:pt idx="8163">
                  <c:v>2.0508999999999999</c:v>
                </c:pt>
                <c:pt idx="8164">
                  <c:v>2.0512999999999999</c:v>
                </c:pt>
                <c:pt idx="8165">
                  <c:v>2.0371999999999999</c:v>
                </c:pt>
                <c:pt idx="8166">
                  <c:v>2.0371999999999999</c:v>
                </c:pt>
                <c:pt idx="8167">
                  <c:v>2.0371999999999999</c:v>
                </c:pt>
                <c:pt idx="8168">
                  <c:v>2.0335000000000001</c:v>
                </c:pt>
                <c:pt idx="8169">
                  <c:v>2.0392000000000001</c:v>
                </c:pt>
                <c:pt idx="8170">
                  <c:v>2.0385</c:v>
                </c:pt>
                <c:pt idx="8171">
                  <c:v>2.0381</c:v>
                </c:pt>
                <c:pt idx="8172">
                  <c:v>2.0381</c:v>
                </c:pt>
                <c:pt idx="8173">
                  <c:v>2.0381</c:v>
                </c:pt>
                <c:pt idx="8174">
                  <c:v>2.0381</c:v>
                </c:pt>
                <c:pt idx="8175">
                  <c:v>2.0240999999999998</c:v>
                </c:pt>
                <c:pt idx="8176">
                  <c:v>2.0196999999999998</c:v>
                </c:pt>
                <c:pt idx="8177">
                  <c:v>2.0204</c:v>
                </c:pt>
                <c:pt idx="8178">
                  <c:v>2.0253999999999999</c:v>
                </c:pt>
                <c:pt idx="8179">
                  <c:v>2.0139</c:v>
                </c:pt>
                <c:pt idx="8180">
                  <c:v>2.0139</c:v>
                </c:pt>
                <c:pt idx="8181">
                  <c:v>2.0139</c:v>
                </c:pt>
                <c:pt idx="8182">
                  <c:v>2.0312000000000001</c:v>
                </c:pt>
                <c:pt idx="8183">
                  <c:v>2.0274000000000001</c:v>
                </c:pt>
                <c:pt idx="8184">
                  <c:v>2.0236000000000001</c:v>
                </c:pt>
                <c:pt idx="8185">
                  <c:v>2.0263</c:v>
                </c:pt>
                <c:pt idx="8186">
                  <c:v>2.024</c:v>
                </c:pt>
                <c:pt idx="8187">
                  <c:v>2.024</c:v>
                </c:pt>
                <c:pt idx="8188">
                  <c:v>2.024</c:v>
                </c:pt>
                <c:pt idx="8189">
                  <c:v>2.0272999999999999</c:v>
                </c:pt>
                <c:pt idx="8190">
                  <c:v>2.0251000000000001</c:v>
                </c:pt>
                <c:pt idx="8191">
                  <c:v>2.0341</c:v>
                </c:pt>
                <c:pt idx="8192">
                  <c:v>2.0310999999999999</c:v>
                </c:pt>
                <c:pt idx="8193">
                  <c:v>2.0306000000000002</c:v>
                </c:pt>
                <c:pt idx="8194">
                  <c:v>2.0306000000000002</c:v>
                </c:pt>
                <c:pt idx="8195">
                  <c:v>2.0306000000000002</c:v>
                </c:pt>
                <c:pt idx="8196">
                  <c:v>2.0259999999999998</c:v>
                </c:pt>
                <c:pt idx="8197">
                  <c:v>2.0266000000000002</c:v>
                </c:pt>
                <c:pt idx="8198">
                  <c:v>2.0266000000000002</c:v>
                </c:pt>
                <c:pt idx="8199">
                  <c:v>2.0224000000000002</c:v>
                </c:pt>
                <c:pt idx="8200">
                  <c:v>2.0246</c:v>
                </c:pt>
                <c:pt idx="8201">
                  <c:v>2.0246</c:v>
                </c:pt>
                <c:pt idx="8202">
                  <c:v>2.0246</c:v>
                </c:pt>
                <c:pt idx="8203">
                  <c:v>2.0312999999999999</c:v>
                </c:pt>
                <c:pt idx="8204">
                  <c:v>2.0337000000000001</c:v>
                </c:pt>
                <c:pt idx="8205">
                  <c:v>2.0377999999999998</c:v>
                </c:pt>
                <c:pt idx="8206">
                  <c:v>2.0369000000000002</c:v>
                </c:pt>
                <c:pt idx="8207">
                  <c:v>2.0369000000000002</c:v>
                </c:pt>
                <c:pt idx="8208">
                  <c:v>2.0369000000000002</c:v>
                </c:pt>
                <c:pt idx="8209">
                  <c:v>2.0369000000000002</c:v>
                </c:pt>
                <c:pt idx="8210">
                  <c:v>2.0381999999999998</c:v>
                </c:pt>
                <c:pt idx="8211">
                  <c:v>2.0350999999999999</c:v>
                </c:pt>
                <c:pt idx="8212">
                  <c:v>2.0335999999999999</c:v>
                </c:pt>
                <c:pt idx="8213">
                  <c:v>2.0295000000000001</c:v>
                </c:pt>
                <c:pt idx="8214">
                  <c:v>2.0272000000000001</c:v>
                </c:pt>
                <c:pt idx="8215">
                  <c:v>2.0272000000000001</c:v>
                </c:pt>
                <c:pt idx="8216">
                  <c:v>2.0272000000000001</c:v>
                </c:pt>
                <c:pt idx="8217">
                  <c:v>2.0266000000000002</c:v>
                </c:pt>
                <c:pt idx="8218">
                  <c:v>2.0286</c:v>
                </c:pt>
                <c:pt idx="8219">
                  <c:v>2.0263</c:v>
                </c:pt>
                <c:pt idx="8220">
                  <c:v>2.0261</c:v>
                </c:pt>
                <c:pt idx="8221">
                  <c:v>2.0263</c:v>
                </c:pt>
                <c:pt idx="8222">
                  <c:v>2.0263</c:v>
                </c:pt>
                <c:pt idx="8223">
                  <c:v>2.0263</c:v>
                </c:pt>
                <c:pt idx="8224">
                  <c:v>2.0295999999999998</c:v>
                </c:pt>
                <c:pt idx="8225">
                  <c:v>2.0323000000000002</c:v>
                </c:pt>
                <c:pt idx="8226">
                  <c:v>2.0312999999999999</c:v>
                </c:pt>
                <c:pt idx="8227">
                  <c:v>2.0312000000000001</c:v>
                </c:pt>
                <c:pt idx="8228">
                  <c:v>2.0312000000000001</c:v>
                </c:pt>
                <c:pt idx="8229">
                  <c:v>2.0312000000000001</c:v>
                </c:pt>
                <c:pt idx="8230">
                  <c:v>2.0312000000000001</c:v>
                </c:pt>
                <c:pt idx="8231">
                  <c:v>2.0350000000000001</c:v>
                </c:pt>
                <c:pt idx="8232">
                  <c:v>2.0341</c:v>
                </c:pt>
                <c:pt idx="8233">
                  <c:v>2.0329999999999999</c:v>
                </c:pt>
                <c:pt idx="8234">
                  <c:v>2.0356999999999998</c:v>
                </c:pt>
                <c:pt idx="8235">
                  <c:v>2.0512000000000001</c:v>
                </c:pt>
                <c:pt idx="8236">
                  <c:v>2.0512000000000001</c:v>
                </c:pt>
                <c:pt idx="8237">
                  <c:v>2.0512000000000001</c:v>
                </c:pt>
                <c:pt idx="8238">
                  <c:v>2.0476000000000001</c:v>
                </c:pt>
                <c:pt idx="8239">
                  <c:v>2.0613999999999999</c:v>
                </c:pt>
                <c:pt idx="8240">
                  <c:v>2.0629</c:v>
                </c:pt>
                <c:pt idx="8241">
                  <c:v>2.0629</c:v>
                </c:pt>
                <c:pt idx="8242">
                  <c:v>2.0712000000000002</c:v>
                </c:pt>
                <c:pt idx="8243">
                  <c:v>2.0712000000000002</c:v>
                </c:pt>
                <c:pt idx="8244">
                  <c:v>2.0712000000000002</c:v>
                </c:pt>
                <c:pt idx="8245">
                  <c:v>2.0745</c:v>
                </c:pt>
                <c:pt idx="8246">
                  <c:v>2.0834999999999999</c:v>
                </c:pt>
                <c:pt idx="8247">
                  <c:v>2.0924</c:v>
                </c:pt>
                <c:pt idx="8248">
                  <c:v>2.0912000000000002</c:v>
                </c:pt>
                <c:pt idx="8249">
                  <c:v>2.0985</c:v>
                </c:pt>
                <c:pt idx="8250">
                  <c:v>2.0985</c:v>
                </c:pt>
                <c:pt idx="8251">
                  <c:v>2.0985</c:v>
                </c:pt>
                <c:pt idx="8252">
                  <c:v>2.0787</c:v>
                </c:pt>
                <c:pt idx="8253">
                  <c:v>2.0752000000000002</c:v>
                </c:pt>
                <c:pt idx="8254">
                  <c:v>2.0912000000000002</c:v>
                </c:pt>
                <c:pt idx="8255">
                  <c:v>2.0991</c:v>
                </c:pt>
                <c:pt idx="8256">
                  <c:v>2.1074000000000002</c:v>
                </c:pt>
                <c:pt idx="8257">
                  <c:v>2.1074000000000002</c:v>
                </c:pt>
                <c:pt idx="8258">
                  <c:v>2.1074000000000002</c:v>
                </c:pt>
                <c:pt idx="8259">
                  <c:v>2.1120999999999999</c:v>
                </c:pt>
                <c:pt idx="8260">
                  <c:v>2.1076999999999999</c:v>
                </c:pt>
                <c:pt idx="8261">
                  <c:v>2.1046</c:v>
                </c:pt>
                <c:pt idx="8262">
                  <c:v>2.0836000000000001</c:v>
                </c:pt>
                <c:pt idx="8263">
                  <c:v>2.0804</c:v>
                </c:pt>
                <c:pt idx="8264">
                  <c:v>2.0804</c:v>
                </c:pt>
                <c:pt idx="8265">
                  <c:v>2.0804</c:v>
                </c:pt>
                <c:pt idx="8266">
                  <c:v>2.081</c:v>
                </c:pt>
                <c:pt idx="8267">
                  <c:v>2.0743</c:v>
                </c:pt>
                <c:pt idx="8268">
                  <c:v>2.0800999999999998</c:v>
                </c:pt>
                <c:pt idx="8269">
                  <c:v>2.0750999999999999</c:v>
                </c:pt>
                <c:pt idx="8270">
                  <c:v>2.0840000000000001</c:v>
                </c:pt>
                <c:pt idx="8271">
                  <c:v>2.0840000000000001</c:v>
                </c:pt>
                <c:pt idx="8272">
                  <c:v>2.0840000000000001</c:v>
                </c:pt>
                <c:pt idx="8273">
                  <c:v>2.0901999999999998</c:v>
                </c:pt>
                <c:pt idx="8274">
                  <c:v>2.0966</c:v>
                </c:pt>
                <c:pt idx="8275">
                  <c:v>2.0790999999999999</c:v>
                </c:pt>
                <c:pt idx="8276">
                  <c:v>2.0625</c:v>
                </c:pt>
                <c:pt idx="8277">
                  <c:v>2.0758000000000001</c:v>
                </c:pt>
                <c:pt idx="8278">
                  <c:v>2.0758000000000001</c:v>
                </c:pt>
                <c:pt idx="8279">
                  <c:v>2.0758000000000001</c:v>
                </c:pt>
                <c:pt idx="8280">
                  <c:v>2.0773999999999999</c:v>
                </c:pt>
                <c:pt idx="8281">
                  <c:v>2.0773999999999999</c:v>
                </c:pt>
                <c:pt idx="8282">
                  <c:v>2.0569000000000002</c:v>
                </c:pt>
                <c:pt idx="8283">
                  <c:v>2.0482999999999998</c:v>
                </c:pt>
                <c:pt idx="8284">
                  <c:v>2.0434999999999999</c:v>
                </c:pt>
                <c:pt idx="8285">
                  <c:v>2.0434999999999999</c:v>
                </c:pt>
                <c:pt idx="8286">
                  <c:v>2.0434999999999999</c:v>
                </c:pt>
                <c:pt idx="8287">
                  <c:v>2.0434999999999999</c:v>
                </c:pt>
                <c:pt idx="8288">
                  <c:v>2.0434999999999999</c:v>
                </c:pt>
                <c:pt idx="8289">
                  <c:v>2.0415000000000001</c:v>
                </c:pt>
                <c:pt idx="8290">
                  <c:v>2.0464000000000002</c:v>
                </c:pt>
                <c:pt idx="8291">
                  <c:v>2.0425</c:v>
                </c:pt>
                <c:pt idx="8292">
                  <c:v>2.0425</c:v>
                </c:pt>
                <c:pt idx="8293">
                  <c:v>2.0425</c:v>
                </c:pt>
                <c:pt idx="8294">
                  <c:v>2.0312000000000001</c:v>
                </c:pt>
                <c:pt idx="8295">
                  <c:v>2.0286</c:v>
                </c:pt>
                <c:pt idx="8296">
                  <c:v>2.0417000000000001</c:v>
                </c:pt>
                <c:pt idx="8297">
                  <c:v>2.0358000000000001</c:v>
                </c:pt>
                <c:pt idx="8298">
                  <c:v>2.0341</c:v>
                </c:pt>
                <c:pt idx="8299">
                  <c:v>2.0341</c:v>
                </c:pt>
                <c:pt idx="8300">
                  <c:v>2.0341</c:v>
                </c:pt>
                <c:pt idx="8301">
                  <c:v>2.0333999999999999</c:v>
                </c:pt>
                <c:pt idx="8302">
                  <c:v>2.0373999999999999</c:v>
                </c:pt>
                <c:pt idx="8303">
                  <c:v>2.0409000000000002</c:v>
                </c:pt>
                <c:pt idx="8304">
                  <c:v>2.0411000000000001</c:v>
                </c:pt>
                <c:pt idx="8305">
                  <c:v>2.0440999999999998</c:v>
                </c:pt>
                <c:pt idx="8306">
                  <c:v>2.0440999999999998</c:v>
                </c:pt>
                <c:pt idx="8307">
                  <c:v>2.0440999999999998</c:v>
                </c:pt>
                <c:pt idx="8308">
                  <c:v>2.0419999999999998</c:v>
                </c:pt>
                <c:pt idx="8309">
                  <c:v>2.0470999999999999</c:v>
                </c:pt>
                <c:pt idx="8310">
                  <c:v>2.0394000000000001</c:v>
                </c:pt>
                <c:pt idx="8311">
                  <c:v>2.0344000000000002</c:v>
                </c:pt>
                <c:pt idx="8312">
                  <c:v>2.0285000000000002</c:v>
                </c:pt>
                <c:pt idx="8313">
                  <c:v>2.0285000000000002</c:v>
                </c:pt>
                <c:pt idx="8314">
                  <c:v>2.0285000000000002</c:v>
                </c:pt>
                <c:pt idx="8315">
                  <c:v>2.0240999999999998</c:v>
                </c:pt>
                <c:pt idx="8316">
                  <c:v>1.9912000000000001</c:v>
                </c:pt>
                <c:pt idx="8317">
                  <c:v>1.99</c:v>
                </c:pt>
                <c:pt idx="8318">
                  <c:v>1.9883</c:v>
                </c:pt>
                <c:pt idx="8319">
                  <c:v>1.9843</c:v>
                </c:pt>
                <c:pt idx="8320">
                  <c:v>1.9843</c:v>
                </c:pt>
                <c:pt idx="8321">
                  <c:v>1.9843</c:v>
                </c:pt>
                <c:pt idx="8322">
                  <c:v>1.9893000000000001</c:v>
                </c:pt>
                <c:pt idx="8323">
                  <c:v>1.9881</c:v>
                </c:pt>
                <c:pt idx="8324">
                  <c:v>1.9883999999999999</c:v>
                </c:pt>
                <c:pt idx="8325">
                  <c:v>1.9789000000000001</c:v>
                </c:pt>
                <c:pt idx="8326">
                  <c:v>1.9636</c:v>
                </c:pt>
                <c:pt idx="8327">
                  <c:v>1.9636</c:v>
                </c:pt>
                <c:pt idx="8328">
                  <c:v>1.9636</c:v>
                </c:pt>
                <c:pt idx="8329">
                  <c:v>1.9636</c:v>
                </c:pt>
                <c:pt idx="8330">
                  <c:v>1.9636</c:v>
                </c:pt>
                <c:pt idx="8331">
                  <c:v>1.9670000000000001</c:v>
                </c:pt>
                <c:pt idx="8332">
                  <c:v>1.9665999999999999</c:v>
                </c:pt>
                <c:pt idx="8333">
                  <c:v>1.96</c:v>
                </c:pt>
                <c:pt idx="8334">
                  <c:v>1.96</c:v>
                </c:pt>
                <c:pt idx="8335">
                  <c:v>1.96</c:v>
                </c:pt>
                <c:pt idx="8336">
                  <c:v>1.9676</c:v>
                </c:pt>
                <c:pt idx="8337">
                  <c:v>1.9597</c:v>
                </c:pt>
                <c:pt idx="8338">
                  <c:v>1.9570000000000001</c:v>
                </c:pt>
                <c:pt idx="8339">
                  <c:v>1.972</c:v>
                </c:pt>
                <c:pt idx="8340">
                  <c:v>1.9704999999999999</c:v>
                </c:pt>
                <c:pt idx="8341">
                  <c:v>1.9704999999999999</c:v>
                </c:pt>
                <c:pt idx="8342">
                  <c:v>1.9704999999999999</c:v>
                </c:pt>
                <c:pt idx="8343">
                  <c:v>1.9676</c:v>
                </c:pt>
                <c:pt idx="8344">
                  <c:v>1.9818</c:v>
                </c:pt>
                <c:pt idx="8345">
                  <c:v>1.9806999999999999</c:v>
                </c:pt>
                <c:pt idx="8346">
                  <c:v>1.9754</c:v>
                </c:pt>
                <c:pt idx="8347">
                  <c:v>1.9847999999999999</c:v>
                </c:pt>
                <c:pt idx="8348">
                  <c:v>1.9847999999999999</c:v>
                </c:pt>
                <c:pt idx="8349">
                  <c:v>1.9847999999999999</c:v>
                </c:pt>
                <c:pt idx="8350">
                  <c:v>1.9826999999999999</c:v>
                </c:pt>
                <c:pt idx="8351">
                  <c:v>1.9693000000000001</c:v>
                </c:pt>
                <c:pt idx="8352">
                  <c:v>1.9673</c:v>
                </c:pt>
                <c:pt idx="8353">
                  <c:v>1.9641999999999999</c:v>
                </c:pt>
                <c:pt idx="8354">
                  <c:v>1.9528000000000001</c:v>
                </c:pt>
                <c:pt idx="8355">
                  <c:v>1.9528000000000001</c:v>
                </c:pt>
                <c:pt idx="8356">
                  <c:v>1.9528000000000001</c:v>
                </c:pt>
                <c:pt idx="8357">
                  <c:v>1.9552</c:v>
                </c:pt>
                <c:pt idx="8358">
                  <c:v>1.9584999999999999</c:v>
                </c:pt>
                <c:pt idx="8359">
                  <c:v>1.9619</c:v>
                </c:pt>
                <c:pt idx="8360">
                  <c:v>1.9676</c:v>
                </c:pt>
                <c:pt idx="8361">
                  <c:v>1.9749000000000001</c:v>
                </c:pt>
                <c:pt idx="8362">
                  <c:v>1.9749000000000001</c:v>
                </c:pt>
                <c:pt idx="8363">
                  <c:v>1.9749000000000001</c:v>
                </c:pt>
                <c:pt idx="8364">
                  <c:v>1.9871000000000001</c:v>
                </c:pt>
                <c:pt idx="8365">
                  <c:v>1.9830000000000001</c:v>
                </c:pt>
                <c:pt idx="8366">
                  <c:v>1.9867999999999999</c:v>
                </c:pt>
                <c:pt idx="8367">
                  <c:v>1.9931000000000001</c:v>
                </c:pt>
                <c:pt idx="8368">
                  <c:v>2.0125999999999999</c:v>
                </c:pt>
                <c:pt idx="8369">
                  <c:v>2.0125999999999999</c:v>
                </c:pt>
                <c:pt idx="8370">
                  <c:v>2.0125999999999999</c:v>
                </c:pt>
                <c:pt idx="8371">
                  <c:v>2.0139999999999998</c:v>
                </c:pt>
                <c:pt idx="8372">
                  <c:v>2.0087000000000002</c:v>
                </c:pt>
                <c:pt idx="8373">
                  <c:v>2.0185</c:v>
                </c:pt>
                <c:pt idx="8374">
                  <c:v>2.0137999999999998</c:v>
                </c:pt>
                <c:pt idx="8375">
                  <c:v>2.0137999999999998</c:v>
                </c:pt>
                <c:pt idx="8376">
                  <c:v>2.0137999999999998</c:v>
                </c:pt>
                <c:pt idx="8377">
                  <c:v>2.0137999999999998</c:v>
                </c:pt>
                <c:pt idx="8378">
                  <c:v>2.0186000000000002</c:v>
                </c:pt>
                <c:pt idx="8379">
                  <c:v>2.0179</c:v>
                </c:pt>
                <c:pt idx="8380">
                  <c:v>2.0238999999999998</c:v>
                </c:pt>
                <c:pt idx="8381">
                  <c:v>2.0200999999999998</c:v>
                </c:pt>
                <c:pt idx="8382">
                  <c:v>2.0034999999999998</c:v>
                </c:pt>
                <c:pt idx="8383">
                  <c:v>2.0034999999999998</c:v>
                </c:pt>
                <c:pt idx="8384">
                  <c:v>2.0034999999999998</c:v>
                </c:pt>
                <c:pt idx="8385">
                  <c:v>1.9902</c:v>
                </c:pt>
                <c:pt idx="8386">
                  <c:v>1.9861</c:v>
                </c:pt>
                <c:pt idx="8387">
                  <c:v>1.9810000000000001</c:v>
                </c:pt>
                <c:pt idx="8388">
                  <c:v>1.9736</c:v>
                </c:pt>
                <c:pt idx="8389">
                  <c:v>1.9761</c:v>
                </c:pt>
                <c:pt idx="8390">
                  <c:v>1.9761</c:v>
                </c:pt>
                <c:pt idx="8391">
                  <c:v>1.9761</c:v>
                </c:pt>
                <c:pt idx="8392">
                  <c:v>1.9790000000000001</c:v>
                </c:pt>
                <c:pt idx="8393">
                  <c:v>1.9903</c:v>
                </c:pt>
                <c:pt idx="8394">
                  <c:v>1.9939</c:v>
                </c:pt>
                <c:pt idx="8395">
                  <c:v>2.0152000000000001</c:v>
                </c:pt>
                <c:pt idx="8396">
                  <c:v>2.0089000000000001</c:v>
                </c:pt>
                <c:pt idx="8397">
                  <c:v>2.0089000000000001</c:v>
                </c:pt>
                <c:pt idx="8398">
                  <c:v>2.0089000000000001</c:v>
                </c:pt>
                <c:pt idx="8399">
                  <c:v>2.0154000000000001</c:v>
                </c:pt>
                <c:pt idx="8400">
                  <c:v>2.0169999999999999</c:v>
                </c:pt>
                <c:pt idx="8401">
                  <c:v>2.0244</c:v>
                </c:pt>
                <c:pt idx="8402">
                  <c:v>2.0118999999999998</c:v>
                </c:pt>
                <c:pt idx="8403">
                  <c:v>2.0001000000000002</c:v>
                </c:pt>
                <c:pt idx="8404">
                  <c:v>2.0001000000000002</c:v>
                </c:pt>
                <c:pt idx="8405">
                  <c:v>2.0001000000000002</c:v>
                </c:pt>
                <c:pt idx="8406">
                  <c:v>1.9999</c:v>
                </c:pt>
                <c:pt idx="8407">
                  <c:v>2.0017</c:v>
                </c:pt>
                <c:pt idx="8408">
                  <c:v>2.0017</c:v>
                </c:pt>
                <c:pt idx="8409">
                  <c:v>2.0095000000000001</c:v>
                </c:pt>
                <c:pt idx="8410">
                  <c:v>2.0093000000000001</c:v>
                </c:pt>
                <c:pt idx="8411">
                  <c:v>2.0093000000000001</c:v>
                </c:pt>
                <c:pt idx="8412">
                  <c:v>2.0093000000000001</c:v>
                </c:pt>
                <c:pt idx="8413">
                  <c:v>2.0143</c:v>
                </c:pt>
                <c:pt idx="8414">
                  <c:v>2.0110000000000001</c:v>
                </c:pt>
                <c:pt idx="8415">
                  <c:v>2.0030000000000001</c:v>
                </c:pt>
                <c:pt idx="8416">
                  <c:v>2.0051000000000001</c:v>
                </c:pt>
                <c:pt idx="8417">
                  <c:v>2.0230999999999999</c:v>
                </c:pt>
                <c:pt idx="8418">
                  <c:v>2.0230999999999999</c:v>
                </c:pt>
                <c:pt idx="8419">
                  <c:v>2.0230999999999999</c:v>
                </c:pt>
                <c:pt idx="8420">
                  <c:v>2.0150000000000001</c:v>
                </c:pt>
                <c:pt idx="8421">
                  <c:v>2.0063</c:v>
                </c:pt>
                <c:pt idx="8422">
                  <c:v>2.0232999999999999</c:v>
                </c:pt>
                <c:pt idx="8423">
                  <c:v>2.0253999999999999</c:v>
                </c:pt>
                <c:pt idx="8424">
                  <c:v>2.0354000000000001</c:v>
                </c:pt>
                <c:pt idx="8425">
                  <c:v>2.0354000000000001</c:v>
                </c:pt>
                <c:pt idx="8426">
                  <c:v>2.0354000000000001</c:v>
                </c:pt>
                <c:pt idx="8427">
                  <c:v>2.0333000000000001</c:v>
                </c:pt>
                <c:pt idx="8428">
                  <c:v>2.0402</c:v>
                </c:pt>
                <c:pt idx="8429">
                  <c:v>2.0387</c:v>
                </c:pt>
                <c:pt idx="8430">
                  <c:v>2.0537000000000001</c:v>
                </c:pt>
                <c:pt idx="8431">
                  <c:v>2.0495000000000001</c:v>
                </c:pt>
                <c:pt idx="8432">
                  <c:v>2.0495000000000001</c:v>
                </c:pt>
                <c:pt idx="8433">
                  <c:v>2.0495000000000001</c:v>
                </c:pt>
                <c:pt idx="8434">
                  <c:v>2.0527000000000002</c:v>
                </c:pt>
                <c:pt idx="8435">
                  <c:v>2.0615999999999999</c:v>
                </c:pt>
                <c:pt idx="8436">
                  <c:v>2.0893999999999999</c:v>
                </c:pt>
                <c:pt idx="8437">
                  <c:v>2.0893999999999999</c:v>
                </c:pt>
                <c:pt idx="8438">
                  <c:v>2.1318999999999999</c:v>
                </c:pt>
                <c:pt idx="8439">
                  <c:v>2.1318999999999999</c:v>
                </c:pt>
                <c:pt idx="8440">
                  <c:v>2.1318999999999999</c:v>
                </c:pt>
                <c:pt idx="8441">
                  <c:v>2.1355</c:v>
                </c:pt>
                <c:pt idx="8442">
                  <c:v>2.1282000000000001</c:v>
                </c:pt>
                <c:pt idx="8443">
                  <c:v>2.1234999999999999</c:v>
                </c:pt>
                <c:pt idx="8444">
                  <c:v>2.125</c:v>
                </c:pt>
                <c:pt idx="8445">
                  <c:v>2.1372</c:v>
                </c:pt>
                <c:pt idx="8446">
                  <c:v>2.1372</c:v>
                </c:pt>
                <c:pt idx="8447">
                  <c:v>2.1372</c:v>
                </c:pt>
                <c:pt idx="8448">
                  <c:v>2.1505999999999998</c:v>
                </c:pt>
                <c:pt idx="8449">
                  <c:v>2.1520999999999999</c:v>
                </c:pt>
                <c:pt idx="8450">
                  <c:v>2.1419999999999999</c:v>
                </c:pt>
                <c:pt idx="8451">
                  <c:v>2.1446999999999998</c:v>
                </c:pt>
                <c:pt idx="8452">
                  <c:v>2.1366999999999998</c:v>
                </c:pt>
                <c:pt idx="8453">
                  <c:v>2.1366999999999998</c:v>
                </c:pt>
                <c:pt idx="8454">
                  <c:v>2.1366999999999998</c:v>
                </c:pt>
                <c:pt idx="8455">
                  <c:v>2.1537999999999999</c:v>
                </c:pt>
                <c:pt idx="8456">
                  <c:v>2.1705999999999999</c:v>
                </c:pt>
                <c:pt idx="8457">
                  <c:v>2.1743999999999999</c:v>
                </c:pt>
                <c:pt idx="8458">
                  <c:v>2.2523</c:v>
                </c:pt>
                <c:pt idx="8459">
                  <c:v>2.2648000000000001</c:v>
                </c:pt>
                <c:pt idx="8460">
                  <c:v>2.2648000000000001</c:v>
                </c:pt>
                <c:pt idx="8461">
                  <c:v>2.2648000000000001</c:v>
                </c:pt>
                <c:pt idx="8462">
                  <c:v>2.2515000000000001</c:v>
                </c:pt>
                <c:pt idx="8463">
                  <c:v>2.2185000000000001</c:v>
                </c:pt>
                <c:pt idx="8464">
                  <c:v>2.1974999999999998</c:v>
                </c:pt>
                <c:pt idx="8465">
                  <c:v>2.1846000000000001</c:v>
                </c:pt>
                <c:pt idx="8466">
                  <c:v>2.2155999999999998</c:v>
                </c:pt>
                <c:pt idx="8467">
                  <c:v>2.2155999999999998</c:v>
                </c:pt>
                <c:pt idx="8468">
                  <c:v>2.2155999999999998</c:v>
                </c:pt>
                <c:pt idx="8469">
                  <c:v>2.2296999999999998</c:v>
                </c:pt>
                <c:pt idx="8470">
                  <c:v>2.2412000000000001</c:v>
                </c:pt>
                <c:pt idx="8471">
                  <c:v>2.2633999999999999</c:v>
                </c:pt>
                <c:pt idx="8472">
                  <c:v>2.2595000000000001</c:v>
                </c:pt>
                <c:pt idx="8473">
                  <c:v>2.2645</c:v>
                </c:pt>
                <c:pt idx="8474">
                  <c:v>2.2645</c:v>
                </c:pt>
                <c:pt idx="8475">
                  <c:v>2.2645</c:v>
                </c:pt>
                <c:pt idx="8476">
                  <c:v>2.2583000000000002</c:v>
                </c:pt>
                <c:pt idx="8477">
                  <c:v>2.2627999999999999</c:v>
                </c:pt>
                <c:pt idx="8478">
                  <c:v>2.2696999999999998</c:v>
                </c:pt>
                <c:pt idx="8479">
                  <c:v>2.2671999999999999</c:v>
                </c:pt>
                <c:pt idx="8480">
                  <c:v>2.2669999999999999</c:v>
                </c:pt>
                <c:pt idx="8481">
                  <c:v>2.2669999999999999</c:v>
                </c:pt>
                <c:pt idx="8482">
                  <c:v>2.2669999999999999</c:v>
                </c:pt>
                <c:pt idx="8483">
                  <c:v>2.2547999999999999</c:v>
                </c:pt>
                <c:pt idx="8484">
                  <c:v>2.2353000000000001</c:v>
                </c:pt>
                <c:pt idx="8485">
                  <c:v>2.2372000000000001</c:v>
                </c:pt>
                <c:pt idx="8486">
                  <c:v>2.2296999999999998</c:v>
                </c:pt>
                <c:pt idx="8487">
                  <c:v>2.2364000000000002</c:v>
                </c:pt>
                <c:pt idx="8488">
                  <c:v>2.2364000000000002</c:v>
                </c:pt>
                <c:pt idx="8489">
                  <c:v>2.2364000000000002</c:v>
                </c:pt>
                <c:pt idx="8490">
                  <c:v>2.2385999999999999</c:v>
                </c:pt>
                <c:pt idx="8491">
                  <c:v>2.2267000000000001</c:v>
                </c:pt>
                <c:pt idx="8492">
                  <c:v>2.2347999999999999</c:v>
                </c:pt>
                <c:pt idx="8493">
                  <c:v>2.2496999999999998</c:v>
                </c:pt>
                <c:pt idx="8494">
                  <c:v>2.2488000000000001</c:v>
                </c:pt>
                <c:pt idx="8495">
                  <c:v>2.2488000000000001</c:v>
                </c:pt>
                <c:pt idx="8496">
                  <c:v>2.2488000000000001</c:v>
                </c:pt>
                <c:pt idx="8497">
                  <c:v>2.2608999999999999</c:v>
                </c:pt>
                <c:pt idx="8498">
                  <c:v>2.2734000000000001</c:v>
                </c:pt>
                <c:pt idx="8499">
                  <c:v>2.2902999999999998</c:v>
                </c:pt>
                <c:pt idx="8500">
                  <c:v>2.2913999999999999</c:v>
                </c:pt>
                <c:pt idx="8501">
                  <c:v>2.2932999999999999</c:v>
                </c:pt>
                <c:pt idx="8502">
                  <c:v>2.2932999999999999</c:v>
                </c:pt>
                <c:pt idx="8503">
                  <c:v>2.2932999999999999</c:v>
                </c:pt>
                <c:pt idx="8504">
                  <c:v>2.3010000000000002</c:v>
                </c:pt>
                <c:pt idx="8505">
                  <c:v>2.2955000000000001</c:v>
                </c:pt>
                <c:pt idx="8506">
                  <c:v>2.3028</c:v>
                </c:pt>
                <c:pt idx="8507">
                  <c:v>2.2881999999999998</c:v>
                </c:pt>
                <c:pt idx="8508">
                  <c:v>2.2747999999999999</c:v>
                </c:pt>
                <c:pt idx="8509">
                  <c:v>2.2747999999999999</c:v>
                </c:pt>
                <c:pt idx="8510">
                  <c:v>2.2747999999999999</c:v>
                </c:pt>
                <c:pt idx="8511">
                  <c:v>2.2722000000000002</c:v>
                </c:pt>
                <c:pt idx="8512">
                  <c:v>2.3035000000000001</c:v>
                </c:pt>
                <c:pt idx="8513">
                  <c:v>2.3117999999999999</c:v>
                </c:pt>
                <c:pt idx="8514">
                  <c:v>2.3433999999999999</c:v>
                </c:pt>
                <c:pt idx="8515">
                  <c:v>2.3565</c:v>
                </c:pt>
                <c:pt idx="8516">
                  <c:v>2.3565</c:v>
                </c:pt>
                <c:pt idx="8517">
                  <c:v>2.3565</c:v>
                </c:pt>
                <c:pt idx="8518">
                  <c:v>2.3980000000000001</c:v>
                </c:pt>
                <c:pt idx="8519">
                  <c:v>2.3942999999999999</c:v>
                </c:pt>
                <c:pt idx="8520">
                  <c:v>2.4169</c:v>
                </c:pt>
                <c:pt idx="8521">
                  <c:v>2.4457</c:v>
                </c:pt>
                <c:pt idx="8522">
                  <c:v>2.3868</c:v>
                </c:pt>
                <c:pt idx="8523">
                  <c:v>2.3868</c:v>
                </c:pt>
                <c:pt idx="8524">
                  <c:v>2.3868</c:v>
                </c:pt>
                <c:pt idx="8525">
                  <c:v>2.3704999999999998</c:v>
                </c:pt>
                <c:pt idx="8526">
                  <c:v>2.3997999999999999</c:v>
                </c:pt>
                <c:pt idx="8527">
                  <c:v>2.3515000000000001</c:v>
                </c:pt>
                <c:pt idx="8528">
                  <c:v>2.3578000000000001</c:v>
                </c:pt>
                <c:pt idx="8529">
                  <c:v>2.3725000000000001</c:v>
                </c:pt>
                <c:pt idx="8530">
                  <c:v>2.3725000000000001</c:v>
                </c:pt>
                <c:pt idx="8531">
                  <c:v>2.3725000000000001</c:v>
                </c:pt>
                <c:pt idx="8532">
                  <c:v>2.3643000000000001</c:v>
                </c:pt>
                <c:pt idx="8533">
                  <c:v>2.3896999999999999</c:v>
                </c:pt>
                <c:pt idx="8534">
                  <c:v>2.3538000000000001</c:v>
                </c:pt>
                <c:pt idx="8535">
                  <c:v>2.3313999999999999</c:v>
                </c:pt>
                <c:pt idx="8536">
                  <c:v>2.2978999999999998</c:v>
                </c:pt>
                <c:pt idx="8537">
                  <c:v>2.2978999999999998</c:v>
                </c:pt>
                <c:pt idx="8538">
                  <c:v>2.2978999999999998</c:v>
                </c:pt>
                <c:pt idx="8539">
                  <c:v>2.2867999999999999</c:v>
                </c:pt>
                <c:pt idx="8540">
                  <c:v>2.2778999999999998</c:v>
                </c:pt>
                <c:pt idx="8541">
                  <c:v>2.2947000000000002</c:v>
                </c:pt>
                <c:pt idx="8542">
                  <c:v>2.2768999999999999</c:v>
                </c:pt>
                <c:pt idx="8543">
                  <c:v>2.2785000000000002</c:v>
                </c:pt>
                <c:pt idx="8544">
                  <c:v>2.2785000000000002</c:v>
                </c:pt>
                <c:pt idx="8545">
                  <c:v>2.2785000000000002</c:v>
                </c:pt>
                <c:pt idx="8546">
                  <c:v>2.2648999999999999</c:v>
                </c:pt>
                <c:pt idx="8547">
                  <c:v>2.2616999999999998</c:v>
                </c:pt>
                <c:pt idx="8548">
                  <c:v>2.2488999999999999</c:v>
                </c:pt>
                <c:pt idx="8549">
                  <c:v>2.2035999999999998</c:v>
                </c:pt>
                <c:pt idx="8550">
                  <c:v>2.2052999999999998</c:v>
                </c:pt>
                <c:pt idx="8551">
                  <c:v>2.2052999999999998</c:v>
                </c:pt>
                <c:pt idx="8552">
                  <c:v>2.2052999999999998</c:v>
                </c:pt>
                <c:pt idx="8553">
                  <c:v>2.2033</c:v>
                </c:pt>
                <c:pt idx="8554">
                  <c:v>2.2031000000000001</c:v>
                </c:pt>
                <c:pt idx="8555">
                  <c:v>2.2223999999999999</c:v>
                </c:pt>
                <c:pt idx="8556">
                  <c:v>2.2284999999999999</c:v>
                </c:pt>
                <c:pt idx="8557">
                  <c:v>2.2570999999999999</c:v>
                </c:pt>
                <c:pt idx="8558">
                  <c:v>2.2570999999999999</c:v>
                </c:pt>
                <c:pt idx="8559">
                  <c:v>2.2570999999999999</c:v>
                </c:pt>
                <c:pt idx="8560">
                  <c:v>2.23</c:v>
                </c:pt>
                <c:pt idx="8561">
                  <c:v>2.2122999999999999</c:v>
                </c:pt>
                <c:pt idx="8562">
                  <c:v>2.2088000000000001</c:v>
                </c:pt>
                <c:pt idx="8563">
                  <c:v>2.2069000000000001</c:v>
                </c:pt>
                <c:pt idx="8564">
                  <c:v>2.2050999999999998</c:v>
                </c:pt>
                <c:pt idx="8565">
                  <c:v>2.2050999999999998</c:v>
                </c:pt>
                <c:pt idx="8566">
                  <c:v>2.2050999999999998</c:v>
                </c:pt>
                <c:pt idx="8567">
                  <c:v>2.2086999999999999</c:v>
                </c:pt>
                <c:pt idx="8568">
                  <c:v>2.2016</c:v>
                </c:pt>
                <c:pt idx="8569">
                  <c:v>2.2054</c:v>
                </c:pt>
                <c:pt idx="8570">
                  <c:v>2.1850000000000001</c:v>
                </c:pt>
                <c:pt idx="8571">
                  <c:v>2.1821000000000002</c:v>
                </c:pt>
                <c:pt idx="8572">
                  <c:v>2.1821000000000002</c:v>
                </c:pt>
                <c:pt idx="8573">
                  <c:v>2.1821000000000002</c:v>
                </c:pt>
                <c:pt idx="8574">
                  <c:v>2.1817000000000002</c:v>
                </c:pt>
                <c:pt idx="8575">
                  <c:v>2.1818</c:v>
                </c:pt>
                <c:pt idx="8576">
                  <c:v>2.1629</c:v>
                </c:pt>
                <c:pt idx="8577">
                  <c:v>2.1610999999999998</c:v>
                </c:pt>
                <c:pt idx="8578">
                  <c:v>2.1616</c:v>
                </c:pt>
                <c:pt idx="8579">
                  <c:v>2.1616</c:v>
                </c:pt>
                <c:pt idx="8580">
                  <c:v>2.1616</c:v>
                </c:pt>
                <c:pt idx="8581">
                  <c:v>2.1738</c:v>
                </c:pt>
                <c:pt idx="8582">
                  <c:v>2.1760000000000002</c:v>
                </c:pt>
                <c:pt idx="8583">
                  <c:v>2.1825999999999999</c:v>
                </c:pt>
                <c:pt idx="8584">
                  <c:v>2.2002999999999999</c:v>
                </c:pt>
                <c:pt idx="8585">
                  <c:v>2.1848000000000001</c:v>
                </c:pt>
                <c:pt idx="8586">
                  <c:v>2.1848000000000001</c:v>
                </c:pt>
                <c:pt idx="8587">
                  <c:v>2.1848000000000001</c:v>
                </c:pt>
                <c:pt idx="8588">
                  <c:v>2.1846000000000001</c:v>
                </c:pt>
                <c:pt idx="8589">
                  <c:v>2.1804000000000001</c:v>
                </c:pt>
                <c:pt idx="8590">
                  <c:v>2.1888000000000001</c:v>
                </c:pt>
                <c:pt idx="8591">
                  <c:v>2.2025999999999999</c:v>
                </c:pt>
                <c:pt idx="8592">
                  <c:v>2.2467999999999999</c:v>
                </c:pt>
                <c:pt idx="8593">
                  <c:v>2.2467999999999999</c:v>
                </c:pt>
                <c:pt idx="8594">
                  <c:v>2.2467999999999999</c:v>
                </c:pt>
                <c:pt idx="8595">
                  <c:v>2.2425999999999999</c:v>
                </c:pt>
                <c:pt idx="8596">
                  <c:v>2.2747000000000002</c:v>
                </c:pt>
                <c:pt idx="8597">
                  <c:v>2.2785000000000002</c:v>
                </c:pt>
                <c:pt idx="8598">
                  <c:v>2.2825000000000002</c:v>
                </c:pt>
                <c:pt idx="8599">
                  <c:v>2.3170000000000002</c:v>
                </c:pt>
                <c:pt idx="8600">
                  <c:v>2.3170000000000002</c:v>
                </c:pt>
                <c:pt idx="8601">
                  <c:v>2.3170000000000002</c:v>
                </c:pt>
                <c:pt idx="8602">
                  <c:v>2.3142</c:v>
                </c:pt>
                <c:pt idx="8603">
                  <c:v>2.3361999999999998</c:v>
                </c:pt>
                <c:pt idx="8604">
                  <c:v>2.3233999999999999</c:v>
                </c:pt>
                <c:pt idx="8605">
                  <c:v>2.3289</c:v>
                </c:pt>
                <c:pt idx="8606">
                  <c:v>2.3289</c:v>
                </c:pt>
                <c:pt idx="8607">
                  <c:v>2.3289</c:v>
                </c:pt>
                <c:pt idx="8608">
                  <c:v>2.3289</c:v>
                </c:pt>
                <c:pt idx="8609">
                  <c:v>2.2827999999999999</c:v>
                </c:pt>
                <c:pt idx="8610">
                  <c:v>2.2662</c:v>
                </c:pt>
                <c:pt idx="8611">
                  <c:v>2.2726000000000002</c:v>
                </c:pt>
                <c:pt idx="8612">
                  <c:v>2.3067000000000002</c:v>
                </c:pt>
                <c:pt idx="8613">
                  <c:v>2.2913000000000001</c:v>
                </c:pt>
                <c:pt idx="8614">
                  <c:v>2.2913000000000001</c:v>
                </c:pt>
                <c:pt idx="8615">
                  <c:v>2.2913000000000001</c:v>
                </c:pt>
                <c:pt idx="8616">
                  <c:v>2.2871000000000001</c:v>
                </c:pt>
                <c:pt idx="8617">
                  <c:v>2.3039999999999998</c:v>
                </c:pt>
                <c:pt idx="8618">
                  <c:v>2.3058000000000001</c:v>
                </c:pt>
                <c:pt idx="8619">
                  <c:v>2.3208000000000002</c:v>
                </c:pt>
                <c:pt idx="8620">
                  <c:v>2.3249</c:v>
                </c:pt>
                <c:pt idx="8621">
                  <c:v>2.3249</c:v>
                </c:pt>
                <c:pt idx="8622">
                  <c:v>2.3249</c:v>
                </c:pt>
                <c:pt idx="8623">
                  <c:v>2.3449</c:v>
                </c:pt>
                <c:pt idx="8624">
                  <c:v>2.3557999999999999</c:v>
                </c:pt>
                <c:pt idx="8625">
                  <c:v>2.3740000000000001</c:v>
                </c:pt>
                <c:pt idx="8626">
                  <c:v>2.3746999999999998</c:v>
                </c:pt>
                <c:pt idx="8627">
                  <c:v>2.3525</c:v>
                </c:pt>
                <c:pt idx="8628">
                  <c:v>2.3525</c:v>
                </c:pt>
                <c:pt idx="8629">
                  <c:v>2.3525</c:v>
                </c:pt>
                <c:pt idx="8630">
                  <c:v>2.3224999999999998</c:v>
                </c:pt>
                <c:pt idx="8631">
                  <c:v>2.3102</c:v>
                </c:pt>
                <c:pt idx="8632">
                  <c:v>2.3262</c:v>
                </c:pt>
                <c:pt idx="8633">
                  <c:v>2.3338000000000001</c:v>
                </c:pt>
                <c:pt idx="8634">
                  <c:v>2.3353999999999999</c:v>
                </c:pt>
                <c:pt idx="8635">
                  <c:v>2.3353999999999999</c:v>
                </c:pt>
                <c:pt idx="8636">
                  <c:v>2.3353999999999999</c:v>
                </c:pt>
                <c:pt idx="8637">
                  <c:v>2.3254999999999999</c:v>
                </c:pt>
                <c:pt idx="8638">
                  <c:v>2.3220999999999998</c:v>
                </c:pt>
                <c:pt idx="8639">
                  <c:v>2.3273999999999999</c:v>
                </c:pt>
                <c:pt idx="8640">
                  <c:v>2.3527999999999998</c:v>
                </c:pt>
                <c:pt idx="8641">
                  <c:v>2.3816999999999999</c:v>
                </c:pt>
                <c:pt idx="8642">
                  <c:v>2.3816999999999999</c:v>
                </c:pt>
                <c:pt idx="8643">
                  <c:v>2.3816999999999999</c:v>
                </c:pt>
                <c:pt idx="8644">
                  <c:v>2.3706</c:v>
                </c:pt>
                <c:pt idx="8645">
                  <c:v>2.3553999999999999</c:v>
                </c:pt>
                <c:pt idx="8646">
                  <c:v>2.3553999999999999</c:v>
                </c:pt>
                <c:pt idx="8647">
                  <c:v>2.3506999999999998</c:v>
                </c:pt>
                <c:pt idx="8648">
                  <c:v>2.3538000000000001</c:v>
                </c:pt>
                <c:pt idx="8649">
                  <c:v>2.3538000000000001</c:v>
                </c:pt>
                <c:pt idx="8650">
                  <c:v>2.3538000000000001</c:v>
                </c:pt>
                <c:pt idx="8651">
                  <c:v>2.3426</c:v>
                </c:pt>
                <c:pt idx="8652">
                  <c:v>2.3426</c:v>
                </c:pt>
                <c:pt idx="8653">
                  <c:v>2.3426</c:v>
                </c:pt>
                <c:pt idx="8654">
                  <c:v>2.3975</c:v>
                </c:pt>
                <c:pt idx="8655">
                  <c:v>2.3740999999999999</c:v>
                </c:pt>
                <c:pt idx="8656">
                  <c:v>2.3740999999999999</c:v>
                </c:pt>
                <c:pt idx="8657">
                  <c:v>2.3740999999999999</c:v>
                </c:pt>
                <c:pt idx="8658">
                  <c:v>2.3788999999999998</c:v>
                </c:pt>
                <c:pt idx="8659">
                  <c:v>2.3633999999999999</c:v>
                </c:pt>
                <c:pt idx="8660">
                  <c:v>2.3778999999999999</c:v>
                </c:pt>
                <c:pt idx="8661">
                  <c:v>2.3959999999999999</c:v>
                </c:pt>
                <c:pt idx="8662">
                  <c:v>2.3818999999999999</c:v>
                </c:pt>
                <c:pt idx="8663">
                  <c:v>2.3818999999999999</c:v>
                </c:pt>
                <c:pt idx="8664">
                  <c:v>2.3818999999999999</c:v>
                </c:pt>
                <c:pt idx="8665">
                  <c:v>2.3491</c:v>
                </c:pt>
                <c:pt idx="8666">
                  <c:v>2.3616999999999999</c:v>
                </c:pt>
                <c:pt idx="8667">
                  <c:v>2.347</c:v>
                </c:pt>
                <c:pt idx="8668">
                  <c:v>2.3683000000000001</c:v>
                </c:pt>
                <c:pt idx="8669">
                  <c:v>2.3601000000000001</c:v>
                </c:pt>
                <c:pt idx="8670">
                  <c:v>2.3601000000000001</c:v>
                </c:pt>
                <c:pt idx="8671">
                  <c:v>2.3601000000000001</c:v>
                </c:pt>
                <c:pt idx="8672">
                  <c:v>2.3334999999999999</c:v>
                </c:pt>
                <c:pt idx="8673">
                  <c:v>2.3607999999999998</c:v>
                </c:pt>
                <c:pt idx="8674">
                  <c:v>2.3601000000000001</c:v>
                </c:pt>
                <c:pt idx="8675">
                  <c:v>2.3761000000000001</c:v>
                </c:pt>
                <c:pt idx="8676">
                  <c:v>2.4129</c:v>
                </c:pt>
                <c:pt idx="8677">
                  <c:v>2.4129</c:v>
                </c:pt>
                <c:pt idx="8678">
                  <c:v>2.4129</c:v>
                </c:pt>
                <c:pt idx="8679">
                  <c:v>2.4043999999999999</c:v>
                </c:pt>
                <c:pt idx="8680">
                  <c:v>2.4165000000000001</c:v>
                </c:pt>
                <c:pt idx="8681">
                  <c:v>2.4397000000000002</c:v>
                </c:pt>
                <c:pt idx="8682">
                  <c:v>2.4224000000000001</c:v>
                </c:pt>
                <c:pt idx="8683">
                  <c:v>2.4262999999999999</c:v>
                </c:pt>
                <c:pt idx="8684">
                  <c:v>2.4262999999999999</c:v>
                </c:pt>
                <c:pt idx="8685">
                  <c:v>2.4262999999999999</c:v>
                </c:pt>
                <c:pt idx="8686">
                  <c:v>2.4089999999999998</c:v>
                </c:pt>
                <c:pt idx="8687">
                  <c:v>2.4177</c:v>
                </c:pt>
                <c:pt idx="8688">
                  <c:v>2.4106000000000001</c:v>
                </c:pt>
                <c:pt idx="8689">
                  <c:v>2.4041000000000001</c:v>
                </c:pt>
                <c:pt idx="8690">
                  <c:v>2.3816999999999999</c:v>
                </c:pt>
                <c:pt idx="8691">
                  <c:v>2.3816999999999999</c:v>
                </c:pt>
                <c:pt idx="8692">
                  <c:v>2.3816999999999999</c:v>
                </c:pt>
                <c:pt idx="8693">
                  <c:v>2.3936000000000002</c:v>
                </c:pt>
                <c:pt idx="8694">
                  <c:v>2.4076</c:v>
                </c:pt>
                <c:pt idx="8695">
                  <c:v>2.4085999999999999</c:v>
                </c:pt>
                <c:pt idx="8696">
                  <c:v>2.4238</c:v>
                </c:pt>
                <c:pt idx="8697">
                  <c:v>2.3923999999999999</c:v>
                </c:pt>
                <c:pt idx="8698">
                  <c:v>2.3923999999999999</c:v>
                </c:pt>
                <c:pt idx="8699">
                  <c:v>2.3923999999999999</c:v>
                </c:pt>
                <c:pt idx="8700">
                  <c:v>2.387</c:v>
                </c:pt>
                <c:pt idx="8701">
                  <c:v>2.3982999999999999</c:v>
                </c:pt>
                <c:pt idx="8702">
                  <c:v>2.3986000000000001</c:v>
                </c:pt>
                <c:pt idx="8703">
                  <c:v>2.3799000000000001</c:v>
                </c:pt>
                <c:pt idx="8704">
                  <c:v>2.3624999999999998</c:v>
                </c:pt>
                <c:pt idx="8705">
                  <c:v>2.3624999999999998</c:v>
                </c:pt>
                <c:pt idx="8706">
                  <c:v>2.3624999999999998</c:v>
                </c:pt>
                <c:pt idx="8707">
                  <c:v>2.3391000000000002</c:v>
                </c:pt>
                <c:pt idx="8708">
                  <c:v>2.3367</c:v>
                </c:pt>
                <c:pt idx="8709">
                  <c:v>2.3454000000000002</c:v>
                </c:pt>
                <c:pt idx="8710">
                  <c:v>2.3435999999999999</c:v>
                </c:pt>
                <c:pt idx="8711">
                  <c:v>2.3334000000000001</c:v>
                </c:pt>
                <c:pt idx="8712">
                  <c:v>2.3334000000000001</c:v>
                </c:pt>
                <c:pt idx="8713">
                  <c:v>2.3334000000000001</c:v>
                </c:pt>
                <c:pt idx="8714">
                  <c:v>2.3334000000000001</c:v>
                </c:pt>
                <c:pt idx="8715">
                  <c:v>2.3334000000000001</c:v>
                </c:pt>
                <c:pt idx="8716">
                  <c:v>2.3239999999999998</c:v>
                </c:pt>
                <c:pt idx="8717">
                  <c:v>2.3094000000000001</c:v>
                </c:pt>
                <c:pt idx="8718">
                  <c:v>2.3382000000000001</c:v>
                </c:pt>
                <c:pt idx="8719">
                  <c:v>2.3382000000000001</c:v>
                </c:pt>
                <c:pt idx="8720">
                  <c:v>2.3382000000000001</c:v>
                </c:pt>
                <c:pt idx="8721">
                  <c:v>2.3410000000000002</c:v>
                </c:pt>
                <c:pt idx="8722">
                  <c:v>2.3460999999999999</c:v>
                </c:pt>
                <c:pt idx="8723">
                  <c:v>2.3649</c:v>
                </c:pt>
                <c:pt idx="8724">
                  <c:v>2.3485999999999998</c:v>
                </c:pt>
                <c:pt idx="8725">
                  <c:v>2.3637999999999999</c:v>
                </c:pt>
                <c:pt idx="8726">
                  <c:v>2.3637999999999999</c:v>
                </c:pt>
                <c:pt idx="8727">
                  <c:v>2.3637999999999999</c:v>
                </c:pt>
                <c:pt idx="8728">
                  <c:v>2.3517999999999999</c:v>
                </c:pt>
                <c:pt idx="8729">
                  <c:v>2.3521999999999998</c:v>
                </c:pt>
                <c:pt idx="8730">
                  <c:v>2.3338000000000001</c:v>
                </c:pt>
                <c:pt idx="8731">
                  <c:v>2.3420000000000001</c:v>
                </c:pt>
                <c:pt idx="8732">
                  <c:v>2.3245</c:v>
                </c:pt>
                <c:pt idx="8733">
                  <c:v>2.3245</c:v>
                </c:pt>
                <c:pt idx="8734">
                  <c:v>2.3245</c:v>
                </c:pt>
                <c:pt idx="8735">
                  <c:v>2.3248000000000002</c:v>
                </c:pt>
                <c:pt idx="8736">
                  <c:v>2.3123999999999998</c:v>
                </c:pt>
                <c:pt idx="8737">
                  <c:v>2.3119000000000001</c:v>
                </c:pt>
                <c:pt idx="8738">
                  <c:v>2.2829999999999999</c:v>
                </c:pt>
                <c:pt idx="8739">
                  <c:v>2.2603</c:v>
                </c:pt>
                <c:pt idx="8740">
                  <c:v>2.2603</c:v>
                </c:pt>
                <c:pt idx="8741">
                  <c:v>2.2603</c:v>
                </c:pt>
                <c:pt idx="8742">
                  <c:v>2.2629999999999999</c:v>
                </c:pt>
                <c:pt idx="8743">
                  <c:v>2.262</c:v>
                </c:pt>
                <c:pt idx="8744">
                  <c:v>2.2711000000000001</c:v>
                </c:pt>
                <c:pt idx="8745">
                  <c:v>2.2810999999999999</c:v>
                </c:pt>
                <c:pt idx="8746">
                  <c:v>2.242</c:v>
                </c:pt>
                <c:pt idx="8747">
                  <c:v>2.242</c:v>
                </c:pt>
                <c:pt idx="8748">
                  <c:v>2.242</c:v>
                </c:pt>
                <c:pt idx="8749">
                  <c:v>2.2326000000000001</c:v>
                </c:pt>
                <c:pt idx="8750">
                  <c:v>2.1974</c:v>
                </c:pt>
                <c:pt idx="8751">
                  <c:v>2.2111000000000001</c:v>
                </c:pt>
                <c:pt idx="8752">
                  <c:v>2.1987000000000001</c:v>
                </c:pt>
                <c:pt idx="8753">
                  <c:v>2.2059000000000002</c:v>
                </c:pt>
                <c:pt idx="8754">
                  <c:v>2.2059000000000002</c:v>
                </c:pt>
                <c:pt idx="8755">
                  <c:v>2.2059000000000002</c:v>
                </c:pt>
                <c:pt idx="8756">
                  <c:v>2.2096</c:v>
                </c:pt>
                <c:pt idx="8757">
                  <c:v>2.2256999999999998</c:v>
                </c:pt>
                <c:pt idx="8758">
                  <c:v>2.2342</c:v>
                </c:pt>
                <c:pt idx="8759">
                  <c:v>2.2482000000000002</c:v>
                </c:pt>
                <c:pt idx="8760">
                  <c:v>2.2482000000000002</c:v>
                </c:pt>
                <c:pt idx="8761">
                  <c:v>2.2482000000000002</c:v>
                </c:pt>
                <c:pt idx="8762">
                  <c:v>2.2482000000000002</c:v>
                </c:pt>
                <c:pt idx="8763">
                  <c:v>2.2482000000000002</c:v>
                </c:pt>
                <c:pt idx="8764">
                  <c:v>2.2448999999999999</c:v>
                </c:pt>
                <c:pt idx="8765">
                  <c:v>2.2425999999999999</c:v>
                </c:pt>
                <c:pt idx="8766">
                  <c:v>2.2229000000000001</c:v>
                </c:pt>
                <c:pt idx="8767">
                  <c:v>2.2324999999999999</c:v>
                </c:pt>
                <c:pt idx="8768">
                  <c:v>2.2324999999999999</c:v>
                </c:pt>
                <c:pt idx="8769">
                  <c:v>2.2324999999999999</c:v>
                </c:pt>
                <c:pt idx="8770">
                  <c:v>2.2370000000000001</c:v>
                </c:pt>
                <c:pt idx="8771">
                  <c:v>2.2199</c:v>
                </c:pt>
                <c:pt idx="8772">
                  <c:v>2.2360000000000002</c:v>
                </c:pt>
                <c:pt idx="8773">
                  <c:v>2.2360000000000002</c:v>
                </c:pt>
                <c:pt idx="8774">
                  <c:v>2.2221000000000002</c:v>
                </c:pt>
                <c:pt idx="8775">
                  <c:v>2.2221000000000002</c:v>
                </c:pt>
                <c:pt idx="8776">
                  <c:v>2.2221000000000002</c:v>
                </c:pt>
                <c:pt idx="8777">
                  <c:v>2.2286000000000001</c:v>
                </c:pt>
                <c:pt idx="8778">
                  <c:v>2.2322000000000002</c:v>
                </c:pt>
                <c:pt idx="8779">
                  <c:v>2.2282000000000002</c:v>
                </c:pt>
                <c:pt idx="8780">
                  <c:v>2.2107000000000001</c:v>
                </c:pt>
                <c:pt idx="8781">
                  <c:v>2.2191999999999998</c:v>
                </c:pt>
                <c:pt idx="8782">
                  <c:v>2.2191999999999998</c:v>
                </c:pt>
                <c:pt idx="8783">
                  <c:v>2.2191999999999998</c:v>
                </c:pt>
                <c:pt idx="8784">
                  <c:v>2.2164000000000001</c:v>
                </c:pt>
                <c:pt idx="8785">
                  <c:v>2.2101000000000002</c:v>
                </c:pt>
                <c:pt idx="8786">
                  <c:v>2.2128999999999999</c:v>
                </c:pt>
                <c:pt idx="8787">
                  <c:v>2.2166000000000001</c:v>
                </c:pt>
                <c:pt idx="8788">
                  <c:v>2.2109999999999999</c:v>
                </c:pt>
                <c:pt idx="8789">
                  <c:v>2.2109999999999999</c:v>
                </c:pt>
                <c:pt idx="8790">
                  <c:v>2.2109999999999999</c:v>
                </c:pt>
                <c:pt idx="8791">
                  <c:v>2.2111000000000001</c:v>
                </c:pt>
                <c:pt idx="8792">
                  <c:v>2.2155999999999998</c:v>
                </c:pt>
                <c:pt idx="8793">
                  <c:v>2.2111000000000001</c:v>
                </c:pt>
                <c:pt idx="8794">
                  <c:v>2.2130999999999998</c:v>
                </c:pt>
                <c:pt idx="8795">
                  <c:v>2.2187000000000001</c:v>
                </c:pt>
                <c:pt idx="8796">
                  <c:v>2.2187000000000001</c:v>
                </c:pt>
                <c:pt idx="8797">
                  <c:v>2.2187000000000001</c:v>
                </c:pt>
                <c:pt idx="8798">
                  <c:v>2.2208999999999999</c:v>
                </c:pt>
                <c:pt idx="8799">
                  <c:v>2.2353999999999998</c:v>
                </c:pt>
                <c:pt idx="8800">
                  <c:v>2.2404999999999999</c:v>
                </c:pt>
                <c:pt idx="8801">
                  <c:v>2.2250999999999999</c:v>
                </c:pt>
                <c:pt idx="8802">
                  <c:v>2.2389999999999999</c:v>
                </c:pt>
                <c:pt idx="8803">
                  <c:v>2.2389999999999999</c:v>
                </c:pt>
                <c:pt idx="8804">
                  <c:v>2.2389999999999999</c:v>
                </c:pt>
                <c:pt idx="8805">
                  <c:v>2.2639999999999998</c:v>
                </c:pt>
                <c:pt idx="8806">
                  <c:v>2.2654000000000001</c:v>
                </c:pt>
                <c:pt idx="8807">
                  <c:v>2.2801999999999998</c:v>
                </c:pt>
                <c:pt idx="8808">
                  <c:v>2.2694999999999999</c:v>
                </c:pt>
                <c:pt idx="8809">
                  <c:v>2.2444999999999999</c:v>
                </c:pt>
                <c:pt idx="8810">
                  <c:v>2.2444999999999999</c:v>
                </c:pt>
                <c:pt idx="8811">
                  <c:v>2.2444999999999999</c:v>
                </c:pt>
                <c:pt idx="8812">
                  <c:v>2.2336</c:v>
                </c:pt>
                <c:pt idx="8813">
                  <c:v>2.2296</c:v>
                </c:pt>
                <c:pt idx="8814">
                  <c:v>2.2307000000000001</c:v>
                </c:pt>
                <c:pt idx="8815">
                  <c:v>2.2305999999999999</c:v>
                </c:pt>
                <c:pt idx="8816">
                  <c:v>2.2347000000000001</c:v>
                </c:pt>
                <c:pt idx="8817">
                  <c:v>2.2347000000000001</c:v>
                </c:pt>
                <c:pt idx="8818">
                  <c:v>2.2347000000000001</c:v>
                </c:pt>
                <c:pt idx="8819">
                  <c:v>2.2313000000000001</c:v>
                </c:pt>
                <c:pt idx="8820">
                  <c:v>2.2486000000000002</c:v>
                </c:pt>
                <c:pt idx="8821">
                  <c:v>2.2534000000000001</c:v>
                </c:pt>
                <c:pt idx="8822">
                  <c:v>2.2534000000000001</c:v>
                </c:pt>
                <c:pt idx="8823">
                  <c:v>2.238</c:v>
                </c:pt>
                <c:pt idx="8824">
                  <c:v>2.238</c:v>
                </c:pt>
                <c:pt idx="8825">
                  <c:v>2.238</c:v>
                </c:pt>
                <c:pt idx="8826">
                  <c:v>2.2195</c:v>
                </c:pt>
                <c:pt idx="8827">
                  <c:v>2.2216999999999998</c:v>
                </c:pt>
                <c:pt idx="8828">
                  <c:v>2.2052</c:v>
                </c:pt>
                <c:pt idx="8829">
                  <c:v>2.2088999999999999</c:v>
                </c:pt>
                <c:pt idx="8830">
                  <c:v>2.1974999999999998</c:v>
                </c:pt>
                <c:pt idx="8831">
                  <c:v>2.1974999999999998</c:v>
                </c:pt>
                <c:pt idx="8832">
                  <c:v>2.1974999999999998</c:v>
                </c:pt>
                <c:pt idx="8833">
                  <c:v>2.2025000000000001</c:v>
                </c:pt>
                <c:pt idx="8834">
                  <c:v>2.2054</c:v>
                </c:pt>
                <c:pt idx="8835">
                  <c:v>2.2134</c:v>
                </c:pt>
                <c:pt idx="8836">
                  <c:v>2.2281</c:v>
                </c:pt>
                <c:pt idx="8837">
                  <c:v>2.2149000000000001</c:v>
                </c:pt>
                <c:pt idx="8838">
                  <c:v>2.2149000000000001</c:v>
                </c:pt>
                <c:pt idx="8839">
                  <c:v>2.2149000000000001</c:v>
                </c:pt>
                <c:pt idx="8840">
                  <c:v>2.2201</c:v>
                </c:pt>
                <c:pt idx="8841">
                  <c:v>2.2149999999999999</c:v>
                </c:pt>
                <c:pt idx="8842">
                  <c:v>2.2139000000000002</c:v>
                </c:pt>
                <c:pt idx="8843">
                  <c:v>2.2237</c:v>
                </c:pt>
                <c:pt idx="8844">
                  <c:v>2.2227999999999999</c:v>
                </c:pt>
                <c:pt idx="8845">
                  <c:v>2.2227999999999999</c:v>
                </c:pt>
                <c:pt idx="8846">
                  <c:v>2.2227999999999999</c:v>
                </c:pt>
                <c:pt idx="8847">
                  <c:v>2.2176</c:v>
                </c:pt>
                <c:pt idx="8848">
                  <c:v>2.2195</c:v>
                </c:pt>
                <c:pt idx="8849">
                  <c:v>2.2193000000000001</c:v>
                </c:pt>
                <c:pt idx="8850">
                  <c:v>2.2403</c:v>
                </c:pt>
                <c:pt idx="8851">
                  <c:v>2.2362000000000002</c:v>
                </c:pt>
                <c:pt idx="8852">
                  <c:v>2.2362000000000002</c:v>
                </c:pt>
                <c:pt idx="8853">
                  <c:v>2.2362000000000002</c:v>
                </c:pt>
                <c:pt idx="8854">
                  <c:v>2.2238000000000002</c:v>
                </c:pt>
                <c:pt idx="8855">
                  <c:v>2.2128999999999999</c:v>
                </c:pt>
                <c:pt idx="8856">
                  <c:v>2.2202000000000002</c:v>
                </c:pt>
                <c:pt idx="8857">
                  <c:v>2.2204000000000002</c:v>
                </c:pt>
                <c:pt idx="8858">
                  <c:v>2.2292999999999998</c:v>
                </c:pt>
                <c:pt idx="8859">
                  <c:v>2.2292999999999998</c:v>
                </c:pt>
                <c:pt idx="8860">
                  <c:v>2.2292999999999998</c:v>
                </c:pt>
                <c:pt idx="8861">
                  <c:v>2.2302</c:v>
                </c:pt>
                <c:pt idx="8862">
                  <c:v>2.2277999999999998</c:v>
                </c:pt>
                <c:pt idx="8863">
                  <c:v>2.2446999999999999</c:v>
                </c:pt>
                <c:pt idx="8864">
                  <c:v>2.2673999999999999</c:v>
                </c:pt>
                <c:pt idx="8865">
                  <c:v>2.2606999999999999</c:v>
                </c:pt>
                <c:pt idx="8866">
                  <c:v>2.2606999999999999</c:v>
                </c:pt>
                <c:pt idx="8867">
                  <c:v>2.2606999999999999</c:v>
                </c:pt>
                <c:pt idx="8868">
                  <c:v>2.2576999999999998</c:v>
                </c:pt>
                <c:pt idx="8869">
                  <c:v>2.2755999999999998</c:v>
                </c:pt>
                <c:pt idx="8870">
                  <c:v>2.2789999999999999</c:v>
                </c:pt>
                <c:pt idx="8871">
                  <c:v>2.2801999999999998</c:v>
                </c:pt>
                <c:pt idx="8872">
                  <c:v>2.2986</c:v>
                </c:pt>
                <c:pt idx="8873">
                  <c:v>2.2778999999999998</c:v>
                </c:pt>
                <c:pt idx="8874">
                  <c:v>2.2770000000000001</c:v>
                </c:pt>
                <c:pt idx="8875">
                  <c:v>2.2692000000000001</c:v>
                </c:pt>
                <c:pt idx="8876">
                  <c:v>2.2703000000000002</c:v>
                </c:pt>
                <c:pt idx="8877">
                  <c:v>2.2690000000000001</c:v>
                </c:pt>
                <c:pt idx="8878">
                  <c:v>2.2595000000000001</c:v>
                </c:pt>
                <c:pt idx="8879">
                  <c:v>2.2587000000000002</c:v>
                </c:pt>
                <c:pt idx="8880">
                  <c:v>2.2549999999999999</c:v>
                </c:pt>
                <c:pt idx="8881">
                  <c:v>2.2582</c:v>
                </c:pt>
                <c:pt idx="8882">
                  <c:v>2.2778</c:v>
                </c:pt>
                <c:pt idx="8883">
                  <c:v>2.2808000000000002</c:v>
                </c:pt>
                <c:pt idx="8884">
                  <c:v>2.2747999999999999</c:v>
                </c:pt>
                <c:pt idx="8885">
                  <c:v>2.2591000000000001</c:v>
                </c:pt>
                <c:pt idx="8886">
                  <c:v>2.2498999999999998</c:v>
                </c:pt>
                <c:pt idx="8887">
                  <c:v>2.2395999999999998</c:v>
                </c:pt>
                <c:pt idx="8888">
                  <c:v>2.2364000000000002</c:v>
                </c:pt>
                <c:pt idx="8889">
                  <c:v>2.2521</c:v>
                </c:pt>
                <c:pt idx="8890">
                  <c:v>2.2319</c:v>
                </c:pt>
                <c:pt idx="8891">
                  <c:v>2.2355999999999998</c:v>
                </c:pt>
                <c:pt idx="8892">
                  <c:v>2.2416</c:v>
                </c:pt>
                <c:pt idx="8893">
                  <c:v>2.2490999999999999</c:v>
                </c:pt>
                <c:pt idx="8894">
                  <c:v>2.2812999999999999</c:v>
                </c:pt>
                <c:pt idx="8895">
                  <c:v>2.2967</c:v>
                </c:pt>
                <c:pt idx="8896">
                  <c:v>2.2879999999999998</c:v>
                </c:pt>
                <c:pt idx="8897">
                  <c:v>2.3250999999999999</c:v>
                </c:pt>
                <c:pt idx="8898">
                  <c:v>2.3401000000000001</c:v>
                </c:pt>
                <c:pt idx="8899">
                  <c:v>2.3351000000000002</c:v>
                </c:pt>
                <c:pt idx="8900">
                  <c:v>2.3384</c:v>
                </c:pt>
                <c:pt idx="8901">
                  <c:v>2.3668</c:v>
                </c:pt>
                <c:pt idx="8902">
                  <c:v>2.3656000000000001</c:v>
                </c:pt>
                <c:pt idx="8903">
                  <c:v>2.387</c:v>
                </c:pt>
                <c:pt idx="8904">
                  <c:v>2.4026000000000001</c:v>
                </c:pt>
                <c:pt idx="8905">
                  <c:v>2.407</c:v>
                </c:pt>
                <c:pt idx="8906">
                  <c:v>2.4085000000000001</c:v>
                </c:pt>
                <c:pt idx="8907">
                  <c:v>2.431</c:v>
                </c:pt>
                <c:pt idx="8908">
                  <c:v>2.4521999999999999</c:v>
                </c:pt>
                <c:pt idx="8909">
                  <c:v>2.4510000000000001</c:v>
                </c:pt>
                <c:pt idx="8910">
                  <c:v>2.4622999999999999</c:v>
                </c:pt>
                <c:pt idx="8911">
                  <c:v>2.4784999999999999</c:v>
                </c:pt>
                <c:pt idx="8912">
                  <c:v>2.4931999999999999</c:v>
                </c:pt>
                <c:pt idx="8913">
                  <c:v>2.4098000000000002</c:v>
                </c:pt>
                <c:pt idx="8914">
                  <c:v>2.4037999999999999</c:v>
                </c:pt>
                <c:pt idx="8915">
                  <c:v>2.4072</c:v>
                </c:pt>
                <c:pt idx="8916">
                  <c:v>2.3914</c:v>
                </c:pt>
                <c:pt idx="8917">
                  <c:v>2.4102999999999999</c:v>
                </c:pt>
                <c:pt idx="8918">
                  <c:v>2.3923000000000001</c:v>
                </c:pt>
                <c:pt idx="8919">
                  <c:v>2.3990999999999998</c:v>
                </c:pt>
                <c:pt idx="8920">
                  <c:v>2.4316</c:v>
                </c:pt>
                <c:pt idx="8921">
                  <c:v>2.4769999999999999</c:v>
                </c:pt>
                <c:pt idx="8922">
                  <c:v>2.4477000000000002</c:v>
                </c:pt>
                <c:pt idx="8923">
                  <c:v>2.4554</c:v>
                </c:pt>
                <c:pt idx="8924">
                  <c:v>2.4796999999999998</c:v>
                </c:pt>
                <c:pt idx="8925">
                  <c:v>2.4781</c:v>
                </c:pt>
                <c:pt idx="8926">
                  <c:v>2.5004</c:v>
                </c:pt>
                <c:pt idx="8927">
                  <c:v>2.4805000000000001</c:v>
                </c:pt>
                <c:pt idx="8928">
                  <c:v>2.5341</c:v>
                </c:pt>
                <c:pt idx="8929">
                  <c:v>2.4868999999999999</c:v>
                </c:pt>
                <c:pt idx="8930">
                  <c:v>2.4346000000000001</c:v>
                </c:pt>
                <c:pt idx="8931">
                  <c:v>2.4119000000000002</c:v>
                </c:pt>
                <c:pt idx="8932">
                  <c:v>2.4441999999999999</c:v>
                </c:pt>
                <c:pt idx="8933">
                  <c:v>2.4839000000000002</c:v>
                </c:pt>
                <c:pt idx="8934">
                  <c:v>2.5194999999999999</c:v>
                </c:pt>
                <c:pt idx="8935">
                  <c:v>2.5167999999999999</c:v>
                </c:pt>
                <c:pt idx="8936">
                  <c:v>2.5325000000000002</c:v>
                </c:pt>
                <c:pt idx="8937">
                  <c:v>2.5720999999999998</c:v>
                </c:pt>
                <c:pt idx="8938">
                  <c:v>2.5390000000000001</c:v>
                </c:pt>
                <c:pt idx="8939">
                  <c:v>2.5644</c:v>
                </c:pt>
                <c:pt idx="8940">
                  <c:v>2.5550000000000002</c:v>
                </c:pt>
                <c:pt idx="8941">
                  <c:v>2.5724999999999998</c:v>
                </c:pt>
                <c:pt idx="8942">
                  <c:v>2.6135999999999999</c:v>
                </c:pt>
                <c:pt idx="8943">
                  <c:v>2.6034999999999999</c:v>
                </c:pt>
                <c:pt idx="8944">
                  <c:v>2.5966999999999998</c:v>
                </c:pt>
                <c:pt idx="8945">
                  <c:v>2.5849000000000002</c:v>
                </c:pt>
                <c:pt idx="8946">
                  <c:v>2.5449999999999999</c:v>
                </c:pt>
                <c:pt idx="8947">
                  <c:v>2.5390999999999999</c:v>
                </c:pt>
                <c:pt idx="8948">
                  <c:v>2.5282</c:v>
                </c:pt>
                <c:pt idx="8949">
                  <c:v>2.5236999999999998</c:v>
                </c:pt>
                <c:pt idx="8950">
                  <c:v>2.5103</c:v>
                </c:pt>
                <c:pt idx="8951">
                  <c:v>2.5065</c:v>
                </c:pt>
                <c:pt idx="8952">
                  <c:v>2.5600999999999998</c:v>
                </c:pt>
                <c:pt idx="8953">
                  <c:v>2.5623999999999998</c:v>
                </c:pt>
                <c:pt idx="8954">
                  <c:v>2.5663999999999998</c:v>
                </c:pt>
                <c:pt idx="8955">
                  <c:v>2.5607000000000002</c:v>
                </c:pt>
                <c:pt idx="8956">
                  <c:v>2.5796999999999999</c:v>
                </c:pt>
                <c:pt idx="8957">
                  <c:v>2.5888</c:v>
                </c:pt>
                <c:pt idx="8958">
                  <c:v>2.5922999999999998</c:v>
                </c:pt>
                <c:pt idx="8959">
                  <c:v>2.6015999999999999</c:v>
                </c:pt>
                <c:pt idx="8960">
                  <c:v>2.5931000000000002</c:v>
                </c:pt>
                <c:pt idx="8961">
                  <c:v>2.6271</c:v>
                </c:pt>
                <c:pt idx="8962">
                  <c:v>2.6558000000000002</c:v>
                </c:pt>
                <c:pt idx="8963">
                  <c:v>2.6717</c:v>
                </c:pt>
                <c:pt idx="8964">
                  <c:v>2.7403</c:v>
                </c:pt>
                <c:pt idx="8965">
                  <c:v>2.7246000000000001</c:v>
                </c:pt>
                <c:pt idx="8966">
                  <c:v>2.6676000000000002</c:v>
                </c:pt>
                <c:pt idx="8967">
                  <c:v>2.6486000000000001</c:v>
                </c:pt>
                <c:pt idx="8968">
                  <c:v>2.6526999999999998</c:v>
                </c:pt>
                <c:pt idx="8969">
                  <c:v>2.6775000000000002</c:v>
                </c:pt>
                <c:pt idx="8970">
                  <c:v>2.6831999999999998</c:v>
                </c:pt>
                <c:pt idx="8971">
                  <c:v>2.6812</c:v>
                </c:pt>
                <c:pt idx="8972">
                  <c:v>2.6783000000000001</c:v>
                </c:pt>
                <c:pt idx="8973">
                  <c:v>2.6562000000000001</c:v>
                </c:pt>
                <c:pt idx="8974">
                  <c:v>2.6562000000000001</c:v>
                </c:pt>
                <c:pt idx="8975">
                  <c:v>2.6928999999999998</c:v>
                </c:pt>
                <c:pt idx="8976">
                  <c:v>2.7107000000000001</c:v>
                </c:pt>
                <c:pt idx="8977">
                  <c:v>2.7023000000000001</c:v>
                </c:pt>
                <c:pt idx="8978">
                  <c:v>2.6806999999999999</c:v>
                </c:pt>
                <c:pt idx="8979">
                  <c:v>2.6919</c:v>
                </c:pt>
                <c:pt idx="8980">
                  <c:v>2.6583000000000001</c:v>
                </c:pt>
                <c:pt idx="8981">
                  <c:v>2.6575000000000002</c:v>
                </c:pt>
                <c:pt idx="8982">
                  <c:v>2.6484999999999999</c:v>
                </c:pt>
                <c:pt idx="8983">
                  <c:v>2.6221999999999999</c:v>
                </c:pt>
                <c:pt idx="8984">
                  <c:v>2.6122000000000001</c:v>
                </c:pt>
                <c:pt idx="8985">
                  <c:v>2.6193</c:v>
                </c:pt>
                <c:pt idx="8986">
                  <c:v>2.6242999999999999</c:v>
                </c:pt>
                <c:pt idx="8987">
                  <c:v>2.6246999999999998</c:v>
                </c:pt>
                <c:pt idx="8988">
                  <c:v>2.5968</c:v>
                </c:pt>
                <c:pt idx="8989">
                  <c:v>2.5754000000000001</c:v>
                </c:pt>
                <c:pt idx="8990">
                  <c:v>2.5855999999999999</c:v>
                </c:pt>
                <c:pt idx="8991">
                  <c:v>2.5966</c:v>
                </c:pt>
                <c:pt idx="8992">
                  <c:v>2.5809000000000002</c:v>
                </c:pt>
                <c:pt idx="8993">
                  <c:v>2.5796999999999999</c:v>
                </c:pt>
                <c:pt idx="8994">
                  <c:v>2.5960000000000001</c:v>
                </c:pt>
                <c:pt idx="8995">
                  <c:v>2.6623000000000001</c:v>
                </c:pt>
                <c:pt idx="8996">
                  <c:v>2.6894</c:v>
                </c:pt>
                <c:pt idx="8997">
                  <c:v>2.7059000000000002</c:v>
                </c:pt>
                <c:pt idx="8998">
                  <c:v>2.7147999999999999</c:v>
                </c:pt>
                <c:pt idx="8999">
                  <c:v>2.7385999999999999</c:v>
                </c:pt>
                <c:pt idx="9000">
                  <c:v>2.7641</c:v>
                </c:pt>
                <c:pt idx="9001">
                  <c:v>2.7873000000000001</c:v>
                </c:pt>
                <c:pt idx="9002">
                  <c:v>2.8075000000000001</c:v>
                </c:pt>
                <c:pt idx="9003">
                  <c:v>2.8576000000000001</c:v>
                </c:pt>
                <c:pt idx="9004">
                  <c:v>2.8624999999999998</c:v>
                </c:pt>
                <c:pt idx="9005">
                  <c:v>2.8391999999999999</c:v>
                </c:pt>
                <c:pt idx="9006">
                  <c:v>2.843</c:v>
                </c:pt>
                <c:pt idx="9007">
                  <c:v>2.8544999999999998</c:v>
                </c:pt>
                <c:pt idx="9008">
                  <c:v>2.8700999999999999</c:v>
                </c:pt>
                <c:pt idx="9009">
                  <c:v>2.8811</c:v>
                </c:pt>
                <c:pt idx="9010">
                  <c:v>2.8649</c:v>
                </c:pt>
                <c:pt idx="9011">
                  <c:v>2.8645999999999998</c:v>
                </c:pt>
                <c:pt idx="9012">
                  <c:v>2.8727999999999998</c:v>
                </c:pt>
                <c:pt idx="9013">
                  <c:v>2.8782000000000001</c:v>
                </c:pt>
                <c:pt idx="9014">
                  <c:v>2.8654999999999999</c:v>
                </c:pt>
                <c:pt idx="9015">
                  <c:v>2.9051</c:v>
                </c:pt>
                <c:pt idx="9016">
                  <c:v>2.9803999999999999</c:v>
                </c:pt>
                <c:pt idx="9017">
                  <c:v>2.9931000000000001</c:v>
                </c:pt>
                <c:pt idx="9018">
                  <c:v>3.0366</c:v>
                </c:pt>
                <c:pt idx="9019">
                  <c:v>3.1017999999999999</c:v>
                </c:pt>
                <c:pt idx="9020">
                  <c:v>3.1299000000000001</c:v>
                </c:pt>
                <c:pt idx="9021">
                  <c:v>3.1162000000000001</c:v>
                </c:pt>
                <c:pt idx="9022">
                  <c:v>3.1171000000000002</c:v>
                </c:pt>
                <c:pt idx="9023">
                  <c:v>3.2263999999999999</c:v>
                </c:pt>
                <c:pt idx="9024">
                  <c:v>3.2256999999999998</c:v>
                </c:pt>
                <c:pt idx="9025">
                  <c:v>3.2683</c:v>
                </c:pt>
                <c:pt idx="9026">
                  <c:v>3.2517999999999998</c:v>
                </c:pt>
                <c:pt idx="9027">
                  <c:v>3.2642000000000002</c:v>
                </c:pt>
                <c:pt idx="9028">
                  <c:v>3.2423000000000002</c:v>
                </c:pt>
                <c:pt idx="9029">
                  <c:v>3.18</c:v>
                </c:pt>
                <c:pt idx="9030">
                  <c:v>3.1309999999999998</c:v>
                </c:pt>
                <c:pt idx="9031">
                  <c:v>3.1476000000000002</c:v>
                </c:pt>
                <c:pt idx="9032">
                  <c:v>3.1915</c:v>
                </c:pt>
                <c:pt idx="9033">
                  <c:v>3.2259000000000002</c:v>
                </c:pt>
                <c:pt idx="9034">
                  <c:v>3.2601</c:v>
                </c:pt>
                <c:pt idx="9035">
                  <c:v>3.2080000000000002</c:v>
                </c:pt>
                <c:pt idx="9036">
                  <c:v>3.1556000000000002</c:v>
                </c:pt>
                <c:pt idx="9037">
                  <c:v>3.1492</c:v>
                </c:pt>
                <c:pt idx="9038">
                  <c:v>3.0926</c:v>
                </c:pt>
                <c:pt idx="9039">
                  <c:v>3.1231</c:v>
                </c:pt>
                <c:pt idx="9040">
                  <c:v>3.0834000000000001</c:v>
                </c:pt>
                <c:pt idx="9041">
                  <c:v>3.0466000000000002</c:v>
                </c:pt>
                <c:pt idx="9042">
                  <c:v>3.0796000000000001</c:v>
                </c:pt>
                <c:pt idx="9043">
                  <c:v>3.1011000000000002</c:v>
                </c:pt>
                <c:pt idx="9044">
                  <c:v>3.0880000000000001</c:v>
                </c:pt>
                <c:pt idx="9045">
                  <c:v>3.0680999999999998</c:v>
                </c:pt>
                <c:pt idx="9046">
                  <c:v>3.0249000000000001</c:v>
                </c:pt>
                <c:pt idx="9047">
                  <c:v>3.0543999999999998</c:v>
                </c:pt>
                <c:pt idx="9048">
                  <c:v>3.0472999999999999</c:v>
                </c:pt>
                <c:pt idx="9049">
                  <c:v>3.0186000000000002</c:v>
                </c:pt>
                <c:pt idx="9050">
                  <c:v>3.0084</c:v>
                </c:pt>
                <c:pt idx="9051">
                  <c:v>2.9744999999999999</c:v>
                </c:pt>
                <c:pt idx="9052">
                  <c:v>2.9236</c:v>
                </c:pt>
                <c:pt idx="9053">
                  <c:v>2.9375</c:v>
                </c:pt>
                <c:pt idx="9054">
                  <c:v>2.9935999999999998</c:v>
                </c:pt>
                <c:pt idx="9055">
                  <c:v>2.9935999999999998</c:v>
                </c:pt>
                <c:pt idx="9056">
                  <c:v>2.9935999999999998</c:v>
                </c:pt>
                <c:pt idx="9057">
                  <c:v>2.9935999999999998</c:v>
                </c:pt>
                <c:pt idx="9058">
                  <c:v>3.0754000000000001</c:v>
                </c:pt>
                <c:pt idx="9059">
                  <c:v>3.0626000000000002</c:v>
                </c:pt>
                <c:pt idx="9060">
                  <c:v>3.0419999999999998</c:v>
                </c:pt>
                <c:pt idx="9061">
                  <c:v>3.0421</c:v>
                </c:pt>
                <c:pt idx="9062">
                  <c:v>2.9965999999999999</c:v>
                </c:pt>
                <c:pt idx="9063">
                  <c:v>2.9965999999999999</c:v>
                </c:pt>
                <c:pt idx="9064">
                  <c:v>2.9965999999999999</c:v>
                </c:pt>
                <c:pt idx="9065">
                  <c:v>3.0175000000000001</c:v>
                </c:pt>
                <c:pt idx="9066">
                  <c:v>3.0388999999999999</c:v>
                </c:pt>
                <c:pt idx="9067">
                  <c:v>3.0103</c:v>
                </c:pt>
                <c:pt idx="9068">
                  <c:v>3.0032000000000001</c:v>
                </c:pt>
                <c:pt idx="9069">
                  <c:v>2.9893999999999998</c:v>
                </c:pt>
                <c:pt idx="9070">
                  <c:v>2.9893999999999998</c:v>
                </c:pt>
                <c:pt idx="9071">
                  <c:v>2.9893999999999998</c:v>
                </c:pt>
                <c:pt idx="9072">
                  <c:v>3.0145</c:v>
                </c:pt>
                <c:pt idx="9073">
                  <c:v>3.0284</c:v>
                </c:pt>
                <c:pt idx="9074">
                  <c:v>3.0347</c:v>
                </c:pt>
                <c:pt idx="9075">
                  <c:v>3.0295000000000001</c:v>
                </c:pt>
                <c:pt idx="9076">
                  <c:v>3.0653000000000001</c:v>
                </c:pt>
                <c:pt idx="9077">
                  <c:v>3.0653000000000001</c:v>
                </c:pt>
                <c:pt idx="9078">
                  <c:v>3.0653000000000001</c:v>
                </c:pt>
                <c:pt idx="9079">
                  <c:v>3.1212</c:v>
                </c:pt>
                <c:pt idx="9080">
                  <c:v>3.1351</c:v>
                </c:pt>
                <c:pt idx="9081">
                  <c:v>3.1739999999999999</c:v>
                </c:pt>
                <c:pt idx="9082">
                  <c:v>3.1747999999999998</c:v>
                </c:pt>
                <c:pt idx="9083">
                  <c:v>3.1787999999999998</c:v>
                </c:pt>
                <c:pt idx="9084">
                  <c:v>3.1787999999999998</c:v>
                </c:pt>
                <c:pt idx="9085">
                  <c:v>3.1787999999999998</c:v>
                </c:pt>
                <c:pt idx="9086">
                  <c:v>3.1789000000000001</c:v>
                </c:pt>
                <c:pt idx="9087">
                  <c:v>3.1442999999999999</c:v>
                </c:pt>
                <c:pt idx="9088">
                  <c:v>3.1183999999999998</c:v>
                </c:pt>
                <c:pt idx="9089">
                  <c:v>3.1183999999999998</c:v>
                </c:pt>
                <c:pt idx="9090">
                  <c:v>3.1684000000000001</c:v>
                </c:pt>
                <c:pt idx="9091">
                  <c:v>3.1684000000000001</c:v>
                </c:pt>
                <c:pt idx="9092">
                  <c:v>3.1684000000000001</c:v>
                </c:pt>
                <c:pt idx="9093">
                  <c:v>3.1190000000000002</c:v>
                </c:pt>
                <c:pt idx="9094">
                  <c:v>3.0991</c:v>
                </c:pt>
                <c:pt idx="9095">
                  <c:v>3.0842999999999998</c:v>
                </c:pt>
                <c:pt idx="9096">
                  <c:v>3.1514000000000002</c:v>
                </c:pt>
                <c:pt idx="9097">
                  <c:v>3.1107</c:v>
                </c:pt>
                <c:pt idx="9098">
                  <c:v>3.1107</c:v>
                </c:pt>
                <c:pt idx="9099">
                  <c:v>3.1107</c:v>
                </c:pt>
                <c:pt idx="9100">
                  <c:v>3.1036000000000001</c:v>
                </c:pt>
                <c:pt idx="9101">
                  <c:v>3.1082000000000001</c:v>
                </c:pt>
                <c:pt idx="9102">
                  <c:v>3.0989</c:v>
                </c:pt>
                <c:pt idx="9103">
                  <c:v>3.0472000000000001</c:v>
                </c:pt>
                <c:pt idx="9104">
                  <c:v>3.0788000000000002</c:v>
                </c:pt>
                <c:pt idx="9105">
                  <c:v>3.0788000000000002</c:v>
                </c:pt>
                <c:pt idx="9106">
                  <c:v>3.0788000000000002</c:v>
                </c:pt>
                <c:pt idx="9107">
                  <c:v>3.0756999999999999</c:v>
                </c:pt>
                <c:pt idx="9108">
                  <c:v>3.1042000000000001</c:v>
                </c:pt>
                <c:pt idx="9109">
                  <c:v>3.0851999999999999</c:v>
                </c:pt>
                <c:pt idx="9110">
                  <c:v>3.1015000000000001</c:v>
                </c:pt>
                <c:pt idx="9111">
                  <c:v>3.1271</c:v>
                </c:pt>
                <c:pt idx="9112">
                  <c:v>3.1271</c:v>
                </c:pt>
                <c:pt idx="9113">
                  <c:v>3.1271</c:v>
                </c:pt>
                <c:pt idx="9114">
                  <c:v>3.1389999999999998</c:v>
                </c:pt>
                <c:pt idx="9115">
                  <c:v>3.1025999999999998</c:v>
                </c:pt>
                <c:pt idx="9116">
                  <c:v>3.1191</c:v>
                </c:pt>
                <c:pt idx="9117">
                  <c:v>3.1173000000000002</c:v>
                </c:pt>
                <c:pt idx="9118">
                  <c:v>3.1271</c:v>
                </c:pt>
                <c:pt idx="9119">
                  <c:v>3.1431</c:v>
                </c:pt>
                <c:pt idx="9120">
                  <c:v>3.1808999999999998</c:v>
                </c:pt>
                <c:pt idx="9121">
                  <c:v>3.2282000000000002</c:v>
                </c:pt>
                <c:pt idx="9122">
                  <c:v>3.2162999999999999</c:v>
                </c:pt>
                <c:pt idx="9123">
                  <c:v>3.1897000000000002</c:v>
                </c:pt>
                <c:pt idx="9124">
                  <c:v>3.1594000000000002</c:v>
                </c:pt>
                <c:pt idx="9125">
                  <c:v>3.1230000000000002</c:v>
                </c:pt>
                <c:pt idx="9126">
                  <c:v>3.1532</c:v>
                </c:pt>
                <c:pt idx="9127">
                  <c:v>3.1375000000000002</c:v>
                </c:pt>
                <c:pt idx="9128">
                  <c:v>3.1831999999999998</c:v>
                </c:pt>
                <c:pt idx="9129">
                  <c:v>3.2149000000000001</c:v>
                </c:pt>
                <c:pt idx="9130">
                  <c:v>3.1812999999999998</c:v>
                </c:pt>
                <c:pt idx="9131">
                  <c:v>3.2094</c:v>
                </c:pt>
                <c:pt idx="9132">
                  <c:v>3.2850000000000001</c:v>
                </c:pt>
                <c:pt idx="9133">
                  <c:v>3.3254000000000001</c:v>
                </c:pt>
                <c:pt idx="9134">
                  <c:v>3.3557000000000001</c:v>
                </c:pt>
                <c:pt idx="9135">
                  <c:v>3.3815</c:v>
                </c:pt>
                <c:pt idx="9136">
                  <c:v>3.3418999999999999</c:v>
                </c:pt>
                <c:pt idx="9137">
                  <c:v>3.3652000000000002</c:v>
                </c:pt>
                <c:pt idx="9138">
                  <c:v>3.3940000000000001</c:v>
                </c:pt>
                <c:pt idx="9139">
                  <c:v>3.4424999999999999</c:v>
                </c:pt>
                <c:pt idx="9140">
                  <c:v>3.4674999999999998</c:v>
                </c:pt>
                <c:pt idx="9141">
                  <c:v>3.4851000000000001</c:v>
                </c:pt>
                <c:pt idx="9142">
                  <c:v>3.5347</c:v>
                </c:pt>
                <c:pt idx="9143">
                  <c:v>3.5181</c:v>
                </c:pt>
                <c:pt idx="9144">
                  <c:v>3.4908999999999999</c:v>
                </c:pt>
                <c:pt idx="9145">
                  <c:v>3.4925000000000002</c:v>
                </c:pt>
                <c:pt idx="9146">
                  <c:v>3.4826000000000001</c:v>
                </c:pt>
                <c:pt idx="9147">
                  <c:v>3.5074000000000001</c:v>
                </c:pt>
                <c:pt idx="9148">
                  <c:v>3.4761000000000002</c:v>
                </c:pt>
                <c:pt idx="9149">
                  <c:v>3.4746000000000001</c:v>
                </c:pt>
                <c:pt idx="9150">
                  <c:v>3.4811000000000001</c:v>
                </c:pt>
                <c:pt idx="9151">
                  <c:v>3.4849000000000001</c:v>
                </c:pt>
                <c:pt idx="9152">
                  <c:v>3.4750999999999999</c:v>
                </c:pt>
                <c:pt idx="9153">
                  <c:v>3.4895999999999998</c:v>
                </c:pt>
                <c:pt idx="9154">
                  <c:v>3.5493999999999999</c:v>
                </c:pt>
                <c:pt idx="9155">
                  <c:v>3.5345</c:v>
                </c:pt>
                <c:pt idx="9156">
                  <c:v>3.6326000000000001</c:v>
                </c:pt>
                <c:pt idx="9157">
                  <c:v>3.5554999999999999</c:v>
                </c:pt>
                <c:pt idx="9158">
                  <c:v>3.5790000000000002</c:v>
                </c:pt>
                <c:pt idx="9159">
                  <c:v>3.6467000000000001</c:v>
                </c:pt>
                <c:pt idx="9160">
                  <c:v>3.6724999999999999</c:v>
                </c:pt>
                <c:pt idx="9161">
                  <c:v>3.7313999999999998</c:v>
                </c:pt>
                <c:pt idx="9162">
                  <c:v>3.7759999999999998</c:v>
                </c:pt>
                <c:pt idx="9163">
                  <c:v>3.7986</c:v>
                </c:pt>
                <c:pt idx="9164">
                  <c:v>3.8028</c:v>
                </c:pt>
                <c:pt idx="9165">
                  <c:v>3.7869999999999999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132352"/>
        <c:axId val="102138240"/>
      </c:lineChart>
      <c:lineChart>
        <c:grouping val="standard"/>
        <c:varyColors val="0"/>
        <c:ser>
          <c:idx val="0"/>
          <c:order val="0"/>
          <c:tx>
            <c:strRef>
              <c:f>'diario 1'!$B$2</c:f>
              <c:strCache>
                <c:ptCount val="1"/>
                <c:pt idx="0">
                  <c:v>Taxa Selic (% a.a.)</c:v>
                </c:pt>
              </c:strCache>
            </c:strRef>
          </c:tx>
          <c:spPr>
            <a:ln w="635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'diario 1'!$A$7:$A$9172</c:f>
              <c:numCache>
                <c:formatCode>dd\ mmm\ yy\ ddd</c:formatCode>
                <c:ptCount val="9166"/>
                <c:pt idx="0">
                  <c:v>31477</c:v>
                </c:pt>
                <c:pt idx="1">
                  <c:v>31481</c:v>
                </c:pt>
                <c:pt idx="2">
                  <c:v>31483</c:v>
                </c:pt>
                <c:pt idx="3">
                  <c:v>31485</c:v>
                </c:pt>
                <c:pt idx="4">
                  <c:v>31488</c:v>
                </c:pt>
                <c:pt idx="5">
                  <c:v>31489</c:v>
                </c:pt>
                <c:pt idx="6">
                  <c:v>31490</c:v>
                </c:pt>
                <c:pt idx="7">
                  <c:v>31491</c:v>
                </c:pt>
                <c:pt idx="8">
                  <c:v>31492</c:v>
                </c:pt>
                <c:pt idx="9">
                  <c:v>31495</c:v>
                </c:pt>
                <c:pt idx="10">
                  <c:v>31496</c:v>
                </c:pt>
                <c:pt idx="11">
                  <c:v>31497</c:v>
                </c:pt>
                <c:pt idx="12">
                  <c:v>31502</c:v>
                </c:pt>
                <c:pt idx="13">
                  <c:v>31503</c:v>
                </c:pt>
                <c:pt idx="14">
                  <c:v>31504</c:v>
                </c:pt>
                <c:pt idx="15">
                  <c:v>31505</c:v>
                </c:pt>
                <c:pt idx="16">
                  <c:v>31506</c:v>
                </c:pt>
                <c:pt idx="17">
                  <c:v>31509</c:v>
                </c:pt>
                <c:pt idx="18">
                  <c:v>31510</c:v>
                </c:pt>
                <c:pt idx="19">
                  <c:v>31511</c:v>
                </c:pt>
                <c:pt idx="20">
                  <c:v>31512</c:v>
                </c:pt>
                <c:pt idx="21">
                  <c:v>31513</c:v>
                </c:pt>
                <c:pt idx="22">
                  <c:v>31516</c:v>
                </c:pt>
                <c:pt idx="23">
                  <c:v>31517</c:v>
                </c:pt>
                <c:pt idx="24">
                  <c:v>31518</c:v>
                </c:pt>
                <c:pt idx="25">
                  <c:v>31519</c:v>
                </c:pt>
                <c:pt idx="26">
                  <c:v>31520</c:v>
                </c:pt>
                <c:pt idx="27">
                  <c:v>31524</c:v>
                </c:pt>
                <c:pt idx="28">
                  <c:v>31525</c:v>
                </c:pt>
                <c:pt idx="29">
                  <c:v>31526</c:v>
                </c:pt>
                <c:pt idx="30">
                  <c:v>31527</c:v>
                </c:pt>
                <c:pt idx="31">
                  <c:v>31530</c:v>
                </c:pt>
                <c:pt idx="32">
                  <c:v>31531</c:v>
                </c:pt>
                <c:pt idx="33">
                  <c:v>31532</c:v>
                </c:pt>
                <c:pt idx="34">
                  <c:v>31534</c:v>
                </c:pt>
                <c:pt idx="35">
                  <c:v>31537</c:v>
                </c:pt>
                <c:pt idx="36">
                  <c:v>31538</c:v>
                </c:pt>
                <c:pt idx="37">
                  <c:v>31539</c:v>
                </c:pt>
                <c:pt idx="38">
                  <c:v>31540</c:v>
                </c:pt>
                <c:pt idx="39">
                  <c:v>31541</c:v>
                </c:pt>
                <c:pt idx="40">
                  <c:v>31544</c:v>
                </c:pt>
                <c:pt idx="41">
                  <c:v>31545</c:v>
                </c:pt>
                <c:pt idx="42">
                  <c:v>31546</c:v>
                </c:pt>
                <c:pt idx="43">
                  <c:v>31547</c:v>
                </c:pt>
                <c:pt idx="44">
                  <c:v>31548</c:v>
                </c:pt>
                <c:pt idx="45">
                  <c:v>31551</c:v>
                </c:pt>
                <c:pt idx="46">
                  <c:v>31552</c:v>
                </c:pt>
                <c:pt idx="47">
                  <c:v>31553</c:v>
                </c:pt>
                <c:pt idx="48">
                  <c:v>31554</c:v>
                </c:pt>
                <c:pt idx="49">
                  <c:v>31555</c:v>
                </c:pt>
                <c:pt idx="50">
                  <c:v>31559</c:v>
                </c:pt>
                <c:pt idx="51">
                  <c:v>31560</c:v>
                </c:pt>
                <c:pt idx="52">
                  <c:v>31561</c:v>
                </c:pt>
                <c:pt idx="53">
                  <c:v>31562</c:v>
                </c:pt>
                <c:pt idx="54">
                  <c:v>31565</c:v>
                </c:pt>
                <c:pt idx="55">
                  <c:v>31566</c:v>
                </c:pt>
                <c:pt idx="56">
                  <c:v>31567</c:v>
                </c:pt>
                <c:pt idx="57">
                  <c:v>31568</c:v>
                </c:pt>
                <c:pt idx="58">
                  <c:v>31569</c:v>
                </c:pt>
                <c:pt idx="59">
                  <c:v>31572</c:v>
                </c:pt>
                <c:pt idx="60">
                  <c:v>31573</c:v>
                </c:pt>
                <c:pt idx="61">
                  <c:v>31574</c:v>
                </c:pt>
                <c:pt idx="62">
                  <c:v>31575</c:v>
                </c:pt>
                <c:pt idx="63">
                  <c:v>31576</c:v>
                </c:pt>
                <c:pt idx="64">
                  <c:v>31579</c:v>
                </c:pt>
                <c:pt idx="65">
                  <c:v>31580</c:v>
                </c:pt>
                <c:pt idx="66">
                  <c:v>31581</c:v>
                </c:pt>
                <c:pt idx="67">
                  <c:v>31582</c:v>
                </c:pt>
                <c:pt idx="68">
                  <c:v>31583</c:v>
                </c:pt>
                <c:pt idx="69">
                  <c:v>31586</c:v>
                </c:pt>
                <c:pt idx="70">
                  <c:v>31587</c:v>
                </c:pt>
                <c:pt idx="71">
                  <c:v>31588</c:v>
                </c:pt>
                <c:pt idx="72">
                  <c:v>31589</c:v>
                </c:pt>
                <c:pt idx="73">
                  <c:v>31590</c:v>
                </c:pt>
                <c:pt idx="74">
                  <c:v>31593</c:v>
                </c:pt>
                <c:pt idx="75">
                  <c:v>31594</c:v>
                </c:pt>
                <c:pt idx="76">
                  <c:v>31595</c:v>
                </c:pt>
                <c:pt idx="77">
                  <c:v>31596</c:v>
                </c:pt>
                <c:pt idx="78">
                  <c:v>31597</c:v>
                </c:pt>
                <c:pt idx="79">
                  <c:v>31600</c:v>
                </c:pt>
                <c:pt idx="80">
                  <c:v>31601</c:v>
                </c:pt>
                <c:pt idx="81">
                  <c:v>31602</c:v>
                </c:pt>
                <c:pt idx="82">
                  <c:v>31603</c:v>
                </c:pt>
                <c:pt idx="83">
                  <c:v>31604</c:v>
                </c:pt>
                <c:pt idx="84">
                  <c:v>31607</c:v>
                </c:pt>
                <c:pt idx="85">
                  <c:v>31608</c:v>
                </c:pt>
                <c:pt idx="86">
                  <c:v>31609</c:v>
                </c:pt>
                <c:pt idx="87">
                  <c:v>31610</c:v>
                </c:pt>
                <c:pt idx="88">
                  <c:v>31611</c:v>
                </c:pt>
                <c:pt idx="89">
                  <c:v>31614</c:v>
                </c:pt>
                <c:pt idx="90">
                  <c:v>31615</c:v>
                </c:pt>
                <c:pt idx="91">
                  <c:v>31616</c:v>
                </c:pt>
                <c:pt idx="92">
                  <c:v>31617</c:v>
                </c:pt>
                <c:pt idx="93">
                  <c:v>31618</c:v>
                </c:pt>
                <c:pt idx="94">
                  <c:v>31621</c:v>
                </c:pt>
                <c:pt idx="95">
                  <c:v>31622</c:v>
                </c:pt>
                <c:pt idx="96">
                  <c:v>31623</c:v>
                </c:pt>
                <c:pt idx="97">
                  <c:v>31624</c:v>
                </c:pt>
                <c:pt idx="98">
                  <c:v>31625</c:v>
                </c:pt>
                <c:pt idx="99">
                  <c:v>31628</c:v>
                </c:pt>
                <c:pt idx="100">
                  <c:v>31629</c:v>
                </c:pt>
                <c:pt idx="101">
                  <c:v>31630</c:v>
                </c:pt>
                <c:pt idx="102">
                  <c:v>31631</c:v>
                </c:pt>
                <c:pt idx="103">
                  <c:v>31632</c:v>
                </c:pt>
                <c:pt idx="104">
                  <c:v>31635</c:v>
                </c:pt>
                <c:pt idx="105">
                  <c:v>31636</c:v>
                </c:pt>
                <c:pt idx="106">
                  <c:v>31637</c:v>
                </c:pt>
                <c:pt idx="107">
                  <c:v>31638</c:v>
                </c:pt>
                <c:pt idx="108">
                  <c:v>31639</c:v>
                </c:pt>
                <c:pt idx="109">
                  <c:v>31642</c:v>
                </c:pt>
                <c:pt idx="110">
                  <c:v>31643</c:v>
                </c:pt>
                <c:pt idx="111">
                  <c:v>31644</c:v>
                </c:pt>
                <c:pt idx="112">
                  <c:v>31645</c:v>
                </c:pt>
                <c:pt idx="113">
                  <c:v>31646</c:v>
                </c:pt>
                <c:pt idx="114">
                  <c:v>31649</c:v>
                </c:pt>
                <c:pt idx="115">
                  <c:v>31650</c:v>
                </c:pt>
                <c:pt idx="116">
                  <c:v>31651</c:v>
                </c:pt>
                <c:pt idx="117">
                  <c:v>31652</c:v>
                </c:pt>
                <c:pt idx="118">
                  <c:v>31653</c:v>
                </c:pt>
                <c:pt idx="119">
                  <c:v>31656</c:v>
                </c:pt>
                <c:pt idx="120">
                  <c:v>31657</c:v>
                </c:pt>
                <c:pt idx="121">
                  <c:v>31658</c:v>
                </c:pt>
                <c:pt idx="122">
                  <c:v>31659</c:v>
                </c:pt>
                <c:pt idx="123">
                  <c:v>31660</c:v>
                </c:pt>
                <c:pt idx="124">
                  <c:v>31663</c:v>
                </c:pt>
                <c:pt idx="125">
                  <c:v>31664</c:v>
                </c:pt>
                <c:pt idx="126">
                  <c:v>31665</c:v>
                </c:pt>
                <c:pt idx="127">
                  <c:v>31666</c:v>
                </c:pt>
                <c:pt idx="128">
                  <c:v>31667</c:v>
                </c:pt>
                <c:pt idx="129">
                  <c:v>31670</c:v>
                </c:pt>
                <c:pt idx="130">
                  <c:v>31671</c:v>
                </c:pt>
                <c:pt idx="131">
                  <c:v>31672</c:v>
                </c:pt>
                <c:pt idx="132">
                  <c:v>31673</c:v>
                </c:pt>
                <c:pt idx="133">
                  <c:v>31674</c:v>
                </c:pt>
                <c:pt idx="134">
                  <c:v>31677</c:v>
                </c:pt>
                <c:pt idx="135">
                  <c:v>31678</c:v>
                </c:pt>
                <c:pt idx="136">
                  <c:v>31679</c:v>
                </c:pt>
                <c:pt idx="137">
                  <c:v>31680</c:v>
                </c:pt>
                <c:pt idx="138">
                  <c:v>31681</c:v>
                </c:pt>
                <c:pt idx="139">
                  <c:v>31684</c:v>
                </c:pt>
                <c:pt idx="140">
                  <c:v>31685</c:v>
                </c:pt>
                <c:pt idx="141">
                  <c:v>31686</c:v>
                </c:pt>
                <c:pt idx="142">
                  <c:v>31687</c:v>
                </c:pt>
                <c:pt idx="143">
                  <c:v>31688</c:v>
                </c:pt>
                <c:pt idx="144">
                  <c:v>31691</c:v>
                </c:pt>
                <c:pt idx="145">
                  <c:v>31692</c:v>
                </c:pt>
                <c:pt idx="146">
                  <c:v>31693</c:v>
                </c:pt>
                <c:pt idx="147">
                  <c:v>31694</c:v>
                </c:pt>
                <c:pt idx="148">
                  <c:v>31695</c:v>
                </c:pt>
                <c:pt idx="149">
                  <c:v>31698</c:v>
                </c:pt>
                <c:pt idx="150">
                  <c:v>31699</c:v>
                </c:pt>
                <c:pt idx="151">
                  <c:v>31700</c:v>
                </c:pt>
                <c:pt idx="152">
                  <c:v>31701</c:v>
                </c:pt>
                <c:pt idx="153">
                  <c:v>31702</c:v>
                </c:pt>
                <c:pt idx="154">
                  <c:v>31705</c:v>
                </c:pt>
                <c:pt idx="155">
                  <c:v>31706</c:v>
                </c:pt>
                <c:pt idx="156">
                  <c:v>31707</c:v>
                </c:pt>
                <c:pt idx="157">
                  <c:v>31708</c:v>
                </c:pt>
                <c:pt idx="158">
                  <c:v>31709</c:v>
                </c:pt>
                <c:pt idx="159">
                  <c:v>31712</c:v>
                </c:pt>
                <c:pt idx="160">
                  <c:v>31713</c:v>
                </c:pt>
                <c:pt idx="161">
                  <c:v>31714</c:v>
                </c:pt>
                <c:pt idx="162">
                  <c:v>31715</c:v>
                </c:pt>
                <c:pt idx="163">
                  <c:v>31716</c:v>
                </c:pt>
                <c:pt idx="164">
                  <c:v>31719</c:v>
                </c:pt>
                <c:pt idx="165">
                  <c:v>31720</c:v>
                </c:pt>
                <c:pt idx="166">
                  <c:v>31721</c:v>
                </c:pt>
                <c:pt idx="167">
                  <c:v>31722</c:v>
                </c:pt>
                <c:pt idx="168">
                  <c:v>31723</c:v>
                </c:pt>
                <c:pt idx="169">
                  <c:v>31726</c:v>
                </c:pt>
                <c:pt idx="170">
                  <c:v>31727</c:v>
                </c:pt>
                <c:pt idx="171">
                  <c:v>31728</c:v>
                </c:pt>
                <c:pt idx="172">
                  <c:v>31729</c:v>
                </c:pt>
                <c:pt idx="173">
                  <c:v>31730</c:v>
                </c:pt>
                <c:pt idx="174">
                  <c:v>31733</c:v>
                </c:pt>
                <c:pt idx="175">
                  <c:v>31734</c:v>
                </c:pt>
                <c:pt idx="176">
                  <c:v>31735</c:v>
                </c:pt>
                <c:pt idx="177">
                  <c:v>31736</c:v>
                </c:pt>
                <c:pt idx="178">
                  <c:v>31737</c:v>
                </c:pt>
                <c:pt idx="179">
                  <c:v>31740</c:v>
                </c:pt>
                <c:pt idx="180">
                  <c:v>31741</c:v>
                </c:pt>
                <c:pt idx="181">
                  <c:v>31742</c:v>
                </c:pt>
                <c:pt idx="182">
                  <c:v>31743</c:v>
                </c:pt>
                <c:pt idx="183">
                  <c:v>31744</c:v>
                </c:pt>
                <c:pt idx="184">
                  <c:v>31747</c:v>
                </c:pt>
                <c:pt idx="185">
                  <c:v>31748</c:v>
                </c:pt>
                <c:pt idx="186">
                  <c:v>31749</c:v>
                </c:pt>
                <c:pt idx="187">
                  <c:v>31750</c:v>
                </c:pt>
                <c:pt idx="188">
                  <c:v>31751</c:v>
                </c:pt>
                <c:pt idx="189">
                  <c:v>31754</c:v>
                </c:pt>
                <c:pt idx="190">
                  <c:v>31755</c:v>
                </c:pt>
                <c:pt idx="191">
                  <c:v>31756</c:v>
                </c:pt>
                <c:pt idx="192">
                  <c:v>31757</c:v>
                </c:pt>
                <c:pt idx="193">
                  <c:v>31758</c:v>
                </c:pt>
                <c:pt idx="194">
                  <c:v>31761</c:v>
                </c:pt>
                <c:pt idx="195">
                  <c:v>31762</c:v>
                </c:pt>
                <c:pt idx="196">
                  <c:v>31763</c:v>
                </c:pt>
                <c:pt idx="197">
                  <c:v>31764</c:v>
                </c:pt>
                <c:pt idx="198">
                  <c:v>31765</c:v>
                </c:pt>
                <c:pt idx="199">
                  <c:v>31768</c:v>
                </c:pt>
                <c:pt idx="200">
                  <c:v>31769</c:v>
                </c:pt>
                <c:pt idx="201">
                  <c:v>31770</c:v>
                </c:pt>
                <c:pt idx="202">
                  <c:v>31772</c:v>
                </c:pt>
                <c:pt idx="203">
                  <c:v>31775</c:v>
                </c:pt>
                <c:pt idx="204">
                  <c:v>31776</c:v>
                </c:pt>
                <c:pt idx="205">
                  <c:v>31777</c:v>
                </c:pt>
                <c:pt idx="206">
                  <c:v>31779</c:v>
                </c:pt>
                <c:pt idx="207">
                  <c:v>31782</c:v>
                </c:pt>
                <c:pt idx="208">
                  <c:v>31783</c:v>
                </c:pt>
                <c:pt idx="209">
                  <c:v>31784</c:v>
                </c:pt>
                <c:pt idx="210">
                  <c:v>31785</c:v>
                </c:pt>
                <c:pt idx="211">
                  <c:v>31786</c:v>
                </c:pt>
                <c:pt idx="212">
                  <c:v>31789</c:v>
                </c:pt>
                <c:pt idx="213">
                  <c:v>31790</c:v>
                </c:pt>
                <c:pt idx="214">
                  <c:v>31791</c:v>
                </c:pt>
                <c:pt idx="215">
                  <c:v>31792</c:v>
                </c:pt>
                <c:pt idx="216">
                  <c:v>31793</c:v>
                </c:pt>
                <c:pt idx="217">
                  <c:v>31796</c:v>
                </c:pt>
                <c:pt idx="218">
                  <c:v>31797</c:v>
                </c:pt>
                <c:pt idx="219">
                  <c:v>31798</c:v>
                </c:pt>
                <c:pt idx="220">
                  <c:v>31799</c:v>
                </c:pt>
                <c:pt idx="221">
                  <c:v>31800</c:v>
                </c:pt>
                <c:pt idx="222">
                  <c:v>31803</c:v>
                </c:pt>
                <c:pt idx="223">
                  <c:v>31804</c:v>
                </c:pt>
                <c:pt idx="224">
                  <c:v>31805</c:v>
                </c:pt>
                <c:pt idx="225">
                  <c:v>31806</c:v>
                </c:pt>
                <c:pt idx="226">
                  <c:v>31807</c:v>
                </c:pt>
                <c:pt idx="227">
                  <c:v>31810</c:v>
                </c:pt>
                <c:pt idx="228">
                  <c:v>31811</c:v>
                </c:pt>
                <c:pt idx="229">
                  <c:v>31812</c:v>
                </c:pt>
                <c:pt idx="230">
                  <c:v>31813</c:v>
                </c:pt>
                <c:pt idx="231">
                  <c:v>31814</c:v>
                </c:pt>
                <c:pt idx="232">
                  <c:v>31817</c:v>
                </c:pt>
                <c:pt idx="233">
                  <c:v>31818</c:v>
                </c:pt>
                <c:pt idx="234">
                  <c:v>31819</c:v>
                </c:pt>
                <c:pt idx="235">
                  <c:v>31820</c:v>
                </c:pt>
                <c:pt idx="236">
                  <c:v>31821</c:v>
                </c:pt>
                <c:pt idx="237">
                  <c:v>31824</c:v>
                </c:pt>
                <c:pt idx="238">
                  <c:v>31825</c:v>
                </c:pt>
                <c:pt idx="239">
                  <c:v>31826</c:v>
                </c:pt>
                <c:pt idx="240">
                  <c:v>31827</c:v>
                </c:pt>
                <c:pt idx="241">
                  <c:v>31828</c:v>
                </c:pt>
                <c:pt idx="242">
                  <c:v>31831</c:v>
                </c:pt>
                <c:pt idx="243">
                  <c:v>31832</c:v>
                </c:pt>
                <c:pt idx="244">
                  <c:v>31833</c:v>
                </c:pt>
                <c:pt idx="245">
                  <c:v>31834</c:v>
                </c:pt>
                <c:pt idx="246">
                  <c:v>31835</c:v>
                </c:pt>
                <c:pt idx="247">
                  <c:v>31840</c:v>
                </c:pt>
                <c:pt idx="248">
                  <c:v>31841</c:v>
                </c:pt>
                <c:pt idx="249">
                  <c:v>31842</c:v>
                </c:pt>
                <c:pt idx="250">
                  <c:v>31845</c:v>
                </c:pt>
                <c:pt idx="251">
                  <c:v>31846</c:v>
                </c:pt>
                <c:pt idx="252">
                  <c:v>31847</c:v>
                </c:pt>
                <c:pt idx="253">
                  <c:v>31848</c:v>
                </c:pt>
                <c:pt idx="254">
                  <c:v>31849</c:v>
                </c:pt>
                <c:pt idx="255">
                  <c:v>31852</c:v>
                </c:pt>
                <c:pt idx="256">
                  <c:v>31853</c:v>
                </c:pt>
                <c:pt idx="257">
                  <c:v>31854</c:v>
                </c:pt>
                <c:pt idx="258">
                  <c:v>31855</c:v>
                </c:pt>
                <c:pt idx="259">
                  <c:v>31856</c:v>
                </c:pt>
                <c:pt idx="260">
                  <c:v>31859</c:v>
                </c:pt>
                <c:pt idx="261">
                  <c:v>31860</c:v>
                </c:pt>
                <c:pt idx="262">
                  <c:v>31861</c:v>
                </c:pt>
                <c:pt idx="263">
                  <c:v>31862</c:v>
                </c:pt>
                <c:pt idx="264">
                  <c:v>31863</c:v>
                </c:pt>
                <c:pt idx="265">
                  <c:v>31866</c:v>
                </c:pt>
                <c:pt idx="266">
                  <c:v>31867</c:v>
                </c:pt>
                <c:pt idx="267">
                  <c:v>31868</c:v>
                </c:pt>
                <c:pt idx="268">
                  <c:v>31869</c:v>
                </c:pt>
                <c:pt idx="269">
                  <c:v>31870</c:v>
                </c:pt>
                <c:pt idx="270">
                  <c:v>31873</c:v>
                </c:pt>
                <c:pt idx="271">
                  <c:v>31874</c:v>
                </c:pt>
                <c:pt idx="272">
                  <c:v>31875</c:v>
                </c:pt>
                <c:pt idx="273">
                  <c:v>31876</c:v>
                </c:pt>
                <c:pt idx="274">
                  <c:v>31877</c:v>
                </c:pt>
                <c:pt idx="275">
                  <c:v>31880</c:v>
                </c:pt>
                <c:pt idx="276">
                  <c:v>31881</c:v>
                </c:pt>
                <c:pt idx="277">
                  <c:v>31882</c:v>
                </c:pt>
                <c:pt idx="278">
                  <c:v>31888</c:v>
                </c:pt>
                <c:pt idx="279">
                  <c:v>31889</c:v>
                </c:pt>
                <c:pt idx="280">
                  <c:v>31890</c:v>
                </c:pt>
                <c:pt idx="281">
                  <c:v>31891</c:v>
                </c:pt>
                <c:pt idx="282">
                  <c:v>31894</c:v>
                </c:pt>
                <c:pt idx="283">
                  <c:v>31895</c:v>
                </c:pt>
                <c:pt idx="284">
                  <c:v>31896</c:v>
                </c:pt>
                <c:pt idx="285">
                  <c:v>31897</c:v>
                </c:pt>
                <c:pt idx="286">
                  <c:v>31901</c:v>
                </c:pt>
                <c:pt idx="287">
                  <c:v>31902</c:v>
                </c:pt>
                <c:pt idx="288">
                  <c:v>31903</c:v>
                </c:pt>
                <c:pt idx="289">
                  <c:v>31904</c:v>
                </c:pt>
                <c:pt idx="290">
                  <c:v>31905</c:v>
                </c:pt>
                <c:pt idx="291">
                  <c:v>31908</c:v>
                </c:pt>
                <c:pt idx="292">
                  <c:v>31909</c:v>
                </c:pt>
                <c:pt idx="293">
                  <c:v>31910</c:v>
                </c:pt>
                <c:pt idx="294">
                  <c:v>31911</c:v>
                </c:pt>
                <c:pt idx="295">
                  <c:v>31912</c:v>
                </c:pt>
                <c:pt idx="296">
                  <c:v>31915</c:v>
                </c:pt>
                <c:pt idx="297">
                  <c:v>31916</c:v>
                </c:pt>
                <c:pt idx="298">
                  <c:v>31917</c:v>
                </c:pt>
                <c:pt idx="299">
                  <c:v>31918</c:v>
                </c:pt>
                <c:pt idx="300">
                  <c:v>31919</c:v>
                </c:pt>
                <c:pt idx="301">
                  <c:v>31922</c:v>
                </c:pt>
                <c:pt idx="302">
                  <c:v>31923</c:v>
                </c:pt>
                <c:pt idx="303">
                  <c:v>31924</c:v>
                </c:pt>
                <c:pt idx="304">
                  <c:v>31925</c:v>
                </c:pt>
                <c:pt idx="305">
                  <c:v>31926</c:v>
                </c:pt>
                <c:pt idx="306">
                  <c:v>31929</c:v>
                </c:pt>
                <c:pt idx="307">
                  <c:v>31930</c:v>
                </c:pt>
                <c:pt idx="308">
                  <c:v>31931</c:v>
                </c:pt>
                <c:pt idx="309">
                  <c:v>31932</c:v>
                </c:pt>
                <c:pt idx="310">
                  <c:v>31933</c:v>
                </c:pt>
                <c:pt idx="311">
                  <c:v>31936</c:v>
                </c:pt>
                <c:pt idx="312">
                  <c:v>31937</c:v>
                </c:pt>
                <c:pt idx="313">
                  <c:v>31938</c:v>
                </c:pt>
                <c:pt idx="314">
                  <c:v>31939</c:v>
                </c:pt>
                <c:pt idx="315">
                  <c:v>31940</c:v>
                </c:pt>
                <c:pt idx="316">
                  <c:v>31944</c:v>
                </c:pt>
                <c:pt idx="317">
                  <c:v>31945</c:v>
                </c:pt>
                <c:pt idx="318">
                  <c:v>31946</c:v>
                </c:pt>
                <c:pt idx="319">
                  <c:v>31947</c:v>
                </c:pt>
                <c:pt idx="320">
                  <c:v>31950</c:v>
                </c:pt>
                <c:pt idx="321">
                  <c:v>31951</c:v>
                </c:pt>
                <c:pt idx="322">
                  <c:v>31952</c:v>
                </c:pt>
                <c:pt idx="323">
                  <c:v>31953</c:v>
                </c:pt>
                <c:pt idx="324">
                  <c:v>31954</c:v>
                </c:pt>
                <c:pt idx="325">
                  <c:v>31957</c:v>
                </c:pt>
                <c:pt idx="326">
                  <c:v>31958</c:v>
                </c:pt>
                <c:pt idx="327">
                  <c:v>31959</c:v>
                </c:pt>
                <c:pt idx="328">
                  <c:v>31960</c:v>
                </c:pt>
                <c:pt idx="329">
                  <c:v>31961</c:v>
                </c:pt>
                <c:pt idx="330">
                  <c:v>31964</c:v>
                </c:pt>
                <c:pt idx="331">
                  <c:v>31965</c:v>
                </c:pt>
                <c:pt idx="332">
                  <c:v>31966</c:v>
                </c:pt>
                <c:pt idx="333">
                  <c:v>31967</c:v>
                </c:pt>
                <c:pt idx="334">
                  <c:v>31968</c:v>
                </c:pt>
                <c:pt idx="335">
                  <c:v>31971</c:v>
                </c:pt>
                <c:pt idx="336">
                  <c:v>31972</c:v>
                </c:pt>
                <c:pt idx="337">
                  <c:v>31973</c:v>
                </c:pt>
                <c:pt idx="338">
                  <c:v>31974</c:v>
                </c:pt>
                <c:pt idx="339">
                  <c:v>31975</c:v>
                </c:pt>
                <c:pt idx="340">
                  <c:v>31978</c:v>
                </c:pt>
                <c:pt idx="341">
                  <c:v>31979</c:v>
                </c:pt>
                <c:pt idx="342">
                  <c:v>31980</c:v>
                </c:pt>
                <c:pt idx="343">
                  <c:v>31981</c:v>
                </c:pt>
                <c:pt idx="344">
                  <c:v>31982</c:v>
                </c:pt>
                <c:pt idx="345">
                  <c:v>31985</c:v>
                </c:pt>
                <c:pt idx="346">
                  <c:v>31986</c:v>
                </c:pt>
                <c:pt idx="347">
                  <c:v>31987</c:v>
                </c:pt>
                <c:pt idx="348">
                  <c:v>31988</c:v>
                </c:pt>
                <c:pt idx="349">
                  <c:v>31989</c:v>
                </c:pt>
                <c:pt idx="350">
                  <c:v>31992</c:v>
                </c:pt>
                <c:pt idx="351">
                  <c:v>31993</c:v>
                </c:pt>
                <c:pt idx="352">
                  <c:v>31994</c:v>
                </c:pt>
                <c:pt idx="353">
                  <c:v>31995</c:v>
                </c:pt>
                <c:pt idx="354">
                  <c:v>31996</c:v>
                </c:pt>
                <c:pt idx="355">
                  <c:v>31999</c:v>
                </c:pt>
                <c:pt idx="356">
                  <c:v>32000</c:v>
                </c:pt>
                <c:pt idx="357">
                  <c:v>32001</c:v>
                </c:pt>
                <c:pt idx="358">
                  <c:v>32002</c:v>
                </c:pt>
                <c:pt idx="359">
                  <c:v>32003</c:v>
                </c:pt>
                <c:pt idx="360">
                  <c:v>32006</c:v>
                </c:pt>
                <c:pt idx="361">
                  <c:v>32007</c:v>
                </c:pt>
                <c:pt idx="362">
                  <c:v>32008</c:v>
                </c:pt>
                <c:pt idx="363">
                  <c:v>32009</c:v>
                </c:pt>
                <c:pt idx="364">
                  <c:v>32010</c:v>
                </c:pt>
                <c:pt idx="365">
                  <c:v>32013</c:v>
                </c:pt>
                <c:pt idx="366">
                  <c:v>32014</c:v>
                </c:pt>
                <c:pt idx="367">
                  <c:v>32015</c:v>
                </c:pt>
                <c:pt idx="368">
                  <c:v>32016</c:v>
                </c:pt>
                <c:pt idx="369">
                  <c:v>32017</c:v>
                </c:pt>
                <c:pt idx="370">
                  <c:v>32020</c:v>
                </c:pt>
                <c:pt idx="371">
                  <c:v>32021</c:v>
                </c:pt>
                <c:pt idx="372">
                  <c:v>32022</c:v>
                </c:pt>
                <c:pt idx="373">
                  <c:v>32023</c:v>
                </c:pt>
                <c:pt idx="374">
                  <c:v>32024</c:v>
                </c:pt>
                <c:pt idx="375">
                  <c:v>32028</c:v>
                </c:pt>
                <c:pt idx="376">
                  <c:v>32029</c:v>
                </c:pt>
                <c:pt idx="377">
                  <c:v>32030</c:v>
                </c:pt>
                <c:pt idx="378">
                  <c:v>32031</c:v>
                </c:pt>
                <c:pt idx="379">
                  <c:v>32034</c:v>
                </c:pt>
                <c:pt idx="380">
                  <c:v>32035</c:v>
                </c:pt>
                <c:pt idx="381">
                  <c:v>32036</c:v>
                </c:pt>
                <c:pt idx="382">
                  <c:v>32037</c:v>
                </c:pt>
                <c:pt idx="383">
                  <c:v>32038</c:v>
                </c:pt>
                <c:pt idx="384">
                  <c:v>32041</c:v>
                </c:pt>
                <c:pt idx="385">
                  <c:v>32042</c:v>
                </c:pt>
                <c:pt idx="386">
                  <c:v>32043</c:v>
                </c:pt>
                <c:pt idx="387">
                  <c:v>32044</c:v>
                </c:pt>
                <c:pt idx="388">
                  <c:v>32045</c:v>
                </c:pt>
                <c:pt idx="389">
                  <c:v>32048</c:v>
                </c:pt>
                <c:pt idx="390">
                  <c:v>32049</c:v>
                </c:pt>
                <c:pt idx="391">
                  <c:v>32050</c:v>
                </c:pt>
                <c:pt idx="392">
                  <c:v>32051</c:v>
                </c:pt>
                <c:pt idx="393">
                  <c:v>32052</c:v>
                </c:pt>
                <c:pt idx="394">
                  <c:v>32055</c:v>
                </c:pt>
                <c:pt idx="395">
                  <c:v>32056</c:v>
                </c:pt>
                <c:pt idx="396">
                  <c:v>32057</c:v>
                </c:pt>
                <c:pt idx="397">
                  <c:v>32058</c:v>
                </c:pt>
                <c:pt idx="398">
                  <c:v>32059</c:v>
                </c:pt>
                <c:pt idx="399">
                  <c:v>32063</c:v>
                </c:pt>
                <c:pt idx="400">
                  <c:v>32064</c:v>
                </c:pt>
                <c:pt idx="401">
                  <c:v>32065</c:v>
                </c:pt>
                <c:pt idx="402">
                  <c:v>32066</c:v>
                </c:pt>
                <c:pt idx="403">
                  <c:v>32069</c:v>
                </c:pt>
                <c:pt idx="404">
                  <c:v>32070</c:v>
                </c:pt>
                <c:pt idx="405">
                  <c:v>32071</c:v>
                </c:pt>
                <c:pt idx="406">
                  <c:v>32072</c:v>
                </c:pt>
                <c:pt idx="407">
                  <c:v>32073</c:v>
                </c:pt>
                <c:pt idx="408">
                  <c:v>32076</c:v>
                </c:pt>
                <c:pt idx="409">
                  <c:v>32077</c:v>
                </c:pt>
                <c:pt idx="410">
                  <c:v>32078</c:v>
                </c:pt>
                <c:pt idx="411">
                  <c:v>32079</c:v>
                </c:pt>
                <c:pt idx="412">
                  <c:v>32080</c:v>
                </c:pt>
                <c:pt idx="413">
                  <c:v>32084</c:v>
                </c:pt>
                <c:pt idx="414">
                  <c:v>32085</c:v>
                </c:pt>
                <c:pt idx="415">
                  <c:v>32086</c:v>
                </c:pt>
                <c:pt idx="416">
                  <c:v>32087</c:v>
                </c:pt>
                <c:pt idx="417">
                  <c:v>32090</c:v>
                </c:pt>
                <c:pt idx="418">
                  <c:v>32091</c:v>
                </c:pt>
                <c:pt idx="419">
                  <c:v>32092</c:v>
                </c:pt>
                <c:pt idx="420">
                  <c:v>32093</c:v>
                </c:pt>
                <c:pt idx="421">
                  <c:v>32094</c:v>
                </c:pt>
                <c:pt idx="422">
                  <c:v>32097</c:v>
                </c:pt>
                <c:pt idx="423">
                  <c:v>32098</c:v>
                </c:pt>
                <c:pt idx="424">
                  <c:v>32099</c:v>
                </c:pt>
                <c:pt idx="425">
                  <c:v>32100</c:v>
                </c:pt>
                <c:pt idx="426">
                  <c:v>32101</c:v>
                </c:pt>
                <c:pt idx="427">
                  <c:v>32104</c:v>
                </c:pt>
                <c:pt idx="428">
                  <c:v>32105</c:v>
                </c:pt>
                <c:pt idx="429">
                  <c:v>32106</c:v>
                </c:pt>
                <c:pt idx="430">
                  <c:v>32107</c:v>
                </c:pt>
                <c:pt idx="431">
                  <c:v>32108</c:v>
                </c:pt>
                <c:pt idx="432">
                  <c:v>32111</c:v>
                </c:pt>
                <c:pt idx="433">
                  <c:v>32112</c:v>
                </c:pt>
                <c:pt idx="434">
                  <c:v>32113</c:v>
                </c:pt>
                <c:pt idx="435">
                  <c:v>32114</c:v>
                </c:pt>
                <c:pt idx="436">
                  <c:v>32115</c:v>
                </c:pt>
                <c:pt idx="437">
                  <c:v>32118</c:v>
                </c:pt>
                <c:pt idx="438">
                  <c:v>32119</c:v>
                </c:pt>
                <c:pt idx="439">
                  <c:v>32120</c:v>
                </c:pt>
                <c:pt idx="440">
                  <c:v>32121</c:v>
                </c:pt>
                <c:pt idx="441">
                  <c:v>32122</c:v>
                </c:pt>
                <c:pt idx="442">
                  <c:v>32125</c:v>
                </c:pt>
                <c:pt idx="443">
                  <c:v>32126</c:v>
                </c:pt>
                <c:pt idx="444">
                  <c:v>32127</c:v>
                </c:pt>
                <c:pt idx="445">
                  <c:v>32128</c:v>
                </c:pt>
                <c:pt idx="446">
                  <c:v>32129</c:v>
                </c:pt>
                <c:pt idx="447">
                  <c:v>32132</c:v>
                </c:pt>
                <c:pt idx="448">
                  <c:v>32133</c:v>
                </c:pt>
                <c:pt idx="449">
                  <c:v>32134</c:v>
                </c:pt>
                <c:pt idx="450">
                  <c:v>32135</c:v>
                </c:pt>
                <c:pt idx="451">
                  <c:v>32139</c:v>
                </c:pt>
                <c:pt idx="452">
                  <c:v>32140</c:v>
                </c:pt>
                <c:pt idx="453">
                  <c:v>32141</c:v>
                </c:pt>
                <c:pt idx="454">
                  <c:v>32142</c:v>
                </c:pt>
                <c:pt idx="455">
                  <c:v>32146</c:v>
                </c:pt>
                <c:pt idx="456">
                  <c:v>32147</c:v>
                </c:pt>
                <c:pt idx="457">
                  <c:v>32148</c:v>
                </c:pt>
                <c:pt idx="458">
                  <c:v>32149</c:v>
                </c:pt>
                <c:pt idx="459">
                  <c:v>32150</c:v>
                </c:pt>
                <c:pt idx="460">
                  <c:v>32153</c:v>
                </c:pt>
                <c:pt idx="461">
                  <c:v>32154</c:v>
                </c:pt>
                <c:pt idx="462">
                  <c:v>32155</c:v>
                </c:pt>
                <c:pt idx="463">
                  <c:v>32156</c:v>
                </c:pt>
                <c:pt idx="464">
                  <c:v>32157</c:v>
                </c:pt>
                <c:pt idx="465">
                  <c:v>32160</c:v>
                </c:pt>
                <c:pt idx="466">
                  <c:v>32161</c:v>
                </c:pt>
                <c:pt idx="467">
                  <c:v>32162</c:v>
                </c:pt>
                <c:pt idx="468">
                  <c:v>32163</c:v>
                </c:pt>
                <c:pt idx="469">
                  <c:v>32164</c:v>
                </c:pt>
                <c:pt idx="470">
                  <c:v>32167</c:v>
                </c:pt>
                <c:pt idx="471">
                  <c:v>32168</c:v>
                </c:pt>
                <c:pt idx="472">
                  <c:v>32169</c:v>
                </c:pt>
                <c:pt idx="473">
                  <c:v>32170</c:v>
                </c:pt>
                <c:pt idx="474">
                  <c:v>32171</c:v>
                </c:pt>
                <c:pt idx="475">
                  <c:v>32174</c:v>
                </c:pt>
                <c:pt idx="476">
                  <c:v>32175</c:v>
                </c:pt>
                <c:pt idx="477">
                  <c:v>32176</c:v>
                </c:pt>
                <c:pt idx="478">
                  <c:v>32177</c:v>
                </c:pt>
                <c:pt idx="479">
                  <c:v>32178</c:v>
                </c:pt>
                <c:pt idx="480">
                  <c:v>32181</c:v>
                </c:pt>
                <c:pt idx="481">
                  <c:v>32182</c:v>
                </c:pt>
                <c:pt idx="482">
                  <c:v>32183</c:v>
                </c:pt>
                <c:pt idx="483">
                  <c:v>32184</c:v>
                </c:pt>
                <c:pt idx="484">
                  <c:v>32185</c:v>
                </c:pt>
                <c:pt idx="485">
                  <c:v>32190</c:v>
                </c:pt>
                <c:pt idx="486">
                  <c:v>32191</c:v>
                </c:pt>
                <c:pt idx="487">
                  <c:v>32192</c:v>
                </c:pt>
                <c:pt idx="488">
                  <c:v>32195</c:v>
                </c:pt>
                <c:pt idx="489">
                  <c:v>32196</c:v>
                </c:pt>
                <c:pt idx="490">
                  <c:v>32197</c:v>
                </c:pt>
                <c:pt idx="491">
                  <c:v>32198</c:v>
                </c:pt>
                <c:pt idx="492">
                  <c:v>32199</c:v>
                </c:pt>
                <c:pt idx="493">
                  <c:v>32202</c:v>
                </c:pt>
                <c:pt idx="494">
                  <c:v>32203</c:v>
                </c:pt>
                <c:pt idx="495">
                  <c:v>32204</c:v>
                </c:pt>
                <c:pt idx="496">
                  <c:v>32205</c:v>
                </c:pt>
                <c:pt idx="497">
                  <c:v>32206</c:v>
                </c:pt>
                <c:pt idx="498">
                  <c:v>32209</c:v>
                </c:pt>
                <c:pt idx="499">
                  <c:v>32210</c:v>
                </c:pt>
                <c:pt idx="500">
                  <c:v>32211</c:v>
                </c:pt>
                <c:pt idx="501">
                  <c:v>32212</c:v>
                </c:pt>
                <c:pt idx="502">
                  <c:v>32213</c:v>
                </c:pt>
                <c:pt idx="503">
                  <c:v>32216</c:v>
                </c:pt>
                <c:pt idx="504">
                  <c:v>32217</c:v>
                </c:pt>
                <c:pt idx="505">
                  <c:v>32218</c:v>
                </c:pt>
                <c:pt idx="506">
                  <c:v>32219</c:v>
                </c:pt>
                <c:pt idx="507">
                  <c:v>32220</c:v>
                </c:pt>
                <c:pt idx="508">
                  <c:v>32223</c:v>
                </c:pt>
                <c:pt idx="509">
                  <c:v>32224</c:v>
                </c:pt>
                <c:pt idx="510">
                  <c:v>32225</c:v>
                </c:pt>
                <c:pt idx="511">
                  <c:v>32226</c:v>
                </c:pt>
                <c:pt idx="512">
                  <c:v>32227</c:v>
                </c:pt>
                <c:pt idx="513">
                  <c:v>32230</c:v>
                </c:pt>
                <c:pt idx="514">
                  <c:v>32231</c:v>
                </c:pt>
                <c:pt idx="515">
                  <c:v>32232</c:v>
                </c:pt>
                <c:pt idx="516">
                  <c:v>32237</c:v>
                </c:pt>
                <c:pt idx="517">
                  <c:v>32238</c:v>
                </c:pt>
                <c:pt idx="518">
                  <c:v>32239</c:v>
                </c:pt>
                <c:pt idx="519">
                  <c:v>32240</c:v>
                </c:pt>
                <c:pt idx="520">
                  <c:v>32241</c:v>
                </c:pt>
                <c:pt idx="521">
                  <c:v>32244</c:v>
                </c:pt>
                <c:pt idx="522">
                  <c:v>32245</c:v>
                </c:pt>
                <c:pt idx="523">
                  <c:v>32246</c:v>
                </c:pt>
                <c:pt idx="524">
                  <c:v>32247</c:v>
                </c:pt>
                <c:pt idx="525">
                  <c:v>32248</c:v>
                </c:pt>
                <c:pt idx="526">
                  <c:v>32252</c:v>
                </c:pt>
                <c:pt idx="527">
                  <c:v>32253</c:v>
                </c:pt>
                <c:pt idx="528">
                  <c:v>32254</c:v>
                </c:pt>
                <c:pt idx="529">
                  <c:v>32255</c:v>
                </c:pt>
                <c:pt idx="530">
                  <c:v>32258</c:v>
                </c:pt>
                <c:pt idx="531">
                  <c:v>32259</c:v>
                </c:pt>
                <c:pt idx="532">
                  <c:v>32260</c:v>
                </c:pt>
                <c:pt idx="533">
                  <c:v>32261</c:v>
                </c:pt>
                <c:pt idx="534">
                  <c:v>32262</c:v>
                </c:pt>
                <c:pt idx="535">
                  <c:v>32265</c:v>
                </c:pt>
                <c:pt idx="536">
                  <c:v>32266</c:v>
                </c:pt>
                <c:pt idx="537">
                  <c:v>32267</c:v>
                </c:pt>
                <c:pt idx="538">
                  <c:v>32268</c:v>
                </c:pt>
                <c:pt idx="539">
                  <c:v>32269</c:v>
                </c:pt>
                <c:pt idx="540">
                  <c:v>32272</c:v>
                </c:pt>
                <c:pt idx="541">
                  <c:v>32273</c:v>
                </c:pt>
                <c:pt idx="542">
                  <c:v>32274</c:v>
                </c:pt>
                <c:pt idx="543">
                  <c:v>32275</c:v>
                </c:pt>
                <c:pt idx="544">
                  <c:v>32279</c:v>
                </c:pt>
                <c:pt idx="545">
                  <c:v>32280</c:v>
                </c:pt>
                <c:pt idx="546">
                  <c:v>32281</c:v>
                </c:pt>
                <c:pt idx="547">
                  <c:v>32282</c:v>
                </c:pt>
                <c:pt idx="548">
                  <c:v>32283</c:v>
                </c:pt>
                <c:pt idx="549">
                  <c:v>32286</c:v>
                </c:pt>
                <c:pt idx="550">
                  <c:v>32287</c:v>
                </c:pt>
                <c:pt idx="551">
                  <c:v>32288</c:v>
                </c:pt>
                <c:pt idx="552">
                  <c:v>32289</c:v>
                </c:pt>
                <c:pt idx="553">
                  <c:v>32290</c:v>
                </c:pt>
                <c:pt idx="554">
                  <c:v>32294</c:v>
                </c:pt>
                <c:pt idx="555">
                  <c:v>32295</c:v>
                </c:pt>
                <c:pt idx="556">
                  <c:v>32296</c:v>
                </c:pt>
                <c:pt idx="557">
                  <c:v>32297</c:v>
                </c:pt>
                <c:pt idx="558">
                  <c:v>32300</c:v>
                </c:pt>
                <c:pt idx="559">
                  <c:v>32301</c:v>
                </c:pt>
                <c:pt idx="560">
                  <c:v>32302</c:v>
                </c:pt>
                <c:pt idx="561">
                  <c:v>32303</c:v>
                </c:pt>
                <c:pt idx="562">
                  <c:v>32304</c:v>
                </c:pt>
                <c:pt idx="563">
                  <c:v>32307</c:v>
                </c:pt>
                <c:pt idx="564">
                  <c:v>32308</c:v>
                </c:pt>
                <c:pt idx="565">
                  <c:v>32309</c:v>
                </c:pt>
                <c:pt idx="566">
                  <c:v>32310</c:v>
                </c:pt>
                <c:pt idx="567">
                  <c:v>32311</c:v>
                </c:pt>
                <c:pt idx="568">
                  <c:v>32314</c:v>
                </c:pt>
                <c:pt idx="569">
                  <c:v>32315</c:v>
                </c:pt>
                <c:pt idx="570">
                  <c:v>32316</c:v>
                </c:pt>
                <c:pt idx="571">
                  <c:v>32317</c:v>
                </c:pt>
                <c:pt idx="572">
                  <c:v>32318</c:v>
                </c:pt>
                <c:pt idx="573">
                  <c:v>32321</c:v>
                </c:pt>
                <c:pt idx="574">
                  <c:v>32322</c:v>
                </c:pt>
                <c:pt idx="575">
                  <c:v>32323</c:v>
                </c:pt>
                <c:pt idx="576">
                  <c:v>32324</c:v>
                </c:pt>
                <c:pt idx="577">
                  <c:v>32325</c:v>
                </c:pt>
                <c:pt idx="578">
                  <c:v>32328</c:v>
                </c:pt>
                <c:pt idx="579">
                  <c:v>32329</c:v>
                </c:pt>
                <c:pt idx="580">
                  <c:v>32330</c:v>
                </c:pt>
                <c:pt idx="581">
                  <c:v>32331</c:v>
                </c:pt>
                <c:pt idx="582">
                  <c:v>32332</c:v>
                </c:pt>
                <c:pt idx="583">
                  <c:v>32335</c:v>
                </c:pt>
                <c:pt idx="584">
                  <c:v>32336</c:v>
                </c:pt>
                <c:pt idx="585">
                  <c:v>32337</c:v>
                </c:pt>
                <c:pt idx="586">
                  <c:v>32338</c:v>
                </c:pt>
                <c:pt idx="587">
                  <c:v>32339</c:v>
                </c:pt>
                <c:pt idx="588">
                  <c:v>32342</c:v>
                </c:pt>
                <c:pt idx="589">
                  <c:v>32343</c:v>
                </c:pt>
                <c:pt idx="590">
                  <c:v>32344</c:v>
                </c:pt>
                <c:pt idx="591">
                  <c:v>32345</c:v>
                </c:pt>
                <c:pt idx="592">
                  <c:v>32346</c:v>
                </c:pt>
                <c:pt idx="593">
                  <c:v>32349</c:v>
                </c:pt>
                <c:pt idx="594">
                  <c:v>32350</c:v>
                </c:pt>
                <c:pt idx="595">
                  <c:v>32351</c:v>
                </c:pt>
                <c:pt idx="596">
                  <c:v>32352</c:v>
                </c:pt>
                <c:pt idx="597">
                  <c:v>32353</c:v>
                </c:pt>
                <c:pt idx="598">
                  <c:v>32356</c:v>
                </c:pt>
                <c:pt idx="599">
                  <c:v>32357</c:v>
                </c:pt>
                <c:pt idx="600">
                  <c:v>32358</c:v>
                </c:pt>
                <c:pt idx="601">
                  <c:v>32359</c:v>
                </c:pt>
                <c:pt idx="602">
                  <c:v>32360</c:v>
                </c:pt>
                <c:pt idx="603">
                  <c:v>32363</c:v>
                </c:pt>
                <c:pt idx="604">
                  <c:v>32364</c:v>
                </c:pt>
                <c:pt idx="605">
                  <c:v>32365</c:v>
                </c:pt>
                <c:pt idx="606">
                  <c:v>32366</c:v>
                </c:pt>
                <c:pt idx="607">
                  <c:v>32367</c:v>
                </c:pt>
                <c:pt idx="608">
                  <c:v>32370</c:v>
                </c:pt>
                <c:pt idx="609">
                  <c:v>32371</c:v>
                </c:pt>
                <c:pt idx="610">
                  <c:v>32372</c:v>
                </c:pt>
                <c:pt idx="611">
                  <c:v>32373</c:v>
                </c:pt>
                <c:pt idx="612">
                  <c:v>32374</c:v>
                </c:pt>
                <c:pt idx="613">
                  <c:v>32377</c:v>
                </c:pt>
                <c:pt idx="614">
                  <c:v>32378</c:v>
                </c:pt>
                <c:pt idx="615">
                  <c:v>32379</c:v>
                </c:pt>
                <c:pt idx="616">
                  <c:v>32380</c:v>
                </c:pt>
                <c:pt idx="617">
                  <c:v>32381</c:v>
                </c:pt>
                <c:pt idx="618">
                  <c:v>32384</c:v>
                </c:pt>
                <c:pt idx="619">
                  <c:v>32385</c:v>
                </c:pt>
                <c:pt idx="620">
                  <c:v>32386</c:v>
                </c:pt>
                <c:pt idx="621">
                  <c:v>32387</c:v>
                </c:pt>
                <c:pt idx="622">
                  <c:v>32388</c:v>
                </c:pt>
                <c:pt idx="623">
                  <c:v>32391</c:v>
                </c:pt>
                <c:pt idx="624">
                  <c:v>32392</c:v>
                </c:pt>
                <c:pt idx="625">
                  <c:v>32394</c:v>
                </c:pt>
                <c:pt idx="626">
                  <c:v>32395</c:v>
                </c:pt>
                <c:pt idx="627">
                  <c:v>32398</c:v>
                </c:pt>
                <c:pt idx="628">
                  <c:v>32399</c:v>
                </c:pt>
                <c:pt idx="629">
                  <c:v>32400</c:v>
                </c:pt>
                <c:pt idx="630">
                  <c:v>32401</c:v>
                </c:pt>
                <c:pt idx="631">
                  <c:v>32402</c:v>
                </c:pt>
                <c:pt idx="632">
                  <c:v>32405</c:v>
                </c:pt>
                <c:pt idx="633">
                  <c:v>32406</c:v>
                </c:pt>
                <c:pt idx="634">
                  <c:v>32407</c:v>
                </c:pt>
                <c:pt idx="635">
                  <c:v>32408</c:v>
                </c:pt>
                <c:pt idx="636">
                  <c:v>32409</c:v>
                </c:pt>
                <c:pt idx="637">
                  <c:v>32412</c:v>
                </c:pt>
                <c:pt idx="638">
                  <c:v>32413</c:v>
                </c:pt>
                <c:pt idx="639">
                  <c:v>32414</c:v>
                </c:pt>
                <c:pt idx="640">
                  <c:v>32415</c:v>
                </c:pt>
                <c:pt idx="641">
                  <c:v>32416</c:v>
                </c:pt>
                <c:pt idx="642">
                  <c:v>32419</c:v>
                </c:pt>
                <c:pt idx="643">
                  <c:v>32420</c:v>
                </c:pt>
                <c:pt idx="644">
                  <c:v>32421</c:v>
                </c:pt>
                <c:pt idx="645">
                  <c:v>32422</c:v>
                </c:pt>
                <c:pt idx="646">
                  <c:v>32423</c:v>
                </c:pt>
                <c:pt idx="647">
                  <c:v>32427</c:v>
                </c:pt>
                <c:pt idx="648">
                  <c:v>32428</c:v>
                </c:pt>
                <c:pt idx="649">
                  <c:v>32429</c:v>
                </c:pt>
                <c:pt idx="650">
                  <c:v>32430</c:v>
                </c:pt>
                <c:pt idx="651">
                  <c:v>32433</c:v>
                </c:pt>
                <c:pt idx="652">
                  <c:v>32434</c:v>
                </c:pt>
                <c:pt idx="653">
                  <c:v>32435</c:v>
                </c:pt>
                <c:pt idx="654">
                  <c:v>32436</c:v>
                </c:pt>
                <c:pt idx="655">
                  <c:v>32437</c:v>
                </c:pt>
                <c:pt idx="656">
                  <c:v>32440</c:v>
                </c:pt>
                <c:pt idx="657">
                  <c:v>32441</c:v>
                </c:pt>
                <c:pt idx="658">
                  <c:v>32442</c:v>
                </c:pt>
                <c:pt idx="659">
                  <c:v>32443</c:v>
                </c:pt>
                <c:pt idx="660">
                  <c:v>32444</c:v>
                </c:pt>
                <c:pt idx="661">
                  <c:v>32448</c:v>
                </c:pt>
                <c:pt idx="662">
                  <c:v>32449</c:v>
                </c:pt>
                <c:pt idx="663">
                  <c:v>32450</c:v>
                </c:pt>
                <c:pt idx="664">
                  <c:v>32451</c:v>
                </c:pt>
                <c:pt idx="665">
                  <c:v>32454</c:v>
                </c:pt>
                <c:pt idx="666">
                  <c:v>32455</c:v>
                </c:pt>
                <c:pt idx="667">
                  <c:v>32456</c:v>
                </c:pt>
                <c:pt idx="668">
                  <c:v>32457</c:v>
                </c:pt>
                <c:pt idx="669">
                  <c:v>32458</c:v>
                </c:pt>
                <c:pt idx="670">
                  <c:v>32461</c:v>
                </c:pt>
                <c:pt idx="671">
                  <c:v>32463</c:v>
                </c:pt>
                <c:pt idx="672">
                  <c:v>32464</c:v>
                </c:pt>
                <c:pt idx="673">
                  <c:v>32465</c:v>
                </c:pt>
                <c:pt idx="674">
                  <c:v>32468</c:v>
                </c:pt>
                <c:pt idx="675">
                  <c:v>32469</c:v>
                </c:pt>
                <c:pt idx="676">
                  <c:v>32470</c:v>
                </c:pt>
                <c:pt idx="677">
                  <c:v>32471</c:v>
                </c:pt>
                <c:pt idx="678">
                  <c:v>32472</c:v>
                </c:pt>
                <c:pt idx="679">
                  <c:v>32475</c:v>
                </c:pt>
                <c:pt idx="680">
                  <c:v>32476</c:v>
                </c:pt>
                <c:pt idx="681">
                  <c:v>32477</c:v>
                </c:pt>
                <c:pt idx="682">
                  <c:v>32478</c:v>
                </c:pt>
                <c:pt idx="683">
                  <c:v>32479</c:v>
                </c:pt>
                <c:pt idx="684">
                  <c:v>32482</c:v>
                </c:pt>
                <c:pt idx="685">
                  <c:v>32483</c:v>
                </c:pt>
                <c:pt idx="686">
                  <c:v>32484</c:v>
                </c:pt>
                <c:pt idx="687">
                  <c:v>32485</c:v>
                </c:pt>
                <c:pt idx="688">
                  <c:v>32486</c:v>
                </c:pt>
                <c:pt idx="689">
                  <c:v>32489</c:v>
                </c:pt>
                <c:pt idx="690">
                  <c:v>32490</c:v>
                </c:pt>
                <c:pt idx="691">
                  <c:v>32491</c:v>
                </c:pt>
                <c:pt idx="692">
                  <c:v>32492</c:v>
                </c:pt>
                <c:pt idx="693">
                  <c:v>32493</c:v>
                </c:pt>
                <c:pt idx="694">
                  <c:v>32496</c:v>
                </c:pt>
                <c:pt idx="695">
                  <c:v>32497</c:v>
                </c:pt>
                <c:pt idx="696">
                  <c:v>32498</c:v>
                </c:pt>
                <c:pt idx="697">
                  <c:v>32499</c:v>
                </c:pt>
                <c:pt idx="698">
                  <c:v>32500</c:v>
                </c:pt>
                <c:pt idx="699">
                  <c:v>32503</c:v>
                </c:pt>
                <c:pt idx="700">
                  <c:v>32504</c:v>
                </c:pt>
                <c:pt idx="701">
                  <c:v>32505</c:v>
                </c:pt>
                <c:pt idx="702">
                  <c:v>32506</c:v>
                </c:pt>
                <c:pt idx="703">
                  <c:v>32507</c:v>
                </c:pt>
                <c:pt idx="704">
                  <c:v>32510</c:v>
                </c:pt>
                <c:pt idx="705">
                  <c:v>32511</c:v>
                </c:pt>
                <c:pt idx="706">
                  <c:v>32512</c:v>
                </c:pt>
                <c:pt idx="707">
                  <c:v>32513</c:v>
                </c:pt>
                <c:pt idx="708">
                  <c:v>32514</c:v>
                </c:pt>
                <c:pt idx="709">
                  <c:v>32517</c:v>
                </c:pt>
                <c:pt idx="710">
                  <c:v>32518</c:v>
                </c:pt>
                <c:pt idx="711">
                  <c:v>32519</c:v>
                </c:pt>
                <c:pt idx="712">
                  <c:v>32520</c:v>
                </c:pt>
                <c:pt idx="713">
                  <c:v>32521</c:v>
                </c:pt>
                <c:pt idx="714">
                  <c:v>32526</c:v>
                </c:pt>
                <c:pt idx="715">
                  <c:v>32527</c:v>
                </c:pt>
                <c:pt idx="716">
                  <c:v>32528</c:v>
                </c:pt>
                <c:pt idx="717">
                  <c:v>32531</c:v>
                </c:pt>
                <c:pt idx="718">
                  <c:v>32532</c:v>
                </c:pt>
                <c:pt idx="719">
                  <c:v>32533</c:v>
                </c:pt>
                <c:pt idx="720">
                  <c:v>32534</c:v>
                </c:pt>
                <c:pt idx="721">
                  <c:v>32535</c:v>
                </c:pt>
                <c:pt idx="722">
                  <c:v>32538</c:v>
                </c:pt>
                <c:pt idx="723">
                  <c:v>32539</c:v>
                </c:pt>
                <c:pt idx="724">
                  <c:v>32540</c:v>
                </c:pt>
                <c:pt idx="725">
                  <c:v>32541</c:v>
                </c:pt>
                <c:pt idx="726">
                  <c:v>32542</c:v>
                </c:pt>
                <c:pt idx="727">
                  <c:v>32547</c:v>
                </c:pt>
                <c:pt idx="728">
                  <c:v>32548</c:v>
                </c:pt>
                <c:pt idx="729">
                  <c:v>32549</c:v>
                </c:pt>
                <c:pt idx="730">
                  <c:v>32552</c:v>
                </c:pt>
                <c:pt idx="731">
                  <c:v>32553</c:v>
                </c:pt>
                <c:pt idx="732">
                  <c:v>32554</c:v>
                </c:pt>
                <c:pt idx="733">
                  <c:v>32555</c:v>
                </c:pt>
                <c:pt idx="734">
                  <c:v>32556</c:v>
                </c:pt>
                <c:pt idx="735">
                  <c:v>32559</c:v>
                </c:pt>
                <c:pt idx="736">
                  <c:v>32560</c:v>
                </c:pt>
                <c:pt idx="737">
                  <c:v>32561</c:v>
                </c:pt>
                <c:pt idx="738">
                  <c:v>32562</c:v>
                </c:pt>
                <c:pt idx="739">
                  <c:v>32563</c:v>
                </c:pt>
                <c:pt idx="740">
                  <c:v>32566</c:v>
                </c:pt>
                <c:pt idx="741">
                  <c:v>32567</c:v>
                </c:pt>
                <c:pt idx="742">
                  <c:v>32568</c:v>
                </c:pt>
                <c:pt idx="743">
                  <c:v>32569</c:v>
                </c:pt>
                <c:pt idx="744">
                  <c:v>32570</c:v>
                </c:pt>
                <c:pt idx="745">
                  <c:v>32573</c:v>
                </c:pt>
                <c:pt idx="746">
                  <c:v>32574</c:v>
                </c:pt>
                <c:pt idx="747">
                  <c:v>32575</c:v>
                </c:pt>
                <c:pt idx="748">
                  <c:v>32576</c:v>
                </c:pt>
                <c:pt idx="749">
                  <c:v>32577</c:v>
                </c:pt>
                <c:pt idx="750">
                  <c:v>32580</c:v>
                </c:pt>
                <c:pt idx="751">
                  <c:v>32581</c:v>
                </c:pt>
                <c:pt idx="752">
                  <c:v>32582</c:v>
                </c:pt>
                <c:pt idx="753">
                  <c:v>32583</c:v>
                </c:pt>
                <c:pt idx="754">
                  <c:v>32584</c:v>
                </c:pt>
                <c:pt idx="755">
                  <c:v>32587</c:v>
                </c:pt>
                <c:pt idx="756">
                  <c:v>32588</c:v>
                </c:pt>
                <c:pt idx="757">
                  <c:v>32589</c:v>
                </c:pt>
                <c:pt idx="758">
                  <c:v>32594</c:v>
                </c:pt>
                <c:pt idx="759">
                  <c:v>32595</c:v>
                </c:pt>
                <c:pt idx="760">
                  <c:v>32596</c:v>
                </c:pt>
                <c:pt idx="761">
                  <c:v>32597</c:v>
                </c:pt>
                <c:pt idx="762">
                  <c:v>32598</c:v>
                </c:pt>
                <c:pt idx="763">
                  <c:v>32601</c:v>
                </c:pt>
                <c:pt idx="764">
                  <c:v>32602</c:v>
                </c:pt>
                <c:pt idx="765">
                  <c:v>32603</c:v>
                </c:pt>
                <c:pt idx="766">
                  <c:v>32604</c:v>
                </c:pt>
                <c:pt idx="767">
                  <c:v>32605</c:v>
                </c:pt>
                <c:pt idx="768">
                  <c:v>32608</c:v>
                </c:pt>
                <c:pt idx="769">
                  <c:v>32609</c:v>
                </c:pt>
                <c:pt idx="770">
                  <c:v>32610</c:v>
                </c:pt>
                <c:pt idx="771">
                  <c:v>32611</c:v>
                </c:pt>
                <c:pt idx="772">
                  <c:v>32612</c:v>
                </c:pt>
                <c:pt idx="773">
                  <c:v>32616</c:v>
                </c:pt>
                <c:pt idx="774">
                  <c:v>32617</c:v>
                </c:pt>
                <c:pt idx="775">
                  <c:v>32618</c:v>
                </c:pt>
                <c:pt idx="776">
                  <c:v>32619</c:v>
                </c:pt>
                <c:pt idx="777">
                  <c:v>32622</c:v>
                </c:pt>
                <c:pt idx="778">
                  <c:v>32623</c:v>
                </c:pt>
                <c:pt idx="779">
                  <c:v>32624</c:v>
                </c:pt>
                <c:pt idx="780">
                  <c:v>32625</c:v>
                </c:pt>
                <c:pt idx="781">
                  <c:v>32626</c:v>
                </c:pt>
                <c:pt idx="782">
                  <c:v>32630</c:v>
                </c:pt>
                <c:pt idx="783">
                  <c:v>32631</c:v>
                </c:pt>
                <c:pt idx="784">
                  <c:v>32632</c:v>
                </c:pt>
                <c:pt idx="785">
                  <c:v>32633</c:v>
                </c:pt>
                <c:pt idx="786">
                  <c:v>32636</c:v>
                </c:pt>
                <c:pt idx="787">
                  <c:v>32637</c:v>
                </c:pt>
                <c:pt idx="788">
                  <c:v>32638</c:v>
                </c:pt>
                <c:pt idx="789">
                  <c:v>32639</c:v>
                </c:pt>
                <c:pt idx="790">
                  <c:v>32640</c:v>
                </c:pt>
                <c:pt idx="791">
                  <c:v>32643</c:v>
                </c:pt>
                <c:pt idx="792">
                  <c:v>32644</c:v>
                </c:pt>
                <c:pt idx="793">
                  <c:v>32645</c:v>
                </c:pt>
                <c:pt idx="794">
                  <c:v>32646</c:v>
                </c:pt>
                <c:pt idx="795">
                  <c:v>32647</c:v>
                </c:pt>
                <c:pt idx="796">
                  <c:v>32650</c:v>
                </c:pt>
                <c:pt idx="797">
                  <c:v>32651</c:v>
                </c:pt>
                <c:pt idx="798">
                  <c:v>32652</c:v>
                </c:pt>
                <c:pt idx="799">
                  <c:v>32654</c:v>
                </c:pt>
                <c:pt idx="800">
                  <c:v>32657</c:v>
                </c:pt>
                <c:pt idx="801">
                  <c:v>32658</c:v>
                </c:pt>
                <c:pt idx="802">
                  <c:v>32659</c:v>
                </c:pt>
                <c:pt idx="803">
                  <c:v>32660</c:v>
                </c:pt>
                <c:pt idx="804">
                  <c:v>32661</c:v>
                </c:pt>
                <c:pt idx="805">
                  <c:v>32664</c:v>
                </c:pt>
                <c:pt idx="806">
                  <c:v>32665</c:v>
                </c:pt>
                <c:pt idx="807">
                  <c:v>32666</c:v>
                </c:pt>
                <c:pt idx="808">
                  <c:v>32667</c:v>
                </c:pt>
                <c:pt idx="809">
                  <c:v>32668</c:v>
                </c:pt>
                <c:pt idx="810">
                  <c:v>32671</c:v>
                </c:pt>
                <c:pt idx="811">
                  <c:v>32672</c:v>
                </c:pt>
                <c:pt idx="812">
                  <c:v>32673</c:v>
                </c:pt>
                <c:pt idx="813">
                  <c:v>32674</c:v>
                </c:pt>
                <c:pt idx="814">
                  <c:v>32675</c:v>
                </c:pt>
                <c:pt idx="815">
                  <c:v>32678</c:v>
                </c:pt>
                <c:pt idx="816">
                  <c:v>32679</c:v>
                </c:pt>
                <c:pt idx="817">
                  <c:v>32680</c:v>
                </c:pt>
                <c:pt idx="818">
                  <c:v>32681</c:v>
                </c:pt>
                <c:pt idx="819">
                  <c:v>32682</c:v>
                </c:pt>
                <c:pt idx="820">
                  <c:v>32685</c:v>
                </c:pt>
                <c:pt idx="821">
                  <c:v>32686</c:v>
                </c:pt>
                <c:pt idx="822">
                  <c:v>32687</c:v>
                </c:pt>
                <c:pt idx="823">
                  <c:v>32688</c:v>
                </c:pt>
                <c:pt idx="824">
                  <c:v>32689</c:v>
                </c:pt>
                <c:pt idx="825">
                  <c:v>32692</c:v>
                </c:pt>
                <c:pt idx="826">
                  <c:v>32693</c:v>
                </c:pt>
                <c:pt idx="827">
                  <c:v>32694</c:v>
                </c:pt>
                <c:pt idx="828">
                  <c:v>32695</c:v>
                </c:pt>
                <c:pt idx="829">
                  <c:v>32696</c:v>
                </c:pt>
                <c:pt idx="830">
                  <c:v>32699</c:v>
                </c:pt>
                <c:pt idx="831">
                  <c:v>32700</c:v>
                </c:pt>
                <c:pt idx="832">
                  <c:v>32701</c:v>
                </c:pt>
                <c:pt idx="833">
                  <c:v>32702</c:v>
                </c:pt>
                <c:pt idx="834">
                  <c:v>32703</c:v>
                </c:pt>
                <c:pt idx="835">
                  <c:v>32706</c:v>
                </c:pt>
                <c:pt idx="836">
                  <c:v>32707</c:v>
                </c:pt>
                <c:pt idx="837">
                  <c:v>32708</c:v>
                </c:pt>
                <c:pt idx="838">
                  <c:v>32709</c:v>
                </c:pt>
                <c:pt idx="839">
                  <c:v>32710</c:v>
                </c:pt>
                <c:pt idx="840">
                  <c:v>32713</c:v>
                </c:pt>
                <c:pt idx="841">
                  <c:v>32714</c:v>
                </c:pt>
                <c:pt idx="842">
                  <c:v>32715</c:v>
                </c:pt>
                <c:pt idx="843">
                  <c:v>32716</c:v>
                </c:pt>
                <c:pt idx="844">
                  <c:v>32717</c:v>
                </c:pt>
                <c:pt idx="845">
                  <c:v>32720</c:v>
                </c:pt>
                <c:pt idx="846">
                  <c:v>32721</c:v>
                </c:pt>
                <c:pt idx="847">
                  <c:v>32722</c:v>
                </c:pt>
                <c:pt idx="848">
                  <c:v>32723</c:v>
                </c:pt>
                <c:pt idx="849">
                  <c:v>32724</c:v>
                </c:pt>
                <c:pt idx="850">
                  <c:v>32727</c:v>
                </c:pt>
                <c:pt idx="851">
                  <c:v>32728</c:v>
                </c:pt>
                <c:pt idx="852">
                  <c:v>32729</c:v>
                </c:pt>
                <c:pt idx="853">
                  <c:v>32730</c:v>
                </c:pt>
                <c:pt idx="854">
                  <c:v>32731</c:v>
                </c:pt>
                <c:pt idx="855">
                  <c:v>32734</c:v>
                </c:pt>
                <c:pt idx="856">
                  <c:v>32735</c:v>
                </c:pt>
                <c:pt idx="857">
                  <c:v>32736</c:v>
                </c:pt>
                <c:pt idx="858">
                  <c:v>32737</c:v>
                </c:pt>
                <c:pt idx="859">
                  <c:v>32738</c:v>
                </c:pt>
                <c:pt idx="860">
                  <c:v>32741</c:v>
                </c:pt>
                <c:pt idx="861">
                  <c:v>32742</c:v>
                </c:pt>
                <c:pt idx="862">
                  <c:v>32743</c:v>
                </c:pt>
                <c:pt idx="863">
                  <c:v>32744</c:v>
                </c:pt>
                <c:pt idx="864">
                  <c:v>32745</c:v>
                </c:pt>
                <c:pt idx="865">
                  <c:v>32748</c:v>
                </c:pt>
                <c:pt idx="866">
                  <c:v>32749</c:v>
                </c:pt>
                <c:pt idx="867">
                  <c:v>32750</c:v>
                </c:pt>
                <c:pt idx="868">
                  <c:v>32751</c:v>
                </c:pt>
                <c:pt idx="869">
                  <c:v>32752</c:v>
                </c:pt>
                <c:pt idx="870">
                  <c:v>32755</c:v>
                </c:pt>
                <c:pt idx="871">
                  <c:v>32756</c:v>
                </c:pt>
                <c:pt idx="872">
                  <c:v>32757</c:v>
                </c:pt>
                <c:pt idx="873">
                  <c:v>32759</c:v>
                </c:pt>
                <c:pt idx="874">
                  <c:v>32762</c:v>
                </c:pt>
                <c:pt idx="875">
                  <c:v>32763</c:v>
                </c:pt>
                <c:pt idx="876">
                  <c:v>32764</c:v>
                </c:pt>
                <c:pt idx="877">
                  <c:v>32765</c:v>
                </c:pt>
                <c:pt idx="878">
                  <c:v>32766</c:v>
                </c:pt>
                <c:pt idx="879">
                  <c:v>32769</c:v>
                </c:pt>
                <c:pt idx="880">
                  <c:v>32770</c:v>
                </c:pt>
                <c:pt idx="881">
                  <c:v>32771</c:v>
                </c:pt>
                <c:pt idx="882">
                  <c:v>32772</c:v>
                </c:pt>
                <c:pt idx="883">
                  <c:v>32773</c:v>
                </c:pt>
                <c:pt idx="884">
                  <c:v>32776</c:v>
                </c:pt>
                <c:pt idx="885">
                  <c:v>32777</c:v>
                </c:pt>
                <c:pt idx="886">
                  <c:v>32778</c:v>
                </c:pt>
                <c:pt idx="887">
                  <c:v>32779</c:v>
                </c:pt>
                <c:pt idx="888">
                  <c:v>32780</c:v>
                </c:pt>
                <c:pt idx="889">
                  <c:v>32783</c:v>
                </c:pt>
                <c:pt idx="890">
                  <c:v>32784</c:v>
                </c:pt>
                <c:pt idx="891">
                  <c:v>32785</c:v>
                </c:pt>
                <c:pt idx="892">
                  <c:v>32786</c:v>
                </c:pt>
                <c:pt idx="893">
                  <c:v>32787</c:v>
                </c:pt>
                <c:pt idx="894">
                  <c:v>32791</c:v>
                </c:pt>
                <c:pt idx="895">
                  <c:v>32792</c:v>
                </c:pt>
                <c:pt idx="896">
                  <c:v>32793</c:v>
                </c:pt>
                <c:pt idx="897">
                  <c:v>32794</c:v>
                </c:pt>
                <c:pt idx="898">
                  <c:v>32797</c:v>
                </c:pt>
                <c:pt idx="899">
                  <c:v>32798</c:v>
                </c:pt>
                <c:pt idx="900">
                  <c:v>32799</c:v>
                </c:pt>
                <c:pt idx="901">
                  <c:v>32800</c:v>
                </c:pt>
                <c:pt idx="902">
                  <c:v>32801</c:v>
                </c:pt>
                <c:pt idx="903">
                  <c:v>32804</c:v>
                </c:pt>
                <c:pt idx="904">
                  <c:v>32805</c:v>
                </c:pt>
                <c:pt idx="905">
                  <c:v>32806</c:v>
                </c:pt>
                <c:pt idx="906">
                  <c:v>32807</c:v>
                </c:pt>
                <c:pt idx="907">
                  <c:v>32808</c:v>
                </c:pt>
                <c:pt idx="908">
                  <c:v>32811</c:v>
                </c:pt>
                <c:pt idx="909">
                  <c:v>32812</c:v>
                </c:pt>
                <c:pt idx="910">
                  <c:v>32813</c:v>
                </c:pt>
                <c:pt idx="911">
                  <c:v>32815</c:v>
                </c:pt>
                <c:pt idx="912">
                  <c:v>32818</c:v>
                </c:pt>
                <c:pt idx="913">
                  <c:v>32819</c:v>
                </c:pt>
                <c:pt idx="914">
                  <c:v>32820</c:v>
                </c:pt>
                <c:pt idx="915">
                  <c:v>32821</c:v>
                </c:pt>
                <c:pt idx="916">
                  <c:v>32822</c:v>
                </c:pt>
                <c:pt idx="917">
                  <c:v>32825</c:v>
                </c:pt>
                <c:pt idx="918">
                  <c:v>32826</c:v>
                </c:pt>
                <c:pt idx="919">
                  <c:v>32828</c:v>
                </c:pt>
                <c:pt idx="920">
                  <c:v>32829</c:v>
                </c:pt>
                <c:pt idx="921">
                  <c:v>32832</c:v>
                </c:pt>
                <c:pt idx="922">
                  <c:v>32833</c:v>
                </c:pt>
                <c:pt idx="923">
                  <c:v>32834</c:v>
                </c:pt>
                <c:pt idx="924">
                  <c:v>32835</c:v>
                </c:pt>
                <c:pt idx="925">
                  <c:v>32836</c:v>
                </c:pt>
                <c:pt idx="926">
                  <c:v>32839</c:v>
                </c:pt>
                <c:pt idx="927">
                  <c:v>32840</c:v>
                </c:pt>
                <c:pt idx="928">
                  <c:v>32841</c:v>
                </c:pt>
                <c:pt idx="929">
                  <c:v>32842</c:v>
                </c:pt>
                <c:pt idx="930">
                  <c:v>32843</c:v>
                </c:pt>
                <c:pt idx="931">
                  <c:v>32846</c:v>
                </c:pt>
                <c:pt idx="932">
                  <c:v>32847</c:v>
                </c:pt>
                <c:pt idx="933">
                  <c:v>32848</c:v>
                </c:pt>
                <c:pt idx="934">
                  <c:v>32849</c:v>
                </c:pt>
                <c:pt idx="935">
                  <c:v>32850</c:v>
                </c:pt>
                <c:pt idx="936">
                  <c:v>32853</c:v>
                </c:pt>
                <c:pt idx="937">
                  <c:v>32854</c:v>
                </c:pt>
                <c:pt idx="938">
                  <c:v>32855</c:v>
                </c:pt>
                <c:pt idx="939">
                  <c:v>32856</c:v>
                </c:pt>
                <c:pt idx="940">
                  <c:v>32857</c:v>
                </c:pt>
                <c:pt idx="941">
                  <c:v>32860</c:v>
                </c:pt>
                <c:pt idx="942">
                  <c:v>32861</c:v>
                </c:pt>
                <c:pt idx="943">
                  <c:v>32862</c:v>
                </c:pt>
                <c:pt idx="944">
                  <c:v>32863</c:v>
                </c:pt>
                <c:pt idx="945">
                  <c:v>32864</c:v>
                </c:pt>
                <c:pt idx="946">
                  <c:v>32868</c:v>
                </c:pt>
                <c:pt idx="947">
                  <c:v>32869</c:v>
                </c:pt>
                <c:pt idx="948">
                  <c:v>32870</c:v>
                </c:pt>
                <c:pt idx="949">
                  <c:v>32871</c:v>
                </c:pt>
                <c:pt idx="950">
                  <c:v>32875</c:v>
                </c:pt>
                <c:pt idx="951">
                  <c:v>32876</c:v>
                </c:pt>
                <c:pt idx="952">
                  <c:v>32877</c:v>
                </c:pt>
                <c:pt idx="953">
                  <c:v>32878</c:v>
                </c:pt>
                <c:pt idx="954">
                  <c:v>32881</c:v>
                </c:pt>
                <c:pt idx="955">
                  <c:v>32882</c:v>
                </c:pt>
                <c:pt idx="956">
                  <c:v>32883</c:v>
                </c:pt>
                <c:pt idx="957">
                  <c:v>32884</c:v>
                </c:pt>
                <c:pt idx="958">
                  <c:v>32885</c:v>
                </c:pt>
                <c:pt idx="959">
                  <c:v>32888</c:v>
                </c:pt>
                <c:pt idx="960">
                  <c:v>32889</c:v>
                </c:pt>
                <c:pt idx="961">
                  <c:v>32890</c:v>
                </c:pt>
                <c:pt idx="962">
                  <c:v>32891</c:v>
                </c:pt>
                <c:pt idx="963">
                  <c:v>32892</c:v>
                </c:pt>
                <c:pt idx="964">
                  <c:v>32895</c:v>
                </c:pt>
                <c:pt idx="965">
                  <c:v>32896</c:v>
                </c:pt>
                <c:pt idx="966">
                  <c:v>32897</c:v>
                </c:pt>
                <c:pt idx="967">
                  <c:v>32898</c:v>
                </c:pt>
                <c:pt idx="968">
                  <c:v>32899</c:v>
                </c:pt>
                <c:pt idx="969">
                  <c:v>32902</c:v>
                </c:pt>
                <c:pt idx="970">
                  <c:v>32903</c:v>
                </c:pt>
                <c:pt idx="971">
                  <c:v>32904</c:v>
                </c:pt>
                <c:pt idx="972">
                  <c:v>32905</c:v>
                </c:pt>
                <c:pt idx="973">
                  <c:v>32906</c:v>
                </c:pt>
                <c:pt idx="974">
                  <c:v>32909</c:v>
                </c:pt>
                <c:pt idx="975">
                  <c:v>32910</c:v>
                </c:pt>
                <c:pt idx="976">
                  <c:v>32911</c:v>
                </c:pt>
                <c:pt idx="977">
                  <c:v>32912</c:v>
                </c:pt>
                <c:pt idx="978">
                  <c:v>32913</c:v>
                </c:pt>
                <c:pt idx="979">
                  <c:v>32916</c:v>
                </c:pt>
                <c:pt idx="980">
                  <c:v>32917</c:v>
                </c:pt>
                <c:pt idx="981">
                  <c:v>32918</c:v>
                </c:pt>
                <c:pt idx="982">
                  <c:v>32919</c:v>
                </c:pt>
                <c:pt idx="983">
                  <c:v>32920</c:v>
                </c:pt>
                <c:pt idx="984">
                  <c:v>32923</c:v>
                </c:pt>
                <c:pt idx="985">
                  <c:v>32924</c:v>
                </c:pt>
                <c:pt idx="986">
                  <c:v>32925</c:v>
                </c:pt>
                <c:pt idx="987">
                  <c:v>32926</c:v>
                </c:pt>
                <c:pt idx="988">
                  <c:v>32927</c:v>
                </c:pt>
                <c:pt idx="989">
                  <c:v>32932</c:v>
                </c:pt>
                <c:pt idx="990">
                  <c:v>32933</c:v>
                </c:pt>
                <c:pt idx="991">
                  <c:v>32934</c:v>
                </c:pt>
                <c:pt idx="992">
                  <c:v>32937</c:v>
                </c:pt>
                <c:pt idx="993">
                  <c:v>32938</c:v>
                </c:pt>
                <c:pt idx="994">
                  <c:v>32939</c:v>
                </c:pt>
                <c:pt idx="995">
                  <c:v>32940</c:v>
                </c:pt>
                <c:pt idx="996">
                  <c:v>32941</c:v>
                </c:pt>
                <c:pt idx="997">
                  <c:v>32944</c:v>
                </c:pt>
                <c:pt idx="998">
                  <c:v>32945</c:v>
                </c:pt>
                <c:pt idx="999">
                  <c:v>32951</c:v>
                </c:pt>
                <c:pt idx="1000">
                  <c:v>32952</c:v>
                </c:pt>
                <c:pt idx="1001">
                  <c:v>32953</c:v>
                </c:pt>
                <c:pt idx="1002">
                  <c:v>32954</c:v>
                </c:pt>
                <c:pt idx="1003">
                  <c:v>32955</c:v>
                </c:pt>
                <c:pt idx="1004">
                  <c:v>32958</c:v>
                </c:pt>
                <c:pt idx="1005">
                  <c:v>32959</c:v>
                </c:pt>
                <c:pt idx="1006">
                  <c:v>32960</c:v>
                </c:pt>
                <c:pt idx="1007">
                  <c:v>32961</c:v>
                </c:pt>
                <c:pt idx="1008">
                  <c:v>32962</c:v>
                </c:pt>
                <c:pt idx="1009">
                  <c:v>32965</c:v>
                </c:pt>
                <c:pt idx="1010">
                  <c:v>32966</c:v>
                </c:pt>
                <c:pt idx="1011">
                  <c:v>32967</c:v>
                </c:pt>
                <c:pt idx="1012">
                  <c:v>32968</c:v>
                </c:pt>
                <c:pt idx="1013">
                  <c:v>32969</c:v>
                </c:pt>
                <c:pt idx="1014">
                  <c:v>32972</c:v>
                </c:pt>
                <c:pt idx="1015">
                  <c:v>32973</c:v>
                </c:pt>
                <c:pt idx="1016">
                  <c:v>32974</c:v>
                </c:pt>
                <c:pt idx="1017">
                  <c:v>32979</c:v>
                </c:pt>
                <c:pt idx="1018">
                  <c:v>32980</c:v>
                </c:pt>
                <c:pt idx="1019">
                  <c:v>32981</c:v>
                </c:pt>
                <c:pt idx="1020">
                  <c:v>32982</c:v>
                </c:pt>
                <c:pt idx="1021">
                  <c:v>32983</c:v>
                </c:pt>
                <c:pt idx="1022">
                  <c:v>32986</c:v>
                </c:pt>
                <c:pt idx="1023">
                  <c:v>32987</c:v>
                </c:pt>
                <c:pt idx="1024">
                  <c:v>32988</c:v>
                </c:pt>
                <c:pt idx="1025">
                  <c:v>32989</c:v>
                </c:pt>
                <c:pt idx="1026">
                  <c:v>32990</c:v>
                </c:pt>
                <c:pt idx="1027">
                  <c:v>32993</c:v>
                </c:pt>
                <c:pt idx="1028">
                  <c:v>32995</c:v>
                </c:pt>
                <c:pt idx="1029">
                  <c:v>32996</c:v>
                </c:pt>
                <c:pt idx="1030">
                  <c:v>32997</c:v>
                </c:pt>
                <c:pt idx="1031">
                  <c:v>33000</c:v>
                </c:pt>
                <c:pt idx="1032">
                  <c:v>33001</c:v>
                </c:pt>
                <c:pt idx="1033">
                  <c:v>33002</c:v>
                </c:pt>
                <c:pt idx="1034">
                  <c:v>33003</c:v>
                </c:pt>
                <c:pt idx="1035">
                  <c:v>33004</c:v>
                </c:pt>
                <c:pt idx="1036">
                  <c:v>33007</c:v>
                </c:pt>
                <c:pt idx="1037">
                  <c:v>33008</c:v>
                </c:pt>
                <c:pt idx="1038">
                  <c:v>33009</c:v>
                </c:pt>
                <c:pt idx="1039">
                  <c:v>33010</c:v>
                </c:pt>
                <c:pt idx="1040">
                  <c:v>33011</c:v>
                </c:pt>
                <c:pt idx="1041">
                  <c:v>33014</c:v>
                </c:pt>
                <c:pt idx="1042">
                  <c:v>33015</c:v>
                </c:pt>
                <c:pt idx="1043">
                  <c:v>33016</c:v>
                </c:pt>
                <c:pt idx="1044">
                  <c:v>33017</c:v>
                </c:pt>
                <c:pt idx="1045">
                  <c:v>33018</c:v>
                </c:pt>
                <c:pt idx="1046">
                  <c:v>33021</c:v>
                </c:pt>
                <c:pt idx="1047">
                  <c:v>33022</c:v>
                </c:pt>
                <c:pt idx="1048">
                  <c:v>33023</c:v>
                </c:pt>
                <c:pt idx="1049">
                  <c:v>33024</c:v>
                </c:pt>
                <c:pt idx="1050">
                  <c:v>33025</c:v>
                </c:pt>
                <c:pt idx="1051">
                  <c:v>33028</c:v>
                </c:pt>
                <c:pt idx="1052">
                  <c:v>33029</c:v>
                </c:pt>
                <c:pt idx="1053">
                  <c:v>33030</c:v>
                </c:pt>
                <c:pt idx="1054">
                  <c:v>33031</c:v>
                </c:pt>
                <c:pt idx="1055">
                  <c:v>33032</c:v>
                </c:pt>
                <c:pt idx="1056">
                  <c:v>33035</c:v>
                </c:pt>
                <c:pt idx="1057">
                  <c:v>33036</c:v>
                </c:pt>
                <c:pt idx="1058">
                  <c:v>33037</c:v>
                </c:pt>
                <c:pt idx="1059">
                  <c:v>33039</c:v>
                </c:pt>
                <c:pt idx="1060">
                  <c:v>33042</c:v>
                </c:pt>
                <c:pt idx="1061">
                  <c:v>33043</c:v>
                </c:pt>
                <c:pt idx="1062">
                  <c:v>33044</c:v>
                </c:pt>
                <c:pt idx="1063">
                  <c:v>33045</c:v>
                </c:pt>
                <c:pt idx="1064">
                  <c:v>33046</c:v>
                </c:pt>
                <c:pt idx="1065">
                  <c:v>33049</c:v>
                </c:pt>
                <c:pt idx="1066">
                  <c:v>33050</c:v>
                </c:pt>
                <c:pt idx="1067">
                  <c:v>33051</c:v>
                </c:pt>
                <c:pt idx="1068">
                  <c:v>33052</c:v>
                </c:pt>
                <c:pt idx="1069">
                  <c:v>33053</c:v>
                </c:pt>
                <c:pt idx="1070">
                  <c:v>33056</c:v>
                </c:pt>
                <c:pt idx="1071">
                  <c:v>33057</c:v>
                </c:pt>
                <c:pt idx="1072">
                  <c:v>33058</c:v>
                </c:pt>
                <c:pt idx="1073">
                  <c:v>33059</c:v>
                </c:pt>
                <c:pt idx="1074">
                  <c:v>33060</c:v>
                </c:pt>
                <c:pt idx="1075">
                  <c:v>33063</c:v>
                </c:pt>
                <c:pt idx="1076">
                  <c:v>33064</c:v>
                </c:pt>
                <c:pt idx="1077">
                  <c:v>33065</c:v>
                </c:pt>
                <c:pt idx="1078">
                  <c:v>33066</c:v>
                </c:pt>
                <c:pt idx="1079">
                  <c:v>33067</c:v>
                </c:pt>
                <c:pt idx="1080">
                  <c:v>33070</c:v>
                </c:pt>
                <c:pt idx="1081">
                  <c:v>33071</c:v>
                </c:pt>
                <c:pt idx="1082">
                  <c:v>33072</c:v>
                </c:pt>
                <c:pt idx="1083">
                  <c:v>33073</c:v>
                </c:pt>
                <c:pt idx="1084">
                  <c:v>33074</c:v>
                </c:pt>
                <c:pt idx="1085">
                  <c:v>33077</c:v>
                </c:pt>
                <c:pt idx="1086">
                  <c:v>33078</c:v>
                </c:pt>
                <c:pt idx="1087">
                  <c:v>33079</c:v>
                </c:pt>
                <c:pt idx="1088">
                  <c:v>33080</c:v>
                </c:pt>
                <c:pt idx="1089">
                  <c:v>33081</c:v>
                </c:pt>
                <c:pt idx="1090">
                  <c:v>33084</c:v>
                </c:pt>
                <c:pt idx="1091">
                  <c:v>33085</c:v>
                </c:pt>
                <c:pt idx="1092">
                  <c:v>33086</c:v>
                </c:pt>
                <c:pt idx="1093">
                  <c:v>33087</c:v>
                </c:pt>
                <c:pt idx="1094">
                  <c:v>33088</c:v>
                </c:pt>
                <c:pt idx="1095">
                  <c:v>33091</c:v>
                </c:pt>
                <c:pt idx="1096">
                  <c:v>33092</c:v>
                </c:pt>
                <c:pt idx="1097">
                  <c:v>33093</c:v>
                </c:pt>
                <c:pt idx="1098">
                  <c:v>33094</c:v>
                </c:pt>
                <c:pt idx="1099">
                  <c:v>33095</c:v>
                </c:pt>
                <c:pt idx="1100">
                  <c:v>33098</c:v>
                </c:pt>
                <c:pt idx="1101">
                  <c:v>33099</c:v>
                </c:pt>
                <c:pt idx="1102">
                  <c:v>33100</c:v>
                </c:pt>
                <c:pt idx="1103">
                  <c:v>33101</c:v>
                </c:pt>
                <c:pt idx="1104">
                  <c:v>33102</c:v>
                </c:pt>
                <c:pt idx="1105">
                  <c:v>33105</c:v>
                </c:pt>
                <c:pt idx="1106">
                  <c:v>33106</c:v>
                </c:pt>
                <c:pt idx="1107">
                  <c:v>33107</c:v>
                </c:pt>
                <c:pt idx="1108">
                  <c:v>33108</c:v>
                </c:pt>
                <c:pt idx="1109">
                  <c:v>33109</c:v>
                </c:pt>
                <c:pt idx="1110">
                  <c:v>33112</c:v>
                </c:pt>
                <c:pt idx="1111">
                  <c:v>33113</c:v>
                </c:pt>
                <c:pt idx="1112">
                  <c:v>33114</c:v>
                </c:pt>
                <c:pt idx="1113">
                  <c:v>33115</c:v>
                </c:pt>
                <c:pt idx="1114">
                  <c:v>33116</c:v>
                </c:pt>
                <c:pt idx="1115">
                  <c:v>33119</c:v>
                </c:pt>
                <c:pt idx="1116">
                  <c:v>33120</c:v>
                </c:pt>
                <c:pt idx="1117">
                  <c:v>33121</c:v>
                </c:pt>
                <c:pt idx="1118">
                  <c:v>33122</c:v>
                </c:pt>
                <c:pt idx="1119">
                  <c:v>33126</c:v>
                </c:pt>
                <c:pt idx="1120">
                  <c:v>33127</c:v>
                </c:pt>
                <c:pt idx="1121">
                  <c:v>33128</c:v>
                </c:pt>
                <c:pt idx="1122">
                  <c:v>33129</c:v>
                </c:pt>
                <c:pt idx="1123">
                  <c:v>33130</c:v>
                </c:pt>
                <c:pt idx="1124">
                  <c:v>33133</c:v>
                </c:pt>
                <c:pt idx="1125">
                  <c:v>33134</c:v>
                </c:pt>
                <c:pt idx="1126">
                  <c:v>33135</c:v>
                </c:pt>
                <c:pt idx="1127">
                  <c:v>33136</c:v>
                </c:pt>
                <c:pt idx="1128">
                  <c:v>33137</c:v>
                </c:pt>
                <c:pt idx="1129">
                  <c:v>33140</c:v>
                </c:pt>
                <c:pt idx="1130">
                  <c:v>33141</c:v>
                </c:pt>
                <c:pt idx="1131">
                  <c:v>33142</c:v>
                </c:pt>
                <c:pt idx="1132">
                  <c:v>33143</c:v>
                </c:pt>
                <c:pt idx="1133">
                  <c:v>33144</c:v>
                </c:pt>
                <c:pt idx="1134">
                  <c:v>33147</c:v>
                </c:pt>
                <c:pt idx="1135">
                  <c:v>33148</c:v>
                </c:pt>
                <c:pt idx="1136">
                  <c:v>33150</c:v>
                </c:pt>
                <c:pt idx="1137">
                  <c:v>33151</c:v>
                </c:pt>
                <c:pt idx="1138">
                  <c:v>33155</c:v>
                </c:pt>
                <c:pt idx="1139">
                  <c:v>33156</c:v>
                </c:pt>
                <c:pt idx="1140">
                  <c:v>33157</c:v>
                </c:pt>
                <c:pt idx="1141">
                  <c:v>33158</c:v>
                </c:pt>
                <c:pt idx="1142">
                  <c:v>33161</c:v>
                </c:pt>
                <c:pt idx="1143">
                  <c:v>33162</c:v>
                </c:pt>
                <c:pt idx="1144">
                  <c:v>33163</c:v>
                </c:pt>
                <c:pt idx="1145">
                  <c:v>33164</c:v>
                </c:pt>
                <c:pt idx="1146">
                  <c:v>33165</c:v>
                </c:pt>
                <c:pt idx="1147">
                  <c:v>33168</c:v>
                </c:pt>
                <c:pt idx="1148">
                  <c:v>33169</c:v>
                </c:pt>
                <c:pt idx="1149">
                  <c:v>33170</c:v>
                </c:pt>
                <c:pt idx="1150">
                  <c:v>33171</c:v>
                </c:pt>
                <c:pt idx="1151">
                  <c:v>33172</c:v>
                </c:pt>
                <c:pt idx="1152">
                  <c:v>33175</c:v>
                </c:pt>
                <c:pt idx="1153">
                  <c:v>33176</c:v>
                </c:pt>
                <c:pt idx="1154">
                  <c:v>33177</c:v>
                </c:pt>
                <c:pt idx="1155">
                  <c:v>33178</c:v>
                </c:pt>
                <c:pt idx="1156">
                  <c:v>33182</c:v>
                </c:pt>
                <c:pt idx="1157">
                  <c:v>33183</c:v>
                </c:pt>
                <c:pt idx="1158">
                  <c:v>33184</c:v>
                </c:pt>
                <c:pt idx="1159">
                  <c:v>33185</c:v>
                </c:pt>
                <c:pt idx="1160">
                  <c:v>33186</c:v>
                </c:pt>
                <c:pt idx="1161">
                  <c:v>33189</c:v>
                </c:pt>
                <c:pt idx="1162">
                  <c:v>33190</c:v>
                </c:pt>
                <c:pt idx="1163">
                  <c:v>33191</c:v>
                </c:pt>
                <c:pt idx="1164">
                  <c:v>33193</c:v>
                </c:pt>
                <c:pt idx="1165">
                  <c:v>33196</c:v>
                </c:pt>
                <c:pt idx="1166">
                  <c:v>33197</c:v>
                </c:pt>
                <c:pt idx="1167">
                  <c:v>33198</c:v>
                </c:pt>
                <c:pt idx="1168">
                  <c:v>33199</c:v>
                </c:pt>
                <c:pt idx="1169">
                  <c:v>33200</c:v>
                </c:pt>
                <c:pt idx="1170">
                  <c:v>33203</c:v>
                </c:pt>
                <c:pt idx="1171">
                  <c:v>33204</c:v>
                </c:pt>
                <c:pt idx="1172">
                  <c:v>33205</c:v>
                </c:pt>
                <c:pt idx="1173">
                  <c:v>33206</c:v>
                </c:pt>
                <c:pt idx="1174">
                  <c:v>33207</c:v>
                </c:pt>
                <c:pt idx="1175">
                  <c:v>33210</c:v>
                </c:pt>
                <c:pt idx="1176">
                  <c:v>33211</c:v>
                </c:pt>
                <c:pt idx="1177">
                  <c:v>33212</c:v>
                </c:pt>
                <c:pt idx="1178">
                  <c:v>33213</c:v>
                </c:pt>
                <c:pt idx="1179">
                  <c:v>33214</c:v>
                </c:pt>
                <c:pt idx="1180">
                  <c:v>33217</c:v>
                </c:pt>
                <c:pt idx="1181">
                  <c:v>33218</c:v>
                </c:pt>
                <c:pt idx="1182">
                  <c:v>33219</c:v>
                </c:pt>
                <c:pt idx="1183">
                  <c:v>33220</c:v>
                </c:pt>
                <c:pt idx="1184">
                  <c:v>33221</c:v>
                </c:pt>
                <c:pt idx="1185">
                  <c:v>33224</c:v>
                </c:pt>
                <c:pt idx="1186">
                  <c:v>33225</c:v>
                </c:pt>
                <c:pt idx="1187">
                  <c:v>33226</c:v>
                </c:pt>
                <c:pt idx="1188">
                  <c:v>33227</c:v>
                </c:pt>
                <c:pt idx="1189">
                  <c:v>33228</c:v>
                </c:pt>
                <c:pt idx="1190">
                  <c:v>33231</c:v>
                </c:pt>
                <c:pt idx="1191">
                  <c:v>33233</c:v>
                </c:pt>
                <c:pt idx="1192">
                  <c:v>33234</c:v>
                </c:pt>
                <c:pt idx="1193">
                  <c:v>33235</c:v>
                </c:pt>
                <c:pt idx="1194">
                  <c:v>33238</c:v>
                </c:pt>
                <c:pt idx="1195">
                  <c:v>33240</c:v>
                </c:pt>
                <c:pt idx="1196">
                  <c:v>33241</c:v>
                </c:pt>
                <c:pt idx="1197">
                  <c:v>33242</c:v>
                </c:pt>
                <c:pt idx="1198">
                  <c:v>33245</c:v>
                </c:pt>
                <c:pt idx="1199">
                  <c:v>33246</c:v>
                </c:pt>
                <c:pt idx="1200">
                  <c:v>33247</c:v>
                </c:pt>
                <c:pt idx="1201">
                  <c:v>33248</c:v>
                </c:pt>
                <c:pt idx="1202">
                  <c:v>33249</c:v>
                </c:pt>
                <c:pt idx="1203">
                  <c:v>33252</c:v>
                </c:pt>
                <c:pt idx="1204">
                  <c:v>33253</c:v>
                </c:pt>
                <c:pt idx="1205">
                  <c:v>33254</c:v>
                </c:pt>
                <c:pt idx="1206">
                  <c:v>33255</c:v>
                </c:pt>
                <c:pt idx="1207">
                  <c:v>33256</c:v>
                </c:pt>
                <c:pt idx="1208">
                  <c:v>33259</c:v>
                </c:pt>
                <c:pt idx="1209">
                  <c:v>33260</c:v>
                </c:pt>
                <c:pt idx="1210">
                  <c:v>33261</c:v>
                </c:pt>
                <c:pt idx="1211">
                  <c:v>33262</c:v>
                </c:pt>
                <c:pt idx="1212">
                  <c:v>33263</c:v>
                </c:pt>
                <c:pt idx="1213">
                  <c:v>33266</c:v>
                </c:pt>
                <c:pt idx="1214">
                  <c:v>33267</c:v>
                </c:pt>
                <c:pt idx="1215">
                  <c:v>33268</c:v>
                </c:pt>
                <c:pt idx="1216">
                  <c:v>33269</c:v>
                </c:pt>
                <c:pt idx="1217">
                  <c:v>33273</c:v>
                </c:pt>
                <c:pt idx="1218">
                  <c:v>33274</c:v>
                </c:pt>
                <c:pt idx="1219">
                  <c:v>33275</c:v>
                </c:pt>
                <c:pt idx="1220">
                  <c:v>33276</c:v>
                </c:pt>
                <c:pt idx="1221">
                  <c:v>33277</c:v>
                </c:pt>
                <c:pt idx="1222">
                  <c:v>33282</c:v>
                </c:pt>
                <c:pt idx="1223">
                  <c:v>33283</c:v>
                </c:pt>
                <c:pt idx="1224">
                  <c:v>33284</c:v>
                </c:pt>
                <c:pt idx="1225">
                  <c:v>33287</c:v>
                </c:pt>
                <c:pt idx="1226">
                  <c:v>33288</c:v>
                </c:pt>
                <c:pt idx="1227">
                  <c:v>33289</c:v>
                </c:pt>
                <c:pt idx="1228">
                  <c:v>33290</c:v>
                </c:pt>
                <c:pt idx="1229">
                  <c:v>33291</c:v>
                </c:pt>
                <c:pt idx="1230">
                  <c:v>33294</c:v>
                </c:pt>
                <c:pt idx="1231">
                  <c:v>33295</c:v>
                </c:pt>
                <c:pt idx="1232">
                  <c:v>33296</c:v>
                </c:pt>
                <c:pt idx="1233">
                  <c:v>33297</c:v>
                </c:pt>
                <c:pt idx="1234">
                  <c:v>33298</c:v>
                </c:pt>
                <c:pt idx="1235">
                  <c:v>33301</c:v>
                </c:pt>
                <c:pt idx="1236">
                  <c:v>33302</c:v>
                </c:pt>
                <c:pt idx="1237">
                  <c:v>33303</c:v>
                </c:pt>
                <c:pt idx="1238">
                  <c:v>33304</c:v>
                </c:pt>
                <c:pt idx="1239">
                  <c:v>33305</c:v>
                </c:pt>
                <c:pt idx="1240">
                  <c:v>33308</c:v>
                </c:pt>
                <c:pt idx="1241">
                  <c:v>33309</c:v>
                </c:pt>
                <c:pt idx="1242">
                  <c:v>33310</c:v>
                </c:pt>
                <c:pt idx="1243">
                  <c:v>33311</c:v>
                </c:pt>
                <c:pt idx="1244">
                  <c:v>33312</c:v>
                </c:pt>
                <c:pt idx="1245">
                  <c:v>33315</c:v>
                </c:pt>
                <c:pt idx="1246">
                  <c:v>33316</c:v>
                </c:pt>
                <c:pt idx="1247">
                  <c:v>33317</c:v>
                </c:pt>
                <c:pt idx="1248">
                  <c:v>33318</c:v>
                </c:pt>
                <c:pt idx="1249">
                  <c:v>33319</c:v>
                </c:pt>
                <c:pt idx="1250">
                  <c:v>33322</c:v>
                </c:pt>
                <c:pt idx="1251">
                  <c:v>33323</c:v>
                </c:pt>
                <c:pt idx="1252">
                  <c:v>33324</c:v>
                </c:pt>
                <c:pt idx="1253">
                  <c:v>33329</c:v>
                </c:pt>
                <c:pt idx="1254">
                  <c:v>33330</c:v>
                </c:pt>
                <c:pt idx="1255">
                  <c:v>33331</c:v>
                </c:pt>
                <c:pt idx="1256">
                  <c:v>33332</c:v>
                </c:pt>
                <c:pt idx="1257">
                  <c:v>33333</c:v>
                </c:pt>
                <c:pt idx="1258">
                  <c:v>33336</c:v>
                </c:pt>
                <c:pt idx="1259">
                  <c:v>33337</c:v>
                </c:pt>
                <c:pt idx="1260">
                  <c:v>33338</c:v>
                </c:pt>
                <c:pt idx="1261">
                  <c:v>33339</c:v>
                </c:pt>
                <c:pt idx="1262">
                  <c:v>33340</c:v>
                </c:pt>
                <c:pt idx="1263">
                  <c:v>33343</c:v>
                </c:pt>
                <c:pt idx="1264">
                  <c:v>33344</c:v>
                </c:pt>
                <c:pt idx="1265">
                  <c:v>33345</c:v>
                </c:pt>
                <c:pt idx="1266">
                  <c:v>33346</c:v>
                </c:pt>
                <c:pt idx="1267">
                  <c:v>33347</c:v>
                </c:pt>
                <c:pt idx="1268">
                  <c:v>33350</c:v>
                </c:pt>
                <c:pt idx="1269">
                  <c:v>33351</c:v>
                </c:pt>
                <c:pt idx="1270">
                  <c:v>33352</c:v>
                </c:pt>
                <c:pt idx="1271">
                  <c:v>33353</c:v>
                </c:pt>
                <c:pt idx="1272">
                  <c:v>33354</c:v>
                </c:pt>
                <c:pt idx="1273">
                  <c:v>33357</c:v>
                </c:pt>
                <c:pt idx="1274">
                  <c:v>33358</c:v>
                </c:pt>
                <c:pt idx="1275">
                  <c:v>33360</c:v>
                </c:pt>
                <c:pt idx="1276">
                  <c:v>33361</c:v>
                </c:pt>
                <c:pt idx="1277">
                  <c:v>33364</c:v>
                </c:pt>
                <c:pt idx="1278">
                  <c:v>33365</c:v>
                </c:pt>
                <c:pt idx="1279">
                  <c:v>33366</c:v>
                </c:pt>
                <c:pt idx="1280">
                  <c:v>33367</c:v>
                </c:pt>
                <c:pt idx="1281">
                  <c:v>33368</c:v>
                </c:pt>
                <c:pt idx="1282">
                  <c:v>33371</c:v>
                </c:pt>
                <c:pt idx="1283">
                  <c:v>33372</c:v>
                </c:pt>
                <c:pt idx="1284">
                  <c:v>33373</c:v>
                </c:pt>
                <c:pt idx="1285">
                  <c:v>33374</c:v>
                </c:pt>
                <c:pt idx="1286">
                  <c:v>33375</c:v>
                </c:pt>
                <c:pt idx="1287">
                  <c:v>33378</c:v>
                </c:pt>
                <c:pt idx="1288">
                  <c:v>33379</c:v>
                </c:pt>
                <c:pt idx="1289">
                  <c:v>33380</c:v>
                </c:pt>
                <c:pt idx="1290">
                  <c:v>33381</c:v>
                </c:pt>
                <c:pt idx="1291">
                  <c:v>33382</c:v>
                </c:pt>
                <c:pt idx="1292">
                  <c:v>33385</c:v>
                </c:pt>
                <c:pt idx="1293">
                  <c:v>33386</c:v>
                </c:pt>
                <c:pt idx="1294">
                  <c:v>33387</c:v>
                </c:pt>
                <c:pt idx="1295">
                  <c:v>33389</c:v>
                </c:pt>
                <c:pt idx="1296">
                  <c:v>33392</c:v>
                </c:pt>
                <c:pt idx="1297">
                  <c:v>33393</c:v>
                </c:pt>
                <c:pt idx="1298">
                  <c:v>33394</c:v>
                </c:pt>
                <c:pt idx="1299">
                  <c:v>33395</c:v>
                </c:pt>
                <c:pt idx="1300">
                  <c:v>33396</c:v>
                </c:pt>
                <c:pt idx="1301">
                  <c:v>33399</c:v>
                </c:pt>
                <c:pt idx="1302">
                  <c:v>33400</c:v>
                </c:pt>
                <c:pt idx="1303">
                  <c:v>33401</c:v>
                </c:pt>
                <c:pt idx="1304">
                  <c:v>33402</c:v>
                </c:pt>
                <c:pt idx="1305">
                  <c:v>33403</c:v>
                </c:pt>
                <c:pt idx="1306">
                  <c:v>33406</c:v>
                </c:pt>
                <c:pt idx="1307">
                  <c:v>33407</c:v>
                </c:pt>
                <c:pt idx="1308">
                  <c:v>33408</c:v>
                </c:pt>
                <c:pt idx="1309">
                  <c:v>33409</c:v>
                </c:pt>
                <c:pt idx="1310">
                  <c:v>33410</c:v>
                </c:pt>
                <c:pt idx="1311">
                  <c:v>33413</c:v>
                </c:pt>
                <c:pt idx="1312">
                  <c:v>33414</c:v>
                </c:pt>
                <c:pt idx="1313">
                  <c:v>33415</c:v>
                </c:pt>
                <c:pt idx="1314">
                  <c:v>33416</c:v>
                </c:pt>
                <c:pt idx="1315">
                  <c:v>33417</c:v>
                </c:pt>
                <c:pt idx="1316">
                  <c:v>33420</c:v>
                </c:pt>
                <c:pt idx="1317">
                  <c:v>33421</c:v>
                </c:pt>
                <c:pt idx="1318">
                  <c:v>33422</c:v>
                </c:pt>
                <c:pt idx="1319">
                  <c:v>33423</c:v>
                </c:pt>
                <c:pt idx="1320">
                  <c:v>33424</c:v>
                </c:pt>
                <c:pt idx="1321">
                  <c:v>33427</c:v>
                </c:pt>
                <c:pt idx="1322">
                  <c:v>33428</c:v>
                </c:pt>
                <c:pt idx="1323">
                  <c:v>33429</c:v>
                </c:pt>
                <c:pt idx="1324">
                  <c:v>33430</c:v>
                </c:pt>
                <c:pt idx="1325">
                  <c:v>33431</c:v>
                </c:pt>
                <c:pt idx="1326">
                  <c:v>33434</c:v>
                </c:pt>
                <c:pt idx="1327">
                  <c:v>33435</c:v>
                </c:pt>
                <c:pt idx="1328">
                  <c:v>33436</c:v>
                </c:pt>
                <c:pt idx="1329">
                  <c:v>33437</c:v>
                </c:pt>
                <c:pt idx="1330">
                  <c:v>33438</c:v>
                </c:pt>
                <c:pt idx="1331">
                  <c:v>33441</c:v>
                </c:pt>
                <c:pt idx="1332">
                  <c:v>33442</c:v>
                </c:pt>
                <c:pt idx="1333">
                  <c:v>33443</c:v>
                </c:pt>
                <c:pt idx="1334">
                  <c:v>33444</c:v>
                </c:pt>
                <c:pt idx="1335">
                  <c:v>33445</c:v>
                </c:pt>
                <c:pt idx="1336">
                  <c:v>33448</c:v>
                </c:pt>
                <c:pt idx="1337">
                  <c:v>33449</c:v>
                </c:pt>
                <c:pt idx="1338">
                  <c:v>33450</c:v>
                </c:pt>
                <c:pt idx="1339">
                  <c:v>33451</c:v>
                </c:pt>
                <c:pt idx="1340">
                  <c:v>33452</c:v>
                </c:pt>
                <c:pt idx="1341">
                  <c:v>33455</c:v>
                </c:pt>
                <c:pt idx="1342">
                  <c:v>33456</c:v>
                </c:pt>
                <c:pt idx="1343">
                  <c:v>33457</c:v>
                </c:pt>
                <c:pt idx="1344">
                  <c:v>33458</c:v>
                </c:pt>
                <c:pt idx="1345">
                  <c:v>33459</c:v>
                </c:pt>
                <c:pt idx="1346">
                  <c:v>33462</c:v>
                </c:pt>
                <c:pt idx="1347">
                  <c:v>33463</c:v>
                </c:pt>
                <c:pt idx="1348">
                  <c:v>33464</c:v>
                </c:pt>
                <c:pt idx="1349">
                  <c:v>33465</c:v>
                </c:pt>
                <c:pt idx="1350">
                  <c:v>33466</c:v>
                </c:pt>
                <c:pt idx="1351">
                  <c:v>33469</c:v>
                </c:pt>
                <c:pt idx="1352">
                  <c:v>33470</c:v>
                </c:pt>
                <c:pt idx="1353">
                  <c:v>33471</c:v>
                </c:pt>
                <c:pt idx="1354">
                  <c:v>33472</c:v>
                </c:pt>
                <c:pt idx="1355">
                  <c:v>33473</c:v>
                </c:pt>
                <c:pt idx="1356">
                  <c:v>33476</c:v>
                </c:pt>
                <c:pt idx="1357">
                  <c:v>33477</c:v>
                </c:pt>
                <c:pt idx="1358">
                  <c:v>33478</c:v>
                </c:pt>
                <c:pt idx="1359">
                  <c:v>33479</c:v>
                </c:pt>
                <c:pt idx="1360">
                  <c:v>33480</c:v>
                </c:pt>
                <c:pt idx="1361">
                  <c:v>33483</c:v>
                </c:pt>
                <c:pt idx="1362">
                  <c:v>33484</c:v>
                </c:pt>
                <c:pt idx="1363">
                  <c:v>33485</c:v>
                </c:pt>
                <c:pt idx="1364">
                  <c:v>33486</c:v>
                </c:pt>
                <c:pt idx="1365">
                  <c:v>33487</c:v>
                </c:pt>
                <c:pt idx="1366">
                  <c:v>33490</c:v>
                </c:pt>
                <c:pt idx="1367">
                  <c:v>33491</c:v>
                </c:pt>
                <c:pt idx="1368">
                  <c:v>33492</c:v>
                </c:pt>
                <c:pt idx="1369">
                  <c:v>33493</c:v>
                </c:pt>
                <c:pt idx="1370">
                  <c:v>33494</c:v>
                </c:pt>
                <c:pt idx="1371">
                  <c:v>33497</c:v>
                </c:pt>
                <c:pt idx="1372">
                  <c:v>33498</c:v>
                </c:pt>
                <c:pt idx="1373">
                  <c:v>33499</c:v>
                </c:pt>
                <c:pt idx="1374">
                  <c:v>33500</c:v>
                </c:pt>
                <c:pt idx="1375">
                  <c:v>33501</c:v>
                </c:pt>
                <c:pt idx="1376">
                  <c:v>33504</c:v>
                </c:pt>
                <c:pt idx="1377">
                  <c:v>33505</c:v>
                </c:pt>
                <c:pt idx="1378">
                  <c:v>33506</c:v>
                </c:pt>
                <c:pt idx="1379">
                  <c:v>33507</c:v>
                </c:pt>
                <c:pt idx="1380">
                  <c:v>33508</c:v>
                </c:pt>
                <c:pt idx="1381">
                  <c:v>33511</c:v>
                </c:pt>
                <c:pt idx="1382">
                  <c:v>33512</c:v>
                </c:pt>
                <c:pt idx="1383">
                  <c:v>33513</c:v>
                </c:pt>
                <c:pt idx="1384">
                  <c:v>33514</c:v>
                </c:pt>
                <c:pt idx="1385">
                  <c:v>33515</c:v>
                </c:pt>
                <c:pt idx="1386">
                  <c:v>33518</c:v>
                </c:pt>
                <c:pt idx="1387">
                  <c:v>33519</c:v>
                </c:pt>
                <c:pt idx="1388">
                  <c:v>33520</c:v>
                </c:pt>
                <c:pt idx="1389">
                  <c:v>33521</c:v>
                </c:pt>
                <c:pt idx="1390">
                  <c:v>33522</c:v>
                </c:pt>
                <c:pt idx="1391">
                  <c:v>33525</c:v>
                </c:pt>
                <c:pt idx="1392">
                  <c:v>33526</c:v>
                </c:pt>
                <c:pt idx="1393">
                  <c:v>33527</c:v>
                </c:pt>
                <c:pt idx="1394">
                  <c:v>33528</c:v>
                </c:pt>
                <c:pt idx="1395">
                  <c:v>33529</c:v>
                </c:pt>
                <c:pt idx="1396">
                  <c:v>33532</c:v>
                </c:pt>
                <c:pt idx="1397">
                  <c:v>33533</c:v>
                </c:pt>
                <c:pt idx="1398">
                  <c:v>33534</c:v>
                </c:pt>
                <c:pt idx="1399">
                  <c:v>33535</c:v>
                </c:pt>
                <c:pt idx="1400">
                  <c:v>33536</c:v>
                </c:pt>
                <c:pt idx="1401">
                  <c:v>33539</c:v>
                </c:pt>
                <c:pt idx="1402">
                  <c:v>33540</c:v>
                </c:pt>
                <c:pt idx="1403">
                  <c:v>33541</c:v>
                </c:pt>
                <c:pt idx="1404">
                  <c:v>33542</c:v>
                </c:pt>
                <c:pt idx="1405">
                  <c:v>33543</c:v>
                </c:pt>
                <c:pt idx="1406">
                  <c:v>33546</c:v>
                </c:pt>
                <c:pt idx="1407">
                  <c:v>33547</c:v>
                </c:pt>
                <c:pt idx="1408">
                  <c:v>33548</c:v>
                </c:pt>
                <c:pt idx="1409">
                  <c:v>33549</c:v>
                </c:pt>
                <c:pt idx="1410">
                  <c:v>33550</c:v>
                </c:pt>
                <c:pt idx="1411">
                  <c:v>33553</c:v>
                </c:pt>
                <c:pt idx="1412">
                  <c:v>33554</c:v>
                </c:pt>
                <c:pt idx="1413">
                  <c:v>33555</c:v>
                </c:pt>
                <c:pt idx="1414">
                  <c:v>33556</c:v>
                </c:pt>
                <c:pt idx="1415">
                  <c:v>33560</c:v>
                </c:pt>
                <c:pt idx="1416">
                  <c:v>33561</c:v>
                </c:pt>
                <c:pt idx="1417">
                  <c:v>33562</c:v>
                </c:pt>
                <c:pt idx="1418">
                  <c:v>33563</c:v>
                </c:pt>
                <c:pt idx="1419">
                  <c:v>33564</c:v>
                </c:pt>
                <c:pt idx="1420">
                  <c:v>33567</c:v>
                </c:pt>
                <c:pt idx="1421">
                  <c:v>33568</c:v>
                </c:pt>
                <c:pt idx="1422">
                  <c:v>33569</c:v>
                </c:pt>
                <c:pt idx="1423">
                  <c:v>33570</c:v>
                </c:pt>
                <c:pt idx="1424">
                  <c:v>33571</c:v>
                </c:pt>
                <c:pt idx="1425">
                  <c:v>33574</c:v>
                </c:pt>
                <c:pt idx="1426">
                  <c:v>33575</c:v>
                </c:pt>
                <c:pt idx="1427">
                  <c:v>33576</c:v>
                </c:pt>
                <c:pt idx="1428">
                  <c:v>33577</c:v>
                </c:pt>
                <c:pt idx="1429">
                  <c:v>33578</c:v>
                </c:pt>
                <c:pt idx="1430">
                  <c:v>33581</c:v>
                </c:pt>
                <c:pt idx="1431">
                  <c:v>33582</c:v>
                </c:pt>
                <c:pt idx="1432">
                  <c:v>33583</c:v>
                </c:pt>
                <c:pt idx="1433">
                  <c:v>33584</c:v>
                </c:pt>
                <c:pt idx="1434">
                  <c:v>33585</c:v>
                </c:pt>
                <c:pt idx="1435">
                  <c:v>33588</c:v>
                </c:pt>
                <c:pt idx="1436">
                  <c:v>33589</c:v>
                </c:pt>
                <c:pt idx="1437">
                  <c:v>33590</c:v>
                </c:pt>
                <c:pt idx="1438">
                  <c:v>33591</c:v>
                </c:pt>
                <c:pt idx="1439">
                  <c:v>33592</c:v>
                </c:pt>
                <c:pt idx="1440">
                  <c:v>33595</c:v>
                </c:pt>
                <c:pt idx="1441">
                  <c:v>33596</c:v>
                </c:pt>
                <c:pt idx="1442">
                  <c:v>33598</c:v>
                </c:pt>
                <c:pt idx="1443">
                  <c:v>33599</c:v>
                </c:pt>
                <c:pt idx="1444">
                  <c:v>33602</c:v>
                </c:pt>
                <c:pt idx="1445">
                  <c:v>33603</c:v>
                </c:pt>
                <c:pt idx="1446">
                  <c:v>33605</c:v>
                </c:pt>
                <c:pt idx="1447">
                  <c:v>33606</c:v>
                </c:pt>
                <c:pt idx="1448">
                  <c:v>33609</c:v>
                </c:pt>
                <c:pt idx="1449">
                  <c:v>33610</c:v>
                </c:pt>
                <c:pt idx="1450">
                  <c:v>33611</c:v>
                </c:pt>
                <c:pt idx="1451">
                  <c:v>33612</c:v>
                </c:pt>
                <c:pt idx="1452">
                  <c:v>33613</c:v>
                </c:pt>
                <c:pt idx="1453">
                  <c:v>33616</c:v>
                </c:pt>
                <c:pt idx="1454">
                  <c:v>33617</c:v>
                </c:pt>
                <c:pt idx="1455">
                  <c:v>33618</c:v>
                </c:pt>
                <c:pt idx="1456">
                  <c:v>33619</c:v>
                </c:pt>
                <c:pt idx="1457">
                  <c:v>33620</c:v>
                </c:pt>
                <c:pt idx="1458">
                  <c:v>33623</c:v>
                </c:pt>
                <c:pt idx="1459">
                  <c:v>33624</c:v>
                </c:pt>
                <c:pt idx="1460">
                  <c:v>33625</c:v>
                </c:pt>
                <c:pt idx="1461">
                  <c:v>33626</c:v>
                </c:pt>
                <c:pt idx="1462">
                  <c:v>33627</c:v>
                </c:pt>
                <c:pt idx="1463">
                  <c:v>33630</c:v>
                </c:pt>
                <c:pt idx="1464">
                  <c:v>33631</c:v>
                </c:pt>
                <c:pt idx="1465">
                  <c:v>33632</c:v>
                </c:pt>
                <c:pt idx="1466">
                  <c:v>33633</c:v>
                </c:pt>
                <c:pt idx="1467">
                  <c:v>33634</c:v>
                </c:pt>
                <c:pt idx="1468">
                  <c:v>33637</c:v>
                </c:pt>
                <c:pt idx="1469">
                  <c:v>33638</c:v>
                </c:pt>
                <c:pt idx="1470">
                  <c:v>33639</c:v>
                </c:pt>
                <c:pt idx="1471">
                  <c:v>33640</c:v>
                </c:pt>
                <c:pt idx="1472">
                  <c:v>33641</c:v>
                </c:pt>
                <c:pt idx="1473">
                  <c:v>33644</c:v>
                </c:pt>
                <c:pt idx="1474">
                  <c:v>33645</c:v>
                </c:pt>
                <c:pt idx="1475">
                  <c:v>33646</c:v>
                </c:pt>
                <c:pt idx="1476">
                  <c:v>33647</c:v>
                </c:pt>
                <c:pt idx="1477">
                  <c:v>33648</c:v>
                </c:pt>
                <c:pt idx="1478">
                  <c:v>33651</c:v>
                </c:pt>
                <c:pt idx="1479">
                  <c:v>33652</c:v>
                </c:pt>
                <c:pt idx="1480">
                  <c:v>33653</c:v>
                </c:pt>
                <c:pt idx="1481">
                  <c:v>33654</c:v>
                </c:pt>
                <c:pt idx="1482">
                  <c:v>33655</c:v>
                </c:pt>
                <c:pt idx="1483">
                  <c:v>33658</c:v>
                </c:pt>
                <c:pt idx="1484">
                  <c:v>33659</c:v>
                </c:pt>
                <c:pt idx="1485">
                  <c:v>33660</c:v>
                </c:pt>
                <c:pt idx="1486">
                  <c:v>33661</c:v>
                </c:pt>
                <c:pt idx="1487">
                  <c:v>33662</c:v>
                </c:pt>
                <c:pt idx="1488">
                  <c:v>33667</c:v>
                </c:pt>
                <c:pt idx="1489">
                  <c:v>33668</c:v>
                </c:pt>
                <c:pt idx="1490">
                  <c:v>33669</c:v>
                </c:pt>
                <c:pt idx="1491">
                  <c:v>33672</c:v>
                </c:pt>
                <c:pt idx="1492">
                  <c:v>33673</c:v>
                </c:pt>
                <c:pt idx="1493">
                  <c:v>33674</c:v>
                </c:pt>
                <c:pt idx="1494">
                  <c:v>33675</c:v>
                </c:pt>
                <c:pt idx="1495">
                  <c:v>33676</c:v>
                </c:pt>
                <c:pt idx="1496">
                  <c:v>33679</c:v>
                </c:pt>
                <c:pt idx="1497">
                  <c:v>33680</c:v>
                </c:pt>
                <c:pt idx="1498">
                  <c:v>33681</c:v>
                </c:pt>
                <c:pt idx="1499">
                  <c:v>33682</c:v>
                </c:pt>
                <c:pt idx="1500">
                  <c:v>33683</c:v>
                </c:pt>
                <c:pt idx="1501">
                  <c:v>33686</c:v>
                </c:pt>
                <c:pt idx="1502">
                  <c:v>33687</c:v>
                </c:pt>
                <c:pt idx="1503">
                  <c:v>33688</c:v>
                </c:pt>
                <c:pt idx="1504">
                  <c:v>33689</c:v>
                </c:pt>
                <c:pt idx="1505">
                  <c:v>33690</c:v>
                </c:pt>
                <c:pt idx="1506">
                  <c:v>33693</c:v>
                </c:pt>
                <c:pt idx="1507">
                  <c:v>33694</c:v>
                </c:pt>
                <c:pt idx="1508">
                  <c:v>33695</c:v>
                </c:pt>
                <c:pt idx="1509">
                  <c:v>33696</c:v>
                </c:pt>
                <c:pt idx="1510">
                  <c:v>33697</c:v>
                </c:pt>
                <c:pt idx="1511">
                  <c:v>33700</c:v>
                </c:pt>
                <c:pt idx="1512">
                  <c:v>33701</c:v>
                </c:pt>
                <c:pt idx="1513">
                  <c:v>33702</c:v>
                </c:pt>
                <c:pt idx="1514">
                  <c:v>33703</c:v>
                </c:pt>
                <c:pt idx="1515">
                  <c:v>33704</c:v>
                </c:pt>
                <c:pt idx="1516">
                  <c:v>33707</c:v>
                </c:pt>
                <c:pt idx="1517">
                  <c:v>33708</c:v>
                </c:pt>
                <c:pt idx="1518">
                  <c:v>33709</c:v>
                </c:pt>
                <c:pt idx="1519">
                  <c:v>33714</c:v>
                </c:pt>
                <c:pt idx="1520">
                  <c:v>33716</c:v>
                </c:pt>
                <c:pt idx="1521">
                  <c:v>33717</c:v>
                </c:pt>
                <c:pt idx="1522">
                  <c:v>33718</c:v>
                </c:pt>
                <c:pt idx="1523">
                  <c:v>33721</c:v>
                </c:pt>
                <c:pt idx="1524">
                  <c:v>33722</c:v>
                </c:pt>
                <c:pt idx="1525">
                  <c:v>33723</c:v>
                </c:pt>
                <c:pt idx="1526">
                  <c:v>33724</c:v>
                </c:pt>
                <c:pt idx="1527">
                  <c:v>33728</c:v>
                </c:pt>
                <c:pt idx="1528">
                  <c:v>33729</c:v>
                </c:pt>
                <c:pt idx="1529">
                  <c:v>33730</c:v>
                </c:pt>
                <c:pt idx="1530">
                  <c:v>33731</c:v>
                </c:pt>
                <c:pt idx="1531">
                  <c:v>33732</c:v>
                </c:pt>
                <c:pt idx="1532">
                  <c:v>33735</c:v>
                </c:pt>
                <c:pt idx="1533">
                  <c:v>33736</c:v>
                </c:pt>
                <c:pt idx="1534">
                  <c:v>33737</c:v>
                </c:pt>
                <c:pt idx="1535">
                  <c:v>33738</c:v>
                </c:pt>
                <c:pt idx="1536">
                  <c:v>33739</c:v>
                </c:pt>
                <c:pt idx="1537">
                  <c:v>33742</c:v>
                </c:pt>
                <c:pt idx="1538">
                  <c:v>33743</c:v>
                </c:pt>
                <c:pt idx="1539">
                  <c:v>33744</c:v>
                </c:pt>
                <c:pt idx="1540">
                  <c:v>33745</c:v>
                </c:pt>
                <c:pt idx="1541">
                  <c:v>33746</c:v>
                </c:pt>
                <c:pt idx="1542">
                  <c:v>33749</c:v>
                </c:pt>
                <c:pt idx="1543">
                  <c:v>33750</c:v>
                </c:pt>
                <c:pt idx="1544">
                  <c:v>33751</c:v>
                </c:pt>
                <c:pt idx="1545">
                  <c:v>33752</c:v>
                </c:pt>
                <c:pt idx="1546">
                  <c:v>33753</c:v>
                </c:pt>
                <c:pt idx="1547">
                  <c:v>33756</c:v>
                </c:pt>
                <c:pt idx="1548">
                  <c:v>33757</c:v>
                </c:pt>
                <c:pt idx="1549">
                  <c:v>33758</c:v>
                </c:pt>
                <c:pt idx="1550">
                  <c:v>33759</c:v>
                </c:pt>
                <c:pt idx="1551">
                  <c:v>33760</c:v>
                </c:pt>
                <c:pt idx="1552">
                  <c:v>33763</c:v>
                </c:pt>
                <c:pt idx="1553">
                  <c:v>33764</c:v>
                </c:pt>
                <c:pt idx="1554">
                  <c:v>33765</c:v>
                </c:pt>
                <c:pt idx="1555">
                  <c:v>33766</c:v>
                </c:pt>
                <c:pt idx="1556">
                  <c:v>33767</c:v>
                </c:pt>
                <c:pt idx="1557">
                  <c:v>33770</c:v>
                </c:pt>
                <c:pt idx="1558">
                  <c:v>33771</c:v>
                </c:pt>
                <c:pt idx="1559">
                  <c:v>33772</c:v>
                </c:pt>
                <c:pt idx="1560">
                  <c:v>33774</c:v>
                </c:pt>
                <c:pt idx="1561">
                  <c:v>33777</c:v>
                </c:pt>
                <c:pt idx="1562">
                  <c:v>33778</c:v>
                </c:pt>
                <c:pt idx="1563">
                  <c:v>33779</c:v>
                </c:pt>
                <c:pt idx="1564">
                  <c:v>33780</c:v>
                </c:pt>
                <c:pt idx="1565">
                  <c:v>33781</c:v>
                </c:pt>
                <c:pt idx="1566">
                  <c:v>33784</c:v>
                </c:pt>
                <c:pt idx="1567">
                  <c:v>33785</c:v>
                </c:pt>
                <c:pt idx="1568">
                  <c:v>33786</c:v>
                </c:pt>
                <c:pt idx="1569">
                  <c:v>33787</c:v>
                </c:pt>
                <c:pt idx="1570">
                  <c:v>33788</c:v>
                </c:pt>
                <c:pt idx="1571">
                  <c:v>33791</c:v>
                </c:pt>
                <c:pt idx="1572">
                  <c:v>33792</c:v>
                </c:pt>
                <c:pt idx="1573">
                  <c:v>33793</c:v>
                </c:pt>
                <c:pt idx="1574">
                  <c:v>33794</c:v>
                </c:pt>
                <c:pt idx="1575">
                  <c:v>33795</c:v>
                </c:pt>
                <c:pt idx="1576">
                  <c:v>33798</c:v>
                </c:pt>
                <c:pt idx="1577">
                  <c:v>33799</c:v>
                </c:pt>
                <c:pt idx="1578">
                  <c:v>33800</c:v>
                </c:pt>
                <c:pt idx="1579">
                  <c:v>33801</c:v>
                </c:pt>
                <c:pt idx="1580">
                  <c:v>33802</c:v>
                </c:pt>
                <c:pt idx="1581">
                  <c:v>33805</c:v>
                </c:pt>
                <c:pt idx="1582">
                  <c:v>33806</c:v>
                </c:pt>
                <c:pt idx="1583">
                  <c:v>33807</c:v>
                </c:pt>
                <c:pt idx="1584">
                  <c:v>33808</c:v>
                </c:pt>
                <c:pt idx="1585">
                  <c:v>33809</c:v>
                </c:pt>
                <c:pt idx="1586">
                  <c:v>33812</c:v>
                </c:pt>
                <c:pt idx="1587">
                  <c:v>33813</c:v>
                </c:pt>
                <c:pt idx="1588">
                  <c:v>33814</c:v>
                </c:pt>
                <c:pt idx="1589">
                  <c:v>33815</c:v>
                </c:pt>
                <c:pt idx="1590">
                  <c:v>33816</c:v>
                </c:pt>
                <c:pt idx="1591">
                  <c:v>33819</c:v>
                </c:pt>
                <c:pt idx="1592">
                  <c:v>33820</c:v>
                </c:pt>
                <c:pt idx="1593">
                  <c:v>33821</c:v>
                </c:pt>
                <c:pt idx="1594">
                  <c:v>33822</c:v>
                </c:pt>
                <c:pt idx="1595">
                  <c:v>33823</c:v>
                </c:pt>
                <c:pt idx="1596">
                  <c:v>33826</c:v>
                </c:pt>
                <c:pt idx="1597">
                  <c:v>33827</c:v>
                </c:pt>
                <c:pt idx="1598">
                  <c:v>33828</c:v>
                </c:pt>
                <c:pt idx="1599">
                  <c:v>33829</c:v>
                </c:pt>
                <c:pt idx="1600">
                  <c:v>33830</c:v>
                </c:pt>
                <c:pt idx="1601">
                  <c:v>33833</c:v>
                </c:pt>
                <c:pt idx="1602">
                  <c:v>33834</c:v>
                </c:pt>
                <c:pt idx="1603">
                  <c:v>33835</c:v>
                </c:pt>
                <c:pt idx="1604">
                  <c:v>33836</c:v>
                </c:pt>
                <c:pt idx="1605">
                  <c:v>33837</c:v>
                </c:pt>
                <c:pt idx="1606">
                  <c:v>33840</c:v>
                </c:pt>
                <c:pt idx="1607">
                  <c:v>33841</c:v>
                </c:pt>
                <c:pt idx="1608">
                  <c:v>33842</c:v>
                </c:pt>
                <c:pt idx="1609">
                  <c:v>33843</c:v>
                </c:pt>
                <c:pt idx="1610">
                  <c:v>33844</c:v>
                </c:pt>
                <c:pt idx="1611">
                  <c:v>33847</c:v>
                </c:pt>
                <c:pt idx="1612">
                  <c:v>33848</c:v>
                </c:pt>
                <c:pt idx="1613">
                  <c:v>33849</c:v>
                </c:pt>
                <c:pt idx="1614">
                  <c:v>33850</c:v>
                </c:pt>
                <c:pt idx="1615">
                  <c:v>33851</c:v>
                </c:pt>
                <c:pt idx="1616">
                  <c:v>33855</c:v>
                </c:pt>
                <c:pt idx="1617">
                  <c:v>33856</c:v>
                </c:pt>
                <c:pt idx="1618">
                  <c:v>33857</c:v>
                </c:pt>
                <c:pt idx="1619">
                  <c:v>33858</c:v>
                </c:pt>
                <c:pt idx="1620">
                  <c:v>33861</c:v>
                </c:pt>
                <c:pt idx="1621">
                  <c:v>33862</c:v>
                </c:pt>
                <c:pt idx="1622">
                  <c:v>33863</c:v>
                </c:pt>
                <c:pt idx="1623">
                  <c:v>33864</c:v>
                </c:pt>
                <c:pt idx="1624">
                  <c:v>33865</c:v>
                </c:pt>
                <c:pt idx="1625">
                  <c:v>33868</c:v>
                </c:pt>
                <c:pt idx="1626">
                  <c:v>33869</c:v>
                </c:pt>
                <c:pt idx="1627">
                  <c:v>33870</c:v>
                </c:pt>
                <c:pt idx="1628">
                  <c:v>33871</c:v>
                </c:pt>
                <c:pt idx="1629">
                  <c:v>33872</c:v>
                </c:pt>
                <c:pt idx="1630">
                  <c:v>33875</c:v>
                </c:pt>
                <c:pt idx="1631">
                  <c:v>33876</c:v>
                </c:pt>
                <c:pt idx="1632">
                  <c:v>33877</c:v>
                </c:pt>
                <c:pt idx="1633">
                  <c:v>33878</c:v>
                </c:pt>
                <c:pt idx="1634">
                  <c:v>33879</c:v>
                </c:pt>
                <c:pt idx="1635">
                  <c:v>33882</c:v>
                </c:pt>
                <c:pt idx="1636">
                  <c:v>33883</c:v>
                </c:pt>
                <c:pt idx="1637">
                  <c:v>33884</c:v>
                </c:pt>
                <c:pt idx="1638">
                  <c:v>33885</c:v>
                </c:pt>
                <c:pt idx="1639">
                  <c:v>33886</c:v>
                </c:pt>
                <c:pt idx="1640">
                  <c:v>33890</c:v>
                </c:pt>
                <c:pt idx="1641">
                  <c:v>33891</c:v>
                </c:pt>
                <c:pt idx="1642">
                  <c:v>33892</c:v>
                </c:pt>
                <c:pt idx="1643">
                  <c:v>33893</c:v>
                </c:pt>
                <c:pt idx="1644">
                  <c:v>33896</c:v>
                </c:pt>
                <c:pt idx="1645">
                  <c:v>33897</c:v>
                </c:pt>
                <c:pt idx="1646">
                  <c:v>33898</c:v>
                </c:pt>
                <c:pt idx="1647">
                  <c:v>33899</c:v>
                </c:pt>
                <c:pt idx="1648">
                  <c:v>33900</c:v>
                </c:pt>
                <c:pt idx="1649">
                  <c:v>33903</c:v>
                </c:pt>
                <c:pt idx="1650">
                  <c:v>33904</c:v>
                </c:pt>
                <c:pt idx="1651">
                  <c:v>33905</c:v>
                </c:pt>
                <c:pt idx="1652">
                  <c:v>33906</c:v>
                </c:pt>
                <c:pt idx="1653">
                  <c:v>33907</c:v>
                </c:pt>
                <c:pt idx="1654">
                  <c:v>33911</c:v>
                </c:pt>
                <c:pt idx="1655">
                  <c:v>33912</c:v>
                </c:pt>
                <c:pt idx="1656">
                  <c:v>33913</c:v>
                </c:pt>
                <c:pt idx="1657">
                  <c:v>33914</c:v>
                </c:pt>
                <c:pt idx="1658">
                  <c:v>33917</c:v>
                </c:pt>
                <c:pt idx="1659">
                  <c:v>33918</c:v>
                </c:pt>
                <c:pt idx="1660">
                  <c:v>33919</c:v>
                </c:pt>
                <c:pt idx="1661">
                  <c:v>33920</c:v>
                </c:pt>
                <c:pt idx="1662">
                  <c:v>33921</c:v>
                </c:pt>
                <c:pt idx="1663">
                  <c:v>33924</c:v>
                </c:pt>
                <c:pt idx="1664">
                  <c:v>33925</c:v>
                </c:pt>
                <c:pt idx="1665">
                  <c:v>33926</c:v>
                </c:pt>
                <c:pt idx="1666">
                  <c:v>33927</c:v>
                </c:pt>
                <c:pt idx="1667">
                  <c:v>33928</c:v>
                </c:pt>
                <c:pt idx="1668">
                  <c:v>33931</c:v>
                </c:pt>
                <c:pt idx="1669">
                  <c:v>33932</c:v>
                </c:pt>
                <c:pt idx="1670">
                  <c:v>33933</c:v>
                </c:pt>
                <c:pt idx="1671">
                  <c:v>33934</c:v>
                </c:pt>
                <c:pt idx="1672">
                  <c:v>33935</c:v>
                </c:pt>
                <c:pt idx="1673">
                  <c:v>33938</c:v>
                </c:pt>
                <c:pt idx="1674">
                  <c:v>33939</c:v>
                </c:pt>
                <c:pt idx="1675">
                  <c:v>33940</c:v>
                </c:pt>
                <c:pt idx="1676">
                  <c:v>33941</c:v>
                </c:pt>
                <c:pt idx="1677">
                  <c:v>33942</c:v>
                </c:pt>
                <c:pt idx="1678">
                  <c:v>33945</c:v>
                </c:pt>
                <c:pt idx="1679">
                  <c:v>33946</c:v>
                </c:pt>
                <c:pt idx="1680">
                  <c:v>33947</c:v>
                </c:pt>
                <c:pt idx="1681">
                  <c:v>33948</c:v>
                </c:pt>
                <c:pt idx="1682">
                  <c:v>33949</c:v>
                </c:pt>
                <c:pt idx="1683">
                  <c:v>33952</c:v>
                </c:pt>
                <c:pt idx="1684">
                  <c:v>33953</c:v>
                </c:pt>
                <c:pt idx="1685">
                  <c:v>33954</c:v>
                </c:pt>
                <c:pt idx="1686">
                  <c:v>33955</c:v>
                </c:pt>
                <c:pt idx="1687">
                  <c:v>33956</c:v>
                </c:pt>
                <c:pt idx="1688">
                  <c:v>33959</c:v>
                </c:pt>
                <c:pt idx="1689">
                  <c:v>33960</c:v>
                </c:pt>
                <c:pt idx="1690">
                  <c:v>33961</c:v>
                </c:pt>
                <c:pt idx="1691">
                  <c:v>33962</c:v>
                </c:pt>
                <c:pt idx="1692">
                  <c:v>33966</c:v>
                </c:pt>
                <c:pt idx="1693">
                  <c:v>33967</c:v>
                </c:pt>
                <c:pt idx="1694">
                  <c:v>33968</c:v>
                </c:pt>
                <c:pt idx="1695">
                  <c:v>33969</c:v>
                </c:pt>
                <c:pt idx="1696">
                  <c:v>33973</c:v>
                </c:pt>
                <c:pt idx="1697">
                  <c:v>33974</c:v>
                </c:pt>
                <c:pt idx="1698">
                  <c:v>33975</c:v>
                </c:pt>
                <c:pt idx="1699">
                  <c:v>33976</c:v>
                </c:pt>
                <c:pt idx="1700">
                  <c:v>33977</c:v>
                </c:pt>
                <c:pt idx="1701">
                  <c:v>33980</c:v>
                </c:pt>
                <c:pt idx="1702">
                  <c:v>33981</c:v>
                </c:pt>
                <c:pt idx="1703">
                  <c:v>33982</c:v>
                </c:pt>
                <c:pt idx="1704">
                  <c:v>33983</c:v>
                </c:pt>
                <c:pt idx="1705">
                  <c:v>33984</c:v>
                </c:pt>
                <c:pt idx="1706">
                  <c:v>33987</c:v>
                </c:pt>
                <c:pt idx="1707">
                  <c:v>33988</c:v>
                </c:pt>
                <c:pt idx="1708">
                  <c:v>33989</c:v>
                </c:pt>
                <c:pt idx="1709">
                  <c:v>33990</c:v>
                </c:pt>
                <c:pt idx="1710">
                  <c:v>33991</c:v>
                </c:pt>
                <c:pt idx="1711">
                  <c:v>33994</c:v>
                </c:pt>
                <c:pt idx="1712">
                  <c:v>33995</c:v>
                </c:pt>
                <c:pt idx="1713">
                  <c:v>33996</c:v>
                </c:pt>
                <c:pt idx="1714">
                  <c:v>33997</c:v>
                </c:pt>
                <c:pt idx="1715">
                  <c:v>33998</c:v>
                </c:pt>
                <c:pt idx="1716">
                  <c:v>34001</c:v>
                </c:pt>
                <c:pt idx="1717">
                  <c:v>34002</c:v>
                </c:pt>
                <c:pt idx="1718">
                  <c:v>34003</c:v>
                </c:pt>
                <c:pt idx="1719">
                  <c:v>34004</c:v>
                </c:pt>
                <c:pt idx="1720">
                  <c:v>34005</c:v>
                </c:pt>
                <c:pt idx="1721">
                  <c:v>34008</c:v>
                </c:pt>
                <c:pt idx="1722">
                  <c:v>34009</c:v>
                </c:pt>
                <c:pt idx="1723">
                  <c:v>34010</c:v>
                </c:pt>
                <c:pt idx="1724">
                  <c:v>34011</c:v>
                </c:pt>
                <c:pt idx="1725">
                  <c:v>34012</c:v>
                </c:pt>
                <c:pt idx="1726">
                  <c:v>34015</c:v>
                </c:pt>
                <c:pt idx="1727">
                  <c:v>34016</c:v>
                </c:pt>
                <c:pt idx="1728">
                  <c:v>34017</c:v>
                </c:pt>
                <c:pt idx="1729">
                  <c:v>34018</c:v>
                </c:pt>
                <c:pt idx="1730">
                  <c:v>34019</c:v>
                </c:pt>
                <c:pt idx="1731">
                  <c:v>34024</c:v>
                </c:pt>
                <c:pt idx="1732">
                  <c:v>34025</c:v>
                </c:pt>
                <c:pt idx="1733">
                  <c:v>34026</c:v>
                </c:pt>
                <c:pt idx="1734">
                  <c:v>34029</c:v>
                </c:pt>
                <c:pt idx="1735">
                  <c:v>34030</c:v>
                </c:pt>
                <c:pt idx="1736">
                  <c:v>34031</c:v>
                </c:pt>
                <c:pt idx="1737">
                  <c:v>34032</c:v>
                </c:pt>
                <c:pt idx="1738">
                  <c:v>34033</c:v>
                </c:pt>
                <c:pt idx="1739">
                  <c:v>34036</c:v>
                </c:pt>
                <c:pt idx="1740">
                  <c:v>34037</c:v>
                </c:pt>
                <c:pt idx="1741">
                  <c:v>34038</c:v>
                </c:pt>
                <c:pt idx="1742">
                  <c:v>34039</c:v>
                </c:pt>
                <c:pt idx="1743">
                  <c:v>34040</c:v>
                </c:pt>
                <c:pt idx="1744">
                  <c:v>34043</c:v>
                </c:pt>
                <c:pt idx="1745">
                  <c:v>34044</c:v>
                </c:pt>
                <c:pt idx="1746">
                  <c:v>34045</c:v>
                </c:pt>
                <c:pt idx="1747">
                  <c:v>34046</c:v>
                </c:pt>
                <c:pt idx="1748">
                  <c:v>34047</c:v>
                </c:pt>
                <c:pt idx="1749">
                  <c:v>34050</c:v>
                </c:pt>
                <c:pt idx="1750">
                  <c:v>34051</c:v>
                </c:pt>
                <c:pt idx="1751">
                  <c:v>34052</c:v>
                </c:pt>
                <c:pt idx="1752">
                  <c:v>34053</c:v>
                </c:pt>
                <c:pt idx="1753">
                  <c:v>34054</c:v>
                </c:pt>
                <c:pt idx="1754">
                  <c:v>34057</c:v>
                </c:pt>
                <c:pt idx="1755">
                  <c:v>34058</c:v>
                </c:pt>
                <c:pt idx="1756">
                  <c:v>34059</c:v>
                </c:pt>
                <c:pt idx="1757">
                  <c:v>34060</c:v>
                </c:pt>
                <c:pt idx="1758">
                  <c:v>34061</c:v>
                </c:pt>
                <c:pt idx="1759">
                  <c:v>34064</c:v>
                </c:pt>
                <c:pt idx="1760">
                  <c:v>34065</c:v>
                </c:pt>
                <c:pt idx="1761">
                  <c:v>34066</c:v>
                </c:pt>
                <c:pt idx="1762">
                  <c:v>34071</c:v>
                </c:pt>
                <c:pt idx="1763">
                  <c:v>34072</c:v>
                </c:pt>
                <c:pt idx="1764">
                  <c:v>34073</c:v>
                </c:pt>
                <c:pt idx="1765">
                  <c:v>34074</c:v>
                </c:pt>
                <c:pt idx="1766">
                  <c:v>34075</c:v>
                </c:pt>
                <c:pt idx="1767">
                  <c:v>34078</c:v>
                </c:pt>
                <c:pt idx="1768">
                  <c:v>34079</c:v>
                </c:pt>
                <c:pt idx="1769">
                  <c:v>34081</c:v>
                </c:pt>
                <c:pt idx="1770">
                  <c:v>34082</c:v>
                </c:pt>
                <c:pt idx="1771">
                  <c:v>34085</c:v>
                </c:pt>
                <c:pt idx="1772">
                  <c:v>34086</c:v>
                </c:pt>
                <c:pt idx="1773">
                  <c:v>34087</c:v>
                </c:pt>
                <c:pt idx="1774">
                  <c:v>34088</c:v>
                </c:pt>
                <c:pt idx="1775">
                  <c:v>34089</c:v>
                </c:pt>
                <c:pt idx="1776">
                  <c:v>34092</c:v>
                </c:pt>
                <c:pt idx="1777">
                  <c:v>34093</c:v>
                </c:pt>
                <c:pt idx="1778">
                  <c:v>34094</c:v>
                </c:pt>
                <c:pt idx="1779">
                  <c:v>34095</c:v>
                </c:pt>
                <c:pt idx="1780">
                  <c:v>34096</c:v>
                </c:pt>
                <c:pt idx="1781">
                  <c:v>34099</c:v>
                </c:pt>
                <c:pt idx="1782">
                  <c:v>34100</c:v>
                </c:pt>
                <c:pt idx="1783">
                  <c:v>34101</c:v>
                </c:pt>
                <c:pt idx="1784">
                  <c:v>34102</c:v>
                </c:pt>
                <c:pt idx="1785">
                  <c:v>34103</c:v>
                </c:pt>
                <c:pt idx="1786">
                  <c:v>34106</c:v>
                </c:pt>
                <c:pt idx="1787">
                  <c:v>34107</c:v>
                </c:pt>
                <c:pt idx="1788">
                  <c:v>34108</c:v>
                </c:pt>
                <c:pt idx="1789">
                  <c:v>34109</c:v>
                </c:pt>
                <c:pt idx="1790">
                  <c:v>34110</c:v>
                </c:pt>
                <c:pt idx="1791">
                  <c:v>34113</c:v>
                </c:pt>
                <c:pt idx="1792">
                  <c:v>34114</c:v>
                </c:pt>
                <c:pt idx="1793">
                  <c:v>34115</c:v>
                </c:pt>
                <c:pt idx="1794">
                  <c:v>34116</c:v>
                </c:pt>
                <c:pt idx="1795">
                  <c:v>34117</c:v>
                </c:pt>
                <c:pt idx="1796">
                  <c:v>34120</c:v>
                </c:pt>
                <c:pt idx="1797">
                  <c:v>34121</c:v>
                </c:pt>
                <c:pt idx="1798">
                  <c:v>34122</c:v>
                </c:pt>
                <c:pt idx="1799">
                  <c:v>34123</c:v>
                </c:pt>
                <c:pt idx="1800">
                  <c:v>34124</c:v>
                </c:pt>
                <c:pt idx="1801">
                  <c:v>34127</c:v>
                </c:pt>
                <c:pt idx="1802">
                  <c:v>34128</c:v>
                </c:pt>
                <c:pt idx="1803">
                  <c:v>34129</c:v>
                </c:pt>
                <c:pt idx="1804">
                  <c:v>34131</c:v>
                </c:pt>
                <c:pt idx="1805">
                  <c:v>34134</c:v>
                </c:pt>
                <c:pt idx="1806">
                  <c:v>34135</c:v>
                </c:pt>
                <c:pt idx="1807">
                  <c:v>34136</c:v>
                </c:pt>
                <c:pt idx="1808">
                  <c:v>34137</c:v>
                </c:pt>
                <c:pt idx="1809">
                  <c:v>34138</c:v>
                </c:pt>
                <c:pt idx="1810">
                  <c:v>34141</c:v>
                </c:pt>
                <c:pt idx="1811">
                  <c:v>34142</c:v>
                </c:pt>
                <c:pt idx="1812">
                  <c:v>34143</c:v>
                </c:pt>
                <c:pt idx="1813">
                  <c:v>34144</c:v>
                </c:pt>
                <c:pt idx="1814">
                  <c:v>34145</c:v>
                </c:pt>
                <c:pt idx="1815">
                  <c:v>34148</c:v>
                </c:pt>
                <c:pt idx="1816">
                  <c:v>34149</c:v>
                </c:pt>
                <c:pt idx="1817">
                  <c:v>34150</c:v>
                </c:pt>
                <c:pt idx="1818">
                  <c:v>34151</c:v>
                </c:pt>
                <c:pt idx="1819">
                  <c:v>34152</c:v>
                </c:pt>
                <c:pt idx="1820">
                  <c:v>34155</c:v>
                </c:pt>
                <c:pt idx="1821">
                  <c:v>34156</c:v>
                </c:pt>
                <c:pt idx="1822">
                  <c:v>34157</c:v>
                </c:pt>
                <c:pt idx="1823">
                  <c:v>34158</c:v>
                </c:pt>
                <c:pt idx="1824">
                  <c:v>34159</c:v>
                </c:pt>
                <c:pt idx="1825">
                  <c:v>34162</c:v>
                </c:pt>
                <c:pt idx="1826">
                  <c:v>34163</c:v>
                </c:pt>
                <c:pt idx="1827">
                  <c:v>34164</c:v>
                </c:pt>
                <c:pt idx="1828">
                  <c:v>34165</c:v>
                </c:pt>
                <c:pt idx="1829">
                  <c:v>34166</c:v>
                </c:pt>
                <c:pt idx="1830">
                  <c:v>34169</c:v>
                </c:pt>
                <c:pt idx="1831">
                  <c:v>34170</c:v>
                </c:pt>
                <c:pt idx="1832">
                  <c:v>34171</c:v>
                </c:pt>
                <c:pt idx="1833">
                  <c:v>34172</c:v>
                </c:pt>
                <c:pt idx="1834">
                  <c:v>34173</c:v>
                </c:pt>
                <c:pt idx="1835">
                  <c:v>34176</c:v>
                </c:pt>
                <c:pt idx="1836">
                  <c:v>34177</c:v>
                </c:pt>
                <c:pt idx="1837">
                  <c:v>34178</c:v>
                </c:pt>
                <c:pt idx="1838">
                  <c:v>34179</c:v>
                </c:pt>
                <c:pt idx="1839">
                  <c:v>34180</c:v>
                </c:pt>
                <c:pt idx="1840">
                  <c:v>34183</c:v>
                </c:pt>
                <c:pt idx="1841">
                  <c:v>34184</c:v>
                </c:pt>
                <c:pt idx="1842">
                  <c:v>34185</c:v>
                </c:pt>
                <c:pt idx="1843">
                  <c:v>34186</c:v>
                </c:pt>
                <c:pt idx="1844">
                  <c:v>34187</c:v>
                </c:pt>
                <c:pt idx="1845">
                  <c:v>34190</c:v>
                </c:pt>
                <c:pt idx="1846">
                  <c:v>34191</c:v>
                </c:pt>
                <c:pt idx="1847">
                  <c:v>34192</c:v>
                </c:pt>
                <c:pt idx="1848">
                  <c:v>34193</c:v>
                </c:pt>
                <c:pt idx="1849">
                  <c:v>34194</c:v>
                </c:pt>
                <c:pt idx="1850">
                  <c:v>34197</c:v>
                </c:pt>
                <c:pt idx="1851">
                  <c:v>34198</c:v>
                </c:pt>
                <c:pt idx="1852">
                  <c:v>34199</c:v>
                </c:pt>
                <c:pt idx="1853">
                  <c:v>34200</c:v>
                </c:pt>
                <c:pt idx="1854">
                  <c:v>34201</c:v>
                </c:pt>
                <c:pt idx="1855">
                  <c:v>34204</c:v>
                </c:pt>
                <c:pt idx="1856">
                  <c:v>34205</c:v>
                </c:pt>
                <c:pt idx="1857">
                  <c:v>34206</c:v>
                </c:pt>
                <c:pt idx="1858">
                  <c:v>34207</c:v>
                </c:pt>
                <c:pt idx="1859">
                  <c:v>34208</c:v>
                </c:pt>
                <c:pt idx="1860">
                  <c:v>34211</c:v>
                </c:pt>
                <c:pt idx="1861">
                  <c:v>34212</c:v>
                </c:pt>
                <c:pt idx="1862">
                  <c:v>34213</c:v>
                </c:pt>
                <c:pt idx="1863">
                  <c:v>34214</c:v>
                </c:pt>
                <c:pt idx="1864">
                  <c:v>34215</c:v>
                </c:pt>
                <c:pt idx="1865">
                  <c:v>34218</c:v>
                </c:pt>
                <c:pt idx="1866">
                  <c:v>34220</c:v>
                </c:pt>
                <c:pt idx="1867">
                  <c:v>34221</c:v>
                </c:pt>
                <c:pt idx="1868">
                  <c:v>34222</c:v>
                </c:pt>
                <c:pt idx="1869">
                  <c:v>34225</c:v>
                </c:pt>
                <c:pt idx="1870">
                  <c:v>34226</c:v>
                </c:pt>
                <c:pt idx="1871">
                  <c:v>34227</c:v>
                </c:pt>
                <c:pt idx="1872">
                  <c:v>34228</c:v>
                </c:pt>
                <c:pt idx="1873">
                  <c:v>34229</c:v>
                </c:pt>
                <c:pt idx="1874">
                  <c:v>34232</c:v>
                </c:pt>
                <c:pt idx="1875">
                  <c:v>34233</c:v>
                </c:pt>
                <c:pt idx="1876">
                  <c:v>34234</c:v>
                </c:pt>
                <c:pt idx="1877">
                  <c:v>34235</c:v>
                </c:pt>
                <c:pt idx="1878">
                  <c:v>34236</c:v>
                </c:pt>
                <c:pt idx="1879">
                  <c:v>34239</c:v>
                </c:pt>
                <c:pt idx="1880">
                  <c:v>34240</c:v>
                </c:pt>
                <c:pt idx="1881">
                  <c:v>34241</c:v>
                </c:pt>
                <c:pt idx="1882">
                  <c:v>34242</c:v>
                </c:pt>
                <c:pt idx="1883">
                  <c:v>34243</c:v>
                </c:pt>
                <c:pt idx="1884">
                  <c:v>34246</c:v>
                </c:pt>
                <c:pt idx="1885">
                  <c:v>34247</c:v>
                </c:pt>
                <c:pt idx="1886">
                  <c:v>34248</c:v>
                </c:pt>
                <c:pt idx="1887">
                  <c:v>34249</c:v>
                </c:pt>
                <c:pt idx="1888">
                  <c:v>34250</c:v>
                </c:pt>
                <c:pt idx="1889">
                  <c:v>34253</c:v>
                </c:pt>
                <c:pt idx="1890">
                  <c:v>34255</c:v>
                </c:pt>
                <c:pt idx="1891">
                  <c:v>34256</c:v>
                </c:pt>
                <c:pt idx="1892">
                  <c:v>34257</c:v>
                </c:pt>
                <c:pt idx="1893">
                  <c:v>34260</c:v>
                </c:pt>
                <c:pt idx="1894">
                  <c:v>34261</c:v>
                </c:pt>
                <c:pt idx="1895">
                  <c:v>34262</c:v>
                </c:pt>
                <c:pt idx="1896">
                  <c:v>34263</c:v>
                </c:pt>
                <c:pt idx="1897">
                  <c:v>34264</c:v>
                </c:pt>
                <c:pt idx="1898">
                  <c:v>34267</c:v>
                </c:pt>
                <c:pt idx="1899">
                  <c:v>34268</c:v>
                </c:pt>
                <c:pt idx="1900">
                  <c:v>34269</c:v>
                </c:pt>
                <c:pt idx="1901">
                  <c:v>34270</c:v>
                </c:pt>
                <c:pt idx="1902">
                  <c:v>34271</c:v>
                </c:pt>
                <c:pt idx="1903">
                  <c:v>34274</c:v>
                </c:pt>
                <c:pt idx="1904">
                  <c:v>34276</c:v>
                </c:pt>
                <c:pt idx="1905">
                  <c:v>34277</c:v>
                </c:pt>
                <c:pt idx="1906">
                  <c:v>34278</c:v>
                </c:pt>
                <c:pt idx="1907">
                  <c:v>34281</c:v>
                </c:pt>
                <c:pt idx="1908">
                  <c:v>34282</c:v>
                </c:pt>
                <c:pt idx="1909">
                  <c:v>34283</c:v>
                </c:pt>
                <c:pt idx="1910">
                  <c:v>34284</c:v>
                </c:pt>
                <c:pt idx="1911">
                  <c:v>34285</c:v>
                </c:pt>
                <c:pt idx="1912">
                  <c:v>34289</c:v>
                </c:pt>
                <c:pt idx="1913">
                  <c:v>34290</c:v>
                </c:pt>
                <c:pt idx="1914">
                  <c:v>34291</c:v>
                </c:pt>
                <c:pt idx="1915">
                  <c:v>34292</c:v>
                </c:pt>
                <c:pt idx="1916">
                  <c:v>34295</c:v>
                </c:pt>
                <c:pt idx="1917">
                  <c:v>34296</c:v>
                </c:pt>
                <c:pt idx="1918">
                  <c:v>34297</c:v>
                </c:pt>
                <c:pt idx="1919">
                  <c:v>34298</c:v>
                </c:pt>
                <c:pt idx="1920">
                  <c:v>34299</c:v>
                </c:pt>
                <c:pt idx="1921">
                  <c:v>34302</c:v>
                </c:pt>
                <c:pt idx="1922">
                  <c:v>34303</c:v>
                </c:pt>
                <c:pt idx="1923">
                  <c:v>34304</c:v>
                </c:pt>
                <c:pt idx="1924">
                  <c:v>34305</c:v>
                </c:pt>
                <c:pt idx="1925">
                  <c:v>34306</c:v>
                </c:pt>
                <c:pt idx="1926">
                  <c:v>34309</c:v>
                </c:pt>
                <c:pt idx="1927">
                  <c:v>34310</c:v>
                </c:pt>
                <c:pt idx="1928">
                  <c:v>34311</c:v>
                </c:pt>
                <c:pt idx="1929">
                  <c:v>34312</c:v>
                </c:pt>
                <c:pt idx="1930">
                  <c:v>34313</c:v>
                </c:pt>
                <c:pt idx="1931">
                  <c:v>34316</c:v>
                </c:pt>
                <c:pt idx="1932">
                  <c:v>34317</c:v>
                </c:pt>
                <c:pt idx="1933">
                  <c:v>34318</c:v>
                </c:pt>
                <c:pt idx="1934">
                  <c:v>34319</c:v>
                </c:pt>
                <c:pt idx="1935">
                  <c:v>34320</c:v>
                </c:pt>
                <c:pt idx="1936">
                  <c:v>34323</c:v>
                </c:pt>
                <c:pt idx="1937">
                  <c:v>34324</c:v>
                </c:pt>
                <c:pt idx="1938">
                  <c:v>34325</c:v>
                </c:pt>
                <c:pt idx="1939">
                  <c:v>34326</c:v>
                </c:pt>
                <c:pt idx="1940">
                  <c:v>34327</c:v>
                </c:pt>
                <c:pt idx="1941">
                  <c:v>34330</c:v>
                </c:pt>
                <c:pt idx="1942">
                  <c:v>34331</c:v>
                </c:pt>
                <c:pt idx="1943">
                  <c:v>34332</c:v>
                </c:pt>
                <c:pt idx="1944">
                  <c:v>34333</c:v>
                </c:pt>
                <c:pt idx="1945">
                  <c:v>34334</c:v>
                </c:pt>
                <c:pt idx="1946">
                  <c:v>34337</c:v>
                </c:pt>
                <c:pt idx="1947">
                  <c:v>34338</c:v>
                </c:pt>
                <c:pt idx="1948">
                  <c:v>34339</c:v>
                </c:pt>
                <c:pt idx="1949">
                  <c:v>34340</c:v>
                </c:pt>
                <c:pt idx="1950">
                  <c:v>34341</c:v>
                </c:pt>
                <c:pt idx="1951">
                  <c:v>34344</c:v>
                </c:pt>
                <c:pt idx="1952">
                  <c:v>34345</c:v>
                </c:pt>
                <c:pt idx="1953">
                  <c:v>34346</c:v>
                </c:pt>
                <c:pt idx="1954">
                  <c:v>34347</c:v>
                </c:pt>
                <c:pt idx="1955">
                  <c:v>34348</c:v>
                </c:pt>
                <c:pt idx="1956">
                  <c:v>34351</c:v>
                </c:pt>
                <c:pt idx="1957">
                  <c:v>34352</c:v>
                </c:pt>
                <c:pt idx="1958">
                  <c:v>34353</c:v>
                </c:pt>
                <c:pt idx="1959">
                  <c:v>34354</c:v>
                </c:pt>
                <c:pt idx="1960">
                  <c:v>34355</c:v>
                </c:pt>
                <c:pt idx="1961">
                  <c:v>34358</c:v>
                </c:pt>
                <c:pt idx="1962">
                  <c:v>34359</c:v>
                </c:pt>
                <c:pt idx="1963">
                  <c:v>34360</c:v>
                </c:pt>
                <c:pt idx="1964">
                  <c:v>34361</c:v>
                </c:pt>
                <c:pt idx="1965">
                  <c:v>34362</c:v>
                </c:pt>
                <c:pt idx="1966">
                  <c:v>34365</c:v>
                </c:pt>
                <c:pt idx="1967">
                  <c:v>34366</c:v>
                </c:pt>
                <c:pt idx="1968">
                  <c:v>34367</c:v>
                </c:pt>
                <c:pt idx="1969">
                  <c:v>34368</c:v>
                </c:pt>
                <c:pt idx="1970">
                  <c:v>34369</c:v>
                </c:pt>
                <c:pt idx="1971">
                  <c:v>34372</c:v>
                </c:pt>
                <c:pt idx="1972">
                  <c:v>34373</c:v>
                </c:pt>
                <c:pt idx="1973">
                  <c:v>34374</c:v>
                </c:pt>
                <c:pt idx="1974">
                  <c:v>34375</c:v>
                </c:pt>
                <c:pt idx="1975">
                  <c:v>34376</c:v>
                </c:pt>
                <c:pt idx="1976">
                  <c:v>34381</c:v>
                </c:pt>
                <c:pt idx="1977">
                  <c:v>34382</c:v>
                </c:pt>
                <c:pt idx="1978">
                  <c:v>34383</c:v>
                </c:pt>
                <c:pt idx="1979">
                  <c:v>34386</c:v>
                </c:pt>
                <c:pt idx="1980">
                  <c:v>34387</c:v>
                </c:pt>
                <c:pt idx="1981">
                  <c:v>34388</c:v>
                </c:pt>
                <c:pt idx="1982">
                  <c:v>34389</c:v>
                </c:pt>
                <c:pt idx="1983">
                  <c:v>34390</c:v>
                </c:pt>
                <c:pt idx="1984">
                  <c:v>34393</c:v>
                </c:pt>
                <c:pt idx="1985">
                  <c:v>34394</c:v>
                </c:pt>
                <c:pt idx="1986">
                  <c:v>34395</c:v>
                </c:pt>
                <c:pt idx="1987">
                  <c:v>34396</c:v>
                </c:pt>
                <c:pt idx="1988">
                  <c:v>34397</c:v>
                </c:pt>
                <c:pt idx="1989">
                  <c:v>34400</c:v>
                </c:pt>
                <c:pt idx="1990">
                  <c:v>34401</c:v>
                </c:pt>
                <c:pt idx="1991">
                  <c:v>34402</c:v>
                </c:pt>
                <c:pt idx="1992">
                  <c:v>34403</c:v>
                </c:pt>
                <c:pt idx="1993">
                  <c:v>34404</c:v>
                </c:pt>
                <c:pt idx="1994">
                  <c:v>34407</c:v>
                </c:pt>
                <c:pt idx="1995">
                  <c:v>34408</c:v>
                </c:pt>
                <c:pt idx="1996">
                  <c:v>34409</c:v>
                </c:pt>
                <c:pt idx="1997">
                  <c:v>34410</c:v>
                </c:pt>
                <c:pt idx="1998">
                  <c:v>34411</c:v>
                </c:pt>
                <c:pt idx="1999">
                  <c:v>34414</c:v>
                </c:pt>
                <c:pt idx="2000">
                  <c:v>34415</c:v>
                </c:pt>
                <c:pt idx="2001">
                  <c:v>34416</c:v>
                </c:pt>
                <c:pt idx="2002">
                  <c:v>34417</c:v>
                </c:pt>
                <c:pt idx="2003">
                  <c:v>34418</c:v>
                </c:pt>
                <c:pt idx="2004">
                  <c:v>34421</c:v>
                </c:pt>
                <c:pt idx="2005">
                  <c:v>34422</c:v>
                </c:pt>
                <c:pt idx="2006">
                  <c:v>34423</c:v>
                </c:pt>
                <c:pt idx="2007">
                  <c:v>34428</c:v>
                </c:pt>
                <c:pt idx="2008">
                  <c:v>34429</c:v>
                </c:pt>
                <c:pt idx="2009">
                  <c:v>34430</c:v>
                </c:pt>
                <c:pt idx="2010">
                  <c:v>34431</c:v>
                </c:pt>
                <c:pt idx="2011">
                  <c:v>34432</c:v>
                </c:pt>
                <c:pt idx="2012">
                  <c:v>34435</c:v>
                </c:pt>
                <c:pt idx="2013">
                  <c:v>34436</c:v>
                </c:pt>
                <c:pt idx="2014">
                  <c:v>34437</c:v>
                </c:pt>
                <c:pt idx="2015">
                  <c:v>34438</c:v>
                </c:pt>
                <c:pt idx="2016">
                  <c:v>34439</c:v>
                </c:pt>
                <c:pt idx="2017">
                  <c:v>34442</c:v>
                </c:pt>
                <c:pt idx="2018">
                  <c:v>34443</c:v>
                </c:pt>
                <c:pt idx="2019">
                  <c:v>34444</c:v>
                </c:pt>
                <c:pt idx="2020">
                  <c:v>34446</c:v>
                </c:pt>
                <c:pt idx="2021">
                  <c:v>34449</c:v>
                </c:pt>
                <c:pt idx="2022">
                  <c:v>34450</c:v>
                </c:pt>
                <c:pt idx="2023">
                  <c:v>34451</c:v>
                </c:pt>
                <c:pt idx="2024">
                  <c:v>34452</c:v>
                </c:pt>
                <c:pt idx="2025">
                  <c:v>34453</c:v>
                </c:pt>
                <c:pt idx="2026">
                  <c:v>34456</c:v>
                </c:pt>
                <c:pt idx="2027">
                  <c:v>34457</c:v>
                </c:pt>
                <c:pt idx="2028">
                  <c:v>34458</c:v>
                </c:pt>
                <c:pt idx="2029">
                  <c:v>34459</c:v>
                </c:pt>
                <c:pt idx="2030">
                  <c:v>34460</c:v>
                </c:pt>
                <c:pt idx="2031">
                  <c:v>34463</c:v>
                </c:pt>
                <c:pt idx="2032">
                  <c:v>34464</c:v>
                </c:pt>
                <c:pt idx="2033">
                  <c:v>34465</c:v>
                </c:pt>
                <c:pt idx="2034">
                  <c:v>34466</c:v>
                </c:pt>
                <c:pt idx="2035">
                  <c:v>34467</c:v>
                </c:pt>
                <c:pt idx="2036">
                  <c:v>34470</c:v>
                </c:pt>
                <c:pt idx="2037">
                  <c:v>34471</c:v>
                </c:pt>
                <c:pt idx="2038">
                  <c:v>34472</c:v>
                </c:pt>
                <c:pt idx="2039">
                  <c:v>34473</c:v>
                </c:pt>
                <c:pt idx="2040">
                  <c:v>34474</c:v>
                </c:pt>
                <c:pt idx="2041">
                  <c:v>34477</c:v>
                </c:pt>
                <c:pt idx="2042">
                  <c:v>34478</c:v>
                </c:pt>
                <c:pt idx="2043">
                  <c:v>34479</c:v>
                </c:pt>
                <c:pt idx="2044">
                  <c:v>34480</c:v>
                </c:pt>
                <c:pt idx="2045">
                  <c:v>34481</c:v>
                </c:pt>
                <c:pt idx="2046">
                  <c:v>34484</c:v>
                </c:pt>
                <c:pt idx="2047">
                  <c:v>34485</c:v>
                </c:pt>
                <c:pt idx="2048">
                  <c:v>34486</c:v>
                </c:pt>
                <c:pt idx="2049">
                  <c:v>34488</c:v>
                </c:pt>
                <c:pt idx="2050">
                  <c:v>34491</c:v>
                </c:pt>
                <c:pt idx="2051">
                  <c:v>34492</c:v>
                </c:pt>
                <c:pt idx="2052">
                  <c:v>34493</c:v>
                </c:pt>
                <c:pt idx="2053">
                  <c:v>34494</c:v>
                </c:pt>
                <c:pt idx="2054">
                  <c:v>34495</c:v>
                </c:pt>
                <c:pt idx="2055">
                  <c:v>34498</c:v>
                </c:pt>
                <c:pt idx="2056">
                  <c:v>34499</c:v>
                </c:pt>
                <c:pt idx="2057">
                  <c:v>34500</c:v>
                </c:pt>
                <c:pt idx="2058">
                  <c:v>34501</c:v>
                </c:pt>
                <c:pt idx="2059">
                  <c:v>34502</c:v>
                </c:pt>
                <c:pt idx="2060">
                  <c:v>34505</c:v>
                </c:pt>
                <c:pt idx="2061">
                  <c:v>34506</c:v>
                </c:pt>
                <c:pt idx="2062">
                  <c:v>34507</c:v>
                </c:pt>
                <c:pt idx="2063">
                  <c:v>34508</c:v>
                </c:pt>
                <c:pt idx="2064">
                  <c:v>34509</c:v>
                </c:pt>
                <c:pt idx="2065">
                  <c:v>34512</c:v>
                </c:pt>
                <c:pt idx="2066">
                  <c:v>34513</c:v>
                </c:pt>
                <c:pt idx="2067">
                  <c:v>34514</c:v>
                </c:pt>
                <c:pt idx="2068">
                  <c:v>34515</c:v>
                </c:pt>
                <c:pt idx="2069">
                  <c:v>34519</c:v>
                </c:pt>
                <c:pt idx="2070">
                  <c:v>34520</c:v>
                </c:pt>
                <c:pt idx="2071">
                  <c:v>34521</c:v>
                </c:pt>
                <c:pt idx="2072">
                  <c:v>34522</c:v>
                </c:pt>
                <c:pt idx="2073">
                  <c:v>34523</c:v>
                </c:pt>
                <c:pt idx="2074">
                  <c:v>34526</c:v>
                </c:pt>
                <c:pt idx="2075">
                  <c:v>34527</c:v>
                </c:pt>
                <c:pt idx="2076">
                  <c:v>34528</c:v>
                </c:pt>
                <c:pt idx="2077">
                  <c:v>34529</c:v>
                </c:pt>
                <c:pt idx="2078">
                  <c:v>34530</c:v>
                </c:pt>
                <c:pt idx="2079">
                  <c:v>34533</c:v>
                </c:pt>
                <c:pt idx="2080">
                  <c:v>34534</c:v>
                </c:pt>
                <c:pt idx="2081">
                  <c:v>34535</c:v>
                </c:pt>
                <c:pt idx="2082">
                  <c:v>34536</c:v>
                </c:pt>
                <c:pt idx="2083">
                  <c:v>34537</c:v>
                </c:pt>
                <c:pt idx="2084">
                  <c:v>34540</c:v>
                </c:pt>
                <c:pt idx="2085">
                  <c:v>34541</c:v>
                </c:pt>
                <c:pt idx="2086">
                  <c:v>34542</c:v>
                </c:pt>
                <c:pt idx="2087">
                  <c:v>34543</c:v>
                </c:pt>
                <c:pt idx="2088">
                  <c:v>34544</c:v>
                </c:pt>
                <c:pt idx="2089">
                  <c:v>34547</c:v>
                </c:pt>
                <c:pt idx="2090">
                  <c:v>34548</c:v>
                </c:pt>
                <c:pt idx="2091">
                  <c:v>34549</c:v>
                </c:pt>
                <c:pt idx="2092">
                  <c:v>34550</c:v>
                </c:pt>
                <c:pt idx="2093">
                  <c:v>34551</c:v>
                </c:pt>
                <c:pt idx="2094">
                  <c:v>34554</c:v>
                </c:pt>
                <c:pt idx="2095">
                  <c:v>34555</c:v>
                </c:pt>
                <c:pt idx="2096">
                  <c:v>34556</c:v>
                </c:pt>
                <c:pt idx="2097">
                  <c:v>34557</c:v>
                </c:pt>
                <c:pt idx="2098">
                  <c:v>34558</c:v>
                </c:pt>
                <c:pt idx="2099">
                  <c:v>34561</c:v>
                </c:pt>
                <c:pt idx="2100">
                  <c:v>34562</c:v>
                </c:pt>
                <c:pt idx="2101">
                  <c:v>34563</c:v>
                </c:pt>
                <c:pt idx="2102">
                  <c:v>34564</c:v>
                </c:pt>
                <c:pt idx="2103">
                  <c:v>34565</c:v>
                </c:pt>
                <c:pt idx="2104">
                  <c:v>34568</c:v>
                </c:pt>
                <c:pt idx="2105">
                  <c:v>34569</c:v>
                </c:pt>
                <c:pt idx="2106">
                  <c:v>34570</c:v>
                </c:pt>
                <c:pt idx="2107">
                  <c:v>34571</c:v>
                </c:pt>
                <c:pt idx="2108">
                  <c:v>34572</c:v>
                </c:pt>
                <c:pt idx="2109">
                  <c:v>34575</c:v>
                </c:pt>
                <c:pt idx="2110">
                  <c:v>34576</c:v>
                </c:pt>
                <c:pt idx="2111">
                  <c:v>34577</c:v>
                </c:pt>
                <c:pt idx="2112">
                  <c:v>34578</c:v>
                </c:pt>
                <c:pt idx="2113">
                  <c:v>34579</c:v>
                </c:pt>
                <c:pt idx="2114">
                  <c:v>34582</c:v>
                </c:pt>
                <c:pt idx="2115">
                  <c:v>34583</c:v>
                </c:pt>
                <c:pt idx="2116">
                  <c:v>34585</c:v>
                </c:pt>
                <c:pt idx="2117">
                  <c:v>34586</c:v>
                </c:pt>
                <c:pt idx="2118">
                  <c:v>34589</c:v>
                </c:pt>
                <c:pt idx="2119">
                  <c:v>34590</c:v>
                </c:pt>
                <c:pt idx="2120">
                  <c:v>34591</c:v>
                </c:pt>
                <c:pt idx="2121">
                  <c:v>34592</c:v>
                </c:pt>
                <c:pt idx="2122">
                  <c:v>34593</c:v>
                </c:pt>
                <c:pt idx="2123">
                  <c:v>34596</c:v>
                </c:pt>
                <c:pt idx="2124">
                  <c:v>34597</c:v>
                </c:pt>
                <c:pt idx="2125">
                  <c:v>34598</c:v>
                </c:pt>
                <c:pt idx="2126">
                  <c:v>34599</c:v>
                </c:pt>
                <c:pt idx="2127">
                  <c:v>34600</c:v>
                </c:pt>
                <c:pt idx="2128">
                  <c:v>34603</c:v>
                </c:pt>
                <c:pt idx="2129">
                  <c:v>34604</c:v>
                </c:pt>
                <c:pt idx="2130">
                  <c:v>34605</c:v>
                </c:pt>
                <c:pt idx="2131">
                  <c:v>34606</c:v>
                </c:pt>
                <c:pt idx="2132">
                  <c:v>34607</c:v>
                </c:pt>
                <c:pt idx="2133">
                  <c:v>34611</c:v>
                </c:pt>
                <c:pt idx="2134">
                  <c:v>34612</c:v>
                </c:pt>
                <c:pt idx="2135">
                  <c:v>34613</c:v>
                </c:pt>
                <c:pt idx="2136">
                  <c:v>34614</c:v>
                </c:pt>
                <c:pt idx="2137">
                  <c:v>34617</c:v>
                </c:pt>
                <c:pt idx="2138">
                  <c:v>34618</c:v>
                </c:pt>
                <c:pt idx="2139">
                  <c:v>34620</c:v>
                </c:pt>
                <c:pt idx="2140">
                  <c:v>34621</c:v>
                </c:pt>
                <c:pt idx="2141">
                  <c:v>34624</c:v>
                </c:pt>
                <c:pt idx="2142">
                  <c:v>34625</c:v>
                </c:pt>
                <c:pt idx="2143">
                  <c:v>34626</c:v>
                </c:pt>
                <c:pt idx="2144">
                  <c:v>34627</c:v>
                </c:pt>
                <c:pt idx="2145">
                  <c:v>34628</c:v>
                </c:pt>
                <c:pt idx="2146">
                  <c:v>34631</c:v>
                </c:pt>
                <c:pt idx="2147">
                  <c:v>34632</c:v>
                </c:pt>
                <c:pt idx="2148">
                  <c:v>34633</c:v>
                </c:pt>
                <c:pt idx="2149">
                  <c:v>34634</c:v>
                </c:pt>
                <c:pt idx="2150">
                  <c:v>34635</c:v>
                </c:pt>
                <c:pt idx="2151">
                  <c:v>34638</c:v>
                </c:pt>
                <c:pt idx="2152">
                  <c:v>34639</c:v>
                </c:pt>
                <c:pt idx="2153">
                  <c:v>34641</c:v>
                </c:pt>
                <c:pt idx="2154">
                  <c:v>34642</c:v>
                </c:pt>
                <c:pt idx="2155">
                  <c:v>34645</c:v>
                </c:pt>
                <c:pt idx="2156">
                  <c:v>34646</c:v>
                </c:pt>
                <c:pt idx="2157">
                  <c:v>34647</c:v>
                </c:pt>
                <c:pt idx="2158">
                  <c:v>34648</c:v>
                </c:pt>
                <c:pt idx="2159">
                  <c:v>34649</c:v>
                </c:pt>
                <c:pt idx="2160">
                  <c:v>34652</c:v>
                </c:pt>
                <c:pt idx="2161">
                  <c:v>34654</c:v>
                </c:pt>
                <c:pt idx="2162">
                  <c:v>34655</c:v>
                </c:pt>
                <c:pt idx="2163">
                  <c:v>34656</c:v>
                </c:pt>
                <c:pt idx="2164">
                  <c:v>34659</c:v>
                </c:pt>
                <c:pt idx="2165">
                  <c:v>34660</c:v>
                </c:pt>
                <c:pt idx="2166">
                  <c:v>34661</c:v>
                </c:pt>
                <c:pt idx="2167">
                  <c:v>34662</c:v>
                </c:pt>
                <c:pt idx="2168">
                  <c:v>34663</c:v>
                </c:pt>
                <c:pt idx="2169">
                  <c:v>34666</c:v>
                </c:pt>
                <c:pt idx="2170">
                  <c:v>34667</c:v>
                </c:pt>
                <c:pt idx="2171">
                  <c:v>34668</c:v>
                </c:pt>
                <c:pt idx="2172">
                  <c:v>34669</c:v>
                </c:pt>
                <c:pt idx="2173">
                  <c:v>34670</c:v>
                </c:pt>
                <c:pt idx="2174">
                  <c:v>34673</c:v>
                </c:pt>
                <c:pt idx="2175">
                  <c:v>34674</c:v>
                </c:pt>
                <c:pt idx="2176">
                  <c:v>34675</c:v>
                </c:pt>
                <c:pt idx="2177">
                  <c:v>34676</c:v>
                </c:pt>
                <c:pt idx="2178">
                  <c:v>34677</c:v>
                </c:pt>
                <c:pt idx="2179">
                  <c:v>34680</c:v>
                </c:pt>
                <c:pt idx="2180">
                  <c:v>34681</c:v>
                </c:pt>
                <c:pt idx="2181">
                  <c:v>34682</c:v>
                </c:pt>
                <c:pt idx="2182">
                  <c:v>34683</c:v>
                </c:pt>
                <c:pt idx="2183">
                  <c:v>34684</c:v>
                </c:pt>
                <c:pt idx="2184">
                  <c:v>34687</c:v>
                </c:pt>
                <c:pt idx="2185">
                  <c:v>34688</c:v>
                </c:pt>
                <c:pt idx="2186">
                  <c:v>34689</c:v>
                </c:pt>
                <c:pt idx="2187">
                  <c:v>34690</c:v>
                </c:pt>
                <c:pt idx="2188">
                  <c:v>34691</c:v>
                </c:pt>
                <c:pt idx="2189">
                  <c:v>34694</c:v>
                </c:pt>
                <c:pt idx="2190">
                  <c:v>34695</c:v>
                </c:pt>
                <c:pt idx="2191">
                  <c:v>34696</c:v>
                </c:pt>
                <c:pt idx="2192">
                  <c:v>34697</c:v>
                </c:pt>
                <c:pt idx="2193">
                  <c:v>34698</c:v>
                </c:pt>
                <c:pt idx="2194">
                  <c:v>34701</c:v>
                </c:pt>
                <c:pt idx="2195">
                  <c:v>34702</c:v>
                </c:pt>
                <c:pt idx="2196">
                  <c:v>34703</c:v>
                </c:pt>
                <c:pt idx="2197">
                  <c:v>34704</c:v>
                </c:pt>
                <c:pt idx="2198">
                  <c:v>34705</c:v>
                </c:pt>
                <c:pt idx="2199">
                  <c:v>34708</c:v>
                </c:pt>
                <c:pt idx="2200">
                  <c:v>34709</c:v>
                </c:pt>
                <c:pt idx="2201">
                  <c:v>34710</c:v>
                </c:pt>
                <c:pt idx="2202">
                  <c:v>34711</c:v>
                </c:pt>
                <c:pt idx="2203">
                  <c:v>34712</c:v>
                </c:pt>
                <c:pt idx="2204">
                  <c:v>34715</c:v>
                </c:pt>
                <c:pt idx="2205">
                  <c:v>34716</c:v>
                </c:pt>
                <c:pt idx="2206">
                  <c:v>34717</c:v>
                </c:pt>
                <c:pt idx="2207">
                  <c:v>34718</c:v>
                </c:pt>
                <c:pt idx="2208">
                  <c:v>34719</c:v>
                </c:pt>
                <c:pt idx="2209">
                  <c:v>34722</c:v>
                </c:pt>
                <c:pt idx="2210">
                  <c:v>34723</c:v>
                </c:pt>
                <c:pt idx="2211">
                  <c:v>34724</c:v>
                </c:pt>
                <c:pt idx="2212">
                  <c:v>34725</c:v>
                </c:pt>
                <c:pt idx="2213">
                  <c:v>34726</c:v>
                </c:pt>
                <c:pt idx="2214">
                  <c:v>34729</c:v>
                </c:pt>
                <c:pt idx="2215">
                  <c:v>34730</c:v>
                </c:pt>
                <c:pt idx="2216">
                  <c:v>34731</c:v>
                </c:pt>
                <c:pt idx="2217">
                  <c:v>34732</c:v>
                </c:pt>
                <c:pt idx="2218">
                  <c:v>34733</c:v>
                </c:pt>
                <c:pt idx="2219">
                  <c:v>34736</c:v>
                </c:pt>
                <c:pt idx="2220">
                  <c:v>34737</c:v>
                </c:pt>
                <c:pt idx="2221">
                  <c:v>34738</c:v>
                </c:pt>
                <c:pt idx="2222">
                  <c:v>34739</c:v>
                </c:pt>
                <c:pt idx="2223">
                  <c:v>34740</c:v>
                </c:pt>
                <c:pt idx="2224">
                  <c:v>34743</c:v>
                </c:pt>
                <c:pt idx="2225">
                  <c:v>34744</c:v>
                </c:pt>
                <c:pt idx="2226">
                  <c:v>34745</c:v>
                </c:pt>
                <c:pt idx="2227">
                  <c:v>34746</c:v>
                </c:pt>
                <c:pt idx="2228">
                  <c:v>34747</c:v>
                </c:pt>
                <c:pt idx="2229">
                  <c:v>34750</c:v>
                </c:pt>
                <c:pt idx="2230">
                  <c:v>34751</c:v>
                </c:pt>
                <c:pt idx="2231">
                  <c:v>34752</c:v>
                </c:pt>
                <c:pt idx="2232">
                  <c:v>34753</c:v>
                </c:pt>
                <c:pt idx="2233">
                  <c:v>34754</c:v>
                </c:pt>
                <c:pt idx="2234">
                  <c:v>34759</c:v>
                </c:pt>
                <c:pt idx="2235">
                  <c:v>34760</c:v>
                </c:pt>
                <c:pt idx="2236">
                  <c:v>34761</c:v>
                </c:pt>
                <c:pt idx="2237">
                  <c:v>34764</c:v>
                </c:pt>
                <c:pt idx="2238">
                  <c:v>34765</c:v>
                </c:pt>
                <c:pt idx="2239">
                  <c:v>34766</c:v>
                </c:pt>
                <c:pt idx="2240">
                  <c:v>34767</c:v>
                </c:pt>
                <c:pt idx="2241">
                  <c:v>34768</c:v>
                </c:pt>
                <c:pt idx="2242">
                  <c:v>34771</c:v>
                </c:pt>
                <c:pt idx="2243">
                  <c:v>34772</c:v>
                </c:pt>
                <c:pt idx="2244">
                  <c:v>34773</c:v>
                </c:pt>
                <c:pt idx="2245">
                  <c:v>34774</c:v>
                </c:pt>
                <c:pt idx="2246">
                  <c:v>34775</c:v>
                </c:pt>
                <c:pt idx="2247">
                  <c:v>34778</c:v>
                </c:pt>
                <c:pt idx="2248">
                  <c:v>34779</c:v>
                </c:pt>
                <c:pt idx="2249">
                  <c:v>34780</c:v>
                </c:pt>
                <c:pt idx="2250">
                  <c:v>34781</c:v>
                </c:pt>
                <c:pt idx="2251">
                  <c:v>34782</c:v>
                </c:pt>
                <c:pt idx="2252">
                  <c:v>34785</c:v>
                </c:pt>
                <c:pt idx="2253">
                  <c:v>34786</c:v>
                </c:pt>
                <c:pt idx="2254">
                  <c:v>34787</c:v>
                </c:pt>
                <c:pt idx="2255">
                  <c:v>34788</c:v>
                </c:pt>
                <c:pt idx="2256">
                  <c:v>34789</c:v>
                </c:pt>
                <c:pt idx="2257">
                  <c:v>34792</c:v>
                </c:pt>
                <c:pt idx="2258">
                  <c:v>34793</c:v>
                </c:pt>
                <c:pt idx="2259">
                  <c:v>34794</c:v>
                </c:pt>
                <c:pt idx="2260">
                  <c:v>34795</c:v>
                </c:pt>
                <c:pt idx="2261">
                  <c:v>34796</c:v>
                </c:pt>
                <c:pt idx="2262">
                  <c:v>34799</c:v>
                </c:pt>
                <c:pt idx="2263">
                  <c:v>34800</c:v>
                </c:pt>
                <c:pt idx="2264">
                  <c:v>34801</c:v>
                </c:pt>
                <c:pt idx="2265">
                  <c:v>34806</c:v>
                </c:pt>
                <c:pt idx="2266">
                  <c:v>34807</c:v>
                </c:pt>
                <c:pt idx="2267">
                  <c:v>34808</c:v>
                </c:pt>
                <c:pt idx="2268">
                  <c:v>34809</c:v>
                </c:pt>
                <c:pt idx="2269">
                  <c:v>34813</c:v>
                </c:pt>
                <c:pt idx="2270">
                  <c:v>34814</c:v>
                </c:pt>
                <c:pt idx="2271">
                  <c:v>34815</c:v>
                </c:pt>
                <c:pt idx="2272">
                  <c:v>34816</c:v>
                </c:pt>
                <c:pt idx="2273">
                  <c:v>34817</c:v>
                </c:pt>
                <c:pt idx="2274">
                  <c:v>34821</c:v>
                </c:pt>
                <c:pt idx="2275">
                  <c:v>34822</c:v>
                </c:pt>
                <c:pt idx="2276">
                  <c:v>34823</c:v>
                </c:pt>
                <c:pt idx="2277">
                  <c:v>34824</c:v>
                </c:pt>
                <c:pt idx="2278">
                  <c:v>34827</c:v>
                </c:pt>
                <c:pt idx="2279">
                  <c:v>34828</c:v>
                </c:pt>
                <c:pt idx="2280">
                  <c:v>34829</c:v>
                </c:pt>
                <c:pt idx="2281">
                  <c:v>34830</c:v>
                </c:pt>
                <c:pt idx="2282">
                  <c:v>34831</c:v>
                </c:pt>
                <c:pt idx="2283">
                  <c:v>34834</c:v>
                </c:pt>
                <c:pt idx="2284">
                  <c:v>34835</c:v>
                </c:pt>
                <c:pt idx="2285">
                  <c:v>34836</c:v>
                </c:pt>
                <c:pt idx="2286">
                  <c:v>34837</c:v>
                </c:pt>
                <c:pt idx="2287">
                  <c:v>34838</c:v>
                </c:pt>
                <c:pt idx="2288">
                  <c:v>34841</c:v>
                </c:pt>
                <c:pt idx="2289">
                  <c:v>34842</c:v>
                </c:pt>
                <c:pt idx="2290">
                  <c:v>34843</c:v>
                </c:pt>
                <c:pt idx="2291">
                  <c:v>34844</c:v>
                </c:pt>
                <c:pt idx="2292">
                  <c:v>34845</c:v>
                </c:pt>
                <c:pt idx="2293">
                  <c:v>34848</c:v>
                </c:pt>
                <c:pt idx="2294">
                  <c:v>34849</c:v>
                </c:pt>
                <c:pt idx="2295">
                  <c:v>34850</c:v>
                </c:pt>
                <c:pt idx="2296">
                  <c:v>34851</c:v>
                </c:pt>
                <c:pt idx="2297">
                  <c:v>34852</c:v>
                </c:pt>
                <c:pt idx="2298">
                  <c:v>34855</c:v>
                </c:pt>
                <c:pt idx="2299">
                  <c:v>34856</c:v>
                </c:pt>
                <c:pt idx="2300">
                  <c:v>34857</c:v>
                </c:pt>
                <c:pt idx="2301">
                  <c:v>34858</c:v>
                </c:pt>
                <c:pt idx="2302">
                  <c:v>34859</c:v>
                </c:pt>
                <c:pt idx="2303">
                  <c:v>34862</c:v>
                </c:pt>
                <c:pt idx="2304">
                  <c:v>34863</c:v>
                </c:pt>
                <c:pt idx="2305">
                  <c:v>34864</c:v>
                </c:pt>
                <c:pt idx="2306">
                  <c:v>34866</c:v>
                </c:pt>
                <c:pt idx="2307">
                  <c:v>34869</c:v>
                </c:pt>
                <c:pt idx="2308">
                  <c:v>34870</c:v>
                </c:pt>
                <c:pt idx="2309">
                  <c:v>34871</c:v>
                </c:pt>
                <c:pt idx="2310">
                  <c:v>34872</c:v>
                </c:pt>
                <c:pt idx="2311">
                  <c:v>34873</c:v>
                </c:pt>
                <c:pt idx="2312">
                  <c:v>34876</c:v>
                </c:pt>
                <c:pt idx="2313">
                  <c:v>34877</c:v>
                </c:pt>
                <c:pt idx="2314">
                  <c:v>34878</c:v>
                </c:pt>
                <c:pt idx="2315">
                  <c:v>34879</c:v>
                </c:pt>
                <c:pt idx="2316">
                  <c:v>34880</c:v>
                </c:pt>
                <c:pt idx="2317">
                  <c:v>34883</c:v>
                </c:pt>
                <c:pt idx="2318">
                  <c:v>34884</c:v>
                </c:pt>
                <c:pt idx="2319">
                  <c:v>34885</c:v>
                </c:pt>
                <c:pt idx="2320">
                  <c:v>34886</c:v>
                </c:pt>
                <c:pt idx="2321">
                  <c:v>34887</c:v>
                </c:pt>
                <c:pt idx="2322">
                  <c:v>34890</c:v>
                </c:pt>
                <c:pt idx="2323">
                  <c:v>34891</c:v>
                </c:pt>
                <c:pt idx="2324">
                  <c:v>34892</c:v>
                </c:pt>
                <c:pt idx="2325">
                  <c:v>34893</c:v>
                </c:pt>
                <c:pt idx="2326">
                  <c:v>34894</c:v>
                </c:pt>
                <c:pt idx="2327">
                  <c:v>34897</c:v>
                </c:pt>
                <c:pt idx="2328">
                  <c:v>34898</c:v>
                </c:pt>
                <c:pt idx="2329">
                  <c:v>34899</c:v>
                </c:pt>
                <c:pt idx="2330">
                  <c:v>34900</c:v>
                </c:pt>
                <c:pt idx="2331">
                  <c:v>34901</c:v>
                </c:pt>
                <c:pt idx="2332">
                  <c:v>34904</c:v>
                </c:pt>
                <c:pt idx="2333">
                  <c:v>34905</c:v>
                </c:pt>
                <c:pt idx="2334">
                  <c:v>34906</c:v>
                </c:pt>
                <c:pt idx="2335">
                  <c:v>34907</c:v>
                </c:pt>
                <c:pt idx="2336">
                  <c:v>34908</c:v>
                </c:pt>
                <c:pt idx="2337">
                  <c:v>34911</c:v>
                </c:pt>
                <c:pt idx="2338">
                  <c:v>34912</c:v>
                </c:pt>
                <c:pt idx="2339">
                  <c:v>34913</c:v>
                </c:pt>
                <c:pt idx="2340">
                  <c:v>34914</c:v>
                </c:pt>
                <c:pt idx="2341">
                  <c:v>34915</c:v>
                </c:pt>
                <c:pt idx="2342">
                  <c:v>34918</c:v>
                </c:pt>
                <c:pt idx="2343">
                  <c:v>34919</c:v>
                </c:pt>
                <c:pt idx="2344">
                  <c:v>34920</c:v>
                </c:pt>
                <c:pt idx="2345">
                  <c:v>34921</c:v>
                </c:pt>
                <c:pt idx="2346">
                  <c:v>34922</c:v>
                </c:pt>
                <c:pt idx="2347">
                  <c:v>34925</c:v>
                </c:pt>
                <c:pt idx="2348">
                  <c:v>34926</c:v>
                </c:pt>
                <c:pt idx="2349">
                  <c:v>34927</c:v>
                </c:pt>
                <c:pt idx="2350">
                  <c:v>34928</c:v>
                </c:pt>
                <c:pt idx="2351">
                  <c:v>34929</c:v>
                </c:pt>
                <c:pt idx="2352">
                  <c:v>34932</c:v>
                </c:pt>
                <c:pt idx="2353">
                  <c:v>34933</c:v>
                </c:pt>
                <c:pt idx="2354">
                  <c:v>34934</c:v>
                </c:pt>
                <c:pt idx="2355">
                  <c:v>34935</c:v>
                </c:pt>
                <c:pt idx="2356">
                  <c:v>34936</c:v>
                </c:pt>
                <c:pt idx="2357">
                  <c:v>34939</c:v>
                </c:pt>
                <c:pt idx="2358">
                  <c:v>34940</c:v>
                </c:pt>
                <c:pt idx="2359">
                  <c:v>34941</c:v>
                </c:pt>
                <c:pt idx="2360">
                  <c:v>34942</c:v>
                </c:pt>
                <c:pt idx="2361">
                  <c:v>34943</c:v>
                </c:pt>
                <c:pt idx="2362">
                  <c:v>34946</c:v>
                </c:pt>
                <c:pt idx="2363">
                  <c:v>34947</c:v>
                </c:pt>
                <c:pt idx="2364">
                  <c:v>34948</c:v>
                </c:pt>
                <c:pt idx="2365">
                  <c:v>34950</c:v>
                </c:pt>
                <c:pt idx="2366">
                  <c:v>34953</c:v>
                </c:pt>
                <c:pt idx="2367">
                  <c:v>34954</c:v>
                </c:pt>
                <c:pt idx="2368">
                  <c:v>34955</c:v>
                </c:pt>
                <c:pt idx="2369">
                  <c:v>34956</c:v>
                </c:pt>
                <c:pt idx="2370">
                  <c:v>34957</c:v>
                </c:pt>
                <c:pt idx="2371">
                  <c:v>34960</c:v>
                </c:pt>
                <c:pt idx="2372">
                  <c:v>34961</c:v>
                </c:pt>
                <c:pt idx="2373">
                  <c:v>34962</c:v>
                </c:pt>
                <c:pt idx="2374">
                  <c:v>34963</c:v>
                </c:pt>
                <c:pt idx="2375">
                  <c:v>34964</c:v>
                </c:pt>
                <c:pt idx="2376">
                  <c:v>34967</c:v>
                </c:pt>
                <c:pt idx="2377">
                  <c:v>34968</c:v>
                </c:pt>
                <c:pt idx="2378">
                  <c:v>34969</c:v>
                </c:pt>
                <c:pt idx="2379">
                  <c:v>34970</c:v>
                </c:pt>
                <c:pt idx="2380">
                  <c:v>34971</c:v>
                </c:pt>
                <c:pt idx="2381">
                  <c:v>34974</c:v>
                </c:pt>
                <c:pt idx="2382">
                  <c:v>34975</c:v>
                </c:pt>
                <c:pt idx="2383">
                  <c:v>34976</c:v>
                </c:pt>
                <c:pt idx="2384">
                  <c:v>34977</c:v>
                </c:pt>
                <c:pt idx="2385">
                  <c:v>34978</c:v>
                </c:pt>
                <c:pt idx="2386">
                  <c:v>34981</c:v>
                </c:pt>
                <c:pt idx="2387">
                  <c:v>34982</c:v>
                </c:pt>
                <c:pt idx="2388">
                  <c:v>34983</c:v>
                </c:pt>
                <c:pt idx="2389">
                  <c:v>34985</c:v>
                </c:pt>
                <c:pt idx="2390">
                  <c:v>34988</c:v>
                </c:pt>
                <c:pt idx="2391">
                  <c:v>34989</c:v>
                </c:pt>
                <c:pt idx="2392">
                  <c:v>34990</c:v>
                </c:pt>
                <c:pt idx="2393">
                  <c:v>34991</c:v>
                </c:pt>
                <c:pt idx="2394">
                  <c:v>34992</c:v>
                </c:pt>
                <c:pt idx="2395">
                  <c:v>34995</c:v>
                </c:pt>
                <c:pt idx="2396">
                  <c:v>34996</c:v>
                </c:pt>
                <c:pt idx="2397">
                  <c:v>34997</c:v>
                </c:pt>
                <c:pt idx="2398">
                  <c:v>34998</c:v>
                </c:pt>
                <c:pt idx="2399">
                  <c:v>34999</c:v>
                </c:pt>
                <c:pt idx="2400">
                  <c:v>35002</c:v>
                </c:pt>
                <c:pt idx="2401">
                  <c:v>35003</c:v>
                </c:pt>
                <c:pt idx="2402">
                  <c:v>35004</c:v>
                </c:pt>
                <c:pt idx="2403">
                  <c:v>35006</c:v>
                </c:pt>
                <c:pt idx="2404">
                  <c:v>35009</c:v>
                </c:pt>
                <c:pt idx="2405">
                  <c:v>35010</c:v>
                </c:pt>
                <c:pt idx="2406">
                  <c:v>35011</c:v>
                </c:pt>
                <c:pt idx="2407">
                  <c:v>35012</c:v>
                </c:pt>
                <c:pt idx="2408">
                  <c:v>35013</c:v>
                </c:pt>
                <c:pt idx="2409">
                  <c:v>35016</c:v>
                </c:pt>
                <c:pt idx="2410">
                  <c:v>35017</c:v>
                </c:pt>
                <c:pt idx="2411">
                  <c:v>35019</c:v>
                </c:pt>
                <c:pt idx="2412">
                  <c:v>35020</c:v>
                </c:pt>
                <c:pt idx="2413">
                  <c:v>35023</c:v>
                </c:pt>
                <c:pt idx="2414">
                  <c:v>35024</c:v>
                </c:pt>
                <c:pt idx="2415">
                  <c:v>35025</c:v>
                </c:pt>
                <c:pt idx="2416">
                  <c:v>35026</c:v>
                </c:pt>
                <c:pt idx="2417">
                  <c:v>35027</c:v>
                </c:pt>
                <c:pt idx="2418">
                  <c:v>35030</c:v>
                </c:pt>
                <c:pt idx="2419">
                  <c:v>35031</c:v>
                </c:pt>
                <c:pt idx="2420">
                  <c:v>35032</c:v>
                </c:pt>
                <c:pt idx="2421">
                  <c:v>35033</c:v>
                </c:pt>
                <c:pt idx="2422">
                  <c:v>35034</c:v>
                </c:pt>
                <c:pt idx="2423">
                  <c:v>35037</c:v>
                </c:pt>
                <c:pt idx="2424">
                  <c:v>35038</c:v>
                </c:pt>
                <c:pt idx="2425">
                  <c:v>35039</c:v>
                </c:pt>
                <c:pt idx="2426">
                  <c:v>35040</c:v>
                </c:pt>
                <c:pt idx="2427">
                  <c:v>35041</c:v>
                </c:pt>
                <c:pt idx="2428">
                  <c:v>35044</c:v>
                </c:pt>
                <c:pt idx="2429">
                  <c:v>35045</c:v>
                </c:pt>
                <c:pt idx="2430">
                  <c:v>35046</c:v>
                </c:pt>
                <c:pt idx="2431">
                  <c:v>35047</c:v>
                </c:pt>
                <c:pt idx="2432">
                  <c:v>35048</c:v>
                </c:pt>
                <c:pt idx="2433">
                  <c:v>35051</c:v>
                </c:pt>
                <c:pt idx="2434">
                  <c:v>35052</c:v>
                </c:pt>
                <c:pt idx="2435">
                  <c:v>35053</c:v>
                </c:pt>
                <c:pt idx="2436">
                  <c:v>35054</c:v>
                </c:pt>
                <c:pt idx="2437">
                  <c:v>35055</c:v>
                </c:pt>
                <c:pt idx="2438">
                  <c:v>35059</c:v>
                </c:pt>
                <c:pt idx="2439">
                  <c:v>35060</c:v>
                </c:pt>
                <c:pt idx="2440">
                  <c:v>35061</c:v>
                </c:pt>
                <c:pt idx="2441">
                  <c:v>35062</c:v>
                </c:pt>
                <c:pt idx="2442">
                  <c:v>35066</c:v>
                </c:pt>
                <c:pt idx="2443">
                  <c:v>35067</c:v>
                </c:pt>
                <c:pt idx="2444">
                  <c:v>35068</c:v>
                </c:pt>
                <c:pt idx="2445">
                  <c:v>35069</c:v>
                </c:pt>
                <c:pt idx="2446">
                  <c:v>35072</c:v>
                </c:pt>
                <c:pt idx="2447">
                  <c:v>35073</c:v>
                </c:pt>
                <c:pt idx="2448">
                  <c:v>35074</c:v>
                </c:pt>
                <c:pt idx="2449">
                  <c:v>35075</c:v>
                </c:pt>
                <c:pt idx="2450">
                  <c:v>35076</c:v>
                </c:pt>
                <c:pt idx="2451">
                  <c:v>35079</c:v>
                </c:pt>
                <c:pt idx="2452">
                  <c:v>35080</c:v>
                </c:pt>
                <c:pt idx="2453">
                  <c:v>35081</c:v>
                </c:pt>
                <c:pt idx="2454">
                  <c:v>35082</c:v>
                </c:pt>
                <c:pt idx="2455">
                  <c:v>35083</c:v>
                </c:pt>
                <c:pt idx="2456">
                  <c:v>35086</c:v>
                </c:pt>
                <c:pt idx="2457">
                  <c:v>35087</c:v>
                </c:pt>
                <c:pt idx="2458">
                  <c:v>35088</c:v>
                </c:pt>
                <c:pt idx="2459">
                  <c:v>35089</c:v>
                </c:pt>
                <c:pt idx="2460">
                  <c:v>35090</c:v>
                </c:pt>
                <c:pt idx="2461">
                  <c:v>35093</c:v>
                </c:pt>
                <c:pt idx="2462">
                  <c:v>35094</c:v>
                </c:pt>
                <c:pt idx="2463">
                  <c:v>35095</c:v>
                </c:pt>
                <c:pt idx="2464">
                  <c:v>35096</c:v>
                </c:pt>
                <c:pt idx="2465">
                  <c:v>35097</c:v>
                </c:pt>
                <c:pt idx="2466">
                  <c:v>35100</c:v>
                </c:pt>
                <c:pt idx="2467">
                  <c:v>35101</c:v>
                </c:pt>
                <c:pt idx="2468">
                  <c:v>35102</c:v>
                </c:pt>
                <c:pt idx="2469">
                  <c:v>35103</c:v>
                </c:pt>
                <c:pt idx="2470">
                  <c:v>35104</c:v>
                </c:pt>
                <c:pt idx="2471">
                  <c:v>35107</c:v>
                </c:pt>
                <c:pt idx="2472">
                  <c:v>35108</c:v>
                </c:pt>
                <c:pt idx="2473">
                  <c:v>35109</c:v>
                </c:pt>
                <c:pt idx="2474">
                  <c:v>35110</c:v>
                </c:pt>
                <c:pt idx="2475">
                  <c:v>35111</c:v>
                </c:pt>
                <c:pt idx="2476">
                  <c:v>35116</c:v>
                </c:pt>
                <c:pt idx="2477">
                  <c:v>35117</c:v>
                </c:pt>
                <c:pt idx="2478">
                  <c:v>35118</c:v>
                </c:pt>
                <c:pt idx="2479">
                  <c:v>35121</c:v>
                </c:pt>
                <c:pt idx="2480">
                  <c:v>35122</c:v>
                </c:pt>
                <c:pt idx="2481">
                  <c:v>35123</c:v>
                </c:pt>
                <c:pt idx="2482">
                  <c:v>35124</c:v>
                </c:pt>
                <c:pt idx="2483">
                  <c:v>35125</c:v>
                </c:pt>
                <c:pt idx="2484">
                  <c:v>35128</c:v>
                </c:pt>
                <c:pt idx="2485">
                  <c:v>35129</c:v>
                </c:pt>
                <c:pt idx="2486">
                  <c:v>35130</c:v>
                </c:pt>
                <c:pt idx="2487">
                  <c:v>35131</c:v>
                </c:pt>
                <c:pt idx="2488">
                  <c:v>35132</c:v>
                </c:pt>
                <c:pt idx="2489">
                  <c:v>35135</c:v>
                </c:pt>
                <c:pt idx="2490">
                  <c:v>35136</c:v>
                </c:pt>
                <c:pt idx="2491">
                  <c:v>35137</c:v>
                </c:pt>
                <c:pt idx="2492">
                  <c:v>35138</c:v>
                </c:pt>
                <c:pt idx="2493">
                  <c:v>35139</c:v>
                </c:pt>
                <c:pt idx="2494">
                  <c:v>35142</c:v>
                </c:pt>
                <c:pt idx="2495">
                  <c:v>35143</c:v>
                </c:pt>
                <c:pt idx="2496">
                  <c:v>35144</c:v>
                </c:pt>
                <c:pt idx="2497">
                  <c:v>35145</c:v>
                </c:pt>
                <c:pt idx="2498">
                  <c:v>35146</c:v>
                </c:pt>
                <c:pt idx="2499">
                  <c:v>35149</c:v>
                </c:pt>
                <c:pt idx="2500">
                  <c:v>35150</c:v>
                </c:pt>
                <c:pt idx="2501">
                  <c:v>35151</c:v>
                </c:pt>
                <c:pt idx="2502">
                  <c:v>35152</c:v>
                </c:pt>
                <c:pt idx="2503">
                  <c:v>35153</c:v>
                </c:pt>
                <c:pt idx="2504">
                  <c:v>35156</c:v>
                </c:pt>
                <c:pt idx="2505">
                  <c:v>35157</c:v>
                </c:pt>
                <c:pt idx="2506">
                  <c:v>35158</c:v>
                </c:pt>
                <c:pt idx="2507">
                  <c:v>35163</c:v>
                </c:pt>
                <c:pt idx="2508">
                  <c:v>35164</c:v>
                </c:pt>
                <c:pt idx="2509">
                  <c:v>35165</c:v>
                </c:pt>
                <c:pt idx="2510">
                  <c:v>35166</c:v>
                </c:pt>
                <c:pt idx="2511">
                  <c:v>35167</c:v>
                </c:pt>
                <c:pt idx="2512">
                  <c:v>35170</c:v>
                </c:pt>
                <c:pt idx="2513">
                  <c:v>35171</c:v>
                </c:pt>
                <c:pt idx="2514">
                  <c:v>35172</c:v>
                </c:pt>
                <c:pt idx="2515">
                  <c:v>35173</c:v>
                </c:pt>
                <c:pt idx="2516">
                  <c:v>35174</c:v>
                </c:pt>
                <c:pt idx="2517">
                  <c:v>35177</c:v>
                </c:pt>
                <c:pt idx="2518">
                  <c:v>35178</c:v>
                </c:pt>
                <c:pt idx="2519">
                  <c:v>35179</c:v>
                </c:pt>
                <c:pt idx="2520">
                  <c:v>35180</c:v>
                </c:pt>
                <c:pt idx="2521">
                  <c:v>35181</c:v>
                </c:pt>
                <c:pt idx="2522">
                  <c:v>35184</c:v>
                </c:pt>
                <c:pt idx="2523">
                  <c:v>35185</c:v>
                </c:pt>
                <c:pt idx="2524">
                  <c:v>35187</c:v>
                </c:pt>
                <c:pt idx="2525">
                  <c:v>35188</c:v>
                </c:pt>
                <c:pt idx="2526">
                  <c:v>35191</c:v>
                </c:pt>
                <c:pt idx="2527">
                  <c:v>35192</c:v>
                </c:pt>
                <c:pt idx="2528">
                  <c:v>35193</c:v>
                </c:pt>
                <c:pt idx="2529">
                  <c:v>35194</c:v>
                </c:pt>
                <c:pt idx="2530">
                  <c:v>35195</c:v>
                </c:pt>
                <c:pt idx="2531">
                  <c:v>35198</c:v>
                </c:pt>
                <c:pt idx="2532">
                  <c:v>35199</c:v>
                </c:pt>
                <c:pt idx="2533">
                  <c:v>35200</c:v>
                </c:pt>
                <c:pt idx="2534">
                  <c:v>35201</c:v>
                </c:pt>
                <c:pt idx="2535">
                  <c:v>35202</c:v>
                </c:pt>
                <c:pt idx="2536">
                  <c:v>35205</c:v>
                </c:pt>
                <c:pt idx="2537">
                  <c:v>35206</c:v>
                </c:pt>
                <c:pt idx="2538">
                  <c:v>35207</c:v>
                </c:pt>
                <c:pt idx="2539">
                  <c:v>35208</c:v>
                </c:pt>
                <c:pt idx="2540">
                  <c:v>35209</c:v>
                </c:pt>
                <c:pt idx="2541">
                  <c:v>35212</c:v>
                </c:pt>
                <c:pt idx="2542">
                  <c:v>35213</c:v>
                </c:pt>
                <c:pt idx="2543">
                  <c:v>35214</c:v>
                </c:pt>
                <c:pt idx="2544">
                  <c:v>35215</c:v>
                </c:pt>
                <c:pt idx="2545">
                  <c:v>35216</c:v>
                </c:pt>
                <c:pt idx="2546">
                  <c:v>35219</c:v>
                </c:pt>
                <c:pt idx="2547">
                  <c:v>35220</c:v>
                </c:pt>
                <c:pt idx="2548">
                  <c:v>35221</c:v>
                </c:pt>
                <c:pt idx="2549">
                  <c:v>35223</c:v>
                </c:pt>
                <c:pt idx="2550">
                  <c:v>35226</c:v>
                </c:pt>
                <c:pt idx="2551">
                  <c:v>35227</c:v>
                </c:pt>
                <c:pt idx="2552">
                  <c:v>35228</c:v>
                </c:pt>
                <c:pt idx="2553">
                  <c:v>35229</c:v>
                </c:pt>
                <c:pt idx="2554">
                  <c:v>35230</c:v>
                </c:pt>
                <c:pt idx="2555">
                  <c:v>35233</c:v>
                </c:pt>
                <c:pt idx="2556">
                  <c:v>35234</c:v>
                </c:pt>
                <c:pt idx="2557">
                  <c:v>35235</c:v>
                </c:pt>
                <c:pt idx="2558">
                  <c:v>35236</c:v>
                </c:pt>
                <c:pt idx="2559">
                  <c:v>35237</c:v>
                </c:pt>
                <c:pt idx="2560">
                  <c:v>35240</c:v>
                </c:pt>
                <c:pt idx="2561">
                  <c:v>35241</c:v>
                </c:pt>
                <c:pt idx="2562">
                  <c:v>35242</c:v>
                </c:pt>
                <c:pt idx="2563">
                  <c:v>35243</c:v>
                </c:pt>
                <c:pt idx="2564">
                  <c:v>35244</c:v>
                </c:pt>
                <c:pt idx="2565">
                  <c:v>35247</c:v>
                </c:pt>
                <c:pt idx="2566">
                  <c:v>35248</c:v>
                </c:pt>
                <c:pt idx="2567">
                  <c:v>35249</c:v>
                </c:pt>
                <c:pt idx="2568">
                  <c:v>35250</c:v>
                </c:pt>
                <c:pt idx="2569">
                  <c:v>35251</c:v>
                </c:pt>
                <c:pt idx="2570">
                  <c:v>35254</c:v>
                </c:pt>
                <c:pt idx="2571">
                  <c:v>35255</c:v>
                </c:pt>
                <c:pt idx="2572">
                  <c:v>35256</c:v>
                </c:pt>
                <c:pt idx="2573">
                  <c:v>35257</c:v>
                </c:pt>
                <c:pt idx="2574">
                  <c:v>35258</c:v>
                </c:pt>
                <c:pt idx="2575">
                  <c:v>35261</c:v>
                </c:pt>
                <c:pt idx="2576">
                  <c:v>35262</c:v>
                </c:pt>
                <c:pt idx="2577">
                  <c:v>35263</c:v>
                </c:pt>
                <c:pt idx="2578">
                  <c:v>35264</c:v>
                </c:pt>
                <c:pt idx="2579">
                  <c:v>35265</c:v>
                </c:pt>
                <c:pt idx="2580">
                  <c:v>35268</c:v>
                </c:pt>
                <c:pt idx="2581">
                  <c:v>35269</c:v>
                </c:pt>
                <c:pt idx="2582">
                  <c:v>35270</c:v>
                </c:pt>
                <c:pt idx="2583">
                  <c:v>35271</c:v>
                </c:pt>
                <c:pt idx="2584">
                  <c:v>35272</c:v>
                </c:pt>
                <c:pt idx="2585">
                  <c:v>35275</c:v>
                </c:pt>
                <c:pt idx="2586">
                  <c:v>35276</c:v>
                </c:pt>
                <c:pt idx="2587">
                  <c:v>35277</c:v>
                </c:pt>
                <c:pt idx="2588">
                  <c:v>35278</c:v>
                </c:pt>
                <c:pt idx="2589">
                  <c:v>35279</c:v>
                </c:pt>
                <c:pt idx="2590">
                  <c:v>35282</c:v>
                </c:pt>
                <c:pt idx="2591">
                  <c:v>35283</c:v>
                </c:pt>
                <c:pt idx="2592">
                  <c:v>35284</c:v>
                </c:pt>
                <c:pt idx="2593">
                  <c:v>35285</c:v>
                </c:pt>
                <c:pt idx="2594">
                  <c:v>35286</c:v>
                </c:pt>
                <c:pt idx="2595">
                  <c:v>35289</c:v>
                </c:pt>
                <c:pt idx="2596">
                  <c:v>35290</c:v>
                </c:pt>
                <c:pt idx="2597">
                  <c:v>35291</c:v>
                </c:pt>
                <c:pt idx="2598">
                  <c:v>35292</c:v>
                </c:pt>
                <c:pt idx="2599">
                  <c:v>35293</c:v>
                </c:pt>
                <c:pt idx="2600">
                  <c:v>35296</c:v>
                </c:pt>
                <c:pt idx="2601">
                  <c:v>35297</c:v>
                </c:pt>
                <c:pt idx="2602">
                  <c:v>35298</c:v>
                </c:pt>
                <c:pt idx="2603">
                  <c:v>35299</c:v>
                </c:pt>
                <c:pt idx="2604">
                  <c:v>35300</c:v>
                </c:pt>
                <c:pt idx="2605">
                  <c:v>35303</c:v>
                </c:pt>
                <c:pt idx="2606">
                  <c:v>35304</c:v>
                </c:pt>
                <c:pt idx="2607">
                  <c:v>35305</c:v>
                </c:pt>
                <c:pt idx="2608">
                  <c:v>35306</c:v>
                </c:pt>
                <c:pt idx="2609">
                  <c:v>35307</c:v>
                </c:pt>
                <c:pt idx="2610">
                  <c:v>35310</c:v>
                </c:pt>
                <c:pt idx="2611">
                  <c:v>35311</c:v>
                </c:pt>
                <c:pt idx="2612">
                  <c:v>35312</c:v>
                </c:pt>
                <c:pt idx="2613">
                  <c:v>35313</c:v>
                </c:pt>
                <c:pt idx="2614">
                  <c:v>35314</c:v>
                </c:pt>
                <c:pt idx="2615">
                  <c:v>35317</c:v>
                </c:pt>
                <c:pt idx="2616">
                  <c:v>35318</c:v>
                </c:pt>
                <c:pt idx="2617">
                  <c:v>35319</c:v>
                </c:pt>
                <c:pt idx="2618">
                  <c:v>35320</c:v>
                </c:pt>
                <c:pt idx="2619">
                  <c:v>35321</c:v>
                </c:pt>
                <c:pt idx="2620">
                  <c:v>35324</c:v>
                </c:pt>
                <c:pt idx="2621">
                  <c:v>35325</c:v>
                </c:pt>
                <c:pt idx="2622">
                  <c:v>35326</c:v>
                </c:pt>
                <c:pt idx="2623">
                  <c:v>35327</c:v>
                </c:pt>
                <c:pt idx="2624">
                  <c:v>35328</c:v>
                </c:pt>
                <c:pt idx="2625">
                  <c:v>35331</c:v>
                </c:pt>
                <c:pt idx="2626">
                  <c:v>35332</c:v>
                </c:pt>
                <c:pt idx="2627">
                  <c:v>35333</c:v>
                </c:pt>
                <c:pt idx="2628">
                  <c:v>35334</c:v>
                </c:pt>
                <c:pt idx="2629">
                  <c:v>35335</c:v>
                </c:pt>
                <c:pt idx="2630">
                  <c:v>35338</c:v>
                </c:pt>
                <c:pt idx="2631">
                  <c:v>35339</c:v>
                </c:pt>
                <c:pt idx="2632">
                  <c:v>35340</c:v>
                </c:pt>
                <c:pt idx="2633">
                  <c:v>35342</c:v>
                </c:pt>
                <c:pt idx="2634">
                  <c:v>35345</c:v>
                </c:pt>
                <c:pt idx="2635">
                  <c:v>35346</c:v>
                </c:pt>
                <c:pt idx="2636">
                  <c:v>35347</c:v>
                </c:pt>
                <c:pt idx="2637">
                  <c:v>35348</c:v>
                </c:pt>
                <c:pt idx="2638">
                  <c:v>35349</c:v>
                </c:pt>
                <c:pt idx="2639">
                  <c:v>35352</c:v>
                </c:pt>
                <c:pt idx="2640">
                  <c:v>35353</c:v>
                </c:pt>
                <c:pt idx="2641">
                  <c:v>35354</c:v>
                </c:pt>
                <c:pt idx="2642">
                  <c:v>35355</c:v>
                </c:pt>
                <c:pt idx="2643">
                  <c:v>35356</c:v>
                </c:pt>
                <c:pt idx="2644">
                  <c:v>35359</c:v>
                </c:pt>
                <c:pt idx="2645">
                  <c:v>35360</c:v>
                </c:pt>
                <c:pt idx="2646">
                  <c:v>35361</c:v>
                </c:pt>
                <c:pt idx="2647">
                  <c:v>35362</c:v>
                </c:pt>
                <c:pt idx="2648">
                  <c:v>35363</c:v>
                </c:pt>
                <c:pt idx="2649">
                  <c:v>35366</c:v>
                </c:pt>
                <c:pt idx="2650">
                  <c:v>35367</c:v>
                </c:pt>
                <c:pt idx="2651">
                  <c:v>35368</c:v>
                </c:pt>
                <c:pt idx="2652">
                  <c:v>35369</c:v>
                </c:pt>
                <c:pt idx="2653">
                  <c:v>35370</c:v>
                </c:pt>
                <c:pt idx="2654">
                  <c:v>35373</c:v>
                </c:pt>
                <c:pt idx="2655">
                  <c:v>35374</c:v>
                </c:pt>
                <c:pt idx="2656">
                  <c:v>35375</c:v>
                </c:pt>
                <c:pt idx="2657">
                  <c:v>35376</c:v>
                </c:pt>
                <c:pt idx="2658">
                  <c:v>35377</c:v>
                </c:pt>
                <c:pt idx="2659">
                  <c:v>35380</c:v>
                </c:pt>
                <c:pt idx="2660">
                  <c:v>35381</c:v>
                </c:pt>
                <c:pt idx="2661">
                  <c:v>35382</c:v>
                </c:pt>
                <c:pt idx="2662">
                  <c:v>35383</c:v>
                </c:pt>
                <c:pt idx="2663">
                  <c:v>35387</c:v>
                </c:pt>
                <c:pt idx="2664">
                  <c:v>35388</c:v>
                </c:pt>
                <c:pt idx="2665">
                  <c:v>35389</c:v>
                </c:pt>
                <c:pt idx="2666">
                  <c:v>35390</c:v>
                </c:pt>
                <c:pt idx="2667">
                  <c:v>35391</c:v>
                </c:pt>
                <c:pt idx="2668">
                  <c:v>35394</c:v>
                </c:pt>
                <c:pt idx="2669">
                  <c:v>35395</c:v>
                </c:pt>
                <c:pt idx="2670">
                  <c:v>35396</c:v>
                </c:pt>
                <c:pt idx="2671">
                  <c:v>35397</c:v>
                </c:pt>
                <c:pt idx="2672">
                  <c:v>35398</c:v>
                </c:pt>
                <c:pt idx="2673">
                  <c:v>35401</c:v>
                </c:pt>
                <c:pt idx="2674">
                  <c:v>35402</c:v>
                </c:pt>
                <c:pt idx="2675">
                  <c:v>35403</c:v>
                </c:pt>
                <c:pt idx="2676">
                  <c:v>35404</c:v>
                </c:pt>
                <c:pt idx="2677">
                  <c:v>35405</c:v>
                </c:pt>
                <c:pt idx="2678">
                  <c:v>35408</c:v>
                </c:pt>
                <c:pt idx="2679">
                  <c:v>35409</c:v>
                </c:pt>
                <c:pt idx="2680">
                  <c:v>35410</c:v>
                </c:pt>
                <c:pt idx="2681">
                  <c:v>35411</c:v>
                </c:pt>
                <c:pt idx="2682">
                  <c:v>35412</c:v>
                </c:pt>
                <c:pt idx="2683">
                  <c:v>35415</c:v>
                </c:pt>
                <c:pt idx="2684">
                  <c:v>35416</c:v>
                </c:pt>
                <c:pt idx="2685">
                  <c:v>35417</c:v>
                </c:pt>
                <c:pt idx="2686">
                  <c:v>35418</c:v>
                </c:pt>
                <c:pt idx="2687">
                  <c:v>35419</c:v>
                </c:pt>
                <c:pt idx="2688">
                  <c:v>35422</c:v>
                </c:pt>
                <c:pt idx="2689">
                  <c:v>35423</c:v>
                </c:pt>
                <c:pt idx="2690">
                  <c:v>35425</c:v>
                </c:pt>
                <c:pt idx="2691">
                  <c:v>35426</c:v>
                </c:pt>
                <c:pt idx="2692">
                  <c:v>35429</c:v>
                </c:pt>
                <c:pt idx="2693">
                  <c:v>35430</c:v>
                </c:pt>
                <c:pt idx="2694">
                  <c:v>35432</c:v>
                </c:pt>
                <c:pt idx="2695">
                  <c:v>35433</c:v>
                </c:pt>
                <c:pt idx="2696">
                  <c:v>35436</c:v>
                </c:pt>
                <c:pt idx="2697">
                  <c:v>35437</c:v>
                </c:pt>
                <c:pt idx="2698">
                  <c:v>35438</c:v>
                </c:pt>
                <c:pt idx="2699">
                  <c:v>35439</c:v>
                </c:pt>
                <c:pt idx="2700">
                  <c:v>35440</c:v>
                </c:pt>
                <c:pt idx="2701">
                  <c:v>35443</c:v>
                </c:pt>
                <c:pt idx="2702">
                  <c:v>35444</c:v>
                </c:pt>
                <c:pt idx="2703">
                  <c:v>35445</c:v>
                </c:pt>
                <c:pt idx="2704">
                  <c:v>35446</c:v>
                </c:pt>
                <c:pt idx="2705">
                  <c:v>35447</c:v>
                </c:pt>
                <c:pt idx="2706">
                  <c:v>35450</c:v>
                </c:pt>
                <c:pt idx="2707">
                  <c:v>35451</c:v>
                </c:pt>
                <c:pt idx="2708">
                  <c:v>35452</c:v>
                </c:pt>
                <c:pt idx="2709">
                  <c:v>35453</c:v>
                </c:pt>
                <c:pt idx="2710">
                  <c:v>35454</c:v>
                </c:pt>
                <c:pt idx="2711">
                  <c:v>35457</c:v>
                </c:pt>
                <c:pt idx="2712">
                  <c:v>35458</c:v>
                </c:pt>
                <c:pt idx="2713">
                  <c:v>35459</c:v>
                </c:pt>
                <c:pt idx="2714">
                  <c:v>35460</c:v>
                </c:pt>
                <c:pt idx="2715">
                  <c:v>35461</c:v>
                </c:pt>
                <c:pt idx="2716">
                  <c:v>35464</c:v>
                </c:pt>
                <c:pt idx="2717">
                  <c:v>35465</c:v>
                </c:pt>
                <c:pt idx="2718">
                  <c:v>35466</c:v>
                </c:pt>
                <c:pt idx="2719">
                  <c:v>35467</c:v>
                </c:pt>
                <c:pt idx="2720">
                  <c:v>35468</c:v>
                </c:pt>
                <c:pt idx="2721">
                  <c:v>35473</c:v>
                </c:pt>
                <c:pt idx="2722">
                  <c:v>35474</c:v>
                </c:pt>
                <c:pt idx="2723">
                  <c:v>35475</c:v>
                </c:pt>
                <c:pt idx="2724">
                  <c:v>35478</c:v>
                </c:pt>
                <c:pt idx="2725">
                  <c:v>35479</c:v>
                </c:pt>
                <c:pt idx="2726">
                  <c:v>35480</c:v>
                </c:pt>
                <c:pt idx="2727">
                  <c:v>35481</c:v>
                </c:pt>
                <c:pt idx="2728">
                  <c:v>35482</c:v>
                </c:pt>
                <c:pt idx="2729">
                  <c:v>35485</c:v>
                </c:pt>
                <c:pt idx="2730">
                  <c:v>35486</c:v>
                </c:pt>
                <c:pt idx="2731">
                  <c:v>35487</c:v>
                </c:pt>
                <c:pt idx="2732">
                  <c:v>35488</c:v>
                </c:pt>
                <c:pt idx="2733">
                  <c:v>35489</c:v>
                </c:pt>
                <c:pt idx="2734">
                  <c:v>35492</c:v>
                </c:pt>
                <c:pt idx="2735">
                  <c:v>35493</c:v>
                </c:pt>
                <c:pt idx="2736">
                  <c:v>35494</c:v>
                </c:pt>
                <c:pt idx="2737">
                  <c:v>35495</c:v>
                </c:pt>
                <c:pt idx="2738">
                  <c:v>35496</c:v>
                </c:pt>
                <c:pt idx="2739">
                  <c:v>35499</c:v>
                </c:pt>
                <c:pt idx="2740">
                  <c:v>35500</c:v>
                </c:pt>
                <c:pt idx="2741">
                  <c:v>35501</c:v>
                </c:pt>
                <c:pt idx="2742">
                  <c:v>35502</c:v>
                </c:pt>
                <c:pt idx="2743">
                  <c:v>35503</c:v>
                </c:pt>
                <c:pt idx="2744">
                  <c:v>35506</c:v>
                </c:pt>
                <c:pt idx="2745">
                  <c:v>35507</c:v>
                </c:pt>
                <c:pt idx="2746">
                  <c:v>35508</c:v>
                </c:pt>
                <c:pt idx="2747">
                  <c:v>35509</c:v>
                </c:pt>
                <c:pt idx="2748">
                  <c:v>35510</c:v>
                </c:pt>
                <c:pt idx="2749">
                  <c:v>35513</c:v>
                </c:pt>
                <c:pt idx="2750">
                  <c:v>35514</c:v>
                </c:pt>
                <c:pt idx="2751">
                  <c:v>35515</c:v>
                </c:pt>
                <c:pt idx="2752">
                  <c:v>35520</c:v>
                </c:pt>
                <c:pt idx="2753">
                  <c:v>35521</c:v>
                </c:pt>
                <c:pt idx="2754">
                  <c:v>35522</c:v>
                </c:pt>
                <c:pt idx="2755">
                  <c:v>35523</c:v>
                </c:pt>
                <c:pt idx="2756">
                  <c:v>35524</c:v>
                </c:pt>
                <c:pt idx="2757">
                  <c:v>35527</c:v>
                </c:pt>
                <c:pt idx="2758">
                  <c:v>35528</c:v>
                </c:pt>
                <c:pt idx="2759">
                  <c:v>35529</c:v>
                </c:pt>
                <c:pt idx="2760">
                  <c:v>35530</c:v>
                </c:pt>
                <c:pt idx="2761">
                  <c:v>35531</c:v>
                </c:pt>
                <c:pt idx="2762">
                  <c:v>35534</c:v>
                </c:pt>
                <c:pt idx="2763">
                  <c:v>35535</c:v>
                </c:pt>
                <c:pt idx="2764">
                  <c:v>35536</c:v>
                </c:pt>
                <c:pt idx="2765">
                  <c:v>35537</c:v>
                </c:pt>
                <c:pt idx="2766">
                  <c:v>35538</c:v>
                </c:pt>
                <c:pt idx="2767">
                  <c:v>35542</c:v>
                </c:pt>
                <c:pt idx="2768">
                  <c:v>35543</c:v>
                </c:pt>
                <c:pt idx="2769">
                  <c:v>35544</c:v>
                </c:pt>
                <c:pt idx="2770">
                  <c:v>35545</c:v>
                </c:pt>
                <c:pt idx="2771">
                  <c:v>35548</c:v>
                </c:pt>
                <c:pt idx="2772">
                  <c:v>35549</c:v>
                </c:pt>
                <c:pt idx="2773">
                  <c:v>35550</c:v>
                </c:pt>
                <c:pt idx="2774">
                  <c:v>35552</c:v>
                </c:pt>
                <c:pt idx="2775">
                  <c:v>35555</c:v>
                </c:pt>
                <c:pt idx="2776">
                  <c:v>35556</c:v>
                </c:pt>
                <c:pt idx="2777">
                  <c:v>35557</c:v>
                </c:pt>
                <c:pt idx="2778">
                  <c:v>35558</c:v>
                </c:pt>
                <c:pt idx="2779">
                  <c:v>35559</c:v>
                </c:pt>
                <c:pt idx="2780">
                  <c:v>35562</c:v>
                </c:pt>
                <c:pt idx="2781">
                  <c:v>35563</c:v>
                </c:pt>
                <c:pt idx="2782">
                  <c:v>35564</c:v>
                </c:pt>
                <c:pt idx="2783">
                  <c:v>35565</c:v>
                </c:pt>
                <c:pt idx="2784">
                  <c:v>35566</c:v>
                </c:pt>
                <c:pt idx="2785">
                  <c:v>35569</c:v>
                </c:pt>
                <c:pt idx="2786">
                  <c:v>35570</c:v>
                </c:pt>
                <c:pt idx="2787">
                  <c:v>35571</c:v>
                </c:pt>
                <c:pt idx="2788">
                  <c:v>35572</c:v>
                </c:pt>
                <c:pt idx="2789">
                  <c:v>35573</c:v>
                </c:pt>
                <c:pt idx="2790">
                  <c:v>35576</c:v>
                </c:pt>
                <c:pt idx="2791">
                  <c:v>35577</c:v>
                </c:pt>
                <c:pt idx="2792">
                  <c:v>35578</c:v>
                </c:pt>
                <c:pt idx="2793">
                  <c:v>35580</c:v>
                </c:pt>
                <c:pt idx="2794">
                  <c:v>35583</c:v>
                </c:pt>
                <c:pt idx="2795">
                  <c:v>35584</c:v>
                </c:pt>
                <c:pt idx="2796">
                  <c:v>35585</c:v>
                </c:pt>
                <c:pt idx="2797">
                  <c:v>35586</c:v>
                </c:pt>
                <c:pt idx="2798">
                  <c:v>35587</c:v>
                </c:pt>
                <c:pt idx="2799">
                  <c:v>35590</c:v>
                </c:pt>
                <c:pt idx="2800">
                  <c:v>35591</c:v>
                </c:pt>
                <c:pt idx="2801">
                  <c:v>35592</c:v>
                </c:pt>
                <c:pt idx="2802">
                  <c:v>35593</c:v>
                </c:pt>
                <c:pt idx="2803">
                  <c:v>35594</c:v>
                </c:pt>
                <c:pt idx="2804">
                  <c:v>35597</c:v>
                </c:pt>
                <c:pt idx="2805">
                  <c:v>35598</c:v>
                </c:pt>
                <c:pt idx="2806">
                  <c:v>35599</c:v>
                </c:pt>
                <c:pt idx="2807">
                  <c:v>35600</c:v>
                </c:pt>
                <c:pt idx="2808">
                  <c:v>35601</c:v>
                </c:pt>
                <c:pt idx="2809">
                  <c:v>35604</c:v>
                </c:pt>
                <c:pt idx="2810">
                  <c:v>35605</c:v>
                </c:pt>
                <c:pt idx="2811">
                  <c:v>35606</c:v>
                </c:pt>
                <c:pt idx="2812">
                  <c:v>35607</c:v>
                </c:pt>
                <c:pt idx="2813">
                  <c:v>35608</c:v>
                </c:pt>
                <c:pt idx="2814">
                  <c:v>35611</c:v>
                </c:pt>
                <c:pt idx="2815">
                  <c:v>35612</c:v>
                </c:pt>
                <c:pt idx="2816">
                  <c:v>35613</c:v>
                </c:pt>
                <c:pt idx="2817">
                  <c:v>35614</c:v>
                </c:pt>
                <c:pt idx="2818">
                  <c:v>35615</c:v>
                </c:pt>
                <c:pt idx="2819">
                  <c:v>35618</c:v>
                </c:pt>
                <c:pt idx="2820">
                  <c:v>35619</c:v>
                </c:pt>
                <c:pt idx="2821">
                  <c:v>35620</c:v>
                </c:pt>
                <c:pt idx="2822">
                  <c:v>35621</c:v>
                </c:pt>
                <c:pt idx="2823">
                  <c:v>35622</c:v>
                </c:pt>
                <c:pt idx="2824">
                  <c:v>35625</c:v>
                </c:pt>
                <c:pt idx="2825">
                  <c:v>35626</c:v>
                </c:pt>
                <c:pt idx="2826">
                  <c:v>35627</c:v>
                </c:pt>
                <c:pt idx="2827">
                  <c:v>35628</c:v>
                </c:pt>
                <c:pt idx="2828">
                  <c:v>35629</c:v>
                </c:pt>
                <c:pt idx="2829">
                  <c:v>35632</c:v>
                </c:pt>
                <c:pt idx="2830">
                  <c:v>35633</c:v>
                </c:pt>
                <c:pt idx="2831">
                  <c:v>35634</c:v>
                </c:pt>
                <c:pt idx="2832">
                  <c:v>35635</c:v>
                </c:pt>
                <c:pt idx="2833">
                  <c:v>35636</c:v>
                </c:pt>
                <c:pt idx="2834">
                  <c:v>35639</c:v>
                </c:pt>
                <c:pt idx="2835">
                  <c:v>35640</c:v>
                </c:pt>
                <c:pt idx="2836">
                  <c:v>35641</c:v>
                </c:pt>
                <c:pt idx="2837">
                  <c:v>35642</c:v>
                </c:pt>
                <c:pt idx="2838">
                  <c:v>35643</c:v>
                </c:pt>
                <c:pt idx="2839">
                  <c:v>35646</c:v>
                </c:pt>
                <c:pt idx="2840">
                  <c:v>35647</c:v>
                </c:pt>
                <c:pt idx="2841">
                  <c:v>35648</c:v>
                </c:pt>
                <c:pt idx="2842">
                  <c:v>35649</c:v>
                </c:pt>
                <c:pt idx="2843">
                  <c:v>35650</c:v>
                </c:pt>
                <c:pt idx="2844">
                  <c:v>35653</c:v>
                </c:pt>
                <c:pt idx="2845">
                  <c:v>35654</c:v>
                </c:pt>
                <c:pt idx="2846">
                  <c:v>35655</c:v>
                </c:pt>
                <c:pt idx="2847">
                  <c:v>35656</c:v>
                </c:pt>
                <c:pt idx="2848">
                  <c:v>35657</c:v>
                </c:pt>
                <c:pt idx="2849">
                  <c:v>35660</c:v>
                </c:pt>
                <c:pt idx="2850">
                  <c:v>35661</c:v>
                </c:pt>
                <c:pt idx="2851">
                  <c:v>35662</c:v>
                </c:pt>
                <c:pt idx="2852">
                  <c:v>35663</c:v>
                </c:pt>
                <c:pt idx="2853">
                  <c:v>35664</c:v>
                </c:pt>
                <c:pt idx="2854">
                  <c:v>35667</c:v>
                </c:pt>
                <c:pt idx="2855">
                  <c:v>35668</c:v>
                </c:pt>
                <c:pt idx="2856">
                  <c:v>35669</c:v>
                </c:pt>
                <c:pt idx="2857">
                  <c:v>35670</c:v>
                </c:pt>
                <c:pt idx="2858">
                  <c:v>35671</c:v>
                </c:pt>
                <c:pt idx="2859">
                  <c:v>35674</c:v>
                </c:pt>
                <c:pt idx="2860">
                  <c:v>35675</c:v>
                </c:pt>
                <c:pt idx="2861">
                  <c:v>35676</c:v>
                </c:pt>
                <c:pt idx="2862">
                  <c:v>35677</c:v>
                </c:pt>
                <c:pt idx="2863">
                  <c:v>35678</c:v>
                </c:pt>
                <c:pt idx="2864">
                  <c:v>35681</c:v>
                </c:pt>
                <c:pt idx="2865">
                  <c:v>35682</c:v>
                </c:pt>
                <c:pt idx="2866">
                  <c:v>35683</c:v>
                </c:pt>
                <c:pt idx="2867">
                  <c:v>35684</c:v>
                </c:pt>
                <c:pt idx="2868">
                  <c:v>35685</c:v>
                </c:pt>
                <c:pt idx="2869">
                  <c:v>35688</c:v>
                </c:pt>
                <c:pt idx="2870">
                  <c:v>35689</c:v>
                </c:pt>
                <c:pt idx="2871">
                  <c:v>35690</c:v>
                </c:pt>
                <c:pt idx="2872">
                  <c:v>35691</c:v>
                </c:pt>
                <c:pt idx="2873">
                  <c:v>35692</c:v>
                </c:pt>
                <c:pt idx="2874">
                  <c:v>35695</c:v>
                </c:pt>
                <c:pt idx="2875">
                  <c:v>35696</c:v>
                </c:pt>
                <c:pt idx="2876">
                  <c:v>35697</c:v>
                </c:pt>
                <c:pt idx="2877">
                  <c:v>35698</c:v>
                </c:pt>
                <c:pt idx="2878">
                  <c:v>35699</c:v>
                </c:pt>
                <c:pt idx="2879">
                  <c:v>35702</c:v>
                </c:pt>
                <c:pt idx="2880">
                  <c:v>35703</c:v>
                </c:pt>
                <c:pt idx="2881">
                  <c:v>35704</c:v>
                </c:pt>
                <c:pt idx="2882">
                  <c:v>35705</c:v>
                </c:pt>
                <c:pt idx="2883">
                  <c:v>35706</c:v>
                </c:pt>
                <c:pt idx="2884">
                  <c:v>35709</c:v>
                </c:pt>
                <c:pt idx="2885">
                  <c:v>35710</c:v>
                </c:pt>
                <c:pt idx="2886">
                  <c:v>35711</c:v>
                </c:pt>
                <c:pt idx="2887">
                  <c:v>35712</c:v>
                </c:pt>
                <c:pt idx="2888">
                  <c:v>35713</c:v>
                </c:pt>
                <c:pt idx="2889">
                  <c:v>35716</c:v>
                </c:pt>
                <c:pt idx="2890">
                  <c:v>35717</c:v>
                </c:pt>
                <c:pt idx="2891">
                  <c:v>35718</c:v>
                </c:pt>
                <c:pt idx="2892">
                  <c:v>35719</c:v>
                </c:pt>
                <c:pt idx="2893">
                  <c:v>35720</c:v>
                </c:pt>
                <c:pt idx="2894">
                  <c:v>35723</c:v>
                </c:pt>
                <c:pt idx="2895">
                  <c:v>35724</c:v>
                </c:pt>
                <c:pt idx="2896">
                  <c:v>35725</c:v>
                </c:pt>
                <c:pt idx="2897">
                  <c:v>35726</c:v>
                </c:pt>
                <c:pt idx="2898">
                  <c:v>35727</c:v>
                </c:pt>
                <c:pt idx="2899">
                  <c:v>35730</c:v>
                </c:pt>
                <c:pt idx="2900">
                  <c:v>35731</c:v>
                </c:pt>
                <c:pt idx="2901">
                  <c:v>35732</c:v>
                </c:pt>
                <c:pt idx="2902">
                  <c:v>35733</c:v>
                </c:pt>
                <c:pt idx="2903">
                  <c:v>35734</c:v>
                </c:pt>
                <c:pt idx="2904">
                  <c:v>35737</c:v>
                </c:pt>
                <c:pt idx="2905">
                  <c:v>35738</c:v>
                </c:pt>
                <c:pt idx="2906">
                  <c:v>35739</c:v>
                </c:pt>
                <c:pt idx="2907">
                  <c:v>35740</c:v>
                </c:pt>
                <c:pt idx="2908">
                  <c:v>35741</c:v>
                </c:pt>
                <c:pt idx="2909">
                  <c:v>35744</c:v>
                </c:pt>
                <c:pt idx="2910">
                  <c:v>35745</c:v>
                </c:pt>
                <c:pt idx="2911">
                  <c:v>35746</c:v>
                </c:pt>
                <c:pt idx="2912">
                  <c:v>35747</c:v>
                </c:pt>
                <c:pt idx="2913">
                  <c:v>35748</c:v>
                </c:pt>
                <c:pt idx="2914">
                  <c:v>35751</c:v>
                </c:pt>
                <c:pt idx="2915">
                  <c:v>35752</c:v>
                </c:pt>
                <c:pt idx="2916">
                  <c:v>35753</c:v>
                </c:pt>
                <c:pt idx="2917">
                  <c:v>35754</c:v>
                </c:pt>
                <c:pt idx="2918">
                  <c:v>35755</c:v>
                </c:pt>
                <c:pt idx="2919">
                  <c:v>35758</c:v>
                </c:pt>
                <c:pt idx="2920">
                  <c:v>35759</c:v>
                </c:pt>
                <c:pt idx="2921">
                  <c:v>35760</c:v>
                </c:pt>
                <c:pt idx="2922">
                  <c:v>35761</c:v>
                </c:pt>
                <c:pt idx="2923">
                  <c:v>35762</c:v>
                </c:pt>
                <c:pt idx="2924">
                  <c:v>35765</c:v>
                </c:pt>
                <c:pt idx="2925">
                  <c:v>35766</c:v>
                </c:pt>
                <c:pt idx="2926">
                  <c:v>35767</c:v>
                </c:pt>
                <c:pt idx="2927">
                  <c:v>35768</c:v>
                </c:pt>
                <c:pt idx="2928">
                  <c:v>35769</c:v>
                </c:pt>
                <c:pt idx="2929">
                  <c:v>35772</c:v>
                </c:pt>
                <c:pt idx="2930">
                  <c:v>35773</c:v>
                </c:pt>
                <c:pt idx="2931">
                  <c:v>35774</c:v>
                </c:pt>
                <c:pt idx="2932">
                  <c:v>35775</c:v>
                </c:pt>
                <c:pt idx="2933">
                  <c:v>35776</c:v>
                </c:pt>
                <c:pt idx="2934">
                  <c:v>35779</c:v>
                </c:pt>
                <c:pt idx="2935">
                  <c:v>35780</c:v>
                </c:pt>
                <c:pt idx="2936">
                  <c:v>35781</c:v>
                </c:pt>
                <c:pt idx="2937">
                  <c:v>35782</c:v>
                </c:pt>
                <c:pt idx="2938">
                  <c:v>35783</c:v>
                </c:pt>
                <c:pt idx="2939">
                  <c:v>35786</c:v>
                </c:pt>
                <c:pt idx="2940">
                  <c:v>35787</c:v>
                </c:pt>
                <c:pt idx="2941">
                  <c:v>35788</c:v>
                </c:pt>
                <c:pt idx="2942">
                  <c:v>35790</c:v>
                </c:pt>
                <c:pt idx="2943">
                  <c:v>35793</c:v>
                </c:pt>
                <c:pt idx="2944">
                  <c:v>35794</c:v>
                </c:pt>
                <c:pt idx="2945">
                  <c:v>35795</c:v>
                </c:pt>
                <c:pt idx="2946">
                  <c:v>35797</c:v>
                </c:pt>
                <c:pt idx="2947">
                  <c:v>35800</c:v>
                </c:pt>
                <c:pt idx="2948">
                  <c:v>35801</c:v>
                </c:pt>
                <c:pt idx="2949">
                  <c:v>35802</c:v>
                </c:pt>
                <c:pt idx="2950">
                  <c:v>35803</c:v>
                </c:pt>
                <c:pt idx="2951">
                  <c:v>35804</c:v>
                </c:pt>
                <c:pt idx="2952">
                  <c:v>35807</c:v>
                </c:pt>
                <c:pt idx="2953">
                  <c:v>35808</c:v>
                </c:pt>
                <c:pt idx="2954">
                  <c:v>35809</c:v>
                </c:pt>
                <c:pt idx="2955">
                  <c:v>35810</c:v>
                </c:pt>
                <c:pt idx="2956">
                  <c:v>35811</c:v>
                </c:pt>
                <c:pt idx="2957">
                  <c:v>35814</c:v>
                </c:pt>
                <c:pt idx="2958">
                  <c:v>35815</c:v>
                </c:pt>
                <c:pt idx="2959">
                  <c:v>35816</c:v>
                </c:pt>
                <c:pt idx="2960">
                  <c:v>35817</c:v>
                </c:pt>
                <c:pt idx="2961">
                  <c:v>35818</c:v>
                </c:pt>
                <c:pt idx="2962">
                  <c:v>35821</c:v>
                </c:pt>
                <c:pt idx="2963">
                  <c:v>35822</c:v>
                </c:pt>
                <c:pt idx="2964">
                  <c:v>35823</c:v>
                </c:pt>
                <c:pt idx="2965">
                  <c:v>35824</c:v>
                </c:pt>
                <c:pt idx="2966">
                  <c:v>35825</c:v>
                </c:pt>
                <c:pt idx="2967">
                  <c:v>35828</c:v>
                </c:pt>
                <c:pt idx="2968">
                  <c:v>35829</c:v>
                </c:pt>
                <c:pt idx="2969">
                  <c:v>35830</c:v>
                </c:pt>
                <c:pt idx="2970">
                  <c:v>35831</c:v>
                </c:pt>
                <c:pt idx="2971">
                  <c:v>35832</c:v>
                </c:pt>
                <c:pt idx="2972">
                  <c:v>35835</c:v>
                </c:pt>
                <c:pt idx="2973">
                  <c:v>35836</c:v>
                </c:pt>
                <c:pt idx="2974">
                  <c:v>35837</c:v>
                </c:pt>
                <c:pt idx="2975">
                  <c:v>35838</c:v>
                </c:pt>
                <c:pt idx="2976">
                  <c:v>35839</c:v>
                </c:pt>
                <c:pt idx="2977">
                  <c:v>35842</c:v>
                </c:pt>
                <c:pt idx="2978">
                  <c:v>35843</c:v>
                </c:pt>
                <c:pt idx="2979">
                  <c:v>35844</c:v>
                </c:pt>
                <c:pt idx="2980">
                  <c:v>35845</c:v>
                </c:pt>
                <c:pt idx="2981">
                  <c:v>35846</c:v>
                </c:pt>
                <c:pt idx="2982">
                  <c:v>35851</c:v>
                </c:pt>
                <c:pt idx="2983">
                  <c:v>35852</c:v>
                </c:pt>
                <c:pt idx="2984">
                  <c:v>35853</c:v>
                </c:pt>
                <c:pt idx="2985">
                  <c:v>35856</c:v>
                </c:pt>
                <c:pt idx="2986">
                  <c:v>35857</c:v>
                </c:pt>
                <c:pt idx="2987">
                  <c:v>35858</c:v>
                </c:pt>
                <c:pt idx="2988">
                  <c:v>35859</c:v>
                </c:pt>
                <c:pt idx="2989">
                  <c:v>35860</c:v>
                </c:pt>
                <c:pt idx="2990">
                  <c:v>35863</c:v>
                </c:pt>
                <c:pt idx="2991">
                  <c:v>35864</c:v>
                </c:pt>
                <c:pt idx="2992">
                  <c:v>35865</c:v>
                </c:pt>
                <c:pt idx="2993">
                  <c:v>35866</c:v>
                </c:pt>
                <c:pt idx="2994">
                  <c:v>35867</c:v>
                </c:pt>
                <c:pt idx="2995">
                  <c:v>35870</c:v>
                </c:pt>
                <c:pt idx="2996">
                  <c:v>35871</c:v>
                </c:pt>
                <c:pt idx="2997">
                  <c:v>35872</c:v>
                </c:pt>
                <c:pt idx="2998">
                  <c:v>35873</c:v>
                </c:pt>
                <c:pt idx="2999">
                  <c:v>35874</c:v>
                </c:pt>
                <c:pt idx="3000">
                  <c:v>35877</c:v>
                </c:pt>
                <c:pt idx="3001">
                  <c:v>35878</c:v>
                </c:pt>
                <c:pt idx="3002">
                  <c:v>35879</c:v>
                </c:pt>
                <c:pt idx="3003">
                  <c:v>35880</c:v>
                </c:pt>
                <c:pt idx="3004">
                  <c:v>35881</c:v>
                </c:pt>
                <c:pt idx="3005">
                  <c:v>35884</c:v>
                </c:pt>
                <c:pt idx="3006">
                  <c:v>35885</c:v>
                </c:pt>
                <c:pt idx="3007">
                  <c:v>35886</c:v>
                </c:pt>
                <c:pt idx="3008">
                  <c:v>35887</c:v>
                </c:pt>
                <c:pt idx="3009">
                  <c:v>35888</c:v>
                </c:pt>
                <c:pt idx="3010">
                  <c:v>35891</c:v>
                </c:pt>
                <c:pt idx="3011">
                  <c:v>35892</c:v>
                </c:pt>
                <c:pt idx="3012">
                  <c:v>35893</c:v>
                </c:pt>
                <c:pt idx="3013">
                  <c:v>35898</c:v>
                </c:pt>
                <c:pt idx="3014">
                  <c:v>35899</c:v>
                </c:pt>
                <c:pt idx="3015">
                  <c:v>35900</c:v>
                </c:pt>
                <c:pt idx="3016">
                  <c:v>35901</c:v>
                </c:pt>
                <c:pt idx="3017">
                  <c:v>35902</c:v>
                </c:pt>
                <c:pt idx="3018">
                  <c:v>35905</c:v>
                </c:pt>
                <c:pt idx="3019">
                  <c:v>35907</c:v>
                </c:pt>
                <c:pt idx="3020">
                  <c:v>35908</c:v>
                </c:pt>
                <c:pt idx="3021">
                  <c:v>35909</c:v>
                </c:pt>
                <c:pt idx="3022">
                  <c:v>35912</c:v>
                </c:pt>
                <c:pt idx="3023">
                  <c:v>35913</c:v>
                </c:pt>
                <c:pt idx="3024">
                  <c:v>35914</c:v>
                </c:pt>
                <c:pt idx="3025">
                  <c:v>35915</c:v>
                </c:pt>
                <c:pt idx="3026">
                  <c:v>35919</c:v>
                </c:pt>
                <c:pt idx="3027">
                  <c:v>35920</c:v>
                </c:pt>
                <c:pt idx="3028">
                  <c:v>35921</c:v>
                </c:pt>
                <c:pt idx="3029">
                  <c:v>35922</c:v>
                </c:pt>
                <c:pt idx="3030">
                  <c:v>35923</c:v>
                </c:pt>
                <c:pt idx="3031">
                  <c:v>35926</c:v>
                </c:pt>
                <c:pt idx="3032">
                  <c:v>35927</c:v>
                </c:pt>
                <c:pt idx="3033">
                  <c:v>35928</c:v>
                </c:pt>
                <c:pt idx="3034">
                  <c:v>35929</c:v>
                </c:pt>
                <c:pt idx="3035">
                  <c:v>35930</c:v>
                </c:pt>
                <c:pt idx="3036">
                  <c:v>35933</c:v>
                </c:pt>
                <c:pt idx="3037">
                  <c:v>35934</c:v>
                </c:pt>
                <c:pt idx="3038">
                  <c:v>35935</c:v>
                </c:pt>
                <c:pt idx="3039">
                  <c:v>35936</c:v>
                </c:pt>
                <c:pt idx="3040">
                  <c:v>35937</c:v>
                </c:pt>
                <c:pt idx="3041">
                  <c:v>35940</c:v>
                </c:pt>
                <c:pt idx="3042">
                  <c:v>35941</c:v>
                </c:pt>
                <c:pt idx="3043">
                  <c:v>35942</c:v>
                </c:pt>
                <c:pt idx="3044">
                  <c:v>35943</c:v>
                </c:pt>
                <c:pt idx="3045">
                  <c:v>35944</c:v>
                </c:pt>
                <c:pt idx="3046">
                  <c:v>35947</c:v>
                </c:pt>
                <c:pt idx="3047">
                  <c:v>35948</c:v>
                </c:pt>
                <c:pt idx="3048">
                  <c:v>35949</c:v>
                </c:pt>
                <c:pt idx="3049">
                  <c:v>35950</c:v>
                </c:pt>
                <c:pt idx="3050">
                  <c:v>35951</c:v>
                </c:pt>
                <c:pt idx="3051">
                  <c:v>35954</c:v>
                </c:pt>
                <c:pt idx="3052">
                  <c:v>35955</c:v>
                </c:pt>
                <c:pt idx="3053">
                  <c:v>35956</c:v>
                </c:pt>
                <c:pt idx="3054">
                  <c:v>35958</c:v>
                </c:pt>
                <c:pt idx="3055">
                  <c:v>35961</c:v>
                </c:pt>
                <c:pt idx="3056">
                  <c:v>35962</c:v>
                </c:pt>
                <c:pt idx="3057">
                  <c:v>35963</c:v>
                </c:pt>
                <c:pt idx="3058">
                  <c:v>35964</c:v>
                </c:pt>
                <c:pt idx="3059">
                  <c:v>35965</c:v>
                </c:pt>
                <c:pt idx="3060">
                  <c:v>35968</c:v>
                </c:pt>
                <c:pt idx="3061">
                  <c:v>35969</c:v>
                </c:pt>
                <c:pt idx="3062">
                  <c:v>35970</c:v>
                </c:pt>
                <c:pt idx="3063">
                  <c:v>35971</c:v>
                </c:pt>
                <c:pt idx="3064">
                  <c:v>35972</c:v>
                </c:pt>
                <c:pt idx="3065">
                  <c:v>35975</c:v>
                </c:pt>
                <c:pt idx="3066">
                  <c:v>35976</c:v>
                </c:pt>
                <c:pt idx="3067">
                  <c:v>35977</c:v>
                </c:pt>
                <c:pt idx="3068">
                  <c:v>35978</c:v>
                </c:pt>
                <c:pt idx="3069">
                  <c:v>35979</c:v>
                </c:pt>
                <c:pt idx="3070">
                  <c:v>35982</c:v>
                </c:pt>
                <c:pt idx="3071">
                  <c:v>35983</c:v>
                </c:pt>
                <c:pt idx="3072">
                  <c:v>35984</c:v>
                </c:pt>
                <c:pt idx="3073">
                  <c:v>35985</c:v>
                </c:pt>
                <c:pt idx="3074">
                  <c:v>35986</c:v>
                </c:pt>
                <c:pt idx="3075">
                  <c:v>35989</c:v>
                </c:pt>
                <c:pt idx="3076">
                  <c:v>35990</c:v>
                </c:pt>
                <c:pt idx="3077">
                  <c:v>35991</c:v>
                </c:pt>
                <c:pt idx="3078">
                  <c:v>35992</c:v>
                </c:pt>
                <c:pt idx="3079">
                  <c:v>35993</c:v>
                </c:pt>
                <c:pt idx="3080">
                  <c:v>35996</c:v>
                </c:pt>
                <c:pt idx="3081">
                  <c:v>35997</c:v>
                </c:pt>
                <c:pt idx="3082">
                  <c:v>35998</c:v>
                </c:pt>
                <c:pt idx="3083">
                  <c:v>35999</c:v>
                </c:pt>
                <c:pt idx="3084">
                  <c:v>36000</c:v>
                </c:pt>
                <c:pt idx="3085">
                  <c:v>36003</c:v>
                </c:pt>
                <c:pt idx="3086">
                  <c:v>36004</c:v>
                </c:pt>
                <c:pt idx="3087">
                  <c:v>36005</c:v>
                </c:pt>
                <c:pt idx="3088">
                  <c:v>36006</c:v>
                </c:pt>
                <c:pt idx="3089">
                  <c:v>36007</c:v>
                </c:pt>
                <c:pt idx="3090">
                  <c:v>36010</c:v>
                </c:pt>
                <c:pt idx="3091">
                  <c:v>36011</c:v>
                </c:pt>
                <c:pt idx="3092">
                  <c:v>36012</c:v>
                </c:pt>
                <c:pt idx="3093">
                  <c:v>36013</c:v>
                </c:pt>
                <c:pt idx="3094">
                  <c:v>36014</c:v>
                </c:pt>
                <c:pt idx="3095">
                  <c:v>36017</c:v>
                </c:pt>
                <c:pt idx="3096">
                  <c:v>36018</c:v>
                </c:pt>
                <c:pt idx="3097">
                  <c:v>36019</c:v>
                </c:pt>
                <c:pt idx="3098">
                  <c:v>36020</c:v>
                </c:pt>
                <c:pt idx="3099">
                  <c:v>36021</c:v>
                </c:pt>
                <c:pt idx="3100">
                  <c:v>36024</c:v>
                </c:pt>
                <c:pt idx="3101">
                  <c:v>36025</c:v>
                </c:pt>
                <c:pt idx="3102">
                  <c:v>36026</c:v>
                </c:pt>
                <c:pt idx="3103">
                  <c:v>36027</c:v>
                </c:pt>
                <c:pt idx="3104">
                  <c:v>36028</c:v>
                </c:pt>
                <c:pt idx="3105">
                  <c:v>36031</c:v>
                </c:pt>
                <c:pt idx="3106">
                  <c:v>36032</c:v>
                </c:pt>
                <c:pt idx="3107">
                  <c:v>36033</c:v>
                </c:pt>
                <c:pt idx="3108">
                  <c:v>36034</c:v>
                </c:pt>
                <c:pt idx="3109">
                  <c:v>36035</c:v>
                </c:pt>
                <c:pt idx="3110">
                  <c:v>36038</c:v>
                </c:pt>
                <c:pt idx="3111">
                  <c:v>36039</c:v>
                </c:pt>
                <c:pt idx="3112">
                  <c:v>36040</c:v>
                </c:pt>
                <c:pt idx="3113">
                  <c:v>36041</c:v>
                </c:pt>
                <c:pt idx="3114">
                  <c:v>36042</c:v>
                </c:pt>
                <c:pt idx="3115">
                  <c:v>36046</c:v>
                </c:pt>
                <c:pt idx="3116">
                  <c:v>36047</c:v>
                </c:pt>
                <c:pt idx="3117">
                  <c:v>36048</c:v>
                </c:pt>
                <c:pt idx="3118">
                  <c:v>36049</c:v>
                </c:pt>
                <c:pt idx="3119">
                  <c:v>36052</c:v>
                </c:pt>
                <c:pt idx="3120">
                  <c:v>36053</c:v>
                </c:pt>
                <c:pt idx="3121">
                  <c:v>36054</c:v>
                </c:pt>
                <c:pt idx="3122">
                  <c:v>36055</c:v>
                </c:pt>
                <c:pt idx="3123">
                  <c:v>36056</c:v>
                </c:pt>
                <c:pt idx="3124">
                  <c:v>36059</c:v>
                </c:pt>
                <c:pt idx="3125">
                  <c:v>36060</c:v>
                </c:pt>
                <c:pt idx="3126">
                  <c:v>36061</c:v>
                </c:pt>
                <c:pt idx="3127">
                  <c:v>36062</c:v>
                </c:pt>
                <c:pt idx="3128">
                  <c:v>36063</c:v>
                </c:pt>
                <c:pt idx="3129">
                  <c:v>36066</c:v>
                </c:pt>
                <c:pt idx="3130">
                  <c:v>36067</c:v>
                </c:pt>
                <c:pt idx="3131">
                  <c:v>36068</c:v>
                </c:pt>
                <c:pt idx="3132">
                  <c:v>36069</c:v>
                </c:pt>
                <c:pt idx="3133">
                  <c:v>36070</c:v>
                </c:pt>
                <c:pt idx="3134">
                  <c:v>36073</c:v>
                </c:pt>
                <c:pt idx="3135">
                  <c:v>36074</c:v>
                </c:pt>
                <c:pt idx="3136">
                  <c:v>36075</c:v>
                </c:pt>
                <c:pt idx="3137">
                  <c:v>36076</c:v>
                </c:pt>
                <c:pt idx="3138">
                  <c:v>36077</c:v>
                </c:pt>
                <c:pt idx="3139">
                  <c:v>36081</c:v>
                </c:pt>
                <c:pt idx="3140">
                  <c:v>36082</c:v>
                </c:pt>
                <c:pt idx="3141">
                  <c:v>36083</c:v>
                </c:pt>
                <c:pt idx="3142">
                  <c:v>36084</c:v>
                </c:pt>
                <c:pt idx="3143">
                  <c:v>36087</c:v>
                </c:pt>
                <c:pt idx="3144">
                  <c:v>36088</c:v>
                </c:pt>
                <c:pt idx="3145">
                  <c:v>36089</c:v>
                </c:pt>
                <c:pt idx="3146">
                  <c:v>36090</c:v>
                </c:pt>
                <c:pt idx="3147">
                  <c:v>36091</c:v>
                </c:pt>
                <c:pt idx="3148">
                  <c:v>36094</c:v>
                </c:pt>
                <c:pt idx="3149">
                  <c:v>36095</c:v>
                </c:pt>
                <c:pt idx="3150">
                  <c:v>36096</c:v>
                </c:pt>
                <c:pt idx="3151">
                  <c:v>36097</c:v>
                </c:pt>
                <c:pt idx="3152">
                  <c:v>36098</c:v>
                </c:pt>
                <c:pt idx="3153">
                  <c:v>36102</c:v>
                </c:pt>
                <c:pt idx="3154">
                  <c:v>36103</c:v>
                </c:pt>
                <c:pt idx="3155">
                  <c:v>36104</c:v>
                </c:pt>
                <c:pt idx="3156">
                  <c:v>36105</c:v>
                </c:pt>
                <c:pt idx="3157">
                  <c:v>36108</c:v>
                </c:pt>
                <c:pt idx="3158">
                  <c:v>36109</c:v>
                </c:pt>
                <c:pt idx="3159">
                  <c:v>36110</c:v>
                </c:pt>
                <c:pt idx="3160">
                  <c:v>36111</c:v>
                </c:pt>
                <c:pt idx="3161">
                  <c:v>36112</c:v>
                </c:pt>
                <c:pt idx="3162">
                  <c:v>36115</c:v>
                </c:pt>
                <c:pt idx="3163">
                  <c:v>36116</c:v>
                </c:pt>
                <c:pt idx="3164">
                  <c:v>36117</c:v>
                </c:pt>
                <c:pt idx="3165">
                  <c:v>36118</c:v>
                </c:pt>
                <c:pt idx="3166">
                  <c:v>36119</c:v>
                </c:pt>
                <c:pt idx="3167">
                  <c:v>36122</c:v>
                </c:pt>
                <c:pt idx="3168">
                  <c:v>36123</c:v>
                </c:pt>
                <c:pt idx="3169">
                  <c:v>36124</c:v>
                </c:pt>
                <c:pt idx="3170">
                  <c:v>36125</c:v>
                </c:pt>
                <c:pt idx="3171">
                  <c:v>36126</c:v>
                </c:pt>
                <c:pt idx="3172">
                  <c:v>36129</c:v>
                </c:pt>
                <c:pt idx="3173">
                  <c:v>36130</c:v>
                </c:pt>
                <c:pt idx="3174">
                  <c:v>36131</c:v>
                </c:pt>
                <c:pt idx="3175">
                  <c:v>36132</c:v>
                </c:pt>
                <c:pt idx="3176">
                  <c:v>36133</c:v>
                </c:pt>
                <c:pt idx="3177">
                  <c:v>36136</c:v>
                </c:pt>
                <c:pt idx="3178">
                  <c:v>36137</c:v>
                </c:pt>
                <c:pt idx="3179">
                  <c:v>36138</c:v>
                </c:pt>
                <c:pt idx="3180">
                  <c:v>36139</c:v>
                </c:pt>
                <c:pt idx="3181">
                  <c:v>36140</c:v>
                </c:pt>
                <c:pt idx="3182">
                  <c:v>36143</c:v>
                </c:pt>
                <c:pt idx="3183">
                  <c:v>36144</c:v>
                </c:pt>
                <c:pt idx="3184">
                  <c:v>36145</c:v>
                </c:pt>
                <c:pt idx="3185">
                  <c:v>36146</c:v>
                </c:pt>
                <c:pt idx="3186">
                  <c:v>36147</c:v>
                </c:pt>
                <c:pt idx="3187">
                  <c:v>36150</c:v>
                </c:pt>
                <c:pt idx="3188">
                  <c:v>36151</c:v>
                </c:pt>
                <c:pt idx="3189">
                  <c:v>36152</c:v>
                </c:pt>
                <c:pt idx="3190">
                  <c:v>36153</c:v>
                </c:pt>
                <c:pt idx="3191">
                  <c:v>36157</c:v>
                </c:pt>
                <c:pt idx="3192">
                  <c:v>36158</c:v>
                </c:pt>
                <c:pt idx="3193">
                  <c:v>36159</c:v>
                </c:pt>
                <c:pt idx="3194">
                  <c:v>36160</c:v>
                </c:pt>
                <c:pt idx="3195">
                  <c:v>36164</c:v>
                </c:pt>
                <c:pt idx="3196">
                  <c:v>36165</c:v>
                </c:pt>
                <c:pt idx="3197">
                  <c:v>36166</c:v>
                </c:pt>
                <c:pt idx="3198">
                  <c:v>36167</c:v>
                </c:pt>
                <c:pt idx="3199">
                  <c:v>36168</c:v>
                </c:pt>
                <c:pt idx="3200">
                  <c:v>36171</c:v>
                </c:pt>
                <c:pt idx="3201">
                  <c:v>36172</c:v>
                </c:pt>
                <c:pt idx="3202">
                  <c:v>36173</c:v>
                </c:pt>
                <c:pt idx="3203">
                  <c:v>36174</c:v>
                </c:pt>
                <c:pt idx="3204">
                  <c:v>36175</c:v>
                </c:pt>
                <c:pt idx="3205">
                  <c:v>36178</c:v>
                </c:pt>
                <c:pt idx="3206">
                  <c:v>36179</c:v>
                </c:pt>
                <c:pt idx="3207">
                  <c:v>36180</c:v>
                </c:pt>
                <c:pt idx="3208">
                  <c:v>36181</c:v>
                </c:pt>
                <c:pt idx="3209">
                  <c:v>36182</c:v>
                </c:pt>
                <c:pt idx="3210">
                  <c:v>36185</c:v>
                </c:pt>
                <c:pt idx="3211">
                  <c:v>36186</c:v>
                </c:pt>
                <c:pt idx="3212">
                  <c:v>36187</c:v>
                </c:pt>
                <c:pt idx="3213">
                  <c:v>36188</c:v>
                </c:pt>
                <c:pt idx="3214">
                  <c:v>36189</c:v>
                </c:pt>
                <c:pt idx="3215">
                  <c:v>36192</c:v>
                </c:pt>
                <c:pt idx="3216">
                  <c:v>36193</c:v>
                </c:pt>
                <c:pt idx="3217">
                  <c:v>36194</c:v>
                </c:pt>
                <c:pt idx="3218">
                  <c:v>36195</c:v>
                </c:pt>
                <c:pt idx="3219">
                  <c:v>36196</c:v>
                </c:pt>
                <c:pt idx="3220">
                  <c:v>36199</c:v>
                </c:pt>
                <c:pt idx="3221">
                  <c:v>36200</c:v>
                </c:pt>
                <c:pt idx="3222">
                  <c:v>36201</c:v>
                </c:pt>
                <c:pt idx="3223">
                  <c:v>36202</c:v>
                </c:pt>
                <c:pt idx="3224">
                  <c:v>36203</c:v>
                </c:pt>
                <c:pt idx="3225">
                  <c:v>36208</c:v>
                </c:pt>
                <c:pt idx="3226">
                  <c:v>36209</c:v>
                </c:pt>
                <c:pt idx="3227">
                  <c:v>36210</c:v>
                </c:pt>
                <c:pt idx="3228">
                  <c:v>36213</c:v>
                </c:pt>
                <c:pt idx="3229">
                  <c:v>36214</c:v>
                </c:pt>
                <c:pt idx="3230">
                  <c:v>36215</c:v>
                </c:pt>
                <c:pt idx="3231">
                  <c:v>36216</c:v>
                </c:pt>
                <c:pt idx="3232">
                  <c:v>36217</c:v>
                </c:pt>
                <c:pt idx="3233">
                  <c:v>36220</c:v>
                </c:pt>
                <c:pt idx="3234">
                  <c:v>36221</c:v>
                </c:pt>
                <c:pt idx="3235">
                  <c:v>36222</c:v>
                </c:pt>
                <c:pt idx="3236">
                  <c:v>36223</c:v>
                </c:pt>
                <c:pt idx="3237">
                  <c:v>36224</c:v>
                </c:pt>
                <c:pt idx="3238">
                  <c:v>36225</c:v>
                </c:pt>
                <c:pt idx="3239">
                  <c:v>36226</c:v>
                </c:pt>
                <c:pt idx="3240">
                  <c:v>36227</c:v>
                </c:pt>
                <c:pt idx="3241">
                  <c:v>36228</c:v>
                </c:pt>
                <c:pt idx="3242">
                  <c:v>36229</c:v>
                </c:pt>
                <c:pt idx="3243">
                  <c:v>36230</c:v>
                </c:pt>
                <c:pt idx="3244">
                  <c:v>36231</c:v>
                </c:pt>
                <c:pt idx="3245">
                  <c:v>36232</c:v>
                </c:pt>
                <c:pt idx="3246">
                  <c:v>36233</c:v>
                </c:pt>
                <c:pt idx="3247">
                  <c:v>36234</c:v>
                </c:pt>
                <c:pt idx="3248">
                  <c:v>36235</c:v>
                </c:pt>
                <c:pt idx="3249">
                  <c:v>36236</c:v>
                </c:pt>
                <c:pt idx="3250">
                  <c:v>36237</c:v>
                </c:pt>
                <c:pt idx="3251">
                  <c:v>36238</c:v>
                </c:pt>
                <c:pt idx="3252">
                  <c:v>36239</c:v>
                </c:pt>
                <c:pt idx="3253">
                  <c:v>36240</c:v>
                </c:pt>
                <c:pt idx="3254">
                  <c:v>36241</c:v>
                </c:pt>
                <c:pt idx="3255">
                  <c:v>36242</c:v>
                </c:pt>
                <c:pt idx="3256">
                  <c:v>36243</c:v>
                </c:pt>
                <c:pt idx="3257">
                  <c:v>36244</c:v>
                </c:pt>
                <c:pt idx="3258">
                  <c:v>36245</c:v>
                </c:pt>
                <c:pt idx="3259">
                  <c:v>36246</c:v>
                </c:pt>
                <c:pt idx="3260">
                  <c:v>36247</c:v>
                </c:pt>
                <c:pt idx="3261">
                  <c:v>36248</c:v>
                </c:pt>
                <c:pt idx="3262">
                  <c:v>36249</c:v>
                </c:pt>
                <c:pt idx="3263">
                  <c:v>36250</c:v>
                </c:pt>
                <c:pt idx="3264">
                  <c:v>36251</c:v>
                </c:pt>
                <c:pt idx="3265">
                  <c:v>36252</c:v>
                </c:pt>
                <c:pt idx="3266">
                  <c:v>36253</c:v>
                </c:pt>
                <c:pt idx="3267">
                  <c:v>36254</c:v>
                </c:pt>
                <c:pt idx="3268">
                  <c:v>36255</c:v>
                </c:pt>
                <c:pt idx="3269">
                  <c:v>36256</c:v>
                </c:pt>
                <c:pt idx="3270">
                  <c:v>36257</c:v>
                </c:pt>
                <c:pt idx="3271">
                  <c:v>36258</c:v>
                </c:pt>
                <c:pt idx="3272">
                  <c:v>36259</c:v>
                </c:pt>
                <c:pt idx="3273">
                  <c:v>36260</c:v>
                </c:pt>
                <c:pt idx="3274">
                  <c:v>36261</c:v>
                </c:pt>
                <c:pt idx="3275">
                  <c:v>36262</c:v>
                </c:pt>
                <c:pt idx="3276">
                  <c:v>36263</c:v>
                </c:pt>
                <c:pt idx="3277">
                  <c:v>36264</c:v>
                </c:pt>
                <c:pt idx="3278">
                  <c:v>36265</c:v>
                </c:pt>
                <c:pt idx="3279">
                  <c:v>36266</c:v>
                </c:pt>
                <c:pt idx="3280">
                  <c:v>36267</c:v>
                </c:pt>
                <c:pt idx="3281">
                  <c:v>36268</c:v>
                </c:pt>
                <c:pt idx="3282">
                  <c:v>36269</c:v>
                </c:pt>
                <c:pt idx="3283">
                  <c:v>36270</c:v>
                </c:pt>
                <c:pt idx="3284">
                  <c:v>36271</c:v>
                </c:pt>
                <c:pt idx="3285">
                  <c:v>36272</c:v>
                </c:pt>
                <c:pt idx="3286">
                  <c:v>36273</c:v>
                </c:pt>
                <c:pt idx="3287">
                  <c:v>36274</c:v>
                </c:pt>
                <c:pt idx="3288">
                  <c:v>36275</c:v>
                </c:pt>
                <c:pt idx="3289">
                  <c:v>36276</c:v>
                </c:pt>
                <c:pt idx="3290">
                  <c:v>36277</c:v>
                </c:pt>
                <c:pt idx="3291">
                  <c:v>36278</c:v>
                </c:pt>
                <c:pt idx="3292">
                  <c:v>36279</c:v>
                </c:pt>
                <c:pt idx="3293">
                  <c:v>36280</c:v>
                </c:pt>
                <c:pt idx="3294">
                  <c:v>36281</c:v>
                </c:pt>
                <c:pt idx="3295">
                  <c:v>36282</c:v>
                </c:pt>
                <c:pt idx="3296">
                  <c:v>36283</c:v>
                </c:pt>
                <c:pt idx="3297">
                  <c:v>36284</c:v>
                </c:pt>
                <c:pt idx="3298">
                  <c:v>36285</c:v>
                </c:pt>
                <c:pt idx="3299">
                  <c:v>36286</c:v>
                </c:pt>
                <c:pt idx="3300">
                  <c:v>36287</c:v>
                </c:pt>
                <c:pt idx="3301">
                  <c:v>36288</c:v>
                </c:pt>
                <c:pt idx="3302">
                  <c:v>36289</c:v>
                </c:pt>
                <c:pt idx="3303">
                  <c:v>36290</c:v>
                </c:pt>
                <c:pt idx="3304">
                  <c:v>36291</c:v>
                </c:pt>
                <c:pt idx="3305">
                  <c:v>36292</c:v>
                </c:pt>
                <c:pt idx="3306">
                  <c:v>36293</c:v>
                </c:pt>
                <c:pt idx="3307">
                  <c:v>36294</c:v>
                </c:pt>
                <c:pt idx="3308">
                  <c:v>36295</c:v>
                </c:pt>
                <c:pt idx="3309">
                  <c:v>36296</c:v>
                </c:pt>
                <c:pt idx="3310">
                  <c:v>36297</c:v>
                </c:pt>
                <c:pt idx="3311">
                  <c:v>36298</c:v>
                </c:pt>
                <c:pt idx="3312">
                  <c:v>36299</c:v>
                </c:pt>
                <c:pt idx="3313">
                  <c:v>36300</c:v>
                </c:pt>
                <c:pt idx="3314">
                  <c:v>36301</c:v>
                </c:pt>
                <c:pt idx="3315">
                  <c:v>36302</c:v>
                </c:pt>
                <c:pt idx="3316">
                  <c:v>36303</c:v>
                </c:pt>
                <c:pt idx="3317">
                  <c:v>36304</c:v>
                </c:pt>
                <c:pt idx="3318">
                  <c:v>36305</c:v>
                </c:pt>
                <c:pt idx="3319">
                  <c:v>36306</c:v>
                </c:pt>
                <c:pt idx="3320">
                  <c:v>36307</c:v>
                </c:pt>
                <c:pt idx="3321">
                  <c:v>36308</c:v>
                </c:pt>
                <c:pt idx="3322">
                  <c:v>36309</c:v>
                </c:pt>
                <c:pt idx="3323">
                  <c:v>36310</c:v>
                </c:pt>
                <c:pt idx="3324">
                  <c:v>36311</c:v>
                </c:pt>
                <c:pt idx="3325">
                  <c:v>36312</c:v>
                </c:pt>
                <c:pt idx="3326">
                  <c:v>36313</c:v>
                </c:pt>
                <c:pt idx="3327">
                  <c:v>36314</c:v>
                </c:pt>
                <c:pt idx="3328">
                  <c:v>36315</c:v>
                </c:pt>
                <c:pt idx="3329">
                  <c:v>36316</c:v>
                </c:pt>
                <c:pt idx="3330">
                  <c:v>36317</c:v>
                </c:pt>
                <c:pt idx="3331">
                  <c:v>36318</c:v>
                </c:pt>
                <c:pt idx="3332">
                  <c:v>36319</c:v>
                </c:pt>
                <c:pt idx="3333">
                  <c:v>36320</c:v>
                </c:pt>
                <c:pt idx="3334">
                  <c:v>36321</c:v>
                </c:pt>
                <c:pt idx="3335">
                  <c:v>36322</c:v>
                </c:pt>
                <c:pt idx="3336">
                  <c:v>36323</c:v>
                </c:pt>
                <c:pt idx="3337">
                  <c:v>36324</c:v>
                </c:pt>
                <c:pt idx="3338">
                  <c:v>36325</c:v>
                </c:pt>
                <c:pt idx="3339">
                  <c:v>36326</c:v>
                </c:pt>
                <c:pt idx="3340">
                  <c:v>36327</c:v>
                </c:pt>
                <c:pt idx="3341">
                  <c:v>36328</c:v>
                </c:pt>
                <c:pt idx="3342">
                  <c:v>36329</c:v>
                </c:pt>
                <c:pt idx="3343">
                  <c:v>36330</c:v>
                </c:pt>
                <c:pt idx="3344">
                  <c:v>36331</c:v>
                </c:pt>
                <c:pt idx="3345">
                  <c:v>36332</c:v>
                </c:pt>
                <c:pt idx="3346">
                  <c:v>36333</c:v>
                </c:pt>
                <c:pt idx="3347">
                  <c:v>36334</c:v>
                </c:pt>
                <c:pt idx="3348">
                  <c:v>36335</c:v>
                </c:pt>
                <c:pt idx="3349">
                  <c:v>36336</c:v>
                </c:pt>
                <c:pt idx="3350">
                  <c:v>36337</c:v>
                </c:pt>
                <c:pt idx="3351">
                  <c:v>36338</c:v>
                </c:pt>
                <c:pt idx="3352">
                  <c:v>36339</c:v>
                </c:pt>
                <c:pt idx="3353">
                  <c:v>36340</c:v>
                </c:pt>
                <c:pt idx="3354">
                  <c:v>36341</c:v>
                </c:pt>
                <c:pt idx="3355">
                  <c:v>36342</c:v>
                </c:pt>
                <c:pt idx="3356">
                  <c:v>36343</c:v>
                </c:pt>
                <c:pt idx="3357">
                  <c:v>36344</c:v>
                </c:pt>
                <c:pt idx="3358">
                  <c:v>36345</c:v>
                </c:pt>
                <c:pt idx="3359">
                  <c:v>36346</c:v>
                </c:pt>
                <c:pt idx="3360">
                  <c:v>36347</c:v>
                </c:pt>
                <c:pt idx="3361">
                  <c:v>36348</c:v>
                </c:pt>
                <c:pt idx="3362">
                  <c:v>36349</c:v>
                </c:pt>
                <c:pt idx="3363">
                  <c:v>36350</c:v>
                </c:pt>
                <c:pt idx="3364">
                  <c:v>36351</c:v>
                </c:pt>
                <c:pt idx="3365">
                  <c:v>36352</c:v>
                </c:pt>
                <c:pt idx="3366">
                  <c:v>36353</c:v>
                </c:pt>
                <c:pt idx="3367">
                  <c:v>36354</c:v>
                </c:pt>
                <c:pt idx="3368">
                  <c:v>36355</c:v>
                </c:pt>
                <c:pt idx="3369">
                  <c:v>36356</c:v>
                </c:pt>
                <c:pt idx="3370">
                  <c:v>36357</c:v>
                </c:pt>
                <c:pt idx="3371">
                  <c:v>36358</c:v>
                </c:pt>
                <c:pt idx="3372">
                  <c:v>36359</c:v>
                </c:pt>
                <c:pt idx="3373">
                  <c:v>36360</c:v>
                </c:pt>
                <c:pt idx="3374">
                  <c:v>36361</c:v>
                </c:pt>
                <c:pt idx="3375">
                  <c:v>36362</c:v>
                </c:pt>
                <c:pt idx="3376">
                  <c:v>36363</c:v>
                </c:pt>
                <c:pt idx="3377">
                  <c:v>36364</c:v>
                </c:pt>
                <c:pt idx="3378">
                  <c:v>36365</c:v>
                </c:pt>
                <c:pt idx="3379">
                  <c:v>36366</c:v>
                </c:pt>
                <c:pt idx="3380">
                  <c:v>36367</c:v>
                </c:pt>
                <c:pt idx="3381">
                  <c:v>36368</c:v>
                </c:pt>
                <c:pt idx="3382">
                  <c:v>36369</c:v>
                </c:pt>
                <c:pt idx="3383">
                  <c:v>36370</c:v>
                </c:pt>
                <c:pt idx="3384">
                  <c:v>36371</c:v>
                </c:pt>
                <c:pt idx="3385">
                  <c:v>36372</c:v>
                </c:pt>
                <c:pt idx="3386">
                  <c:v>36373</c:v>
                </c:pt>
                <c:pt idx="3387">
                  <c:v>36374</c:v>
                </c:pt>
                <c:pt idx="3388">
                  <c:v>36375</c:v>
                </c:pt>
                <c:pt idx="3389">
                  <c:v>36376</c:v>
                </c:pt>
                <c:pt idx="3390">
                  <c:v>36377</c:v>
                </c:pt>
                <c:pt idx="3391">
                  <c:v>36378</c:v>
                </c:pt>
                <c:pt idx="3392">
                  <c:v>36379</c:v>
                </c:pt>
                <c:pt idx="3393">
                  <c:v>36380</c:v>
                </c:pt>
                <c:pt idx="3394">
                  <c:v>36381</c:v>
                </c:pt>
                <c:pt idx="3395">
                  <c:v>36382</c:v>
                </c:pt>
                <c:pt idx="3396">
                  <c:v>36383</c:v>
                </c:pt>
                <c:pt idx="3397">
                  <c:v>36384</c:v>
                </c:pt>
                <c:pt idx="3398">
                  <c:v>36385</c:v>
                </c:pt>
                <c:pt idx="3399">
                  <c:v>36386</c:v>
                </c:pt>
                <c:pt idx="3400">
                  <c:v>36387</c:v>
                </c:pt>
                <c:pt idx="3401">
                  <c:v>36388</c:v>
                </c:pt>
                <c:pt idx="3402">
                  <c:v>36389</c:v>
                </c:pt>
                <c:pt idx="3403">
                  <c:v>36390</c:v>
                </c:pt>
                <c:pt idx="3404">
                  <c:v>36391</c:v>
                </c:pt>
                <c:pt idx="3405">
                  <c:v>36392</c:v>
                </c:pt>
                <c:pt idx="3406">
                  <c:v>36393</c:v>
                </c:pt>
                <c:pt idx="3407">
                  <c:v>36394</c:v>
                </c:pt>
                <c:pt idx="3408">
                  <c:v>36395</c:v>
                </c:pt>
                <c:pt idx="3409">
                  <c:v>36396</c:v>
                </c:pt>
                <c:pt idx="3410">
                  <c:v>36397</c:v>
                </c:pt>
                <c:pt idx="3411">
                  <c:v>36398</c:v>
                </c:pt>
                <c:pt idx="3412">
                  <c:v>36399</c:v>
                </c:pt>
                <c:pt idx="3413">
                  <c:v>36400</c:v>
                </c:pt>
                <c:pt idx="3414">
                  <c:v>36401</c:v>
                </c:pt>
                <c:pt idx="3415">
                  <c:v>36402</c:v>
                </c:pt>
                <c:pt idx="3416">
                  <c:v>36403</c:v>
                </c:pt>
                <c:pt idx="3417">
                  <c:v>36404</c:v>
                </c:pt>
                <c:pt idx="3418">
                  <c:v>36405</c:v>
                </c:pt>
                <c:pt idx="3419">
                  <c:v>36406</c:v>
                </c:pt>
                <c:pt idx="3420">
                  <c:v>36407</c:v>
                </c:pt>
                <c:pt idx="3421">
                  <c:v>36408</c:v>
                </c:pt>
                <c:pt idx="3422">
                  <c:v>36409</c:v>
                </c:pt>
                <c:pt idx="3423">
                  <c:v>36410</c:v>
                </c:pt>
                <c:pt idx="3424">
                  <c:v>36411</c:v>
                </c:pt>
                <c:pt idx="3425">
                  <c:v>36412</c:v>
                </c:pt>
                <c:pt idx="3426">
                  <c:v>36413</c:v>
                </c:pt>
                <c:pt idx="3427">
                  <c:v>36414</c:v>
                </c:pt>
                <c:pt idx="3428">
                  <c:v>36415</c:v>
                </c:pt>
                <c:pt idx="3429">
                  <c:v>36416</c:v>
                </c:pt>
                <c:pt idx="3430">
                  <c:v>36417</c:v>
                </c:pt>
                <c:pt idx="3431">
                  <c:v>36418</c:v>
                </c:pt>
                <c:pt idx="3432">
                  <c:v>36419</c:v>
                </c:pt>
                <c:pt idx="3433">
                  <c:v>36420</c:v>
                </c:pt>
                <c:pt idx="3434">
                  <c:v>36421</c:v>
                </c:pt>
                <c:pt idx="3435">
                  <c:v>36422</c:v>
                </c:pt>
                <c:pt idx="3436">
                  <c:v>36423</c:v>
                </c:pt>
                <c:pt idx="3437">
                  <c:v>36424</c:v>
                </c:pt>
                <c:pt idx="3438">
                  <c:v>36425</c:v>
                </c:pt>
                <c:pt idx="3439">
                  <c:v>36426</c:v>
                </c:pt>
                <c:pt idx="3440">
                  <c:v>36427</c:v>
                </c:pt>
                <c:pt idx="3441">
                  <c:v>36428</c:v>
                </c:pt>
                <c:pt idx="3442">
                  <c:v>36429</c:v>
                </c:pt>
                <c:pt idx="3443">
                  <c:v>36430</c:v>
                </c:pt>
                <c:pt idx="3444">
                  <c:v>36431</c:v>
                </c:pt>
                <c:pt idx="3445">
                  <c:v>36432</c:v>
                </c:pt>
                <c:pt idx="3446">
                  <c:v>36433</c:v>
                </c:pt>
                <c:pt idx="3447">
                  <c:v>36434</c:v>
                </c:pt>
                <c:pt idx="3448">
                  <c:v>36435</c:v>
                </c:pt>
                <c:pt idx="3449">
                  <c:v>36436</c:v>
                </c:pt>
                <c:pt idx="3450">
                  <c:v>36437</c:v>
                </c:pt>
                <c:pt idx="3451">
                  <c:v>36438</c:v>
                </c:pt>
                <c:pt idx="3452">
                  <c:v>36439</c:v>
                </c:pt>
                <c:pt idx="3453">
                  <c:v>36440</c:v>
                </c:pt>
                <c:pt idx="3454">
                  <c:v>36441</c:v>
                </c:pt>
                <c:pt idx="3455">
                  <c:v>36442</c:v>
                </c:pt>
                <c:pt idx="3456">
                  <c:v>36443</c:v>
                </c:pt>
                <c:pt idx="3457">
                  <c:v>36444</c:v>
                </c:pt>
                <c:pt idx="3458">
                  <c:v>36445</c:v>
                </c:pt>
                <c:pt idx="3459">
                  <c:v>36446</c:v>
                </c:pt>
                <c:pt idx="3460">
                  <c:v>36447</c:v>
                </c:pt>
                <c:pt idx="3461">
                  <c:v>36448</c:v>
                </c:pt>
                <c:pt idx="3462">
                  <c:v>36449</c:v>
                </c:pt>
                <c:pt idx="3463">
                  <c:v>36450</c:v>
                </c:pt>
                <c:pt idx="3464">
                  <c:v>36451</c:v>
                </c:pt>
                <c:pt idx="3465">
                  <c:v>36452</c:v>
                </c:pt>
                <c:pt idx="3466">
                  <c:v>36453</c:v>
                </c:pt>
                <c:pt idx="3467">
                  <c:v>36454</c:v>
                </c:pt>
                <c:pt idx="3468">
                  <c:v>36455</c:v>
                </c:pt>
                <c:pt idx="3469">
                  <c:v>36456</c:v>
                </c:pt>
                <c:pt idx="3470">
                  <c:v>36457</c:v>
                </c:pt>
                <c:pt idx="3471">
                  <c:v>36458</c:v>
                </c:pt>
                <c:pt idx="3472">
                  <c:v>36459</c:v>
                </c:pt>
                <c:pt idx="3473">
                  <c:v>36460</c:v>
                </c:pt>
                <c:pt idx="3474">
                  <c:v>36461</c:v>
                </c:pt>
                <c:pt idx="3475">
                  <c:v>36462</c:v>
                </c:pt>
                <c:pt idx="3476">
                  <c:v>36463</c:v>
                </c:pt>
                <c:pt idx="3477">
                  <c:v>36464</c:v>
                </c:pt>
                <c:pt idx="3478">
                  <c:v>36465</c:v>
                </c:pt>
                <c:pt idx="3479">
                  <c:v>36466</c:v>
                </c:pt>
                <c:pt idx="3480">
                  <c:v>36467</c:v>
                </c:pt>
                <c:pt idx="3481">
                  <c:v>36468</c:v>
                </c:pt>
                <c:pt idx="3482">
                  <c:v>36469</c:v>
                </c:pt>
                <c:pt idx="3483">
                  <c:v>36470</c:v>
                </c:pt>
                <c:pt idx="3484">
                  <c:v>36471</c:v>
                </c:pt>
                <c:pt idx="3485">
                  <c:v>36472</c:v>
                </c:pt>
                <c:pt idx="3486">
                  <c:v>36473</c:v>
                </c:pt>
                <c:pt idx="3487">
                  <c:v>36474</c:v>
                </c:pt>
                <c:pt idx="3488">
                  <c:v>36475</c:v>
                </c:pt>
                <c:pt idx="3489">
                  <c:v>36476</c:v>
                </c:pt>
                <c:pt idx="3490">
                  <c:v>36477</c:v>
                </c:pt>
                <c:pt idx="3491">
                  <c:v>36478</c:v>
                </c:pt>
                <c:pt idx="3492">
                  <c:v>36479</c:v>
                </c:pt>
                <c:pt idx="3493">
                  <c:v>36480</c:v>
                </c:pt>
                <c:pt idx="3494">
                  <c:v>36481</c:v>
                </c:pt>
                <c:pt idx="3495">
                  <c:v>36482</c:v>
                </c:pt>
                <c:pt idx="3496">
                  <c:v>36483</c:v>
                </c:pt>
                <c:pt idx="3497">
                  <c:v>36484</c:v>
                </c:pt>
                <c:pt idx="3498">
                  <c:v>36485</c:v>
                </c:pt>
                <c:pt idx="3499">
                  <c:v>36486</c:v>
                </c:pt>
                <c:pt idx="3500">
                  <c:v>36487</c:v>
                </c:pt>
                <c:pt idx="3501">
                  <c:v>36488</c:v>
                </c:pt>
                <c:pt idx="3502">
                  <c:v>36489</c:v>
                </c:pt>
                <c:pt idx="3503">
                  <c:v>36490</c:v>
                </c:pt>
                <c:pt idx="3504">
                  <c:v>36491</c:v>
                </c:pt>
                <c:pt idx="3505">
                  <c:v>36492</c:v>
                </c:pt>
                <c:pt idx="3506">
                  <c:v>36493</c:v>
                </c:pt>
                <c:pt idx="3507">
                  <c:v>36494</c:v>
                </c:pt>
                <c:pt idx="3508">
                  <c:v>36495</c:v>
                </c:pt>
                <c:pt idx="3509">
                  <c:v>36496</c:v>
                </c:pt>
                <c:pt idx="3510">
                  <c:v>36497</c:v>
                </c:pt>
                <c:pt idx="3511">
                  <c:v>36498</c:v>
                </c:pt>
                <c:pt idx="3512">
                  <c:v>36499</c:v>
                </c:pt>
                <c:pt idx="3513">
                  <c:v>36500</c:v>
                </c:pt>
                <c:pt idx="3514">
                  <c:v>36501</c:v>
                </c:pt>
                <c:pt idx="3515">
                  <c:v>36502</c:v>
                </c:pt>
                <c:pt idx="3516">
                  <c:v>36503</c:v>
                </c:pt>
                <c:pt idx="3517">
                  <c:v>36504</c:v>
                </c:pt>
                <c:pt idx="3518">
                  <c:v>36505</c:v>
                </c:pt>
                <c:pt idx="3519">
                  <c:v>36506</c:v>
                </c:pt>
                <c:pt idx="3520">
                  <c:v>36507</c:v>
                </c:pt>
                <c:pt idx="3521">
                  <c:v>36508</c:v>
                </c:pt>
                <c:pt idx="3522">
                  <c:v>36509</c:v>
                </c:pt>
                <c:pt idx="3523">
                  <c:v>36510</c:v>
                </c:pt>
                <c:pt idx="3524">
                  <c:v>36511</c:v>
                </c:pt>
                <c:pt idx="3525">
                  <c:v>36512</c:v>
                </c:pt>
                <c:pt idx="3526">
                  <c:v>36513</c:v>
                </c:pt>
                <c:pt idx="3527">
                  <c:v>36514</c:v>
                </c:pt>
                <c:pt idx="3528">
                  <c:v>36515</c:v>
                </c:pt>
                <c:pt idx="3529">
                  <c:v>36516</c:v>
                </c:pt>
                <c:pt idx="3530">
                  <c:v>36517</c:v>
                </c:pt>
                <c:pt idx="3531">
                  <c:v>36518</c:v>
                </c:pt>
                <c:pt idx="3532">
                  <c:v>36519</c:v>
                </c:pt>
                <c:pt idx="3533">
                  <c:v>36520</c:v>
                </c:pt>
                <c:pt idx="3534">
                  <c:v>36521</c:v>
                </c:pt>
                <c:pt idx="3535">
                  <c:v>36522</c:v>
                </c:pt>
                <c:pt idx="3536">
                  <c:v>36523</c:v>
                </c:pt>
                <c:pt idx="3537">
                  <c:v>36524</c:v>
                </c:pt>
                <c:pt idx="3538">
                  <c:v>36525</c:v>
                </c:pt>
                <c:pt idx="3539">
                  <c:v>36526</c:v>
                </c:pt>
                <c:pt idx="3540">
                  <c:v>36527</c:v>
                </c:pt>
                <c:pt idx="3541">
                  <c:v>36528</c:v>
                </c:pt>
                <c:pt idx="3542">
                  <c:v>36529</c:v>
                </c:pt>
                <c:pt idx="3543">
                  <c:v>36530</c:v>
                </c:pt>
                <c:pt idx="3544">
                  <c:v>36531</c:v>
                </c:pt>
                <c:pt idx="3545">
                  <c:v>36532</c:v>
                </c:pt>
                <c:pt idx="3546">
                  <c:v>36533</c:v>
                </c:pt>
                <c:pt idx="3547">
                  <c:v>36534</c:v>
                </c:pt>
                <c:pt idx="3548">
                  <c:v>36535</c:v>
                </c:pt>
                <c:pt idx="3549">
                  <c:v>36536</c:v>
                </c:pt>
                <c:pt idx="3550">
                  <c:v>36537</c:v>
                </c:pt>
                <c:pt idx="3551">
                  <c:v>36538</c:v>
                </c:pt>
                <c:pt idx="3552">
                  <c:v>36539</c:v>
                </c:pt>
                <c:pt idx="3553">
                  <c:v>36540</c:v>
                </c:pt>
                <c:pt idx="3554">
                  <c:v>36541</c:v>
                </c:pt>
                <c:pt idx="3555">
                  <c:v>36542</c:v>
                </c:pt>
                <c:pt idx="3556">
                  <c:v>36543</c:v>
                </c:pt>
                <c:pt idx="3557">
                  <c:v>36544</c:v>
                </c:pt>
                <c:pt idx="3558">
                  <c:v>36545</c:v>
                </c:pt>
                <c:pt idx="3559">
                  <c:v>36546</c:v>
                </c:pt>
                <c:pt idx="3560">
                  <c:v>36547</c:v>
                </c:pt>
                <c:pt idx="3561">
                  <c:v>36548</c:v>
                </c:pt>
                <c:pt idx="3562">
                  <c:v>36549</c:v>
                </c:pt>
                <c:pt idx="3563">
                  <c:v>36550</c:v>
                </c:pt>
                <c:pt idx="3564">
                  <c:v>36551</c:v>
                </c:pt>
                <c:pt idx="3565">
                  <c:v>36552</c:v>
                </c:pt>
                <c:pt idx="3566">
                  <c:v>36553</c:v>
                </c:pt>
                <c:pt idx="3567">
                  <c:v>36554</c:v>
                </c:pt>
                <c:pt idx="3568">
                  <c:v>36555</c:v>
                </c:pt>
                <c:pt idx="3569">
                  <c:v>36556</c:v>
                </c:pt>
                <c:pt idx="3570">
                  <c:v>36557</c:v>
                </c:pt>
                <c:pt idx="3571">
                  <c:v>36558</c:v>
                </c:pt>
                <c:pt idx="3572">
                  <c:v>36559</c:v>
                </c:pt>
                <c:pt idx="3573">
                  <c:v>36560</c:v>
                </c:pt>
                <c:pt idx="3574">
                  <c:v>36561</c:v>
                </c:pt>
                <c:pt idx="3575">
                  <c:v>36562</c:v>
                </c:pt>
                <c:pt idx="3576">
                  <c:v>36563</c:v>
                </c:pt>
                <c:pt idx="3577">
                  <c:v>36564</c:v>
                </c:pt>
                <c:pt idx="3578">
                  <c:v>36565</c:v>
                </c:pt>
                <c:pt idx="3579">
                  <c:v>36566</c:v>
                </c:pt>
                <c:pt idx="3580">
                  <c:v>36567</c:v>
                </c:pt>
                <c:pt idx="3581">
                  <c:v>36568</c:v>
                </c:pt>
                <c:pt idx="3582">
                  <c:v>36569</c:v>
                </c:pt>
                <c:pt idx="3583">
                  <c:v>36570</c:v>
                </c:pt>
                <c:pt idx="3584">
                  <c:v>36571</c:v>
                </c:pt>
                <c:pt idx="3585">
                  <c:v>36572</c:v>
                </c:pt>
                <c:pt idx="3586">
                  <c:v>36573</c:v>
                </c:pt>
                <c:pt idx="3587">
                  <c:v>36574</c:v>
                </c:pt>
                <c:pt idx="3588">
                  <c:v>36575</c:v>
                </c:pt>
                <c:pt idx="3589">
                  <c:v>36576</c:v>
                </c:pt>
                <c:pt idx="3590">
                  <c:v>36577</c:v>
                </c:pt>
                <c:pt idx="3591">
                  <c:v>36578</c:v>
                </c:pt>
                <c:pt idx="3592">
                  <c:v>36579</c:v>
                </c:pt>
                <c:pt idx="3593">
                  <c:v>36580</c:v>
                </c:pt>
                <c:pt idx="3594">
                  <c:v>36581</c:v>
                </c:pt>
                <c:pt idx="3595">
                  <c:v>36582</c:v>
                </c:pt>
                <c:pt idx="3596">
                  <c:v>36583</c:v>
                </c:pt>
                <c:pt idx="3597">
                  <c:v>36584</c:v>
                </c:pt>
                <c:pt idx="3598">
                  <c:v>36585</c:v>
                </c:pt>
                <c:pt idx="3599">
                  <c:v>36586</c:v>
                </c:pt>
                <c:pt idx="3600">
                  <c:v>36587</c:v>
                </c:pt>
                <c:pt idx="3601">
                  <c:v>36588</c:v>
                </c:pt>
                <c:pt idx="3602">
                  <c:v>36589</c:v>
                </c:pt>
                <c:pt idx="3603">
                  <c:v>36590</c:v>
                </c:pt>
                <c:pt idx="3604">
                  <c:v>36591</c:v>
                </c:pt>
                <c:pt idx="3605">
                  <c:v>36592</c:v>
                </c:pt>
                <c:pt idx="3606">
                  <c:v>36593</c:v>
                </c:pt>
                <c:pt idx="3607">
                  <c:v>36594</c:v>
                </c:pt>
                <c:pt idx="3608">
                  <c:v>36595</c:v>
                </c:pt>
                <c:pt idx="3609">
                  <c:v>36596</c:v>
                </c:pt>
                <c:pt idx="3610">
                  <c:v>36597</c:v>
                </c:pt>
                <c:pt idx="3611">
                  <c:v>36598</c:v>
                </c:pt>
                <c:pt idx="3612">
                  <c:v>36599</c:v>
                </c:pt>
                <c:pt idx="3613">
                  <c:v>36600</c:v>
                </c:pt>
                <c:pt idx="3614">
                  <c:v>36601</c:v>
                </c:pt>
                <c:pt idx="3615">
                  <c:v>36602</c:v>
                </c:pt>
                <c:pt idx="3616">
                  <c:v>36603</c:v>
                </c:pt>
                <c:pt idx="3617">
                  <c:v>36604</c:v>
                </c:pt>
                <c:pt idx="3618">
                  <c:v>36605</c:v>
                </c:pt>
                <c:pt idx="3619">
                  <c:v>36606</c:v>
                </c:pt>
                <c:pt idx="3620">
                  <c:v>36607</c:v>
                </c:pt>
                <c:pt idx="3621">
                  <c:v>36608</c:v>
                </c:pt>
                <c:pt idx="3622">
                  <c:v>36609</c:v>
                </c:pt>
                <c:pt idx="3623">
                  <c:v>36610</c:v>
                </c:pt>
                <c:pt idx="3624">
                  <c:v>36611</c:v>
                </c:pt>
                <c:pt idx="3625">
                  <c:v>36612</c:v>
                </c:pt>
                <c:pt idx="3626">
                  <c:v>36613</c:v>
                </c:pt>
                <c:pt idx="3627">
                  <c:v>36614</c:v>
                </c:pt>
                <c:pt idx="3628">
                  <c:v>36615</c:v>
                </c:pt>
                <c:pt idx="3629">
                  <c:v>36616</c:v>
                </c:pt>
                <c:pt idx="3630">
                  <c:v>36617</c:v>
                </c:pt>
                <c:pt idx="3631">
                  <c:v>36618</c:v>
                </c:pt>
                <c:pt idx="3632">
                  <c:v>36619</c:v>
                </c:pt>
                <c:pt idx="3633">
                  <c:v>36620</c:v>
                </c:pt>
                <c:pt idx="3634">
                  <c:v>36621</c:v>
                </c:pt>
                <c:pt idx="3635">
                  <c:v>36622</c:v>
                </c:pt>
                <c:pt idx="3636">
                  <c:v>36623</c:v>
                </c:pt>
                <c:pt idx="3637">
                  <c:v>36624</c:v>
                </c:pt>
                <c:pt idx="3638">
                  <c:v>36625</c:v>
                </c:pt>
                <c:pt idx="3639">
                  <c:v>36626</c:v>
                </c:pt>
                <c:pt idx="3640">
                  <c:v>36627</c:v>
                </c:pt>
                <c:pt idx="3641">
                  <c:v>36628</c:v>
                </c:pt>
                <c:pt idx="3642">
                  <c:v>36629</c:v>
                </c:pt>
                <c:pt idx="3643">
                  <c:v>36630</c:v>
                </c:pt>
                <c:pt idx="3644">
                  <c:v>36631</c:v>
                </c:pt>
                <c:pt idx="3645">
                  <c:v>36632</c:v>
                </c:pt>
                <c:pt idx="3646">
                  <c:v>36633</c:v>
                </c:pt>
                <c:pt idx="3647">
                  <c:v>36634</c:v>
                </c:pt>
                <c:pt idx="3648">
                  <c:v>36635</c:v>
                </c:pt>
                <c:pt idx="3649">
                  <c:v>36636</c:v>
                </c:pt>
                <c:pt idx="3650">
                  <c:v>36637</c:v>
                </c:pt>
                <c:pt idx="3651">
                  <c:v>36638</c:v>
                </c:pt>
                <c:pt idx="3652">
                  <c:v>36639</c:v>
                </c:pt>
                <c:pt idx="3653">
                  <c:v>36640</c:v>
                </c:pt>
                <c:pt idx="3654">
                  <c:v>36641</c:v>
                </c:pt>
                <c:pt idx="3655">
                  <c:v>36642</c:v>
                </c:pt>
                <c:pt idx="3656">
                  <c:v>36643</c:v>
                </c:pt>
                <c:pt idx="3657">
                  <c:v>36644</c:v>
                </c:pt>
                <c:pt idx="3658">
                  <c:v>36645</c:v>
                </c:pt>
                <c:pt idx="3659">
                  <c:v>36646</c:v>
                </c:pt>
                <c:pt idx="3660">
                  <c:v>36647</c:v>
                </c:pt>
                <c:pt idx="3661">
                  <c:v>36648</c:v>
                </c:pt>
                <c:pt idx="3662">
                  <c:v>36649</c:v>
                </c:pt>
                <c:pt idx="3663">
                  <c:v>36650</c:v>
                </c:pt>
                <c:pt idx="3664">
                  <c:v>36651</c:v>
                </c:pt>
                <c:pt idx="3665">
                  <c:v>36652</c:v>
                </c:pt>
                <c:pt idx="3666">
                  <c:v>36653</c:v>
                </c:pt>
                <c:pt idx="3667">
                  <c:v>36654</c:v>
                </c:pt>
                <c:pt idx="3668">
                  <c:v>36655</c:v>
                </c:pt>
                <c:pt idx="3669">
                  <c:v>36656</c:v>
                </c:pt>
                <c:pt idx="3670">
                  <c:v>36657</c:v>
                </c:pt>
                <c:pt idx="3671">
                  <c:v>36658</c:v>
                </c:pt>
                <c:pt idx="3672">
                  <c:v>36659</c:v>
                </c:pt>
                <c:pt idx="3673">
                  <c:v>36660</c:v>
                </c:pt>
                <c:pt idx="3674">
                  <c:v>36661</c:v>
                </c:pt>
                <c:pt idx="3675">
                  <c:v>36662</c:v>
                </c:pt>
                <c:pt idx="3676">
                  <c:v>36663</c:v>
                </c:pt>
                <c:pt idx="3677">
                  <c:v>36664</c:v>
                </c:pt>
                <c:pt idx="3678">
                  <c:v>36665</c:v>
                </c:pt>
                <c:pt idx="3679">
                  <c:v>36666</c:v>
                </c:pt>
                <c:pt idx="3680">
                  <c:v>36667</c:v>
                </c:pt>
                <c:pt idx="3681">
                  <c:v>36668</c:v>
                </c:pt>
                <c:pt idx="3682">
                  <c:v>36669</c:v>
                </c:pt>
                <c:pt idx="3683">
                  <c:v>36670</c:v>
                </c:pt>
                <c:pt idx="3684">
                  <c:v>36671</c:v>
                </c:pt>
                <c:pt idx="3685">
                  <c:v>36672</c:v>
                </c:pt>
                <c:pt idx="3686">
                  <c:v>36673</c:v>
                </c:pt>
                <c:pt idx="3687">
                  <c:v>36674</c:v>
                </c:pt>
                <c:pt idx="3688">
                  <c:v>36675</c:v>
                </c:pt>
                <c:pt idx="3689">
                  <c:v>36676</c:v>
                </c:pt>
                <c:pt idx="3690">
                  <c:v>36677</c:v>
                </c:pt>
                <c:pt idx="3691">
                  <c:v>36678</c:v>
                </c:pt>
                <c:pt idx="3692">
                  <c:v>36679</c:v>
                </c:pt>
                <c:pt idx="3693">
                  <c:v>36680</c:v>
                </c:pt>
                <c:pt idx="3694">
                  <c:v>36681</c:v>
                </c:pt>
                <c:pt idx="3695">
                  <c:v>36682</c:v>
                </c:pt>
                <c:pt idx="3696">
                  <c:v>36683</c:v>
                </c:pt>
                <c:pt idx="3697">
                  <c:v>36684</c:v>
                </c:pt>
                <c:pt idx="3698">
                  <c:v>36685</c:v>
                </c:pt>
                <c:pt idx="3699">
                  <c:v>36686</c:v>
                </c:pt>
                <c:pt idx="3700">
                  <c:v>36687</c:v>
                </c:pt>
                <c:pt idx="3701">
                  <c:v>36688</c:v>
                </c:pt>
                <c:pt idx="3702">
                  <c:v>36689</c:v>
                </c:pt>
                <c:pt idx="3703">
                  <c:v>36690</c:v>
                </c:pt>
                <c:pt idx="3704">
                  <c:v>36691</c:v>
                </c:pt>
                <c:pt idx="3705">
                  <c:v>36692</c:v>
                </c:pt>
                <c:pt idx="3706">
                  <c:v>36693</c:v>
                </c:pt>
                <c:pt idx="3707">
                  <c:v>36694</c:v>
                </c:pt>
                <c:pt idx="3708">
                  <c:v>36695</c:v>
                </c:pt>
                <c:pt idx="3709">
                  <c:v>36696</c:v>
                </c:pt>
                <c:pt idx="3710">
                  <c:v>36697</c:v>
                </c:pt>
                <c:pt idx="3711">
                  <c:v>36698</c:v>
                </c:pt>
                <c:pt idx="3712">
                  <c:v>36699</c:v>
                </c:pt>
                <c:pt idx="3713">
                  <c:v>36700</c:v>
                </c:pt>
                <c:pt idx="3714">
                  <c:v>36701</c:v>
                </c:pt>
                <c:pt idx="3715">
                  <c:v>36702</c:v>
                </c:pt>
                <c:pt idx="3716">
                  <c:v>36703</c:v>
                </c:pt>
                <c:pt idx="3717">
                  <c:v>36704</c:v>
                </c:pt>
                <c:pt idx="3718">
                  <c:v>36705</c:v>
                </c:pt>
                <c:pt idx="3719">
                  <c:v>36706</c:v>
                </c:pt>
                <c:pt idx="3720">
                  <c:v>36707</c:v>
                </c:pt>
                <c:pt idx="3721">
                  <c:v>36708</c:v>
                </c:pt>
                <c:pt idx="3722">
                  <c:v>36709</c:v>
                </c:pt>
                <c:pt idx="3723">
                  <c:v>36710</c:v>
                </c:pt>
                <c:pt idx="3724">
                  <c:v>36711</c:v>
                </c:pt>
                <c:pt idx="3725">
                  <c:v>36712</c:v>
                </c:pt>
                <c:pt idx="3726">
                  <c:v>36713</c:v>
                </c:pt>
                <c:pt idx="3727">
                  <c:v>36714</c:v>
                </c:pt>
                <c:pt idx="3728">
                  <c:v>36715</c:v>
                </c:pt>
                <c:pt idx="3729">
                  <c:v>36716</c:v>
                </c:pt>
                <c:pt idx="3730">
                  <c:v>36717</c:v>
                </c:pt>
                <c:pt idx="3731">
                  <c:v>36718</c:v>
                </c:pt>
                <c:pt idx="3732">
                  <c:v>36719</c:v>
                </c:pt>
                <c:pt idx="3733">
                  <c:v>36720</c:v>
                </c:pt>
                <c:pt idx="3734">
                  <c:v>36721</c:v>
                </c:pt>
                <c:pt idx="3735">
                  <c:v>36722</c:v>
                </c:pt>
                <c:pt idx="3736">
                  <c:v>36723</c:v>
                </c:pt>
                <c:pt idx="3737">
                  <c:v>36724</c:v>
                </c:pt>
                <c:pt idx="3738">
                  <c:v>36725</c:v>
                </c:pt>
                <c:pt idx="3739">
                  <c:v>36726</c:v>
                </c:pt>
                <c:pt idx="3740">
                  <c:v>36727</c:v>
                </c:pt>
                <c:pt idx="3741">
                  <c:v>36728</c:v>
                </c:pt>
                <c:pt idx="3742">
                  <c:v>36729</c:v>
                </c:pt>
                <c:pt idx="3743">
                  <c:v>36730</c:v>
                </c:pt>
                <c:pt idx="3744">
                  <c:v>36731</c:v>
                </c:pt>
                <c:pt idx="3745">
                  <c:v>36732</c:v>
                </c:pt>
                <c:pt idx="3746">
                  <c:v>36733</c:v>
                </c:pt>
                <c:pt idx="3747">
                  <c:v>36734</c:v>
                </c:pt>
                <c:pt idx="3748">
                  <c:v>36735</c:v>
                </c:pt>
                <c:pt idx="3749">
                  <c:v>36736</c:v>
                </c:pt>
                <c:pt idx="3750">
                  <c:v>36737</c:v>
                </c:pt>
                <c:pt idx="3751">
                  <c:v>36738</c:v>
                </c:pt>
                <c:pt idx="3752">
                  <c:v>36739</c:v>
                </c:pt>
                <c:pt idx="3753">
                  <c:v>36740</c:v>
                </c:pt>
                <c:pt idx="3754">
                  <c:v>36741</c:v>
                </c:pt>
                <c:pt idx="3755">
                  <c:v>36742</c:v>
                </c:pt>
                <c:pt idx="3756">
                  <c:v>36743</c:v>
                </c:pt>
                <c:pt idx="3757">
                  <c:v>36744</c:v>
                </c:pt>
                <c:pt idx="3758">
                  <c:v>36745</c:v>
                </c:pt>
                <c:pt idx="3759">
                  <c:v>36746</c:v>
                </c:pt>
                <c:pt idx="3760">
                  <c:v>36747</c:v>
                </c:pt>
                <c:pt idx="3761">
                  <c:v>36748</c:v>
                </c:pt>
                <c:pt idx="3762">
                  <c:v>36749</c:v>
                </c:pt>
                <c:pt idx="3763">
                  <c:v>36750</c:v>
                </c:pt>
                <c:pt idx="3764">
                  <c:v>36751</c:v>
                </c:pt>
                <c:pt idx="3765">
                  <c:v>36752</c:v>
                </c:pt>
                <c:pt idx="3766">
                  <c:v>36753</c:v>
                </c:pt>
                <c:pt idx="3767">
                  <c:v>36754</c:v>
                </c:pt>
                <c:pt idx="3768">
                  <c:v>36755</c:v>
                </c:pt>
                <c:pt idx="3769">
                  <c:v>36756</c:v>
                </c:pt>
                <c:pt idx="3770">
                  <c:v>36757</c:v>
                </c:pt>
                <c:pt idx="3771">
                  <c:v>36758</c:v>
                </c:pt>
                <c:pt idx="3772">
                  <c:v>36759</c:v>
                </c:pt>
                <c:pt idx="3773">
                  <c:v>36760</c:v>
                </c:pt>
                <c:pt idx="3774">
                  <c:v>36761</c:v>
                </c:pt>
                <c:pt idx="3775">
                  <c:v>36762</c:v>
                </c:pt>
                <c:pt idx="3776">
                  <c:v>36763</c:v>
                </c:pt>
                <c:pt idx="3777">
                  <c:v>36764</c:v>
                </c:pt>
                <c:pt idx="3778">
                  <c:v>36765</c:v>
                </c:pt>
                <c:pt idx="3779">
                  <c:v>36766</c:v>
                </c:pt>
                <c:pt idx="3780">
                  <c:v>36767</c:v>
                </c:pt>
                <c:pt idx="3781">
                  <c:v>36768</c:v>
                </c:pt>
                <c:pt idx="3782">
                  <c:v>36769</c:v>
                </c:pt>
                <c:pt idx="3783">
                  <c:v>36770</c:v>
                </c:pt>
                <c:pt idx="3784">
                  <c:v>36771</c:v>
                </c:pt>
                <c:pt idx="3785">
                  <c:v>36772</c:v>
                </c:pt>
                <c:pt idx="3786">
                  <c:v>36773</c:v>
                </c:pt>
                <c:pt idx="3787">
                  <c:v>36774</c:v>
                </c:pt>
                <c:pt idx="3788">
                  <c:v>36775</c:v>
                </c:pt>
                <c:pt idx="3789">
                  <c:v>36776</c:v>
                </c:pt>
                <c:pt idx="3790">
                  <c:v>36777</c:v>
                </c:pt>
                <c:pt idx="3791">
                  <c:v>36778</c:v>
                </c:pt>
                <c:pt idx="3792">
                  <c:v>36779</c:v>
                </c:pt>
                <c:pt idx="3793">
                  <c:v>36780</c:v>
                </c:pt>
                <c:pt idx="3794">
                  <c:v>36781</c:v>
                </c:pt>
                <c:pt idx="3795">
                  <c:v>36782</c:v>
                </c:pt>
                <c:pt idx="3796">
                  <c:v>36783</c:v>
                </c:pt>
                <c:pt idx="3797">
                  <c:v>36784</c:v>
                </c:pt>
                <c:pt idx="3798">
                  <c:v>36785</c:v>
                </c:pt>
                <c:pt idx="3799">
                  <c:v>36786</c:v>
                </c:pt>
                <c:pt idx="3800">
                  <c:v>36787</c:v>
                </c:pt>
                <c:pt idx="3801">
                  <c:v>36788</c:v>
                </c:pt>
                <c:pt idx="3802">
                  <c:v>36789</c:v>
                </c:pt>
                <c:pt idx="3803">
                  <c:v>36790</c:v>
                </c:pt>
                <c:pt idx="3804">
                  <c:v>36791</c:v>
                </c:pt>
                <c:pt idx="3805">
                  <c:v>36792</c:v>
                </c:pt>
                <c:pt idx="3806">
                  <c:v>36793</c:v>
                </c:pt>
                <c:pt idx="3807">
                  <c:v>36794</c:v>
                </c:pt>
                <c:pt idx="3808">
                  <c:v>36795</c:v>
                </c:pt>
                <c:pt idx="3809">
                  <c:v>36796</c:v>
                </c:pt>
                <c:pt idx="3810">
                  <c:v>36797</c:v>
                </c:pt>
                <c:pt idx="3811">
                  <c:v>36798</c:v>
                </c:pt>
                <c:pt idx="3812">
                  <c:v>36799</c:v>
                </c:pt>
                <c:pt idx="3813">
                  <c:v>36800</c:v>
                </c:pt>
                <c:pt idx="3814">
                  <c:v>36801</c:v>
                </c:pt>
                <c:pt idx="3815">
                  <c:v>36802</c:v>
                </c:pt>
                <c:pt idx="3816">
                  <c:v>36803</c:v>
                </c:pt>
                <c:pt idx="3817">
                  <c:v>36804</c:v>
                </c:pt>
                <c:pt idx="3818">
                  <c:v>36805</c:v>
                </c:pt>
                <c:pt idx="3819">
                  <c:v>36806</c:v>
                </c:pt>
                <c:pt idx="3820">
                  <c:v>36807</c:v>
                </c:pt>
                <c:pt idx="3821">
                  <c:v>36808</c:v>
                </c:pt>
                <c:pt idx="3822">
                  <c:v>36809</c:v>
                </c:pt>
                <c:pt idx="3823">
                  <c:v>36810</c:v>
                </c:pt>
                <c:pt idx="3824">
                  <c:v>36811</c:v>
                </c:pt>
                <c:pt idx="3825">
                  <c:v>36812</c:v>
                </c:pt>
                <c:pt idx="3826">
                  <c:v>36813</c:v>
                </c:pt>
                <c:pt idx="3827">
                  <c:v>36814</c:v>
                </c:pt>
                <c:pt idx="3828">
                  <c:v>36815</c:v>
                </c:pt>
                <c:pt idx="3829">
                  <c:v>36816</c:v>
                </c:pt>
                <c:pt idx="3830">
                  <c:v>36817</c:v>
                </c:pt>
                <c:pt idx="3831">
                  <c:v>36818</c:v>
                </c:pt>
                <c:pt idx="3832">
                  <c:v>36819</c:v>
                </c:pt>
                <c:pt idx="3833">
                  <c:v>36820</c:v>
                </c:pt>
                <c:pt idx="3834">
                  <c:v>36821</c:v>
                </c:pt>
                <c:pt idx="3835">
                  <c:v>36822</c:v>
                </c:pt>
                <c:pt idx="3836">
                  <c:v>36823</c:v>
                </c:pt>
                <c:pt idx="3837">
                  <c:v>36824</c:v>
                </c:pt>
                <c:pt idx="3838">
                  <c:v>36825</c:v>
                </c:pt>
                <c:pt idx="3839">
                  <c:v>36826</c:v>
                </c:pt>
                <c:pt idx="3840">
                  <c:v>36827</c:v>
                </c:pt>
                <c:pt idx="3841">
                  <c:v>36828</c:v>
                </c:pt>
                <c:pt idx="3842">
                  <c:v>36829</c:v>
                </c:pt>
                <c:pt idx="3843">
                  <c:v>36830</c:v>
                </c:pt>
                <c:pt idx="3844">
                  <c:v>36831</c:v>
                </c:pt>
                <c:pt idx="3845">
                  <c:v>36832</c:v>
                </c:pt>
                <c:pt idx="3846">
                  <c:v>36833</c:v>
                </c:pt>
                <c:pt idx="3847">
                  <c:v>36834</c:v>
                </c:pt>
                <c:pt idx="3848">
                  <c:v>36835</c:v>
                </c:pt>
                <c:pt idx="3849">
                  <c:v>36836</c:v>
                </c:pt>
                <c:pt idx="3850">
                  <c:v>36837</c:v>
                </c:pt>
                <c:pt idx="3851">
                  <c:v>36838</c:v>
                </c:pt>
                <c:pt idx="3852">
                  <c:v>36839</c:v>
                </c:pt>
                <c:pt idx="3853">
                  <c:v>36840</c:v>
                </c:pt>
                <c:pt idx="3854">
                  <c:v>36841</c:v>
                </c:pt>
                <c:pt idx="3855">
                  <c:v>36842</c:v>
                </c:pt>
                <c:pt idx="3856">
                  <c:v>36843</c:v>
                </c:pt>
                <c:pt idx="3857">
                  <c:v>36844</c:v>
                </c:pt>
                <c:pt idx="3858">
                  <c:v>36845</c:v>
                </c:pt>
                <c:pt idx="3859">
                  <c:v>36846</c:v>
                </c:pt>
                <c:pt idx="3860">
                  <c:v>36847</c:v>
                </c:pt>
                <c:pt idx="3861">
                  <c:v>36848</c:v>
                </c:pt>
                <c:pt idx="3862">
                  <c:v>36849</c:v>
                </c:pt>
                <c:pt idx="3863">
                  <c:v>36850</c:v>
                </c:pt>
                <c:pt idx="3864">
                  <c:v>36851</c:v>
                </c:pt>
                <c:pt idx="3865">
                  <c:v>36852</c:v>
                </c:pt>
                <c:pt idx="3866">
                  <c:v>36853</c:v>
                </c:pt>
                <c:pt idx="3867">
                  <c:v>36854</c:v>
                </c:pt>
                <c:pt idx="3868">
                  <c:v>36855</c:v>
                </c:pt>
                <c:pt idx="3869">
                  <c:v>36856</c:v>
                </c:pt>
                <c:pt idx="3870">
                  <c:v>36857</c:v>
                </c:pt>
                <c:pt idx="3871">
                  <c:v>36858</c:v>
                </c:pt>
                <c:pt idx="3872">
                  <c:v>36859</c:v>
                </c:pt>
                <c:pt idx="3873">
                  <c:v>36860</c:v>
                </c:pt>
                <c:pt idx="3874">
                  <c:v>36861</c:v>
                </c:pt>
                <c:pt idx="3875">
                  <c:v>36862</c:v>
                </c:pt>
                <c:pt idx="3876">
                  <c:v>36863</c:v>
                </c:pt>
                <c:pt idx="3877">
                  <c:v>36864</c:v>
                </c:pt>
                <c:pt idx="3878">
                  <c:v>36865</c:v>
                </c:pt>
                <c:pt idx="3879">
                  <c:v>36866</c:v>
                </c:pt>
                <c:pt idx="3880">
                  <c:v>36867</c:v>
                </c:pt>
                <c:pt idx="3881">
                  <c:v>36868</c:v>
                </c:pt>
                <c:pt idx="3882">
                  <c:v>36869</c:v>
                </c:pt>
                <c:pt idx="3883">
                  <c:v>36870</c:v>
                </c:pt>
                <c:pt idx="3884">
                  <c:v>36871</c:v>
                </c:pt>
                <c:pt idx="3885">
                  <c:v>36872</c:v>
                </c:pt>
                <c:pt idx="3886">
                  <c:v>36873</c:v>
                </c:pt>
                <c:pt idx="3887">
                  <c:v>36874</c:v>
                </c:pt>
                <c:pt idx="3888">
                  <c:v>36875</c:v>
                </c:pt>
                <c:pt idx="3889">
                  <c:v>36876</c:v>
                </c:pt>
                <c:pt idx="3890">
                  <c:v>36877</c:v>
                </c:pt>
                <c:pt idx="3891">
                  <c:v>36878</c:v>
                </c:pt>
                <c:pt idx="3892">
                  <c:v>36879</c:v>
                </c:pt>
                <c:pt idx="3893">
                  <c:v>36880</c:v>
                </c:pt>
                <c:pt idx="3894">
                  <c:v>36881</c:v>
                </c:pt>
                <c:pt idx="3895">
                  <c:v>36882</c:v>
                </c:pt>
                <c:pt idx="3896">
                  <c:v>36883</c:v>
                </c:pt>
                <c:pt idx="3897">
                  <c:v>36884</c:v>
                </c:pt>
                <c:pt idx="3898">
                  <c:v>36885</c:v>
                </c:pt>
                <c:pt idx="3899">
                  <c:v>36886</c:v>
                </c:pt>
                <c:pt idx="3900">
                  <c:v>36887</c:v>
                </c:pt>
                <c:pt idx="3901">
                  <c:v>36888</c:v>
                </c:pt>
                <c:pt idx="3902">
                  <c:v>36889</c:v>
                </c:pt>
                <c:pt idx="3903">
                  <c:v>36890</c:v>
                </c:pt>
                <c:pt idx="3904">
                  <c:v>36891</c:v>
                </c:pt>
                <c:pt idx="3905">
                  <c:v>36892</c:v>
                </c:pt>
                <c:pt idx="3906">
                  <c:v>36893</c:v>
                </c:pt>
                <c:pt idx="3907">
                  <c:v>36894</c:v>
                </c:pt>
                <c:pt idx="3908">
                  <c:v>36895</c:v>
                </c:pt>
                <c:pt idx="3909">
                  <c:v>36896</c:v>
                </c:pt>
                <c:pt idx="3910">
                  <c:v>36897</c:v>
                </c:pt>
                <c:pt idx="3911">
                  <c:v>36898</c:v>
                </c:pt>
                <c:pt idx="3912">
                  <c:v>36899</c:v>
                </c:pt>
                <c:pt idx="3913">
                  <c:v>36900</c:v>
                </c:pt>
                <c:pt idx="3914">
                  <c:v>36901</c:v>
                </c:pt>
                <c:pt idx="3915">
                  <c:v>36902</c:v>
                </c:pt>
                <c:pt idx="3916">
                  <c:v>36903</c:v>
                </c:pt>
                <c:pt idx="3917">
                  <c:v>36904</c:v>
                </c:pt>
                <c:pt idx="3918">
                  <c:v>36905</c:v>
                </c:pt>
                <c:pt idx="3919">
                  <c:v>36906</c:v>
                </c:pt>
                <c:pt idx="3920">
                  <c:v>36907</c:v>
                </c:pt>
                <c:pt idx="3921">
                  <c:v>36908</c:v>
                </c:pt>
                <c:pt idx="3922">
                  <c:v>36909</c:v>
                </c:pt>
                <c:pt idx="3923">
                  <c:v>36910</c:v>
                </c:pt>
                <c:pt idx="3924">
                  <c:v>36911</c:v>
                </c:pt>
                <c:pt idx="3925">
                  <c:v>36912</c:v>
                </c:pt>
                <c:pt idx="3926">
                  <c:v>36913</c:v>
                </c:pt>
                <c:pt idx="3927">
                  <c:v>36914</c:v>
                </c:pt>
                <c:pt idx="3928">
                  <c:v>36915</c:v>
                </c:pt>
                <c:pt idx="3929">
                  <c:v>36916</c:v>
                </c:pt>
                <c:pt idx="3930">
                  <c:v>36917</c:v>
                </c:pt>
                <c:pt idx="3931">
                  <c:v>36918</c:v>
                </c:pt>
                <c:pt idx="3932">
                  <c:v>36919</c:v>
                </c:pt>
                <c:pt idx="3933">
                  <c:v>36920</c:v>
                </c:pt>
                <c:pt idx="3934">
                  <c:v>36921</c:v>
                </c:pt>
                <c:pt idx="3935">
                  <c:v>36922</c:v>
                </c:pt>
                <c:pt idx="3936">
                  <c:v>36923</c:v>
                </c:pt>
                <c:pt idx="3937">
                  <c:v>36924</c:v>
                </c:pt>
                <c:pt idx="3938">
                  <c:v>36925</c:v>
                </c:pt>
                <c:pt idx="3939">
                  <c:v>36926</c:v>
                </c:pt>
                <c:pt idx="3940">
                  <c:v>36927</c:v>
                </c:pt>
                <c:pt idx="3941">
                  <c:v>36928</c:v>
                </c:pt>
                <c:pt idx="3942">
                  <c:v>36929</c:v>
                </c:pt>
                <c:pt idx="3943">
                  <c:v>36930</c:v>
                </c:pt>
                <c:pt idx="3944">
                  <c:v>36931</c:v>
                </c:pt>
                <c:pt idx="3945">
                  <c:v>36932</c:v>
                </c:pt>
                <c:pt idx="3946">
                  <c:v>36933</c:v>
                </c:pt>
                <c:pt idx="3947">
                  <c:v>36934</c:v>
                </c:pt>
                <c:pt idx="3948">
                  <c:v>36935</c:v>
                </c:pt>
                <c:pt idx="3949">
                  <c:v>36936</c:v>
                </c:pt>
                <c:pt idx="3950">
                  <c:v>36937</c:v>
                </c:pt>
                <c:pt idx="3951">
                  <c:v>36938</c:v>
                </c:pt>
                <c:pt idx="3952">
                  <c:v>36939</c:v>
                </c:pt>
                <c:pt idx="3953">
                  <c:v>36940</c:v>
                </c:pt>
                <c:pt idx="3954">
                  <c:v>36941</c:v>
                </c:pt>
                <c:pt idx="3955">
                  <c:v>36942</c:v>
                </c:pt>
                <c:pt idx="3956">
                  <c:v>36943</c:v>
                </c:pt>
                <c:pt idx="3957">
                  <c:v>36944</c:v>
                </c:pt>
                <c:pt idx="3958">
                  <c:v>36945</c:v>
                </c:pt>
                <c:pt idx="3959">
                  <c:v>36946</c:v>
                </c:pt>
                <c:pt idx="3960">
                  <c:v>36947</c:v>
                </c:pt>
                <c:pt idx="3961">
                  <c:v>36948</c:v>
                </c:pt>
                <c:pt idx="3962">
                  <c:v>36949</c:v>
                </c:pt>
                <c:pt idx="3963">
                  <c:v>36950</c:v>
                </c:pt>
                <c:pt idx="3964">
                  <c:v>36951</c:v>
                </c:pt>
                <c:pt idx="3965">
                  <c:v>36952</c:v>
                </c:pt>
                <c:pt idx="3966">
                  <c:v>36953</c:v>
                </c:pt>
                <c:pt idx="3967">
                  <c:v>36954</c:v>
                </c:pt>
                <c:pt idx="3968">
                  <c:v>36955</c:v>
                </c:pt>
                <c:pt idx="3969">
                  <c:v>36956</c:v>
                </c:pt>
                <c:pt idx="3970">
                  <c:v>36957</c:v>
                </c:pt>
                <c:pt idx="3971">
                  <c:v>36958</c:v>
                </c:pt>
                <c:pt idx="3972">
                  <c:v>36959</c:v>
                </c:pt>
                <c:pt idx="3973">
                  <c:v>36960</c:v>
                </c:pt>
                <c:pt idx="3974">
                  <c:v>36961</c:v>
                </c:pt>
                <c:pt idx="3975">
                  <c:v>36962</c:v>
                </c:pt>
                <c:pt idx="3976">
                  <c:v>36963</c:v>
                </c:pt>
                <c:pt idx="3977">
                  <c:v>36964</c:v>
                </c:pt>
                <c:pt idx="3978">
                  <c:v>36965</c:v>
                </c:pt>
                <c:pt idx="3979">
                  <c:v>36966</c:v>
                </c:pt>
                <c:pt idx="3980">
                  <c:v>36967</c:v>
                </c:pt>
                <c:pt idx="3981">
                  <c:v>36968</c:v>
                </c:pt>
                <c:pt idx="3982">
                  <c:v>36969</c:v>
                </c:pt>
                <c:pt idx="3983">
                  <c:v>36970</c:v>
                </c:pt>
                <c:pt idx="3984">
                  <c:v>36971</c:v>
                </c:pt>
                <c:pt idx="3985">
                  <c:v>36972</c:v>
                </c:pt>
                <c:pt idx="3986">
                  <c:v>36973</c:v>
                </c:pt>
                <c:pt idx="3987">
                  <c:v>36974</c:v>
                </c:pt>
                <c:pt idx="3988">
                  <c:v>36975</c:v>
                </c:pt>
                <c:pt idx="3989">
                  <c:v>36976</c:v>
                </c:pt>
                <c:pt idx="3990">
                  <c:v>36977</c:v>
                </c:pt>
                <c:pt idx="3991">
                  <c:v>36978</c:v>
                </c:pt>
                <c:pt idx="3992">
                  <c:v>36979</c:v>
                </c:pt>
                <c:pt idx="3993">
                  <c:v>36980</c:v>
                </c:pt>
                <c:pt idx="3994">
                  <c:v>36981</c:v>
                </c:pt>
                <c:pt idx="3995">
                  <c:v>36982</c:v>
                </c:pt>
                <c:pt idx="3996">
                  <c:v>36983</c:v>
                </c:pt>
                <c:pt idx="3997">
                  <c:v>36984</c:v>
                </c:pt>
                <c:pt idx="3998">
                  <c:v>36985</c:v>
                </c:pt>
                <c:pt idx="3999">
                  <c:v>36986</c:v>
                </c:pt>
                <c:pt idx="4000">
                  <c:v>36987</c:v>
                </c:pt>
                <c:pt idx="4001">
                  <c:v>36988</c:v>
                </c:pt>
                <c:pt idx="4002">
                  <c:v>36989</c:v>
                </c:pt>
                <c:pt idx="4003">
                  <c:v>36990</c:v>
                </c:pt>
                <c:pt idx="4004">
                  <c:v>36991</c:v>
                </c:pt>
                <c:pt idx="4005">
                  <c:v>36992</c:v>
                </c:pt>
                <c:pt idx="4006">
                  <c:v>36993</c:v>
                </c:pt>
                <c:pt idx="4007">
                  <c:v>36994</c:v>
                </c:pt>
                <c:pt idx="4008">
                  <c:v>36995</c:v>
                </c:pt>
                <c:pt idx="4009">
                  <c:v>36996</c:v>
                </c:pt>
                <c:pt idx="4010">
                  <c:v>36997</c:v>
                </c:pt>
                <c:pt idx="4011">
                  <c:v>36998</c:v>
                </c:pt>
                <c:pt idx="4012">
                  <c:v>36999</c:v>
                </c:pt>
                <c:pt idx="4013">
                  <c:v>37000</c:v>
                </c:pt>
                <c:pt idx="4014">
                  <c:v>37001</c:v>
                </c:pt>
                <c:pt idx="4015">
                  <c:v>37002</c:v>
                </c:pt>
                <c:pt idx="4016">
                  <c:v>37003</c:v>
                </c:pt>
                <c:pt idx="4017">
                  <c:v>37004</c:v>
                </c:pt>
                <c:pt idx="4018">
                  <c:v>37005</c:v>
                </c:pt>
                <c:pt idx="4019">
                  <c:v>37006</c:v>
                </c:pt>
                <c:pt idx="4020">
                  <c:v>37007</c:v>
                </c:pt>
                <c:pt idx="4021">
                  <c:v>37008</c:v>
                </c:pt>
                <c:pt idx="4022">
                  <c:v>37009</c:v>
                </c:pt>
                <c:pt idx="4023">
                  <c:v>37010</c:v>
                </c:pt>
                <c:pt idx="4024">
                  <c:v>37011</c:v>
                </c:pt>
                <c:pt idx="4025">
                  <c:v>37012</c:v>
                </c:pt>
                <c:pt idx="4026">
                  <c:v>37013</c:v>
                </c:pt>
                <c:pt idx="4027">
                  <c:v>37014</c:v>
                </c:pt>
                <c:pt idx="4028">
                  <c:v>37015</c:v>
                </c:pt>
                <c:pt idx="4029">
                  <c:v>37016</c:v>
                </c:pt>
                <c:pt idx="4030">
                  <c:v>37017</c:v>
                </c:pt>
                <c:pt idx="4031">
                  <c:v>37018</c:v>
                </c:pt>
                <c:pt idx="4032">
                  <c:v>37019</c:v>
                </c:pt>
                <c:pt idx="4033">
                  <c:v>37020</c:v>
                </c:pt>
                <c:pt idx="4034">
                  <c:v>37021</c:v>
                </c:pt>
                <c:pt idx="4035">
                  <c:v>37022</c:v>
                </c:pt>
                <c:pt idx="4036">
                  <c:v>37023</c:v>
                </c:pt>
                <c:pt idx="4037">
                  <c:v>37024</c:v>
                </c:pt>
                <c:pt idx="4038">
                  <c:v>37025</c:v>
                </c:pt>
                <c:pt idx="4039">
                  <c:v>37026</c:v>
                </c:pt>
                <c:pt idx="4040">
                  <c:v>37027</c:v>
                </c:pt>
                <c:pt idx="4041">
                  <c:v>37028</c:v>
                </c:pt>
                <c:pt idx="4042">
                  <c:v>37029</c:v>
                </c:pt>
                <c:pt idx="4043">
                  <c:v>37030</c:v>
                </c:pt>
                <c:pt idx="4044">
                  <c:v>37031</c:v>
                </c:pt>
                <c:pt idx="4045">
                  <c:v>37032</c:v>
                </c:pt>
                <c:pt idx="4046">
                  <c:v>37033</c:v>
                </c:pt>
                <c:pt idx="4047">
                  <c:v>37034</c:v>
                </c:pt>
                <c:pt idx="4048">
                  <c:v>37035</c:v>
                </c:pt>
                <c:pt idx="4049">
                  <c:v>37036</c:v>
                </c:pt>
                <c:pt idx="4050">
                  <c:v>37037</c:v>
                </c:pt>
                <c:pt idx="4051">
                  <c:v>37038</c:v>
                </c:pt>
                <c:pt idx="4052">
                  <c:v>37039</c:v>
                </c:pt>
                <c:pt idx="4053">
                  <c:v>37040</c:v>
                </c:pt>
                <c:pt idx="4054">
                  <c:v>37041</c:v>
                </c:pt>
                <c:pt idx="4055">
                  <c:v>37042</c:v>
                </c:pt>
                <c:pt idx="4056">
                  <c:v>37043</c:v>
                </c:pt>
                <c:pt idx="4057">
                  <c:v>37044</c:v>
                </c:pt>
                <c:pt idx="4058">
                  <c:v>37045</c:v>
                </c:pt>
                <c:pt idx="4059">
                  <c:v>37046</c:v>
                </c:pt>
                <c:pt idx="4060">
                  <c:v>37047</c:v>
                </c:pt>
                <c:pt idx="4061">
                  <c:v>37048</c:v>
                </c:pt>
                <c:pt idx="4062">
                  <c:v>37049</c:v>
                </c:pt>
                <c:pt idx="4063">
                  <c:v>37050</c:v>
                </c:pt>
                <c:pt idx="4064">
                  <c:v>37051</c:v>
                </c:pt>
                <c:pt idx="4065">
                  <c:v>37052</c:v>
                </c:pt>
                <c:pt idx="4066">
                  <c:v>37053</c:v>
                </c:pt>
                <c:pt idx="4067">
                  <c:v>37054</c:v>
                </c:pt>
                <c:pt idx="4068">
                  <c:v>37055</c:v>
                </c:pt>
                <c:pt idx="4069">
                  <c:v>37056</c:v>
                </c:pt>
                <c:pt idx="4070">
                  <c:v>37057</c:v>
                </c:pt>
                <c:pt idx="4071">
                  <c:v>37058</c:v>
                </c:pt>
                <c:pt idx="4072">
                  <c:v>37059</c:v>
                </c:pt>
                <c:pt idx="4073">
                  <c:v>37060</c:v>
                </c:pt>
                <c:pt idx="4074">
                  <c:v>37061</c:v>
                </c:pt>
                <c:pt idx="4075">
                  <c:v>37062</c:v>
                </c:pt>
                <c:pt idx="4076">
                  <c:v>37063</c:v>
                </c:pt>
                <c:pt idx="4077">
                  <c:v>37064</c:v>
                </c:pt>
                <c:pt idx="4078">
                  <c:v>37065</c:v>
                </c:pt>
                <c:pt idx="4079">
                  <c:v>37066</c:v>
                </c:pt>
                <c:pt idx="4080">
                  <c:v>37067</c:v>
                </c:pt>
                <c:pt idx="4081">
                  <c:v>37068</c:v>
                </c:pt>
                <c:pt idx="4082">
                  <c:v>37069</c:v>
                </c:pt>
                <c:pt idx="4083">
                  <c:v>37070</c:v>
                </c:pt>
                <c:pt idx="4084">
                  <c:v>37071</c:v>
                </c:pt>
                <c:pt idx="4085">
                  <c:v>37072</c:v>
                </c:pt>
                <c:pt idx="4086">
                  <c:v>37073</c:v>
                </c:pt>
                <c:pt idx="4087">
                  <c:v>37074</c:v>
                </c:pt>
                <c:pt idx="4088">
                  <c:v>37075</c:v>
                </c:pt>
                <c:pt idx="4089">
                  <c:v>37076</c:v>
                </c:pt>
                <c:pt idx="4090">
                  <c:v>37077</c:v>
                </c:pt>
                <c:pt idx="4091">
                  <c:v>37078</c:v>
                </c:pt>
                <c:pt idx="4092">
                  <c:v>37079</c:v>
                </c:pt>
                <c:pt idx="4093">
                  <c:v>37080</c:v>
                </c:pt>
                <c:pt idx="4094">
                  <c:v>37081</c:v>
                </c:pt>
                <c:pt idx="4095">
                  <c:v>37082</c:v>
                </c:pt>
                <c:pt idx="4096">
                  <c:v>37083</c:v>
                </c:pt>
                <c:pt idx="4097">
                  <c:v>37084</c:v>
                </c:pt>
                <c:pt idx="4098">
                  <c:v>37085</c:v>
                </c:pt>
                <c:pt idx="4099">
                  <c:v>37086</c:v>
                </c:pt>
                <c:pt idx="4100">
                  <c:v>37087</c:v>
                </c:pt>
                <c:pt idx="4101">
                  <c:v>37088</c:v>
                </c:pt>
                <c:pt idx="4102">
                  <c:v>37089</c:v>
                </c:pt>
                <c:pt idx="4103">
                  <c:v>37090</c:v>
                </c:pt>
                <c:pt idx="4104">
                  <c:v>37091</c:v>
                </c:pt>
                <c:pt idx="4105">
                  <c:v>37092</c:v>
                </c:pt>
                <c:pt idx="4106">
                  <c:v>37093</c:v>
                </c:pt>
                <c:pt idx="4107">
                  <c:v>37094</c:v>
                </c:pt>
                <c:pt idx="4108">
                  <c:v>37095</c:v>
                </c:pt>
                <c:pt idx="4109">
                  <c:v>37096</c:v>
                </c:pt>
                <c:pt idx="4110">
                  <c:v>37097</c:v>
                </c:pt>
                <c:pt idx="4111">
                  <c:v>37098</c:v>
                </c:pt>
                <c:pt idx="4112">
                  <c:v>37099</c:v>
                </c:pt>
                <c:pt idx="4113">
                  <c:v>37100</c:v>
                </c:pt>
                <c:pt idx="4114">
                  <c:v>37101</c:v>
                </c:pt>
                <c:pt idx="4115">
                  <c:v>37102</c:v>
                </c:pt>
                <c:pt idx="4116">
                  <c:v>37103</c:v>
                </c:pt>
                <c:pt idx="4117">
                  <c:v>37104</c:v>
                </c:pt>
                <c:pt idx="4118">
                  <c:v>37105</c:v>
                </c:pt>
                <c:pt idx="4119">
                  <c:v>37106</c:v>
                </c:pt>
                <c:pt idx="4120">
                  <c:v>37107</c:v>
                </c:pt>
                <c:pt idx="4121">
                  <c:v>37108</c:v>
                </c:pt>
                <c:pt idx="4122">
                  <c:v>37109</c:v>
                </c:pt>
                <c:pt idx="4123">
                  <c:v>37110</c:v>
                </c:pt>
                <c:pt idx="4124">
                  <c:v>37111</c:v>
                </c:pt>
                <c:pt idx="4125">
                  <c:v>37112</c:v>
                </c:pt>
                <c:pt idx="4126">
                  <c:v>37113</c:v>
                </c:pt>
                <c:pt idx="4127">
                  <c:v>37114</c:v>
                </c:pt>
                <c:pt idx="4128">
                  <c:v>37115</c:v>
                </c:pt>
                <c:pt idx="4129">
                  <c:v>37116</c:v>
                </c:pt>
                <c:pt idx="4130">
                  <c:v>37117</c:v>
                </c:pt>
                <c:pt idx="4131">
                  <c:v>37118</c:v>
                </c:pt>
                <c:pt idx="4132">
                  <c:v>37119</c:v>
                </c:pt>
                <c:pt idx="4133">
                  <c:v>37120</c:v>
                </c:pt>
                <c:pt idx="4134">
                  <c:v>37121</c:v>
                </c:pt>
                <c:pt idx="4135">
                  <c:v>37122</c:v>
                </c:pt>
                <c:pt idx="4136">
                  <c:v>37123</c:v>
                </c:pt>
                <c:pt idx="4137">
                  <c:v>37124</c:v>
                </c:pt>
                <c:pt idx="4138">
                  <c:v>37125</c:v>
                </c:pt>
                <c:pt idx="4139">
                  <c:v>37126</c:v>
                </c:pt>
                <c:pt idx="4140">
                  <c:v>37127</c:v>
                </c:pt>
                <c:pt idx="4141">
                  <c:v>37128</c:v>
                </c:pt>
                <c:pt idx="4142">
                  <c:v>37129</c:v>
                </c:pt>
                <c:pt idx="4143">
                  <c:v>37130</c:v>
                </c:pt>
                <c:pt idx="4144">
                  <c:v>37131</c:v>
                </c:pt>
                <c:pt idx="4145">
                  <c:v>37132</c:v>
                </c:pt>
                <c:pt idx="4146">
                  <c:v>37133</c:v>
                </c:pt>
                <c:pt idx="4147">
                  <c:v>37134</c:v>
                </c:pt>
                <c:pt idx="4148">
                  <c:v>37135</c:v>
                </c:pt>
                <c:pt idx="4149">
                  <c:v>37136</c:v>
                </c:pt>
                <c:pt idx="4150">
                  <c:v>37137</c:v>
                </c:pt>
                <c:pt idx="4151">
                  <c:v>37138</c:v>
                </c:pt>
                <c:pt idx="4152">
                  <c:v>37139</c:v>
                </c:pt>
                <c:pt idx="4153">
                  <c:v>37140</c:v>
                </c:pt>
                <c:pt idx="4154">
                  <c:v>37141</c:v>
                </c:pt>
                <c:pt idx="4155">
                  <c:v>37142</c:v>
                </c:pt>
                <c:pt idx="4156">
                  <c:v>37143</c:v>
                </c:pt>
                <c:pt idx="4157">
                  <c:v>37144</c:v>
                </c:pt>
                <c:pt idx="4158">
                  <c:v>37145</c:v>
                </c:pt>
                <c:pt idx="4159">
                  <c:v>37146</c:v>
                </c:pt>
                <c:pt idx="4160">
                  <c:v>37147</c:v>
                </c:pt>
                <c:pt idx="4161">
                  <c:v>37148</c:v>
                </c:pt>
                <c:pt idx="4162">
                  <c:v>37149</c:v>
                </c:pt>
                <c:pt idx="4163">
                  <c:v>37150</c:v>
                </c:pt>
                <c:pt idx="4164">
                  <c:v>37151</c:v>
                </c:pt>
                <c:pt idx="4165">
                  <c:v>37152</c:v>
                </c:pt>
                <c:pt idx="4166">
                  <c:v>37153</c:v>
                </c:pt>
                <c:pt idx="4167">
                  <c:v>37154</c:v>
                </c:pt>
                <c:pt idx="4168">
                  <c:v>37155</c:v>
                </c:pt>
                <c:pt idx="4169">
                  <c:v>37156</c:v>
                </c:pt>
                <c:pt idx="4170">
                  <c:v>37157</c:v>
                </c:pt>
                <c:pt idx="4171">
                  <c:v>37158</c:v>
                </c:pt>
                <c:pt idx="4172">
                  <c:v>37159</c:v>
                </c:pt>
                <c:pt idx="4173">
                  <c:v>37160</c:v>
                </c:pt>
                <c:pt idx="4174">
                  <c:v>37161</c:v>
                </c:pt>
                <c:pt idx="4175">
                  <c:v>37162</c:v>
                </c:pt>
                <c:pt idx="4176">
                  <c:v>37163</c:v>
                </c:pt>
                <c:pt idx="4177">
                  <c:v>37164</c:v>
                </c:pt>
                <c:pt idx="4178">
                  <c:v>37165</c:v>
                </c:pt>
                <c:pt idx="4179">
                  <c:v>37166</c:v>
                </c:pt>
                <c:pt idx="4180">
                  <c:v>37167</c:v>
                </c:pt>
                <c:pt idx="4181">
                  <c:v>37168</c:v>
                </c:pt>
                <c:pt idx="4182">
                  <c:v>37169</c:v>
                </c:pt>
                <c:pt idx="4183">
                  <c:v>37170</c:v>
                </c:pt>
                <c:pt idx="4184">
                  <c:v>37171</c:v>
                </c:pt>
                <c:pt idx="4185">
                  <c:v>37172</c:v>
                </c:pt>
                <c:pt idx="4186">
                  <c:v>37173</c:v>
                </c:pt>
                <c:pt idx="4187">
                  <c:v>37174</c:v>
                </c:pt>
                <c:pt idx="4188">
                  <c:v>37175</c:v>
                </c:pt>
                <c:pt idx="4189">
                  <c:v>37176</c:v>
                </c:pt>
                <c:pt idx="4190">
                  <c:v>37177</c:v>
                </c:pt>
                <c:pt idx="4191">
                  <c:v>37178</c:v>
                </c:pt>
                <c:pt idx="4192">
                  <c:v>37179</c:v>
                </c:pt>
                <c:pt idx="4193">
                  <c:v>37180</c:v>
                </c:pt>
                <c:pt idx="4194">
                  <c:v>37181</c:v>
                </c:pt>
                <c:pt idx="4195">
                  <c:v>37182</c:v>
                </c:pt>
                <c:pt idx="4196">
                  <c:v>37183</c:v>
                </c:pt>
                <c:pt idx="4197">
                  <c:v>37184</c:v>
                </c:pt>
                <c:pt idx="4198">
                  <c:v>37185</c:v>
                </c:pt>
                <c:pt idx="4199">
                  <c:v>37186</c:v>
                </c:pt>
                <c:pt idx="4200">
                  <c:v>37187</c:v>
                </c:pt>
                <c:pt idx="4201">
                  <c:v>37188</c:v>
                </c:pt>
                <c:pt idx="4202">
                  <c:v>37189</c:v>
                </c:pt>
                <c:pt idx="4203">
                  <c:v>37190</c:v>
                </c:pt>
                <c:pt idx="4204">
                  <c:v>37191</c:v>
                </c:pt>
                <c:pt idx="4205">
                  <c:v>37192</c:v>
                </c:pt>
                <c:pt idx="4206">
                  <c:v>37193</c:v>
                </c:pt>
                <c:pt idx="4207">
                  <c:v>37194</c:v>
                </c:pt>
                <c:pt idx="4208">
                  <c:v>37195</c:v>
                </c:pt>
                <c:pt idx="4209">
                  <c:v>37196</c:v>
                </c:pt>
                <c:pt idx="4210">
                  <c:v>37197</c:v>
                </c:pt>
                <c:pt idx="4211">
                  <c:v>37198</c:v>
                </c:pt>
                <c:pt idx="4212">
                  <c:v>37199</c:v>
                </c:pt>
                <c:pt idx="4213">
                  <c:v>37200</c:v>
                </c:pt>
                <c:pt idx="4214">
                  <c:v>37201</c:v>
                </c:pt>
                <c:pt idx="4215">
                  <c:v>37202</c:v>
                </c:pt>
                <c:pt idx="4216">
                  <c:v>37203</c:v>
                </c:pt>
                <c:pt idx="4217">
                  <c:v>37204</c:v>
                </c:pt>
                <c:pt idx="4218">
                  <c:v>37205</c:v>
                </c:pt>
                <c:pt idx="4219">
                  <c:v>37206</c:v>
                </c:pt>
                <c:pt idx="4220">
                  <c:v>37207</c:v>
                </c:pt>
                <c:pt idx="4221">
                  <c:v>37208</c:v>
                </c:pt>
                <c:pt idx="4222">
                  <c:v>37209</c:v>
                </c:pt>
                <c:pt idx="4223">
                  <c:v>37210</c:v>
                </c:pt>
                <c:pt idx="4224">
                  <c:v>37211</c:v>
                </c:pt>
                <c:pt idx="4225">
                  <c:v>37212</c:v>
                </c:pt>
                <c:pt idx="4226">
                  <c:v>37213</c:v>
                </c:pt>
                <c:pt idx="4227">
                  <c:v>37214</c:v>
                </c:pt>
                <c:pt idx="4228">
                  <c:v>37215</c:v>
                </c:pt>
                <c:pt idx="4229">
                  <c:v>37216</c:v>
                </c:pt>
                <c:pt idx="4230">
                  <c:v>37217</c:v>
                </c:pt>
                <c:pt idx="4231">
                  <c:v>37218</c:v>
                </c:pt>
                <c:pt idx="4232">
                  <c:v>37219</c:v>
                </c:pt>
                <c:pt idx="4233">
                  <c:v>37220</c:v>
                </c:pt>
                <c:pt idx="4234">
                  <c:v>37221</c:v>
                </c:pt>
                <c:pt idx="4235">
                  <c:v>37222</c:v>
                </c:pt>
                <c:pt idx="4236">
                  <c:v>37223</c:v>
                </c:pt>
                <c:pt idx="4237">
                  <c:v>37224</c:v>
                </c:pt>
                <c:pt idx="4238">
                  <c:v>37225</c:v>
                </c:pt>
                <c:pt idx="4239">
                  <c:v>37226</c:v>
                </c:pt>
                <c:pt idx="4240">
                  <c:v>37227</c:v>
                </c:pt>
                <c:pt idx="4241">
                  <c:v>37228</c:v>
                </c:pt>
                <c:pt idx="4242">
                  <c:v>37229</c:v>
                </c:pt>
                <c:pt idx="4243">
                  <c:v>37230</c:v>
                </c:pt>
                <c:pt idx="4244">
                  <c:v>37231</c:v>
                </c:pt>
                <c:pt idx="4245">
                  <c:v>37232</c:v>
                </c:pt>
                <c:pt idx="4246">
                  <c:v>37233</c:v>
                </c:pt>
                <c:pt idx="4247">
                  <c:v>37234</c:v>
                </c:pt>
                <c:pt idx="4248">
                  <c:v>37235</c:v>
                </c:pt>
                <c:pt idx="4249">
                  <c:v>37236</c:v>
                </c:pt>
                <c:pt idx="4250">
                  <c:v>37237</c:v>
                </c:pt>
                <c:pt idx="4251">
                  <c:v>37238</c:v>
                </c:pt>
                <c:pt idx="4252">
                  <c:v>37239</c:v>
                </c:pt>
                <c:pt idx="4253">
                  <c:v>37240</c:v>
                </c:pt>
                <c:pt idx="4254">
                  <c:v>37241</c:v>
                </c:pt>
                <c:pt idx="4255">
                  <c:v>37242</c:v>
                </c:pt>
                <c:pt idx="4256">
                  <c:v>37243</c:v>
                </c:pt>
                <c:pt idx="4257">
                  <c:v>37244</c:v>
                </c:pt>
                <c:pt idx="4258">
                  <c:v>37245</c:v>
                </c:pt>
                <c:pt idx="4259">
                  <c:v>37246</c:v>
                </c:pt>
                <c:pt idx="4260">
                  <c:v>37247</c:v>
                </c:pt>
                <c:pt idx="4261">
                  <c:v>37248</c:v>
                </c:pt>
                <c:pt idx="4262">
                  <c:v>37249</c:v>
                </c:pt>
                <c:pt idx="4263">
                  <c:v>37250</c:v>
                </c:pt>
                <c:pt idx="4264">
                  <c:v>37251</c:v>
                </c:pt>
                <c:pt idx="4265">
                  <c:v>37252</c:v>
                </c:pt>
                <c:pt idx="4266">
                  <c:v>37253</c:v>
                </c:pt>
                <c:pt idx="4267">
                  <c:v>37254</c:v>
                </c:pt>
                <c:pt idx="4268">
                  <c:v>37255</c:v>
                </c:pt>
                <c:pt idx="4269">
                  <c:v>37256</c:v>
                </c:pt>
                <c:pt idx="4270">
                  <c:v>37257</c:v>
                </c:pt>
                <c:pt idx="4271">
                  <c:v>37258</c:v>
                </c:pt>
                <c:pt idx="4272">
                  <c:v>37259</c:v>
                </c:pt>
                <c:pt idx="4273">
                  <c:v>37260</c:v>
                </c:pt>
                <c:pt idx="4274">
                  <c:v>37261</c:v>
                </c:pt>
                <c:pt idx="4275">
                  <c:v>37262</c:v>
                </c:pt>
                <c:pt idx="4276">
                  <c:v>37263</c:v>
                </c:pt>
                <c:pt idx="4277">
                  <c:v>37264</c:v>
                </c:pt>
                <c:pt idx="4278">
                  <c:v>37265</c:v>
                </c:pt>
                <c:pt idx="4279">
                  <c:v>37266</c:v>
                </c:pt>
                <c:pt idx="4280">
                  <c:v>37267</c:v>
                </c:pt>
                <c:pt idx="4281">
                  <c:v>37268</c:v>
                </c:pt>
                <c:pt idx="4282">
                  <c:v>37269</c:v>
                </c:pt>
                <c:pt idx="4283">
                  <c:v>37270</c:v>
                </c:pt>
                <c:pt idx="4284">
                  <c:v>37271</c:v>
                </c:pt>
                <c:pt idx="4285">
                  <c:v>37272</c:v>
                </c:pt>
                <c:pt idx="4286">
                  <c:v>37273</c:v>
                </c:pt>
                <c:pt idx="4287">
                  <c:v>37274</c:v>
                </c:pt>
                <c:pt idx="4288">
                  <c:v>37275</c:v>
                </c:pt>
                <c:pt idx="4289">
                  <c:v>37276</c:v>
                </c:pt>
                <c:pt idx="4290">
                  <c:v>37277</c:v>
                </c:pt>
                <c:pt idx="4291">
                  <c:v>37278</c:v>
                </c:pt>
                <c:pt idx="4292">
                  <c:v>37279</c:v>
                </c:pt>
                <c:pt idx="4293">
                  <c:v>37280</c:v>
                </c:pt>
                <c:pt idx="4294">
                  <c:v>37281</c:v>
                </c:pt>
                <c:pt idx="4295">
                  <c:v>37282</c:v>
                </c:pt>
                <c:pt idx="4296">
                  <c:v>37283</c:v>
                </c:pt>
                <c:pt idx="4297">
                  <c:v>37284</c:v>
                </c:pt>
                <c:pt idx="4298">
                  <c:v>37285</c:v>
                </c:pt>
                <c:pt idx="4299">
                  <c:v>37286</c:v>
                </c:pt>
                <c:pt idx="4300">
                  <c:v>37287</c:v>
                </c:pt>
                <c:pt idx="4301">
                  <c:v>37288</c:v>
                </c:pt>
                <c:pt idx="4302">
                  <c:v>37289</c:v>
                </c:pt>
                <c:pt idx="4303">
                  <c:v>37290</c:v>
                </c:pt>
                <c:pt idx="4304">
                  <c:v>37291</c:v>
                </c:pt>
                <c:pt idx="4305">
                  <c:v>37292</c:v>
                </c:pt>
                <c:pt idx="4306">
                  <c:v>37293</c:v>
                </c:pt>
                <c:pt idx="4307">
                  <c:v>37294</c:v>
                </c:pt>
                <c:pt idx="4308">
                  <c:v>37295</c:v>
                </c:pt>
                <c:pt idx="4309">
                  <c:v>37296</c:v>
                </c:pt>
                <c:pt idx="4310">
                  <c:v>37297</c:v>
                </c:pt>
                <c:pt idx="4311">
                  <c:v>37298</c:v>
                </c:pt>
                <c:pt idx="4312">
                  <c:v>37299</c:v>
                </c:pt>
                <c:pt idx="4313">
                  <c:v>37300</c:v>
                </c:pt>
                <c:pt idx="4314">
                  <c:v>37301</c:v>
                </c:pt>
                <c:pt idx="4315">
                  <c:v>37302</c:v>
                </c:pt>
                <c:pt idx="4316">
                  <c:v>37303</c:v>
                </c:pt>
                <c:pt idx="4317">
                  <c:v>37304</c:v>
                </c:pt>
                <c:pt idx="4318">
                  <c:v>37305</c:v>
                </c:pt>
                <c:pt idx="4319">
                  <c:v>37306</c:v>
                </c:pt>
                <c:pt idx="4320">
                  <c:v>37307</c:v>
                </c:pt>
                <c:pt idx="4321">
                  <c:v>37308</c:v>
                </c:pt>
                <c:pt idx="4322">
                  <c:v>37309</c:v>
                </c:pt>
                <c:pt idx="4323">
                  <c:v>37310</c:v>
                </c:pt>
                <c:pt idx="4324">
                  <c:v>37311</c:v>
                </c:pt>
                <c:pt idx="4325">
                  <c:v>37312</c:v>
                </c:pt>
                <c:pt idx="4326">
                  <c:v>37313</c:v>
                </c:pt>
                <c:pt idx="4327">
                  <c:v>37314</c:v>
                </c:pt>
                <c:pt idx="4328">
                  <c:v>37315</c:v>
                </c:pt>
                <c:pt idx="4329">
                  <c:v>37316</c:v>
                </c:pt>
                <c:pt idx="4330">
                  <c:v>37317</c:v>
                </c:pt>
                <c:pt idx="4331">
                  <c:v>37318</c:v>
                </c:pt>
                <c:pt idx="4332">
                  <c:v>37319</c:v>
                </c:pt>
                <c:pt idx="4333">
                  <c:v>37320</c:v>
                </c:pt>
                <c:pt idx="4334">
                  <c:v>37321</c:v>
                </c:pt>
                <c:pt idx="4335">
                  <c:v>37322</c:v>
                </c:pt>
                <c:pt idx="4336">
                  <c:v>37323</c:v>
                </c:pt>
                <c:pt idx="4337">
                  <c:v>37324</c:v>
                </c:pt>
                <c:pt idx="4338">
                  <c:v>37325</c:v>
                </c:pt>
                <c:pt idx="4339">
                  <c:v>37326</c:v>
                </c:pt>
                <c:pt idx="4340">
                  <c:v>37327</c:v>
                </c:pt>
                <c:pt idx="4341">
                  <c:v>37328</c:v>
                </c:pt>
                <c:pt idx="4342">
                  <c:v>37329</c:v>
                </c:pt>
                <c:pt idx="4343">
                  <c:v>37330</c:v>
                </c:pt>
                <c:pt idx="4344">
                  <c:v>37331</c:v>
                </c:pt>
                <c:pt idx="4345">
                  <c:v>37332</c:v>
                </c:pt>
                <c:pt idx="4346">
                  <c:v>37333</c:v>
                </c:pt>
                <c:pt idx="4347">
                  <c:v>37334</c:v>
                </c:pt>
                <c:pt idx="4348">
                  <c:v>37335</c:v>
                </c:pt>
                <c:pt idx="4349">
                  <c:v>37336</c:v>
                </c:pt>
                <c:pt idx="4350">
                  <c:v>37337</c:v>
                </c:pt>
                <c:pt idx="4351">
                  <c:v>37338</c:v>
                </c:pt>
                <c:pt idx="4352">
                  <c:v>37339</c:v>
                </c:pt>
                <c:pt idx="4353">
                  <c:v>37340</c:v>
                </c:pt>
                <c:pt idx="4354">
                  <c:v>37341</c:v>
                </c:pt>
                <c:pt idx="4355">
                  <c:v>37342</c:v>
                </c:pt>
                <c:pt idx="4356">
                  <c:v>37343</c:v>
                </c:pt>
                <c:pt idx="4357">
                  <c:v>37344</c:v>
                </c:pt>
                <c:pt idx="4358">
                  <c:v>37345</c:v>
                </c:pt>
                <c:pt idx="4359">
                  <c:v>37346</c:v>
                </c:pt>
                <c:pt idx="4360">
                  <c:v>37347</c:v>
                </c:pt>
                <c:pt idx="4361">
                  <c:v>37348</c:v>
                </c:pt>
                <c:pt idx="4362">
                  <c:v>37349</c:v>
                </c:pt>
                <c:pt idx="4363">
                  <c:v>37350</c:v>
                </c:pt>
                <c:pt idx="4364">
                  <c:v>37351</c:v>
                </c:pt>
                <c:pt idx="4365">
                  <c:v>37352</c:v>
                </c:pt>
                <c:pt idx="4366">
                  <c:v>37353</c:v>
                </c:pt>
                <c:pt idx="4367">
                  <c:v>37354</c:v>
                </c:pt>
                <c:pt idx="4368">
                  <c:v>37355</c:v>
                </c:pt>
                <c:pt idx="4369">
                  <c:v>37356</c:v>
                </c:pt>
                <c:pt idx="4370">
                  <c:v>37357</c:v>
                </c:pt>
                <c:pt idx="4371">
                  <c:v>37358</c:v>
                </c:pt>
                <c:pt idx="4372">
                  <c:v>37359</c:v>
                </c:pt>
                <c:pt idx="4373">
                  <c:v>37360</c:v>
                </c:pt>
                <c:pt idx="4374">
                  <c:v>37361</c:v>
                </c:pt>
                <c:pt idx="4375">
                  <c:v>37362</c:v>
                </c:pt>
                <c:pt idx="4376">
                  <c:v>37363</c:v>
                </c:pt>
                <c:pt idx="4377">
                  <c:v>37364</c:v>
                </c:pt>
                <c:pt idx="4378">
                  <c:v>37365</c:v>
                </c:pt>
                <c:pt idx="4379">
                  <c:v>37366</c:v>
                </c:pt>
                <c:pt idx="4380">
                  <c:v>37367</c:v>
                </c:pt>
                <c:pt idx="4381">
                  <c:v>37368</c:v>
                </c:pt>
                <c:pt idx="4382">
                  <c:v>37369</c:v>
                </c:pt>
                <c:pt idx="4383">
                  <c:v>37370</c:v>
                </c:pt>
                <c:pt idx="4384">
                  <c:v>37371</c:v>
                </c:pt>
                <c:pt idx="4385">
                  <c:v>37372</c:v>
                </c:pt>
                <c:pt idx="4386">
                  <c:v>37373</c:v>
                </c:pt>
                <c:pt idx="4387">
                  <c:v>37374</c:v>
                </c:pt>
                <c:pt idx="4388">
                  <c:v>37375</c:v>
                </c:pt>
                <c:pt idx="4389">
                  <c:v>37376</c:v>
                </c:pt>
                <c:pt idx="4390">
                  <c:v>37377</c:v>
                </c:pt>
                <c:pt idx="4391">
                  <c:v>37378</c:v>
                </c:pt>
                <c:pt idx="4392">
                  <c:v>37379</c:v>
                </c:pt>
                <c:pt idx="4393">
                  <c:v>37380</c:v>
                </c:pt>
                <c:pt idx="4394">
                  <c:v>37381</c:v>
                </c:pt>
                <c:pt idx="4395">
                  <c:v>37382</c:v>
                </c:pt>
                <c:pt idx="4396">
                  <c:v>37383</c:v>
                </c:pt>
                <c:pt idx="4397">
                  <c:v>37384</c:v>
                </c:pt>
                <c:pt idx="4398">
                  <c:v>37385</c:v>
                </c:pt>
                <c:pt idx="4399">
                  <c:v>37386</c:v>
                </c:pt>
                <c:pt idx="4400">
                  <c:v>37387</c:v>
                </c:pt>
                <c:pt idx="4401">
                  <c:v>37388</c:v>
                </c:pt>
                <c:pt idx="4402">
                  <c:v>37389</c:v>
                </c:pt>
                <c:pt idx="4403">
                  <c:v>37390</c:v>
                </c:pt>
                <c:pt idx="4404">
                  <c:v>37391</c:v>
                </c:pt>
                <c:pt idx="4405">
                  <c:v>37392</c:v>
                </c:pt>
                <c:pt idx="4406">
                  <c:v>37393</c:v>
                </c:pt>
                <c:pt idx="4407">
                  <c:v>37394</c:v>
                </c:pt>
                <c:pt idx="4408">
                  <c:v>37395</c:v>
                </c:pt>
                <c:pt idx="4409">
                  <c:v>37396</c:v>
                </c:pt>
                <c:pt idx="4410">
                  <c:v>37397</c:v>
                </c:pt>
                <c:pt idx="4411">
                  <c:v>37398</c:v>
                </c:pt>
                <c:pt idx="4412">
                  <c:v>37399</c:v>
                </c:pt>
                <c:pt idx="4413">
                  <c:v>37400</c:v>
                </c:pt>
                <c:pt idx="4414">
                  <c:v>37401</c:v>
                </c:pt>
                <c:pt idx="4415">
                  <c:v>37402</c:v>
                </c:pt>
                <c:pt idx="4416">
                  <c:v>37403</c:v>
                </c:pt>
                <c:pt idx="4417">
                  <c:v>37404</c:v>
                </c:pt>
                <c:pt idx="4418">
                  <c:v>37405</c:v>
                </c:pt>
                <c:pt idx="4419">
                  <c:v>37406</c:v>
                </c:pt>
                <c:pt idx="4420">
                  <c:v>37407</c:v>
                </c:pt>
                <c:pt idx="4421">
                  <c:v>37408</c:v>
                </c:pt>
                <c:pt idx="4422">
                  <c:v>37409</c:v>
                </c:pt>
                <c:pt idx="4423">
                  <c:v>37410</c:v>
                </c:pt>
                <c:pt idx="4424">
                  <c:v>37411</c:v>
                </c:pt>
                <c:pt idx="4425">
                  <c:v>37412</c:v>
                </c:pt>
                <c:pt idx="4426">
                  <c:v>37413</c:v>
                </c:pt>
                <c:pt idx="4427">
                  <c:v>37414</c:v>
                </c:pt>
                <c:pt idx="4428">
                  <c:v>37415</c:v>
                </c:pt>
                <c:pt idx="4429">
                  <c:v>37416</c:v>
                </c:pt>
                <c:pt idx="4430">
                  <c:v>37417</c:v>
                </c:pt>
                <c:pt idx="4431">
                  <c:v>37418</c:v>
                </c:pt>
                <c:pt idx="4432">
                  <c:v>37419</c:v>
                </c:pt>
                <c:pt idx="4433">
                  <c:v>37420</c:v>
                </c:pt>
                <c:pt idx="4434">
                  <c:v>37421</c:v>
                </c:pt>
                <c:pt idx="4435">
                  <c:v>37422</c:v>
                </c:pt>
                <c:pt idx="4436">
                  <c:v>37423</c:v>
                </c:pt>
                <c:pt idx="4437">
                  <c:v>37424</c:v>
                </c:pt>
                <c:pt idx="4438">
                  <c:v>37425</c:v>
                </c:pt>
                <c:pt idx="4439">
                  <c:v>37426</c:v>
                </c:pt>
                <c:pt idx="4440">
                  <c:v>37427</c:v>
                </c:pt>
                <c:pt idx="4441">
                  <c:v>37428</c:v>
                </c:pt>
                <c:pt idx="4442">
                  <c:v>37429</c:v>
                </c:pt>
                <c:pt idx="4443">
                  <c:v>37430</c:v>
                </c:pt>
                <c:pt idx="4444">
                  <c:v>37431</c:v>
                </c:pt>
                <c:pt idx="4445">
                  <c:v>37432</c:v>
                </c:pt>
                <c:pt idx="4446">
                  <c:v>37433</c:v>
                </c:pt>
                <c:pt idx="4447">
                  <c:v>37434</c:v>
                </c:pt>
                <c:pt idx="4448">
                  <c:v>37435</c:v>
                </c:pt>
                <c:pt idx="4449">
                  <c:v>37436</c:v>
                </c:pt>
                <c:pt idx="4450">
                  <c:v>37437</c:v>
                </c:pt>
                <c:pt idx="4451">
                  <c:v>37438</c:v>
                </c:pt>
                <c:pt idx="4452">
                  <c:v>37439</c:v>
                </c:pt>
                <c:pt idx="4453">
                  <c:v>37440</c:v>
                </c:pt>
                <c:pt idx="4454">
                  <c:v>37441</c:v>
                </c:pt>
                <c:pt idx="4455">
                  <c:v>37442</c:v>
                </c:pt>
                <c:pt idx="4456">
                  <c:v>37443</c:v>
                </c:pt>
                <c:pt idx="4457">
                  <c:v>37444</c:v>
                </c:pt>
                <c:pt idx="4458">
                  <c:v>37445</c:v>
                </c:pt>
                <c:pt idx="4459">
                  <c:v>37446</c:v>
                </c:pt>
                <c:pt idx="4460">
                  <c:v>37447</c:v>
                </c:pt>
                <c:pt idx="4461">
                  <c:v>37448</c:v>
                </c:pt>
                <c:pt idx="4462">
                  <c:v>37449</c:v>
                </c:pt>
                <c:pt idx="4463">
                  <c:v>37450</c:v>
                </c:pt>
                <c:pt idx="4464">
                  <c:v>37451</c:v>
                </c:pt>
                <c:pt idx="4465">
                  <c:v>37452</c:v>
                </c:pt>
                <c:pt idx="4466">
                  <c:v>37453</c:v>
                </c:pt>
                <c:pt idx="4467">
                  <c:v>37454</c:v>
                </c:pt>
                <c:pt idx="4468">
                  <c:v>37455</c:v>
                </c:pt>
                <c:pt idx="4469">
                  <c:v>37456</c:v>
                </c:pt>
                <c:pt idx="4470">
                  <c:v>37457</c:v>
                </c:pt>
                <c:pt idx="4471">
                  <c:v>37458</c:v>
                </c:pt>
                <c:pt idx="4472">
                  <c:v>37459</c:v>
                </c:pt>
                <c:pt idx="4473">
                  <c:v>37460</c:v>
                </c:pt>
                <c:pt idx="4474">
                  <c:v>37461</c:v>
                </c:pt>
                <c:pt idx="4475">
                  <c:v>37462</c:v>
                </c:pt>
                <c:pt idx="4476">
                  <c:v>37463</c:v>
                </c:pt>
                <c:pt idx="4477">
                  <c:v>37464</c:v>
                </c:pt>
                <c:pt idx="4478">
                  <c:v>37465</c:v>
                </c:pt>
                <c:pt idx="4479">
                  <c:v>37466</c:v>
                </c:pt>
                <c:pt idx="4480">
                  <c:v>37467</c:v>
                </c:pt>
                <c:pt idx="4481">
                  <c:v>37468</c:v>
                </c:pt>
                <c:pt idx="4482">
                  <c:v>37469</c:v>
                </c:pt>
                <c:pt idx="4483">
                  <c:v>37470</c:v>
                </c:pt>
                <c:pt idx="4484">
                  <c:v>37471</c:v>
                </c:pt>
                <c:pt idx="4485">
                  <c:v>37472</c:v>
                </c:pt>
                <c:pt idx="4486">
                  <c:v>37473</c:v>
                </c:pt>
                <c:pt idx="4487">
                  <c:v>37474</c:v>
                </c:pt>
                <c:pt idx="4488">
                  <c:v>37475</c:v>
                </c:pt>
                <c:pt idx="4489">
                  <c:v>37476</c:v>
                </c:pt>
                <c:pt idx="4490">
                  <c:v>37477</c:v>
                </c:pt>
                <c:pt idx="4491">
                  <c:v>37478</c:v>
                </c:pt>
                <c:pt idx="4492">
                  <c:v>37479</c:v>
                </c:pt>
                <c:pt idx="4493">
                  <c:v>37480</c:v>
                </c:pt>
                <c:pt idx="4494">
                  <c:v>37481</c:v>
                </c:pt>
                <c:pt idx="4495">
                  <c:v>37482</c:v>
                </c:pt>
                <c:pt idx="4496">
                  <c:v>37483</c:v>
                </c:pt>
                <c:pt idx="4497">
                  <c:v>37484</c:v>
                </c:pt>
                <c:pt idx="4498">
                  <c:v>37485</c:v>
                </c:pt>
                <c:pt idx="4499">
                  <c:v>37486</c:v>
                </c:pt>
                <c:pt idx="4500">
                  <c:v>37487</c:v>
                </c:pt>
                <c:pt idx="4501">
                  <c:v>37488</c:v>
                </c:pt>
                <c:pt idx="4502">
                  <c:v>37489</c:v>
                </c:pt>
                <c:pt idx="4503">
                  <c:v>37490</c:v>
                </c:pt>
                <c:pt idx="4504">
                  <c:v>37491</c:v>
                </c:pt>
                <c:pt idx="4505">
                  <c:v>37492</c:v>
                </c:pt>
                <c:pt idx="4506">
                  <c:v>37493</c:v>
                </c:pt>
                <c:pt idx="4507">
                  <c:v>37494</c:v>
                </c:pt>
                <c:pt idx="4508">
                  <c:v>37495</c:v>
                </c:pt>
                <c:pt idx="4509">
                  <c:v>37496</c:v>
                </c:pt>
                <c:pt idx="4510">
                  <c:v>37497</c:v>
                </c:pt>
                <c:pt idx="4511">
                  <c:v>37498</c:v>
                </c:pt>
                <c:pt idx="4512">
                  <c:v>37499</c:v>
                </c:pt>
                <c:pt idx="4513">
                  <c:v>37500</c:v>
                </c:pt>
                <c:pt idx="4514">
                  <c:v>37501</c:v>
                </c:pt>
                <c:pt idx="4515">
                  <c:v>37502</c:v>
                </c:pt>
                <c:pt idx="4516">
                  <c:v>37503</c:v>
                </c:pt>
                <c:pt idx="4517">
                  <c:v>37504</c:v>
                </c:pt>
                <c:pt idx="4518">
                  <c:v>37505</c:v>
                </c:pt>
                <c:pt idx="4519">
                  <c:v>37506</c:v>
                </c:pt>
                <c:pt idx="4520">
                  <c:v>37507</c:v>
                </c:pt>
                <c:pt idx="4521">
                  <c:v>37508</c:v>
                </c:pt>
                <c:pt idx="4522">
                  <c:v>37509</c:v>
                </c:pt>
                <c:pt idx="4523">
                  <c:v>37510</c:v>
                </c:pt>
                <c:pt idx="4524">
                  <c:v>37511</c:v>
                </c:pt>
                <c:pt idx="4525">
                  <c:v>37512</c:v>
                </c:pt>
                <c:pt idx="4526">
                  <c:v>37513</c:v>
                </c:pt>
                <c:pt idx="4527">
                  <c:v>37514</c:v>
                </c:pt>
                <c:pt idx="4528">
                  <c:v>37515</c:v>
                </c:pt>
                <c:pt idx="4529">
                  <c:v>37516</c:v>
                </c:pt>
                <c:pt idx="4530">
                  <c:v>37517</c:v>
                </c:pt>
                <c:pt idx="4531">
                  <c:v>37518</c:v>
                </c:pt>
                <c:pt idx="4532">
                  <c:v>37519</c:v>
                </c:pt>
                <c:pt idx="4533">
                  <c:v>37520</c:v>
                </c:pt>
                <c:pt idx="4534">
                  <c:v>37521</c:v>
                </c:pt>
                <c:pt idx="4535">
                  <c:v>37522</c:v>
                </c:pt>
                <c:pt idx="4536">
                  <c:v>37523</c:v>
                </c:pt>
                <c:pt idx="4537">
                  <c:v>37524</c:v>
                </c:pt>
                <c:pt idx="4538">
                  <c:v>37525</c:v>
                </c:pt>
                <c:pt idx="4539">
                  <c:v>37526</c:v>
                </c:pt>
                <c:pt idx="4540">
                  <c:v>37527</c:v>
                </c:pt>
                <c:pt idx="4541">
                  <c:v>37528</c:v>
                </c:pt>
                <c:pt idx="4542">
                  <c:v>37529</c:v>
                </c:pt>
                <c:pt idx="4543">
                  <c:v>37530</c:v>
                </c:pt>
                <c:pt idx="4544">
                  <c:v>37531</c:v>
                </c:pt>
                <c:pt idx="4545">
                  <c:v>37532</c:v>
                </c:pt>
                <c:pt idx="4546">
                  <c:v>37533</c:v>
                </c:pt>
                <c:pt idx="4547">
                  <c:v>37534</c:v>
                </c:pt>
                <c:pt idx="4548">
                  <c:v>37535</c:v>
                </c:pt>
                <c:pt idx="4549">
                  <c:v>37536</c:v>
                </c:pt>
                <c:pt idx="4550">
                  <c:v>37537</c:v>
                </c:pt>
                <c:pt idx="4551">
                  <c:v>37538</c:v>
                </c:pt>
                <c:pt idx="4552">
                  <c:v>37539</c:v>
                </c:pt>
                <c:pt idx="4553">
                  <c:v>37540</c:v>
                </c:pt>
                <c:pt idx="4554">
                  <c:v>37541</c:v>
                </c:pt>
                <c:pt idx="4555">
                  <c:v>37542</c:v>
                </c:pt>
                <c:pt idx="4556">
                  <c:v>37543</c:v>
                </c:pt>
                <c:pt idx="4557">
                  <c:v>37544</c:v>
                </c:pt>
                <c:pt idx="4558">
                  <c:v>37545</c:v>
                </c:pt>
                <c:pt idx="4559">
                  <c:v>37546</c:v>
                </c:pt>
                <c:pt idx="4560">
                  <c:v>37547</c:v>
                </c:pt>
                <c:pt idx="4561">
                  <c:v>37548</c:v>
                </c:pt>
                <c:pt idx="4562">
                  <c:v>37549</c:v>
                </c:pt>
                <c:pt idx="4563">
                  <c:v>37550</c:v>
                </c:pt>
                <c:pt idx="4564">
                  <c:v>37551</c:v>
                </c:pt>
                <c:pt idx="4565">
                  <c:v>37552</c:v>
                </c:pt>
                <c:pt idx="4566">
                  <c:v>37553</c:v>
                </c:pt>
                <c:pt idx="4567">
                  <c:v>37554</c:v>
                </c:pt>
                <c:pt idx="4568">
                  <c:v>37555</c:v>
                </c:pt>
                <c:pt idx="4569">
                  <c:v>37556</c:v>
                </c:pt>
                <c:pt idx="4570">
                  <c:v>37557</c:v>
                </c:pt>
                <c:pt idx="4571">
                  <c:v>37558</c:v>
                </c:pt>
                <c:pt idx="4572">
                  <c:v>37559</c:v>
                </c:pt>
                <c:pt idx="4573">
                  <c:v>37560</c:v>
                </c:pt>
                <c:pt idx="4574">
                  <c:v>37561</c:v>
                </c:pt>
                <c:pt idx="4575">
                  <c:v>37562</c:v>
                </c:pt>
                <c:pt idx="4576">
                  <c:v>37563</c:v>
                </c:pt>
                <c:pt idx="4577">
                  <c:v>37564</c:v>
                </c:pt>
                <c:pt idx="4578">
                  <c:v>37565</c:v>
                </c:pt>
                <c:pt idx="4579">
                  <c:v>37566</c:v>
                </c:pt>
                <c:pt idx="4580">
                  <c:v>37567</c:v>
                </c:pt>
                <c:pt idx="4581">
                  <c:v>37568</c:v>
                </c:pt>
                <c:pt idx="4582">
                  <c:v>37569</c:v>
                </c:pt>
                <c:pt idx="4583">
                  <c:v>37570</c:v>
                </c:pt>
                <c:pt idx="4584">
                  <c:v>37571</c:v>
                </c:pt>
                <c:pt idx="4585">
                  <c:v>37572</c:v>
                </c:pt>
                <c:pt idx="4586">
                  <c:v>37573</c:v>
                </c:pt>
                <c:pt idx="4587">
                  <c:v>37574</c:v>
                </c:pt>
                <c:pt idx="4588">
                  <c:v>37575</c:v>
                </c:pt>
                <c:pt idx="4589">
                  <c:v>37576</c:v>
                </c:pt>
                <c:pt idx="4590">
                  <c:v>37577</c:v>
                </c:pt>
                <c:pt idx="4591">
                  <c:v>37578</c:v>
                </c:pt>
                <c:pt idx="4592">
                  <c:v>37579</c:v>
                </c:pt>
                <c:pt idx="4593">
                  <c:v>37580</c:v>
                </c:pt>
                <c:pt idx="4594">
                  <c:v>37581</c:v>
                </c:pt>
                <c:pt idx="4595">
                  <c:v>37582</c:v>
                </c:pt>
                <c:pt idx="4596">
                  <c:v>37583</c:v>
                </c:pt>
                <c:pt idx="4597">
                  <c:v>37584</c:v>
                </c:pt>
                <c:pt idx="4598">
                  <c:v>37585</c:v>
                </c:pt>
                <c:pt idx="4599">
                  <c:v>37586</c:v>
                </c:pt>
                <c:pt idx="4600">
                  <c:v>37587</c:v>
                </c:pt>
                <c:pt idx="4601">
                  <c:v>37588</c:v>
                </c:pt>
                <c:pt idx="4602">
                  <c:v>37589</c:v>
                </c:pt>
                <c:pt idx="4603">
                  <c:v>37590</c:v>
                </c:pt>
                <c:pt idx="4604">
                  <c:v>37591</c:v>
                </c:pt>
                <c:pt idx="4605">
                  <c:v>37592</c:v>
                </c:pt>
                <c:pt idx="4606">
                  <c:v>37593</c:v>
                </c:pt>
                <c:pt idx="4607">
                  <c:v>37594</c:v>
                </c:pt>
                <c:pt idx="4608">
                  <c:v>37595</c:v>
                </c:pt>
                <c:pt idx="4609">
                  <c:v>37596</c:v>
                </c:pt>
                <c:pt idx="4610">
                  <c:v>37597</c:v>
                </c:pt>
                <c:pt idx="4611">
                  <c:v>37598</c:v>
                </c:pt>
                <c:pt idx="4612">
                  <c:v>37599</c:v>
                </c:pt>
                <c:pt idx="4613">
                  <c:v>37600</c:v>
                </c:pt>
                <c:pt idx="4614">
                  <c:v>37601</c:v>
                </c:pt>
                <c:pt idx="4615">
                  <c:v>37602</c:v>
                </c:pt>
                <c:pt idx="4616">
                  <c:v>37603</c:v>
                </c:pt>
                <c:pt idx="4617">
                  <c:v>37604</c:v>
                </c:pt>
                <c:pt idx="4618">
                  <c:v>37605</c:v>
                </c:pt>
                <c:pt idx="4619">
                  <c:v>37606</c:v>
                </c:pt>
                <c:pt idx="4620">
                  <c:v>37607</c:v>
                </c:pt>
                <c:pt idx="4621">
                  <c:v>37608</c:v>
                </c:pt>
                <c:pt idx="4622">
                  <c:v>37609</c:v>
                </c:pt>
                <c:pt idx="4623">
                  <c:v>37610</c:v>
                </c:pt>
                <c:pt idx="4624">
                  <c:v>37611</c:v>
                </c:pt>
                <c:pt idx="4625">
                  <c:v>37612</c:v>
                </c:pt>
                <c:pt idx="4626">
                  <c:v>37613</c:v>
                </c:pt>
                <c:pt idx="4627">
                  <c:v>37614</c:v>
                </c:pt>
                <c:pt idx="4628">
                  <c:v>37615</c:v>
                </c:pt>
                <c:pt idx="4629">
                  <c:v>37616</c:v>
                </c:pt>
                <c:pt idx="4630">
                  <c:v>37617</c:v>
                </c:pt>
                <c:pt idx="4631">
                  <c:v>37618</c:v>
                </c:pt>
                <c:pt idx="4632">
                  <c:v>37619</c:v>
                </c:pt>
                <c:pt idx="4633">
                  <c:v>37620</c:v>
                </c:pt>
                <c:pt idx="4634">
                  <c:v>37621</c:v>
                </c:pt>
                <c:pt idx="4635">
                  <c:v>37622</c:v>
                </c:pt>
                <c:pt idx="4636">
                  <c:v>37623</c:v>
                </c:pt>
                <c:pt idx="4637">
                  <c:v>37624</c:v>
                </c:pt>
                <c:pt idx="4638">
                  <c:v>37625</c:v>
                </c:pt>
                <c:pt idx="4639">
                  <c:v>37626</c:v>
                </c:pt>
                <c:pt idx="4640">
                  <c:v>37627</c:v>
                </c:pt>
                <c:pt idx="4641">
                  <c:v>37628</c:v>
                </c:pt>
                <c:pt idx="4642">
                  <c:v>37629</c:v>
                </c:pt>
                <c:pt idx="4643">
                  <c:v>37630</c:v>
                </c:pt>
                <c:pt idx="4644">
                  <c:v>37631</c:v>
                </c:pt>
                <c:pt idx="4645">
                  <c:v>37632</c:v>
                </c:pt>
                <c:pt idx="4646">
                  <c:v>37633</c:v>
                </c:pt>
                <c:pt idx="4647">
                  <c:v>37634</c:v>
                </c:pt>
                <c:pt idx="4648">
                  <c:v>37635</c:v>
                </c:pt>
                <c:pt idx="4649">
                  <c:v>37636</c:v>
                </c:pt>
                <c:pt idx="4650">
                  <c:v>37637</c:v>
                </c:pt>
                <c:pt idx="4651">
                  <c:v>37638</c:v>
                </c:pt>
                <c:pt idx="4652">
                  <c:v>37639</c:v>
                </c:pt>
                <c:pt idx="4653">
                  <c:v>37640</c:v>
                </c:pt>
                <c:pt idx="4654">
                  <c:v>37641</c:v>
                </c:pt>
                <c:pt idx="4655">
                  <c:v>37642</c:v>
                </c:pt>
                <c:pt idx="4656">
                  <c:v>37643</c:v>
                </c:pt>
                <c:pt idx="4657">
                  <c:v>37644</c:v>
                </c:pt>
                <c:pt idx="4658">
                  <c:v>37645</c:v>
                </c:pt>
                <c:pt idx="4659">
                  <c:v>37646</c:v>
                </c:pt>
                <c:pt idx="4660">
                  <c:v>37647</c:v>
                </c:pt>
                <c:pt idx="4661">
                  <c:v>37648</c:v>
                </c:pt>
                <c:pt idx="4662">
                  <c:v>37649</c:v>
                </c:pt>
                <c:pt idx="4663">
                  <c:v>37650</c:v>
                </c:pt>
                <c:pt idx="4664">
                  <c:v>37651</c:v>
                </c:pt>
                <c:pt idx="4665">
                  <c:v>37652</c:v>
                </c:pt>
                <c:pt idx="4666">
                  <c:v>37653</c:v>
                </c:pt>
                <c:pt idx="4667">
                  <c:v>37654</c:v>
                </c:pt>
                <c:pt idx="4668">
                  <c:v>37655</c:v>
                </c:pt>
                <c:pt idx="4669">
                  <c:v>37656</c:v>
                </c:pt>
                <c:pt idx="4670">
                  <c:v>37657</c:v>
                </c:pt>
                <c:pt idx="4671">
                  <c:v>37658</c:v>
                </c:pt>
                <c:pt idx="4672">
                  <c:v>37659</c:v>
                </c:pt>
                <c:pt idx="4673">
                  <c:v>37660</c:v>
                </c:pt>
                <c:pt idx="4674">
                  <c:v>37661</c:v>
                </c:pt>
                <c:pt idx="4675">
                  <c:v>37662</c:v>
                </c:pt>
                <c:pt idx="4676">
                  <c:v>37663</c:v>
                </c:pt>
                <c:pt idx="4677">
                  <c:v>37664</c:v>
                </c:pt>
                <c:pt idx="4678">
                  <c:v>37665</c:v>
                </c:pt>
                <c:pt idx="4679">
                  <c:v>37666</c:v>
                </c:pt>
                <c:pt idx="4680">
                  <c:v>37667</c:v>
                </c:pt>
                <c:pt idx="4681">
                  <c:v>37668</c:v>
                </c:pt>
                <c:pt idx="4682">
                  <c:v>37669</c:v>
                </c:pt>
                <c:pt idx="4683">
                  <c:v>37670</c:v>
                </c:pt>
                <c:pt idx="4684">
                  <c:v>37671</c:v>
                </c:pt>
                <c:pt idx="4685">
                  <c:v>37672</c:v>
                </c:pt>
                <c:pt idx="4686">
                  <c:v>37673</c:v>
                </c:pt>
                <c:pt idx="4687">
                  <c:v>37674</c:v>
                </c:pt>
                <c:pt idx="4688">
                  <c:v>37675</c:v>
                </c:pt>
                <c:pt idx="4689">
                  <c:v>37676</c:v>
                </c:pt>
                <c:pt idx="4690">
                  <c:v>37677</c:v>
                </c:pt>
                <c:pt idx="4691">
                  <c:v>37678</c:v>
                </c:pt>
                <c:pt idx="4692">
                  <c:v>37679</c:v>
                </c:pt>
                <c:pt idx="4693">
                  <c:v>37680</c:v>
                </c:pt>
                <c:pt idx="4694">
                  <c:v>37681</c:v>
                </c:pt>
                <c:pt idx="4695">
                  <c:v>37682</c:v>
                </c:pt>
                <c:pt idx="4696">
                  <c:v>37683</c:v>
                </c:pt>
                <c:pt idx="4697">
                  <c:v>37684</c:v>
                </c:pt>
                <c:pt idx="4698">
                  <c:v>37685</c:v>
                </c:pt>
                <c:pt idx="4699">
                  <c:v>37686</c:v>
                </c:pt>
                <c:pt idx="4700">
                  <c:v>37687</c:v>
                </c:pt>
                <c:pt idx="4701">
                  <c:v>37688</c:v>
                </c:pt>
                <c:pt idx="4702">
                  <c:v>37689</c:v>
                </c:pt>
                <c:pt idx="4703">
                  <c:v>37690</c:v>
                </c:pt>
                <c:pt idx="4704">
                  <c:v>37691</c:v>
                </c:pt>
                <c:pt idx="4705">
                  <c:v>37692</c:v>
                </c:pt>
                <c:pt idx="4706">
                  <c:v>37693</c:v>
                </c:pt>
                <c:pt idx="4707">
                  <c:v>37694</c:v>
                </c:pt>
                <c:pt idx="4708">
                  <c:v>37695</c:v>
                </c:pt>
                <c:pt idx="4709">
                  <c:v>37696</c:v>
                </c:pt>
                <c:pt idx="4710">
                  <c:v>37697</c:v>
                </c:pt>
                <c:pt idx="4711">
                  <c:v>37698</c:v>
                </c:pt>
                <c:pt idx="4712">
                  <c:v>37699</c:v>
                </c:pt>
                <c:pt idx="4713">
                  <c:v>37700</c:v>
                </c:pt>
                <c:pt idx="4714">
                  <c:v>37701</c:v>
                </c:pt>
                <c:pt idx="4715">
                  <c:v>37702</c:v>
                </c:pt>
                <c:pt idx="4716">
                  <c:v>37703</c:v>
                </c:pt>
                <c:pt idx="4717">
                  <c:v>37704</c:v>
                </c:pt>
                <c:pt idx="4718">
                  <c:v>37705</c:v>
                </c:pt>
                <c:pt idx="4719">
                  <c:v>37706</c:v>
                </c:pt>
                <c:pt idx="4720">
                  <c:v>37707</c:v>
                </c:pt>
                <c:pt idx="4721">
                  <c:v>37708</c:v>
                </c:pt>
                <c:pt idx="4722">
                  <c:v>37709</c:v>
                </c:pt>
                <c:pt idx="4723">
                  <c:v>37710</c:v>
                </c:pt>
                <c:pt idx="4724">
                  <c:v>37711</c:v>
                </c:pt>
                <c:pt idx="4725">
                  <c:v>37712</c:v>
                </c:pt>
                <c:pt idx="4726">
                  <c:v>37713</c:v>
                </c:pt>
                <c:pt idx="4727">
                  <c:v>37714</c:v>
                </c:pt>
                <c:pt idx="4728">
                  <c:v>37715</c:v>
                </c:pt>
                <c:pt idx="4729">
                  <c:v>37716</c:v>
                </c:pt>
                <c:pt idx="4730">
                  <c:v>37717</c:v>
                </c:pt>
                <c:pt idx="4731">
                  <c:v>37718</c:v>
                </c:pt>
                <c:pt idx="4732">
                  <c:v>37719</c:v>
                </c:pt>
                <c:pt idx="4733">
                  <c:v>37720</c:v>
                </c:pt>
                <c:pt idx="4734">
                  <c:v>37721</c:v>
                </c:pt>
                <c:pt idx="4735">
                  <c:v>37722</c:v>
                </c:pt>
                <c:pt idx="4736">
                  <c:v>37723</c:v>
                </c:pt>
                <c:pt idx="4737">
                  <c:v>37724</c:v>
                </c:pt>
                <c:pt idx="4738">
                  <c:v>37725</c:v>
                </c:pt>
                <c:pt idx="4739">
                  <c:v>37726</c:v>
                </c:pt>
                <c:pt idx="4740">
                  <c:v>37727</c:v>
                </c:pt>
                <c:pt idx="4741">
                  <c:v>37728</c:v>
                </c:pt>
                <c:pt idx="4742">
                  <c:v>37729</c:v>
                </c:pt>
                <c:pt idx="4743">
                  <c:v>37730</c:v>
                </c:pt>
                <c:pt idx="4744">
                  <c:v>37731</c:v>
                </c:pt>
                <c:pt idx="4745">
                  <c:v>37732</c:v>
                </c:pt>
                <c:pt idx="4746">
                  <c:v>37733</c:v>
                </c:pt>
                <c:pt idx="4747">
                  <c:v>37734</c:v>
                </c:pt>
                <c:pt idx="4748">
                  <c:v>37735</c:v>
                </c:pt>
                <c:pt idx="4749">
                  <c:v>37736</c:v>
                </c:pt>
                <c:pt idx="4750">
                  <c:v>37737</c:v>
                </c:pt>
                <c:pt idx="4751">
                  <c:v>37738</c:v>
                </c:pt>
                <c:pt idx="4752">
                  <c:v>37739</c:v>
                </c:pt>
                <c:pt idx="4753">
                  <c:v>37740</c:v>
                </c:pt>
                <c:pt idx="4754">
                  <c:v>37741</c:v>
                </c:pt>
                <c:pt idx="4755">
                  <c:v>37742</c:v>
                </c:pt>
                <c:pt idx="4756">
                  <c:v>37743</c:v>
                </c:pt>
                <c:pt idx="4757">
                  <c:v>37744</c:v>
                </c:pt>
                <c:pt idx="4758">
                  <c:v>37745</c:v>
                </c:pt>
                <c:pt idx="4759">
                  <c:v>37746</c:v>
                </c:pt>
                <c:pt idx="4760">
                  <c:v>37747</c:v>
                </c:pt>
                <c:pt idx="4761">
                  <c:v>37748</c:v>
                </c:pt>
                <c:pt idx="4762">
                  <c:v>37749</c:v>
                </c:pt>
                <c:pt idx="4763">
                  <c:v>37750</c:v>
                </c:pt>
                <c:pt idx="4764">
                  <c:v>37751</c:v>
                </c:pt>
                <c:pt idx="4765">
                  <c:v>37752</c:v>
                </c:pt>
                <c:pt idx="4766">
                  <c:v>37753</c:v>
                </c:pt>
                <c:pt idx="4767">
                  <c:v>37754</c:v>
                </c:pt>
                <c:pt idx="4768">
                  <c:v>37755</c:v>
                </c:pt>
                <c:pt idx="4769">
                  <c:v>37756</c:v>
                </c:pt>
                <c:pt idx="4770">
                  <c:v>37757</c:v>
                </c:pt>
                <c:pt idx="4771">
                  <c:v>37758</c:v>
                </c:pt>
                <c:pt idx="4772">
                  <c:v>37759</c:v>
                </c:pt>
                <c:pt idx="4773">
                  <c:v>37760</c:v>
                </c:pt>
                <c:pt idx="4774">
                  <c:v>37761</c:v>
                </c:pt>
                <c:pt idx="4775">
                  <c:v>37762</c:v>
                </c:pt>
                <c:pt idx="4776">
                  <c:v>37763</c:v>
                </c:pt>
                <c:pt idx="4777">
                  <c:v>37764</c:v>
                </c:pt>
                <c:pt idx="4778">
                  <c:v>37765</c:v>
                </c:pt>
                <c:pt idx="4779">
                  <c:v>37766</c:v>
                </c:pt>
                <c:pt idx="4780">
                  <c:v>37767</c:v>
                </c:pt>
                <c:pt idx="4781">
                  <c:v>37768</c:v>
                </c:pt>
                <c:pt idx="4782">
                  <c:v>37769</c:v>
                </c:pt>
                <c:pt idx="4783">
                  <c:v>37770</c:v>
                </c:pt>
                <c:pt idx="4784">
                  <c:v>37771</c:v>
                </c:pt>
                <c:pt idx="4785">
                  <c:v>37772</c:v>
                </c:pt>
                <c:pt idx="4786">
                  <c:v>37773</c:v>
                </c:pt>
                <c:pt idx="4787">
                  <c:v>37774</c:v>
                </c:pt>
                <c:pt idx="4788">
                  <c:v>37775</c:v>
                </c:pt>
                <c:pt idx="4789">
                  <c:v>37776</c:v>
                </c:pt>
                <c:pt idx="4790">
                  <c:v>37777</c:v>
                </c:pt>
                <c:pt idx="4791">
                  <c:v>37778</c:v>
                </c:pt>
                <c:pt idx="4792">
                  <c:v>37779</c:v>
                </c:pt>
                <c:pt idx="4793">
                  <c:v>37780</c:v>
                </c:pt>
                <c:pt idx="4794">
                  <c:v>37781</c:v>
                </c:pt>
                <c:pt idx="4795">
                  <c:v>37782</c:v>
                </c:pt>
                <c:pt idx="4796">
                  <c:v>37783</c:v>
                </c:pt>
                <c:pt idx="4797">
                  <c:v>37784</c:v>
                </c:pt>
                <c:pt idx="4798">
                  <c:v>37785</c:v>
                </c:pt>
                <c:pt idx="4799">
                  <c:v>37786</c:v>
                </c:pt>
                <c:pt idx="4800">
                  <c:v>37787</c:v>
                </c:pt>
                <c:pt idx="4801">
                  <c:v>37788</c:v>
                </c:pt>
                <c:pt idx="4802">
                  <c:v>37789</c:v>
                </c:pt>
                <c:pt idx="4803">
                  <c:v>37790</c:v>
                </c:pt>
                <c:pt idx="4804">
                  <c:v>37791</c:v>
                </c:pt>
                <c:pt idx="4805">
                  <c:v>37792</c:v>
                </c:pt>
                <c:pt idx="4806">
                  <c:v>37793</c:v>
                </c:pt>
                <c:pt idx="4807">
                  <c:v>37794</c:v>
                </c:pt>
                <c:pt idx="4808">
                  <c:v>37795</c:v>
                </c:pt>
                <c:pt idx="4809">
                  <c:v>37796</c:v>
                </c:pt>
                <c:pt idx="4810">
                  <c:v>37797</c:v>
                </c:pt>
                <c:pt idx="4811">
                  <c:v>37798</c:v>
                </c:pt>
                <c:pt idx="4812">
                  <c:v>37799</c:v>
                </c:pt>
                <c:pt idx="4813">
                  <c:v>37800</c:v>
                </c:pt>
                <c:pt idx="4814">
                  <c:v>37801</c:v>
                </c:pt>
                <c:pt idx="4815">
                  <c:v>37802</c:v>
                </c:pt>
                <c:pt idx="4816">
                  <c:v>37803</c:v>
                </c:pt>
                <c:pt idx="4817">
                  <c:v>37804</c:v>
                </c:pt>
                <c:pt idx="4818">
                  <c:v>37805</c:v>
                </c:pt>
                <c:pt idx="4819">
                  <c:v>37806</c:v>
                </c:pt>
                <c:pt idx="4820">
                  <c:v>37807</c:v>
                </c:pt>
                <c:pt idx="4821">
                  <c:v>37808</c:v>
                </c:pt>
                <c:pt idx="4822">
                  <c:v>37809</c:v>
                </c:pt>
                <c:pt idx="4823">
                  <c:v>37810</c:v>
                </c:pt>
                <c:pt idx="4824">
                  <c:v>37811</c:v>
                </c:pt>
                <c:pt idx="4825">
                  <c:v>37812</c:v>
                </c:pt>
                <c:pt idx="4826">
                  <c:v>37813</c:v>
                </c:pt>
                <c:pt idx="4827">
                  <c:v>37814</c:v>
                </c:pt>
                <c:pt idx="4828">
                  <c:v>37815</c:v>
                </c:pt>
                <c:pt idx="4829">
                  <c:v>37816</c:v>
                </c:pt>
                <c:pt idx="4830">
                  <c:v>37817</c:v>
                </c:pt>
                <c:pt idx="4831">
                  <c:v>37818</c:v>
                </c:pt>
                <c:pt idx="4832">
                  <c:v>37819</c:v>
                </c:pt>
                <c:pt idx="4833">
                  <c:v>37820</c:v>
                </c:pt>
                <c:pt idx="4834">
                  <c:v>37821</c:v>
                </c:pt>
                <c:pt idx="4835">
                  <c:v>37822</c:v>
                </c:pt>
                <c:pt idx="4836">
                  <c:v>37823</c:v>
                </c:pt>
                <c:pt idx="4837">
                  <c:v>37824</c:v>
                </c:pt>
                <c:pt idx="4838">
                  <c:v>37825</c:v>
                </c:pt>
                <c:pt idx="4839">
                  <c:v>37826</c:v>
                </c:pt>
                <c:pt idx="4840">
                  <c:v>37827</c:v>
                </c:pt>
                <c:pt idx="4841">
                  <c:v>37828</c:v>
                </c:pt>
                <c:pt idx="4842">
                  <c:v>37829</c:v>
                </c:pt>
                <c:pt idx="4843">
                  <c:v>37830</c:v>
                </c:pt>
                <c:pt idx="4844">
                  <c:v>37831</c:v>
                </c:pt>
                <c:pt idx="4845">
                  <c:v>37832</c:v>
                </c:pt>
                <c:pt idx="4846">
                  <c:v>37833</c:v>
                </c:pt>
                <c:pt idx="4847">
                  <c:v>37834</c:v>
                </c:pt>
                <c:pt idx="4848">
                  <c:v>37835</c:v>
                </c:pt>
                <c:pt idx="4849">
                  <c:v>37836</c:v>
                </c:pt>
                <c:pt idx="4850">
                  <c:v>37837</c:v>
                </c:pt>
                <c:pt idx="4851">
                  <c:v>37838</c:v>
                </c:pt>
                <c:pt idx="4852">
                  <c:v>37839</c:v>
                </c:pt>
                <c:pt idx="4853">
                  <c:v>37840</c:v>
                </c:pt>
                <c:pt idx="4854">
                  <c:v>37841</c:v>
                </c:pt>
                <c:pt idx="4855">
                  <c:v>37842</c:v>
                </c:pt>
                <c:pt idx="4856">
                  <c:v>37843</c:v>
                </c:pt>
                <c:pt idx="4857">
                  <c:v>37844</c:v>
                </c:pt>
                <c:pt idx="4858">
                  <c:v>37845</c:v>
                </c:pt>
                <c:pt idx="4859">
                  <c:v>37846</c:v>
                </c:pt>
                <c:pt idx="4860">
                  <c:v>37847</c:v>
                </c:pt>
                <c:pt idx="4861">
                  <c:v>37848</c:v>
                </c:pt>
                <c:pt idx="4862">
                  <c:v>37849</c:v>
                </c:pt>
                <c:pt idx="4863">
                  <c:v>37850</c:v>
                </c:pt>
                <c:pt idx="4864">
                  <c:v>37851</c:v>
                </c:pt>
                <c:pt idx="4865">
                  <c:v>37852</c:v>
                </c:pt>
                <c:pt idx="4866">
                  <c:v>37853</c:v>
                </c:pt>
                <c:pt idx="4867">
                  <c:v>37854</c:v>
                </c:pt>
                <c:pt idx="4868">
                  <c:v>37855</c:v>
                </c:pt>
                <c:pt idx="4869">
                  <c:v>37856</c:v>
                </c:pt>
                <c:pt idx="4870">
                  <c:v>37857</c:v>
                </c:pt>
                <c:pt idx="4871">
                  <c:v>37858</c:v>
                </c:pt>
                <c:pt idx="4872">
                  <c:v>37859</c:v>
                </c:pt>
                <c:pt idx="4873">
                  <c:v>37860</c:v>
                </c:pt>
                <c:pt idx="4874">
                  <c:v>37861</c:v>
                </c:pt>
                <c:pt idx="4875">
                  <c:v>37862</c:v>
                </c:pt>
                <c:pt idx="4876">
                  <c:v>37863</c:v>
                </c:pt>
                <c:pt idx="4877">
                  <c:v>37864</c:v>
                </c:pt>
                <c:pt idx="4878">
                  <c:v>37865</c:v>
                </c:pt>
                <c:pt idx="4879">
                  <c:v>37866</c:v>
                </c:pt>
                <c:pt idx="4880">
                  <c:v>37867</c:v>
                </c:pt>
                <c:pt idx="4881">
                  <c:v>37868</c:v>
                </c:pt>
                <c:pt idx="4882">
                  <c:v>37869</c:v>
                </c:pt>
                <c:pt idx="4883">
                  <c:v>37870</c:v>
                </c:pt>
                <c:pt idx="4884">
                  <c:v>37871</c:v>
                </c:pt>
                <c:pt idx="4885">
                  <c:v>37872</c:v>
                </c:pt>
                <c:pt idx="4886">
                  <c:v>37873</c:v>
                </c:pt>
                <c:pt idx="4887">
                  <c:v>37874</c:v>
                </c:pt>
                <c:pt idx="4888">
                  <c:v>37875</c:v>
                </c:pt>
                <c:pt idx="4889">
                  <c:v>37876</c:v>
                </c:pt>
                <c:pt idx="4890">
                  <c:v>37877</c:v>
                </c:pt>
                <c:pt idx="4891">
                  <c:v>37878</c:v>
                </c:pt>
                <c:pt idx="4892">
                  <c:v>37879</c:v>
                </c:pt>
                <c:pt idx="4893">
                  <c:v>37880</c:v>
                </c:pt>
                <c:pt idx="4894">
                  <c:v>37881</c:v>
                </c:pt>
                <c:pt idx="4895">
                  <c:v>37882</c:v>
                </c:pt>
                <c:pt idx="4896">
                  <c:v>37883</c:v>
                </c:pt>
                <c:pt idx="4897">
                  <c:v>37884</c:v>
                </c:pt>
                <c:pt idx="4898">
                  <c:v>37885</c:v>
                </c:pt>
                <c:pt idx="4899">
                  <c:v>37886</c:v>
                </c:pt>
                <c:pt idx="4900">
                  <c:v>37887</c:v>
                </c:pt>
                <c:pt idx="4901">
                  <c:v>37888</c:v>
                </c:pt>
                <c:pt idx="4902">
                  <c:v>37889</c:v>
                </c:pt>
                <c:pt idx="4903">
                  <c:v>37890</c:v>
                </c:pt>
                <c:pt idx="4904">
                  <c:v>37891</c:v>
                </c:pt>
                <c:pt idx="4905">
                  <c:v>37892</c:v>
                </c:pt>
                <c:pt idx="4906">
                  <c:v>37893</c:v>
                </c:pt>
                <c:pt idx="4907">
                  <c:v>37894</c:v>
                </c:pt>
                <c:pt idx="4908">
                  <c:v>37895</c:v>
                </c:pt>
                <c:pt idx="4909">
                  <c:v>37896</c:v>
                </c:pt>
                <c:pt idx="4910">
                  <c:v>37897</c:v>
                </c:pt>
                <c:pt idx="4911">
                  <c:v>37898</c:v>
                </c:pt>
                <c:pt idx="4912">
                  <c:v>37899</c:v>
                </c:pt>
                <c:pt idx="4913">
                  <c:v>37900</c:v>
                </c:pt>
                <c:pt idx="4914">
                  <c:v>37901</c:v>
                </c:pt>
                <c:pt idx="4915">
                  <c:v>37902</c:v>
                </c:pt>
                <c:pt idx="4916">
                  <c:v>37903</c:v>
                </c:pt>
                <c:pt idx="4917">
                  <c:v>37904</c:v>
                </c:pt>
                <c:pt idx="4918">
                  <c:v>37905</c:v>
                </c:pt>
                <c:pt idx="4919">
                  <c:v>37906</c:v>
                </c:pt>
                <c:pt idx="4920">
                  <c:v>37907</c:v>
                </c:pt>
                <c:pt idx="4921">
                  <c:v>37908</c:v>
                </c:pt>
                <c:pt idx="4922">
                  <c:v>37909</c:v>
                </c:pt>
                <c:pt idx="4923">
                  <c:v>37910</c:v>
                </c:pt>
                <c:pt idx="4924">
                  <c:v>37911</c:v>
                </c:pt>
                <c:pt idx="4925">
                  <c:v>37912</c:v>
                </c:pt>
                <c:pt idx="4926">
                  <c:v>37913</c:v>
                </c:pt>
                <c:pt idx="4927">
                  <c:v>37914</c:v>
                </c:pt>
                <c:pt idx="4928">
                  <c:v>37915</c:v>
                </c:pt>
                <c:pt idx="4929">
                  <c:v>37916</c:v>
                </c:pt>
                <c:pt idx="4930">
                  <c:v>37917</c:v>
                </c:pt>
                <c:pt idx="4931">
                  <c:v>37918</c:v>
                </c:pt>
                <c:pt idx="4932">
                  <c:v>37919</c:v>
                </c:pt>
                <c:pt idx="4933">
                  <c:v>37920</c:v>
                </c:pt>
                <c:pt idx="4934">
                  <c:v>37921</c:v>
                </c:pt>
                <c:pt idx="4935">
                  <c:v>37922</c:v>
                </c:pt>
                <c:pt idx="4936">
                  <c:v>37923</c:v>
                </c:pt>
                <c:pt idx="4937">
                  <c:v>37924</c:v>
                </c:pt>
                <c:pt idx="4938">
                  <c:v>37925</c:v>
                </c:pt>
                <c:pt idx="4939">
                  <c:v>37926</c:v>
                </c:pt>
                <c:pt idx="4940">
                  <c:v>37927</c:v>
                </c:pt>
                <c:pt idx="4941">
                  <c:v>37928</c:v>
                </c:pt>
                <c:pt idx="4942">
                  <c:v>37929</c:v>
                </c:pt>
                <c:pt idx="4943">
                  <c:v>37930</c:v>
                </c:pt>
                <c:pt idx="4944">
                  <c:v>37931</c:v>
                </c:pt>
                <c:pt idx="4945">
                  <c:v>37932</c:v>
                </c:pt>
                <c:pt idx="4946">
                  <c:v>37933</c:v>
                </c:pt>
                <c:pt idx="4947">
                  <c:v>37934</c:v>
                </c:pt>
                <c:pt idx="4948">
                  <c:v>37935</c:v>
                </c:pt>
                <c:pt idx="4949">
                  <c:v>37936</c:v>
                </c:pt>
                <c:pt idx="4950">
                  <c:v>37937</c:v>
                </c:pt>
                <c:pt idx="4951">
                  <c:v>37938</c:v>
                </c:pt>
                <c:pt idx="4952">
                  <c:v>37939</c:v>
                </c:pt>
                <c:pt idx="4953">
                  <c:v>37940</c:v>
                </c:pt>
                <c:pt idx="4954">
                  <c:v>37941</c:v>
                </c:pt>
                <c:pt idx="4955">
                  <c:v>37942</c:v>
                </c:pt>
                <c:pt idx="4956">
                  <c:v>37943</c:v>
                </c:pt>
                <c:pt idx="4957">
                  <c:v>37944</c:v>
                </c:pt>
                <c:pt idx="4958">
                  <c:v>37945</c:v>
                </c:pt>
                <c:pt idx="4959">
                  <c:v>37946</c:v>
                </c:pt>
                <c:pt idx="4960">
                  <c:v>37947</c:v>
                </c:pt>
                <c:pt idx="4961">
                  <c:v>37948</c:v>
                </c:pt>
                <c:pt idx="4962">
                  <c:v>37949</c:v>
                </c:pt>
                <c:pt idx="4963">
                  <c:v>37950</c:v>
                </c:pt>
                <c:pt idx="4964">
                  <c:v>37951</c:v>
                </c:pt>
                <c:pt idx="4965">
                  <c:v>37952</c:v>
                </c:pt>
                <c:pt idx="4966">
                  <c:v>37953</c:v>
                </c:pt>
                <c:pt idx="4967">
                  <c:v>37954</c:v>
                </c:pt>
                <c:pt idx="4968">
                  <c:v>37955</c:v>
                </c:pt>
                <c:pt idx="4969">
                  <c:v>37956</c:v>
                </c:pt>
                <c:pt idx="4970">
                  <c:v>37957</c:v>
                </c:pt>
                <c:pt idx="4971">
                  <c:v>37958</c:v>
                </c:pt>
                <c:pt idx="4972">
                  <c:v>37959</c:v>
                </c:pt>
                <c:pt idx="4973">
                  <c:v>37960</c:v>
                </c:pt>
                <c:pt idx="4974">
                  <c:v>37961</c:v>
                </c:pt>
                <c:pt idx="4975">
                  <c:v>37962</c:v>
                </c:pt>
                <c:pt idx="4976">
                  <c:v>37963</c:v>
                </c:pt>
                <c:pt idx="4977">
                  <c:v>37964</c:v>
                </c:pt>
                <c:pt idx="4978">
                  <c:v>37965</c:v>
                </c:pt>
                <c:pt idx="4979">
                  <c:v>37966</c:v>
                </c:pt>
                <c:pt idx="4980">
                  <c:v>37967</c:v>
                </c:pt>
                <c:pt idx="4981">
                  <c:v>37968</c:v>
                </c:pt>
                <c:pt idx="4982">
                  <c:v>37969</c:v>
                </c:pt>
                <c:pt idx="4983">
                  <c:v>37970</c:v>
                </c:pt>
                <c:pt idx="4984">
                  <c:v>37971</c:v>
                </c:pt>
                <c:pt idx="4985">
                  <c:v>37972</c:v>
                </c:pt>
                <c:pt idx="4986">
                  <c:v>37973</c:v>
                </c:pt>
                <c:pt idx="4987">
                  <c:v>37974</c:v>
                </c:pt>
                <c:pt idx="4988">
                  <c:v>37975</c:v>
                </c:pt>
                <c:pt idx="4989">
                  <c:v>37976</c:v>
                </c:pt>
                <c:pt idx="4990">
                  <c:v>37977</c:v>
                </c:pt>
                <c:pt idx="4991">
                  <c:v>37978</c:v>
                </c:pt>
                <c:pt idx="4992">
                  <c:v>37979</c:v>
                </c:pt>
                <c:pt idx="4993">
                  <c:v>37980</c:v>
                </c:pt>
                <c:pt idx="4994">
                  <c:v>37981</c:v>
                </c:pt>
                <c:pt idx="4995">
                  <c:v>37982</c:v>
                </c:pt>
                <c:pt idx="4996">
                  <c:v>37983</c:v>
                </c:pt>
                <c:pt idx="4997">
                  <c:v>37984</c:v>
                </c:pt>
                <c:pt idx="4998">
                  <c:v>37985</c:v>
                </c:pt>
                <c:pt idx="4999">
                  <c:v>37986</c:v>
                </c:pt>
                <c:pt idx="5000">
                  <c:v>37987</c:v>
                </c:pt>
                <c:pt idx="5001">
                  <c:v>37988</c:v>
                </c:pt>
                <c:pt idx="5002">
                  <c:v>37989</c:v>
                </c:pt>
                <c:pt idx="5003">
                  <c:v>37990</c:v>
                </c:pt>
                <c:pt idx="5004">
                  <c:v>37991</c:v>
                </c:pt>
                <c:pt idx="5005">
                  <c:v>37992</c:v>
                </c:pt>
                <c:pt idx="5006">
                  <c:v>37993</c:v>
                </c:pt>
                <c:pt idx="5007">
                  <c:v>37994</c:v>
                </c:pt>
                <c:pt idx="5008">
                  <c:v>37995</c:v>
                </c:pt>
                <c:pt idx="5009">
                  <c:v>37996</c:v>
                </c:pt>
                <c:pt idx="5010">
                  <c:v>37997</c:v>
                </c:pt>
                <c:pt idx="5011">
                  <c:v>37998</c:v>
                </c:pt>
                <c:pt idx="5012">
                  <c:v>37999</c:v>
                </c:pt>
                <c:pt idx="5013">
                  <c:v>38000</c:v>
                </c:pt>
                <c:pt idx="5014">
                  <c:v>38001</c:v>
                </c:pt>
                <c:pt idx="5015">
                  <c:v>38002</c:v>
                </c:pt>
                <c:pt idx="5016">
                  <c:v>38003</c:v>
                </c:pt>
                <c:pt idx="5017">
                  <c:v>38004</c:v>
                </c:pt>
                <c:pt idx="5018">
                  <c:v>38005</c:v>
                </c:pt>
                <c:pt idx="5019">
                  <c:v>38006</c:v>
                </c:pt>
                <c:pt idx="5020">
                  <c:v>38007</c:v>
                </c:pt>
                <c:pt idx="5021">
                  <c:v>38008</c:v>
                </c:pt>
                <c:pt idx="5022">
                  <c:v>38009</c:v>
                </c:pt>
                <c:pt idx="5023">
                  <c:v>38010</c:v>
                </c:pt>
                <c:pt idx="5024">
                  <c:v>38011</c:v>
                </c:pt>
                <c:pt idx="5025">
                  <c:v>38012</c:v>
                </c:pt>
                <c:pt idx="5026">
                  <c:v>38013</c:v>
                </c:pt>
                <c:pt idx="5027">
                  <c:v>38014</c:v>
                </c:pt>
                <c:pt idx="5028">
                  <c:v>38015</c:v>
                </c:pt>
                <c:pt idx="5029">
                  <c:v>38016</c:v>
                </c:pt>
                <c:pt idx="5030">
                  <c:v>38017</c:v>
                </c:pt>
                <c:pt idx="5031">
                  <c:v>38018</c:v>
                </c:pt>
                <c:pt idx="5032">
                  <c:v>38019</c:v>
                </c:pt>
                <c:pt idx="5033">
                  <c:v>38020</c:v>
                </c:pt>
                <c:pt idx="5034">
                  <c:v>38021</c:v>
                </c:pt>
                <c:pt idx="5035">
                  <c:v>38022</c:v>
                </c:pt>
                <c:pt idx="5036">
                  <c:v>38023</c:v>
                </c:pt>
                <c:pt idx="5037">
                  <c:v>38024</c:v>
                </c:pt>
                <c:pt idx="5038">
                  <c:v>38025</c:v>
                </c:pt>
                <c:pt idx="5039">
                  <c:v>38026</c:v>
                </c:pt>
                <c:pt idx="5040">
                  <c:v>38027</c:v>
                </c:pt>
                <c:pt idx="5041">
                  <c:v>38028</c:v>
                </c:pt>
                <c:pt idx="5042">
                  <c:v>38029</c:v>
                </c:pt>
                <c:pt idx="5043">
                  <c:v>38030</c:v>
                </c:pt>
                <c:pt idx="5044">
                  <c:v>38031</c:v>
                </c:pt>
                <c:pt idx="5045">
                  <c:v>38032</c:v>
                </c:pt>
                <c:pt idx="5046">
                  <c:v>38033</c:v>
                </c:pt>
                <c:pt idx="5047">
                  <c:v>38034</c:v>
                </c:pt>
                <c:pt idx="5048">
                  <c:v>38035</c:v>
                </c:pt>
                <c:pt idx="5049">
                  <c:v>38036</c:v>
                </c:pt>
                <c:pt idx="5050">
                  <c:v>38037</c:v>
                </c:pt>
                <c:pt idx="5051">
                  <c:v>38038</c:v>
                </c:pt>
                <c:pt idx="5052">
                  <c:v>38039</c:v>
                </c:pt>
                <c:pt idx="5053">
                  <c:v>38040</c:v>
                </c:pt>
                <c:pt idx="5054">
                  <c:v>38041</c:v>
                </c:pt>
                <c:pt idx="5055">
                  <c:v>38042</c:v>
                </c:pt>
                <c:pt idx="5056">
                  <c:v>38043</c:v>
                </c:pt>
                <c:pt idx="5057">
                  <c:v>38044</c:v>
                </c:pt>
                <c:pt idx="5058">
                  <c:v>38045</c:v>
                </c:pt>
                <c:pt idx="5059">
                  <c:v>38046</c:v>
                </c:pt>
                <c:pt idx="5060">
                  <c:v>38047</c:v>
                </c:pt>
                <c:pt idx="5061">
                  <c:v>38048</c:v>
                </c:pt>
                <c:pt idx="5062">
                  <c:v>38049</c:v>
                </c:pt>
                <c:pt idx="5063">
                  <c:v>38050</c:v>
                </c:pt>
                <c:pt idx="5064">
                  <c:v>38051</c:v>
                </c:pt>
                <c:pt idx="5065">
                  <c:v>38052</c:v>
                </c:pt>
                <c:pt idx="5066">
                  <c:v>38053</c:v>
                </c:pt>
                <c:pt idx="5067">
                  <c:v>38054</c:v>
                </c:pt>
                <c:pt idx="5068">
                  <c:v>38055</c:v>
                </c:pt>
                <c:pt idx="5069">
                  <c:v>38056</c:v>
                </c:pt>
                <c:pt idx="5070">
                  <c:v>38057</c:v>
                </c:pt>
                <c:pt idx="5071">
                  <c:v>38058</c:v>
                </c:pt>
                <c:pt idx="5072">
                  <c:v>38059</c:v>
                </c:pt>
                <c:pt idx="5073">
                  <c:v>38060</c:v>
                </c:pt>
                <c:pt idx="5074">
                  <c:v>38061</c:v>
                </c:pt>
                <c:pt idx="5075">
                  <c:v>38062</c:v>
                </c:pt>
                <c:pt idx="5076">
                  <c:v>38063</c:v>
                </c:pt>
                <c:pt idx="5077">
                  <c:v>38064</c:v>
                </c:pt>
                <c:pt idx="5078">
                  <c:v>38065</c:v>
                </c:pt>
                <c:pt idx="5079">
                  <c:v>38066</c:v>
                </c:pt>
                <c:pt idx="5080">
                  <c:v>38067</c:v>
                </c:pt>
                <c:pt idx="5081">
                  <c:v>38068</c:v>
                </c:pt>
                <c:pt idx="5082">
                  <c:v>38069</c:v>
                </c:pt>
                <c:pt idx="5083">
                  <c:v>38070</c:v>
                </c:pt>
                <c:pt idx="5084">
                  <c:v>38071</c:v>
                </c:pt>
                <c:pt idx="5085">
                  <c:v>38072</c:v>
                </c:pt>
                <c:pt idx="5086">
                  <c:v>38073</c:v>
                </c:pt>
                <c:pt idx="5087">
                  <c:v>38074</c:v>
                </c:pt>
                <c:pt idx="5088">
                  <c:v>38075</c:v>
                </c:pt>
                <c:pt idx="5089">
                  <c:v>38076</c:v>
                </c:pt>
                <c:pt idx="5090">
                  <c:v>38077</c:v>
                </c:pt>
                <c:pt idx="5091">
                  <c:v>38078</c:v>
                </c:pt>
                <c:pt idx="5092">
                  <c:v>38079</c:v>
                </c:pt>
                <c:pt idx="5093">
                  <c:v>38080</c:v>
                </c:pt>
                <c:pt idx="5094">
                  <c:v>38081</c:v>
                </c:pt>
                <c:pt idx="5095">
                  <c:v>38082</c:v>
                </c:pt>
                <c:pt idx="5096">
                  <c:v>38083</c:v>
                </c:pt>
                <c:pt idx="5097">
                  <c:v>38084</c:v>
                </c:pt>
                <c:pt idx="5098">
                  <c:v>38085</c:v>
                </c:pt>
                <c:pt idx="5099">
                  <c:v>38086</c:v>
                </c:pt>
                <c:pt idx="5100">
                  <c:v>38087</c:v>
                </c:pt>
                <c:pt idx="5101">
                  <c:v>38088</c:v>
                </c:pt>
                <c:pt idx="5102">
                  <c:v>38089</c:v>
                </c:pt>
                <c:pt idx="5103">
                  <c:v>38090</c:v>
                </c:pt>
                <c:pt idx="5104">
                  <c:v>38091</c:v>
                </c:pt>
                <c:pt idx="5105">
                  <c:v>38092</c:v>
                </c:pt>
                <c:pt idx="5106">
                  <c:v>38093</c:v>
                </c:pt>
                <c:pt idx="5107">
                  <c:v>38094</c:v>
                </c:pt>
                <c:pt idx="5108">
                  <c:v>38095</c:v>
                </c:pt>
                <c:pt idx="5109">
                  <c:v>38096</c:v>
                </c:pt>
                <c:pt idx="5110">
                  <c:v>38097</c:v>
                </c:pt>
                <c:pt idx="5111">
                  <c:v>38098</c:v>
                </c:pt>
                <c:pt idx="5112">
                  <c:v>38099</c:v>
                </c:pt>
                <c:pt idx="5113">
                  <c:v>38100</c:v>
                </c:pt>
                <c:pt idx="5114">
                  <c:v>38101</c:v>
                </c:pt>
                <c:pt idx="5115">
                  <c:v>38102</c:v>
                </c:pt>
                <c:pt idx="5116">
                  <c:v>38103</c:v>
                </c:pt>
                <c:pt idx="5117">
                  <c:v>38104</c:v>
                </c:pt>
                <c:pt idx="5118">
                  <c:v>38105</c:v>
                </c:pt>
                <c:pt idx="5119">
                  <c:v>38106</c:v>
                </c:pt>
                <c:pt idx="5120">
                  <c:v>38107</c:v>
                </c:pt>
                <c:pt idx="5121">
                  <c:v>38108</c:v>
                </c:pt>
                <c:pt idx="5122">
                  <c:v>38109</c:v>
                </c:pt>
                <c:pt idx="5123">
                  <c:v>38110</c:v>
                </c:pt>
                <c:pt idx="5124">
                  <c:v>38111</c:v>
                </c:pt>
                <c:pt idx="5125">
                  <c:v>38112</c:v>
                </c:pt>
                <c:pt idx="5126">
                  <c:v>38113</c:v>
                </c:pt>
                <c:pt idx="5127">
                  <c:v>38114</c:v>
                </c:pt>
                <c:pt idx="5128">
                  <c:v>38115</c:v>
                </c:pt>
                <c:pt idx="5129">
                  <c:v>38116</c:v>
                </c:pt>
                <c:pt idx="5130">
                  <c:v>38117</c:v>
                </c:pt>
                <c:pt idx="5131">
                  <c:v>38118</c:v>
                </c:pt>
                <c:pt idx="5132">
                  <c:v>38119</c:v>
                </c:pt>
                <c:pt idx="5133">
                  <c:v>38120</c:v>
                </c:pt>
                <c:pt idx="5134">
                  <c:v>38121</c:v>
                </c:pt>
                <c:pt idx="5135">
                  <c:v>38122</c:v>
                </c:pt>
                <c:pt idx="5136">
                  <c:v>38123</c:v>
                </c:pt>
                <c:pt idx="5137">
                  <c:v>38124</c:v>
                </c:pt>
                <c:pt idx="5138">
                  <c:v>38125</c:v>
                </c:pt>
                <c:pt idx="5139">
                  <c:v>38126</c:v>
                </c:pt>
                <c:pt idx="5140">
                  <c:v>38127</c:v>
                </c:pt>
                <c:pt idx="5141">
                  <c:v>38128</c:v>
                </c:pt>
                <c:pt idx="5142">
                  <c:v>38129</c:v>
                </c:pt>
                <c:pt idx="5143">
                  <c:v>38130</c:v>
                </c:pt>
                <c:pt idx="5144">
                  <c:v>38131</c:v>
                </c:pt>
                <c:pt idx="5145">
                  <c:v>38132</c:v>
                </c:pt>
                <c:pt idx="5146">
                  <c:v>38133</c:v>
                </c:pt>
                <c:pt idx="5147">
                  <c:v>38134</c:v>
                </c:pt>
                <c:pt idx="5148">
                  <c:v>38135</c:v>
                </c:pt>
                <c:pt idx="5149">
                  <c:v>38136</c:v>
                </c:pt>
                <c:pt idx="5150">
                  <c:v>38137</c:v>
                </c:pt>
                <c:pt idx="5151">
                  <c:v>38138</c:v>
                </c:pt>
                <c:pt idx="5152">
                  <c:v>38139</c:v>
                </c:pt>
                <c:pt idx="5153">
                  <c:v>38140</c:v>
                </c:pt>
                <c:pt idx="5154">
                  <c:v>38141</c:v>
                </c:pt>
                <c:pt idx="5155">
                  <c:v>38142</c:v>
                </c:pt>
                <c:pt idx="5156">
                  <c:v>38143</c:v>
                </c:pt>
                <c:pt idx="5157">
                  <c:v>38144</c:v>
                </c:pt>
                <c:pt idx="5158">
                  <c:v>38145</c:v>
                </c:pt>
                <c:pt idx="5159">
                  <c:v>38146</c:v>
                </c:pt>
                <c:pt idx="5160">
                  <c:v>38147</c:v>
                </c:pt>
                <c:pt idx="5161">
                  <c:v>38148</c:v>
                </c:pt>
                <c:pt idx="5162">
                  <c:v>38149</c:v>
                </c:pt>
                <c:pt idx="5163">
                  <c:v>38150</c:v>
                </c:pt>
                <c:pt idx="5164">
                  <c:v>38151</c:v>
                </c:pt>
                <c:pt idx="5165">
                  <c:v>38152</c:v>
                </c:pt>
                <c:pt idx="5166">
                  <c:v>38153</c:v>
                </c:pt>
                <c:pt idx="5167">
                  <c:v>38154</c:v>
                </c:pt>
                <c:pt idx="5168">
                  <c:v>38155</c:v>
                </c:pt>
                <c:pt idx="5169">
                  <c:v>38156</c:v>
                </c:pt>
                <c:pt idx="5170">
                  <c:v>38157</c:v>
                </c:pt>
                <c:pt idx="5171">
                  <c:v>38158</c:v>
                </c:pt>
                <c:pt idx="5172">
                  <c:v>38159</c:v>
                </c:pt>
                <c:pt idx="5173">
                  <c:v>38160</c:v>
                </c:pt>
                <c:pt idx="5174">
                  <c:v>38161</c:v>
                </c:pt>
                <c:pt idx="5175">
                  <c:v>38162</c:v>
                </c:pt>
                <c:pt idx="5176">
                  <c:v>38163</c:v>
                </c:pt>
                <c:pt idx="5177">
                  <c:v>38164</c:v>
                </c:pt>
                <c:pt idx="5178">
                  <c:v>38165</c:v>
                </c:pt>
                <c:pt idx="5179">
                  <c:v>38166</c:v>
                </c:pt>
                <c:pt idx="5180">
                  <c:v>38167</c:v>
                </c:pt>
                <c:pt idx="5181">
                  <c:v>38168</c:v>
                </c:pt>
                <c:pt idx="5182">
                  <c:v>38169</c:v>
                </c:pt>
                <c:pt idx="5183">
                  <c:v>38170</c:v>
                </c:pt>
                <c:pt idx="5184">
                  <c:v>38171</c:v>
                </c:pt>
                <c:pt idx="5185">
                  <c:v>38172</c:v>
                </c:pt>
                <c:pt idx="5186">
                  <c:v>38173</c:v>
                </c:pt>
                <c:pt idx="5187">
                  <c:v>38174</c:v>
                </c:pt>
                <c:pt idx="5188">
                  <c:v>38175</c:v>
                </c:pt>
                <c:pt idx="5189">
                  <c:v>38176</c:v>
                </c:pt>
                <c:pt idx="5190">
                  <c:v>38177</c:v>
                </c:pt>
                <c:pt idx="5191">
                  <c:v>38178</c:v>
                </c:pt>
                <c:pt idx="5192">
                  <c:v>38179</c:v>
                </c:pt>
                <c:pt idx="5193">
                  <c:v>38180</c:v>
                </c:pt>
                <c:pt idx="5194">
                  <c:v>38181</c:v>
                </c:pt>
                <c:pt idx="5195">
                  <c:v>38182</c:v>
                </c:pt>
                <c:pt idx="5196">
                  <c:v>38183</c:v>
                </c:pt>
                <c:pt idx="5197">
                  <c:v>38184</c:v>
                </c:pt>
                <c:pt idx="5198">
                  <c:v>38185</c:v>
                </c:pt>
                <c:pt idx="5199">
                  <c:v>38186</c:v>
                </c:pt>
                <c:pt idx="5200">
                  <c:v>38187</c:v>
                </c:pt>
                <c:pt idx="5201">
                  <c:v>38188</c:v>
                </c:pt>
                <c:pt idx="5202">
                  <c:v>38189</c:v>
                </c:pt>
                <c:pt idx="5203">
                  <c:v>38190</c:v>
                </c:pt>
                <c:pt idx="5204">
                  <c:v>38191</c:v>
                </c:pt>
                <c:pt idx="5205">
                  <c:v>38192</c:v>
                </c:pt>
                <c:pt idx="5206">
                  <c:v>38193</c:v>
                </c:pt>
                <c:pt idx="5207">
                  <c:v>38194</c:v>
                </c:pt>
                <c:pt idx="5208">
                  <c:v>38195</c:v>
                </c:pt>
                <c:pt idx="5209">
                  <c:v>38196</c:v>
                </c:pt>
                <c:pt idx="5210">
                  <c:v>38197</c:v>
                </c:pt>
                <c:pt idx="5211">
                  <c:v>38198</c:v>
                </c:pt>
                <c:pt idx="5212">
                  <c:v>38199</c:v>
                </c:pt>
                <c:pt idx="5213">
                  <c:v>38200</c:v>
                </c:pt>
                <c:pt idx="5214">
                  <c:v>38201</c:v>
                </c:pt>
                <c:pt idx="5215">
                  <c:v>38202</c:v>
                </c:pt>
                <c:pt idx="5216">
                  <c:v>38203</c:v>
                </c:pt>
                <c:pt idx="5217">
                  <c:v>38204</c:v>
                </c:pt>
                <c:pt idx="5218">
                  <c:v>38205</c:v>
                </c:pt>
                <c:pt idx="5219">
                  <c:v>38206</c:v>
                </c:pt>
                <c:pt idx="5220">
                  <c:v>38207</c:v>
                </c:pt>
                <c:pt idx="5221">
                  <c:v>38208</c:v>
                </c:pt>
                <c:pt idx="5222">
                  <c:v>38209</c:v>
                </c:pt>
                <c:pt idx="5223">
                  <c:v>38210</c:v>
                </c:pt>
                <c:pt idx="5224">
                  <c:v>38211</c:v>
                </c:pt>
                <c:pt idx="5225">
                  <c:v>38212</c:v>
                </c:pt>
                <c:pt idx="5226">
                  <c:v>38213</c:v>
                </c:pt>
                <c:pt idx="5227">
                  <c:v>38214</c:v>
                </c:pt>
                <c:pt idx="5228">
                  <c:v>38215</c:v>
                </c:pt>
                <c:pt idx="5229">
                  <c:v>38216</c:v>
                </c:pt>
                <c:pt idx="5230">
                  <c:v>38217</c:v>
                </c:pt>
                <c:pt idx="5231">
                  <c:v>38218</c:v>
                </c:pt>
                <c:pt idx="5232">
                  <c:v>38219</c:v>
                </c:pt>
                <c:pt idx="5233">
                  <c:v>38220</c:v>
                </c:pt>
                <c:pt idx="5234">
                  <c:v>38221</c:v>
                </c:pt>
                <c:pt idx="5235">
                  <c:v>38222</c:v>
                </c:pt>
                <c:pt idx="5236">
                  <c:v>38223</c:v>
                </c:pt>
                <c:pt idx="5237">
                  <c:v>38224</c:v>
                </c:pt>
                <c:pt idx="5238">
                  <c:v>38225</c:v>
                </c:pt>
                <c:pt idx="5239">
                  <c:v>38226</c:v>
                </c:pt>
                <c:pt idx="5240">
                  <c:v>38227</c:v>
                </c:pt>
                <c:pt idx="5241">
                  <c:v>38228</c:v>
                </c:pt>
                <c:pt idx="5242">
                  <c:v>38229</c:v>
                </c:pt>
                <c:pt idx="5243">
                  <c:v>38230</c:v>
                </c:pt>
                <c:pt idx="5244">
                  <c:v>38231</c:v>
                </c:pt>
                <c:pt idx="5245">
                  <c:v>38232</c:v>
                </c:pt>
                <c:pt idx="5246">
                  <c:v>38233</c:v>
                </c:pt>
                <c:pt idx="5247">
                  <c:v>38234</c:v>
                </c:pt>
                <c:pt idx="5248">
                  <c:v>38235</c:v>
                </c:pt>
                <c:pt idx="5249">
                  <c:v>38236</c:v>
                </c:pt>
                <c:pt idx="5250">
                  <c:v>38237</c:v>
                </c:pt>
                <c:pt idx="5251">
                  <c:v>38238</c:v>
                </c:pt>
                <c:pt idx="5252">
                  <c:v>38239</c:v>
                </c:pt>
                <c:pt idx="5253">
                  <c:v>38240</c:v>
                </c:pt>
                <c:pt idx="5254">
                  <c:v>38241</c:v>
                </c:pt>
                <c:pt idx="5255">
                  <c:v>38242</c:v>
                </c:pt>
                <c:pt idx="5256">
                  <c:v>38243</c:v>
                </c:pt>
                <c:pt idx="5257">
                  <c:v>38244</c:v>
                </c:pt>
                <c:pt idx="5258">
                  <c:v>38245</c:v>
                </c:pt>
                <c:pt idx="5259">
                  <c:v>38246</c:v>
                </c:pt>
                <c:pt idx="5260">
                  <c:v>38247</c:v>
                </c:pt>
                <c:pt idx="5261">
                  <c:v>38248</c:v>
                </c:pt>
                <c:pt idx="5262">
                  <c:v>38249</c:v>
                </c:pt>
                <c:pt idx="5263">
                  <c:v>38250</c:v>
                </c:pt>
                <c:pt idx="5264">
                  <c:v>38251</c:v>
                </c:pt>
                <c:pt idx="5265">
                  <c:v>38252</c:v>
                </c:pt>
                <c:pt idx="5266">
                  <c:v>38253</c:v>
                </c:pt>
                <c:pt idx="5267">
                  <c:v>38254</c:v>
                </c:pt>
                <c:pt idx="5268">
                  <c:v>38255</c:v>
                </c:pt>
                <c:pt idx="5269">
                  <c:v>38256</c:v>
                </c:pt>
                <c:pt idx="5270">
                  <c:v>38257</c:v>
                </c:pt>
                <c:pt idx="5271">
                  <c:v>38258</c:v>
                </c:pt>
                <c:pt idx="5272">
                  <c:v>38259</c:v>
                </c:pt>
                <c:pt idx="5273">
                  <c:v>38260</c:v>
                </c:pt>
                <c:pt idx="5274">
                  <c:v>38261</c:v>
                </c:pt>
                <c:pt idx="5275">
                  <c:v>38262</c:v>
                </c:pt>
                <c:pt idx="5276">
                  <c:v>38263</c:v>
                </c:pt>
                <c:pt idx="5277">
                  <c:v>38264</c:v>
                </c:pt>
                <c:pt idx="5278">
                  <c:v>38265</c:v>
                </c:pt>
                <c:pt idx="5279">
                  <c:v>38266</c:v>
                </c:pt>
                <c:pt idx="5280">
                  <c:v>38267</c:v>
                </c:pt>
                <c:pt idx="5281">
                  <c:v>38268</c:v>
                </c:pt>
                <c:pt idx="5282">
                  <c:v>38269</c:v>
                </c:pt>
                <c:pt idx="5283">
                  <c:v>38270</c:v>
                </c:pt>
                <c:pt idx="5284">
                  <c:v>38271</c:v>
                </c:pt>
                <c:pt idx="5285">
                  <c:v>38272</c:v>
                </c:pt>
                <c:pt idx="5286">
                  <c:v>38273</c:v>
                </c:pt>
                <c:pt idx="5287">
                  <c:v>38274</c:v>
                </c:pt>
                <c:pt idx="5288">
                  <c:v>38275</c:v>
                </c:pt>
                <c:pt idx="5289">
                  <c:v>38276</c:v>
                </c:pt>
                <c:pt idx="5290">
                  <c:v>38277</c:v>
                </c:pt>
                <c:pt idx="5291">
                  <c:v>38278</c:v>
                </c:pt>
                <c:pt idx="5292">
                  <c:v>38279</c:v>
                </c:pt>
                <c:pt idx="5293">
                  <c:v>38280</c:v>
                </c:pt>
                <c:pt idx="5294">
                  <c:v>38281</c:v>
                </c:pt>
                <c:pt idx="5295">
                  <c:v>38282</c:v>
                </c:pt>
                <c:pt idx="5296">
                  <c:v>38283</c:v>
                </c:pt>
                <c:pt idx="5297">
                  <c:v>38284</c:v>
                </c:pt>
                <c:pt idx="5298">
                  <c:v>38285</c:v>
                </c:pt>
                <c:pt idx="5299">
                  <c:v>38286</c:v>
                </c:pt>
                <c:pt idx="5300">
                  <c:v>38287</c:v>
                </c:pt>
                <c:pt idx="5301">
                  <c:v>38288</c:v>
                </c:pt>
                <c:pt idx="5302">
                  <c:v>38289</c:v>
                </c:pt>
                <c:pt idx="5303">
                  <c:v>38290</c:v>
                </c:pt>
                <c:pt idx="5304">
                  <c:v>38291</c:v>
                </c:pt>
                <c:pt idx="5305">
                  <c:v>38292</c:v>
                </c:pt>
                <c:pt idx="5306">
                  <c:v>38293</c:v>
                </c:pt>
                <c:pt idx="5307">
                  <c:v>38294</c:v>
                </c:pt>
                <c:pt idx="5308">
                  <c:v>38295</c:v>
                </c:pt>
                <c:pt idx="5309">
                  <c:v>38296</c:v>
                </c:pt>
                <c:pt idx="5310">
                  <c:v>38297</c:v>
                </c:pt>
                <c:pt idx="5311">
                  <c:v>38298</c:v>
                </c:pt>
                <c:pt idx="5312">
                  <c:v>38299</c:v>
                </c:pt>
                <c:pt idx="5313">
                  <c:v>38300</c:v>
                </c:pt>
                <c:pt idx="5314">
                  <c:v>38301</c:v>
                </c:pt>
                <c:pt idx="5315">
                  <c:v>38302</c:v>
                </c:pt>
                <c:pt idx="5316">
                  <c:v>38303</c:v>
                </c:pt>
                <c:pt idx="5317">
                  <c:v>38304</c:v>
                </c:pt>
                <c:pt idx="5318">
                  <c:v>38305</c:v>
                </c:pt>
                <c:pt idx="5319">
                  <c:v>38306</c:v>
                </c:pt>
                <c:pt idx="5320">
                  <c:v>38307</c:v>
                </c:pt>
                <c:pt idx="5321">
                  <c:v>38308</c:v>
                </c:pt>
                <c:pt idx="5322">
                  <c:v>38309</c:v>
                </c:pt>
                <c:pt idx="5323">
                  <c:v>38310</c:v>
                </c:pt>
                <c:pt idx="5324">
                  <c:v>38311</c:v>
                </c:pt>
                <c:pt idx="5325">
                  <c:v>38312</c:v>
                </c:pt>
                <c:pt idx="5326">
                  <c:v>38313</c:v>
                </c:pt>
                <c:pt idx="5327">
                  <c:v>38314</c:v>
                </c:pt>
                <c:pt idx="5328">
                  <c:v>38315</c:v>
                </c:pt>
                <c:pt idx="5329">
                  <c:v>38316</c:v>
                </c:pt>
                <c:pt idx="5330">
                  <c:v>38317</c:v>
                </c:pt>
                <c:pt idx="5331">
                  <c:v>38318</c:v>
                </c:pt>
                <c:pt idx="5332">
                  <c:v>38319</c:v>
                </c:pt>
                <c:pt idx="5333">
                  <c:v>38320</c:v>
                </c:pt>
                <c:pt idx="5334">
                  <c:v>38321</c:v>
                </c:pt>
                <c:pt idx="5335">
                  <c:v>38322</c:v>
                </c:pt>
                <c:pt idx="5336">
                  <c:v>38323</c:v>
                </c:pt>
                <c:pt idx="5337">
                  <c:v>38324</c:v>
                </c:pt>
                <c:pt idx="5338">
                  <c:v>38325</c:v>
                </c:pt>
                <c:pt idx="5339">
                  <c:v>38326</c:v>
                </c:pt>
                <c:pt idx="5340">
                  <c:v>38327</c:v>
                </c:pt>
                <c:pt idx="5341">
                  <c:v>38328</c:v>
                </c:pt>
                <c:pt idx="5342">
                  <c:v>38329</c:v>
                </c:pt>
                <c:pt idx="5343">
                  <c:v>38330</c:v>
                </c:pt>
                <c:pt idx="5344">
                  <c:v>38331</c:v>
                </c:pt>
                <c:pt idx="5345">
                  <c:v>38332</c:v>
                </c:pt>
                <c:pt idx="5346">
                  <c:v>38333</c:v>
                </c:pt>
                <c:pt idx="5347">
                  <c:v>38334</c:v>
                </c:pt>
                <c:pt idx="5348">
                  <c:v>38335</c:v>
                </c:pt>
                <c:pt idx="5349">
                  <c:v>38336</c:v>
                </c:pt>
                <c:pt idx="5350">
                  <c:v>38337</c:v>
                </c:pt>
                <c:pt idx="5351">
                  <c:v>38338</c:v>
                </c:pt>
                <c:pt idx="5352">
                  <c:v>38339</c:v>
                </c:pt>
                <c:pt idx="5353">
                  <c:v>38340</c:v>
                </c:pt>
                <c:pt idx="5354">
                  <c:v>38341</c:v>
                </c:pt>
                <c:pt idx="5355">
                  <c:v>38342</c:v>
                </c:pt>
                <c:pt idx="5356">
                  <c:v>38343</c:v>
                </c:pt>
                <c:pt idx="5357">
                  <c:v>38344</c:v>
                </c:pt>
                <c:pt idx="5358">
                  <c:v>38345</c:v>
                </c:pt>
                <c:pt idx="5359">
                  <c:v>38346</c:v>
                </c:pt>
                <c:pt idx="5360">
                  <c:v>38347</c:v>
                </c:pt>
                <c:pt idx="5361">
                  <c:v>38348</c:v>
                </c:pt>
                <c:pt idx="5362">
                  <c:v>38349</c:v>
                </c:pt>
                <c:pt idx="5363">
                  <c:v>38350</c:v>
                </c:pt>
                <c:pt idx="5364">
                  <c:v>38351</c:v>
                </c:pt>
                <c:pt idx="5365">
                  <c:v>38352</c:v>
                </c:pt>
                <c:pt idx="5366">
                  <c:v>38353</c:v>
                </c:pt>
                <c:pt idx="5367">
                  <c:v>38354</c:v>
                </c:pt>
                <c:pt idx="5368">
                  <c:v>38355</c:v>
                </c:pt>
                <c:pt idx="5369">
                  <c:v>38356</c:v>
                </c:pt>
                <c:pt idx="5370">
                  <c:v>38357</c:v>
                </c:pt>
                <c:pt idx="5371">
                  <c:v>38358</c:v>
                </c:pt>
                <c:pt idx="5372">
                  <c:v>38359</c:v>
                </c:pt>
                <c:pt idx="5373">
                  <c:v>38360</c:v>
                </c:pt>
                <c:pt idx="5374">
                  <c:v>38361</c:v>
                </c:pt>
                <c:pt idx="5375">
                  <c:v>38362</c:v>
                </c:pt>
                <c:pt idx="5376">
                  <c:v>38363</c:v>
                </c:pt>
                <c:pt idx="5377">
                  <c:v>38364</c:v>
                </c:pt>
                <c:pt idx="5378">
                  <c:v>38365</c:v>
                </c:pt>
                <c:pt idx="5379">
                  <c:v>38366</c:v>
                </c:pt>
                <c:pt idx="5380">
                  <c:v>38367</c:v>
                </c:pt>
                <c:pt idx="5381">
                  <c:v>38368</c:v>
                </c:pt>
                <c:pt idx="5382">
                  <c:v>38369</c:v>
                </c:pt>
                <c:pt idx="5383">
                  <c:v>38370</c:v>
                </c:pt>
                <c:pt idx="5384">
                  <c:v>38371</c:v>
                </c:pt>
                <c:pt idx="5385">
                  <c:v>38372</c:v>
                </c:pt>
                <c:pt idx="5386">
                  <c:v>38373</c:v>
                </c:pt>
                <c:pt idx="5387">
                  <c:v>38374</c:v>
                </c:pt>
                <c:pt idx="5388">
                  <c:v>38375</c:v>
                </c:pt>
                <c:pt idx="5389">
                  <c:v>38376</c:v>
                </c:pt>
                <c:pt idx="5390">
                  <c:v>38377</c:v>
                </c:pt>
                <c:pt idx="5391">
                  <c:v>38378</c:v>
                </c:pt>
                <c:pt idx="5392">
                  <c:v>38379</c:v>
                </c:pt>
                <c:pt idx="5393">
                  <c:v>38380</c:v>
                </c:pt>
                <c:pt idx="5394">
                  <c:v>38381</c:v>
                </c:pt>
                <c:pt idx="5395">
                  <c:v>38382</c:v>
                </c:pt>
                <c:pt idx="5396">
                  <c:v>38383</c:v>
                </c:pt>
                <c:pt idx="5397">
                  <c:v>38384</c:v>
                </c:pt>
                <c:pt idx="5398">
                  <c:v>38385</c:v>
                </c:pt>
                <c:pt idx="5399">
                  <c:v>38386</c:v>
                </c:pt>
                <c:pt idx="5400">
                  <c:v>38387</c:v>
                </c:pt>
                <c:pt idx="5401">
                  <c:v>38388</c:v>
                </c:pt>
                <c:pt idx="5402">
                  <c:v>38389</c:v>
                </c:pt>
                <c:pt idx="5403">
                  <c:v>38390</c:v>
                </c:pt>
                <c:pt idx="5404">
                  <c:v>38391</c:v>
                </c:pt>
                <c:pt idx="5405">
                  <c:v>38392</c:v>
                </c:pt>
                <c:pt idx="5406">
                  <c:v>38393</c:v>
                </c:pt>
                <c:pt idx="5407">
                  <c:v>38394</c:v>
                </c:pt>
                <c:pt idx="5408">
                  <c:v>38395</c:v>
                </c:pt>
                <c:pt idx="5409">
                  <c:v>38396</c:v>
                </c:pt>
                <c:pt idx="5410">
                  <c:v>38397</c:v>
                </c:pt>
                <c:pt idx="5411">
                  <c:v>38398</c:v>
                </c:pt>
                <c:pt idx="5412">
                  <c:v>38399</c:v>
                </c:pt>
                <c:pt idx="5413">
                  <c:v>38400</c:v>
                </c:pt>
                <c:pt idx="5414">
                  <c:v>38401</c:v>
                </c:pt>
                <c:pt idx="5415">
                  <c:v>38402</c:v>
                </c:pt>
                <c:pt idx="5416">
                  <c:v>38403</c:v>
                </c:pt>
                <c:pt idx="5417">
                  <c:v>38404</c:v>
                </c:pt>
                <c:pt idx="5418">
                  <c:v>38405</c:v>
                </c:pt>
                <c:pt idx="5419">
                  <c:v>38406</c:v>
                </c:pt>
                <c:pt idx="5420">
                  <c:v>38407</c:v>
                </c:pt>
                <c:pt idx="5421">
                  <c:v>38408</c:v>
                </c:pt>
                <c:pt idx="5422">
                  <c:v>38409</c:v>
                </c:pt>
                <c:pt idx="5423">
                  <c:v>38410</c:v>
                </c:pt>
                <c:pt idx="5424">
                  <c:v>38411</c:v>
                </c:pt>
                <c:pt idx="5425">
                  <c:v>38412</c:v>
                </c:pt>
                <c:pt idx="5426">
                  <c:v>38413</c:v>
                </c:pt>
                <c:pt idx="5427">
                  <c:v>38414</c:v>
                </c:pt>
                <c:pt idx="5428">
                  <c:v>38415</c:v>
                </c:pt>
                <c:pt idx="5429">
                  <c:v>38416</c:v>
                </c:pt>
                <c:pt idx="5430">
                  <c:v>38417</c:v>
                </c:pt>
                <c:pt idx="5431">
                  <c:v>38418</c:v>
                </c:pt>
                <c:pt idx="5432">
                  <c:v>38419</c:v>
                </c:pt>
                <c:pt idx="5433">
                  <c:v>38420</c:v>
                </c:pt>
                <c:pt idx="5434">
                  <c:v>38421</c:v>
                </c:pt>
                <c:pt idx="5435">
                  <c:v>38422</c:v>
                </c:pt>
                <c:pt idx="5436">
                  <c:v>38423</c:v>
                </c:pt>
                <c:pt idx="5437">
                  <c:v>38424</c:v>
                </c:pt>
                <c:pt idx="5438">
                  <c:v>38425</c:v>
                </c:pt>
                <c:pt idx="5439">
                  <c:v>38426</c:v>
                </c:pt>
                <c:pt idx="5440">
                  <c:v>38427</c:v>
                </c:pt>
                <c:pt idx="5441">
                  <c:v>38428</c:v>
                </c:pt>
                <c:pt idx="5442">
                  <c:v>38429</c:v>
                </c:pt>
                <c:pt idx="5443">
                  <c:v>38430</c:v>
                </c:pt>
                <c:pt idx="5444">
                  <c:v>38431</c:v>
                </c:pt>
                <c:pt idx="5445">
                  <c:v>38432</c:v>
                </c:pt>
                <c:pt idx="5446">
                  <c:v>38433</c:v>
                </c:pt>
                <c:pt idx="5447">
                  <c:v>38434</c:v>
                </c:pt>
                <c:pt idx="5448">
                  <c:v>38435</c:v>
                </c:pt>
                <c:pt idx="5449">
                  <c:v>38436</c:v>
                </c:pt>
                <c:pt idx="5450">
                  <c:v>38437</c:v>
                </c:pt>
                <c:pt idx="5451">
                  <c:v>38438</c:v>
                </c:pt>
                <c:pt idx="5452">
                  <c:v>38439</c:v>
                </c:pt>
                <c:pt idx="5453">
                  <c:v>38440</c:v>
                </c:pt>
                <c:pt idx="5454">
                  <c:v>38441</c:v>
                </c:pt>
                <c:pt idx="5455">
                  <c:v>38442</c:v>
                </c:pt>
                <c:pt idx="5456">
                  <c:v>38443</c:v>
                </c:pt>
                <c:pt idx="5457">
                  <c:v>38444</c:v>
                </c:pt>
                <c:pt idx="5458">
                  <c:v>38445</c:v>
                </c:pt>
                <c:pt idx="5459">
                  <c:v>38446</c:v>
                </c:pt>
                <c:pt idx="5460">
                  <c:v>38447</c:v>
                </c:pt>
                <c:pt idx="5461">
                  <c:v>38448</c:v>
                </c:pt>
                <c:pt idx="5462">
                  <c:v>38449</c:v>
                </c:pt>
                <c:pt idx="5463">
                  <c:v>38450</c:v>
                </c:pt>
                <c:pt idx="5464">
                  <c:v>38451</c:v>
                </c:pt>
                <c:pt idx="5465">
                  <c:v>38452</c:v>
                </c:pt>
                <c:pt idx="5466">
                  <c:v>38453</c:v>
                </c:pt>
                <c:pt idx="5467">
                  <c:v>38454</c:v>
                </c:pt>
                <c:pt idx="5468">
                  <c:v>38455</c:v>
                </c:pt>
                <c:pt idx="5469">
                  <c:v>38456</c:v>
                </c:pt>
                <c:pt idx="5470">
                  <c:v>38457</c:v>
                </c:pt>
                <c:pt idx="5471">
                  <c:v>38458</c:v>
                </c:pt>
                <c:pt idx="5472">
                  <c:v>38459</c:v>
                </c:pt>
                <c:pt idx="5473">
                  <c:v>38460</c:v>
                </c:pt>
                <c:pt idx="5474">
                  <c:v>38461</c:v>
                </c:pt>
                <c:pt idx="5475">
                  <c:v>38462</c:v>
                </c:pt>
                <c:pt idx="5476">
                  <c:v>38463</c:v>
                </c:pt>
                <c:pt idx="5477">
                  <c:v>38464</c:v>
                </c:pt>
                <c:pt idx="5478">
                  <c:v>38465</c:v>
                </c:pt>
                <c:pt idx="5479">
                  <c:v>38466</c:v>
                </c:pt>
                <c:pt idx="5480">
                  <c:v>38467</c:v>
                </c:pt>
                <c:pt idx="5481">
                  <c:v>38468</c:v>
                </c:pt>
                <c:pt idx="5482">
                  <c:v>38469</c:v>
                </c:pt>
                <c:pt idx="5483">
                  <c:v>38470</c:v>
                </c:pt>
                <c:pt idx="5484">
                  <c:v>38471</c:v>
                </c:pt>
                <c:pt idx="5485">
                  <c:v>38472</c:v>
                </c:pt>
                <c:pt idx="5486">
                  <c:v>38473</c:v>
                </c:pt>
                <c:pt idx="5487">
                  <c:v>38474</c:v>
                </c:pt>
                <c:pt idx="5488">
                  <c:v>38475</c:v>
                </c:pt>
                <c:pt idx="5489">
                  <c:v>38476</c:v>
                </c:pt>
                <c:pt idx="5490">
                  <c:v>38477</c:v>
                </c:pt>
                <c:pt idx="5491">
                  <c:v>38478</c:v>
                </c:pt>
                <c:pt idx="5492">
                  <c:v>38479</c:v>
                </c:pt>
                <c:pt idx="5493">
                  <c:v>38480</c:v>
                </c:pt>
                <c:pt idx="5494">
                  <c:v>38481</c:v>
                </c:pt>
                <c:pt idx="5495">
                  <c:v>38482</c:v>
                </c:pt>
                <c:pt idx="5496">
                  <c:v>38483</c:v>
                </c:pt>
                <c:pt idx="5497">
                  <c:v>38484</c:v>
                </c:pt>
                <c:pt idx="5498">
                  <c:v>38485</c:v>
                </c:pt>
                <c:pt idx="5499">
                  <c:v>38486</c:v>
                </c:pt>
                <c:pt idx="5500">
                  <c:v>38487</c:v>
                </c:pt>
                <c:pt idx="5501">
                  <c:v>38488</c:v>
                </c:pt>
                <c:pt idx="5502">
                  <c:v>38489</c:v>
                </c:pt>
                <c:pt idx="5503">
                  <c:v>38490</c:v>
                </c:pt>
                <c:pt idx="5504">
                  <c:v>38491</c:v>
                </c:pt>
                <c:pt idx="5505">
                  <c:v>38492</c:v>
                </c:pt>
                <c:pt idx="5506">
                  <c:v>38493</c:v>
                </c:pt>
                <c:pt idx="5507">
                  <c:v>38494</c:v>
                </c:pt>
                <c:pt idx="5508">
                  <c:v>38495</c:v>
                </c:pt>
                <c:pt idx="5509">
                  <c:v>38496</c:v>
                </c:pt>
                <c:pt idx="5510">
                  <c:v>38497</c:v>
                </c:pt>
                <c:pt idx="5511">
                  <c:v>38498</c:v>
                </c:pt>
                <c:pt idx="5512">
                  <c:v>38499</c:v>
                </c:pt>
                <c:pt idx="5513">
                  <c:v>38500</c:v>
                </c:pt>
                <c:pt idx="5514">
                  <c:v>38501</c:v>
                </c:pt>
                <c:pt idx="5515">
                  <c:v>38502</c:v>
                </c:pt>
                <c:pt idx="5516">
                  <c:v>38503</c:v>
                </c:pt>
                <c:pt idx="5517">
                  <c:v>38504</c:v>
                </c:pt>
                <c:pt idx="5518">
                  <c:v>38505</c:v>
                </c:pt>
                <c:pt idx="5519">
                  <c:v>38506</c:v>
                </c:pt>
                <c:pt idx="5520">
                  <c:v>38507</c:v>
                </c:pt>
                <c:pt idx="5521">
                  <c:v>38508</c:v>
                </c:pt>
                <c:pt idx="5522">
                  <c:v>38509</c:v>
                </c:pt>
                <c:pt idx="5523">
                  <c:v>38510</c:v>
                </c:pt>
                <c:pt idx="5524">
                  <c:v>38511</c:v>
                </c:pt>
                <c:pt idx="5525">
                  <c:v>38512</c:v>
                </c:pt>
                <c:pt idx="5526">
                  <c:v>38513</c:v>
                </c:pt>
                <c:pt idx="5527">
                  <c:v>38514</c:v>
                </c:pt>
                <c:pt idx="5528">
                  <c:v>38515</c:v>
                </c:pt>
                <c:pt idx="5529">
                  <c:v>38516</c:v>
                </c:pt>
                <c:pt idx="5530">
                  <c:v>38517</c:v>
                </c:pt>
                <c:pt idx="5531">
                  <c:v>38518</c:v>
                </c:pt>
                <c:pt idx="5532">
                  <c:v>38519</c:v>
                </c:pt>
                <c:pt idx="5533">
                  <c:v>38520</c:v>
                </c:pt>
                <c:pt idx="5534">
                  <c:v>38521</c:v>
                </c:pt>
                <c:pt idx="5535">
                  <c:v>38522</c:v>
                </c:pt>
                <c:pt idx="5536">
                  <c:v>38523</c:v>
                </c:pt>
                <c:pt idx="5537">
                  <c:v>38524</c:v>
                </c:pt>
                <c:pt idx="5538">
                  <c:v>38525</c:v>
                </c:pt>
                <c:pt idx="5539">
                  <c:v>38526</c:v>
                </c:pt>
                <c:pt idx="5540">
                  <c:v>38527</c:v>
                </c:pt>
                <c:pt idx="5541">
                  <c:v>38528</c:v>
                </c:pt>
                <c:pt idx="5542">
                  <c:v>38529</c:v>
                </c:pt>
                <c:pt idx="5543">
                  <c:v>38530</c:v>
                </c:pt>
                <c:pt idx="5544">
                  <c:v>38531</c:v>
                </c:pt>
                <c:pt idx="5545">
                  <c:v>38532</c:v>
                </c:pt>
                <c:pt idx="5546">
                  <c:v>38533</c:v>
                </c:pt>
                <c:pt idx="5547">
                  <c:v>38534</c:v>
                </c:pt>
                <c:pt idx="5548">
                  <c:v>38535</c:v>
                </c:pt>
                <c:pt idx="5549">
                  <c:v>38536</c:v>
                </c:pt>
                <c:pt idx="5550">
                  <c:v>38537</c:v>
                </c:pt>
                <c:pt idx="5551">
                  <c:v>38538</c:v>
                </c:pt>
                <c:pt idx="5552">
                  <c:v>38539</c:v>
                </c:pt>
                <c:pt idx="5553">
                  <c:v>38540</c:v>
                </c:pt>
                <c:pt idx="5554">
                  <c:v>38541</c:v>
                </c:pt>
                <c:pt idx="5555">
                  <c:v>38542</c:v>
                </c:pt>
                <c:pt idx="5556">
                  <c:v>38543</c:v>
                </c:pt>
                <c:pt idx="5557">
                  <c:v>38544</c:v>
                </c:pt>
                <c:pt idx="5558">
                  <c:v>38545</c:v>
                </c:pt>
                <c:pt idx="5559">
                  <c:v>38546</c:v>
                </c:pt>
                <c:pt idx="5560">
                  <c:v>38547</c:v>
                </c:pt>
                <c:pt idx="5561">
                  <c:v>38548</c:v>
                </c:pt>
                <c:pt idx="5562">
                  <c:v>38549</c:v>
                </c:pt>
                <c:pt idx="5563">
                  <c:v>38550</c:v>
                </c:pt>
                <c:pt idx="5564">
                  <c:v>38551</c:v>
                </c:pt>
                <c:pt idx="5565">
                  <c:v>38552</c:v>
                </c:pt>
                <c:pt idx="5566">
                  <c:v>38553</c:v>
                </c:pt>
                <c:pt idx="5567">
                  <c:v>38554</c:v>
                </c:pt>
                <c:pt idx="5568">
                  <c:v>38555</c:v>
                </c:pt>
                <c:pt idx="5569">
                  <c:v>38556</c:v>
                </c:pt>
                <c:pt idx="5570">
                  <c:v>38557</c:v>
                </c:pt>
                <c:pt idx="5571">
                  <c:v>38558</c:v>
                </c:pt>
                <c:pt idx="5572">
                  <c:v>38559</c:v>
                </c:pt>
                <c:pt idx="5573">
                  <c:v>38560</c:v>
                </c:pt>
                <c:pt idx="5574">
                  <c:v>38561</c:v>
                </c:pt>
                <c:pt idx="5575">
                  <c:v>38562</c:v>
                </c:pt>
                <c:pt idx="5576">
                  <c:v>38563</c:v>
                </c:pt>
                <c:pt idx="5577">
                  <c:v>38564</c:v>
                </c:pt>
                <c:pt idx="5578">
                  <c:v>38565</c:v>
                </c:pt>
                <c:pt idx="5579">
                  <c:v>38566</c:v>
                </c:pt>
                <c:pt idx="5580">
                  <c:v>38567</c:v>
                </c:pt>
                <c:pt idx="5581">
                  <c:v>38568</c:v>
                </c:pt>
                <c:pt idx="5582">
                  <c:v>38569</c:v>
                </c:pt>
                <c:pt idx="5583">
                  <c:v>38570</c:v>
                </c:pt>
                <c:pt idx="5584">
                  <c:v>38571</c:v>
                </c:pt>
                <c:pt idx="5585">
                  <c:v>38572</c:v>
                </c:pt>
                <c:pt idx="5586">
                  <c:v>38573</c:v>
                </c:pt>
                <c:pt idx="5587">
                  <c:v>38574</c:v>
                </c:pt>
                <c:pt idx="5588">
                  <c:v>38575</c:v>
                </c:pt>
                <c:pt idx="5589">
                  <c:v>38576</c:v>
                </c:pt>
                <c:pt idx="5590">
                  <c:v>38577</c:v>
                </c:pt>
                <c:pt idx="5591">
                  <c:v>38578</c:v>
                </c:pt>
                <c:pt idx="5592">
                  <c:v>38579</c:v>
                </c:pt>
                <c:pt idx="5593">
                  <c:v>38580</c:v>
                </c:pt>
                <c:pt idx="5594">
                  <c:v>38581</c:v>
                </c:pt>
                <c:pt idx="5595">
                  <c:v>38582</c:v>
                </c:pt>
                <c:pt idx="5596">
                  <c:v>38583</c:v>
                </c:pt>
                <c:pt idx="5597">
                  <c:v>38584</c:v>
                </c:pt>
                <c:pt idx="5598">
                  <c:v>38585</c:v>
                </c:pt>
                <c:pt idx="5599">
                  <c:v>38586</c:v>
                </c:pt>
                <c:pt idx="5600">
                  <c:v>38587</c:v>
                </c:pt>
                <c:pt idx="5601">
                  <c:v>38588</c:v>
                </c:pt>
                <c:pt idx="5602">
                  <c:v>38589</c:v>
                </c:pt>
                <c:pt idx="5603">
                  <c:v>38590</c:v>
                </c:pt>
                <c:pt idx="5604">
                  <c:v>38591</c:v>
                </c:pt>
                <c:pt idx="5605">
                  <c:v>38592</c:v>
                </c:pt>
                <c:pt idx="5606">
                  <c:v>38593</c:v>
                </c:pt>
                <c:pt idx="5607">
                  <c:v>38594</c:v>
                </c:pt>
                <c:pt idx="5608">
                  <c:v>38595</c:v>
                </c:pt>
                <c:pt idx="5609">
                  <c:v>38596</c:v>
                </c:pt>
                <c:pt idx="5610">
                  <c:v>38597</c:v>
                </c:pt>
                <c:pt idx="5611">
                  <c:v>38598</c:v>
                </c:pt>
                <c:pt idx="5612">
                  <c:v>38599</c:v>
                </c:pt>
                <c:pt idx="5613">
                  <c:v>38600</c:v>
                </c:pt>
                <c:pt idx="5614">
                  <c:v>38601</c:v>
                </c:pt>
                <c:pt idx="5615">
                  <c:v>38602</c:v>
                </c:pt>
                <c:pt idx="5616">
                  <c:v>38603</c:v>
                </c:pt>
                <c:pt idx="5617">
                  <c:v>38604</c:v>
                </c:pt>
                <c:pt idx="5618">
                  <c:v>38605</c:v>
                </c:pt>
                <c:pt idx="5619">
                  <c:v>38606</c:v>
                </c:pt>
                <c:pt idx="5620">
                  <c:v>38607</c:v>
                </c:pt>
                <c:pt idx="5621">
                  <c:v>38608</c:v>
                </c:pt>
                <c:pt idx="5622">
                  <c:v>38609</c:v>
                </c:pt>
                <c:pt idx="5623">
                  <c:v>38610</c:v>
                </c:pt>
                <c:pt idx="5624">
                  <c:v>38611</c:v>
                </c:pt>
                <c:pt idx="5625">
                  <c:v>38612</c:v>
                </c:pt>
                <c:pt idx="5626">
                  <c:v>38613</c:v>
                </c:pt>
                <c:pt idx="5627">
                  <c:v>38614</c:v>
                </c:pt>
                <c:pt idx="5628">
                  <c:v>38615</c:v>
                </c:pt>
                <c:pt idx="5629">
                  <c:v>38616</c:v>
                </c:pt>
                <c:pt idx="5630">
                  <c:v>38617</c:v>
                </c:pt>
                <c:pt idx="5631">
                  <c:v>38618</c:v>
                </c:pt>
                <c:pt idx="5632">
                  <c:v>38619</c:v>
                </c:pt>
                <c:pt idx="5633">
                  <c:v>38620</c:v>
                </c:pt>
                <c:pt idx="5634">
                  <c:v>38621</c:v>
                </c:pt>
                <c:pt idx="5635">
                  <c:v>38622</c:v>
                </c:pt>
                <c:pt idx="5636">
                  <c:v>38623</c:v>
                </c:pt>
                <c:pt idx="5637">
                  <c:v>38624</c:v>
                </c:pt>
                <c:pt idx="5638">
                  <c:v>38625</c:v>
                </c:pt>
                <c:pt idx="5639">
                  <c:v>38626</c:v>
                </c:pt>
                <c:pt idx="5640">
                  <c:v>38627</c:v>
                </c:pt>
                <c:pt idx="5641">
                  <c:v>38628</c:v>
                </c:pt>
                <c:pt idx="5642">
                  <c:v>38629</c:v>
                </c:pt>
                <c:pt idx="5643">
                  <c:v>38630</c:v>
                </c:pt>
                <c:pt idx="5644">
                  <c:v>38631</c:v>
                </c:pt>
                <c:pt idx="5645">
                  <c:v>38632</c:v>
                </c:pt>
                <c:pt idx="5646">
                  <c:v>38633</c:v>
                </c:pt>
                <c:pt idx="5647">
                  <c:v>38634</c:v>
                </c:pt>
                <c:pt idx="5648">
                  <c:v>38635</c:v>
                </c:pt>
                <c:pt idx="5649">
                  <c:v>38636</c:v>
                </c:pt>
                <c:pt idx="5650">
                  <c:v>38637</c:v>
                </c:pt>
                <c:pt idx="5651">
                  <c:v>38638</c:v>
                </c:pt>
                <c:pt idx="5652">
                  <c:v>38639</c:v>
                </c:pt>
                <c:pt idx="5653">
                  <c:v>38640</c:v>
                </c:pt>
                <c:pt idx="5654">
                  <c:v>38641</c:v>
                </c:pt>
                <c:pt idx="5655">
                  <c:v>38642</c:v>
                </c:pt>
                <c:pt idx="5656">
                  <c:v>38643</c:v>
                </c:pt>
                <c:pt idx="5657">
                  <c:v>38644</c:v>
                </c:pt>
                <c:pt idx="5658">
                  <c:v>38645</c:v>
                </c:pt>
                <c:pt idx="5659">
                  <c:v>38646</c:v>
                </c:pt>
                <c:pt idx="5660">
                  <c:v>38647</c:v>
                </c:pt>
                <c:pt idx="5661">
                  <c:v>38648</c:v>
                </c:pt>
                <c:pt idx="5662">
                  <c:v>38649</c:v>
                </c:pt>
                <c:pt idx="5663">
                  <c:v>38650</c:v>
                </c:pt>
                <c:pt idx="5664">
                  <c:v>38651</c:v>
                </c:pt>
                <c:pt idx="5665">
                  <c:v>38652</c:v>
                </c:pt>
                <c:pt idx="5666">
                  <c:v>38653</c:v>
                </c:pt>
                <c:pt idx="5667">
                  <c:v>38654</c:v>
                </c:pt>
                <c:pt idx="5668">
                  <c:v>38655</c:v>
                </c:pt>
                <c:pt idx="5669">
                  <c:v>38656</c:v>
                </c:pt>
                <c:pt idx="5670">
                  <c:v>38657</c:v>
                </c:pt>
                <c:pt idx="5671">
                  <c:v>38658</c:v>
                </c:pt>
                <c:pt idx="5672">
                  <c:v>38659</c:v>
                </c:pt>
                <c:pt idx="5673">
                  <c:v>38660</c:v>
                </c:pt>
                <c:pt idx="5674">
                  <c:v>38661</c:v>
                </c:pt>
                <c:pt idx="5675">
                  <c:v>38662</c:v>
                </c:pt>
                <c:pt idx="5676">
                  <c:v>38663</c:v>
                </c:pt>
                <c:pt idx="5677">
                  <c:v>38664</c:v>
                </c:pt>
                <c:pt idx="5678">
                  <c:v>38665</c:v>
                </c:pt>
                <c:pt idx="5679">
                  <c:v>38666</c:v>
                </c:pt>
                <c:pt idx="5680">
                  <c:v>38667</c:v>
                </c:pt>
                <c:pt idx="5681">
                  <c:v>38668</c:v>
                </c:pt>
                <c:pt idx="5682">
                  <c:v>38669</c:v>
                </c:pt>
                <c:pt idx="5683">
                  <c:v>38670</c:v>
                </c:pt>
                <c:pt idx="5684">
                  <c:v>38671</c:v>
                </c:pt>
                <c:pt idx="5685">
                  <c:v>38672</c:v>
                </c:pt>
                <c:pt idx="5686">
                  <c:v>38673</c:v>
                </c:pt>
                <c:pt idx="5687">
                  <c:v>38674</c:v>
                </c:pt>
                <c:pt idx="5688">
                  <c:v>38675</c:v>
                </c:pt>
                <c:pt idx="5689">
                  <c:v>38676</c:v>
                </c:pt>
                <c:pt idx="5690">
                  <c:v>38677</c:v>
                </c:pt>
                <c:pt idx="5691">
                  <c:v>38678</c:v>
                </c:pt>
                <c:pt idx="5692">
                  <c:v>38679</c:v>
                </c:pt>
                <c:pt idx="5693">
                  <c:v>38680</c:v>
                </c:pt>
                <c:pt idx="5694">
                  <c:v>38681</c:v>
                </c:pt>
                <c:pt idx="5695">
                  <c:v>38682</c:v>
                </c:pt>
                <c:pt idx="5696">
                  <c:v>38683</c:v>
                </c:pt>
                <c:pt idx="5697">
                  <c:v>38684</c:v>
                </c:pt>
                <c:pt idx="5698">
                  <c:v>38685</c:v>
                </c:pt>
                <c:pt idx="5699">
                  <c:v>38686</c:v>
                </c:pt>
                <c:pt idx="5700">
                  <c:v>38687</c:v>
                </c:pt>
                <c:pt idx="5701">
                  <c:v>38688</c:v>
                </c:pt>
                <c:pt idx="5702">
                  <c:v>38689</c:v>
                </c:pt>
                <c:pt idx="5703">
                  <c:v>38690</c:v>
                </c:pt>
                <c:pt idx="5704">
                  <c:v>38691</c:v>
                </c:pt>
                <c:pt idx="5705">
                  <c:v>38692</c:v>
                </c:pt>
                <c:pt idx="5706">
                  <c:v>38693</c:v>
                </c:pt>
                <c:pt idx="5707">
                  <c:v>38694</c:v>
                </c:pt>
                <c:pt idx="5708">
                  <c:v>38695</c:v>
                </c:pt>
                <c:pt idx="5709">
                  <c:v>38696</c:v>
                </c:pt>
                <c:pt idx="5710">
                  <c:v>38697</c:v>
                </c:pt>
                <c:pt idx="5711">
                  <c:v>38698</c:v>
                </c:pt>
                <c:pt idx="5712">
                  <c:v>38699</c:v>
                </c:pt>
                <c:pt idx="5713">
                  <c:v>38700</c:v>
                </c:pt>
                <c:pt idx="5714">
                  <c:v>38701</c:v>
                </c:pt>
                <c:pt idx="5715">
                  <c:v>38702</c:v>
                </c:pt>
                <c:pt idx="5716">
                  <c:v>38703</c:v>
                </c:pt>
                <c:pt idx="5717">
                  <c:v>38704</c:v>
                </c:pt>
                <c:pt idx="5718">
                  <c:v>38705</c:v>
                </c:pt>
                <c:pt idx="5719">
                  <c:v>38706</c:v>
                </c:pt>
                <c:pt idx="5720">
                  <c:v>38707</c:v>
                </c:pt>
                <c:pt idx="5721">
                  <c:v>38708</c:v>
                </c:pt>
                <c:pt idx="5722">
                  <c:v>38709</c:v>
                </c:pt>
                <c:pt idx="5723">
                  <c:v>38710</c:v>
                </c:pt>
                <c:pt idx="5724">
                  <c:v>38711</c:v>
                </c:pt>
                <c:pt idx="5725">
                  <c:v>38712</c:v>
                </c:pt>
                <c:pt idx="5726">
                  <c:v>38713</c:v>
                </c:pt>
                <c:pt idx="5727">
                  <c:v>38714</c:v>
                </c:pt>
                <c:pt idx="5728">
                  <c:v>38715</c:v>
                </c:pt>
                <c:pt idx="5729">
                  <c:v>38716</c:v>
                </c:pt>
                <c:pt idx="5730">
                  <c:v>38717</c:v>
                </c:pt>
                <c:pt idx="5731">
                  <c:v>38718</c:v>
                </c:pt>
                <c:pt idx="5732">
                  <c:v>38719</c:v>
                </c:pt>
                <c:pt idx="5733">
                  <c:v>38720</c:v>
                </c:pt>
                <c:pt idx="5734">
                  <c:v>38721</c:v>
                </c:pt>
                <c:pt idx="5735">
                  <c:v>38722</c:v>
                </c:pt>
                <c:pt idx="5736">
                  <c:v>38723</c:v>
                </c:pt>
                <c:pt idx="5737">
                  <c:v>38724</c:v>
                </c:pt>
                <c:pt idx="5738">
                  <c:v>38725</c:v>
                </c:pt>
                <c:pt idx="5739">
                  <c:v>38726</c:v>
                </c:pt>
                <c:pt idx="5740">
                  <c:v>38727</c:v>
                </c:pt>
                <c:pt idx="5741">
                  <c:v>38728</c:v>
                </c:pt>
                <c:pt idx="5742">
                  <c:v>38729</c:v>
                </c:pt>
                <c:pt idx="5743">
                  <c:v>38730</c:v>
                </c:pt>
                <c:pt idx="5744">
                  <c:v>38731</c:v>
                </c:pt>
                <c:pt idx="5745">
                  <c:v>38732</c:v>
                </c:pt>
                <c:pt idx="5746">
                  <c:v>38733</c:v>
                </c:pt>
                <c:pt idx="5747">
                  <c:v>38734</c:v>
                </c:pt>
                <c:pt idx="5748">
                  <c:v>38735</c:v>
                </c:pt>
                <c:pt idx="5749">
                  <c:v>38736</c:v>
                </c:pt>
                <c:pt idx="5750">
                  <c:v>38737</c:v>
                </c:pt>
                <c:pt idx="5751">
                  <c:v>38738</c:v>
                </c:pt>
                <c:pt idx="5752">
                  <c:v>38739</c:v>
                </c:pt>
                <c:pt idx="5753">
                  <c:v>38740</c:v>
                </c:pt>
                <c:pt idx="5754">
                  <c:v>38741</c:v>
                </c:pt>
                <c:pt idx="5755">
                  <c:v>38742</c:v>
                </c:pt>
                <c:pt idx="5756">
                  <c:v>38743</c:v>
                </c:pt>
                <c:pt idx="5757">
                  <c:v>38744</c:v>
                </c:pt>
                <c:pt idx="5758">
                  <c:v>38745</c:v>
                </c:pt>
                <c:pt idx="5759">
                  <c:v>38746</c:v>
                </c:pt>
                <c:pt idx="5760">
                  <c:v>38747</c:v>
                </c:pt>
                <c:pt idx="5761">
                  <c:v>38748</c:v>
                </c:pt>
                <c:pt idx="5762">
                  <c:v>38749</c:v>
                </c:pt>
                <c:pt idx="5763">
                  <c:v>38750</c:v>
                </c:pt>
                <c:pt idx="5764">
                  <c:v>38751</c:v>
                </c:pt>
                <c:pt idx="5765">
                  <c:v>38752</c:v>
                </c:pt>
                <c:pt idx="5766">
                  <c:v>38753</c:v>
                </c:pt>
                <c:pt idx="5767">
                  <c:v>38754</c:v>
                </c:pt>
                <c:pt idx="5768">
                  <c:v>38755</c:v>
                </c:pt>
                <c:pt idx="5769">
                  <c:v>38756</c:v>
                </c:pt>
                <c:pt idx="5770">
                  <c:v>38757</c:v>
                </c:pt>
                <c:pt idx="5771">
                  <c:v>38758</c:v>
                </c:pt>
                <c:pt idx="5772">
                  <c:v>38759</c:v>
                </c:pt>
                <c:pt idx="5773">
                  <c:v>38760</c:v>
                </c:pt>
                <c:pt idx="5774">
                  <c:v>38761</c:v>
                </c:pt>
                <c:pt idx="5775">
                  <c:v>38762</c:v>
                </c:pt>
                <c:pt idx="5776">
                  <c:v>38763</c:v>
                </c:pt>
                <c:pt idx="5777">
                  <c:v>38764</c:v>
                </c:pt>
                <c:pt idx="5778">
                  <c:v>38765</c:v>
                </c:pt>
                <c:pt idx="5779">
                  <c:v>38766</c:v>
                </c:pt>
                <c:pt idx="5780">
                  <c:v>38767</c:v>
                </c:pt>
                <c:pt idx="5781">
                  <c:v>38768</c:v>
                </c:pt>
                <c:pt idx="5782">
                  <c:v>38769</c:v>
                </c:pt>
                <c:pt idx="5783">
                  <c:v>38770</c:v>
                </c:pt>
                <c:pt idx="5784">
                  <c:v>38771</c:v>
                </c:pt>
                <c:pt idx="5785">
                  <c:v>38772</c:v>
                </c:pt>
                <c:pt idx="5786">
                  <c:v>38773</c:v>
                </c:pt>
                <c:pt idx="5787">
                  <c:v>38774</c:v>
                </c:pt>
                <c:pt idx="5788">
                  <c:v>38775</c:v>
                </c:pt>
                <c:pt idx="5789">
                  <c:v>38776</c:v>
                </c:pt>
                <c:pt idx="5790">
                  <c:v>38777</c:v>
                </c:pt>
                <c:pt idx="5791">
                  <c:v>38778</c:v>
                </c:pt>
                <c:pt idx="5792">
                  <c:v>38779</c:v>
                </c:pt>
                <c:pt idx="5793">
                  <c:v>38780</c:v>
                </c:pt>
                <c:pt idx="5794">
                  <c:v>38781</c:v>
                </c:pt>
                <c:pt idx="5795">
                  <c:v>38782</c:v>
                </c:pt>
                <c:pt idx="5796">
                  <c:v>38783</c:v>
                </c:pt>
                <c:pt idx="5797">
                  <c:v>38784</c:v>
                </c:pt>
                <c:pt idx="5798">
                  <c:v>38785</c:v>
                </c:pt>
                <c:pt idx="5799">
                  <c:v>38786</c:v>
                </c:pt>
                <c:pt idx="5800">
                  <c:v>38787</c:v>
                </c:pt>
                <c:pt idx="5801">
                  <c:v>38788</c:v>
                </c:pt>
                <c:pt idx="5802">
                  <c:v>38789</c:v>
                </c:pt>
                <c:pt idx="5803">
                  <c:v>38790</c:v>
                </c:pt>
                <c:pt idx="5804">
                  <c:v>38791</c:v>
                </c:pt>
                <c:pt idx="5805">
                  <c:v>38792</c:v>
                </c:pt>
                <c:pt idx="5806">
                  <c:v>38793</c:v>
                </c:pt>
                <c:pt idx="5807">
                  <c:v>38794</c:v>
                </c:pt>
                <c:pt idx="5808">
                  <c:v>38795</c:v>
                </c:pt>
                <c:pt idx="5809">
                  <c:v>38796</c:v>
                </c:pt>
                <c:pt idx="5810">
                  <c:v>38797</c:v>
                </c:pt>
                <c:pt idx="5811">
                  <c:v>38798</c:v>
                </c:pt>
                <c:pt idx="5812">
                  <c:v>38799</c:v>
                </c:pt>
                <c:pt idx="5813">
                  <c:v>38800</c:v>
                </c:pt>
                <c:pt idx="5814">
                  <c:v>38801</c:v>
                </c:pt>
                <c:pt idx="5815">
                  <c:v>38802</c:v>
                </c:pt>
                <c:pt idx="5816">
                  <c:v>38803</c:v>
                </c:pt>
                <c:pt idx="5817">
                  <c:v>38804</c:v>
                </c:pt>
                <c:pt idx="5818">
                  <c:v>38805</c:v>
                </c:pt>
                <c:pt idx="5819">
                  <c:v>38806</c:v>
                </c:pt>
                <c:pt idx="5820">
                  <c:v>38807</c:v>
                </c:pt>
                <c:pt idx="5821">
                  <c:v>38808</c:v>
                </c:pt>
                <c:pt idx="5822">
                  <c:v>38809</c:v>
                </c:pt>
                <c:pt idx="5823">
                  <c:v>38810</c:v>
                </c:pt>
                <c:pt idx="5824">
                  <c:v>38811</c:v>
                </c:pt>
                <c:pt idx="5825">
                  <c:v>38812</c:v>
                </c:pt>
                <c:pt idx="5826">
                  <c:v>38813</c:v>
                </c:pt>
                <c:pt idx="5827">
                  <c:v>38814</c:v>
                </c:pt>
                <c:pt idx="5828">
                  <c:v>38815</c:v>
                </c:pt>
                <c:pt idx="5829">
                  <c:v>38816</c:v>
                </c:pt>
                <c:pt idx="5830">
                  <c:v>38817</c:v>
                </c:pt>
                <c:pt idx="5831">
                  <c:v>38818</c:v>
                </c:pt>
                <c:pt idx="5832">
                  <c:v>38819</c:v>
                </c:pt>
                <c:pt idx="5833">
                  <c:v>38820</c:v>
                </c:pt>
                <c:pt idx="5834">
                  <c:v>38821</c:v>
                </c:pt>
                <c:pt idx="5835">
                  <c:v>38822</c:v>
                </c:pt>
                <c:pt idx="5836">
                  <c:v>38823</c:v>
                </c:pt>
                <c:pt idx="5837">
                  <c:v>38824</c:v>
                </c:pt>
                <c:pt idx="5838">
                  <c:v>38825</c:v>
                </c:pt>
                <c:pt idx="5839">
                  <c:v>38826</c:v>
                </c:pt>
                <c:pt idx="5840">
                  <c:v>38827</c:v>
                </c:pt>
                <c:pt idx="5841">
                  <c:v>38828</c:v>
                </c:pt>
                <c:pt idx="5842">
                  <c:v>38829</c:v>
                </c:pt>
                <c:pt idx="5843">
                  <c:v>38830</c:v>
                </c:pt>
                <c:pt idx="5844">
                  <c:v>38831</c:v>
                </c:pt>
                <c:pt idx="5845">
                  <c:v>38832</c:v>
                </c:pt>
                <c:pt idx="5846">
                  <c:v>38833</c:v>
                </c:pt>
                <c:pt idx="5847">
                  <c:v>38834</c:v>
                </c:pt>
                <c:pt idx="5848">
                  <c:v>38835</c:v>
                </c:pt>
                <c:pt idx="5849">
                  <c:v>38836</c:v>
                </c:pt>
                <c:pt idx="5850">
                  <c:v>38837</c:v>
                </c:pt>
                <c:pt idx="5851">
                  <c:v>38838</c:v>
                </c:pt>
                <c:pt idx="5852">
                  <c:v>38839</c:v>
                </c:pt>
                <c:pt idx="5853">
                  <c:v>38840</c:v>
                </c:pt>
                <c:pt idx="5854">
                  <c:v>38841</c:v>
                </c:pt>
                <c:pt idx="5855">
                  <c:v>38842</c:v>
                </c:pt>
                <c:pt idx="5856">
                  <c:v>38843</c:v>
                </c:pt>
                <c:pt idx="5857">
                  <c:v>38844</c:v>
                </c:pt>
                <c:pt idx="5858">
                  <c:v>38845</c:v>
                </c:pt>
                <c:pt idx="5859">
                  <c:v>38846</c:v>
                </c:pt>
                <c:pt idx="5860">
                  <c:v>38847</c:v>
                </c:pt>
                <c:pt idx="5861">
                  <c:v>38848</c:v>
                </c:pt>
                <c:pt idx="5862">
                  <c:v>38849</c:v>
                </c:pt>
                <c:pt idx="5863">
                  <c:v>38850</c:v>
                </c:pt>
                <c:pt idx="5864">
                  <c:v>38851</c:v>
                </c:pt>
                <c:pt idx="5865">
                  <c:v>38852</c:v>
                </c:pt>
                <c:pt idx="5866">
                  <c:v>38853</c:v>
                </c:pt>
                <c:pt idx="5867">
                  <c:v>38854</c:v>
                </c:pt>
                <c:pt idx="5868">
                  <c:v>38855</c:v>
                </c:pt>
                <c:pt idx="5869">
                  <c:v>38856</c:v>
                </c:pt>
                <c:pt idx="5870">
                  <c:v>38857</c:v>
                </c:pt>
                <c:pt idx="5871">
                  <c:v>38858</c:v>
                </c:pt>
                <c:pt idx="5872">
                  <c:v>38859</c:v>
                </c:pt>
                <c:pt idx="5873">
                  <c:v>38860</c:v>
                </c:pt>
                <c:pt idx="5874">
                  <c:v>38861</c:v>
                </c:pt>
                <c:pt idx="5875">
                  <c:v>38862</c:v>
                </c:pt>
                <c:pt idx="5876">
                  <c:v>38863</c:v>
                </c:pt>
                <c:pt idx="5877">
                  <c:v>38864</c:v>
                </c:pt>
                <c:pt idx="5878">
                  <c:v>38865</c:v>
                </c:pt>
                <c:pt idx="5879">
                  <c:v>38866</c:v>
                </c:pt>
                <c:pt idx="5880">
                  <c:v>38867</c:v>
                </c:pt>
                <c:pt idx="5881">
                  <c:v>38868</c:v>
                </c:pt>
                <c:pt idx="5882">
                  <c:v>38869</c:v>
                </c:pt>
                <c:pt idx="5883">
                  <c:v>38870</c:v>
                </c:pt>
                <c:pt idx="5884">
                  <c:v>38871</c:v>
                </c:pt>
                <c:pt idx="5885">
                  <c:v>38872</c:v>
                </c:pt>
                <c:pt idx="5886">
                  <c:v>38873</c:v>
                </c:pt>
                <c:pt idx="5887">
                  <c:v>38874</c:v>
                </c:pt>
                <c:pt idx="5888">
                  <c:v>38875</c:v>
                </c:pt>
                <c:pt idx="5889">
                  <c:v>38876</c:v>
                </c:pt>
                <c:pt idx="5890">
                  <c:v>38877</c:v>
                </c:pt>
                <c:pt idx="5891">
                  <c:v>38878</c:v>
                </c:pt>
                <c:pt idx="5892">
                  <c:v>38879</c:v>
                </c:pt>
                <c:pt idx="5893">
                  <c:v>38880</c:v>
                </c:pt>
                <c:pt idx="5894">
                  <c:v>38881</c:v>
                </c:pt>
                <c:pt idx="5895">
                  <c:v>38882</c:v>
                </c:pt>
                <c:pt idx="5896">
                  <c:v>38883</c:v>
                </c:pt>
                <c:pt idx="5897">
                  <c:v>38884</c:v>
                </c:pt>
                <c:pt idx="5898">
                  <c:v>38885</c:v>
                </c:pt>
                <c:pt idx="5899">
                  <c:v>38886</c:v>
                </c:pt>
                <c:pt idx="5900">
                  <c:v>38887</c:v>
                </c:pt>
                <c:pt idx="5901">
                  <c:v>38888</c:v>
                </c:pt>
                <c:pt idx="5902">
                  <c:v>38889</c:v>
                </c:pt>
                <c:pt idx="5903">
                  <c:v>38890</c:v>
                </c:pt>
                <c:pt idx="5904">
                  <c:v>38891</c:v>
                </c:pt>
                <c:pt idx="5905">
                  <c:v>38892</c:v>
                </c:pt>
                <c:pt idx="5906">
                  <c:v>38893</c:v>
                </c:pt>
                <c:pt idx="5907">
                  <c:v>38894</c:v>
                </c:pt>
                <c:pt idx="5908">
                  <c:v>38895</c:v>
                </c:pt>
                <c:pt idx="5909">
                  <c:v>38896</c:v>
                </c:pt>
                <c:pt idx="5910">
                  <c:v>38897</c:v>
                </c:pt>
                <c:pt idx="5911">
                  <c:v>38898</c:v>
                </c:pt>
                <c:pt idx="5912">
                  <c:v>38899</c:v>
                </c:pt>
                <c:pt idx="5913">
                  <c:v>38900</c:v>
                </c:pt>
                <c:pt idx="5914">
                  <c:v>38901</c:v>
                </c:pt>
                <c:pt idx="5915">
                  <c:v>38902</c:v>
                </c:pt>
                <c:pt idx="5916">
                  <c:v>38903</c:v>
                </c:pt>
                <c:pt idx="5917">
                  <c:v>38904</c:v>
                </c:pt>
                <c:pt idx="5918">
                  <c:v>38905</c:v>
                </c:pt>
                <c:pt idx="5919">
                  <c:v>38906</c:v>
                </c:pt>
                <c:pt idx="5920">
                  <c:v>38907</c:v>
                </c:pt>
                <c:pt idx="5921">
                  <c:v>38908</c:v>
                </c:pt>
                <c:pt idx="5922">
                  <c:v>38909</c:v>
                </c:pt>
                <c:pt idx="5923">
                  <c:v>38910</c:v>
                </c:pt>
                <c:pt idx="5924">
                  <c:v>38911</c:v>
                </c:pt>
                <c:pt idx="5925">
                  <c:v>38912</c:v>
                </c:pt>
                <c:pt idx="5926">
                  <c:v>38913</c:v>
                </c:pt>
                <c:pt idx="5927">
                  <c:v>38914</c:v>
                </c:pt>
                <c:pt idx="5928">
                  <c:v>38915</c:v>
                </c:pt>
                <c:pt idx="5929">
                  <c:v>38916</c:v>
                </c:pt>
                <c:pt idx="5930">
                  <c:v>38917</c:v>
                </c:pt>
                <c:pt idx="5931">
                  <c:v>38918</c:v>
                </c:pt>
                <c:pt idx="5932">
                  <c:v>38919</c:v>
                </c:pt>
                <c:pt idx="5933">
                  <c:v>38920</c:v>
                </c:pt>
                <c:pt idx="5934">
                  <c:v>38921</c:v>
                </c:pt>
                <c:pt idx="5935">
                  <c:v>38922</c:v>
                </c:pt>
                <c:pt idx="5936">
                  <c:v>38923</c:v>
                </c:pt>
                <c:pt idx="5937">
                  <c:v>38924</c:v>
                </c:pt>
                <c:pt idx="5938">
                  <c:v>38925</c:v>
                </c:pt>
                <c:pt idx="5939">
                  <c:v>38926</c:v>
                </c:pt>
                <c:pt idx="5940">
                  <c:v>38927</c:v>
                </c:pt>
                <c:pt idx="5941">
                  <c:v>38928</c:v>
                </c:pt>
                <c:pt idx="5942">
                  <c:v>38929</c:v>
                </c:pt>
                <c:pt idx="5943">
                  <c:v>38930</c:v>
                </c:pt>
                <c:pt idx="5944">
                  <c:v>38931</c:v>
                </c:pt>
                <c:pt idx="5945">
                  <c:v>38932</c:v>
                </c:pt>
                <c:pt idx="5946">
                  <c:v>38933</c:v>
                </c:pt>
                <c:pt idx="5947">
                  <c:v>38934</c:v>
                </c:pt>
                <c:pt idx="5948">
                  <c:v>38935</c:v>
                </c:pt>
                <c:pt idx="5949">
                  <c:v>38936</c:v>
                </c:pt>
                <c:pt idx="5950">
                  <c:v>38937</c:v>
                </c:pt>
                <c:pt idx="5951">
                  <c:v>38938</c:v>
                </c:pt>
                <c:pt idx="5952">
                  <c:v>38939</c:v>
                </c:pt>
                <c:pt idx="5953">
                  <c:v>38940</c:v>
                </c:pt>
                <c:pt idx="5954">
                  <c:v>38941</c:v>
                </c:pt>
                <c:pt idx="5955">
                  <c:v>38942</c:v>
                </c:pt>
                <c:pt idx="5956">
                  <c:v>38943</c:v>
                </c:pt>
                <c:pt idx="5957">
                  <c:v>38944</c:v>
                </c:pt>
                <c:pt idx="5958">
                  <c:v>38945</c:v>
                </c:pt>
                <c:pt idx="5959">
                  <c:v>38946</c:v>
                </c:pt>
                <c:pt idx="5960">
                  <c:v>38947</c:v>
                </c:pt>
                <c:pt idx="5961">
                  <c:v>38948</c:v>
                </c:pt>
                <c:pt idx="5962">
                  <c:v>38949</c:v>
                </c:pt>
                <c:pt idx="5963">
                  <c:v>38950</c:v>
                </c:pt>
                <c:pt idx="5964">
                  <c:v>38951</c:v>
                </c:pt>
                <c:pt idx="5965">
                  <c:v>38952</c:v>
                </c:pt>
                <c:pt idx="5966">
                  <c:v>38953</c:v>
                </c:pt>
                <c:pt idx="5967">
                  <c:v>38954</c:v>
                </c:pt>
                <c:pt idx="5968">
                  <c:v>38955</c:v>
                </c:pt>
                <c:pt idx="5969">
                  <c:v>38956</c:v>
                </c:pt>
                <c:pt idx="5970">
                  <c:v>38957</c:v>
                </c:pt>
                <c:pt idx="5971">
                  <c:v>38958</c:v>
                </c:pt>
                <c:pt idx="5972">
                  <c:v>38959</c:v>
                </c:pt>
                <c:pt idx="5973">
                  <c:v>38960</c:v>
                </c:pt>
                <c:pt idx="5974">
                  <c:v>38961</c:v>
                </c:pt>
                <c:pt idx="5975">
                  <c:v>38962</c:v>
                </c:pt>
                <c:pt idx="5976">
                  <c:v>38963</c:v>
                </c:pt>
                <c:pt idx="5977">
                  <c:v>38964</c:v>
                </c:pt>
                <c:pt idx="5978">
                  <c:v>38965</c:v>
                </c:pt>
                <c:pt idx="5979">
                  <c:v>38966</c:v>
                </c:pt>
                <c:pt idx="5980">
                  <c:v>38967</c:v>
                </c:pt>
                <c:pt idx="5981">
                  <c:v>38968</c:v>
                </c:pt>
                <c:pt idx="5982">
                  <c:v>38969</c:v>
                </c:pt>
                <c:pt idx="5983">
                  <c:v>38970</c:v>
                </c:pt>
                <c:pt idx="5984">
                  <c:v>38971</c:v>
                </c:pt>
                <c:pt idx="5985">
                  <c:v>38972</c:v>
                </c:pt>
                <c:pt idx="5986">
                  <c:v>38973</c:v>
                </c:pt>
                <c:pt idx="5987">
                  <c:v>38974</c:v>
                </c:pt>
                <c:pt idx="5988">
                  <c:v>38975</c:v>
                </c:pt>
                <c:pt idx="5989">
                  <c:v>38976</c:v>
                </c:pt>
                <c:pt idx="5990">
                  <c:v>38977</c:v>
                </c:pt>
                <c:pt idx="5991">
                  <c:v>38978</c:v>
                </c:pt>
                <c:pt idx="5992">
                  <c:v>38979</c:v>
                </c:pt>
                <c:pt idx="5993">
                  <c:v>38980</c:v>
                </c:pt>
                <c:pt idx="5994">
                  <c:v>38981</c:v>
                </c:pt>
                <c:pt idx="5995">
                  <c:v>38982</c:v>
                </c:pt>
                <c:pt idx="5996">
                  <c:v>38983</c:v>
                </c:pt>
                <c:pt idx="5997">
                  <c:v>38984</c:v>
                </c:pt>
                <c:pt idx="5998">
                  <c:v>38985</c:v>
                </c:pt>
                <c:pt idx="5999">
                  <c:v>38986</c:v>
                </c:pt>
                <c:pt idx="6000">
                  <c:v>38987</c:v>
                </c:pt>
                <c:pt idx="6001">
                  <c:v>38988</c:v>
                </c:pt>
                <c:pt idx="6002">
                  <c:v>38989</c:v>
                </c:pt>
                <c:pt idx="6003">
                  <c:v>38990</c:v>
                </c:pt>
                <c:pt idx="6004">
                  <c:v>38991</c:v>
                </c:pt>
                <c:pt idx="6005">
                  <c:v>38992</c:v>
                </c:pt>
                <c:pt idx="6006">
                  <c:v>38993</c:v>
                </c:pt>
                <c:pt idx="6007">
                  <c:v>38994</c:v>
                </c:pt>
                <c:pt idx="6008">
                  <c:v>38995</c:v>
                </c:pt>
                <c:pt idx="6009">
                  <c:v>38996</c:v>
                </c:pt>
                <c:pt idx="6010">
                  <c:v>38997</c:v>
                </c:pt>
                <c:pt idx="6011">
                  <c:v>38998</c:v>
                </c:pt>
                <c:pt idx="6012">
                  <c:v>38999</c:v>
                </c:pt>
                <c:pt idx="6013">
                  <c:v>39000</c:v>
                </c:pt>
                <c:pt idx="6014">
                  <c:v>39001</c:v>
                </c:pt>
                <c:pt idx="6015">
                  <c:v>39002</c:v>
                </c:pt>
                <c:pt idx="6016">
                  <c:v>39003</c:v>
                </c:pt>
                <c:pt idx="6017">
                  <c:v>39004</c:v>
                </c:pt>
                <c:pt idx="6018">
                  <c:v>39005</c:v>
                </c:pt>
                <c:pt idx="6019">
                  <c:v>39006</c:v>
                </c:pt>
                <c:pt idx="6020">
                  <c:v>39007</c:v>
                </c:pt>
                <c:pt idx="6021">
                  <c:v>39008</c:v>
                </c:pt>
                <c:pt idx="6022">
                  <c:v>39009</c:v>
                </c:pt>
                <c:pt idx="6023">
                  <c:v>39010</c:v>
                </c:pt>
                <c:pt idx="6024">
                  <c:v>39011</c:v>
                </c:pt>
                <c:pt idx="6025">
                  <c:v>39012</c:v>
                </c:pt>
                <c:pt idx="6026">
                  <c:v>39013</c:v>
                </c:pt>
                <c:pt idx="6027">
                  <c:v>39014</c:v>
                </c:pt>
                <c:pt idx="6028">
                  <c:v>39015</c:v>
                </c:pt>
                <c:pt idx="6029">
                  <c:v>39016</c:v>
                </c:pt>
                <c:pt idx="6030">
                  <c:v>39017</c:v>
                </c:pt>
                <c:pt idx="6031">
                  <c:v>39018</c:v>
                </c:pt>
                <c:pt idx="6032">
                  <c:v>39019</c:v>
                </c:pt>
                <c:pt idx="6033">
                  <c:v>39020</c:v>
                </c:pt>
                <c:pt idx="6034">
                  <c:v>39021</c:v>
                </c:pt>
                <c:pt idx="6035">
                  <c:v>39022</c:v>
                </c:pt>
                <c:pt idx="6036">
                  <c:v>39023</c:v>
                </c:pt>
                <c:pt idx="6037">
                  <c:v>39024</c:v>
                </c:pt>
                <c:pt idx="6038">
                  <c:v>39025</c:v>
                </c:pt>
                <c:pt idx="6039">
                  <c:v>39026</c:v>
                </c:pt>
                <c:pt idx="6040">
                  <c:v>39027</c:v>
                </c:pt>
                <c:pt idx="6041">
                  <c:v>39028</c:v>
                </c:pt>
                <c:pt idx="6042">
                  <c:v>39029</c:v>
                </c:pt>
                <c:pt idx="6043">
                  <c:v>39030</c:v>
                </c:pt>
                <c:pt idx="6044">
                  <c:v>39031</c:v>
                </c:pt>
                <c:pt idx="6045">
                  <c:v>39032</c:v>
                </c:pt>
                <c:pt idx="6046">
                  <c:v>39033</c:v>
                </c:pt>
                <c:pt idx="6047">
                  <c:v>39034</c:v>
                </c:pt>
                <c:pt idx="6048">
                  <c:v>39035</c:v>
                </c:pt>
                <c:pt idx="6049">
                  <c:v>39036</c:v>
                </c:pt>
                <c:pt idx="6050">
                  <c:v>39037</c:v>
                </c:pt>
                <c:pt idx="6051">
                  <c:v>39038</c:v>
                </c:pt>
                <c:pt idx="6052">
                  <c:v>39039</c:v>
                </c:pt>
                <c:pt idx="6053">
                  <c:v>39040</c:v>
                </c:pt>
                <c:pt idx="6054">
                  <c:v>39041</c:v>
                </c:pt>
                <c:pt idx="6055">
                  <c:v>39042</c:v>
                </c:pt>
                <c:pt idx="6056">
                  <c:v>39043</c:v>
                </c:pt>
                <c:pt idx="6057">
                  <c:v>39044</c:v>
                </c:pt>
                <c:pt idx="6058">
                  <c:v>39045</c:v>
                </c:pt>
                <c:pt idx="6059">
                  <c:v>39046</c:v>
                </c:pt>
                <c:pt idx="6060">
                  <c:v>39047</c:v>
                </c:pt>
                <c:pt idx="6061">
                  <c:v>39048</c:v>
                </c:pt>
                <c:pt idx="6062">
                  <c:v>39049</c:v>
                </c:pt>
                <c:pt idx="6063">
                  <c:v>39050</c:v>
                </c:pt>
                <c:pt idx="6064">
                  <c:v>39051</c:v>
                </c:pt>
                <c:pt idx="6065">
                  <c:v>39052</c:v>
                </c:pt>
                <c:pt idx="6066">
                  <c:v>39053</c:v>
                </c:pt>
                <c:pt idx="6067">
                  <c:v>39054</c:v>
                </c:pt>
                <c:pt idx="6068">
                  <c:v>39055</c:v>
                </c:pt>
                <c:pt idx="6069">
                  <c:v>39056</c:v>
                </c:pt>
                <c:pt idx="6070">
                  <c:v>39057</c:v>
                </c:pt>
                <c:pt idx="6071">
                  <c:v>39058</c:v>
                </c:pt>
                <c:pt idx="6072">
                  <c:v>39059</c:v>
                </c:pt>
                <c:pt idx="6073">
                  <c:v>39060</c:v>
                </c:pt>
                <c:pt idx="6074">
                  <c:v>39061</c:v>
                </c:pt>
                <c:pt idx="6075">
                  <c:v>39062</c:v>
                </c:pt>
                <c:pt idx="6076">
                  <c:v>39063</c:v>
                </c:pt>
                <c:pt idx="6077">
                  <c:v>39064</c:v>
                </c:pt>
                <c:pt idx="6078">
                  <c:v>39065</c:v>
                </c:pt>
                <c:pt idx="6079">
                  <c:v>39066</c:v>
                </c:pt>
                <c:pt idx="6080">
                  <c:v>39067</c:v>
                </c:pt>
                <c:pt idx="6081">
                  <c:v>39068</c:v>
                </c:pt>
                <c:pt idx="6082">
                  <c:v>39069</c:v>
                </c:pt>
                <c:pt idx="6083">
                  <c:v>39070</c:v>
                </c:pt>
                <c:pt idx="6084">
                  <c:v>39071</c:v>
                </c:pt>
                <c:pt idx="6085">
                  <c:v>39072</c:v>
                </c:pt>
                <c:pt idx="6086">
                  <c:v>39073</c:v>
                </c:pt>
                <c:pt idx="6087">
                  <c:v>39074</c:v>
                </c:pt>
                <c:pt idx="6088">
                  <c:v>39075</c:v>
                </c:pt>
                <c:pt idx="6089">
                  <c:v>39076</c:v>
                </c:pt>
                <c:pt idx="6090">
                  <c:v>39077</c:v>
                </c:pt>
                <c:pt idx="6091">
                  <c:v>39078</c:v>
                </c:pt>
                <c:pt idx="6092">
                  <c:v>39079</c:v>
                </c:pt>
                <c:pt idx="6093">
                  <c:v>39080</c:v>
                </c:pt>
                <c:pt idx="6094">
                  <c:v>39081</c:v>
                </c:pt>
                <c:pt idx="6095">
                  <c:v>39082</c:v>
                </c:pt>
                <c:pt idx="6096">
                  <c:v>39083</c:v>
                </c:pt>
                <c:pt idx="6097">
                  <c:v>39084</c:v>
                </c:pt>
                <c:pt idx="6098">
                  <c:v>39085</c:v>
                </c:pt>
                <c:pt idx="6099">
                  <c:v>39086</c:v>
                </c:pt>
                <c:pt idx="6100">
                  <c:v>39087</c:v>
                </c:pt>
                <c:pt idx="6101">
                  <c:v>39088</c:v>
                </c:pt>
                <c:pt idx="6102">
                  <c:v>39089</c:v>
                </c:pt>
                <c:pt idx="6103">
                  <c:v>39090</c:v>
                </c:pt>
                <c:pt idx="6104">
                  <c:v>39091</c:v>
                </c:pt>
                <c:pt idx="6105">
                  <c:v>39092</c:v>
                </c:pt>
                <c:pt idx="6106">
                  <c:v>39093</c:v>
                </c:pt>
                <c:pt idx="6107">
                  <c:v>39094</c:v>
                </c:pt>
                <c:pt idx="6108">
                  <c:v>39095</c:v>
                </c:pt>
                <c:pt idx="6109">
                  <c:v>39096</c:v>
                </c:pt>
                <c:pt idx="6110">
                  <c:v>39097</c:v>
                </c:pt>
                <c:pt idx="6111">
                  <c:v>39098</c:v>
                </c:pt>
                <c:pt idx="6112">
                  <c:v>39099</c:v>
                </c:pt>
                <c:pt idx="6113">
                  <c:v>39100</c:v>
                </c:pt>
                <c:pt idx="6114">
                  <c:v>39101</c:v>
                </c:pt>
                <c:pt idx="6115">
                  <c:v>39102</c:v>
                </c:pt>
                <c:pt idx="6116">
                  <c:v>39103</c:v>
                </c:pt>
                <c:pt idx="6117">
                  <c:v>39104</c:v>
                </c:pt>
                <c:pt idx="6118">
                  <c:v>39105</c:v>
                </c:pt>
                <c:pt idx="6119">
                  <c:v>39106</c:v>
                </c:pt>
                <c:pt idx="6120">
                  <c:v>39107</c:v>
                </c:pt>
                <c:pt idx="6121">
                  <c:v>39108</c:v>
                </c:pt>
                <c:pt idx="6122">
                  <c:v>39109</c:v>
                </c:pt>
                <c:pt idx="6123">
                  <c:v>39110</c:v>
                </c:pt>
                <c:pt idx="6124">
                  <c:v>39111</c:v>
                </c:pt>
                <c:pt idx="6125">
                  <c:v>39112</c:v>
                </c:pt>
                <c:pt idx="6126">
                  <c:v>39113</c:v>
                </c:pt>
                <c:pt idx="6127">
                  <c:v>39114</c:v>
                </c:pt>
                <c:pt idx="6128">
                  <c:v>39115</c:v>
                </c:pt>
                <c:pt idx="6129">
                  <c:v>39116</c:v>
                </c:pt>
                <c:pt idx="6130">
                  <c:v>39117</c:v>
                </c:pt>
                <c:pt idx="6131">
                  <c:v>39118</c:v>
                </c:pt>
                <c:pt idx="6132">
                  <c:v>39119</c:v>
                </c:pt>
                <c:pt idx="6133">
                  <c:v>39120</c:v>
                </c:pt>
                <c:pt idx="6134">
                  <c:v>39121</c:v>
                </c:pt>
                <c:pt idx="6135">
                  <c:v>39122</c:v>
                </c:pt>
                <c:pt idx="6136">
                  <c:v>39123</c:v>
                </c:pt>
                <c:pt idx="6137">
                  <c:v>39124</c:v>
                </c:pt>
                <c:pt idx="6138">
                  <c:v>39125</c:v>
                </c:pt>
                <c:pt idx="6139">
                  <c:v>39126</c:v>
                </c:pt>
                <c:pt idx="6140">
                  <c:v>39127</c:v>
                </c:pt>
                <c:pt idx="6141">
                  <c:v>39128</c:v>
                </c:pt>
                <c:pt idx="6142">
                  <c:v>39129</c:v>
                </c:pt>
                <c:pt idx="6143">
                  <c:v>39130</c:v>
                </c:pt>
                <c:pt idx="6144">
                  <c:v>39131</c:v>
                </c:pt>
                <c:pt idx="6145">
                  <c:v>39132</c:v>
                </c:pt>
                <c:pt idx="6146">
                  <c:v>39133</c:v>
                </c:pt>
                <c:pt idx="6147">
                  <c:v>39134</c:v>
                </c:pt>
                <c:pt idx="6148">
                  <c:v>39135</c:v>
                </c:pt>
                <c:pt idx="6149">
                  <c:v>39136</c:v>
                </c:pt>
                <c:pt idx="6150">
                  <c:v>39137</c:v>
                </c:pt>
                <c:pt idx="6151">
                  <c:v>39138</c:v>
                </c:pt>
                <c:pt idx="6152">
                  <c:v>39139</c:v>
                </c:pt>
                <c:pt idx="6153">
                  <c:v>39140</c:v>
                </c:pt>
                <c:pt idx="6154">
                  <c:v>39141</c:v>
                </c:pt>
                <c:pt idx="6155">
                  <c:v>39142</c:v>
                </c:pt>
                <c:pt idx="6156">
                  <c:v>39143</c:v>
                </c:pt>
                <c:pt idx="6157">
                  <c:v>39144</c:v>
                </c:pt>
                <c:pt idx="6158">
                  <c:v>39145</c:v>
                </c:pt>
                <c:pt idx="6159">
                  <c:v>39146</c:v>
                </c:pt>
                <c:pt idx="6160">
                  <c:v>39147</c:v>
                </c:pt>
                <c:pt idx="6161">
                  <c:v>39148</c:v>
                </c:pt>
                <c:pt idx="6162">
                  <c:v>39149</c:v>
                </c:pt>
                <c:pt idx="6163">
                  <c:v>39150</c:v>
                </c:pt>
                <c:pt idx="6164">
                  <c:v>39151</c:v>
                </c:pt>
                <c:pt idx="6165">
                  <c:v>39152</c:v>
                </c:pt>
                <c:pt idx="6166">
                  <c:v>39153</c:v>
                </c:pt>
                <c:pt idx="6167">
                  <c:v>39154</c:v>
                </c:pt>
                <c:pt idx="6168">
                  <c:v>39155</c:v>
                </c:pt>
                <c:pt idx="6169">
                  <c:v>39156</c:v>
                </c:pt>
                <c:pt idx="6170">
                  <c:v>39157</c:v>
                </c:pt>
                <c:pt idx="6171">
                  <c:v>39158</c:v>
                </c:pt>
                <c:pt idx="6172">
                  <c:v>39159</c:v>
                </c:pt>
                <c:pt idx="6173">
                  <c:v>39160</c:v>
                </c:pt>
                <c:pt idx="6174">
                  <c:v>39161</c:v>
                </c:pt>
                <c:pt idx="6175">
                  <c:v>39162</c:v>
                </c:pt>
                <c:pt idx="6176">
                  <c:v>39163</c:v>
                </c:pt>
                <c:pt idx="6177">
                  <c:v>39164</c:v>
                </c:pt>
                <c:pt idx="6178">
                  <c:v>39165</c:v>
                </c:pt>
                <c:pt idx="6179">
                  <c:v>39166</c:v>
                </c:pt>
                <c:pt idx="6180">
                  <c:v>39167</c:v>
                </c:pt>
                <c:pt idx="6181">
                  <c:v>39168</c:v>
                </c:pt>
                <c:pt idx="6182">
                  <c:v>39169</c:v>
                </c:pt>
                <c:pt idx="6183">
                  <c:v>39170</c:v>
                </c:pt>
                <c:pt idx="6184">
                  <c:v>39171</c:v>
                </c:pt>
                <c:pt idx="6185">
                  <c:v>39172</c:v>
                </c:pt>
                <c:pt idx="6186">
                  <c:v>39173</c:v>
                </c:pt>
                <c:pt idx="6187">
                  <c:v>39174</c:v>
                </c:pt>
                <c:pt idx="6188">
                  <c:v>39175</c:v>
                </c:pt>
                <c:pt idx="6189">
                  <c:v>39176</c:v>
                </c:pt>
                <c:pt idx="6190">
                  <c:v>39177</c:v>
                </c:pt>
                <c:pt idx="6191">
                  <c:v>39178</c:v>
                </c:pt>
                <c:pt idx="6192">
                  <c:v>39179</c:v>
                </c:pt>
                <c:pt idx="6193">
                  <c:v>39180</c:v>
                </c:pt>
                <c:pt idx="6194">
                  <c:v>39181</c:v>
                </c:pt>
                <c:pt idx="6195">
                  <c:v>39182</c:v>
                </c:pt>
                <c:pt idx="6196">
                  <c:v>39183</c:v>
                </c:pt>
                <c:pt idx="6197">
                  <c:v>39184</c:v>
                </c:pt>
                <c:pt idx="6198">
                  <c:v>39185</c:v>
                </c:pt>
                <c:pt idx="6199">
                  <c:v>39186</c:v>
                </c:pt>
                <c:pt idx="6200">
                  <c:v>39187</c:v>
                </c:pt>
                <c:pt idx="6201">
                  <c:v>39188</c:v>
                </c:pt>
                <c:pt idx="6202">
                  <c:v>39189</c:v>
                </c:pt>
                <c:pt idx="6203">
                  <c:v>39190</c:v>
                </c:pt>
                <c:pt idx="6204">
                  <c:v>39191</c:v>
                </c:pt>
                <c:pt idx="6205">
                  <c:v>39192</c:v>
                </c:pt>
                <c:pt idx="6206">
                  <c:v>39193</c:v>
                </c:pt>
                <c:pt idx="6207">
                  <c:v>39194</c:v>
                </c:pt>
                <c:pt idx="6208">
                  <c:v>39195</c:v>
                </c:pt>
                <c:pt idx="6209">
                  <c:v>39196</c:v>
                </c:pt>
                <c:pt idx="6210">
                  <c:v>39197</c:v>
                </c:pt>
                <c:pt idx="6211">
                  <c:v>39198</c:v>
                </c:pt>
                <c:pt idx="6212">
                  <c:v>39199</c:v>
                </c:pt>
                <c:pt idx="6213">
                  <c:v>39200</c:v>
                </c:pt>
                <c:pt idx="6214">
                  <c:v>39201</c:v>
                </c:pt>
                <c:pt idx="6215">
                  <c:v>39202</c:v>
                </c:pt>
                <c:pt idx="6216">
                  <c:v>39203</c:v>
                </c:pt>
                <c:pt idx="6217">
                  <c:v>39204</c:v>
                </c:pt>
                <c:pt idx="6218">
                  <c:v>39205</c:v>
                </c:pt>
                <c:pt idx="6219">
                  <c:v>39206</c:v>
                </c:pt>
                <c:pt idx="6220">
                  <c:v>39207</c:v>
                </c:pt>
                <c:pt idx="6221">
                  <c:v>39208</c:v>
                </c:pt>
                <c:pt idx="6222">
                  <c:v>39209</c:v>
                </c:pt>
                <c:pt idx="6223">
                  <c:v>39210</c:v>
                </c:pt>
                <c:pt idx="6224">
                  <c:v>39211</c:v>
                </c:pt>
                <c:pt idx="6225">
                  <c:v>39212</c:v>
                </c:pt>
                <c:pt idx="6226">
                  <c:v>39213</c:v>
                </c:pt>
                <c:pt idx="6227">
                  <c:v>39214</c:v>
                </c:pt>
                <c:pt idx="6228">
                  <c:v>39215</c:v>
                </c:pt>
                <c:pt idx="6229">
                  <c:v>39216</c:v>
                </c:pt>
                <c:pt idx="6230">
                  <c:v>39217</c:v>
                </c:pt>
                <c:pt idx="6231">
                  <c:v>39218</c:v>
                </c:pt>
                <c:pt idx="6232">
                  <c:v>39219</c:v>
                </c:pt>
                <c:pt idx="6233">
                  <c:v>39220</c:v>
                </c:pt>
                <c:pt idx="6234">
                  <c:v>39221</c:v>
                </c:pt>
                <c:pt idx="6235">
                  <c:v>39222</c:v>
                </c:pt>
                <c:pt idx="6236">
                  <c:v>39223</c:v>
                </c:pt>
                <c:pt idx="6237">
                  <c:v>39224</c:v>
                </c:pt>
                <c:pt idx="6238">
                  <c:v>39225</c:v>
                </c:pt>
                <c:pt idx="6239">
                  <c:v>39226</c:v>
                </c:pt>
                <c:pt idx="6240">
                  <c:v>39227</c:v>
                </c:pt>
                <c:pt idx="6241">
                  <c:v>39228</c:v>
                </c:pt>
                <c:pt idx="6242">
                  <c:v>39229</c:v>
                </c:pt>
                <c:pt idx="6243">
                  <c:v>39230</c:v>
                </c:pt>
                <c:pt idx="6244">
                  <c:v>39231</c:v>
                </c:pt>
                <c:pt idx="6245">
                  <c:v>39232</c:v>
                </c:pt>
                <c:pt idx="6246">
                  <c:v>39233</c:v>
                </c:pt>
                <c:pt idx="6247">
                  <c:v>39234</c:v>
                </c:pt>
                <c:pt idx="6248">
                  <c:v>39235</c:v>
                </c:pt>
                <c:pt idx="6249">
                  <c:v>39236</c:v>
                </c:pt>
                <c:pt idx="6250">
                  <c:v>39237</c:v>
                </c:pt>
                <c:pt idx="6251">
                  <c:v>39238</c:v>
                </c:pt>
                <c:pt idx="6252">
                  <c:v>39239</c:v>
                </c:pt>
                <c:pt idx="6253">
                  <c:v>39240</c:v>
                </c:pt>
                <c:pt idx="6254">
                  <c:v>39241</c:v>
                </c:pt>
                <c:pt idx="6255">
                  <c:v>39242</c:v>
                </c:pt>
                <c:pt idx="6256">
                  <c:v>39243</c:v>
                </c:pt>
                <c:pt idx="6257">
                  <c:v>39244</c:v>
                </c:pt>
                <c:pt idx="6258">
                  <c:v>39245</c:v>
                </c:pt>
                <c:pt idx="6259">
                  <c:v>39246</c:v>
                </c:pt>
                <c:pt idx="6260">
                  <c:v>39247</c:v>
                </c:pt>
                <c:pt idx="6261">
                  <c:v>39248</c:v>
                </c:pt>
                <c:pt idx="6262">
                  <c:v>39249</c:v>
                </c:pt>
                <c:pt idx="6263">
                  <c:v>39250</c:v>
                </c:pt>
                <c:pt idx="6264">
                  <c:v>39251</c:v>
                </c:pt>
                <c:pt idx="6265">
                  <c:v>39252</c:v>
                </c:pt>
                <c:pt idx="6266">
                  <c:v>39253</c:v>
                </c:pt>
                <c:pt idx="6267">
                  <c:v>39254</c:v>
                </c:pt>
                <c:pt idx="6268">
                  <c:v>39255</c:v>
                </c:pt>
                <c:pt idx="6269">
                  <c:v>39256</c:v>
                </c:pt>
                <c:pt idx="6270">
                  <c:v>39257</c:v>
                </c:pt>
                <c:pt idx="6271">
                  <c:v>39258</c:v>
                </c:pt>
                <c:pt idx="6272">
                  <c:v>39259</c:v>
                </c:pt>
                <c:pt idx="6273">
                  <c:v>39260</c:v>
                </c:pt>
                <c:pt idx="6274">
                  <c:v>39261</c:v>
                </c:pt>
                <c:pt idx="6275">
                  <c:v>39262</c:v>
                </c:pt>
                <c:pt idx="6276">
                  <c:v>39263</c:v>
                </c:pt>
                <c:pt idx="6277">
                  <c:v>39264</c:v>
                </c:pt>
                <c:pt idx="6278">
                  <c:v>39265</c:v>
                </c:pt>
                <c:pt idx="6279">
                  <c:v>39266</c:v>
                </c:pt>
                <c:pt idx="6280">
                  <c:v>39267</c:v>
                </c:pt>
                <c:pt idx="6281">
                  <c:v>39268</c:v>
                </c:pt>
                <c:pt idx="6282">
                  <c:v>39269</c:v>
                </c:pt>
                <c:pt idx="6283">
                  <c:v>39270</c:v>
                </c:pt>
                <c:pt idx="6284">
                  <c:v>39271</c:v>
                </c:pt>
                <c:pt idx="6285">
                  <c:v>39272</c:v>
                </c:pt>
                <c:pt idx="6286">
                  <c:v>39273</c:v>
                </c:pt>
                <c:pt idx="6287">
                  <c:v>39274</c:v>
                </c:pt>
                <c:pt idx="6288">
                  <c:v>39275</c:v>
                </c:pt>
                <c:pt idx="6289">
                  <c:v>39276</c:v>
                </c:pt>
                <c:pt idx="6290">
                  <c:v>39277</c:v>
                </c:pt>
                <c:pt idx="6291">
                  <c:v>39278</c:v>
                </c:pt>
                <c:pt idx="6292">
                  <c:v>39279</c:v>
                </c:pt>
                <c:pt idx="6293">
                  <c:v>39280</c:v>
                </c:pt>
                <c:pt idx="6294">
                  <c:v>39281</c:v>
                </c:pt>
                <c:pt idx="6295">
                  <c:v>39282</c:v>
                </c:pt>
                <c:pt idx="6296">
                  <c:v>39283</c:v>
                </c:pt>
                <c:pt idx="6297">
                  <c:v>39284</c:v>
                </c:pt>
                <c:pt idx="6298">
                  <c:v>39285</c:v>
                </c:pt>
                <c:pt idx="6299">
                  <c:v>39286</c:v>
                </c:pt>
                <c:pt idx="6300">
                  <c:v>39287</c:v>
                </c:pt>
                <c:pt idx="6301">
                  <c:v>39288</c:v>
                </c:pt>
                <c:pt idx="6302">
                  <c:v>39289</c:v>
                </c:pt>
                <c:pt idx="6303">
                  <c:v>39290</c:v>
                </c:pt>
                <c:pt idx="6304">
                  <c:v>39291</c:v>
                </c:pt>
                <c:pt idx="6305">
                  <c:v>39292</c:v>
                </c:pt>
                <c:pt idx="6306">
                  <c:v>39293</c:v>
                </c:pt>
                <c:pt idx="6307">
                  <c:v>39294</c:v>
                </c:pt>
                <c:pt idx="6308">
                  <c:v>39295</c:v>
                </c:pt>
                <c:pt idx="6309">
                  <c:v>39296</c:v>
                </c:pt>
                <c:pt idx="6310">
                  <c:v>39297</c:v>
                </c:pt>
                <c:pt idx="6311">
                  <c:v>39298</c:v>
                </c:pt>
                <c:pt idx="6312">
                  <c:v>39299</c:v>
                </c:pt>
                <c:pt idx="6313">
                  <c:v>39300</c:v>
                </c:pt>
                <c:pt idx="6314">
                  <c:v>39301</c:v>
                </c:pt>
                <c:pt idx="6315">
                  <c:v>39302</c:v>
                </c:pt>
                <c:pt idx="6316">
                  <c:v>39303</c:v>
                </c:pt>
                <c:pt idx="6317">
                  <c:v>39304</c:v>
                </c:pt>
                <c:pt idx="6318">
                  <c:v>39305</c:v>
                </c:pt>
                <c:pt idx="6319">
                  <c:v>39306</c:v>
                </c:pt>
                <c:pt idx="6320">
                  <c:v>39307</c:v>
                </c:pt>
                <c:pt idx="6321">
                  <c:v>39308</c:v>
                </c:pt>
                <c:pt idx="6322">
                  <c:v>39309</c:v>
                </c:pt>
                <c:pt idx="6323">
                  <c:v>39310</c:v>
                </c:pt>
                <c:pt idx="6324">
                  <c:v>39311</c:v>
                </c:pt>
                <c:pt idx="6325">
                  <c:v>39312</c:v>
                </c:pt>
                <c:pt idx="6326">
                  <c:v>39313</c:v>
                </c:pt>
                <c:pt idx="6327">
                  <c:v>39314</c:v>
                </c:pt>
                <c:pt idx="6328">
                  <c:v>39315</c:v>
                </c:pt>
                <c:pt idx="6329">
                  <c:v>39316</c:v>
                </c:pt>
                <c:pt idx="6330">
                  <c:v>39317</c:v>
                </c:pt>
                <c:pt idx="6331">
                  <c:v>39318</c:v>
                </c:pt>
                <c:pt idx="6332">
                  <c:v>39319</c:v>
                </c:pt>
                <c:pt idx="6333">
                  <c:v>39320</c:v>
                </c:pt>
                <c:pt idx="6334">
                  <c:v>39321</c:v>
                </c:pt>
                <c:pt idx="6335">
                  <c:v>39322</c:v>
                </c:pt>
                <c:pt idx="6336">
                  <c:v>39323</c:v>
                </c:pt>
                <c:pt idx="6337">
                  <c:v>39324</c:v>
                </c:pt>
                <c:pt idx="6338">
                  <c:v>39325</c:v>
                </c:pt>
                <c:pt idx="6339">
                  <c:v>39326</c:v>
                </c:pt>
                <c:pt idx="6340">
                  <c:v>39327</c:v>
                </c:pt>
                <c:pt idx="6341">
                  <c:v>39328</c:v>
                </c:pt>
                <c:pt idx="6342">
                  <c:v>39329</c:v>
                </c:pt>
                <c:pt idx="6343">
                  <c:v>39330</c:v>
                </c:pt>
                <c:pt idx="6344">
                  <c:v>39331</c:v>
                </c:pt>
                <c:pt idx="6345">
                  <c:v>39332</c:v>
                </c:pt>
                <c:pt idx="6346">
                  <c:v>39333</c:v>
                </c:pt>
                <c:pt idx="6347">
                  <c:v>39334</c:v>
                </c:pt>
                <c:pt idx="6348">
                  <c:v>39335</c:v>
                </c:pt>
                <c:pt idx="6349">
                  <c:v>39336</c:v>
                </c:pt>
                <c:pt idx="6350">
                  <c:v>39337</c:v>
                </c:pt>
                <c:pt idx="6351">
                  <c:v>39338</c:v>
                </c:pt>
                <c:pt idx="6352">
                  <c:v>39339</c:v>
                </c:pt>
                <c:pt idx="6353">
                  <c:v>39340</c:v>
                </c:pt>
                <c:pt idx="6354">
                  <c:v>39341</c:v>
                </c:pt>
                <c:pt idx="6355">
                  <c:v>39342</c:v>
                </c:pt>
                <c:pt idx="6356">
                  <c:v>39343</c:v>
                </c:pt>
                <c:pt idx="6357">
                  <c:v>39344</c:v>
                </c:pt>
                <c:pt idx="6358">
                  <c:v>39345</c:v>
                </c:pt>
                <c:pt idx="6359">
                  <c:v>39346</c:v>
                </c:pt>
                <c:pt idx="6360">
                  <c:v>39347</c:v>
                </c:pt>
                <c:pt idx="6361">
                  <c:v>39348</c:v>
                </c:pt>
                <c:pt idx="6362">
                  <c:v>39349</c:v>
                </c:pt>
                <c:pt idx="6363">
                  <c:v>39350</c:v>
                </c:pt>
                <c:pt idx="6364">
                  <c:v>39351</c:v>
                </c:pt>
                <c:pt idx="6365">
                  <c:v>39352</c:v>
                </c:pt>
                <c:pt idx="6366">
                  <c:v>39353</c:v>
                </c:pt>
                <c:pt idx="6367">
                  <c:v>39354</c:v>
                </c:pt>
                <c:pt idx="6368">
                  <c:v>39355</c:v>
                </c:pt>
                <c:pt idx="6369">
                  <c:v>39356</c:v>
                </c:pt>
                <c:pt idx="6370">
                  <c:v>39357</c:v>
                </c:pt>
                <c:pt idx="6371">
                  <c:v>39358</c:v>
                </c:pt>
                <c:pt idx="6372">
                  <c:v>39359</c:v>
                </c:pt>
                <c:pt idx="6373">
                  <c:v>39360</c:v>
                </c:pt>
                <c:pt idx="6374">
                  <c:v>39361</c:v>
                </c:pt>
                <c:pt idx="6375">
                  <c:v>39362</c:v>
                </c:pt>
                <c:pt idx="6376">
                  <c:v>39363</c:v>
                </c:pt>
                <c:pt idx="6377">
                  <c:v>39364</c:v>
                </c:pt>
                <c:pt idx="6378">
                  <c:v>39365</c:v>
                </c:pt>
                <c:pt idx="6379">
                  <c:v>39366</c:v>
                </c:pt>
                <c:pt idx="6380">
                  <c:v>39367</c:v>
                </c:pt>
                <c:pt idx="6381">
                  <c:v>39368</c:v>
                </c:pt>
                <c:pt idx="6382">
                  <c:v>39369</c:v>
                </c:pt>
                <c:pt idx="6383">
                  <c:v>39370</c:v>
                </c:pt>
                <c:pt idx="6384">
                  <c:v>39371</c:v>
                </c:pt>
                <c:pt idx="6385">
                  <c:v>39372</c:v>
                </c:pt>
                <c:pt idx="6386">
                  <c:v>39373</c:v>
                </c:pt>
                <c:pt idx="6387">
                  <c:v>39374</c:v>
                </c:pt>
                <c:pt idx="6388">
                  <c:v>39375</c:v>
                </c:pt>
                <c:pt idx="6389">
                  <c:v>39376</c:v>
                </c:pt>
                <c:pt idx="6390">
                  <c:v>39377</c:v>
                </c:pt>
                <c:pt idx="6391">
                  <c:v>39378</c:v>
                </c:pt>
                <c:pt idx="6392">
                  <c:v>39379</c:v>
                </c:pt>
                <c:pt idx="6393">
                  <c:v>39380</c:v>
                </c:pt>
                <c:pt idx="6394">
                  <c:v>39381</c:v>
                </c:pt>
                <c:pt idx="6395">
                  <c:v>39382</c:v>
                </c:pt>
                <c:pt idx="6396">
                  <c:v>39383</c:v>
                </c:pt>
                <c:pt idx="6397">
                  <c:v>39384</c:v>
                </c:pt>
                <c:pt idx="6398">
                  <c:v>39385</c:v>
                </c:pt>
                <c:pt idx="6399">
                  <c:v>39386</c:v>
                </c:pt>
                <c:pt idx="6400">
                  <c:v>39387</c:v>
                </c:pt>
                <c:pt idx="6401">
                  <c:v>39388</c:v>
                </c:pt>
                <c:pt idx="6402">
                  <c:v>39389</c:v>
                </c:pt>
                <c:pt idx="6403">
                  <c:v>39390</c:v>
                </c:pt>
                <c:pt idx="6404">
                  <c:v>39391</c:v>
                </c:pt>
                <c:pt idx="6405">
                  <c:v>39392</c:v>
                </c:pt>
                <c:pt idx="6406">
                  <c:v>39393</c:v>
                </c:pt>
                <c:pt idx="6407">
                  <c:v>39394</c:v>
                </c:pt>
                <c:pt idx="6408">
                  <c:v>39395</c:v>
                </c:pt>
                <c:pt idx="6409">
                  <c:v>39396</c:v>
                </c:pt>
                <c:pt idx="6410">
                  <c:v>39397</c:v>
                </c:pt>
                <c:pt idx="6411">
                  <c:v>39398</c:v>
                </c:pt>
                <c:pt idx="6412">
                  <c:v>39399</c:v>
                </c:pt>
                <c:pt idx="6413">
                  <c:v>39400</c:v>
                </c:pt>
                <c:pt idx="6414">
                  <c:v>39401</c:v>
                </c:pt>
                <c:pt idx="6415">
                  <c:v>39402</c:v>
                </c:pt>
                <c:pt idx="6416">
                  <c:v>39403</c:v>
                </c:pt>
                <c:pt idx="6417">
                  <c:v>39404</c:v>
                </c:pt>
                <c:pt idx="6418">
                  <c:v>39405</c:v>
                </c:pt>
                <c:pt idx="6419">
                  <c:v>39406</c:v>
                </c:pt>
                <c:pt idx="6420">
                  <c:v>39407</c:v>
                </c:pt>
                <c:pt idx="6421">
                  <c:v>39408</c:v>
                </c:pt>
                <c:pt idx="6422">
                  <c:v>39409</c:v>
                </c:pt>
                <c:pt idx="6423">
                  <c:v>39410</c:v>
                </c:pt>
                <c:pt idx="6424">
                  <c:v>39411</c:v>
                </c:pt>
                <c:pt idx="6425">
                  <c:v>39412</c:v>
                </c:pt>
                <c:pt idx="6426">
                  <c:v>39413</c:v>
                </c:pt>
                <c:pt idx="6427">
                  <c:v>39414</c:v>
                </c:pt>
                <c:pt idx="6428">
                  <c:v>39415</c:v>
                </c:pt>
                <c:pt idx="6429">
                  <c:v>39416</c:v>
                </c:pt>
                <c:pt idx="6430">
                  <c:v>39417</c:v>
                </c:pt>
                <c:pt idx="6431">
                  <c:v>39418</c:v>
                </c:pt>
                <c:pt idx="6432">
                  <c:v>39419</c:v>
                </c:pt>
                <c:pt idx="6433">
                  <c:v>39420</c:v>
                </c:pt>
                <c:pt idx="6434">
                  <c:v>39421</c:v>
                </c:pt>
                <c:pt idx="6435">
                  <c:v>39422</c:v>
                </c:pt>
                <c:pt idx="6436">
                  <c:v>39423</c:v>
                </c:pt>
                <c:pt idx="6437">
                  <c:v>39424</c:v>
                </c:pt>
                <c:pt idx="6438">
                  <c:v>39425</c:v>
                </c:pt>
                <c:pt idx="6439">
                  <c:v>39426</c:v>
                </c:pt>
                <c:pt idx="6440">
                  <c:v>39427</c:v>
                </c:pt>
                <c:pt idx="6441">
                  <c:v>39428</c:v>
                </c:pt>
                <c:pt idx="6442">
                  <c:v>39429</c:v>
                </c:pt>
                <c:pt idx="6443">
                  <c:v>39430</c:v>
                </c:pt>
                <c:pt idx="6444">
                  <c:v>39431</c:v>
                </c:pt>
                <c:pt idx="6445">
                  <c:v>39432</c:v>
                </c:pt>
                <c:pt idx="6446">
                  <c:v>39433</c:v>
                </c:pt>
                <c:pt idx="6447">
                  <c:v>39434</c:v>
                </c:pt>
                <c:pt idx="6448">
                  <c:v>39435</c:v>
                </c:pt>
                <c:pt idx="6449">
                  <c:v>39436</c:v>
                </c:pt>
                <c:pt idx="6450">
                  <c:v>39437</c:v>
                </c:pt>
                <c:pt idx="6451">
                  <c:v>39438</c:v>
                </c:pt>
                <c:pt idx="6452">
                  <c:v>39439</c:v>
                </c:pt>
                <c:pt idx="6453">
                  <c:v>39440</c:v>
                </c:pt>
                <c:pt idx="6454">
                  <c:v>39441</c:v>
                </c:pt>
                <c:pt idx="6455">
                  <c:v>39442</c:v>
                </c:pt>
                <c:pt idx="6456">
                  <c:v>39443</c:v>
                </c:pt>
                <c:pt idx="6457">
                  <c:v>39444</c:v>
                </c:pt>
                <c:pt idx="6458">
                  <c:v>39445</c:v>
                </c:pt>
                <c:pt idx="6459">
                  <c:v>39446</c:v>
                </c:pt>
                <c:pt idx="6460">
                  <c:v>39447</c:v>
                </c:pt>
                <c:pt idx="6461">
                  <c:v>39448</c:v>
                </c:pt>
                <c:pt idx="6462">
                  <c:v>39449</c:v>
                </c:pt>
                <c:pt idx="6463">
                  <c:v>39450</c:v>
                </c:pt>
                <c:pt idx="6464">
                  <c:v>39451</c:v>
                </c:pt>
                <c:pt idx="6465">
                  <c:v>39452</c:v>
                </c:pt>
                <c:pt idx="6466">
                  <c:v>39453</c:v>
                </c:pt>
                <c:pt idx="6467">
                  <c:v>39454</c:v>
                </c:pt>
                <c:pt idx="6468">
                  <c:v>39455</c:v>
                </c:pt>
                <c:pt idx="6469">
                  <c:v>39456</c:v>
                </c:pt>
                <c:pt idx="6470">
                  <c:v>39457</c:v>
                </c:pt>
                <c:pt idx="6471">
                  <c:v>39458</c:v>
                </c:pt>
                <c:pt idx="6472">
                  <c:v>39459</c:v>
                </c:pt>
                <c:pt idx="6473">
                  <c:v>39460</c:v>
                </c:pt>
                <c:pt idx="6474">
                  <c:v>39461</c:v>
                </c:pt>
                <c:pt idx="6475">
                  <c:v>39462</c:v>
                </c:pt>
                <c:pt idx="6476">
                  <c:v>39463</c:v>
                </c:pt>
                <c:pt idx="6477">
                  <c:v>39464</c:v>
                </c:pt>
                <c:pt idx="6478">
                  <c:v>39465</c:v>
                </c:pt>
                <c:pt idx="6479">
                  <c:v>39466</c:v>
                </c:pt>
                <c:pt idx="6480">
                  <c:v>39467</c:v>
                </c:pt>
                <c:pt idx="6481">
                  <c:v>39468</c:v>
                </c:pt>
                <c:pt idx="6482">
                  <c:v>39469</c:v>
                </c:pt>
                <c:pt idx="6483">
                  <c:v>39470</c:v>
                </c:pt>
                <c:pt idx="6484">
                  <c:v>39471</c:v>
                </c:pt>
                <c:pt idx="6485">
                  <c:v>39472</c:v>
                </c:pt>
                <c:pt idx="6486">
                  <c:v>39473</c:v>
                </c:pt>
                <c:pt idx="6487">
                  <c:v>39474</c:v>
                </c:pt>
                <c:pt idx="6488">
                  <c:v>39475</c:v>
                </c:pt>
                <c:pt idx="6489">
                  <c:v>39476</c:v>
                </c:pt>
                <c:pt idx="6490">
                  <c:v>39477</c:v>
                </c:pt>
                <c:pt idx="6491">
                  <c:v>39478</c:v>
                </c:pt>
                <c:pt idx="6492">
                  <c:v>39479</c:v>
                </c:pt>
                <c:pt idx="6493">
                  <c:v>39480</c:v>
                </c:pt>
                <c:pt idx="6494">
                  <c:v>39481</c:v>
                </c:pt>
                <c:pt idx="6495">
                  <c:v>39482</c:v>
                </c:pt>
                <c:pt idx="6496">
                  <c:v>39483</c:v>
                </c:pt>
                <c:pt idx="6497">
                  <c:v>39484</c:v>
                </c:pt>
                <c:pt idx="6498">
                  <c:v>39485</c:v>
                </c:pt>
                <c:pt idx="6499">
                  <c:v>39486</c:v>
                </c:pt>
                <c:pt idx="6500">
                  <c:v>39487</c:v>
                </c:pt>
                <c:pt idx="6501">
                  <c:v>39488</c:v>
                </c:pt>
                <c:pt idx="6502">
                  <c:v>39489</c:v>
                </c:pt>
                <c:pt idx="6503">
                  <c:v>39490</c:v>
                </c:pt>
                <c:pt idx="6504">
                  <c:v>39491</c:v>
                </c:pt>
                <c:pt idx="6505">
                  <c:v>39492</c:v>
                </c:pt>
                <c:pt idx="6506">
                  <c:v>39493</c:v>
                </c:pt>
                <c:pt idx="6507">
                  <c:v>39494</c:v>
                </c:pt>
                <c:pt idx="6508">
                  <c:v>39495</c:v>
                </c:pt>
                <c:pt idx="6509">
                  <c:v>39496</c:v>
                </c:pt>
                <c:pt idx="6510">
                  <c:v>39497</c:v>
                </c:pt>
                <c:pt idx="6511">
                  <c:v>39498</c:v>
                </c:pt>
                <c:pt idx="6512">
                  <c:v>39499</c:v>
                </c:pt>
                <c:pt idx="6513">
                  <c:v>39500</c:v>
                </c:pt>
                <c:pt idx="6514">
                  <c:v>39501</c:v>
                </c:pt>
                <c:pt idx="6515">
                  <c:v>39502</c:v>
                </c:pt>
                <c:pt idx="6516">
                  <c:v>39503</c:v>
                </c:pt>
                <c:pt idx="6517">
                  <c:v>39504</c:v>
                </c:pt>
                <c:pt idx="6518">
                  <c:v>39505</c:v>
                </c:pt>
                <c:pt idx="6519">
                  <c:v>39506</c:v>
                </c:pt>
                <c:pt idx="6520">
                  <c:v>39507</c:v>
                </c:pt>
                <c:pt idx="6521">
                  <c:v>39508</c:v>
                </c:pt>
                <c:pt idx="6522">
                  <c:v>39509</c:v>
                </c:pt>
                <c:pt idx="6523">
                  <c:v>39510</c:v>
                </c:pt>
                <c:pt idx="6524">
                  <c:v>39511</c:v>
                </c:pt>
                <c:pt idx="6525">
                  <c:v>39512</c:v>
                </c:pt>
                <c:pt idx="6526">
                  <c:v>39513</c:v>
                </c:pt>
                <c:pt idx="6527">
                  <c:v>39514</c:v>
                </c:pt>
                <c:pt idx="6528">
                  <c:v>39515</c:v>
                </c:pt>
                <c:pt idx="6529">
                  <c:v>39516</c:v>
                </c:pt>
                <c:pt idx="6530">
                  <c:v>39517</c:v>
                </c:pt>
                <c:pt idx="6531">
                  <c:v>39518</c:v>
                </c:pt>
                <c:pt idx="6532">
                  <c:v>39519</c:v>
                </c:pt>
                <c:pt idx="6533">
                  <c:v>39520</c:v>
                </c:pt>
                <c:pt idx="6534">
                  <c:v>39521</c:v>
                </c:pt>
                <c:pt idx="6535">
                  <c:v>39522</c:v>
                </c:pt>
                <c:pt idx="6536">
                  <c:v>39523</c:v>
                </c:pt>
                <c:pt idx="6537">
                  <c:v>39524</c:v>
                </c:pt>
                <c:pt idx="6538">
                  <c:v>39525</c:v>
                </c:pt>
                <c:pt idx="6539">
                  <c:v>39526</c:v>
                </c:pt>
                <c:pt idx="6540">
                  <c:v>39527</c:v>
                </c:pt>
                <c:pt idx="6541">
                  <c:v>39528</c:v>
                </c:pt>
                <c:pt idx="6542">
                  <c:v>39529</c:v>
                </c:pt>
                <c:pt idx="6543">
                  <c:v>39530</c:v>
                </c:pt>
                <c:pt idx="6544">
                  <c:v>39531</c:v>
                </c:pt>
                <c:pt idx="6545">
                  <c:v>39532</c:v>
                </c:pt>
                <c:pt idx="6546">
                  <c:v>39533</c:v>
                </c:pt>
                <c:pt idx="6547">
                  <c:v>39534</c:v>
                </c:pt>
                <c:pt idx="6548">
                  <c:v>39535</c:v>
                </c:pt>
                <c:pt idx="6549">
                  <c:v>39536</c:v>
                </c:pt>
                <c:pt idx="6550">
                  <c:v>39537</c:v>
                </c:pt>
                <c:pt idx="6551">
                  <c:v>39538</c:v>
                </c:pt>
                <c:pt idx="6552">
                  <c:v>39539</c:v>
                </c:pt>
                <c:pt idx="6553">
                  <c:v>39540</c:v>
                </c:pt>
                <c:pt idx="6554">
                  <c:v>39541</c:v>
                </c:pt>
                <c:pt idx="6555">
                  <c:v>39542</c:v>
                </c:pt>
                <c:pt idx="6556">
                  <c:v>39543</c:v>
                </c:pt>
                <c:pt idx="6557">
                  <c:v>39544</c:v>
                </c:pt>
                <c:pt idx="6558">
                  <c:v>39545</c:v>
                </c:pt>
                <c:pt idx="6559">
                  <c:v>39546</c:v>
                </c:pt>
                <c:pt idx="6560">
                  <c:v>39547</c:v>
                </c:pt>
                <c:pt idx="6561">
                  <c:v>39548</c:v>
                </c:pt>
                <c:pt idx="6562">
                  <c:v>39549</c:v>
                </c:pt>
                <c:pt idx="6563">
                  <c:v>39550</c:v>
                </c:pt>
                <c:pt idx="6564">
                  <c:v>39551</c:v>
                </c:pt>
                <c:pt idx="6565">
                  <c:v>39552</c:v>
                </c:pt>
                <c:pt idx="6566">
                  <c:v>39553</c:v>
                </c:pt>
                <c:pt idx="6567">
                  <c:v>39554</c:v>
                </c:pt>
                <c:pt idx="6568">
                  <c:v>39555</c:v>
                </c:pt>
                <c:pt idx="6569">
                  <c:v>39556</c:v>
                </c:pt>
                <c:pt idx="6570">
                  <c:v>39557</c:v>
                </c:pt>
                <c:pt idx="6571">
                  <c:v>39558</c:v>
                </c:pt>
                <c:pt idx="6572">
                  <c:v>39559</c:v>
                </c:pt>
                <c:pt idx="6573">
                  <c:v>39560</c:v>
                </c:pt>
                <c:pt idx="6574">
                  <c:v>39561</c:v>
                </c:pt>
                <c:pt idx="6575">
                  <c:v>39562</c:v>
                </c:pt>
                <c:pt idx="6576">
                  <c:v>39563</c:v>
                </c:pt>
                <c:pt idx="6577">
                  <c:v>39564</c:v>
                </c:pt>
                <c:pt idx="6578">
                  <c:v>39565</c:v>
                </c:pt>
                <c:pt idx="6579">
                  <c:v>39566</c:v>
                </c:pt>
                <c:pt idx="6580">
                  <c:v>39567</c:v>
                </c:pt>
                <c:pt idx="6581">
                  <c:v>39568</c:v>
                </c:pt>
                <c:pt idx="6582">
                  <c:v>39569</c:v>
                </c:pt>
                <c:pt idx="6583">
                  <c:v>39570</c:v>
                </c:pt>
                <c:pt idx="6584">
                  <c:v>39571</c:v>
                </c:pt>
                <c:pt idx="6585">
                  <c:v>39572</c:v>
                </c:pt>
                <c:pt idx="6586">
                  <c:v>39573</c:v>
                </c:pt>
                <c:pt idx="6587">
                  <c:v>39574</c:v>
                </c:pt>
                <c:pt idx="6588">
                  <c:v>39575</c:v>
                </c:pt>
                <c:pt idx="6589">
                  <c:v>39576</c:v>
                </c:pt>
                <c:pt idx="6590">
                  <c:v>39577</c:v>
                </c:pt>
                <c:pt idx="6591">
                  <c:v>39578</c:v>
                </c:pt>
                <c:pt idx="6592">
                  <c:v>39579</c:v>
                </c:pt>
                <c:pt idx="6593">
                  <c:v>39580</c:v>
                </c:pt>
                <c:pt idx="6594">
                  <c:v>39581</c:v>
                </c:pt>
                <c:pt idx="6595">
                  <c:v>39582</c:v>
                </c:pt>
                <c:pt idx="6596">
                  <c:v>39583</c:v>
                </c:pt>
                <c:pt idx="6597">
                  <c:v>39584</c:v>
                </c:pt>
                <c:pt idx="6598">
                  <c:v>39585</c:v>
                </c:pt>
                <c:pt idx="6599">
                  <c:v>39586</c:v>
                </c:pt>
                <c:pt idx="6600">
                  <c:v>39587</c:v>
                </c:pt>
                <c:pt idx="6601">
                  <c:v>39588</c:v>
                </c:pt>
                <c:pt idx="6602">
                  <c:v>39589</c:v>
                </c:pt>
                <c:pt idx="6603">
                  <c:v>39590</c:v>
                </c:pt>
                <c:pt idx="6604">
                  <c:v>39591</c:v>
                </c:pt>
                <c:pt idx="6605">
                  <c:v>39592</c:v>
                </c:pt>
                <c:pt idx="6606">
                  <c:v>39593</c:v>
                </c:pt>
                <c:pt idx="6607">
                  <c:v>39594</c:v>
                </c:pt>
                <c:pt idx="6608">
                  <c:v>39595</c:v>
                </c:pt>
                <c:pt idx="6609">
                  <c:v>39596</c:v>
                </c:pt>
                <c:pt idx="6610">
                  <c:v>39597</c:v>
                </c:pt>
                <c:pt idx="6611">
                  <c:v>39598</c:v>
                </c:pt>
                <c:pt idx="6612">
                  <c:v>39599</c:v>
                </c:pt>
                <c:pt idx="6613">
                  <c:v>39600</c:v>
                </c:pt>
                <c:pt idx="6614">
                  <c:v>39601</c:v>
                </c:pt>
                <c:pt idx="6615">
                  <c:v>39602</c:v>
                </c:pt>
                <c:pt idx="6616">
                  <c:v>39603</c:v>
                </c:pt>
                <c:pt idx="6617">
                  <c:v>39604</c:v>
                </c:pt>
                <c:pt idx="6618">
                  <c:v>39605</c:v>
                </c:pt>
                <c:pt idx="6619">
                  <c:v>39606</c:v>
                </c:pt>
                <c:pt idx="6620">
                  <c:v>39607</c:v>
                </c:pt>
                <c:pt idx="6621">
                  <c:v>39608</c:v>
                </c:pt>
                <c:pt idx="6622">
                  <c:v>39609</c:v>
                </c:pt>
                <c:pt idx="6623">
                  <c:v>39610</c:v>
                </c:pt>
                <c:pt idx="6624">
                  <c:v>39611</c:v>
                </c:pt>
                <c:pt idx="6625">
                  <c:v>39612</c:v>
                </c:pt>
                <c:pt idx="6626">
                  <c:v>39613</c:v>
                </c:pt>
                <c:pt idx="6627">
                  <c:v>39614</c:v>
                </c:pt>
                <c:pt idx="6628">
                  <c:v>39615</c:v>
                </c:pt>
                <c:pt idx="6629">
                  <c:v>39616</c:v>
                </c:pt>
                <c:pt idx="6630">
                  <c:v>39617</c:v>
                </c:pt>
                <c:pt idx="6631">
                  <c:v>39618</c:v>
                </c:pt>
                <c:pt idx="6632">
                  <c:v>39619</c:v>
                </c:pt>
                <c:pt idx="6633">
                  <c:v>39620</c:v>
                </c:pt>
                <c:pt idx="6634">
                  <c:v>39621</c:v>
                </c:pt>
                <c:pt idx="6635">
                  <c:v>39622</c:v>
                </c:pt>
                <c:pt idx="6636">
                  <c:v>39623</c:v>
                </c:pt>
                <c:pt idx="6637">
                  <c:v>39624</c:v>
                </c:pt>
                <c:pt idx="6638">
                  <c:v>39625</c:v>
                </c:pt>
                <c:pt idx="6639">
                  <c:v>39626</c:v>
                </c:pt>
                <c:pt idx="6640">
                  <c:v>39627</c:v>
                </c:pt>
                <c:pt idx="6641">
                  <c:v>39628</c:v>
                </c:pt>
                <c:pt idx="6642">
                  <c:v>39629</c:v>
                </c:pt>
                <c:pt idx="6643">
                  <c:v>39630</c:v>
                </c:pt>
                <c:pt idx="6644">
                  <c:v>39631</c:v>
                </c:pt>
                <c:pt idx="6645">
                  <c:v>39632</c:v>
                </c:pt>
                <c:pt idx="6646">
                  <c:v>39633</c:v>
                </c:pt>
                <c:pt idx="6647">
                  <c:v>39634</c:v>
                </c:pt>
                <c:pt idx="6648">
                  <c:v>39635</c:v>
                </c:pt>
                <c:pt idx="6649">
                  <c:v>39636</c:v>
                </c:pt>
                <c:pt idx="6650">
                  <c:v>39637</c:v>
                </c:pt>
                <c:pt idx="6651">
                  <c:v>39638</c:v>
                </c:pt>
                <c:pt idx="6652">
                  <c:v>39639</c:v>
                </c:pt>
                <c:pt idx="6653">
                  <c:v>39640</c:v>
                </c:pt>
                <c:pt idx="6654">
                  <c:v>39641</c:v>
                </c:pt>
                <c:pt idx="6655">
                  <c:v>39642</c:v>
                </c:pt>
                <c:pt idx="6656">
                  <c:v>39643</c:v>
                </c:pt>
                <c:pt idx="6657">
                  <c:v>39644</c:v>
                </c:pt>
                <c:pt idx="6658">
                  <c:v>39645</c:v>
                </c:pt>
                <c:pt idx="6659">
                  <c:v>39646</c:v>
                </c:pt>
                <c:pt idx="6660">
                  <c:v>39647</c:v>
                </c:pt>
                <c:pt idx="6661">
                  <c:v>39648</c:v>
                </c:pt>
                <c:pt idx="6662">
                  <c:v>39649</c:v>
                </c:pt>
                <c:pt idx="6663">
                  <c:v>39650</c:v>
                </c:pt>
                <c:pt idx="6664">
                  <c:v>39651</c:v>
                </c:pt>
                <c:pt idx="6665">
                  <c:v>39652</c:v>
                </c:pt>
                <c:pt idx="6666">
                  <c:v>39653</c:v>
                </c:pt>
                <c:pt idx="6667">
                  <c:v>39654</c:v>
                </c:pt>
                <c:pt idx="6668">
                  <c:v>39655</c:v>
                </c:pt>
                <c:pt idx="6669">
                  <c:v>39656</c:v>
                </c:pt>
                <c:pt idx="6670">
                  <c:v>39657</c:v>
                </c:pt>
                <c:pt idx="6671">
                  <c:v>39658</c:v>
                </c:pt>
                <c:pt idx="6672">
                  <c:v>39659</c:v>
                </c:pt>
                <c:pt idx="6673">
                  <c:v>39660</c:v>
                </c:pt>
                <c:pt idx="6674">
                  <c:v>39661</c:v>
                </c:pt>
                <c:pt idx="6675">
                  <c:v>39662</c:v>
                </c:pt>
                <c:pt idx="6676">
                  <c:v>39663</c:v>
                </c:pt>
                <c:pt idx="6677">
                  <c:v>39664</c:v>
                </c:pt>
                <c:pt idx="6678">
                  <c:v>39665</c:v>
                </c:pt>
                <c:pt idx="6679">
                  <c:v>39666</c:v>
                </c:pt>
                <c:pt idx="6680">
                  <c:v>39667</c:v>
                </c:pt>
                <c:pt idx="6681">
                  <c:v>39668</c:v>
                </c:pt>
                <c:pt idx="6682">
                  <c:v>39669</c:v>
                </c:pt>
                <c:pt idx="6683">
                  <c:v>39670</c:v>
                </c:pt>
                <c:pt idx="6684">
                  <c:v>39671</c:v>
                </c:pt>
                <c:pt idx="6685">
                  <c:v>39672</c:v>
                </c:pt>
                <c:pt idx="6686">
                  <c:v>39673</c:v>
                </c:pt>
                <c:pt idx="6687">
                  <c:v>39674</c:v>
                </c:pt>
                <c:pt idx="6688">
                  <c:v>39675</c:v>
                </c:pt>
                <c:pt idx="6689">
                  <c:v>39676</c:v>
                </c:pt>
                <c:pt idx="6690">
                  <c:v>39677</c:v>
                </c:pt>
                <c:pt idx="6691">
                  <c:v>39678</c:v>
                </c:pt>
                <c:pt idx="6692">
                  <c:v>39679</c:v>
                </c:pt>
                <c:pt idx="6693">
                  <c:v>39680</c:v>
                </c:pt>
                <c:pt idx="6694">
                  <c:v>39681</c:v>
                </c:pt>
                <c:pt idx="6695">
                  <c:v>39682</c:v>
                </c:pt>
                <c:pt idx="6696">
                  <c:v>39683</c:v>
                </c:pt>
                <c:pt idx="6697">
                  <c:v>39684</c:v>
                </c:pt>
                <c:pt idx="6698">
                  <c:v>39685</c:v>
                </c:pt>
                <c:pt idx="6699">
                  <c:v>39686</c:v>
                </c:pt>
                <c:pt idx="6700">
                  <c:v>39687</c:v>
                </c:pt>
                <c:pt idx="6701">
                  <c:v>39688</c:v>
                </c:pt>
                <c:pt idx="6702">
                  <c:v>39689</c:v>
                </c:pt>
                <c:pt idx="6703">
                  <c:v>39690</c:v>
                </c:pt>
                <c:pt idx="6704">
                  <c:v>39691</c:v>
                </c:pt>
                <c:pt idx="6705">
                  <c:v>39692</c:v>
                </c:pt>
                <c:pt idx="6706">
                  <c:v>39693</c:v>
                </c:pt>
                <c:pt idx="6707">
                  <c:v>39694</c:v>
                </c:pt>
                <c:pt idx="6708">
                  <c:v>39695</c:v>
                </c:pt>
                <c:pt idx="6709">
                  <c:v>39696</c:v>
                </c:pt>
                <c:pt idx="6710">
                  <c:v>39697</c:v>
                </c:pt>
                <c:pt idx="6711">
                  <c:v>39698</c:v>
                </c:pt>
                <c:pt idx="6712">
                  <c:v>39699</c:v>
                </c:pt>
                <c:pt idx="6713">
                  <c:v>39700</c:v>
                </c:pt>
                <c:pt idx="6714">
                  <c:v>39701</c:v>
                </c:pt>
                <c:pt idx="6715">
                  <c:v>39702</c:v>
                </c:pt>
                <c:pt idx="6716">
                  <c:v>39703</c:v>
                </c:pt>
                <c:pt idx="6717">
                  <c:v>39704</c:v>
                </c:pt>
                <c:pt idx="6718">
                  <c:v>39705</c:v>
                </c:pt>
                <c:pt idx="6719">
                  <c:v>39706</c:v>
                </c:pt>
                <c:pt idx="6720">
                  <c:v>39707</c:v>
                </c:pt>
                <c:pt idx="6721">
                  <c:v>39708</c:v>
                </c:pt>
                <c:pt idx="6722">
                  <c:v>39709</c:v>
                </c:pt>
                <c:pt idx="6723">
                  <c:v>39710</c:v>
                </c:pt>
                <c:pt idx="6724">
                  <c:v>39711</c:v>
                </c:pt>
                <c:pt idx="6725">
                  <c:v>39712</c:v>
                </c:pt>
                <c:pt idx="6726">
                  <c:v>39713</c:v>
                </c:pt>
                <c:pt idx="6727">
                  <c:v>39714</c:v>
                </c:pt>
                <c:pt idx="6728">
                  <c:v>39715</c:v>
                </c:pt>
                <c:pt idx="6729">
                  <c:v>39716</c:v>
                </c:pt>
                <c:pt idx="6730">
                  <c:v>39717</c:v>
                </c:pt>
                <c:pt idx="6731">
                  <c:v>39718</c:v>
                </c:pt>
                <c:pt idx="6732">
                  <c:v>39719</c:v>
                </c:pt>
                <c:pt idx="6733">
                  <c:v>39720</c:v>
                </c:pt>
                <c:pt idx="6734">
                  <c:v>39721</c:v>
                </c:pt>
                <c:pt idx="6735">
                  <c:v>39722</c:v>
                </c:pt>
                <c:pt idx="6736">
                  <c:v>39723</c:v>
                </c:pt>
                <c:pt idx="6737">
                  <c:v>39724</c:v>
                </c:pt>
                <c:pt idx="6738">
                  <c:v>39725</c:v>
                </c:pt>
                <c:pt idx="6739">
                  <c:v>39726</c:v>
                </c:pt>
                <c:pt idx="6740">
                  <c:v>39727</c:v>
                </c:pt>
                <c:pt idx="6741">
                  <c:v>39728</c:v>
                </c:pt>
                <c:pt idx="6742">
                  <c:v>39729</c:v>
                </c:pt>
                <c:pt idx="6743">
                  <c:v>39730</c:v>
                </c:pt>
                <c:pt idx="6744">
                  <c:v>39731</c:v>
                </c:pt>
                <c:pt idx="6745">
                  <c:v>39732</c:v>
                </c:pt>
                <c:pt idx="6746">
                  <c:v>39733</c:v>
                </c:pt>
                <c:pt idx="6747">
                  <c:v>39734</c:v>
                </c:pt>
                <c:pt idx="6748">
                  <c:v>39735</c:v>
                </c:pt>
                <c:pt idx="6749">
                  <c:v>39736</c:v>
                </c:pt>
                <c:pt idx="6750">
                  <c:v>39737</c:v>
                </c:pt>
                <c:pt idx="6751">
                  <c:v>39738</c:v>
                </c:pt>
                <c:pt idx="6752">
                  <c:v>39739</c:v>
                </c:pt>
                <c:pt idx="6753">
                  <c:v>39740</c:v>
                </c:pt>
                <c:pt idx="6754">
                  <c:v>39741</c:v>
                </c:pt>
                <c:pt idx="6755">
                  <c:v>39742</c:v>
                </c:pt>
                <c:pt idx="6756">
                  <c:v>39743</c:v>
                </c:pt>
                <c:pt idx="6757">
                  <c:v>39744</c:v>
                </c:pt>
                <c:pt idx="6758">
                  <c:v>39745</c:v>
                </c:pt>
                <c:pt idx="6759">
                  <c:v>39746</c:v>
                </c:pt>
                <c:pt idx="6760">
                  <c:v>39747</c:v>
                </c:pt>
                <c:pt idx="6761">
                  <c:v>39748</c:v>
                </c:pt>
                <c:pt idx="6762">
                  <c:v>39749</c:v>
                </c:pt>
                <c:pt idx="6763">
                  <c:v>39750</c:v>
                </c:pt>
                <c:pt idx="6764">
                  <c:v>39751</c:v>
                </c:pt>
                <c:pt idx="6765">
                  <c:v>39752</c:v>
                </c:pt>
                <c:pt idx="6766">
                  <c:v>39753</c:v>
                </c:pt>
                <c:pt idx="6767">
                  <c:v>39754</c:v>
                </c:pt>
                <c:pt idx="6768">
                  <c:v>39755</c:v>
                </c:pt>
                <c:pt idx="6769">
                  <c:v>39756</c:v>
                </c:pt>
                <c:pt idx="6770">
                  <c:v>39757</c:v>
                </c:pt>
                <c:pt idx="6771">
                  <c:v>39758</c:v>
                </c:pt>
                <c:pt idx="6772">
                  <c:v>39759</c:v>
                </c:pt>
                <c:pt idx="6773">
                  <c:v>39760</c:v>
                </c:pt>
                <c:pt idx="6774">
                  <c:v>39761</c:v>
                </c:pt>
                <c:pt idx="6775">
                  <c:v>39762</c:v>
                </c:pt>
                <c:pt idx="6776">
                  <c:v>39763</c:v>
                </c:pt>
                <c:pt idx="6777">
                  <c:v>39764</c:v>
                </c:pt>
                <c:pt idx="6778">
                  <c:v>39765</c:v>
                </c:pt>
                <c:pt idx="6779">
                  <c:v>39766</c:v>
                </c:pt>
                <c:pt idx="6780">
                  <c:v>39767</c:v>
                </c:pt>
                <c:pt idx="6781">
                  <c:v>39768</c:v>
                </c:pt>
                <c:pt idx="6782">
                  <c:v>39769</c:v>
                </c:pt>
                <c:pt idx="6783">
                  <c:v>39770</c:v>
                </c:pt>
                <c:pt idx="6784">
                  <c:v>39771</c:v>
                </c:pt>
                <c:pt idx="6785">
                  <c:v>39772</c:v>
                </c:pt>
                <c:pt idx="6786">
                  <c:v>39773</c:v>
                </c:pt>
                <c:pt idx="6787">
                  <c:v>39774</c:v>
                </c:pt>
                <c:pt idx="6788">
                  <c:v>39775</c:v>
                </c:pt>
                <c:pt idx="6789">
                  <c:v>39776</c:v>
                </c:pt>
                <c:pt idx="6790">
                  <c:v>39777</c:v>
                </c:pt>
                <c:pt idx="6791">
                  <c:v>39778</c:v>
                </c:pt>
                <c:pt idx="6792">
                  <c:v>39779</c:v>
                </c:pt>
                <c:pt idx="6793">
                  <c:v>39780</c:v>
                </c:pt>
                <c:pt idx="6794">
                  <c:v>39781</c:v>
                </c:pt>
                <c:pt idx="6795">
                  <c:v>39782</c:v>
                </c:pt>
                <c:pt idx="6796">
                  <c:v>39783</c:v>
                </c:pt>
                <c:pt idx="6797">
                  <c:v>39784</c:v>
                </c:pt>
                <c:pt idx="6798">
                  <c:v>39785</c:v>
                </c:pt>
                <c:pt idx="6799">
                  <c:v>39786</c:v>
                </c:pt>
                <c:pt idx="6800">
                  <c:v>39787</c:v>
                </c:pt>
                <c:pt idx="6801">
                  <c:v>39788</c:v>
                </c:pt>
                <c:pt idx="6802">
                  <c:v>39789</c:v>
                </c:pt>
                <c:pt idx="6803">
                  <c:v>39790</c:v>
                </c:pt>
                <c:pt idx="6804">
                  <c:v>39791</c:v>
                </c:pt>
                <c:pt idx="6805">
                  <c:v>39792</c:v>
                </c:pt>
                <c:pt idx="6806">
                  <c:v>39793</c:v>
                </c:pt>
                <c:pt idx="6807">
                  <c:v>39794</c:v>
                </c:pt>
                <c:pt idx="6808">
                  <c:v>39795</c:v>
                </c:pt>
                <c:pt idx="6809">
                  <c:v>39796</c:v>
                </c:pt>
                <c:pt idx="6810">
                  <c:v>39797</c:v>
                </c:pt>
                <c:pt idx="6811">
                  <c:v>39798</c:v>
                </c:pt>
                <c:pt idx="6812">
                  <c:v>39799</c:v>
                </c:pt>
                <c:pt idx="6813">
                  <c:v>39800</c:v>
                </c:pt>
                <c:pt idx="6814">
                  <c:v>39801</c:v>
                </c:pt>
                <c:pt idx="6815">
                  <c:v>39802</c:v>
                </c:pt>
                <c:pt idx="6816">
                  <c:v>39803</c:v>
                </c:pt>
                <c:pt idx="6817">
                  <c:v>39804</c:v>
                </c:pt>
                <c:pt idx="6818">
                  <c:v>39805</c:v>
                </c:pt>
                <c:pt idx="6819">
                  <c:v>39806</c:v>
                </c:pt>
                <c:pt idx="6820">
                  <c:v>39807</c:v>
                </c:pt>
                <c:pt idx="6821">
                  <c:v>39808</c:v>
                </c:pt>
                <c:pt idx="6822">
                  <c:v>39809</c:v>
                </c:pt>
                <c:pt idx="6823">
                  <c:v>39810</c:v>
                </c:pt>
                <c:pt idx="6824">
                  <c:v>39811</c:v>
                </c:pt>
                <c:pt idx="6825">
                  <c:v>39812</c:v>
                </c:pt>
                <c:pt idx="6826">
                  <c:v>39813</c:v>
                </c:pt>
                <c:pt idx="6827">
                  <c:v>39814</c:v>
                </c:pt>
                <c:pt idx="6828">
                  <c:v>39815</c:v>
                </c:pt>
                <c:pt idx="6829">
                  <c:v>39816</c:v>
                </c:pt>
                <c:pt idx="6830">
                  <c:v>39817</c:v>
                </c:pt>
                <c:pt idx="6831">
                  <c:v>39818</c:v>
                </c:pt>
                <c:pt idx="6832">
                  <c:v>39819</c:v>
                </c:pt>
                <c:pt idx="6833">
                  <c:v>39820</c:v>
                </c:pt>
                <c:pt idx="6834">
                  <c:v>39821</c:v>
                </c:pt>
                <c:pt idx="6835">
                  <c:v>39822</c:v>
                </c:pt>
                <c:pt idx="6836">
                  <c:v>39823</c:v>
                </c:pt>
                <c:pt idx="6837">
                  <c:v>39824</c:v>
                </c:pt>
                <c:pt idx="6838">
                  <c:v>39825</c:v>
                </c:pt>
                <c:pt idx="6839">
                  <c:v>39826</c:v>
                </c:pt>
                <c:pt idx="6840">
                  <c:v>39827</c:v>
                </c:pt>
                <c:pt idx="6841">
                  <c:v>39828</c:v>
                </c:pt>
                <c:pt idx="6842">
                  <c:v>39829</c:v>
                </c:pt>
                <c:pt idx="6843">
                  <c:v>39830</c:v>
                </c:pt>
                <c:pt idx="6844">
                  <c:v>39831</c:v>
                </c:pt>
                <c:pt idx="6845">
                  <c:v>39832</c:v>
                </c:pt>
                <c:pt idx="6846">
                  <c:v>39833</c:v>
                </c:pt>
                <c:pt idx="6847">
                  <c:v>39834</c:v>
                </c:pt>
                <c:pt idx="6848">
                  <c:v>39835</c:v>
                </c:pt>
                <c:pt idx="6849">
                  <c:v>39836</c:v>
                </c:pt>
                <c:pt idx="6850">
                  <c:v>39837</c:v>
                </c:pt>
                <c:pt idx="6851">
                  <c:v>39838</c:v>
                </c:pt>
                <c:pt idx="6852">
                  <c:v>39839</c:v>
                </c:pt>
                <c:pt idx="6853">
                  <c:v>39840</c:v>
                </c:pt>
                <c:pt idx="6854">
                  <c:v>39841</c:v>
                </c:pt>
                <c:pt idx="6855">
                  <c:v>39842</c:v>
                </c:pt>
                <c:pt idx="6856">
                  <c:v>39843</c:v>
                </c:pt>
                <c:pt idx="6857">
                  <c:v>39844</c:v>
                </c:pt>
                <c:pt idx="6858">
                  <c:v>39845</c:v>
                </c:pt>
                <c:pt idx="6859">
                  <c:v>39846</c:v>
                </c:pt>
                <c:pt idx="6860">
                  <c:v>39847</c:v>
                </c:pt>
                <c:pt idx="6861">
                  <c:v>39848</c:v>
                </c:pt>
                <c:pt idx="6862">
                  <c:v>39849</c:v>
                </c:pt>
                <c:pt idx="6863">
                  <c:v>39850</c:v>
                </c:pt>
                <c:pt idx="6864">
                  <c:v>39851</c:v>
                </c:pt>
                <c:pt idx="6865">
                  <c:v>39852</c:v>
                </c:pt>
                <c:pt idx="6866">
                  <c:v>39853</c:v>
                </c:pt>
                <c:pt idx="6867">
                  <c:v>39854</c:v>
                </c:pt>
                <c:pt idx="6868">
                  <c:v>39855</c:v>
                </c:pt>
                <c:pt idx="6869">
                  <c:v>39856</c:v>
                </c:pt>
                <c:pt idx="6870">
                  <c:v>39857</c:v>
                </c:pt>
                <c:pt idx="6871">
                  <c:v>39858</c:v>
                </c:pt>
                <c:pt idx="6872">
                  <c:v>39859</c:v>
                </c:pt>
                <c:pt idx="6873">
                  <c:v>39860</c:v>
                </c:pt>
                <c:pt idx="6874">
                  <c:v>39861</c:v>
                </c:pt>
                <c:pt idx="6875">
                  <c:v>39862</c:v>
                </c:pt>
                <c:pt idx="6876">
                  <c:v>39863</c:v>
                </c:pt>
                <c:pt idx="6877">
                  <c:v>39864</c:v>
                </c:pt>
                <c:pt idx="6878">
                  <c:v>39865</c:v>
                </c:pt>
                <c:pt idx="6879">
                  <c:v>39866</c:v>
                </c:pt>
                <c:pt idx="6880">
                  <c:v>39867</c:v>
                </c:pt>
                <c:pt idx="6881">
                  <c:v>39868</c:v>
                </c:pt>
                <c:pt idx="6882">
                  <c:v>39869</c:v>
                </c:pt>
                <c:pt idx="6883">
                  <c:v>39870</c:v>
                </c:pt>
                <c:pt idx="6884">
                  <c:v>39871</c:v>
                </c:pt>
                <c:pt idx="6885">
                  <c:v>39872</c:v>
                </c:pt>
                <c:pt idx="6886">
                  <c:v>39873</c:v>
                </c:pt>
                <c:pt idx="6887">
                  <c:v>39874</c:v>
                </c:pt>
                <c:pt idx="6888">
                  <c:v>39875</c:v>
                </c:pt>
                <c:pt idx="6889">
                  <c:v>39876</c:v>
                </c:pt>
                <c:pt idx="6890">
                  <c:v>39877</c:v>
                </c:pt>
                <c:pt idx="6891">
                  <c:v>39878</c:v>
                </c:pt>
                <c:pt idx="6892">
                  <c:v>39879</c:v>
                </c:pt>
                <c:pt idx="6893">
                  <c:v>39880</c:v>
                </c:pt>
                <c:pt idx="6894">
                  <c:v>39881</c:v>
                </c:pt>
                <c:pt idx="6895">
                  <c:v>39882</c:v>
                </c:pt>
                <c:pt idx="6896">
                  <c:v>39883</c:v>
                </c:pt>
                <c:pt idx="6897">
                  <c:v>39884</c:v>
                </c:pt>
                <c:pt idx="6898">
                  <c:v>39885</c:v>
                </c:pt>
                <c:pt idx="6899">
                  <c:v>39886</c:v>
                </c:pt>
                <c:pt idx="6900">
                  <c:v>39887</c:v>
                </c:pt>
                <c:pt idx="6901">
                  <c:v>39888</c:v>
                </c:pt>
                <c:pt idx="6902">
                  <c:v>39889</c:v>
                </c:pt>
                <c:pt idx="6903">
                  <c:v>39890</c:v>
                </c:pt>
                <c:pt idx="6904">
                  <c:v>39891</c:v>
                </c:pt>
                <c:pt idx="6905">
                  <c:v>39892</c:v>
                </c:pt>
                <c:pt idx="6906">
                  <c:v>39893</c:v>
                </c:pt>
                <c:pt idx="6907">
                  <c:v>39894</c:v>
                </c:pt>
                <c:pt idx="6908">
                  <c:v>39895</c:v>
                </c:pt>
                <c:pt idx="6909">
                  <c:v>39896</c:v>
                </c:pt>
                <c:pt idx="6910">
                  <c:v>39897</c:v>
                </c:pt>
                <c:pt idx="6911">
                  <c:v>39898</c:v>
                </c:pt>
                <c:pt idx="6912">
                  <c:v>39899</c:v>
                </c:pt>
                <c:pt idx="6913">
                  <c:v>39900</c:v>
                </c:pt>
                <c:pt idx="6914">
                  <c:v>39901</c:v>
                </c:pt>
                <c:pt idx="6915">
                  <c:v>39902</c:v>
                </c:pt>
                <c:pt idx="6916">
                  <c:v>39903</c:v>
                </c:pt>
                <c:pt idx="6917">
                  <c:v>39904</c:v>
                </c:pt>
                <c:pt idx="6918">
                  <c:v>39905</c:v>
                </c:pt>
                <c:pt idx="6919">
                  <c:v>39906</c:v>
                </c:pt>
                <c:pt idx="6920">
                  <c:v>39907</c:v>
                </c:pt>
                <c:pt idx="6921">
                  <c:v>39908</c:v>
                </c:pt>
                <c:pt idx="6922">
                  <c:v>39909</c:v>
                </c:pt>
                <c:pt idx="6923">
                  <c:v>39910</c:v>
                </c:pt>
                <c:pt idx="6924">
                  <c:v>39911</c:v>
                </c:pt>
                <c:pt idx="6925">
                  <c:v>39912</c:v>
                </c:pt>
                <c:pt idx="6926">
                  <c:v>39913</c:v>
                </c:pt>
                <c:pt idx="6927">
                  <c:v>39914</c:v>
                </c:pt>
                <c:pt idx="6928">
                  <c:v>39915</c:v>
                </c:pt>
                <c:pt idx="6929">
                  <c:v>39916</c:v>
                </c:pt>
                <c:pt idx="6930">
                  <c:v>39917</c:v>
                </c:pt>
                <c:pt idx="6931">
                  <c:v>39918</c:v>
                </c:pt>
                <c:pt idx="6932">
                  <c:v>39919</c:v>
                </c:pt>
                <c:pt idx="6933">
                  <c:v>39920</c:v>
                </c:pt>
                <c:pt idx="6934">
                  <c:v>39921</c:v>
                </c:pt>
                <c:pt idx="6935">
                  <c:v>39922</c:v>
                </c:pt>
                <c:pt idx="6936">
                  <c:v>39923</c:v>
                </c:pt>
                <c:pt idx="6937">
                  <c:v>39924</c:v>
                </c:pt>
                <c:pt idx="6938">
                  <c:v>39925</c:v>
                </c:pt>
                <c:pt idx="6939">
                  <c:v>39926</c:v>
                </c:pt>
                <c:pt idx="6940">
                  <c:v>39927</c:v>
                </c:pt>
                <c:pt idx="6941">
                  <c:v>39928</c:v>
                </c:pt>
                <c:pt idx="6942">
                  <c:v>39929</c:v>
                </c:pt>
                <c:pt idx="6943">
                  <c:v>39930</c:v>
                </c:pt>
                <c:pt idx="6944">
                  <c:v>39931</c:v>
                </c:pt>
                <c:pt idx="6945">
                  <c:v>39932</c:v>
                </c:pt>
                <c:pt idx="6946">
                  <c:v>39933</c:v>
                </c:pt>
                <c:pt idx="6947">
                  <c:v>39934</c:v>
                </c:pt>
                <c:pt idx="6948">
                  <c:v>39935</c:v>
                </c:pt>
                <c:pt idx="6949">
                  <c:v>39936</c:v>
                </c:pt>
                <c:pt idx="6950">
                  <c:v>39937</c:v>
                </c:pt>
                <c:pt idx="6951">
                  <c:v>39938</c:v>
                </c:pt>
                <c:pt idx="6952">
                  <c:v>39939</c:v>
                </c:pt>
                <c:pt idx="6953">
                  <c:v>39940</c:v>
                </c:pt>
                <c:pt idx="6954">
                  <c:v>39941</c:v>
                </c:pt>
                <c:pt idx="6955">
                  <c:v>39942</c:v>
                </c:pt>
                <c:pt idx="6956">
                  <c:v>39943</c:v>
                </c:pt>
                <c:pt idx="6957">
                  <c:v>39944</c:v>
                </c:pt>
                <c:pt idx="6958">
                  <c:v>39945</c:v>
                </c:pt>
                <c:pt idx="6959">
                  <c:v>39946</c:v>
                </c:pt>
                <c:pt idx="6960">
                  <c:v>39947</c:v>
                </c:pt>
                <c:pt idx="6961">
                  <c:v>39948</c:v>
                </c:pt>
                <c:pt idx="6962">
                  <c:v>39949</c:v>
                </c:pt>
                <c:pt idx="6963">
                  <c:v>39950</c:v>
                </c:pt>
                <c:pt idx="6964">
                  <c:v>39951</c:v>
                </c:pt>
                <c:pt idx="6965">
                  <c:v>39952</c:v>
                </c:pt>
                <c:pt idx="6966">
                  <c:v>39953</c:v>
                </c:pt>
                <c:pt idx="6967">
                  <c:v>39954</c:v>
                </c:pt>
                <c:pt idx="6968">
                  <c:v>39955</c:v>
                </c:pt>
                <c:pt idx="6969">
                  <c:v>39956</c:v>
                </c:pt>
                <c:pt idx="6970">
                  <c:v>39957</c:v>
                </c:pt>
                <c:pt idx="6971">
                  <c:v>39958</c:v>
                </c:pt>
                <c:pt idx="6972">
                  <c:v>39959</c:v>
                </c:pt>
                <c:pt idx="6973">
                  <c:v>39960</c:v>
                </c:pt>
                <c:pt idx="6974">
                  <c:v>39961</c:v>
                </c:pt>
                <c:pt idx="6975">
                  <c:v>39962</c:v>
                </c:pt>
                <c:pt idx="6976">
                  <c:v>39963</c:v>
                </c:pt>
                <c:pt idx="6977">
                  <c:v>39964</c:v>
                </c:pt>
                <c:pt idx="6978">
                  <c:v>39965</c:v>
                </c:pt>
                <c:pt idx="6979">
                  <c:v>39966</c:v>
                </c:pt>
                <c:pt idx="6980">
                  <c:v>39967</c:v>
                </c:pt>
                <c:pt idx="6981">
                  <c:v>39968</c:v>
                </c:pt>
                <c:pt idx="6982">
                  <c:v>39969</c:v>
                </c:pt>
                <c:pt idx="6983">
                  <c:v>39970</c:v>
                </c:pt>
                <c:pt idx="6984">
                  <c:v>39971</c:v>
                </c:pt>
                <c:pt idx="6985">
                  <c:v>39972</c:v>
                </c:pt>
                <c:pt idx="6986">
                  <c:v>39973</c:v>
                </c:pt>
                <c:pt idx="6987">
                  <c:v>39974</c:v>
                </c:pt>
                <c:pt idx="6988">
                  <c:v>39975</c:v>
                </c:pt>
                <c:pt idx="6989">
                  <c:v>39976</c:v>
                </c:pt>
                <c:pt idx="6990">
                  <c:v>39977</c:v>
                </c:pt>
                <c:pt idx="6991">
                  <c:v>39978</c:v>
                </c:pt>
                <c:pt idx="6992">
                  <c:v>39979</c:v>
                </c:pt>
                <c:pt idx="6993">
                  <c:v>39980</c:v>
                </c:pt>
                <c:pt idx="6994">
                  <c:v>39981</c:v>
                </c:pt>
                <c:pt idx="6995">
                  <c:v>39982</c:v>
                </c:pt>
                <c:pt idx="6996">
                  <c:v>39983</c:v>
                </c:pt>
                <c:pt idx="6997">
                  <c:v>39984</c:v>
                </c:pt>
                <c:pt idx="6998">
                  <c:v>39985</c:v>
                </c:pt>
                <c:pt idx="6999">
                  <c:v>39986</c:v>
                </c:pt>
                <c:pt idx="7000">
                  <c:v>39987</c:v>
                </c:pt>
                <c:pt idx="7001">
                  <c:v>39988</c:v>
                </c:pt>
                <c:pt idx="7002">
                  <c:v>39989</c:v>
                </c:pt>
                <c:pt idx="7003">
                  <c:v>39990</c:v>
                </c:pt>
                <c:pt idx="7004">
                  <c:v>39991</c:v>
                </c:pt>
                <c:pt idx="7005">
                  <c:v>39992</c:v>
                </c:pt>
                <c:pt idx="7006">
                  <c:v>39993</c:v>
                </c:pt>
                <c:pt idx="7007">
                  <c:v>39994</c:v>
                </c:pt>
                <c:pt idx="7008">
                  <c:v>39995</c:v>
                </c:pt>
                <c:pt idx="7009">
                  <c:v>39996</c:v>
                </c:pt>
                <c:pt idx="7010">
                  <c:v>39997</c:v>
                </c:pt>
                <c:pt idx="7011">
                  <c:v>39998</c:v>
                </c:pt>
                <c:pt idx="7012">
                  <c:v>39999</c:v>
                </c:pt>
                <c:pt idx="7013">
                  <c:v>40000</c:v>
                </c:pt>
                <c:pt idx="7014">
                  <c:v>40001</c:v>
                </c:pt>
                <c:pt idx="7015">
                  <c:v>40002</c:v>
                </c:pt>
                <c:pt idx="7016">
                  <c:v>40003</c:v>
                </c:pt>
                <c:pt idx="7017">
                  <c:v>40004</c:v>
                </c:pt>
                <c:pt idx="7018">
                  <c:v>40005</c:v>
                </c:pt>
                <c:pt idx="7019">
                  <c:v>40006</c:v>
                </c:pt>
                <c:pt idx="7020">
                  <c:v>40007</c:v>
                </c:pt>
                <c:pt idx="7021">
                  <c:v>40008</c:v>
                </c:pt>
                <c:pt idx="7022">
                  <c:v>40009</c:v>
                </c:pt>
                <c:pt idx="7023">
                  <c:v>40010</c:v>
                </c:pt>
                <c:pt idx="7024">
                  <c:v>40011</c:v>
                </c:pt>
                <c:pt idx="7025">
                  <c:v>40012</c:v>
                </c:pt>
                <c:pt idx="7026">
                  <c:v>40013</c:v>
                </c:pt>
                <c:pt idx="7027">
                  <c:v>40014</c:v>
                </c:pt>
                <c:pt idx="7028">
                  <c:v>40015</c:v>
                </c:pt>
                <c:pt idx="7029">
                  <c:v>40016</c:v>
                </c:pt>
                <c:pt idx="7030">
                  <c:v>40017</c:v>
                </c:pt>
                <c:pt idx="7031">
                  <c:v>40018</c:v>
                </c:pt>
                <c:pt idx="7032">
                  <c:v>40019</c:v>
                </c:pt>
                <c:pt idx="7033">
                  <c:v>40020</c:v>
                </c:pt>
                <c:pt idx="7034">
                  <c:v>40021</c:v>
                </c:pt>
                <c:pt idx="7035">
                  <c:v>40022</c:v>
                </c:pt>
                <c:pt idx="7036">
                  <c:v>40023</c:v>
                </c:pt>
                <c:pt idx="7037">
                  <c:v>40024</c:v>
                </c:pt>
                <c:pt idx="7038">
                  <c:v>40025</c:v>
                </c:pt>
                <c:pt idx="7039">
                  <c:v>40026</c:v>
                </c:pt>
                <c:pt idx="7040">
                  <c:v>40027</c:v>
                </c:pt>
                <c:pt idx="7041">
                  <c:v>40028</c:v>
                </c:pt>
                <c:pt idx="7042">
                  <c:v>40029</c:v>
                </c:pt>
                <c:pt idx="7043">
                  <c:v>40030</c:v>
                </c:pt>
                <c:pt idx="7044">
                  <c:v>40031</c:v>
                </c:pt>
                <c:pt idx="7045">
                  <c:v>40032</c:v>
                </c:pt>
                <c:pt idx="7046">
                  <c:v>40033</c:v>
                </c:pt>
                <c:pt idx="7047">
                  <c:v>40034</c:v>
                </c:pt>
                <c:pt idx="7048">
                  <c:v>40035</c:v>
                </c:pt>
                <c:pt idx="7049">
                  <c:v>40036</c:v>
                </c:pt>
                <c:pt idx="7050">
                  <c:v>40037</c:v>
                </c:pt>
                <c:pt idx="7051">
                  <c:v>40038</c:v>
                </c:pt>
                <c:pt idx="7052">
                  <c:v>40039</c:v>
                </c:pt>
                <c:pt idx="7053">
                  <c:v>40040</c:v>
                </c:pt>
                <c:pt idx="7054">
                  <c:v>40041</c:v>
                </c:pt>
                <c:pt idx="7055">
                  <c:v>40042</c:v>
                </c:pt>
                <c:pt idx="7056">
                  <c:v>40043</c:v>
                </c:pt>
                <c:pt idx="7057">
                  <c:v>40044</c:v>
                </c:pt>
                <c:pt idx="7058">
                  <c:v>40045</c:v>
                </c:pt>
                <c:pt idx="7059">
                  <c:v>40046</c:v>
                </c:pt>
                <c:pt idx="7060">
                  <c:v>40047</c:v>
                </c:pt>
                <c:pt idx="7061">
                  <c:v>40048</c:v>
                </c:pt>
                <c:pt idx="7062">
                  <c:v>40049</c:v>
                </c:pt>
                <c:pt idx="7063">
                  <c:v>40050</c:v>
                </c:pt>
                <c:pt idx="7064">
                  <c:v>40051</c:v>
                </c:pt>
                <c:pt idx="7065">
                  <c:v>40052</c:v>
                </c:pt>
                <c:pt idx="7066">
                  <c:v>40053</c:v>
                </c:pt>
                <c:pt idx="7067">
                  <c:v>40054</c:v>
                </c:pt>
                <c:pt idx="7068">
                  <c:v>40055</c:v>
                </c:pt>
                <c:pt idx="7069">
                  <c:v>40056</c:v>
                </c:pt>
                <c:pt idx="7070">
                  <c:v>40057</c:v>
                </c:pt>
                <c:pt idx="7071">
                  <c:v>40058</c:v>
                </c:pt>
                <c:pt idx="7072">
                  <c:v>40059</c:v>
                </c:pt>
                <c:pt idx="7073">
                  <c:v>40060</c:v>
                </c:pt>
                <c:pt idx="7074">
                  <c:v>40061</c:v>
                </c:pt>
                <c:pt idx="7075">
                  <c:v>40062</c:v>
                </c:pt>
                <c:pt idx="7076">
                  <c:v>40063</c:v>
                </c:pt>
                <c:pt idx="7077">
                  <c:v>40064</c:v>
                </c:pt>
                <c:pt idx="7078">
                  <c:v>40065</c:v>
                </c:pt>
                <c:pt idx="7079">
                  <c:v>40066</c:v>
                </c:pt>
                <c:pt idx="7080">
                  <c:v>40067</c:v>
                </c:pt>
                <c:pt idx="7081">
                  <c:v>40068</c:v>
                </c:pt>
                <c:pt idx="7082">
                  <c:v>40069</c:v>
                </c:pt>
                <c:pt idx="7083">
                  <c:v>40070</c:v>
                </c:pt>
                <c:pt idx="7084">
                  <c:v>40071</c:v>
                </c:pt>
                <c:pt idx="7085">
                  <c:v>40072</c:v>
                </c:pt>
                <c:pt idx="7086">
                  <c:v>40073</c:v>
                </c:pt>
                <c:pt idx="7087">
                  <c:v>40074</c:v>
                </c:pt>
                <c:pt idx="7088">
                  <c:v>40075</c:v>
                </c:pt>
                <c:pt idx="7089">
                  <c:v>40076</c:v>
                </c:pt>
                <c:pt idx="7090">
                  <c:v>40077</c:v>
                </c:pt>
                <c:pt idx="7091">
                  <c:v>40078</c:v>
                </c:pt>
                <c:pt idx="7092">
                  <c:v>40079</c:v>
                </c:pt>
                <c:pt idx="7093">
                  <c:v>40080</c:v>
                </c:pt>
                <c:pt idx="7094">
                  <c:v>40081</c:v>
                </c:pt>
                <c:pt idx="7095">
                  <c:v>40082</c:v>
                </c:pt>
                <c:pt idx="7096">
                  <c:v>40083</c:v>
                </c:pt>
                <c:pt idx="7097">
                  <c:v>40084</c:v>
                </c:pt>
                <c:pt idx="7098">
                  <c:v>40085</c:v>
                </c:pt>
                <c:pt idx="7099">
                  <c:v>40086</c:v>
                </c:pt>
                <c:pt idx="7100">
                  <c:v>40087</c:v>
                </c:pt>
                <c:pt idx="7101">
                  <c:v>40088</c:v>
                </c:pt>
                <c:pt idx="7102">
                  <c:v>40089</c:v>
                </c:pt>
                <c:pt idx="7103">
                  <c:v>40090</c:v>
                </c:pt>
                <c:pt idx="7104">
                  <c:v>40091</c:v>
                </c:pt>
                <c:pt idx="7105">
                  <c:v>40092</c:v>
                </c:pt>
                <c:pt idx="7106">
                  <c:v>40093</c:v>
                </c:pt>
                <c:pt idx="7107">
                  <c:v>40094</c:v>
                </c:pt>
                <c:pt idx="7108">
                  <c:v>40095</c:v>
                </c:pt>
                <c:pt idx="7109">
                  <c:v>40096</c:v>
                </c:pt>
                <c:pt idx="7110">
                  <c:v>40097</c:v>
                </c:pt>
                <c:pt idx="7111">
                  <c:v>40098</c:v>
                </c:pt>
                <c:pt idx="7112">
                  <c:v>40099</c:v>
                </c:pt>
                <c:pt idx="7113">
                  <c:v>40100</c:v>
                </c:pt>
                <c:pt idx="7114">
                  <c:v>40101</c:v>
                </c:pt>
                <c:pt idx="7115">
                  <c:v>40102</c:v>
                </c:pt>
                <c:pt idx="7116">
                  <c:v>40103</c:v>
                </c:pt>
                <c:pt idx="7117">
                  <c:v>40104</c:v>
                </c:pt>
                <c:pt idx="7118">
                  <c:v>40105</c:v>
                </c:pt>
                <c:pt idx="7119">
                  <c:v>40106</c:v>
                </c:pt>
                <c:pt idx="7120">
                  <c:v>40107</c:v>
                </c:pt>
                <c:pt idx="7121">
                  <c:v>40108</c:v>
                </c:pt>
                <c:pt idx="7122">
                  <c:v>40109</c:v>
                </c:pt>
                <c:pt idx="7123">
                  <c:v>40110</c:v>
                </c:pt>
                <c:pt idx="7124">
                  <c:v>40111</c:v>
                </c:pt>
                <c:pt idx="7125">
                  <c:v>40112</c:v>
                </c:pt>
                <c:pt idx="7126">
                  <c:v>40113</c:v>
                </c:pt>
                <c:pt idx="7127">
                  <c:v>40114</c:v>
                </c:pt>
                <c:pt idx="7128">
                  <c:v>40115</c:v>
                </c:pt>
                <c:pt idx="7129">
                  <c:v>40116</c:v>
                </c:pt>
                <c:pt idx="7130">
                  <c:v>40117</c:v>
                </c:pt>
                <c:pt idx="7131">
                  <c:v>40118</c:v>
                </c:pt>
                <c:pt idx="7132">
                  <c:v>40119</c:v>
                </c:pt>
                <c:pt idx="7133">
                  <c:v>40120</c:v>
                </c:pt>
                <c:pt idx="7134">
                  <c:v>40121</c:v>
                </c:pt>
                <c:pt idx="7135">
                  <c:v>40122</c:v>
                </c:pt>
                <c:pt idx="7136">
                  <c:v>40123</c:v>
                </c:pt>
                <c:pt idx="7137">
                  <c:v>40124</c:v>
                </c:pt>
                <c:pt idx="7138">
                  <c:v>40125</c:v>
                </c:pt>
                <c:pt idx="7139">
                  <c:v>40126</c:v>
                </c:pt>
                <c:pt idx="7140">
                  <c:v>40127</c:v>
                </c:pt>
                <c:pt idx="7141">
                  <c:v>40128</c:v>
                </c:pt>
                <c:pt idx="7142">
                  <c:v>40129</c:v>
                </c:pt>
                <c:pt idx="7143">
                  <c:v>40130</c:v>
                </c:pt>
                <c:pt idx="7144">
                  <c:v>40131</c:v>
                </c:pt>
                <c:pt idx="7145">
                  <c:v>40132</c:v>
                </c:pt>
                <c:pt idx="7146">
                  <c:v>40133</c:v>
                </c:pt>
                <c:pt idx="7147">
                  <c:v>40134</c:v>
                </c:pt>
                <c:pt idx="7148">
                  <c:v>40135</c:v>
                </c:pt>
                <c:pt idx="7149">
                  <c:v>40136</c:v>
                </c:pt>
                <c:pt idx="7150">
                  <c:v>40137</c:v>
                </c:pt>
                <c:pt idx="7151">
                  <c:v>40138</c:v>
                </c:pt>
                <c:pt idx="7152">
                  <c:v>40139</c:v>
                </c:pt>
                <c:pt idx="7153">
                  <c:v>40140</c:v>
                </c:pt>
                <c:pt idx="7154">
                  <c:v>40141</c:v>
                </c:pt>
                <c:pt idx="7155">
                  <c:v>40142</c:v>
                </c:pt>
                <c:pt idx="7156">
                  <c:v>40143</c:v>
                </c:pt>
                <c:pt idx="7157">
                  <c:v>40144</c:v>
                </c:pt>
                <c:pt idx="7158">
                  <c:v>40145</c:v>
                </c:pt>
                <c:pt idx="7159">
                  <c:v>40146</c:v>
                </c:pt>
                <c:pt idx="7160">
                  <c:v>40147</c:v>
                </c:pt>
                <c:pt idx="7161">
                  <c:v>40148</c:v>
                </c:pt>
                <c:pt idx="7162">
                  <c:v>40149</c:v>
                </c:pt>
                <c:pt idx="7163">
                  <c:v>40150</c:v>
                </c:pt>
                <c:pt idx="7164">
                  <c:v>40151</c:v>
                </c:pt>
                <c:pt idx="7165">
                  <c:v>40152</c:v>
                </c:pt>
                <c:pt idx="7166">
                  <c:v>40153</c:v>
                </c:pt>
                <c:pt idx="7167">
                  <c:v>40154</c:v>
                </c:pt>
                <c:pt idx="7168">
                  <c:v>40155</c:v>
                </c:pt>
                <c:pt idx="7169">
                  <c:v>40156</c:v>
                </c:pt>
                <c:pt idx="7170">
                  <c:v>40157</c:v>
                </c:pt>
                <c:pt idx="7171">
                  <c:v>40158</c:v>
                </c:pt>
                <c:pt idx="7172">
                  <c:v>40159</c:v>
                </c:pt>
                <c:pt idx="7173">
                  <c:v>40160</c:v>
                </c:pt>
                <c:pt idx="7174">
                  <c:v>40161</c:v>
                </c:pt>
                <c:pt idx="7175">
                  <c:v>40162</c:v>
                </c:pt>
                <c:pt idx="7176">
                  <c:v>40163</c:v>
                </c:pt>
                <c:pt idx="7177">
                  <c:v>40164</c:v>
                </c:pt>
                <c:pt idx="7178">
                  <c:v>40165</c:v>
                </c:pt>
                <c:pt idx="7179">
                  <c:v>40166</c:v>
                </c:pt>
                <c:pt idx="7180">
                  <c:v>40167</c:v>
                </c:pt>
                <c:pt idx="7181">
                  <c:v>40168</c:v>
                </c:pt>
                <c:pt idx="7182">
                  <c:v>40169</c:v>
                </c:pt>
                <c:pt idx="7183">
                  <c:v>40170</c:v>
                </c:pt>
                <c:pt idx="7184">
                  <c:v>40171</c:v>
                </c:pt>
                <c:pt idx="7185">
                  <c:v>40172</c:v>
                </c:pt>
                <c:pt idx="7186">
                  <c:v>40173</c:v>
                </c:pt>
                <c:pt idx="7187">
                  <c:v>40174</c:v>
                </c:pt>
                <c:pt idx="7188">
                  <c:v>40175</c:v>
                </c:pt>
                <c:pt idx="7189">
                  <c:v>40176</c:v>
                </c:pt>
                <c:pt idx="7190">
                  <c:v>40177</c:v>
                </c:pt>
                <c:pt idx="7191">
                  <c:v>40178</c:v>
                </c:pt>
                <c:pt idx="7192">
                  <c:v>40179</c:v>
                </c:pt>
                <c:pt idx="7193">
                  <c:v>40180</c:v>
                </c:pt>
                <c:pt idx="7194">
                  <c:v>40181</c:v>
                </c:pt>
                <c:pt idx="7195">
                  <c:v>40182</c:v>
                </c:pt>
                <c:pt idx="7196">
                  <c:v>40183</c:v>
                </c:pt>
                <c:pt idx="7197">
                  <c:v>40184</c:v>
                </c:pt>
                <c:pt idx="7198">
                  <c:v>40185</c:v>
                </c:pt>
                <c:pt idx="7199">
                  <c:v>40186</c:v>
                </c:pt>
                <c:pt idx="7200">
                  <c:v>40187</c:v>
                </c:pt>
                <c:pt idx="7201">
                  <c:v>40188</c:v>
                </c:pt>
                <c:pt idx="7202">
                  <c:v>40189</c:v>
                </c:pt>
                <c:pt idx="7203">
                  <c:v>40190</c:v>
                </c:pt>
                <c:pt idx="7204">
                  <c:v>40191</c:v>
                </c:pt>
                <c:pt idx="7205">
                  <c:v>40192</c:v>
                </c:pt>
                <c:pt idx="7206">
                  <c:v>40193</c:v>
                </c:pt>
                <c:pt idx="7207">
                  <c:v>40194</c:v>
                </c:pt>
                <c:pt idx="7208">
                  <c:v>40195</c:v>
                </c:pt>
                <c:pt idx="7209">
                  <c:v>40196</c:v>
                </c:pt>
                <c:pt idx="7210">
                  <c:v>40197</c:v>
                </c:pt>
                <c:pt idx="7211">
                  <c:v>40198</c:v>
                </c:pt>
                <c:pt idx="7212">
                  <c:v>40199</c:v>
                </c:pt>
                <c:pt idx="7213">
                  <c:v>40200</c:v>
                </c:pt>
                <c:pt idx="7214">
                  <c:v>40201</c:v>
                </c:pt>
                <c:pt idx="7215">
                  <c:v>40202</c:v>
                </c:pt>
                <c:pt idx="7216">
                  <c:v>40203</c:v>
                </c:pt>
                <c:pt idx="7217">
                  <c:v>40204</c:v>
                </c:pt>
                <c:pt idx="7218">
                  <c:v>40205</c:v>
                </c:pt>
                <c:pt idx="7219">
                  <c:v>40206</c:v>
                </c:pt>
                <c:pt idx="7220">
                  <c:v>40207</c:v>
                </c:pt>
                <c:pt idx="7221">
                  <c:v>40208</c:v>
                </c:pt>
                <c:pt idx="7222">
                  <c:v>40209</c:v>
                </c:pt>
                <c:pt idx="7223">
                  <c:v>40210</c:v>
                </c:pt>
                <c:pt idx="7224">
                  <c:v>40211</c:v>
                </c:pt>
                <c:pt idx="7225">
                  <c:v>40212</c:v>
                </c:pt>
                <c:pt idx="7226">
                  <c:v>40213</c:v>
                </c:pt>
                <c:pt idx="7227">
                  <c:v>40214</c:v>
                </c:pt>
                <c:pt idx="7228">
                  <c:v>40215</c:v>
                </c:pt>
                <c:pt idx="7229">
                  <c:v>40216</c:v>
                </c:pt>
                <c:pt idx="7230">
                  <c:v>40217</c:v>
                </c:pt>
                <c:pt idx="7231">
                  <c:v>40218</c:v>
                </c:pt>
                <c:pt idx="7232">
                  <c:v>40219</c:v>
                </c:pt>
                <c:pt idx="7233">
                  <c:v>40220</c:v>
                </c:pt>
                <c:pt idx="7234">
                  <c:v>40221</c:v>
                </c:pt>
                <c:pt idx="7235">
                  <c:v>40222</c:v>
                </c:pt>
                <c:pt idx="7236">
                  <c:v>40223</c:v>
                </c:pt>
                <c:pt idx="7237">
                  <c:v>40224</c:v>
                </c:pt>
                <c:pt idx="7238">
                  <c:v>40225</c:v>
                </c:pt>
                <c:pt idx="7239">
                  <c:v>40226</c:v>
                </c:pt>
                <c:pt idx="7240">
                  <c:v>40227</c:v>
                </c:pt>
                <c:pt idx="7241">
                  <c:v>40228</c:v>
                </c:pt>
                <c:pt idx="7242">
                  <c:v>40229</c:v>
                </c:pt>
                <c:pt idx="7243">
                  <c:v>40230</c:v>
                </c:pt>
                <c:pt idx="7244">
                  <c:v>40231</c:v>
                </c:pt>
                <c:pt idx="7245">
                  <c:v>40232</c:v>
                </c:pt>
                <c:pt idx="7246">
                  <c:v>40233</c:v>
                </c:pt>
                <c:pt idx="7247">
                  <c:v>40234</c:v>
                </c:pt>
                <c:pt idx="7248">
                  <c:v>40235</c:v>
                </c:pt>
                <c:pt idx="7249">
                  <c:v>40236</c:v>
                </c:pt>
                <c:pt idx="7250">
                  <c:v>40237</c:v>
                </c:pt>
                <c:pt idx="7251">
                  <c:v>40238</c:v>
                </c:pt>
                <c:pt idx="7252">
                  <c:v>40239</c:v>
                </c:pt>
                <c:pt idx="7253">
                  <c:v>40240</c:v>
                </c:pt>
                <c:pt idx="7254">
                  <c:v>40241</c:v>
                </c:pt>
                <c:pt idx="7255">
                  <c:v>40242</c:v>
                </c:pt>
                <c:pt idx="7256">
                  <c:v>40243</c:v>
                </c:pt>
                <c:pt idx="7257">
                  <c:v>40244</c:v>
                </c:pt>
                <c:pt idx="7258">
                  <c:v>40245</c:v>
                </c:pt>
                <c:pt idx="7259">
                  <c:v>40246</c:v>
                </c:pt>
                <c:pt idx="7260">
                  <c:v>40247</c:v>
                </c:pt>
                <c:pt idx="7261">
                  <c:v>40248</c:v>
                </c:pt>
                <c:pt idx="7262">
                  <c:v>40249</c:v>
                </c:pt>
                <c:pt idx="7263">
                  <c:v>40250</c:v>
                </c:pt>
                <c:pt idx="7264">
                  <c:v>40251</c:v>
                </c:pt>
                <c:pt idx="7265">
                  <c:v>40252</c:v>
                </c:pt>
                <c:pt idx="7266">
                  <c:v>40253</c:v>
                </c:pt>
                <c:pt idx="7267">
                  <c:v>40254</c:v>
                </c:pt>
                <c:pt idx="7268">
                  <c:v>40255</c:v>
                </c:pt>
                <c:pt idx="7269">
                  <c:v>40256</c:v>
                </c:pt>
                <c:pt idx="7270">
                  <c:v>40257</c:v>
                </c:pt>
                <c:pt idx="7271">
                  <c:v>40258</c:v>
                </c:pt>
                <c:pt idx="7272">
                  <c:v>40259</c:v>
                </c:pt>
                <c:pt idx="7273">
                  <c:v>40260</c:v>
                </c:pt>
                <c:pt idx="7274">
                  <c:v>40261</c:v>
                </c:pt>
                <c:pt idx="7275">
                  <c:v>40262</c:v>
                </c:pt>
                <c:pt idx="7276">
                  <c:v>40263</c:v>
                </c:pt>
                <c:pt idx="7277">
                  <c:v>40264</c:v>
                </c:pt>
                <c:pt idx="7278">
                  <c:v>40265</c:v>
                </c:pt>
                <c:pt idx="7279">
                  <c:v>40266</c:v>
                </c:pt>
                <c:pt idx="7280">
                  <c:v>40267</c:v>
                </c:pt>
                <c:pt idx="7281">
                  <c:v>40268</c:v>
                </c:pt>
                <c:pt idx="7282">
                  <c:v>40269</c:v>
                </c:pt>
                <c:pt idx="7283">
                  <c:v>40270</c:v>
                </c:pt>
                <c:pt idx="7284">
                  <c:v>40271</c:v>
                </c:pt>
                <c:pt idx="7285">
                  <c:v>40272</c:v>
                </c:pt>
                <c:pt idx="7286">
                  <c:v>40273</c:v>
                </c:pt>
                <c:pt idx="7287">
                  <c:v>40274</c:v>
                </c:pt>
                <c:pt idx="7288">
                  <c:v>40275</c:v>
                </c:pt>
                <c:pt idx="7289">
                  <c:v>40276</c:v>
                </c:pt>
                <c:pt idx="7290">
                  <c:v>40277</c:v>
                </c:pt>
                <c:pt idx="7291">
                  <c:v>40278</c:v>
                </c:pt>
                <c:pt idx="7292">
                  <c:v>40279</c:v>
                </c:pt>
                <c:pt idx="7293">
                  <c:v>40280</c:v>
                </c:pt>
                <c:pt idx="7294">
                  <c:v>40281</c:v>
                </c:pt>
                <c:pt idx="7295">
                  <c:v>40282</c:v>
                </c:pt>
                <c:pt idx="7296">
                  <c:v>40283</c:v>
                </c:pt>
                <c:pt idx="7297">
                  <c:v>40284</c:v>
                </c:pt>
                <c:pt idx="7298">
                  <c:v>40285</c:v>
                </c:pt>
                <c:pt idx="7299">
                  <c:v>40286</c:v>
                </c:pt>
                <c:pt idx="7300">
                  <c:v>40287</c:v>
                </c:pt>
                <c:pt idx="7301">
                  <c:v>40288</c:v>
                </c:pt>
                <c:pt idx="7302">
                  <c:v>40289</c:v>
                </c:pt>
                <c:pt idx="7303">
                  <c:v>40290</c:v>
                </c:pt>
                <c:pt idx="7304">
                  <c:v>40291</c:v>
                </c:pt>
                <c:pt idx="7305">
                  <c:v>40292</c:v>
                </c:pt>
                <c:pt idx="7306">
                  <c:v>40293</c:v>
                </c:pt>
                <c:pt idx="7307">
                  <c:v>40294</c:v>
                </c:pt>
                <c:pt idx="7308">
                  <c:v>40295</c:v>
                </c:pt>
                <c:pt idx="7309">
                  <c:v>40296</c:v>
                </c:pt>
                <c:pt idx="7310">
                  <c:v>40297</c:v>
                </c:pt>
                <c:pt idx="7311">
                  <c:v>40298</c:v>
                </c:pt>
                <c:pt idx="7312">
                  <c:v>40299</c:v>
                </c:pt>
                <c:pt idx="7313">
                  <c:v>40300</c:v>
                </c:pt>
                <c:pt idx="7314">
                  <c:v>40301</c:v>
                </c:pt>
                <c:pt idx="7315">
                  <c:v>40302</c:v>
                </c:pt>
                <c:pt idx="7316">
                  <c:v>40303</c:v>
                </c:pt>
                <c:pt idx="7317">
                  <c:v>40304</c:v>
                </c:pt>
                <c:pt idx="7318">
                  <c:v>40305</c:v>
                </c:pt>
                <c:pt idx="7319">
                  <c:v>40306</c:v>
                </c:pt>
                <c:pt idx="7320">
                  <c:v>40307</c:v>
                </c:pt>
                <c:pt idx="7321">
                  <c:v>40308</c:v>
                </c:pt>
                <c:pt idx="7322">
                  <c:v>40309</c:v>
                </c:pt>
                <c:pt idx="7323">
                  <c:v>40310</c:v>
                </c:pt>
                <c:pt idx="7324">
                  <c:v>40311</c:v>
                </c:pt>
                <c:pt idx="7325">
                  <c:v>40312</c:v>
                </c:pt>
                <c:pt idx="7326">
                  <c:v>40313</c:v>
                </c:pt>
                <c:pt idx="7327">
                  <c:v>40314</c:v>
                </c:pt>
                <c:pt idx="7328">
                  <c:v>40315</c:v>
                </c:pt>
                <c:pt idx="7329">
                  <c:v>40316</c:v>
                </c:pt>
                <c:pt idx="7330">
                  <c:v>40317</c:v>
                </c:pt>
                <c:pt idx="7331">
                  <c:v>40318</c:v>
                </c:pt>
                <c:pt idx="7332">
                  <c:v>40319</c:v>
                </c:pt>
                <c:pt idx="7333">
                  <c:v>40320</c:v>
                </c:pt>
                <c:pt idx="7334">
                  <c:v>40321</c:v>
                </c:pt>
                <c:pt idx="7335">
                  <c:v>40322</c:v>
                </c:pt>
                <c:pt idx="7336">
                  <c:v>40323</c:v>
                </c:pt>
                <c:pt idx="7337">
                  <c:v>40324</c:v>
                </c:pt>
                <c:pt idx="7338">
                  <c:v>40325</c:v>
                </c:pt>
                <c:pt idx="7339">
                  <c:v>40326</c:v>
                </c:pt>
                <c:pt idx="7340">
                  <c:v>40327</c:v>
                </c:pt>
                <c:pt idx="7341">
                  <c:v>40328</c:v>
                </c:pt>
                <c:pt idx="7342">
                  <c:v>40329</c:v>
                </c:pt>
                <c:pt idx="7343">
                  <c:v>40330</c:v>
                </c:pt>
                <c:pt idx="7344">
                  <c:v>40331</c:v>
                </c:pt>
                <c:pt idx="7345">
                  <c:v>40332</c:v>
                </c:pt>
                <c:pt idx="7346">
                  <c:v>40333</c:v>
                </c:pt>
                <c:pt idx="7347">
                  <c:v>40334</c:v>
                </c:pt>
                <c:pt idx="7348">
                  <c:v>40335</c:v>
                </c:pt>
                <c:pt idx="7349">
                  <c:v>40336</c:v>
                </c:pt>
                <c:pt idx="7350">
                  <c:v>40337</c:v>
                </c:pt>
                <c:pt idx="7351">
                  <c:v>40338</c:v>
                </c:pt>
                <c:pt idx="7352">
                  <c:v>40339</c:v>
                </c:pt>
                <c:pt idx="7353">
                  <c:v>40340</c:v>
                </c:pt>
                <c:pt idx="7354">
                  <c:v>40341</c:v>
                </c:pt>
                <c:pt idx="7355">
                  <c:v>40342</c:v>
                </c:pt>
                <c:pt idx="7356">
                  <c:v>40343</c:v>
                </c:pt>
                <c:pt idx="7357">
                  <c:v>40344</c:v>
                </c:pt>
                <c:pt idx="7358">
                  <c:v>40345</c:v>
                </c:pt>
                <c:pt idx="7359">
                  <c:v>40346</c:v>
                </c:pt>
                <c:pt idx="7360">
                  <c:v>40347</c:v>
                </c:pt>
                <c:pt idx="7361">
                  <c:v>40348</c:v>
                </c:pt>
                <c:pt idx="7362">
                  <c:v>40349</c:v>
                </c:pt>
                <c:pt idx="7363">
                  <c:v>40350</c:v>
                </c:pt>
                <c:pt idx="7364">
                  <c:v>40351</c:v>
                </c:pt>
                <c:pt idx="7365">
                  <c:v>40352</c:v>
                </c:pt>
                <c:pt idx="7366">
                  <c:v>40353</c:v>
                </c:pt>
                <c:pt idx="7367">
                  <c:v>40354</c:v>
                </c:pt>
                <c:pt idx="7368">
                  <c:v>40355</c:v>
                </c:pt>
                <c:pt idx="7369">
                  <c:v>40356</c:v>
                </c:pt>
                <c:pt idx="7370">
                  <c:v>40357</c:v>
                </c:pt>
                <c:pt idx="7371">
                  <c:v>40358</c:v>
                </c:pt>
                <c:pt idx="7372">
                  <c:v>40359</c:v>
                </c:pt>
                <c:pt idx="7373">
                  <c:v>40360</c:v>
                </c:pt>
                <c:pt idx="7374">
                  <c:v>40361</c:v>
                </c:pt>
                <c:pt idx="7375">
                  <c:v>40362</c:v>
                </c:pt>
                <c:pt idx="7376">
                  <c:v>40363</c:v>
                </c:pt>
                <c:pt idx="7377">
                  <c:v>40364</c:v>
                </c:pt>
                <c:pt idx="7378">
                  <c:v>40365</c:v>
                </c:pt>
                <c:pt idx="7379">
                  <c:v>40366</c:v>
                </c:pt>
                <c:pt idx="7380">
                  <c:v>40367</c:v>
                </c:pt>
                <c:pt idx="7381">
                  <c:v>40368</c:v>
                </c:pt>
                <c:pt idx="7382">
                  <c:v>40369</c:v>
                </c:pt>
                <c:pt idx="7383">
                  <c:v>40370</c:v>
                </c:pt>
                <c:pt idx="7384">
                  <c:v>40371</c:v>
                </c:pt>
                <c:pt idx="7385">
                  <c:v>40372</c:v>
                </c:pt>
                <c:pt idx="7386">
                  <c:v>40373</c:v>
                </c:pt>
                <c:pt idx="7387">
                  <c:v>40374</c:v>
                </c:pt>
                <c:pt idx="7388">
                  <c:v>40375</c:v>
                </c:pt>
                <c:pt idx="7389">
                  <c:v>40376</c:v>
                </c:pt>
                <c:pt idx="7390">
                  <c:v>40377</c:v>
                </c:pt>
                <c:pt idx="7391">
                  <c:v>40378</c:v>
                </c:pt>
                <c:pt idx="7392">
                  <c:v>40379</c:v>
                </c:pt>
                <c:pt idx="7393">
                  <c:v>40380</c:v>
                </c:pt>
                <c:pt idx="7394">
                  <c:v>40381</c:v>
                </c:pt>
                <c:pt idx="7395">
                  <c:v>40382</c:v>
                </c:pt>
                <c:pt idx="7396">
                  <c:v>40383</c:v>
                </c:pt>
                <c:pt idx="7397">
                  <c:v>40384</c:v>
                </c:pt>
                <c:pt idx="7398">
                  <c:v>40385</c:v>
                </c:pt>
                <c:pt idx="7399">
                  <c:v>40386</c:v>
                </c:pt>
                <c:pt idx="7400">
                  <c:v>40387</c:v>
                </c:pt>
                <c:pt idx="7401">
                  <c:v>40388</c:v>
                </c:pt>
                <c:pt idx="7402">
                  <c:v>40389</c:v>
                </c:pt>
                <c:pt idx="7403">
                  <c:v>40390</c:v>
                </c:pt>
                <c:pt idx="7404">
                  <c:v>40391</c:v>
                </c:pt>
                <c:pt idx="7405">
                  <c:v>40392</c:v>
                </c:pt>
                <c:pt idx="7406">
                  <c:v>40393</c:v>
                </c:pt>
                <c:pt idx="7407">
                  <c:v>40394</c:v>
                </c:pt>
                <c:pt idx="7408">
                  <c:v>40395</c:v>
                </c:pt>
                <c:pt idx="7409">
                  <c:v>40396</c:v>
                </c:pt>
                <c:pt idx="7410">
                  <c:v>40397</c:v>
                </c:pt>
                <c:pt idx="7411">
                  <c:v>40398</c:v>
                </c:pt>
                <c:pt idx="7412">
                  <c:v>40399</c:v>
                </c:pt>
                <c:pt idx="7413">
                  <c:v>40400</c:v>
                </c:pt>
                <c:pt idx="7414">
                  <c:v>40401</c:v>
                </c:pt>
                <c:pt idx="7415">
                  <c:v>40402</c:v>
                </c:pt>
                <c:pt idx="7416">
                  <c:v>40403</c:v>
                </c:pt>
                <c:pt idx="7417">
                  <c:v>40404</c:v>
                </c:pt>
                <c:pt idx="7418">
                  <c:v>40405</c:v>
                </c:pt>
                <c:pt idx="7419">
                  <c:v>40406</c:v>
                </c:pt>
                <c:pt idx="7420">
                  <c:v>40407</c:v>
                </c:pt>
                <c:pt idx="7421">
                  <c:v>40408</c:v>
                </c:pt>
                <c:pt idx="7422">
                  <c:v>40409</c:v>
                </c:pt>
                <c:pt idx="7423">
                  <c:v>40410</c:v>
                </c:pt>
                <c:pt idx="7424">
                  <c:v>40411</c:v>
                </c:pt>
                <c:pt idx="7425">
                  <c:v>40412</c:v>
                </c:pt>
                <c:pt idx="7426">
                  <c:v>40413</c:v>
                </c:pt>
                <c:pt idx="7427">
                  <c:v>40414</c:v>
                </c:pt>
                <c:pt idx="7428">
                  <c:v>40415</c:v>
                </c:pt>
                <c:pt idx="7429">
                  <c:v>40416</c:v>
                </c:pt>
                <c:pt idx="7430">
                  <c:v>40417</c:v>
                </c:pt>
                <c:pt idx="7431">
                  <c:v>40418</c:v>
                </c:pt>
                <c:pt idx="7432">
                  <c:v>40419</c:v>
                </c:pt>
                <c:pt idx="7433">
                  <c:v>40420</c:v>
                </c:pt>
                <c:pt idx="7434">
                  <c:v>40421</c:v>
                </c:pt>
                <c:pt idx="7435">
                  <c:v>40422</c:v>
                </c:pt>
                <c:pt idx="7436">
                  <c:v>40423</c:v>
                </c:pt>
                <c:pt idx="7437">
                  <c:v>40424</c:v>
                </c:pt>
                <c:pt idx="7438">
                  <c:v>40425</c:v>
                </c:pt>
                <c:pt idx="7439">
                  <c:v>40426</c:v>
                </c:pt>
                <c:pt idx="7440">
                  <c:v>40427</c:v>
                </c:pt>
                <c:pt idx="7441">
                  <c:v>40428</c:v>
                </c:pt>
                <c:pt idx="7442">
                  <c:v>40429</c:v>
                </c:pt>
                <c:pt idx="7443">
                  <c:v>40430</c:v>
                </c:pt>
                <c:pt idx="7444">
                  <c:v>40431</c:v>
                </c:pt>
                <c:pt idx="7445">
                  <c:v>40432</c:v>
                </c:pt>
                <c:pt idx="7446">
                  <c:v>40433</c:v>
                </c:pt>
                <c:pt idx="7447">
                  <c:v>40434</c:v>
                </c:pt>
                <c:pt idx="7448">
                  <c:v>40435</c:v>
                </c:pt>
                <c:pt idx="7449">
                  <c:v>40436</c:v>
                </c:pt>
                <c:pt idx="7450">
                  <c:v>40437</c:v>
                </c:pt>
                <c:pt idx="7451">
                  <c:v>40438</c:v>
                </c:pt>
                <c:pt idx="7452">
                  <c:v>40439</c:v>
                </c:pt>
                <c:pt idx="7453">
                  <c:v>40440</c:v>
                </c:pt>
                <c:pt idx="7454">
                  <c:v>40441</c:v>
                </c:pt>
                <c:pt idx="7455">
                  <c:v>40442</c:v>
                </c:pt>
                <c:pt idx="7456">
                  <c:v>40443</c:v>
                </c:pt>
                <c:pt idx="7457">
                  <c:v>40444</c:v>
                </c:pt>
                <c:pt idx="7458">
                  <c:v>40445</c:v>
                </c:pt>
                <c:pt idx="7459">
                  <c:v>40446</c:v>
                </c:pt>
                <c:pt idx="7460">
                  <c:v>40447</c:v>
                </c:pt>
                <c:pt idx="7461">
                  <c:v>40448</c:v>
                </c:pt>
                <c:pt idx="7462">
                  <c:v>40449</c:v>
                </c:pt>
                <c:pt idx="7463">
                  <c:v>40450</c:v>
                </c:pt>
                <c:pt idx="7464">
                  <c:v>40451</c:v>
                </c:pt>
                <c:pt idx="7465">
                  <c:v>40452</c:v>
                </c:pt>
                <c:pt idx="7466">
                  <c:v>40453</c:v>
                </c:pt>
                <c:pt idx="7467">
                  <c:v>40454</c:v>
                </c:pt>
                <c:pt idx="7468">
                  <c:v>40455</c:v>
                </c:pt>
                <c:pt idx="7469">
                  <c:v>40456</c:v>
                </c:pt>
                <c:pt idx="7470">
                  <c:v>40457</c:v>
                </c:pt>
                <c:pt idx="7471">
                  <c:v>40458</c:v>
                </c:pt>
                <c:pt idx="7472">
                  <c:v>40459</c:v>
                </c:pt>
                <c:pt idx="7473">
                  <c:v>40460</c:v>
                </c:pt>
                <c:pt idx="7474">
                  <c:v>40461</c:v>
                </c:pt>
                <c:pt idx="7475">
                  <c:v>40462</c:v>
                </c:pt>
                <c:pt idx="7476">
                  <c:v>40463</c:v>
                </c:pt>
                <c:pt idx="7477">
                  <c:v>40464</c:v>
                </c:pt>
                <c:pt idx="7478">
                  <c:v>40465</c:v>
                </c:pt>
                <c:pt idx="7479">
                  <c:v>40466</c:v>
                </c:pt>
                <c:pt idx="7480">
                  <c:v>40467</c:v>
                </c:pt>
                <c:pt idx="7481">
                  <c:v>40468</c:v>
                </c:pt>
                <c:pt idx="7482">
                  <c:v>40469</c:v>
                </c:pt>
                <c:pt idx="7483">
                  <c:v>40470</c:v>
                </c:pt>
                <c:pt idx="7484">
                  <c:v>40471</c:v>
                </c:pt>
                <c:pt idx="7485">
                  <c:v>40472</c:v>
                </c:pt>
                <c:pt idx="7486">
                  <c:v>40473</c:v>
                </c:pt>
                <c:pt idx="7487">
                  <c:v>40474</c:v>
                </c:pt>
                <c:pt idx="7488">
                  <c:v>40475</c:v>
                </c:pt>
                <c:pt idx="7489">
                  <c:v>40476</c:v>
                </c:pt>
                <c:pt idx="7490">
                  <c:v>40477</c:v>
                </c:pt>
                <c:pt idx="7491">
                  <c:v>40478</c:v>
                </c:pt>
                <c:pt idx="7492">
                  <c:v>40479</c:v>
                </c:pt>
                <c:pt idx="7493">
                  <c:v>40480</c:v>
                </c:pt>
                <c:pt idx="7494">
                  <c:v>40481</c:v>
                </c:pt>
                <c:pt idx="7495">
                  <c:v>40482</c:v>
                </c:pt>
                <c:pt idx="7496">
                  <c:v>40483</c:v>
                </c:pt>
                <c:pt idx="7497">
                  <c:v>40484</c:v>
                </c:pt>
                <c:pt idx="7498">
                  <c:v>40485</c:v>
                </c:pt>
                <c:pt idx="7499">
                  <c:v>40486</c:v>
                </c:pt>
                <c:pt idx="7500">
                  <c:v>40487</c:v>
                </c:pt>
                <c:pt idx="7501">
                  <c:v>40488</c:v>
                </c:pt>
                <c:pt idx="7502">
                  <c:v>40489</c:v>
                </c:pt>
                <c:pt idx="7503">
                  <c:v>40490</c:v>
                </c:pt>
                <c:pt idx="7504">
                  <c:v>40491</c:v>
                </c:pt>
                <c:pt idx="7505">
                  <c:v>40492</c:v>
                </c:pt>
                <c:pt idx="7506">
                  <c:v>40493</c:v>
                </c:pt>
                <c:pt idx="7507">
                  <c:v>40494</c:v>
                </c:pt>
                <c:pt idx="7508">
                  <c:v>40495</c:v>
                </c:pt>
                <c:pt idx="7509">
                  <c:v>40496</c:v>
                </c:pt>
                <c:pt idx="7510">
                  <c:v>40497</c:v>
                </c:pt>
                <c:pt idx="7511">
                  <c:v>40498</c:v>
                </c:pt>
                <c:pt idx="7512">
                  <c:v>40499</c:v>
                </c:pt>
                <c:pt idx="7513">
                  <c:v>40500</c:v>
                </c:pt>
                <c:pt idx="7514">
                  <c:v>40501</c:v>
                </c:pt>
                <c:pt idx="7515">
                  <c:v>40502</c:v>
                </c:pt>
                <c:pt idx="7516">
                  <c:v>40503</c:v>
                </c:pt>
                <c:pt idx="7517">
                  <c:v>40504</c:v>
                </c:pt>
                <c:pt idx="7518">
                  <c:v>40505</c:v>
                </c:pt>
                <c:pt idx="7519">
                  <c:v>40506</c:v>
                </c:pt>
                <c:pt idx="7520">
                  <c:v>40507</c:v>
                </c:pt>
                <c:pt idx="7521">
                  <c:v>40508</c:v>
                </c:pt>
                <c:pt idx="7522">
                  <c:v>40509</c:v>
                </c:pt>
                <c:pt idx="7523">
                  <c:v>40510</c:v>
                </c:pt>
                <c:pt idx="7524">
                  <c:v>40511</c:v>
                </c:pt>
                <c:pt idx="7525">
                  <c:v>40512</c:v>
                </c:pt>
                <c:pt idx="7526">
                  <c:v>40513</c:v>
                </c:pt>
                <c:pt idx="7527">
                  <c:v>40514</c:v>
                </c:pt>
                <c:pt idx="7528">
                  <c:v>40515</c:v>
                </c:pt>
                <c:pt idx="7529">
                  <c:v>40516</c:v>
                </c:pt>
                <c:pt idx="7530">
                  <c:v>40517</c:v>
                </c:pt>
                <c:pt idx="7531">
                  <c:v>40518</c:v>
                </c:pt>
                <c:pt idx="7532">
                  <c:v>40519</c:v>
                </c:pt>
                <c:pt idx="7533">
                  <c:v>40520</c:v>
                </c:pt>
                <c:pt idx="7534">
                  <c:v>40521</c:v>
                </c:pt>
                <c:pt idx="7535">
                  <c:v>40522</c:v>
                </c:pt>
                <c:pt idx="7536">
                  <c:v>40523</c:v>
                </c:pt>
                <c:pt idx="7537">
                  <c:v>40524</c:v>
                </c:pt>
                <c:pt idx="7538">
                  <c:v>40525</c:v>
                </c:pt>
                <c:pt idx="7539">
                  <c:v>40526</c:v>
                </c:pt>
                <c:pt idx="7540">
                  <c:v>40527</c:v>
                </c:pt>
                <c:pt idx="7541">
                  <c:v>40528</c:v>
                </c:pt>
                <c:pt idx="7542">
                  <c:v>40529</c:v>
                </c:pt>
                <c:pt idx="7543">
                  <c:v>40530</c:v>
                </c:pt>
                <c:pt idx="7544">
                  <c:v>40531</c:v>
                </c:pt>
                <c:pt idx="7545">
                  <c:v>40532</c:v>
                </c:pt>
                <c:pt idx="7546">
                  <c:v>40533</c:v>
                </c:pt>
                <c:pt idx="7547">
                  <c:v>40534</c:v>
                </c:pt>
                <c:pt idx="7548">
                  <c:v>40535</c:v>
                </c:pt>
                <c:pt idx="7549">
                  <c:v>40536</c:v>
                </c:pt>
                <c:pt idx="7550">
                  <c:v>40537</c:v>
                </c:pt>
                <c:pt idx="7551">
                  <c:v>40538</c:v>
                </c:pt>
                <c:pt idx="7552">
                  <c:v>40539</c:v>
                </c:pt>
                <c:pt idx="7553">
                  <c:v>40540</c:v>
                </c:pt>
                <c:pt idx="7554">
                  <c:v>40541</c:v>
                </c:pt>
                <c:pt idx="7555">
                  <c:v>40542</c:v>
                </c:pt>
                <c:pt idx="7556">
                  <c:v>40543</c:v>
                </c:pt>
                <c:pt idx="7557">
                  <c:v>40544</c:v>
                </c:pt>
                <c:pt idx="7558">
                  <c:v>40545</c:v>
                </c:pt>
                <c:pt idx="7559">
                  <c:v>40546</c:v>
                </c:pt>
                <c:pt idx="7560">
                  <c:v>40547</c:v>
                </c:pt>
                <c:pt idx="7561">
                  <c:v>40548</c:v>
                </c:pt>
                <c:pt idx="7562">
                  <c:v>40549</c:v>
                </c:pt>
                <c:pt idx="7563">
                  <c:v>40550</c:v>
                </c:pt>
                <c:pt idx="7564">
                  <c:v>40551</c:v>
                </c:pt>
                <c:pt idx="7565">
                  <c:v>40552</c:v>
                </c:pt>
                <c:pt idx="7566">
                  <c:v>40553</c:v>
                </c:pt>
                <c:pt idx="7567">
                  <c:v>40554</c:v>
                </c:pt>
                <c:pt idx="7568">
                  <c:v>40555</c:v>
                </c:pt>
                <c:pt idx="7569">
                  <c:v>40556</c:v>
                </c:pt>
                <c:pt idx="7570">
                  <c:v>40557</c:v>
                </c:pt>
                <c:pt idx="7571">
                  <c:v>40558</c:v>
                </c:pt>
                <c:pt idx="7572">
                  <c:v>40559</c:v>
                </c:pt>
                <c:pt idx="7573">
                  <c:v>40560</c:v>
                </c:pt>
                <c:pt idx="7574">
                  <c:v>40561</c:v>
                </c:pt>
                <c:pt idx="7575">
                  <c:v>40562</c:v>
                </c:pt>
                <c:pt idx="7576">
                  <c:v>40563</c:v>
                </c:pt>
                <c:pt idx="7577">
                  <c:v>40564</c:v>
                </c:pt>
                <c:pt idx="7578">
                  <c:v>40565</c:v>
                </c:pt>
                <c:pt idx="7579">
                  <c:v>40566</c:v>
                </c:pt>
                <c:pt idx="7580">
                  <c:v>40567</c:v>
                </c:pt>
                <c:pt idx="7581">
                  <c:v>40568</c:v>
                </c:pt>
                <c:pt idx="7582">
                  <c:v>40569</c:v>
                </c:pt>
                <c:pt idx="7583">
                  <c:v>40570</c:v>
                </c:pt>
                <c:pt idx="7584">
                  <c:v>40571</c:v>
                </c:pt>
                <c:pt idx="7585">
                  <c:v>40572</c:v>
                </c:pt>
                <c:pt idx="7586">
                  <c:v>40573</c:v>
                </c:pt>
                <c:pt idx="7587">
                  <c:v>40574</c:v>
                </c:pt>
                <c:pt idx="7588">
                  <c:v>40575</c:v>
                </c:pt>
                <c:pt idx="7589">
                  <c:v>40576</c:v>
                </c:pt>
                <c:pt idx="7590">
                  <c:v>40577</c:v>
                </c:pt>
                <c:pt idx="7591">
                  <c:v>40578</c:v>
                </c:pt>
                <c:pt idx="7592">
                  <c:v>40579</c:v>
                </c:pt>
                <c:pt idx="7593">
                  <c:v>40580</c:v>
                </c:pt>
                <c:pt idx="7594">
                  <c:v>40581</c:v>
                </c:pt>
                <c:pt idx="7595">
                  <c:v>40582</c:v>
                </c:pt>
                <c:pt idx="7596">
                  <c:v>40583</c:v>
                </c:pt>
                <c:pt idx="7597">
                  <c:v>40584</c:v>
                </c:pt>
                <c:pt idx="7598">
                  <c:v>40585</c:v>
                </c:pt>
                <c:pt idx="7599">
                  <c:v>40586</c:v>
                </c:pt>
                <c:pt idx="7600">
                  <c:v>40587</c:v>
                </c:pt>
                <c:pt idx="7601">
                  <c:v>40588</c:v>
                </c:pt>
                <c:pt idx="7602">
                  <c:v>40589</c:v>
                </c:pt>
                <c:pt idx="7603">
                  <c:v>40590</c:v>
                </c:pt>
                <c:pt idx="7604">
                  <c:v>40591</c:v>
                </c:pt>
                <c:pt idx="7605">
                  <c:v>40592</c:v>
                </c:pt>
                <c:pt idx="7606">
                  <c:v>40593</c:v>
                </c:pt>
                <c:pt idx="7607">
                  <c:v>40594</c:v>
                </c:pt>
                <c:pt idx="7608">
                  <c:v>40595</c:v>
                </c:pt>
                <c:pt idx="7609">
                  <c:v>40596</c:v>
                </c:pt>
                <c:pt idx="7610">
                  <c:v>40597</c:v>
                </c:pt>
                <c:pt idx="7611">
                  <c:v>40598</c:v>
                </c:pt>
                <c:pt idx="7612">
                  <c:v>40599</c:v>
                </c:pt>
                <c:pt idx="7613">
                  <c:v>40600</c:v>
                </c:pt>
                <c:pt idx="7614">
                  <c:v>40601</c:v>
                </c:pt>
                <c:pt idx="7615">
                  <c:v>40602</c:v>
                </c:pt>
                <c:pt idx="7616">
                  <c:v>40603</c:v>
                </c:pt>
                <c:pt idx="7617">
                  <c:v>40604</c:v>
                </c:pt>
                <c:pt idx="7618">
                  <c:v>40605</c:v>
                </c:pt>
                <c:pt idx="7619">
                  <c:v>40606</c:v>
                </c:pt>
                <c:pt idx="7620">
                  <c:v>40607</c:v>
                </c:pt>
                <c:pt idx="7621">
                  <c:v>40608</c:v>
                </c:pt>
                <c:pt idx="7622">
                  <c:v>40609</c:v>
                </c:pt>
                <c:pt idx="7623">
                  <c:v>40610</c:v>
                </c:pt>
                <c:pt idx="7624">
                  <c:v>40611</c:v>
                </c:pt>
                <c:pt idx="7625">
                  <c:v>40612</c:v>
                </c:pt>
                <c:pt idx="7626">
                  <c:v>40613</c:v>
                </c:pt>
                <c:pt idx="7627">
                  <c:v>40614</c:v>
                </c:pt>
                <c:pt idx="7628">
                  <c:v>40615</c:v>
                </c:pt>
                <c:pt idx="7629">
                  <c:v>40616</c:v>
                </c:pt>
                <c:pt idx="7630">
                  <c:v>40617</c:v>
                </c:pt>
                <c:pt idx="7631">
                  <c:v>40618</c:v>
                </c:pt>
                <c:pt idx="7632">
                  <c:v>40619</c:v>
                </c:pt>
                <c:pt idx="7633">
                  <c:v>40620</c:v>
                </c:pt>
                <c:pt idx="7634">
                  <c:v>40621</c:v>
                </c:pt>
                <c:pt idx="7635">
                  <c:v>40622</c:v>
                </c:pt>
                <c:pt idx="7636">
                  <c:v>40623</c:v>
                </c:pt>
                <c:pt idx="7637">
                  <c:v>40624</c:v>
                </c:pt>
                <c:pt idx="7638">
                  <c:v>40625</c:v>
                </c:pt>
                <c:pt idx="7639">
                  <c:v>40626</c:v>
                </c:pt>
                <c:pt idx="7640">
                  <c:v>40627</c:v>
                </c:pt>
                <c:pt idx="7641">
                  <c:v>40628</c:v>
                </c:pt>
                <c:pt idx="7642">
                  <c:v>40629</c:v>
                </c:pt>
                <c:pt idx="7643">
                  <c:v>40630</c:v>
                </c:pt>
                <c:pt idx="7644">
                  <c:v>40631</c:v>
                </c:pt>
                <c:pt idx="7645">
                  <c:v>40632</c:v>
                </c:pt>
                <c:pt idx="7646">
                  <c:v>40633</c:v>
                </c:pt>
                <c:pt idx="7647">
                  <c:v>40634</c:v>
                </c:pt>
                <c:pt idx="7648">
                  <c:v>40635</c:v>
                </c:pt>
                <c:pt idx="7649">
                  <c:v>40636</c:v>
                </c:pt>
                <c:pt idx="7650">
                  <c:v>40637</c:v>
                </c:pt>
                <c:pt idx="7651">
                  <c:v>40638</c:v>
                </c:pt>
                <c:pt idx="7652">
                  <c:v>40639</c:v>
                </c:pt>
                <c:pt idx="7653">
                  <c:v>40640</c:v>
                </c:pt>
                <c:pt idx="7654">
                  <c:v>40641</c:v>
                </c:pt>
                <c:pt idx="7655">
                  <c:v>40642</c:v>
                </c:pt>
                <c:pt idx="7656">
                  <c:v>40643</c:v>
                </c:pt>
                <c:pt idx="7657">
                  <c:v>40644</c:v>
                </c:pt>
                <c:pt idx="7658">
                  <c:v>40645</c:v>
                </c:pt>
                <c:pt idx="7659">
                  <c:v>40646</c:v>
                </c:pt>
                <c:pt idx="7660">
                  <c:v>40647</c:v>
                </c:pt>
                <c:pt idx="7661">
                  <c:v>40648</c:v>
                </c:pt>
                <c:pt idx="7662">
                  <c:v>40649</c:v>
                </c:pt>
                <c:pt idx="7663">
                  <c:v>40650</c:v>
                </c:pt>
                <c:pt idx="7664">
                  <c:v>40651</c:v>
                </c:pt>
                <c:pt idx="7665">
                  <c:v>40652</c:v>
                </c:pt>
                <c:pt idx="7666">
                  <c:v>40653</c:v>
                </c:pt>
                <c:pt idx="7667">
                  <c:v>40654</c:v>
                </c:pt>
                <c:pt idx="7668">
                  <c:v>40655</c:v>
                </c:pt>
                <c:pt idx="7669">
                  <c:v>40656</c:v>
                </c:pt>
                <c:pt idx="7670">
                  <c:v>40657</c:v>
                </c:pt>
                <c:pt idx="7671">
                  <c:v>40658</c:v>
                </c:pt>
                <c:pt idx="7672">
                  <c:v>40659</c:v>
                </c:pt>
                <c:pt idx="7673">
                  <c:v>40660</c:v>
                </c:pt>
                <c:pt idx="7674">
                  <c:v>40661</c:v>
                </c:pt>
                <c:pt idx="7675">
                  <c:v>40662</c:v>
                </c:pt>
                <c:pt idx="7676">
                  <c:v>40663</c:v>
                </c:pt>
                <c:pt idx="7677">
                  <c:v>40664</c:v>
                </c:pt>
                <c:pt idx="7678">
                  <c:v>40665</c:v>
                </c:pt>
                <c:pt idx="7679">
                  <c:v>40666</c:v>
                </c:pt>
                <c:pt idx="7680">
                  <c:v>40667</c:v>
                </c:pt>
                <c:pt idx="7681">
                  <c:v>40668</c:v>
                </c:pt>
                <c:pt idx="7682">
                  <c:v>40669</c:v>
                </c:pt>
                <c:pt idx="7683">
                  <c:v>40670</c:v>
                </c:pt>
                <c:pt idx="7684">
                  <c:v>40671</c:v>
                </c:pt>
                <c:pt idx="7685">
                  <c:v>40672</c:v>
                </c:pt>
                <c:pt idx="7686">
                  <c:v>40673</c:v>
                </c:pt>
                <c:pt idx="7687">
                  <c:v>40674</c:v>
                </c:pt>
                <c:pt idx="7688">
                  <c:v>40675</c:v>
                </c:pt>
                <c:pt idx="7689">
                  <c:v>40676</c:v>
                </c:pt>
                <c:pt idx="7690">
                  <c:v>40677</c:v>
                </c:pt>
                <c:pt idx="7691">
                  <c:v>40678</c:v>
                </c:pt>
                <c:pt idx="7692">
                  <c:v>40679</c:v>
                </c:pt>
                <c:pt idx="7693">
                  <c:v>40680</c:v>
                </c:pt>
                <c:pt idx="7694">
                  <c:v>40681</c:v>
                </c:pt>
                <c:pt idx="7695">
                  <c:v>40682</c:v>
                </c:pt>
                <c:pt idx="7696">
                  <c:v>40683</c:v>
                </c:pt>
                <c:pt idx="7697">
                  <c:v>40684</c:v>
                </c:pt>
                <c:pt idx="7698">
                  <c:v>40685</c:v>
                </c:pt>
                <c:pt idx="7699">
                  <c:v>40686</c:v>
                </c:pt>
                <c:pt idx="7700">
                  <c:v>40687</c:v>
                </c:pt>
                <c:pt idx="7701">
                  <c:v>40688</c:v>
                </c:pt>
                <c:pt idx="7702">
                  <c:v>40689</c:v>
                </c:pt>
                <c:pt idx="7703">
                  <c:v>40690</c:v>
                </c:pt>
                <c:pt idx="7704">
                  <c:v>40691</c:v>
                </c:pt>
                <c:pt idx="7705">
                  <c:v>40692</c:v>
                </c:pt>
                <c:pt idx="7706">
                  <c:v>40693</c:v>
                </c:pt>
                <c:pt idx="7707">
                  <c:v>40694</c:v>
                </c:pt>
                <c:pt idx="7708">
                  <c:v>40695</c:v>
                </c:pt>
                <c:pt idx="7709">
                  <c:v>40696</c:v>
                </c:pt>
                <c:pt idx="7710">
                  <c:v>40697</c:v>
                </c:pt>
                <c:pt idx="7711">
                  <c:v>40698</c:v>
                </c:pt>
                <c:pt idx="7712">
                  <c:v>40699</c:v>
                </c:pt>
                <c:pt idx="7713">
                  <c:v>40700</c:v>
                </c:pt>
                <c:pt idx="7714">
                  <c:v>40701</c:v>
                </c:pt>
                <c:pt idx="7715">
                  <c:v>40702</c:v>
                </c:pt>
                <c:pt idx="7716">
                  <c:v>40703</c:v>
                </c:pt>
                <c:pt idx="7717">
                  <c:v>40704</c:v>
                </c:pt>
                <c:pt idx="7718">
                  <c:v>40705</c:v>
                </c:pt>
                <c:pt idx="7719">
                  <c:v>40706</c:v>
                </c:pt>
                <c:pt idx="7720">
                  <c:v>40707</c:v>
                </c:pt>
                <c:pt idx="7721">
                  <c:v>40708</c:v>
                </c:pt>
                <c:pt idx="7722">
                  <c:v>40709</c:v>
                </c:pt>
                <c:pt idx="7723">
                  <c:v>40710</c:v>
                </c:pt>
                <c:pt idx="7724">
                  <c:v>40711</c:v>
                </c:pt>
                <c:pt idx="7725">
                  <c:v>40712</c:v>
                </c:pt>
                <c:pt idx="7726">
                  <c:v>40713</c:v>
                </c:pt>
                <c:pt idx="7727">
                  <c:v>40714</c:v>
                </c:pt>
                <c:pt idx="7728">
                  <c:v>40715</c:v>
                </c:pt>
                <c:pt idx="7729">
                  <c:v>40716</c:v>
                </c:pt>
                <c:pt idx="7730">
                  <c:v>40717</c:v>
                </c:pt>
                <c:pt idx="7731">
                  <c:v>40718</c:v>
                </c:pt>
                <c:pt idx="7732">
                  <c:v>40719</c:v>
                </c:pt>
                <c:pt idx="7733">
                  <c:v>40720</c:v>
                </c:pt>
                <c:pt idx="7734">
                  <c:v>40721</c:v>
                </c:pt>
                <c:pt idx="7735">
                  <c:v>40722</c:v>
                </c:pt>
                <c:pt idx="7736">
                  <c:v>40723</c:v>
                </c:pt>
                <c:pt idx="7737">
                  <c:v>40724</c:v>
                </c:pt>
                <c:pt idx="7738">
                  <c:v>40725</c:v>
                </c:pt>
                <c:pt idx="7739">
                  <c:v>40726</c:v>
                </c:pt>
                <c:pt idx="7740">
                  <c:v>40727</c:v>
                </c:pt>
                <c:pt idx="7741">
                  <c:v>40728</c:v>
                </c:pt>
                <c:pt idx="7742">
                  <c:v>40729</c:v>
                </c:pt>
                <c:pt idx="7743">
                  <c:v>40730</c:v>
                </c:pt>
                <c:pt idx="7744">
                  <c:v>40731</c:v>
                </c:pt>
                <c:pt idx="7745">
                  <c:v>40732</c:v>
                </c:pt>
                <c:pt idx="7746">
                  <c:v>40733</c:v>
                </c:pt>
                <c:pt idx="7747">
                  <c:v>40734</c:v>
                </c:pt>
                <c:pt idx="7748">
                  <c:v>40735</c:v>
                </c:pt>
                <c:pt idx="7749">
                  <c:v>40736</c:v>
                </c:pt>
                <c:pt idx="7750">
                  <c:v>40737</c:v>
                </c:pt>
                <c:pt idx="7751">
                  <c:v>40738</c:v>
                </c:pt>
                <c:pt idx="7752">
                  <c:v>40739</c:v>
                </c:pt>
                <c:pt idx="7753">
                  <c:v>40740</c:v>
                </c:pt>
                <c:pt idx="7754">
                  <c:v>40741</c:v>
                </c:pt>
                <c:pt idx="7755">
                  <c:v>40742</c:v>
                </c:pt>
                <c:pt idx="7756">
                  <c:v>40743</c:v>
                </c:pt>
                <c:pt idx="7757">
                  <c:v>40744</c:v>
                </c:pt>
                <c:pt idx="7758">
                  <c:v>40745</c:v>
                </c:pt>
                <c:pt idx="7759">
                  <c:v>40746</c:v>
                </c:pt>
                <c:pt idx="7760">
                  <c:v>40747</c:v>
                </c:pt>
                <c:pt idx="7761">
                  <c:v>40748</c:v>
                </c:pt>
                <c:pt idx="7762">
                  <c:v>40749</c:v>
                </c:pt>
                <c:pt idx="7763">
                  <c:v>40750</c:v>
                </c:pt>
                <c:pt idx="7764">
                  <c:v>40751</c:v>
                </c:pt>
                <c:pt idx="7765">
                  <c:v>40752</c:v>
                </c:pt>
                <c:pt idx="7766">
                  <c:v>40753</c:v>
                </c:pt>
                <c:pt idx="7767">
                  <c:v>40754</c:v>
                </c:pt>
                <c:pt idx="7768">
                  <c:v>40755</c:v>
                </c:pt>
                <c:pt idx="7769">
                  <c:v>40756</c:v>
                </c:pt>
                <c:pt idx="7770">
                  <c:v>40757</c:v>
                </c:pt>
                <c:pt idx="7771">
                  <c:v>40758</c:v>
                </c:pt>
                <c:pt idx="7772">
                  <c:v>40759</c:v>
                </c:pt>
                <c:pt idx="7773">
                  <c:v>40760</c:v>
                </c:pt>
                <c:pt idx="7774">
                  <c:v>40761</c:v>
                </c:pt>
                <c:pt idx="7775">
                  <c:v>40762</c:v>
                </c:pt>
                <c:pt idx="7776">
                  <c:v>40763</c:v>
                </c:pt>
                <c:pt idx="7777">
                  <c:v>40764</c:v>
                </c:pt>
                <c:pt idx="7778">
                  <c:v>40765</c:v>
                </c:pt>
                <c:pt idx="7779">
                  <c:v>40766</c:v>
                </c:pt>
                <c:pt idx="7780">
                  <c:v>40767</c:v>
                </c:pt>
                <c:pt idx="7781">
                  <c:v>40768</c:v>
                </c:pt>
                <c:pt idx="7782">
                  <c:v>40769</c:v>
                </c:pt>
                <c:pt idx="7783">
                  <c:v>40770</c:v>
                </c:pt>
                <c:pt idx="7784">
                  <c:v>40771</c:v>
                </c:pt>
                <c:pt idx="7785">
                  <c:v>40772</c:v>
                </c:pt>
                <c:pt idx="7786">
                  <c:v>40773</c:v>
                </c:pt>
                <c:pt idx="7787">
                  <c:v>40774</c:v>
                </c:pt>
                <c:pt idx="7788">
                  <c:v>40775</c:v>
                </c:pt>
                <c:pt idx="7789">
                  <c:v>40776</c:v>
                </c:pt>
                <c:pt idx="7790">
                  <c:v>40777</c:v>
                </c:pt>
                <c:pt idx="7791">
                  <c:v>40778</c:v>
                </c:pt>
                <c:pt idx="7792">
                  <c:v>40779</c:v>
                </c:pt>
                <c:pt idx="7793">
                  <c:v>40780</c:v>
                </c:pt>
                <c:pt idx="7794">
                  <c:v>40781</c:v>
                </c:pt>
                <c:pt idx="7795">
                  <c:v>40782</c:v>
                </c:pt>
                <c:pt idx="7796">
                  <c:v>40783</c:v>
                </c:pt>
                <c:pt idx="7797">
                  <c:v>40784</c:v>
                </c:pt>
                <c:pt idx="7798">
                  <c:v>40785</c:v>
                </c:pt>
                <c:pt idx="7799">
                  <c:v>40786</c:v>
                </c:pt>
                <c:pt idx="7800">
                  <c:v>40787</c:v>
                </c:pt>
                <c:pt idx="7801">
                  <c:v>40788</c:v>
                </c:pt>
                <c:pt idx="7802">
                  <c:v>40789</c:v>
                </c:pt>
                <c:pt idx="7803">
                  <c:v>40790</c:v>
                </c:pt>
                <c:pt idx="7804">
                  <c:v>40791</c:v>
                </c:pt>
                <c:pt idx="7805">
                  <c:v>40792</c:v>
                </c:pt>
                <c:pt idx="7806">
                  <c:v>40793</c:v>
                </c:pt>
                <c:pt idx="7807">
                  <c:v>40794</c:v>
                </c:pt>
                <c:pt idx="7808">
                  <c:v>40795</c:v>
                </c:pt>
                <c:pt idx="7809">
                  <c:v>40796</c:v>
                </c:pt>
                <c:pt idx="7810">
                  <c:v>40797</c:v>
                </c:pt>
                <c:pt idx="7811">
                  <c:v>40798</c:v>
                </c:pt>
                <c:pt idx="7812">
                  <c:v>40799</c:v>
                </c:pt>
                <c:pt idx="7813">
                  <c:v>40800</c:v>
                </c:pt>
                <c:pt idx="7814">
                  <c:v>40801</c:v>
                </c:pt>
                <c:pt idx="7815">
                  <c:v>40802</c:v>
                </c:pt>
                <c:pt idx="7816">
                  <c:v>40803</c:v>
                </c:pt>
                <c:pt idx="7817">
                  <c:v>40804</c:v>
                </c:pt>
                <c:pt idx="7818">
                  <c:v>40805</c:v>
                </c:pt>
                <c:pt idx="7819">
                  <c:v>40806</c:v>
                </c:pt>
                <c:pt idx="7820">
                  <c:v>40807</c:v>
                </c:pt>
                <c:pt idx="7821">
                  <c:v>40808</c:v>
                </c:pt>
                <c:pt idx="7822">
                  <c:v>40809</c:v>
                </c:pt>
                <c:pt idx="7823">
                  <c:v>40810</c:v>
                </c:pt>
                <c:pt idx="7824">
                  <c:v>40811</c:v>
                </c:pt>
                <c:pt idx="7825">
                  <c:v>40812</c:v>
                </c:pt>
                <c:pt idx="7826">
                  <c:v>40813</c:v>
                </c:pt>
                <c:pt idx="7827">
                  <c:v>40814</c:v>
                </c:pt>
                <c:pt idx="7828">
                  <c:v>40815</c:v>
                </c:pt>
                <c:pt idx="7829">
                  <c:v>40816</c:v>
                </c:pt>
                <c:pt idx="7830">
                  <c:v>40817</c:v>
                </c:pt>
                <c:pt idx="7831">
                  <c:v>40818</c:v>
                </c:pt>
                <c:pt idx="7832">
                  <c:v>40819</c:v>
                </c:pt>
                <c:pt idx="7833">
                  <c:v>40820</c:v>
                </c:pt>
                <c:pt idx="7834">
                  <c:v>40821</c:v>
                </c:pt>
                <c:pt idx="7835">
                  <c:v>40822</c:v>
                </c:pt>
                <c:pt idx="7836">
                  <c:v>40823</c:v>
                </c:pt>
                <c:pt idx="7837">
                  <c:v>40824</c:v>
                </c:pt>
                <c:pt idx="7838">
                  <c:v>40825</c:v>
                </c:pt>
                <c:pt idx="7839">
                  <c:v>40826</c:v>
                </c:pt>
                <c:pt idx="7840">
                  <c:v>40827</c:v>
                </c:pt>
                <c:pt idx="7841">
                  <c:v>40828</c:v>
                </c:pt>
                <c:pt idx="7842">
                  <c:v>40829</c:v>
                </c:pt>
                <c:pt idx="7843">
                  <c:v>40830</c:v>
                </c:pt>
                <c:pt idx="7844">
                  <c:v>40831</c:v>
                </c:pt>
                <c:pt idx="7845">
                  <c:v>40832</c:v>
                </c:pt>
                <c:pt idx="7846">
                  <c:v>40833</c:v>
                </c:pt>
                <c:pt idx="7847">
                  <c:v>40834</c:v>
                </c:pt>
                <c:pt idx="7848">
                  <c:v>40835</c:v>
                </c:pt>
                <c:pt idx="7849">
                  <c:v>40836</c:v>
                </c:pt>
                <c:pt idx="7850">
                  <c:v>40837</c:v>
                </c:pt>
                <c:pt idx="7851">
                  <c:v>40838</c:v>
                </c:pt>
                <c:pt idx="7852">
                  <c:v>40839</c:v>
                </c:pt>
                <c:pt idx="7853">
                  <c:v>40840</c:v>
                </c:pt>
                <c:pt idx="7854">
                  <c:v>40841</c:v>
                </c:pt>
                <c:pt idx="7855">
                  <c:v>40842</c:v>
                </c:pt>
                <c:pt idx="7856">
                  <c:v>40843</c:v>
                </c:pt>
                <c:pt idx="7857">
                  <c:v>40844</c:v>
                </c:pt>
                <c:pt idx="7858">
                  <c:v>40845</c:v>
                </c:pt>
                <c:pt idx="7859">
                  <c:v>40846</c:v>
                </c:pt>
                <c:pt idx="7860">
                  <c:v>40847</c:v>
                </c:pt>
                <c:pt idx="7861">
                  <c:v>40848</c:v>
                </c:pt>
                <c:pt idx="7862">
                  <c:v>40849</c:v>
                </c:pt>
                <c:pt idx="7863">
                  <c:v>40850</c:v>
                </c:pt>
                <c:pt idx="7864">
                  <c:v>40851</c:v>
                </c:pt>
                <c:pt idx="7865">
                  <c:v>40852</c:v>
                </c:pt>
                <c:pt idx="7866">
                  <c:v>40853</c:v>
                </c:pt>
                <c:pt idx="7867">
                  <c:v>40854</c:v>
                </c:pt>
                <c:pt idx="7868">
                  <c:v>40855</c:v>
                </c:pt>
                <c:pt idx="7869">
                  <c:v>40856</c:v>
                </c:pt>
                <c:pt idx="7870">
                  <c:v>40857</c:v>
                </c:pt>
                <c:pt idx="7871">
                  <c:v>40858</c:v>
                </c:pt>
                <c:pt idx="7872">
                  <c:v>40859</c:v>
                </c:pt>
                <c:pt idx="7873">
                  <c:v>40860</c:v>
                </c:pt>
                <c:pt idx="7874">
                  <c:v>40861</c:v>
                </c:pt>
                <c:pt idx="7875">
                  <c:v>40862</c:v>
                </c:pt>
                <c:pt idx="7876">
                  <c:v>40863</c:v>
                </c:pt>
                <c:pt idx="7877">
                  <c:v>40864</c:v>
                </c:pt>
                <c:pt idx="7878">
                  <c:v>40865</c:v>
                </c:pt>
                <c:pt idx="7879">
                  <c:v>40866</c:v>
                </c:pt>
                <c:pt idx="7880">
                  <c:v>40867</c:v>
                </c:pt>
                <c:pt idx="7881">
                  <c:v>40868</c:v>
                </c:pt>
                <c:pt idx="7882">
                  <c:v>40869</c:v>
                </c:pt>
                <c:pt idx="7883">
                  <c:v>40870</c:v>
                </c:pt>
                <c:pt idx="7884">
                  <c:v>40871</c:v>
                </c:pt>
                <c:pt idx="7885">
                  <c:v>40872</c:v>
                </c:pt>
                <c:pt idx="7886">
                  <c:v>40873</c:v>
                </c:pt>
                <c:pt idx="7887">
                  <c:v>40874</c:v>
                </c:pt>
                <c:pt idx="7888">
                  <c:v>40875</c:v>
                </c:pt>
                <c:pt idx="7889">
                  <c:v>40876</c:v>
                </c:pt>
                <c:pt idx="7890">
                  <c:v>40877</c:v>
                </c:pt>
                <c:pt idx="7891">
                  <c:v>40878</c:v>
                </c:pt>
                <c:pt idx="7892">
                  <c:v>40879</c:v>
                </c:pt>
                <c:pt idx="7893">
                  <c:v>40880</c:v>
                </c:pt>
                <c:pt idx="7894">
                  <c:v>40881</c:v>
                </c:pt>
                <c:pt idx="7895">
                  <c:v>40882</c:v>
                </c:pt>
                <c:pt idx="7896">
                  <c:v>40883</c:v>
                </c:pt>
                <c:pt idx="7897">
                  <c:v>40884</c:v>
                </c:pt>
                <c:pt idx="7898">
                  <c:v>40885</c:v>
                </c:pt>
                <c:pt idx="7899">
                  <c:v>40886</c:v>
                </c:pt>
                <c:pt idx="7900">
                  <c:v>40887</c:v>
                </c:pt>
                <c:pt idx="7901">
                  <c:v>40888</c:v>
                </c:pt>
                <c:pt idx="7902">
                  <c:v>40889</c:v>
                </c:pt>
                <c:pt idx="7903">
                  <c:v>40890</c:v>
                </c:pt>
                <c:pt idx="7904">
                  <c:v>40891</c:v>
                </c:pt>
                <c:pt idx="7905">
                  <c:v>40892</c:v>
                </c:pt>
                <c:pt idx="7906">
                  <c:v>40893</c:v>
                </c:pt>
                <c:pt idx="7907">
                  <c:v>40894</c:v>
                </c:pt>
                <c:pt idx="7908">
                  <c:v>40895</c:v>
                </c:pt>
                <c:pt idx="7909">
                  <c:v>40896</c:v>
                </c:pt>
                <c:pt idx="7910">
                  <c:v>40897</c:v>
                </c:pt>
                <c:pt idx="7911">
                  <c:v>40898</c:v>
                </c:pt>
                <c:pt idx="7912">
                  <c:v>40899</c:v>
                </c:pt>
                <c:pt idx="7913">
                  <c:v>40900</c:v>
                </c:pt>
                <c:pt idx="7914">
                  <c:v>40901</c:v>
                </c:pt>
                <c:pt idx="7915">
                  <c:v>40902</c:v>
                </c:pt>
                <c:pt idx="7916">
                  <c:v>40903</c:v>
                </c:pt>
                <c:pt idx="7917">
                  <c:v>40904</c:v>
                </c:pt>
                <c:pt idx="7918">
                  <c:v>40905</c:v>
                </c:pt>
                <c:pt idx="7919">
                  <c:v>40906</c:v>
                </c:pt>
                <c:pt idx="7920">
                  <c:v>40907</c:v>
                </c:pt>
                <c:pt idx="7921">
                  <c:v>40908</c:v>
                </c:pt>
                <c:pt idx="7922">
                  <c:v>40909</c:v>
                </c:pt>
                <c:pt idx="7923">
                  <c:v>40910</c:v>
                </c:pt>
                <c:pt idx="7924">
                  <c:v>40911</c:v>
                </c:pt>
                <c:pt idx="7925">
                  <c:v>40912</c:v>
                </c:pt>
                <c:pt idx="7926">
                  <c:v>40913</c:v>
                </c:pt>
                <c:pt idx="7927">
                  <c:v>40914</c:v>
                </c:pt>
                <c:pt idx="7928">
                  <c:v>40915</c:v>
                </c:pt>
                <c:pt idx="7929">
                  <c:v>40916</c:v>
                </c:pt>
                <c:pt idx="7930">
                  <c:v>40917</c:v>
                </c:pt>
                <c:pt idx="7931">
                  <c:v>40918</c:v>
                </c:pt>
                <c:pt idx="7932">
                  <c:v>40919</c:v>
                </c:pt>
                <c:pt idx="7933">
                  <c:v>40920</c:v>
                </c:pt>
                <c:pt idx="7934">
                  <c:v>40921</c:v>
                </c:pt>
                <c:pt idx="7935">
                  <c:v>40922</c:v>
                </c:pt>
                <c:pt idx="7936">
                  <c:v>40923</c:v>
                </c:pt>
                <c:pt idx="7937">
                  <c:v>40924</c:v>
                </c:pt>
                <c:pt idx="7938">
                  <c:v>40925</c:v>
                </c:pt>
                <c:pt idx="7939">
                  <c:v>40926</c:v>
                </c:pt>
                <c:pt idx="7940">
                  <c:v>40927</c:v>
                </c:pt>
                <c:pt idx="7941">
                  <c:v>40928</c:v>
                </c:pt>
                <c:pt idx="7942">
                  <c:v>40929</c:v>
                </c:pt>
                <c:pt idx="7943">
                  <c:v>40930</c:v>
                </c:pt>
                <c:pt idx="7944">
                  <c:v>40931</c:v>
                </c:pt>
                <c:pt idx="7945">
                  <c:v>40932</c:v>
                </c:pt>
                <c:pt idx="7946">
                  <c:v>40933</c:v>
                </c:pt>
                <c:pt idx="7947">
                  <c:v>40934</c:v>
                </c:pt>
                <c:pt idx="7948">
                  <c:v>40935</c:v>
                </c:pt>
                <c:pt idx="7949">
                  <c:v>40936</c:v>
                </c:pt>
                <c:pt idx="7950">
                  <c:v>40937</c:v>
                </c:pt>
                <c:pt idx="7951">
                  <c:v>40938</c:v>
                </c:pt>
                <c:pt idx="7952">
                  <c:v>40939</c:v>
                </c:pt>
                <c:pt idx="7953">
                  <c:v>40940</c:v>
                </c:pt>
                <c:pt idx="7954">
                  <c:v>40941</c:v>
                </c:pt>
                <c:pt idx="7955">
                  <c:v>40942</c:v>
                </c:pt>
                <c:pt idx="7956">
                  <c:v>40943</c:v>
                </c:pt>
                <c:pt idx="7957">
                  <c:v>40944</c:v>
                </c:pt>
                <c:pt idx="7958">
                  <c:v>40945</c:v>
                </c:pt>
                <c:pt idx="7959">
                  <c:v>40946</c:v>
                </c:pt>
                <c:pt idx="7960">
                  <c:v>40947</c:v>
                </c:pt>
                <c:pt idx="7961">
                  <c:v>40948</c:v>
                </c:pt>
                <c:pt idx="7962">
                  <c:v>40949</c:v>
                </c:pt>
                <c:pt idx="7963">
                  <c:v>40950</c:v>
                </c:pt>
                <c:pt idx="7964">
                  <c:v>40951</c:v>
                </c:pt>
                <c:pt idx="7965">
                  <c:v>40952</c:v>
                </c:pt>
                <c:pt idx="7966">
                  <c:v>40953</c:v>
                </c:pt>
                <c:pt idx="7967">
                  <c:v>40954</c:v>
                </c:pt>
                <c:pt idx="7968">
                  <c:v>40955</c:v>
                </c:pt>
                <c:pt idx="7969">
                  <c:v>40956</c:v>
                </c:pt>
                <c:pt idx="7970">
                  <c:v>40957</c:v>
                </c:pt>
                <c:pt idx="7971">
                  <c:v>40958</c:v>
                </c:pt>
                <c:pt idx="7972">
                  <c:v>40959</c:v>
                </c:pt>
                <c:pt idx="7973">
                  <c:v>40960</c:v>
                </c:pt>
                <c:pt idx="7974">
                  <c:v>40961</c:v>
                </c:pt>
                <c:pt idx="7975">
                  <c:v>40962</c:v>
                </c:pt>
                <c:pt idx="7976">
                  <c:v>40963</c:v>
                </c:pt>
                <c:pt idx="7977">
                  <c:v>40964</c:v>
                </c:pt>
                <c:pt idx="7978">
                  <c:v>40965</c:v>
                </c:pt>
                <c:pt idx="7979">
                  <c:v>40966</c:v>
                </c:pt>
                <c:pt idx="7980">
                  <c:v>40967</c:v>
                </c:pt>
                <c:pt idx="7981">
                  <c:v>40968</c:v>
                </c:pt>
                <c:pt idx="7982">
                  <c:v>40969</c:v>
                </c:pt>
                <c:pt idx="7983">
                  <c:v>40970</c:v>
                </c:pt>
                <c:pt idx="7984">
                  <c:v>40971</c:v>
                </c:pt>
                <c:pt idx="7985">
                  <c:v>40972</c:v>
                </c:pt>
                <c:pt idx="7986">
                  <c:v>40973</c:v>
                </c:pt>
                <c:pt idx="7987">
                  <c:v>40974</c:v>
                </c:pt>
                <c:pt idx="7988">
                  <c:v>40975</c:v>
                </c:pt>
                <c:pt idx="7989">
                  <c:v>40976</c:v>
                </c:pt>
                <c:pt idx="7990">
                  <c:v>40977</c:v>
                </c:pt>
                <c:pt idx="7991">
                  <c:v>40978</c:v>
                </c:pt>
                <c:pt idx="7992">
                  <c:v>40979</c:v>
                </c:pt>
                <c:pt idx="7993">
                  <c:v>40980</c:v>
                </c:pt>
                <c:pt idx="7994">
                  <c:v>40981</c:v>
                </c:pt>
                <c:pt idx="7995">
                  <c:v>40982</c:v>
                </c:pt>
                <c:pt idx="7996">
                  <c:v>40983</c:v>
                </c:pt>
                <c:pt idx="7997">
                  <c:v>40984</c:v>
                </c:pt>
                <c:pt idx="7998">
                  <c:v>40985</c:v>
                </c:pt>
                <c:pt idx="7999">
                  <c:v>40986</c:v>
                </c:pt>
                <c:pt idx="8000">
                  <c:v>40987</c:v>
                </c:pt>
                <c:pt idx="8001">
                  <c:v>40988</c:v>
                </c:pt>
                <c:pt idx="8002">
                  <c:v>40989</c:v>
                </c:pt>
                <c:pt idx="8003">
                  <c:v>40990</c:v>
                </c:pt>
                <c:pt idx="8004">
                  <c:v>40991</c:v>
                </c:pt>
                <c:pt idx="8005">
                  <c:v>40992</c:v>
                </c:pt>
                <c:pt idx="8006">
                  <c:v>40993</c:v>
                </c:pt>
                <c:pt idx="8007">
                  <c:v>40994</c:v>
                </c:pt>
                <c:pt idx="8008">
                  <c:v>40995</c:v>
                </c:pt>
                <c:pt idx="8009">
                  <c:v>40996</c:v>
                </c:pt>
                <c:pt idx="8010">
                  <c:v>40997</c:v>
                </c:pt>
                <c:pt idx="8011">
                  <c:v>40998</c:v>
                </c:pt>
                <c:pt idx="8012">
                  <c:v>40999</c:v>
                </c:pt>
                <c:pt idx="8013">
                  <c:v>41000</c:v>
                </c:pt>
                <c:pt idx="8014">
                  <c:v>41001</c:v>
                </c:pt>
                <c:pt idx="8015">
                  <c:v>41002</c:v>
                </c:pt>
                <c:pt idx="8016">
                  <c:v>41003</c:v>
                </c:pt>
                <c:pt idx="8017">
                  <c:v>41004</c:v>
                </c:pt>
                <c:pt idx="8018">
                  <c:v>41005</c:v>
                </c:pt>
                <c:pt idx="8019">
                  <c:v>41006</c:v>
                </c:pt>
                <c:pt idx="8020">
                  <c:v>41007</c:v>
                </c:pt>
                <c:pt idx="8021">
                  <c:v>41008</c:v>
                </c:pt>
                <c:pt idx="8022">
                  <c:v>41009</c:v>
                </c:pt>
                <c:pt idx="8023">
                  <c:v>41010</c:v>
                </c:pt>
                <c:pt idx="8024">
                  <c:v>41011</c:v>
                </c:pt>
                <c:pt idx="8025">
                  <c:v>41012</c:v>
                </c:pt>
                <c:pt idx="8026">
                  <c:v>41013</c:v>
                </c:pt>
                <c:pt idx="8027">
                  <c:v>41014</c:v>
                </c:pt>
                <c:pt idx="8028">
                  <c:v>41015</c:v>
                </c:pt>
                <c:pt idx="8029">
                  <c:v>41016</c:v>
                </c:pt>
                <c:pt idx="8030">
                  <c:v>41017</c:v>
                </c:pt>
                <c:pt idx="8031">
                  <c:v>41018</c:v>
                </c:pt>
                <c:pt idx="8032">
                  <c:v>41019</c:v>
                </c:pt>
                <c:pt idx="8033">
                  <c:v>41020</c:v>
                </c:pt>
                <c:pt idx="8034">
                  <c:v>41021</c:v>
                </c:pt>
                <c:pt idx="8035">
                  <c:v>41022</c:v>
                </c:pt>
                <c:pt idx="8036">
                  <c:v>41023</c:v>
                </c:pt>
                <c:pt idx="8037">
                  <c:v>41024</c:v>
                </c:pt>
                <c:pt idx="8038">
                  <c:v>41025</c:v>
                </c:pt>
                <c:pt idx="8039">
                  <c:v>41026</c:v>
                </c:pt>
                <c:pt idx="8040">
                  <c:v>41027</c:v>
                </c:pt>
                <c:pt idx="8041">
                  <c:v>41028</c:v>
                </c:pt>
                <c:pt idx="8042">
                  <c:v>41029</c:v>
                </c:pt>
                <c:pt idx="8043">
                  <c:v>41030</c:v>
                </c:pt>
                <c:pt idx="8044">
                  <c:v>41031</c:v>
                </c:pt>
                <c:pt idx="8045">
                  <c:v>41032</c:v>
                </c:pt>
                <c:pt idx="8046">
                  <c:v>41033</c:v>
                </c:pt>
                <c:pt idx="8047">
                  <c:v>41034</c:v>
                </c:pt>
                <c:pt idx="8048">
                  <c:v>41035</c:v>
                </c:pt>
                <c:pt idx="8049">
                  <c:v>41036</c:v>
                </c:pt>
                <c:pt idx="8050">
                  <c:v>41037</c:v>
                </c:pt>
                <c:pt idx="8051">
                  <c:v>41038</c:v>
                </c:pt>
                <c:pt idx="8052">
                  <c:v>41039</c:v>
                </c:pt>
                <c:pt idx="8053">
                  <c:v>41040</c:v>
                </c:pt>
                <c:pt idx="8054">
                  <c:v>41041</c:v>
                </c:pt>
                <c:pt idx="8055">
                  <c:v>41042</c:v>
                </c:pt>
                <c:pt idx="8056">
                  <c:v>41043</c:v>
                </c:pt>
                <c:pt idx="8057">
                  <c:v>41044</c:v>
                </c:pt>
                <c:pt idx="8058">
                  <c:v>41045</c:v>
                </c:pt>
                <c:pt idx="8059">
                  <c:v>41046</c:v>
                </c:pt>
                <c:pt idx="8060">
                  <c:v>41047</c:v>
                </c:pt>
                <c:pt idx="8061">
                  <c:v>41048</c:v>
                </c:pt>
                <c:pt idx="8062">
                  <c:v>41049</c:v>
                </c:pt>
                <c:pt idx="8063">
                  <c:v>41050</c:v>
                </c:pt>
                <c:pt idx="8064">
                  <c:v>41051</c:v>
                </c:pt>
                <c:pt idx="8065">
                  <c:v>41052</c:v>
                </c:pt>
                <c:pt idx="8066">
                  <c:v>41053</c:v>
                </c:pt>
                <c:pt idx="8067">
                  <c:v>41054</c:v>
                </c:pt>
                <c:pt idx="8068">
                  <c:v>41055</c:v>
                </c:pt>
                <c:pt idx="8069">
                  <c:v>41056</c:v>
                </c:pt>
                <c:pt idx="8070">
                  <c:v>41057</c:v>
                </c:pt>
                <c:pt idx="8071">
                  <c:v>41058</c:v>
                </c:pt>
                <c:pt idx="8072">
                  <c:v>41059</c:v>
                </c:pt>
                <c:pt idx="8073">
                  <c:v>41060</c:v>
                </c:pt>
                <c:pt idx="8074">
                  <c:v>41061</c:v>
                </c:pt>
                <c:pt idx="8075">
                  <c:v>41062</c:v>
                </c:pt>
                <c:pt idx="8076">
                  <c:v>41063</c:v>
                </c:pt>
                <c:pt idx="8077">
                  <c:v>41064</c:v>
                </c:pt>
                <c:pt idx="8078">
                  <c:v>41065</c:v>
                </c:pt>
                <c:pt idx="8079">
                  <c:v>41066</c:v>
                </c:pt>
                <c:pt idx="8080">
                  <c:v>41067</c:v>
                </c:pt>
                <c:pt idx="8081">
                  <c:v>41068</c:v>
                </c:pt>
                <c:pt idx="8082">
                  <c:v>41069</c:v>
                </c:pt>
                <c:pt idx="8083">
                  <c:v>41070</c:v>
                </c:pt>
                <c:pt idx="8084">
                  <c:v>41071</c:v>
                </c:pt>
                <c:pt idx="8085">
                  <c:v>41072</c:v>
                </c:pt>
                <c:pt idx="8086">
                  <c:v>41073</c:v>
                </c:pt>
                <c:pt idx="8087">
                  <c:v>41074</c:v>
                </c:pt>
                <c:pt idx="8088">
                  <c:v>41075</c:v>
                </c:pt>
                <c:pt idx="8089">
                  <c:v>41076</c:v>
                </c:pt>
                <c:pt idx="8090">
                  <c:v>41077</c:v>
                </c:pt>
                <c:pt idx="8091">
                  <c:v>41078</c:v>
                </c:pt>
                <c:pt idx="8092">
                  <c:v>41079</c:v>
                </c:pt>
                <c:pt idx="8093">
                  <c:v>41080</c:v>
                </c:pt>
                <c:pt idx="8094">
                  <c:v>41081</c:v>
                </c:pt>
                <c:pt idx="8095">
                  <c:v>41082</c:v>
                </c:pt>
                <c:pt idx="8096">
                  <c:v>41083</c:v>
                </c:pt>
                <c:pt idx="8097">
                  <c:v>41084</c:v>
                </c:pt>
                <c:pt idx="8098">
                  <c:v>41085</c:v>
                </c:pt>
                <c:pt idx="8099">
                  <c:v>41086</c:v>
                </c:pt>
                <c:pt idx="8100">
                  <c:v>41087</c:v>
                </c:pt>
                <c:pt idx="8101">
                  <c:v>41088</c:v>
                </c:pt>
                <c:pt idx="8102">
                  <c:v>41089</c:v>
                </c:pt>
                <c:pt idx="8103">
                  <c:v>41090</c:v>
                </c:pt>
                <c:pt idx="8104">
                  <c:v>41091</c:v>
                </c:pt>
                <c:pt idx="8105">
                  <c:v>41092</c:v>
                </c:pt>
                <c:pt idx="8106">
                  <c:v>41093</c:v>
                </c:pt>
                <c:pt idx="8107">
                  <c:v>41094</c:v>
                </c:pt>
                <c:pt idx="8108">
                  <c:v>41095</c:v>
                </c:pt>
                <c:pt idx="8109">
                  <c:v>41096</c:v>
                </c:pt>
                <c:pt idx="8110">
                  <c:v>41097</c:v>
                </c:pt>
                <c:pt idx="8111">
                  <c:v>41098</c:v>
                </c:pt>
                <c:pt idx="8112">
                  <c:v>41099</c:v>
                </c:pt>
                <c:pt idx="8113">
                  <c:v>41100</c:v>
                </c:pt>
                <c:pt idx="8114">
                  <c:v>41101</c:v>
                </c:pt>
                <c:pt idx="8115">
                  <c:v>41102</c:v>
                </c:pt>
                <c:pt idx="8116">
                  <c:v>41103</c:v>
                </c:pt>
                <c:pt idx="8117">
                  <c:v>41104</c:v>
                </c:pt>
                <c:pt idx="8118">
                  <c:v>41105</c:v>
                </c:pt>
                <c:pt idx="8119">
                  <c:v>41106</c:v>
                </c:pt>
                <c:pt idx="8120">
                  <c:v>41107</c:v>
                </c:pt>
                <c:pt idx="8121">
                  <c:v>41108</c:v>
                </c:pt>
                <c:pt idx="8122">
                  <c:v>41109</c:v>
                </c:pt>
                <c:pt idx="8123">
                  <c:v>41110</c:v>
                </c:pt>
                <c:pt idx="8124">
                  <c:v>41111</c:v>
                </c:pt>
                <c:pt idx="8125">
                  <c:v>41112</c:v>
                </c:pt>
                <c:pt idx="8126">
                  <c:v>41113</c:v>
                </c:pt>
                <c:pt idx="8127">
                  <c:v>41114</c:v>
                </c:pt>
                <c:pt idx="8128">
                  <c:v>41115</c:v>
                </c:pt>
                <c:pt idx="8129">
                  <c:v>41116</c:v>
                </c:pt>
                <c:pt idx="8130">
                  <c:v>41117</c:v>
                </c:pt>
                <c:pt idx="8131">
                  <c:v>41118</c:v>
                </c:pt>
                <c:pt idx="8132">
                  <c:v>41119</c:v>
                </c:pt>
                <c:pt idx="8133">
                  <c:v>41120</c:v>
                </c:pt>
                <c:pt idx="8134">
                  <c:v>41121</c:v>
                </c:pt>
                <c:pt idx="8135">
                  <c:v>41122</c:v>
                </c:pt>
                <c:pt idx="8136">
                  <c:v>41123</c:v>
                </c:pt>
                <c:pt idx="8137">
                  <c:v>41124</c:v>
                </c:pt>
                <c:pt idx="8138">
                  <c:v>41125</c:v>
                </c:pt>
                <c:pt idx="8139">
                  <c:v>41126</c:v>
                </c:pt>
                <c:pt idx="8140">
                  <c:v>41127</c:v>
                </c:pt>
                <c:pt idx="8141">
                  <c:v>41128</c:v>
                </c:pt>
                <c:pt idx="8142">
                  <c:v>41129</c:v>
                </c:pt>
                <c:pt idx="8143">
                  <c:v>41130</c:v>
                </c:pt>
                <c:pt idx="8144">
                  <c:v>41131</c:v>
                </c:pt>
                <c:pt idx="8145">
                  <c:v>41132</c:v>
                </c:pt>
                <c:pt idx="8146">
                  <c:v>41133</c:v>
                </c:pt>
                <c:pt idx="8147">
                  <c:v>41134</c:v>
                </c:pt>
                <c:pt idx="8148">
                  <c:v>41135</c:v>
                </c:pt>
                <c:pt idx="8149">
                  <c:v>41136</c:v>
                </c:pt>
                <c:pt idx="8150">
                  <c:v>41137</c:v>
                </c:pt>
                <c:pt idx="8151">
                  <c:v>41138</c:v>
                </c:pt>
                <c:pt idx="8152">
                  <c:v>41139</c:v>
                </c:pt>
                <c:pt idx="8153">
                  <c:v>41140</c:v>
                </c:pt>
                <c:pt idx="8154">
                  <c:v>41141</c:v>
                </c:pt>
                <c:pt idx="8155">
                  <c:v>41142</c:v>
                </c:pt>
                <c:pt idx="8156">
                  <c:v>41143</c:v>
                </c:pt>
                <c:pt idx="8157">
                  <c:v>41144</c:v>
                </c:pt>
                <c:pt idx="8158">
                  <c:v>41145</c:v>
                </c:pt>
                <c:pt idx="8159">
                  <c:v>41146</c:v>
                </c:pt>
                <c:pt idx="8160">
                  <c:v>41147</c:v>
                </c:pt>
                <c:pt idx="8161">
                  <c:v>41148</c:v>
                </c:pt>
                <c:pt idx="8162">
                  <c:v>41149</c:v>
                </c:pt>
                <c:pt idx="8163">
                  <c:v>41150</c:v>
                </c:pt>
                <c:pt idx="8164">
                  <c:v>41151</c:v>
                </c:pt>
                <c:pt idx="8165">
                  <c:v>41152</c:v>
                </c:pt>
                <c:pt idx="8166">
                  <c:v>41153</c:v>
                </c:pt>
                <c:pt idx="8167">
                  <c:v>41154</c:v>
                </c:pt>
                <c:pt idx="8168">
                  <c:v>41155</c:v>
                </c:pt>
                <c:pt idx="8169">
                  <c:v>41156</c:v>
                </c:pt>
                <c:pt idx="8170">
                  <c:v>41157</c:v>
                </c:pt>
                <c:pt idx="8171">
                  <c:v>41158</c:v>
                </c:pt>
                <c:pt idx="8172">
                  <c:v>41159</c:v>
                </c:pt>
                <c:pt idx="8173">
                  <c:v>41160</c:v>
                </c:pt>
                <c:pt idx="8174">
                  <c:v>41161</c:v>
                </c:pt>
                <c:pt idx="8175">
                  <c:v>41162</c:v>
                </c:pt>
                <c:pt idx="8176">
                  <c:v>41163</c:v>
                </c:pt>
                <c:pt idx="8177">
                  <c:v>41164</c:v>
                </c:pt>
                <c:pt idx="8178">
                  <c:v>41165</c:v>
                </c:pt>
                <c:pt idx="8179">
                  <c:v>41166</c:v>
                </c:pt>
                <c:pt idx="8180">
                  <c:v>41167</c:v>
                </c:pt>
                <c:pt idx="8181">
                  <c:v>41168</c:v>
                </c:pt>
                <c:pt idx="8182">
                  <c:v>41169</c:v>
                </c:pt>
                <c:pt idx="8183">
                  <c:v>41170</c:v>
                </c:pt>
                <c:pt idx="8184">
                  <c:v>41171</c:v>
                </c:pt>
                <c:pt idx="8185">
                  <c:v>41172</c:v>
                </c:pt>
                <c:pt idx="8186">
                  <c:v>41173</c:v>
                </c:pt>
                <c:pt idx="8187">
                  <c:v>41174</c:v>
                </c:pt>
                <c:pt idx="8188">
                  <c:v>41175</c:v>
                </c:pt>
                <c:pt idx="8189">
                  <c:v>41176</c:v>
                </c:pt>
                <c:pt idx="8190">
                  <c:v>41177</c:v>
                </c:pt>
                <c:pt idx="8191">
                  <c:v>41178</c:v>
                </c:pt>
                <c:pt idx="8192">
                  <c:v>41179</c:v>
                </c:pt>
                <c:pt idx="8193">
                  <c:v>41180</c:v>
                </c:pt>
                <c:pt idx="8194">
                  <c:v>41181</c:v>
                </c:pt>
                <c:pt idx="8195">
                  <c:v>41182</c:v>
                </c:pt>
                <c:pt idx="8196">
                  <c:v>41183</c:v>
                </c:pt>
                <c:pt idx="8197">
                  <c:v>41184</c:v>
                </c:pt>
                <c:pt idx="8198">
                  <c:v>41185</c:v>
                </c:pt>
                <c:pt idx="8199">
                  <c:v>41186</c:v>
                </c:pt>
                <c:pt idx="8200">
                  <c:v>41187</c:v>
                </c:pt>
                <c:pt idx="8201">
                  <c:v>41188</c:v>
                </c:pt>
                <c:pt idx="8202">
                  <c:v>41189</c:v>
                </c:pt>
                <c:pt idx="8203">
                  <c:v>41190</c:v>
                </c:pt>
                <c:pt idx="8204">
                  <c:v>41191</c:v>
                </c:pt>
                <c:pt idx="8205">
                  <c:v>41192</c:v>
                </c:pt>
                <c:pt idx="8206">
                  <c:v>41193</c:v>
                </c:pt>
                <c:pt idx="8207">
                  <c:v>41194</c:v>
                </c:pt>
                <c:pt idx="8208">
                  <c:v>41195</c:v>
                </c:pt>
                <c:pt idx="8209">
                  <c:v>41196</c:v>
                </c:pt>
                <c:pt idx="8210">
                  <c:v>41197</c:v>
                </c:pt>
                <c:pt idx="8211">
                  <c:v>41198</c:v>
                </c:pt>
                <c:pt idx="8212">
                  <c:v>41199</c:v>
                </c:pt>
                <c:pt idx="8213">
                  <c:v>41200</c:v>
                </c:pt>
                <c:pt idx="8214">
                  <c:v>41201</c:v>
                </c:pt>
                <c:pt idx="8215">
                  <c:v>41202</c:v>
                </c:pt>
                <c:pt idx="8216">
                  <c:v>41203</c:v>
                </c:pt>
                <c:pt idx="8217">
                  <c:v>41204</c:v>
                </c:pt>
                <c:pt idx="8218">
                  <c:v>41205</c:v>
                </c:pt>
                <c:pt idx="8219">
                  <c:v>41206</c:v>
                </c:pt>
                <c:pt idx="8220">
                  <c:v>41207</c:v>
                </c:pt>
                <c:pt idx="8221">
                  <c:v>41208</c:v>
                </c:pt>
                <c:pt idx="8222">
                  <c:v>41209</c:v>
                </c:pt>
                <c:pt idx="8223">
                  <c:v>41210</c:v>
                </c:pt>
                <c:pt idx="8224">
                  <c:v>41211</c:v>
                </c:pt>
                <c:pt idx="8225">
                  <c:v>41212</c:v>
                </c:pt>
                <c:pt idx="8226">
                  <c:v>41213</c:v>
                </c:pt>
                <c:pt idx="8227">
                  <c:v>41214</c:v>
                </c:pt>
                <c:pt idx="8228">
                  <c:v>41215</c:v>
                </c:pt>
                <c:pt idx="8229">
                  <c:v>41216</c:v>
                </c:pt>
                <c:pt idx="8230">
                  <c:v>41217</c:v>
                </c:pt>
                <c:pt idx="8231">
                  <c:v>41218</c:v>
                </c:pt>
                <c:pt idx="8232">
                  <c:v>41219</c:v>
                </c:pt>
                <c:pt idx="8233">
                  <c:v>41220</c:v>
                </c:pt>
                <c:pt idx="8234">
                  <c:v>41221</c:v>
                </c:pt>
                <c:pt idx="8235">
                  <c:v>41222</c:v>
                </c:pt>
                <c:pt idx="8236">
                  <c:v>41223</c:v>
                </c:pt>
                <c:pt idx="8237">
                  <c:v>41224</c:v>
                </c:pt>
                <c:pt idx="8238">
                  <c:v>41225</c:v>
                </c:pt>
                <c:pt idx="8239">
                  <c:v>41226</c:v>
                </c:pt>
                <c:pt idx="8240">
                  <c:v>41227</c:v>
                </c:pt>
                <c:pt idx="8241">
                  <c:v>41228</c:v>
                </c:pt>
                <c:pt idx="8242">
                  <c:v>41229</c:v>
                </c:pt>
                <c:pt idx="8243">
                  <c:v>41230</c:v>
                </c:pt>
                <c:pt idx="8244">
                  <c:v>41231</c:v>
                </c:pt>
                <c:pt idx="8245">
                  <c:v>41232</c:v>
                </c:pt>
                <c:pt idx="8246">
                  <c:v>41233</c:v>
                </c:pt>
                <c:pt idx="8247">
                  <c:v>41234</c:v>
                </c:pt>
                <c:pt idx="8248">
                  <c:v>41235</c:v>
                </c:pt>
                <c:pt idx="8249">
                  <c:v>41236</c:v>
                </c:pt>
                <c:pt idx="8250">
                  <c:v>41237</c:v>
                </c:pt>
                <c:pt idx="8251">
                  <c:v>41238</c:v>
                </c:pt>
                <c:pt idx="8252">
                  <c:v>41239</c:v>
                </c:pt>
                <c:pt idx="8253">
                  <c:v>41240</c:v>
                </c:pt>
                <c:pt idx="8254">
                  <c:v>41241</c:v>
                </c:pt>
                <c:pt idx="8255">
                  <c:v>41242</c:v>
                </c:pt>
                <c:pt idx="8256">
                  <c:v>41243</c:v>
                </c:pt>
                <c:pt idx="8257">
                  <c:v>41244</c:v>
                </c:pt>
                <c:pt idx="8258">
                  <c:v>41245</c:v>
                </c:pt>
                <c:pt idx="8259">
                  <c:v>41246</c:v>
                </c:pt>
                <c:pt idx="8260">
                  <c:v>41247</c:v>
                </c:pt>
                <c:pt idx="8261">
                  <c:v>41248</c:v>
                </c:pt>
                <c:pt idx="8262">
                  <c:v>41249</c:v>
                </c:pt>
                <c:pt idx="8263">
                  <c:v>41250</c:v>
                </c:pt>
                <c:pt idx="8264">
                  <c:v>41251</c:v>
                </c:pt>
                <c:pt idx="8265">
                  <c:v>41252</c:v>
                </c:pt>
                <c:pt idx="8266">
                  <c:v>41253</c:v>
                </c:pt>
                <c:pt idx="8267">
                  <c:v>41254</c:v>
                </c:pt>
                <c:pt idx="8268">
                  <c:v>41255</c:v>
                </c:pt>
                <c:pt idx="8269">
                  <c:v>41256</c:v>
                </c:pt>
                <c:pt idx="8270">
                  <c:v>41257</c:v>
                </c:pt>
                <c:pt idx="8271">
                  <c:v>41258</c:v>
                </c:pt>
                <c:pt idx="8272">
                  <c:v>41259</c:v>
                </c:pt>
                <c:pt idx="8273">
                  <c:v>41260</c:v>
                </c:pt>
                <c:pt idx="8274">
                  <c:v>41261</c:v>
                </c:pt>
                <c:pt idx="8275">
                  <c:v>41262</c:v>
                </c:pt>
                <c:pt idx="8276">
                  <c:v>41263</c:v>
                </c:pt>
                <c:pt idx="8277">
                  <c:v>41264</c:v>
                </c:pt>
                <c:pt idx="8278">
                  <c:v>41265</c:v>
                </c:pt>
                <c:pt idx="8279">
                  <c:v>41266</c:v>
                </c:pt>
                <c:pt idx="8280">
                  <c:v>41267</c:v>
                </c:pt>
                <c:pt idx="8281">
                  <c:v>41268</c:v>
                </c:pt>
                <c:pt idx="8282">
                  <c:v>41269</c:v>
                </c:pt>
                <c:pt idx="8283">
                  <c:v>41270</c:v>
                </c:pt>
                <c:pt idx="8284">
                  <c:v>41271</c:v>
                </c:pt>
                <c:pt idx="8285">
                  <c:v>41272</c:v>
                </c:pt>
                <c:pt idx="8286">
                  <c:v>41273</c:v>
                </c:pt>
                <c:pt idx="8287">
                  <c:v>41274</c:v>
                </c:pt>
                <c:pt idx="8288">
                  <c:v>41275</c:v>
                </c:pt>
                <c:pt idx="8289">
                  <c:v>41276</c:v>
                </c:pt>
                <c:pt idx="8290">
                  <c:v>41277</c:v>
                </c:pt>
                <c:pt idx="8291">
                  <c:v>41278</c:v>
                </c:pt>
                <c:pt idx="8292">
                  <c:v>41279</c:v>
                </c:pt>
                <c:pt idx="8293">
                  <c:v>41280</c:v>
                </c:pt>
                <c:pt idx="8294">
                  <c:v>41281</c:v>
                </c:pt>
                <c:pt idx="8295">
                  <c:v>41282</c:v>
                </c:pt>
                <c:pt idx="8296">
                  <c:v>41283</c:v>
                </c:pt>
                <c:pt idx="8297">
                  <c:v>41284</c:v>
                </c:pt>
                <c:pt idx="8298">
                  <c:v>41285</c:v>
                </c:pt>
                <c:pt idx="8299">
                  <c:v>41286</c:v>
                </c:pt>
                <c:pt idx="8300">
                  <c:v>41287</c:v>
                </c:pt>
                <c:pt idx="8301">
                  <c:v>41288</c:v>
                </c:pt>
                <c:pt idx="8302">
                  <c:v>41289</c:v>
                </c:pt>
                <c:pt idx="8303">
                  <c:v>41290</c:v>
                </c:pt>
                <c:pt idx="8304">
                  <c:v>41291</c:v>
                </c:pt>
                <c:pt idx="8305">
                  <c:v>41292</c:v>
                </c:pt>
                <c:pt idx="8306">
                  <c:v>41293</c:v>
                </c:pt>
                <c:pt idx="8307">
                  <c:v>41294</c:v>
                </c:pt>
                <c:pt idx="8308">
                  <c:v>41295</c:v>
                </c:pt>
                <c:pt idx="8309">
                  <c:v>41296</c:v>
                </c:pt>
                <c:pt idx="8310">
                  <c:v>41297</c:v>
                </c:pt>
                <c:pt idx="8311">
                  <c:v>41298</c:v>
                </c:pt>
                <c:pt idx="8312">
                  <c:v>41299</c:v>
                </c:pt>
                <c:pt idx="8313">
                  <c:v>41300</c:v>
                </c:pt>
                <c:pt idx="8314">
                  <c:v>41301</c:v>
                </c:pt>
                <c:pt idx="8315">
                  <c:v>41302</c:v>
                </c:pt>
                <c:pt idx="8316">
                  <c:v>41303</c:v>
                </c:pt>
                <c:pt idx="8317">
                  <c:v>41304</c:v>
                </c:pt>
                <c:pt idx="8318">
                  <c:v>41305</c:v>
                </c:pt>
                <c:pt idx="8319">
                  <c:v>41306</c:v>
                </c:pt>
                <c:pt idx="8320">
                  <c:v>41307</c:v>
                </c:pt>
                <c:pt idx="8321">
                  <c:v>41308</c:v>
                </c:pt>
                <c:pt idx="8322">
                  <c:v>41309</c:v>
                </c:pt>
                <c:pt idx="8323">
                  <c:v>41310</c:v>
                </c:pt>
                <c:pt idx="8324">
                  <c:v>41311</c:v>
                </c:pt>
                <c:pt idx="8325">
                  <c:v>41312</c:v>
                </c:pt>
                <c:pt idx="8326">
                  <c:v>41313</c:v>
                </c:pt>
                <c:pt idx="8327">
                  <c:v>41314</c:v>
                </c:pt>
                <c:pt idx="8328">
                  <c:v>41315</c:v>
                </c:pt>
                <c:pt idx="8329">
                  <c:v>41316</c:v>
                </c:pt>
                <c:pt idx="8330">
                  <c:v>41317</c:v>
                </c:pt>
                <c:pt idx="8331">
                  <c:v>41318</c:v>
                </c:pt>
                <c:pt idx="8332">
                  <c:v>41319</c:v>
                </c:pt>
                <c:pt idx="8333">
                  <c:v>41320</c:v>
                </c:pt>
                <c:pt idx="8334">
                  <c:v>41321</c:v>
                </c:pt>
                <c:pt idx="8335">
                  <c:v>41322</c:v>
                </c:pt>
                <c:pt idx="8336">
                  <c:v>41323</c:v>
                </c:pt>
                <c:pt idx="8337">
                  <c:v>41324</c:v>
                </c:pt>
                <c:pt idx="8338">
                  <c:v>41325</c:v>
                </c:pt>
                <c:pt idx="8339">
                  <c:v>41326</c:v>
                </c:pt>
                <c:pt idx="8340">
                  <c:v>41327</c:v>
                </c:pt>
                <c:pt idx="8341">
                  <c:v>41328</c:v>
                </c:pt>
                <c:pt idx="8342">
                  <c:v>41329</c:v>
                </c:pt>
                <c:pt idx="8343">
                  <c:v>41330</c:v>
                </c:pt>
                <c:pt idx="8344">
                  <c:v>41331</c:v>
                </c:pt>
                <c:pt idx="8345">
                  <c:v>41332</c:v>
                </c:pt>
                <c:pt idx="8346">
                  <c:v>41333</c:v>
                </c:pt>
                <c:pt idx="8347">
                  <c:v>41334</c:v>
                </c:pt>
                <c:pt idx="8348">
                  <c:v>41335</c:v>
                </c:pt>
                <c:pt idx="8349">
                  <c:v>41336</c:v>
                </c:pt>
                <c:pt idx="8350">
                  <c:v>41337</c:v>
                </c:pt>
                <c:pt idx="8351">
                  <c:v>41338</c:v>
                </c:pt>
                <c:pt idx="8352">
                  <c:v>41339</c:v>
                </c:pt>
                <c:pt idx="8353">
                  <c:v>41340</c:v>
                </c:pt>
                <c:pt idx="8354">
                  <c:v>41341</c:v>
                </c:pt>
                <c:pt idx="8355">
                  <c:v>41342</c:v>
                </c:pt>
                <c:pt idx="8356">
                  <c:v>41343</c:v>
                </c:pt>
                <c:pt idx="8357">
                  <c:v>41344</c:v>
                </c:pt>
                <c:pt idx="8358">
                  <c:v>41345</c:v>
                </c:pt>
                <c:pt idx="8359">
                  <c:v>41346</c:v>
                </c:pt>
                <c:pt idx="8360">
                  <c:v>41347</c:v>
                </c:pt>
                <c:pt idx="8361">
                  <c:v>41348</c:v>
                </c:pt>
                <c:pt idx="8362">
                  <c:v>41349</c:v>
                </c:pt>
                <c:pt idx="8363">
                  <c:v>41350</c:v>
                </c:pt>
                <c:pt idx="8364">
                  <c:v>41351</c:v>
                </c:pt>
                <c:pt idx="8365">
                  <c:v>41352</c:v>
                </c:pt>
                <c:pt idx="8366">
                  <c:v>41353</c:v>
                </c:pt>
                <c:pt idx="8367">
                  <c:v>41354</c:v>
                </c:pt>
                <c:pt idx="8368">
                  <c:v>41355</c:v>
                </c:pt>
                <c:pt idx="8369">
                  <c:v>41356</c:v>
                </c:pt>
                <c:pt idx="8370">
                  <c:v>41357</c:v>
                </c:pt>
                <c:pt idx="8371">
                  <c:v>41358</c:v>
                </c:pt>
                <c:pt idx="8372">
                  <c:v>41359</c:v>
                </c:pt>
                <c:pt idx="8373">
                  <c:v>41360</c:v>
                </c:pt>
                <c:pt idx="8374">
                  <c:v>41361</c:v>
                </c:pt>
                <c:pt idx="8375">
                  <c:v>41362</c:v>
                </c:pt>
                <c:pt idx="8376">
                  <c:v>41363</c:v>
                </c:pt>
                <c:pt idx="8377">
                  <c:v>41364</c:v>
                </c:pt>
                <c:pt idx="8378">
                  <c:v>41365</c:v>
                </c:pt>
                <c:pt idx="8379">
                  <c:v>41366</c:v>
                </c:pt>
                <c:pt idx="8380">
                  <c:v>41367</c:v>
                </c:pt>
                <c:pt idx="8381">
                  <c:v>41368</c:v>
                </c:pt>
                <c:pt idx="8382">
                  <c:v>41369</c:v>
                </c:pt>
                <c:pt idx="8383">
                  <c:v>41370</c:v>
                </c:pt>
                <c:pt idx="8384">
                  <c:v>41371</c:v>
                </c:pt>
                <c:pt idx="8385">
                  <c:v>41372</c:v>
                </c:pt>
                <c:pt idx="8386">
                  <c:v>41373</c:v>
                </c:pt>
                <c:pt idx="8387">
                  <c:v>41374</c:v>
                </c:pt>
                <c:pt idx="8388">
                  <c:v>41375</c:v>
                </c:pt>
                <c:pt idx="8389">
                  <c:v>41376</c:v>
                </c:pt>
                <c:pt idx="8390">
                  <c:v>41377</c:v>
                </c:pt>
                <c:pt idx="8391">
                  <c:v>41378</c:v>
                </c:pt>
                <c:pt idx="8392">
                  <c:v>41379</c:v>
                </c:pt>
                <c:pt idx="8393">
                  <c:v>41380</c:v>
                </c:pt>
                <c:pt idx="8394">
                  <c:v>41381</c:v>
                </c:pt>
                <c:pt idx="8395">
                  <c:v>41382</c:v>
                </c:pt>
                <c:pt idx="8396">
                  <c:v>41383</c:v>
                </c:pt>
                <c:pt idx="8397">
                  <c:v>41384</c:v>
                </c:pt>
                <c:pt idx="8398">
                  <c:v>41385</c:v>
                </c:pt>
                <c:pt idx="8399">
                  <c:v>41386</c:v>
                </c:pt>
                <c:pt idx="8400">
                  <c:v>41387</c:v>
                </c:pt>
                <c:pt idx="8401">
                  <c:v>41388</c:v>
                </c:pt>
                <c:pt idx="8402">
                  <c:v>41389</c:v>
                </c:pt>
                <c:pt idx="8403">
                  <c:v>41390</c:v>
                </c:pt>
                <c:pt idx="8404">
                  <c:v>41391</c:v>
                </c:pt>
                <c:pt idx="8405">
                  <c:v>41392</c:v>
                </c:pt>
                <c:pt idx="8406">
                  <c:v>41393</c:v>
                </c:pt>
                <c:pt idx="8407">
                  <c:v>41394</c:v>
                </c:pt>
                <c:pt idx="8408">
                  <c:v>41395</c:v>
                </c:pt>
                <c:pt idx="8409">
                  <c:v>41396</c:v>
                </c:pt>
                <c:pt idx="8410">
                  <c:v>41397</c:v>
                </c:pt>
                <c:pt idx="8411">
                  <c:v>41398</c:v>
                </c:pt>
                <c:pt idx="8412">
                  <c:v>41399</c:v>
                </c:pt>
                <c:pt idx="8413">
                  <c:v>41400</c:v>
                </c:pt>
                <c:pt idx="8414">
                  <c:v>41401</c:v>
                </c:pt>
                <c:pt idx="8415">
                  <c:v>41402</c:v>
                </c:pt>
                <c:pt idx="8416">
                  <c:v>41403</c:v>
                </c:pt>
                <c:pt idx="8417">
                  <c:v>41404</c:v>
                </c:pt>
                <c:pt idx="8418">
                  <c:v>41405</c:v>
                </c:pt>
                <c:pt idx="8419">
                  <c:v>41406</c:v>
                </c:pt>
                <c:pt idx="8420">
                  <c:v>41407</c:v>
                </c:pt>
                <c:pt idx="8421">
                  <c:v>41408</c:v>
                </c:pt>
                <c:pt idx="8422">
                  <c:v>41409</c:v>
                </c:pt>
                <c:pt idx="8423">
                  <c:v>41410</c:v>
                </c:pt>
                <c:pt idx="8424">
                  <c:v>41411</c:v>
                </c:pt>
                <c:pt idx="8425">
                  <c:v>41412</c:v>
                </c:pt>
                <c:pt idx="8426">
                  <c:v>41413</c:v>
                </c:pt>
                <c:pt idx="8427">
                  <c:v>41414</c:v>
                </c:pt>
                <c:pt idx="8428">
                  <c:v>41415</c:v>
                </c:pt>
                <c:pt idx="8429">
                  <c:v>41416</c:v>
                </c:pt>
                <c:pt idx="8430">
                  <c:v>41417</c:v>
                </c:pt>
                <c:pt idx="8431">
                  <c:v>41418</c:v>
                </c:pt>
                <c:pt idx="8432">
                  <c:v>41419</c:v>
                </c:pt>
                <c:pt idx="8433">
                  <c:v>41420</c:v>
                </c:pt>
                <c:pt idx="8434">
                  <c:v>41421</c:v>
                </c:pt>
                <c:pt idx="8435">
                  <c:v>41422</c:v>
                </c:pt>
                <c:pt idx="8436">
                  <c:v>41423</c:v>
                </c:pt>
                <c:pt idx="8437">
                  <c:v>41424</c:v>
                </c:pt>
                <c:pt idx="8438">
                  <c:v>41425</c:v>
                </c:pt>
                <c:pt idx="8439">
                  <c:v>41426</c:v>
                </c:pt>
                <c:pt idx="8440">
                  <c:v>41427</c:v>
                </c:pt>
                <c:pt idx="8441">
                  <c:v>41428</c:v>
                </c:pt>
                <c:pt idx="8442">
                  <c:v>41429</c:v>
                </c:pt>
                <c:pt idx="8443">
                  <c:v>41430</c:v>
                </c:pt>
                <c:pt idx="8444">
                  <c:v>41431</c:v>
                </c:pt>
                <c:pt idx="8445">
                  <c:v>41432</c:v>
                </c:pt>
                <c:pt idx="8446">
                  <c:v>41433</c:v>
                </c:pt>
                <c:pt idx="8447">
                  <c:v>41434</c:v>
                </c:pt>
                <c:pt idx="8448">
                  <c:v>41435</c:v>
                </c:pt>
                <c:pt idx="8449">
                  <c:v>41436</c:v>
                </c:pt>
                <c:pt idx="8450">
                  <c:v>41437</c:v>
                </c:pt>
                <c:pt idx="8451">
                  <c:v>41438</c:v>
                </c:pt>
                <c:pt idx="8452">
                  <c:v>41439</c:v>
                </c:pt>
                <c:pt idx="8453">
                  <c:v>41440</c:v>
                </c:pt>
                <c:pt idx="8454">
                  <c:v>41441</c:v>
                </c:pt>
                <c:pt idx="8455">
                  <c:v>41442</c:v>
                </c:pt>
                <c:pt idx="8456">
                  <c:v>41443</c:v>
                </c:pt>
                <c:pt idx="8457">
                  <c:v>41444</c:v>
                </c:pt>
                <c:pt idx="8458">
                  <c:v>41445</c:v>
                </c:pt>
                <c:pt idx="8459">
                  <c:v>41446</c:v>
                </c:pt>
                <c:pt idx="8460">
                  <c:v>41447</c:v>
                </c:pt>
                <c:pt idx="8461">
                  <c:v>41448</c:v>
                </c:pt>
                <c:pt idx="8462">
                  <c:v>41449</c:v>
                </c:pt>
                <c:pt idx="8463">
                  <c:v>41450</c:v>
                </c:pt>
                <c:pt idx="8464">
                  <c:v>41451</c:v>
                </c:pt>
                <c:pt idx="8465">
                  <c:v>41452</c:v>
                </c:pt>
                <c:pt idx="8466">
                  <c:v>41453</c:v>
                </c:pt>
                <c:pt idx="8467">
                  <c:v>41454</c:v>
                </c:pt>
                <c:pt idx="8468">
                  <c:v>41455</c:v>
                </c:pt>
                <c:pt idx="8469">
                  <c:v>41456</c:v>
                </c:pt>
                <c:pt idx="8470">
                  <c:v>41457</c:v>
                </c:pt>
                <c:pt idx="8471">
                  <c:v>41458</c:v>
                </c:pt>
                <c:pt idx="8472">
                  <c:v>41459</c:v>
                </c:pt>
                <c:pt idx="8473">
                  <c:v>41460</c:v>
                </c:pt>
                <c:pt idx="8474">
                  <c:v>41461</c:v>
                </c:pt>
                <c:pt idx="8475">
                  <c:v>41462</c:v>
                </c:pt>
                <c:pt idx="8476">
                  <c:v>41463</c:v>
                </c:pt>
                <c:pt idx="8477">
                  <c:v>41464</c:v>
                </c:pt>
                <c:pt idx="8478">
                  <c:v>41465</c:v>
                </c:pt>
                <c:pt idx="8479">
                  <c:v>41466</c:v>
                </c:pt>
                <c:pt idx="8480">
                  <c:v>41467</c:v>
                </c:pt>
                <c:pt idx="8481">
                  <c:v>41468</c:v>
                </c:pt>
                <c:pt idx="8482">
                  <c:v>41469</c:v>
                </c:pt>
                <c:pt idx="8483">
                  <c:v>41470</c:v>
                </c:pt>
                <c:pt idx="8484">
                  <c:v>41471</c:v>
                </c:pt>
                <c:pt idx="8485">
                  <c:v>41472</c:v>
                </c:pt>
                <c:pt idx="8486">
                  <c:v>41473</c:v>
                </c:pt>
                <c:pt idx="8487">
                  <c:v>41474</c:v>
                </c:pt>
                <c:pt idx="8488">
                  <c:v>41475</c:v>
                </c:pt>
                <c:pt idx="8489">
                  <c:v>41476</c:v>
                </c:pt>
                <c:pt idx="8490">
                  <c:v>41477</c:v>
                </c:pt>
                <c:pt idx="8491">
                  <c:v>41478</c:v>
                </c:pt>
                <c:pt idx="8492">
                  <c:v>41479</c:v>
                </c:pt>
                <c:pt idx="8493">
                  <c:v>41480</c:v>
                </c:pt>
                <c:pt idx="8494">
                  <c:v>41481</c:v>
                </c:pt>
                <c:pt idx="8495">
                  <c:v>41482</c:v>
                </c:pt>
                <c:pt idx="8496">
                  <c:v>41483</c:v>
                </c:pt>
                <c:pt idx="8497">
                  <c:v>41484</c:v>
                </c:pt>
                <c:pt idx="8498">
                  <c:v>41485</c:v>
                </c:pt>
                <c:pt idx="8499">
                  <c:v>41486</c:v>
                </c:pt>
                <c:pt idx="8500">
                  <c:v>41487</c:v>
                </c:pt>
                <c:pt idx="8501">
                  <c:v>41488</c:v>
                </c:pt>
                <c:pt idx="8502">
                  <c:v>41489</c:v>
                </c:pt>
                <c:pt idx="8503">
                  <c:v>41490</c:v>
                </c:pt>
                <c:pt idx="8504">
                  <c:v>41491</c:v>
                </c:pt>
                <c:pt idx="8505">
                  <c:v>41492</c:v>
                </c:pt>
                <c:pt idx="8506">
                  <c:v>41493</c:v>
                </c:pt>
                <c:pt idx="8507">
                  <c:v>41494</c:v>
                </c:pt>
                <c:pt idx="8508">
                  <c:v>41495</c:v>
                </c:pt>
                <c:pt idx="8509">
                  <c:v>41496</c:v>
                </c:pt>
                <c:pt idx="8510">
                  <c:v>41497</c:v>
                </c:pt>
                <c:pt idx="8511">
                  <c:v>41498</c:v>
                </c:pt>
                <c:pt idx="8512">
                  <c:v>41499</c:v>
                </c:pt>
                <c:pt idx="8513">
                  <c:v>41500</c:v>
                </c:pt>
                <c:pt idx="8514">
                  <c:v>41501</c:v>
                </c:pt>
                <c:pt idx="8515">
                  <c:v>41502</c:v>
                </c:pt>
                <c:pt idx="8516">
                  <c:v>41503</c:v>
                </c:pt>
                <c:pt idx="8517">
                  <c:v>41504</c:v>
                </c:pt>
                <c:pt idx="8518">
                  <c:v>41505</c:v>
                </c:pt>
                <c:pt idx="8519">
                  <c:v>41506</c:v>
                </c:pt>
                <c:pt idx="8520">
                  <c:v>41507</c:v>
                </c:pt>
                <c:pt idx="8521">
                  <c:v>41508</c:v>
                </c:pt>
                <c:pt idx="8522">
                  <c:v>41509</c:v>
                </c:pt>
                <c:pt idx="8523">
                  <c:v>41510</c:v>
                </c:pt>
                <c:pt idx="8524">
                  <c:v>41511</c:v>
                </c:pt>
                <c:pt idx="8525">
                  <c:v>41512</c:v>
                </c:pt>
                <c:pt idx="8526">
                  <c:v>41513</c:v>
                </c:pt>
                <c:pt idx="8527">
                  <c:v>41514</c:v>
                </c:pt>
                <c:pt idx="8528">
                  <c:v>41515</c:v>
                </c:pt>
                <c:pt idx="8529">
                  <c:v>41516</c:v>
                </c:pt>
                <c:pt idx="8530">
                  <c:v>41517</c:v>
                </c:pt>
                <c:pt idx="8531">
                  <c:v>41518</c:v>
                </c:pt>
                <c:pt idx="8532">
                  <c:v>41519</c:v>
                </c:pt>
                <c:pt idx="8533">
                  <c:v>41520</c:v>
                </c:pt>
                <c:pt idx="8534">
                  <c:v>41521</c:v>
                </c:pt>
                <c:pt idx="8535">
                  <c:v>41522</c:v>
                </c:pt>
                <c:pt idx="8536">
                  <c:v>41523</c:v>
                </c:pt>
                <c:pt idx="8537">
                  <c:v>41524</c:v>
                </c:pt>
                <c:pt idx="8538">
                  <c:v>41525</c:v>
                </c:pt>
                <c:pt idx="8539">
                  <c:v>41526</c:v>
                </c:pt>
                <c:pt idx="8540">
                  <c:v>41527</c:v>
                </c:pt>
                <c:pt idx="8541">
                  <c:v>41528</c:v>
                </c:pt>
                <c:pt idx="8542">
                  <c:v>41529</c:v>
                </c:pt>
                <c:pt idx="8543">
                  <c:v>41530</c:v>
                </c:pt>
                <c:pt idx="8544">
                  <c:v>41531</c:v>
                </c:pt>
                <c:pt idx="8545">
                  <c:v>41532</c:v>
                </c:pt>
                <c:pt idx="8546">
                  <c:v>41533</c:v>
                </c:pt>
                <c:pt idx="8547">
                  <c:v>41534</c:v>
                </c:pt>
                <c:pt idx="8548">
                  <c:v>41535</c:v>
                </c:pt>
                <c:pt idx="8549">
                  <c:v>41536</c:v>
                </c:pt>
                <c:pt idx="8550">
                  <c:v>41537</c:v>
                </c:pt>
                <c:pt idx="8551">
                  <c:v>41538</c:v>
                </c:pt>
                <c:pt idx="8552">
                  <c:v>41539</c:v>
                </c:pt>
                <c:pt idx="8553">
                  <c:v>41540</c:v>
                </c:pt>
                <c:pt idx="8554">
                  <c:v>41541</c:v>
                </c:pt>
                <c:pt idx="8555">
                  <c:v>41542</c:v>
                </c:pt>
                <c:pt idx="8556">
                  <c:v>41543</c:v>
                </c:pt>
                <c:pt idx="8557">
                  <c:v>41544</c:v>
                </c:pt>
                <c:pt idx="8558">
                  <c:v>41545</c:v>
                </c:pt>
                <c:pt idx="8559">
                  <c:v>41546</c:v>
                </c:pt>
                <c:pt idx="8560">
                  <c:v>41547</c:v>
                </c:pt>
                <c:pt idx="8561">
                  <c:v>41548</c:v>
                </c:pt>
                <c:pt idx="8562">
                  <c:v>41549</c:v>
                </c:pt>
                <c:pt idx="8563">
                  <c:v>41550</c:v>
                </c:pt>
                <c:pt idx="8564">
                  <c:v>41551</c:v>
                </c:pt>
                <c:pt idx="8565">
                  <c:v>41552</c:v>
                </c:pt>
                <c:pt idx="8566">
                  <c:v>41553</c:v>
                </c:pt>
                <c:pt idx="8567">
                  <c:v>41554</c:v>
                </c:pt>
                <c:pt idx="8568">
                  <c:v>41555</c:v>
                </c:pt>
                <c:pt idx="8569">
                  <c:v>41556</c:v>
                </c:pt>
                <c:pt idx="8570">
                  <c:v>41557</c:v>
                </c:pt>
                <c:pt idx="8571">
                  <c:v>41558</c:v>
                </c:pt>
                <c:pt idx="8572">
                  <c:v>41559</c:v>
                </c:pt>
                <c:pt idx="8573">
                  <c:v>41560</c:v>
                </c:pt>
                <c:pt idx="8574">
                  <c:v>41561</c:v>
                </c:pt>
                <c:pt idx="8575">
                  <c:v>41562</c:v>
                </c:pt>
                <c:pt idx="8576">
                  <c:v>41563</c:v>
                </c:pt>
                <c:pt idx="8577">
                  <c:v>41564</c:v>
                </c:pt>
                <c:pt idx="8578">
                  <c:v>41565</c:v>
                </c:pt>
                <c:pt idx="8579">
                  <c:v>41566</c:v>
                </c:pt>
                <c:pt idx="8580">
                  <c:v>41567</c:v>
                </c:pt>
                <c:pt idx="8581">
                  <c:v>41568</c:v>
                </c:pt>
                <c:pt idx="8582">
                  <c:v>41569</c:v>
                </c:pt>
                <c:pt idx="8583">
                  <c:v>41570</c:v>
                </c:pt>
                <c:pt idx="8584">
                  <c:v>41571</c:v>
                </c:pt>
                <c:pt idx="8585">
                  <c:v>41572</c:v>
                </c:pt>
                <c:pt idx="8586">
                  <c:v>41573</c:v>
                </c:pt>
                <c:pt idx="8587">
                  <c:v>41574</c:v>
                </c:pt>
                <c:pt idx="8588">
                  <c:v>41575</c:v>
                </c:pt>
                <c:pt idx="8589">
                  <c:v>41576</c:v>
                </c:pt>
                <c:pt idx="8590">
                  <c:v>41577</c:v>
                </c:pt>
                <c:pt idx="8591">
                  <c:v>41578</c:v>
                </c:pt>
                <c:pt idx="8592">
                  <c:v>41579</c:v>
                </c:pt>
                <c:pt idx="8593">
                  <c:v>41580</c:v>
                </c:pt>
                <c:pt idx="8594">
                  <c:v>41581</c:v>
                </c:pt>
                <c:pt idx="8595">
                  <c:v>41582</c:v>
                </c:pt>
                <c:pt idx="8596">
                  <c:v>41583</c:v>
                </c:pt>
                <c:pt idx="8597">
                  <c:v>41584</c:v>
                </c:pt>
                <c:pt idx="8598">
                  <c:v>41585</c:v>
                </c:pt>
                <c:pt idx="8599">
                  <c:v>41586</c:v>
                </c:pt>
                <c:pt idx="8600">
                  <c:v>41587</c:v>
                </c:pt>
                <c:pt idx="8601">
                  <c:v>41588</c:v>
                </c:pt>
                <c:pt idx="8602">
                  <c:v>41589</c:v>
                </c:pt>
                <c:pt idx="8603">
                  <c:v>41590</c:v>
                </c:pt>
                <c:pt idx="8604">
                  <c:v>41591</c:v>
                </c:pt>
                <c:pt idx="8605">
                  <c:v>41592</c:v>
                </c:pt>
                <c:pt idx="8606">
                  <c:v>41593</c:v>
                </c:pt>
                <c:pt idx="8607">
                  <c:v>41594</c:v>
                </c:pt>
                <c:pt idx="8608">
                  <c:v>41595</c:v>
                </c:pt>
                <c:pt idx="8609">
                  <c:v>41596</c:v>
                </c:pt>
                <c:pt idx="8610">
                  <c:v>41597</c:v>
                </c:pt>
                <c:pt idx="8611">
                  <c:v>41598</c:v>
                </c:pt>
                <c:pt idx="8612">
                  <c:v>41599</c:v>
                </c:pt>
                <c:pt idx="8613">
                  <c:v>41600</c:v>
                </c:pt>
                <c:pt idx="8614">
                  <c:v>41601</c:v>
                </c:pt>
                <c:pt idx="8615">
                  <c:v>41602</c:v>
                </c:pt>
                <c:pt idx="8616">
                  <c:v>41603</c:v>
                </c:pt>
                <c:pt idx="8617">
                  <c:v>41604</c:v>
                </c:pt>
                <c:pt idx="8618">
                  <c:v>41605</c:v>
                </c:pt>
                <c:pt idx="8619">
                  <c:v>41606</c:v>
                </c:pt>
                <c:pt idx="8620">
                  <c:v>41607</c:v>
                </c:pt>
                <c:pt idx="8621">
                  <c:v>41608</c:v>
                </c:pt>
                <c:pt idx="8622">
                  <c:v>41609</c:v>
                </c:pt>
                <c:pt idx="8623">
                  <c:v>41610</c:v>
                </c:pt>
                <c:pt idx="8624">
                  <c:v>41611</c:v>
                </c:pt>
                <c:pt idx="8625">
                  <c:v>41612</c:v>
                </c:pt>
                <c:pt idx="8626">
                  <c:v>41613</c:v>
                </c:pt>
                <c:pt idx="8627">
                  <c:v>41614</c:v>
                </c:pt>
                <c:pt idx="8628">
                  <c:v>41615</c:v>
                </c:pt>
                <c:pt idx="8629">
                  <c:v>41616</c:v>
                </c:pt>
                <c:pt idx="8630">
                  <c:v>41617</c:v>
                </c:pt>
                <c:pt idx="8631">
                  <c:v>41618</c:v>
                </c:pt>
                <c:pt idx="8632">
                  <c:v>41619</c:v>
                </c:pt>
                <c:pt idx="8633">
                  <c:v>41620</c:v>
                </c:pt>
                <c:pt idx="8634">
                  <c:v>41621</c:v>
                </c:pt>
                <c:pt idx="8635">
                  <c:v>41622</c:v>
                </c:pt>
                <c:pt idx="8636">
                  <c:v>41623</c:v>
                </c:pt>
                <c:pt idx="8637">
                  <c:v>41624</c:v>
                </c:pt>
                <c:pt idx="8638">
                  <c:v>41625</c:v>
                </c:pt>
                <c:pt idx="8639">
                  <c:v>41626</c:v>
                </c:pt>
                <c:pt idx="8640">
                  <c:v>41627</c:v>
                </c:pt>
                <c:pt idx="8641">
                  <c:v>41628</c:v>
                </c:pt>
                <c:pt idx="8642">
                  <c:v>41629</c:v>
                </c:pt>
                <c:pt idx="8643">
                  <c:v>41630</c:v>
                </c:pt>
                <c:pt idx="8644">
                  <c:v>41631</c:v>
                </c:pt>
                <c:pt idx="8645">
                  <c:v>41632</c:v>
                </c:pt>
                <c:pt idx="8646">
                  <c:v>41633</c:v>
                </c:pt>
                <c:pt idx="8647">
                  <c:v>41634</c:v>
                </c:pt>
                <c:pt idx="8648">
                  <c:v>41635</c:v>
                </c:pt>
                <c:pt idx="8649">
                  <c:v>41636</c:v>
                </c:pt>
                <c:pt idx="8650">
                  <c:v>41637</c:v>
                </c:pt>
                <c:pt idx="8651">
                  <c:v>41638</c:v>
                </c:pt>
                <c:pt idx="8652">
                  <c:v>41639</c:v>
                </c:pt>
                <c:pt idx="8653">
                  <c:v>41640</c:v>
                </c:pt>
                <c:pt idx="8654">
                  <c:v>41641</c:v>
                </c:pt>
                <c:pt idx="8655">
                  <c:v>41642</c:v>
                </c:pt>
                <c:pt idx="8656">
                  <c:v>41643</c:v>
                </c:pt>
                <c:pt idx="8657">
                  <c:v>41644</c:v>
                </c:pt>
                <c:pt idx="8658">
                  <c:v>41645</c:v>
                </c:pt>
                <c:pt idx="8659">
                  <c:v>41646</c:v>
                </c:pt>
                <c:pt idx="8660">
                  <c:v>41647</c:v>
                </c:pt>
                <c:pt idx="8661">
                  <c:v>41648</c:v>
                </c:pt>
                <c:pt idx="8662">
                  <c:v>41649</c:v>
                </c:pt>
                <c:pt idx="8663">
                  <c:v>41650</c:v>
                </c:pt>
                <c:pt idx="8664">
                  <c:v>41651</c:v>
                </c:pt>
                <c:pt idx="8665">
                  <c:v>41652</c:v>
                </c:pt>
                <c:pt idx="8666">
                  <c:v>41653</c:v>
                </c:pt>
                <c:pt idx="8667">
                  <c:v>41654</c:v>
                </c:pt>
                <c:pt idx="8668">
                  <c:v>41655</c:v>
                </c:pt>
                <c:pt idx="8669">
                  <c:v>41656</c:v>
                </c:pt>
                <c:pt idx="8670">
                  <c:v>41657</c:v>
                </c:pt>
                <c:pt idx="8671">
                  <c:v>41658</c:v>
                </c:pt>
                <c:pt idx="8672">
                  <c:v>41659</c:v>
                </c:pt>
                <c:pt idx="8673">
                  <c:v>41660</c:v>
                </c:pt>
                <c:pt idx="8674">
                  <c:v>41661</c:v>
                </c:pt>
                <c:pt idx="8675">
                  <c:v>41662</c:v>
                </c:pt>
                <c:pt idx="8676">
                  <c:v>41663</c:v>
                </c:pt>
                <c:pt idx="8677">
                  <c:v>41664</c:v>
                </c:pt>
                <c:pt idx="8678">
                  <c:v>41665</c:v>
                </c:pt>
                <c:pt idx="8679">
                  <c:v>41666</c:v>
                </c:pt>
                <c:pt idx="8680">
                  <c:v>41667</c:v>
                </c:pt>
                <c:pt idx="8681">
                  <c:v>41668</c:v>
                </c:pt>
                <c:pt idx="8682">
                  <c:v>41669</c:v>
                </c:pt>
                <c:pt idx="8683">
                  <c:v>41670</c:v>
                </c:pt>
                <c:pt idx="8684">
                  <c:v>41671</c:v>
                </c:pt>
                <c:pt idx="8685">
                  <c:v>41672</c:v>
                </c:pt>
                <c:pt idx="8686">
                  <c:v>41673</c:v>
                </c:pt>
                <c:pt idx="8687">
                  <c:v>41674</c:v>
                </c:pt>
                <c:pt idx="8688">
                  <c:v>41675</c:v>
                </c:pt>
                <c:pt idx="8689">
                  <c:v>41676</c:v>
                </c:pt>
                <c:pt idx="8690">
                  <c:v>41677</c:v>
                </c:pt>
                <c:pt idx="8691">
                  <c:v>41678</c:v>
                </c:pt>
                <c:pt idx="8692">
                  <c:v>41679</c:v>
                </c:pt>
                <c:pt idx="8693">
                  <c:v>41680</c:v>
                </c:pt>
                <c:pt idx="8694">
                  <c:v>41681</c:v>
                </c:pt>
                <c:pt idx="8695">
                  <c:v>41682</c:v>
                </c:pt>
                <c:pt idx="8696">
                  <c:v>41683</c:v>
                </c:pt>
                <c:pt idx="8697">
                  <c:v>41684</c:v>
                </c:pt>
                <c:pt idx="8698">
                  <c:v>41685</c:v>
                </c:pt>
                <c:pt idx="8699">
                  <c:v>41686</c:v>
                </c:pt>
                <c:pt idx="8700">
                  <c:v>41687</c:v>
                </c:pt>
                <c:pt idx="8701">
                  <c:v>41688</c:v>
                </c:pt>
                <c:pt idx="8702">
                  <c:v>41689</c:v>
                </c:pt>
                <c:pt idx="8703">
                  <c:v>41690</c:v>
                </c:pt>
                <c:pt idx="8704">
                  <c:v>41691</c:v>
                </c:pt>
                <c:pt idx="8705">
                  <c:v>41692</c:v>
                </c:pt>
                <c:pt idx="8706">
                  <c:v>41693</c:v>
                </c:pt>
                <c:pt idx="8707">
                  <c:v>41694</c:v>
                </c:pt>
                <c:pt idx="8708">
                  <c:v>41695</c:v>
                </c:pt>
                <c:pt idx="8709">
                  <c:v>41696</c:v>
                </c:pt>
                <c:pt idx="8710">
                  <c:v>41697</c:v>
                </c:pt>
                <c:pt idx="8711">
                  <c:v>41698</c:v>
                </c:pt>
                <c:pt idx="8712">
                  <c:v>41699</c:v>
                </c:pt>
                <c:pt idx="8713">
                  <c:v>41700</c:v>
                </c:pt>
                <c:pt idx="8714">
                  <c:v>41701</c:v>
                </c:pt>
                <c:pt idx="8715">
                  <c:v>41702</c:v>
                </c:pt>
                <c:pt idx="8716">
                  <c:v>41703</c:v>
                </c:pt>
                <c:pt idx="8717">
                  <c:v>41704</c:v>
                </c:pt>
                <c:pt idx="8718">
                  <c:v>41705</c:v>
                </c:pt>
                <c:pt idx="8719">
                  <c:v>41706</c:v>
                </c:pt>
                <c:pt idx="8720">
                  <c:v>41707</c:v>
                </c:pt>
                <c:pt idx="8721">
                  <c:v>41708</c:v>
                </c:pt>
                <c:pt idx="8722">
                  <c:v>41709</c:v>
                </c:pt>
                <c:pt idx="8723">
                  <c:v>41710</c:v>
                </c:pt>
                <c:pt idx="8724">
                  <c:v>41711</c:v>
                </c:pt>
                <c:pt idx="8725">
                  <c:v>41712</c:v>
                </c:pt>
                <c:pt idx="8726">
                  <c:v>41713</c:v>
                </c:pt>
                <c:pt idx="8727">
                  <c:v>41714</c:v>
                </c:pt>
                <c:pt idx="8728">
                  <c:v>41715</c:v>
                </c:pt>
                <c:pt idx="8729">
                  <c:v>41716</c:v>
                </c:pt>
                <c:pt idx="8730">
                  <c:v>41717</c:v>
                </c:pt>
                <c:pt idx="8731">
                  <c:v>41718</c:v>
                </c:pt>
                <c:pt idx="8732">
                  <c:v>41719</c:v>
                </c:pt>
                <c:pt idx="8733">
                  <c:v>41720</c:v>
                </c:pt>
                <c:pt idx="8734">
                  <c:v>41721</c:v>
                </c:pt>
                <c:pt idx="8735">
                  <c:v>41722</c:v>
                </c:pt>
                <c:pt idx="8736">
                  <c:v>41723</c:v>
                </c:pt>
                <c:pt idx="8737">
                  <c:v>41724</c:v>
                </c:pt>
                <c:pt idx="8738">
                  <c:v>41725</c:v>
                </c:pt>
                <c:pt idx="8739">
                  <c:v>41726</c:v>
                </c:pt>
                <c:pt idx="8740">
                  <c:v>41727</c:v>
                </c:pt>
                <c:pt idx="8741">
                  <c:v>41728</c:v>
                </c:pt>
                <c:pt idx="8742">
                  <c:v>41729</c:v>
                </c:pt>
                <c:pt idx="8743">
                  <c:v>41730</c:v>
                </c:pt>
                <c:pt idx="8744">
                  <c:v>41731</c:v>
                </c:pt>
                <c:pt idx="8745">
                  <c:v>41732</c:v>
                </c:pt>
                <c:pt idx="8746">
                  <c:v>41733</c:v>
                </c:pt>
                <c:pt idx="8747">
                  <c:v>41734</c:v>
                </c:pt>
                <c:pt idx="8748">
                  <c:v>41735</c:v>
                </c:pt>
                <c:pt idx="8749">
                  <c:v>41736</c:v>
                </c:pt>
                <c:pt idx="8750">
                  <c:v>41737</c:v>
                </c:pt>
                <c:pt idx="8751">
                  <c:v>41738</c:v>
                </c:pt>
                <c:pt idx="8752">
                  <c:v>41739</c:v>
                </c:pt>
                <c:pt idx="8753">
                  <c:v>41740</c:v>
                </c:pt>
                <c:pt idx="8754">
                  <c:v>41741</c:v>
                </c:pt>
                <c:pt idx="8755">
                  <c:v>41742</c:v>
                </c:pt>
                <c:pt idx="8756">
                  <c:v>41743</c:v>
                </c:pt>
                <c:pt idx="8757">
                  <c:v>41744</c:v>
                </c:pt>
                <c:pt idx="8758">
                  <c:v>41745</c:v>
                </c:pt>
                <c:pt idx="8759">
                  <c:v>41746</c:v>
                </c:pt>
                <c:pt idx="8760">
                  <c:v>41747</c:v>
                </c:pt>
                <c:pt idx="8761">
                  <c:v>41748</c:v>
                </c:pt>
                <c:pt idx="8762">
                  <c:v>41749</c:v>
                </c:pt>
                <c:pt idx="8763">
                  <c:v>41750</c:v>
                </c:pt>
                <c:pt idx="8764">
                  <c:v>41751</c:v>
                </c:pt>
                <c:pt idx="8765">
                  <c:v>41752</c:v>
                </c:pt>
                <c:pt idx="8766">
                  <c:v>41753</c:v>
                </c:pt>
                <c:pt idx="8767">
                  <c:v>41754</c:v>
                </c:pt>
                <c:pt idx="8768">
                  <c:v>41755</c:v>
                </c:pt>
                <c:pt idx="8769">
                  <c:v>41756</c:v>
                </c:pt>
                <c:pt idx="8770">
                  <c:v>41757</c:v>
                </c:pt>
                <c:pt idx="8771">
                  <c:v>41758</c:v>
                </c:pt>
                <c:pt idx="8772">
                  <c:v>41759</c:v>
                </c:pt>
                <c:pt idx="8773">
                  <c:v>41760</c:v>
                </c:pt>
                <c:pt idx="8774">
                  <c:v>41761</c:v>
                </c:pt>
                <c:pt idx="8775">
                  <c:v>41762</c:v>
                </c:pt>
                <c:pt idx="8776">
                  <c:v>41763</c:v>
                </c:pt>
                <c:pt idx="8777">
                  <c:v>41764</c:v>
                </c:pt>
                <c:pt idx="8778">
                  <c:v>41765</c:v>
                </c:pt>
                <c:pt idx="8779">
                  <c:v>41766</c:v>
                </c:pt>
                <c:pt idx="8780">
                  <c:v>41767</c:v>
                </c:pt>
                <c:pt idx="8781">
                  <c:v>41768</c:v>
                </c:pt>
                <c:pt idx="8782">
                  <c:v>41769</c:v>
                </c:pt>
                <c:pt idx="8783">
                  <c:v>41770</c:v>
                </c:pt>
                <c:pt idx="8784">
                  <c:v>41771</c:v>
                </c:pt>
                <c:pt idx="8785">
                  <c:v>41772</c:v>
                </c:pt>
                <c:pt idx="8786">
                  <c:v>41773</c:v>
                </c:pt>
                <c:pt idx="8787">
                  <c:v>41774</c:v>
                </c:pt>
                <c:pt idx="8788">
                  <c:v>41775</c:v>
                </c:pt>
                <c:pt idx="8789">
                  <c:v>41776</c:v>
                </c:pt>
                <c:pt idx="8790">
                  <c:v>41777</c:v>
                </c:pt>
                <c:pt idx="8791">
                  <c:v>41778</c:v>
                </c:pt>
                <c:pt idx="8792">
                  <c:v>41779</c:v>
                </c:pt>
                <c:pt idx="8793">
                  <c:v>41780</c:v>
                </c:pt>
                <c:pt idx="8794">
                  <c:v>41781</c:v>
                </c:pt>
                <c:pt idx="8795">
                  <c:v>41782</c:v>
                </c:pt>
                <c:pt idx="8796">
                  <c:v>41783</c:v>
                </c:pt>
                <c:pt idx="8797">
                  <c:v>41784</c:v>
                </c:pt>
                <c:pt idx="8798">
                  <c:v>41785</c:v>
                </c:pt>
                <c:pt idx="8799">
                  <c:v>41786</c:v>
                </c:pt>
                <c:pt idx="8800">
                  <c:v>41787</c:v>
                </c:pt>
                <c:pt idx="8801">
                  <c:v>41788</c:v>
                </c:pt>
                <c:pt idx="8802">
                  <c:v>41789</c:v>
                </c:pt>
                <c:pt idx="8803">
                  <c:v>41790</c:v>
                </c:pt>
                <c:pt idx="8804">
                  <c:v>41791</c:v>
                </c:pt>
                <c:pt idx="8805">
                  <c:v>41792</c:v>
                </c:pt>
                <c:pt idx="8806">
                  <c:v>41793</c:v>
                </c:pt>
                <c:pt idx="8807">
                  <c:v>41794</c:v>
                </c:pt>
                <c:pt idx="8808">
                  <c:v>41795</c:v>
                </c:pt>
                <c:pt idx="8809">
                  <c:v>41796</c:v>
                </c:pt>
                <c:pt idx="8810">
                  <c:v>41797</c:v>
                </c:pt>
                <c:pt idx="8811">
                  <c:v>41798</c:v>
                </c:pt>
                <c:pt idx="8812">
                  <c:v>41799</c:v>
                </c:pt>
                <c:pt idx="8813">
                  <c:v>41800</c:v>
                </c:pt>
                <c:pt idx="8814">
                  <c:v>41801</c:v>
                </c:pt>
                <c:pt idx="8815">
                  <c:v>41802</c:v>
                </c:pt>
                <c:pt idx="8816">
                  <c:v>41803</c:v>
                </c:pt>
                <c:pt idx="8817">
                  <c:v>41804</c:v>
                </c:pt>
                <c:pt idx="8818">
                  <c:v>41805</c:v>
                </c:pt>
                <c:pt idx="8819">
                  <c:v>41806</c:v>
                </c:pt>
                <c:pt idx="8820">
                  <c:v>41807</c:v>
                </c:pt>
                <c:pt idx="8821">
                  <c:v>41808</c:v>
                </c:pt>
                <c:pt idx="8822">
                  <c:v>41809</c:v>
                </c:pt>
                <c:pt idx="8823">
                  <c:v>41810</c:v>
                </c:pt>
                <c:pt idx="8824">
                  <c:v>41811</c:v>
                </c:pt>
                <c:pt idx="8825">
                  <c:v>41812</c:v>
                </c:pt>
                <c:pt idx="8826">
                  <c:v>41813</c:v>
                </c:pt>
                <c:pt idx="8827">
                  <c:v>41814</c:v>
                </c:pt>
                <c:pt idx="8828">
                  <c:v>41815</c:v>
                </c:pt>
                <c:pt idx="8829">
                  <c:v>41816</c:v>
                </c:pt>
                <c:pt idx="8830">
                  <c:v>41817</c:v>
                </c:pt>
                <c:pt idx="8831">
                  <c:v>41818</c:v>
                </c:pt>
                <c:pt idx="8832">
                  <c:v>41819</c:v>
                </c:pt>
                <c:pt idx="8833">
                  <c:v>41820</c:v>
                </c:pt>
                <c:pt idx="8834">
                  <c:v>41821</c:v>
                </c:pt>
                <c:pt idx="8835">
                  <c:v>41822</c:v>
                </c:pt>
                <c:pt idx="8836">
                  <c:v>41823</c:v>
                </c:pt>
                <c:pt idx="8837">
                  <c:v>41824</c:v>
                </c:pt>
                <c:pt idx="8838">
                  <c:v>41825</c:v>
                </c:pt>
                <c:pt idx="8839">
                  <c:v>41826</c:v>
                </c:pt>
                <c:pt idx="8840">
                  <c:v>41827</c:v>
                </c:pt>
                <c:pt idx="8841">
                  <c:v>41828</c:v>
                </c:pt>
                <c:pt idx="8842">
                  <c:v>41829</c:v>
                </c:pt>
                <c:pt idx="8843">
                  <c:v>41830</c:v>
                </c:pt>
                <c:pt idx="8844">
                  <c:v>41831</c:v>
                </c:pt>
                <c:pt idx="8845">
                  <c:v>41832</c:v>
                </c:pt>
                <c:pt idx="8846">
                  <c:v>41833</c:v>
                </c:pt>
                <c:pt idx="8847">
                  <c:v>41834</c:v>
                </c:pt>
                <c:pt idx="8848">
                  <c:v>41835</c:v>
                </c:pt>
                <c:pt idx="8849">
                  <c:v>41836</c:v>
                </c:pt>
                <c:pt idx="8850">
                  <c:v>41837</c:v>
                </c:pt>
                <c:pt idx="8851">
                  <c:v>41838</c:v>
                </c:pt>
                <c:pt idx="8852">
                  <c:v>41839</c:v>
                </c:pt>
                <c:pt idx="8853">
                  <c:v>41840</c:v>
                </c:pt>
                <c:pt idx="8854">
                  <c:v>41841</c:v>
                </c:pt>
                <c:pt idx="8855">
                  <c:v>41842</c:v>
                </c:pt>
                <c:pt idx="8856">
                  <c:v>41843</c:v>
                </c:pt>
                <c:pt idx="8857">
                  <c:v>41844</c:v>
                </c:pt>
                <c:pt idx="8858">
                  <c:v>41845</c:v>
                </c:pt>
                <c:pt idx="8859">
                  <c:v>41846</c:v>
                </c:pt>
                <c:pt idx="8860">
                  <c:v>41847</c:v>
                </c:pt>
                <c:pt idx="8861">
                  <c:v>41848</c:v>
                </c:pt>
                <c:pt idx="8862">
                  <c:v>41849</c:v>
                </c:pt>
                <c:pt idx="8863">
                  <c:v>41850</c:v>
                </c:pt>
                <c:pt idx="8864">
                  <c:v>41851</c:v>
                </c:pt>
                <c:pt idx="8865">
                  <c:v>41852</c:v>
                </c:pt>
                <c:pt idx="8866">
                  <c:v>41853</c:v>
                </c:pt>
                <c:pt idx="8867">
                  <c:v>41854</c:v>
                </c:pt>
                <c:pt idx="8868">
                  <c:v>41855</c:v>
                </c:pt>
                <c:pt idx="8869">
                  <c:v>41856</c:v>
                </c:pt>
                <c:pt idx="8870">
                  <c:v>41857</c:v>
                </c:pt>
                <c:pt idx="8871">
                  <c:v>41858</c:v>
                </c:pt>
                <c:pt idx="8872">
                  <c:v>41859</c:v>
                </c:pt>
                <c:pt idx="8873">
                  <c:v>41862</c:v>
                </c:pt>
                <c:pt idx="8874">
                  <c:v>41863</c:v>
                </c:pt>
                <c:pt idx="8875">
                  <c:v>41864</c:v>
                </c:pt>
                <c:pt idx="8876">
                  <c:v>41865</c:v>
                </c:pt>
                <c:pt idx="8877">
                  <c:v>41866</c:v>
                </c:pt>
                <c:pt idx="8878">
                  <c:v>41869</c:v>
                </c:pt>
                <c:pt idx="8879">
                  <c:v>41870</c:v>
                </c:pt>
                <c:pt idx="8880">
                  <c:v>41871</c:v>
                </c:pt>
                <c:pt idx="8881">
                  <c:v>41872</c:v>
                </c:pt>
                <c:pt idx="8882">
                  <c:v>41873</c:v>
                </c:pt>
                <c:pt idx="8883">
                  <c:v>41876</c:v>
                </c:pt>
                <c:pt idx="8884">
                  <c:v>41877</c:v>
                </c:pt>
                <c:pt idx="8885">
                  <c:v>41878</c:v>
                </c:pt>
                <c:pt idx="8886">
                  <c:v>41879</c:v>
                </c:pt>
                <c:pt idx="8887">
                  <c:v>41880</c:v>
                </c:pt>
                <c:pt idx="8888">
                  <c:v>41883</c:v>
                </c:pt>
                <c:pt idx="8889">
                  <c:v>41884</c:v>
                </c:pt>
                <c:pt idx="8890">
                  <c:v>41885</c:v>
                </c:pt>
                <c:pt idx="8891">
                  <c:v>41886</c:v>
                </c:pt>
                <c:pt idx="8892">
                  <c:v>41887</c:v>
                </c:pt>
                <c:pt idx="8893">
                  <c:v>41890</c:v>
                </c:pt>
                <c:pt idx="8894">
                  <c:v>41891</c:v>
                </c:pt>
                <c:pt idx="8895">
                  <c:v>41892</c:v>
                </c:pt>
                <c:pt idx="8896">
                  <c:v>41893</c:v>
                </c:pt>
                <c:pt idx="8897">
                  <c:v>41894</c:v>
                </c:pt>
                <c:pt idx="8898">
                  <c:v>41897</c:v>
                </c:pt>
                <c:pt idx="8899">
                  <c:v>41898</c:v>
                </c:pt>
                <c:pt idx="8900">
                  <c:v>41899</c:v>
                </c:pt>
                <c:pt idx="8901">
                  <c:v>41900</c:v>
                </c:pt>
                <c:pt idx="8902">
                  <c:v>41901</c:v>
                </c:pt>
                <c:pt idx="8903">
                  <c:v>41904</c:v>
                </c:pt>
                <c:pt idx="8904">
                  <c:v>41905</c:v>
                </c:pt>
                <c:pt idx="8905">
                  <c:v>41906</c:v>
                </c:pt>
                <c:pt idx="8906">
                  <c:v>41907</c:v>
                </c:pt>
                <c:pt idx="8907">
                  <c:v>41908</c:v>
                </c:pt>
                <c:pt idx="8908">
                  <c:v>41911</c:v>
                </c:pt>
                <c:pt idx="8909">
                  <c:v>41912</c:v>
                </c:pt>
                <c:pt idx="8910">
                  <c:v>41913</c:v>
                </c:pt>
                <c:pt idx="8911">
                  <c:v>41914</c:v>
                </c:pt>
                <c:pt idx="8912">
                  <c:v>41915</c:v>
                </c:pt>
                <c:pt idx="8913">
                  <c:v>41918</c:v>
                </c:pt>
                <c:pt idx="8914">
                  <c:v>41919</c:v>
                </c:pt>
                <c:pt idx="8915">
                  <c:v>41920</c:v>
                </c:pt>
                <c:pt idx="8916">
                  <c:v>41921</c:v>
                </c:pt>
                <c:pt idx="8917">
                  <c:v>41922</c:v>
                </c:pt>
                <c:pt idx="8918">
                  <c:v>41925</c:v>
                </c:pt>
                <c:pt idx="8919">
                  <c:v>41926</c:v>
                </c:pt>
                <c:pt idx="8920">
                  <c:v>41927</c:v>
                </c:pt>
                <c:pt idx="8921">
                  <c:v>41928</c:v>
                </c:pt>
                <c:pt idx="8922">
                  <c:v>41929</c:v>
                </c:pt>
                <c:pt idx="8923">
                  <c:v>41932</c:v>
                </c:pt>
                <c:pt idx="8924">
                  <c:v>41933</c:v>
                </c:pt>
                <c:pt idx="8925">
                  <c:v>41934</c:v>
                </c:pt>
                <c:pt idx="8926">
                  <c:v>41935</c:v>
                </c:pt>
                <c:pt idx="8927">
                  <c:v>41936</c:v>
                </c:pt>
                <c:pt idx="8928">
                  <c:v>41939</c:v>
                </c:pt>
                <c:pt idx="8929">
                  <c:v>41940</c:v>
                </c:pt>
                <c:pt idx="8930">
                  <c:v>41941</c:v>
                </c:pt>
                <c:pt idx="8931">
                  <c:v>41942</c:v>
                </c:pt>
                <c:pt idx="8932">
                  <c:v>41943</c:v>
                </c:pt>
                <c:pt idx="8933">
                  <c:v>41946</c:v>
                </c:pt>
                <c:pt idx="8934">
                  <c:v>41947</c:v>
                </c:pt>
                <c:pt idx="8935">
                  <c:v>41948</c:v>
                </c:pt>
                <c:pt idx="8936">
                  <c:v>41949</c:v>
                </c:pt>
                <c:pt idx="8937">
                  <c:v>41950</c:v>
                </c:pt>
                <c:pt idx="8938">
                  <c:v>41953</c:v>
                </c:pt>
                <c:pt idx="8939">
                  <c:v>41954</c:v>
                </c:pt>
                <c:pt idx="8940">
                  <c:v>41955</c:v>
                </c:pt>
                <c:pt idx="8941">
                  <c:v>41956</c:v>
                </c:pt>
                <c:pt idx="8942">
                  <c:v>41957</c:v>
                </c:pt>
                <c:pt idx="8943">
                  <c:v>41960</c:v>
                </c:pt>
                <c:pt idx="8944">
                  <c:v>41961</c:v>
                </c:pt>
                <c:pt idx="8945">
                  <c:v>41962</c:v>
                </c:pt>
                <c:pt idx="8946">
                  <c:v>41963</c:v>
                </c:pt>
                <c:pt idx="8947">
                  <c:v>41964</c:v>
                </c:pt>
                <c:pt idx="8948">
                  <c:v>41967</c:v>
                </c:pt>
                <c:pt idx="8949">
                  <c:v>41968</c:v>
                </c:pt>
                <c:pt idx="8950">
                  <c:v>41969</c:v>
                </c:pt>
                <c:pt idx="8951">
                  <c:v>41970</c:v>
                </c:pt>
                <c:pt idx="8952">
                  <c:v>41971</c:v>
                </c:pt>
                <c:pt idx="8953">
                  <c:v>41974</c:v>
                </c:pt>
                <c:pt idx="8954">
                  <c:v>41975</c:v>
                </c:pt>
                <c:pt idx="8955">
                  <c:v>41976</c:v>
                </c:pt>
                <c:pt idx="8956">
                  <c:v>41977</c:v>
                </c:pt>
                <c:pt idx="8957">
                  <c:v>41978</c:v>
                </c:pt>
                <c:pt idx="8958">
                  <c:v>41981</c:v>
                </c:pt>
                <c:pt idx="8959">
                  <c:v>41982</c:v>
                </c:pt>
                <c:pt idx="8960">
                  <c:v>41983</c:v>
                </c:pt>
                <c:pt idx="8961">
                  <c:v>41984</c:v>
                </c:pt>
                <c:pt idx="8962">
                  <c:v>41985</c:v>
                </c:pt>
                <c:pt idx="8963">
                  <c:v>41988</c:v>
                </c:pt>
                <c:pt idx="8964">
                  <c:v>41989</c:v>
                </c:pt>
                <c:pt idx="8965">
                  <c:v>41990</c:v>
                </c:pt>
                <c:pt idx="8966">
                  <c:v>41991</c:v>
                </c:pt>
                <c:pt idx="8967">
                  <c:v>41992</c:v>
                </c:pt>
                <c:pt idx="8968">
                  <c:v>41995</c:v>
                </c:pt>
                <c:pt idx="8969">
                  <c:v>41996</c:v>
                </c:pt>
                <c:pt idx="8970">
                  <c:v>41997</c:v>
                </c:pt>
                <c:pt idx="8971">
                  <c:v>41999</c:v>
                </c:pt>
                <c:pt idx="8972">
                  <c:v>42002</c:v>
                </c:pt>
                <c:pt idx="8973">
                  <c:v>42003</c:v>
                </c:pt>
                <c:pt idx="8974">
                  <c:v>42004</c:v>
                </c:pt>
                <c:pt idx="8975">
                  <c:v>42006</c:v>
                </c:pt>
                <c:pt idx="8976">
                  <c:v>42009</c:v>
                </c:pt>
                <c:pt idx="8977">
                  <c:v>42010</c:v>
                </c:pt>
                <c:pt idx="8978">
                  <c:v>42011</c:v>
                </c:pt>
                <c:pt idx="8979">
                  <c:v>42012</c:v>
                </c:pt>
                <c:pt idx="8980">
                  <c:v>42013</c:v>
                </c:pt>
                <c:pt idx="8981">
                  <c:v>42016</c:v>
                </c:pt>
                <c:pt idx="8982">
                  <c:v>42017</c:v>
                </c:pt>
                <c:pt idx="8983">
                  <c:v>42018</c:v>
                </c:pt>
                <c:pt idx="8984">
                  <c:v>42019</c:v>
                </c:pt>
                <c:pt idx="8985">
                  <c:v>42020</c:v>
                </c:pt>
                <c:pt idx="8986">
                  <c:v>42023</c:v>
                </c:pt>
                <c:pt idx="8987">
                  <c:v>42024</c:v>
                </c:pt>
                <c:pt idx="8988">
                  <c:v>42025</c:v>
                </c:pt>
                <c:pt idx="8989">
                  <c:v>42026</c:v>
                </c:pt>
                <c:pt idx="8990">
                  <c:v>42027</c:v>
                </c:pt>
                <c:pt idx="8991">
                  <c:v>42030</c:v>
                </c:pt>
                <c:pt idx="8992">
                  <c:v>42031</c:v>
                </c:pt>
                <c:pt idx="8993">
                  <c:v>42032</c:v>
                </c:pt>
                <c:pt idx="8994">
                  <c:v>42033</c:v>
                </c:pt>
                <c:pt idx="8995">
                  <c:v>42034</c:v>
                </c:pt>
                <c:pt idx="8996">
                  <c:v>42037</c:v>
                </c:pt>
                <c:pt idx="8997">
                  <c:v>42038</c:v>
                </c:pt>
                <c:pt idx="8998">
                  <c:v>42039</c:v>
                </c:pt>
                <c:pt idx="8999">
                  <c:v>42040</c:v>
                </c:pt>
                <c:pt idx="9000">
                  <c:v>42041</c:v>
                </c:pt>
                <c:pt idx="9001">
                  <c:v>42044</c:v>
                </c:pt>
                <c:pt idx="9002">
                  <c:v>42045</c:v>
                </c:pt>
                <c:pt idx="9003">
                  <c:v>42046</c:v>
                </c:pt>
                <c:pt idx="9004">
                  <c:v>42047</c:v>
                </c:pt>
                <c:pt idx="9005">
                  <c:v>42048</c:v>
                </c:pt>
                <c:pt idx="9006">
                  <c:v>42053</c:v>
                </c:pt>
                <c:pt idx="9007">
                  <c:v>42054</c:v>
                </c:pt>
                <c:pt idx="9008">
                  <c:v>42055</c:v>
                </c:pt>
                <c:pt idx="9009">
                  <c:v>42058</c:v>
                </c:pt>
                <c:pt idx="9010">
                  <c:v>42059</c:v>
                </c:pt>
                <c:pt idx="9011">
                  <c:v>42060</c:v>
                </c:pt>
                <c:pt idx="9012">
                  <c:v>42061</c:v>
                </c:pt>
                <c:pt idx="9013">
                  <c:v>42062</c:v>
                </c:pt>
                <c:pt idx="9014">
                  <c:v>42065</c:v>
                </c:pt>
                <c:pt idx="9015">
                  <c:v>42066</c:v>
                </c:pt>
                <c:pt idx="9016">
                  <c:v>42067</c:v>
                </c:pt>
                <c:pt idx="9017">
                  <c:v>42068</c:v>
                </c:pt>
                <c:pt idx="9018">
                  <c:v>42069</c:v>
                </c:pt>
                <c:pt idx="9019">
                  <c:v>42072</c:v>
                </c:pt>
                <c:pt idx="9020">
                  <c:v>42073</c:v>
                </c:pt>
                <c:pt idx="9021">
                  <c:v>42074</c:v>
                </c:pt>
                <c:pt idx="9022">
                  <c:v>42075</c:v>
                </c:pt>
                <c:pt idx="9023">
                  <c:v>42076</c:v>
                </c:pt>
                <c:pt idx="9024">
                  <c:v>42079</c:v>
                </c:pt>
                <c:pt idx="9025">
                  <c:v>42080</c:v>
                </c:pt>
                <c:pt idx="9026">
                  <c:v>42081</c:v>
                </c:pt>
                <c:pt idx="9027">
                  <c:v>42082</c:v>
                </c:pt>
                <c:pt idx="9028">
                  <c:v>42083</c:v>
                </c:pt>
                <c:pt idx="9029">
                  <c:v>42086</c:v>
                </c:pt>
                <c:pt idx="9030">
                  <c:v>42087</c:v>
                </c:pt>
                <c:pt idx="9031">
                  <c:v>42088</c:v>
                </c:pt>
                <c:pt idx="9032">
                  <c:v>42089</c:v>
                </c:pt>
                <c:pt idx="9033">
                  <c:v>42090</c:v>
                </c:pt>
                <c:pt idx="9034">
                  <c:v>42093</c:v>
                </c:pt>
                <c:pt idx="9035">
                  <c:v>42094</c:v>
                </c:pt>
                <c:pt idx="9036">
                  <c:v>42095</c:v>
                </c:pt>
                <c:pt idx="9037">
                  <c:v>42096</c:v>
                </c:pt>
                <c:pt idx="9038">
                  <c:v>42100</c:v>
                </c:pt>
                <c:pt idx="9039">
                  <c:v>42101</c:v>
                </c:pt>
                <c:pt idx="9040">
                  <c:v>42102</c:v>
                </c:pt>
                <c:pt idx="9041">
                  <c:v>42103</c:v>
                </c:pt>
                <c:pt idx="9042">
                  <c:v>42104</c:v>
                </c:pt>
                <c:pt idx="9043">
                  <c:v>42107</c:v>
                </c:pt>
                <c:pt idx="9044">
                  <c:v>42108</c:v>
                </c:pt>
                <c:pt idx="9045">
                  <c:v>42109</c:v>
                </c:pt>
                <c:pt idx="9046">
                  <c:v>42110</c:v>
                </c:pt>
                <c:pt idx="9047">
                  <c:v>42111</c:v>
                </c:pt>
                <c:pt idx="9048">
                  <c:v>42114</c:v>
                </c:pt>
                <c:pt idx="9049">
                  <c:v>42116</c:v>
                </c:pt>
                <c:pt idx="9050">
                  <c:v>42117</c:v>
                </c:pt>
                <c:pt idx="9051">
                  <c:v>42118</c:v>
                </c:pt>
                <c:pt idx="9052">
                  <c:v>42121</c:v>
                </c:pt>
                <c:pt idx="9053">
                  <c:v>42123</c:v>
                </c:pt>
                <c:pt idx="9054">
                  <c:v>42124</c:v>
                </c:pt>
                <c:pt idx="9055">
                  <c:v>42125</c:v>
                </c:pt>
                <c:pt idx="9056">
                  <c:v>42126</c:v>
                </c:pt>
                <c:pt idx="9057">
                  <c:v>42127</c:v>
                </c:pt>
                <c:pt idx="9058">
                  <c:v>42128</c:v>
                </c:pt>
                <c:pt idx="9059">
                  <c:v>42129</c:v>
                </c:pt>
                <c:pt idx="9060">
                  <c:v>42130</c:v>
                </c:pt>
                <c:pt idx="9061">
                  <c:v>42131</c:v>
                </c:pt>
                <c:pt idx="9062">
                  <c:v>42132</c:v>
                </c:pt>
                <c:pt idx="9063">
                  <c:v>42133</c:v>
                </c:pt>
                <c:pt idx="9064">
                  <c:v>42134</c:v>
                </c:pt>
                <c:pt idx="9065">
                  <c:v>42135</c:v>
                </c:pt>
                <c:pt idx="9066">
                  <c:v>42136</c:v>
                </c:pt>
                <c:pt idx="9067">
                  <c:v>42137</c:v>
                </c:pt>
                <c:pt idx="9068">
                  <c:v>42138</c:v>
                </c:pt>
                <c:pt idx="9069">
                  <c:v>42139</c:v>
                </c:pt>
                <c:pt idx="9070">
                  <c:v>42140</c:v>
                </c:pt>
                <c:pt idx="9071">
                  <c:v>42141</c:v>
                </c:pt>
                <c:pt idx="9072">
                  <c:v>42142</c:v>
                </c:pt>
                <c:pt idx="9073">
                  <c:v>42143</c:v>
                </c:pt>
                <c:pt idx="9074">
                  <c:v>42144</c:v>
                </c:pt>
                <c:pt idx="9075">
                  <c:v>42145</c:v>
                </c:pt>
                <c:pt idx="9076">
                  <c:v>42146</c:v>
                </c:pt>
                <c:pt idx="9077">
                  <c:v>42147</c:v>
                </c:pt>
                <c:pt idx="9078">
                  <c:v>42148</c:v>
                </c:pt>
                <c:pt idx="9079">
                  <c:v>42149</c:v>
                </c:pt>
                <c:pt idx="9080">
                  <c:v>42150</c:v>
                </c:pt>
                <c:pt idx="9081">
                  <c:v>42151</c:v>
                </c:pt>
                <c:pt idx="9082">
                  <c:v>42152</c:v>
                </c:pt>
                <c:pt idx="9083">
                  <c:v>42153</c:v>
                </c:pt>
                <c:pt idx="9084">
                  <c:v>42154</c:v>
                </c:pt>
                <c:pt idx="9085">
                  <c:v>42155</c:v>
                </c:pt>
                <c:pt idx="9086">
                  <c:v>42156</c:v>
                </c:pt>
                <c:pt idx="9087">
                  <c:v>42157</c:v>
                </c:pt>
                <c:pt idx="9088">
                  <c:v>42158</c:v>
                </c:pt>
                <c:pt idx="9089">
                  <c:v>42159</c:v>
                </c:pt>
                <c:pt idx="9090">
                  <c:v>42160</c:v>
                </c:pt>
                <c:pt idx="9091">
                  <c:v>42161</c:v>
                </c:pt>
                <c:pt idx="9092">
                  <c:v>42162</c:v>
                </c:pt>
                <c:pt idx="9093">
                  <c:v>42163</c:v>
                </c:pt>
                <c:pt idx="9094">
                  <c:v>42164</c:v>
                </c:pt>
                <c:pt idx="9095">
                  <c:v>42165</c:v>
                </c:pt>
                <c:pt idx="9096">
                  <c:v>42166</c:v>
                </c:pt>
                <c:pt idx="9097">
                  <c:v>42167</c:v>
                </c:pt>
                <c:pt idx="9098">
                  <c:v>42168</c:v>
                </c:pt>
                <c:pt idx="9099">
                  <c:v>42169</c:v>
                </c:pt>
                <c:pt idx="9100">
                  <c:v>42170</c:v>
                </c:pt>
                <c:pt idx="9101">
                  <c:v>42171</c:v>
                </c:pt>
                <c:pt idx="9102">
                  <c:v>42172</c:v>
                </c:pt>
                <c:pt idx="9103">
                  <c:v>42173</c:v>
                </c:pt>
                <c:pt idx="9104">
                  <c:v>42174</c:v>
                </c:pt>
                <c:pt idx="9105">
                  <c:v>42175</c:v>
                </c:pt>
                <c:pt idx="9106">
                  <c:v>42176</c:v>
                </c:pt>
                <c:pt idx="9107">
                  <c:v>42177</c:v>
                </c:pt>
                <c:pt idx="9108">
                  <c:v>42178</c:v>
                </c:pt>
                <c:pt idx="9109">
                  <c:v>42179</c:v>
                </c:pt>
                <c:pt idx="9110">
                  <c:v>42180</c:v>
                </c:pt>
                <c:pt idx="9111">
                  <c:v>42181</c:v>
                </c:pt>
                <c:pt idx="9112">
                  <c:v>42182</c:v>
                </c:pt>
                <c:pt idx="9113">
                  <c:v>42183</c:v>
                </c:pt>
                <c:pt idx="9114">
                  <c:v>42184</c:v>
                </c:pt>
                <c:pt idx="9115">
                  <c:v>42185</c:v>
                </c:pt>
                <c:pt idx="9116">
                  <c:v>42186</c:v>
                </c:pt>
                <c:pt idx="9117">
                  <c:v>42187</c:v>
                </c:pt>
                <c:pt idx="9118">
                  <c:v>42188</c:v>
                </c:pt>
                <c:pt idx="9119">
                  <c:v>42191</c:v>
                </c:pt>
                <c:pt idx="9120">
                  <c:v>42192</c:v>
                </c:pt>
                <c:pt idx="9121">
                  <c:v>42193</c:v>
                </c:pt>
                <c:pt idx="9122">
                  <c:v>42194</c:v>
                </c:pt>
                <c:pt idx="9123">
                  <c:v>42195</c:v>
                </c:pt>
                <c:pt idx="9124">
                  <c:v>42198</c:v>
                </c:pt>
                <c:pt idx="9125">
                  <c:v>42199</c:v>
                </c:pt>
                <c:pt idx="9126">
                  <c:v>42200</c:v>
                </c:pt>
                <c:pt idx="9127">
                  <c:v>42201</c:v>
                </c:pt>
                <c:pt idx="9128">
                  <c:v>42202</c:v>
                </c:pt>
                <c:pt idx="9129">
                  <c:v>42205</c:v>
                </c:pt>
                <c:pt idx="9130">
                  <c:v>42206</c:v>
                </c:pt>
                <c:pt idx="9131">
                  <c:v>42207</c:v>
                </c:pt>
                <c:pt idx="9132">
                  <c:v>42208</c:v>
                </c:pt>
                <c:pt idx="9133">
                  <c:v>42209</c:v>
                </c:pt>
                <c:pt idx="9134">
                  <c:v>42212</c:v>
                </c:pt>
                <c:pt idx="9135">
                  <c:v>42213</c:v>
                </c:pt>
                <c:pt idx="9136">
                  <c:v>42214</c:v>
                </c:pt>
                <c:pt idx="9137">
                  <c:v>42215</c:v>
                </c:pt>
                <c:pt idx="9138">
                  <c:v>42216</c:v>
                </c:pt>
                <c:pt idx="9139">
                  <c:v>42219</c:v>
                </c:pt>
                <c:pt idx="9140">
                  <c:v>42220</c:v>
                </c:pt>
                <c:pt idx="9141">
                  <c:v>42221</c:v>
                </c:pt>
                <c:pt idx="9142">
                  <c:v>42222</c:v>
                </c:pt>
                <c:pt idx="9143">
                  <c:v>42223</c:v>
                </c:pt>
                <c:pt idx="9144">
                  <c:v>42226</c:v>
                </c:pt>
                <c:pt idx="9145">
                  <c:v>42227</c:v>
                </c:pt>
                <c:pt idx="9146">
                  <c:v>42228</c:v>
                </c:pt>
                <c:pt idx="9147">
                  <c:v>42229</c:v>
                </c:pt>
                <c:pt idx="9148">
                  <c:v>42230</c:v>
                </c:pt>
                <c:pt idx="9149">
                  <c:v>42233</c:v>
                </c:pt>
                <c:pt idx="9150">
                  <c:v>42234</c:v>
                </c:pt>
                <c:pt idx="9151">
                  <c:v>42235</c:v>
                </c:pt>
                <c:pt idx="9152">
                  <c:v>42236</c:v>
                </c:pt>
                <c:pt idx="9153">
                  <c:v>42237</c:v>
                </c:pt>
                <c:pt idx="9154">
                  <c:v>42240</c:v>
                </c:pt>
                <c:pt idx="9155">
                  <c:v>42241</c:v>
                </c:pt>
                <c:pt idx="9156">
                  <c:v>42242</c:v>
                </c:pt>
                <c:pt idx="9157">
                  <c:v>42243</c:v>
                </c:pt>
                <c:pt idx="9158">
                  <c:v>42244</c:v>
                </c:pt>
                <c:pt idx="9159">
                  <c:v>42247</c:v>
                </c:pt>
                <c:pt idx="9160">
                  <c:v>42248</c:v>
                </c:pt>
                <c:pt idx="9161">
                  <c:v>42249</c:v>
                </c:pt>
                <c:pt idx="9162">
                  <c:v>42250</c:v>
                </c:pt>
                <c:pt idx="9163">
                  <c:v>42251</c:v>
                </c:pt>
                <c:pt idx="9164">
                  <c:v>42255</c:v>
                </c:pt>
                <c:pt idx="9165">
                  <c:v>42256</c:v>
                </c:pt>
              </c:numCache>
            </c:numRef>
          </c:cat>
          <c:val>
            <c:numRef>
              <c:f>'diario 1'!$B$7:$B$9172</c:f>
              <c:numCache>
                <c:formatCode>General</c:formatCode>
                <c:ptCount val="9166"/>
                <c:pt idx="3237" formatCode="#,##0.00">
                  <c:v>45</c:v>
                </c:pt>
                <c:pt idx="3238" formatCode="#,##0.00">
                  <c:v>45</c:v>
                </c:pt>
                <c:pt idx="3239" formatCode="#,##0.00">
                  <c:v>45</c:v>
                </c:pt>
                <c:pt idx="3240" formatCode="#,##0.00">
                  <c:v>45</c:v>
                </c:pt>
                <c:pt idx="3241" formatCode="#,##0.00">
                  <c:v>45</c:v>
                </c:pt>
                <c:pt idx="3242" formatCode="#,##0.00">
                  <c:v>45</c:v>
                </c:pt>
                <c:pt idx="3243" formatCode="#,##0.00">
                  <c:v>45</c:v>
                </c:pt>
                <c:pt idx="3244" formatCode="#,##0.00">
                  <c:v>45</c:v>
                </c:pt>
                <c:pt idx="3245" formatCode="#,##0.00">
                  <c:v>45</c:v>
                </c:pt>
                <c:pt idx="3246" formatCode="#,##0.00">
                  <c:v>45</c:v>
                </c:pt>
                <c:pt idx="3247" formatCode="#,##0.00">
                  <c:v>45</c:v>
                </c:pt>
                <c:pt idx="3248" formatCode="#,##0.00">
                  <c:v>45</c:v>
                </c:pt>
                <c:pt idx="3249" formatCode="#,##0.00">
                  <c:v>45</c:v>
                </c:pt>
                <c:pt idx="3250" formatCode="#,##0.00">
                  <c:v>45</c:v>
                </c:pt>
                <c:pt idx="3251" formatCode="#,##0.00">
                  <c:v>45</c:v>
                </c:pt>
                <c:pt idx="3252" formatCode="#,##0.00">
                  <c:v>45</c:v>
                </c:pt>
                <c:pt idx="3253" formatCode="#,##0.00">
                  <c:v>45</c:v>
                </c:pt>
                <c:pt idx="3254" formatCode="#,##0.00">
                  <c:v>45</c:v>
                </c:pt>
                <c:pt idx="3255" formatCode="#,##0.00">
                  <c:v>45</c:v>
                </c:pt>
                <c:pt idx="3256" formatCode="#,##0.00">
                  <c:v>45</c:v>
                </c:pt>
                <c:pt idx="3257" formatCode="#,##0.00">
                  <c:v>42</c:v>
                </c:pt>
                <c:pt idx="3258" formatCode="#,##0.00">
                  <c:v>42</c:v>
                </c:pt>
                <c:pt idx="3259" formatCode="#,##0.00">
                  <c:v>42</c:v>
                </c:pt>
                <c:pt idx="3260" formatCode="#,##0.00">
                  <c:v>42</c:v>
                </c:pt>
                <c:pt idx="3261" formatCode="#,##0.00">
                  <c:v>42</c:v>
                </c:pt>
                <c:pt idx="3262" formatCode="#,##0.00">
                  <c:v>42</c:v>
                </c:pt>
                <c:pt idx="3263" formatCode="#,##0.00">
                  <c:v>42</c:v>
                </c:pt>
                <c:pt idx="3264" formatCode="#,##0.00">
                  <c:v>42</c:v>
                </c:pt>
                <c:pt idx="3265" formatCode="#,##0.00">
                  <c:v>42</c:v>
                </c:pt>
                <c:pt idx="3266" formatCode="#,##0.00">
                  <c:v>42</c:v>
                </c:pt>
                <c:pt idx="3267" formatCode="#,##0.00">
                  <c:v>42</c:v>
                </c:pt>
                <c:pt idx="3268" formatCode="#,##0.00">
                  <c:v>42</c:v>
                </c:pt>
                <c:pt idx="3269" formatCode="#,##0.00">
                  <c:v>39.5</c:v>
                </c:pt>
                <c:pt idx="3270" formatCode="#,##0.00">
                  <c:v>39.5</c:v>
                </c:pt>
                <c:pt idx="3271" formatCode="#,##0.00">
                  <c:v>39.5</c:v>
                </c:pt>
                <c:pt idx="3272" formatCode="#,##0.00">
                  <c:v>39.5</c:v>
                </c:pt>
                <c:pt idx="3273" formatCode="#,##0.00">
                  <c:v>39.5</c:v>
                </c:pt>
                <c:pt idx="3274" formatCode="#,##0.00">
                  <c:v>39.5</c:v>
                </c:pt>
                <c:pt idx="3275" formatCode="#,##0.00">
                  <c:v>39.5</c:v>
                </c:pt>
                <c:pt idx="3276" formatCode="#,##0.00">
                  <c:v>39.5</c:v>
                </c:pt>
                <c:pt idx="3277" formatCode="#,##0.00">
                  <c:v>39.5</c:v>
                </c:pt>
                <c:pt idx="3278" formatCode="#,##0.00">
                  <c:v>34</c:v>
                </c:pt>
                <c:pt idx="3279" formatCode="#,##0.00">
                  <c:v>34</c:v>
                </c:pt>
                <c:pt idx="3280" formatCode="#,##0.00">
                  <c:v>34</c:v>
                </c:pt>
                <c:pt idx="3281" formatCode="#,##0.00">
                  <c:v>34</c:v>
                </c:pt>
                <c:pt idx="3282" formatCode="#,##0.00">
                  <c:v>34</c:v>
                </c:pt>
                <c:pt idx="3283" formatCode="#,##0.00">
                  <c:v>34</c:v>
                </c:pt>
                <c:pt idx="3284" formatCode="#,##0.00">
                  <c:v>34</c:v>
                </c:pt>
                <c:pt idx="3285" formatCode="#,##0.00">
                  <c:v>34</c:v>
                </c:pt>
                <c:pt idx="3286" formatCode="#,##0.00">
                  <c:v>34</c:v>
                </c:pt>
                <c:pt idx="3287" formatCode="#,##0.00">
                  <c:v>34</c:v>
                </c:pt>
                <c:pt idx="3288" formatCode="#,##0.00">
                  <c:v>34</c:v>
                </c:pt>
                <c:pt idx="3289" formatCode="#,##0.00">
                  <c:v>34</c:v>
                </c:pt>
                <c:pt idx="3290" formatCode="#,##0.00">
                  <c:v>34</c:v>
                </c:pt>
                <c:pt idx="3291" formatCode="#,##0.00">
                  <c:v>34</c:v>
                </c:pt>
                <c:pt idx="3292" formatCode="#,##0.00">
                  <c:v>32</c:v>
                </c:pt>
                <c:pt idx="3293" formatCode="#,##0.00">
                  <c:v>32</c:v>
                </c:pt>
                <c:pt idx="3294" formatCode="#,##0.00">
                  <c:v>32</c:v>
                </c:pt>
                <c:pt idx="3295" formatCode="#,##0.00">
                  <c:v>32</c:v>
                </c:pt>
                <c:pt idx="3296" formatCode="#,##0.00">
                  <c:v>32</c:v>
                </c:pt>
                <c:pt idx="3297" formatCode="#,##0.00">
                  <c:v>32</c:v>
                </c:pt>
                <c:pt idx="3298" formatCode="#,##0.00">
                  <c:v>32</c:v>
                </c:pt>
                <c:pt idx="3299" formatCode="#,##0.00">
                  <c:v>32</c:v>
                </c:pt>
                <c:pt idx="3300" formatCode="#,##0.00">
                  <c:v>32</c:v>
                </c:pt>
                <c:pt idx="3301" formatCode="#,##0.00">
                  <c:v>32</c:v>
                </c:pt>
                <c:pt idx="3302" formatCode="#,##0.00">
                  <c:v>32</c:v>
                </c:pt>
                <c:pt idx="3303" formatCode="#,##0.00">
                  <c:v>29.5</c:v>
                </c:pt>
                <c:pt idx="3304" formatCode="#,##0.00">
                  <c:v>29.5</c:v>
                </c:pt>
                <c:pt idx="3305" formatCode="#,##0.00">
                  <c:v>29.5</c:v>
                </c:pt>
                <c:pt idx="3306" formatCode="#,##0.00">
                  <c:v>27</c:v>
                </c:pt>
                <c:pt idx="3307" formatCode="#,##0.00">
                  <c:v>27</c:v>
                </c:pt>
                <c:pt idx="3308" formatCode="#,##0.00">
                  <c:v>27</c:v>
                </c:pt>
                <c:pt idx="3309" formatCode="#,##0.00">
                  <c:v>27</c:v>
                </c:pt>
                <c:pt idx="3310" formatCode="#,##0.00">
                  <c:v>27</c:v>
                </c:pt>
                <c:pt idx="3311" formatCode="#,##0.00">
                  <c:v>27</c:v>
                </c:pt>
                <c:pt idx="3312" formatCode="#,##0.00">
                  <c:v>27</c:v>
                </c:pt>
                <c:pt idx="3313" formatCode="#,##0.00">
                  <c:v>23.5</c:v>
                </c:pt>
                <c:pt idx="3314" formatCode="#,##0.00">
                  <c:v>23.5</c:v>
                </c:pt>
                <c:pt idx="3315" formatCode="#,##0.00">
                  <c:v>23.5</c:v>
                </c:pt>
                <c:pt idx="3316" formatCode="#,##0.00">
                  <c:v>23.5</c:v>
                </c:pt>
                <c:pt idx="3317" formatCode="#,##0.00">
                  <c:v>23.5</c:v>
                </c:pt>
                <c:pt idx="3318" formatCode="#,##0.00">
                  <c:v>23.5</c:v>
                </c:pt>
                <c:pt idx="3319" formatCode="#,##0.00">
                  <c:v>23.5</c:v>
                </c:pt>
                <c:pt idx="3320" formatCode="#,##0.00">
                  <c:v>23.5</c:v>
                </c:pt>
                <c:pt idx="3321" formatCode="#,##0.00">
                  <c:v>23.5</c:v>
                </c:pt>
                <c:pt idx="3322" formatCode="#,##0.00">
                  <c:v>23.5</c:v>
                </c:pt>
                <c:pt idx="3323" formatCode="#,##0.00">
                  <c:v>23.5</c:v>
                </c:pt>
                <c:pt idx="3324" formatCode="#,##0.00">
                  <c:v>23.5</c:v>
                </c:pt>
                <c:pt idx="3325" formatCode="#,##0.00">
                  <c:v>23.5</c:v>
                </c:pt>
                <c:pt idx="3326" formatCode="#,##0.00">
                  <c:v>23.5</c:v>
                </c:pt>
                <c:pt idx="3327" formatCode="#,##0.00">
                  <c:v>23.5</c:v>
                </c:pt>
                <c:pt idx="3328" formatCode="#,##0.00">
                  <c:v>23.5</c:v>
                </c:pt>
                <c:pt idx="3329" formatCode="#,##0.00">
                  <c:v>23.5</c:v>
                </c:pt>
                <c:pt idx="3330" formatCode="#,##0.00">
                  <c:v>23.5</c:v>
                </c:pt>
                <c:pt idx="3331" formatCode="#,##0.00">
                  <c:v>23.5</c:v>
                </c:pt>
                <c:pt idx="3332" formatCode="#,##0.00">
                  <c:v>23.5</c:v>
                </c:pt>
                <c:pt idx="3333" formatCode="#,##0.00">
                  <c:v>22</c:v>
                </c:pt>
                <c:pt idx="3334" formatCode="#,##0.00">
                  <c:v>22</c:v>
                </c:pt>
                <c:pt idx="3335" formatCode="#,##0.00">
                  <c:v>22</c:v>
                </c:pt>
                <c:pt idx="3336" formatCode="#,##0.00">
                  <c:v>22</c:v>
                </c:pt>
                <c:pt idx="3337" formatCode="#,##0.00">
                  <c:v>22</c:v>
                </c:pt>
                <c:pt idx="3338" formatCode="#,##0.00">
                  <c:v>22</c:v>
                </c:pt>
                <c:pt idx="3339" formatCode="#,##0.00">
                  <c:v>22</c:v>
                </c:pt>
                <c:pt idx="3340" formatCode="#,##0.00">
                  <c:v>22</c:v>
                </c:pt>
                <c:pt idx="3341" formatCode="#,##0.00">
                  <c:v>22</c:v>
                </c:pt>
                <c:pt idx="3342" formatCode="#,##0.00">
                  <c:v>22</c:v>
                </c:pt>
                <c:pt idx="3343" formatCode="#,##0.00">
                  <c:v>22</c:v>
                </c:pt>
                <c:pt idx="3344" formatCode="#,##0.00">
                  <c:v>22</c:v>
                </c:pt>
                <c:pt idx="3345" formatCode="#,##0.00">
                  <c:v>22</c:v>
                </c:pt>
                <c:pt idx="3346" formatCode="#,##0.00">
                  <c:v>22</c:v>
                </c:pt>
                <c:pt idx="3347" formatCode="#,##0.00">
                  <c:v>22</c:v>
                </c:pt>
                <c:pt idx="3348" formatCode="#,##0.00">
                  <c:v>21</c:v>
                </c:pt>
                <c:pt idx="3349" formatCode="#,##0.00">
                  <c:v>21</c:v>
                </c:pt>
                <c:pt idx="3350" formatCode="#,##0.00">
                  <c:v>21</c:v>
                </c:pt>
                <c:pt idx="3351" formatCode="#,##0.00">
                  <c:v>21</c:v>
                </c:pt>
                <c:pt idx="3352" formatCode="#,##0.00">
                  <c:v>21</c:v>
                </c:pt>
                <c:pt idx="3353" formatCode="#,##0.00">
                  <c:v>21</c:v>
                </c:pt>
                <c:pt idx="3354" formatCode="#,##0.00">
                  <c:v>21</c:v>
                </c:pt>
                <c:pt idx="3355" formatCode="#,##0.00">
                  <c:v>21</c:v>
                </c:pt>
                <c:pt idx="3356" formatCode="#,##0.00">
                  <c:v>21</c:v>
                </c:pt>
                <c:pt idx="3357" formatCode="#,##0.00">
                  <c:v>21</c:v>
                </c:pt>
                <c:pt idx="3358" formatCode="#,##0.00">
                  <c:v>21</c:v>
                </c:pt>
                <c:pt idx="3359" formatCode="#,##0.00">
                  <c:v>21</c:v>
                </c:pt>
                <c:pt idx="3360" formatCode="#,##0.00">
                  <c:v>21</c:v>
                </c:pt>
                <c:pt idx="3361" formatCode="#,##0.00">
                  <c:v>21</c:v>
                </c:pt>
                <c:pt idx="3362" formatCode="#,##0.00">
                  <c:v>21</c:v>
                </c:pt>
                <c:pt idx="3363" formatCode="#,##0.00">
                  <c:v>21</c:v>
                </c:pt>
                <c:pt idx="3364" formatCode="#,##0.00">
                  <c:v>21</c:v>
                </c:pt>
                <c:pt idx="3365" formatCode="#,##0.00">
                  <c:v>21</c:v>
                </c:pt>
                <c:pt idx="3366" formatCode="#,##0.00">
                  <c:v>21</c:v>
                </c:pt>
                <c:pt idx="3367" formatCode="#,##0.00">
                  <c:v>21</c:v>
                </c:pt>
                <c:pt idx="3368" formatCode="#,##0.00">
                  <c:v>21</c:v>
                </c:pt>
                <c:pt idx="3369" formatCode="#,##0.00">
                  <c:v>21</c:v>
                </c:pt>
                <c:pt idx="3370" formatCode="#,##0.00">
                  <c:v>21</c:v>
                </c:pt>
                <c:pt idx="3371" formatCode="#,##0.00">
                  <c:v>21</c:v>
                </c:pt>
                <c:pt idx="3372" formatCode="#,##0.00">
                  <c:v>21</c:v>
                </c:pt>
                <c:pt idx="3373" formatCode="#,##0.00">
                  <c:v>21</c:v>
                </c:pt>
                <c:pt idx="3374" formatCode="#,##0.00">
                  <c:v>21</c:v>
                </c:pt>
                <c:pt idx="3375" formatCode="#,##0.00">
                  <c:v>21</c:v>
                </c:pt>
                <c:pt idx="3376" formatCode="#,##0.00">
                  <c:v>21</c:v>
                </c:pt>
                <c:pt idx="3377" formatCode="#,##0.00">
                  <c:v>21</c:v>
                </c:pt>
                <c:pt idx="3378" formatCode="#,##0.00">
                  <c:v>21</c:v>
                </c:pt>
                <c:pt idx="3379" formatCode="#,##0.00">
                  <c:v>21</c:v>
                </c:pt>
                <c:pt idx="3380" formatCode="#,##0.00">
                  <c:v>21</c:v>
                </c:pt>
                <c:pt idx="3381" formatCode="#,##0.00">
                  <c:v>21</c:v>
                </c:pt>
                <c:pt idx="3382" formatCode="#,##0.00">
                  <c:v>21</c:v>
                </c:pt>
                <c:pt idx="3383" formatCode="#,##0.00">
                  <c:v>19.5</c:v>
                </c:pt>
                <c:pt idx="3384" formatCode="#,##0.00">
                  <c:v>19.5</c:v>
                </c:pt>
                <c:pt idx="3385" formatCode="#,##0.00">
                  <c:v>19.5</c:v>
                </c:pt>
                <c:pt idx="3386" formatCode="#,##0.00">
                  <c:v>19.5</c:v>
                </c:pt>
                <c:pt idx="3387" formatCode="#,##0.00">
                  <c:v>19.5</c:v>
                </c:pt>
                <c:pt idx="3388" formatCode="#,##0.00">
                  <c:v>19.5</c:v>
                </c:pt>
                <c:pt idx="3389" formatCode="#,##0.00">
                  <c:v>19.5</c:v>
                </c:pt>
                <c:pt idx="3390" formatCode="#,##0.00">
                  <c:v>19.5</c:v>
                </c:pt>
                <c:pt idx="3391" formatCode="#,##0.00">
                  <c:v>19.5</c:v>
                </c:pt>
                <c:pt idx="3392" formatCode="#,##0.00">
                  <c:v>19.5</c:v>
                </c:pt>
                <c:pt idx="3393" formatCode="#,##0.00">
                  <c:v>19.5</c:v>
                </c:pt>
                <c:pt idx="3394" formatCode="#,##0.00">
                  <c:v>19.5</c:v>
                </c:pt>
                <c:pt idx="3395" formatCode="#,##0.00">
                  <c:v>19.5</c:v>
                </c:pt>
                <c:pt idx="3396" formatCode="#,##0.00">
                  <c:v>19.5</c:v>
                </c:pt>
                <c:pt idx="3397" formatCode="#,##0.00">
                  <c:v>19.5</c:v>
                </c:pt>
                <c:pt idx="3398" formatCode="#,##0.00">
                  <c:v>19.5</c:v>
                </c:pt>
                <c:pt idx="3399" formatCode="#,##0.00">
                  <c:v>19.5</c:v>
                </c:pt>
                <c:pt idx="3400" formatCode="#,##0.00">
                  <c:v>19.5</c:v>
                </c:pt>
                <c:pt idx="3401" formatCode="#,##0.00">
                  <c:v>19.5</c:v>
                </c:pt>
                <c:pt idx="3402" formatCode="#,##0.00">
                  <c:v>19.5</c:v>
                </c:pt>
                <c:pt idx="3403" formatCode="#,##0.00">
                  <c:v>19.5</c:v>
                </c:pt>
                <c:pt idx="3404" formatCode="#,##0.00">
                  <c:v>19.5</c:v>
                </c:pt>
                <c:pt idx="3405" formatCode="#,##0.00">
                  <c:v>19.5</c:v>
                </c:pt>
                <c:pt idx="3406" formatCode="#,##0.00">
                  <c:v>19.5</c:v>
                </c:pt>
                <c:pt idx="3407" formatCode="#,##0.00">
                  <c:v>19.5</c:v>
                </c:pt>
                <c:pt idx="3408" formatCode="#,##0.00">
                  <c:v>19.5</c:v>
                </c:pt>
                <c:pt idx="3409" formatCode="#,##0.00">
                  <c:v>19.5</c:v>
                </c:pt>
                <c:pt idx="3410" formatCode="#,##0.00">
                  <c:v>19.5</c:v>
                </c:pt>
                <c:pt idx="3411" formatCode="#,##0.00">
                  <c:v>19.5</c:v>
                </c:pt>
                <c:pt idx="3412" formatCode="#,##0.00">
                  <c:v>19.5</c:v>
                </c:pt>
                <c:pt idx="3413" formatCode="#,##0.00">
                  <c:v>19.5</c:v>
                </c:pt>
                <c:pt idx="3414" formatCode="#,##0.00">
                  <c:v>19.5</c:v>
                </c:pt>
                <c:pt idx="3415" formatCode="#,##0.00">
                  <c:v>19.5</c:v>
                </c:pt>
                <c:pt idx="3416" formatCode="#,##0.00">
                  <c:v>19.5</c:v>
                </c:pt>
                <c:pt idx="3417" formatCode="#,##0.00">
                  <c:v>19.5</c:v>
                </c:pt>
                <c:pt idx="3418" formatCode="#,##0.00">
                  <c:v>19.5</c:v>
                </c:pt>
                <c:pt idx="3419" formatCode="#,##0.00">
                  <c:v>19.5</c:v>
                </c:pt>
                <c:pt idx="3420" formatCode="#,##0.00">
                  <c:v>19.5</c:v>
                </c:pt>
                <c:pt idx="3421" formatCode="#,##0.00">
                  <c:v>19.5</c:v>
                </c:pt>
                <c:pt idx="3422" formatCode="#,##0.00">
                  <c:v>19.5</c:v>
                </c:pt>
                <c:pt idx="3423" formatCode="#,##0.00">
                  <c:v>19.5</c:v>
                </c:pt>
                <c:pt idx="3424" formatCode="#,##0.00">
                  <c:v>19.5</c:v>
                </c:pt>
                <c:pt idx="3425" formatCode="#,##0.00">
                  <c:v>19.5</c:v>
                </c:pt>
                <c:pt idx="3426" formatCode="#,##0.00">
                  <c:v>19.5</c:v>
                </c:pt>
                <c:pt idx="3427" formatCode="#,##0.00">
                  <c:v>19.5</c:v>
                </c:pt>
                <c:pt idx="3428" formatCode="#,##0.00">
                  <c:v>19.5</c:v>
                </c:pt>
                <c:pt idx="3429" formatCode="#,##0.00">
                  <c:v>19.5</c:v>
                </c:pt>
                <c:pt idx="3430" formatCode="#,##0.00">
                  <c:v>19.5</c:v>
                </c:pt>
                <c:pt idx="3431" formatCode="#,##0.00">
                  <c:v>19.5</c:v>
                </c:pt>
                <c:pt idx="3432" formatCode="#,##0.00">
                  <c:v>19.5</c:v>
                </c:pt>
                <c:pt idx="3433" formatCode="#,##0.00">
                  <c:v>19.5</c:v>
                </c:pt>
                <c:pt idx="3434" formatCode="#,##0.00">
                  <c:v>19.5</c:v>
                </c:pt>
                <c:pt idx="3435" formatCode="#,##0.00">
                  <c:v>19.5</c:v>
                </c:pt>
                <c:pt idx="3436" formatCode="#,##0.00">
                  <c:v>19.5</c:v>
                </c:pt>
                <c:pt idx="3437" formatCode="#,##0.00">
                  <c:v>19.5</c:v>
                </c:pt>
                <c:pt idx="3438" formatCode="#,##0.00">
                  <c:v>19.5</c:v>
                </c:pt>
                <c:pt idx="3439" formatCode="#,##0.00">
                  <c:v>19</c:v>
                </c:pt>
                <c:pt idx="3440" formatCode="#,##0.00">
                  <c:v>19</c:v>
                </c:pt>
                <c:pt idx="3441" formatCode="#,##0.00">
                  <c:v>19</c:v>
                </c:pt>
                <c:pt idx="3442" formatCode="#,##0.00">
                  <c:v>19</c:v>
                </c:pt>
                <c:pt idx="3443" formatCode="#,##0.00">
                  <c:v>19</c:v>
                </c:pt>
                <c:pt idx="3444" formatCode="#,##0.00">
                  <c:v>19</c:v>
                </c:pt>
                <c:pt idx="3445" formatCode="#,##0.00">
                  <c:v>19</c:v>
                </c:pt>
                <c:pt idx="3446" formatCode="#,##0.00">
                  <c:v>19</c:v>
                </c:pt>
                <c:pt idx="3447" formatCode="#,##0.00">
                  <c:v>19</c:v>
                </c:pt>
                <c:pt idx="3448" formatCode="#,##0.00">
                  <c:v>19</c:v>
                </c:pt>
                <c:pt idx="3449" formatCode="#,##0.00">
                  <c:v>19</c:v>
                </c:pt>
                <c:pt idx="3450" formatCode="#,##0.00">
                  <c:v>19</c:v>
                </c:pt>
                <c:pt idx="3451" formatCode="#,##0.00">
                  <c:v>19</c:v>
                </c:pt>
                <c:pt idx="3452" formatCode="#,##0.00">
                  <c:v>19</c:v>
                </c:pt>
                <c:pt idx="3453" formatCode="#,##0.00">
                  <c:v>19</c:v>
                </c:pt>
                <c:pt idx="3454" formatCode="#,##0.00">
                  <c:v>19</c:v>
                </c:pt>
                <c:pt idx="3455" formatCode="#,##0.00">
                  <c:v>19</c:v>
                </c:pt>
                <c:pt idx="3456" formatCode="#,##0.00">
                  <c:v>19</c:v>
                </c:pt>
                <c:pt idx="3457" formatCode="#,##0.00">
                  <c:v>19</c:v>
                </c:pt>
                <c:pt idx="3458" formatCode="#,##0.00">
                  <c:v>19</c:v>
                </c:pt>
                <c:pt idx="3459" formatCode="#,##0.00">
                  <c:v>19</c:v>
                </c:pt>
                <c:pt idx="3460" formatCode="#,##0.00">
                  <c:v>19</c:v>
                </c:pt>
                <c:pt idx="3461" formatCode="#,##0.00">
                  <c:v>19</c:v>
                </c:pt>
                <c:pt idx="3462" formatCode="#,##0.00">
                  <c:v>19</c:v>
                </c:pt>
                <c:pt idx="3463" formatCode="#,##0.00">
                  <c:v>19</c:v>
                </c:pt>
                <c:pt idx="3464" formatCode="#,##0.00">
                  <c:v>19</c:v>
                </c:pt>
                <c:pt idx="3465" formatCode="#,##0.00">
                  <c:v>19</c:v>
                </c:pt>
                <c:pt idx="3466" formatCode="#,##0.00">
                  <c:v>19</c:v>
                </c:pt>
                <c:pt idx="3467" formatCode="#,##0.00">
                  <c:v>19</c:v>
                </c:pt>
                <c:pt idx="3468" formatCode="#,##0.00">
                  <c:v>19</c:v>
                </c:pt>
                <c:pt idx="3469" formatCode="#,##0.00">
                  <c:v>19</c:v>
                </c:pt>
                <c:pt idx="3470" formatCode="#,##0.00">
                  <c:v>19</c:v>
                </c:pt>
                <c:pt idx="3471" formatCode="#,##0.00">
                  <c:v>19</c:v>
                </c:pt>
                <c:pt idx="3472" formatCode="#,##0.00">
                  <c:v>19</c:v>
                </c:pt>
                <c:pt idx="3473" formatCode="#,##0.00">
                  <c:v>19</c:v>
                </c:pt>
                <c:pt idx="3474" formatCode="#,##0.00">
                  <c:v>19</c:v>
                </c:pt>
                <c:pt idx="3475" formatCode="#,##0.00">
                  <c:v>19</c:v>
                </c:pt>
                <c:pt idx="3476" formatCode="#,##0.00">
                  <c:v>19</c:v>
                </c:pt>
                <c:pt idx="3477" formatCode="#,##0.00">
                  <c:v>19</c:v>
                </c:pt>
                <c:pt idx="3478" formatCode="#,##0.00">
                  <c:v>19</c:v>
                </c:pt>
                <c:pt idx="3479" formatCode="#,##0.00">
                  <c:v>19</c:v>
                </c:pt>
                <c:pt idx="3480" formatCode="#,##0.00">
                  <c:v>19</c:v>
                </c:pt>
                <c:pt idx="3481" formatCode="#,##0.00">
                  <c:v>19</c:v>
                </c:pt>
                <c:pt idx="3482" formatCode="#,##0.00">
                  <c:v>19</c:v>
                </c:pt>
                <c:pt idx="3483" formatCode="#,##0.00">
                  <c:v>19</c:v>
                </c:pt>
                <c:pt idx="3484" formatCode="#,##0.00">
                  <c:v>19</c:v>
                </c:pt>
                <c:pt idx="3485" formatCode="#,##0.00">
                  <c:v>19</c:v>
                </c:pt>
                <c:pt idx="3486" formatCode="#,##0.00">
                  <c:v>19</c:v>
                </c:pt>
                <c:pt idx="3487" formatCode="#,##0.00">
                  <c:v>19</c:v>
                </c:pt>
                <c:pt idx="3488" formatCode="#,##0.00">
                  <c:v>19</c:v>
                </c:pt>
                <c:pt idx="3489" formatCode="#,##0.00">
                  <c:v>19</c:v>
                </c:pt>
                <c:pt idx="3490" formatCode="#,##0.00">
                  <c:v>19</c:v>
                </c:pt>
                <c:pt idx="3491" formatCode="#,##0.00">
                  <c:v>19</c:v>
                </c:pt>
                <c:pt idx="3492" formatCode="#,##0.00">
                  <c:v>19</c:v>
                </c:pt>
                <c:pt idx="3493" formatCode="#,##0.00">
                  <c:v>19</c:v>
                </c:pt>
                <c:pt idx="3494" formatCode="#,##0.00">
                  <c:v>19</c:v>
                </c:pt>
                <c:pt idx="3495" formatCode="#,##0.00">
                  <c:v>19</c:v>
                </c:pt>
                <c:pt idx="3496" formatCode="#,##0.00">
                  <c:v>19</c:v>
                </c:pt>
                <c:pt idx="3497" formatCode="#,##0.00">
                  <c:v>19</c:v>
                </c:pt>
                <c:pt idx="3498" formatCode="#,##0.00">
                  <c:v>19</c:v>
                </c:pt>
                <c:pt idx="3499" formatCode="#,##0.00">
                  <c:v>19</c:v>
                </c:pt>
                <c:pt idx="3500" formatCode="#,##0.00">
                  <c:v>19</c:v>
                </c:pt>
                <c:pt idx="3501" formatCode="#,##0.00">
                  <c:v>19</c:v>
                </c:pt>
                <c:pt idx="3502" formatCode="#,##0.00">
                  <c:v>19</c:v>
                </c:pt>
                <c:pt idx="3503" formatCode="#,##0.00">
                  <c:v>19</c:v>
                </c:pt>
                <c:pt idx="3504" formatCode="#,##0.00">
                  <c:v>19</c:v>
                </c:pt>
                <c:pt idx="3505" formatCode="#,##0.00">
                  <c:v>19</c:v>
                </c:pt>
                <c:pt idx="3506" formatCode="#,##0.00">
                  <c:v>19</c:v>
                </c:pt>
                <c:pt idx="3507" formatCode="#,##0.00">
                  <c:v>19</c:v>
                </c:pt>
                <c:pt idx="3508" formatCode="#,##0.00">
                  <c:v>19</c:v>
                </c:pt>
                <c:pt idx="3509" formatCode="#,##0.00">
                  <c:v>19</c:v>
                </c:pt>
                <c:pt idx="3510" formatCode="#,##0.00">
                  <c:v>19</c:v>
                </c:pt>
                <c:pt idx="3511" formatCode="#,##0.00">
                  <c:v>19</c:v>
                </c:pt>
                <c:pt idx="3512" formatCode="#,##0.00">
                  <c:v>19</c:v>
                </c:pt>
                <c:pt idx="3513" formatCode="#,##0.00">
                  <c:v>19</c:v>
                </c:pt>
                <c:pt idx="3514" formatCode="#,##0.00">
                  <c:v>19</c:v>
                </c:pt>
                <c:pt idx="3515" formatCode="#,##0.00">
                  <c:v>19</c:v>
                </c:pt>
                <c:pt idx="3516" formatCode="#,##0.00">
                  <c:v>19</c:v>
                </c:pt>
                <c:pt idx="3517" formatCode="#,##0.00">
                  <c:v>19</c:v>
                </c:pt>
                <c:pt idx="3518" formatCode="#,##0.00">
                  <c:v>19</c:v>
                </c:pt>
                <c:pt idx="3519" formatCode="#,##0.00">
                  <c:v>19</c:v>
                </c:pt>
                <c:pt idx="3520" formatCode="#,##0.00">
                  <c:v>19</c:v>
                </c:pt>
                <c:pt idx="3521" formatCode="#,##0.00">
                  <c:v>19</c:v>
                </c:pt>
                <c:pt idx="3522" formatCode="#,##0.00">
                  <c:v>19</c:v>
                </c:pt>
                <c:pt idx="3523" formatCode="#,##0.00">
                  <c:v>19</c:v>
                </c:pt>
                <c:pt idx="3524" formatCode="#,##0.00">
                  <c:v>19</c:v>
                </c:pt>
                <c:pt idx="3525" formatCode="#,##0.00">
                  <c:v>19</c:v>
                </c:pt>
                <c:pt idx="3526" formatCode="#,##0.00">
                  <c:v>19</c:v>
                </c:pt>
                <c:pt idx="3527" formatCode="#,##0.00">
                  <c:v>19</c:v>
                </c:pt>
                <c:pt idx="3528" formatCode="#,##0.00">
                  <c:v>19</c:v>
                </c:pt>
                <c:pt idx="3529" formatCode="#,##0.00">
                  <c:v>19</c:v>
                </c:pt>
                <c:pt idx="3530" formatCode="#,##0.00">
                  <c:v>19</c:v>
                </c:pt>
                <c:pt idx="3531" formatCode="#,##0.00">
                  <c:v>19</c:v>
                </c:pt>
                <c:pt idx="3532" formatCode="#,##0.00">
                  <c:v>19</c:v>
                </c:pt>
                <c:pt idx="3533" formatCode="#,##0.00">
                  <c:v>19</c:v>
                </c:pt>
                <c:pt idx="3534" formatCode="#,##0.00">
                  <c:v>19</c:v>
                </c:pt>
                <c:pt idx="3535" formatCode="#,##0.00">
                  <c:v>19</c:v>
                </c:pt>
                <c:pt idx="3536" formatCode="#,##0.00">
                  <c:v>19</c:v>
                </c:pt>
                <c:pt idx="3537" formatCode="#,##0.00">
                  <c:v>19</c:v>
                </c:pt>
                <c:pt idx="3538" formatCode="#,##0.00">
                  <c:v>19</c:v>
                </c:pt>
                <c:pt idx="3539" formatCode="#,##0.00">
                  <c:v>19</c:v>
                </c:pt>
                <c:pt idx="3540" formatCode="#,##0.00">
                  <c:v>19</c:v>
                </c:pt>
                <c:pt idx="3541" formatCode="#,##0.00">
                  <c:v>19</c:v>
                </c:pt>
                <c:pt idx="3542" formatCode="#,##0.00">
                  <c:v>19</c:v>
                </c:pt>
                <c:pt idx="3543" formatCode="#,##0.00">
                  <c:v>19</c:v>
                </c:pt>
                <c:pt idx="3544" formatCode="#,##0.00">
                  <c:v>19</c:v>
                </c:pt>
                <c:pt idx="3545" formatCode="#,##0.00">
                  <c:v>19</c:v>
                </c:pt>
                <c:pt idx="3546" formatCode="#,##0.00">
                  <c:v>19</c:v>
                </c:pt>
                <c:pt idx="3547" formatCode="#,##0.00">
                  <c:v>19</c:v>
                </c:pt>
                <c:pt idx="3548" formatCode="#,##0.00">
                  <c:v>19</c:v>
                </c:pt>
                <c:pt idx="3549" formatCode="#,##0.00">
                  <c:v>19</c:v>
                </c:pt>
                <c:pt idx="3550" formatCode="#,##0.00">
                  <c:v>19</c:v>
                </c:pt>
                <c:pt idx="3551" formatCode="#,##0.00">
                  <c:v>19</c:v>
                </c:pt>
                <c:pt idx="3552" formatCode="#,##0.00">
                  <c:v>19</c:v>
                </c:pt>
                <c:pt idx="3553" formatCode="#,##0.00">
                  <c:v>19</c:v>
                </c:pt>
                <c:pt idx="3554" formatCode="#,##0.00">
                  <c:v>19</c:v>
                </c:pt>
                <c:pt idx="3555" formatCode="#,##0.00">
                  <c:v>19</c:v>
                </c:pt>
                <c:pt idx="3556" formatCode="#,##0.00">
                  <c:v>19</c:v>
                </c:pt>
                <c:pt idx="3557" formatCode="#,##0.00">
                  <c:v>19</c:v>
                </c:pt>
                <c:pt idx="3558" formatCode="#,##0.00">
                  <c:v>19</c:v>
                </c:pt>
                <c:pt idx="3559" formatCode="#,##0.00">
                  <c:v>19</c:v>
                </c:pt>
                <c:pt idx="3560" formatCode="#,##0.00">
                  <c:v>19</c:v>
                </c:pt>
                <c:pt idx="3561" formatCode="#,##0.00">
                  <c:v>19</c:v>
                </c:pt>
                <c:pt idx="3562" formatCode="#,##0.00">
                  <c:v>19</c:v>
                </c:pt>
                <c:pt idx="3563" formatCode="#,##0.00">
                  <c:v>19</c:v>
                </c:pt>
                <c:pt idx="3564" formatCode="#,##0.00">
                  <c:v>19</c:v>
                </c:pt>
                <c:pt idx="3565" formatCode="#,##0.00">
                  <c:v>19</c:v>
                </c:pt>
                <c:pt idx="3566" formatCode="#,##0.00">
                  <c:v>19</c:v>
                </c:pt>
                <c:pt idx="3567" formatCode="#,##0.00">
                  <c:v>19</c:v>
                </c:pt>
                <c:pt idx="3568" formatCode="#,##0.00">
                  <c:v>19</c:v>
                </c:pt>
                <c:pt idx="3569" formatCode="#,##0.00">
                  <c:v>19</c:v>
                </c:pt>
                <c:pt idx="3570" formatCode="#,##0.00">
                  <c:v>19</c:v>
                </c:pt>
                <c:pt idx="3571" formatCode="#,##0.00">
                  <c:v>19</c:v>
                </c:pt>
                <c:pt idx="3572" formatCode="#,##0.00">
                  <c:v>19</c:v>
                </c:pt>
                <c:pt idx="3573" formatCode="#,##0.00">
                  <c:v>19</c:v>
                </c:pt>
                <c:pt idx="3574" formatCode="#,##0.00">
                  <c:v>19</c:v>
                </c:pt>
                <c:pt idx="3575" formatCode="#,##0.00">
                  <c:v>19</c:v>
                </c:pt>
                <c:pt idx="3576" formatCode="#,##0.00">
                  <c:v>19</c:v>
                </c:pt>
                <c:pt idx="3577" formatCode="#,##0.00">
                  <c:v>19</c:v>
                </c:pt>
                <c:pt idx="3578" formatCode="#,##0.00">
                  <c:v>19</c:v>
                </c:pt>
                <c:pt idx="3579" formatCode="#,##0.00">
                  <c:v>19</c:v>
                </c:pt>
                <c:pt idx="3580" formatCode="#,##0.00">
                  <c:v>19</c:v>
                </c:pt>
                <c:pt idx="3581" formatCode="#,##0.00">
                  <c:v>19</c:v>
                </c:pt>
                <c:pt idx="3582" formatCode="#,##0.00">
                  <c:v>19</c:v>
                </c:pt>
                <c:pt idx="3583" formatCode="#,##0.00">
                  <c:v>19</c:v>
                </c:pt>
                <c:pt idx="3584" formatCode="#,##0.00">
                  <c:v>19</c:v>
                </c:pt>
                <c:pt idx="3585" formatCode="#,##0.00">
                  <c:v>19</c:v>
                </c:pt>
                <c:pt idx="3586" formatCode="#,##0.00">
                  <c:v>19</c:v>
                </c:pt>
                <c:pt idx="3587" formatCode="#,##0.00">
                  <c:v>19</c:v>
                </c:pt>
                <c:pt idx="3588" formatCode="#,##0.00">
                  <c:v>19</c:v>
                </c:pt>
                <c:pt idx="3589" formatCode="#,##0.00">
                  <c:v>19</c:v>
                </c:pt>
                <c:pt idx="3590" formatCode="#,##0.00">
                  <c:v>19</c:v>
                </c:pt>
                <c:pt idx="3591" formatCode="#,##0.00">
                  <c:v>19</c:v>
                </c:pt>
                <c:pt idx="3592" formatCode="#,##0.00">
                  <c:v>19</c:v>
                </c:pt>
                <c:pt idx="3593" formatCode="#,##0.00">
                  <c:v>19</c:v>
                </c:pt>
                <c:pt idx="3594" formatCode="#,##0.00">
                  <c:v>19</c:v>
                </c:pt>
                <c:pt idx="3595" formatCode="#,##0.00">
                  <c:v>19</c:v>
                </c:pt>
                <c:pt idx="3596" formatCode="#,##0.00">
                  <c:v>19</c:v>
                </c:pt>
                <c:pt idx="3597" formatCode="#,##0.00">
                  <c:v>19</c:v>
                </c:pt>
                <c:pt idx="3598" formatCode="#,##0.00">
                  <c:v>19</c:v>
                </c:pt>
                <c:pt idx="3599" formatCode="#,##0.00">
                  <c:v>19</c:v>
                </c:pt>
                <c:pt idx="3600" formatCode="#,##0.00">
                  <c:v>19</c:v>
                </c:pt>
                <c:pt idx="3601" formatCode="#,##0.00">
                  <c:v>19</c:v>
                </c:pt>
                <c:pt idx="3602" formatCode="#,##0.00">
                  <c:v>19</c:v>
                </c:pt>
                <c:pt idx="3603" formatCode="#,##0.00">
                  <c:v>19</c:v>
                </c:pt>
                <c:pt idx="3604" formatCode="#,##0.00">
                  <c:v>19</c:v>
                </c:pt>
                <c:pt idx="3605" formatCode="#,##0.00">
                  <c:v>19</c:v>
                </c:pt>
                <c:pt idx="3606" formatCode="#,##0.00">
                  <c:v>19</c:v>
                </c:pt>
                <c:pt idx="3607" formatCode="#,##0.00">
                  <c:v>19</c:v>
                </c:pt>
                <c:pt idx="3608" formatCode="#,##0.00">
                  <c:v>19</c:v>
                </c:pt>
                <c:pt idx="3609" formatCode="#,##0.00">
                  <c:v>19</c:v>
                </c:pt>
                <c:pt idx="3610" formatCode="#,##0.00">
                  <c:v>19</c:v>
                </c:pt>
                <c:pt idx="3611" formatCode="#,##0.00">
                  <c:v>19</c:v>
                </c:pt>
                <c:pt idx="3612" formatCode="#,##0.00">
                  <c:v>19</c:v>
                </c:pt>
                <c:pt idx="3613" formatCode="#,##0.00">
                  <c:v>19</c:v>
                </c:pt>
                <c:pt idx="3614" formatCode="#,##0.00">
                  <c:v>19</c:v>
                </c:pt>
                <c:pt idx="3615" formatCode="#,##0.00">
                  <c:v>19</c:v>
                </c:pt>
                <c:pt idx="3616" formatCode="#,##0.00">
                  <c:v>19</c:v>
                </c:pt>
                <c:pt idx="3617" formatCode="#,##0.00">
                  <c:v>19</c:v>
                </c:pt>
                <c:pt idx="3618" formatCode="#,##0.00">
                  <c:v>19</c:v>
                </c:pt>
                <c:pt idx="3619" formatCode="#,##0.00">
                  <c:v>19</c:v>
                </c:pt>
                <c:pt idx="3620" formatCode="#,##0.00">
                  <c:v>19</c:v>
                </c:pt>
                <c:pt idx="3621" formatCode="#,##0.00">
                  <c:v>19</c:v>
                </c:pt>
                <c:pt idx="3622" formatCode="#,##0.00">
                  <c:v>19</c:v>
                </c:pt>
                <c:pt idx="3623" formatCode="#,##0.00">
                  <c:v>19</c:v>
                </c:pt>
                <c:pt idx="3624" formatCode="#,##0.00">
                  <c:v>19</c:v>
                </c:pt>
                <c:pt idx="3625" formatCode="#,##0.00">
                  <c:v>19</c:v>
                </c:pt>
                <c:pt idx="3626" formatCode="#,##0.00">
                  <c:v>19</c:v>
                </c:pt>
                <c:pt idx="3627" formatCode="#,##0.00">
                  <c:v>18.5</c:v>
                </c:pt>
                <c:pt idx="3628" formatCode="#,##0.00">
                  <c:v>18.5</c:v>
                </c:pt>
                <c:pt idx="3629" formatCode="#,##0.00">
                  <c:v>18.5</c:v>
                </c:pt>
                <c:pt idx="3630" formatCode="#,##0.00">
                  <c:v>18.5</c:v>
                </c:pt>
                <c:pt idx="3631" formatCode="#,##0.00">
                  <c:v>18.5</c:v>
                </c:pt>
                <c:pt idx="3632" formatCode="#,##0.00">
                  <c:v>18.5</c:v>
                </c:pt>
                <c:pt idx="3633" formatCode="#,##0.00">
                  <c:v>18.5</c:v>
                </c:pt>
                <c:pt idx="3634" formatCode="#,##0.00">
                  <c:v>18.5</c:v>
                </c:pt>
                <c:pt idx="3635" formatCode="#,##0.00">
                  <c:v>18.5</c:v>
                </c:pt>
                <c:pt idx="3636" formatCode="#,##0.00">
                  <c:v>18.5</c:v>
                </c:pt>
                <c:pt idx="3637" formatCode="#,##0.00">
                  <c:v>18.5</c:v>
                </c:pt>
                <c:pt idx="3638" formatCode="#,##0.00">
                  <c:v>18.5</c:v>
                </c:pt>
                <c:pt idx="3639" formatCode="#,##0.00">
                  <c:v>18.5</c:v>
                </c:pt>
                <c:pt idx="3640" formatCode="#,##0.00">
                  <c:v>18.5</c:v>
                </c:pt>
                <c:pt idx="3641" formatCode="#,##0.00">
                  <c:v>18.5</c:v>
                </c:pt>
                <c:pt idx="3642" formatCode="#,##0.00">
                  <c:v>18.5</c:v>
                </c:pt>
                <c:pt idx="3643" formatCode="#,##0.00">
                  <c:v>18.5</c:v>
                </c:pt>
                <c:pt idx="3644" formatCode="#,##0.00">
                  <c:v>18.5</c:v>
                </c:pt>
                <c:pt idx="3645" formatCode="#,##0.00">
                  <c:v>18.5</c:v>
                </c:pt>
                <c:pt idx="3646" formatCode="#,##0.00">
                  <c:v>18.5</c:v>
                </c:pt>
                <c:pt idx="3647" formatCode="#,##0.00">
                  <c:v>18.5</c:v>
                </c:pt>
                <c:pt idx="3648" formatCode="#,##0.00">
                  <c:v>18.5</c:v>
                </c:pt>
                <c:pt idx="3649" formatCode="#,##0.00">
                  <c:v>18.5</c:v>
                </c:pt>
                <c:pt idx="3650" formatCode="#,##0.00">
                  <c:v>18.5</c:v>
                </c:pt>
                <c:pt idx="3651" formatCode="#,##0.00">
                  <c:v>18.5</c:v>
                </c:pt>
                <c:pt idx="3652" formatCode="#,##0.00">
                  <c:v>18.5</c:v>
                </c:pt>
                <c:pt idx="3653" formatCode="#,##0.00">
                  <c:v>18.5</c:v>
                </c:pt>
                <c:pt idx="3654" formatCode="#,##0.00">
                  <c:v>18.5</c:v>
                </c:pt>
                <c:pt idx="3655" formatCode="#,##0.00">
                  <c:v>18.5</c:v>
                </c:pt>
                <c:pt idx="3656" formatCode="#,##0.00">
                  <c:v>18.5</c:v>
                </c:pt>
                <c:pt idx="3657" formatCode="#,##0.00">
                  <c:v>18.5</c:v>
                </c:pt>
                <c:pt idx="3658" formatCode="#,##0.00">
                  <c:v>18.5</c:v>
                </c:pt>
                <c:pt idx="3659" formatCode="#,##0.00">
                  <c:v>18.5</c:v>
                </c:pt>
                <c:pt idx="3660" formatCode="#,##0.00">
                  <c:v>18.5</c:v>
                </c:pt>
                <c:pt idx="3661" formatCode="#,##0.00">
                  <c:v>18.5</c:v>
                </c:pt>
                <c:pt idx="3662" formatCode="#,##0.00">
                  <c:v>18.5</c:v>
                </c:pt>
                <c:pt idx="3663" formatCode="#,##0.00">
                  <c:v>18.5</c:v>
                </c:pt>
                <c:pt idx="3664" formatCode="#,##0.00">
                  <c:v>18.5</c:v>
                </c:pt>
                <c:pt idx="3665" formatCode="#,##0.00">
                  <c:v>18.5</c:v>
                </c:pt>
                <c:pt idx="3666" formatCode="#,##0.00">
                  <c:v>18.5</c:v>
                </c:pt>
                <c:pt idx="3667" formatCode="#,##0.00">
                  <c:v>18.5</c:v>
                </c:pt>
                <c:pt idx="3668" formatCode="#,##0.00">
                  <c:v>18.5</c:v>
                </c:pt>
                <c:pt idx="3669" formatCode="#,##0.00">
                  <c:v>18.5</c:v>
                </c:pt>
                <c:pt idx="3670" formatCode="#,##0.00">
                  <c:v>18.5</c:v>
                </c:pt>
                <c:pt idx="3671" formatCode="#,##0.00">
                  <c:v>18.5</c:v>
                </c:pt>
                <c:pt idx="3672" formatCode="#,##0.00">
                  <c:v>18.5</c:v>
                </c:pt>
                <c:pt idx="3673" formatCode="#,##0.00">
                  <c:v>18.5</c:v>
                </c:pt>
                <c:pt idx="3674" formatCode="#,##0.00">
                  <c:v>18.5</c:v>
                </c:pt>
                <c:pt idx="3675" formatCode="#,##0.00">
                  <c:v>18.5</c:v>
                </c:pt>
                <c:pt idx="3676" formatCode="#,##0.00">
                  <c:v>18.5</c:v>
                </c:pt>
                <c:pt idx="3677" formatCode="#,##0.00">
                  <c:v>18.5</c:v>
                </c:pt>
                <c:pt idx="3678" formatCode="#,##0.00">
                  <c:v>18.5</c:v>
                </c:pt>
                <c:pt idx="3679" formatCode="#,##0.00">
                  <c:v>18.5</c:v>
                </c:pt>
                <c:pt idx="3680" formatCode="#,##0.00">
                  <c:v>18.5</c:v>
                </c:pt>
                <c:pt idx="3681" formatCode="#,##0.00">
                  <c:v>18.5</c:v>
                </c:pt>
                <c:pt idx="3682" formatCode="#,##0.00">
                  <c:v>18.5</c:v>
                </c:pt>
                <c:pt idx="3683" formatCode="#,##0.00">
                  <c:v>18.5</c:v>
                </c:pt>
                <c:pt idx="3684" formatCode="#,##0.00">
                  <c:v>18.5</c:v>
                </c:pt>
                <c:pt idx="3685" formatCode="#,##0.00">
                  <c:v>18.5</c:v>
                </c:pt>
                <c:pt idx="3686" formatCode="#,##0.00">
                  <c:v>18.5</c:v>
                </c:pt>
                <c:pt idx="3687" formatCode="#,##0.00">
                  <c:v>18.5</c:v>
                </c:pt>
                <c:pt idx="3688" formatCode="#,##0.00">
                  <c:v>18.5</c:v>
                </c:pt>
                <c:pt idx="3689" formatCode="#,##0.00">
                  <c:v>18.5</c:v>
                </c:pt>
                <c:pt idx="3690" formatCode="#,##0.00">
                  <c:v>18.5</c:v>
                </c:pt>
                <c:pt idx="3691" formatCode="#,##0.00">
                  <c:v>18.5</c:v>
                </c:pt>
                <c:pt idx="3692" formatCode="#,##0.00">
                  <c:v>18.5</c:v>
                </c:pt>
                <c:pt idx="3693" formatCode="#,##0.00">
                  <c:v>18.5</c:v>
                </c:pt>
                <c:pt idx="3694" formatCode="#,##0.00">
                  <c:v>18.5</c:v>
                </c:pt>
                <c:pt idx="3695" formatCode="#,##0.00">
                  <c:v>18.5</c:v>
                </c:pt>
                <c:pt idx="3696" formatCode="#,##0.00">
                  <c:v>18.5</c:v>
                </c:pt>
                <c:pt idx="3697" formatCode="#,##0.00">
                  <c:v>18.5</c:v>
                </c:pt>
                <c:pt idx="3698" formatCode="#,##0.00">
                  <c:v>18.5</c:v>
                </c:pt>
                <c:pt idx="3699" formatCode="#,##0.00">
                  <c:v>18.5</c:v>
                </c:pt>
                <c:pt idx="3700" formatCode="#,##0.00">
                  <c:v>18.5</c:v>
                </c:pt>
                <c:pt idx="3701" formatCode="#,##0.00">
                  <c:v>18.5</c:v>
                </c:pt>
                <c:pt idx="3702" formatCode="#,##0.00">
                  <c:v>18.5</c:v>
                </c:pt>
                <c:pt idx="3703" formatCode="#,##0.00">
                  <c:v>18.5</c:v>
                </c:pt>
                <c:pt idx="3704" formatCode="#,##0.00">
                  <c:v>18.5</c:v>
                </c:pt>
                <c:pt idx="3705" formatCode="#,##0.00">
                  <c:v>18.5</c:v>
                </c:pt>
                <c:pt idx="3706" formatCode="#,##0.00">
                  <c:v>18.5</c:v>
                </c:pt>
                <c:pt idx="3707" formatCode="#,##0.00">
                  <c:v>18.5</c:v>
                </c:pt>
                <c:pt idx="3708" formatCode="#,##0.00">
                  <c:v>18.5</c:v>
                </c:pt>
                <c:pt idx="3709" formatCode="#,##0.00">
                  <c:v>18.5</c:v>
                </c:pt>
                <c:pt idx="3710" formatCode="#,##0.00">
                  <c:v>18.5</c:v>
                </c:pt>
                <c:pt idx="3711" formatCode="#,##0.00">
                  <c:v>17.5</c:v>
                </c:pt>
                <c:pt idx="3712" formatCode="#,##0.00">
                  <c:v>17.5</c:v>
                </c:pt>
                <c:pt idx="3713" formatCode="#,##0.00">
                  <c:v>17.5</c:v>
                </c:pt>
                <c:pt idx="3714" formatCode="#,##0.00">
                  <c:v>17.5</c:v>
                </c:pt>
                <c:pt idx="3715" formatCode="#,##0.00">
                  <c:v>17.5</c:v>
                </c:pt>
                <c:pt idx="3716" formatCode="#,##0.00">
                  <c:v>17.5</c:v>
                </c:pt>
                <c:pt idx="3717" formatCode="#,##0.00">
                  <c:v>17.5</c:v>
                </c:pt>
                <c:pt idx="3718" formatCode="#,##0.00">
                  <c:v>17.5</c:v>
                </c:pt>
                <c:pt idx="3719" formatCode="#,##0.00">
                  <c:v>17.5</c:v>
                </c:pt>
                <c:pt idx="3720" formatCode="#,##0.00">
                  <c:v>17.5</c:v>
                </c:pt>
                <c:pt idx="3721" formatCode="#,##0.00">
                  <c:v>17.5</c:v>
                </c:pt>
                <c:pt idx="3722" formatCode="#,##0.00">
                  <c:v>17.5</c:v>
                </c:pt>
                <c:pt idx="3723" formatCode="#,##0.00">
                  <c:v>17.5</c:v>
                </c:pt>
                <c:pt idx="3724" formatCode="#,##0.00">
                  <c:v>17.5</c:v>
                </c:pt>
                <c:pt idx="3725" formatCode="#,##0.00">
                  <c:v>17.5</c:v>
                </c:pt>
                <c:pt idx="3726" formatCode="#,##0.00">
                  <c:v>17.5</c:v>
                </c:pt>
                <c:pt idx="3727" formatCode="#,##0.00">
                  <c:v>17.5</c:v>
                </c:pt>
                <c:pt idx="3728" formatCode="#,##0.00">
                  <c:v>17.5</c:v>
                </c:pt>
                <c:pt idx="3729" formatCode="#,##0.00">
                  <c:v>17.5</c:v>
                </c:pt>
                <c:pt idx="3730" formatCode="#,##0.00">
                  <c:v>17</c:v>
                </c:pt>
                <c:pt idx="3731" formatCode="#,##0.00">
                  <c:v>17</c:v>
                </c:pt>
                <c:pt idx="3732" formatCode="#,##0.00">
                  <c:v>17</c:v>
                </c:pt>
                <c:pt idx="3733" formatCode="#,##0.00">
                  <c:v>17</c:v>
                </c:pt>
                <c:pt idx="3734" formatCode="#,##0.00">
                  <c:v>17</c:v>
                </c:pt>
                <c:pt idx="3735" formatCode="#,##0.00">
                  <c:v>17</c:v>
                </c:pt>
                <c:pt idx="3736" formatCode="#,##0.00">
                  <c:v>17</c:v>
                </c:pt>
                <c:pt idx="3737" formatCode="#,##0.00">
                  <c:v>17</c:v>
                </c:pt>
                <c:pt idx="3738" formatCode="#,##0.00">
                  <c:v>17</c:v>
                </c:pt>
                <c:pt idx="3739" formatCode="#,##0.00">
                  <c:v>17</c:v>
                </c:pt>
                <c:pt idx="3740" formatCode="#,##0.00">
                  <c:v>16.5</c:v>
                </c:pt>
                <c:pt idx="3741" formatCode="#,##0.00">
                  <c:v>16.5</c:v>
                </c:pt>
                <c:pt idx="3742" formatCode="#,##0.00">
                  <c:v>16.5</c:v>
                </c:pt>
                <c:pt idx="3743" formatCode="#,##0.00">
                  <c:v>16.5</c:v>
                </c:pt>
                <c:pt idx="3744" formatCode="#,##0.00">
                  <c:v>16.5</c:v>
                </c:pt>
                <c:pt idx="3745" formatCode="#,##0.00">
                  <c:v>16.5</c:v>
                </c:pt>
                <c:pt idx="3746" formatCode="#,##0.00">
                  <c:v>16.5</c:v>
                </c:pt>
                <c:pt idx="3747" formatCode="#,##0.00">
                  <c:v>16.5</c:v>
                </c:pt>
                <c:pt idx="3748" formatCode="#,##0.00">
                  <c:v>16.5</c:v>
                </c:pt>
                <c:pt idx="3749" formatCode="#,##0.00">
                  <c:v>16.5</c:v>
                </c:pt>
                <c:pt idx="3750" formatCode="#,##0.00">
                  <c:v>16.5</c:v>
                </c:pt>
                <c:pt idx="3751" formatCode="#,##0.00">
                  <c:v>16.5</c:v>
                </c:pt>
                <c:pt idx="3752" formatCode="#,##0.00">
                  <c:v>16.5</c:v>
                </c:pt>
                <c:pt idx="3753" formatCode="#,##0.00">
                  <c:v>16.5</c:v>
                </c:pt>
                <c:pt idx="3754" formatCode="#,##0.00">
                  <c:v>16.5</c:v>
                </c:pt>
                <c:pt idx="3755" formatCode="#,##0.00">
                  <c:v>16.5</c:v>
                </c:pt>
                <c:pt idx="3756" formatCode="#,##0.00">
                  <c:v>16.5</c:v>
                </c:pt>
                <c:pt idx="3757" formatCode="#,##0.00">
                  <c:v>16.5</c:v>
                </c:pt>
                <c:pt idx="3758" formatCode="#,##0.00">
                  <c:v>16.5</c:v>
                </c:pt>
                <c:pt idx="3759" formatCode="#,##0.00">
                  <c:v>16.5</c:v>
                </c:pt>
                <c:pt idx="3760" formatCode="#,##0.00">
                  <c:v>16.5</c:v>
                </c:pt>
                <c:pt idx="3761" formatCode="#,##0.00">
                  <c:v>16.5</c:v>
                </c:pt>
                <c:pt idx="3762" formatCode="#,##0.00">
                  <c:v>16.5</c:v>
                </c:pt>
                <c:pt idx="3763" formatCode="#,##0.00">
                  <c:v>16.5</c:v>
                </c:pt>
                <c:pt idx="3764" formatCode="#,##0.00">
                  <c:v>16.5</c:v>
                </c:pt>
                <c:pt idx="3765" formatCode="#,##0.00">
                  <c:v>16.5</c:v>
                </c:pt>
                <c:pt idx="3766" formatCode="#,##0.00">
                  <c:v>16.5</c:v>
                </c:pt>
                <c:pt idx="3767" formatCode="#,##0.00">
                  <c:v>16.5</c:v>
                </c:pt>
                <c:pt idx="3768" formatCode="#,##0.00">
                  <c:v>16.5</c:v>
                </c:pt>
                <c:pt idx="3769" formatCode="#,##0.00">
                  <c:v>16.5</c:v>
                </c:pt>
                <c:pt idx="3770" formatCode="#,##0.00">
                  <c:v>16.5</c:v>
                </c:pt>
                <c:pt idx="3771" formatCode="#,##0.00">
                  <c:v>16.5</c:v>
                </c:pt>
                <c:pt idx="3772" formatCode="#,##0.00">
                  <c:v>16.5</c:v>
                </c:pt>
                <c:pt idx="3773" formatCode="#,##0.00">
                  <c:v>16.5</c:v>
                </c:pt>
                <c:pt idx="3774" formatCode="#,##0.00">
                  <c:v>16.5</c:v>
                </c:pt>
                <c:pt idx="3775" formatCode="#,##0.00">
                  <c:v>16.5</c:v>
                </c:pt>
                <c:pt idx="3776" formatCode="#,##0.00">
                  <c:v>16.5</c:v>
                </c:pt>
                <c:pt idx="3777" formatCode="#,##0.00">
                  <c:v>16.5</c:v>
                </c:pt>
                <c:pt idx="3778" formatCode="#,##0.00">
                  <c:v>16.5</c:v>
                </c:pt>
                <c:pt idx="3779" formatCode="#,##0.00">
                  <c:v>16.5</c:v>
                </c:pt>
                <c:pt idx="3780" formatCode="#,##0.00">
                  <c:v>16.5</c:v>
                </c:pt>
                <c:pt idx="3781" formatCode="#,##0.00">
                  <c:v>16.5</c:v>
                </c:pt>
                <c:pt idx="3782" formatCode="#,##0.00">
                  <c:v>16.5</c:v>
                </c:pt>
                <c:pt idx="3783" formatCode="#,##0.00">
                  <c:v>16.5</c:v>
                </c:pt>
                <c:pt idx="3784" formatCode="#,##0.00">
                  <c:v>16.5</c:v>
                </c:pt>
                <c:pt idx="3785" formatCode="#,##0.00">
                  <c:v>16.5</c:v>
                </c:pt>
                <c:pt idx="3786" formatCode="#,##0.00">
                  <c:v>16.5</c:v>
                </c:pt>
                <c:pt idx="3787" formatCode="#,##0.00">
                  <c:v>16.5</c:v>
                </c:pt>
                <c:pt idx="3788" formatCode="#,##0.00">
                  <c:v>16.5</c:v>
                </c:pt>
                <c:pt idx="3789" formatCode="#,##0.00">
                  <c:v>16.5</c:v>
                </c:pt>
                <c:pt idx="3790" formatCode="#,##0.00">
                  <c:v>16.5</c:v>
                </c:pt>
                <c:pt idx="3791" formatCode="#,##0.00">
                  <c:v>16.5</c:v>
                </c:pt>
                <c:pt idx="3792" formatCode="#,##0.00">
                  <c:v>16.5</c:v>
                </c:pt>
                <c:pt idx="3793" formatCode="#,##0.00">
                  <c:v>16.5</c:v>
                </c:pt>
                <c:pt idx="3794" formatCode="#,##0.00">
                  <c:v>16.5</c:v>
                </c:pt>
                <c:pt idx="3795" formatCode="#,##0.00">
                  <c:v>16.5</c:v>
                </c:pt>
                <c:pt idx="3796" formatCode="#,##0.00">
                  <c:v>16.5</c:v>
                </c:pt>
                <c:pt idx="3797" formatCode="#,##0.00">
                  <c:v>16.5</c:v>
                </c:pt>
                <c:pt idx="3798" formatCode="#,##0.00">
                  <c:v>16.5</c:v>
                </c:pt>
                <c:pt idx="3799" formatCode="#,##0.00">
                  <c:v>16.5</c:v>
                </c:pt>
                <c:pt idx="3800" formatCode="#,##0.00">
                  <c:v>16.5</c:v>
                </c:pt>
                <c:pt idx="3801" formatCode="#,##0.00">
                  <c:v>16.5</c:v>
                </c:pt>
                <c:pt idx="3802" formatCode="#,##0.00">
                  <c:v>16.5</c:v>
                </c:pt>
                <c:pt idx="3803" formatCode="#,##0.00">
                  <c:v>16.5</c:v>
                </c:pt>
                <c:pt idx="3804" formatCode="#,##0.00">
                  <c:v>16.5</c:v>
                </c:pt>
                <c:pt idx="3805" formatCode="#,##0.00">
                  <c:v>16.5</c:v>
                </c:pt>
                <c:pt idx="3806" formatCode="#,##0.00">
                  <c:v>16.5</c:v>
                </c:pt>
                <c:pt idx="3807" formatCode="#,##0.00">
                  <c:v>16.5</c:v>
                </c:pt>
                <c:pt idx="3808" formatCode="#,##0.00">
                  <c:v>16.5</c:v>
                </c:pt>
                <c:pt idx="3809" formatCode="#,##0.00">
                  <c:v>16.5</c:v>
                </c:pt>
                <c:pt idx="3810" formatCode="#,##0.00">
                  <c:v>16.5</c:v>
                </c:pt>
                <c:pt idx="3811" formatCode="#,##0.00">
                  <c:v>16.5</c:v>
                </c:pt>
                <c:pt idx="3812" formatCode="#,##0.00">
                  <c:v>16.5</c:v>
                </c:pt>
                <c:pt idx="3813" formatCode="#,##0.00">
                  <c:v>16.5</c:v>
                </c:pt>
                <c:pt idx="3814" formatCode="#,##0.00">
                  <c:v>16.5</c:v>
                </c:pt>
                <c:pt idx="3815" formatCode="#,##0.00">
                  <c:v>16.5</c:v>
                </c:pt>
                <c:pt idx="3816" formatCode="#,##0.00">
                  <c:v>16.5</c:v>
                </c:pt>
                <c:pt idx="3817" formatCode="#,##0.00">
                  <c:v>16.5</c:v>
                </c:pt>
                <c:pt idx="3818" formatCode="#,##0.00">
                  <c:v>16.5</c:v>
                </c:pt>
                <c:pt idx="3819" formatCode="#,##0.00">
                  <c:v>16.5</c:v>
                </c:pt>
                <c:pt idx="3820" formatCode="#,##0.00">
                  <c:v>16.5</c:v>
                </c:pt>
                <c:pt idx="3821" formatCode="#,##0.00">
                  <c:v>16.5</c:v>
                </c:pt>
                <c:pt idx="3822" formatCode="#,##0.00">
                  <c:v>16.5</c:v>
                </c:pt>
                <c:pt idx="3823" formatCode="#,##0.00">
                  <c:v>16.5</c:v>
                </c:pt>
                <c:pt idx="3824" formatCode="#,##0.00">
                  <c:v>16.5</c:v>
                </c:pt>
                <c:pt idx="3825" formatCode="#,##0.00">
                  <c:v>16.5</c:v>
                </c:pt>
                <c:pt idx="3826" formatCode="#,##0.00">
                  <c:v>16.5</c:v>
                </c:pt>
                <c:pt idx="3827" formatCode="#,##0.00">
                  <c:v>16.5</c:v>
                </c:pt>
                <c:pt idx="3828" formatCode="#,##0.00">
                  <c:v>16.5</c:v>
                </c:pt>
                <c:pt idx="3829" formatCode="#,##0.00">
                  <c:v>16.5</c:v>
                </c:pt>
                <c:pt idx="3830" formatCode="#,##0.00">
                  <c:v>16.5</c:v>
                </c:pt>
                <c:pt idx="3831" formatCode="#,##0.00">
                  <c:v>16.5</c:v>
                </c:pt>
                <c:pt idx="3832" formatCode="#,##0.00">
                  <c:v>16.5</c:v>
                </c:pt>
                <c:pt idx="3833" formatCode="#,##0.00">
                  <c:v>16.5</c:v>
                </c:pt>
                <c:pt idx="3834" formatCode="#,##0.00">
                  <c:v>16.5</c:v>
                </c:pt>
                <c:pt idx="3835" formatCode="#,##0.00">
                  <c:v>16.5</c:v>
                </c:pt>
                <c:pt idx="3836" formatCode="#,##0.00">
                  <c:v>16.5</c:v>
                </c:pt>
                <c:pt idx="3837" formatCode="#,##0.00">
                  <c:v>16.5</c:v>
                </c:pt>
                <c:pt idx="3838" formatCode="#,##0.00">
                  <c:v>16.5</c:v>
                </c:pt>
                <c:pt idx="3839" formatCode="#,##0.00">
                  <c:v>16.5</c:v>
                </c:pt>
                <c:pt idx="3840" formatCode="#,##0.00">
                  <c:v>16.5</c:v>
                </c:pt>
                <c:pt idx="3841" formatCode="#,##0.00">
                  <c:v>16.5</c:v>
                </c:pt>
                <c:pt idx="3842" formatCode="#,##0.00">
                  <c:v>16.5</c:v>
                </c:pt>
                <c:pt idx="3843" formatCode="#,##0.00">
                  <c:v>16.5</c:v>
                </c:pt>
                <c:pt idx="3844" formatCode="#,##0.00">
                  <c:v>16.5</c:v>
                </c:pt>
                <c:pt idx="3845" formatCode="#,##0.00">
                  <c:v>16.5</c:v>
                </c:pt>
                <c:pt idx="3846" formatCode="#,##0.00">
                  <c:v>16.5</c:v>
                </c:pt>
                <c:pt idx="3847" formatCode="#,##0.00">
                  <c:v>16.5</c:v>
                </c:pt>
                <c:pt idx="3848" formatCode="#,##0.00">
                  <c:v>16.5</c:v>
                </c:pt>
                <c:pt idx="3849" formatCode="#,##0.00">
                  <c:v>16.5</c:v>
                </c:pt>
                <c:pt idx="3850" formatCode="#,##0.00">
                  <c:v>16.5</c:v>
                </c:pt>
                <c:pt idx="3851" formatCode="#,##0.00">
                  <c:v>16.5</c:v>
                </c:pt>
                <c:pt idx="3852" formatCode="#,##0.00">
                  <c:v>16.5</c:v>
                </c:pt>
                <c:pt idx="3853" formatCode="#,##0.00">
                  <c:v>16.5</c:v>
                </c:pt>
                <c:pt idx="3854" formatCode="#,##0.00">
                  <c:v>16.5</c:v>
                </c:pt>
                <c:pt idx="3855" formatCode="#,##0.00">
                  <c:v>16.5</c:v>
                </c:pt>
                <c:pt idx="3856" formatCode="#,##0.00">
                  <c:v>16.5</c:v>
                </c:pt>
                <c:pt idx="3857" formatCode="#,##0.00">
                  <c:v>16.5</c:v>
                </c:pt>
                <c:pt idx="3858" formatCode="#,##0.00">
                  <c:v>16.5</c:v>
                </c:pt>
                <c:pt idx="3859" formatCode="#,##0.00">
                  <c:v>16.5</c:v>
                </c:pt>
                <c:pt idx="3860" formatCode="#,##0.00">
                  <c:v>16.5</c:v>
                </c:pt>
                <c:pt idx="3861" formatCode="#,##0.00">
                  <c:v>16.5</c:v>
                </c:pt>
                <c:pt idx="3862" formatCode="#,##0.00">
                  <c:v>16.5</c:v>
                </c:pt>
                <c:pt idx="3863" formatCode="#,##0.00">
                  <c:v>16.5</c:v>
                </c:pt>
                <c:pt idx="3864" formatCode="#,##0.00">
                  <c:v>16.5</c:v>
                </c:pt>
                <c:pt idx="3865" formatCode="#,##0.00">
                  <c:v>16.5</c:v>
                </c:pt>
                <c:pt idx="3866" formatCode="#,##0.00">
                  <c:v>16.5</c:v>
                </c:pt>
                <c:pt idx="3867" formatCode="#,##0.00">
                  <c:v>16.5</c:v>
                </c:pt>
                <c:pt idx="3868" formatCode="#,##0.00">
                  <c:v>16.5</c:v>
                </c:pt>
                <c:pt idx="3869" formatCode="#,##0.00">
                  <c:v>16.5</c:v>
                </c:pt>
                <c:pt idx="3870" formatCode="#,##0.00">
                  <c:v>16.5</c:v>
                </c:pt>
                <c:pt idx="3871" formatCode="#,##0.00">
                  <c:v>16.5</c:v>
                </c:pt>
                <c:pt idx="3872" formatCode="#,##0.00">
                  <c:v>16.5</c:v>
                </c:pt>
                <c:pt idx="3873" formatCode="#,##0.00">
                  <c:v>16.5</c:v>
                </c:pt>
                <c:pt idx="3874" formatCode="#,##0.00">
                  <c:v>16.5</c:v>
                </c:pt>
                <c:pt idx="3875" formatCode="#,##0.00">
                  <c:v>16.5</c:v>
                </c:pt>
                <c:pt idx="3876" formatCode="#,##0.00">
                  <c:v>16.5</c:v>
                </c:pt>
                <c:pt idx="3877" formatCode="#,##0.00">
                  <c:v>16.5</c:v>
                </c:pt>
                <c:pt idx="3878" formatCode="#,##0.00">
                  <c:v>16.5</c:v>
                </c:pt>
                <c:pt idx="3879" formatCode="#,##0.00">
                  <c:v>16.5</c:v>
                </c:pt>
                <c:pt idx="3880" formatCode="#,##0.00">
                  <c:v>16.5</c:v>
                </c:pt>
                <c:pt idx="3881" formatCode="#,##0.00">
                  <c:v>16.5</c:v>
                </c:pt>
                <c:pt idx="3882" formatCode="#,##0.00">
                  <c:v>16.5</c:v>
                </c:pt>
                <c:pt idx="3883" formatCode="#,##0.00">
                  <c:v>16.5</c:v>
                </c:pt>
                <c:pt idx="3884" formatCode="#,##0.00">
                  <c:v>16.5</c:v>
                </c:pt>
                <c:pt idx="3885" formatCode="#,##0.00">
                  <c:v>16.5</c:v>
                </c:pt>
                <c:pt idx="3886" formatCode="#,##0.00">
                  <c:v>16.5</c:v>
                </c:pt>
                <c:pt idx="3887" formatCode="#,##0.00">
                  <c:v>16.5</c:v>
                </c:pt>
                <c:pt idx="3888" formatCode="#,##0.00">
                  <c:v>16.5</c:v>
                </c:pt>
                <c:pt idx="3889" formatCode="#,##0.00">
                  <c:v>16.5</c:v>
                </c:pt>
                <c:pt idx="3890" formatCode="#,##0.00">
                  <c:v>16.5</c:v>
                </c:pt>
                <c:pt idx="3891" formatCode="#,##0.00">
                  <c:v>16.5</c:v>
                </c:pt>
                <c:pt idx="3892" formatCode="#,##0.00">
                  <c:v>16.5</c:v>
                </c:pt>
                <c:pt idx="3893" formatCode="#,##0.00">
                  <c:v>16.5</c:v>
                </c:pt>
                <c:pt idx="3894" formatCode="#,##0.00">
                  <c:v>15.75</c:v>
                </c:pt>
                <c:pt idx="3895" formatCode="#,##0.00">
                  <c:v>15.75</c:v>
                </c:pt>
                <c:pt idx="3896" formatCode="#,##0.00">
                  <c:v>15.75</c:v>
                </c:pt>
                <c:pt idx="3897" formatCode="#,##0.00">
                  <c:v>15.75</c:v>
                </c:pt>
                <c:pt idx="3898" formatCode="#,##0.00">
                  <c:v>15.75</c:v>
                </c:pt>
                <c:pt idx="3899" formatCode="#,##0.00">
                  <c:v>15.75</c:v>
                </c:pt>
                <c:pt idx="3900" formatCode="#,##0.00">
                  <c:v>15.75</c:v>
                </c:pt>
                <c:pt idx="3901" formatCode="#,##0.00">
                  <c:v>15.75</c:v>
                </c:pt>
                <c:pt idx="3902" formatCode="#,##0.00">
                  <c:v>15.75</c:v>
                </c:pt>
                <c:pt idx="3903" formatCode="#,##0.00">
                  <c:v>15.75</c:v>
                </c:pt>
                <c:pt idx="3904" formatCode="#,##0.00">
                  <c:v>15.75</c:v>
                </c:pt>
                <c:pt idx="3905" formatCode="#,##0.00">
                  <c:v>15.75</c:v>
                </c:pt>
                <c:pt idx="3906" formatCode="#,##0.00">
                  <c:v>15.75</c:v>
                </c:pt>
                <c:pt idx="3907" formatCode="#,##0.00">
                  <c:v>15.75</c:v>
                </c:pt>
                <c:pt idx="3908" formatCode="#,##0.00">
                  <c:v>15.75</c:v>
                </c:pt>
                <c:pt idx="3909" formatCode="#,##0.00">
                  <c:v>15.75</c:v>
                </c:pt>
                <c:pt idx="3910" formatCode="#,##0.00">
                  <c:v>15.75</c:v>
                </c:pt>
                <c:pt idx="3911" formatCode="#,##0.00">
                  <c:v>15.75</c:v>
                </c:pt>
                <c:pt idx="3912" formatCode="#,##0.00">
                  <c:v>15.75</c:v>
                </c:pt>
                <c:pt idx="3913" formatCode="#,##0.00">
                  <c:v>15.75</c:v>
                </c:pt>
                <c:pt idx="3914" formatCode="#,##0.00">
                  <c:v>15.75</c:v>
                </c:pt>
                <c:pt idx="3915" formatCode="#,##0.00">
                  <c:v>15.75</c:v>
                </c:pt>
                <c:pt idx="3916" formatCode="#,##0.00">
                  <c:v>15.75</c:v>
                </c:pt>
                <c:pt idx="3917" formatCode="#,##0.00">
                  <c:v>15.75</c:v>
                </c:pt>
                <c:pt idx="3918" formatCode="#,##0.00">
                  <c:v>15.75</c:v>
                </c:pt>
                <c:pt idx="3919" formatCode="#,##0.00">
                  <c:v>15.75</c:v>
                </c:pt>
                <c:pt idx="3920" formatCode="#,##0.00">
                  <c:v>15.75</c:v>
                </c:pt>
                <c:pt idx="3921" formatCode="#,##0.00">
                  <c:v>15.75</c:v>
                </c:pt>
                <c:pt idx="3922" formatCode="#,##0.00">
                  <c:v>15.25</c:v>
                </c:pt>
                <c:pt idx="3923" formatCode="#,##0.00">
                  <c:v>15.25</c:v>
                </c:pt>
                <c:pt idx="3924" formatCode="#,##0.00">
                  <c:v>15.25</c:v>
                </c:pt>
                <c:pt idx="3925" formatCode="#,##0.00">
                  <c:v>15.25</c:v>
                </c:pt>
                <c:pt idx="3926" formatCode="#,##0.00">
                  <c:v>15.25</c:v>
                </c:pt>
                <c:pt idx="3927" formatCode="#,##0.00">
                  <c:v>15.25</c:v>
                </c:pt>
                <c:pt idx="3928" formatCode="#,##0.00">
                  <c:v>15.25</c:v>
                </c:pt>
                <c:pt idx="3929" formatCode="#,##0.00">
                  <c:v>15.25</c:v>
                </c:pt>
                <c:pt idx="3930" formatCode="#,##0.00">
                  <c:v>15.25</c:v>
                </c:pt>
                <c:pt idx="3931" formatCode="#,##0.00">
                  <c:v>15.25</c:v>
                </c:pt>
                <c:pt idx="3932" formatCode="#,##0.00">
                  <c:v>15.25</c:v>
                </c:pt>
                <c:pt idx="3933" formatCode="#,##0.00">
                  <c:v>15.25</c:v>
                </c:pt>
                <c:pt idx="3934" formatCode="#,##0.00">
                  <c:v>15.25</c:v>
                </c:pt>
                <c:pt idx="3935" formatCode="#,##0.00">
                  <c:v>15.25</c:v>
                </c:pt>
                <c:pt idx="3936" formatCode="#,##0.00">
                  <c:v>15.25</c:v>
                </c:pt>
                <c:pt idx="3937" formatCode="#,##0.00">
                  <c:v>15.25</c:v>
                </c:pt>
                <c:pt idx="3938" formatCode="#,##0.00">
                  <c:v>15.25</c:v>
                </c:pt>
                <c:pt idx="3939" formatCode="#,##0.00">
                  <c:v>15.25</c:v>
                </c:pt>
                <c:pt idx="3940" formatCode="#,##0.00">
                  <c:v>15.25</c:v>
                </c:pt>
                <c:pt idx="3941" formatCode="#,##0.00">
                  <c:v>15.25</c:v>
                </c:pt>
                <c:pt idx="3942" formatCode="#,##0.00">
                  <c:v>15.25</c:v>
                </c:pt>
                <c:pt idx="3943" formatCode="#,##0.00">
                  <c:v>15.25</c:v>
                </c:pt>
                <c:pt idx="3944" formatCode="#,##0.00">
                  <c:v>15.25</c:v>
                </c:pt>
                <c:pt idx="3945" formatCode="#,##0.00">
                  <c:v>15.25</c:v>
                </c:pt>
                <c:pt idx="3946" formatCode="#,##0.00">
                  <c:v>15.25</c:v>
                </c:pt>
                <c:pt idx="3947" formatCode="#,##0.00">
                  <c:v>15.25</c:v>
                </c:pt>
                <c:pt idx="3948" formatCode="#,##0.00">
                  <c:v>15.25</c:v>
                </c:pt>
                <c:pt idx="3949" formatCode="#,##0.00">
                  <c:v>15.25</c:v>
                </c:pt>
                <c:pt idx="3950" formatCode="#,##0.00">
                  <c:v>15.25</c:v>
                </c:pt>
                <c:pt idx="3951" formatCode="#,##0.00">
                  <c:v>15.25</c:v>
                </c:pt>
                <c:pt idx="3952" formatCode="#,##0.00">
                  <c:v>15.25</c:v>
                </c:pt>
                <c:pt idx="3953" formatCode="#,##0.00">
                  <c:v>15.25</c:v>
                </c:pt>
                <c:pt idx="3954" formatCode="#,##0.00">
                  <c:v>15.25</c:v>
                </c:pt>
                <c:pt idx="3955" formatCode="#,##0.00">
                  <c:v>15.25</c:v>
                </c:pt>
                <c:pt idx="3956" formatCode="#,##0.00">
                  <c:v>15.25</c:v>
                </c:pt>
                <c:pt idx="3957" formatCode="#,##0.00">
                  <c:v>15.25</c:v>
                </c:pt>
                <c:pt idx="3958" formatCode="#,##0.00">
                  <c:v>15.25</c:v>
                </c:pt>
                <c:pt idx="3959" formatCode="#,##0.00">
                  <c:v>15.25</c:v>
                </c:pt>
                <c:pt idx="3960" formatCode="#,##0.00">
                  <c:v>15.25</c:v>
                </c:pt>
                <c:pt idx="3961" formatCode="#,##0.00">
                  <c:v>15.25</c:v>
                </c:pt>
                <c:pt idx="3962" formatCode="#,##0.00">
                  <c:v>15.25</c:v>
                </c:pt>
                <c:pt idx="3963" formatCode="#,##0.00">
                  <c:v>15.25</c:v>
                </c:pt>
                <c:pt idx="3964" formatCode="#,##0.00">
                  <c:v>15.25</c:v>
                </c:pt>
                <c:pt idx="3965" formatCode="#,##0.00">
                  <c:v>15.25</c:v>
                </c:pt>
                <c:pt idx="3966" formatCode="#,##0.00">
                  <c:v>15.25</c:v>
                </c:pt>
                <c:pt idx="3967" formatCode="#,##0.00">
                  <c:v>15.25</c:v>
                </c:pt>
                <c:pt idx="3968" formatCode="#,##0.00">
                  <c:v>15.25</c:v>
                </c:pt>
                <c:pt idx="3969" formatCode="#,##0.00">
                  <c:v>15.25</c:v>
                </c:pt>
                <c:pt idx="3970" formatCode="#,##0.00">
                  <c:v>15.25</c:v>
                </c:pt>
                <c:pt idx="3971" formatCode="#,##0.00">
                  <c:v>15.25</c:v>
                </c:pt>
                <c:pt idx="3972" formatCode="#,##0.00">
                  <c:v>15.25</c:v>
                </c:pt>
                <c:pt idx="3973" formatCode="#,##0.00">
                  <c:v>15.25</c:v>
                </c:pt>
                <c:pt idx="3974" formatCode="#,##0.00">
                  <c:v>15.25</c:v>
                </c:pt>
                <c:pt idx="3975" formatCode="#,##0.00">
                  <c:v>15.25</c:v>
                </c:pt>
                <c:pt idx="3976" formatCode="#,##0.00">
                  <c:v>15.25</c:v>
                </c:pt>
                <c:pt idx="3977" formatCode="#,##0.00">
                  <c:v>15.25</c:v>
                </c:pt>
                <c:pt idx="3978" formatCode="#,##0.00">
                  <c:v>15.25</c:v>
                </c:pt>
                <c:pt idx="3979" formatCode="#,##0.00">
                  <c:v>15.25</c:v>
                </c:pt>
                <c:pt idx="3980" formatCode="#,##0.00">
                  <c:v>15.25</c:v>
                </c:pt>
                <c:pt idx="3981" formatCode="#,##0.00">
                  <c:v>15.25</c:v>
                </c:pt>
                <c:pt idx="3982" formatCode="#,##0.00">
                  <c:v>15.25</c:v>
                </c:pt>
                <c:pt idx="3983" formatCode="#,##0.00">
                  <c:v>15.25</c:v>
                </c:pt>
                <c:pt idx="3984" formatCode="#,##0.00">
                  <c:v>15.25</c:v>
                </c:pt>
                <c:pt idx="3985" formatCode="#,##0.00">
                  <c:v>15.75</c:v>
                </c:pt>
                <c:pt idx="3986" formatCode="#,##0.00">
                  <c:v>15.75</c:v>
                </c:pt>
                <c:pt idx="3987" formatCode="#,##0.00">
                  <c:v>15.75</c:v>
                </c:pt>
                <c:pt idx="3988" formatCode="#,##0.00">
                  <c:v>15.75</c:v>
                </c:pt>
                <c:pt idx="3989" formatCode="#,##0.00">
                  <c:v>15.75</c:v>
                </c:pt>
                <c:pt idx="3990" formatCode="#,##0.00">
                  <c:v>15.75</c:v>
                </c:pt>
                <c:pt idx="3991" formatCode="#,##0.00">
                  <c:v>15.75</c:v>
                </c:pt>
                <c:pt idx="3992" formatCode="#,##0.00">
                  <c:v>15.75</c:v>
                </c:pt>
                <c:pt idx="3993" formatCode="#,##0.00">
                  <c:v>15.75</c:v>
                </c:pt>
                <c:pt idx="3994" formatCode="#,##0.00">
                  <c:v>15.75</c:v>
                </c:pt>
                <c:pt idx="3995" formatCode="#,##0.00">
                  <c:v>15.75</c:v>
                </c:pt>
                <c:pt idx="3996" formatCode="#,##0.00">
                  <c:v>15.75</c:v>
                </c:pt>
                <c:pt idx="3997" formatCode="#,##0.00">
                  <c:v>15.75</c:v>
                </c:pt>
                <c:pt idx="3998" formatCode="#,##0.00">
                  <c:v>15.75</c:v>
                </c:pt>
                <c:pt idx="3999" formatCode="#,##0.00">
                  <c:v>15.75</c:v>
                </c:pt>
                <c:pt idx="4000" formatCode="#,##0.00">
                  <c:v>15.75</c:v>
                </c:pt>
                <c:pt idx="4001" formatCode="#,##0.00">
                  <c:v>15.75</c:v>
                </c:pt>
                <c:pt idx="4002" formatCode="#,##0.00">
                  <c:v>15.75</c:v>
                </c:pt>
                <c:pt idx="4003" formatCode="#,##0.00">
                  <c:v>15.75</c:v>
                </c:pt>
                <c:pt idx="4004" formatCode="#,##0.00">
                  <c:v>15.75</c:v>
                </c:pt>
                <c:pt idx="4005" formatCode="#,##0.00">
                  <c:v>15.75</c:v>
                </c:pt>
                <c:pt idx="4006" formatCode="#,##0.00">
                  <c:v>15.75</c:v>
                </c:pt>
                <c:pt idx="4007" formatCode="#,##0.00">
                  <c:v>15.75</c:v>
                </c:pt>
                <c:pt idx="4008" formatCode="#,##0.00">
                  <c:v>15.75</c:v>
                </c:pt>
                <c:pt idx="4009" formatCode="#,##0.00">
                  <c:v>15.75</c:v>
                </c:pt>
                <c:pt idx="4010" formatCode="#,##0.00">
                  <c:v>15.75</c:v>
                </c:pt>
                <c:pt idx="4011" formatCode="#,##0.00">
                  <c:v>15.75</c:v>
                </c:pt>
                <c:pt idx="4012" formatCode="#,##0.00">
                  <c:v>15.75</c:v>
                </c:pt>
                <c:pt idx="4013" formatCode="#,##0.00">
                  <c:v>16.25</c:v>
                </c:pt>
                <c:pt idx="4014" formatCode="#,##0.00">
                  <c:v>16.25</c:v>
                </c:pt>
                <c:pt idx="4015" formatCode="#,##0.00">
                  <c:v>16.25</c:v>
                </c:pt>
                <c:pt idx="4016" formatCode="#,##0.00">
                  <c:v>16.25</c:v>
                </c:pt>
                <c:pt idx="4017" formatCode="#,##0.00">
                  <c:v>16.25</c:v>
                </c:pt>
                <c:pt idx="4018" formatCode="#,##0.00">
                  <c:v>16.25</c:v>
                </c:pt>
                <c:pt idx="4019" formatCode="#,##0.00">
                  <c:v>16.25</c:v>
                </c:pt>
                <c:pt idx="4020" formatCode="#,##0.00">
                  <c:v>16.25</c:v>
                </c:pt>
                <c:pt idx="4021" formatCode="#,##0.00">
                  <c:v>16.25</c:v>
                </c:pt>
                <c:pt idx="4022" formatCode="#,##0.00">
                  <c:v>16.25</c:v>
                </c:pt>
                <c:pt idx="4023" formatCode="#,##0.00">
                  <c:v>16.25</c:v>
                </c:pt>
                <c:pt idx="4024" formatCode="#,##0.00">
                  <c:v>16.25</c:v>
                </c:pt>
                <c:pt idx="4025" formatCode="#,##0.00">
                  <c:v>16.25</c:v>
                </c:pt>
                <c:pt idx="4026" formatCode="#,##0.00">
                  <c:v>16.25</c:v>
                </c:pt>
                <c:pt idx="4027" formatCode="#,##0.00">
                  <c:v>16.25</c:v>
                </c:pt>
                <c:pt idx="4028" formatCode="#,##0.00">
                  <c:v>16.25</c:v>
                </c:pt>
                <c:pt idx="4029" formatCode="#,##0.00">
                  <c:v>16.25</c:v>
                </c:pt>
                <c:pt idx="4030" formatCode="#,##0.00">
                  <c:v>16.25</c:v>
                </c:pt>
                <c:pt idx="4031" formatCode="#,##0.00">
                  <c:v>16.25</c:v>
                </c:pt>
                <c:pt idx="4032" formatCode="#,##0.00">
                  <c:v>16.25</c:v>
                </c:pt>
                <c:pt idx="4033" formatCode="#,##0.00">
                  <c:v>16.25</c:v>
                </c:pt>
                <c:pt idx="4034" formatCode="#,##0.00">
                  <c:v>16.25</c:v>
                </c:pt>
                <c:pt idx="4035" formatCode="#,##0.00">
                  <c:v>16.25</c:v>
                </c:pt>
                <c:pt idx="4036" formatCode="#,##0.00">
                  <c:v>16.25</c:v>
                </c:pt>
                <c:pt idx="4037" formatCode="#,##0.00">
                  <c:v>16.25</c:v>
                </c:pt>
                <c:pt idx="4038" formatCode="#,##0.00">
                  <c:v>16.25</c:v>
                </c:pt>
                <c:pt idx="4039" formatCode="#,##0.00">
                  <c:v>16.25</c:v>
                </c:pt>
                <c:pt idx="4040" formatCode="#,##0.00">
                  <c:v>16.25</c:v>
                </c:pt>
                <c:pt idx="4041" formatCode="#,##0.00">
                  <c:v>16.25</c:v>
                </c:pt>
                <c:pt idx="4042" formatCode="#,##0.00">
                  <c:v>16.25</c:v>
                </c:pt>
                <c:pt idx="4043" formatCode="#,##0.00">
                  <c:v>16.25</c:v>
                </c:pt>
                <c:pt idx="4044" formatCode="#,##0.00">
                  <c:v>16.25</c:v>
                </c:pt>
                <c:pt idx="4045" formatCode="#,##0.00">
                  <c:v>16.25</c:v>
                </c:pt>
                <c:pt idx="4046" formatCode="#,##0.00">
                  <c:v>16.25</c:v>
                </c:pt>
                <c:pt idx="4047" formatCode="#,##0.00">
                  <c:v>16.25</c:v>
                </c:pt>
                <c:pt idx="4048" formatCode="#,##0.00">
                  <c:v>16.75</c:v>
                </c:pt>
                <c:pt idx="4049" formatCode="#,##0.00">
                  <c:v>16.75</c:v>
                </c:pt>
                <c:pt idx="4050" formatCode="#,##0.00">
                  <c:v>16.75</c:v>
                </c:pt>
                <c:pt idx="4051" formatCode="#,##0.00">
                  <c:v>16.75</c:v>
                </c:pt>
                <c:pt idx="4052" formatCode="#,##0.00">
                  <c:v>16.75</c:v>
                </c:pt>
                <c:pt idx="4053" formatCode="#,##0.00">
                  <c:v>16.75</c:v>
                </c:pt>
                <c:pt idx="4054" formatCode="#,##0.00">
                  <c:v>16.75</c:v>
                </c:pt>
                <c:pt idx="4055" formatCode="#,##0.00">
                  <c:v>16.75</c:v>
                </c:pt>
                <c:pt idx="4056" formatCode="#,##0.00">
                  <c:v>16.75</c:v>
                </c:pt>
                <c:pt idx="4057" formatCode="#,##0.00">
                  <c:v>16.75</c:v>
                </c:pt>
                <c:pt idx="4058" formatCode="#,##0.00">
                  <c:v>16.75</c:v>
                </c:pt>
                <c:pt idx="4059" formatCode="#,##0.00">
                  <c:v>16.75</c:v>
                </c:pt>
                <c:pt idx="4060" formatCode="#,##0.00">
                  <c:v>16.75</c:v>
                </c:pt>
                <c:pt idx="4061" formatCode="#,##0.00">
                  <c:v>16.75</c:v>
                </c:pt>
                <c:pt idx="4062" formatCode="#,##0.00">
                  <c:v>16.75</c:v>
                </c:pt>
                <c:pt idx="4063" formatCode="#,##0.00">
                  <c:v>16.75</c:v>
                </c:pt>
                <c:pt idx="4064" formatCode="#,##0.00">
                  <c:v>16.75</c:v>
                </c:pt>
                <c:pt idx="4065" formatCode="#,##0.00">
                  <c:v>16.75</c:v>
                </c:pt>
                <c:pt idx="4066" formatCode="#,##0.00">
                  <c:v>16.75</c:v>
                </c:pt>
                <c:pt idx="4067" formatCode="#,##0.00">
                  <c:v>16.75</c:v>
                </c:pt>
                <c:pt idx="4068" formatCode="#,##0.00">
                  <c:v>16.75</c:v>
                </c:pt>
                <c:pt idx="4069" formatCode="#,##0.00">
                  <c:v>16.75</c:v>
                </c:pt>
                <c:pt idx="4070" formatCode="#,##0.00">
                  <c:v>16.75</c:v>
                </c:pt>
                <c:pt idx="4071" formatCode="#,##0.00">
                  <c:v>16.75</c:v>
                </c:pt>
                <c:pt idx="4072" formatCode="#,##0.00">
                  <c:v>16.75</c:v>
                </c:pt>
                <c:pt idx="4073" formatCode="#,##0.00">
                  <c:v>16.75</c:v>
                </c:pt>
                <c:pt idx="4074" formatCode="#,##0.00">
                  <c:v>16.75</c:v>
                </c:pt>
                <c:pt idx="4075" formatCode="#,##0.00">
                  <c:v>16.75</c:v>
                </c:pt>
                <c:pt idx="4076" formatCode="#,##0.00">
                  <c:v>18.25</c:v>
                </c:pt>
                <c:pt idx="4077" formatCode="#,##0.00">
                  <c:v>18.25</c:v>
                </c:pt>
                <c:pt idx="4078" formatCode="#,##0.00">
                  <c:v>18.25</c:v>
                </c:pt>
                <c:pt idx="4079" formatCode="#,##0.00">
                  <c:v>18.25</c:v>
                </c:pt>
                <c:pt idx="4080" formatCode="#,##0.00">
                  <c:v>18.25</c:v>
                </c:pt>
                <c:pt idx="4081" formatCode="#,##0.00">
                  <c:v>18.25</c:v>
                </c:pt>
                <c:pt idx="4082" formatCode="#,##0.00">
                  <c:v>18.25</c:v>
                </c:pt>
                <c:pt idx="4083" formatCode="#,##0.00">
                  <c:v>18.25</c:v>
                </c:pt>
                <c:pt idx="4084" formatCode="#,##0.00">
                  <c:v>18.25</c:v>
                </c:pt>
                <c:pt idx="4085" formatCode="#,##0.00">
                  <c:v>18.25</c:v>
                </c:pt>
                <c:pt idx="4086" formatCode="#,##0.00">
                  <c:v>18.25</c:v>
                </c:pt>
                <c:pt idx="4087" formatCode="#,##0.00">
                  <c:v>18.25</c:v>
                </c:pt>
                <c:pt idx="4088" formatCode="#,##0.00">
                  <c:v>18.25</c:v>
                </c:pt>
                <c:pt idx="4089" formatCode="#,##0.00">
                  <c:v>18.25</c:v>
                </c:pt>
                <c:pt idx="4090" formatCode="#,##0.00">
                  <c:v>18.25</c:v>
                </c:pt>
                <c:pt idx="4091" formatCode="#,##0.00">
                  <c:v>18.25</c:v>
                </c:pt>
                <c:pt idx="4092" formatCode="#,##0.00">
                  <c:v>18.25</c:v>
                </c:pt>
                <c:pt idx="4093" formatCode="#,##0.00">
                  <c:v>18.25</c:v>
                </c:pt>
                <c:pt idx="4094" formatCode="#,##0.00">
                  <c:v>18.25</c:v>
                </c:pt>
                <c:pt idx="4095" formatCode="#,##0.00">
                  <c:v>18.25</c:v>
                </c:pt>
                <c:pt idx="4096" formatCode="#,##0.00">
                  <c:v>18.25</c:v>
                </c:pt>
                <c:pt idx="4097" formatCode="#,##0.00">
                  <c:v>18.25</c:v>
                </c:pt>
                <c:pt idx="4098" formatCode="#,##0.00">
                  <c:v>18.25</c:v>
                </c:pt>
                <c:pt idx="4099" formatCode="#,##0.00">
                  <c:v>18.25</c:v>
                </c:pt>
                <c:pt idx="4100" formatCode="#,##0.00">
                  <c:v>18.25</c:v>
                </c:pt>
                <c:pt idx="4101" formatCode="#,##0.00">
                  <c:v>18.25</c:v>
                </c:pt>
                <c:pt idx="4102" formatCode="#,##0.00">
                  <c:v>18.25</c:v>
                </c:pt>
                <c:pt idx="4103" formatCode="#,##0.00">
                  <c:v>19</c:v>
                </c:pt>
                <c:pt idx="4104" formatCode="#,##0.00">
                  <c:v>19</c:v>
                </c:pt>
                <c:pt idx="4105" formatCode="#,##0.00">
                  <c:v>19</c:v>
                </c:pt>
                <c:pt idx="4106" formatCode="#,##0.00">
                  <c:v>19</c:v>
                </c:pt>
                <c:pt idx="4107" formatCode="#,##0.00">
                  <c:v>19</c:v>
                </c:pt>
                <c:pt idx="4108" formatCode="#,##0.00">
                  <c:v>19</c:v>
                </c:pt>
                <c:pt idx="4109" formatCode="#,##0.00">
                  <c:v>19</c:v>
                </c:pt>
                <c:pt idx="4110" formatCode="#,##0.00">
                  <c:v>19</c:v>
                </c:pt>
                <c:pt idx="4111" formatCode="#,##0.00">
                  <c:v>19</c:v>
                </c:pt>
                <c:pt idx="4112" formatCode="#,##0.00">
                  <c:v>19</c:v>
                </c:pt>
                <c:pt idx="4113" formatCode="#,##0.00">
                  <c:v>19</c:v>
                </c:pt>
                <c:pt idx="4114" formatCode="#,##0.00">
                  <c:v>19</c:v>
                </c:pt>
                <c:pt idx="4115" formatCode="#,##0.00">
                  <c:v>19</c:v>
                </c:pt>
                <c:pt idx="4116" formatCode="#,##0.00">
                  <c:v>19</c:v>
                </c:pt>
                <c:pt idx="4117" formatCode="#,##0.00">
                  <c:v>19</c:v>
                </c:pt>
                <c:pt idx="4118" formatCode="#,##0.00">
                  <c:v>19</c:v>
                </c:pt>
                <c:pt idx="4119" formatCode="#,##0.00">
                  <c:v>19</c:v>
                </c:pt>
                <c:pt idx="4120" formatCode="#,##0.00">
                  <c:v>19</c:v>
                </c:pt>
                <c:pt idx="4121" formatCode="#,##0.00">
                  <c:v>19</c:v>
                </c:pt>
                <c:pt idx="4122" formatCode="#,##0.00">
                  <c:v>19</c:v>
                </c:pt>
                <c:pt idx="4123" formatCode="#,##0.00">
                  <c:v>19</c:v>
                </c:pt>
                <c:pt idx="4124" formatCode="#,##0.00">
                  <c:v>19</c:v>
                </c:pt>
                <c:pt idx="4125" formatCode="#,##0.00">
                  <c:v>19</c:v>
                </c:pt>
                <c:pt idx="4126" formatCode="#,##0.00">
                  <c:v>19</c:v>
                </c:pt>
                <c:pt idx="4127" formatCode="#,##0.00">
                  <c:v>19</c:v>
                </c:pt>
                <c:pt idx="4128" formatCode="#,##0.00">
                  <c:v>19</c:v>
                </c:pt>
                <c:pt idx="4129" formatCode="#,##0.00">
                  <c:v>19</c:v>
                </c:pt>
                <c:pt idx="4130" formatCode="#,##0.00">
                  <c:v>19</c:v>
                </c:pt>
                <c:pt idx="4131" formatCode="#,##0.00">
                  <c:v>19</c:v>
                </c:pt>
                <c:pt idx="4132" formatCode="#,##0.00">
                  <c:v>19</c:v>
                </c:pt>
                <c:pt idx="4133" formatCode="#,##0.00">
                  <c:v>19</c:v>
                </c:pt>
                <c:pt idx="4134" formatCode="#,##0.00">
                  <c:v>19</c:v>
                </c:pt>
                <c:pt idx="4135" formatCode="#,##0.00">
                  <c:v>19</c:v>
                </c:pt>
                <c:pt idx="4136" formatCode="#,##0.00">
                  <c:v>19</c:v>
                </c:pt>
                <c:pt idx="4137" formatCode="#,##0.00">
                  <c:v>19</c:v>
                </c:pt>
                <c:pt idx="4138" formatCode="#,##0.00">
                  <c:v>19</c:v>
                </c:pt>
                <c:pt idx="4139" formatCode="#,##0.00">
                  <c:v>19</c:v>
                </c:pt>
                <c:pt idx="4140" formatCode="#,##0.00">
                  <c:v>19</c:v>
                </c:pt>
                <c:pt idx="4141" formatCode="#,##0.00">
                  <c:v>19</c:v>
                </c:pt>
                <c:pt idx="4142" formatCode="#,##0.00">
                  <c:v>19</c:v>
                </c:pt>
                <c:pt idx="4143" formatCode="#,##0.00">
                  <c:v>19</c:v>
                </c:pt>
                <c:pt idx="4144" formatCode="#,##0.00">
                  <c:v>19</c:v>
                </c:pt>
                <c:pt idx="4145" formatCode="#,##0.00">
                  <c:v>19</c:v>
                </c:pt>
                <c:pt idx="4146" formatCode="#,##0.00">
                  <c:v>19</c:v>
                </c:pt>
                <c:pt idx="4147" formatCode="#,##0.00">
                  <c:v>19</c:v>
                </c:pt>
                <c:pt idx="4148" formatCode="#,##0.00">
                  <c:v>19</c:v>
                </c:pt>
                <c:pt idx="4149" formatCode="#,##0.00">
                  <c:v>19</c:v>
                </c:pt>
                <c:pt idx="4150" formatCode="#,##0.00">
                  <c:v>19</c:v>
                </c:pt>
                <c:pt idx="4151" formatCode="#,##0.00">
                  <c:v>19</c:v>
                </c:pt>
                <c:pt idx="4152" formatCode="#,##0.00">
                  <c:v>19</c:v>
                </c:pt>
                <c:pt idx="4153" formatCode="#,##0.00">
                  <c:v>19</c:v>
                </c:pt>
                <c:pt idx="4154" formatCode="#,##0.00">
                  <c:v>19</c:v>
                </c:pt>
                <c:pt idx="4155" formatCode="#,##0.00">
                  <c:v>19</c:v>
                </c:pt>
                <c:pt idx="4156" formatCode="#,##0.00">
                  <c:v>19</c:v>
                </c:pt>
                <c:pt idx="4157" formatCode="#,##0.00">
                  <c:v>19</c:v>
                </c:pt>
                <c:pt idx="4158" formatCode="#,##0.00">
                  <c:v>19</c:v>
                </c:pt>
                <c:pt idx="4159" formatCode="#,##0.00">
                  <c:v>19</c:v>
                </c:pt>
                <c:pt idx="4160" formatCode="#,##0.00">
                  <c:v>19</c:v>
                </c:pt>
                <c:pt idx="4161" formatCode="#,##0.00">
                  <c:v>19</c:v>
                </c:pt>
                <c:pt idx="4162" formatCode="#,##0.00">
                  <c:v>19</c:v>
                </c:pt>
                <c:pt idx="4163" formatCode="#,##0.00">
                  <c:v>19</c:v>
                </c:pt>
                <c:pt idx="4164" formatCode="#,##0.00">
                  <c:v>19</c:v>
                </c:pt>
                <c:pt idx="4165" formatCode="#,##0.00">
                  <c:v>19</c:v>
                </c:pt>
                <c:pt idx="4166" formatCode="#,##0.00">
                  <c:v>19</c:v>
                </c:pt>
                <c:pt idx="4167" formatCode="#,##0.00">
                  <c:v>19</c:v>
                </c:pt>
                <c:pt idx="4168" formatCode="#,##0.00">
                  <c:v>19</c:v>
                </c:pt>
                <c:pt idx="4169" formatCode="#,##0.00">
                  <c:v>19</c:v>
                </c:pt>
                <c:pt idx="4170" formatCode="#,##0.00">
                  <c:v>19</c:v>
                </c:pt>
                <c:pt idx="4171" formatCode="#,##0.00">
                  <c:v>19</c:v>
                </c:pt>
                <c:pt idx="4172" formatCode="#,##0.00">
                  <c:v>19</c:v>
                </c:pt>
                <c:pt idx="4173" formatCode="#,##0.00">
                  <c:v>19</c:v>
                </c:pt>
                <c:pt idx="4174" formatCode="#,##0.00">
                  <c:v>19</c:v>
                </c:pt>
                <c:pt idx="4175" formatCode="#,##0.00">
                  <c:v>19</c:v>
                </c:pt>
                <c:pt idx="4176" formatCode="#,##0.00">
                  <c:v>19</c:v>
                </c:pt>
                <c:pt idx="4177" formatCode="#,##0.00">
                  <c:v>19</c:v>
                </c:pt>
                <c:pt idx="4178" formatCode="#,##0.00">
                  <c:v>19</c:v>
                </c:pt>
                <c:pt idx="4179" formatCode="#,##0.00">
                  <c:v>19</c:v>
                </c:pt>
                <c:pt idx="4180" formatCode="#,##0.00">
                  <c:v>19</c:v>
                </c:pt>
                <c:pt idx="4181" formatCode="#,##0.00">
                  <c:v>19</c:v>
                </c:pt>
                <c:pt idx="4182" formatCode="#,##0.00">
                  <c:v>19</c:v>
                </c:pt>
                <c:pt idx="4183" formatCode="#,##0.00">
                  <c:v>19</c:v>
                </c:pt>
                <c:pt idx="4184" formatCode="#,##0.00">
                  <c:v>19</c:v>
                </c:pt>
                <c:pt idx="4185" formatCode="#,##0.00">
                  <c:v>19</c:v>
                </c:pt>
                <c:pt idx="4186" formatCode="#,##0.00">
                  <c:v>19</c:v>
                </c:pt>
                <c:pt idx="4187" formatCode="#,##0.00">
                  <c:v>19</c:v>
                </c:pt>
                <c:pt idx="4188" formatCode="#,##0.00">
                  <c:v>19</c:v>
                </c:pt>
                <c:pt idx="4189" formatCode="#,##0.00">
                  <c:v>19</c:v>
                </c:pt>
                <c:pt idx="4190" formatCode="#,##0.00">
                  <c:v>19</c:v>
                </c:pt>
                <c:pt idx="4191" formatCode="#,##0.00">
                  <c:v>19</c:v>
                </c:pt>
                <c:pt idx="4192" formatCode="#,##0.00">
                  <c:v>19</c:v>
                </c:pt>
                <c:pt idx="4193" formatCode="#,##0.00">
                  <c:v>19</c:v>
                </c:pt>
                <c:pt idx="4194" formatCode="#,##0.00">
                  <c:v>19</c:v>
                </c:pt>
                <c:pt idx="4195" formatCode="#,##0.00">
                  <c:v>19</c:v>
                </c:pt>
                <c:pt idx="4196" formatCode="#,##0.00">
                  <c:v>19</c:v>
                </c:pt>
                <c:pt idx="4197" formatCode="#,##0.00">
                  <c:v>19</c:v>
                </c:pt>
                <c:pt idx="4198" formatCode="#,##0.00">
                  <c:v>19</c:v>
                </c:pt>
                <c:pt idx="4199" formatCode="#,##0.00">
                  <c:v>19</c:v>
                </c:pt>
                <c:pt idx="4200" formatCode="#,##0.00">
                  <c:v>19</c:v>
                </c:pt>
                <c:pt idx="4201" formatCode="#,##0.00">
                  <c:v>19</c:v>
                </c:pt>
                <c:pt idx="4202" formatCode="#,##0.00">
                  <c:v>19</c:v>
                </c:pt>
                <c:pt idx="4203" formatCode="#,##0.00">
                  <c:v>19</c:v>
                </c:pt>
                <c:pt idx="4204" formatCode="#,##0.00">
                  <c:v>19</c:v>
                </c:pt>
                <c:pt idx="4205" formatCode="#,##0.00">
                  <c:v>19</c:v>
                </c:pt>
                <c:pt idx="4206" formatCode="#,##0.00">
                  <c:v>19</c:v>
                </c:pt>
                <c:pt idx="4207" formatCode="#,##0.00">
                  <c:v>19</c:v>
                </c:pt>
                <c:pt idx="4208" formatCode="#,##0.00">
                  <c:v>19</c:v>
                </c:pt>
                <c:pt idx="4209" formatCode="#,##0.00">
                  <c:v>19</c:v>
                </c:pt>
                <c:pt idx="4210" formatCode="#,##0.00">
                  <c:v>19</c:v>
                </c:pt>
                <c:pt idx="4211" formatCode="#,##0.00">
                  <c:v>19</c:v>
                </c:pt>
                <c:pt idx="4212" formatCode="#,##0.00">
                  <c:v>19</c:v>
                </c:pt>
                <c:pt idx="4213" formatCode="#,##0.00">
                  <c:v>19</c:v>
                </c:pt>
                <c:pt idx="4214" formatCode="#,##0.00">
                  <c:v>19</c:v>
                </c:pt>
                <c:pt idx="4215" formatCode="#,##0.00">
                  <c:v>19</c:v>
                </c:pt>
                <c:pt idx="4216" formatCode="#,##0.00">
                  <c:v>19</c:v>
                </c:pt>
                <c:pt idx="4217" formatCode="#,##0.00">
                  <c:v>19</c:v>
                </c:pt>
                <c:pt idx="4218" formatCode="#,##0.00">
                  <c:v>19</c:v>
                </c:pt>
                <c:pt idx="4219" formatCode="#,##0.00">
                  <c:v>19</c:v>
                </c:pt>
                <c:pt idx="4220" formatCode="#,##0.00">
                  <c:v>19</c:v>
                </c:pt>
                <c:pt idx="4221" formatCode="#,##0.00">
                  <c:v>19</c:v>
                </c:pt>
                <c:pt idx="4222" formatCode="#,##0.00">
                  <c:v>19</c:v>
                </c:pt>
                <c:pt idx="4223" formatCode="#,##0.00">
                  <c:v>19</c:v>
                </c:pt>
                <c:pt idx="4224" formatCode="#,##0.00">
                  <c:v>19</c:v>
                </c:pt>
                <c:pt idx="4225" formatCode="#,##0.00">
                  <c:v>19</c:v>
                </c:pt>
                <c:pt idx="4226" formatCode="#,##0.00">
                  <c:v>19</c:v>
                </c:pt>
                <c:pt idx="4227" formatCode="#,##0.00">
                  <c:v>19</c:v>
                </c:pt>
                <c:pt idx="4228" formatCode="#,##0.00">
                  <c:v>19</c:v>
                </c:pt>
                <c:pt idx="4229" formatCode="#,##0.00">
                  <c:v>19</c:v>
                </c:pt>
                <c:pt idx="4230" formatCode="#,##0.00">
                  <c:v>19</c:v>
                </c:pt>
                <c:pt idx="4231" formatCode="#,##0.00">
                  <c:v>19</c:v>
                </c:pt>
                <c:pt idx="4232" formatCode="#,##0.00">
                  <c:v>19</c:v>
                </c:pt>
                <c:pt idx="4233" formatCode="#,##0.00">
                  <c:v>19</c:v>
                </c:pt>
                <c:pt idx="4234" formatCode="#,##0.00">
                  <c:v>19</c:v>
                </c:pt>
                <c:pt idx="4235" formatCode="#,##0.00">
                  <c:v>19</c:v>
                </c:pt>
                <c:pt idx="4236" formatCode="#,##0.00">
                  <c:v>19</c:v>
                </c:pt>
                <c:pt idx="4237" formatCode="#,##0.00">
                  <c:v>19</c:v>
                </c:pt>
                <c:pt idx="4238" formatCode="#,##0.00">
                  <c:v>19</c:v>
                </c:pt>
                <c:pt idx="4239" formatCode="#,##0.00">
                  <c:v>19</c:v>
                </c:pt>
                <c:pt idx="4240" formatCode="#,##0.00">
                  <c:v>19</c:v>
                </c:pt>
                <c:pt idx="4241" formatCode="#,##0.00">
                  <c:v>19</c:v>
                </c:pt>
                <c:pt idx="4242" formatCode="#,##0.00">
                  <c:v>19</c:v>
                </c:pt>
                <c:pt idx="4243" formatCode="#,##0.00">
                  <c:v>19</c:v>
                </c:pt>
                <c:pt idx="4244" formatCode="#,##0.00">
                  <c:v>19</c:v>
                </c:pt>
                <c:pt idx="4245" formatCode="#,##0.00">
                  <c:v>19</c:v>
                </c:pt>
                <c:pt idx="4246" formatCode="#,##0.00">
                  <c:v>19</c:v>
                </c:pt>
                <c:pt idx="4247" formatCode="#,##0.00">
                  <c:v>19</c:v>
                </c:pt>
                <c:pt idx="4248" formatCode="#,##0.00">
                  <c:v>19</c:v>
                </c:pt>
                <c:pt idx="4249" formatCode="#,##0.00">
                  <c:v>19</c:v>
                </c:pt>
                <c:pt idx="4250" formatCode="#,##0.00">
                  <c:v>19</c:v>
                </c:pt>
                <c:pt idx="4251" formatCode="#,##0.00">
                  <c:v>19</c:v>
                </c:pt>
                <c:pt idx="4252" formatCode="#,##0.00">
                  <c:v>19</c:v>
                </c:pt>
                <c:pt idx="4253" formatCode="#,##0.00">
                  <c:v>19</c:v>
                </c:pt>
                <c:pt idx="4254" formatCode="#,##0.00">
                  <c:v>19</c:v>
                </c:pt>
                <c:pt idx="4255" formatCode="#,##0.00">
                  <c:v>19</c:v>
                </c:pt>
                <c:pt idx="4256" formatCode="#,##0.00">
                  <c:v>19</c:v>
                </c:pt>
                <c:pt idx="4257" formatCode="#,##0.00">
                  <c:v>19</c:v>
                </c:pt>
                <c:pt idx="4258" formatCode="#,##0.00">
                  <c:v>19</c:v>
                </c:pt>
                <c:pt idx="4259" formatCode="#,##0.00">
                  <c:v>19</c:v>
                </c:pt>
                <c:pt idx="4260" formatCode="#,##0.00">
                  <c:v>19</c:v>
                </c:pt>
                <c:pt idx="4261" formatCode="#,##0.00">
                  <c:v>19</c:v>
                </c:pt>
                <c:pt idx="4262" formatCode="#,##0.00">
                  <c:v>19</c:v>
                </c:pt>
                <c:pt idx="4263" formatCode="#,##0.00">
                  <c:v>19</c:v>
                </c:pt>
                <c:pt idx="4264" formatCode="#,##0.00">
                  <c:v>19</c:v>
                </c:pt>
                <c:pt idx="4265" formatCode="#,##0.00">
                  <c:v>19</c:v>
                </c:pt>
                <c:pt idx="4266" formatCode="#,##0.00">
                  <c:v>19</c:v>
                </c:pt>
                <c:pt idx="4267" formatCode="#,##0.00">
                  <c:v>19</c:v>
                </c:pt>
                <c:pt idx="4268" formatCode="#,##0.00">
                  <c:v>19</c:v>
                </c:pt>
                <c:pt idx="4269" formatCode="#,##0.00">
                  <c:v>19</c:v>
                </c:pt>
                <c:pt idx="4270" formatCode="#,##0.00">
                  <c:v>19</c:v>
                </c:pt>
                <c:pt idx="4271" formatCode="#,##0.00">
                  <c:v>19</c:v>
                </c:pt>
                <c:pt idx="4272" formatCode="#,##0.00">
                  <c:v>19</c:v>
                </c:pt>
                <c:pt idx="4273" formatCode="#,##0.00">
                  <c:v>19</c:v>
                </c:pt>
                <c:pt idx="4274" formatCode="#,##0.00">
                  <c:v>19</c:v>
                </c:pt>
                <c:pt idx="4275" formatCode="#,##0.00">
                  <c:v>19</c:v>
                </c:pt>
                <c:pt idx="4276" formatCode="#,##0.00">
                  <c:v>19</c:v>
                </c:pt>
                <c:pt idx="4277" formatCode="#,##0.00">
                  <c:v>19</c:v>
                </c:pt>
                <c:pt idx="4278" formatCode="#,##0.00">
                  <c:v>19</c:v>
                </c:pt>
                <c:pt idx="4279" formatCode="#,##0.00">
                  <c:v>19</c:v>
                </c:pt>
                <c:pt idx="4280" formatCode="#,##0.00">
                  <c:v>19</c:v>
                </c:pt>
                <c:pt idx="4281" formatCode="#,##0.00">
                  <c:v>19</c:v>
                </c:pt>
                <c:pt idx="4282" formatCode="#,##0.00">
                  <c:v>19</c:v>
                </c:pt>
                <c:pt idx="4283" formatCode="#,##0.00">
                  <c:v>19</c:v>
                </c:pt>
                <c:pt idx="4284" formatCode="#,##0.00">
                  <c:v>19</c:v>
                </c:pt>
                <c:pt idx="4285" formatCode="#,##0.00">
                  <c:v>19</c:v>
                </c:pt>
                <c:pt idx="4286" formatCode="#,##0.00">
                  <c:v>19</c:v>
                </c:pt>
                <c:pt idx="4287" formatCode="#,##0.00">
                  <c:v>19</c:v>
                </c:pt>
                <c:pt idx="4288" formatCode="#,##0.00">
                  <c:v>19</c:v>
                </c:pt>
                <c:pt idx="4289" formatCode="#,##0.00">
                  <c:v>19</c:v>
                </c:pt>
                <c:pt idx="4290" formatCode="#,##0.00">
                  <c:v>19</c:v>
                </c:pt>
                <c:pt idx="4291" formatCode="#,##0.00">
                  <c:v>19</c:v>
                </c:pt>
                <c:pt idx="4292" formatCode="#,##0.00">
                  <c:v>19</c:v>
                </c:pt>
                <c:pt idx="4293" formatCode="#,##0.00">
                  <c:v>19</c:v>
                </c:pt>
                <c:pt idx="4294" formatCode="#,##0.00">
                  <c:v>19</c:v>
                </c:pt>
                <c:pt idx="4295" formatCode="#,##0.00">
                  <c:v>19</c:v>
                </c:pt>
                <c:pt idx="4296" formatCode="#,##0.00">
                  <c:v>19</c:v>
                </c:pt>
                <c:pt idx="4297" formatCode="#,##0.00">
                  <c:v>19</c:v>
                </c:pt>
                <c:pt idx="4298" formatCode="#,##0.00">
                  <c:v>19</c:v>
                </c:pt>
                <c:pt idx="4299" formatCode="#,##0.00">
                  <c:v>19</c:v>
                </c:pt>
                <c:pt idx="4300" formatCode="#,##0.00">
                  <c:v>19</c:v>
                </c:pt>
                <c:pt idx="4301" formatCode="#,##0.00">
                  <c:v>19</c:v>
                </c:pt>
                <c:pt idx="4302" formatCode="#,##0.00">
                  <c:v>19</c:v>
                </c:pt>
                <c:pt idx="4303" formatCode="#,##0.00">
                  <c:v>19</c:v>
                </c:pt>
                <c:pt idx="4304" formatCode="#,##0.00">
                  <c:v>19</c:v>
                </c:pt>
                <c:pt idx="4305" formatCode="#,##0.00">
                  <c:v>19</c:v>
                </c:pt>
                <c:pt idx="4306" formatCode="#,##0.00">
                  <c:v>19</c:v>
                </c:pt>
                <c:pt idx="4307" formatCode="#,##0.00">
                  <c:v>19</c:v>
                </c:pt>
                <c:pt idx="4308" formatCode="#,##0.00">
                  <c:v>19</c:v>
                </c:pt>
                <c:pt idx="4309" formatCode="#,##0.00">
                  <c:v>19</c:v>
                </c:pt>
                <c:pt idx="4310" formatCode="#,##0.00">
                  <c:v>19</c:v>
                </c:pt>
                <c:pt idx="4311" formatCode="#,##0.00">
                  <c:v>19</c:v>
                </c:pt>
                <c:pt idx="4312" formatCode="#,##0.00">
                  <c:v>19</c:v>
                </c:pt>
                <c:pt idx="4313" formatCode="#,##0.00">
                  <c:v>19</c:v>
                </c:pt>
                <c:pt idx="4314" formatCode="#,##0.00">
                  <c:v>19</c:v>
                </c:pt>
                <c:pt idx="4315" formatCode="#,##0.00">
                  <c:v>19</c:v>
                </c:pt>
                <c:pt idx="4316" formatCode="#,##0.00">
                  <c:v>19</c:v>
                </c:pt>
                <c:pt idx="4317" formatCode="#,##0.00">
                  <c:v>19</c:v>
                </c:pt>
                <c:pt idx="4318" formatCode="#,##0.00">
                  <c:v>19</c:v>
                </c:pt>
                <c:pt idx="4319" formatCode="#,##0.00">
                  <c:v>19</c:v>
                </c:pt>
                <c:pt idx="4320" formatCode="#,##0.00">
                  <c:v>19</c:v>
                </c:pt>
                <c:pt idx="4321" formatCode="#,##0.00">
                  <c:v>18.75</c:v>
                </c:pt>
                <c:pt idx="4322" formatCode="#,##0.00">
                  <c:v>18.75</c:v>
                </c:pt>
                <c:pt idx="4323" formatCode="#,##0.00">
                  <c:v>18.75</c:v>
                </c:pt>
                <c:pt idx="4324" formatCode="#,##0.00">
                  <c:v>18.75</c:v>
                </c:pt>
                <c:pt idx="4325" formatCode="#,##0.00">
                  <c:v>18.75</c:v>
                </c:pt>
                <c:pt idx="4326" formatCode="#,##0.00">
                  <c:v>18.75</c:v>
                </c:pt>
                <c:pt idx="4327" formatCode="#,##0.00">
                  <c:v>18.75</c:v>
                </c:pt>
                <c:pt idx="4328" formatCode="#,##0.00">
                  <c:v>18.75</c:v>
                </c:pt>
                <c:pt idx="4329" formatCode="#,##0.00">
                  <c:v>18.75</c:v>
                </c:pt>
                <c:pt idx="4330" formatCode="#,##0.00">
                  <c:v>18.75</c:v>
                </c:pt>
                <c:pt idx="4331" formatCode="#,##0.00">
                  <c:v>18.75</c:v>
                </c:pt>
                <c:pt idx="4332" formatCode="#,##0.00">
                  <c:v>18.75</c:v>
                </c:pt>
                <c:pt idx="4333" formatCode="#,##0.00">
                  <c:v>18.75</c:v>
                </c:pt>
                <c:pt idx="4334" formatCode="#,##0.00">
                  <c:v>18.75</c:v>
                </c:pt>
                <c:pt idx="4335" formatCode="#,##0.00">
                  <c:v>18.75</c:v>
                </c:pt>
                <c:pt idx="4336" formatCode="#,##0.00">
                  <c:v>18.75</c:v>
                </c:pt>
                <c:pt idx="4337" formatCode="#,##0.00">
                  <c:v>18.75</c:v>
                </c:pt>
                <c:pt idx="4338" formatCode="#,##0.00">
                  <c:v>18.75</c:v>
                </c:pt>
                <c:pt idx="4339" formatCode="#,##0.00">
                  <c:v>18.75</c:v>
                </c:pt>
                <c:pt idx="4340" formatCode="#,##0.00">
                  <c:v>18.75</c:v>
                </c:pt>
                <c:pt idx="4341" formatCode="#,##0.00">
                  <c:v>18.75</c:v>
                </c:pt>
                <c:pt idx="4342" formatCode="#,##0.00">
                  <c:v>18.75</c:v>
                </c:pt>
                <c:pt idx="4343" formatCode="#,##0.00">
                  <c:v>18.75</c:v>
                </c:pt>
                <c:pt idx="4344" formatCode="#,##0.00">
                  <c:v>18.75</c:v>
                </c:pt>
                <c:pt idx="4345" formatCode="#,##0.00">
                  <c:v>18.75</c:v>
                </c:pt>
                <c:pt idx="4346" formatCode="#,##0.00">
                  <c:v>18.75</c:v>
                </c:pt>
                <c:pt idx="4347" formatCode="#,##0.00">
                  <c:v>18.75</c:v>
                </c:pt>
                <c:pt idx="4348" formatCode="#,##0.00">
                  <c:v>18.75</c:v>
                </c:pt>
                <c:pt idx="4349" formatCode="#,##0.00">
                  <c:v>18.5</c:v>
                </c:pt>
                <c:pt idx="4350" formatCode="#,##0.00">
                  <c:v>18.5</c:v>
                </c:pt>
                <c:pt idx="4351" formatCode="#,##0.00">
                  <c:v>18.5</c:v>
                </c:pt>
                <c:pt idx="4352" formatCode="#,##0.00">
                  <c:v>18.5</c:v>
                </c:pt>
                <c:pt idx="4353" formatCode="#,##0.00">
                  <c:v>18.5</c:v>
                </c:pt>
                <c:pt idx="4354" formatCode="#,##0.00">
                  <c:v>18.5</c:v>
                </c:pt>
                <c:pt idx="4355" formatCode="#,##0.00">
                  <c:v>18.5</c:v>
                </c:pt>
                <c:pt idx="4356" formatCode="#,##0.00">
                  <c:v>18.5</c:v>
                </c:pt>
                <c:pt idx="4357" formatCode="#,##0.00">
                  <c:v>18.5</c:v>
                </c:pt>
                <c:pt idx="4358" formatCode="#,##0.00">
                  <c:v>18.5</c:v>
                </c:pt>
                <c:pt idx="4359" formatCode="#,##0.00">
                  <c:v>18.5</c:v>
                </c:pt>
                <c:pt idx="4360" formatCode="#,##0.00">
                  <c:v>18.5</c:v>
                </c:pt>
                <c:pt idx="4361" formatCode="#,##0.00">
                  <c:v>18.5</c:v>
                </c:pt>
                <c:pt idx="4362" formatCode="#,##0.00">
                  <c:v>18.5</c:v>
                </c:pt>
                <c:pt idx="4363" formatCode="#,##0.00">
                  <c:v>18.5</c:v>
                </c:pt>
                <c:pt idx="4364" formatCode="#,##0.00">
                  <c:v>18.5</c:v>
                </c:pt>
                <c:pt idx="4365" formatCode="#,##0.00">
                  <c:v>18.5</c:v>
                </c:pt>
                <c:pt idx="4366" formatCode="#,##0.00">
                  <c:v>18.5</c:v>
                </c:pt>
                <c:pt idx="4367" formatCode="#,##0.00">
                  <c:v>18.5</c:v>
                </c:pt>
                <c:pt idx="4368" formatCode="#,##0.00">
                  <c:v>18.5</c:v>
                </c:pt>
                <c:pt idx="4369" formatCode="#,##0.00">
                  <c:v>18.5</c:v>
                </c:pt>
                <c:pt idx="4370" formatCode="#,##0.00">
                  <c:v>18.5</c:v>
                </c:pt>
                <c:pt idx="4371" formatCode="#,##0.00">
                  <c:v>18.5</c:v>
                </c:pt>
                <c:pt idx="4372" formatCode="#,##0.00">
                  <c:v>18.5</c:v>
                </c:pt>
                <c:pt idx="4373" formatCode="#,##0.00">
                  <c:v>18.5</c:v>
                </c:pt>
                <c:pt idx="4374" formatCode="#,##0.00">
                  <c:v>18.5</c:v>
                </c:pt>
                <c:pt idx="4375" formatCode="#,##0.00">
                  <c:v>18.5</c:v>
                </c:pt>
                <c:pt idx="4376" formatCode="#,##0.00">
                  <c:v>18.5</c:v>
                </c:pt>
                <c:pt idx="4377" formatCode="#,##0.00">
                  <c:v>18.5</c:v>
                </c:pt>
                <c:pt idx="4378" formatCode="#,##0.00">
                  <c:v>18.5</c:v>
                </c:pt>
                <c:pt idx="4379" formatCode="#,##0.00">
                  <c:v>18.5</c:v>
                </c:pt>
                <c:pt idx="4380" formatCode="#,##0.00">
                  <c:v>18.5</c:v>
                </c:pt>
                <c:pt idx="4381" formatCode="#,##0.00">
                  <c:v>18.5</c:v>
                </c:pt>
                <c:pt idx="4382" formatCode="#,##0.00">
                  <c:v>18.5</c:v>
                </c:pt>
                <c:pt idx="4383" formatCode="#,##0.00">
                  <c:v>18.5</c:v>
                </c:pt>
                <c:pt idx="4384" formatCode="#,##0.00">
                  <c:v>18.5</c:v>
                </c:pt>
                <c:pt idx="4385" formatCode="#,##0.00">
                  <c:v>18.5</c:v>
                </c:pt>
                <c:pt idx="4386" formatCode="#,##0.00">
                  <c:v>18.5</c:v>
                </c:pt>
                <c:pt idx="4387" formatCode="#,##0.00">
                  <c:v>18.5</c:v>
                </c:pt>
                <c:pt idx="4388" formatCode="#,##0.00">
                  <c:v>18.5</c:v>
                </c:pt>
                <c:pt idx="4389" formatCode="#,##0.00">
                  <c:v>18.5</c:v>
                </c:pt>
                <c:pt idx="4390" formatCode="#,##0.00">
                  <c:v>18.5</c:v>
                </c:pt>
                <c:pt idx="4391" formatCode="#,##0.00">
                  <c:v>18.5</c:v>
                </c:pt>
                <c:pt idx="4392" formatCode="#,##0.00">
                  <c:v>18.5</c:v>
                </c:pt>
                <c:pt idx="4393" formatCode="#,##0.00">
                  <c:v>18.5</c:v>
                </c:pt>
                <c:pt idx="4394" formatCode="#,##0.00">
                  <c:v>18.5</c:v>
                </c:pt>
                <c:pt idx="4395" formatCode="#,##0.00">
                  <c:v>18.5</c:v>
                </c:pt>
                <c:pt idx="4396" formatCode="#,##0.00">
                  <c:v>18.5</c:v>
                </c:pt>
                <c:pt idx="4397" formatCode="#,##0.00">
                  <c:v>18.5</c:v>
                </c:pt>
                <c:pt idx="4398" formatCode="#,##0.00">
                  <c:v>18.5</c:v>
                </c:pt>
                <c:pt idx="4399" formatCode="#,##0.00">
                  <c:v>18.5</c:v>
                </c:pt>
                <c:pt idx="4400" formatCode="#,##0.00">
                  <c:v>18.5</c:v>
                </c:pt>
                <c:pt idx="4401" formatCode="#,##0.00">
                  <c:v>18.5</c:v>
                </c:pt>
                <c:pt idx="4402" formatCode="#,##0.00">
                  <c:v>18.5</c:v>
                </c:pt>
                <c:pt idx="4403" formatCode="#,##0.00">
                  <c:v>18.5</c:v>
                </c:pt>
                <c:pt idx="4404" formatCode="#,##0.00">
                  <c:v>18.5</c:v>
                </c:pt>
                <c:pt idx="4405" formatCode="#,##0.00">
                  <c:v>18.5</c:v>
                </c:pt>
                <c:pt idx="4406" formatCode="#,##0.00">
                  <c:v>18.5</c:v>
                </c:pt>
                <c:pt idx="4407" formatCode="#,##0.00">
                  <c:v>18.5</c:v>
                </c:pt>
                <c:pt idx="4408" formatCode="#,##0.00">
                  <c:v>18.5</c:v>
                </c:pt>
                <c:pt idx="4409" formatCode="#,##0.00">
                  <c:v>18.5</c:v>
                </c:pt>
                <c:pt idx="4410" formatCode="#,##0.00">
                  <c:v>18.5</c:v>
                </c:pt>
                <c:pt idx="4411" formatCode="#,##0.00">
                  <c:v>18.5</c:v>
                </c:pt>
                <c:pt idx="4412" formatCode="#,##0.00">
                  <c:v>18.5</c:v>
                </c:pt>
                <c:pt idx="4413" formatCode="#,##0.00">
                  <c:v>18.5</c:v>
                </c:pt>
                <c:pt idx="4414" formatCode="#,##0.00">
                  <c:v>18.5</c:v>
                </c:pt>
                <c:pt idx="4415" formatCode="#,##0.00">
                  <c:v>18.5</c:v>
                </c:pt>
                <c:pt idx="4416" formatCode="#,##0.00">
                  <c:v>18.5</c:v>
                </c:pt>
                <c:pt idx="4417" formatCode="#,##0.00">
                  <c:v>18.5</c:v>
                </c:pt>
                <c:pt idx="4418" formatCode="#,##0.00">
                  <c:v>18.5</c:v>
                </c:pt>
                <c:pt idx="4419" formatCode="#,##0.00">
                  <c:v>18.5</c:v>
                </c:pt>
                <c:pt idx="4420" formatCode="#,##0.00">
                  <c:v>18.5</c:v>
                </c:pt>
                <c:pt idx="4421" formatCode="#,##0.00">
                  <c:v>18.5</c:v>
                </c:pt>
                <c:pt idx="4422" formatCode="#,##0.00">
                  <c:v>18.5</c:v>
                </c:pt>
                <c:pt idx="4423" formatCode="#,##0.00">
                  <c:v>18.5</c:v>
                </c:pt>
                <c:pt idx="4424" formatCode="#,##0.00">
                  <c:v>18.5</c:v>
                </c:pt>
                <c:pt idx="4425" formatCode="#,##0.00">
                  <c:v>18.5</c:v>
                </c:pt>
                <c:pt idx="4426" formatCode="#,##0.00">
                  <c:v>18.5</c:v>
                </c:pt>
                <c:pt idx="4427" formatCode="#,##0.00">
                  <c:v>18.5</c:v>
                </c:pt>
                <c:pt idx="4428" formatCode="#,##0.00">
                  <c:v>18.5</c:v>
                </c:pt>
                <c:pt idx="4429" formatCode="#,##0.00">
                  <c:v>18.5</c:v>
                </c:pt>
                <c:pt idx="4430" formatCode="#,##0.00">
                  <c:v>18.5</c:v>
                </c:pt>
                <c:pt idx="4431" formatCode="#,##0.00">
                  <c:v>18.5</c:v>
                </c:pt>
                <c:pt idx="4432" formatCode="#,##0.00">
                  <c:v>18.5</c:v>
                </c:pt>
                <c:pt idx="4433" formatCode="#,##0.00">
                  <c:v>18.5</c:v>
                </c:pt>
                <c:pt idx="4434" formatCode="#,##0.00">
                  <c:v>18.5</c:v>
                </c:pt>
                <c:pt idx="4435" formatCode="#,##0.00">
                  <c:v>18.5</c:v>
                </c:pt>
                <c:pt idx="4436" formatCode="#,##0.00">
                  <c:v>18.5</c:v>
                </c:pt>
                <c:pt idx="4437" formatCode="#,##0.00">
                  <c:v>18.5</c:v>
                </c:pt>
                <c:pt idx="4438" formatCode="#,##0.00">
                  <c:v>18.5</c:v>
                </c:pt>
                <c:pt idx="4439" formatCode="#,##0.00">
                  <c:v>18.5</c:v>
                </c:pt>
                <c:pt idx="4440" formatCode="#,##0.00">
                  <c:v>18.5</c:v>
                </c:pt>
                <c:pt idx="4441" formatCode="#,##0.00">
                  <c:v>18.5</c:v>
                </c:pt>
                <c:pt idx="4442" formatCode="#,##0.00">
                  <c:v>18.5</c:v>
                </c:pt>
                <c:pt idx="4443" formatCode="#,##0.00">
                  <c:v>18.5</c:v>
                </c:pt>
                <c:pt idx="4444" formatCode="#,##0.00">
                  <c:v>18.5</c:v>
                </c:pt>
                <c:pt idx="4445" formatCode="#,##0.00">
                  <c:v>18.5</c:v>
                </c:pt>
                <c:pt idx="4446" formatCode="#,##0.00">
                  <c:v>18.5</c:v>
                </c:pt>
                <c:pt idx="4447" formatCode="#,##0.00">
                  <c:v>18.5</c:v>
                </c:pt>
                <c:pt idx="4448" formatCode="#,##0.00">
                  <c:v>18.5</c:v>
                </c:pt>
                <c:pt idx="4449" formatCode="#,##0.00">
                  <c:v>18.5</c:v>
                </c:pt>
                <c:pt idx="4450" formatCode="#,##0.00">
                  <c:v>18.5</c:v>
                </c:pt>
                <c:pt idx="4451" formatCode="#,##0.00">
                  <c:v>18.5</c:v>
                </c:pt>
                <c:pt idx="4452" formatCode="#,##0.00">
                  <c:v>18.5</c:v>
                </c:pt>
                <c:pt idx="4453" formatCode="#,##0.00">
                  <c:v>18.5</c:v>
                </c:pt>
                <c:pt idx="4454" formatCode="#,##0.00">
                  <c:v>18.5</c:v>
                </c:pt>
                <c:pt idx="4455" formatCode="#,##0.00">
                  <c:v>18.5</c:v>
                </c:pt>
                <c:pt idx="4456" formatCode="#,##0.00">
                  <c:v>18.5</c:v>
                </c:pt>
                <c:pt idx="4457" formatCode="#,##0.00">
                  <c:v>18.5</c:v>
                </c:pt>
                <c:pt idx="4458" formatCode="#,##0.00">
                  <c:v>18.5</c:v>
                </c:pt>
                <c:pt idx="4459" formatCode="#,##0.00">
                  <c:v>18.5</c:v>
                </c:pt>
                <c:pt idx="4460" formatCode="#,##0.00">
                  <c:v>18.5</c:v>
                </c:pt>
                <c:pt idx="4461" formatCode="#,##0.00">
                  <c:v>18.5</c:v>
                </c:pt>
                <c:pt idx="4462" formatCode="#,##0.00">
                  <c:v>18.5</c:v>
                </c:pt>
                <c:pt idx="4463" formatCode="#,##0.00">
                  <c:v>18.5</c:v>
                </c:pt>
                <c:pt idx="4464" formatCode="#,##0.00">
                  <c:v>18.5</c:v>
                </c:pt>
                <c:pt idx="4465" formatCode="#,##0.00">
                  <c:v>18.5</c:v>
                </c:pt>
                <c:pt idx="4466" formatCode="#,##0.00">
                  <c:v>18.5</c:v>
                </c:pt>
                <c:pt idx="4467" formatCode="#,##0.00">
                  <c:v>18.5</c:v>
                </c:pt>
                <c:pt idx="4468" formatCode="#,##0.00">
                  <c:v>18</c:v>
                </c:pt>
                <c:pt idx="4469" formatCode="#,##0.00">
                  <c:v>18</c:v>
                </c:pt>
                <c:pt idx="4470" formatCode="#,##0.00">
                  <c:v>18</c:v>
                </c:pt>
                <c:pt idx="4471" formatCode="#,##0.00">
                  <c:v>18</c:v>
                </c:pt>
                <c:pt idx="4472" formatCode="#,##0.00">
                  <c:v>18</c:v>
                </c:pt>
                <c:pt idx="4473" formatCode="#,##0.00">
                  <c:v>18</c:v>
                </c:pt>
                <c:pt idx="4474" formatCode="#,##0.00">
                  <c:v>18</c:v>
                </c:pt>
                <c:pt idx="4475" formatCode="#,##0.00">
                  <c:v>18</c:v>
                </c:pt>
                <c:pt idx="4476" formatCode="#,##0.00">
                  <c:v>18</c:v>
                </c:pt>
                <c:pt idx="4477" formatCode="#,##0.00">
                  <c:v>18</c:v>
                </c:pt>
                <c:pt idx="4478" formatCode="#,##0.00">
                  <c:v>18</c:v>
                </c:pt>
                <c:pt idx="4479" formatCode="#,##0.00">
                  <c:v>18</c:v>
                </c:pt>
                <c:pt idx="4480" formatCode="#,##0.00">
                  <c:v>18</c:v>
                </c:pt>
                <c:pt idx="4481" formatCode="#,##0.00">
                  <c:v>18</c:v>
                </c:pt>
                <c:pt idx="4482" formatCode="#,##0.00">
                  <c:v>18</c:v>
                </c:pt>
                <c:pt idx="4483" formatCode="#,##0.00">
                  <c:v>18</c:v>
                </c:pt>
                <c:pt idx="4484" formatCode="#,##0.00">
                  <c:v>18</c:v>
                </c:pt>
                <c:pt idx="4485" formatCode="#,##0.00">
                  <c:v>18</c:v>
                </c:pt>
                <c:pt idx="4486" formatCode="#,##0.00">
                  <c:v>18</c:v>
                </c:pt>
                <c:pt idx="4487" formatCode="#,##0.00">
                  <c:v>18</c:v>
                </c:pt>
                <c:pt idx="4488" formatCode="#,##0.00">
                  <c:v>18</c:v>
                </c:pt>
                <c:pt idx="4489" formatCode="#,##0.00">
                  <c:v>18</c:v>
                </c:pt>
                <c:pt idx="4490" formatCode="#,##0.00">
                  <c:v>18</c:v>
                </c:pt>
                <c:pt idx="4491" formatCode="#,##0.00">
                  <c:v>18</c:v>
                </c:pt>
                <c:pt idx="4492" formatCode="#,##0.00">
                  <c:v>18</c:v>
                </c:pt>
                <c:pt idx="4493" formatCode="#,##0.00">
                  <c:v>18</c:v>
                </c:pt>
                <c:pt idx="4494" formatCode="#,##0.00">
                  <c:v>18</c:v>
                </c:pt>
                <c:pt idx="4495" formatCode="#,##0.00">
                  <c:v>18</c:v>
                </c:pt>
                <c:pt idx="4496" formatCode="#,##0.00">
                  <c:v>18</c:v>
                </c:pt>
                <c:pt idx="4497" formatCode="#,##0.00">
                  <c:v>18</c:v>
                </c:pt>
                <c:pt idx="4498" formatCode="#,##0.00">
                  <c:v>18</c:v>
                </c:pt>
                <c:pt idx="4499" formatCode="#,##0.00">
                  <c:v>18</c:v>
                </c:pt>
                <c:pt idx="4500" formatCode="#,##0.00">
                  <c:v>18</c:v>
                </c:pt>
                <c:pt idx="4501" formatCode="#,##0.00">
                  <c:v>18</c:v>
                </c:pt>
                <c:pt idx="4502" formatCode="#,##0.00">
                  <c:v>18</c:v>
                </c:pt>
                <c:pt idx="4503" formatCode="#,##0.00">
                  <c:v>18</c:v>
                </c:pt>
                <c:pt idx="4504" formatCode="#,##0.00">
                  <c:v>18</c:v>
                </c:pt>
                <c:pt idx="4505" formatCode="#,##0.00">
                  <c:v>18</c:v>
                </c:pt>
                <c:pt idx="4506" formatCode="#,##0.00">
                  <c:v>18</c:v>
                </c:pt>
                <c:pt idx="4507" formatCode="#,##0.00">
                  <c:v>18</c:v>
                </c:pt>
                <c:pt idx="4508" formatCode="#,##0.00">
                  <c:v>18</c:v>
                </c:pt>
                <c:pt idx="4509" formatCode="#,##0.00">
                  <c:v>18</c:v>
                </c:pt>
                <c:pt idx="4510" formatCode="#,##0.00">
                  <c:v>18</c:v>
                </c:pt>
                <c:pt idx="4511" formatCode="#,##0.00">
                  <c:v>18</c:v>
                </c:pt>
                <c:pt idx="4512" formatCode="#,##0.00">
                  <c:v>18</c:v>
                </c:pt>
                <c:pt idx="4513" formatCode="#,##0.00">
                  <c:v>18</c:v>
                </c:pt>
                <c:pt idx="4514" formatCode="#,##0.00">
                  <c:v>18</c:v>
                </c:pt>
                <c:pt idx="4515" formatCode="#,##0.00">
                  <c:v>18</c:v>
                </c:pt>
                <c:pt idx="4516" formatCode="#,##0.00">
                  <c:v>18</c:v>
                </c:pt>
                <c:pt idx="4517" formatCode="#,##0.00">
                  <c:v>18</c:v>
                </c:pt>
                <c:pt idx="4518" formatCode="#,##0.00">
                  <c:v>18</c:v>
                </c:pt>
                <c:pt idx="4519" formatCode="#,##0.00">
                  <c:v>18</c:v>
                </c:pt>
                <c:pt idx="4520" formatCode="#,##0.00">
                  <c:v>18</c:v>
                </c:pt>
                <c:pt idx="4521" formatCode="#,##0.00">
                  <c:v>18</c:v>
                </c:pt>
                <c:pt idx="4522" formatCode="#,##0.00">
                  <c:v>18</c:v>
                </c:pt>
                <c:pt idx="4523" formatCode="#,##0.00">
                  <c:v>18</c:v>
                </c:pt>
                <c:pt idx="4524" formatCode="#,##0.00">
                  <c:v>18</c:v>
                </c:pt>
                <c:pt idx="4525" formatCode="#,##0.00">
                  <c:v>18</c:v>
                </c:pt>
                <c:pt idx="4526" formatCode="#,##0.00">
                  <c:v>18</c:v>
                </c:pt>
                <c:pt idx="4527" formatCode="#,##0.00">
                  <c:v>18</c:v>
                </c:pt>
                <c:pt idx="4528" formatCode="#,##0.00">
                  <c:v>18</c:v>
                </c:pt>
                <c:pt idx="4529" formatCode="#,##0.00">
                  <c:v>18</c:v>
                </c:pt>
                <c:pt idx="4530" formatCode="#,##0.00">
                  <c:v>18</c:v>
                </c:pt>
                <c:pt idx="4531" formatCode="#,##0.00">
                  <c:v>18</c:v>
                </c:pt>
                <c:pt idx="4532" formatCode="#,##0.00">
                  <c:v>18</c:v>
                </c:pt>
                <c:pt idx="4533" formatCode="#,##0.00">
                  <c:v>18</c:v>
                </c:pt>
                <c:pt idx="4534" formatCode="#,##0.00">
                  <c:v>18</c:v>
                </c:pt>
                <c:pt idx="4535" formatCode="#,##0.00">
                  <c:v>18</c:v>
                </c:pt>
                <c:pt idx="4536" formatCode="#,##0.00">
                  <c:v>18</c:v>
                </c:pt>
                <c:pt idx="4537" formatCode="#,##0.00">
                  <c:v>18</c:v>
                </c:pt>
                <c:pt idx="4538" formatCode="#,##0.00">
                  <c:v>18</c:v>
                </c:pt>
                <c:pt idx="4539" formatCode="#,##0.00">
                  <c:v>18</c:v>
                </c:pt>
                <c:pt idx="4540" formatCode="#,##0.00">
                  <c:v>18</c:v>
                </c:pt>
                <c:pt idx="4541" formatCode="#,##0.00">
                  <c:v>18</c:v>
                </c:pt>
                <c:pt idx="4542" formatCode="#,##0.00">
                  <c:v>18</c:v>
                </c:pt>
                <c:pt idx="4543" formatCode="#,##0.00">
                  <c:v>18</c:v>
                </c:pt>
                <c:pt idx="4544" formatCode="#,##0.00">
                  <c:v>18</c:v>
                </c:pt>
                <c:pt idx="4545" formatCode="#,##0.00">
                  <c:v>18</c:v>
                </c:pt>
                <c:pt idx="4546" formatCode="#,##0.00">
                  <c:v>18</c:v>
                </c:pt>
                <c:pt idx="4547" formatCode="#,##0.00">
                  <c:v>18</c:v>
                </c:pt>
                <c:pt idx="4548" formatCode="#,##0.00">
                  <c:v>18</c:v>
                </c:pt>
                <c:pt idx="4549" formatCode="#,##0.00">
                  <c:v>18</c:v>
                </c:pt>
                <c:pt idx="4550" formatCode="#,##0.00">
                  <c:v>18</c:v>
                </c:pt>
                <c:pt idx="4551" formatCode="#,##0.00">
                  <c:v>18</c:v>
                </c:pt>
                <c:pt idx="4552" formatCode="#,##0.00">
                  <c:v>18</c:v>
                </c:pt>
                <c:pt idx="4553" formatCode="#,##0.00">
                  <c:v>18</c:v>
                </c:pt>
                <c:pt idx="4554" formatCode="#,##0.00">
                  <c:v>18</c:v>
                </c:pt>
                <c:pt idx="4555" formatCode="#,##0.00">
                  <c:v>18</c:v>
                </c:pt>
                <c:pt idx="4556" formatCode="#,##0.00">
                  <c:v>18</c:v>
                </c:pt>
                <c:pt idx="4557" formatCode="#,##0.00">
                  <c:v>21</c:v>
                </c:pt>
                <c:pt idx="4558" formatCode="#,##0.00">
                  <c:v>21</c:v>
                </c:pt>
                <c:pt idx="4559" formatCode="#,##0.00">
                  <c:v>21</c:v>
                </c:pt>
                <c:pt idx="4560" formatCode="#,##0.00">
                  <c:v>21</c:v>
                </c:pt>
                <c:pt idx="4561" formatCode="#,##0.00">
                  <c:v>21</c:v>
                </c:pt>
                <c:pt idx="4562" formatCode="#,##0.00">
                  <c:v>21</c:v>
                </c:pt>
                <c:pt idx="4563" formatCode="#,##0.00">
                  <c:v>21</c:v>
                </c:pt>
                <c:pt idx="4564" formatCode="#,##0.00">
                  <c:v>21</c:v>
                </c:pt>
                <c:pt idx="4565" formatCode="#,##0.00">
                  <c:v>21</c:v>
                </c:pt>
                <c:pt idx="4566" formatCode="#,##0.00">
                  <c:v>21</c:v>
                </c:pt>
                <c:pt idx="4567" formatCode="#,##0.00">
                  <c:v>21</c:v>
                </c:pt>
                <c:pt idx="4568" formatCode="#,##0.00">
                  <c:v>21</c:v>
                </c:pt>
                <c:pt idx="4569" formatCode="#,##0.00">
                  <c:v>21</c:v>
                </c:pt>
                <c:pt idx="4570" formatCode="#,##0.00">
                  <c:v>21</c:v>
                </c:pt>
                <c:pt idx="4571" formatCode="#,##0.00">
                  <c:v>21</c:v>
                </c:pt>
                <c:pt idx="4572" formatCode="#,##0.00">
                  <c:v>21</c:v>
                </c:pt>
                <c:pt idx="4573" formatCode="#,##0.00">
                  <c:v>21</c:v>
                </c:pt>
                <c:pt idx="4574" formatCode="#,##0.00">
                  <c:v>21</c:v>
                </c:pt>
                <c:pt idx="4575" formatCode="#,##0.00">
                  <c:v>21</c:v>
                </c:pt>
                <c:pt idx="4576" formatCode="#,##0.00">
                  <c:v>21</c:v>
                </c:pt>
                <c:pt idx="4577" formatCode="#,##0.00">
                  <c:v>21</c:v>
                </c:pt>
                <c:pt idx="4578" formatCode="#,##0.00">
                  <c:v>21</c:v>
                </c:pt>
                <c:pt idx="4579" formatCode="#,##0.00">
                  <c:v>21</c:v>
                </c:pt>
                <c:pt idx="4580" formatCode="#,##0.00">
                  <c:v>21</c:v>
                </c:pt>
                <c:pt idx="4581" formatCode="#,##0.00">
                  <c:v>21</c:v>
                </c:pt>
                <c:pt idx="4582" formatCode="#,##0.00">
                  <c:v>21</c:v>
                </c:pt>
                <c:pt idx="4583" formatCode="#,##0.00">
                  <c:v>21</c:v>
                </c:pt>
                <c:pt idx="4584" formatCode="#,##0.00">
                  <c:v>21</c:v>
                </c:pt>
                <c:pt idx="4585" formatCode="#,##0.00">
                  <c:v>21</c:v>
                </c:pt>
                <c:pt idx="4586" formatCode="#,##0.00">
                  <c:v>21</c:v>
                </c:pt>
                <c:pt idx="4587" formatCode="#,##0.00">
                  <c:v>21</c:v>
                </c:pt>
                <c:pt idx="4588" formatCode="#,##0.00">
                  <c:v>21</c:v>
                </c:pt>
                <c:pt idx="4589" formatCode="#,##0.00">
                  <c:v>21</c:v>
                </c:pt>
                <c:pt idx="4590" formatCode="#,##0.00">
                  <c:v>21</c:v>
                </c:pt>
                <c:pt idx="4591" formatCode="#,##0.00">
                  <c:v>21</c:v>
                </c:pt>
                <c:pt idx="4592" formatCode="#,##0.00">
                  <c:v>21</c:v>
                </c:pt>
                <c:pt idx="4593" formatCode="#,##0.00">
                  <c:v>21</c:v>
                </c:pt>
                <c:pt idx="4594" formatCode="#,##0.00">
                  <c:v>22</c:v>
                </c:pt>
                <c:pt idx="4595" formatCode="#,##0.00">
                  <c:v>22</c:v>
                </c:pt>
                <c:pt idx="4596" formatCode="#,##0.00">
                  <c:v>22</c:v>
                </c:pt>
                <c:pt idx="4597" formatCode="#,##0.00">
                  <c:v>22</c:v>
                </c:pt>
                <c:pt idx="4598" formatCode="#,##0.00">
                  <c:v>22</c:v>
                </c:pt>
                <c:pt idx="4599" formatCode="#,##0.00">
                  <c:v>22</c:v>
                </c:pt>
                <c:pt idx="4600" formatCode="#,##0.00">
                  <c:v>22</c:v>
                </c:pt>
                <c:pt idx="4601" formatCode="#,##0.00">
                  <c:v>22</c:v>
                </c:pt>
                <c:pt idx="4602" formatCode="#,##0.00">
                  <c:v>22</c:v>
                </c:pt>
                <c:pt idx="4603" formatCode="#,##0.00">
                  <c:v>22</c:v>
                </c:pt>
                <c:pt idx="4604" formatCode="#,##0.00">
                  <c:v>22</c:v>
                </c:pt>
                <c:pt idx="4605" formatCode="#,##0.00">
                  <c:v>22</c:v>
                </c:pt>
                <c:pt idx="4606" formatCode="#,##0.00">
                  <c:v>22</c:v>
                </c:pt>
                <c:pt idx="4607" formatCode="#,##0.00">
                  <c:v>22</c:v>
                </c:pt>
                <c:pt idx="4608" formatCode="#,##0.00">
                  <c:v>22</c:v>
                </c:pt>
                <c:pt idx="4609" formatCode="#,##0.00">
                  <c:v>22</c:v>
                </c:pt>
                <c:pt idx="4610" formatCode="#,##0.00">
                  <c:v>22</c:v>
                </c:pt>
                <c:pt idx="4611" formatCode="#,##0.00">
                  <c:v>22</c:v>
                </c:pt>
                <c:pt idx="4612" formatCode="#,##0.00">
                  <c:v>22</c:v>
                </c:pt>
                <c:pt idx="4613" formatCode="#,##0.00">
                  <c:v>22</c:v>
                </c:pt>
                <c:pt idx="4614" formatCode="#,##0.00">
                  <c:v>22</c:v>
                </c:pt>
                <c:pt idx="4615" formatCode="#,##0.00">
                  <c:v>22</c:v>
                </c:pt>
                <c:pt idx="4616" formatCode="#,##0.00">
                  <c:v>22</c:v>
                </c:pt>
                <c:pt idx="4617" formatCode="#,##0.00">
                  <c:v>22</c:v>
                </c:pt>
                <c:pt idx="4618" formatCode="#,##0.00">
                  <c:v>22</c:v>
                </c:pt>
                <c:pt idx="4619" formatCode="#,##0.00">
                  <c:v>22</c:v>
                </c:pt>
                <c:pt idx="4620" formatCode="#,##0.00">
                  <c:v>22</c:v>
                </c:pt>
                <c:pt idx="4621" formatCode="#,##0.00">
                  <c:v>22</c:v>
                </c:pt>
                <c:pt idx="4622" formatCode="#,##0.00">
                  <c:v>25</c:v>
                </c:pt>
                <c:pt idx="4623" formatCode="#,##0.00">
                  <c:v>25</c:v>
                </c:pt>
                <c:pt idx="4624" formatCode="#,##0.00">
                  <c:v>25</c:v>
                </c:pt>
                <c:pt idx="4625" formatCode="#,##0.00">
                  <c:v>25</c:v>
                </c:pt>
                <c:pt idx="4626" formatCode="#,##0.00">
                  <c:v>25</c:v>
                </c:pt>
                <c:pt idx="4627" formatCode="#,##0.00">
                  <c:v>25</c:v>
                </c:pt>
                <c:pt idx="4628" formatCode="#,##0.00">
                  <c:v>25</c:v>
                </c:pt>
                <c:pt idx="4629" formatCode="#,##0.00">
                  <c:v>25</c:v>
                </c:pt>
                <c:pt idx="4630" formatCode="#,##0.00">
                  <c:v>25</c:v>
                </c:pt>
                <c:pt idx="4631" formatCode="#,##0.00">
                  <c:v>25</c:v>
                </c:pt>
                <c:pt idx="4632" formatCode="#,##0.00">
                  <c:v>25</c:v>
                </c:pt>
                <c:pt idx="4633" formatCode="#,##0.00">
                  <c:v>25</c:v>
                </c:pt>
                <c:pt idx="4634" formatCode="#,##0.00">
                  <c:v>25</c:v>
                </c:pt>
                <c:pt idx="4635" formatCode="#,##0.00">
                  <c:v>25</c:v>
                </c:pt>
                <c:pt idx="4636" formatCode="#,##0.00">
                  <c:v>25</c:v>
                </c:pt>
                <c:pt idx="4637" formatCode="#,##0.00">
                  <c:v>25</c:v>
                </c:pt>
                <c:pt idx="4638" formatCode="#,##0.00">
                  <c:v>25</c:v>
                </c:pt>
                <c:pt idx="4639" formatCode="#,##0.00">
                  <c:v>25</c:v>
                </c:pt>
                <c:pt idx="4640" formatCode="#,##0.00">
                  <c:v>25</c:v>
                </c:pt>
                <c:pt idx="4641" formatCode="#,##0.00">
                  <c:v>25</c:v>
                </c:pt>
                <c:pt idx="4642" formatCode="#,##0.00">
                  <c:v>25</c:v>
                </c:pt>
                <c:pt idx="4643" formatCode="#,##0.00">
                  <c:v>25</c:v>
                </c:pt>
                <c:pt idx="4644" formatCode="#,##0.00">
                  <c:v>25</c:v>
                </c:pt>
                <c:pt idx="4645" formatCode="#,##0.00">
                  <c:v>25</c:v>
                </c:pt>
                <c:pt idx="4646" formatCode="#,##0.00">
                  <c:v>25</c:v>
                </c:pt>
                <c:pt idx="4647" formatCode="#,##0.00">
                  <c:v>25</c:v>
                </c:pt>
                <c:pt idx="4648" formatCode="#,##0.00">
                  <c:v>25</c:v>
                </c:pt>
                <c:pt idx="4649" formatCode="#,##0.00">
                  <c:v>25</c:v>
                </c:pt>
                <c:pt idx="4650" formatCode="#,##0.00">
                  <c:v>25</c:v>
                </c:pt>
                <c:pt idx="4651" formatCode="#,##0.00">
                  <c:v>25</c:v>
                </c:pt>
                <c:pt idx="4652" formatCode="#,##0.00">
                  <c:v>25</c:v>
                </c:pt>
                <c:pt idx="4653" formatCode="#,##0.00">
                  <c:v>25</c:v>
                </c:pt>
                <c:pt idx="4654" formatCode="#,##0.00">
                  <c:v>25</c:v>
                </c:pt>
                <c:pt idx="4655" formatCode="#,##0.00">
                  <c:v>25</c:v>
                </c:pt>
                <c:pt idx="4656" formatCode="#,##0.00">
                  <c:v>25</c:v>
                </c:pt>
                <c:pt idx="4657" formatCode="#,##0.00">
                  <c:v>25.5</c:v>
                </c:pt>
                <c:pt idx="4658" formatCode="#,##0.00">
                  <c:v>25.5</c:v>
                </c:pt>
                <c:pt idx="4659" formatCode="#,##0.00">
                  <c:v>25.5</c:v>
                </c:pt>
                <c:pt idx="4660" formatCode="#,##0.00">
                  <c:v>25.5</c:v>
                </c:pt>
                <c:pt idx="4661" formatCode="#,##0.00">
                  <c:v>25.5</c:v>
                </c:pt>
                <c:pt idx="4662" formatCode="#,##0.00">
                  <c:v>25.5</c:v>
                </c:pt>
                <c:pt idx="4663" formatCode="#,##0.00">
                  <c:v>25.5</c:v>
                </c:pt>
                <c:pt idx="4664" formatCode="#,##0.00">
                  <c:v>25.5</c:v>
                </c:pt>
                <c:pt idx="4665" formatCode="#,##0.00">
                  <c:v>25.5</c:v>
                </c:pt>
                <c:pt idx="4666" formatCode="#,##0.00">
                  <c:v>25.5</c:v>
                </c:pt>
                <c:pt idx="4667" formatCode="#,##0.00">
                  <c:v>25.5</c:v>
                </c:pt>
                <c:pt idx="4668" formatCode="#,##0.00">
                  <c:v>25.5</c:v>
                </c:pt>
                <c:pt idx="4669" formatCode="#,##0.00">
                  <c:v>25.5</c:v>
                </c:pt>
                <c:pt idx="4670" formatCode="#,##0.00">
                  <c:v>25.5</c:v>
                </c:pt>
                <c:pt idx="4671" formatCode="#,##0.00">
                  <c:v>25.5</c:v>
                </c:pt>
                <c:pt idx="4672" formatCode="#,##0.00">
                  <c:v>25.5</c:v>
                </c:pt>
                <c:pt idx="4673" formatCode="#,##0.00">
                  <c:v>25.5</c:v>
                </c:pt>
                <c:pt idx="4674" formatCode="#,##0.00">
                  <c:v>25.5</c:v>
                </c:pt>
                <c:pt idx="4675" formatCode="#,##0.00">
                  <c:v>25.5</c:v>
                </c:pt>
                <c:pt idx="4676" formatCode="#,##0.00">
                  <c:v>25.5</c:v>
                </c:pt>
                <c:pt idx="4677" formatCode="#,##0.00">
                  <c:v>25.5</c:v>
                </c:pt>
                <c:pt idx="4678" formatCode="#,##0.00">
                  <c:v>25.5</c:v>
                </c:pt>
                <c:pt idx="4679" formatCode="#,##0.00">
                  <c:v>25.5</c:v>
                </c:pt>
                <c:pt idx="4680" formatCode="#,##0.00">
                  <c:v>25.5</c:v>
                </c:pt>
                <c:pt idx="4681" formatCode="#,##0.00">
                  <c:v>25.5</c:v>
                </c:pt>
                <c:pt idx="4682" formatCode="#,##0.00">
                  <c:v>25.5</c:v>
                </c:pt>
                <c:pt idx="4683" formatCode="#,##0.00">
                  <c:v>25.5</c:v>
                </c:pt>
                <c:pt idx="4684" formatCode="#,##0.00">
                  <c:v>25.5</c:v>
                </c:pt>
                <c:pt idx="4685" formatCode="#,##0.00">
                  <c:v>26.5</c:v>
                </c:pt>
                <c:pt idx="4686" formatCode="#,##0.00">
                  <c:v>26.5</c:v>
                </c:pt>
                <c:pt idx="4687" formatCode="#,##0.00">
                  <c:v>26.5</c:v>
                </c:pt>
                <c:pt idx="4688" formatCode="#,##0.00">
                  <c:v>26.5</c:v>
                </c:pt>
                <c:pt idx="4689" formatCode="#,##0.00">
                  <c:v>26.5</c:v>
                </c:pt>
                <c:pt idx="4690" formatCode="#,##0.00">
                  <c:v>26.5</c:v>
                </c:pt>
                <c:pt idx="4691" formatCode="#,##0.00">
                  <c:v>26.5</c:v>
                </c:pt>
                <c:pt idx="4692" formatCode="#,##0.00">
                  <c:v>26.5</c:v>
                </c:pt>
                <c:pt idx="4693" formatCode="#,##0.00">
                  <c:v>26.5</c:v>
                </c:pt>
                <c:pt idx="4694" formatCode="#,##0.00">
                  <c:v>26.5</c:v>
                </c:pt>
                <c:pt idx="4695" formatCode="#,##0.00">
                  <c:v>26.5</c:v>
                </c:pt>
                <c:pt idx="4696" formatCode="#,##0.00">
                  <c:v>26.5</c:v>
                </c:pt>
                <c:pt idx="4697" formatCode="#,##0.00">
                  <c:v>26.5</c:v>
                </c:pt>
                <c:pt idx="4698" formatCode="#,##0.00">
                  <c:v>26.5</c:v>
                </c:pt>
                <c:pt idx="4699" formatCode="#,##0.00">
                  <c:v>26.5</c:v>
                </c:pt>
                <c:pt idx="4700" formatCode="#,##0.00">
                  <c:v>26.5</c:v>
                </c:pt>
                <c:pt idx="4701" formatCode="#,##0.00">
                  <c:v>26.5</c:v>
                </c:pt>
                <c:pt idx="4702" formatCode="#,##0.00">
                  <c:v>26.5</c:v>
                </c:pt>
                <c:pt idx="4703" formatCode="#,##0.00">
                  <c:v>26.5</c:v>
                </c:pt>
                <c:pt idx="4704" formatCode="#,##0.00">
                  <c:v>26.5</c:v>
                </c:pt>
                <c:pt idx="4705" formatCode="#,##0.00">
                  <c:v>26.5</c:v>
                </c:pt>
                <c:pt idx="4706" formatCode="#,##0.00">
                  <c:v>26.5</c:v>
                </c:pt>
                <c:pt idx="4707" formatCode="#,##0.00">
                  <c:v>26.5</c:v>
                </c:pt>
                <c:pt idx="4708" formatCode="#,##0.00">
                  <c:v>26.5</c:v>
                </c:pt>
                <c:pt idx="4709" formatCode="#,##0.00">
                  <c:v>26.5</c:v>
                </c:pt>
                <c:pt idx="4710" formatCode="#,##0.00">
                  <c:v>26.5</c:v>
                </c:pt>
                <c:pt idx="4711" formatCode="#,##0.00">
                  <c:v>26.5</c:v>
                </c:pt>
                <c:pt idx="4712" formatCode="#,##0.00">
                  <c:v>26.5</c:v>
                </c:pt>
                <c:pt idx="4713" formatCode="#,##0.00">
                  <c:v>26.5</c:v>
                </c:pt>
                <c:pt idx="4714" formatCode="#,##0.00">
                  <c:v>26.5</c:v>
                </c:pt>
                <c:pt idx="4715" formatCode="#,##0.00">
                  <c:v>26.5</c:v>
                </c:pt>
                <c:pt idx="4716" formatCode="#,##0.00">
                  <c:v>26.5</c:v>
                </c:pt>
                <c:pt idx="4717" formatCode="#,##0.00">
                  <c:v>26.5</c:v>
                </c:pt>
                <c:pt idx="4718" formatCode="#,##0.00">
                  <c:v>26.5</c:v>
                </c:pt>
                <c:pt idx="4719" formatCode="#,##0.00">
                  <c:v>26.5</c:v>
                </c:pt>
                <c:pt idx="4720" formatCode="#,##0.00">
                  <c:v>26.5</c:v>
                </c:pt>
                <c:pt idx="4721" formatCode="#,##0.00">
                  <c:v>26.5</c:v>
                </c:pt>
                <c:pt idx="4722" formatCode="#,##0.00">
                  <c:v>26.5</c:v>
                </c:pt>
                <c:pt idx="4723" formatCode="#,##0.00">
                  <c:v>26.5</c:v>
                </c:pt>
                <c:pt idx="4724" formatCode="#,##0.00">
                  <c:v>26.5</c:v>
                </c:pt>
                <c:pt idx="4725" formatCode="#,##0.00">
                  <c:v>26.5</c:v>
                </c:pt>
                <c:pt idx="4726" formatCode="#,##0.00">
                  <c:v>26.5</c:v>
                </c:pt>
                <c:pt idx="4727" formatCode="#,##0.00">
                  <c:v>26.5</c:v>
                </c:pt>
                <c:pt idx="4728" formatCode="#,##0.00">
                  <c:v>26.5</c:v>
                </c:pt>
                <c:pt idx="4729" formatCode="#,##0.00">
                  <c:v>26.5</c:v>
                </c:pt>
                <c:pt idx="4730" formatCode="#,##0.00">
                  <c:v>26.5</c:v>
                </c:pt>
                <c:pt idx="4731" formatCode="#,##0.00">
                  <c:v>26.5</c:v>
                </c:pt>
                <c:pt idx="4732" formatCode="#,##0.00">
                  <c:v>26.5</c:v>
                </c:pt>
                <c:pt idx="4733" formatCode="#,##0.00">
                  <c:v>26.5</c:v>
                </c:pt>
                <c:pt idx="4734" formatCode="#,##0.00">
                  <c:v>26.5</c:v>
                </c:pt>
                <c:pt idx="4735" formatCode="#,##0.00">
                  <c:v>26.5</c:v>
                </c:pt>
                <c:pt idx="4736" formatCode="#,##0.00">
                  <c:v>26.5</c:v>
                </c:pt>
                <c:pt idx="4737" formatCode="#,##0.00">
                  <c:v>26.5</c:v>
                </c:pt>
                <c:pt idx="4738" formatCode="#,##0.00">
                  <c:v>26.5</c:v>
                </c:pt>
                <c:pt idx="4739" formatCode="#,##0.00">
                  <c:v>26.5</c:v>
                </c:pt>
                <c:pt idx="4740" formatCode="#,##0.00">
                  <c:v>26.5</c:v>
                </c:pt>
                <c:pt idx="4741" formatCode="#,##0.00">
                  <c:v>26.5</c:v>
                </c:pt>
                <c:pt idx="4742" formatCode="#,##0.00">
                  <c:v>26.5</c:v>
                </c:pt>
                <c:pt idx="4743" formatCode="#,##0.00">
                  <c:v>26.5</c:v>
                </c:pt>
                <c:pt idx="4744" formatCode="#,##0.00">
                  <c:v>26.5</c:v>
                </c:pt>
                <c:pt idx="4745" formatCode="#,##0.00">
                  <c:v>26.5</c:v>
                </c:pt>
                <c:pt idx="4746" formatCode="#,##0.00">
                  <c:v>26.5</c:v>
                </c:pt>
                <c:pt idx="4747" formatCode="#,##0.00">
                  <c:v>26.5</c:v>
                </c:pt>
                <c:pt idx="4748" formatCode="#,##0.00">
                  <c:v>26.5</c:v>
                </c:pt>
                <c:pt idx="4749" formatCode="#,##0.00">
                  <c:v>26.5</c:v>
                </c:pt>
                <c:pt idx="4750" formatCode="#,##0.00">
                  <c:v>26.5</c:v>
                </c:pt>
                <c:pt idx="4751" formatCode="#,##0.00">
                  <c:v>26.5</c:v>
                </c:pt>
                <c:pt idx="4752" formatCode="#,##0.00">
                  <c:v>26.5</c:v>
                </c:pt>
                <c:pt idx="4753" formatCode="#,##0.00">
                  <c:v>26.5</c:v>
                </c:pt>
                <c:pt idx="4754" formatCode="#,##0.00">
                  <c:v>26.5</c:v>
                </c:pt>
                <c:pt idx="4755" formatCode="#,##0.00">
                  <c:v>26.5</c:v>
                </c:pt>
                <c:pt idx="4756" formatCode="#,##0.00">
                  <c:v>26.5</c:v>
                </c:pt>
                <c:pt idx="4757" formatCode="#,##0.00">
                  <c:v>26.5</c:v>
                </c:pt>
                <c:pt idx="4758" formatCode="#,##0.00">
                  <c:v>26.5</c:v>
                </c:pt>
                <c:pt idx="4759" formatCode="#,##0.00">
                  <c:v>26.5</c:v>
                </c:pt>
                <c:pt idx="4760" formatCode="#,##0.00">
                  <c:v>26.5</c:v>
                </c:pt>
                <c:pt idx="4761" formatCode="#,##0.00">
                  <c:v>26.5</c:v>
                </c:pt>
                <c:pt idx="4762" formatCode="#,##0.00">
                  <c:v>26.5</c:v>
                </c:pt>
                <c:pt idx="4763" formatCode="#,##0.00">
                  <c:v>26.5</c:v>
                </c:pt>
                <c:pt idx="4764" formatCode="#,##0.00">
                  <c:v>26.5</c:v>
                </c:pt>
                <c:pt idx="4765" formatCode="#,##0.00">
                  <c:v>26.5</c:v>
                </c:pt>
                <c:pt idx="4766" formatCode="#,##0.00">
                  <c:v>26.5</c:v>
                </c:pt>
                <c:pt idx="4767" formatCode="#,##0.00">
                  <c:v>26.5</c:v>
                </c:pt>
                <c:pt idx="4768" formatCode="#,##0.00">
                  <c:v>26.5</c:v>
                </c:pt>
                <c:pt idx="4769" formatCode="#,##0.00">
                  <c:v>26.5</c:v>
                </c:pt>
                <c:pt idx="4770" formatCode="#,##0.00">
                  <c:v>26.5</c:v>
                </c:pt>
                <c:pt idx="4771" formatCode="#,##0.00">
                  <c:v>26.5</c:v>
                </c:pt>
                <c:pt idx="4772" formatCode="#,##0.00">
                  <c:v>26.5</c:v>
                </c:pt>
                <c:pt idx="4773" formatCode="#,##0.00">
                  <c:v>26.5</c:v>
                </c:pt>
                <c:pt idx="4774" formatCode="#,##0.00">
                  <c:v>26.5</c:v>
                </c:pt>
                <c:pt idx="4775" formatCode="#,##0.00">
                  <c:v>26.5</c:v>
                </c:pt>
                <c:pt idx="4776" formatCode="#,##0.00">
                  <c:v>26.5</c:v>
                </c:pt>
                <c:pt idx="4777" formatCode="#,##0.00">
                  <c:v>26.5</c:v>
                </c:pt>
                <c:pt idx="4778" formatCode="#,##0.00">
                  <c:v>26.5</c:v>
                </c:pt>
                <c:pt idx="4779" formatCode="#,##0.00">
                  <c:v>26.5</c:v>
                </c:pt>
                <c:pt idx="4780" formatCode="#,##0.00">
                  <c:v>26.5</c:v>
                </c:pt>
                <c:pt idx="4781" formatCode="#,##0.00">
                  <c:v>26.5</c:v>
                </c:pt>
                <c:pt idx="4782" formatCode="#,##0.00">
                  <c:v>26.5</c:v>
                </c:pt>
                <c:pt idx="4783" formatCode="#,##0.00">
                  <c:v>26.5</c:v>
                </c:pt>
                <c:pt idx="4784" formatCode="#,##0.00">
                  <c:v>26.5</c:v>
                </c:pt>
                <c:pt idx="4785" formatCode="#,##0.00">
                  <c:v>26.5</c:v>
                </c:pt>
                <c:pt idx="4786" formatCode="#,##0.00">
                  <c:v>26.5</c:v>
                </c:pt>
                <c:pt idx="4787" formatCode="#,##0.00">
                  <c:v>26.5</c:v>
                </c:pt>
                <c:pt idx="4788" formatCode="#,##0.00">
                  <c:v>26.5</c:v>
                </c:pt>
                <c:pt idx="4789" formatCode="#,##0.00">
                  <c:v>26.5</c:v>
                </c:pt>
                <c:pt idx="4790" formatCode="#,##0.00">
                  <c:v>26.5</c:v>
                </c:pt>
                <c:pt idx="4791" formatCode="#,##0.00">
                  <c:v>26.5</c:v>
                </c:pt>
                <c:pt idx="4792" formatCode="#,##0.00">
                  <c:v>26.5</c:v>
                </c:pt>
                <c:pt idx="4793" formatCode="#,##0.00">
                  <c:v>26.5</c:v>
                </c:pt>
                <c:pt idx="4794" formatCode="#,##0.00">
                  <c:v>26.5</c:v>
                </c:pt>
                <c:pt idx="4795" formatCode="#,##0.00">
                  <c:v>26.5</c:v>
                </c:pt>
                <c:pt idx="4796" formatCode="#,##0.00">
                  <c:v>26.5</c:v>
                </c:pt>
                <c:pt idx="4797" formatCode="#,##0.00">
                  <c:v>26.5</c:v>
                </c:pt>
                <c:pt idx="4798" formatCode="#,##0.00">
                  <c:v>26.5</c:v>
                </c:pt>
                <c:pt idx="4799" formatCode="#,##0.00">
                  <c:v>26.5</c:v>
                </c:pt>
                <c:pt idx="4800" formatCode="#,##0.00">
                  <c:v>26.5</c:v>
                </c:pt>
                <c:pt idx="4801" formatCode="#,##0.00">
                  <c:v>26.5</c:v>
                </c:pt>
                <c:pt idx="4802" formatCode="#,##0.00">
                  <c:v>26.5</c:v>
                </c:pt>
                <c:pt idx="4803" formatCode="#,##0.00">
                  <c:v>26.5</c:v>
                </c:pt>
                <c:pt idx="4804" formatCode="#,##0.00">
                  <c:v>26.5</c:v>
                </c:pt>
                <c:pt idx="4805" formatCode="#,##0.00">
                  <c:v>26</c:v>
                </c:pt>
                <c:pt idx="4806" formatCode="#,##0.00">
                  <c:v>26</c:v>
                </c:pt>
                <c:pt idx="4807" formatCode="#,##0.00">
                  <c:v>26</c:v>
                </c:pt>
                <c:pt idx="4808" formatCode="#,##0.00">
                  <c:v>26</c:v>
                </c:pt>
                <c:pt idx="4809" formatCode="#,##0.00">
                  <c:v>26</c:v>
                </c:pt>
                <c:pt idx="4810" formatCode="#,##0.00">
                  <c:v>26</c:v>
                </c:pt>
                <c:pt idx="4811" formatCode="#,##0.00">
                  <c:v>26</c:v>
                </c:pt>
                <c:pt idx="4812" formatCode="#,##0.00">
                  <c:v>26</c:v>
                </c:pt>
                <c:pt idx="4813" formatCode="#,##0.00">
                  <c:v>26</c:v>
                </c:pt>
                <c:pt idx="4814" formatCode="#,##0.00">
                  <c:v>26</c:v>
                </c:pt>
                <c:pt idx="4815" formatCode="#,##0.00">
                  <c:v>26</c:v>
                </c:pt>
                <c:pt idx="4816" formatCode="#,##0.00">
                  <c:v>26</c:v>
                </c:pt>
                <c:pt idx="4817" formatCode="#,##0.00">
                  <c:v>26</c:v>
                </c:pt>
                <c:pt idx="4818" formatCode="#,##0.00">
                  <c:v>26</c:v>
                </c:pt>
                <c:pt idx="4819" formatCode="#,##0.00">
                  <c:v>26</c:v>
                </c:pt>
                <c:pt idx="4820" formatCode="#,##0.00">
                  <c:v>26</c:v>
                </c:pt>
                <c:pt idx="4821" formatCode="#,##0.00">
                  <c:v>26</c:v>
                </c:pt>
                <c:pt idx="4822" formatCode="#,##0.00">
                  <c:v>26</c:v>
                </c:pt>
                <c:pt idx="4823" formatCode="#,##0.00">
                  <c:v>26</c:v>
                </c:pt>
                <c:pt idx="4824" formatCode="#,##0.00">
                  <c:v>26</c:v>
                </c:pt>
                <c:pt idx="4825" formatCode="#,##0.00">
                  <c:v>26</c:v>
                </c:pt>
                <c:pt idx="4826" formatCode="#,##0.00">
                  <c:v>26</c:v>
                </c:pt>
                <c:pt idx="4827" formatCode="#,##0.00">
                  <c:v>26</c:v>
                </c:pt>
                <c:pt idx="4828" formatCode="#,##0.00">
                  <c:v>26</c:v>
                </c:pt>
                <c:pt idx="4829" formatCode="#,##0.00">
                  <c:v>26</c:v>
                </c:pt>
                <c:pt idx="4830" formatCode="#,##0.00">
                  <c:v>26</c:v>
                </c:pt>
                <c:pt idx="4831" formatCode="#,##0.00">
                  <c:v>26</c:v>
                </c:pt>
                <c:pt idx="4832" formatCode="#,##0.00">
                  <c:v>26</c:v>
                </c:pt>
                <c:pt idx="4833" formatCode="#,##0.00">
                  <c:v>26</c:v>
                </c:pt>
                <c:pt idx="4834" formatCode="#,##0.00">
                  <c:v>26</c:v>
                </c:pt>
                <c:pt idx="4835" formatCode="#,##0.00">
                  <c:v>26</c:v>
                </c:pt>
                <c:pt idx="4836" formatCode="#,##0.00">
                  <c:v>26</c:v>
                </c:pt>
                <c:pt idx="4837" formatCode="#,##0.00">
                  <c:v>26</c:v>
                </c:pt>
                <c:pt idx="4838" formatCode="#,##0.00">
                  <c:v>26</c:v>
                </c:pt>
                <c:pt idx="4839" formatCode="#,##0.00">
                  <c:v>24.5</c:v>
                </c:pt>
                <c:pt idx="4840" formatCode="#,##0.00">
                  <c:v>24.5</c:v>
                </c:pt>
                <c:pt idx="4841" formatCode="#,##0.00">
                  <c:v>24.5</c:v>
                </c:pt>
                <c:pt idx="4842" formatCode="#,##0.00">
                  <c:v>24.5</c:v>
                </c:pt>
                <c:pt idx="4843" formatCode="#,##0.00">
                  <c:v>24.5</c:v>
                </c:pt>
                <c:pt idx="4844" formatCode="#,##0.00">
                  <c:v>24.5</c:v>
                </c:pt>
                <c:pt idx="4845" formatCode="#,##0.00">
                  <c:v>24.5</c:v>
                </c:pt>
                <c:pt idx="4846" formatCode="#,##0.00">
                  <c:v>24.5</c:v>
                </c:pt>
                <c:pt idx="4847" formatCode="#,##0.00">
                  <c:v>24.5</c:v>
                </c:pt>
                <c:pt idx="4848" formatCode="#,##0.00">
                  <c:v>24.5</c:v>
                </c:pt>
                <c:pt idx="4849" formatCode="#,##0.00">
                  <c:v>24.5</c:v>
                </c:pt>
                <c:pt idx="4850" formatCode="#,##0.00">
                  <c:v>24.5</c:v>
                </c:pt>
                <c:pt idx="4851" formatCode="#,##0.00">
                  <c:v>24.5</c:v>
                </c:pt>
                <c:pt idx="4852" formatCode="#,##0.00">
                  <c:v>24.5</c:v>
                </c:pt>
                <c:pt idx="4853" formatCode="#,##0.00">
                  <c:v>24.5</c:v>
                </c:pt>
                <c:pt idx="4854" formatCode="#,##0.00">
                  <c:v>24.5</c:v>
                </c:pt>
                <c:pt idx="4855" formatCode="#,##0.00">
                  <c:v>24.5</c:v>
                </c:pt>
                <c:pt idx="4856" formatCode="#,##0.00">
                  <c:v>24.5</c:v>
                </c:pt>
                <c:pt idx="4857" formatCode="#,##0.00">
                  <c:v>24.5</c:v>
                </c:pt>
                <c:pt idx="4858" formatCode="#,##0.00">
                  <c:v>24.5</c:v>
                </c:pt>
                <c:pt idx="4859" formatCode="#,##0.00">
                  <c:v>24.5</c:v>
                </c:pt>
                <c:pt idx="4860" formatCode="#,##0.00">
                  <c:v>24.5</c:v>
                </c:pt>
                <c:pt idx="4861" formatCode="#,##0.00">
                  <c:v>24.5</c:v>
                </c:pt>
                <c:pt idx="4862" formatCode="#,##0.00">
                  <c:v>24.5</c:v>
                </c:pt>
                <c:pt idx="4863" formatCode="#,##0.00">
                  <c:v>24.5</c:v>
                </c:pt>
                <c:pt idx="4864" formatCode="#,##0.00">
                  <c:v>24.5</c:v>
                </c:pt>
                <c:pt idx="4865" formatCode="#,##0.00">
                  <c:v>24.5</c:v>
                </c:pt>
                <c:pt idx="4866" formatCode="#,##0.00">
                  <c:v>24.5</c:v>
                </c:pt>
                <c:pt idx="4867" formatCode="#,##0.00">
                  <c:v>22</c:v>
                </c:pt>
                <c:pt idx="4868" formatCode="#,##0.00">
                  <c:v>22</c:v>
                </c:pt>
                <c:pt idx="4869" formatCode="#,##0.00">
                  <c:v>22</c:v>
                </c:pt>
                <c:pt idx="4870" formatCode="#,##0.00">
                  <c:v>22</c:v>
                </c:pt>
                <c:pt idx="4871" formatCode="#,##0.00">
                  <c:v>22</c:v>
                </c:pt>
                <c:pt idx="4872" formatCode="#,##0.00">
                  <c:v>22</c:v>
                </c:pt>
                <c:pt idx="4873" formatCode="#,##0.00">
                  <c:v>22</c:v>
                </c:pt>
                <c:pt idx="4874" formatCode="#,##0.00">
                  <c:v>22</c:v>
                </c:pt>
                <c:pt idx="4875" formatCode="#,##0.00">
                  <c:v>22</c:v>
                </c:pt>
                <c:pt idx="4876" formatCode="#,##0.00">
                  <c:v>22</c:v>
                </c:pt>
                <c:pt idx="4877" formatCode="#,##0.00">
                  <c:v>22</c:v>
                </c:pt>
                <c:pt idx="4878" formatCode="#,##0.00">
                  <c:v>22</c:v>
                </c:pt>
                <c:pt idx="4879" formatCode="#,##0.00">
                  <c:v>22</c:v>
                </c:pt>
                <c:pt idx="4880" formatCode="#,##0.00">
                  <c:v>22</c:v>
                </c:pt>
                <c:pt idx="4881" formatCode="#,##0.00">
                  <c:v>22</c:v>
                </c:pt>
                <c:pt idx="4882" formatCode="#,##0.00">
                  <c:v>22</c:v>
                </c:pt>
                <c:pt idx="4883" formatCode="#,##0.00">
                  <c:v>22</c:v>
                </c:pt>
                <c:pt idx="4884" formatCode="#,##0.00">
                  <c:v>22</c:v>
                </c:pt>
                <c:pt idx="4885" formatCode="#,##0.00">
                  <c:v>22</c:v>
                </c:pt>
                <c:pt idx="4886" formatCode="#,##0.00">
                  <c:v>22</c:v>
                </c:pt>
                <c:pt idx="4887" formatCode="#,##0.00">
                  <c:v>22</c:v>
                </c:pt>
                <c:pt idx="4888" formatCode="#,##0.00">
                  <c:v>22</c:v>
                </c:pt>
                <c:pt idx="4889" formatCode="#,##0.00">
                  <c:v>22</c:v>
                </c:pt>
                <c:pt idx="4890" formatCode="#,##0.00">
                  <c:v>22</c:v>
                </c:pt>
                <c:pt idx="4891" formatCode="#,##0.00">
                  <c:v>22</c:v>
                </c:pt>
                <c:pt idx="4892" formatCode="#,##0.00">
                  <c:v>22</c:v>
                </c:pt>
                <c:pt idx="4893" formatCode="#,##0.00">
                  <c:v>22</c:v>
                </c:pt>
                <c:pt idx="4894" formatCode="#,##0.00">
                  <c:v>22</c:v>
                </c:pt>
                <c:pt idx="4895" formatCode="#,##0.00">
                  <c:v>20</c:v>
                </c:pt>
                <c:pt idx="4896" formatCode="#,##0.00">
                  <c:v>20</c:v>
                </c:pt>
                <c:pt idx="4897" formatCode="#,##0.00">
                  <c:v>20</c:v>
                </c:pt>
                <c:pt idx="4898" formatCode="#,##0.00">
                  <c:v>20</c:v>
                </c:pt>
                <c:pt idx="4899" formatCode="#,##0.00">
                  <c:v>20</c:v>
                </c:pt>
                <c:pt idx="4900" formatCode="#,##0.00">
                  <c:v>20</c:v>
                </c:pt>
                <c:pt idx="4901" formatCode="#,##0.00">
                  <c:v>20</c:v>
                </c:pt>
                <c:pt idx="4902" formatCode="#,##0.00">
                  <c:v>20</c:v>
                </c:pt>
                <c:pt idx="4903" formatCode="#,##0.00">
                  <c:v>20</c:v>
                </c:pt>
                <c:pt idx="4904" formatCode="#,##0.00">
                  <c:v>20</c:v>
                </c:pt>
                <c:pt idx="4905" formatCode="#,##0.00">
                  <c:v>20</c:v>
                </c:pt>
                <c:pt idx="4906" formatCode="#,##0.00">
                  <c:v>20</c:v>
                </c:pt>
                <c:pt idx="4907" formatCode="#,##0.00">
                  <c:v>20</c:v>
                </c:pt>
                <c:pt idx="4908" formatCode="#,##0.00">
                  <c:v>20</c:v>
                </c:pt>
                <c:pt idx="4909" formatCode="#,##0.00">
                  <c:v>20</c:v>
                </c:pt>
                <c:pt idx="4910" formatCode="#,##0.00">
                  <c:v>20</c:v>
                </c:pt>
                <c:pt idx="4911" formatCode="#,##0.00">
                  <c:v>20</c:v>
                </c:pt>
                <c:pt idx="4912" formatCode="#,##0.00">
                  <c:v>20</c:v>
                </c:pt>
                <c:pt idx="4913" formatCode="#,##0.00">
                  <c:v>20</c:v>
                </c:pt>
                <c:pt idx="4914" formatCode="#,##0.00">
                  <c:v>20</c:v>
                </c:pt>
                <c:pt idx="4915" formatCode="#,##0.00">
                  <c:v>20</c:v>
                </c:pt>
                <c:pt idx="4916" formatCode="#,##0.00">
                  <c:v>20</c:v>
                </c:pt>
                <c:pt idx="4917" formatCode="#,##0.00">
                  <c:v>20</c:v>
                </c:pt>
                <c:pt idx="4918" formatCode="#,##0.00">
                  <c:v>20</c:v>
                </c:pt>
                <c:pt idx="4919" formatCode="#,##0.00">
                  <c:v>20</c:v>
                </c:pt>
                <c:pt idx="4920" formatCode="#,##0.00">
                  <c:v>20</c:v>
                </c:pt>
                <c:pt idx="4921" formatCode="#,##0.00">
                  <c:v>20</c:v>
                </c:pt>
                <c:pt idx="4922" formatCode="#,##0.00">
                  <c:v>20</c:v>
                </c:pt>
                <c:pt idx="4923" formatCode="#,##0.00">
                  <c:v>20</c:v>
                </c:pt>
                <c:pt idx="4924" formatCode="#,##0.00">
                  <c:v>20</c:v>
                </c:pt>
                <c:pt idx="4925" formatCode="#,##0.00">
                  <c:v>20</c:v>
                </c:pt>
                <c:pt idx="4926" formatCode="#,##0.00">
                  <c:v>20</c:v>
                </c:pt>
                <c:pt idx="4927" formatCode="#,##0.00">
                  <c:v>20</c:v>
                </c:pt>
                <c:pt idx="4928" formatCode="#,##0.00">
                  <c:v>20</c:v>
                </c:pt>
                <c:pt idx="4929" formatCode="#,##0.00">
                  <c:v>20</c:v>
                </c:pt>
                <c:pt idx="4930" formatCode="#,##0.00">
                  <c:v>19</c:v>
                </c:pt>
                <c:pt idx="4931" formatCode="#,##0.00">
                  <c:v>19</c:v>
                </c:pt>
                <c:pt idx="4932" formatCode="#,##0.00">
                  <c:v>19</c:v>
                </c:pt>
                <c:pt idx="4933" formatCode="#,##0.00">
                  <c:v>19</c:v>
                </c:pt>
                <c:pt idx="4934" formatCode="#,##0.00">
                  <c:v>19</c:v>
                </c:pt>
                <c:pt idx="4935" formatCode="#,##0.00">
                  <c:v>19</c:v>
                </c:pt>
                <c:pt idx="4936" formatCode="#,##0.00">
                  <c:v>19</c:v>
                </c:pt>
                <c:pt idx="4937" formatCode="#,##0.00">
                  <c:v>19</c:v>
                </c:pt>
                <c:pt idx="4938" formatCode="#,##0.00">
                  <c:v>19</c:v>
                </c:pt>
                <c:pt idx="4939" formatCode="#,##0.00">
                  <c:v>19</c:v>
                </c:pt>
                <c:pt idx="4940" formatCode="#,##0.00">
                  <c:v>19</c:v>
                </c:pt>
                <c:pt idx="4941" formatCode="#,##0.00">
                  <c:v>19</c:v>
                </c:pt>
                <c:pt idx="4942" formatCode="#,##0.00">
                  <c:v>19</c:v>
                </c:pt>
                <c:pt idx="4943" formatCode="#,##0.00">
                  <c:v>19</c:v>
                </c:pt>
                <c:pt idx="4944" formatCode="#,##0.00">
                  <c:v>19</c:v>
                </c:pt>
                <c:pt idx="4945" formatCode="#,##0.00">
                  <c:v>19</c:v>
                </c:pt>
                <c:pt idx="4946" formatCode="#,##0.00">
                  <c:v>19</c:v>
                </c:pt>
                <c:pt idx="4947" formatCode="#,##0.00">
                  <c:v>19</c:v>
                </c:pt>
                <c:pt idx="4948" formatCode="#,##0.00">
                  <c:v>19</c:v>
                </c:pt>
                <c:pt idx="4949" formatCode="#,##0.00">
                  <c:v>19</c:v>
                </c:pt>
                <c:pt idx="4950" formatCode="#,##0.00">
                  <c:v>19</c:v>
                </c:pt>
                <c:pt idx="4951" formatCode="#,##0.00">
                  <c:v>19</c:v>
                </c:pt>
                <c:pt idx="4952" formatCode="#,##0.00">
                  <c:v>19</c:v>
                </c:pt>
                <c:pt idx="4953" formatCode="#,##0.00">
                  <c:v>19</c:v>
                </c:pt>
                <c:pt idx="4954" formatCode="#,##0.00">
                  <c:v>19</c:v>
                </c:pt>
                <c:pt idx="4955" formatCode="#,##0.00">
                  <c:v>19</c:v>
                </c:pt>
                <c:pt idx="4956" formatCode="#,##0.00">
                  <c:v>19</c:v>
                </c:pt>
                <c:pt idx="4957" formatCode="#,##0.00">
                  <c:v>19</c:v>
                </c:pt>
                <c:pt idx="4958" formatCode="#,##0.00">
                  <c:v>17.5</c:v>
                </c:pt>
                <c:pt idx="4959" formatCode="#,##0.00">
                  <c:v>17.5</c:v>
                </c:pt>
                <c:pt idx="4960" formatCode="#,##0.00">
                  <c:v>17.5</c:v>
                </c:pt>
                <c:pt idx="4961" formatCode="#,##0.00">
                  <c:v>17.5</c:v>
                </c:pt>
                <c:pt idx="4962" formatCode="#,##0.00">
                  <c:v>17.5</c:v>
                </c:pt>
                <c:pt idx="4963" formatCode="#,##0.00">
                  <c:v>17.5</c:v>
                </c:pt>
                <c:pt idx="4964" formatCode="#,##0.00">
                  <c:v>17.5</c:v>
                </c:pt>
                <c:pt idx="4965" formatCode="#,##0.00">
                  <c:v>17.5</c:v>
                </c:pt>
                <c:pt idx="4966" formatCode="#,##0.00">
                  <c:v>17.5</c:v>
                </c:pt>
                <c:pt idx="4967" formatCode="#,##0.00">
                  <c:v>17.5</c:v>
                </c:pt>
                <c:pt idx="4968" formatCode="#,##0.00">
                  <c:v>17.5</c:v>
                </c:pt>
                <c:pt idx="4969" formatCode="#,##0.00">
                  <c:v>17.5</c:v>
                </c:pt>
                <c:pt idx="4970" formatCode="#,##0.00">
                  <c:v>17.5</c:v>
                </c:pt>
                <c:pt idx="4971" formatCode="#,##0.00">
                  <c:v>17.5</c:v>
                </c:pt>
                <c:pt idx="4972" formatCode="#,##0.00">
                  <c:v>17.5</c:v>
                </c:pt>
                <c:pt idx="4973" formatCode="#,##0.00">
                  <c:v>17.5</c:v>
                </c:pt>
                <c:pt idx="4974" formatCode="#,##0.00">
                  <c:v>17.5</c:v>
                </c:pt>
                <c:pt idx="4975" formatCode="#,##0.00">
                  <c:v>17.5</c:v>
                </c:pt>
                <c:pt idx="4976" formatCode="#,##0.00">
                  <c:v>17.5</c:v>
                </c:pt>
                <c:pt idx="4977" formatCode="#,##0.00">
                  <c:v>17.5</c:v>
                </c:pt>
                <c:pt idx="4978" formatCode="#,##0.00">
                  <c:v>17.5</c:v>
                </c:pt>
                <c:pt idx="4979" formatCode="#,##0.00">
                  <c:v>17.5</c:v>
                </c:pt>
                <c:pt idx="4980" formatCode="#,##0.00">
                  <c:v>17.5</c:v>
                </c:pt>
                <c:pt idx="4981" formatCode="#,##0.00">
                  <c:v>17.5</c:v>
                </c:pt>
                <c:pt idx="4982" formatCode="#,##0.00">
                  <c:v>17.5</c:v>
                </c:pt>
                <c:pt idx="4983" formatCode="#,##0.00">
                  <c:v>17.5</c:v>
                </c:pt>
                <c:pt idx="4984" formatCode="#,##0.00">
                  <c:v>17.5</c:v>
                </c:pt>
                <c:pt idx="4985" formatCode="#,##0.00">
                  <c:v>17.5</c:v>
                </c:pt>
                <c:pt idx="4986" formatCode="#,##0.00">
                  <c:v>16.5</c:v>
                </c:pt>
                <c:pt idx="4987" formatCode="#,##0.00">
                  <c:v>16.5</c:v>
                </c:pt>
                <c:pt idx="4988" formatCode="#,##0.00">
                  <c:v>16.5</c:v>
                </c:pt>
                <c:pt idx="4989" formatCode="#,##0.00">
                  <c:v>16.5</c:v>
                </c:pt>
                <c:pt idx="4990" formatCode="#,##0.00">
                  <c:v>16.5</c:v>
                </c:pt>
                <c:pt idx="4991" formatCode="#,##0.00">
                  <c:v>16.5</c:v>
                </c:pt>
                <c:pt idx="4992" formatCode="#,##0.00">
                  <c:v>16.5</c:v>
                </c:pt>
                <c:pt idx="4993" formatCode="#,##0.00">
                  <c:v>16.5</c:v>
                </c:pt>
                <c:pt idx="4994" formatCode="#,##0.00">
                  <c:v>16.5</c:v>
                </c:pt>
                <c:pt idx="4995" formatCode="#,##0.00">
                  <c:v>16.5</c:v>
                </c:pt>
                <c:pt idx="4996" formatCode="#,##0.00">
                  <c:v>16.5</c:v>
                </c:pt>
                <c:pt idx="4997" formatCode="#,##0.00">
                  <c:v>16.5</c:v>
                </c:pt>
                <c:pt idx="4998" formatCode="#,##0.00">
                  <c:v>16.5</c:v>
                </c:pt>
                <c:pt idx="4999" formatCode="#,##0.00">
                  <c:v>16.5</c:v>
                </c:pt>
                <c:pt idx="5000" formatCode="#,##0.00">
                  <c:v>16.5</c:v>
                </c:pt>
                <c:pt idx="5001" formatCode="#,##0.00">
                  <c:v>16.5</c:v>
                </c:pt>
                <c:pt idx="5002" formatCode="#,##0.00">
                  <c:v>16.5</c:v>
                </c:pt>
                <c:pt idx="5003" formatCode="#,##0.00">
                  <c:v>16.5</c:v>
                </c:pt>
                <c:pt idx="5004" formatCode="#,##0.00">
                  <c:v>16.5</c:v>
                </c:pt>
                <c:pt idx="5005" formatCode="#,##0.00">
                  <c:v>16.5</c:v>
                </c:pt>
                <c:pt idx="5006" formatCode="#,##0.00">
                  <c:v>16.5</c:v>
                </c:pt>
                <c:pt idx="5007" formatCode="#,##0.00">
                  <c:v>16.5</c:v>
                </c:pt>
                <c:pt idx="5008" formatCode="#,##0.00">
                  <c:v>16.5</c:v>
                </c:pt>
                <c:pt idx="5009" formatCode="#,##0.00">
                  <c:v>16.5</c:v>
                </c:pt>
                <c:pt idx="5010" formatCode="#,##0.00">
                  <c:v>16.5</c:v>
                </c:pt>
                <c:pt idx="5011" formatCode="#,##0.00">
                  <c:v>16.5</c:v>
                </c:pt>
                <c:pt idx="5012" formatCode="#,##0.00">
                  <c:v>16.5</c:v>
                </c:pt>
                <c:pt idx="5013" formatCode="#,##0.00">
                  <c:v>16.5</c:v>
                </c:pt>
                <c:pt idx="5014" formatCode="#,##0.00">
                  <c:v>16.5</c:v>
                </c:pt>
                <c:pt idx="5015" formatCode="#,##0.00">
                  <c:v>16.5</c:v>
                </c:pt>
                <c:pt idx="5016" formatCode="#,##0.00">
                  <c:v>16.5</c:v>
                </c:pt>
                <c:pt idx="5017" formatCode="#,##0.00">
                  <c:v>16.5</c:v>
                </c:pt>
                <c:pt idx="5018" formatCode="#,##0.00">
                  <c:v>16.5</c:v>
                </c:pt>
                <c:pt idx="5019" formatCode="#,##0.00">
                  <c:v>16.5</c:v>
                </c:pt>
                <c:pt idx="5020" formatCode="#,##0.00">
                  <c:v>16.5</c:v>
                </c:pt>
                <c:pt idx="5021" formatCode="#,##0.00">
                  <c:v>16.5</c:v>
                </c:pt>
                <c:pt idx="5022" formatCode="#,##0.00">
                  <c:v>16.5</c:v>
                </c:pt>
                <c:pt idx="5023" formatCode="#,##0.00">
                  <c:v>16.5</c:v>
                </c:pt>
                <c:pt idx="5024" formatCode="#,##0.00">
                  <c:v>16.5</c:v>
                </c:pt>
                <c:pt idx="5025" formatCode="#,##0.00">
                  <c:v>16.5</c:v>
                </c:pt>
                <c:pt idx="5026" formatCode="#,##0.00">
                  <c:v>16.5</c:v>
                </c:pt>
                <c:pt idx="5027" formatCode="#,##0.00">
                  <c:v>16.5</c:v>
                </c:pt>
                <c:pt idx="5028" formatCode="#,##0.00">
                  <c:v>16.5</c:v>
                </c:pt>
                <c:pt idx="5029" formatCode="#,##0.00">
                  <c:v>16.5</c:v>
                </c:pt>
                <c:pt idx="5030" formatCode="#,##0.00">
                  <c:v>16.5</c:v>
                </c:pt>
                <c:pt idx="5031" formatCode="#,##0.00">
                  <c:v>16.5</c:v>
                </c:pt>
                <c:pt idx="5032" formatCode="#,##0.00">
                  <c:v>16.5</c:v>
                </c:pt>
                <c:pt idx="5033" formatCode="#,##0.00">
                  <c:v>16.5</c:v>
                </c:pt>
                <c:pt idx="5034" formatCode="#,##0.00">
                  <c:v>16.5</c:v>
                </c:pt>
                <c:pt idx="5035" formatCode="#,##0.00">
                  <c:v>16.5</c:v>
                </c:pt>
                <c:pt idx="5036" formatCode="#,##0.00">
                  <c:v>16.5</c:v>
                </c:pt>
                <c:pt idx="5037" formatCode="#,##0.00">
                  <c:v>16.5</c:v>
                </c:pt>
                <c:pt idx="5038" formatCode="#,##0.00">
                  <c:v>16.5</c:v>
                </c:pt>
                <c:pt idx="5039" formatCode="#,##0.00">
                  <c:v>16.5</c:v>
                </c:pt>
                <c:pt idx="5040" formatCode="#,##0.00">
                  <c:v>16.5</c:v>
                </c:pt>
                <c:pt idx="5041" formatCode="#,##0.00">
                  <c:v>16.5</c:v>
                </c:pt>
                <c:pt idx="5042" formatCode="#,##0.00">
                  <c:v>16.5</c:v>
                </c:pt>
                <c:pt idx="5043" formatCode="#,##0.00">
                  <c:v>16.5</c:v>
                </c:pt>
                <c:pt idx="5044" formatCode="#,##0.00">
                  <c:v>16.5</c:v>
                </c:pt>
                <c:pt idx="5045" formatCode="#,##0.00">
                  <c:v>16.5</c:v>
                </c:pt>
                <c:pt idx="5046" formatCode="#,##0.00">
                  <c:v>16.5</c:v>
                </c:pt>
                <c:pt idx="5047" formatCode="#,##0.00">
                  <c:v>16.5</c:v>
                </c:pt>
                <c:pt idx="5048" formatCode="#,##0.00">
                  <c:v>16.5</c:v>
                </c:pt>
                <c:pt idx="5049" formatCode="#,##0.00">
                  <c:v>16.5</c:v>
                </c:pt>
                <c:pt idx="5050" formatCode="#,##0.00">
                  <c:v>16.5</c:v>
                </c:pt>
                <c:pt idx="5051" formatCode="#,##0.00">
                  <c:v>16.5</c:v>
                </c:pt>
                <c:pt idx="5052" formatCode="#,##0.00">
                  <c:v>16.5</c:v>
                </c:pt>
                <c:pt idx="5053" formatCode="#,##0.00">
                  <c:v>16.5</c:v>
                </c:pt>
                <c:pt idx="5054" formatCode="#,##0.00">
                  <c:v>16.5</c:v>
                </c:pt>
                <c:pt idx="5055" formatCode="#,##0.00">
                  <c:v>16.5</c:v>
                </c:pt>
                <c:pt idx="5056" formatCode="#,##0.00">
                  <c:v>16.5</c:v>
                </c:pt>
                <c:pt idx="5057" formatCode="#,##0.00">
                  <c:v>16.5</c:v>
                </c:pt>
                <c:pt idx="5058" formatCode="#,##0.00">
                  <c:v>16.5</c:v>
                </c:pt>
                <c:pt idx="5059" formatCode="#,##0.00">
                  <c:v>16.5</c:v>
                </c:pt>
                <c:pt idx="5060" formatCode="#,##0.00">
                  <c:v>16.5</c:v>
                </c:pt>
                <c:pt idx="5061" formatCode="#,##0.00">
                  <c:v>16.5</c:v>
                </c:pt>
                <c:pt idx="5062" formatCode="#,##0.00">
                  <c:v>16.5</c:v>
                </c:pt>
                <c:pt idx="5063" formatCode="#,##0.00">
                  <c:v>16.5</c:v>
                </c:pt>
                <c:pt idx="5064" formatCode="#,##0.00">
                  <c:v>16.5</c:v>
                </c:pt>
                <c:pt idx="5065" formatCode="#,##0.00">
                  <c:v>16.5</c:v>
                </c:pt>
                <c:pt idx="5066" formatCode="#,##0.00">
                  <c:v>16.5</c:v>
                </c:pt>
                <c:pt idx="5067" formatCode="#,##0.00">
                  <c:v>16.5</c:v>
                </c:pt>
                <c:pt idx="5068" formatCode="#,##0.00">
                  <c:v>16.5</c:v>
                </c:pt>
                <c:pt idx="5069" formatCode="#,##0.00">
                  <c:v>16.5</c:v>
                </c:pt>
                <c:pt idx="5070" formatCode="#,##0.00">
                  <c:v>16.5</c:v>
                </c:pt>
                <c:pt idx="5071" formatCode="#,##0.00">
                  <c:v>16.5</c:v>
                </c:pt>
                <c:pt idx="5072" formatCode="#,##0.00">
                  <c:v>16.5</c:v>
                </c:pt>
                <c:pt idx="5073" formatCode="#,##0.00">
                  <c:v>16.5</c:v>
                </c:pt>
                <c:pt idx="5074" formatCode="#,##0.00">
                  <c:v>16.5</c:v>
                </c:pt>
                <c:pt idx="5075" formatCode="#,##0.00">
                  <c:v>16.5</c:v>
                </c:pt>
                <c:pt idx="5076" formatCode="#,##0.00">
                  <c:v>16.5</c:v>
                </c:pt>
                <c:pt idx="5077" formatCode="#,##0.00">
                  <c:v>16.25</c:v>
                </c:pt>
                <c:pt idx="5078" formatCode="#,##0.00">
                  <c:v>16.25</c:v>
                </c:pt>
                <c:pt idx="5079" formatCode="#,##0.00">
                  <c:v>16.25</c:v>
                </c:pt>
                <c:pt idx="5080" formatCode="#,##0.00">
                  <c:v>16.25</c:v>
                </c:pt>
                <c:pt idx="5081" formatCode="#,##0.00">
                  <c:v>16.25</c:v>
                </c:pt>
                <c:pt idx="5082" formatCode="#,##0.00">
                  <c:v>16.25</c:v>
                </c:pt>
                <c:pt idx="5083" formatCode="#,##0.00">
                  <c:v>16.25</c:v>
                </c:pt>
                <c:pt idx="5084" formatCode="#,##0.00">
                  <c:v>16.25</c:v>
                </c:pt>
                <c:pt idx="5085" formatCode="#,##0.00">
                  <c:v>16.25</c:v>
                </c:pt>
                <c:pt idx="5086" formatCode="#,##0.00">
                  <c:v>16.25</c:v>
                </c:pt>
                <c:pt idx="5087" formatCode="#,##0.00">
                  <c:v>16.25</c:v>
                </c:pt>
                <c:pt idx="5088" formatCode="#,##0.00">
                  <c:v>16.25</c:v>
                </c:pt>
                <c:pt idx="5089" formatCode="#,##0.00">
                  <c:v>16.25</c:v>
                </c:pt>
                <c:pt idx="5090" formatCode="#,##0.00">
                  <c:v>16.25</c:v>
                </c:pt>
                <c:pt idx="5091" formatCode="#,##0.00">
                  <c:v>16.25</c:v>
                </c:pt>
                <c:pt idx="5092" formatCode="#,##0.00">
                  <c:v>16.25</c:v>
                </c:pt>
                <c:pt idx="5093" formatCode="#,##0.00">
                  <c:v>16.25</c:v>
                </c:pt>
                <c:pt idx="5094" formatCode="#,##0.00">
                  <c:v>16.25</c:v>
                </c:pt>
                <c:pt idx="5095" formatCode="#,##0.00">
                  <c:v>16.25</c:v>
                </c:pt>
                <c:pt idx="5096" formatCode="#,##0.00">
                  <c:v>16.25</c:v>
                </c:pt>
                <c:pt idx="5097" formatCode="#,##0.00">
                  <c:v>16.25</c:v>
                </c:pt>
                <c:pt idx="5098" formatCode="#,##0.00">
                  <c:v>16.25</c:v>
                </c:pt>
                <c:pt idx="5099" formatCode="#,##0.00">
                  <c:v>16.25</c:v>
                </c:pt>
                <c:pt idx="5100" formatCode="#,##0.00">
                  <c:v>16.25</c:v>
                </c:pt>
                <c:pt idx="5101" formatCode="#,##0.00">
                  <c:v>16.25</c:v>
                </c:pt>
                <c:pt idx="5102" formatCode="#,##0.00">
                  <c:v>16.25</c:v>
                </c:pt>
                <c:pt idx="5103" formatCode="#,##0.00">
                  <c:v>16.25</c:v>
                </c:pt>
                <c:pt idx="5104" formatCode="#,##0.00">
                  <c:v>16.25</c:v>
                </c:pt>
                <c:pt idx="5105" formatCode="#,##0.00">
                  <c:v>16</c:v>
                </c:pt>
                <c:pt idx="5106" formatCode="#,##0.00">
                  <c:v>16</c:v>
                </c:pt>
                <c:pt idx="5107" formatCode="#,##0.00">
                  <c:v>16</c:v>
                </c:pt>
                <c:pt idx="5108" formatCode="#,##0.00">
                  <c:v>16</c:v>
                </c:pt>
                <c:pt idx="5109" formatCode="#,##0.00">
                  <c:v>16</c:v>
                </c:pt>
                <c:pt idx="5110" formatCode="#,##0.00">
                  <c:v>16</c:v>
                </c:pt>
                <c:pt idx="5111" formatCode="#,##0.00">
                  <c:v>16</c:v>
                </c:pt>
                <c:pt idx="5112" formatCode="#,##0.00">
                  <c:v>16</c:v>
                </c:pt>
                <c:pt idx="5113" formatCode="#,##0.00">
                  <c:v>16</c:v>
                </c:pt>
                <c:pt idx="5114" formatCode="#,##0.00">
                  <c:v>16</c:v>
                </c:pt>
                <c:pt idx="5115" formatCode="#,##0.00">
                  <c:v>16</c:v>
                </c:pt>
                <c:pt idx="5116" formatCode="#,##0.00">
                  <c:v>16</c:v>
                </c:pt>
                <c:pt idx="5117" formatCode="#,##0.00">
                  <c:v>16</c:v>
                </c:pt>
                <c:pt idx="5118" formatCode="#,##0.00">
                  <c:v>16</c:v>
                </c:pt>
                <c:pt idx="5119" formatCode="#,##0.00">
                  <c:v>16</c:v>
                </c:pt>
                <c:pt idx="5120" formatCode="#,##0.00">
                  <c:v>16</c:v>
                </c:pt>
                <c:pt idx="5121" formatCode="#,##0.00">
                  <c:v>16</c:v>
                </c:pt>
                <c:pt idx="5122" formatCode="#,##0.00">
                  <c:v>16</c:v>
                </c:pt>
                <c:pt idx="5123" formatCode="#,##0.00">
                  <c:v>16</c:v>
                </c:pt>
                <c:pt idx="5124" formatCode="#,##0.00">
                  <c:v>16</c:v>
                </c:pt>
                <c:pt idx="5125" formatCode="#,##0.00">
                  <c:v>16</c:v>
                </c:pt>
                <c:pt idx="5126" formatCode="#,##0.00">
                  <c:v>16</c:v>
                </c:pt>
                <c:pt idx="5127" formatCode="#,##0.00">
                  <c:v>16</c:v>
                </c:pt>
                <c:pt idx="5128" formatCode="#,##0.00">
                  <c:v>16</c:v>
                </c:pt>
                <c:pt idx="5129" formatCode="#,##0.00">
                  <c:v>16</c:v>
                </c:pt>
                <c:pt idx="5130" formatCode="#,##0.00">
                  <c:v>16</c:v>
                </c:pt>
                <c:pt idx="5131" formatCode="#,##0.00">
                  <c:v>16</c:v>
                </c:pt>
                <c:pt idx="5132" formatCode="#,##0.00">
                  <c:v>16</c:v>
                </c:pt>
                <c:pt idx="5133" formatCode="#,##0.00">
                  <c:v>16</c:v>
                </c:pt>
                <c:pt idx="5134" formatCode="#,##0.00">
                  <c:v>16</c:v>
                </c:pt>
                <c:pt idx="5135" formatCode="#,##0.00">
                  <c:v>16</c:v>
                </c:pt>
                <c:pt idx="5136" formatCode="#,##0.00">
                  <c:v>16</c:v>
                </c:pt>
                <c:pt idx="5137" formatCode="#,##0.00">
                  <c:v>16</c:v>
                </c:pt>
                <c:pt idx="5138" formatCode="#,##0.00">
                  <c:v>16</c:v>
                </c:pt>
                <c:pt idx="5139" formatCode="#,##0.00">
                  <c:v>16</c:v>
                </c:pt>
                <c:pt idx="5140" formatCode="#,##0.00">
                  <c:v>16</c:v>
                </c:pt>
                <c:pt idx="5141" formatCode="#,##0.00">
                  <c:v>16</c:v>
                </c:pt>
                <c:pt idx="5142" formatCode="#,##0.00">
                  <c:v>16</c:v>
                </c:pt>
                <c:pt idx="5143" formatCode="#,##0.00">
                  <c:v>16</c:v>
                </c:pt>
                <c:pt idx="5144" formatCode="#,##0.00">
                  <c:v>16</c:v>
                </c:pt>
                <c:pt idx="5145" formatCode="#,##0.00">
                  <c:v>16</c:v>
                </c:pt>
                <c:pt idx="5146" formatCode="#,##0.00">
                  <c:v>16</c:v>
                </c:pt>
                <c:pt idx="5147" formatCode="#,##0.00">
                  <c:v>16</c:v>
                </c:pt>
                <c:pt idx="5148" formatCode="#,##0.00">
                  <c:v>16</c:v>
                </c:pt>
                <c:pt idx="5149" formatCode="#,##0.00">
                  <c:v>16</c:v>
                </c:pt>
                <c:pt idx="5150" formatCode="#,##0.00">
                  <c:v>16</c:v>
                </c:pt>
                <c:pt idx="5151" formatCode="#,##0.00">
                  <c:v>16</c:v>
                </c:pt>
                <c:pt idx="5152" formatCode="#,##0.00">
                  <c:v>16</c:v>
                </c:pt>
                <c:pt idx="5153" formatCode="#,##0.00">
                  <c:v>16</c:v>
                </c:pt>
                <c:pt idx="5154" formatCode="#,##0.00">
                  <c:v>16</c:v>
                </c:pt>
                <c:pt idx="5155" formatCode="#,##0.00">
                  <c:v>16</c:v>
                </c:pt>
                <c:pt idx="5156" formatCode="#,##0.00">
                  <c:v>16</c:v>
                </c:pt>
                <c:pt idx="5157" formatCode="#,##0.00">
                  <c:v>16</c:v>
                </c:pt>
                <c:pt idx="5158" formatCode="#,##0.00">
                  <c:v>16</c:v>
                </c:pt>
                <c:pt idx="5159" formatCode="#,##0.00">
                  <c:v>16</c:v>
                </c:pt>
                <c:pt idx="5160" formatCode="#,##0.00">
                  <c:v>16</c:v>
                </c:pt>
                <c:pt idx="5161" formatCode="#,##0.00">
                  <c:v>16</c:v>
                </c:pt>
                <c:pt idx="5162" formatCode="#,##0.00">
                  <c:v>16</c:v>
                </c:pt>
                <c:pt idx="5163" formatCode="#,##0.00">
                  <c:v>16</c:v>
                </c:pt>
                <c:pt idx="5164" formatCode="#,##0.00">
                  <c:v>16</c:v>
                </c:pt>
                <c:pt idx="5165" formatCode="#,##0.00">
                  <c:v>16</c:v>
                </c:pt>
                <c:pt idx="5166" formatCode="#,##0.00">
                  <c:v>16</c:v>
                </c:pt>
                <c:pt idx="5167" formatCode="#,##0.00">
                  <c:v>16</c:v>
                </c:pt>
                <c:pt idx="5168" formatCode="#,##0.00">
                  <c:v>16</c:v>
                </c:pt>
                <c:pt idx="5169" formatCode="#,##0.00">
                  <c:v>16</c:v>
                </c:pt>
                <c:pt idx="5170" formatCode="#,##0.00">
                  <c:v>16</c:v>
                </c:pt>
                <c:pt idx="5171" formatCode="#,##0.00">
                  <c:v>16</c:v>
                </c:pt>
                <c:pt idx="5172" formatCode="#,##0.00">
                  <c:v>16</c:v>
                </c:pt>
                <c:pt idx="5173" formatCode="#,##0.00">
                  <c:v>16</c:v>
                </c:pt>
                <c:pt idx="5174" formatCode="#,##0.00">
                  <c:v>16</c:v>
                </c:pt>
                <c:pt idx="5175" formatCode="#,##0.00">
                  <c:v>16</c:v>
                </c:pt>
                <c:pt idx="5176" formatCode="#,##0.00">
                  <c:v>16</c:v>
                </c:pt>
                <c:pt idx="5177" formatCode="#,##0.00">
                  <c:v>16</c:v>
                </c:pt>
                <c:pt idx="5178" formatCode="#,##0.00">
                  <c:v>16</c:v>
                </c:pt>
                <c:pt idx="5179" formatCode="#,##0.00">
                  <c:v>16</c:v>
                </c:pt>
                <c:pt idx="5180" formatCode="#,##0.00">
                  <c:v>16</c:v>
                </c:pt>
                <c:pt idx="5181" formatCode="#,##0.00">
                  <c:v>16</c:v>
                </c:pt>
                <c:pt idx="5182" formatCode="#,##0.00">
                  <c:v>16</c:v>
                </c:pt>
                <c:pt idx="5183" formatCode="#,##0.00">
                  <c:v>16</c:v>
                </c:pt>
                <c:pt idx="5184" formatCode="#,##0.00">
                  <c:v>16</c:v>
                </c:pt>
                <c:pt idx="5185" formatCode="#,##0.00">
                  <c:v>16</c:v>
                </c:pt>
                <c:pt idx="5186" formatCode="#,##0.00">
                  <c:v>16</c:v>
                </c:pt>
                <c:pt idx="5187" formatCode="#,##0.00">
                  <c:v>16</c:v>
                </c:pt>
                <c:pt idx="5188" formatCode="#,##0.00">
                  <c:v>16</c:v>
                </c:pt>
                <c:pt idx="5189" formatCode="#,##0.00">
                  <c:v>16</c:v>
                </c:pt>
                <c:pt idx="5190" formatCode="#,##0.00">
                  <c:v>16</c:v>
                </c:pt>
                <c:pt idx="5191" formatCode="#,##0.00">
                  <c:v>16</c:v>
                </c:pt>
                <c:pt idx="5192" formatCode="#,##0.00">
                  <c:v>16</c:v>
                </c:pt>
                <c:pt idx="5193" formatCode="#,##0.00">
                  <c:v>16</c:v>
                </c:pt>
                <c:pt idx="5194" formatCode="#,##0.00">
                  <c:v>16</c:v>
                </c:pt>
                <c:pt idx="5195" formatCode="#,##0.00">
                  <c:v>16</c:v>
                </c:pt>
                <c:pt idx="5196" formatCode="#,##0.00">
                  <c:v>16</c:v>
                </c:pt>
                <c:pt idx="5197" formatCode="#,##0.00">
                  <c:v>16</c:v>
                </c:pt>
                <c:pt idx="5198" formatCode="#,##0.00">
                  <c:v>16</c:v>
                </c:pt>
                <c:pt idx="5199" formatCode="#,##0.00">
                  <c:v>16</c:v>
                </c:pt>
                <c:pt idx="5200" formatCode="#,##0.00">
                  <c:v>16</c:v>
                </c:pt>
                <c:pt idx="5201" formatCode="#,##0.00">
                  <c:v>16</c:v>
                </c:pt>
                <c:pt idx="5202" formatCode="#,##0.00">
                  <c:v>16</c:v>
                </c:pt>
                <c:pt idx="5203" formatCode="#,##0.00">
                  <c:v>16</c:v>
                </c:pt>
                <c:pt idx="5204" formatCode="#,##0.00">
                  <c:v>16</c:v>
                </c:pt>
                <c:pt idx="5205" formatCode="#,##0.00">
                  <c:v>16</c:v>
                </c:pt>
                <c:pt idx="5206" formatCode="#,##0.00">
                  <c:v>16</c:v>
                </c:pt>
                <c:pt idx="5207" formatCode="#,##0.00">
                  <c:v>16</c:v>
                </c:pt>
                <c:pt idx="5208" formatCode="#,##0.00">
                  <c:v>16</c:v>
                </c:pt>
                <c:pt idx="5209" formatCode="#,##0.00">
                  <c:v>16</c:v>
                </c:pt>
                <c:pt idx="5210" formatCode="#,##0.00">
                  <c:v>16</c:v>
                </c:pt>
                <c:pt idx="5211" formatCode="#,##0.00">
                  <c:v>16</c:v>
                </c:pt>
                <c:pt idx="5212" formatCode="#,##0.00">
                  <c:v>16</c:v>
                </c:pt>
                <c:pt idx="5213" formatCode="#,##0.00">
                  <c:v>16</c:v>
                </c:pt>
                <c:pt idx="5214" formatCode="#,##0.00">
                  <c:v>16</c:v>
                </c:pt>
                <c:pt idx="5215" formatCode="#,##0.00">
                  <c:v>16</c:v>
                </c:pt>
                <c:pt idx="5216" formatCode="#,##0.00">
                  <c:v>16</c:v>
                </c:pt>
                <c:pt idx="5217" formatCode="#,##0.00">
                  <c:v>16</c:v>
                </c:pt>
                <c:pt idx="5218" formatCode="#,##0.00">
                  <c:v>16</c:v>
                </c:pt>
                <c:pt idx="5219" formatCode="#,##0.00">
                  <c:v>16</c:v>
                </c:pt>
                <c:pt idx="5220" formatCode="#,##0.00">
                  <c:v>16</c:v>
                </c:pt>
                <c:pt idx="5221" formatCode="#,##0.00">
                  <c:v>16</c:v>
                </c:pt>
                <c:pt idx="5222" formatCode="#,##0.00">
                  <c:v>16</c:v>
                </c:pt>
                <c:pt idx="5223" formatCode="#,##0.00">
                  <c:v>16</c:v>
                </c:pt>
                <c:pt idx="5224" formatCode="#,##0.00">
                  <c:v>16</c:v>
                </c:pt>
                <c:pt idx="5225" formatCode="#,##0.00">
                  <c:v>16</c:v>
                </c:pt>
                <c:pt idx="5226" formatCode="#,##0.00">
                  <c:v>16</c:v>
                </c:pt>
                <c:pt idx="5227" formatCode="#,##0.00">
                  <c:v>16</c:v>
                </c:pt>
                <c:pt idx="5228" formatCode="#,##0.00">
                  <c:v>16</c:v>
                </c:pt>
                <c:pt idx="5229" formatCode="#,##0.00">
                  <c:v>16</c:v>
                </c:pt>
                <c:pt idx="5230" formatCode="#,##0.00">
                  <c:v>16</c:v>
                </c:pt>
                <c:pt idx="5231" formatCode="#,##0.00">
                  <c:v>16</c:v>
                </c:pt>
                <c:pt idx="5232" formatCode="#,##0.00">
                  <c:v>16</c:v>
                </c:pt>
                <c:pt idx="5233" formatCode="#,##0.00">
                  <c:v>16</c:v>
                </c:pt>
                <c:pt idx="5234" formatCode="#,##0.00">
                  <c:v>16</c:v>
                </c:pt>
                <c:pt idx="5235" formatCode="#,##0.00">
                  <c:v>16</c:v>
                </c:pt>
                <c:pt idx="5236" formatCode="#,##0.00">
                  <c:v>16</c:v>
                </c:pt>
                <c:pt idx="5237" formatCode="#,##0.00">
                  <c:v>16</c:v>
                </c:pt>
                <c:pt idx="5238" formatCode="#,##0.00">
                  <c:v>16</c:v>
                </c:pt>
                <c:pt idx="5239" formatCode="#,##0.00">
                  <c:v>16</c:v>
                </c:pt>
                <c:pt idx="5240" formatCode="#,##0.00">
                  <c:v>16</c:v>
                </c:pt>
                <c:pt idx="5241" formatCode="#,##0.00">
                  <c:v>16</c:v>
                </c:pt>
                <c:pt idx="5242" formatCode="#,##0.00">
                  <c:v>16</c:v>
                </c:pt>
                <c:pt idx="5243" formatCode="#,##0.00">
                  <c:v>16</c:v>
                </c:pt>
                <c:pt idx="5244" formatCode="#,##0.00">
                  <c:v>16</c:v>
                </c:pt>
                <c:pt idx="5245" formatCode="#,##0.00">
                  <c:v>16</c:v>
                </c:pt>
                <c:pt idx="5246" formatCode="#,##0.00">
                  <c:v>16</c:v>
                </c:pt>
                <c:pt idx="5247" formatCode="#,##0.00">
                  <c:v>16</c:v>
                </c:pt>
                <c:pt idx="5248" formatCode="#,##0.00">
                  <c:v>16</c:v>
                </c:pt>
                <c:pt idx="5249" formatCode="#,##0.00">
                  <c:v>16</c:v>
                </c:pt>
                <c:pt idx="5250" formatCode="#,##0.00">
                  <c:v>16</c:v>
                </c:pt>
                <c:pt idx="5251" formatCode="#,##0.00">
                  <c:v>16</c:v>
                </c:pt>
                <c:pt idx="5252" formatCode="#,##0.00">
                  <c:v>16</c:v>
                </c:pt>
                <c:pt idx="5253" formatCode="#,##0.00">
                  <c:v>16</c:v>
                </c:pt>
                <c:pt idx="5254" formatCode="#,##0.00">
                  <c:v>16</c:v>
                </c:pt>
                <c:pt idx="5255" formatCode="#,##0.00">
                  <c:v>16</c:v>
                </c:pt>
                <c:pt idx="5256" formatCode="#,##0.00">
                  <c:v>16</c:v>
                </c:pt>
                <c:pt idx="5257" formatCode="#,##0.00">
                  <c:v>16</c:v>
                </c:pt>
                <c:pt idx="5258" formatCode="#,##0.00">
                  <c:v>16</c:v>
                </c:pt>
                <c:pt idx="5259" formatCode="#,##0.00">
                  <c:v>16.25</c:v>
                </c:pt>
                <c:pt idx="5260" formatCode="#,##0.00">
                  <c:v>16.25</c:v>
                </c:pt>
                <c:pt idx="5261" formatCode="#,##0.00">
                  <c:v>16.25</c:v>
                </c:pt>
                <c:pt idx="5262" formatCode="#,##0.00">
                  <c:v>16.25</c:v>
                </c:pt>
                <c:pt idx="5263" formatCode="#,##0.00">
                  <c:v>16.25</c:v>
                </c:pt>
                <c:pt idx="5264" formatCode="#,##0.00">
                  <c:v>16.25</c:v>
                </c:pt>
                <c:pt idx="5265" formatCode="#,##0.00">
                  <c:v>16.25</c:v>
                </c:pt>
                <c:pt idx="5266" formatCode="#,##0.00">
                  <c:v>16.25</c:v>
                </c:pt>
                <c:pt idx="5267" formatCode="#,##0.00">
                  <c:v>16.25</c:v>
                </c:pt>
                <c:pt idx="5268" formatCode="#,##0.00">
                  <c:v>16.25</c:v>
                </c:pt>
                <c:pt idx="5269" formatCode="#,##0.00">
                  <c:v>16.25</c:v>
                </c:pt>
                <c:pt idx="5270" formatCode="#,##0.00">
                  <c:v>16.25</c:v>
                </c:pt>
                <c:pt idx="5271" formatCode="#,##0.00">
                  <c:v>16.25</c:v>
                </c:pt>
                <c:pt idx="5272" formatCode="#,##0.00">
                  <c:v>16.25</c:v>
                </c:pt>
                <c:pt idx="5273" formatCode="#,##0.00">
                  <c:v>16.25</c:v>
                </c:pt>
                <c:pt idx="5274" formatCode="#,##0.00">
                  <c:v>16.25</c:v>
                </c:pt>
                <c:pt idx="5275" formatCode="#,##0.00">
                  <c:v>16.25</c:v>
                </c:pt>
                <c:pt idx="5276" formatCode="#,##0.00">
                  <c:v>16.25</c:v>
                </c:pt>
                <c:pt idx="5277" formatCode="#,##0.00">
                  <c:v>16.25</c:v>
                </c:pt>
                <c:pt idx="5278" formatCode="#,##0.00">
                  <c:v>16.25</c:v>
                </c:pt>
                <c:pt idx="5279" formatCode="#,##0.00">
                  <c:v>16.25</c:v>
                </c:pt>
                <c:pt idx="5280" formatCode="#,##0.00">
                  <c:v>16.25</c:v>
                </c:pt>
                <c:pt idx="5281" formatCode="#,##0.00">
                  <c:v>16.25</c:v>
                </c:pt>
                <c:pt idx="5282" formatCode="#,##0.00">
                  <c:v>16.25</c:v>
                </c:pt>
                <c:pt idx="5283" formatCode="#,##0.00">
                  <c:v>16.25</c:v>
                </c:pt>
                <c:pt idx="5284" formatCode="#,##0.00">
                  <c:v>16.25</c:v>
                </c:pt>
                <c:pt idx="5285" formatCode="#,##0.00">
                  <c:v>16.25</c:v>
                </c:pt>
                <c:pt idx="5286" formatCode="#,##0.00">
                  <c:v>16.25</c:v>
                </c:pt>
                <c:pt idx="5287" formatCode="#,##0.00">
                  <c:v>16.25</c:v>
                </c:pt>
                <c:pt idx="5288" formatCode="#,##0.00">
                  <c:v>16.25</c:v>
                </c:pt>
                <c:pt idx="5289" formatCode="#,##0.00">
                  <c:v>16.25</c:v>
                </c:pt>
                <c:pt idx="5290" formatCode="#,##0.00">
                  <c:v>16.25</c:v>
                </c:pt>
                <c:pt idx="5291" formatCode="#,##0.00">
                  <c:v>16.25</c:v>
                </c:pt>
                <c:pt idx="5292" formatCode="#,##0.00">
                  <c:v>16.25</c:v>
                </c:pt>
                <c:pt idx="5293" formatCode="#,##0.00">
                  <c:v>16.25</c:v>
                </c:pt>
                <c:pt idx="5294" formatCode="#,##0.00">
                  <c:v>16.75</c:v>
                </c:pt>
                <c:pt idx="5295" formatCode="#,##0.00">
                  <c:v>16.75</c:v>
                </c:pt>
                <c:pt idx="5296" formatCode="#,##0.00">
                  <c:v>16.75</c:v>
                </c:pt>
                <c:pt idx="5297" formatCode="#,##0.00">
                  <c:v>16.75</c:v>
                </c:pt>
                <c:pt idx="5298" formatCode="#,##0.00">
                  <c:v>16.75</c:v>
                </c:pt>
                <c:pt idx="5299" formatCode="#,##0.00">
                  <c:v>16.75</c:v>
                </c:pt>
                <c:pt idx="5300" formatCode="#,##0.00">
                  <c:v>16.75</c:v>
                </c:pt>
                <c:pt idx="5301" formatCode="#,##0.00">
                  <c:v>16.75</c:v>
                </c:pt>
                <c:pt idx="5302" formatCode="#,##0.00">
                  <c:v>16.75</c:v>
                </c:pt>
                <c:pt idx="5303" formatCode="#,##0.00">
                  <c:v>16.75</c:v>
                </c:pt>
                <c:pt idx="5304" formatCode="#,##0.00">
                  <c:v>16.75</c:v>
                </c:pt>
                <c:pt idx="5305" formatCode="#,##0.00">
                  <c:v>16.75</c:v>
                </c:pt>
                <c:pt idx="5306" formatCode="#,##0.00">
                  <c:v>16.75</c:v>
                </c:pt>
                <c:pt idx="5307" formatCode="#,##0.00">
                  <c:v>16.75</c:v>
                </c:pt>
                <c:pt idx="5308" formatCode="#,##0.00">
                  <c:v>16.75</c:v>
                </c:pt>
                <c:pt idx="5309" formatCode="#,##0.00">
                  <c:v>16.75</c:v>
                </c:pt>
                <c:pt idx="5310" formatCode="#,##0.00">
                  <c:v>16.75</c:v>
                </c:pt>
                <c:pt idx="5311" formatCode="#,##0.00">
                  <c:v>16.75</c:v>
                </c:pt>
                <c:pt idx="5312" formatCode="#,##0.00">
                  <c:v>16.75</c:v>
                </c:pt>
                <c:pt idx="5313" formatCode="#,##0.00">
                  <c:v>16.75</c:v>
                </c:pt>
                <c:pt idx="5314" formatCode="#,##0.00">
                  <c:v>16.75</c:v>
                </c:pt>
                <c:pt idx="5315" formatCode="#,##0.00">
                  <c:v>16.75</c:v>
                </c:pt>
                <c:pt idx="5316" formatCode="#,##0.00">
                  <c:v>16.75</c:v>
                </c:pt>
                <c:pt idx="5317" formatCode="#,##0.00">
                  <c:v>16.75</c:v>
                </c:pt>
                <c:pt idx="5318" formatCode="#,##0.00">
                  <c:v>16.75</c:v>
                </c:pt>
                <c:pt idx="5319" formatCode="#,##0.00">
                  <c:v>16.75</c:v>
                </c:pt>
                <c:pt idx="5320" formatCode="#,##0.00">
                  <c:v>16.75</c:v>
                </c:pt>
                <c:pt idx="5321" formatCode="#,##0.00">
                  <c:v>16.75</c:v>
                </c:pt>
                <c:pt idx="5322" formatCode="#,##0.00">
                  <c:v>17.25</c:v>
                </c:pt>
                <c:pt idx="5323" formatCode="#,##0.00">
                  <c:v>17.25</c:v>
                </c:pt>
                <c:pt idx="5324" formatCode="#,##0.00">
                  <c:v>17.25</c:v>
                </c:pt>
                <c:pt idx="5325" formatCode="#,##0.00">
                  <c:v>17.25</c:v>
                </c:pt>
                <c:pt idx="5326" formatCode="#,##0.00">
                  <c:v>17.25</c:v>
                </c:pt>
                <c:pt idx="5327" formatCode="#,##0.00">
                  <c:v>17.25</c:v>
                </c:pt>
                <c:pt idx="5328" formatCode="#,##0.00">
                  <c:v>17.25</c:v>
                </c:pt>
                <c:pt idx="5329" formatCode="#,##0.00">
                  <c:v>17.25</c:v>
                </c:pt>
                <c:pt idx="5330" formatCode="#,##0.00">
                  <c:v>17.25</c:v>
                </c:pt>
                <c:pt idx="5331" formatCode="#,##0.00">
                  <c:v>17.25</c:v>
                </c:pt>
                <c:pt idx="5332" formatCode="#,##0.00">
                  <c:v>17.25</c:v>
                </c:pt>
                <c:pt idx="5333" formatCode="#,##0.00">
                  <c:v>17.25</c:v>
                </c:pt>
                <c:pt idx="5334" formatCode="#,##0.00">
                  <c:v>17.25</c:v>
                </c:pt>
                <c:pt idx="5335" formatCode="#,##0.00">
                  <c:v>17.25</c:v>
                </c:pt>
                <c:pt idx="5336" formatCode="#,##0.00">
                  <c:v>17.25</c:v>
                </c:pt>
                <c:pt idx="5337" formatCode="#,##0.00">
                  <c:v>17.25</c:v>
                </c:pt>
                <c:pt idx="5338" formatCode="#,##0.00">
                  <c:v>17.25</c:v>
                </c:pt>
                <c:pt idx="5339" formatCode="#,##0.00">
                  <c:v>17.25</c:v>
                </c:pt>
                <c:pt idx="5340" formatCode="#,##0.00">
                  <c:v>17.25</c:v>
                </c:pt>
                <c:pt idx="5341" formatCode="#,##0.00">
                  <c:v>17.25</c:v>
                </c:pt>
                <c:pt idx="5342" formatCode="#,##0.00">
                  <c:v>17.25</c:v>
                </c:pt>
                <c:pt idx="5343" formatCode="#,##0.00">
                  <c:v>17.25</c:v>
                </c:pt>
                <c:pt idx="5344" formatCode="#,##0.00">
                  <c:v>17.25</c:v>
                </c:pt>
                <c:pt idx="5345" formatCode="#,##0.00">
                  <c:v>17.25</c:v>
                </c:pt>
                <c:pt idx="5346" formatCode="#,##0.00">
                  <c:v>17.25</c:v>
                </c:pt>
                <c:pt idx="5347" formatCode="#,##0.00">
                  <c:v>17.25</c:v>
                </c:pt>
                <c:pt idx="5348" formatCode="#,##0.00">
                  <c:v>17.25</c:v>
                </c:pt>
                <c:pt idx="5349" formatCode="#,##0.00">
                  <c:v>17.25</c:v>
                </c:pt>
                <c:pt idx="5350" formatCode="#,##0.00">
                  <c:v>17.75</c:v>
                </c:pt>
                <c:pt idx="5351" formatCode="#,##0.00">
                  <c:v>17.75</c:v>
                </c:pt>
                <c:pt idx="5352" formatCode="#,##0.00">
                  <c:v>17.75</c:v>
                </c:pt>
                <c:pt idx="5353" formatCode="#,##0.00">
                  <c:v>17.75</c:v>
                </c:pt>
                <c:pt idx="5354" formatCode="#,##0.00">
                  <c:v>17.75</c:v>
                </c:pt>
                <c:pt idx="5355" formatCode="#,##0.00">
                  <c:v>17.75</c:v>
                </c:pt>
                <c:pt idx="5356" formatCode="#,##0.00">
                  <c:v>17.75</c:v>
                </c:pt>
                <c:pt idx="5357" formatCode="#,##0.00">
                  <c:v>17.75</c:v>
                </c:pt>
                <c:pt idx="5358" formatCode="#,##0.00">
                  <c:v>17.75</c:v>
                </c:pt>
                <c:pt idx="5359" formatCode="#,##0.00">
                  <c:v>17.75</c:v>
                </c:pt>
                <c:pt idx="5360" formatCode="#,##0.00">
                  <c:v>17.75</c:v>
                </c:pt>
                <c:pt idx="5361" formatCode="#,##0.00">
                  <c:v>17.75</c:v>
                </c:pt>
                <c:pt idx="5362" formatCode="#,##0.00">
                  <c:v>17.75</c:v>
                </c:pt>
                <c:pt idx="5363" formatCode="#,##0.00">
                  <c:v>17.75</c:v>
                </c:pt>
                <c:pt idx="5364" formatCode="#,##0.00">
                  <c:v>17.75</c:v>
                </c:pt>
                <c:pt idx="5365" formatCode="#,##0.00">
                  <c:v>17.75</c:v>
                </c:pt>
                <c:pt idx="5366" formatCode="#,##0.00">
                  <c:v>17.75</c:v>
                </c:pt>
                <c:pt idx="5367" formatCode="#,##0.00">
                  <c:v>17.75</c:v>
                </c:pt>
                <c:pt idx="5368" formatCode="#,##0.00">
                  <c:v>17.75</c:v>
                </c:pt>
                <c:pt idx="5369" formatCode="#,##0.00">
                  <c:v>17.75</c:v>
                </c:pt>
                <c:pt idx="5370" formatCode="#,##0.00">
                  <c:v>17.75</c:v>
                </c:pt>
                <c:pt idx="5371" formatCode="#,##0.00">
                  <c:v>17.75</c:v>
                </c:pt>
                <c:pt idx="5372" formatCode="#,##0.00">
                  <c:v>17.75</c:v>
                </c:pt>
                <c:pt idx="5373" formatCode="#,##0.00">
                  <c:v>17.75</c:v>
                </c:pt>
                <c:pt idx="5374" formatCode="#,##0.00">
                  <c:v>17.75</c:v>
                </c:pt>
                <c:pt idx="5375" formatCode="#,##0.00">
                  <c:v>17.75</c:v>
                </c:pt>
                <c:pt idx="5376" formatCode="#,##0.00">
                  <c:v>17.75</c:v>
                </c:pt>
                <c:pt idx="5377" formatCode="#,##0.00">
                  <c:v>17.75</c:v>
                </c:pt>
                <c:pt idx="5378" formatCode="#,##0.00">
                  <c:v>17.75</c:v>
                </c:pt>
                <c:pt idx="5379" formatCode="#,##0.00">
                  <c:v>17.75</c:v>
                </c:pt>
                <c:pt idx="5380" formatCode="#,##0.00">
                  <c:v>17.75</c:v>
                </c:pt>
                <c:pt idx="5381" formatCode="#,##0.00">
                  <c:v>17.75</c:v>
                </c:pt>
                <c:pt idx="5382" formatCode="#,##0.00">
                  <c:v>17.75</c:v>
                </c:pt>
                <c:pt idx="5383" formatCode="#,##0.00">
                  <c:v>17.75</c:v>
                </c:pt>
                <c:pt idx="5384" formatCode="#,##0.00">
                  <c:v>17.75</c:v>
                </c:pt>
                <c:pt idx="5385" formatCode="#,##0.00">
                  <c:v>18.25</c:v>
                </c:pt>
                <c:pt idx="5386" formatCode="#,##0.00">
                  <c:v>18.25</c:v>
                </c:pt>
                <c:pt idx="5387" formatCode="#,##0.00">
                  <c:v>18.25</c:v>
                </c:pt>
                <c:pt idx="5388" formatCode="#,##0.00">
                  <c:v>18.25</c:v>
                </c:pt>
                <c:pt idx="5389" formatCode="#,##0.00">
                  <c:v>18.25</c:v>
                </c:pt>
                <c:pt idx="5390" formatCode="#,##0.00">
                  <c:v>18.25</c:v>
                </c:pt>
                <c:pt idx="5391" formatCode="#,##0.00">
                  <c:v>18.25</c:v>
                </c:pt>
                <c:pt idx="5392" formatCode="#,##0.00">
                  <c:v>18.25</c:v>
                </c:pt>
                <c:pt idx="5393" formatCode="#,##0.00">
                  <c:v>18.25</c:v>
                </c:pt>
                <c:pt idx="5394" formatCode="#,##0.00">
                  <c:v>18.25</c:v>
                </c:pt>
                <c:pt idx="5395" formatCode="#,##0.00">
                  <c:v>18.25</c:v>
                </c:pt>
                <c:pt idx="5396" formatCode="#,##0.00">
                  <c:v>18.25</c:v>
                </c:pt>
                <c:pt idx="5397" formatCode="#,##0.00">
                  <c:v>18.25</c:v>
                </c:pt>
                <c:pt idx="5398" formatCode="#,##0.00">
                  <c:v>18.25</c:v>
                </c:pt>
                <c:pt idx="5399" formatCode="#,##0.00">
                  <c:v>18.25</c:v>
                </c:pt>
                <c:pt idx="5400" formatCode="#,##0.00">
                  <c:v>18.25</c:v>
                </c:pt>
                <c:pt idx="5401" formatCode="#,##0.00">
                  <c:v>18.25</c:v>
                </c:pt>
                <c:pt idx="5402" formatCode="#,##0.00">
                  <c:v>18.25</c:v>
                </c:pt>
                <c:pt idx="5403" formatCode="#,##0.00">
                  <c:v>18.25</c:v>
                </c:pt>
                <c:pt idx="5404" formatCode="#,##0.00">
                  <c:v>18.25</c:v>
                </c:pt>
                <c:pt idx="5405" formatCode="#,##0.00">
                  <c:v>18.25</c:v>
                </c:pt>
                <c:pt idx="5406" formatCode="#,##0.00">
                  <c:v>18.25</c:v>
                </c:pt>
                <c:pt idx="5407" formatCode="#,##0.00">
                  <c:v>18.25</c:v>
                </c:pt>
                <c:pt idx="5408" formatCode="#,##0.00">
                  <c:v>18.25</c:v>
                </c:pt>
                <c:pt idx="5409" formatCode="#,##0.00">
                  <c:v>18.25</c:v>
                </c:pt>
                <c:pt idx="5410" formatCode="#,##0.00">
                  <c:v>18.25</c:v>
                </c:pt>
                <c:pt idx="5411" formatCode="#,##0.00">
                  <c:v>18.25</c:v>
                </c:pt>
                <c:pt idx="5412" formatCode="#,##0.00">
                  <c:v>18.25</c:v>
                </c:pt>
                <c:pt idx="5413" formatCode="#,##0.00">
                  <c:v>18.75</c:v>
                </c:pt>
                <c:pt idx="5414" formatCode="#,##0.00">
                  <c:v>18.75</c:v>
                </c:pt>
                <c:pt idx="5415" formatCode="#,##0.00">
                  <c:v>18.75</c:v>
                </c:pt>
                <c:pt idx="5416" formatCode="#,##0.00">
                  <c:v>18.75</c:v>
                </c:pt>
                <c:pt idx="5417" formatCode="#,##0.00">
                  <c:v>18.75</c:v>
                </c:pt>
                <c:pt idx="5418" formatCode="#,##0.00">
                  <c:v>18.75</c:v>
                </c:pt>
                <c:pt idx="5419" formatCode="#,##0.00">
                  <c:v>18.75</c:v>
                </c:pt>
                <c:pt idx="5420" formatCode="#,##0.00">
                  <c:v>18.75</c:v>
                </c:pt>
                <c:pt idx="5421" formatCode="#,##0.00">
                  <c:v>18.75</c:v>
                </c:pt>
                <c:pt idx="5422" formatCode="#,##0.00">
                  <c:v>18.75</c:v>
                </c:pt>
                <c:pt idx="5423" formatCode="#,##0.00">
                  <c:v>18.75</c:v>
                </c:pt>
                <c:pt idx="5424" formatCode="#,##0.00">
                  <c:v>18.75</c:v>
                </c:pt>
                <c:pt idx="5425" formatCode="#,##0.00">
                  <c:v>18.75</c:v>
                </c:pt>
                <c:pt idx="5426" formatCode="#,##0.00">
                  <c:v>18.75</c:v>
                </c:pt>
                <c:pt idx="5427" formatCode="#,##0.00">
                  <c:v>18.75</c:v>
                </c:pt>
                <c:pt idx="5428" formatCode="#,##0.00">
                  <c:v>18.75</c:v>
                </c:pt>
                <c:pt idx="5429" formatCode="#,##0.00">
                  <c:v>18.75</c:v>
                </c:pt>
                <c:pt idx="5430" formatCode="#,##0.00">
                  <c:v>18.75</c:v>
                </c:pt>
                <c:pt idx="5431" formatCode="#,##0.00">
                  <c:v>18.75</c:v>
                </c:pt>
                <c:pt idx="5432" formatCode="#,##0.00">
                  <c:v>18.75</c:v>
                </c:pt>
                <c:pt idx="5433" formatCode="#,##0.00">
                  <c:v>18.75</c:v>
                </c:pt>
                <c:pt idx="5434" formatCode="#,##0.00">
                  <c:v>18.75</c:v>
                </c:pt>
                <c:pt idx="5435" formatCode="#,##0.00">
                  <c:v>18.75</c:v>
                </c:pt>
                <c:pt idx="5436" formatCode="#,##0.00">
                  <c:v>18.75</c:v>
                </c:pt>
                <c:pt idx="5437" formatCode="#,##0.00">
                  <c:v>18.75</c:v>
                </c:pt>
                <c:pt idx="5438" formatCode="#,##0.00">
                  <c:v>18.75</c:v>
                </c:pt>
                <c:pt idx="5439" formatCode="#,##0.00">
                  <c:v>18.75</c:v>
                </c:pt>
                <c:pt idx="5440" formatCode="#,##0.00">
                  <c:v>18.75</c:v>
                </c:pt>
                <c:pt idx="5441" formatCode="#,##0.00">
                  <c:v>19.25</c:v>
                </c:pt>
                <c:pt idx="5442" formatCode="#,##0.00">
                  <c:v>19.25</c:v>
                </c:pt>
                <c:pt idx="5443" formatCode="#,##0.00">
                  <c:v>19.25</c:v>
                </c:pt>
                <c:pt idx="5444" formatCode="#,##0.00">
                  <c:v>19.25</c:v>
                </c:pt>
                <c:pt idx="5445" formatCode="#,##0.00">
                  <c:v>19.25</c:v>
                </c:pt>
                <c:pt idx="5446" formatCode="#,##0.00">
                  <c:v>19.25</c:v>
                </c:pt>
                <c:pt idx="5447" formatCode="#,##0.00">
                  <c:v>19.25</c:v>
                </c:pt>
                <c:pt idx="5448" formatCode="#,##0.00">
                  <c:v>19.25</c:v>
                </c:pt>
                <c:pt idx="5449" formatCode="#,##0.00">
                  <c:v>19.25</c:v>
                </c:pt>
                <c:pt idx="5450" formatCode="#,##0.00">
                  <c:v>19.25</c:v>
                </c:pt>
                <c:pt idx="5451" formatCode="#,##0.00">
                  <c:v>19.25</c:v>
                </c:pt>
                <c:pt idx="5452" formatCode="#,##0.00">
                  <c:v>19.25</c:v>
                </c:pt>
                <c:pt idx="5453" formatCode="#,##0.00">
                  <c:v>19.25</c:v>
                </c:pt>
                <c:pt idx="5454" formatCode="#,##0.00">
                  <c:v>19.25</c:v>
                </c:pt>
                <c:pt idx="5455" formatCode="#,##0.00">
                  <c:v>19.25</c:v>
                </c:pt>
                <c:pt idx="5456" formatCode="#,##0.00">
                  <c:v>19.25</c:v>
                </c:pt>
                <c:pt idx="5457" formatCode="#,##0.00">
                  <c:v>19.25</c:v>
                </c:pt>
                <c:pt idx="5458" formatCode="#,##0.00">
                  <c:v>19.25</c:v>
                </c:pt>
                <c:pt idx="5459" formatCode="#,##0.00">
                  <c:v>19.25</c:v>
                </c:pt>
                <c:pt idx="5460" formatCode="#,##0.00">
                  <c:v>19.25</c:v>
                </c:pt>
                <c:pt idx="5461" formatCode="#,##0.00">
                  <c:v>19.25</c:v>
                </c:pt>
                <c:pt idx="5462" formatCode="#,##0.00">
                  <c:v>19.25</c:v>
                </c:pt>
                <c:pt idx="5463" formatCode="#,##0.00">
                  <c:v>19.25</c:v>
                </c:pt>
                <c:pt idx="5464" formatCode="#,##0.00">
                  <c:v>19.25</c:v>
                </c:pt>
                <c:pt idx="5465" formatCode="#,##0.00">
                  <c:v>19.25</c:v>
                </c:pt>
                <c:pt idx="5466" formatCode="#,##0.00">
                  <c:v>19.25</c:v>
                </c:pt>
                <c:pt idx="5467" formatCode="#,##0.00">
                  <c:v>19.25</c:v>
                </c:pt>
                <c:pt idx="5468" formatCode="#,##0.00">
                  <c:v>19.25</c:v>
                </c:pt>
                <c:pt idx="5469" formatCode="#,##0.00">
                  <c:v>19.25</c:v>
                </c:pt>
                <c:pt idx="5470" formatCode="#,##0.00">
                  <c:v>19.25</c:v>
                </c:pt>
                <c:pt idx="5471" formatCode="#,##0.00">
                  <c:v>19.25</c:v>
                </c:pt>
                <c:pt idx="5472" formatCode="#,##0.00">
                  <c:v>19.25</c:v>
                </c:pt>
                <c:pt idx="5473" formatCode="#,##0.00">
                  <c:v>19.25</c:v>
                </c:pt>
                <c:pt idx="5474" formatCode="#,##0.00">
                  <c:v>19.25</c:v>
                </c:pt>
                <c:pt idx="5475" formatCode="#,##0.00">
                  <c:v>19.25</c:v>
                </c:pt>
                <c:pt idx="5476" formatCode="#,##0.00">
                  <c:v>19.5</c:v>
                </c:pt>
                <c:pt idx="5477" formatCode="#,##0.00">
                  <c:v>19.5</c:v>
                </c:pt>
                <c:pt idx="5478" formatCode="#,##0.00">
                  <c:v>19.5</c:v>
                </c:pt>
                <c:pt idx="5479" formatCode="#,##0.00">
                  <c:v>19.5</c:v>
                </c:pt>
                <c:pt idx="5480" formatCode="#,##0.00">
                  <c:v>19.5</c:v>
                </c:pt>
                <c:pt idx="5481" formatCode="#,##0.00">
                  <c:v>19.5</c:v>
                </c:pt>
                <c:pt idx="5482" formatCode="#,##0.00">
                  <c:v>19.5</c:v>
                </c:pt>
                <c:pt idx="5483" formatCode="#,##0.00">
                  <c:v>19.5</c:v>
                </c:pt>
                <c:pt idx="5484" formatCode="#,##0.00">
                  <c:v>19.5</c:v>
                </c:pt>
                <c:pt idx="5485" formatCode="#,##0.00">
                  <c:v>19.5</c:v>
                </c:pt>
                <c:pt idx="5486" formatCode="#,##0.00">
                  <c:v>19.5</c:v>
                </c:pt>
                <c:pt idx="5487" formatCode="#,##0.00">
                  <c:v>19.5</c:v>
                </c:pt>
                <c:pt idx="5488" formatCode="#,##0.00">
                  <c:v>19.5</c:v>
                </c:pt>
                <c:pt idx="5489" formatCode="#,##0.00">
                  <c:v>19.5</c:v>
                </c:pt>
                <c:pt idx="5490" formatCode="#,##0.00">
                  <c:v>19.5</c:v>
                </c:pt>
                <c:pt idx="5491" formatCode="#,##0.00">
                  <c:v>19.5</c:v>
                </c:pt>
                <c:pt idx="5492" formatCode="#,##0.00">
                  <c:v>19.5</c:v>
                </c:pt>
                <c:pt idx="5493" formatCode="#,##0.00">
                  <c:v>19.5</c:v>
                </c:pt>
                <c:pt idx="5494" formatCode="#,##0.00">
                  <c:v>19.5</c:v>
                </c:pt>
                <c:pt idx="5495" formatCode="#,##0.00">
                  <c:v>19.5</c:v>
                </c:pt>
                <c:pt idx="5496" formatCode="#,##0.00">
                  <c:v>19.5</c:v>
                </c:pt>
                <c:pt idx="5497" formatCode="#,##0.00">
                  <c:v>19.5</c:v>
                </c:pt>
                <c:pt idx="5498" formatCode="#,##0.00">
                  <c:v>19.5</c:v>
                </c:pt>
                <c:pt idx="5499" formatCode="#,##0.00">
                  <c:v>19.5</c:v>
                </c:pt>
                <c:pt idx="5500" formatCode="#,##0.00">
                  <c:v>19.5</c:v>
                </c:pt>
                <c:pt idx="5501" formatCode="#,##0.00">
                  <c:v>19.5</c:v>
                </c:pt>
                <c:pt idx="5502" formatCode="#,##0.00">
                  <c:v>19.5</c:v>
                </c:pt>
                <c:pt idx="5503" formatCode="#,##0.00">
                  <c:v>19.5</c:v>
                </c:pt>
                <c:pt idx="5504" formatCode="#,##0.00">
                  <c:v>19.75</c:v>
                </c:pt>
                <c:pt idx="5505" formatCode="#,##0.00">
                  <c:v>19.75</c:v>
                </c:pt>
                <c:pt idx="5506" formatCode="#,##0.00">
                  <c:v>19.75</c:v>
                </c:pt>
                <c:pt idx="5507" formatCode="#,##0.00">
                  <c:v>19.75</c:v>
                </c:pt>
                <c:pt idx="5508" formatCode="#,##0.00">
                  <c:v>19.75</c:v>
                </c:pt>
                <c:pt idx="5509" formatCode="#,##0.00">
                  <c:v>19.75</c:v>
                </c:pt>
                <c:pt idx="5510" formatCode="#,##0.00">
                  <c:v>19.75</c:v>
                </c:pt>
                <c:pt idx="5511" formatCode="#,##0.00">
                  <c:v>19.75</c:v>
                </c:pt>
                <c:pt idx="5512" formatCode="#,##0.00">
                  <c:v>19.75</c:v>
                </c:pt>
                <c:pt idx="5513" formatCode="#,##0.00">
                  <c:v>19.75</c:v>
                </c:pt>
                <c:pt idx="5514" formatCode="#,##0.00">
                  <c:v>19.75</c:v>
                </c:pt>
                <c:pt idx="5515" formatCode="#,##0.00">
                  <c:v>19.75</c:v>
                </c:pt>
                <c:pt idx="5516" formatCode="#,##0.00">
                  <c:v>19.75</c:v>
                </c:pt>
                <c:pt idx="5517" formatCode="#,##0.00">
                  <c:v>19.75</c:v>
                </c:pt>
                <c:pt idx="5518" formatCode="#,##0.00">
                  <c:v>19.75</c:v>
                </c:pt>
                <c:pt idx="5519" formatCode="#,##0.00">
                  <c:v>19.75</c:v>
                </c:pt>
                <c:pt idx="5520" formatCode="#,##0.00">
                  <c:v>19.75</c:v>
                </c:pt>
                <c:pt idx="5521" formatCode="#,##0.00">
                  <c:v>19.75</c:v>
                </c:pt>
                <c:pt idx="5522" formatCode="#,##0.00">
                  <c:v>19.75</c:v>
                </c:pt>
                <c:pt idx="5523" formatCode="#,##0.00">
                  <c:v>19.75</c:v>
                </c:pt>
                <c:pt idx="5524" formatCode="#,##0.00">
                  <c:v>19.75</c:v>
                </c:pt>
                <c:pt idx="5525" formatCode="#,##0.00">
                  <c:v>19.75</c:v>
                </c:pt>
                <c:pt idx="5526" formatCode="#,##0.00">
                  <c:v>19.75</c:v>
                </c:pt>
                <c:pt idx="5527" formatCode="#,##0.00">
                  <c:v>19.75</c:v>
                </c:pt>
                <c:pt idx="5528" formatCode="#,##0.00">
                  <c:v>19.75</c:v>
                </c:pt>
                <c:pt idx="5529" formatCode="#,##0.00">
                  <c:v>19.75</c:v>
                </c:pt>
                <c:pt idx="5530" formatCode="#,##0.00">
                  <c:v>19.75</c:v>
                </c:pt>
                <c:pt idx="5531" formatCode="#,##0.00">
                  <c:v>19.75</c:v>
                </c:pt>
                <c:pt idx="5532" formatCode="#,##0.00">
                  <c:v>19.75</c:v>
                </c:pt>
                <c:pt idx="5533" formatCode="#,##0.00">
                  <c:v>19.75</c:v>
                </c:pt>
                <c:pt idx="5534" formatCode="#,##0.00">
                  <c:v>19.75</c:v>
                </c:pt>
                <c:pt idx="5535" formatCode="#,##0.00">
                  <c:v>19.75</c:v>
                </c:pt>
                <c:pt idx="5536" formatCode="#,##0.00">
                  <c:v>19.75</c:v>
                </c:pt>
                <c:pt idx="5537" formatCode="#,##0.00">
                  <c:v>19.75</c:v>
                </c:pt>
                <c:pt idx="5538" formatCode="#,##0.00">
                  <c:v>19.75</c:v>
                </c:pt>
                <c:pt idx="5539" formatCode="#,##0.00">
                  <c:v>19.75</c:v>
                </c:pt>
                <c:pt idx="5540" formatCode="#,##0.00">
                  <c:v>19.75</c:v>
                </c:pt>
                <c:pt idx="5541" formatCode="#,##0.00">
                  <c:v>19.75</c:v>
                </c:pt>
                <c:pt idx="5542" formatCode="#,##0.00">
                  <c:v>19.75</c:v>
                </c:pt>
                <c:pt idx="5543" formatCode="#,##0.00">
                  <c:v>19.75</c:v>
                </c:pt>
                <c:pt idx="5544" formatCode="#,##0.00">
                  <c:v>19.75</c:v>
                </c:pt>
                <c:pt idx="5545" formatCode="#,##0.00">
                  <c:v>19.75</c:v>
                </c:pt>
                <c:pt idx="5546" formatCode="#,##0.00">
                  <c:v>19.75</c:v>
                </c:pt>
                <c:pt idx="5547" formatCode="#,##0.00">
                  <c:v>19.75</c:v>
                </c:pt>
                <c:pt idx="5548" formatCode="#,##0.00">
                  <c:v>19.75</c:v>
                </c:pt>
                <c:pt idx="5549" formatCode="#,##0.00">
                  <c:v>19.75</c:v>
                </c:pt>
                <c:pt idx="5550" formatCode="#,##0.00">
                  <c:v>19.75</c:v>
                </c:pt>
                <c:pt idx="5551" formatCode="#,##0.00">
                  <c:v>19.75</c:v>
                </c:pt>
                <c:pt idx="5552" formatCode="#,##0.00">
                  <c:v>19.75</c:v>
                </c:pt>
                <c:pt idx="5553" formatCode="#,##0.00">
                  <c:v>19.75</c:v>
                </c:pt>
                <c:pt idx="5554" formatCode="#,##0.00">
                  <c:v>19.75</c:v>
                </c:pt>
                <c:pt idx="5555" formatCode="#,##0.00">
                  <c:v>19.75</c:v>
                </c:pt>
                <c:pt idx="5556" formatCode="#,##0.00">
                  <c:v>19.75</c:v>
                </c:pt>
                <c:pt idx="5557" formatCode="#,##0.00">
                  <c:v>19.75</c:v>
                </c:pt>
                <c:pt idx="5558" formatCode="#,##0.00">
                  <c:v>19.75</c:v>
                </c:pt>
                <c:pt idx="5559" formatCode="#,##0.00">
                  <c:v>19.75</c:v>
                </c:pt>
                <c:pt idx="5560" formatCode="#,##0.00">
                  <c:v>19.75</c:v>
                </c:pt>
                <c:pt idx="5561" formatCode="#,##0.00">
                  <c:v>19.75</c:v>
                </c:pt>
                <c:pt idx="5562" formatCode="#,##0.00">
                  <c:v>19.75</c:v>
                </c:pt>
                <c:pt idx="5563" formatCode="#,##0.00">
                  <c:v>19.75</c:v>
                </c:pt>
                <c:pt idx="5564" formatCode="#,##0.00">
                  <c:v>19.75</c:v>
                </c:pt>
                <c:pt idx="5565" formatCode="#,##0.00">
                  <c:v>19.75</c:v>
                </c:pt>
                <c:pt idx="5566" formatCode="#,##0.00">
                  <c:v>19.75</c:v>
                </c:pt>
                <c:pt idx="5567" formatCode="#,##0.00">
                  <c:v>19.75</c:v>
                </c:pt>
                <c:pt idx="5568" formatCode="#,##0.00">
                  <c:v>19.75</c:v>
                </c:pt>
                <c:pt idx="5569" formatCode="#,##0.00">
                  <c:v>19.75</c:v>
                </c:pt>
                <c:pt idx="5570" formatCode="#,##0.00">
                  <c:v>19.75</c:v>
                </c:pt>
                <c:pt idx="5571" formatCode="#,##0.00">
                  <c:v>19.75</c:v>
                </c:pt>
                <c:pt idx="5572" formatCode="#,##0.00">
                  <c:v>19.75</c:v>
                </c:pt>
                <c:pt idx="5573" formatCode="#,##0.00">
                  <c:v>19.75</c:v>
                </c:pt>
                <c:pt idx="5574" formatCode="#,##0.00">
                  <c:v>19.75</c:v>
                </c:pt>
                <c:pt idx="5575" formatCode="#,##0.00">
                  <c:v>19.75</c:v>
                </c:pt>
                <c:pt idx="5576" formatCode="#,##0.00">
                  <c:v>19.75</c:v>
                </c:pt>
                <c:pt idx="5577" formatCode="#,##0.00">
                  <c:v>19.75</c:v>
                </c:pt>
                <c:pt idx="5578" formatCode="#,##0.00">
                  <c:v>19.75</c:v>
                </c:pt>
                <c:pt idx="5579" formatCode="#,##0.00">
                  <c:v>19.75</c:v>
                </c:pt>
                <c:pt idx="5580" formatCode="#,##0.00">
                  <c:v>19.75</c:v>
                </c:pt>
                <c:pt idx="5581" formatCode="#,##0.00">
                  <c:v>19.75</c:v>
                </c:pt>
                <c:pt idx="5582" formatCode="#,##0.00">
                  <c:v>19.75</c:v>
                </c:pt>
                <c:pt idx="5583" formatCode="#,##0.00">
                  <c:v>19.75</c:v>
                </c:pt>
                <c:pt idx="5584" formatCode="#,##0.00">
                  <c:v>19.75</c:v>
                </c:pt>
                <c:pt idx="5585" formatCode="#,##0.00">
                  <c:v>19.75</c:v>
                </c:pt>
                <c:pt idx="5586" formatCode="#,##0.00">
                  <c:v>19.75</c:v>
                </c:pt>
                <c:pt idx="5587" formatCode="#,##0.00">
                  <c:v>19.75</c:v>
                </c:pt>
                <c:pt idx="5588" formatCode="#,##0.00">
                  <c:v>19.75</c:v>
                </c:pt>
                <c:pt idx="5589" formatCode="#,##0.00">
                  <c:v>19.75</c:v>
                </c:pt>
                <c:pt idx="5590" formatCode="#,##0.00">
                  <c:v>19.75</c:v>
                </c:pt>
                <c:pt idx="5591" formatCode="#,##0.00">
                  <c:v>19.75</c:v>
                </c:pt>
                <c:pt idx="5592" formatCode="#,##0.00">
                  <c:v>19.75</c:v>
                </c:pt>
                <c:pt idx="5593" formatCode="#,##0.00">
                  <c:v>19.75</c:v>
                </c:pt>
                <c:pt idx="5594" formatCode="#,##0.00">
                  <c:v>19.75</c:v>
                </c:pt>
                <c:pt idx="5595" formatCode="#,##0.00">
                  <c:v>19.75</c:v>
                </c:pt>
                <c:pt idx="5596" formatCode="#,##0.00">
                  <c:v>19.75</c:v>
                </c:pt>
                <c:pt idx="5597" formatCode="#,##0.00">
                  <c:v>19.75</c:v>
                </c:pt>
                <c:pt idx="5598" formatCode="#,##0.00">
                  <c:v>19.75</c:v>
                </c:pt>
                <c:pt idx="5599" formatCode="#,##0.00">
                  <c:v>19.75</c:v>
                </c:pt>
                <c:pt idx="5600" formatCode="#,##0.00">
                  <c:v>19.75</c:v>
                </c:pt>
                <c:pt idx="5601" formatCode="#,##0.00">
                  <c:v>19.75</c:v>
                </c:pt>
                <c:pt idx="5602" formatCode="#,##0.00">
                  <c:v>19.75</c:v>
                </c:pt>
                <c:pt idx="5603" formatCode="#,##0.00">
                  <c:v>19.75</c:v>
                </c:pt>
                <c:pt idx="5604" formatCode="#,##0.00">
                  <c:v>19.75</c:v>
                </c:pt>
                <c:pt idx="5605" formatCode="#,##0.00">
                  <c:v>19.75</c:v>
                </c:pt>
                <c:pt idx="5606" formatCode="#,##0.00">
                  <c:v>19.75</c:v>
                </c:pt>
                <c:pt idx="5607" formatCode="#,##0.00">
                  <c:v>19.75</c:v>
                </c:pt>
                <c:pt idx="5608" formatCode="#,##0.00">
                  <c:v>19.75</c:v>
                </c:pt>
                <c:pt idx="5609" formatCode="#,##0.00">
                  <c:v>19.75</c:v>
                </c:pt>
                <c:pt idx="5610" formatCode="#,##0.00">
                  <c:v>19.75</c:v>
                </c:pt>
                <c:pt idx="5611" formatCode="#,##0.00">
                  <c:v>19.75</c:v>
                </c:pt>
                <c:pt idx="5612" formatCode="#,##0.00">
                  <c:v>19.75</c:v>
                </c:pt>
                <c:pt idx="5613" formatCode="#,##0.00">
                  <c:v>19.75</c:v>
                </c:pt>
                <c:pt idx="5614" formatCode="#,##0.00">
                  <c:v>19.75</c:v>
                </c:pt>
                <c:pt idx="5615" formatCode="#,##0.00">
                  <c:v>19.75</c:v>
                </c:pt>
                <c:pt idx="5616" formatCode="#,##0.00">
                  <c:v>19.75</c:v>
                </c:pt>
                <c:pt idx="5617" formatCode="#,##0.00">
                  <c:v>19.75</c:v>
                </c:pt>
                <c:pt idx="5618" formatCode="#,##0.00">
                  <c:v>19.75</c:v>
                </c:pt>
                <c:pt idx="5619" formatCode="#,##0.00">
                  <c:v>19.75</c:v>
                </c:pt>
                <c:pt idx="5620" formatCode="#,##0.00">
                  <c:v>19.75</c:v>
                </c:pt>
                <c:pt idx="5621" formatCode="#,##0.00">
                  <c:v>19.75</c:v>
                </c:pt>
                <c:pt idx="5622" formatCode="#,##0.00">
                  <c:v>19.75</c:v>
                </c:pt>
                <c:pt idx="5623" formatCode="#,##0.00">
                  <c:v>19.5</c:v>
                </c:pt>
                <c:pt idx="5624" formatCode="#,##0.00">
                  <c:v>19.5</c:v>
                </c:pt>
                <c:pt idx="5625" formatCode="#,##0.00">
                  <c:v>19.5</c:v>
                </c:pt>
                <c:pt idx="5626" formatCode="#,##0.00">
                  <c:v>19.5</c:v>
                </c:pt>
                <c:pt idx="5627" formatCode="#,##0.00">
                  <c:v>19.5</c:v>
                </c:pt>
                <c:pt idx="5628" formatCode="#,##0.00">
                  <c:v>19.5</c:v>
                </c:pt>
                <c:pt idx="5629" formatCode="#,##0.00">
                  <c:v>19.5</c:v>
                </c:pt>
                <c:pt idx="5630" formatCode="#,##0.00">
                  <c:v>19.5</c:v>
                </c:pt>
                <c:pt idx="5631" formatCode="#,##0.00">
                  <c:v>19.5</c:v>
                </c:pt>
                <c:pt idx="5632" formatCode="#,##0.00">
                  <c:v>19.5</c:v>
                </c:pt>
                <c:pt idx="5633" formatCode="#,##0.00">
                  <c:v>19.5</c:v>
                </c:pt>
                <c:pt idx="5634" formatCode="#,##0.00">
                  <c:v>19.5</c:v>
                </c:pt>
                <c:pt idx="5635" formatCode="#,##0.00">
                  <c:v>19.5</c:v>
                </c:pt>
                <c:pt idx="5636" formatCode="#,##0.00">
                  <c:v>19.5</c:v>
                </c:pt>
                <c:pt idx="5637" formatCode="#,##0.00">
                  <c:v>19.5</c:v>
                </c:pt>
                <c:pt idx="5638" formatCode="#,##0.00">
                  <c:v>19.5</c:v>
                </c:pt>
                <c:pt idx="5639" formatCode="#,##0.00">
                  <c:v>19.5</c:v>
                </c:pt>
                <c:pt idx="5640" formatCode="#,##0.00">
                  <c:v>19.5</c:v>
                </c:pt>
                <c:pt idx="5641" formatCode="#,##0.00">
                  <c:v>19.5</c:v>
                </c:pt>
                <c:pt idx="5642" formatCode="#,##0.00">
                  <c:v>19.5</c:v>
                </c:pt>
                <c:pt idx="5643" formatCode="#,##0.00">
                  <c:v>19.5</c:v>
                </c:pt>
                <c:pt idx="5644" formatCode="#,##0.00">
                  <c:v>19.5</c:v>
                </c:pt>
                <c:pt idx="5645" formatCode="#,##0.00">
                  <c:v>19.5</c:v>
                </c:pt>
                <c:pt idx="5646" formatCode="#,##0.00">
                  <c:v>19.5</c:v>
                </c:pt>
                <c:pt idx="5647" formatCode="#,##0.00">
                  <c:v>19.5</c:v>
                </c:pt>
                <c:pt idx="5648" formatCode="#,##0.00">
                  <c:v>19.5</c:v>
                </c:pt>
                <c:pt idx="5649" formatCode="#,##0.00">
                  <c:v>19.5</c:v>
                </c:pt>
                <c:pt idx="5650" formatCode="#,##0.00">
                  <c:v>19.5</c:v>
                </c:pt>
                <c:pt idx="5651" formatCode="#,##0.00">
                  <c:v>19.5</c:v>
                </c:pt>
                <c:pt idx="5652" formatCode="#,##0.00">
                  <c:v>19.5</c:v>
                </c:pt>
                <c:pt idx="5653" formatCode="#,##0.00">
                  <c:v>19.5</c:v>
                </c:pt>
                <c:pt idx="5654" formatCode="#,##0.00">
                  <c:v>19.5</c:v>
                </c:pt>
                <c:pt idx="5655" formatCode="#,##0.00">
                  <c:v>19.5</c:v>
                </c:pt>
                <c:pt idx="5656" formatCode="#,##0.00">
                  <c:v>19.5</c:v>
                </c:pt>
                <c:pt idx="5657" formatCode="#,##0.00">
                  <c:v>19.5</c:v>
                </c:pt>
                <c:pt idx="5658" formatCode="#,##0.00">
                  <c:v>19</c:v>
                </c:pt>
                <c:pt idx="5659" formatCode="#,##0.00">
                  <c:v>19</c:v>
                </c:pt>
                <c:pt idx="5660" formatCode="#,##0.00">
                  <c:v>19</c:v>
                </c:pt>
                <c:pt idx="5661" formatCode="#,##0.00">
                  <c:v>19</c:v>
                </c:pt>
                <c:pt idx="5662" formatCode="#,##0.00">
                  <c:v>19</c:v>
                </c:pt>
                <c:pt idx="5663" formatCode="#,##0.00">
                  <c:v>19</c:v>
                </c:pt>
                <c:pt idx="5664" formatCode="#,##0.00">
                  <c:v>19</c:v>
                </c:pt>
                <c:pt idx="5665" formatCode="#,##0.00">
                  <c:v>19</c:v>
                </c:pt>
                <c:pt idx="5666" formatCode="#,##0.00">
                  <c:v>19</c:v>
                </c:pt>
                <c:pt idx="5667" formatCode="#,##0.00">
                  <c:v>19</c:v>
                </c:pt>
                <c:pt idx="5668" formatCode="#,##0.00">
                  <c:v>19</c:v>
                </c:pt>
                <c:pt idx="5669" formatCode="#,##0.00">
                  <c:v>19</c:v>
                </c:pt>
                <c:pt idx="5670" formatCode="#,##0.00">
                  <c:v>19</c:v>
                </c:pt>
                <c:pt idx="5671" formatCode="#,##0.00">
                  <c:v>19</c:v>
                </c:pt>
                <c:pt idx="5672" formatCode="#,##0.00">
                  <c:v>19</c:v>
                </c:pt>
                <c:pt idx="5673" formatCode="#,##0.00">
                  <c:v>19</c:v>
                </c:pt>
                <c:pt idx="5674" formatCode="#,##0.00">
                  <c:v>19</c:v>
                </c:pt>
                <c:pt idx="5675" formatCode="#,##0.00">
                  <c:v>19</c:v>
                </c:pt>
                <c:pt idx="5676" formatCode="#,##0.00">
                  <c:v>19</c:v>
                </c:pt>
                <c:pt idx="5677" formatCode="#,##0.00">
                  <c:v>19</c:v>
                </c:pt>
                <c:pt idx="5678" formatCode="#,##0.00">
                  <c:v>19</c:v>
                </c:pt>
                <c:pt idx="5679" formatCode="#,##0.00">
                  <c:v>19</c:v>
                </c:pt>
                <c:pt idx="5680" formatCode="#,##0.00">
                  <c:v>19</c:v>
                </c:pt>
                <c:pt idx="5681" formatCode="#,##0.00">
                  <c:v>19</c:v>
                </c:pt>
                <c:pt idx="5682" formatCode="#,##0.00">
                  <c:v>19</c:v>
                </c:pt>
                <c:pt idx="5683" formatCode="#,##0.00">
                  <c:v>19</c:v>
                </c:pt>
                <c:pt idx="5684" formatCode="#,##0.00">
                  <c:v>19</c:v>
                </c:pt>
                <c:pt idx="5685" formatCode="#,##0.00">
                  <c:v>19</c:v>
                </c:pt>
                <c:pt idx="5686" formatCode="#,##0.00">
                  <c:v>19</c:v>
                </c:pt>
                <c:pt idx="5687" formatCode="#,##0.00">
                  <c:v>19</c:v>
                </c:pt>
                <c:pt idx="5688" formatCode="#,##0.00">
                  <c:v>19</c:v>
                </c:pt>
                <c:pt idx="5689" formatCode="#,##0.00">
                  <c:v>19</c:v>
                </c:pt>
                <c:pt idx="5690" formatCode="#,##0.00">
                  <c:v>19</c:v>
                </c:pt>
                <c:pt idx="5691" formatCode="#,##0.00">
                  <c:v>19</c:v>
                </c:pt>
                <c:pt idx="5692" formatCode="#,##0.00">
                  <c:v>19</c:v>
                </c:pt>
                <c:pt idx="5693" formatCode="#,##0.00">
                  <c:v>18.5</c:v>
                </c:pt>
                <c:pt idx="5694" formatCode="#,##0.00">
                  <c:v>18.5</c:v>
                </c:pt>
                <c:pt idx="5695" formatCode="#,##0.00">
                  <c:v>18.5</c:v>
                </c:pt>
                <c:pt idx="5696" formatCode="#,##0.00">
                  <c:v>18.5</c:v>
                </c:pt>
                <c:pt idx="5697" formatCode="#,##0.00">
                  <c:v>18.5</c:v>
                </c:pt>
                <c:pt idx="5698" formatCode="#,##0.00">
                  <c:v>18.5</c:v>
                </c:pt>
                <c:pt idx="5699" formatCode="#,##0.00">
                  <c:v>18.5</c:v>
                </c:pt>
                <c:pt idx="5700" formatCode="#,##0.00">
                  <c:v>18.5</c:v>
                </c:pt>
                <c:pt idx="5701" formatCode="#,##0.00">
                  <c:v>18.5</c:v>
                </c:pt>
                <c:pt idx="5702" formatCode="#,##0.00">
                  <c:v>18.5</c:v>
                </c:pt>
                <c:pt idx="5703" formatCode="#,##0.00">
                  <c:v>18.5</c:v>
                </c:pt>
                <c:pt idx="5704" formatCode="#,##0.00">
                  <c:v>18.5</c:v>
                </c:pt>
                <c:pt idx="5705" formatCode="#,##0.00">
                  <c:v>18.5</c:v>
                </c:pt>
                <c:pt idx="5706" formatCode="#,##0.00">
                  <c:v>18.5</c:v>
                </c:pt>
                <c:pt idx="5707" formatCode="#,##0.00">
                  <c:v>18.5</c:v>
                </c:pt>
                <c:pt idx="5708" formatCode="#,##0.00">
                  <c:v>18.5</c:v>
                </c:pt>
                <c:pt idx="5709" formatCode="#,##0.00">
                  <c:v>18.5</c:v>
                </c:pt>
                <c:pt idx="5710" formatCode="#,##0.00">
                  <c:v>18.5</c:v>
                </c:pt>
                <c:pt idx="5711" formatCode="#,##0.00">
                  <c:v>18.5</c:v>
                </c:pt>
                <c:pt idx="5712" formatCode="#,##0.00">
                  <c:v>18.5</c:v>
                </c:pt>
                <c:pt idx="5713" formatCode="#,##0.00">
                  <c:v>18.5</c:v>
                </c:pt>
                <c:pt idx="5714" formatCode="#,##0.00">
                  <c:v>18</c:v>
                </c:pt>
                <c:pt idx="5715" formatCode="#,##0.00">
                  <c:v>18</c:v>
                </c:pt>
                <c:pt idx="5716" formatCode="#,##0.00">
                  <c:v>18</c:v>
                </c:pt>
                <c:pt idx="5717" formatCode="#,##0.00">
                  <c:v>18</c:v>
                </c:pt>
                <c:pt idx="5718" formatCode="#,##0.00">
                  <c:v>18</c:v>
                </c:pt>
                <c:pt idx="5719" formatCode="#,##0.00">
                  <c:v>18</c:v>
                </c:pt>
                <c:pt idx="5720" formatCode="#,##0.00">
                  <c:v>18</c:v>
                </c:pt>
                <c:pt idx="5721" formatCode="#,##0.00">
                  <c:v>18</c:v>
                </c:pt>
                <c:pt idx="5722" formatCode="#,##0.00">
                  <c:v>18</c:v>
                </c:pt>
                <c:pt idx="5723" formatCode="#,##0.00">
                  <c:v>18</c:v>
                </c:pt>
                <c:pt idx="5724" formatCode="#,##0.00">
                  <c:v>18</c:v>
                </c:pt>
                <c:pt idx="5725" formatCode="#,##0.00">
                  <c:v>18</c:v>
                </c:pt>
                <c:pt idx="5726" formatCode="#,##0.00">
                  <c:v>18</c:v>
                </c:pt>
                <c:pt idx="5727" formatCode="#,##0.00">
                  <c:v>18</c:v>
                </c:pt>
                <c:pt idx="5728" formatCode="#,##0.00">
                  <c:v>18</c:v>
                </c:pt>
                <c:pt idx="5729" formatCode="#,##0.00">
                  <c:v>18</c:v>
                </c:pt>
                <c:pt idx="5730" formatCode="#,##0.00">
                  <c:v>18</c:v>
                </c:pt>
                <c:pt idx="5731" formatCode="#,##0.00">
                  <c:v>18</c:v>
                </c:pt>
                <c:pt idx="5732" formatCode="#,##0.00">
                  <c:v>18</c:v>
                </c:pt>
                <c:pt idx="5733" formatCode="#,##0.00">
                  <c:v>18</c:v>
                </c:pt>
                <c:pt idx="5734" formatCode="#,##0.00">
                  <c:v>18</c:v>
                </c:pt>
                <c:pt idx="5735" formatCode="#,##0.00">
                  <c:v>18</c:v>
                </c:pt>
                <c:pt idx="5736" formatCode="#,##0.00">
                  <c:v>18</c:v>
                </c:pt>
                <c:pt idx="5737" formatCode="#,##0.00">
                  <c:v>18</c:v>
                </c:pt>
                <c:pt idx="5738" formatCode="#,##0.00">
                  <c:v>18</c:v>
                </c:pt>
                <c:pt idx="5739" formatCode="#,##0.00">
                  <c:v>18</c:v>
                </c:pt>
                <c:pt idx="5740" formatCode="#,##0.00">
                  <c:v>18</c:v>
                </c:pt>
                <c:pt idx="5741" formatCode="#,##0.00">
                  <c:v>18</c:v>
                </c:pt>
                <c:pt idx="5742" formatCode="#,##0.00">
                  <c:v>18</c:v>
                </c:pt>
                <c:pt idx="5743" formatCode="#,##0.00">
                  <c:v>18</c:v>
                </c:pt>
                <c:pt idx="5744" formatCode="#,##0.00">
                  <c:v>18</c:v>
                </c:pt>
                <c:pt idx="5745" formatCode="#,##0.00">
                  <c:v>18</c:v>
                </c:pt>
                <c:pt idx="5746" formatCode="#,##0.00">
                  <c:v>18</c:v>
                </c:pt>
                <c:pt idx="5747" formatCode="#,##0.00">
                  <c:v>18</c:v>
                </c:pt>
                <c:pt idx="5748" formatCode="#,##0.00">
                  <c:v>18</c:v>
                </c:pt>
                <c:pt idx="5749" formatCode="#,##0.00">
                  <c:v>17.25</c:v>
                </c:pt>
                <c:pt idx="5750" formatCode="#,##0.00">
                  <c:v>17.25</c:v>
                </c:pt>
                <c:pt idx="5751" formatCode="#,##0.00">
                  <c:v>17.25</c:v>
                </c:pt>
                <c:pt idx="5752" formatCode="#,##0.00">
                  <c:v>17.25</c:v>
                </c:pt>
                <c:pt idx="5753" formatCode="#,##0.00">
                  <c:v>17.25</c:v>
                </c:pt>
                <c:pt idx="5754" formatCode="#,##0.00">
                  <c:v>17.25</c:v>
                </c:pt>
                <c:pt idx="5755" formatCode="#,##0.00">
                  <c:v>17.25</c:v>
                </c:pt>
                <c:pt idx="5756" formatCode="#,##0.00">
                  <c:v>17.25</c:v>
                </c:pt>
                <c:pt idx="5757" formatCode="#,##0.00">
                  <c:v>17.25</c:v>
                </c:pt>
                <c:pt idx="5758" formatCode="#,##0.00">
                  <c:v>17.25</c:v>
                </c:pt>
                <c:pt idx="5759" formatCode="#,##0.00">
                  <c:v>17.25</c:v>
                </c:pt>
                <c:pt idx="5760" formatCode="#,##0.00">
                  <c:v>17.25</c:v>
                </c:pt>
                <c:pt idx="5761" formatCode="#,##0.00">
                  <c:v>17.25</c:v>
                </c:pt>
                <c:pt idx="5762" formatCode="#,##0.00">
                  <c:v>17.25</c:v>
                </c:pt>
                <c:pt idx="5763" formatCode="#,##0.00">
                  <c:v>17.25</c:v>
                </c:pt>
                <c:pt idx="5764" formatCode="#,##0.00">
                  <c:v>17.25</c:v>
                </c:pt>
                <c:pt idx="5765" formatCode="#,##0.00">
                  <c:v>17.25</c:v>
                </c:pt>
                <c:pt idx="5766" formatCode="#,##0.00">
                  <c:v>17.25</c:v>
                </c:pt>
                <c:pt idx="5767" formatCode="#,##0.00">
                  <c:v>17.25</c:v>
                </c:pt>
                <c:pt idx="5768" formatCode="#,##0.00">
                  <c:v>17.25</c:v>
                </c:pt>
                <c:pt idx="5769" formatCode="#,##0.00">
                  <c:v>17.25</c:v>
                </c:pt>
                <c:pt idx="5770" formatCode="#,##0.00">
                  <c:v>17.25</c:v>
                </c:pt>
                <c:pt idx="5771" formatCode="#,##0.00">
                  <c:v>17.25</c:v>
                </c:pt>
                <c:pt idx="5772" formatCode="#,##0.00">
                  <c:v>17.25</c:v>
                </c:pt>
                <c:pt idx="5773" formatCode="#,##0.00">
                  <c:v>17.25</c:v>
                </c:pt>
                <c:pt idx="5774" formatCode="#,##0.00">
                  <c:v>17.25</c:v>
                </c:pt>
                <c:pt idx="5775" formatCode="#,##0.00">
                  <c:v>17.25</c:v>
                </c:pt>
                <c:pt idx="5776" formatCode="#,##0.00">
                  <c:v>17.25</c:v>
                </c:pt>
                <c:pt idx="5777" formatCode="#,##0.00">
                  <c:v>17.25</c:v>
                </c:pt>
                <c:pt idx="5778" formatCode="#,##0.00">
                  <c:v>17.25</c:v>
                </c:pt>
                <c:pt idx="5779" formatCode="#,##0.00">
                  <c:v>17.25</c:v>
                </c:pt>
                <c:pt idx="5780" formatCode="#,##0.00">
                  <c:v>17.25</c:v>
                </c:pt>
                <c:pt idx="5781" formatCode="#,##0.00">
                  <c:v>17.25</c:v>
                </c:pt>
                <c:pt idx="5782" formatCode="#,##0.00">
                  <c:v>17.25</c:v>
                </c:pt>
                <c:pt idx="5783" formatCode="#,##0.00">
                  <c:v>17.25</c:v>
                </c:pt>
                <c:pt idx="5784" formatCode="#,##0.00">
                  <c:v>17.25</c:v>
                </c:pt>
                <c:pt idx="5785" formatCode="#,##0.00">
                  <c:v>17.25</c:v>
                </c:pt>
                <c:pt idx="5786" formatCode="#,##0.00">
                  <c:v>17.25</c:v>
                </c:pt>
                <c:pt idx="5787" formatCode="#,##0.00">
                  <c:v>17.25</c:v>
                </c:pt>
                <c:pt idx="5788" formatCode="#,##0.00">
                  <c:v>17.25</c:v>
                </c:pt>
                <c:pt idx="5789" formatCode="#,##0.00">
                  <c:v>17.25</c:v>
                </c:pt>
                <c:pt idx="5790" formatCode="#,##0.00">
                  <c:v>17.25</c:v>
                </c:pt>
                <c:pt idx="5791" formatCode="#,##0.00">
                  <c:v>17.25</c:v>
                </c:pt>
                <c:pt idx="5792" formatCode="#,##0.00">
                  <c:v>17.25</c:v>
                </c:pt>
                <c:pt idx="5793" formatCode="#,##0.00">
                  <c:v>17.25</c:v>
                </c:pt>
                <c:pt idx="5794" formatCode="#,##0.00">
                  <c:v>17.25</c:v>
                </c:pt>
                <c:pt idx="5795" formatCode="#,##0.00">
                  <c:v>17.25</c:v>
                </c:pt>
                <c:pt idx="5796" formatCode="#,##0.00">
                  <c:v>17.25</c:v>
                </c:pt>
                <c:pt idx="5797" formatCode="#,##0.00">
                  <c:v>17.25</c:v>
                </c:pt>
                <c:pt idx="5798" formatCode="#,##0.00">
                  <c:v>16.5</c:v>
                </c:pt>
                <c:pt idx="5799" formatCode="#,##0.00">
                  <c:v>16.5</c:v>
                </c:pt>
                <c:pt idx="5800" formatCode="#,##0.00">
                  <c:v>16.5</c:v>
                </c:pt>
                <c:pt idx="5801" formatCode="#,##0.00">
                  <c:v>16.5</c:v>
                </c:pt>
                <c:pt idx="5802" formatCode="#,##0.00">
                  <c:v>16.5</c:v>
                </c:pt>
                <c:pt idx="5803" formatCode="#,##0.00">
                  <c:v>16.5</c:v>
                </c:pt>
                <c:pt idx="5804" formatCode="#,##0.00">
                  <c:v>16.5</c:v>
                </c:pt>
                <c:pt idx="5805" formatCode="#,##0.00">
                  <c:v>16.5</c:v>
                </c:pt>
                <c:pt idx="5806" formatCode="#,##0.00">
                  <c:v>16.5</c:v>
                </c:pt>
                <c:pt idx="5807" formatCode="#,##0.00">
                  <c:v>16.5</c:v>
                </c:pt>
                <c:pt idx="5808" formatCode="#,##0.00">
                  <c:v>16.5</c:v>
                </c:pt>
                <c:pt idx="5809" formatCode="#,##0.00">
                  <c:v>16.5</c:v>
                </c:pt>
                <c:pt idx="5810" formatCode="#,##0.00">
                  <c:v>16.5</c:v>
                </c:pt>
                <c:pt idx="5811" formatCode="#,##0.00">
                  <c:v>16.5</c:v>
                </c:pt>
                <c:pt idx="5812" formatCode="#,##0.00">
                  <c:v>16.5</c:v>
                </c:pt>
                <c:pt idx="5813" formatCode="#,##0.00">
                  <c:v>16.5</c:v>
                </c:pt>
                <c:pt idx="5814" formatCode="#,##0.00">
                  <c:v>16.5</c:v>
                </c:pt>
                <c:pt idx="5815" formatCode="#,##0.00">
                  <c:v>16.5</c:v>
                </c:pt>
                <c:pt idx="5816" formatCode="#,##0.00">
                  <c:v>16.5</c:v>
                </c:pt>
                <c:pt idx="5817" formatCode="#,##0.00">
                  <c:v>16.5</c:v>
                </c:pt>
                <c:pt idx="5818" formatCode="#,##0.00">
                  <c:v>16.5</c:v>
                </c:pt>
                <c:pt idx="5819" formatCode="#,##0.00">
                  <c:v>16.5</c:v>
                </c:pt>
                <c:pt idx="5820" formatCode="#,##0.00">
                  <c:v>16.5</c:v>
                </c:pt>
                <c:pt idx="5821" formatCode="#,##0.00">
                  <c:v>16.5</c:v>
                </c:pt>
                <c:pt idx="5822" formatCode="#,##0.00">
                  <c:v>16.5</c:v>
                </c:pt>
                <c:pt idx="5823" formatCode="#,##0.00">
                  <c:v>16.5</c:v>
                </c:pt>
                <c:pt idx="5824" formatCode="#,##0.00">
                  <c:v>16.5</c:v>
                </c:pt>
                <c:pt idx="5825" formatCode="#,##0.00">
                  <c:v>16.5</c:v>
                </c:pt>
                <c:pt idx="5826" formatCode="#,##0.00">
                  <c:v>16.5</c:v>
                </c:pt>
                <c:pt idx="5827" formatCode="#,##0.00">
                  <c:v>16.5</c:v>
                </c:pt>
                <c:pt idx="5828" formatCode="#,##0.00">
                  <c:v>16.5</c:v>
                </c:pt>
                <c:pt idx="5829" formatCode="#,##0.00">
                  <c:v>16.5</c:v>
                </c:pt>
                <c:pt idx="5830" formatCode="#,##0.00">
                  <c:v>16.5</c:v>
                </c:pt>
                <c:pt idx="5831" formatCode="#,##0.00">
                  <c:v>16.5</c:v>
                </c:pt>
                <c:pt idx="5832" formatCode="#,##0.00">
                  <c:v>16.5</c:v>
                </c:pt>
                <c:pt idx="5833" formatCode="#,##0.00">
                  <c:v>16.5</c:v>
                </c:pt>
                <c:pt idx="5834" formatCode="#,##0.00">
                  <c:v>16.5</c:v>
                </c:pt>
                <c:pt idx="5835" formatCode="#,##0.00">
                  <c:v>16.5</c:v>
                </c:pt>
                <c:pt idx="5836" formatCode="#,##0.00">
                  <c:v>16.5</c:v>
                </c:pt>
                <c:pt idx="5837" formatCode="#,##0.00">
                  <c:v>16.5</c:v>
                </c:pt>
                <c:pt idx="5838" formatCode="#,##0.00">
                  <c:v>16.5</c:v>
                </c:pt>
                <c:pt idx="5839" formatCode="#,##0.00">
                  <c:v>15.75</c:v>
                </c:pt>
                <c:pt idx="5840" formatCode="#,##0.00">
                  <c:v>15.75</c:v>
                </c:pt>
                <c:pt idx="5841" formatCode="#,##0.00">
                  <c:v>15.75</c:v>
                </c:pt>
                <c:pt idx="5842" formatCode="#,##0.00">
                  <c:v>15.75</c:v>
                </c:pt>
                <c:pt idx="5843" formatCode="#,##0.00">
                  <c:v>15.75</c:v>
                </c:pt>
                <c:pt idx="5844" formatCode="#,##0.00">
                  <c:v>15.75</c:v>
                </c:pt>
                <c:pt idx="5845" formatCode="#,##0.00">
                  <c:v>15.75</c:v>
                </c:pt>
                <c:pt idx="5846" formatCode="#,##0.00">
                  <c:v>15.75</c:v>
                </c:pt>
                <c:pt idx="5847" formatCode="#,##0.00">
                  <c:v>15.75</c:v>
                </c:pt>
                <c:pt idx="5848" formatCode="#,##0.00">
                  <c:v>15.75</c:v>
                </c:pt>
                <c:pt idx="5849" formatCode="#,##0.00">
                  <c:v>15.75</c:v>
                </c:pt>
                <c:pt idx="5850" formatCode="#,##0.00">
                  <c:v>15.75</c:v>
                </c:pt>
                <c:pt idx="5851" formatCode="#,##0.00">
                  <c:v>15.75</c:v>
                </c:pt>
                <c:pt idx="5852" formatCode="#,##0.00">
                  <c:v>15.75</c:v>
                </c:pt>
                <c:pt idx="5853" formatCode="#,##0.00">
                  <c:v>15.75</c:v>
                </c:pt>
                <c:pt idx="5854" formatCode="#,##0.00">
                  <c:v>15.75</c:v>
                </c:pt>
                <c:pt idx="5855" formatCode="#,##0.00">
                  <c:v>15.75</c:v>
                </c:pt>
                <c:pt idx="5856" formatCode="#,##0.00">
                  <c:v>15.75</c:v>
                </c:pt>
                <c:pt idx="5857" formatCode="#,##0.00">
                  <c:v>15.75</c:v>
                </c:pt>
                <c:pt idx="5858" formatCode="#,##0.00">
                  <c:v>15.75</c:v>
                </c:pt>
                <c:pt idx="5859" formatCode="#,##0.00">
                  <c:v>15.75</c:v>
                </c:pt>
                <c:pt idx="5860" formatCode="#,##0.00">
                  <c:v>15.75</c:v>
                </c:pt>
                <c:pt idx="5861" formatCode="#,##0.00">
                  <c:v>15.75</c:v>
                </c:pt>
                <c:pt idx="5862" formatCode="#,##0.00">
                  <c:v>15.75</c:v>
                </c:pt>
                <c:pt idx="5863" formatCode="#,##0.00">
                  <c:v>15.75</c:v>
                </c:pt>
                <c:pt idx="5864" formatCode="#,##0.00">
                  <c:v>15.75</c:v>
                </c:pt>
                <c:pt idx="5865" formatCode="#,##0.00">
                  <c:v>15.75</c:v>
                </c:pt>
                <c:pt idx="5866" formatCode="#,##0.00">
                  <c:v>15.75</c:v>
                </c:pt>
                <c:pt idx="5867" formatCode="#,##0.00">
                  <c:v>15.75</c:v>
                </c:pt>
                <c:pt idx="5868" formatCode="#,##0.00">
                  <c:v>15.75</c:v>
                </c:pt>
                <c:pt idx="5869" formatCode="#,##0.00">
                  <c:v>15.75</c:v>
                </c:pt>
                <c:pt idx="5870" formatCode="#,##0.00">
                  <c:v>15.75</c:v>
                </c:pt>
                <c:pt idx="5871" formatCode="#,##0.00">
                  <c:v>15.75</c:v>
                </c:pt>
                <c:pt idx="5872" formatCode="#,##0.00">
                  <c:v>15.75</c:v>
                </c:pt>
                <c:pt idx="5873" formatCode="#,##0.00">
                  <c:v>15.75</c:v>
                </c:pt>
                <c:pt idx="5874" formatCode="#,##0.00">
                  <c:v>15.75</c:v>
                </c:pt>
                <c:pt idx="5875" formatCode="#,##0.00">
                  <c:v>15.75</c:v>
                </c:pt>
                <c:pt idx="5876" formatCode="#,##0.00">
                  <c:v>15.75</c:v>
                </c:pt>
                <c:pt idx="5877" formatCode="#,##0.00">
                  <c:v>15.75</c:v>
                </c:pt>
                <c:pt idx="5878" formatCode="#,##0.00">
                  <c:v>15.75</c:v>
                </c:pt>
                <c:pt idx="5879" formatCode="#,##0.00">
                  <c:v>15.75</c:v>
                </c:pt>
                <c:pt idx="5880" formatCode="#,##0.00">
                  <c:v>15.75</c:v>
                </c:pt>
                <c:pt idx="5881" formatCode="#,##0.00">
                  <c:v>15.75</c:v>
                </c:pt>
                <c:pt idx="5882" formatCode="#,##0.00">
                  <c:v>15.25</c:v>
                </c:pt>
                <c:pt idx="5883" formatCode="#,##0.00">
                  <c:v>15.25</c:v>
                </c:pt>
                <c:pt idx="5884" formatCode="#,##0.00">
                  <c:v>15.25</c:v>
                </c:pt>
                <c:pt idx="5885" formatCode="#,##0.00">
                  <c:v>15.25</c:v>
                </c:pt>
                <c:pt idx="5886" formatCode="#,##0.00">
                  <c:v>15.25</c:v>
                </c:pt>
                <c:pt idx="5887" formatCode="#,##0.00">
                  <c:v>15.25</c:v>
                </c:pt>
                <c:pt idx="5888" formatCode="#,##0.00">
                  <c:v>15.25</c:v>
                </c:pt>
                <c:pt idx="5889" formatCode="#,##0.00">
                  <c:v>15.25</c:v>
                </c:pt>
                <c:pt idx="5890" formatCode="#,##0.00">
                  <c:v>15.25</c:v>
                </c:pt>
                <c:pt idx="5891" formatCode="#,##0.00">
                  <c:v>15.25</c:v>
                </c:pt>
                <c:pt idx="5892" formatCode="#,##0.00">
                  <c:v>15.25</c:v>
                </c:pt>
                <c:pt idx="5893" formatCode="#,##0.00">
                  <c:v>15.25</c:v>
                </c:pt>
                <c:pt idx="5894" formatCode="#,##0.00">
                  <c:v>15.25</c:v>
                </c:pt>
                <c:pt idx="5895" formatCode="#,##0.00">
                  <c:v>15.25</c:v>
                </c:pt>
                <c:pt idx="5896" formatCode="#,##0.00">
                  <c:v>15.25</c:v>
                </c:pt>
                <c:pt idx="5897" formatCode="#,##0.00">
                  <c:v>15.25</c:v>
                </c:pt>
                <c:pt idx="5898" formatCode="#,##0.00">
                  <c:v>15.25</c:v>
                </c:pt>
                <c:pt idx="5899" formatCode="#,##0.00">
                  <c:v>15.25</c:v>
                </c:pt>
                <c:pt idx="5900" formatCode="#,##0.00">
                  <c:v>15.25</c:v>
                </c:pt>
                <c:pt idx="5901" formatCode="#,##0.00">
                  <c:v>15.25</c:v>
                </c:pt>
                <c:pt idx="5902" formatCode="#,##0.00">
                  <c:v>15.25</c:v>
                </c:pt>
                <c:pt idx="5903" formatCode="#,##0.00">
                  <c:v>15.25</c:v>
                </c:pt>
                <c:pt idx="5904" formatCode="#,##0.00">
                  <c:v>15.25</c:v>
                </c:pt>
                <c:pt idx="5905" formatCode="#,##0.00">
                  <c:v>15.25</c:v>
                </c:pt>
                <c:pt idx="5906" formatCode="#,##0.00">
                  <c:v>15.25</c:v>
                </c:pt>
                <c:pt idx="5907" formatCode="#,##0.00">
                  <c:v>15.25</c:v>
                </c:pt>
                <c:pt idx="5908" formatCode="#,##0.00">
                  <c:v>15.25</c:v>
                </c:pt>
                <c:pt idx="5909" formatCode="#,##0.00">
                  <c:v>15.25</c:v>
                </c:pt>
                <c:pt idx="5910" formatCode="#,##0.00">
                  <c:v>15.25</c:v>
                </c:pt>
                <c:pt idx="5911" formatCode="#,##0.00">
                  <c:v>15.25</c:v>
                </c:pt>
                <c:pt idx="5912" formatCode="#,##0.00">
                  <c:v>15.25</c:v>
                </c:pt>
                <c:pt idx="5913" formatCode="#,##0.00">
                  <c:v>15.25</c:v>
                </c:pt>
                <c:pt idx="5914" formatCode="#,##0.00">
                  <c:v>15.25</c:v>
                </c:pt>
                <c:pt idx="5915" formatCode="#,##0.00">
                  <c:v>15.25</c:v>
                </c:pt>
                <c:pt idx="5916" formatCode="#,##0.00">
                  <c:v>15.25</c:v>
                </c:pt>
                <c:pt idx="5917" formatCode="#,##0.00">
                  <c:v>15.25</c:v>
                </c:pt>
                <c:pt idx="5918" formatCode="#,##0.00">
                  <c:v>15.25</c:v>
                </c:pt>
                <c:pt idx="5919" formatCode="#,##0.00">
                  <c:v>15.25</c:v>
                </c:pt>
                <c:pt idx="5920" formatCode="#,##0.00">
                  <c:v>15.25</c:v>
                </c:pt>
                <c:pt idx="5921" formatCode="#,##0.00">
                  <c:v>15.25</c:v>
                </c:pt>
                <c:pt idx="5922" formatCode="#,##0.00">
                  <c:v>15.25</c:v>
                </c:pt>
                <c:pt idx="5923" formatCode="#,##0.00">
                  <c:v>15.25</c:v>
                </c:pt>
                <c:pt idx="5924" formatCode="#,##0.00">
                  <c:v>15.25</c:v>
                </c:pt>
                <c:pt idx="5925" formatCode="#,##0.00">
                  <c:v>15.25</c:v>
                </c:pt>
                <c:pt idx="5926" formatCode="#,##0.00">
                  <c:v>15.25</c:v>
                </c:pt>
                <c:pt idx="5927" formatCode="#,##0.00">
                  <c:v>15.25</c:v>
                </c:pt>
                <c:pt idx="5928" formatCode="#,##0.00">
                  <c:v>15.25</c:v>
                </c:pt>
                <c:pt idx="5929" formatCode="#,##0.00">
                  <c:v>15.25</c:v>
                </c:pt>
                <c:pt idx="5930" formatCode="#,##0.00">
                  <c:v>15.25</c:v>
                </c:pt>
                <c:pt idx="5931" formatCode="#,##0.00">
                  <c:v>14.75</c:v>
                </c:pt>
                <c:pt idx="5932" formatCode="#,##0.00">
                  <c:v>14.75</c:v>
                </c:pt>
                <c:pt idx="5933" formatCode="#,##0.00">
                  <c:v>14.75</c:v>
                </c:pt>
                <c:pt idx="5934" formatCode="#,##0.00">
                  <c:v>14.75</c:v>
                </c:pt>
                <c:pt idx="5935" formatCode="#,##0.00">
                  <c:v>14.75</c:v>
                </c:pt>
                <c:pt idx="5936" formatCode="#,##0.00">
                  <c:v>14.75</c:v>
                </c:pt>
                <c:pt idx="5937" formatCode="#,##0.00">
                  <c:v>14.75</c:v>
                </c:pt>
                <c:pt idx="5938" formatCode="#,##0.00">
                  <c:v>14.75</c:v>
                </c:pt>
                <c:pt idx="5939" formatCode="#,##0.00">
                  <c:v>14.75</c:v>
                </c:pt>
                <c:pt idx="5940" formatCode="#,##0.00">
                  <c:v>14.75</c:v>
                </c:pt>
                <c:pt idx="5941" formatCode="#,##0.00">
                  <c:v>14.75</c:v>
                </c:pt>
                <c:pt idx="5942" formatCode="#,##0.00">
                  <c:v>14.75</c:v>
                </c:pt>
                <c:pt idx="5943" formatCode="#,##0.00">
                  <c:v>14.75</c:v>
                </c:pt>
                <c:pt idx="5944" formatCode="#,##0.00">
                  <c:v>14.75</c:v>
                </c:pt>
                <c:pt idx="5945" formatCode="#,##0.00">
                  <c:v>14.75</c:v>
                </c:pt>
                <c:pt idx="5946" formatCode="#,##0.00">
                  <c:v>14.75</c:v>
                </c:pt>
                <c:pt idx="5947" formatCode="#,##0.00">
                  <c:v>14.75</c:v>
                </c:pt>
                <c:pt idx="5948" formatCode="#,##0.00">
                  <c:v>14.75</c:v>
                </c:pt>
                <c:pt idx="5949" formatCode="#,##0.00">
                  <c:v>14.75</c:v>
                </c:pt>
                <c:pt idx="5950" formatCode="#,##0.00">
                  <c:v>14.75</c:v>
                </c:pt>
                <c:pt idx="5951" formatCode="#,##0.00">
                  <c:v>14.75</c:v>
                </c:pt>
                <c:pt idx="5952" formatCode="#,##0.00">
                  <c:v>14.75</c:v>
                </c:pt>
                <c:pt idx="5953" formatCode="#,##0.00">
                  <c:v>14.75</c:v>
                </c:pt>
                <c:pt idx="5954" formatCode="#,##0.00">
                  <c:v>14.75</c:v>
                </c:pt>
                <c:pt idx="5955" formatCode="#,##0.00">
                  <c:v>14.75</c:v>
                </c:pt>
                <c:pt idx="5956" formatCode="#,##0.00">
                  <c:v>14.75</c:v>
                </c:pt>
                <c:pt idx="5957" formatCode="#,##0.00">
                  <c:v>14.75</c:v>
                </c:pt>
                <c:pt idx="5958" formatCode="#,##0.00">
                  <c:v>14.75</c:v>
                </c:pt>
                <c:pt idx="5959" formatCode="#,##0.00">
                  <c:v>14.75</c:v>
                </c:pt>
                <c:pt idx="5960" formatCode="#,##0.00">
                  <c:v>14.75</c:v>
                </c:pt>
                <c:pt idx="5961" formatCode="#,##0.00">
                  <c:v>14.75</c:v>
                </c:pt>
                <c:pt idx="5962" formatCode="#,##0.00">
                  <c:v>14.75</c:v>
                </c:pt>
                <c:pt idx="5963" formatCode="#,##0.00">
                  <c:v>14.75</c:v>
                </c:pt>
                <c:pt idx="5964" formatCode="#,##0.00">
                  <c:v>14.75</c:v>
                </c:pt>
                <c:pt idx="5965" formatCode="#,##0.00">
                  <c:v>14.75</c:v>
                </c:pt>
                <c:pt idx="5966" formatCode="#,##0.00">
                  <c:v>14.75</c:v>
                </c:pt>
                <c:pt idx="5967" formatCode="#,##0.00">
                  <c:v>14.75</c:v>
                </c:pt>
                <c:pt idx="5968" formatCode="#,##0.00">
                  <c:v>14.75</c:v>
                </c:pt>
                <c:pt idx="5969" formatCode="#,##0.00">
                  <c:v>14.75</c:v>
                </c:pt>
                <c:pt idx="5970" formatCode="#,##0.00">
                  <c:v>14.75</c:v>
                </c:pt>
                <c:pt idx="5971" formatCode="#,##0.00">
                  <c:v>14.75</c:v>
                </c:pt>
                <c:pt idx="5972" formatCode="#,##0.00">
                  <c:v>14.75</c:v>
                </c:pt>
                <c:pt idx="5973" formatCode="#,##0.00">
                  <c:v>14.25</c:v>
                </c:pt>
                <c:pt idx="5974" formatCode="#,##0.00">
                  <c:v>14.25</c:v>
                </c:pt>
                <c:pt idx="5975" formatCode="#,##0.00">
                  <c:v>14.25</c:v>
                </c:pt>
                <c:pt idx="5976" formatCode="#,##0.00">
                  <c:v>14.25</c:v>
                </c:pt>
                <c:pt idx="5977" formatCode="#,##0.00">
                  <c:v>14.25</c:v>
                </c:pt>
                <c:pt idx="5978" formatCode="#,##0.00">
                  <c:v>14.25</c:v>
                </c:pt>
                <c:pt idx="5979" formatCode="#,##0.00">
                  <c:v>14.25</c:v>
                </c:pt>
                <c:pt idx="5980" formatCode="#,##0.00">
                  <c:v>14.25</c:v>
                </c:pt>
                <c:pt idx="5981" formatCode="#,##0.00">
                  <c:v>14.25</c:v>
                </c:pt>
                <c:pt idx="5982" formatCode="#,##0.00">
                  <c:v>14.25</c:v>
                </c:pt>
                <c:pt idx="5983" formatCode="#,##0.00">
                  <c:v>14.25</c:v>
                </c:pt>
                <c:pt idx="5984" formatCode="#,##0.00">
                  <c:v>14.25</c:v>
                </c:pt>
                <c:pt idx="5985" formatCode="#,##0.00">
                  <c:v>14.25</c:v>
                </c:pt>
                <c:pt idx="5986" formatCode="#,##0.00">
                  <c:v>14.25</c:v>
                </c:pt>
                <c:pt idx="5987" formatCode="#,##0.00">
                  <c:v>14.25</c:v>
                </c:pt>
                <c:pt idx="5988" formatCode="#,##0.00">
                  <c:v>14.25</c:v>
                </c:pt>
                <c:pt idx="5989" formatCode="#,##0.00">
                  <c:v>14.25</c:v>
                </c:pt>
                <c:pt idx="5990" formatCode="#,##0.00">
                  <c:v>14.25</c:v>
                </c:pt>
                <c:pt idx="5991" formatCode="#,##0.00">
                  <c:v>14.25</c:v>
                </c:pt>
                <c:pt idx="5992" formatCode="#,##0.00">
                  <c:v>14.25</c:v>
                </c:pt>
                <c:pt idx="5993" formatCode="#,##0.00">
                  <c:v>14.25</c:v>
                </c:pt>
                <c:pt idx="5994" formatCode="#,##0.00">
                  <c:v>14.25</c:v>
                </c:pt>
                <c:pt idx="5995" formatCode="#,##0.00">
                  <c:v>14.25</c:v>
                </c:pt>
                <c:pt idx="5996" formatCode="#,##0.00">
                  <c:v>14.25</c:v>
                </c:pt>
                <c:pt idx="5997" formatCode="#,##0.00">
                  <c:v>14.25</c:v>
                </c:pt>
                <c:pt idx="5998" formatCode="#,##0.00">
                  <c:v>14.25</c:v>
                </c:pt>
                <c:pt idx="5999" formatCode="#,##0.00">
                  <c:v>14.25</c:v>
                </c:pt>
                <c:pt idx="6000" formatCode="#,##0.00">
                  <c:v>14.25</c:v>
                </c:pt>
                <c:pt idx="6001" formatCode="#,##0.00">
                  <c:v>14.25</c:v>
                </c:pt>
                <c:pt idx="6002" formatCode="#,##0.00">
                  <c:v>14.25</c:v>
                </c:pt>
                <c:pt idx="6003" formatCode="#,##0.00">
                  <c:v>14.25</c:v>
                </c:pt>
                <c:pt idx="6004" formatCode="#,##0.00">
                  <c:v>14.25</c:v>
                </c:pt>
                <c:pt idx="6005" formatCode="#,##0.00">
                  <c:v>14.25</c:v>
                </c:pt>
                <c:pt idx="6006" formatCode="#,##0.00">
                  <c:v>14.25</c:v>
                </c:pt>
                <c:pt idx="6007" formatCode="#,##0.00">
                  <c:v>14.25</c:v>
                </c:pt>
                <c:pt idx="6008" formatCode="#,##0.00">
                  <c:v>14.25</c:v>
                </c:pt>
                <c:pt idx="6009" formatCode="#,##0.00">
                  <c:v>14.25</c:v>
                </c:pt>
                <c:pt idx="6010" formatCode="#,##0.00">
                  <c:v>14.25</c:v>
                </c:pt>
                <c:pt idx="6011" formatCode="#,##0.00">
                  <c:v>14.25</c:v>
                </c:pt>
                <c:pt idx="6012" formatCode="#,##0.00">
                  <c:v>14.25</c:v>
                </c:pt>
                <c:pt idx="6013" formatCode="#,##0.00">
                  <c:v>14.25</c:v>
                </c:pt>
                <c:pt idx="6014" formatCode="#,##0.00">
                  <c:v>14.25</c:v>
                </c:pt>
                <c:pt idx="6015" formatCode="#,##0.00">
                  <c:v>14.25</c:v>
                </c:pt>
                <c:pt idx="6016" formatCode="#,##0.00">
                  <c:v>14.25</c:v>
                </c:pt>
                <c:pt idx="6017" formatCode="#,##0.00">
                  <c:v>14.25</c:v>
                </c:pt>
                <c:pt idx="6018" formatCode="#,##0.00">
                  <c:v>14.25</c:v>
                </c:pt>
                <c:pt idx="6019" formatCode="#,##0.00">
                  <c:v>14.25</c:v>
                </c:pt>
                <c:pt idx="6020" formatCode="#,##0.00">
                  <c:v>14.25</c:v>
                </c:pt>
                <c:pt idx="6021" formatCode="#,##0.00">
                  <c:v>14.25</c:v>
                </c:pt>
                <c:pt idx="6022" formatCode="#,##0.00">
                  <c:v>13.75</c:v>
                </c:pt>
                <c:pt idx="6023" formatCode="#,##0.00">
                  <c:v>13.75</c:v>
                </c:pt>
                <c:pt idx="6024" formatCode="#,##0.00">
                  <c:v>13.75</c:v>
                </c:pt>
                <c:pt idx="6025" formatCode="#,##0.00">
                  <c:v>13.75</c:v>
                </c:pt>
                <c:pt idx="6026" formatCode="#,##0.00">
                  <c:v>13.75</c:v>
                </c:pt>
                <c:pt idx="6027" formatCode="#,##0.00">
                  <c:v>13.75</c:v>
                </c:pt>
                <c:pt idx="6028" formatCode="#,##0.00">
                  <c:v>13.75</c:v>
                </c:pt>
                <c:pt idx="6029" formatCode="#,##0.00">
                  <c:v>13.75</c:v>
                </c:pt>
                <c:pt idx="6030" formatCode="#,##0.00">
                  <c:v>13.75</c:v>
                </c:pt>
                <c:pt idx="6031" formatCode="#,##0.00">
                  <c:v>13.75</c:v>
                </c:pt>
                <c:pt idx="6032" formatCode="#,##0.00">
                  <c:v>13.75</c:v>
                </c:pt>
                <c:pt idx="6033" formatCode="#,##0.00">
                  <c:v>13.75</c:v>
                </c:pt>
                <c:pt idx="6034" formatCode="#,##0.00">
                  <c:v>13.75</c:v>
                </c:pt>
                <c:pt idx="6035" formatCode="#,##0.00">
                  <c:v>13.75</c:v>
                </c:pt>
                <c:pt idx="6036" formatCode="#,##0.00">
                  <c:v>13.75</c:v>
                </c:pt>
                <c:pt idx="6037" formatCode="#,##0.00">
                  <c:v>13.75</c:v>
                </c:pt>
                <c:pt idx="6038" formatCode="#,##0.00">
                  <c:v>13.75</c:v>
                </c:pt>
                <c:pt idx="6039" formatCode="#,##0.00">
                  <c:v>13.75</c:v>
                </c:pt>
                <c:pt idx="6040" formatCode="#,##0.00">
                  <c:v>13.75</c:v>
                </c:pt>
                <c:pt idx="6041" formatCode="#,##0.00">
                  <c:v>13.75</c:v>
                </c:pt>
                <c:pt idx="6042" formatCode="#,##0.00">
                  <c:v>13.75</c:v>
                </c:pt>
                <c:pt idx="6043" formatCode="#,##0.00">
                  <c:v>13.75</c:v>
                </c:pt>
                <c:pt idx="6044" formatCode="#,##0.00">
                  <c:v>13.75</c:v>
                </c:pt>
                <c:pt idx="6045" formatCode="#,##0.00">
                  <c:v>13.75</c:v>
                </c:pt>
                <c:pt idx="6046" formatCode="#,##0.00">
                  <c:v>13.75</c:v>
                </c:pt>
                <c:pt idx="6047" formatCode="#,##0.00">
                  <c:v>13.75</c:v>
                </c:pt>
                <c:pt idx="6048" formatCode="#,##0.00">
                  <c:v>13.75</c:v>
                </c:pt>
                <c:pt idx="6049" formatCode="#,##0.00">
                  <c:v>13.75</c:v>
                </c:pt>
                <c:pt idx="6050" formatCode="#,##0.00">
                  <c:v>13.75</c:v>
                </c:pt>
                <c:pt idx="6051" formatCode="#,##0.00">
                  <c:v>13.75</c:v>
                </c:pt>
                <c:pt idx="6052" formatCode="#,##0.00">
                  <c:v>13.75</c:v>
                </c:pt>
                <c:pt idx="6053" formatCode="#,##0.00">
                  <c:v>13.75</c:v>
                </c:pt>
                <c:pt idx="6054" formatCode="#,##0.00">
                  <c:v>13.75</c:v>
                </c:pt>
                <c:pt idx="6055" formatCode="#,##0.00">
                  <c:v>13.75</c:v>
                </c:pt>
                <c:pt idx="6056" formatCode="#,##0.00">
                  <c:v>13.75</c:v>
                </c:pt>
                <c:pt idx="6057" formatCode="#,##0.00">
                  <c:v>13.75</c:v>
                </c:pt>
                <c:pt idx="6058" formatCode="#,##0.00">
                  <c:v>13.75</c:v>
                </c:pt>
                <c:pt idx="6059" formatCode="#,##0.00">
                  <c:v>13.75</c:v>
                </c:pt>
                <c:pt idx="6060" formatCode="#,##0.00">
                  <c:v>13.75</c:v>
                </c:pt>
                <c:pt idx="6061" formatCode="#,##0.00">
                  <c:v>13.75</c:v>
                </c:pt>
                <c:pt idx="6062" formatCode="#,##0.00">
                  <c:v>13.75</c:v>
                </c:pt>
                <c:pt idx="6063" formatCode="#,##0.00">
                  <c:v>13.75</c:v>
                </c:pt>
                <c:pt idx="6064" formatCode="#,##0.00">
                  <c:v>13.25</c:v>
                </c:pt>
                <c:pt idx="6065" formatCode="#,##0.00">
                  <c:v>13.25</c:v>
                </c:pt>
                <c:pt idx="6066" formatCode="#,##0.00">
                  <c:v>13.25</c:v>
                </c:pt>
                <c:pt idx="6067" formatCode="#,##0.00">
                  <c:v>13.25</c:v>
                </c:pt>
                <c:pt idx="6068" formatCode="#,##0.00">
                  <c:v>13.25</c:v>
                </c:pt>
                <c:pt idx="6069" formatCode="#,##0.00">
                  <c:v>13.25</c:v>
                </c:pt>
                <c:pt idx="6070" formatCode="#,##0.00">
                  <c:v>13.25</c:v>
                </c:pt>
                <c:pt idx="6071" formatCode="#,##0.00">
                  <c:v>13.25</c:v>
                </c:pt>
                <c:pt idx="6072" formatCode="#,##0.00">
                  <c:v>13.25</c:v>
                </c:pt>
                <c:pt idx="6073" formatCode="#,##0.00">
                  <c:v>13.25</c:v>
                </c:pt>
                <c:pt idx="6074" formatCode="#,##0.00">
                  <c:v>13.25</c:v>
                </c:pt>
                <c:pt idx="6075" formatCode="#,##0.00">
                  <c:v>13.25</c:v>
                </c:pt>
                <c:pt idx="6076" formatCode="#,##0.00">
                  <c:v>13.25</c:v>
                </c:pt>
                <c:pt idx="6077" formatCode="#,##0.00">
                  <c:v>13.25</c:v>
                </c:pt>
                <c:pt idx="6078" formatCode="#,##0.00">
                  <c:v>13.25</c:v>
                </c:pt>
                <c:pt idx="6079" formatCode="#,##0.00">
                  <c:v>13.25</c:v>
                </c:pt>
                <c:pt idx="6080" formatCode="#,##0.00">
                  <c:v>13.25</c:v>
                </c:pt>
                <c:pt idx="6081" formatCode="#,##0.00">
                  <c:v>13.25</c:v>
                </c:pt>
                <c:pt idx="6082" formatCode="#,##0.00">
                  <c:v>13.25</c:v>
                </c:pt>
                <c:pt idx="6083" formatCode="#,##0.00">
                  <c:v>13.25</c:v>
                </c:pt>
                <c:pt idx="6084" formatCode="#,##0.00">
                  <c:v>13.25</c:v>
                </c:pt>
                <c:pt idx="6085" formatCode="#,##0.00">
                  <c:v>13.25</c:v>
                </c:pt>
                <c:pt idx="6086" formatCode="#,##0.00">
                  <c:v>13.25</c:v>
                </c:pt>
                <c:pt idx="6087" formatCode="#,##0.00">
                  <c:v>13.25</c:v>
                </c:pt>
                <c:pt idx="6088" formatCode="#,##0.00">
                  <c:v>13.25</c:v>
                </c:pt>
                <c:pt idx="6089" formatCode="#,##0.00">
                  <c:v>13.25</c:v>
                </c:pt>
                <c:pt idx="6090" formatCode="#,##0.00">
                  <c:v>13.25</c:v>
                </c:pt>
                <c:pt idx="6091" formatCode="#,##0.00">
                  <c:v>13.25</c:v>
                </c:pt>
                <c:pt idx="6092" formatCode="#,##0.00">
                  <c:v>13.25</c:v>
                </c:pt>
                <c:pt idx="6093" formatCode="#,##0.00">
                  <c:v>13.25</c:v>
                </c:pt>
                <c:pt idx="6094" formatCode="#,##0.00">
                  <c:v>13.25</c:v>
                </c:pt>
                <c:pt idx="6095" formatCode="#,##0.00">
                  <c:v>13.25</c:v>
                </c:pt>
                <c:pt idx="6096" formatCode="#,##0.00">
                  <c:v>13.25</c:v>
                </c:pt>
                <c:pt idx="6097" formatCode="#,##0.00">
                  <c:v>13.25</c:v>
                </c:pt>
                <c:pt idx="6098" formatCode="#,##0.00">
                  <c:v>13.25</c:v>
                </c:pt>
                <c:pt idx="6099" formatCode="#,##0.00">
                  <c:v>13.25</c:v>
                </c:pt>
                <c:pt idx="6100" formatCode="#,##0.00">
                  <c:v>13.25</c:v>
                </c:pt>
                <c:pt idx="6101" formatCode="#,##0.00">
                  <c:v>13.25</c:v>
                </c:pt>
                <c:pt idx="6102" formatCode="#,##0.00">
                  <c:v>13.25</c:v>
                </c:pt>
                <c:pt idx="6103" formatCode="#,##0.00">
                  <c:v>13.25</c:v>
                </c:pt>
                <c:pt idx="6104" formatCode="#,##0.00">
                  <c:v>13.25</c:v>
                </c:pt>
                <c:pt idx="6105" formatCode="#,##0.00">
                  <c:v>13.25</c:v>
                </c:pt>
                <c:pt idx="6106" formatCode="#,##0.00">
                  <c:v>13.25</c:v>
                </c:pt>
                <c:pt idx="6107" formatCode="#,##0.00">
                  <c:v>13.25</c:v>
                </c:pt>
                <c:pt idx="6108" formatCode="#,##0.00">
                  <c:v>13.25</c:v>
                </c:pt>
                <c:pt idx="6109" formatCode="#,##0.00">
                  <c:v>13.25</c:v>
                </c:pt>
                <c:pt idx="6110" formatCode="#,##0.00">
                  <c:v>13.25</c:v>
                </c:pt>
                <c:pt idx="6111" formatCode="#,##0.00">
                  <c:v>13.25</c:v>
                </c:pt>
                <c:pt idx="6112" formatCode="#,##0.00">
                  <c:v>13.25</c:v>
                </c:pt>
                <c:pt idx="6113" formatCode="#,##0.00">
                  <c:v>13.25</c:v>
                </c:pt>
                <c:pt idx="6114" formatCode="#,##0.00">
                  <c:v>13.25</c:v>
                </c:pt>
                <c:pt idx="6115" formatCode="#,##0.00">
                  <c:v>13.25</c:v>
                </c:pt>
                <c:pt idx="6116" formatCode="#,##0.00">
                  <c:v>13.25</c:v>
                </c:pt>
                <c:pt idx="6117" formatCode="#,##0.00">
                  <c:v>13.25</c:v>
                </c:pt>
                <c:pt idx="6118" formatCode="#,##0.00">
                  <c:v>13.25</c:v>
                </c:pt>
                <c:pt idx="6119" formatCode="#,##0.00">
                  <c:v>13.25</c:v>
                </c:pt>
                <c:pt idx="6120" formatCode="#,##0.00">
                  <c:v>13</c:v>
                </c:pt>
                <c:pt idx="6121" formatCode="#,##0.00">
                  <c:v>13</c:v>
                </c:pt>
                <c:pt idx="6122" formatCode="#,##0.00">
                  <c:v>13</c:v>
                </c:pt>
                <c:pt idx="6123" formatCode="#,##0.00">
                  <c:v>13</c:v>
                </c:pt>
                <c:pt idx="6124" formatCode="#,##0.00">
                  <c:v>13</c:v>
                </c:pt>
                <c:pt idx="6125" formatCode="#,##0.00">
                  <c:v>13</c:v>
                </c:pt>
                <c:pt idx="6126" formatCode="#,##0.00">
                  <c:v>13</c:v>
                </c:pt>
                <c:pt idx="6127" formatCode="#,##0.00">
                  <c:v>13</c:v>
                </c:pt>
                <c:pt idx="6128" formatCode="#,##0.00">
                  <c:v>13</c:v>
                </c:pt>
                <c:pt idx="6129" formatCode="#,##0.00">
                  <c:v>13</c:v>
                </c:pt>
                <c:pt idx="6130" formatCode="#,##0.00">
                  <c:v>13</c:v>
                </c:pt>
                <c:pt idx="6131" formatCode="#,##0.00">
                  <c:v>13</c:v>
                </c:pt>
                <c:pt idx="6132" formatCode="#,##0.00">
                  <c:v>13</c:v>
                </c:pt>
                <c:pt idx="6133" formatCode="#,##0.00">
                  <c:v>13</c:v>
                </c:pt>
                <c:pt idx="6134" formatCode="#,##0.00">
                  <c:v>13</c:v>
                </c:pt>
                <c:pt idx="6135" formatCode="#,##0.00">
                  <c:v>13</c:v>
                </c:pt>
                <c:pt idx="6136" formatCode="#,##0.00">
                  <c:v>13</c:v>
                </c:pt>
                <c:pt idx="6137" formatCode="#,##0.00">
                  <c:v>13</c:v>
                </c:pt>
                <c:pt idx="6138" formatCode="#,##0.00">
                  <c:v>13</c:v>
                </c:pt>
                <c:pt idx="6139" formatCode="#,##0.00">
                  <c:v>13</c:v>
                </c:pt>
                <c:pt idx="6140" formatCode="#,##0.00">
                  <c:v>13</c:v>
                </c:pt>
                <c:pt idx="6141" formatCode="#,##0.00">
                  <c:v>13</c:v>
                </c:pt>
                <c:pt idx="6142" formatCode="#,##0.00">
                  <c:v>13</c:v>
                </c:pt>
                <c:pt idx="6143" formatCode="#,##0.00">
                  <c:v>13</c:v>
                </c:pt>
                <c:pt idx="6144" formatCode="#,##0.00">
                  <c:v>13</c:v>
                </c:pt>
                <c:pt idx="6145" formatCode="#,##0.00">
                  <c:v>13</c:v>
                </c:pt>
                <c:pt idx="6146" formatCode="#,##0.00">
                  <c:v>13</c:v>
                </c:pt>
                <c:pt idx="6147" formatCode="#,##0.00">
                  <c:v>13</c:v>
                </c:pt>
                <c:pt idx="6148" formatCode="#,##0.00">
                  <c:v>13</c:v>
                </c:pt>
                <c:pt idx="6149" formatCode="#,##0.00">
                  <c:v>13</c:v>
                </c:pt>
                <c:pt idx="6150" formatCode="#,##0.00">
                  <c:v>13</c:v>
                </c:pt>
                <c:pt idx="6151" formatCode="#,##0.00">
                  <c:v>13</c:v>
                </c:pt>
                <c:pt idx="6152" formatCode="#,##0.00">
                  <c:v>13</c:v>
                </c:pt>
                <c:pt idx="6153" formatCode="#,##0.00">
                  <c:v>13</c:v>
                </c:pt>
                <c:pt idx="6154" formatCode="#,##0.00">
                  <c:v>13</c:v>
                </c:pt>
                <c:pt idx="6155" formatCode="#,##0.00">
                  <c:v>13</c:v>
                </c:pt>
                <c:pt idx="6156" formatCode="#,##0.00">
                  <c:v>13</c:v>
                </c:pt>
                <c:pt idx="6157" formatCode="#,##0.00">
                  <c:v>13</c:v>
                </c:pt>
                <c:pt idx="6158" formatCode="#,##0.00">
                  <c:v>13</c:v>
                </c:pt>
                <c:pt idx="6159" formatCode="#,##0.00">
                  <c:v>13</c:v>
                </c:pt>
                <c:pt idx="6160" formatCode="#,##0.00">
                  <c:v>13</c:v>
                </c:pt>
                <c:pt idx="6161" formatCode="#,##0.00">
                  <c:v>13</c:v>
                </c:pt>
                <c:pt idx="6162" formatCode="#,##0.00">
                  <c:v>12.75</c:v>
                </c:pt>
                <c:pt idx="6163" formatCode="#,##0.00">
                  <c:v>12.75</c:v>
                </c:pt>
                <c:pt idx="6164" formatCode="#,##0.00">
                  <c:v>12.75</c:v>
                </c:pt>
                <c:pt idx="6165" formatCode="#,##0.00">
                  <c:v>12.75</c:v>
                </c:pt>
                <c:pt idx="6166" formatCode="#,##0.00">
                  <c:v>12.75</c:v>
                </c:pt>
                <c:pt idx="6167" formatCode="#,##0.00">
                  <c:v>12.75</c:v>
                </c:pt>
                <c:pt idx="6168" formatCode="#,##0.00">
                  <c:v>12.75</c:v>
                </c:pt>
                <c:pt idx="6169" formatCode="#,##0.00">
                  <c:v>12.75</c:v>
                </c:pt>
                <c:pt idx="6170" formatCode="#,##0.00">
                  <c:v>12.75</c:v>
                </c:pt>
                <c:pt idx="6171" formatCode="#,##0.00">
                  <c:v>12.75</c:v>
                </c:pt>
                <c:pt idx="6172" formatCode="#,##0.00">
                  <c:v>12.75</c:v>
                </c:pt>
                <c:pt idx="6173" formatCode="#,##0.00">
                  <c:v>12.75</c:v>
                </c:pt>
                <c:pt idx="6174" formatCode="#,##0.00">
                  <c:v>12.75</c:v>
                </c:pt>
                <c:pt idx="6175" formatCode="#,##0.00">
                  <c:v>12.75</c:v>
                </c:pt>
                <c:pt idx="6176" formatCode="#,##0.00">
                  <c:v>12.75</c:v>
                </c:pt>
                <c:pt idx="6177" formatCode="#,##0.00">
                  <c:v>12.75</c:v>
                </c:pt>
                <c:pt idx="6178" formatCode="#,##0.00">
                  <c:v>12.75</c:v>
                </c:pt>
                <c:pt idx="6179" formatCode="#,##0.00">
                  <c:v>12.75</c:v>
                </c:pt>
                <c:pt idx="6180" formatCode="#,##0.00">
                  <c:v>12.75</c:v>
                </c:pt>
                <c:pt idx="6181" formatCode="#,##0.00">
                  <c:v>12.75</c:v>
                </c:pt>
                <c:pt idx="6182" formatCode="#,##0.00">
                  <c:v>12.75</c:v>
                </c:pt>
                <c:pt idx="6183" formatCode="#,##0.00">
                  <c:v>12.75</c:v>
                </c:pt>
                <c:pt idx="6184" formatCode="#,##0.00">
                  <c:v>12.75</c:v>
                </c:pt>
                <c:pt idx="6185" formatCode="#,##0.00">
                  <c:v>12.75</c:v>
                </c:pt>
                <c:pt idx="6186" formatCode="#,##0.00">
                  <c:v>12.75</c:v>
                </c:pt>
                <c:pt idx="6187" formatCode="#,##0.00">
                  <c:v>12.75</c:v>
                </c:pt>
                <c:pt idx="6188" formatCode="#,##0.00">
                  <c:v>12.75</c:v>
                </c:pt>
                <c:pt idx="6189" formatCode="#,##0.00">
                  <c:v>12.75</c:v>
                </c:pt>
                <c:pt idx="6190" formatCode="#,##0.00">
                  <c:v>12.75</c:v>
                </c:pt>
                <c:pt idx="6191" formatCode="#,##0.00">
                  <c:v>12.75</c:v>
                </c:pt>
                <c:pt idx="6192" formatCode="#,##0.00">
                  <c:v>12.75</c:v>
                </c:pt>
                <c:pt idx="6193" formatCode="#,##0.00">
                  <c:v>12.75</c:v>
                </c:pt>
                <c:pt idx="6194" formatCode="#,##0.00">
                  <c:v>12.75</c:v>
                </c:pt>
                <c:pt idx="6195" formatCode="#,##0.00">
                  <c:v>12.75</c:v>
                </c:pt>
                <c:pt idx="6196" formatCode="#,##0.00">
                  <c:v>12.75</c:v>
                </c:pt>
                <c:pt idx="6197" formatCode="#,##0.00">
                  <c:v>12.75</c:v>
                </c:pt>
                <c:pt idx="6198" formatCode="#,##0.00">
                  <c:v>12.75</c:v>
                </c:pt>
                <c:pt idx="6199" formatCode="#,##0.00">
                  <c:v>12.75</c:v>
                </c:pt>
                <c:pt idx="6200" formatCode="#,##0.00">
                  <c:v>12.75</c:v>
                </c:pt>
                <c:pt idx="6201" formatCode="#,##0.00">
                  <c:v>12.75</c:v>
                </c:pt>
                <c:pt idx="6202" formatCode="#,##0.00">
                  <c:v>12.75</c:v>
                </c:pt>
                <c:pt idx="6203" formatCode="#,##0.00">
                  <c:v>12.75</c:v>
                </c:pt>
                <c:pt idx="6204" formatCode="#,##0.00">
                  <c:v>12.5</c:v>
                </c:pt>
                <c:pt idx="6205" formatCode="#,##0.00">
                  <c:v>12.5</c:v>
                </c:pt>
                <c:pt idx="6206" formatCode="#,##0.00">
                  <c:v>12.5</c:v>
                </c:pt>
                <c:pt idx="6207" formatCode="#,##0.00">
                  <c:v>12.5</c:v>
                </c:pt>
                <c:pt idx="6208" formatCode="#,##0.00">
                  <c:v>12.5</c:v>
                </c:pt>
                <c:pt idx="6209" formatCode="#,##0.00">
                  <c:v>12.5</c:v>
                </c:pt>
                <c:pt idx="6210" formatCode="#,##0.00">
                  <c:v>12.5</c:v>
                </c:pt>
                <c:pt idx="6211" formatCode="#,##0.00">
                  <c:v>12.5</c:v>
                </c:pt>
                <c:pt idx="6212" formatCode="#,##0.00">
                  <c:v>12.5</c:v>
                </c:pt>
                <c:pt idx="6213" formatCode="#,##0.00">
                  <c:v>12.5</c:v>
                </c:pt>
                <c:pt idx="6214" formatCode="#,##0.00">
                  <c:v>12.5</c:v>
                </c:pt>
                <c:pt idx="6215" formatCode="#,##0.00">
                  <c:v>12.5</c:v>
                </c:pt>
                <c:pt idx="6216" formatCode="#,##0.00">
                  <c:v>12.5</c:v>
                </c:pt>
                <c:pt idx="6217" formatCode="#,##0.00">
                  <c:v>12.5</c:v>
                </c:pt>
                <c:pt idx="6218" formatCode="#,##0.00">
                  <c:v>12.5</c:v>
                </c:pt>
                <c:pt idx="6219" formatCode="#,##0.00">
                  <c:v>12.5</c:v>
                </c:pt>
                <c:pt idx="6220" formatCode="#,##0.00">
                  <c:v>12.5</c:v>
                </c:pt>
                <c:pt idx="6221" formatCode="#,##0.00">
                  <c:v>12.5</c:v>
                </c:pt>
                <c:pt idx="6222" formatCode="#,##0.00">
                  <c:v>12.5</c:v>
                </c:pt>
                <c:pt idx="6223" formatCode="#,##0.00">
                  <c:v>12.5</c:v>
                </c:pt>
                <c:pt idx="6224" formatCode="#,##0.00">
                  <c:v>12.5</c:v>
                </c:pt>
                <c:pt idx="6225" formatCode="#,##0.00">
                  <c:v>12.5</c:v>
                </c:pt>
                <c:pt idx="6226" formatCode="#,##0.00">
                  <c:v>12.5</c:v>
                </c:pt>
                <c:pt idx="6227" formatCode="#,##0.00">
                  <c:v>12.5</c:v>
                </c:pt>
                <c:pt idx="6228" formatCode="#,##0.00">
                  <c:v>12.5</c:v>
                </c:pt>
                <c:pt idx="6229" formatCode="#,##0.00">
                  <c:v>12.5</c:v>
                </c:pt>
                <c:pt idx="6230" formatCode="#,##0.00">
                  <c:v>12.5</c:v>
                </c:pt>
                <c:pt idx="6231" formatCode="#,##0.00">
                  <c:v>12.5</c:v>
                </c:pt>
                <c:pt idx="6232" formatCode="#,##0.00">
                  <c:v>12.5</c:v>
                </c:pt>
                <c:pt idx="6233" formatCode="#,##0.00">
                  <c:v>12.5</c:v>
                </c:pt>
                <c:pt idx="6234" formatCode="#,##0.00">
                  <c:v>12.5</c:v>
                </c:pt>
                <c:pt idx="6235" formatCode="#,##0.00">
                  <c:v>12.5</c:v>
                </c:pt>
                <c:pt idx="6236" formatCode="#,##0.00">
                  <c:v>12.5</c:v>
                </c:pt>
                <c:pt idx="6237" formatCode="#,##0.00">
                  <c:v>12.5</c:v>
                </c:pt>
                <c:pt idx="6238" formatCode="#,##0.00">
                  <c:v>12.5</c:v>
                </c:pt>
                <c:pt idx="6239" formatCode="#,##0.00">
                  <c:v>12.5</c:v>
                </c:pt>
                <c:pt idx="6240" formatCode="#,##0.00">
                  <c:v>12.5</c:v>
                </c:pt>
                <c:pt idx="6241" formatCode="#,##0.00">
                  <c:v>12.5</c:v>
                </c:pt>
                <c:pt idx="6242" formatCode="#,##0.00">
                  <c:v>12.5</c:v>
                </c:pt>
                <c:pt idx="6243" formatCode="#,##0.00">
                  <c:v>12.5</c:v>
                </c:pt>
                <c:pt idx="6244" formatCode="#,##0.00">
                  <c:v>12.5</c:v>
                </c:pt>
                <c:pt idx="6245" formatCode="#,##0.00">
                  <c:v>12.5</c:v>
                </c:pt>
                <c:pt idx="6246" formatCode="#,##0.00">
                  <c:v>12.5</c:v>
                </c:pt>
                <c:pt idx="6247" formatCode="#,##0.00">
                  <c:v>12.5</c:v>
                </c:pt>
                <c:pt idx="6248" formatCode="#,##0.00">
                  <c:v>12.5</c:v>
                </c:pt>
                <c:pt idx="6249" formatCode="#,##0.00">
                  <c:v>12.5</c:v>
                </c:pt>
                <c:pt idx="6250" formatCode="#,##0.00">
                  <c:v>12.5</c:v>
                </c:pt>
                <c:pt idx="6251" formatCode="#,##0.00">
                  <c:v>12.5</c:v>
                </c:pt>
                <c:pt idx="6252" formatCode="#,##0.00">
                  <c:v>12.5</c:v>
                </c:pt>
                <c:pt idx="6253" formatCode="#,##0.00">
                  <c:v>12.5</c:v>
                </c:pt>
                <c:pt idx="6254" formatCode="#,##0.00">
                  <c:v>12</c:v>
                </c:pt>
                <c:pt idx="6255" formatCode="#,##0.00">
                  <c:v>12</c:v>
                </c:pt>
                <c:pt idx="6256" formatCode="#,##0.00">
                  <c:v>12</c:v>
                </c:pt>
                <c:pt idx="6257" formatCode="#,##0.00">
                  <c:v>12</c:v>
                </c:pt>
                <c:pt idx="6258" formatCode="#,##0.00">
                  <c:v>12</c:v>
                </c:pt>
                <c:pt idx="6259" formatCode="#,##0.00">
                  <c:v>12</c:v>
                </c:pt>
                <c:pt idx="6260" formatCode="#,##0.00">
                  <c:v>12</c:v>
                </c:pt>
                <c:pt idx="6261" formatCode="#,##0.00">
                  <c:v>12</c:v>
                </c:pt>
                <c:pt idx="6262" formatCode="#,##0.00">
                  <c:v>12</c:v>
                </c:pt>
                <c:pt idx="6263" formatCode="#,##0.00">
                  <c:v>12</c:v>
                </c:pt>
                <c:pt idx="6264" formatCode="#,##0.00">
                  <c:v>12</c:v>
                </c:pt>
                <c:pt idx="6265" formatCode="#,##0.00">
                  <c:v>12</c:v>
                </c:pt>
                <c:pt idx="6266" formatCode="#,##0.00">
                  <c:v>12</c:v>
                </c:pt>
                <c:pt idx="6267" formatCode="#,##0.00">
                  <c:v>12</c:v>
                </c:pt>
                <c:pt idx="6268" formatCode="#,##0.00">
                  <c:v>12</c:v>
                </c:pt>
                <c:pt idx="6269" formatCode="#,##0.00">
                  <c:v>12</c:v>
                </c:pt>
                <c:pt idx="6270" formatCode="#,##0.00">
                  <c:v>12</c:v>
                </c:pt>
                <c:pt idx="6271" formatCode="#,##0.00">
                  <c:v>12</c:v>
                </c:pt>
                <c:pt idx="6272" formatCode="#,##0.00">
                  <c:v>12</c:v>
                </c:pt>
                <c:pt idx="6273" formatCode="#,##0.00">
                  <c:v>12</c:v>
                </c:pt>
                <c:pt idx="6274" formatCode="#,##0.00">
                  <c:v>12</c:v>
                </c:pt>
                <c:pt idx="6275" formatCode="#,##0.00">
                  <c:v>12</c:v>
                </c:pt>
                <c:pt idx="6276" formatCode="#,##0.00">
                  <c:v>12</c:v>
                </c:pt>
                <c:pt idx="6277" formatCode="#,##0.00">
                  <c:v>12</c:v>
                </c:pt>
                <c:pt idx="6278" formatCode="#,##0.00">
                  <c:v>12</c:v>
                </c:pt>
                <c:pt idx="6279" formatCode="#,##0.00">
                  <c:v>12</c:v>
                </c:pt>
                <c:pt idx="6280" formatCode="#,##0.00">
                  <c:v>12</c:v>
                </c:pt>
                <c:pt idx="6281" formatCode="#,##0.00">
                  <c:v>12</c:v>
                </c:pt>
                <c:pt idx="6282" formatCode="#,##0.00">
                  <c:v>12</c:v>
                </c:pt>
                <c:pt idx="6283" formatCode="#,##0.00">
                  <c:v>12</c:v>
                </c:pt>
                <c:pt idx="6284" formatCode="#,##0.00">
                  <c:v>12</c:v>
                </c:pt>
                <c:pt idx="6285" formatCode="#,##0.00">
                  <c:v>12</c:v>
                </c:pt>
                <c:pt idx="6286" formatCode="#,##0.00">
                  <c:v>12</c:v>
                </c:pt>
                <c:pt idx="6287" formatCode="#,##0.00">
                  <c:v>12</c:v>
                </c:pt>
                <c:pt idx="6288" formatCode="#,##0.00">
                  <c:v>12</c:v>
                </c:pt>
                <c:pt idx="6289" formatCode="#,##0.00">
                  <c:v>12</c:v>
                </c:pt>
                <c:pt idx="6290" formatCode="#,##0.00">
                  <c:v>12</c:v>
                </c:pt>
                <c:pt idx="6291" formatCode="#,##0.00">
                  <c:v>12</c:v>
                </c:pt>
                <c:pt idx="6292" formatCode="#,##0.00">
                  <c:v>12</c:v>
                </c:pt>
                <c:pt idx="6293" formatCode="#,##0.00">
                  <c:v>12</c:v>
                </c:pt>
                <c:pt idx="6294" formatCode="#,##0.00">
                  <c:v>12</c:v>
                </c:pt>
                <c:pt idx="6295" formatCode="#,##0.00">
                  <c:v>11.5</c:v>
                </c:pt>
                <c:pt idx="6296" formatCode="#,##0.00">
                  <c:v>11.5</c:v>
                </c:pt>
                <c:pt idx="6297" formatCode="#,##0.00">
                  <c:v>11.5</c:v>
                </c:pt>
                <c:pt idx="6298" formatCode="#,##0.00">
                  <c:v>11.5</c:v>
                </c:pt>
                <c:pt idx="6299" formatCode="#,##0.00">
                  <c:v>11.5</c:v>
                </c:pt>
                <c:pt idx="6300" formatCode="#,##0.00">
                  <c:v>11.5</c:v>
                </c:pt>
                <c:pt idx="6301" formatCode="#,##0.00">
                  <c:v>11.5</c:v>
                </c:pt>
                <c:pt idx="6302" formatCode="#,##0.00">
                  <c:v>11.5</c:v>
                </c:pt>
                <c:pt idx="6303" formatCode="#,##0.00">
                  <c:v>11.5</c:v>
                </c:pt>
                <c:pt idx="6304" formatCode="#,##0.00">
                  <c:v>11.5</c:v>
                </c:pt>
                <c:pt idx="6305" formatCode="#,##0.00">
                  <c:v>11.5</c:v>
                </c:pt>
                <c:pt idx="6306" formatCode="#,##0.00">
                  <c:v>11.5</c:v>
                </c:pt>
                <c:pt idx="6307" formatCode="#,##0.00">
                  <c:v>11.5</c:v>
                </c:pt>
                <c:pt idx="6308" formatCode="#,##0.00">
                  <c:v>11.5</c:v>
                </c:pt>
                <c:pt idx="6309" formatCode="#,##0.00">
                  <c:v>11.5</c:v>
                </c:pt>
                <c:pt idx="6310" formatCode="#,##0.00">
                  <c:v>11.5</c:v>
                </c:pt>
                <c:pt idx="6311" formatCode="#,##0.00">
                  <c:v>11.5</c:v>
                </c:pt>
                <c:pt idx="6312" formatCode="#,##0.00">
                  <c:v>11.5</c:v>
                </c:pt>
                <c:pt idx="6313" formatCode="#,##0.00">
                  <c:v>11.5</c:v>
                </c:pt>
                <c:pt idx="6314" formatCode="#,##0.00">
                  <c:v>11.5</c:v>
                </c:pt>
                <c:pt idx="6315" formatCode="#,##0.00">
                  <c:v>11.5</c:v>
                </c:pt>
                <c:pt idx="6316" formatCode="#,##0.00">
                  <c:v>11.5</c:v>
                </c:pt>
                <c:pt idx="6317" formatCode="#,##0.00">
                  <c:v>11.5</c:v>
                </c:pt>
                <c:pt idx="6318" formatCode="#,##0.00">
                  <c:v>11.5</c:v>
                </c:pt>
                <c:pt idx="6319" formatCode="#,##0.00">
                  <c:v>11.5</c:v>
                </c:pt>
                <c:pt idx="6320" formatCode="#,##0.00">
                  <c:v>11.5</c:v>
                </c:pt>
                <c:pt idx="6321" formatCode="#,##0.00">
                  <c:v>11.5</c:v>
                </c:pt>
                <c:pt idx="6322" formatCode="#,##0.00">
                  <c:v>11.5</c:v>
                </c:pt>
                <c:pt idx="6323" formatCode="#,##0.00">
                  <c:v>11.5</c:v>
                </c:pt>
                <c:pt idx="6324" formatCode="#,##0.00">
                  <c:v>11.5</c:v>
                </c:pt>
                <c:pt idx="6325" formatCode="#,##0.00">
                  <c:v>11.5</c:v>
                </c:pt>
                <c:pt idx="6326" formatCode="#,##0.00">
                  <c:v>11.5</c:v>
                </c:pt>
                <c:pt idx="6327" formatCode="#,##0.00">
                  <c:v>11.5</c:v>
                </c:pt>
                <c:pt idx="6328" formatCode="#,##0.00">
                  <c:v>11.5</c:v>
                </c:pt>
                <c:pt idx="6329" formatCode="#,##0.00">
                  <c:v>11.5</c:v>
                </c:pt>
                <c:pt idx="6330" formatCode="#,##0.00">
                  <c:v>11.5</c:v>
                </c:pt>
                <c:pt idx="6331" formatCode="#,##0.00">
                  <c:v>11.5</c:v>
                </c:pt>
                <c:pt idx="6332" formatCode="#,##0.00">
                  <c:v>11.5</c:v>
                </c:pt>
                <c:pt idx="6333" formatCode="#,##0.00">
                  <c:v>11.5</c:v>
                </c:pt>
                <c:pt idx="6334" formatCode="#,##0.00">
                  <c:v>11.5</c:v>
                </c:pt>
                <c:pt idx="6335" formatCode="#,##0.00">
                  <c:v>11.5</c:v>
                </c:pt>
                <c:pt idx="6336" formatCode="#,##0.00">
                  <c:v>11.5</c:v>
                </c:pt>
                <c:pt idx="6337" formatCode="#,##0.00">
                  <c:v>11.5</c:v>
                </c:pt>
                <c:pt idx="6338" formatCode="#,##0.00">
                  <c:v>11.5</c:v>
                </c:pt>
                <c:pt idx="6339" formatCode="#,##0.00">
                  <c:v>11.5</c:v>
                </c:pt>
                <c:pt idx="6340" formatCode="#,##0.00">
                  <c:v>11.5</c:v>
                </c:pt>
                <c:pt idx="6341" formatCode="#,##0.00">
                  <c:v>11.5</c:v>
                </c:pt>
                <c:pt idx="6342" formatCode="#,##0.00">
                  <c:v>11.5</c:v>
                </c:pt>
                <c:pt idx="6343" formatCode="#,##0.00">
                  <c:v>11.5</c:v>
                </c:pt>
                <c:pt idx="6344" formatCode="#,##0.00">
                  <c:v>11.25</c:v>
                </c:pt>
                <c:pt idx="6345" formatCode="#,##0.00">
                  <c:v>11.25</c:v>
                </c:pt>
                <c:pt idx="6346" formatCode="#,##0.00">
                  <c:v>11.25</c:v>
                </c:pt>
                <c:pt idx="6347" formatCode="#,##0.00">
                  <c:v>11.25</c:v>
                </c:pt>
                <c:pt idx="6348" formatCode="#,##0.00">
                  <c:v>11.25</c:v>
                </c:pt>
                <c:pt idx="6349" formatCode="#,##0.00">
                  <c:v>11.25</c:v>
                </c:pt>
                <c:pt idx="6350" formatCode="#,##0.00">
                  <c:v>11.25</c:v>
                </c:pt>
                <c:pt idx="6351" formatCode="#,##0.00">
                  <c:v>11.25</c:v>
                </c:pt>
                <c:pt idx="6352" formatCode="#,##0.00">
                  <c:v>11.25</c:v>
                </c:pt>
                <c:pt idx="6353" formatCode="#,##0.00">
                  <c:v>11.25</c:v>
                </c:pt>
                <c:pt idx="6354" formatCode="#,##0.00">
                  <c:v>11.25</c:v>
                </c:pt>
                <c:pt idx="6355" formatCode="#,##0.00">
                  <c:v>11.25</c:v>
                </c:pt>
                <c:pt idx="6356" formatCode="#,##0.00">
                  <c:v>11.25</c:v>
                </c:pt>
                <c:pt idx="6357" formatCode="#,##0.00">
                  <c:v>11.25</c:v>
                </c:pt>
                <c:pt idx="6358" formatCode="#,##0.00">
                  <c:v>11.25</c:v>
                </c:pt>
                <c:pt idx="6359" formatCode="#,##0.00">
                  <c:v>11.25</c:v>
                </c:pt>
                <c:pt idx="6360" formatCode="#,##0.00">
                  <c:v>11.25</c:v>
                </c:pt>
                <c:pt idx="6361" formatCode="#,##0.00">
                  <c:v>11.25</c:v>
                </c:pt>
                <c:pt idx="6362" formatCode="#,##0.00">
                  <c:v>11.25</c:v>
                </c:pt>
                <c:pt idx="6363" formatCode="#,##0.00">
                  <c:v>11.25</c:v>
                </c:pt>
                <c:pt idx="6364" formatCode="#,##0.00">
                  <c:v>11.25</c:v>
                </c:pt>
                <c:pt idx="6365" formatCode="#,##0.00">
                  <c:v>11.25</c:v>
                </c:pt>
                <c:pt idx="6366" formatCode="#,##0.00">
                  <c:v>11.25</c:v>
                </c:pt>
                <c:pt idx="6367" formatCode="#,##0.00">
                  <c:v>11.25</c:v>
                </c:pt>
                <c:pt idx="6368" formatCode="#,##0.00">
                  <c:v>11.25</c:v>
                </c:pt>
                <c:pt idx="6369" formatCode="#,##0.00">
                  <c:v>11.25</c:v>
                </c:pt>
                <c:pt idx="6370" formatCode="#,##0.00">
                  <c:v>11.25</c:v>
                </c:pt>
                <c:pt idx="6371" formatCode="#,##0.00">
                  <c:v>11.25</c:v>
                </c:pt>
                <c:pt idx="6372" formatCode="#,##0.00">
                  <c:v>11.25</c:v>
                </c:pt>
                <c:pt idx="6373" formatCode="#,##0.00">
                  <c:v>11.25</c:v>
                </c:pt>
                <c:pt idx="6374" formatCode="#,##0.00">
                  <c:v>11.25</c:v>
                </c:pt>
                <c:pt idx="6375" formatCode="#,##0.00">
                  <c:v>11.25</c:v>
                </c:pt>
                <c:pt idx="6376" formatCode="#,##0.00">
                  <c:v>11.25</c:v>
                </c:pt>
                <c:pt idx="6377" formatCode="#,##0.00">
                  <c:v>11.25</c:v>
                </c:pt>
                <c:pt idx="6378" formatCode="#,##0.00">
                  <c:v>11.25</c:v>
                </c:pt>
                <c:pt idx="6379" formatCode="#,##0.00">
                  <c:v>11.25</c:v>
                </c:pt>
                <c:pt idx="6380" formatCode="#,##0.00">
                  <c:v>11.25</c:v>
                </c:pt>
                <c:pt idx="6381" formatCode="#,##0.00">
                  <c:v>11.25</c:v>
                </c:pt>
                <c:pt idx="6382" formatCode="#,##0.00">
                  <c:v>11.25</c:v>
                </c:pt>
                <c:pt idx="6383" formatCode="#,##0.00">
                  <c:v>11.25</c:v>
                </c:pt>
                <c:pt idx="6384" formatCode="#,##0.00">
                  <c:v>11.25</c:v>
                </c:pt>
                <c:pt idx="6385" formatCode="#,##0.00">
                  <c:v>11.25</c:v>
                </c:pt>
                <c:pt idx="6386" formatCode="#,##0.00">
                  <c:v>11.25</c:v>
                </c:pt>
                <c:pt idx="6387" formatCode="#,##0.00">
                  <c:v>11.25</c:v>
                </c:pt>
                <c:pt idx="6388" formatCode="#,##0.00">
                  <c:v>11.25</c:v>
                </c:pt>
                <c:pt idx="6389" formatCode="#,##0.00">
                  <c:v>11.25</c:v>
                </c:pt>
                <c:pt idx="6390" formatCode="#,##0.00">
                  <c:v>11.25</c:v>
                </c:pt>
                <c:pt idx="6391" formatCode="#,##0.00">
                  <c:v>11.25</c:v>
                </c:pt>
                <c:pt idx="6392" formatCode="#,##0.00">
                  <c:v>11.25</c:v>
                </c:pt>
                <c:pt idx="6393" formatCode="#,##0.00">
                  <c:v>11.25</c:v>
                </c:pt>
                <c:pt idx="6394" formatCode="#,##0.00">
                  <c:v>11.25</c:v>
                </c:pt>
                <c:pt idx="6395" formatCode="#,##0.00">
                  <c:v>11.25</c:v>
                </c:pt>
                <c:pt idx="6396" formatCode="#,##0.00">
                  <c:v>11.25</c:v>
                </c:pt>
                <c:pt idx="6397" formatCode="#,##0.00">
                  <c:v>11.25</c:v>
                </c:pt>
                <c:pt idx="6398" formatCode="#,##0.00">
                  <c:v>11.25</c:v>
                </c:pt>
                <c:pt idx="6399" formatCode="#,##0.00">
                  <c:v>11.25</c:v>
                </c:pt>
                <c:pt idx="6400" formatCode="#,##0.00">
                  <c:v>11.25</c:v>
                </c:pt>
                <c:pt idx="6401" formatCode="#,##0.00">
                  <c:v>11.25</c:v>
                </c:pt>
                <c:pt idx="6402" formatCode="#,##0.00">
                  <c:v>11.25</c:v>
                </c:pt>
                <c:pt idx="6403" formatCode="#,##0.00">
                  <c:v>11.25</c:v>
                </c:pt>
                <c:pt idx="6404" formatCode="#,##0.00">
                  <c:v>11.25</c:v>
                </c:pt>
                <c:pt idx="6405" formatCode="#,##0.00">
                  <c:v>11.25</c:v>
                </c:pt>
                <c:pt idx="6406" formatCode="#,##0.00">
                  <c:v>11.25</c:v>
                </c:pt>
                <c:pt idx="6407" formatCode="#,##0.00">
                  <c:v>11.25</c:v>
                </c:pt>
                <c:pt idx="6408" formatCode="#,##0.00">
                  <c:v>11.25</c:v>
                </c:pt>
                <c:pt idx="6409" formatCode="#,##0.00">
                  <c:v>11.25</c:v>
                </c:pt>
                <c:pt idx="6410" formatCode="#,##0.00">
                  <c:v>11.25</c:v>
                </c:pt>
                <c:pt idx="6411" formatCode="#,##0.00">
                  <c:v>11.25</c:v>
                </c:pt>
                <c:pt idx="6412" formatCode="#,##0.00">
                  <c:v>11.25</c:v>
                </c:pt>
                <c:pt idx="6413" formatCode="#,##0.00">
                  <c:v>11.25</c:v>
                </c:pt>
                <c:pt idx="6414" formatCode="#,##0.00">
                  <c:v>11.25</c:v>
                </c:pt>
                <c:pt idx="6415" formatCode="#,##0.00">
                  <c:v>11.25</c:v>
                </c:pt>
                <c:pt idx="6416" formatCode="#,##0.00">
                  <c:v>11.25</c:v>
                </c:pt>
                <c:pt idx="6417" formatCode="#,##0.00">
                  <c:v>11.25</c:v>
                </c:pt>
                <c:pt idx="6418" formatCode="#,##0.00">
                  <c:v>11.25</c:v>
                </c:pt>
                <c:pt idx="6419" formatCode="#,##0.00">
                  <c:v>11.25</c:v>
                </c:pt>
                <c:pt idx="6420" formatCode="#,##0.00">
                  <c:v>11.25</c:v>
                </c:pt>
                <c:pt idx="6421" formatCode="#,##0.00">
                  <c:v>11.25</c:v>
                </c:pt>
                <c:pt idx="6422" formatCode="#,##0.00">
                  <c:v>11.25</c:v>
                </c:pt>
                <c:pt idx="6423" formatCode="#,##0.00">
                  <c:v>11.25</c:v>
                </c:pt>
                <c:pt idx="6424" formatCode="#,##0.00">
                  <c:v>11.25</c:v>
                </c:pt>
                <c:pt idx="6425" formatCode="#,##0.00">
                  <c:v>11.25</c:v>
                </c:pt>
                <c:pt idx="6426" formatCode="#,##0.00">
                  <c:v>11.25</c:v>
                </c:pt>
                <c:pt idx="6427" formatCode="#,##0.00">
                  <c:v>11.25</c:v>
                </c:pt>
                <c:pt idx="6428" formatCode="#,##0.00">
                  <c:v>11.25</c:v>
                </c:pt>
                <c:pt idx="6429" formatCode="#,##0.00">
                  <c:v>11.25</c:v>
                </c:pt>
                <c:pt idx="6430" formatCode="#,##0.00">
                  <c:v>11.25</c:v>
                </c:pt>
                <c:pt idx="6431" formatCode="#,##0.00">
                  <c:v>11.25</c:v>
                </c:pt>
                <c:pt idx="6432" formatCode="#,##0.00">
                  <c:v>11.25</c:v>
                </c:pt>
                <c:pt idx="6433" formatCode="#,##0.00">
                  <c:v>11.25</c:v>
                </c:pt>
                <c:pt idx="6434" formatCode="#,##0.00">
                  <c:v>11.25</c:v>
                </c:pt>
                <c:pt idx="6435" formatCode="#,##0.00">
                  <c:v>11.25</c:v>
                </c:pt>
                <c:pt idx="6436" formatCode="#,##0.00">
                  <c:v>11.25</c:v>
                </c:pt>
                <c:pt idx="6437" formatCode="#,##0.00">
                  <c:v>11.25</c:v>
                </c:pt>
                <c:pt idx="6438" formatCode="#,##0.00">
                  <c:v>11.25</c:v>
                </c:pt>
                <c:pt idx="6439" formatCode="#,##0.00">
                  <c:v>11.25</c:v>
                </c:pt>
                <c:pt idx="6440" formatCode="#,##0.00">
                  <c:v>11.25</c:v>
                </c:pt>
                <c:pt idx="6441" formatCode="#,##0.00">
                  <c:v>11.25</c:v>
                </c:pt>
                <c:pt idx="6442" formatCode="#,##0.00">
                  <c:v>11.25</c:v>
                </c:pt>
                <c:pt idx="6443" formatCode="#,##0.00">
                  <c:v>11.25</c:v>
                </c:pt>
                <c:pt idx="6444" formatCode="#,##0.00">
                  <c:v>11.25</c:v>
                </c:pt>
                <c:pt idx="6445" formatCode="#,##0.00">
                  <c:v>11.25</c:v>
                </c:pt>
                <c:pt idx="6446" formatCode="#,##0.00">
                  <c:v>11.25</c:v>
                </c:pt>
                <c:pt idx="6447" formatCode="#,##0.00">
                  <c:v>11.25</c:v>
                </c:pt>
                <c:pt idx="6448" formatCode="#,##0.00">
                  <c:v>11.25</c:v>
                </c:pt>
                <c:pt idx="6449" formatCode="#,##0.00">
                  <c:v>11.25</c:v>
                </c:pt>
                <c:pt idx="6450" formatCode="#,##0.00">
                  <c:v>11.25</c:v>
                </c:pt>
                <c:pt idx="6451" formatCode="#,##0.00">
                  <c:v>11.25</c:v>
                </c:pt>
                <c:pt idx="6452" formatCode="#,##0.00">
                  <c:v>11.25</c:v>
                </c:pt>
                <c:pt idx="6453" formatCode="#,##0.00">
                  <c:v>11.25</c:v>
                </c:pt>
                <c:pt idx="6454" formatCode="#,##0.00">
                  <c:v>11.25</c:v>
                </c:pt>
                <c:pt idx="6455" formatCode="#,##0.00">
                  <c:v>11.25</c:v>
                </c:pt>
                <c:pt idx="6456" formatCode="#,##0.00">
                  <c:v>11.25</c:v>
                </c:pt>
                <c:pt idx="6457" formatCode="#,##0.00">
                  <c:v>11.25</c:v>
                </c:pt>
                <c:pt idx="6458" formatCode="#,##0.00">
                  <c:v>11.25</c:v>
                </c:pt>
                <c:pt idx="6459" formatCode="#,##0.00">
                  <c:v>11.25</c:v>
                </c:pt>
                <c:pt idx="6460" formatCode="#,##0.00">
                  <c:v>11.25</c:v>
                </c:pt>
                <c:pt idx="6461" formatCode="#,##0.00">
                  <c:v>11.25</c:v>
                </c:pt>
                <c:pt idx="6462" formatCode="#,##0.00">
                  <c:v>11.25</c:v>
                </c:pt>
                <c:pt idx="6463" formatCode="#,##0.00">
                  <c:v>11.25</c:v>
                </c:pt>
                <c:pt idx="6464" formatCode="#,##0.00">
                  <c:v>11.25</c:v>
                </c:pt>
                <c:pt idx="6465" formatCode="#,##0.00">
                  <c:v>11.25</c:v>
                </c:pt>
                <c:pt idx="6466" formatCode="#,##0.00">
                  <c:v>11.25</c:v>
                </c:pt>
                <c:pt idx="6467" formatCode="#,##0.00">
                  <c:v>11.25</c:v>
                </c:pt>
                <c:pt idx="6468" formatCode="#,##0.00">
                  <c:v>11.25</c:v>
                </c:pt>
                <c:pt idx="6469" formatCode="#,##0.00">
                  <c:v>11.25</c:v>
                </c:pt>
                <c:pt idx="6470" formatCode="#,##0.00">
                  <c:v>11.25</c:v>
                </c:pt>
                <c:pt idx="6471" formatCode="#,##0.00">
                  <c:v>11.25</c:v>
                </c:pt>
                <c:pt idx="6472" formatCode="#,##0.00">
                  <c:v>11.25</c:v>
                </c:pt>
                <c:pt idx="6473" formatCode="#,##0.00">
                  <c:v>11.25</c:v>
                </c:pt>
                <c:pt idx="6474" formatCode="#,##0.00">
                  <c:v>11.25</c:v>
                </c:pt>
                <c:pt idx="6475" formatCode="#,##0.00">
                  <c:v>11.25</c:v>
                </c:pt>
                <c:pt idx="6476" formatCode="#,##0.00">
                  <c:v>11.25</c:v>
                </c:pt>
                <c:pt idx="6477" formatCode="#,##0.00">
                  <c:v>11.25</c:v>
                </c:pt>
                <c:pt idx="6478" formatCode="#,##0.00">
                  <c:v>11.25</c:v>
                </c:pt>
                <c:pt idx="6479" formatCode="#,##0.00">
                  <c:v>11.25</c:v>
                </c:pt>
                <c:pt idx="6480" formatCode="#,##0.00">
                  <c:v>11.25</c:v>
                </c:pt>
                <c:pt idx="6481" formatCode="#,##0.00">
                  <c:v>11.25</c:v>
                </c:pt>
                <c:pt idx="6482" formatCode="#,##0.00">
                  <c:v>11.25</c:v>
                </c:pt>
                <c:pt idx="6483" formatCode="#,##0.00">
                  <c:v>11.25</c:v>
                </c:pt>
                <c:pt idx="6484" formatCode="#,##0.00">
                  <c:v>11.25</c:v>
                </c:pt>
                <c:pt idx="6485" formatCode="#,##0.00">
                  <c:v>11.25</c:v>
                </c:pt>
                <c:pt idx="6486" formatCode="#,##0.00">
                  <c:v>11.25</c:v>
                </c:pt>
                <c:pt idx="6487" formatCode="#,##0.00">
                  <c:v>11.25</c:v>
                </c:pt>
                <c:pt idx="6488" formatCode="#,##0.00">
                  <c:v>11.25</c:v>
                </c:pt>
                <c:pt idx="6489" formatCode="#,##0.00">
                  <c:v>11.25</c:v>
                </c:pt>
                <c:pt idx="6490" formatCode="#,##0.00">
                  <c:v>11.25</c:v>
                </c:pt>
                <c:pt idx="6491" formatCode="#,##0.00">
                  <c:v>11.25</c:v>
                </c:pt>
                <c:pt idx="6492" formatCode="#,##0.00">
                  <c:v>11.25</c:v>
                </c:pt>
                <c:pt idx="6493" formatCode="#,##0.00">
                  <c:v>11.25</c:v>
                </c:pt>
                <c:pt idx="6494" formatCode="#,##0.00">
                  <c:v>11.25</c:v>
                </c:pt>
                <c:pt idx="6495" formatCode="#,##0.00">
                  <c:v>11.25</c:v>
                </c:pt>
                <c:pt idx="6496" formatCode="#,##0.00">
                  <c:v>11.25</c:v>
                </c:pt>
                <c:pt idx="6497" formatCode="#,##0.00">
                  <c:v>11.25</c:v>
                </c:pt>
                <c:pt idx="6498" formatCode="#,##0.00">
                  <c:v>11.25</c:v>
                </c:pt>
                <c:pt idx="6499" formatCode="#,##0.00">
                  <c:v>11.25</c:v>
                </c:pt>
                <c:pt idx="6500" formatCode="#,##0.00">
                  <c:v>11.25</c:v>
                </c:pt>
                <c:pt idx="6501" formatCode="#,##0.00">
                  <c:v>11.25</c:v>
                </c:pt>
                <c:pt idx="6502" formatCode="#,##0.00">
                  <c:v>11.25</c:v>
                </c:pt>
                <c:pt idx="6503" formatCode="#,##0.00">
                  <c:v>11.25</c:v>
                </c:pt>
                <c:pt idx="6504" formatCode="#,##0.00">
                  <c:v>11.25</c:v>
                </c:pt>
                <c:pt idx="6505" formatCode="#,##0.00">
                  <c:v>11.25</c:v>
                </c:pt>
                <c:pt idx="6506" formatCode="#,##0.00">
                  <c:v>11.25</c:v>
                </c:pt>
                <c:pt idx="6507" formatCode="#,##0.00">
                  <c:v>11.25</c:v>
                </c:pt>
                <c:pt idx="6508" formatCode="#,##0.00">
                  <c:v>11.25</c:v>
                </c:pt>
                <c:pt idx="6509" formatCode="#,##0.00">
                  <c:v>11.25</c:v>
                </c:pt>
                <c:pt idx="6510" formatCode="#,##0.00">
                  <c:v>11.25</c:v>
                </c:pt>
                <c:pt idx="6511" formatCode="#,##0.00">
                  <c:v>11.25</c:v>
                </c:pt>
                <c:pt idx="6512" formatCode="#,##0.00">
                  <c:v>11.25</c:v>
                </c:pt>
                <c:pt idx="6513" formatCode="#,##0.00">
                  <c:v>11.25</c:v>
                </c:pt>
                <c:pt idx="6514" formatCode="#,##0.00">
                  <c:v>11.25</c:v>
                </c:pt>
                <c:pt idx="6515" formatCode="#,##0.00">
                  <c:v>11.25</c:v>
                </c:pt>
                <c:pt idx="6516" formatCode="#,##0.00">
                  <c:v>11.25</c:v>
                </c:pt>
                <c:pt idx="6517" formatCode="#,##0.00">
                  <c:v>11.25</c:v>
                </c:pt>
                <c:pt idx="6518" formatCode="#,##0.00">
                  <c:v>11.25</c:v>
                </c:pt>
                <c:pt idx="6519" formatCode="#,##0.00">
                  <c:v>11.25</c:v>
                </c:pt>
                <c:pt idx="6520" formatCode="#,##0.00">
                  <c:v>11.25</c:v>
                </c:pt>
                <c:pt idx="6521" formatCode="#,##0.00">
                  <c:v>11.25</c:v>
                </c:pt>
                <c:pt idx="6522" formatCode="#,##0.00">
                  <c:v>11.25</c:v>
                </c:pt>
                <c:pt idx="6523" formatCode="#,##0.00">
                  <c:v>11.25</c:v>
                </c:pt>
                <c:pt idx="6524" formatCode="#,##0.00">
                  <c:v>11.25</c:v>
                </c:pt>
                <c:pt idx="6525" formatCode="#,##0.00">
                  <c:v>11.25</c:v>
                </c:pt>
                <c:pt idx="6526" formatCode="#,##0.00">
                  <c:v>11.25</c:v>
                </c:pt>
                <c:pt idx="6527" formatCode="#,##0.00">
                  <c:v>11.25</c:v>
                </c:pt>
                <c:pt idx="6528" formatCode="#,##0.00">
                  <c:v>11.25</c:v>
                </c:pt>
                <c:pt idx="6529" formatCode="#,##0.00">
                  <c:v>11.25</c:v>
                </c:pt>
                <c:pt idx="6530" formatCode="#,##0.00">
                  <c:v>11.25</c:v>
                </c:pt>
                <c:pt idx="6531" formatCode="#,##0.00">
                  <c:v>11.25</c:v>
                </c:pt>
                <c:pt idx="6532" formatCode="#,##0.00">
                  <c:v>11.25</c:v>
                </c:pt>
                <c:pt idx="6533" formatCode="#,##0.00">
                  <c:v>11.25</c:v>
                </c:pt>
                <c:pt idx="6534" formatCode="#,##0.00">
                  <c:v>11.25</c:v>
                </c:pt>
                <c:pt idx="6535" formatCode="#,##0.00">
                  <c:v>11.25</c:v>
                </c:pt>
                <c:pt idx="6536" formatCode="#,##0.00">
                  <c:v>11.25</c:v>
                </c:pt>
                <c:pt idx="6537" formatCode="#,##0.00">
                  <c:v>11.25</c:v>
                </c:pt>
                <c:pt idx="6538" formatCode="#,##0.00">
                  <c:v>11.25</c:v>
                </c:pt>
                <c:pt idx="6539" formatCode="#,##0.00">
                  <c:v>11.25</c:v>
                </c:pt>
                <c:pt idx="6540" formatCode="#,##0.00">
                  <c:v>11.25</c:v>
                </c:pt>
                <c:pt idx="6541" formatCode="#,##0.00">
                  <c:v>11.25</c:v>
                </c:pt>
                <c:pt idx="6542" formatCode="#,##0.00">
                  <c:v>11.25</c:v>
                </c:pt>
                <c:pt idx="6543" formatCode="#,##0.00">
                  <c:v>11.25</c:v>
                </c:pt>
                <c:pt idx="6544" formatCode="#,##0.00">
                  <c:v>11.25</c:v>
                </c:pt>
                <c:pt idx="6545" formatCode="#,##0.00">
                  <c:v>11.25</c:v>
                </c:pt>
                <c:pt idx="6546" formatCode="#,##0.00">
                  <c:v>11.25</c:v>
                </c:pt>
                <c:pt idx="6547" formatCode="#,##0.00">
                  <c:v>11.25</c:v>
                </c:pt>
                <c:pt idx="6548" formatCode="#,##0.00">
                  <c:v>11.25</c:v>
                </c:pt>
                <c:pt idx="6549" formatCode="#,##0.00">
                  <c:v>11.25</c:v>
                </c:pt>
                <c:pt idx="6550" formatCode="#,##0.00">
                  <c:v>11.25</c:v>
                </c:pt>
                <c:pt idx="6551" formatCode="#,##0.00">
                  <c:v>11.25</c:v>
                </c:pt>
                <c:pt idx="6552" formatCode="#,##0.00">
                  <c:v>11.25</c:v>
                </c:pt>
                <c:pt idx="6553" formatCode="#,##0.00">
                  <c:v>11.25</c:v>
                </c:pt>
                <c:pt idx="6554" formatCode="#,##0.00">
                  <c:v>11.25</c:v>
                </c:pt>
                <c:pt idx="6555" formatCode="#,##0.00">
                  <c:v>11.25</c:v>
                </c:pt>
                <c:pt idx="6556" formatCode="#,##0.00">
                  <c:v>11.25</c:v>
                </c:pt>
                <c:pt idx="6557" formatCode="#,##0.00">
                  <c:v>11.25</c:v>
                </c:pt>
                <c:pt idx="6558" formatCode="#,##0.00">
                  <c:v>11.25</c:v>
                </c:pt>
                <c:pt idx="6559" formatCode="#,##0.00">
                  <c:v>11.25</c:v>
                </c:pt>
                <c:pt idx="6560" formatCode="#,##0.00">
                  <c:v>11.25</c:v>
                </c:pt>
                <c:pt idx="6561" formatCode="#,##0.00">
                  <c:v>11.25</c:v>
                </c:pt>
                <c:pt idx="6562" formatCode="#,##0.00">
                  <c:v>11.25</c:v>
                </c:pt>
                <c:pt idx="6563" formatCode="#,##0.00">
                  <c:v>11.25</c:v>
                </c:pt>
                <c:pt idx="6564" formatCode="#,##0.00">
                  <c:v>11.25</c:v>
                </c:pt>
                <c:pt idx="6565" formatCode="#,##0.00">
                  <c:v>11.25</c:v>
                </c:pt>
                <c:pt idx="6566" formatCode="#,##0.00">
                  <c:v>11.25</c:v>
                </c:pt>
                <c:pt idx="6567" formatCode="#,##0.00">
                  <c:v>11.25</c:v>
                </c:pt>
                <c:pt idx="6568" formatCode="#,##0.00">
                  <c:v>11.75</c:v>
                </c:pt>
                <c:pt idx="6569" formatCode="#,##0.00">
                  <c:v>11.75</c:v>
                </c:pt>
                <c:pt idx="6570" formatCode="#,##0.00">
                  <c:v>11.75</c:v>
                </c:pt>
                <c:pt idx="6571" formatCode="#,##0.00">
                  <c:v>11.75</c:v>
                </c:pt>
                <c:pt idx="6572" formatCode="#,##0.00">
                  <c:v>11.75</c:v>
                </c:pt>
                <c:pt idx="6573" formatCode="#,##0.00">
                  <c:v>11.75</c:v>
                </c:pt>
                <c:pt idx="6574" formatCode="#,##0.00">
                  <c:v>11.75</c:v>
                </c:pt>
                <c:pt idx="6575" formatCode="#,##0.00">
                  <c:v>11.75</c:v>
                </c:pt>
                <c:pt idx="6576" formatCode="#,##0.00">
                  <c:v>11.75</c:v>
                </c:pt>
                <c:pt idx="6577" formatCode="#,##0.00">
                  <c:v>11.75</c:v>
                </c:pt>
                <c:pt idx="6578" formatCode="#,##0.00">
                  <c:v>11.75</c:v>
                </c:pt>
                <c:pt idx="6579" formatCode="#,##0.00">
                  <c:v>11.75</c:v>
                </c:pt>
                <c:pt idx="6580" formatCode="#,##0.00">
                  <c:v>11.75</c:v>
                </c:pt>
                <c:pt idx="6581" formatCode="#,##0.00">
                  <c:v>11.75</c:v>
                </c:pt>
                <c:pt idx="6582" formatCode="#,##0.00">
                  <c:v>11.75</c:v>
                </c:pt>
                <c:pt idx="6583" formatCode="#,##0.00">
                  <c:v>11.75</c:v>
                </c:pt>
                <c:pt idx="6584" formatCode="#,##0.00">
                  <c:v>11.75</c:v>
                </c:pt>
                <c:pt idx="6585" formatCode="#,##0.00">
                  <c:v>11.75</c:v>
                </c:pt>
                <c:pt idx="6586" formatCode="#,##0.00">
                  <c:v>11.75</c:v>
                </c:pt>
                <c:pt idx="6587" formatCode="#,##0.00">
                  <c:v>11.75</c:v>
                </c:pt>
                <c:pt idx="6588" formatCode="#,##0.00">
                  <c:v>11.75</c:v>
                </c:pt>
                <c:pt idx="6589" formatCode="#,##0.00">
                  <c:v>11.75</c:v>
                </c:pt>
                <c:pt idx="6590" formatCode="#,##0.00">
                  <c:v>11.75</c:v>
                </c:pt>
                <c:pt idx="6591" formatCode="#,##0.00">
                  <c:v>11.75</c:v>
                </c:pt>
                <c:pt idx="6592" formatCode="#,##0.00">
                  <c:v>11.75</c:v>
                </c:pt>
                <c:pt idx="6593" formatCode="#,##0.00">
                  <c:v>11.75</c:v>
                </c:pt>
                <c:pt idx="6594" formatCode="#,##0.00">
                  <c:v>11.75</c:v>
                </c:pt>
                <c:pt idx="6595" formatCode="#,##0.00">
                  <c:v>11.75</c:v>
                </c:pt>
                <c:pt idx="6596" formatCode="#,##0.00">
                  <c:v>11.75</c:v>
                </c:pt>
                <c:pt idx="6597" formatCode="#,##0.00">
                  <c:v>11.75</c:v>
                </c:pt>
                <c:pt idx="6598" formatCode="#,##0.00">
                  <c:v>11.75</c:v>
                </c:pt>
                <c:pt idx="6599" formatCode="#,##0.00">
                  <c:v>11.75</c:v>
                </c:pt>
                <c:pt idx="6600" formatCode="#,##0.00">
                  <c:v>11.75</c:v>
                </c:pt>
                <c:pt idx="6601" formatCode="#,##0.00">
                  <c:v>11.75</c:v>
                </c:pt>
                <c:pt idx="6602" formatCode="#,##0.00">
                  <c:v>11.75</c:v>
                </c:pt>
                <c:pt idx="6603" formatCode="#,##0.00">
                  <c:v>11.75</c:v>
                </c:pt>
                <c:pt idx="6604" formatCode="#,##0.00">
                  <c:v>11.75</c:v>
                </c:pt>
                <c:pt idx="6605" formatCode="#,##0.00">
                  <c:v>11.75</c:v>
                </c:pt>
                <c:pt idx="6606" formatCode="#,##0.00">
                  <c:v>11.75</c:v>
                </c:pt>
                <c:pt idx="6607" formatCode="#,##0.00">
                  <c:v>11.75</c:v>
                </c:pt>
                <c:pt idx="6608" formatCode="#,##0.00">
                  <c:v>11.75</c:v>
                </c:pt>
                <c:pt idx="6609" formatCode="#,##0.00">
                  <c:v>11.75</c:v>
                </c:pt>
                <c:pt idx="6610" formatCode="#,##0.00">
                  <c:v>11.75</c:v>
                </c:pt>
                <c:pt idx="6611" formatCode="#,##0.00">
                  <c:v>11.75</c:v>
                </c:pt>
                <c:pt idx="6612" formatCode="#,##0.00">
                  <c:v>11.75</c:v>
                </c:pt>
                <c:pt idx="6613" formatCode="#,##0.00">
                  <c:v>11.75</c:v>
                </c:pt>
                <c:pt idx="6614" formatCode="#,##0.00">
                  <c:v>11.75</c:v>
                </c:pt>
                <c:pt idx="6615" formatCode="#,##0.00">
                  <c:v>11.75</c:v>
                </c:pt>
                <c:pt idx="6616" formatCode="#,##0.00">
                  <c:v>11.75</c:v>
                </c:pt>
                <c:pt idx="6617" formatCode="#,##0.00">
                  <c:v>12.25</c:v>
                </c:pt>
                <c:pt idx="6618" formatCode="#,##0.00">
                  <c:v>12.25</c:v>
                </c:pt>
                <c:pt idx="6619" formatCode="#,##0.00">
                  <c:v>12.25</c:v>
                </c:pt>
                <c:pt idx="6620" formatCode="#,##0.00">
                  <c:v>12.25</c:v>
                </c:pt>
                <c:pt idx="6621" formatCode="#,##0.00">
                  <c:v>12.25</c:v>
                </c:pt>
                <c:pt idx="6622" formatCode="#,##0.00">
                  <c:v>12.25</c:v>
                </c:pt>
                <c:pt idx="6623" formatCode="#,##0.00">
                  <c:v>12.25</c:v>
                </c:pt>
                <c:pt idx="6624" formatCode="#,##0.00">
                  <c:v>12.25</c:v>
                </c:pt>
                <c:pt idx="6625" formatCode="#,##0.00">
                  <c:v>12.25</c:v>
                </c:pt>
                <c:pt idx="6626" formatCode="#,##0.00">
                  <c:v>12.25</c:v>
                </c:pt>
                <c:pt idx="6627" formatCode="#,##0.00">
                  <c:v>12.25</c:v>
                </c:pt>
                <c:pt idx="6628" formatCode="#,##0.00">
                  <c:v>12.25</c:v>
                </c:pt>
                <c:pt idx="6629" formatCode="#,##0.00">
                  <c:v>12.25</c:v>
                </c:pt>
                <c:pt idx="6630" formatCode="#,##0.00">
                  <c:v>12.25</c:v>
                </c:pt>
                <c:pt idx="6631" formatCode="#,##0.00">
                  <c:v>12.25</c:v>
                </c:pt>
                <c:pt idx="6632" formatCode="#,##0.00">
                  <c:v>12.25</c:v>
                </c:pt>
                <c:pt idx="6633" formatCode="#,##0.00">
                  <c:v>12.25</c:v>
                </c:pt>
                <c:pt idx="6634" formatCode="#,##0.00">
                  <c:v>12.25</c:v>
                </c:pt>
                <c:pt idx="6635" formatCode="#,##0.00">
                  <c:v>12.25</c:v>
                </c:pt>
                <c:pt idx="6636" formatCode="#,##0.00">
                  <c:v>12.25</c:v>
                </c:pt>
                <c:pt idx="6637" formatCode="#,##0.00">
                  <c:v>12.25</c:v>
                </c:pt>
                <c:pt idx="6638" formatCode="#,##0.00">
                  <c:v>12.25</c:v>
                </c:pt>
                <c:pt idx="6639" formatCode="#,##0.00">
                  <c:v>12.25</c:v>
                </c:pt>
                <c:pt idx="6640" formatCode="#,##0.00">
                  <c:v>12.25</c:v>
                </c:pt>
                <c:pt idx="6641" formatCode="#,##0.00">
                  <c:v>12.25</c:v>
                </c:pt>
                <c:pt idx="6642" formatCode="#,##0.00">
                  <c:v>12.25</c:v>
                </c:pt>
                <c:pt idx="6643" formatCode="#,##0.00">
                  <c:v>12.25</c:v>
                </c:pt>
                <c:pt idx="6644" formatCode="#,##0.00">
                  <c:v>12.25</c:v>
                </c:pt>
                <c:pt idx="6645" formatCode="#,##0.00">
                  <c:v>12.25</c:v>
                </c:pt>
                <c:pt idx="6646" formatCode="#,##0.00">
                  <c:v>12.25</c:v>
                </c:pt>
                <c:pt idx="6647" formatCode="#,##0.00">
                  <c:v>12.25</c:v>
                </c:pt>
                <c:pt idx="6648" formatCode="#,##0.00">
                  <c:v>12.25</c:v>
                </c:pt>
                <c:pt idx="6649" formatCode="#,##0.00">
                  <c:v>12.25</c:v>
                </c:pt>
                <c:pt idx="6650" formatCode="#,##0.00">
                  <c:v>12.25</c:v>
                </c:pt>
                <c:pt idx="6651" formatCode="#,##0.00">
                  <c:v>12.25</c:v>
                </c:pt>
                <c:pt idx="6652" formatCode="#,##0.00">
                  <c:v>12.25</c:v>
                </c:pt>
                <c:pt idx="6653" formatCode="#,##0.00">
                  <c:v>12.25</c:v>
                </c:pt>
                <c:pt idx="6654" formatCode="#,##0.00">
                  <c:v>12.25</c:v>
                </c:pt>
                <c:pt idx="6655" formatCode="#,##0.00">
                  <c:v>12.25</c:v>
                </c:pt>
                <c:pt idx="6656" formatCode="#,##0.00">
                  <c:v>12.25</c:v>
                </c:pt>
                <c:pt idx="6657" formatCode="#,##0.00">
                  <c:v>12.25</c:v>
                </c:pt>
                <c:pt idx="6658" formatCode="#,##0.00">
                  <c:v>12.25</c:v>
                </c:pt>
                <c:pt idx="6659" formatCode="#,##0.00">
                  <c:v>12.25</c:v>
                </c:pt>
                <c:pt idx="6660" formatCode="#,##0.00">
                  <c:v>12.25</c:v>
                </c:pt>
                <c:pt idx="6661" formatCode="#,##0.00">
                  <c:v>12.25</c:v>
                </c:pt>
                <c:pt idx="6662" formatCode="#,##0.00">
                  <c:v>12.25</c:v>
                </c:pt>
                <c:pt idx="6663" formatCode="#,##0.00">
                  <c:v>12.25</c:v>
                </c:pt>
                <c:pt idx="6664" formatCode="#,##0.00">
                  <c:v>12.25</c:v>
                </c:pt>
                <c:pt idx="6665" formatCode="#,##0.00">
                  <c:v>12.25</c:v>
                </c:pt>
                <c:pt idx="6666" formatCode="#,##0.00">
                  <c:v>13</c:v>
                </c:pt>
                <c:pt idx="6667" formatCode="#,##0.00">
                  <c:v>13</c:v>
                </c:pt>
                <c:pt idx="6668" formatCode="#,##0.00">
                  <c:v>13</c:v>
                </c:pt>
                <c:pt idx="6669" formatCode="#,##0.00">
                  <c:v>13</c:v>
                </c:pt>
                <c:pt idx="6670" formatCode="#,##0.00">
                  <c:v>13</c:v>
                </c:pt>
                <c:pt idx="6671" formatCode="#,##0.00">
                  <c:v>13</c:v>
                </c:pt>
                <c:pt idx="6672" formatCode="#,##0.00">
                  <c:v>13</c:v>
                </c:pt>
                <c:pt idx="6673" formatCode="#,##0.00">
                  <c:v>13</c:v>
                </c:pt>
                <c:pt idx="6674" formatCode="#,##0.00">
                  <c:v>13</c:v>
                </c:pt>
                <c:pt idx="6675" formatCode="#,##0.00">
                  <c:v>13</c:v>
                </c:pt>
                <c:pt idx="6676" formatCode="#,##0.00">
                  <c:v>13</c:v>
                </c:pt>
                <c:pt idx="6677" formatCode="#,##0.00">
                  <c:v>13</c:v>
                </c:pt>
                <c:pt idx="6678" formatCode="#,##0.00">
                  <c:v>13</c:v>
                </c:pt>
                <c:pt idx="6679" formatCode="#,##0.00">
                  <c:v>13</c:v>
                </c:pt>
                <c:pt idx="6680" formatCode="#,##0.00">
                  <c:v>13</c:v>
                </c:pt>
                <c:pt idx="6681" formatCode="#,##0.00">
                  <c:v>13</c:v>
                </c:pt>
                <c:pt idx="6682" formatCode="#,##0.00">
                  <c:v>13</c:v>
                </c:pt>
                <c:pt idx="6683" formatCode="#,##0.00">
                  <c:v>13</c:v>
                </c:pt>
                <c:pt idx="6684" formatCode="#,##0.00">
                  <c:v>13</c:v>
                </c:pt>
                <c:pt idx="6685" formatCode="#,##0.00">
                  <c:v>13</c:v>
                </c:pt>
                <c:pt idx="6686" formatCode="#,##0.00">
                  <c:v>13</c:v>
                </c:pt>
                <c:pt idx="6687" formatCode="#,##0.00">
                  <c:v>13</c:v>
                </c:pt>
                <c:pt idx="6688" formatCode="#,##0.00">
                  <c:v>13</c:v>
                </c:pt>
                <c:pt idx="6689" formatCode="#,##0.00">
                  <c:v>13</c:v>
                </c:pt>
                <c:pt idx="6690" formatCode="#,##0.00">
                  <c:v>13</c:v>
                </c:pt>
                <c:pt idx="6691" formatCode="#,##0.00">
                  <c:v>13</c:v>
                </c:pt>
                <c:pt idx="6692" formatCode="#,##0.00">
                  <c:v>13</c:v>
                </c:pt>
                <c:pt idx="6693" formatCode="#,##0.00">
                  <c:v>13</c:v>
                </c:pt>
                <c:pt idx="6694" formatCode="#,##0.00">
                  <c:v>13</c:v>
                </c:pt>
                <c:pt idx="6695" formatCode="#,##0.00">
                  <c:v>13</c:v>
                </c:pt>
                <c:pt idx="6696" formatCode="#,##0.00">
                  <c:v>13</c:v>
                </c:pt>
                <c:pt idx="6697" formatCode="#,##0.00">
                  <c:v>13</c:v>
                </c:pt>
                <c:pt idx="6698" formatCode="#,##0.00">
                  <c:v>13</c:v>
                </c:pt>
                <c:pt idx="6699" formatCode="#,##0.00">
                  <c:v>13</c:v>
                </c:pt>
                <c:pt idx="6700" formatCode="#,##0.00">
                  <c:v>13</c:v>
                </c:pt>
                <c:pt idx="6701" formatCode="#,##0.00">
                  <c:v>13</c:v>
                </c:pt>
                <c:pt idx="6702" formatCode="#,##0.00">
                  <c:v>13</c:v>
                </c:pt>
                <c:pt idx="6703" formatCode="#,##0.00">
                  <c:v>13</c:v>
                </c:pt>
                <c:pt idx="6704" formatCode="#,##0.00">
                  <c:v>13</c:v>
                </c:pt>
                <c:pt idx="6705" formatCode="#,##0.00">
                  <c:v>13</c:v>
                </c:pt>
                <c:pt idx="6706" formatCode="#,##0.00">
                  <c:v>13</c:v>
                </c:pt>
                <c:pt idx="6707" formatCode="#,##0.00">
                  <c:v>13</c:v>
                </c:pt>
                <c:pt idx="6708" formatCode="#,##0.00">
                  <c:v>13</c:v>
                </c:pt>
                <c:pt idx="6709" formatCode="#,##0.00">
                  <c:v>13</c:v>
                </c:pt>
                <c:pt idx="6710" formatCode="#,##0.00">
                  <c:v>13</c:v>
                </c:pt>
                <c:pt idx="6711" formatCode="#,##0.00">
                  <c:v>13</c:v>
                </c:pt>
                <c:pt idx="6712" formatCode="#,##0.00">
                  <c:v>13</c:v>
                </c:pt>
                <c:pt idx="6713" formatCode="#,##0.00">
                  <c:v>13</c:v>
                </c:pt>
                <c:pt idx="6714" formatCode="#,##0.00">
                  <c:v>13</c:v>
                </c:pt>
                <c:pt idx="6715" formatCode="#,##0.00">
                  <c:v>13.75</c:v>
                </c:pt>
                <c:pt idx="6716" formatCode="#,##0.00">
                  <c:v>13.75</c:v>
                </c:pt>
                <c:pt idx="6717" formatCode="#,##0.00">
                  <c:v>13.75</c:v>
                </c:pt>
                <c:pt idx="6718" formatCode="#,##0.00">
                  <c:v>13.75</c:v>
                </c:pt>
                <c:pt idx="6719" formatCode="#,##0.00">
                  <c:v>13.75</c:v>
                </c:pt>
                <c:pt idx="6720" formatCode="#,##0.00">
                  <c:v>13.75</c:v>
                </c:pt>
                <c:pt idx="6721" formatCode="#,##0.00">
                  <c:v>13.75</c:v>
                </c:pt>
                <c:pt idx="6722" formatCode="#,##0.00">
                  <c:v>13.75</c:v>
                </c:pt>
                <c:pt idx="6723" formatCode="#,##0.00">
                  <c:v>13.75</c:v>
                </c:pt>
                <c:pt idx="6724" formatCode="#,##0.00">
                  <c:v>13.75</c:v>
                </c:pt>
                <c:pt idx="6725" formatCode="#,##0.00">
                  <c:v>13.75</c:v>
                </c:pt>
                <c:pt idx="6726" formatCode="#,##0.00">
                  <c:v>13.75</c:v>
                </c:pt>
                <c:pt idx="6727" formatCode="#,##0.00">
                  <c:v>13.75</c:v>
                </c:pt>
                <c:pt idx="6728" formatCode="#,##0.00">
                  <c:v>13.75</c:v>
                </c:pt>
                <c:pt idx="6729" formatCode="#,##0.00">
                  <c:v>13.75</c:v>
                </c:pt>
                <c:pt idx="6730" formatCode="#,##0.00">
                  <c:v>13.75</c:v>
                </c:pt>
                <c:pt idx="6731" formatCode="#,##0.00">
                  <c:v>13.75</c:v>
                </c:pt>
                <c:pt idx="6732" formatCode="#,##0.00">
                  <c:v>13.75</c:v>
                </c:pt>
                <c:pt idx="6733" formatCode="#,##0.00">
                  <c:v>13.75</c:v>
                </c:pt>
                <c:pt idx="6734" formatCode="#,##0.00">
                  <c:v>13.75</c:v>
                </c:pt>
                <c:pt idx="6735" formatCode="#,##0.00">
                  <c:v>13.75</c:v>
                </c:pt>
                <c:pt idx="6736" formatCode="#,##0.00">
                  <c:v>13.75</c:v>
                </c:pt>
                <c:pt idx="6737" formatCode="#,##0.00">
                  <c:v>13.75</c:v>
                </c:pt>
                <c:pt idx="6738" formatCode="#,##0.00">
                  <c:v>13.75</c:v>
                </c:pt>
                <c:pt idx="6739" formatCode="#,##0.00">
                  <c:v>13.75</c:v>
                </c:pt>
                <c:pt idx="6740" formatCode="#,##0.00">
                  <c:v>13.75</c:v>
                </c:pt>
                <c:pt idx="6741" formatCode="#,##0.00">
                  <c:v>13.75</c:v>
                </c:pt>
                <c:pt idx="6742" formatCode="#,##0.00">
                  <c:v>13.75</c:v>
                </c:pt>
                <c:pt idx="6743" formatCode="#,##0.00">
                  <c:v>13.75</c:v>
                </c:pt>
                <c:pt idx="6744" formatCode="#,##0.00">
                  <c:v>13.75</c:v>
                </c:pt>
                <c:pt idx="6745" formatCode="#,##0.00">
                  <c:v>13.75</c:v>
                </c:pt>
                <c:pt idx="6746" formatCode="#,##0.00">
                  <c:v>13.75</c:v>
                </c:pt>
                <c:pt idx="6747" formatCode="#,##0.00">
                  <c:v>13.75</c:v>
                </c:pt>
                <c:pt idx="6748" formatCode="#,##0.00">
                  <c:v>13.75</c:v>
                </c:pt>
                <c:pt idx="6749" formatCode="#,##0.00">
                  <c:v>13.75</c:v>
                </c:pt>
                <c:pt idx="6750" formatCode="#,##0.00">
                  <c:v>13.75</c:v>
                </c:pt>
                <c:pt idx="6751" formatCode="#,##0.00">
                  <c:v>13.75</c:v>
                </c:pt>
                <c:pt idx="6752" formatCode="#,##0.00">
                  <c:v>13.75</c:v>
                </c:pt>
                <c:pt idx="6753" formatCode="#,##0.00">
                  <c:v>13.75</c:v>
                </c:pt>
                <c:pt idx="6754" formatCode="#,##0.00">
                  <c:v>13.75</c:v>
                </c:pt>
                <c:pt idx="6755" formatCode="#,##0.00">
                  <c:v>13.75</c:v>
                </c:pt>
                <c:pt idx="6756" formatCode="#,##0.00">
                  <c:v>13.75</c:v>
                </c:pt>
                <c:pt idx="6757" formatCode="#,##0.00">
                  <c:v>13.75</c:v>
                </c:pt>
                <c:pt idx="6758" formatCode="#,##0.00">
                  <c:v>13.75</c:v>
                </c:pt>
                <c:pt idx="6759" formatCode="#,##0.00">
                  <c:v>13.75</c:v>
                </c:pt>
                <c:pt idx="6760" formatCode="#,##0.00">
                  <c:v>13.75</c:v>
                </c:pt>
                <c:pt idx="6761" formatCode="#,##0.00">
                  <c:v>13.75</c:v>
                </c:pt>
                <c:pt idx="6762" formatCode="#,##0.00">
                  <c:v>13.75</c:v>
                </c:pt>
                <c:pt idx="6763" formatCode="#,##0.00">
                  <c:v>13.75</c:v>
                </c:pt>
                <c:pt idx="6764" formatCode="#,##0.00">
                  <c:v>13.75</c:v>
                </c:pt>
                <c:pt idx="6765" formatCode="#,##0.00">
                  <c:v>13.75</c:v>
                </c:pt>
                <c:pt idx="6766" formatCode="#,##0.00">
                  <c:v>13.75</c:v>
                </c:pt>
                <c:pt idx="6767" formatCode="#,##0.00">
                  <c:v>13.75</c:v>
                </c:pt>
                <c:pt idx="6768" formatCode="#,##0.00">
                  <c:v>13.75</c:v>
                </c:pt>
                <c:pt idx="6769" formatCode="#,##0.00">
                  <c:v>13.75</c:v>
                </c:pt>
                <c:pt idx="6770" formatCode="#,##0.00">
                  <c:v>13.75</c:v>
                </c:pt>
                <c:pt idx="6771" formatCode="#,##0.00">
                  <c:v>13.75</c:v>
                </c:pt>
                <c:pt idx="6772" formatCode="#,##0.00">
                  <c:v>13.75</c:v>
                </c:pt>
                <c:pt idx="6773" formatCode="#,##0.00">
                  <c:v>13.75</c:v>
                </c:pt>
                <c:pt idx="6774" formatCode="#,##0.00">
                  <c:v>13.75</c:v>
                </c:pt>
                <c:pt idx="6775" formatCode="#,##0.00">
                  <c:v>13.75</c:v>
                </c:pt>
                <c:pt idx="6776" formatCode="#,##0.00">
                  <c:v>13.75</c:v>
                </c:pt>
                <c:pt idx="6777" formatCode="#,##0.00">
                  <c:v>13.75</c:v>
                </c:pt>
                <c:pt idx="6778" formatCode="#,##0.00">
                  <c:v>13.75</c:v>
                </c:pt>
                <c:pt idx="6779" formatCode="#,##0.00">
                  <c:v>13.75</c:v>
                </c:pt>
                <c:pt idx="6780" formatCode="#,##0.00">
                  <c:v>13.75</c:v>
                </c:pt>
                <c:pt idx="6781" formatCode="#,##0.00">
                  <c:v>13.75</c:v>
                </c:pt>
                <c:pt idx="6782" formatCode="#,##0.00">
                  <c:v>13.75</c:v>
                </c:pt>
                <c:pt idx="6783" formatCode="#,##0.00">
                  <c:v>13.75</c:v>
                </c:pt>
                <c:pt idx="6784" formatCode="#,##0.00">
                  <c:v>13.75</c:v>
                </c:pt>
                <c:pt idx="6785" formatCode="#,##0.00">
                  <c:v>13.75</c:v>
                </c:pt>
                <c:pt idx="6786" formatCode="#,##0.00">
                  <c:v>13.75</c:v>
                </c:pt>
                <c:pt idx="6787" formatCode="#,##0.00">
                  <c:v>13.75</c:v>
                </c:pt>
                <c:pt idx="6788" formatCode="#,##0.00">
                  <c:v>13.75</c:v>
                </c:pt>
                <c:pt idx="6789" formatCode="#,##0.00">
                  <c:v>13.75</c:v>
                </c:pt>
                <c:pt idx="6790" formatCode="#,##0.00">
                  <c:v>13.75</c:v>
                </c:pt>
                <c:pt idx="6791" formatCode="#,##0.00">
                  <c:v>13.75</c:v>
                </c:pt>
                <c:pt idx="6792" formatCode="#,##0.00">
                  <c:v>13.75</c:v>
                </c:pt>
                <c:pt idx="6793" formatCode="#,##0.00">
                  <c:v>13.75</c:v>
                </c:pt>
                <c:pt idx="6794" formatCode="#,##0.00">
                  <c:v>13.75</c:v>
                </c:pt>
                <c:pt idx="6795" formatCode="#,##0.00">
                  <c:v>13.75</c:v>
                </c:pt>
                <c:pt idx="6796" formatCode="#,##0.00">
                  <c:v>13.75</c:v>
                </c:pt>
                <c:pt idx="6797" formatCode="#,##0.00">
                  <c:v>13.75</c:v>
                </c:pt>
                <c:pt idx="6798" formatCode="#,##0.00">
                  <c:v>13.75</c:v>
                </c:pt>
                <c:pt idx="6799" formatCode="#,##0.00">
                  <c:v>13.75</c:v>
                </c:pt>
                <c:pt idx="6800" formatCode="#,##0.00">
                  <c:v>13.75</c:v>
                </c:pt>
                <c:pt idx="6801" formatCode="#,##0.00">
                  <c:v>13.75</c:v>
                </c:pt>
                <c:pt idx="6802" formatCode="#,##0.00">
                  <c:v>13.75</c:v>
                </c:pt>
                <c:pt idx="6803" formatCode="#,##0.00">
                  <c:v>13.75</c:v>
                </c:pt>
                <c:pt idx="6804" formatCode="#,##0.00">
                  <c:v>13.75</c:v>
                </c:pt>
                <c:pt idx="6805" formatCode="#,##0.00">
                  <c:v>13.75</c:v>
                </c:pt>
                <c:pt idx="6806" formatCode="#,##0.00">
                  <c:v>13.75</c:v>
                </c:pt>
                <c:pt idx="6807" formatCode="#,##0.00">
                  <c:v>13.75</c:v>
                </c:pt>
                <c:pt idx="6808" formatCode="#,##0.00">
                  <c:v>13.75</c:v>
                </c:pt>
                <c:pt idx="6809" formatCode="#,##0.00">
                  <c:v>13.75</c:v>
                </c:pt>
                <c:pt idx="6810" formatCode="#,##0.00">
                  <c:v>13.75</c:v>
                </c:pt>
                <c:pt idx="6811" formatCode="#,##0.00">
                  <c:v>13.75</c:v>
                </c:pt>
                <c:pt idx="6812" formatCode="#,##0.00">
                  <c:v>13.75</c:v>
                </c:pt>
                <c:pt idx="6813" formatCode="#,##0.00">
                  <c:v>13.75</c:v>
                </c:pt>
                <c:pt idx="6814" formatCode="#,##0.00">
                  <c:v>13.75</c:v>
                </c:pt>
                <c:pt idx="6815" formatCode="#,##0.00">
                  <c:v>13.75</c:v>
                </c:pt>
                <c:pt idx="6816" formatCode="#,##0.00">
                  <c:v>13.75</c:v>
                </c:pt>
                <c:pt idx="6817" formatCode="#,##0.00">
                  <c:v>13.75</c:v>
                </c:pt>
                <c:pt idx="6818" formatCode="#,##0.00">
                  <c:v>13.75</c:v>
                </c:pt>
                <c:pt idx="6819" formatCode="#,##0.00">
                  <c:v>13.75</c:v>
                </c:pt>
                <c:pt idx="6820" formatCode="#,##0.00">
                  <c:v>13.75</c:v>
                </c:pt>
                <c:pt idx="6821" formatCode="#,##0.00">
                  <c:v>13.75</c:v>
                </c:pt>
                <c:pt idx="6822" formatCode="#,##0.00">
                  <c:v>13.75</c:v>
                </c:pt>
                <c:pt idx="6823" formatCode="#,##0.00">
                  <c:v>13.75</c:v>
                </c:pt>
                <c:pt idx="6824" formatCode="#,##0.00">
                  <c:v>13.75</c:v>
                </c:pt>
                <c:pt idx="6825" formatCode="#,##0.00">
                  <c:v>13.75</c:v>
                </c:pt>
                <c:pt idx="6826" formatCode="#,##0.00">
                  <c:v>13.75</c:v>
                </c:pt>
                <c:pt idx="6827" formatCode="#,##0.00">
                  <c:v>13.75</c:v>
                </c:pt>
                <c:pt idx="6828" formatCode="#,##0.00">
                  <c:v>13.75</c:v>
                </c:pt>
                <c:pt idx="6829" formatCode="#,##0.00">
                  <c:v>13.75</c:v>
                </c:pt>
                <c:pt idx="6830" formatCode="#,##0.00">
                  <c:v>13.75</c:v>
                </c:pt>
                <c:pt idx="6831" formatCode="#,##0.00">
                  <c:v>13.75</c:v>
                </c:pt>
                <c:pt idx="6832" formatCode="#,##0.00">
                  <c:v>13.75</c:v>
                </c:pt>
                <c:pt idx="6833" formatCode="#,##0.00">
                  <c:v>13.75</c:v>
                </c:pt>
                <c:pt idx="6834" formatCode="#,##0.00">
                  <c:v>13.75</c:v>
                </c:pt>
                <c:pt idx="6835" formatCode="#,##0.00">
                  <c:v>13.75</c:v>
                </c:pt>
                <c:pt idx="6836" formatCode="#,##0.00">
                  <c:v>13.75</c:v>
                </c:pt>
                <c:pt idx="6837" formatCode="#,##0.00">
                  <c:v>13.75</c:v>
                </c:pt>
                <c:pt idx="6838" formatCode="#,##0.00">
                  <c:v>13.75</c:v>
                </c:pt>
                <c:pt idx="6839" formatCode="#,##0.00">
                  <c:v>13.75</c:v>
                </c:pt>
                <c:pt idx="6840" formatCode="#,##0.00">
                  <c:v>13.75</c:v>
                </c:pt>
                <c:pt idx="6841" formatCode="#,##0.00">
                  <c:v>13.75</c:v>
                </c:pt>
                <c:pt idx="6842" formatCode="#,##0.00">
                  <c:v>13.75</c:v>
                </c:pt>
                <c:pt idx="6843" formatCode="#,##0.00">
                  <c:v>13.75</c:v>
                </c:pt>
                <c:pt idx="6844" formatCode="#,##0.00">
                  <c:v>13.75</c:v>
                </c:pt>
                <c:pt idx="6845" formatCode="#,##0.00">
                  <c:v>13.75</c:v>
                </c:pt>
                <c:pt idx="6846" formatCode="#,##0.00">
                  <c:v>13.75</c:v>
                </c:pt>
                <c:pt idx="6847" formatCode="#,##0.00">
                  <c:v>13.75</c:v>
                </c:pt>
                <c:pt idx="6848" formatCode="#,##0.00">
                  <c:v>12.75</c:v>
                </c:pt>
                <c:pt idx="6849" formatCode="#,##0.00">
                  <c:v>12.75</c:v>
                </c:pt>
                <c:pt idx="6850" formatCode="#,##0.00">
                  <c:v>12.75</c:v>
                </c:pt>
                <c:pt idx="6851" formatCode="#,##0.00">
                  <c:v>12.75</c:v>
                </c:pt>
                <c:pt idx="6852" formatCode="#,##0.00">
                  <c:v>12.75</c:v>
                </c:pt>
                <c:pt idx="6853" formatCode="#,##0.00">
                  <c:v>12.75</c:v>
                </c:pt>
                <c:pt idx="6854" formatCode="#,##0.00">
                  <c:v>12.75</c:v>
                </c:pt>
                <c:pt idx="6855" formatCode="#,##0.00">
                  <c:v>12.75</c:v>
                </c:pt>
                <c:pt idx="6856" formatCode="#,##0.00">
                  <c:v>12.75</c:v>
                </c:pt>
                <c:pt idx="6857" formatCode="#,##0.00">
                  <c:v>12.75</c:v>
                </c:pt>
                <c:pt idx="6858" formatCode="#,##0.00">
                  <c:v>12.75</c:v>
                </c:pt>
                <c:pt idx="6859" formatCode="#,##0.00">
                  <c:v>12.75</c:v>
                </c:pt>
                <c:pt idx="6860" formatCode="#,##0.00">
                  <c:v>12.75</c:v>
                </c:pt>
                <c:pt idx="6861" formatCode="#,##0.00">
                  <c:v>12.75</c:v>
                </c:pt>
                <c:pt idx="6862" formatCode="#,##0.00">
                  <c:v>12.75</c:v>
                </c:pt>
                <c:pt idx="6863" formatCode="#,##0.00">
                  <c:v>12.75</c:v>
                </c:pt>
                <c:pt idx="6864" formatCode="#,##0.00">
                  <c:v>12.75</c:v>
                </c:pt>
                <c:pt idx="6865" formatCode="#,##0.00">
                  <c:v>12.75</c:v>
                </c:pt>
                <c:pt idx="6866" formatCode="#,##0.00">
                  <c:v>12.75</c:v>
                </c:pt>
                <c:pt idx="6867" formatCode="#,##0.00">
                  <c:v>12.75</c:v>
                </c:pt>
                <c:pt idx="6868" formatCode="#,##0.00">
                  <c:v>12.75</c:v>
                </c:pt>
                <c:pt idx="6869" formatCode="#,##0.00">
                  <c:v>12.75</c:v>
                </c:pt>
                <c:pt idx="6870" formatCode="#,##0.00">
                  <c:v>12.75</c:v>
                </c:pt>
                <c:pt idx="6871" formatCode="#,##0.00">
                  <c:v>12.75</c:v>
                </c:pt>
                <c:pt idx="6872" formatCode="#,##0.00">
                  <c:v>12.75</c:v>
                </c:pt>
                <c:pt idx="6873" formatCode="#,##0.00">
                  <c:v>12.75</c:v>
                </c:pt>
                <c:pt idx="6874" formatCode="#,##0.00">
                  <c:v>12.75</c:v>
                </c:pt>
                <c:pt idx="6875" formatCode="#,##0.00">
                  <c:v>12.75</c:v>
                </c:pt>
                <c:pt idx="6876" formatCode="#,##0.00">
                  <c:v>12.75</c:v>
                </c:pt>
                <c:pt idx="6877" formatCode="#,##0.00">
                  <c:v>12.75</c:v>
                </c:pt>
                <c:pt idx="6878" formatCode="#,##0.00">
                  <c:v>12.75</c:v>
                </c:pt>
                <c:pt idx="6879" formatCode="#,##0.00">
                  <c:v>12.75</c:v>
                </c:pt>
                <c:pt idx="6880" formatCode="#,##0.00">
                  <c:v>12.75</c:v>
                </c:pt>
                <c:pt idx="6881" formatCode="#,##0.00">
                  <c:v>12.75</c:v>
                </c:pt>
                <c:pt idx="6882" formatCode="#,##0.00">
                  <c:v>12.75</c:v>
                </c:pt>
                <c:pt idx="6883" formatCode="#,##0.00">
                  <c:v>12.75</c:v>
                </c:pt>
                <c:pt idx="6884" formatCode="#,##0.00">
                  <c:v>12.75</c:v>
                </c:pt>
                <c:pt idx="6885" formatCode="#,##0.00">
                  <c:v>12.75</c:v>
                </c:pt>
                <c:pt idx="6886" formatCode="#,##0.00">
                  <c:v>12.75</c:v>
                </c:pt>
                <c:pt idx="6887" formatCode="#,##0.00">
                  <c:v>12.75</c:v>
                </c:pt>
                <c:pt idx="6888" formatCode="#,##0.00">
                  <c:v>12.75</c:v>
                </c:pt>
                <c:pt idx="6889" formatCode="#,##0.00">
                  <c:v>12.75</c:v>
                </c:pt>
                <c:pt idx="6890" formatCode="#,##0.00">
                  <c:v>12.75</c:v>
                </c:pt>
                <c:pt idx="6891" formatCode="#,##0.00">
                  <c:v>12.75</c:v>
                </c:pt>
                <c:pt idx="6892" formatCode="#,##0.00">
                  <c:v>12.75</c:v>
                </c:pt>
                <c:pt idx="6893" formatCode="#,##0.00">
                  <c:v>12.75</c:v>
                </c:pt>
                <c:pt idx="6894" formatCode="#,##0.00">
                  <c:v>12.75</c:v>
                </c:pt>
                <c:pt idx="6895" formatCode="#,##0.00">
                  <c:v>12.75</c:v>
                </c:pt>
                <c:pt idx="6896" formatCode="#,##0.00">
                  <c:v>12.75</c:v>
                </c:pt>
                <c:pt idx="6897" formatCode="#,##0.00">
                  <c:v>11.25</c:v>
                </c:pt>
                <c:pt idx="6898" formatCode="#,##0.00">
                  <c:v>11.25</c:v>
                </c:pt>
                <c:pt idx="6899" formatCode="#,##0.00">
                  <c:v>11.25</c:v>
                </c:pt>
                <c:pt idx="6900" formatCode="#,##0.00">
                  <c:v>11.25</c:v>
                </c:pt>
                <c:pt idx="6901" formatCode="#,##0.00">
                  <c:v>11.25</c:v>
                </c:pt>
                <c:pt idx="6902" formatCode="#,##0.00">
                  <c:v>11.25</c:v>
                </c:pt>
                <c:pt idx="6903" formatCode="#,##0.00">
                  <c:v>11.25</c:v>
                </c:pt>
                <c:pt idx="6904" formatCode="#,##0.00">
                  <c:v>11.25</c:v>
                </c:pt>
                <c:pt idx="6905" formatCode="#,##0.00">
                  <c:v>11.25</c:v>
                </c:pt>
                <c:pt idx="6906" formatCode="#,##0.00">
                  <c:v>11.25</c:v>
                </c:pt>
                <c:pt idx="6907" formatCode="#,##0.00">
                  <c:v>11.25</c:v>
                </c:pt>
                <c:pt idx="6908" formatCode="#,##0.00">
                  <c:v>11.25</c:v>
                </c:pt>
                <c:pt idx="6909" formatCode="#,##0.00">
                  <c:v>11.25</c:v>
                </c:pt>
                <c:pt idx="6910" formatCode="#,##0.00">
                  <c:v>11.25</c:v>
                </c:pt>
                <c:pt idx="6911" formatCode="#,##0.00">
                  <c:v>11.25</c:v>
                </c:pt>
                <c:pt idx="6912" formatCode="#,##0.00">
                  <c:v>11.25</c:v>
                </c:pt>
                <c:pt idx="6913" formatCode="#,##0.00">
                  <c:v>11.25</c:v>
                </c:pt>
                <c:pt idx="6914" formatCode="#,##0.00">
                  <c:v>11.25</c:v>
                </c:pt>
                <c:pt idx="6915" formatCode="#,##0.00">
                  <c:v>11.25</c:v>
                </c:pt>
                <c:pt idx="6916" formatCode="#,##0.00">
                  <c:v>11.25</c:v>
                </c:pt>
                <c:pt idx="6917" formatCode="#,##0.00">
                  <c:v>11.25</c:v>
                </c:pt>
                <c:pt idx="6918" formatCode="#,##0.00">
                  <c:v>11.25</c:v>
                </c:pt>
                <c:pt idx="6919" formatCode="#,##0.00">
                  <c:v>11.25</c:v>
                </c:pt>
                <c:pt idx="6920" formatCode="#,##0.00">
                  <c:v>11.25</c:v>
                </c:pt>
                <c:pt idx="6921" formatCode="#,##0.00">
                  <c:v>11.25</c:v>
                </c:pt>
                <c:pt idx="6922" formatCode="#,##0.00">
                  <c:v>11.25</c:v>
                </c:pt>
                <c:pt idx="6923" formatCode="#,##0.00">
                  <c:v>11.25</c:v>
                </c:pt>
                <c:pt idx="6924" formatCode="#,##0.00">
                  <c:v>11.25</c:v>
                </c:pt>
                <c:pt idx="6925" formatCode="#,##0.00">
                  <c:v>11.25</c:v>
                </c:pt>
                <c:pt idx="6926" formatCode="#,##0.00">
                  <c:v>11.25</c:v>
                </c:pt>
                <c:pt idx="6927" formatCode="#,##0.00">
                  <c:v>11.25</c:v>
                </c:pt>
                <c:pt idx="6928" formatCode="#,##0.00">
                  <c:v>11.25</c:v>
                </c:pt>
                <c:pt idx="6929" formatCode="#,##0.00">
                  <c:v>11.25</c:v>
                </c:pt>
                <c:pt idx="6930" formatCode="#,##0.00">
                  <c:v>11.25</c:v>
                </c:pt>
                <c:pt idx="6931" formatCode="#,##0.00">
                  <c:v>11.25</c:v>
                </c:pt>
                <c:pt idx="6932" formatCode="#,##0.00">
                  <c:v>11.25</c:v>
                </c:pt>
                <c:pt idx="6933" formatCode="#,##0.00">
                  <c:v>11.25</c:v>
                </c:pt>
                <c:pt idx="6934" formatCode="#,##0.00">
                  <c:v>11.25</c:v>
                </c:pt>
                <c:pt idx="6935" formatCode="#,##0.00">
                  <c:v>11.25</c:v>
                </c:pt>
                <c:pt idx="6936" formatCode="#,##0.00">
                  <c:v>11.25</c:v>
                </c:pt>
                <c:pt idx="6937" formatCode="#,##0.00">
                  <c:v>11.25</c:v>
                </c:pt>
                <c:pt idx="6938" formatCode="#,##0.00">
                  <c:v>11.25</c:v>
                </c:pt>
                <c:pt idx="6939" formatCode="#,##0.00">
                  <c:v>11.25</c:v>
                </c:pt>
                <c:pt idx="6940" formatCode="#,##0.00">
                  <c:v>11.25</c:v>
                </c:pt>
                <c:pt idx="6941" formatCode="#,##0.00">
                  <c:v>11.25</c:v>
                </c:pt>
                <c:pt idx="6942" formatCode="#,##0.00">
                  <c:v>11.25</c:v>
                </c:pt>
                <c:pt idx="6943" formatCode="#,##0.00">
                  <c:v>11.25</c:v>
                </c:pt>
                <c:pt idx="6944" formatCode="#,##0.00">
                  <c:v>11.25</c:v>
                </c:pt>
                <c:pt idx="6945" formatCode="#,##0.00">
                  <c:v>11.25</c:v>
                </c:pt>
                <c:pt idx="6946" formatCode="#,##0.00">
                  <c:v>10.25</c:v>
                </c:pt>
                <c:pt idx="6947" formatCode="#,##0.00">
                  <c:v>10.25</c:v>
                </c:pt>
                <c:pt idx="6948" formatCode="#,##0.00">
                  <c:v>10.25</c:v>
                </c:pt>
                <c:pt idx="6949" formatCode="#,##0.00">
                  <c:v>10.25</c:v>
                </c:pt>
                <c:pt idx="6950" formatCode="#,##0.00">
                  <c:v>10.25</c:v>
                </c:pt>
                <c:pt idx="6951" formatCode="#,##0.00">
                  <c:v>10.25</c:v>
                </c:pt>
                <c:pt idx="6952" formatCode="#,##0.00">
                  <c:v>10.25</c:v>
                </c:pt>
                <c:pt idx="6953" formatCode="#,##0.00">
                  <c:v>10.25</c:v>
                </c:pt>
                <c:pt idx="6954" formatCode="#,##0.00">
                  <c:v>10.25</c:v>
                </c:pt>
                <c:pt idx="6955" formatCode="#,##0.00">
                  <c:v>10.25</c:v>
                </c:pt>
                <c:pt idx="6956" formatCode="#,##0.00">
                  <c:v>10.25</c:v>
                </c:pt>
                <c:pt idx="6957" formatCode="#,##0.00">
                  <c:v>10.25</c:v>
                </c:pt>
                <c:pt idx="6958" formatCode="#,##0.00">
                  <c:v>10.25</c:v>
                </c:pt>
                <c:pt idx="6959" formatCode="#,##0.00">
                  <c:v>10.25</c:v>
                </c:pt>
                <c:pt idx="6960" formatCode="#,##0.00">
                  <c:v>10.25</c:v>
                </c:pt>
                <c:pt idx="6961" formatCode="#,##0.00">
                  <c:v>10.25</c:v>
                </c:pt>
                <c:pt idx="6962" formatCode="#,##0.00">
                  <c:v>10.25</c:v>
                </c:pt>
                <c:pt idx="6963" formatCode="#,##0.00">
                  <c:v>10.25</c:v>
                </c:pt>
                <c:pt idx="6964" formatCode="#,##0.00">
                  <c:v>10.25</c:v>
                </c:pt>
                <c:pt idx="6965" formatCode="#,##0.00">
                  <c:v>10.25</c:v>
                </c:pt>
                <c:pt idx="6966" formatCode="#,##0.00">
                  <c:v>10.25</c:v>
                </c:pt>
                <c:pt idx="6967" formatCode="#,##0.00">
                  <c:v>10.25</c:v>
                </c:pt>
                <c:pt idx="6968" formatCode="#,##0.00">
                  <c:v>10.25</c:v>
                </c:pt>
                <c:pt idx="6969" formatCode="#,##0.00">
                  <c:v>10.25</c:v>
                </c:pt>
                <c:pt idx="6970" formatCode="#,##0.00">
                  <c:v>10.25</c:v>
                </c:pt>
                <c:pt idx="6971" formatCode="#,##0.00">
                  <c:v>10.25</c:v>
                </c:pt>
                <c:pt idx="6972" formatCode="#,##0.00">
                  <c:v>10.25</c:v>
                </c:pt>
                <c:pt idx="6973" formatCode="#,##0.00">
                  <c:v>10.25</c:v>
                </c:pt>
                <c:pt idx="6974" formatCode="#,##0.00">
                  <c:v>10.25</c:v>
                </c:pt>
                <c:pt idx="6975" formatCode="#,##0.00">
                  <c:v>10.25</c:v>
                </c:pt>
                <c:pt idx="6976" formatCode="#,##0.00">
                  <c:v>10.25</c:v>
                </c:pt>
                <c:pt idx="6977" formatCode="#,##0.00">
                  <c:v>10.25</c:v>
                </c:pt>
                <c:pt idx="6978" formatCode="#,##0.00">
                  <c:v>10.25</c:v>
                </c:pt>
                <c:pt idx="6979" formatCode="#,##0.00">
                  <c:v>10.25</c:v>
                </c:pt>
                <c:pt idx="6980" formatCode="#,##0.00">
                  <c:v>10.25</c:v>
                </c:pt>
                <c:pt idx="6981" formatCode="#,##0.00">
                  <c:v>10.25</c:v>
                </c:pt>
                <c:pt idx="6982" formatCode="#,##0.00">
                  <c:v>10.25</c:v>
                </c:pt>
                <c:pt idx="6983" formatCode="#,##0.00">
                  <c:v>10.25</c:v>
                </c:pt>
                <c:pt idx="6984" formatCode="#,##0.00">
                  <c:v>10.25</c:v>
                </c:pt>
                <c:pt idx="6985" formatCode="#,##0.00">
                  <c:v>10.25</c:v>
                </c:pt>
                <c:pt idx="6986" formatCode="#,##0.00">
                  <c:v>10.25</c:v>
                </c:pt>
                <c:pt idx="6987" formatCode="#,##0.00">
                  <c:v>10.25</c:v>
                </c:pt>
                <c:pt idx="6988" formatCode="#,##0.00">
                  <c:v>10.25</c:v>
                </c:pt>
                <c:pt idx="6989" formatCode="#,##0.00">
                  <c:v>9.25</c:v>
                </c:pt>
                <c:pt idx="6990" formatCode="#,##0.00">
                  <c:v>9.25</c:v>
                </c:pt>
                <c:pt idx="6991" formatCode="#,##0.00">
                  <c:v>9.25</c:v>
                </c:pt>
                <c:pt idx="6992" formatCode="#,##0.00">
                  <c:v>9.25</c:v>
                </c:pt>
                <c:pt idx="6993" formatCode="#,##0.00">
                  <c:v>9.25</c:v>
                </c:pt>
                <c:pt idx="6994" formatCode="#,##0.00">
                  <c:v>9.25</c:v>
                </c:pt>
                <c:pt idx="6995" formatCode="#,##0.00">
                  <c:v>9.25</c:v>
                </c:pt>
                <c:pt idx="6996" formatCode="#,##0.00">
                  <c:v>9.25</c:v>
                </c:pt>
                <c:pt idx="6997" formatCode="#,##0.00">
                  <c:v>9.25</c:v>
                </c:pt>
                <c:pt idx="6998" formatCode="#,##0.00">
                  <c:v>9.25</c:v>
                </c:pt>
                <c:pt idx="6999" formatCode="#,##0.00">
                  <c:v>9.25</c:v>
                </c:pt>
                <c:pt idx="7000" formatCode="#,##0.00">
                  <c:v>9.25</c:v>
                </c:pt>
                <c:pt idx="7001" formatCode="#,##0.00">
                  <c:v>9.25</c:v>
                </c:pt>
                <c:pt idx="7002" formatCode="#,##0.00">
                  <c:v>9.25</c:v>
                </c:pt>
                <c:pt idx="7003" formatCode="#,##0.00">
                  <c:v>9.25</c:v>
                </c:pt>
                <c:pt idx="7004" formatCode="#,##0.00">
                  <c:v>9.25</c:v>
                </c:pt>
                <c:pt idx="7005" formatCode="#,##0.00">
                  <c:v>9.25</c:v>
                </c:pt>
                <c:pt idx="7006" formatCode="#,##0.00">
                  <c:v>9.25</c:v>
                </c:pt>
                <c:pt idx="7007" formatCode="#,##0.00">
                  <c:v>9.25</c:v>
                </c:pt>
                <c:pt idx="7008" formatCode="#,##0.00">
                  <c:v>9.25</c:v>
                </c:pt>
                <c:pt idx="7009" formatCode="#,##0.00">
                  <c:v>9.25</c:v>
                </c:pt>
                <c:pt idx="7010" formatCode="#,##0.00">
                  <c:v>9.25</c:v>
                </c:pt>
                <c:pt idx="7011" formatCode="#,##0.00">
                  <c:v>9.25</c:v>
                </c:pt>
                <c:pt idx="7012" formatCode="#,##0.00">
                  <c:v>9.25</c:v>
                </c:pt>
                <c:pt idx="7013" formatCode="#,##0.00">
                  <c:v>9.25</c:v>
                </c:pt>
                <c:pt idx="7014" formatCode="#,##0.00">
                  <c:v>9.25</c:v>
                </c:pt>
                <c:pt idx="7015" formatCode="#,##0.00">
                  <c:v>9.25</c:v>
                </c:pt>
                <c:pt idx="7016" formatCode="#,##0.00">
                  <c:v>9.25</c:v>
                </c:pt>
                <c:pt idx="7017" formatCode="#,##0.00">
                  <c:v>9.25</c:v>
                </c:pt>
                <c:pt idx="7018" formatCode="#,##0.00">
                  <c:v>9.25</c:v>
                </c:pt>
                <c:pt idx="7019" formatCode="#,##0.00">
                  <c:v>9.25</c:v>
                </c:pt>
                <c:pt idx="7020" formatCode="#,##0.00">
                  <c:v>9.25</c:v>
                </c:pt>
                <c:pt idx="7021" formatCode="#,##0.00">
                  <c:v>9.25</c:v>
                </c:pt>
                <c:pt idx="7022" formatCode="#,##0.00">
                  <c:v>9.25</c:v>
                </c:pt>
                <c:pt idx="7023" formatCode="#,##0.00">
                  <c:v>9.25</c:v>
                </c:pt>
                <c:pt idx="7024" formatCode="#,##0.00">
                  <c:v>9.25</c:v>
                </c:pt>
                <c:pt idx="7025" formatCode="#,##0.00">
                  <c:v>9.25</c:v>
                </c:pt>
                <c:pt idx="7026" formatCode="#,##0.00">
                  <c:v>9.25</c:v>
                </c:pt>
                <c:pt idx="7027" formatCode="#,##0.00">
                  <c:v>9.25</c:v>
                </c:pt>
                <c:pt idx="7028" formatCode="#,##0.00">
                  <c:v>9.25</c:v>
                </c:pt>
                <c:pt idx="7029" formatCode="#,##0.00">
                  <c:v>9.25</c:v>
                </c:pt>
                <c:pt idx="7030" formatCode="#,##0.00">
                  <c:v>8.75</c:v>
                </c:pt>
                <c:pt idx="7031" formatCode="#,##0.00">
                  <c:v>8.75</c:v>
                </c:pt>
                <c:pt idx="7032" formatCode="#,##0.00">
                  <c:v>8.75</c:v>
                </c:pt>
                <c:pt idx="7033" formatCode="#,##0.00">
                  <c:v>8.75</c:v>
                </c:pt>
                <c:pt idx="7034" formatCode="#,##0.00">
                  <c:v>8.75</c:v>
                </c:pt>
                <c:pt idx="7035" formatCode="#,##0.00">
                  <c:v>8.75</c:v>
                </c:pt>
                <c:pt idx="7036" formatCode="#,##0.00">
                  <c:v>8.75</c:v>
                </c:pt>
                <c:pt idx="7037" formatCode="#,##0.00">
                  <c:v>8.75</c:v>
                </c:pt>
                <c:pt idx="7038" formatCode="#,##0.00">
                  <c:v>8.75</c:v>
                </c:pt>
                <c:pt idx="7039" formatCode="#,##0.00">
                  <c:v>8.75</c:v>
                </c:pt>
                <c:pt idx="7040" formatCode="#,##0.00">
                  <c:v>8.75</c:v>
                </c:pt>
                <c:pt idx="7041" formatCode="#,##0.00">
                  <c:v>8.75</c:v>
                </c:pt>
                <c:pt idx="7042" formatCode="#,##0.00">
                  <c:v>8.75</c:v>
                </c:pt>
                <c:pt idx="7043" formatCode="#,##0.00">
                  <c:v>8.75</c:v>
                </c:pt>
                <c:pt idx="7044" formatCode="#,##0.00">
                  <c:v>8.75</c:v>
                </c:pt>
                <c:pt idx="7045" formatCode="#,##0.00">
                  <c:v>8.75</c:v>
                </c:pt>
                <c:pt idx="7046" formatCode="#,##0.00">
                  <c:v>8.75</c:v>
                </c:pt>
                <c:pt idx="7047" formatCode="#,##0.00">
                  <c:v>8.75</c:v>
                </c:pt>
                <c:pt idx="7048" formatCode="#,##0.00">
                  <c:v>8.75</c:v>
                </c:pt>
                <c:pt idx="7049" formatCode="#,##0.00">
                  <c:v>8.75</c:v>
                </c:pt>
                <c:pt idx="7050" formatCode="#,##0.00">
                  <c:v>8.75</c:v>
                </c:pt>
                <c:pt idx="7051" formatCode="#,##0.00">
                  <c:v>8.75</c:v>
                </c:pt>
                <c:pt idx="7052" formatCode="#,##0.00">
                  <c:v>8.75</c:v>
                </c:pt>
                <c:pt idx="7053" formatCode="#,##0.00">
                  <c:v>8.75</c:v>
                </c:pt>
                <c:pt idx="7054" formatCode="#,##0.00">
                  <c:v>8.75</c:v>
                </c:pt>
                <c:pt idx="7055" formatCode="#,##0.00">
                  <c:v>8.75</c:v>
                </c:pt>
                <c:pt idx="7056" formatCode="#,##0.00">
                  <c:v>8.75</c:v>
                </c:pt>
                <c:pt idx="7057" formatCode="#,##0.00">
                  <c:v>8.75</c:v>
                </c:pt>
                <c:pt idx="7058" formatCode="#,##0.00">
                  <c:v>8.75</c:v>
                </c:pt>
                <c:pt idx="7059" formatCode="#,##0.00">
                  <c:v>8.75</c:v>
                </c:pt>
                <c:pt idx="7060" formatCode="#,##0.00">
                  <c:v>8.75</c:v>
                </c:pt>
                <c:pt idx="7061" formatCode="#,##0.00">
                  <c:v>8.75</c:v>
                </c:pt>
                <c:pt idx="7062" formatCode="#,##0.00">
                  <c:v>8.75</c:v>
                </c:pt>
                <c:pt idx="7063" formatCode="#,##0.00">
                  <c:v>8.75</c:v>
                </c:pt>
                <c:pt idx="7064" formatCode="#,##0.00">
                  <c:v>8.75</c:v>
                </c:pt>
                <c:pt idx="7065" formatCode="#,##0.00">
                  <c:v>8.75</c:v>
                </c:pt>
                <c:pt idx="7066" formatCode="#,##0.00">
                  <c:v>8.75</c:v>
                </c:pt>
                <c:pt idx="7067" formatCode="#,##0.00">
                  <c:v>8.75</c:v>
                </c:pt>
                <c:pt idx="7068" formatCode="#,##0.00">
                  <c:v>8.75</c:v>
                </c:pt>
                <c:pt idx="7069" formatCode="#,##0.00">
                  <c:v>8.75</c:v>
                </c:pt>
                <c:pt idx="7070" formatCode="#,##0.00">
                  <c:v>8.75</c:v>
                </c:pt>
                <c:pt idx="7071" formatCode="#,##0.00">
                  <c:v>8.75</c:v>
                </c:pt>
                <c:pt idx="7072" formatCode="#,##0.00">
                  <c:v>8.75</c:v>
                </c:pt>
                <c:pt idx="7073" formatCode="#,##0.00">
                  <c:v>8.75</c:v>
                </c:pt>
                <c:pt idx="7074" formatCode="#,##0.00">
                  <c:v>8.75</c:v>
                </c:pt>
                <c:pt idx="7075" formatCode="#,##0.00">
                  <c:v>8.75</c:v>
                </c:pt>
                <c:pt idx="7076" formatCode="#,##0.00">
                  <c:v>8.75</c:v>
                </c:pt>
                <c:pt idx="7077" formatCode="#,##0.00">
                  <c:v>8.75</c:v>
                </c:pt>
                <c:pt idx="7078" formatCode="#,##0.00">
                  <c:v>8.75</c:v>
                </c:pt>
                <c:pt idx="7079" formatCode="#,##0.00">
                  <c:v>8.75</c:v>
                </c:pt>
                <c:pt idx="7080" formatCode="#,##0.00">
                  <c:v>8.75</c:v>
                </c:pt>
                <c:pt idx="7081" formatCode="#,##0.00">
                  <c:v>8.75</c:v>
                </c:pt>
                <c:pt idx="7082" formatCode="#,##0.00">
                  <c:v>8.75</c:v>
                </c:pt>
                <c:pt idx="7083" formatCode="#,##0.00">
                  <c:v>8.75</c:v>
                </c:pt>
                <c:pt idx="7084" formatCode="#,##0.00">
                  <c:v>8.75</c:v>
                </c:pt>
                <c:pt idx="7085" formatCode="#,##0.00">
                  <c:v>8.75</c:v>
                </c:pt>
                <c:pt idx="7086" formatCode="#,##0.00">
                  <c:v>8.75</c:v>
                </c:pt>
                <c:pt idx="7087" formatCode="#,##0.00">
                  <c:v>8.75</c:v>
                </c:pt>
                <c:pt idx="7088" formatCode="#,##0.00">
                  <c:v>8.75</c:v>
                </c:pt>
                <c:pt idx="7089" formatCode="#,##0.00">
                  <c:v>8.75</c:v>
                </c:pt>
                <c:pt idx="7090" formatCode="#,##0.00">
                  <c:v>8.75</c:v>
                </c:pt>
                <c:pt idx="7091" formatCode="#,##0.00">
                  <c:v>8.75</c:v>
                </c:pt>
                <c:pt idx="7092" formatCode="#,##0.00">
                  <c:v>8.75</c:v>
                </c:pt>
                <c:pt idx="7093" formatCode="#,##0.00">
                  <c:v>8.75</c:v>
                </c:pt>
                <c:pt idx="7094" formatCode="#,##0.00">
                  <c:v>8.75</c:v>
                </c:pt>
                <c:pt idx="7095" formatCode="#,##0.00">
                  <c:v>8.75</c:v>
                </c:pt>
                <c:pt idx="7096" formatCode="#,##0.00">
                  <c:v>8.75</c:v>
                </c:pt>
                <c:pt idx="7097" formatCode="#,##0.00">
                  <c:v>8.75</c:v>
                </c:pt>
                <c:pt idx="7098" formatCode="#,##0.00">
                  <c:v>8.75</c:v>
                </c:pt>
                <c:pt idx="7099" formatCode="#,##0.00">
                  <c:v>8.75</c:v>
                </c:pt>
                <c:pt idx="7100" formatCode="#,##0.00">
                  <c:v>8.75</c:v>
                </c:pt>
                <c:pt idx="7101" formatCode="#,##0.00">
                  <c:v>8.75</c:v>
                </c:pt>
                <c:pt idx="7102" formatCode="#,##0.00">
                  <c:v>8.75</c:v>
                </c:pt>
                <c:pt idx="7103" formatCode="#,##0.00">
                  <c:v>8.75</c:v>
                </c:pt>
                <c:pt idx="7104" formatCode="#,##0.00">
                  <c:v>8.75</c:v>
                </c:pt>
                <c:pt idx="7105" formatCode="#,##0.00">
                  <c:v>8.75</c:v>
                </c:pt>
                <c:pt idx="7106" formatCode="#,##0.00">
                  <c:v>8.75</c:v>
                </c:pt>
                <c:pt idx="7107" formatCode="#,##0.00">
                  <c:v>8.75</c:v>
                </c:pt>
                <c:pt idx="7108" formatCode="#,##0.00">
                  <c:v>8.75</c:v>
                </c:pt>
                <c:pt idx="7109" formatCode="#,##0.00">
                  <c:v>8.75</c:v>
                </c:pt>
                <c:pt idx="7110" formatCode="#,##0.00">
                  <c:v>8.75</c:v>
                </c:pt>
                <c:pt idx="7111" formatCode="#,##0.00">
                  <c:v>8.75</c:v>
                </c:pt>
                <c:pt idx="7112" formatCode="#,##0.00">
                  <c:v>8.75</c:v>
                </c:pt>
                <c:pt idx="7113" formatCode="#,##0.00">
                  <c:v>8.75</c:v>
                </c:pt>
                <c:pt idx="7114" formatCode="#,##0.00">
                  <c:v>8.75</c:v>
                </c:pt>
                <c:pt idx="7115" formatCode="#,##0.00">
                  <c:v>8.75</c:v>
                </c:pt>
                <c:pt idx="7116" formatCode="#,##0.00">
                  <c:v>8.75</c:v>
                </c:pt>
                <c:pt idx="7117" formatCode="#,##0.00">
                  <c:v>8.75</c:v>
                </c:pt>
                <c:pt idx="7118" formatCode="#,##0.00">
                  <c:v>8.75</c:v>
                </c:pt>
                <c:pt idx="7119" formatCode="#,##0.00">
                  <c:v>8.75</c:v>
                </c:pt>
                <c:pt idx="7120" formatCode="#,##0.00">
                  <c:v>8.75</c:v>
                </c:pt>
                <c:pt idx="7121" formatCode="#,##0.00">
                  <c:v>8.75</c:v>
                </c:pt>
                <c:pt idx="7122" formatCode="#,##0.00">
                  <c:v>8.75</c:v>
                </c:pt>
                <c:pt idx="7123" formatCode="#,##0.00">
                  <c:v>8.75</c:v>
                </c:pt>
                <c:pt idx="7124" formatCode="#,##0.00">
                  <c:v>8.75</c:v>
                </c:pt>
                <c:pt idx="7125" formatCode="#,##0.00">
                  <c:v>8.75</c:v>
                </c:pt>
                <c:pt idx="7126" formatCode="#,##0.00">
                  <c:v>8.75</c:v>
                </c:pt>
                <c:pt idx="7127" formatCode="#,##0.00">
                  <c:v>8.75</c:v>
                </c:pt>
                <c:pt idx="7128" formatCode="#,##0.00">
                  <c:v>8.75</c:v>
                </c:pt>
                <c:pt idx="7129" formatCode="#,##0.00">
                  <c:v>8.75</c:v>
                </c:pt>
                <c:pt idx="7130" formatCode="#,##0.00">
                  <c:v>8.75</c:v>
                </c:pt>
                <c:pt idx="7131" formatCode="#,##0.00">
                  <c:v>8.75</c:v>
                </c:pt>
                <c:pt idx="7132" formatCode="#,##0.00">
                  <c:v>8.75</c:v>
                </c:pt>
                <c:pt idx="7133" formatCode="#,##0.00">
                  <c:v>8.75</c:v>
                </c:pt>
                <c:pt idx="7134" formatCode="#,##0.00">
                  <c:v>8.75</c:v>
                </c:pt>
                <c:pt idx="7135" formatCode="#,##0.00">
                  <c:v>8.75</c:v>
                </c:pt>
                <c:pt idx="7136" formatCode="#,##0.00">
                  <c:v>8.75</c:v>
                </c:pt>
                <c:pt idx="7137" formatCode="#,##0.00">
                  <c:v>8.75</c:v>
                </c:pt>
                <c:pt idx="7138" formatCode="#,##0.00">
                  <c:v>8.75</c:v>
                </c:pt>
                <c:pt idx="7139" formatCode="#,##0.00">
                  <c:v>8.75</c:v>
                </c:pt>
                <c:pt idx="7140" formatCode="#,##0.00">
                  <c:v>8.75</c:v>
                </c:pt>
                <c:pt idx="7141" formatCode="#,##0.00">
                  <c:v>8.75</c:v>
                </c:pt>
                <c:pt idx="7142" formatCode="#,##0.00">
                  <c:v>8.75</c:v>
                </c:pt>
                <c:pt idx="7143" formatCode="#,##0.00">
                  <c:v>8.75</c:v>
                </c:pt>
                <c:pt idx="7144" formatCode="#,##0.00">
                  <c:v>8.75</c:v>
                </c:pt>
                <c:pt idx="7145" formatCode="#,##0.00">
                  <c:v>8.75</c:v>
                </c:pt>
                <c:pt idx="7146" formatCode="#,##0.00">
                  <c:v>8.75</c:v>
                </c:pt>
                <c:pt idx="7147" formatCode="#,##0.00">
                  <c:v>8.75</c:v>
                </c:pt>
                <c:pt idx="7148" formatCode="#,##0.00">
                  <c:v>8.75</c:v>
                </c:pt>
                <c:pt idx="7149" formatCode="#,##0.00">
                  <c:v>8.75</c:v>
                </c:pt>
                <c:pt idx="7150" formatCode="#,##0.00">
                  <c:v>8.75</c:v>
                </c:pt>
                <c:pt idx="7151" formatCode="#,##0.00">
                  <c:v>8.75</c:v>
                </c:pt>
                <c:pt idx="7152" formatCode="#,##0.00">
                  <c:v>8.75</c:v>
                </c:pt>
                <c:pt idx="7153" formatCode="#,##0.00">
                  <c:v>8.75</c:v>
                </c:pt>
                <c:pt idx="7154" formatCode="#,##0.00">
                  <c:v>8.75</c:v>
                </c:pt>
                <c:pt idx="7155" formatCode="#,##0.00">
                  <c:v>8.75</c:v>
                </c:pt>
                <c:pt idx="7156" formatCode="#,##0.00">
                  <c:v>8.75</c:v>
                </c:pt>
                <c:pt idx="7157" formatCode="#,##0.00">
                  <c:v>8.75</c:v>
                </c:pt>
                <c:pt idx="7158" formatCode="#,##0.00">
                  <c:v>8.75</c:v>
                </c:pt>
                <c:pt idx="7159" formatCode="#,##0.00">
                  <c:v>8.75</c:v>
                </c:pt>
                <c:pt idx="7160" formatCode="#,##0.00">
                  <c:v>8.75</c:v>
                </c:pt>
                <c:pt idx="7161" formatCode="#,##0.00">
                  <c:v>8.75</c:v>
                </c:pt>
                <c:pt idx="7162" formatCode="#,##0.00">
                  <c:v>8.75</c:v>
                </c:pt>
                <c:pt idx="7163" formatCode="#,##0.00">
                  <c:v>8.75</c:v>
                </c:pt>
                <c:pt idx="7164" formatCode="#,##0.00">
                  <c:v>8.75</c:v>
                </c:pt>
                <c:pt idx="7165" formatCode="#,##0.00">
                  <c:v>8.75</c:v>
                </c:pt>
                <c:pt idx="7166" formatCode="#,##0.00">
                  <c:v>8.75</c:v>
                </c:pt>
                <c:pt idx="7167" formatCode="#,##0.00">
                  <c:v>8.75</c:v>
                </c:pt>
                <c:pt idx="7168" formatCode="#,##0.00">
                  <c:v>8.75</c:v>
                </c:pt>
                <c:pt idx="7169" formatCode="#,##0.00">
                  <c:v>8.75</c:v>
                </c:pt>
                <c:pt idx="7170" formatCode="#,##0.00">
                  <c:v>8.75</c:v>
                </c:pt>
                <c:pt idx="7171" formatCode="#,##0.00">
                  <c:v>8.75</c:v>
                </c:pt>
                <c:pt idx="7172" formatCode="#,##0.00">
                  <c:v>8.75</c:v>
                </c:pt>
                <c:pt idx="7173" formatCode="#,##0.00">
                  <c:v>8.75</c:v>
                </c:pt>
                <c:pt idx="7174" formatCode="#,##0.00">
                  <c:v>8.75</c:v>
                </c:pt>
                <c:pt idx="7175" formatCode="#,##0.00">
                  <c:v>8.75</c:v>
                </c:pt>
                <c:pt idx="7176" formatCode="#,##0.00">
                  <c:v>8.75</c:v>
                </c:pt>
                <c:pt idx="7177" formatCode="#,##0.00">
                  <c:v>8.75</c:v>
                </c:pt>
                <c:pt idx="7178" formatCode="#,##0.00">
                  <c:v>8.75</c:v>
                </c:pt>
                <c:pt idx="7179" formatCode="#,##0.00">
                  <c:v>8.75</c:v>
                </c:pt>
                <c:pt idx="7180" formatCode="#,##0.00">
                  <c:v>8.75</c:v>
                </c:pt>
                <c:pt idx="7181" formatCode="#,##0.00">
                  <c:v>8.75</c:v>
                </c:pt>
                <c:pt idx="7182" formatCode="#,##0.00">
                  <c:v>8.75</c:v>
                </c:pt>
                <c:pt idx="7183" formatCode="#,##0.00">
                  <c:v>8.75</c:v>
                </c:pt>
                <c:pt idx="7184" formatCode="#,##0.00">
                  <c:v>8.75</c:v>
                </c:pt>
                <c:pt idx="7185" formatCode="#,##0.00">
                  <c:v>8.75</c:v>
                </c:pt>
                <c:pt idx="7186" formatCode="#,##0.00">
                  <c:v>8.75</c:v>
                </c:pt>
                <c:pt idx="7187" formatCode="#,##0.00">
                  <c:v>8.75</c:v>
                </c:pt>
                <c:pt idx="7188" formatCode="#,##0.00">
                  <c:v>8.75</c:v>
                </c:pt>
                <c:pt idx="7189" formatCode="#,##0.00">
                  <c:v>8.75</c:v>
                </c:pt>
                <c:pt idx="7190" formatCode="#,##0.00">
                  <c:v>8.75</c:v>
                </c:pt>
                <c:pt idx="7191" formatCode="#,##0.00">
                  <c:v>8.75</c:v>
                </c:pt>
                <c:pt idx="7192" formatCode="#,##0.00">
                  <c:v>8.75</c:v>
                </c:pt>
                <c:pt idx="7193" formatCode="#,##0.00">
                  <c:v>8.75</c:v>
                </c:pt>
                <c:pt idx="7194" formatCode="#,##0.00">
                  <c:v>8.75</c:v>
                </c:pt>
                <c:pt idx="7195" formatCode="#,##0.00">
                  <c:v>8.75</c:v>
                </c:pt>
                <c:pt idx="7196" formatCode="#,##0.00">
                  <c:v>8.75</c:v>
                </c:pt>
                <c:pt idx="7197" formatCode="#,##0.00">
                  <c:v>8.75</c:v>
                </c:pt>
                <c:pt idx="7198" formatCode="#,##0.00">
                  <c:v>8.75</c:v>
                </c:pt>
                <c:pt idx="7199" formatCode="#,##0.00">
                  <c:v>8.75</c:v>
                </c:pt>
                <c:pt idx="7200" formatCode="#,##0.00">
                  <c:v>8.75</c:v>
                </c:pt>
                <c:pt idx="7201" formatCode="#,##0.00">
                  <c:v>8.75</c:v>
                </c:pt>
                <c:pt idx="7202" formatCode="#,##0.00">
                  <c:v>8.75</c:v>
                </c:pt>
                <c:pt idx="7203" formatCode="#,##0.00">
                  <c:v>8.75</c:v>
                </c:pt>
                <c:pt idx="7204" formatCode="#,##0.00">
                  <c:v>8.75</c:v>
                </c:pt>
                <c:pt idx="7205" formatCode="#,##0.00">
                  <c:v>8.75</c:v>
                </c:pt>
                <c:pt idx="7206" formatCode="#,##0.00">
                  <c:v>8.75</c:v>
                </c:pt>
                <c:pt idx="7207" formatCode="#,##0.00">
                  <c:v>8.75</c:v>
                </c:pt>
                <c:pt idx="7208" formatCode="#,##0.00">
                  <c:v>8.75</c:v>
                </c:pt>
                <c:pt idx="7209" formatCode="#,##0.00">
                  <c:v>8.75</c:v>
                </c:pt>
                <c:pt idx="7210" formatCode="#,##0.00">
                  <c:v>8.75</c:v>
                </c:pt>
                <c:pt idx="7211" formatCode="#,##0.00">
                  <c:v>8.75</c:v>
                </c:pt>
                <c:pt idx="7212" formatCode="#,##0.00">
                  <c:v>8.75</c:v>
                </c:pt>
                <c:pt idx="7213" formatCode="#,##0.00">
                  <c:v>8.75</c:v>
                </c:pt>
                <c:pt idx="7214" formatCode="#,##0.00">
                  <c:v>8.75</c:v>
                </c:pt>
                <c:pt idx="7215" formatCode="#,##0.00">
                  <c:v>8.75</c:v>
                </c:pt>
                <c:pt idx="7216" formatCode="#,##0.00">
                  <c:v>8.75</c:v>
                </c:pt>
                <c:pt idx="7217" formatCode="#,##0.00">
                  <c:v>8.75</c:v>
                </c:pt>
                <c:pt idx="7218" formatCode="#,##0.00">
                  <c:v>8.75</c:v>
                </c:pt>
                <c:pt idx="7219" formatCode="#,##0.00">
                  <c:v>8.75</c:v>
                </c:pt>
                <c:pt idx="7220" formatCode="#,##0.00">
                  <c:v>8.75</c:v>
                </c:pt>
                <c:pt idx="7221" formatCode="#,##0.00">
                  <c:v>8.75</c:v>
                </c:pt>
                <c:pt idx="7222" formatCode="#,##0.00">
                  <c:v>8.75</c:v>
                </c:pt>
                <c:pt idx="7223" formatCode="#,##0.00">
                  <c:v>8.75</c:v>
                </c:pt>
                <c:pt idx="7224" formatCode="#,##0.00">
                  <c:v>8.75</c:v>
                </c:pt>
                <c:pt idx="7225" formatCode="#,##0.00">
                  <c:v>8.75</c:v>
                </c:pt>
                <c:pt idx="7226" formatCode="#,##0.00">
                  <c:v>8.75</c:v>
                </c:pt>
                <c:pt idx="7227" formatCode="#,##0.00">
                  <c:v>8.75</c:v>
                </c:pt>
                <c:pt idx="7228" formatCode="#,##0.00">
                  <c:v>8.75</c:v>
                </c:pt>
                <c:pt idx="7229" formatCode="#,##0.00">
                  <c:v>8.75</c:v>
                </c:pt>
                <c:pt idx="7230" formatCode="#,##0.00">
                  <c:v>8.75</c:v>
                </c:pt>
                <c:pt idx="7231" formatCode="#,##0.00">
                  <c:v>8.75</c:v>
                </c:pt>
                <c:pt idx="7232" formatCode="#,##0.00">
                  <c:v>8.75</c:v>
                </c:pt>
                <c:pt idx="7233" formatCode="#,##0.00">
                  <c:v>8.75</c:v>
                </c:pt>
                <c:pt idx="7234" formatCode="#,##0.00">
                  <c:v>8.75</c:v>
                </c:pt>
                <c:pt idx="7235" formatCode="#,##0.00">
                  <c:v>8.75</c:v>
                </c:pt>
                <c:pt idx="7236" formatCode="#,##0.00">
                  <c:v>8.75</c:v>
                </c:pt>
                <c:pt idx="7237" formatCode="#,##0.00">
                  <c:v>8.75</c:v>
                </c:pt>
                <c:pt idx="7238" formatCode="#,##0.00">
                  <c:v>8.75</c:v>
                </c:pt>
                <c:pt idx="7239" formatCode="#,##0.00">
                  <c:v>8.75</c:v>
                </c:pt>
                <c:pt idx="7240" formatCode="#,##0.00">
                  <c:v>8.75</c:v>
                </c:pt>
                <c:pt idx="7241" formatCode="#,##0.00">
                  <c:v>8.75</c:v>
                </c:pt>
                <c:pt idx="7242" formatCode="#,##0.00">
                  <c:v>8.75</c:v>
                </c:pt>
                <c:pt idx="7243" formatCode="#,##0.00">
                  <c:v>8.75</c:v>
                </c:pt>
                <c:pt idx="7244" formatCode="#,##0.00">
                  <c:v>8.75</c:v>
                </c:pt>
                <c:pt idx="7245" formatCode="#,##0.00">
                  <c:v>8.75</c:v>
                </c:pt>
                <c:pt idx="7246" formatCode="#,##0.00">
                  <c:v>8.75</c:v>
                </c:pt>
                <c:pt idx="7247" formatCode="#,##0.00">
                  <c:v>8.75</c:v>
                </c:pt>
                <c:pt idx="7248" formatCode="#,##0.00">
                  <c:v>8.75</c:v>
                </c:pt>
                <c:pt idx="7249" formatCode="#,##0.00">
                  <c:v>8.75</c:v>
                </c:pt>
                <c:pt idx="7250" formatCode="#,##0.00">
                  <c:v>8.75</c:v>
                </c:pt>
                <c:pt idx="7251" formatCode="#,##0.00">
                  <c:v>8.75</c:v>
                </c:pt>
                <c:pt idx="7252" formatCode="#,##0.00">
                  <c:v>8.75</c:v>
                </c:pt>
                <c:pt idx="7253" formatCode="#,##0.00">
                  <c:v>8.75</c:v>
                </c:pt>
                <c:pt idx="7254" formatCode="#,##0.00">
                  <c:v>8.75</c:v>
                </c:pt>
                <c:pt idx="7255" formatCode="#,##0.00">
                  <c:v>8.75</c:v>
                </c:pt>
                <c:pt idx="7256" formatCode="#,##0.00">
                  <c:v>8.75</c:v>
                </c:pt>
                <c:pt idx="7257" formatCode="#,##0.00">
                  <c:v>8.75</c:v>
                </c:pt>
                <c:pt idx="7258" formatCode="#,##0.00">
                  <c:v>8.75</c:v>
                </c:pt>
                <c:pt idx="7259" formatCode="#,##0.00">
                  <c:v>8.75</c:v>
                </c:pt>
                <c:pt idx="7260" formatCode="#,##0.00">
                  <c:v>8.75</c:v>
                </c:pt>
                <c:pt idx="7261" formatCode="#,##0.00">
                  <c:v>8.75</c:v>
                </c:pt>
                <c:pt idx="7262" formatCode="#,##0.00">
                  <c:v>8.75</c:v>
                </c:pt>
                <c:pt idx="7263" formatCode="#,##0.00">
                  <c:v>8.75</c:v>
                </c:pt>
                <c:pt idx="7264" formatCode="#,##0.00">
                  <c:v>8.75</c:v>
                </c:pt>
                <c:pt idx="7265" formatCode="#,##0.00">
                  <c:v>8.75</c:v>
                </c:pt>
                <c:pt idx="7266" formatCode="#,##0.00">
                  <c:v>8.75</c:v>
                </c:pt>
                <c:pt idx="7267" formatCode="#,##0.00">
                  <c:v>8.75</c:v>
                </c:pt>
                <c:pt idx="7268" formatCode="#,##0.00">
                  <c:v>8.75</c:v>
                </c:pt>
                <c:pt idx="7269" formatCode="#,##0.00">
                  <c:v>8.75</c:v>
                </c:pt>
                <c:pt idx="7270" formatCode="#,##0.00">
                  <c:v>8.75</c:v>
                </c:pt>
                <c:pt idx="7271" formatCode="#,##0.00">
                  <c:v>8.75</c:v>
                </c:pt>
                <c:pt idx="7272" formatCode="#,##0.00">
                  <c:v>8.75</c:v>
                </c:pt>
                <c:pt idx="7273" formatCode="#,##0.00">
                  <c:v>8.75</c:v>
                </c:pt>
                <c:pt idx="7274" formatCode="#,##0.00">
                  <c:v>8.75</c:v>
                </c:pt>
                <c:pt idx="7275" formatCode="#,##0.00">
                  <c:v>8.75</c:v>
                </c:pt>
                <c:pt idx="7276" formatCode="#,##0.00">
                  <c:v>8.75</c:v>
                </c:pt>
                <c:pt idx="7277" formatCode="#,##0.00">
                  <c:v>8.75</c:v>
                </c:pt>
                <c:pt idx="7278" formatCode="#,##0.00">
                  <c:v>8.75</c:v>
                </c:pt>
                <c:pt idx="7279" formatCode="#,##0.00">
                  <c:v>8.75</c:v>
                </c:pt>
                <c:pt idx="7280" formatCode="#,##0.00">
                  <c:v>8.75</c:v>
                </c:pt>
                <c:pt idx="7281" formatCode="#,##0.00">
                  <c:v>8.75</c:v>
                </c:pt>
                <c:pt idx="7282" formatCode="#,##0.00">
                  <c:v>8.75</c:v>
                </c:pt>
                <c:pt idx="7283" formatCode="#,##0.00">
                  <c:v>8.75</c:v>
                </c:pt>
                <c:pt idx="7284" formatCode="#,##0.00">
                  <c:v>8.75</c:v>
                </c:pt>
                <c:pt idx="7285" formatCode="#,##0.00">
                  <c:v>8.75</c:v>
                </c:pt>
                <c:pt idx="7286" formatCode="#,##0.00">
                  <c:v>8.75</c:v>
                </c:pt>
                <c:pt idx="7287" formatCode="#,##0.00">
                  <c:v>8.75</c:v>
                </c:pt>
                <c:pt idx="7288" formatCode="#,##0.00">
                  <c:v>8.75</c:v>
                </c:pt>
                <c:pt idx="7289" formatCode="#,##0.00">
                  <c:v>8.75</c:v>
                </c:pt>
                <c:pt idx="7290" formatCode="#,##0.00">
                  <c:v>8.75</c:v>
                </c:pt>
                <c:pt idx="7291" formatCode="#,##0.00">
                  <c:v>8.75</c:v>
                </c:pt>
                <c:pt idx="7292" formatCode="#,##0.00">
                  <c:v>8.75</c:v>
                </c:pt>
                <c:pt idx="7293" formatCode="#,##0.00">
                  <c:v>8.75</c:v>
                </c:pt>
                <c:pt idx="7294" formatCode="#,##0.00">
                  <c:v>8.75</c:v>
                </c:pt>
                <c:pt idx="7295" formatCode="#,##0.00">
                  <c:v>8.75</c:v>
                </c:pt>
                <c:pt idx="7296" formatCode="#,##0.00">
                  <c:v>8.75</c:v>
                </c:pt>
                <c:pt idx="7297" formatCode="#,##0.00">
                  <c:v>8.75</c:v>
                </c:pt>
                <c:pt idx="7298" formatCode="#,##0.00">
                  <c:v>8.75</c:v>
                </c:pt>
                <c:pt idx="7299" formatCode="#,##0.00">
                  <c:v>8.75</c:v>
                </c:pt>
                <c:pt idx="7300" formatCode="#,##0.00">
                  <c:v>8.75</c:v>
                </c:pt>
                <c:pt idx="7301" formatCode="#,##0.00">
                  <c:v>8.75</c:v>
                </c:pt>
                <c:pt idx="7302" formatCode="#,##0.00">
                  <c:v>8.75</c:v>
                </c:pt>
                <c:pt idx="7303" formatCode="#,##0.00">
                  <c:v>8.75</c:v>
                </c:pt>
                <c:pt idx="7304" formatCode="#,##0.00">
                  <c:v>8.75</c:v>
                </c:pt>
                <c:pt idx="7305" formatCode="#,##0.00">
                  <c:v>8.75</c:v>
                </c:pt>
                <c:pt idx="7306" formatCode="#,##0.00">
                  <c:v>8.75</c:v>
                </c:pt>
                <c:pt idx="7307" formatCode="#,##0.00">
                  <c:v>8.75</c:v>
                </c:pt>
                <c:pt idx="7308" formatCode="#,##0.00">
                  <c:v>8.75</c:v>
                </c:pt>
                <c:pt idx="7309" formatCode="#,##0.00">
                  <c:v>8.75</c:v>
                </c:pt>
                <c:pt idx="7310" formatCode="#,##0.00">
                  <c:v>9.5</c:v>
                </c:pt>
                <c:pt idx="7311" formatCode="#,##0.00">
                  <c:v>9.5</c:v>
                </c:pt>
                <c:pt idx="7312" formatCode="#,##0.00">
                  <c:v>9.5</c:v>
                </c:pt>
                <c:pt idx="7313" formatCode="#,##0.00">
                  <c:v>9.5</c:v>
                </c:pt>
                <c:pt idx="7314" formatCode="#,##0.00">
                  <c:v>9.5</c:v>
                </c:pt>
                <c:pt idx="7315" formatCode="#,##0.00">
                  <c:v>9.5</c:v>
                </c:pt>
                <c:pt idx="7316" formatCode="#,##0.00">
                  <c:v>9.5</c:v>
                </c:pt>
                <c:pt idx="7317" formatCode="#,##0.00">
                  <c:v>9.5</c:v>
                </c:pt>
                <c:pt idx="7318" formatCode="#,##0.00">
                  <c:v>9.5</c:v>
                </c:pt>
                <c:pt idx="7319" formatCode="#,##0.00">
                  <c:v>9.5</c:v>
                </c:pt>
                <c:pt idx="7320" formatCode="#,##0.00">
                  <c:v>9.5</c:v>
                </c:pt>
                <c:pt idx="7321" formatCode="#,##0.00">
                  <c:v>9.5</c:v>
                </c:pt>
                <c:pt idx="7322" formatCode="#,##0.00">
                  <c:v>9.5</c:v>
                </c:pt>
                <c:pt idx="7323" formatCode="#,##0.00">
                  <c:v>9.5</c:v>
                </c:pt>
                <c:pt idx="7324" formatCode="#,##0.00">
                  <c:v>9.5</c:v>
                </c:pt>
                <c:pt idx="7325" formatCode="#,##0.00">
                  <c:v>9.5</c:v>
                </c:pt>
                <c:pt idx="7326" formatCode="#,##0.00">
                  <c:v>9.5</c:v>
                </c:pt>
                <c:pt idx="7327" formatCode="#,##0.00">
                  <c:v>9.5</c:v>
                </c:pt>
                <c:pt idx="7328" formatCode="#,##0.00">
                  <c:v>9.5</c:v>
                </c:pt>
                <c:pt idx="7329" formatCode="#,##0.00">
                  <c:v>9.5</c:v>
                </c:pt>
                <c:pt idx="7330" formatCode="#,##0.00">
                  <c:v>9.5</c:v>
                </c:pt>
                <c:pt idx="7331" formatCode="#,##0.00">
                  <c:v>9.5</c:v>
                </c:pt>
                <c:pt idx="7332" formatCode="#,##0.00">
                  <c:v>9.5</c:v>
                </c:pt>
                <c:pt idx="7333" formatCode="#,##0.00">
                  <c:v>9.5</c:v>
                </c:pt>
                <c:pt idx="7334" formatCode="#,##0.00">
                  <c:v>9.5</c:v>
                </c:pt>
                <c:pt idx="7335" formatCode="#,##0.00">
                  <c:v>9.5</c:v>
                </c:pt>
                <c:pt idx="7336" formatCode="#,##0.00">
                  <c:v>9.5</c:v>
                </c:pt>
                <c:pt idx="7337" formatCode="#,##0.00">
                  <c:v>9.5</c:v>
                </c:pt>
                <c:pt idx="7338" formatCode="#,##0.00">
                  <c:v>9.5</c:v>
                </c:pt>
                <c:pt idx="7339" formatCode="#,##0.00">
                  <c:v>9.5</c:v>
                </c:pt>
                <c:pt idx="7340" formatCode="#,##0.00">
                  <c:v>9.5</c:v>
                </c:pt>
                <c:pt idx="7341" formatCode="#,##0.00">
                  <c:v>9.5</c:v>
                </c:pt>
                <c:pt idx="7342" formatCode="#,##0.00">
                  <c:v>9.5</c:v>
                </c:pt>
                <c:pt idx="7343" formatCode="#,##0.00">
                  <c:v>9.5</c:v>
                </c:pt>
                <c:pt idx="7344" formatCode="#,##0.00">
                  <c:v>9.5</c:v>
                </c:pt>
                <c:pt idx="7345" formatCode="#,##0.00">
                  <c:v>9.5</c:v>
                </c:pt>
                <c:pt idx="7346" formatCode="#,##0.00">
                  <c:v>9.5</c:v>
                </c:pt>
                <c:pt idx="7347" formatCode="#,##0.00">
                  <c:v>9.5</c:v>
                </c:pt>
                <c:pt idx="7348" formatCode="#,##0.00">
                  <c:v>9.5</c:v>
                </c:pt>
                <c:pt idx="7349" formatCode="#,##0.00">
                  <c:v>9.5</c:v>
                </c:pt>
                <c:pt idx="7350" formatCode="#,##0.00">
                  <c:v>9.5</c:v>
                </c:pt>
                <c:pt idx="7351" formatCode="#,##0.00">
                  <c:v>9.5</c:v>
                </c:pt>
                <c:pt idx="7352" formatCode="#,##0.00">
                  <c:v>10.25</c:v>
                </c:pt>
                <c:pt idx="7353" formatCode="#,##0.00">
                  <c:v>10.25</c:v>
                </c:pt>
                <c:pt idx="7354" formatCode="#,##0.00">
                  <c:v>10.25</c:v>
                </c:pt>
                <c:pt idx="7355" formatCode="#,##0.00">
                  <c:v>10.25</c:v>
                </c:pt>
                <c:pt idx="7356" formatCode="#,##0.00">
                  <c:v>10.25</c:v>
                </c:pt>
                <c:pt idx="7357" formatCode="#,##0.00">
                  <c:v>10.25</c:v>
                </c:pt>
                <c:pt idx="7358" formatCode="#,##0.00">
                  <c:v>10.25</c:v>
                </c:pt>
                <c:pt idx="7359" formatCode="#,##0.00">
                  <c:v>10.25</c:v>
                </c:pt>
                <c:pt idx="7360" formatCode="#,##0.00">
                  <c:v>10.25</c:v>
                </c:pt>
                <c:pt idx="7361" formatCode="#,##0.00">
                  <c:v>10.25</c:v>
                </c:pt>
                <c:pt idx="7362" formatCode="#,##0.00">
                  <c:v>10.25</c:v>
                </c:pt>
                <c:pt idx="7363" formatCode="#,##0.00">
                  <c:v>10.25</c:v>
                </c:pt>
                <c:pt idx="7364" formatCode="#,##0.00">
                  <c:v>10.25</c:v>
                </c:pt>
                <c:pt idx="7365" formatCode="#,##0.00">
                  <c:v>10.25</c:v>
                </c:pt>
                <c:pt idx="7366" formatCode="#,##0.00">
                  <c:v>10.25</c:v>
                </c:pt>
                <c:pt idx="7367" formatCode="#,##0.00">
                  <c:v>10.25</c:v>
                </c:pt>
                <c:pt idx="7368" formatCode="#,##0.00">
                  <c:v>10.25</c:v>
                </c:pt>
                <c:pt idx="7369" formatCode="#,##0.00">
                  <c:v>10.25</c:v>
                </c:pt>
                <c:pt idx="7370" formatCode="#,##0.00">
                  <c:v>10.25</c:v>
                </c:pt>
                <c:pt idx="7371" formatCode="#,##0.00">
                  <c:v>10.25</c:v>
                </c:pt>
                <c:pt idx="7372" formatCode="#,##0.00">
                  <c:v>10.25</c:v>
                </c:pt>
                <c:pt idx="7373" formatCode="#,##0.00">
                  <c:v>10.25</c:v>
                </c:pt>
                <c:pt idx="7374" formatCode="#,##0.00">
                  <c:v>10.25</c:v>
                </c:pt>
                <c:pt idx="7375" formatCode="#,##0.00">
                  <c:v>10.25</c:v>
                </c:pt>
                <c:pt idx="7376" formatCode="#,##0.00">
                  <c:v>10.25</c:v>
                </c:pt>
                <c:pt idx="7377" formatCode="#,##0.00">
                  <c:v>10.25</c:v>
                </c:pt>
                <c:pt idx="7378" formatCode="#,##0.00">
                  <c:v>10.25</c:v>
                </c:pt>
                <c:pt idx="7379" formatCode="#,##0.00">
                  <c:v>10.25</c:v>
                </c:pt>
                <c:pt idx="7380" formatCode="#,##0.00">
                  <c:v>10.25</c:v>
                </c:pt>
                <c:pt idx="7381" formatCode="#,##0.00">
                  <c:v>10.25</c:v>
                </c:pt>
                <c:pt idx="7382" formatCode="#,##0.00">
                  <c:v>10.25</c:v>
                </c:pt>
                <c:pt idx="7383" formatCode="#,##0.00">
                  <c:v>10.25</c:v>
                </c:pt>
                <c:pt idx="7384" formatCode="#,##0.00">
                  <c:v>10.25</c:v>
                </c:pt>
                <c:pt idx="7385" formatCode="#,##0.00">
                  <c:v>10.25</c:v>
                </c:pt>
                <c:pt idx="7386" formatCode="#,##0.00">
                  <c:v>10.25</c:v>
                </c:pt>
                <c:pt idx="7387" formatCode="#,##0.00">
                  <c:v>10.25</c:v>
                </c:pt>
                <c:pt idx="7388" formatCode="#,##0.00">
                  <c:v>10.25</c:v>
                </c:pt>
                <c:pt idx="7389" formatCode="#,##0.00">
                  <c:v>10.25</c:v>
                </c:pt>
                <c:pt idx="7390" formatCode="#,##0.00">
                  <c:v>10.25</c:v>
                </c:pt>
                <c:pt idx="7391" formatCode="#,##0.00">
                  <c:v>10.25</c:v>
                </c:pt>
                <c:pt idx="7392" formatCode="#,##0.00">
                  <c:v>10.25</c:v>
                </c:pt>
                <c:pt idx="7393" formatCode="#,##0.00">
                  <c:v>10.25</c:v>
                </c:pt>
                <c:pt idx="7394" formatCode="#,##0.00">
                  <c:v>10.75</c:v>
                </c:pt>
                <c:pt idx="7395" formatCode="#,##0.00">
                  <c:v>10.75</c:v>
                </c:pt>
                <c:pt idx="7396" formatCode="#,##0.00">
                  <c:v>10.75</c:v>
                </c:pt>
                <c:pt idx="7397" formatCode="#,##0.00">
                  <c:v>10.75</c:v>
                </c:pt>
                <c:pt idx="7398" formatCode="#,##0.00">
                  <c:v>10.75</c:v>
                </c:pt>
                <c:pt idx="7399" formatCode="#,##0.00">
                  <c:v>10.75</c:v>
                </c:pt>
                <c:pt idx="7400" formatCode="#,##0.00">
                  <c:v>10.75</c:v>
                </c:pt>
                <c:pt idx="7401" formatCode="#,##0.00">
                  <c:v>10.75</c:v>
                </c:pt>
                <c:pt idx="7402" formatCode="#,##0.00">
                  <c:v>10.75</c:v>
                </c:pt>
                <c:pt idx="7403" formatCode="#,##0.00">
                  <c:v>10.75</c:v>
                </c:pt>
                <c:pt idx="7404" formatCode="#,##0.00">
                  <c:v>10.75</c:v>
                </c:pt>
                <c:pt idx="7405" formatCode="#,##0.00">
                  <c:v>10.75</c:v>
                </c:pt>
                <c:pt idx="7406" formatCode="#,##0.00">
                  <c:v>10.75</c:v>
                </c:pt>
                <c:pt idx="7407" formatCode="#,##0.00">
                  <c:v>10.75</c:v>
                </c:pt>
                <c:pt idx="7408" formatCode="#,##0.00">
                  <c:v>10.75</c:v>
                </c:pt>
                <c:pt idx="7409" formatCode="#,##0.00">
                  <c:v>10.75</c:v>
                </c:pt>
                <c:pt idx="7410" formatCode="#,##0.00">
                  <c:v>10.75</c:v>
                </c:pt>
                <c:pt idx="7411" formatCode="#,##0.00">
                  <c:v>10.75</c:v>
                </c:pt>
                <c:pt idx="7412" formatCode="#,##0.00">
                  <c:v>10.75</c:v>
                </c:pt>
                <c:pt idx="7413" formatCode="#,##0.00">
                  <c:v>10.75</c:v>
                </c:pt>
                <c:pt idx="7414" formatCode="#,##0.00">
                  <c:v>10.75</c:v>
                </c:pt>
                <c:pt idx="7415" formatCode="#,##0.00">
                  <c:v>10.75</c:v>
                </c:pt>
                <c:pt idx="7416" formatCode="#,##0.00">
                  <c:v>10.75</c:v>
                </c:pt>
                <c:pt idx="7417" formatCode="#,##0.00">
                  <c:v>10.75</c:v>
                </c:pt>
                <c:pt idx="7418" formatCode="#,##0.00">
                  <c:v>10.75</c:v>
                </c:pt>
                <c:pt idx="7419" formatCode="#,##0.00">
                  <c:v>10.75</c:v>
                </c:pt>
                <c:pt idx="7420" formatCode="#,##0.00">
                  <c:v>10.75</c:v>
                </c:pt>
                <c:pt idx="7421" formatCode="#,##0.00">
                  <c:v>10.75</c:v>
                </c:pt>
                <c:pt idx="7422" formatCode="#,##0.00">
                  <c:v>10.75</c:v>
                </c:pt>
                <c:pt idx="7423" formatCode="#,##0.00">
                  <c:v>10.75</c:v>
                </c:pt>
                <c:pt idx="7424" formatCode="#,##0.00">
                  <c:v>10.75</c:v>
                </c:pt>
                <c:pt idx="7425" formatCode="#,##0.00">
                  <c:v>10.75</c:v>
                </c:pt>
                <c:pt idx="7426" formatCode="#,##0.00">
                  <c:v>10.75</c:v>
                </c:pt>
                <c:pt idx="7427" formatCode="#,##0.00">
                  <c:v>10.75</c:v>
                </c:pt>
                <c:pt idx="7428" formatCode="#,##0.00">
                  <c:v>10.75</c:v>
                </c:pt>
                <c:pt idx="7429" formatCode="#,##0.00">
                  <c:v>10.75</c:v>
                </c:pt>
                <c:pt idx="7430" formatCode="#,##0.00">
                  <c:v>10.75</c:v>
                </c:pt>
                <c:pt idx="7431" formatCode="#,##0.00">
                  <c:v>10.75</c:v>
                </c:pt>
                <c:pt idx="7432" formatCode="#,##0.00">
                  <c:v>10.75</c:v>
                </c:pt>
                <c:pt idx="7433" formatCode="#,##0.00">
                  <c:v>10.75</c:v>
                </c:pt>
                <c:pt idx="7434" formatCode="#,##0.00">
                  <c:v>10.75</c:v>
                </c:pt>
                <c:pt idx="7435" formatCode="#,##0.00">
                  <c:v>10.75</c:v>
                </c:pt>
                <c:pt idx="7436" formatCode="#,##0.00">
                  <c:v>10.75</c:v>
                </c:pt>
                <c:pt idx="7437" formatCode="#,##0.00">
                  <c:v>10.75</c:v>
                </c:pt>
                <c:pt idx="7438" formatCode="#,##0.00">
                  <c:v>10.75</c:v>
                </c:pt>
                <c:pt idx="7439" formatCode="#,##0.00">
                  <c:v>10.75</c:v>
                </c:pt>
                <c:pt idx="7440" formatCode="#,##0.00">
                  <c:v>10.75</c:v>
                </c:pt>
                <c:pt idx="7441" formatCode="#,##0.00">
                  <c:v>10.75</c:v>
                </c:pt>
                <c:pt idx="7442" formatCode="#,##0.00">
                  <c:v>10.75</c:v>
                </c:pt>
                <c:pt idx="7443" formatCode="#,##0.00">
                  <c:v>10.75</c:v>
                </c:pt>
                <c:pt idx="7444" formatCode="#,##0.00">
                  <c:v>10.75</c:v>
                </c:pt>
                <c:pt idx="7445" formatCode="#,##0.00">
                  <c:v>10.75</c:v>
                </c:pt>
                <c:pt idx="7446" formatCode="#,##0.00">
                  <c:v>10.75</c:v>
                </c:pt>
                <c:pt idx="7447" formatCode="#,##0.00">
                  <c:v>10.75</c:v>
                </c:pt>
                <c:pt idx="7448" formatCode="#,##0.00">
                  <c:v>10.75</c:v>
                </c:pt>
                <c:pt idx="7449" formatCode="#,##0.00">
                  <c:v>10.75</c:v>
                </c:pt>
                <c:pt idx="7450" formatCode="#,##0.00">
                  <c:v>10.75</c:v>
                </c:pt>
                <c:pt idx="7451" formatCode="#,##0.00">
                  <c:v>10.75</c:v>
                </c:pt>
                <c:pt idx="7452" formatCode="#,##0.00">
                  <c:v>10.75</c:v>
                </c:pt>
                <c:pt idx="7453" formatCode="#,##0.00">
                  <c:v>10.75</c:v>
                </c:pt>
                <c:pt idx="7454" formatCode="#,##0.00">
                  <c:v>10.75</c:v>
                </c:pt>
                <c:pt idx="7455" formatCode="#,##0.00">
                  <c:v>10.75</c:v>
                </c:pt>
                <c:pt idx="7456" formatCode="#,##0.00">
                  <c:v>10.75</c:v>
                </c:pt>
                <c:pt idx="7457" formatCode="#,##0.00">
                  <c:v>10.75</c:v>
                </c:pt>
                <c:pt idx="7458" formatCode="#,##0.00">
                  <c:v>10.75</c:v>
                </c:pt>
                <c:pt idx="7459" formatCode="#,##0.00">
                  <c:v>10.75</c:v>
                </c:pt>
                <c:pt idx="7460" formatCode="#,##0.00">
                  <c:v>10.75</c:v>
                </c:pt>
                <c:pt idx="7461" formatCode="#,##0.00">
                  <c:v>10.75</c:v>
                </c:pt>
                <c:pt idx="7462" formatCode="#,##0.00">
                  <c:v>10.75</c:v>
                </c:pt>
                <c:pt idx="7463" formatCode="#,##0.00">
                  <c:v>10.75</c:v>
                </c:pt>
                <c:pt idx="7464" formatCode="#,##0.00">
                  <c:v>10.75</c:v>
                </c:pt>
                <c:pt idx="7465" formatCode="#,##0.00">
                  <c:v>10.75</c:v>
                </c:pt>
                <c:pt idx="7466" formatCode="#,##0.00">
                  <c:v>10.75</c:v>
                </c:pt>
                <c:pt idx="7467" formatCode="#,##0.00">
                  <c:v>10.75</c:v>
                </c:pt>
                <c:pt idx="7468" formatCode="#,##0.00">
                  <c:v>10.75</c:v>
                </c:pt>
                <c:pt idx="7469" formatCode="#,##0.00">
                  <c:v>10.75</c:v>
                </c:pt>
                <c:pt idx="7470" formatCode="#,##0.00">
                  <c:v>10.75</c:v>
                </c:pt>
                <c:pt idx="7471" formatCode="#,##0.00">
                  <c:v>10.75</c:v>
                </c:pt>
                <c:pt idx="7472" formatCode="#,##0.00">
                  <c:v>10.75</c:v>
                </c:pt>
                <c:pt idx="7473" formatCode="#,##0.00">
                  <c:v>10.75</c:v>
                </c:pt>
                <c:pt idx="7474" formatCode="#,##0.00">
                  <c:v>10.75</c:v>
                </c:pt>
                <c:pt idx="7475" formatCode="#,##0.00">
                  <c:v>10.75</c:v>
                </c:pt>
                <c:pt idx="7476" formatCode="#,##0.00">
                  <c:v>10.75</c:v>
                </c:pt>
                <c:pt idx="7477" formatCode="#,##0.00">
                  <c:v>10.75</c:v>
                </c:pt>
                <c:pt idx="7478" formatCode="#,##0.00">
                  <c:v>10.75</c:v>
                </c:pt>
                <c:pt idx="7479" formatCode="#,##0.00">
                  <c:v>10.75</c:v>
                </c:pt>
                <c:pt idx="7480" formatCode="#,##0.00">
                  <c:v>10.75</c:v>
                </c:pt>
                <c:pt idx="7481" formatCode="#,##0.00">
                  <c:v>10.75</c:v>
                </c:pt>
                <c:pt idx="7482" formatCode="#,##0.00">
                  <c:v>10.75</c:v>
                </c:pt>
                <c:pt idx="7483" formatCode="#,##0.00">
                  <c:v>10.75</c:v>
                </c:pt>
                <c:pt idx="7484" formatCode="#,##0.00">
                  <c:v>10.75</c:v>
                </c:pt>
                <c:pt idx="7485" formatCode="#,##0.00">
                  <c:v>10.75</c:v>
                </c:pt>
                <c:pt idx="7486" formatCode="#,##0.00">
                  <c:v>10.75</c:v>
                </c:pt>
                <c:pt idx="7487" formatCode="#,##0.00">
                  <c:v>10.75</c:v>
                </c:pt>
                <c:pt idx="7488" formatCode="#,##0.00">
                  <c:v>10.75</c:v>
                </c:pt>
                <c:pt idx="7489" formatCode="#,##0.00">
                  <c:v>10.75</c:v>
                </c:pt>
                <c:pt idx="7490" formatCode="#,##0.00">
                  <c:v>10.75</c:v>
                </c:pt>
                <c:pt idx="7491" formatCode="#,##0.00">
                  <c:v>10.75</c:v>
                </c:pt>
                <c:pt idx="7492" formatCode="#,##0.00">
                  <c:v>10.75</c:v>
                </c:pt>
                <c:pt idx="7493" formatCode="#,##0.00">
                  <c:v>10.75</c:v>
                </c:pt>
                <c:pt idx="7494" formatCode="#,##0.00">
                  <c:v>10.75</c:v>
                </c:pt>
                <c:pt idx="7495" formatCode="#,##0.00">
                  <c:v>10.75</c:v>
                </c:pt>
                <c:pt idx="7496" formatCode="#,##0.00">
                  <c:v>10.75</c:v>
                </c:pt>
                <c:pt idx="7497" formatCode="#,##0.00">
                  <c:v>10.75</c:v>
                </c:pt>
                <c:pt idx="7498" formatCode="#,##0.00">
                  <c:v>10.75</c:v>
                </c:pt>
                <c:pt idx="7499" formatCode="#,##0.00">
                  <c:v>10.75</c:v>
                </c:pt>
                <c:pt idx="7500" formatCode="#,##0.00">
                  <c:v>10.75</c:v>
                </c:pt>
                <c:pt idx="7501" formatCode="#,##0.00">
                  <c:v>10.75</c:v>
                </c:pt>
                <c:pt idx="7502" formatCode="#,##0.00">
                  <c:v>10.75</c:v>
                </c:pt>
                <c:pt idx="7503" formatCode="#,##0.00">
                  <c:v>10.75</c:v>
                </c:pt>
                <c:pt idx="7504" formatCode="#,##0.00">
                  <c:v>10.75</c:v>
                </c:pt>
                <c:pt idx="7505" formatCode="#,##0.00">
                  <c:v>10.75</c:v>
                </c:pt>
                <c:pt idx="7506" formatCode="#,##0.00">
                  <c:v>10.75</c:v>
                </c:pt>
                <c:pt idx="7507" formatCode="#,##0.00">
                  <c:v>10.75</c:v>
                </c:pt>
                <c:pt idx="7508" formatCode="#,##0.00">
                  <c:v>10.75</c:v>
                </c:pt>
                <c:pt idx="7509" formatCode="#,##0.00">
                  <c:v>10.75</c:v>
                </c:pt>
                <c:pt idx="7510" formatCode="#,##0.00">
                  <c:v>10.75</c:v>
                </c:pt>
                <c:pt idx="7511" formatCode="#,##0.00">
                  <c:v>10.75</c:v>
                </c:pt>
                <c:pt idx="7512" formatCode="#,##0.00">
                  <c:v>10.75</c:v>
                </c:pt>
                <c:pt idx="7513" formatCode="#,##0.00">
                  <c:v>10.75</c:v>
                </c:pt>
                <c:pt idx="7514" formatCode="#,##0.00">
                  <c:v>10.75</c:v>
                </c:pt>
                <c:pt idx="7515" formatCode="#,##0.00">
                  <c:v>10.75</c:v>
                </c:pt>
                <c:pt idx="7516" formatCode="#,##0.00">
                  <c:v>10.75</c:v>
                </c:pt>
                <c:pt idx="7517" formatCode="#,##0.00">
                  <c:v>10.75</c:v>
                </c:pt>
                <c:pt idx="7518" formatCode="#,##0.00">
                  <c:v>10.75</c:v>
                </c:pt>
                <c:pt idx="7519" formatCode="#,##0.00">
                  <c:v>10.75</c:v>
                </c:pt>
                <c:pt idx="7520" formatCode="#,##0.00">
                  <c:v>10.75</c:v>
                </c:pt>
                <c:pt idx="7521" formatCode="#,##0.00">
                  <c:v>10.75</c:v>
                </c:pt>
                <c:pt idx="7522" formatCode="#,##0.00">
                  <c:v>10.75</c:v>
                </c:pt>
                <c:pt idx="7523" formatCode="#,##0.00">
                  <c:v>10.75</c:v>
                </c:pt>
                <c:pt idx="7524" formatCode="#,##0.00">
                  <c:v>10.75</c:v>
                </c:pt>
                <c:pt idx="7525" formatCode="#,##0.00">
                  <c:v>10.75</c:v>
                </c:pt>
                <c:pt idx="7526" formatCode="#,##0.00">
                  <c:v>10.75</c:v>
                </c:pt>
                <c:pt idx="7527" formatCode="#,##0.00">
                  <c:v>10.75</c:v>
                </c:pt>
                <c:pt idx="7528" formatCode="#,##0.00">
                  <c:v>10.75</c:v>
                </c:pt>
                <c:pt idx="7529" formatCode="#,##0.00">
                  <c:v>10.75</c:v>
                </c:pt>
                <c:pt idx="7530" formatCode="#,##0.00">
                  <c:v>10.75</c:v>
                </c:pt>
                <c:pt idx="7531" formatCode="#,##0.00">
                  <c:v>10.75</c:v>
                </c:pt>
                <c:pt idx="7532" formatCode="#,##0.00">
                  <c:v>10.75</c:v>
                </c:pt>
                <c:pt idx="7533" formatCode="#,##0.00">
                  <c:v>10.75</c:v>
                </c:pt>
                <c:pt idx="7534" formatCode="#,##0.00">
                  <c:v>10.75</c:v>
                </c:pt>
                <c:pt idx="7535" formatCode="#,##0.00">
                  <c:v>10.75</c:v>
                </c:pt>
                <c:pt idx="7536" formatCode="#,##0.00">
                  <c:v>10.75</c:v>
                </c:pt>
                <c:pt idx="7537" formatCode="#,##0.00">
                  <c:v>10.75</c:v>
                </c:pt>
                <c:pt idx="7538" formatCode="#,##0.00">
                  <c:v>10.75</c:v>
                </c:pt>
                <c:pt idx="7539" formatCode="#,##0.00">
                  <c:v>10.75</c:v>
                </c:pt>
                <c:pt idx="7540" formatCode="#,##0.00">
                  <c:v>10.75</c:v>
                </c:pt>
                <c:pt idx="7541" formatCode="#,##0.00">
                  <c:v>10.75</c:v>
                </c:pt>
                <c:pt idx="7542" formatCode="#,##0.00">
                  <c:v>10.75</c:v>
                </c:pt>
                <c:pt idx="7543" formatCode="#,##0.00">
                  <c:v>10.75</c:v>
                </c:pt>
                <c:pt idx="7544" formatCode="#,##0.00">
                  <c:v>10.75</c:v>
                </c:pt>
                <c:pt idx="7545" formatCode="#,##0.00">
                  <c:v>10.75</c:v>
                </c:pt>
                <c:pt idx="7546" formatCode="#,##0.00">
                  <c:v>10.75</c:v>
                </c:pt>
                <c:pt idx="7547" formatCode="#,##0.00">
                  <c:v>10.75</c:v>
                </c:pt>
                <c:pt idx="7548" formatCode="#,##0.00">
                  <c:v>10.75</c:v>
                </c:pt>
                <c:pt idx="7549" formatCode="#,##0.00">
                  <c:v>10.75</c:v>
                </c:pt>
                <c:pt idx="7550" formatCode="#,##0.00">
                  <c:v>10.75</c:v>
                </c:pt>
                <c:pt idx="7551" formatCode="#,##0.00">
                  <c:v>10.75</c:v>
                </c:pt>
                <c:pt idx="7552" formatCode="#,##0.00">
                  <c:v>10.75</c:v>
                </c:pt>
                <c:pt idx="7553" formatCode="#,##0.00">
                  <c:v>10.75</c:v>
                </c:pt>
                <c:pt idx="7554" formatCode="#,##0.00">
                  <c:v>10.75</c:v>
                </c:pt>
                <c:pt idx="7555" formatCode="#,##0.00">
                  <c:v>10.75</c:v>
                </c:pt>
                <c:pt idx="7556" formatCode="#,##0.00">
                  <c:v>10.75</c:v>
                </c:pt>
                <c:pt idx="7557" formatCode="#,##0.00">
                  <c:v>10.75</c:v>
                </c:pt>
                <c:pt idx="7558" formatCode="#,##0.00">
                  <c:v>10.75</c:v>
                </c:pt>
                <c:pt idx="7559" formatCode="#,##0.00">
                  <c:v>10.75</c:v>
                </c:pt>
                <c:pt idx="7560" formatCode="#,##0.00">
                  <c:v>10.75</c:v>
                </c:pt>
                <c:pt idx="7561" formatCode="#,##0.00">
                  <c:v>10.75</c:v>
                </c:pt>
                <c:pt idx="7562" formatCode="#,##0.00">
                  <c:v>10.75</c:v>
                </c:pt>
                <c:pt idx="7563" formatCode="#,##0.00">
                  <c:v>10.75</c:v>
                </c:pt>
                <c:pt idx="7564" formatCode="#,##0.00">
                  <c:v>10.75</c:v>
                </c:pt>
                <c:pt idx="7565" formatCode="#,##0.00">
                  <c:v>10.75</c:v>
                </c:pt>
                <c:pt idx="7566" formatCode="#,##0.00">
                  <c:v>10.75</c:v>
                </c:pt>
                <c:pt idx="7567" formatCode="#,##0.00">
                  <c:v>10.75</c:v>
                </c:pt>
                <c:pt idx="7568" formatCode="#,##0.00">
                  <c:v>10.75</c:v>
                </c:pt>
                <c:pt idx="7569" formatCode="#,##0.00">
                  <c:v>10.75</c:v>
                </c:pt>
                <c:pt idx="7570" formatCode="#,##0.00">
                  <c:v>10.75</c:v>
                </c:pt>
                <c:pt idx="7571" formatCode="#,##0.00">
                  <c:v>10.75</c:v>
                </c:pt>
                <c:pt idx="7572" formatCode="#,##0.00">
                  <c:v>10.75</c:v>
                </c:pt>
                <c:pt idx="7573" formatCode="#,##0.00">
                  <c:v>10.75</c:v>
                </c:pt>
                <c:pt idx="7574" formatCode="#,##0.00">
                  <c:v>10.75</c:v>
                </c:pt>
                <c:pt idx="7575" formatCode="#,##0.00">
                  <c:v>10.75</c:v>
                </c:pt>
                <c:pt idx="7576" formatCode="#,##0.00">
                  <c:v>11.25</c:v>
                </c:pt>
                <c:pt idx="7577" formatCode="#,##0.00">
                  <c:v>11.25</c:v>
                </c:pt>
                <c:pt idx="7578" formatCode="#,##0.00">
                  <c:v>11.25</c:v>
                </c:pt>
                <c:pt idx="7579" formatCode="#,##0.00">
                  <c:v>11.25</c:v>
                </c:pt>
                <c:pt idx="7580" formatCode="#,##0.00">
                  <c:v>11.25</c:v>
                </c:pt>
                <c:pt idx="7581" formatCode="#,##0.00">
                  <c:v>11.25</c:v>
                </c:pt>
                <c:pt idx="7582" formatCode="#,##0.00">
                  <c:v>11.25</c:v>
                </c:pt>
                <c:pt idx="7583" formatCode="#,##0.00">
                  <c:v>11.25</c:v>
                </c:pt>
                <c:pt idx="7584" formatCode="#,##0.00">
                  <c:v>11.25</c:v>
                </c:pt>
                <c:pt idx="7585" formatCode="#,##0.00">
                  <c:v>11.25</c:v>
                </c:pt>
                <c:pt idx="7586" formatCode="#,##0.00">
                  <c:v>11.25</c:v>
                </c:pt>
                <c:pt idx="7587" formatCode="#,##0.00">
                  <c:v>11.25</c:v>
                </c:pt>
                <c:pt idx="7588" formatCode="#,##0.00">
                  <c:v>11.25</c:v>
                </c:pt>
                <c:pt idx="7589" formatCode="#,##0.00">
                  <c:v>11.25</c:v>
                </c:pt>
                <c:pt idx="7590" formatCode="#,##0.00">
                  <c:v>11.25</c:v>
                </c:pt>
                <c:pt idx="7591" formatCode="#,##0.00">
                  <c:v>11.25</c:v>
                </c:pt>
                <c:pt idx="7592" formatCode="#,##0.00">
                  <c:v>11.25</c:v>
                </c:pt>
                <c:pt idx="7593" formatCode="#,##0.00">
                  <c:v>11.25</c:v>
                </c:pt>
                <c:pt idx="7594" formatCode="#,##0.00">
                  <c:v>11.25</c:v>
                </c:pt>
                <c:pt idx="7595" formatCode="#,##0.00">
                  <c:v>11.25</c:v>
                </c:pt>
                <c:pt idx="7596" formatCode="#,##0.00">
                  <c:v>11.25</c:v>
                </c:pt>
                <c:pt idx="7597" formatCode="#,##0.00">
                  <c:v>11.25</c:v>
                </c:pt>
                <c:pt idx="7598" formatCode="#,##0.00">
                  <c:v>11.25</c:v>
                </c:pt>
                <c:pt idx="7599" formatCode="#,##0.00">
                  <c:v>11.25</c:v>
                </c:pt>
                <c:pt idx="7600" formatCode="#,##0.00">
                  <c:v>11.25</c:v>
                </c:pt>
                <c:pt idx="7601" formatCode="#,##0.00">
                  <c:v>11.25</c:v>
                </c:pt>
                <c:pt idx="7602" formatCode="#,##0.00">
                  <c:v>11.25</c:v>
                </c:pt>
                <c:pt idx="7603" formatCode="#,##0.00">
                  <c:v>11.25</c:v>
                </c:pt>
                <c:pt idx="7604" formatCode="#,##0.00">
                  <c:v>11.25</c:v>
                </c:pt>
                <c:pt idx="7605" formatCode="#,##0.00">
                  <c:v>11.25</c:v>
                </c:pt>
                <c:pt idx="7606" formatCode="#,##0.00">
                  <c:v>11.25</c:v>
                </c:pt>
                <c:pt idx="7607" formatCode="#,##0.00">
                  <c:v>11.25</c:v>
                </c:pt>
                <c:pt idx="7608" formatCode="#,##0.00">
                  <c:v>11.25</c:v>
                </c:pt>
                <c:pt idx="7609" formatCode="#,##0.00">
                  <c:v>11.25</c:v>
                </c:pt>
                <c:pt idx="7610" formatCode="#,##0.00">
                  <c:v>11.25</c:v>
                </c:pt>
                <c:pt idx="7611" formatCode="#,##0.00">
                  <c:v>11.25</c:v>
                </c:pt>
                <c:pt idx="7612" formatCode="#,##0.00">
                  <c:v>11.25</c:v>
                </c:pt>
                <c:pt idx="7613" formatCode="#,##0.00">
                  <c:v>11.25</c:v>
                </c:pt>
                <c:pt idx="7614" formatCode="#,##0.00">
                  <c:v>11.25</c:v>
                </c:pt>
                <c:pt idx="7615" formatCode="#,##0.00">
                  <c:v>11.25</c:v>
                </c:pt>
                <c:pt idx="7616" formatCode="#,##0.00">
                  <c:v>11.25</c:v>
                </c:pt>
                <c:pt idx="7617" formatCode="#,##0.00">
                  <c:v>11.25</c:v>
                </c:pt>
                <c:pt idx="7618" formatCode="#,##0.00">
                  <c:v>11.75</c:v>
                </c:pt>
                <c:pt idx="7619" formatCode="#,##0.00">
                  <c:v>11.75</c:v>
                </c:pt>
                <c:pt idx="7620" formatCode="#,##0.00">
                  <c:v>11.75</c:v>
                </c:pt>
                <c:pt idx="7621" formatCode="#,##0.00">
                  <c:v>11.75</c:v>
                </c:pt>
                <c:pt idx="7622" formatCode="#,##0.00">
                  <c:v>11.75</c:v>
                </c:pt>
                <c:pt idx="7623" formatCode="#,##0.00">
                  <c:v>11.75</c:v>
                </c:pt>
                <c:pt idx="7624" formatCode="#,##0.00">
                  <c:v>11.75</c:v>
                </c:pt>
                <c:pt idx="7625" formatCode="#,##0.00">
                  <c:v>11.75</c:v>
                </c:pt>
                <c:pt idx="7626" formatCode="#,##0.00">
                  <c:v>11.75</c:v>
                </c:pt>
                <c:pt idx="7627" formatCode="#,##0.00">
                  <c:v>11.75</c:v>
                </c:pt>
                <c:pt idx="7628" formatCode="#,##0.00">
                  <c:v>11.75</c:v>
                </c:pt>
                <c:pt idx="7629" formatCode="#,##0.00">
                  <c:v>11.75</c:v>
                </c:pt>
                <c:pt idx="7630" formatCode="#,##0.00">
                  <c:v>11.75</c:v>
                </c:pt>
                <c:pt idx="7631" formatCode="#,##0.00">
                  <c:v>11.75</c:v>
                </c:pt>
                <c:pt idx="7632" formatCode="#,##0.00">
                  <c:v>11.75</c:v>
                </c:pt>
                <c:pt idx="7633" formatCode="#,##0.00">
                  <c:v>11.75</c:v>
                </c:pt>
                <c:pt idx="7634" formatCode="#,##0.00">
                  <c:v>11.75</c:v>
                </c:pt>
                <c:pt idx="7635" formatCode="#,##0.00">
                  <c:v>11.75</c:v>
                </c:pt>
                <c:pt idx="7636" formatCode="#,##0.00">
                  <c:v>11.75</c:v>
                </c:pt>
                <c:pt idx="7637" formatCode="#,##0.00">
                  <c:v>11.75</c:v>
                </c:pt>
                <c:pt idx="7638" formatCode="#,##0.00">
                  <c:v>11.75</c:v>
                </c:pt>
                <c:pt idx="7639" formatCode="#,##0.00">
                  <c:v>11.75</c:v>
                </c:pt>
                <c:pt idx="7640" formatCode="#,##0.00">
                  <c:v>11.75</c:v>
                </c:pt>
                <c:pt idx="7641" formatCode="#,##0.00">
                  <c:v>11.75</c:v>
                </c:pt>
                <c:pt idx="7642" formatCode="#,##0.00">
                  <c:v>11.75</c:v>
                </c:pt>
                <c:pt idx="7643" formatCode="#,##0.00">
                  <c:v>11.75</c:v>
                </c:pt>
                <c:pt idx="7644" formatCode="#,##0.00">
                  <c:v>11.75</c:v>
                </c:pt>
                <c:pt idx="7645" formatCode="#,##0.00">
                  <c:v>11.75</c:v>
                </c:pt>
                <c:pt idx="7646" formatCode="#,##0.00">
                  <c:v>11.75</c:v>
                </c:pt>
                <c:pt idx="7647" formatCode="#,##0.00">
                  <c:v>11.75</c:v>
                </c:pt>
                <c:pt idx="7648" formatCode="#,##0.00">
                  <c:v>11.75</c:v>
                </c:pt>
                <c:pt idx="7649" formatCode="#,##0.00">
                  <c:v>11.75</c:v>
                </c:pt>
                <c:pt idx="7650" formatCode="#,##0.00">
                  <c:v>11.75</c:v>
                </c:pt>
                <c:pt idx="7651" formatCode="#,##0.00">
                  <c:v>11.75</c:v>
                </c:pt>
                <c:pt idx="7652" formatCode="#,##0.00">
                  <c:v>11.75</c:v>
                </c:pt>
                <c:pt idx="7653" formatCode="#,##0.00">
                  <c:v>11.75</c:v>
                </c:pt>
                <c:pt idx="7654" formatCode="#,##0.00">
                  <c:v>11.75</c:v>
                </c:pt>
                <c:pt idx="7655" formatCode="#,##0.00">
                  <c:v>11.75</c:v>
                </c:pt>
                <c:pt idx="7656" formatCode="#,##0.00">
                  <c:v>11.75</c:v>
                </c:pt>
                <c:pt idx="7657" formatCode="#,##0.00">
                  <c:v>11.75</c:v>
                </c:pt>
                <c:pt idx="7658" formatCode="#,##0.00">
                  <c:v>11.75</c:v>
                </c:pt>
                <c:pt idx="7659" formatCode="#,##0.00">
                  <c:v>11.75</c:v>
                </c:pt>
                <c:pt idx="7660" formatCode="#,##0.00">
                  <c:v>11.75</c:v>
                </c:pt>
                <c:pt idx="7661" formatCode="#,##0.00">
                  <c:v>11.75</c:v>
                </c:pt>
                <c:pt idx="7662" formatCode="#,##0.00">
                  <c:v>11.75</c:v>
                </c:pt>
                <c:pt idx="7663" formatCode="#,##0.00">
                  <c:v>11.75</c:v>
                </c:pt>
                <c:pt idx="7664" formatCode="#,##0.00">
                  <c:v>11.75</c:v>
                </c:pt>
                <c:pt idx="7665" formatCode="#,##0.00">
                  <c:v>11.75</c:v>
                </c:pt>
                <c:pt idx="7666" formatCode="#,##0.00">
                  <c:v>11.75</c:v>
                </c:pt>
                <c:pt idx="7667" formatCode="#,##0.00">
                  <c:v>11.75</c:v>
                </c:pt>
                <c:pt idx="7668" formatCode="#,##0.00">
                  <c:v>11.75</c:v>
                </c:pt>
                <c:pt idx="7669" formatCode="#,##0.00">
                  <c:v>11.75</c:v>
                </c:pt>
                <c:pt idx="7670" formatCode="#,##0.00">
                  <c:v>11.75</c:v>
                </c:pt>
                <c:pt idx="7671" formatCode="#,##0.00">
                  <c:v>12</c:v>
                </c:pt>
                <c:pt idx="7672" formatCode="#,##0.00">
                  <c:v>12</c:v>
                </c:pt>
                <c:pt idx="7673" formatCode="#,##0.00">
                  <c:v>12</c:v>
                </c:pt>
                <c:pt idx="7674" formatCode="#,##0.00">
                  <c:v>12</c:v>
                </c:pt>
                <c:pt idx="7675" formatCode="#,##0.00">
                  <c:v>12</c:v>
                </c:pt>
                <c:pt idx="7676" formatCode="#,##0.00">
                  <c:v>12</c:v>
                </c:pt>
                <c:pt idx="7677" formatCode="#,##0.00">
                  <c:v>12</c:v>
                </c:pt>
                <c:pt idx="7678" formatCode="#,##0.00">
                  <c:v>12</c:v>
                </c:pt>
                <c:pt idx="7679" formatCode="#,##0.00">
                  <c:v>12</c:v>
                </c:pt>
                <c:pt idx="7680" formatCode="#,##0.00">
                  <c:v>12</c:v>
                </c:pt>
                <c:pt idx="7681" formatCode="#,##0.00">
                  <c:v>12</c:v>
                </c:pt>
                <c:pt idx="7682" formatCode="#,##0.00">
                  <c:v>12</c:v>
                </c:pt>
                <c:pt idx="7683" formatCode="#,##0.00">
                  <c:v>12</c:v>
                </c:pt>
                <c:pt idx="7684" formatCode="#,##0.00">
                  <c:v>12</c:v>
                </c:pt>
                <c:pt idx="7685" formatCode="#,##0.00">
                  <c:v>12</c:v>
                </c:pt>
                <c:pt idx="7686" formatCode="#,##0.00">
                  <c:v>12</c:v>
                </c:pt>
                <c:pt idx="7687" formatCode="#,##0.00">
                  <c:v>12</c:v>
                </c:pt>
                <c:pt idx="7688" formatCode="#,##0.00">
                  <c:v>12</c:v>
                </c:pt>
                <c:pt idx="7689" formatCode="#,##0.00">
                  <c:v>12</c:v>
                </c:pt>
                <c:pt idx="7690" formatCode="#,##0.00">
                  <c:v>12</c:v>
                </c:pt>
                <c:pt idx="7691" formatCode="#,##0.00">
                  <c:v>12</c:v>
                </c:pt>
                <c:pt idx="7692" formatCode="#,##0.00">
                  <c:v>12</c:v>
                </c:pt>
                <c:pt idx="7693" formatCode="#,##0.00">
                  <c:v>12</c:v>
                </c:pt>
                <c:pt idx="7694" formatCode="#,##0.00">
                  <c:v>12</c:v>
                </c:pt>
                <c:pt idx="7695" formatCode="#,##0.00">
                  <c:v>12</c:v>
                </c:pt>
                <c:pt idx="7696" formatCode="#,##0.00">
                  <c:v>12</c:v>
                </c:pt>
                <c:pt idx="7697" formatCode="#,##0.00">
                  <c:v>12</c:v>
                </c:pt>
                <c:pt idx="7698" formatCode="#,##0.00">
                  <c:v>12</c:v>
                </c:pt>
                <c:pt idx="7699" formatCode="#,##0.00">
                  <c:v>12</c:v>
                </c:pt>
                <c:pt idx="7700" formatCode="#,##0.00">
                  <c:v>12</c:v>
                </c:pt>
                <c:pt idx="7701" formatCode="#,##0.00">
                  <c:v>12</c:v>
                </c:pt>
                <c:pt idx="7702" formatCode="#,##0.00">
                  <c:v>12</c:v>
                </c:pt>
                <c:pt idx="7703" formatCode="#,##0.00">
                  <c:v>12</c:v>
                </c:pt>
                <c:pt idx="7704" formatCode="#,##0.00">
                  <c:v>12</c:v>
                </c:pt>
                <c:pt idx="7705" formatCode="#,##0.00">
                  <c:v>12</c:v>
                </c:pt>
                <c:pt idx="7706" formatCode="#,##0.00">
                  <c:v>12</c:v>
                </c:pt>
                <c:pt idx="7707" formatCode="#,##0.00">
                  <c:v>12</c:v>
                </c:pt>
                <c:pt idx="7708" formatCode="#,##0.00">
                  <c:v>12</c:v>
                </c:pt>
                <c:pt idx="7709" formatCode="#,##0.00">
                  <c:v>12</c:v>
                </c:pt>
                <c:pt idx="7710" formatCode="#,##0.00">
                  <c:v>12</c:v>
                </c:pt>
                <c:pt idx="7711" formatCode="#,##0.00">
                  <c:v>12</c:v>
                </c:pt>
                <c:pt idx="7712" formatCode="#,##0.00">
                  <c:v>12</c:v>
                </c:pt>
                <c:pt idx="7713" formatCode="#,##0.00">
                  <c:v>12</c:v>
                </c:pt>
                <c:pt idx="7714" formatCode="#,##0.00">
                  <c:v>12</c:v>
                </c:pt>
                <c:pt idx="7715" formatCode="#,##0.00">
                  <c:v>12</c:v>
                </c:pt>
                <c:pt idx="7716" formatCode="#,##0.00">
                  <c:v>12.25</c:v>
                </c:pt>
                <c:pt idx="7717" formatCode="#,##0.00">
                  <c:v>12.25</c:v>
                </c:pt>
                <c:pt idx="7718" formatCode="#,##0.00">
                  <c:v>12.25</c:v>
                </c:pt>
                <c:pt idx="7719" formatCode="#,##0.00">
                  <c:v>12.25</c:v>
                </c:pt>
                <c:pt idx="7720" formatCode="#,##0.00">
                  <c:v>12.25</c:v>
                </c:pt>
                <c:pt idx="7721" formatCode="#,##0.00">
                  <c:v>12.25</c:v>
                </c:pt>
                <c:pt idx="7722" formatCode="#,##0.00">
                  <c:v>12.25</c:v>
                </c:pt>
                <c:pt idx="7723" formatCode="#,##0.00">
                  <c:v>12.25</c:v>
                </c:pt>
                <c:pt idx="7724" formatCode="#,##0.00">
                  <c:v>12.25</c:v>
                </c:pt>
                <c:pt idx="7725" formatCode="#,##0.00">
                  <c:v>12.25</c:v>
                </c:pt>
                <c:pt idx="7726" formatCode="#,##0.00">
                  <c:v>12.25</c:v>
                </c:pt>
                <c:pt idx="7727" formatCode="#,##0.00">
                  <c:v>12.25</c:v>
                </c:pt>
                <c:pt idx="7728" formatCode="#,##0.00">
                  <c:v>12.25</c:v>
                </c:pt>
                <c:pt idx="7729" formatCode="#,##0.00">
                  <c:v>12.25</c:v>
                </c:pt>
                <c:pt idx="7730" formatCode="#,##0.00">
                  <c:v>12.25</c:v>
                </c:pt>
                <c:pt idx="7731" formatCode="#,##0.00">
                  <c:v>12.25</c:v>
                </c:pt>
                <c:pt idx="7732" formatCode="#,##0.00">
                  <c:v>12.25</c:v>
                </c:pt>
                <c:pt idx="7733" formatCode="#,##0.00">
                  <c:v>12.25</c:v>
                </c:pt>
                <c:pt idx="7734" formatCode="#,##0.00">
                  <c:v>12.25</c:v>
                </c:pt>
                <c:pt idx="7735" formatCode="#,##0.00">
                  <c:v>12.25</c:v>
                </c:pt>
                <c:pt idx="7736" formatCode="#,##0.00">
                  <c:v>12.25</c:v>
                </c:pt>
                <c:pt idx="7737" formatCode="#,##0.00">
                  <c:v>12.25</c:v>
                </c:pt>
                <c:pt idx="7738" formatCode="#,##0.00">
                  <c:v>12.25</c:v>
                </c:pt>
                <c:pt idx="7739" formatCode="#,##0.00">
                  <c:v>12.25</c:v>
                </c:pt>
                <c:pt idx="7740" formatCode="#,##0.00">
                  <c:v>12.25</c:v>
                </c:pt>
                <c:pt idx="7741" formatCode="#,##0.00">
                  <c:v>12.25</c:v>
                </c:pt>
                <c:pt idx="7742" formatCode="#,##0.00">
                  <c:v>12.25</c:v>
                </c:pt>
                <c:pt idx="7743" formatCode="#,##0.00">
                  <c:v>12.25</c:v>
                </c:pt>
                <c:pt idx="7744" formatCode="#,##0.00">
                  <c:v>12.25</c:v>
                </c:pt>
                <c:pt idx="7745" formatCode="#,##0.00">
                  <c:v>12.25</c:v>
                </c:pt>
                <c:pt idx="7746" formatCode="#,##0.00">
                  <c:v>12.25</c:v>
                </c:pt>
                <c:pt idx="7747" formatCode="#,##0.00">
                  <c:v>12.25</c:v>
                </c:pt>
                <c:pt idx="7748" formatCode="#,##0.00">
                  <c:v>12.25</c:v>
                </c:pt>
                <c:pt idx="7749" formatCode="#,##0.00">
                  <c:v>12.25</c:v>
                </c:pt>
                <c:pt idx="7750" formatCode="#,##0.00">
                  <c:v>12.25</c:v>
                </c:pt>
                <c:pt idx="7751" formatCode="#,##0.00">
                  <c:v>12.25</c:v>
                </c:pt>
                <c:pt idx="7752" formatCode="#,##0.00">
                  <c:v>12.25</c:v>
                </c:pt>
                <c:pt idx="7753" formatCode="#,##0.00">
                  <c:v>12.25</c:v>
                </c:pt>
                <c:pt idx="7754" formatCode="#,##0.00">
                  <c:v>12.25</c:v>
                </c:pt>
                <c:pt idx="7755" formatCode="#,##0.00">
                  <c:v>12.25</c:v>
                </c:pt>
                <c:pt idx="7756" formatCode="#,##0.00">
                  <c:v>12.25</c:v>
                </c:pt>
                <c:pt idx="7757" formatCode="#,##0.00">
                  <c:v>12.25</c:v>
                </c:pt>
                <c:pt idx="7758" formatCode="#,##0.00">
                  <c:v>12.5</c:v>
                </c:pt>
                <c:pt idx="7759" formatCode="#,##0.00">
                  <c:v>12.5</c:v>
                </c:pt>
                <c:pt idx="7760" formatCode="#,##0.00">
                  <c:v>12.5</c:v>
                </c:pt>
                <c:pt idx="7761" formatCode="#,##0.00">
                  <c:v>12.5</c:v>
                </c:pt>
                <c:pt idx="7762" formatCode="#,##0.00">
                  <c:v>12.5</c:v>
                </c:pt>
                <c:pt idx="7763" formatCode="#,##0.00">
                  <c:v>12.5</c:v>
                </c:pt>
                <c:pt idx="7764" formatCode="#,##0.00">
                  <c:v>12.5</c:v>
                </c:pt>
                <c:pt idx="7765" formatCode="#,##0.00">
                  <c:v>12.5</c:v>
                </c:pt>
                <c:pt idx="7766" formatCode="#,##0.00">
                  <c:v>12.5</c:v>
                </c:pt>
                <c:pt idx="7767" formatCode="#,##0.00">
                  <c:v>12.5</c:v>
                </c:pt>
                <c:pt idx="7768" formatCode="#,##0.00">
                  <c:v>12.5</c:v>
                </c:pt>
                <c:pt idx="7769" formatCode="#,##0.00">
                  <c:v>12.5</c:v>
                </c:pt>
                <c:pt idx="7770" formatCode="#,##0.00">
                  <c:v>12.5</c:v>
                </c:pt>
                <c:pt idx="7771" formatCode="#,##0.00">
                  <c:v>12.5</c:v>
                </c:pt>
                <c:pt idx="7772" formatCode="#,##0.00">
                  <c:v>12.5</c:v>
                </c:pt>
                <c:pt idx="7773" formatCode="#,##0.00">
                  <c:v>12.5</c:v>
                </c:pt>
                <c:pt idx="7774" formatCode="#,##0.00">
                  <c:v>12.5</c:v>
                </c:pt>
                <c:pt idx="7775" formatCode="#,##0.00">
                  <c:v>12.5</c:v>
                </c:pt>
                <c:pt idx="7776" formatCode="#,##0.00">
                  <c:v>12.5</c:v>
                </c:pt>
                <c:pt idx="7777" formatCode="#,##0.00">
                  <c:v>12.5</c:v>
                </c:pt>
                <c:pt idx="7778" formatCode="#,##0.00">
                  <c:v>12.5</c:v>
                </c:pt>
                <c:pt idx="7779" formatCode="#,##0.00">
                  <c:v>12.5</c:v>
                </c:pt>
                <c:pt idx="7780" formatCode="#,##0.00">
                  <c:v>12.5</c:v>
                </c:pt>
                <c:pt idx="7781" formatCode="#,##0.00">
                  <c:v>12.5</c:v>
                </c:pt>
                <c:pt idx="7782" formatCode="#,##0.00">
                  <c:v>12.5</c:v>
                </c:pt>
                <c:pt idx="7783" formatCode="#,##0.00">
                  <c:v>12.5</c:v>
                </c:pt>
                <c:pt idx="7784" formatCode="#,##0.00">
                  <c:v>12.5</c:v>
                </c:pt>
                <c:pt idx="7785" formatCode="#,##0.00">
                  <c:v>12.5</c:v>
                </c:pt>
                <c:pt idx="7786" formatCode="#,##0.00">
                  <c:v>12.5</c:v>
                </c:pt>
                <c:pt idx="7787" formatCode="#,##0.00">
                  <c:v>12.5</c:v>
                </c:pt>
                <c:pt idx="7788" formatCode="#,##0.00">
                  <c:v>12.5</c:v>
                </c:pt>
                <c:pt idx="7789" formatCode="#,##0.00">
                  <c:v>12.5</c:v>
                </c:pt>
                <c:pt idx="7790" formatCode="#,##0.00">
                  <c:v>12.5</c:v>
                </c:pt>
                <c:pt idx="7791" formatCode="#,##0.00">
                  <c:v>12.5</c:v>
                </c:pt>
                <c:pt idx="7792" formatCode="#,##0.00">
                  <c:v>12.5</c:v>
                </c:pt>
                <c:pt idx="7793" formatCode="#,##0.00">
                  <c:v>12.5</c:v>
                </c:pt>
                <c:pt idx="7794" formatCode="#,##0.00">
                  <c:v>12.5</c:v>
                </c:pt>
                <c:pt idx="7795" formatCode="#,##0.00">
                  <c:v>12.5</c:v>
                </c:pt>
                <c:pt idx="7796" formatCode="#,##0.00">
                  <c:v>12.5</c:v>
                </c:pt>
                <c:pt idx="7797" formatCode="#,##0.00">
                  <c:v>12.5</c:v>
                </c:pt>
                <c:pt idx="7798" formatCode="#,##0.00">
                  <c:v>12.5</c:v>
                </c:pt>
                <c:pt idx="7799" formatCode="#,##0.00">
                  <c:v>12.5</c:v>
                </c:pt>
                <c:pt idx="7800" formatCode="#,##0.00">
                  <c:v>12</c:v>
                </c:pt>
                <c:pt idx="7801" formatCode="#,##0.00">
                  <c:v>12</c:v>
                </c:pt>
                <c:pt idx="7802" formatCode="#,##0.00">
                  <c:v>12</c:v>
                </c:pt>
                <c:pt idx="7803" formatCode="#,##0.00">
                  <c:v>12</c:v>
                </c:pt>
                <c:pt idx="7804" formatCode="#,##0.00">
                  <c:v>12</c:v>
                </c:pt>
                <c:pt idx="7805" formatCode="#,##0.00">
                  <c:v>12</c:v>
                </c:pt>
                <c:pt idx="7806" formatCode="#,##0.00">
                  <c:v>12</c:v>
                </c:pt>
                <c:pt idx="7807" formatCode="#,##0.00">
                  <c:v>12</c:v>
                </c:pt>
                <c:pt idx="7808" formatCode="#,##0.00">
                  <c:v>12</c:v>
                </c:pt>
                <c:pt idx="7809" formatCode="#,##0.00">
                  <c:v>12</c:v>
                </c:pt>
                <c:pt idx="7810" formatCode="#,##0.00">
                  <c:v>12</c:v>
                </c:pt>
                <c:pt idx="7811" formatCode="#,##0.00">
                  <c:v>12</c:v>
                </c:pt>
                <c:pt idx="7812" formatCode="#,##0.00">
                  <c:v>12</c:v>
                </c:pt>
                <c:pt idx="7813" formatCode="#,##0.00">
                  <c:v>12</c:v>
                </c:pt>
                <c:pt idx="7814" formatCode="#,##0.00">
                  <c:v>12</c:v>
                </c:pt>
                <c:pt idx="7815" formatCode="#,##0.00">
                  <c:v>12</c:v>
                </c:pt>
                <c:pt idx="7816" formatCode="#,##0.00">
                  <c:v>12</c:v>
                </c:pt>
                <c:pt idx="7817" formatCode="#,##0.00">
                  <c:v>12</c:v>
                </c:pt>
                <c:pt idx="7818" formatCode="#,##0.00">
                  <c:v>12</c:v>
                </c:pt>
                <c:pt idx="7819" formatCode="#,##0.00">
                  <c:v>12</c:v>
                </c:pt>
                <c:pt idx="7820" formatCode="#,##0.00">
                  <c:v>12</c:v>
                </c:pt>
                <c:pt idx="7821" formatCode="#,##0.00">
                  <c:v>12</c:v>
                </c:pt>
                <c:pt idx="7822" formatCode="#,##0.00">
                  <c:v>12</c:v>
                </c:pt>
                <c:pt idx="7823" formatCode="#,##0.00">
                  <c:v>12</c:v>
                </c:pt>
                <c:pt idx="7824" formatCode="#,##0.00">
                  <c:v>12</c:v>
                </c:pt>
                <c:pt idx="7825" formatCode="#,##0.00">
                  <c:v>12</c:v>
                </c:pt>
                <c:pt idx="7826" formatCode="#,##0.00">
                  <c:v>12</c:v>
                </c:pt>
                <c:pt idx="7827" formatCode="#,##0.00">
                  <c:v>12</c:v>
                </c:pt>
                <c:pt idx="7828" formatCode="#,##0.00">
                  <c:v>12</c:v>
                </c:pt>
                <c:pt idx="7829" formatCode="#,##0.00">
                  <c:v>12</c:v>
                </c:pt>
                <c:pt idx="7830" formatCode="#,##0.00">
                  <c:v>12</c:v>
                </c:pt>
                <c:pt idx="7831" formatCode="#,##0.00">
                  <c:v>12</c:v>
                </c:pt>
                <c:pt idx="7832" formatCode="#,##0.00">
                  <c:v>12</c:v>
                </c:pt>
                <c:pt idx="7833" formatCode="#,##0.00">
                  <c:v>12</c:v>
                </c:pt>
                <c:pt idx="7834" formatCode="#,##0.00">
                  <c:v>12</c:v>
                </c:pt>
                <c:pt idx="7835" formatCode="#,##0.00">
                  <c:v>12</c:v>
                </c:pt>
                <c:pt idx="7836" formatCode="#,##0.00">
                  <c:v>12</c:v>
                </c:pt>
                <c:pt idx="7837" formatCode="#,##0.00">
                  <c:v>12</c:v>
                </c:pt>
                <c:pt idx="7838" formatCode="#,##0.00">
                  <c:v>12</c:v>
                </c:pt>
                <c:pt idx="7839" formatCode="#,##0.00">
                  <c:v>12</c:v>
                </c:pt>
                <c:pt idx="7840" formatCode="#,##0.00">
                  <c:v>12</c:v>
                </c:pt>
                <c:pt idx="7841" formatCode="#,##0.00">
                  <c:v>12</c:v>
                </c:pt>
                <c:pt idx="7842" formatCode="#,##0.00">
                  <c:v>12</c:v>
                </c:pt>
                <c:pt idx="7843" formatCode="#,##0.00">
                  <c:v>12</c:v>
                </c:pt>
                <c:pt idx="7844" formatCode="#,##0.00">
                  <c:v>12</c:v>
                </c:pt>
                <c:pt idx="7845" formatCode="#,##0.00">
                  <c:v>12</c:v>
                </c:pt>
                <c:pt idx="7846" formatCode="#,##0.00">
                  <c:v>12</c:v>
                </c:pt>
                <c:pt idx="7847" formatCode="#,##0.00">
                  <c:v>12</c:v>
                </c:pt>
                <c:pt idx="7848" formatCode="#,##0.00">
                  <c:v>12</c:v>
                </c:pt>
                <c:pt idx="7849" formatCode="#,##0.00">
                  <c:v>11.5</c:v>
                </c:pt>
                <c:pt idx="7850" formatCode="#,##0.00">
                  <c:v>11.5</c:v>
                </c:pt>
                <c:pt idx="7851" formatCode="#,##0.00">
                  <c:v>11.5</c:v>
                </c:pt>
                <c:pt idx="7852" formatCode="#,##0.00">
                  <c:v>11.5</c:v>
                </c:pt>
                <c:pt idx="7853" formatCode="#,##0.00">
                  <c:v>11.5</c:v>
                </c:pt>
                <c:pt idx="7854" formatCode="#,##0.00">
                  <c:v>11.5</c:v>
                </c:pt>
                <c:pt idx="7855" formatCode="#,##0.00">
                  <c:v>11.5</c:v>
                </c:pt>
                <c:pt idx="7856" formatCode="#,##0.00">
                  <c:v>11.5</c:v>
                </c:pt>
                <c:pt idx="7857" formatCode="#,##0.00">
                  <c:v>11.5</c:v>
                </c:pt>
                <c:pt idx="7858" formatCode="#,##0.00">
                  <c:v>11.5</c:v>
                </c:pt>
                <c:pt idx="7859" formatCode="#,##0.00">
                  <c:v>11.5</c:v>
                </c:pt>
                <c:pt idx="7860" formatCode="#,##0.00">
                  <c:v>11.5</c:v>
                </c:pt>
                <c:pt idx="7861" formatCode="#,##0.00">
                  <c:v>11.5</c:v>
                </c:pt>
                <c:pt idx="7862" formatCode="#,##0.00">
                  <c:v>11.5</c:v>
                </c:pt>
                <c:pt idx="7863" formatCode="#,##0.00">
                  <c:v>11.5</c:v>
                </c:pt>
                <c:pt idx="7864" formatCode="#,##0.00">
                  <c:v>11.5</c:v>
                </c:pt>
                <c:pt idx="7865" formatCode="#,##0.00">
                  <c:v>11.5</c:v>
                </c:pt>
                <c:pt idx="7866" formatCode="#,##0.00">
                  <c:v>11.5</c:v>
                </c:pt>
                <c:pt idx="7867" formatCode="#,##0.00">
                  <c:v>11.5</c:v>
                </c:pt>
                <c:pt idx="7868" formatCode="#,##0.00">
                  <c:v>11.5</c:v>
                </c:pt>
                <c:pt idx="7869" formatCode="#,##0.00">
                  <c:v>11.5</c:v>
                </c:pt>
                <c:pt idx="7870" formatCode="#,##0.00">
                  <c:v>11.5</c:v>
                </c:pt>
                <c:pt idx="7871" formatCode="#,##0.00">
                  <c:v>11.5</c:v>
                </c:pt>
                <c:pt idx="7872" formatCode="#,##0.00">
                  <c:v>11.5</c:v>
                </c:pt>
                <c:pt idx="7873" formatCode="#,##0.00">
                  <c:v>11.5</c:v>
                </c:pt>
                <c:pt idx="7874" formatCode="#,##0.00">
                  <c:v>11.5</c:v>
                </c:pt>
                <c:pt idx="7875" formatCode="#,##0.00">
                  <c:v>11.5</c:v>
                </c:pt>
                <c:pt idx="7876" formatCode="#,##0.00">
                  <c:v>11.5</c:v>
                </c:pt>
                <c:pt idx="7877" formatCode="#,##0.00">
                  <c:v>11.5</c:v>
                </c:pt>
                <c:pt idx="7878" formatCode="#,##0.00">
                  <c:v>11.5</c:v>
                </c:pt>
                <c:pt idx="7879" formatCode="#,##0.00">
                  <c:v>11.5</c:v>
                </c:pt>
                <c:pt idx="7880" formatCode="#,##0.00">
                  <c:v>11.5</c:v>
                </c:pt>
                <c:pt idx="7881" formatCode="#,##0.00">
                  <c:v>11.5</c:v>
                </c:pt>
                <c:pt idx="7882" formatCode="#,##0.00">
                  <c:v>11.5</c:v>
                </c:pt>
                <c:pt idx="7883" formatCode="#,##0.00">
                  <c:v>11.5</c:v>
                </c:pt>
                <c:pt idx="7884" formatCode="#,##0.00">
                  <c:v>11.5</c:v>
                </c:pt>
                <c:pt idx="7885" formatCode="#,##0.00">
                  <c:v>11.5</c:v>
                </c:pt>
                <c:pt idx="7886" formatCode="#,##0.00">
                  <c:v>11.5</c:v>
                </c:pt>
                <c:pt idx="7887" formatCode="#,##0.00">
                  <c:v>11.5</c:v>
                </c:pt>
                <c:pt idx="7888" formatCode="#,##0.00">
                  <c:v>11.5</c:v>
                </c:pt>
                <c:pt idx="7889" formatCode="#,##0.00">
                  <c:v>11.5</c:v>
                </c:pt>
                <c:pt idx="7890" formatCode="#,##0.00">
                  <c:v>11.5</c:v>
                </c:pt>
                <c:pt idx="7891" formatCode="#,##0.00">
                  <c:v>11</c:v>
                </c:pt>
                <c:pt idx="7892" formatCode="#,##0.00">
                  <c:v>11</c:v>
                </c:pt>
                <c:pt idx="7893" formatCode="#,##0.00">
                  <c:v>11</c:v>
                </c:pt>
                <c:pt idx="7894" formatCode="#,##0.00">
                  <c:v>11</c:v>
                </c:pt>
                <c:pt idx="7895" formatCode="#,##0.00">
                  <c:v>11</c:v>
                </c:pt>
                <c:pt idx="7896" formatCode="#,##0.00">
                  <c:v>11</c:v>
                </c:pt>
                <c:pt idx="7897" formatCode="#,##0.00">
                  <c:v>11</c:v>
                </c:pt>
                <c:pt idx="7898" formatCode="#,##0.00">
                  <c:v>11</c:v>
                </c:pt>
                <c:pt idx="7899" formatCode="#,##0.00">
                  <c:v>11</c:v>
                </c:pt>
                <c:pt idx="7900" formatCode="#,##0.00">
                  <c:v>11</c:v>
                </c:pt>
                <c:pt idx="7901" formatCode="#,##0.00">
                  <c:v>11</c:v>
                </c:pt>
                <c:pt idx="7902" formatCode="#,##0.00">
                  <c:v>11</c:v>
                </c:pt>
                <c:pt idx="7903" formatCode="#,##0.00">
                  <c:v>11</c:v>
                </c:pt>
                <c:pt idx="7904" formatCode="#,##0.00">
                  <c:v>11</c:v>
                </c:pt>
                <c:pt idx="7905" formatCode="#,##0.00">
                  <c:v>11</c:v>
                </c:pt>
                <c:pt idx="7906" formatCode="#,##0.00">
                  <c:v>11</c:v>
                </c:pt>
                <c:pt idx="7907" formatCode="#,##0.00">
                  <c:v>11</c:v>
                </c:pt>
                <c:pt idx="7908" formatCode="#,##0.00">
                  <c:v>11</c:v>
                </c:pt>
                <c:pt idx="7909" formatCode="#,##0.00">
                  <c:v>11</c:v>
                </c:pt>
                <c:pt idx="7910" formatCode="#,##0.00">
                  <c:v>11</c:v>
                </c:pt>
                <c:pt idx="7911" formatCode="#,##0.00">
                  <c:v>11</c:v>
                </c:pt>
                <c:pt idx="7912" formatCode="#,##0.00">
                  <c:v>11</c:v>
                </c:pt>
                <c:pt idx="7913" formatCode="#,##0.00">
                  <c:v>11</c:v>
                </c:pt>
                <c:pt idx="7914" formatCode="#,##0.00">
                  <c:v>11</c:v>
                </c:pt>
                <c:pt idx="7915" formatCode="#,##0.00">
                  <c:v>11</c:v>
                </c:pt>
                <c:pt idx="7916" formatCode="#,##0.00">
                  <c:v>11</c:v>
                </c:pt>
                <c:pt idx="7917" formatCode="#,##0.00">
                  <c:v>11</c:v>
                </c:pt>
                <c:pt idx="7918" formatCode="#,##0.00">
                  <c:v>11</c:v>
                </c:pt>
                <c:pt idx="7919" formatCode="#,##0.00">
                  <c:v>11</c:v>
                </c:pt>
                <c:pt idx="7920" formatCode="#,##0.00">
                  <c:v>11</c:v>
                </c:pt>
                <c:pt idx="7921" formatCode="#,##0.00">
                  <c:v>11</c:v>
                </c:pt>
                <c:pt idx="7922" formatCode="#,##0.00">
                  <c:v>11</c:v>
                </c:pt>
                <c:pt idx="7923" formatCode="#,##0.00">
                  <c:v>11</c:v>
                </c:pt>
                <c:pt idx="7924" formatCode="#,##0.00">
                  <c:v>11</c:v>
                </c:pt>
                <c:pt idx="7925" formatCode="#,##0.00">
                  <c:v>11</c:v>
                </c:pt>
                <c:pt idx="7926" formatCode="#,##0.00">
                  <c:v>11</c:v>
                </c:pt>
                <c:pt idx="7927" formatCode="#,##0.00">
                  <c:v>11</c:v>
                </c:pt>
                <c:pt idx="7928" formatCode="#,##0.00">
                  <c:v>11</c:v>
                </c:pt>
                <c:pt idx="7929" formatCode="#,##0.00">
                  <c:v>11</c:v>
                </c:pt>
                <c:pt idx="7930" formatCode="#,##0.00">
                  <c:v>11</c:v>
                </c:pt>
                <c:pt idx="7931" formatCode="#,##0.00">
                  <c:v>11</c:v>
                </c:pt>
                <c:pt idx="7932" formatCode="#,##0.00">
                  <c:v>11</c:v>
                </c:pt>
                <c:pt idx="7933" formatCode="#,##0.00">
                  <c:v>11</c:v>
                </c:pt>
                <c:pt idx="7934" formatCode="#,##0.00">
                  <c:v>11</c:v>
                </c:pt>
                <c:pt idx="7935" formatCode="#,##0.00">
                  <c:v>11</c:v>
                </c:pt>
                <c:pt idx="7936" formatCode="#,##0.00">
                  <c:v>11</c:v>
                </c:pt>
                <c:pt idx="7937" formatCode="#,##0.00">
                  <c:v>11</c:v>
                </c:pt>
                <c:pt idx="7938" formatCode="#,##0.00">
                  <c:v>11</c:v>
                </c:pt>
                <c:pt idx="7939" formatCode="#,##0.00">
                  <c:v>11</c:v>
                </c:pt>
                <c:pt idx="7940" formatCode="#,##0.00">
                  <c:v>10.5</c:v>
                </c:pt>
                <c:pt idx="7941" formatCode="#,##0.00">
                  <c:v>10.5</c:v>
                </c:pt>
                <c:pt idx="7942" formatCode="#,##0.00">
                  <c:v>10.5</c:v>
                </c:pt>
                <c:pt idx="7943" formatCode="#,##0.00">
                  <c:v>10.5</c:v>
                </c:pt>
                <c:pt idx="7944" formatCode="#,##0.00">
                  <c:v>10.5</c:v>
                </c:pt>
                <c:pt idx="7945" formatCode="#,##0.00">
                  <c:v>10.5</c:v>
                </c:pt>
                <c:pt idx="7946" formatCode="#,##0.00">
                  <c:v>10.5</c:v>
                </c:pt>
                <c:pt idx="7947" formatCode="#,##0.00">
                  <c:v>10.5</c:v>
                </c:pt>
                <c:pt idx="7948" formatCode="#,##0.00">
                  <c:v>10.5</c:v>
                </c:pt>
                <c:pt idx="7949" formatCode="#,##0.00">
                  <c:v>10.5</c:v>
                </c:pt>
                <c:pt idx="7950" formatCode="#,##0.00">
                  <c:v>10.5</c:v>
                </c:pt>
                <c:pt idx="7951" formatCode="#,##0.00">
                  <c:v>10.5</c:v>
                </c:pt>
                <c:pt idx="7952" formatCode="#,##0.00">
                  <c:v>10.5</c:v>
                </c:pt>
                <c:pt idx="7953" formatCode="#,##0.00">
                  <c:v>10.5</c:v>
                </c:pt>
                <c:pt idx="7954" formatCode="#,##0.00">
                  <c:v>10.5</c:v>
                </c:pt>
                <c:pt idx="7955" formatCode="#,##0.00">
                  <c:v>10.5</c:v>
                </c:pt>
                <c:pt idx="7956" formatCode="#,##0.00">
                  <c:v>10.5</c:v>
                </c:pt>
                <c:pt idx="7957" formatCode="#,##0.00">
                  <c:v>10.5</c:v>
                </c:pt>
                <c:pt idx="7958" formatCode="#,##0.00">
                  <c:v>10.5</c:v>
                </c:pt>
                <c:pt idx="7959" formatCode="#,##0.00">
                  <c:v>10.5</c:v>
                </c:pt>
                <c:pt idx="7960" formatCode="#,##0.00">
                  <c:v>10.5</c:v>
                </c:pt>
                <c:pt idx="7961" formatCode="#,##0.00">
                  <c:v>10.5</c:v>
                </c:pt>
                <c:pt idx="7962" formatCode="#,##0.00">
                  <c:v>10.5</c:v>
                </c:pt>
                <c:pt idx="7963" formatCode="#,##0.00">
                  <c:v>10.5</c:v>
                </c:pt>
                <c:pt idx="7964" formatCode="#,##0.00">
                  <c:v>10.5</c:v>
                </c:pt>
                <c:pt idx="7965" formatCode="#,##0.00">
                  <c:v>10.5</c:v>
                </c:pt>
                <c:pt idx="7966" formatCode="#,##0.00">
                  <c:v>10.5</c:v>
                </c:pt>
                <c:pt idx="7967" formatCode="#,##0.00">
                  <c:v>10.5</c:v>
                </c:pt>
                <c:pt idx="7968" formatCode="#,##0.00">
                  <c:v>10.5</c:v>
                </c:pt>
                <c:pt idx="7969" formatCode="#,##0.00">
                  <c:v>10.5</c:v>
                </c:pt>
                <c:pt idx="7970" formatCode="#,##0.00">
                  <c:v>10.5</c:v>
                </c:pt>
                <c:pt idx="7971" formatCode="#,##0.00">
                  <c:v>10.5</c:v>
                </c:pt>
                <c:pt idx="7972" formatCode="#,##0.00">
                  <c:v>10.5</c:v>
                </c:pt>
                <c:pt idx="7973" formatCode="#,##0.00">
                  <c:v>10.5</c:v>
                </c:pt>
                <c:pt idx="7974" formatCode="#,##0.00">
                  <c:v>10.5</c:v>
                </c:pt>
                <c:pt idx="7975" formatCode="#,##0.00">
                  <c:v>10.5</c:v>
                </c:pt>
                <c:pt idx="7976" formatCode="#,##0.00">
                  <c:v>10.5</c:v>
                </c:pt>
                <c:pt idx="7977" formatCode="#,##0.00">
                  <c:v>10.5</c:v>
                </c:pt>
                <c:pt idx="7978" formatCode="#,##0.00">
                  <c:v>10.5</c:v>
                </c:pt>
                <c:pt idx="7979" formatCode="#,##0.00">
                  <c:v>10.5</c:v>
                </c:pt>
                <c:pt idx="7980" formatCode="#,##0.00">
                  <c:v>10.5</c:v>
                </c:pt>
                <c:pt idx="7981" formatCode="#,##0.00">
                  <c:v>10.5</c:v>
                </c:pt>
                <c:pt idx="7982" formatCode="#,##0.00">
                  <c:v>10.5</c:v>
                </c:pt>
                <c:pt idx="7983" formatCode="#,##0.00">
                  <c:v>10.5</c:v>
                </c:pt>
                <c:pt idx="7984" formatCode="#,##0.00">
                  <c:v>10.5</c:v>
                </c:pt>
                <c:pt idx="7985" formatCode="#,##0.00">
                  <c:v>10.5</c:v>
                </c:pt>
                <c:pt idx="7986" formatCode="#,##0.00">
                  <c:v>10.5</c:v>
                </c:pt>
                <c:pt idx="7987" formatCode="#,##0.00">
                  <c:v>10.5</c:v>
                </c:pt>
                <c:pt idx="7988" formatCode="#,##0.00">
                  <c:v>10.5</c:v>
                </c:pt>
                <c:pt idx="7989" formatCode="#,##0.00">
                  <c:v>9.75</c:v>
                </c:pt>
                <c:pt idx="7990" formatCode="#,##0.00">
                  <c:v>9.75</c:v>
                </c:pt>
                <c:pt idx="7991" formatCode="#,##0.00">
                  <c:v>9.75</c:v>
                </c:pt>
                <c:pt idx="7992" formatCode="#,##0.00">
                  <c:v>9.75</c:v>
                </c:pt>
                <c:pt idx="7993" formatCode="#,##0.00">
                  <c:v>9.75</c:v>
                </c:pt>
                <c:pt idx="7994" formatCode="#,##0.00">
                  <c:v>9.75</c:v>
                </c:pt>
                <c:pt idx="7995" formatCode="#,##0.00">
                  <c:v>9.75</c:v>
                </c:pt>
                <c:pt idx="7996" formatCode="#,##0.00">
                  <c:v>9.75</c:v>
                </c:pt>
                <c:pt idx="7997" formatCode="#,##0.00">
                  <c:v>9.75</c:v>
                </c:pt>
                <c:pt idx="7998" formatCode="#,##0.00">
                  <c:v>9.75</c:v>
                </c:pt>
                <c:pt idx="7999" formatCode="#,##0.00">
                  <c:v>9.75</c:v>
                </c:pt>
                <c:pt idx="8000" formatCode="#,##0.00">
                  <c:v>9.75</c:v>
                </c:pt>
                <c:pt idx="8001" formatCode="#,##0.00">
                  <c:v>9.75</c:v>
                </c:pt>
                <c:pt idx="8002" formatCode="#,##0.00">
                  <c:v>9.75</c:v>
                </c:pt>
                <c:pt idx="8003" formatCode="#,##0.00">
                  <c:v>9.75</c:v>
                </c:pt>
                <c:pt idx="8004" formatCode="#,##0.00">
                  <c:v>9.75</c:v>
                </c:pt>
                <c:pt idx="8005" formatCode="#,##0.00">
                  <c:v>9.75</c:v>
                </c:pt>
                <c:pt idx="8006" formatCode="#,##0.00">
                  <c:v>9.75</c:v>
                </c:pt>
                <c:pt idx="8007" formatCode="#,##0.00">
                  <c:v>9.75</c:v>
                </c:pt>
                <c:pt idx="8008" formatCode="#,##0.00">
                  <c:v>9.75</c:v>
                </c:pt>
                <c:pt idx="8009" formatCode="#,##0.00">
                  <c:v>9.75</c:v>
                </c:pt>
                <c:pt idx="8010" formatCode="#,##0.00">
                  <c:v>9.75</c:v>
                </c:pt>
                <c:pt idx="8011" formatCode="#,##0.00">
                  <c:v>9.75</c:v>
                </c:pt>
                <c:pt idx="8012" formatCode="#,##0.00">
                  <c:v>9.75</c:v>
                </c:pt>
                <c:pt idx="8013" formatCode="#,##0.00">
                  <c:v>9.75</c:v>
                </c:pt>
                <c:pt idx="8014" formatCode="#,##0.00">
                  <c:v>9.75</c:v>
                </c:pt>
                <c:pt idx="8015" formatCode="#,##0.00">
                  <c:v>9.75</c:v>
                </c:pt>
                <c:pt idx="8016" formatCode="#,##0.00">
                  <c:v>9.75</c:v>
                </c:pt>
                <c:pt idx="8017" formatCode="#,##0.00">
                  <c:v>9.75</c:v>
                </c:pt>
                <c:pt idx="8018" formatCode="#,##0.00">
                  <c:v>9.75</c:v>
                </c:pt>
                <c:pt idx="8019" formatCode="#,##0.00">
                  <c:v>9.75</c:v>
                </c:pt>
                <c:pt idx="8020" formatCode="#,##0.00">
                  <c:v>9.75</c:v>
                </c:pt>
                <c:pt idx="8021" formatCode="#,##0.00">
                  <c:v>9.75</c:v>
                </c:pt>
                <c:pt idx="8022" formatCode="#,##0.00">
                  <c:v>9.75</c:v>
                </c:pt>
                <c:pt idx="8023" formatCode="#,##0.00">
                  <c:v>9.75</c:v>
                </c:pt>
                <c:pt idx="8024" formatCode="#,##0.00">
                  <c:v>9.75</c:v>
                </c:pt>
                <c:pt idx="8025" formatCode="#,##0.00">
                  <c:v>9.75</c:v>
                </c:pt>
                <c:pt idx="8026" formatCode="#,##0.00">
                  <c:v>9.75</c:v>
                </c:pt>
                <c:pt idx="8027" formatCode="#,##0.00">
                  <c:v>9.75</c:v>
                </c:pt>
                <c:pt idx="8028" formatCode="#,##0.00">
                  <c:v>9.75</c:v>
                </c:pt>
                <c:pt idx="8029" formatCode="#,##0.00">
                  <c:v>9.75</c:v>
                </c:pt>
                <c:pt idx="8030" formatCode="#,##0.00">
                  <c:v>9.75</c:v>
                </c:pt>
                <c:pt idx="8031" formatCode="#,##0.00">
                  <c:v>9</c:v>
                </c:pt>
                <c:pt idx="8032" formatCode="#,##0.00">
                  <c:v>9</c:v>
                </c:pt>
                <c:pt idx="8033" formatCode="#,##0.00">
                  <c:v>9</c:v>
                </c:pt>
                <c:pt idx="8034" formatCode="#,##0.00">
                  <c:v>9</c:v>
                </c:pt>
                <c:pt idx="8035" formatCode="#,##0.00">
                  <c:v>9</c:v>
                </c:pt>
                <c:pt idx="8036" formatCode="#,##0.00">
                  <c:v>9</c:v>
                </c:pt>
                <c:pt idx="8037" formatCode="#,##0.00">
                  <c:v>9</c:v>
                </c:pt>
                <c:pt idx="8038" formatCode="#,##0.00">
                  <c:v>9</c:v>
                </c:pt>
                <c:pt idx="8039" formatCode="#,##0.00">
                  <c:v>9</c:v>
                </c:pt>
                <c:pt idx="8040" formatCode="#,##0.00">
                  <c:v>9</c:v>
                </c:pt>
                <c:pt idx="8041" formatCode="#,##0.00">
                  <c:v>9</c:v>
                </c:pt>
                <c:pt idx="8042" formatCode="#,##0.00">
                  <c:v>9</c:v>
                </c:pt>
                <c:pt idx="8043" formatCode="#,##0.00">
                  <c:v>9</c:v>
                </c:pt>
                <c:pt idx="8044" formatCode="#,##0.00">
                  <c:v>9</c:v>
                </c:pt>
                <c:pt idx="8045" formatCode="#,##0.00">
                  <c:v>9</c:v>
                </c:pt>
                <c:pt idx="8046" formatCode="#,##0.00">
                  <c:v>9</c:v>
                </c:pt>
                <c:pt idx="8047" formatCode="#,##0.00">
                  <c:v>9</c:v>
                </c:pt>
                <c:pt idx="8048" formatCode="#,##0.00">
                  <c:v>9</c:v>
                </c:pt>
                <c:pt idx="8049" formatCode="#,##0.00">
                  <c:v>9</c:v>
                </c:pt>
                <c:pt idx="8050" formatCode="#,##0.00">
                  <c:v>9</c:v>
                </c:pt>
                <c:pt idx="8051" formatCode="#,##0.00">
                  <c:v>9</c:v>
                </c:pt>
                <c:pt idx="8052" formatCode="#,##0.00">
                  <c:v>9</c:v>
                </c:pt>
                <c:pt idx="8053" formatCode="#,##0.00">
                  <c:v>9</c:v>
                </c:pt>
                <c:pt idx="8054" formatCode="#,##0.00">
                  <c:v>9</c:v>
                </c:pt>
                <c:pt idx="8055" formatCode="#,##0.00">
                  <c:v>9</c:v>
                </c:pt>
                <c:pt idx="8056" formatCode="#,##0.00">
                  <c:v>9</c:v>
                </c:pt>
                <c:pt idx="8057" formatCode="#,##0.00">
                  <c:v>9</c:v>
                </c:pt>
                <c:pt idx="8058" formatCode="#,##0.00">
                  <c:v>9</c:v>
                </c:pt>
                <c:pt idx="8059" formatCode="#,##0.00">
                  <c:v>9</c:v>
                </c:pt>
                <c:pt idx="8060" formatCode="#,##0.00">
                  <c:v>9</c:v>
                </c:pt>
                <c:pt idx="8061" formatCode="#,##0.00">
                  <c:v>9</c:v>
                </c:pt>
                <c:pt idx="8062" formatCode="#,##0.00">
                  <c:v>9</c:v>
                </c:pt>
                <c:pt idx="8063" formatCode="#,##0.00">
                  <c:v>9</c:v>
                </c:pt>
                <c:pt idx="8064" formatCode="#,##0.00">
                  <c:v>9</c:v>
                </c:pt>
                <c:pt idx="8065" formatCode="#,##0.00">
                  <c:v>9</c:v>
                </c:pt>
                <c:pt idx="8066" formatCode="#,##0.00">
                  <c:v>9</c:v>
                </c:pt>
                <c:pt idx="8067" formatCode="#,##0.00">
                  <c:v>9</c:v>
                </c:pt>
                <c:pt idx="8068" formatCode="#,##0.00">
                  <c:v>9</c:v>
                </c:pt>
                <c:pt idx="8069" formatCode="#,##0.00">
                  <c:v>9</c:v>
                </c:pt>
                <c:pt idx="8070" formatCode="#,##0.00">
                  <c:v>9</c:v>
                </c:pt>
                <c:pt idx="8071" formatCode="#,##0.00">
                  <c:v>9</c:v>
                </c:pt>
                <c:pt idx="8072" formatCode="#,##0.00">
                  <c:v>9</c:v>
                </c:pt>
                <c:pt idx="8073" formatCode="#,##0.00">
                  <c:v>8.5</c:v>
                </c:pt>
                <c:pt idx="8074" formatCode="#,##0.00">
                  <c:v>8.5</c:v>
                </c:pt>
                <c:pt idx="8075" formatCode="#,##0.00">
                  <c:v>8.5</c:v>
                </c:pt>
                <c:pt idx="8076" formatCode="#,##0.00">
                  <c:v>8.5</c:v>
                </c:pt>
                <c:pt idx="8077" formatCode="#,##0.00">
                  <c:v>8.5</c:v>
                </c:pt>
                <c:pt idx="8078" formatCode="#,##0.00">
                  <c:v>8.5</c:v>
                </c:pt>
                <c:pt idx="8079" formatCode="#,##0.00">
                  <c:v>8.5</c:v>
                </c:pt>
                <c:pt idx="8080" formatCode="#,##0.00">
                  <c:v>8.5</c:v>
                </c:pt>
                <c:pt idx="8081" formatCode="#,##0.00">
                  <c:v>8.5</c:v>
                </c:pt>
                <c:pt idx="8082" formatCode="#,##0.00">
                  <c:v>8.5</c:v>
                </c:pt>
                <c:pt idx="8083" formatCode="#,##0.00">
                  <c:v>8.5</c:v>
                </c:pt>
                <c:pt idx="8084" formatCode="#,##0.00">
                  <c:v>8.5</c:v>
                </c:pt>
                <c:pt idx="8085" formatCode="#,##0.00">
                  <c:v>8.5</c:v>
                </c:pt>
                <c:pt idx="8086" formatCode="#,##0.00">
                  <c:v>8.5</c:v>
                </c:pt>
                <c:pt idx="8087" formatCode="#,##0.00">
                  <c:v>8.5</c:v>
                </c:pt>
                <c:pt idx="8088" formatCode="#,##0.00">
                  <c:v>8.5</c:v>
                </c:pt>
                <c:pt idx="8089" formatCode="#,##0.00">
                  <c:v>8.5</c:v>
                </c:pt>
                <c:pt idx="8090" formatCode="#,##0.00">
                  <c:v>8.5</c:v>
                </c:pt>
                <c:pt idx="8091" formatCode="#,##0.00">
                  <c:v>8.5</c:v>
                </c:pt>
                <c:pt idx="8092" formatCode="#,##0.00">
                  <c:v>8.5</c:v>
                </c:pt>
                <c:pt idx="8093" formatCode="#,##0.00">
                  <c:v>8.5</c:v>
                </c:pt>
                <c:pt idx="8094" formatCode="#,##0.00">
                  <c:v>8.5</c:v>
                </c:pt>
                <c:pt idx="8095" formatCode="#,##0.00">
                  <c:v>8.5</c:v>
                </c:pt>
                <c:pt idx="8096" formatCode="#,##0.00">
                  <c:v>8.5</c:v>
                </c:pt>
                <c:pt idx="8097" formatCode="#,##0.00">
                  <c:v>8.5</c:v>
                </c:pt>
                <c:pt idx="8098" formatCode="#,##0.00">
                  <c:v>8.5</c:v>
                </c:pt>
                <c:pt idx="8099" formatCode="#,##0.00">
                  <c:v>8.5</c:v>
                </c:pt>
                <c:pt idx="8100" formatCode="#,##0.00">
                  <c:v>8.5</c:v>
                </c:pt>
                <c:pt idx="8101" formatCode="#,##0.00">
                  <c:v>8.5</c:v>
                </c:pt>
                <c:pt idx="8102" formatCode="#,##0.00">
                  <c:v>8.5</c:v>
                </c:pt>
                <c:pt idx="8103" formatCode="#,##0.00">
                  <c:v>8.5</c:v>
                </c:pt>
                <c:pt idx="8104" formatCode="#,##0.00">
                  <c:v>8.5</c:v>
                </c:pt>
                <c:pt idx="8105" formatCode="#,##0.00">
                  <c:v>8.5</c:v>
                </c:pt>
                <c:pt idx="8106" formatCode="#,##0.00">
                  <c:v>8.5</c:v>
                </c:pt>
                <c:pt idx="8107" formatCode="#,##0.00">
                  <c:v>8.5</c:v>
                </c:pt>
                <c:pt idx="8108" formatCode="#,##0.00">
                  <c:v>8.5</c:v>
                </c:pt>
                <c:pt idx="8109" formatCode="#,##0.00">
                  <c:v>8.5</c:v>
                </c:pt>
                <c:pt idx="8110" formatCode="#,##0.00">
                  <c:v>8.5</c:v>
                </c:pt>
                <c:pt idx="8111" formatCode="#,##0.00">
                  <c:v>8.5</c:v>
                </c:pt>
                <c:pt idx="8112" formatCode="#,##0.00">
                  <c:v>8.5</c:v>
                </c:pt>
                <c:pt idx="8113" formatCode="#,##0.00">
                  <c:v>8.5</c:v>
                </c:pt>
                <c:pt idx="8114" formatCode="#,##0.00">
                  <c:v>8.5</c:v>
                </c:pt>
                <c:pt idx="8115" formatCode="#,##0.00">
                  <c:v>8</c:v>
                </c:pt>
                <c:pt idx="8116" formatCode="#,##0.00">
                  <c:v>8</c:v>
                </c:pt>
                <c:pt idx="8117" formatCode="#,##0.00">
                  <c:v>8</c:v>
                </c:pt>
                <c:pt idx="8118" formatCode="#,##0.00">
                  <c:v>8</c:v>
                </c:pt>
                <c:pt idx="8119" formatCode="#,##0.00">
                  <c:v>8</c:v>
                </c:pt>
                <c:pt idx="8120" formatCode="#,##0.00">
                  <c:v>8</c:v>
                </c:pt>
                <c:pt idx="8121" formatCode="#,##0.00">
                  <c:v>8</c:v>
                </c:pt>
                <c:pt idx="8122" formatCode="#,##0.00">
                  <c:v>8</c:v>
                </c:pt>
                <c:pt idx="8123" formatCode="#,##0.00">
                  <c:v>8</c:v>
                </c:pt>
                <c:pt idx="8124" formatCode="#,##0.00">
                  <c:v>8</c:v>
                </c:pt>
                <c:pt idx="8125" formatCode="#,##0.00">
                  <c:v>8</c:v>
                </c:pt>
                <c:pt idx="8126" formatCode="#,##0.00">
                  <c:v>8</c:v>
                </c:pt>
                <c:pt idx="8127" formatCode="#,##0.00">
                  <c:v>8</c:v>
                </c:pt>
                <c:pt idx="8128" formatCode="#,##0.00">
                  <c:v>8</c:v>
                </c:pt>
                <c:pt idx="8129" formatCode="#,##0.00">
                  <c:v>8</c:v>
                </c:pt>
                <c:pt idx="8130" formatCode="#,##0.00">
                  <c:v>8</c:v>
                </c:pt>
                <c:pt idx="8131" formatCode="#,##0.00">
                  <c:v>8</c:v>
                </c:pt>
                <c:pt idx="8132" formatCode="#,##0.00">
                  <c:v>8</c:v>
                </c:pt>
                <c:pt idx="8133" formatCode="#,##0.00">
                  <c:v>8</c:v>
                </c:pt>
                <c:pt idx="8134" formatCode="#,##0.00">
                  <c:v>8</c:v>
                </c:pt>
                <c:pt idx="8135" formatCode="#,##0.00">
                  <c:v>8</c:v>
                </c:pt>
                <c:pt idx="8136" formatCode="#,##0.00">
                  <c:v>8</c:v>
                </c:pt>
                <c:pt idx="8137" formatCode="#,##0.00">
                  <c:v>8</c:v>
                </c:pt>
                <c:pt idx="8138" formatCode="#,##0.00">
                  <c:v>8</c:v>
                </c:pt>
                <c:pt idx="8139" formatCode="#,##0.00">
                  <c:v>8</c:v>
                </c:pt>
                <c:pt idx="8140" formatCode="#,##0.00">
                  <c:v>8</c:v>
                </c:pt>
                <c:pt idx="8141" formatCode="#,##0.00">
                  <c:v>8</c:v>
                </c:pt>
                <c:pt idx="8142" formatCode="#,##0.00">
                  <c:v>8</c:v>
                </c:pt>
                <c:pt idx="8143" formatCode="#,##0.00">
                  <c:v>8</c:v>
                </c:pt>
                <c:pt idx="8144" formatCode="#,##0.00">
                  <c:v>8</c:v>
                </c:pt>
                <c:pt idx="8145" formatCode="#,##0.00">
                  <c:v>8</c:v>
                </c:pt>
                <c:pt idx="8146" formatCode="#,##0.00">
                  <c:v>8</c:v>
                </c:pt>
                <c:pt idx="8147" formatCode="#,##0.00">
                  <c:v>8</c:v>
                </c:pt>
                <c:pt idx="8148" formatCode="#,##0.00">
                  <c:v>8</c:v>
                </c:pt>
                <c:pt idx="8149" formatCode="#,##0.00">
                  <c:v>8</c:v>
                </c:pt>
                <c:pt idx="8150" formatCode="#,##0.00">
                  <c:v>8</c:v>
                </c:pt>
                <c:pt idx="8151" formatCode="#,##0.00">
                  <c:v>8</c:v>
                </c:pt>
                <c:pt idx="8152" formatCode="#,##0.00">
                  <c:v>8</c:v>
                </c:pt>
                <c:pt idx="8153" formatCode="#,##0.00">
                  <c:v>8</c:v>
                </c:pt>
                <c:pt idx="8154" formatCode="#,##0.00">
                  <c:v>8</c:v>
                </c:pt>
                <c:pt idx="8155" formatCode="#,##0.00">
                  <c:v>8</c:v>
                </c:pt>
                <c:pt idx="8156" formatCode="#,##0.00">
                  <c:v>8</c:v>
                </c:pt>
                <c:pt idx="8157" formatCode="#,##0.00">
                  <c:v>8</c:v>
                </c:pt>
                <c:pt idx="8158" formatCode="#,##0.00">
                  <c:v>8</c:v>
                </c:pt>
                <c:pt idx="8159" formatCode="#,##0.00">
                  <c:v>8</c:v>
                </c:pt>
                <c:pt idx="8160" formatCode="#,##0.00">
                  <c:v>8</c:v>
                </c:pt>
                <c:pt idx="8161" formatCode="#,##0.00">
                  <c:v>8</c:v>
                </c:pt>
                <c:pt idx="8162" formatCode="#,##0.00">
                  <c:v>8</c:v>
                </c:pt>
                <c:pt idx="8163" formatCode="#,##0.00">
                  <c:v>8</c:v>
                </c:pt>
                <c:pt idx="8164" formatCode="#,##0.00">
                  <c:v>7.5</c:v>
                </c:pt>
                <c:pt idx="8165" formatCode="#,##0.00">
                  <c:v>7.5</c:v>
                </c:pt>
                <c:pt idx="8166" formatCode="#,##0.00">
                  <c:v>7.5</c:v>
                </c:pt>
                <c:pt idx="8167" formatCode="#,##0.00">
                  <c:v>7.5</c:v>
                </c:pt>
                <c:pt idx="8168" formatCode="#,##0.00">
                  <c:v>7.5</c:v>
                </c:pt>
                <c:pt idx="8169" formatCode="#,##0.00">
                  <c:v>7.5</c:v>
                </c:pt>
                <c:pt idx="8170" formatCode="#,##0.00">
                  <c:v>7.5</c:v>
                </c:pt>
                <c:pt idx="8171" formatCode="#,##0.00">
                  <c:v>7.5</c:v>
                </c:pt>
                <c:pt idx="8172" formatCode="#,##0.00">
                  <c:v>7.5</c:v>
                </c:pt>
                <c:pt idx="8173" formatCode="#,##0.00">
                  <c:v>7.5</c:v>
                </c:pt>
                <c:pt idx="8174" formatCode="#,##0.00">
                  <c:v>7.5</c:v>
                </c:pt>
                <c:pt idx="8175" formatCode="#,##0.00">
                  <c:v>7.5</c:v>
                </c:pt>
                <c:pt idx="8176" formatCode="#,##0.00">
                  <c:v>7.5</c:v>
                </c:pt>
                <c:pt idx="8177" formatCode="#,##0.00">
                  <c:v>7.5</c:v>
                </c:pt>
                <c:pt idx="8178" formatCode="#,##0.00">
                  <c:v>7.5</c:v>
                </c:pt>
                <c:pt idx="8179" formatCode="#,##0.00">
                  <c:v>7.5</c:v>
                </c:pt>
                <c:pt idx="8180" formatCode="#,##0.00">
                  <c:v>7.5</c:v>
                </c:pt>
                <c:pt idx="8181" formatCode="#,##0.00">
                  <c:v>7.5</c:v>
                </c:pt>
                <c:pt idx="8182" formatCode="#,##0.00">
                  <c:v>7.5</c:v>
                </c:pt>
                <c:pt idx="8183" formatCode="#,##0.00">
                  <c:v>7.5</c:v>
                </c:pt>
                <c:pt idx="8184" formatCode="#,##0.00">
                  <c:v>7.5</c:v>
                </c:pt>
                <c:pt idx="8185" formatCode="#,##0.00">
                  <c:v>7.5</c:v>
                </c:pt>
                <c:pt idx="8186" formatCode="#,##0.00">
                  <c:v>7.5</c:v>
                </c:pt>
                <c:pt idx="8187" formatCode="#,##0.00">
                  <c:v>7.5</c:v>
                </c:pt>
                <c:pt idx="8188" formatCode="#,##0.00">
                  <c:v>7.5</c:v>
                </c:pt>
                <c:pt idx="8189" formatCode="#,##0.00">
                  <c:v>7.5</c:v>
                </c:pt>
                <c:pt idx="8190" formatCode="#,##0.00">
                  <c:v>7.5</c:v>
                </c:pt>
                <c:pt idx="8191" formatCode="#,##0.00">
                  <c:v>7.5</c:v>
                </c:pt>
                <c:pt idx="8192" formatCode="#,##0.00">
                  <c:v>7.5</c:v>
                </c:pt>
                <c:pt idx="8193" formatCode="#,##0.00">
                  <c:v>7.5</c:v>
                </c:pt>
                <c:pt idx="8194" formatCode="#,##0.00">
                  <c:v>7.5</c:v>
                </c:pt>
                <c:pt idx="8195" formatCode="#,##0.00">
                  <c:v>7.5</c:v>
                </c:pt>
                <c:pt idx="8196" formatCode="#,##0.00">
                  <c:v>7.5</c:v>
                </c:pt>
                <c:pt idx="8197" formatCode="#,##0.00">
                  <c:v>7.5</c:v>
                </c:pt>
                <c:pt idx="8198" formatCode="#,##0.00">
                  <c:v>7.5</c:v>
                </c:pt>
                <c:pt idx="8199" formatCode="#,##0.00">
                  <c:v>7.5</c:v>
                </c:pt>
                <c:pt idx="8200" formatCode="#,##0.00">
                  <c:v>7.5</c:v>
                </c:pt>
                <c:pt idx="8201" formatCode="#,##0.00">
                  <c:v>7.5</c:v>
                </c:pt>
                <c:pt idx="8202" formatCode="#,##0.00">
                  <c:v>7.5</c:v>
                </c:pt>
                <c:pt idx="8203" formatCode="#,##0.00">
                  <c:v>7.5</c:v>
                </c:pt>
                <c:pt idx="8204" formatCode="#,##0.00">
                  <c:v>7.5</c:v>
                </c:pt>
                <c:pt idx="8205" formatCode="#,##0.00">
                  <c:v>7.5</c:v>
                </c:pt>
                <c:pt idx="8206" formatCode="#,##0.00">
                  <c:v>7.25</c:v>
                </c:pt>
                <c:pt idx="8207" formatCode="#,##0.00">
                  <c:v>7.25</c:v>
                </c:pt>
                <c:pt idx="8208" formatCode="#,##0.00">
                  <c:v>7.25</c:v>
                </c:pt>
                <c:pt idx="8209" formatCode="#,##0.00">
                  <c:v>7.25</c:v>
                </c:pt>
                <c:pt idx="8210" formatCode="#,##0.00">
                  <c:v>7.25</c:v>
                </c:pt>
                <c:pt idx="8211" formatCode="#,##0.00">
                  <c:v>7.25</c:v>
                </c:pt>
                <c:pt idx="8212" formatCode="#,##0.00">
                  <c:v>7.25</c:v>
                </c:pt>
                <c:pt idx="8213" formatCode="#,##0.00">
                  <c:v>7.25</c:v>
                </c:pt>
                <c:pt idx="8214" formatCode="#,##0.00">
                  <c:v>7.25</c:v>
                </c:pt>
                <c:pt idx="8215" formatCode="#,##0.00">
                  <c:v>7.25</c:v>
                </c:pt>
                <c:pt idx="8216" formatCode="#,##0.00">
                  <c:v>7.25</c:v>
                </c:pt>
                <c:pt idx="8217" formatCode="#,##0.00">
                  <c:v>7.25</c:v>
                </c:pt>
                <c:pt idx="8218" formatCode="#,##0.00">
                  <c:v>7.25</c:v>
                </c:pt>
                <c:pt idx="8219" formatCode="#,##0.00">
                  <c:v>7.25</c:v>
                </c:pt>
                <c:pt idx="8220" formatCode="#,##0.00">
                  <c:v>7.25</c:v>
                </c:pt>
                <c:pt idx="8221" formatCode="#,##0.00">
                  <c:v>7.25</c:v>
                </c:pt>
                <c:pt idx="8222" formatCode="#,##0.00">
                  <c:v>7.25</c:v>
                </c:pt>
                <c:pt idx="8223" formatCode="#,##0.00">
                  <c:v>7.25</c:v>
                </c:pt>
                <c:pt idx="8224" formatCode="#,##0.00">
                  <c:v>7.25</c:v>
                </c:pt>
                <c:pt idx="8225" formatCode="#,##0.00">
                  <c:v>7.25</c:v>
                </c:pt>
                <c:pt idx="8226" formatCode="#,##0.00">
                  <c:v>7.25</c:v>
                </c:pt>
                <c:pt idx="8227" formatCode="#,##0.00">
                  <c:v>7.25</c:v>
                </c:pt>
                <c:pt idx="8228" formatCode="#,##0.00">
                  <c:v>7.25</c:v>
                </c:pt>
                <c:pt idx="8229" formatCode="#,##0.00">
                  <c:v>7.25</c:v>
                </c:pt>
                <c:pt idx="8230" formatCode="#,##0.00">
                  <c:v>7.25</c:v>
                </c:pt>
                <c:pt idx="8231" formatCode="#,##0.00">
                  <c:v>7.25</c:v>
                </c:pt>
                <c:pt idx="8232" formatCode="#,##0.00">
                  <c:v>7.25</c:v>
                </c:pt>
                <c:pt idx="8233" formatCode="#,##0.00">
                  <c:v>7.25</c:v>
                </c:pt>
                <c:pt idx="8234" formatCode="#,##0.00">
                  <c:v>7.25</c:v>
                </c:pt>
                <c:pt idx="8235" formatCode="#,##0.00">
                  <c:v>7.25</c:v>
                </c:pt>
                <c:pt idx="8236" formatCode="#,##0.00">
                  <c:v>7.25</c:v>
                </c:pt>
                <c:pt idx="8237" formatCode="#,##0.00">
                  <c:v>7.25</c:v>
                </c:pt>
                <c:pt idx="8238" formatCode="#,##0.00">
                  <c:v>7.25</c:v>
                </c:pt>
                <c:pt idx="8239" formatCode="#,##0.00">
                  <c:v>7.25</c:v>
                </c:pt>
                <c:pt idx="8240" formatCode="#,##0.00">
                  <c:v>7.25</c:v>
                </c:pt>
                <c:pt idx="8241" formatCode="#,##0.00">
                  <c:v>7.25</c:v>
                </c:pt>
                <c:pt idx="8242" formatCode="#,##0.00">
                  <c:v>7.25</c:v>
                </c:pt>
                <c:pt idx="8243" formatCode="#,##0.00">
                  <c:v>7.25</c:v>
                </c:pt>
                <c:pt idx="8244" formatCode="#,##0.00">
                  <c:v>7.25</c:v>
                </c:pt>
                <c:pt idx="8245" formatCode="#,##0.00">
                  <c:v>7.25</c:v>
                </c:pt>
                <c:pt idx="8246" formatCode="#,##0.00">
                  <c:v>7.25</c:v>
                </c:pt>
                <c:pt idx="8247" formatCode="#,##0.00">
                  <c:v>7.25</c:v>
                </c:pt>
                <c:pt idx="8248" formatCode="#,##0.00">
                  <c:v>7.25</c:v>
                </c:pt>
                <c:pt idx="8249" formatCode="#,##0.00">
                  <c:v>7.25</c:v>
                </c:pt>
                <c:pt idx="8250" formatCode="#,##0.00">
                  <c:v>7.25</c:v>
                </c:pt>
                <c:pt idx="8251" formatCode="#,##0.00">
                  <c:v>7.25</c:v>
                </c:pt>
                <c:pt idx="8252" formatCode="#,##0.00">
                  <c:v>7.25</c:v>
                </c:pt>
                <c:pt idx="8253" formatCode="#,##0.00">
                  <c:v>7.25</c:v>
                </c:pt>
                <c:pt idx="8254" formatCode="#,##0.00">
                  <c:v>7.25</c:v>
                </c:pt>
                <c:pt idx="8255" formatCode="#,##0.00">
                  <c:v>7.25</c:v>
                </c:pt>
                <c:pt idx="8256" formatCode="#,##0.00">
                  <c:v>7.25</c:v>
                </c:pt>
                <c:pt idx="8257" formatCode="#,##0.00">
                  <c:v>7.25</c:v>
                </c:pt>
                <c:pt idx="8258" formatCode="#,##0.00">
                  <c:v>7.25</c:v>
                </c:pt>
                <c:pt idx="8259" formatCode="#,##0.00">
                  <c:v>7.25</c:v>
                </c:pt>
                <c:pt idx="8260" formatCode="#,##0.00">
                  <c:v>7.25</c:v>
                </c:pt>
                <c:pt idx="8261" formatCode="#,##0.00">
                  <c:v>7.25</c:v>
                </c:pt>
                <c:pt idx="8262" formatCode="#,##0.00">
                  <c:v>7.25</c:v>
                </c:pt>
                <c:pt idx="8263" formatCode="#,##0.00">
                  <c:v>7.25</c:v>
                </c:pt>
                <c:pt idx="8264" formatCode="#,##0.00">
                  <c:v>7.25</c:v>
                </c:pt>
                <c:pt idx="8265" formatCode="#,##0.00">
                  <c:v>7.25</c:v>
                </c:pt>
                <c:pt idx="8266" formatCode="#,##0.00">
                  <c:v>7.25</c:v>
                </c:pt>
                <c:pt idx="8267" formatCode="#,##0.00">
                  <c:v>7.25</c:v>
                </c:pt>
                <c:pt idx="8268" formatCode="#,##0.00">
                  <c:v>7.25</c:v>
                </c:pt>
                <c:pt idx="8269" formatCode="#,##0.00">
                  <c:v>7.25</c:v>
                </c:pt>
                <c:pt idx="8270" formatCode="#,##0.00">
                  <c:v>7.25</c:v>
                </c:pt>
                <c:pt idx="8271" formatCode="#,##0.00">
                  <c:v>7.25</c:v>
                </c:pt>
                <c:pt idx="8272" formatCode="#,##0.00">
                  <c:v>7.25</c:v>
                </c:pt>
                <c:pt idx="8273" formatCode="#,##0.00">
                  <c:v>7.25</c:v>
                </c:pt>
                <c:pt idx="8274" formatCode="#,##0.00">
                  <c:v>7.25</c:v>
                </c:pt>
                <c:pt idx="8275" formatCode="#,##0.00">
                  <c:v>7.25</c:v>
                </c:pt>
                <c:pt idx="8276" formatCode="#,##0.00">
                  <c:v>7.25</c:v>
                </c:pt>
                <c:pt idx="8277" formatCode="#,##0.00">
                  <c:v>7.25</c:v>
                </c:pt>
                <c:pt idx="8278" formatCode="#,##0.00">
                  <c:v>7.25</c:v>
                </c:pt>
                <c:pt idx="8279" formatCode="#,##0.00">
                  <c:v>7.25</c:v>
                </c:pt>
                <c:pt idx="8280" formatCode="#,##0.00">
                  <c:v>7.25</c:v>
                </c:pt>
                <c:pt idx="8281" formatCode="#,##0.00">
                  <c:v>7.25</c:v>
                </c:pt>
                <c:pt idx="8282" formatCode="#,##0.00">
                  <c:v>7.25</c:v>
                </c:pt>
                <c:pt idx="8283" formatCode="#,##0.00">
                  <c:v>7.25</c:v>
                </c:pt>
                <c:pt idx="8284" formatCode="#,##0.00">
                  <c:v>7.25</c:v>
                </c:pt>
                <c:pt idx="8285" formatCode="#,##0.00">
                  <c:v>7.25</c:v>
                </c:pt>
                <c:pt idx="8286" formatCode="#,##0.00">
                  <c:v>7.25</c:v>
                </c:pt>
                <c:pt idx="8287" formatCode="#,##0.00">
                  <c:v>7.25</c:v>
                </c:pt>
                <c:pt idx="8288" formatCode="#,##0.00">
                  <c:v>7.25</c:v>
                </c:pt>
                <c:pt idx="8289" formatCode="#,##0.00">
                  <c:v>7.25</c:v>
                </c:pt>
                <c:pt idx="8290" formatCode="#,##0.00">
                  <c:v>7.25</c:v>
                </c:pt>
                <c:pt idx="8291" formatCode="#,##0.00">
                  <c:v>7.25</c:v>
                </c:pt>
                <c:pt idx="8292" formatCode="#,##0.00">
                  <c:v>7.25</c:v>
                </c:pt>
                <c:pt idx="8293" formatCode="#,##0.00">
                  <c:v>7.25</c:v>
                </c:pt>
                <c:pt idx="8294" formatCode="#,##0.00">
                  <c:v>7.25</c:v>
                </c:pt>
                <c:pt idx="8295" formatCode="#,##0.00">
                  <c:v>7.25</c:v>
                </c:pt>
                <c:pt idx="8296" formatCode="#,##0.00">
                  <c:v>7.25</c:v>
                </c:pt>
                <c:pt idx="8297" formatCode="#,##0.00">
                  <c:v>7.25</c:v>
                </c:pt>
                <c:pt idx="8298" formatCode="#,##0.00">
                  <c:v>7.25</c:v>
                </c:pt>
                <c:pt idx="8299" formatCode="#,##0.00">
                  <c:v>7.25</c:v>
                </c:pt>
                <c:pt idx="8300" formatCode="#,##0.00">
                  <c:v>7.25</c:v>
                </c:pt>
                <c:pt idx="8301" formatCode="#,##0.00">
                  <c:v>7.25</c:v>
                </c:pt>
                <c:pt idx="8302" formatCode="#,##0.00">
                  <c:v>7.25</c:v>
                </c:pt>
                <c:pt idx="8303" formatCode="#,##0.00">
                  <c:v>7.25</c:v>
                </c:pt>
                <c:pt idx="8304" formatCode="#,##0.00">
                  <c:v>7.25</c:v>
                </c:pt>
                <c:pt idx="8305" formatCode="#,##0.00">
                  <c:v>7.25</c:v>
                </c:pt>
                <c:pt idx="8306" formatCode="#,##0.00">
                  <c:v>7.25</c:v>
                </c:pt>
                <c:pt idx="8307" formatCode="#,##0.00">
                  <c:v>7.25</c:v>
                </c:pt>
                <c:pt idx="8308" formatCode="#,##0.00">
                  <c:v>7.25</c:v>
                </c:pt>
                <c:pt idx="8309" formatCode="#,##0.00">
                  <c:v>7.25</c:v>
                </c:pt>
                <c:pt idx="8310" formatCode="#,##0.00">
                  <c:v>7.25</c:v>
                </c:pt>
                <c:pt idx="8311" formatCode="#,##0.00">
                  <c:v>7.25</c:v>
                </c:pt>
                <c:pt idx="8312" formatCode="#,##0.00">
                  <c:v>7.25</c:v>
                </c:pt>
                <c:pt idx="8313" formatCode="#,##0.00">
                  <c:v>7.25</c:v>
                </c:pt>
                <c:pt idx="8314" formatCode="#,##0.00">
                  <c:v>7.25</c:v>
                </c:pt>
                <c:pt idx="8315" formatCode="#,##0.00">
                  <c:v>7.25</c:v>
                </c:pt>
                <c:pt idx="8316" formatCode="#,##0.00">
                  <c:v>7.25</c:v>
                </c:pt>
                <c:pt idx="8317" formatCode="#,##0.00">
                  <c:v>7.25</c:v>
                </c:pt>
                <c:pt idx="8318" formatCode="#,##0.00">
                  <c:v>7.25</c:v>
                </c:pt>
                <c:pt idx="8319" formatCode="#,##0.00">
                  <c:v>7.25</c:v>
                </c:pt>
                <c:pt idx="8320" formatCode="#,##0.00">
                  <c:v>7.25</c:v>
                </c:pt>
                <c:pt idx="8321" formatCode="#,##0.00">
                  <c:v>7.25</c:v>
                </c:pt>
                <c:pt idx="8322" formatCode="#,##0.00">
                  <c:v>7.25</c:v>
                </c:pt>
                <c:pt idx="8323" formatCode="#,##0.00">
                  <c:v>7.25</c:v>
                </c:pt>
                <c:pt idx="8324" formatCode="#,##0.00">
                  <c:v>7.25</c:v>
                </c:pt>
                <c:pt idx="8325" formatCode="#,##0.00">
                  <c:v>7.25</c:v>
                </c:pt>
                <c:pt idx="8326" formatCode="#,##0.00">
                  <c:v>7.25</c:v>
                </c:pt>
                <c:pt idx="8327" formatCode="#,##0.00">
                  <c:v>7.25</c:v>
                </c:pt>
                <c:pt idx="8328" formatCode="#,##0.00">
                  <c:v>7.25</c:v>
                </c:pt>
                <c:pt idx="8329" formatCode="#,##0.00">
                  <c:v>7.25</c:v>
                </c:pt>
                <c:pt idx="8330" formatCode="#,##0.00">
                  <c:v>7.25</c:v>
                </c:pt>
                <c:pt idx="8331" formatCode="#,##0.00">
                  <c:v>7.25</c:v>
                </c:pt>
                <c:pt idx="8332" formatCode="#,##0.00">
                  <c:v>7.25</c:v>
                </c:pt>
                <c:pt idx="8333" formatCode="#,##0.00">
                  <c:v>7.25</c:v>
                </c:pt>
                <c:pt idx="8334" formatCode="#,##0.00">
                  <c:v>7.25</c:v>
                </c:pt>
                <c:pt idx="8335" formatCode="#,##0.00">
                  <c:v>7.25</c:v>
                </c:pt>
                <c:pt idx="8336" formatCode="#,##0.00">
                  <c:v>7.25</c:v>
                </c:pt>
                <c:pt idx="8337" formatCode="#,##0.00">
                  <c:v>7.25</c:v>
                </c:pt>
                <c:pt idx="8338" formatCode="#,##0.00">
                  <c:v>7.25</c:v>
                </c:pt>
                <c:pt idx="8339" formatCode="#,##0.00">
                  <c:v>7.25</c:v>
                </c:pt>
                <c:pt idx="8340" formatCode="#,##0.00">
                  <c:v>7.25</c:v>
                </c:pt>
                <c:pt idx="8341" formatCode="#,##0.00">
                  <c:v>7.25</c:v>
                </c:pt>
                <c:pt idx="8342" formatCode="#,##0.00">
                  <c:v>7.25</c:v>
                </c:pt>
                <c:pt idx="8343" formatCode="#,##0.00">
                  <c:v>7.25</c:v>
                </c:pt>
                <c:pt idx="8344" formatCode="#,##0.00">
                  <c:v>7.25</c:v>
                </c:pt>
                <c:pt idx="8345" formatCode="#,##0.00">
                  <c:v>7.25</c:v>
                </c:pt>
                <c:pt idx="8346" formatCode="#,##0.00">
                  <c:v>7.25</c:v>
                </c:pt>
                <c:pt idx="8347" formatCode="#,##0.00">
                  <c:v>7.25</c:v>
                </c:pt>
                <c:pt idx="8348" formatCode="#,##0.00">
                  <c:v>7.25</c:v>
                </c:pt>
                <c:pt idx="8349" formatCode="#,##0.00">
                  <c:v>7.25</c:v>
                </c:pt>
                <c:pt idx="8350" formatCode="#,##0.00">
                  <c:v>7.25</c:v>
                </c:pt>
                <c:pt idx="8351" formatCode="#,##0.00">
                  <c:v>7.25</c:v>
                </c:pt>
                <c:pt idx="8352" formatCode="#,##0.00">
                  <c:v>7.25</c:v>
                </c:pt>
                <c:pt idx="8353" formatCode="#,##0.00">
                  <c:v>7.25</c:v>
                </c:pt>
                <c:pt idx="8354" formatCode="#,##0.00">
                  <c:v>7.25</c:v>
                </c:pt>
                <c:pt idx="8355" formatCode="#,##0.00">
                  <c:v>7.25</c:v>
                </c:pt>
                <c:pt idx="8356" formatCode="#,##0.00">
                  <c:v>7.25</c:v>
                </c:pt>
                <c:pt idx="8357" formatCode="#,##0.00">
                  <c:v>7.25</c:v>
                </c:pt>
                <c:pt idx="8358" formatCode="#,##0.00">
                  <c:v>7.25</c:v>
                </c:pt>
                <c:pt idx="8359" formatCode="#,##0.00">
                  <c:v>7.25</c:v>
                </c:pt>
                <c:pt idx="8360" formatCode="#,##0.00">
                  <c:v>7.25</c:v>
                </c:pt>
                <c:pt idx="8361" formatCode="#,##0.00">
                  <c:v>7.25</c:v>
                </c:pt>
                <c:pt idx="8362" formatCode="#,##0.00">
                  <c:v>7.25</c:v>
                </c:pt>
                <c:pt idx="8363" formatCode="#,##0.00">
                  <c:v>7.25</c:v>
                </c:pt>
                <c:pt idx="8364" formatCode="#,##0.00">
                  <c:v>7.25</c:v>
                </c:pt>
                <c:pt idx="8365" formatCode="#,##0.00">
                  <c:v>7.25</c:v>
                </c:pt>
                <c:pt idx="8366" formatCode="#,##0.00">
                  <c:v>7.25</c:v>
                </c:pt>
                <c:pt idx="8367" formatCode="#,##0.00">
                  <c:v>7.25</c:v>
                </c:pt>
                <c:pt idx="8368" formatCode="#,##0.00">
                  <c:v>7.25</c:v>
                </c:pt>
                <c:pt idx="8369" formatCode="#,##0.00">
                  <c:v>7.25</c:v>
                </c:pt>
                <c:pt idx="8370" formatCode="#,##0.00">
                  <c:v>7.25</c:v>
                </c:pt>
                <c:pt idx="8371" formatCode="#,##0.00">
                  <c:v>7.25</c:v>
                </c:pt>
                <c:pt idx="8372" formatCode="#,##0.00">
                  <c:v>7.25</c:v>
                </c:pt>
                <c:pt idx="8373" formatCode="#,##0.00">
                  <c:v>7.25</c:v>
                </c:pt>
                <c:pt idx="8374" formatCode="#,##0.00">
                  <c:v>7.25</c:v>
                </c:pt>
                <c:pt idx="8375" formatCode="#,##0.00">
                  <c:v>7.25</c:v>
                </c:pt>
                <c:pt idx="8376" formatCode="#,##0.00">
                  <c:v>7.25</c:v>
                </c:pt>
                <c:pt idx="8377" formatCode="#,##0.00">
                  <c:v>7.25</c:v>
                </c:pt>
                <c:pt idx="8378" formatCode="#,##0.00">
                  <c:v>7.25</c:v>
                </c:pt>
                <c:pt idx="8379" formatCode="#,##0.00">
                  <c:v>7.25</c:v>
                </c:pt>
                <c:pt idx="8380" formatCode="#,##0.00">
                  <c:v>7.25</c:v>
                </c:pt>
                <c:pt idx="8381" formatCode="#,##0.00">
                  <c:v>7.25</c:v>
                </c:pt>
                <c:pt idx="8382" formatCode="#,##0.00">
                  <c:v>7.25</c:v>
                </c:pt>
                <c:pt idx="8383" formatCode="#,##0.00">
                  <c:v>7.25</c:v>
                </c:pt>
                <c:pt idx="8384" formatCode="#,##0.00">
                  <c:v>7.25</c:v>
                </c:pt>
                <c:pt idx="8385" formatCode="#,##0.00">
                  <c:v>7.25</c:v>
                </c:pt>
                <c:pt idx="8386" formatCode="#,##0.00">
                  <c:v>7.25</c:v>
                </c:pt>
                <c:pt idx="8387" formatCode="#,##0.00">
                  <c:v>7.25</c:v>
                </c:pt>
                <c:pt idx="8388" formatCode="#,##0.00">
                  <c:v>7.25</c:v>
                </c:pt>
                <c:pt idx="8389" formatCode="#,##0.00">
                  <c:v>7.25</c:v>
                </c:pt>
                <c:pt idx="8390" formatCode="#,##0.00">
                  <c:v>7.25</c:v>
                </c:pt>
                <c:pt idx="8391" formatCode="#,##0.00">
                  <c:v>7.25</c:v>
                </c:pt>
                <c:pt idx="8392" formatCode="#,##0.00">
                  <c:v>7.25</c:v>
                </c:pt>
                <c:pt idx="8393" formatCode="#,##0.00">
                  <c:v>7.25</c:v>
                </c:pt>
                <c:pt idx="8394" formatCode="#,##0.00">
                  <c:v>7.25</c:v>
                </c:pt>
                <c:pt idx="8395" formatCode="#,##0.00">
                  <c:v>7.5</c:v>
                </c:pt>
                <c:pt idx="8396" formatCode="#,##0.00">
                  <c:v>7.5</c:v>
                </c:pt>
                <c:pt idx="8397" formatCode="#,##0.00">
                  <c:v>7.5</c:v>
                </c:pt>
                <c:pt idx="8398" formatCode="#,##0.00">
                  <c:v>7.5</c:v>
                </c:pt>
                <c:pt idx="8399" formatCode="#,##0.00">
                  <c:v>7.5</c:v>
                </c:pt>
                <c:pt idx="8400" formatCode="#,##0.00">
                  <c:v>7.5</c:v>
                </c:pt>
                <c:pt idx="8401" formatCode="#,##0.00">
                  <c:v>7.5</c:v>
                </c:pt>
                <c:pt idx="8402" formatCode="#,##0.00">
                  <c:v>7.5</c:v>
                </c:pt>
                <c:pt idx="8403" formatCode="#,##0.00">
                  <c:v>7.5</c:v>
                </c:pt>
                <c:pt idx="8404" formatCode="#,##0.00">
                  <c:v>7.5</c:v>
                </c:pt>
                <c:pt idx="8405" formatCode="#,##0.00">
                  <c:v>7.5</c:v>
                </c:pt>
                <c:pt idx="8406" formatCode="#,##0.00">
                  <c:v>7.5</c:v>
                </c:pt>
                <c:pt idx="8407" formatCode="#,##0.00">
                  <c:v>7.5</c:v>
                </c:pt>
                <c:pt idx="8408" formatCode="#,##0.00">
                  <c:v>7.5</c:v>
                </c:pt>
                <c:pt idx="8409" formatCode="#,##0.00">
                  <c:v>7.5</c:v>
                </c:pt>
                <c:pt idx="8410" formatCode="#,##0.00">
                  <c:v>7.5</c:v>
                </c:pt>
                <c:pt idx="8411" formatCode="#,##0.00">
                  <c:v>7.5</c:v>
                </c:pt>
                <c:pt idx="8412" formatCode="#,##0.00">
                  <c:v>7.5</c:v>
                </c:pt>
                <c:pt idx="8413" formatCode="#,##0.00">
                  <c:v>7.5</c:v>
                </c:pt>
                <c:pt idx="8414" formatCode="#,##0.00">
                  <c:v>7.5</c:v>
                </c:pt>
                <c:pt idx="8415" formatCode="#,##0.00">
                  <c:v>7.5</c:v>
                </c:pt>
                <c:pt idx="8416" formatCode="#,##0.00">
                  <c:v>7.5</c:v>
                </c:pt>
                <c:pt idx="8417" formatCode="#,##0.00">
                  <c:v>7.5</c:v>
                </c:pt>
                <c:pt idx="8418" formatCode="#,##0.00">
                  <c:v>7.5</c:v>
                </c:pt>
                <c:pt idx="8419" formatCode="#,##0.00">
                  <c:v>7.5</c:v>
                </c:pt>
                <c:pt idx="8420" formatCode="#,##0.00">
                  <c:v>7.5</c:v>
                </c:pt>
                <c:pt idx="8421" formatCode="#,##0.00">
                  <c:v>7.5</c:v>
                </c:pt>
                <c:pt idx="8422" formatCode="#,##0.00">
                  <c:v>7.5</c:v>
                </c:pt>
                <c:pt idx="8423" formatCode="#,##0.00">
                  <c:v>7.5</c:v>
                </c:pt>
                <c:pt idx="8424" formatCode="#,##0.00">
                  <c:v>7.5</c:v>
                </c:pt>
                <c:pt idx="8425" formatCode="#,##0.00">
                  <c:v>7.5</c:v>
                </c:pt>
                <c:pt idx="8426" formatCode="#,##0.00">
                  <c:v>7.5</c:v>
                </c:pt>
                <c:pt idx="8427" formatCode="#,##0.00">
                  <c:v>7.5</c:v>
                </c:pt>
                <c:pt idx="8428" formatCode="#,##0.00">
                  <c:v>7.5</c:v>
                </c:pt>
                <c:pt idx="8429" formatCode="#,##0.00">
                  <c:v>7.5</c:v>
                </c:pt>
                <c:pt idx="8430" formatCode="#,##0.00">
                  <c:v>7.5</c:v>
                </c:pt>
                <c:pt idx="8431" formatCode="#,##0.00">
                  <c:v>7.5</c:v>
                </c:pt>
                <c:pt idx="8432" formatCode="#,##0.00">
                  <c:v>7.5</c:v>
                </c:pt>
                <c:pt idx="8433" formatCode="#,##0.00">
                  <c:v>7.5</c:v>
                </c:pt>
                <c:pt idx="8434" formatCode="#,##0.00">
                  <c:v>7.5</c:v>
                </c:pt>
                <c:pt idx="8435" formatCode="#,##0.00">
                  <c:v>7.5</c:v>
                </c:pt>
                <c:pt idx="8436" formatCode="#,##0.00">
                  <c:v>7.5</c:v>
                </c:pt>
                <c:pt idx="8437" formatCode="#,##0.00">
                  <c:v>8</c:v>
                </c:pt>
                <c:pt idx="8438" formatCode="#,##0.00">
                  <c:v>8</c:v>
                </c:pt>
                <c:pt idx="8439" formatCode="#,##0.00">
                  <c:v>8</c:v>
                </c:pt>
                <c:pt idx="8440" formatCode="#,##0.00">
                  <c:v>8</c:v>
                </c:pt>
                <c:pt idx="8441" formatCode="#,##0.00">
                  <c:v>8</c:v>
                </c:pt>
                <c:pt idx="8442" formatCode="#,##0.00">
                  <c:v>8</c:v>
                </c:pt>
                <c:pt idx="8443" formatCode="#,##0.00">
                  <c:v>8</c:v>
                </c:pt>
                <c:pt idx="8444" formatCode="#,##0.00">
                  <c:v>8</c:v>
                </c:pt>
                <c:pt idx="8445" formatCode="#,##0.00">
                  <c:v>8</c:v>
                </c:pt>
                <c:pt idx="8446" formatCode="#,##0.00">
                  <c:v>8</c:v>
                </c:pt>
                <c:pt idx="8447" formatCode="#,##0.00">
                  <c:v>8</c:v>
                </c:pt>
                <c:pt idx="8448" formatCode="#,##0.00">
                  <c:v>8</c:v>
                </c:pt>
                <c:pt idx="8449" formatCode="#,##0.00">
                  <c:v>8</c:v>
                </c:pt>
                <c:pt idx="8450" formatCode="#,##0.00">
                  <c:v>8</c:v>
                </c:pt>
                <c:pt idx="8451" formatCode="#,##0.00">
                  <c:v>8</c:v>
                </c:pt>
                <c:pt idx="8452" formatCode="#,##0.00">
                  <c:v>8</c:v>
                </c:pt>
                <c:pt idx="8453" formatCode="#,##0.00">
                  <c:v>8</c:v>
                </c:pt>
                <c:pt idx="8454" formatCode="#,##0.00">
                  <c:v>8</c:v>
                </c:pt>
                <c:pt idx="8455" formatCode="#,##0.00">
                  <c:v>8</c:v>
                </c:pt>
                <c:pt idx="8456" formatCode="#,##0.00">
                  <c:v>8</c:v>
                </c:pt>
                <c:pt idx="8457" formatCode="#,##0.00">
                  <c:v>8</c:v>
                </c:pt>
                <c:pt idx="8458" formatCode="#,##0.00">
                  <c:v>8</c:v>
                </c:pt>
                <c:pt idx="8459" formatCode="#,##0.00">
                  <c:v>8</c:v>
                </c:pt>
                <c:pt idx="8460" formatCode="#,##0.00">
                  <c:v>8</c:v>
                </c:pt>
                <c:pt idx="8461" formatCode="#,##0.00">
                  <c:v>8</c:v>
                </c:pt>
                <c:pt idx="8462" formatCode="#,##0.00">
                  <c:v>8</c:v>
                </c:pt>
                <c:pt idx="8463" formatCode="#,##0.00">
                  <c:v>8</c:v>
                </c:pt>
                <c:pt idx="8464" formatCode="#,##0.00">
                  <c:v>8</c:v>
                </c:pt>
                <c:pt idx="8465" formatCode="#,##0.00">
                  <c:v>8</c:v>
                </c:pt>
                <c:pt idx="8466" formatCode="#,##0.00">
                  <c:v>8</c:v>
                </c:pt>
                <c:pt idx="8467" formatCode="#,##0.00">
                  <c:v>8</c:v>
                </c:pt>
                <c:pt idx="8468" formatCode="#,##0.00">
                  <c:v>8</c:v>
                </c:pt>
                <c:pt idx="8469" formatCode="#,##0.00">
                  <c:v>8</c:v>
                </c:pt>
                <c:pt idx="8470" formatCode="#,##0.00">
                  <c:v>8</c:v>
                </c:pt>
                <c:pt idx="8471" formatCode="#,##0.00">
                  <c:v>8</c:v>
                </c:pt>
                <c:pt idx="8472" formatCode="#,##0.00">
                  <c:v>8</c:v>
                </c:pt>
                <c:pt idx="8473" formatCode="#,##0.00">
                  <c:v>8</c:v>
                </c:pt>
                <c:pt idx="8474" formatCode="#,##0.00">
                  <c:v>8</c:v>
                </c:pt>
                <c:pt idx="8475" formatCode="#,##0.00">
                  <c:v>8</c:v>
                </c:pt>
                <c:pt idx="8476" formatCode="#,##0.00">
                  <c:v>8</c:v>
                </c:pt>
                <c:pt idx="8477" formatCode="#,##0.00">
                  <c:v>8</c:v>
                </c:pt>
                <c:pt idx="8478" formatCode="#,##0.00">
                  <c:v>8</c:v>
                </c:pt>
                <c:pt idx="8479" formatCode="#,##0.00">
                  <c:v>8.5</c:v>
                </c:pt>
                <c:pt idx="8480" formatCode="#,##0.00">
                  <c:v>8.5</c:v>
                </c:pt>
                <c:pt idx="8481" formatCode="#,##0.00">
                  <c:v>8.5</c:v>
                </c:pt>
                <c:pt idx="8482" formatCode="#,##0.00">
                  <c:v>8.5</c:v>
                </c:pt>
                <c:pt idx="8483" formatCode="#,##0.00">
                  <c:v>8.5</c:v>
                </c:pt>
                <c:pt idx="8484" formatCode="#,##0.00">
                  <c:v>8.5</c:v>
                </c:pt>
                <c:pt idx="8485" formatCode="#,##0.00">
                  <c:v>8.5</c:v>
                </c:pt>
                <c:pt idx="8486" formatCode="#,##0.00">
                  <c:v>8.5</c:v>
                </c:pt>
                <c:pt idx="8487" formatCode="#,##0.00">
                  <c:v>8.5</c:v>
                </c:pt>
                <c:pt idx="8488" formatCode="#,##0.00">
                  <c:v>8.5</c:v>
                </c:pt>
                <c:pt idx="8489" formatCode="#,##0.00">
                  <c:v>8.5</c:v>
                </c:pt>
                <c:pt idx="8490" formatCode="#,##0.00">
                  <c:v>8.5</c:v>
                </c:pt>
                <c:pt idx="8491" formatCode="#,##0.00">
                  <c:v>8.5</c:v>
                </c:pt>
                <c:pt idx="8492" formatCode="#,##0.00">
                  <c:v>8.5</c:v>
                </c:pt>
                <c:pt idx="8493" formatCode="#,##0.00">
                  <c:v>8.5</c:v>
                </c:pt>
                <c:pt idx="8494" formatCode="#,##0.00">
                  <c:v>8.5</c:v>
                </c:pt>
                <c:pt idx="8495" formatCode="#,##0.00">
                  <c:v>8.5</c:v>
                </c:pt>
                <c:pt idx="8496" formatCode="#,##0.00">
                  <c:v>8.5</c:v>
                </c:pt>
                <c:pt idx="8497" formatCode="#,##0.00">
                  <c:v>8.5</c:v>
                </c:pt>
                <c:pt idx="8498" formatCode="#,##0.00">
                  <c:v>8.5</c:v>
                </c:pt>
                <c:pt idx="8499" formatCode="#,##0.00">
                  <c:v>8.5</c:v>
                </c:pt>
                <c:pt idx="8500" formatCode="#,##0.00">
                  <c:v>8.5</c:v>
                </c:pt>
                <c:pt idx="8501" formatCode="#,##0.00">
                  <c:v>8.5</c:v>
                </c:pt>
                <c:pt idx="8502" formatCode="#,##0.00">
                  <c:v>8.5</c:v>
                </c:pt>
                <c:pt idx="8503" formatCode="#,##0.00">
                  <c:v>8.5</c:v>
                </c:pt>
                <c:pt idx="8504" formatCode="#,##0.00">
                  <c:v>8.5</c:v>
                </c:pt>
                <c:pt idx="8505" formatCode="#,##0.00">
                  <c:v>8.5</c:v>
                </c:pt>
                <c:pt idx="8506" formatCode="#,##0.00">
                  <c:v>8.5</c:v>
                </c:pt>
                <c:pt idx="8507" formatCode="#,##0.00">
                  <c:v>8.5</c:v>
                </c:pt>
                <c:pt idx="8508" formatCode="#,##0.00">
                  <c:v>8.5</c:v>
                </c:pt>
                <c:pt idx="8509" formatCode="#,##0.00">
                  <c:v>8.5</c:v>
                </c:pt>
                <c:pt idx="8510" formatCode="#,##0.00">
                  <c:v>8.5</c:v>
                </c:pt>
                <c:pt idx="8511" formatCode="#,##0.00">
                  <c:v>8.5</c:v>
                </c:pt>
                <c:pt idx="8512" formatCode="#,##0.00">
                  <c:v>8.5</c:v>
                </c:pt>
                <c:pt idx="8513" formatCode="#,##0.00">
                  <c:v>8.5</c:v>
                </c:pt>
                <c:pt idx="8514" formatCode="#,##0.00">
                  <c:v>8.5</c:v>
                </c:pt>
                <c:pt idx="8515" formatCode="#,##0.00">
                  <c:v>8.5</c:v>
                </c:pt>
                <c:pt idx="8516" formatCode="#,##0.00">
                  <c:v>8.5</c:v>
                </c:pt>
                <c:pt idx="8517" formatCode="#,##0.00">
                  <c:v>8.5</c:v>
                </c:pt>
                <c:pt idx="8518" formatCode="#,##0.00">
                  <c:v>8.5</c:v>
                </c:pt>
                <c:pt idx="8519" formatCode="#,##0.00">
                  <c:v>8.5</c:v>
                </c:pt>
                <c:pt idx="8520" formatCode="#,##0.00">
                  <c:v>8.5</c:v>
                </c:pt>
                <c:pt idx="8521" formatCode="#,##0.00">
                  <c:v>8.5</c:v>
                </c:pt>
                <c:pt idx="8522" formatCode="#,##0.00">
                  <c:v>8.5</c:v>
                </c:pt>
                <c:pt idx="8523" formatCode="#,##0.00">
                  <c:v>8.5</c:v>
                </c:pt>
                <c:pt idx="8524" formatCode="#,##0.00">
                  <c:v>8.5</c:v>
                </c:pt>
                <c:pt idx="8525" formatCode="#,##0.00">
                  <c:v>8.5</c:v>
                </c:pt>
                <c:pt idx="8526" formatCode="#,##0.00">
                  <c:v>8.5</c:v>
                </c:pt>
                <c:pt idx="8527" formatCode="#,##0.00">
                  <c:v>8.5</c:v>
                </c:pt>
                <c:pt idx="8528" formatCode="#,##0.00">
                  <c:v>9</c:v>
                </c:pt>
                <c:pt idx="8529" formatCode="#,##0.00">
                  <c:v>9</c:v>
                </c:pt>
                <c:pt idx="8530" formatCode="#,##0.00">
                  <c:v>9</c:v>
                </c:pt>
                <c:pt idx="8531" formatCode="#,##0.00">
                  <c:v>9</c:v>
                </c:pt>
                <c:pt idx="8532" formatCode="#,##0.00">
                  <c:v>9</c:v>
                </c:pt>
                <c:pt idx="8533" formatCode="#,##0.00">
                  <c:v>9</c:v>
                </c:pt>
                <c:pt idx="8534" formatCode="#,##0.00">
                  <c:v>9</c:v>
                </c:pt>
                <c:pt idx="8535" formatCode="#,##0.00">
                  <c:v>9</c:v>
                </c:pt>
                <c:pt idx="8536" formatCode="#,##0.00">
                  <c:v>9</c:v>
                </c:pt>
                <c:pt idx="8537" formatCode="#,##0.00">
                  <c:v>9</c:v>
                </c:pt>
                <c:pt idx="8538" formatCode="#,##0.00">
                  <c:v>9</c:v>
                </c:pt>
                <c:pt idx="8539" formatCode="#,##0.00">
                  <c:v>9</c:v>
                </c:pt>
                <c:pt idx="8540" formatCode="#,##0.00">
                  <c:v>9</c:v>
                </c:pt>
                <c:pt idx="8541" formatCode="#,##0.00">
                  <c:v>9</c:v>
                </c:pt>
                <c:pt idx="8542" formatCode="#,##0.00">
                  <c:v>9</c:v>
                </c:pt>
                <c:pt idx="8543" formatCode="#,##0.00">
                  <c:v>9</c:v>
                </c:pt>
                <c:pt idx="8544" formatCode="#,##0.00">
                  <c:v>9</c:v>
                </c:pt>
                <c:pt idx="8545" formatCode="#,##0.00">
                  <c:v>9</c:v>
                </c:pt>
                <c:pt idx="8546" formatCode="#,##0.00">
                  <c:v>9</c:v>
                </c:pt>
                <c:pt idx="8547" formatCode="#,##0.00">
                  <c:v>9</c:v>
                </c:pt>
                <c:pt idx="8548" formatCode="#,##0.00">
                  <c:v>9</c:v>
                </c:pt>
                <c:pt idx="8549" formatCode="#,##0.00">
                  <c:v>9</c:v>
                </c:pt>
                <c:pt idx="8550" formatCode="#,##0.00">
                  <c:v>9</c:v>
                </c:pt>
                <c:pt idx="8551" formatCode="#,##0.00">
                  <c:v>9</c:v>
                </c:pt>
                <c:pt idx="8552" formatCode="#,##0.00">
                  <c:v>9</c:v>
                </c:pt>
                <c:pt idx="8553" formatCode="#,##0.00">
                  <c:v>9</c:v>
                </c:pt>
                <c:pt idx="8554" formatCode="#,##0.00">
                  <c:v>9</c:v>
                </c:pt>
                <c:pt idx="8555" formatCode="#,##0.00">
                  <c:v>9</c:v>
                </c:pt>
                <c:pt idx="8556" formatCode="#,##0.00">
                  <c:v>9</c:v>
                </c:pt>
                <c:pt idx="8557" formatCode="#,##0.00">
                  <c:v>9</c:v>
                </c:pt>
                <c:pt idx="8558" formatCode="#,##0.00">
                  <c:v>9</c:v>
                </c:pt>
                <c:pt idx="8559" formatCode="#,##0.00">
                  <c:v>9</c:v>
                </c:pt>
                <c:pt idx="8560" formatCode="#,##0.00">
                  <c:v>9</c:v>
                </c:pt>
                <c:pt idx="8561" formatCode="#,##0.00">
                  <c:v>9</c:v>
                </c:pt>
                <c:pt idx="8562">
                  <c:v>9</c:v>
                </c:pt>
                <c:pt idx="8563">
                  <c:v>9</c:v>
                </c:pt>
                <c:pt idx="8564">
                  <c:v>9</c:v>
                </c:pt>
                <c:pt idx="8565">
                  <c:v>9</c:v>
                </c:pt>
                <c:pt idx="8566">
                  <c:v>9</c:v>
                </c:pt>
                <c:pt idx="8567">
                  <c:v>9</c:v>
                </c:pt>
                <c:pt idx="8568">
                  <c:v>9</c:v>
                </c:pt>
                <c:pt idx="8569">
                  <c:v>9</c:v>
                </c:pt>
                <c:pt idx="8570">
                  <c:v>9.5</c:v>
                </c:pt>
                <c:pt idx="8571">
                  <c:v>9.5</c:v>
                </c:pt>
                <c:pt idx="8572">
                  <c:v>9.5</c:v>
                </c:pt>
                <c:pt idx="8573">
                  <c:v>9.5</c:v>
                </c:pt>
                <c:pt idx="8574">
                  <c:v>9.5</c:v>
                </c:pt>
                <c:pt idx="8575">
                  <c:v>9.5</c:v>
                </c:pt>
                <c:pt idx="8576">
                  <c:v>9.5</c:v>
                </c:pt>
                <c:pt idx="8577">
                  <c:v>9.5</c:v>
                </c:pt>
                <c:pt idx="8578">
                  <c:v>9.5</c:v>
                </c:pt>
                <c:pt idx="8579">
                  <c:v>9.5</c:v>
                </c:pt>
                <c:pt idx="8580">
                  <c:v>9.5</c:v>
                </c:pt>
                <c:pt idx="8581">
                  <c:v>9.5</c:v>
                </c:pt>
                <c:pt idx="8582">
                  <c:v>9.5</c:v>
                </c:pt>
                <c:pt idx="8583">
                  <c:v>9.5</c:v>
                </c:pt>
                <c:pt idx="8584">
                  <c:v>9.5</c:v>
                </c:pt>
                <c:pt idx="8585">
                  <c:v>9.5</c:v>
                </c:pt>
                <c:pt idx="8586">
                  <c:v>9.5</c:v>
                </c:pt>
                <c:pt idx="8587">
                  <c:v>9.5</c:v>
                </c:pt>
                <c:pt idx="8588">
                  <c:v>9.5</c:v>
                </c:pt>
                <c:pt idx="8589">
                  <c:v>9.5</c:v>
                </c:pt>
                <c:pt idx="8590">
                  <c:v>9.5</c:v>
                </c:pt>
                <c:pt idx="8591">
                  <c:v>9.5</c:v>
                </c:pt>
                <c:pt idx="8592">
                  <c:v>9.5</c:v>
                </c:pt>
                <c:pt idx="8593">
                  <c:v>9.5</c:v>
                </c:pt>
                <c:pt idx="8594">
                  <c:v>9.5</c:v>
                </c:pt>
                <c:pt idx="8595">
                  <c:v>9.5</c:v>
                </c:pt>
                <c:pt idx="8596">
                  <c:v>9.5</c:v>
                </c:pt>
                <c:pt idx="8597">
                  <c:v>9.5</c:v>
                </c:pt>
                <c:pt idx="8598">
                  <c:v>9.5</c:v>
                </c:pt>
                <c:pt idx="8599">
                  <c:v>9.5</c:v>
                </c:pt>
                <c:pt idx="8600">
                  <c:v>9.5</c:v>
                </c:pt>
                <c:pt idx="8601">
                  <c:v>9.5</c:v>
                </c:pt>
                <c:pt idx="8602">
                  <c:v>9.5</c:v>
                </c:pt>
                <c:pt idx="8603">
                  <c:v>9.5</c:v>
                </c:pt>
                <c:pt idx="8604">
                  <c:v>9.5</c:v>
                </c:pt>
                <c:pt idx="8605">
                  <c:v>9.5</c:v>
                </c:pt>
                <c:pt idx="8606">
                  <c:v>9.5</c:v>
                </c:pt>
                <c:pt idx="8607">
                  <c:v>9.5</c:v>
                </c:pt>
                <c:pt idx="8608">
                  <c:v>9.5</c:v>
                </c:pt>
                <c:pt idx="8609">
                  <c:v>9.5</c:v>
                </c:pt>
                <c:pt idx="8610">
                  <c:v>9.5</c:v>
                </c:pt>
                <c:pt idx="8611">
                  <c:v>9.5</c:v>
                </c:pt>
                <c:pt idx="8612">
                  <c:v>9.5</c:v>
                </c:pt>
                <c:pt idx="8613">
                  <c:v>9.5</c:v>
                </c:pt>
                <c:pt idx="8614">
                  <c:v>9.5</c:v>
                </c:pt>
                <c:pt idx="8615">
                  <c:v>9.5</c:v>
                </c:pt>
                <c:pt idx="8616">
                  <c:v>9.5</c:v>
                </c:pt>
                <c:pt idx="8617">
                  <c:v>9.5</c:v>
                </c:pt>
                <c:pt idx="8618">
                  <c:v>9.5</c:v>
                </c:pt>
                <c:pt idx="8619">
                  <c:v>10</c:v>
                </c:pt>
                <c:pt idx="8620">
                  <c:v>10</c:v>
                </c:pt>
                <c:pt idx="8621">
                  <c:v>10</c:v>
                </c:pt>
                <c:pt idx="8622">
                  <c:v>10</c:v>
                </c:pt>
                <c:pt idx="8623">
                  <c:v>10</c:v>
                </c:pt>
                <c:pt idx="8624" formatCode="#,##0.00">
                  <c:v>10</c:v>
                </c:pt>
                <c:pt idx="8625" formatCode="#,##0.00">
                  <c:v>10</c:v>
                </c:pt>
                <c:pt idx="8626" formatCode="#,##0.00">
                  <c:v>10</c:v>
                </c:pt>
                <c:pt idx="8627" formatCode="#,##0.00">
                  <c:v>10</c:v>
                </c:pt>
                <c:pt idx="8628" formatCode="#,##0.00">
                  <c:v>10</c:v>
                </c:pt>
                <c:pt idx="8629" formatCode="#,##0.00">
                  <c:v>10</c:v>
                </c:pt>
                <c:pt idx="8630" formatCode="#,##0.00">
                  <c:v>10</c:v>
                </c:pt>
                <c:pt idx="8631" formatCode="#,##0.00">
                  <c:v>10</c:v>
                </c:pt>
                <c:pt idx="8632" formatCode="#,##0.00">
                  <c:v>10</c:v>
                </c:pt>
                <c:pt idx="8633" formatCode="#,##0.00">
                  <c:v>10</c:v>
                </c:pt>
                <c:pt idx="8634" formatCode="#,##0.00">
                  <c:v>10</c:v>
                </c:pt>
                <c:pt idx="8635" formatCode="#,##0.00">
                  <c:v>10</c:v>
                </c:pt>
                <c:pt idx="8636" formatCode="#,##0.00">
                  <c:v>10</c:v>
                </c:pt>
                <c:pt idx="8637" formatCode="#,##0.00">
                  <c:v>10</c:v>
                </c:pt>
                <c:pt idx="8638" formatCode="#,##0.00">
                  <c:v>10</c:v>
                </c:pt>
                <c:pt idx="8639" formatCode="#,##0.00">
                  <c:v>10</c:v>
                </c:pt>
                <c:pt idx="8640" formatCode="#,##0.00">
                  <c:v>10</c:v>
                </c:pt>
                <c:pt idx="8641" formatCode="#,##0.00">
                  <c:v>10</c:v>
                </c:pt>
                <c:pt idx="8642" formatCode="#,##0.00">
                  <c:v>10</c:v>
                </c:pt>
                <c:pt idx="8643" formatCode="#,##0.00">
                  <c:v>10</c:v>
                </c:pt>
                <c:pt idx="8644" formatCode="#,##0.00">
                  <c:v>10</c:v>
                </c:pt>
                <c:pt idx="8645" formatCode="#,##0.00">
                  <c:v>10</c:v>
                </c:pt>
                <c:pt idx="8646" formatCode="#,##0.00">
                  <c:v>10</c:v>
                </c:pt>
                <c:pt idx="8647" formatCode="#,##0.00">
                  <c:v>10</c:v>
                </c:pt>
                <c:pt idx="8648" formatCode="#,##0.00">
                  <c:v>10</c:v>
                </c:pt>
                <c:pt idx="8649" formatCode="#,##0.00">
                  <c:v>10</c:v>
                </c:pt>
                <c:pt idx="8650" formatCode="#,##0.00">
                  <c:v>10</c:v>
                </c:pt>
                <c:pt idx="8651" formatCode="#,##0.00">
                  <c:v>10</c:v>
                </c:pt>
                <c:pt idx="8652" formatCode="#,##0.00">
                  <c:v>10</c:v>
                </c:pt>
                <c:pt idx="8653" formatCode="#,##0.00">
                  <c:v>10</c:v>
                </c:pt>
                <c:pt idx="8654" formatCode="#,##0.00">
                  <c:v>10</c:v>
                </c:pt>
                <c:pt idx="8655" formatCode="#,##0.00">
                  <c:v>10</c:v>
                </c:pt>
                <c:pt idx="8656" formatCode="#,##0.00">
                  <c:v>10</c:v>
                </c:pt>
                <c:pt idx="8657" formatCode="#,##0.00">
                  <c:v>10</c:v>
                </c:pt>
                <c:pt idx="8658" formatCode="#,##0.00">
                  <c:v>10</c:v>
                </c:pt>
                <c:pt idx="8659" formatCode="#,##0.00">
                  <c:v>10</c:v>
                </c:pt>
                <c:pt idx="8660" formatCode="#,##0.00">
                  <c:v>10</c:v>
                </c:pt>
                <c:pt idx="8661" formatCode="#,##0.00">
                  <c:v>10</c:v>
                </c:pt>
                <c:pt idx="8662" formatCode="#,##0.00">
                  <c:v>10</c:v>
                </c:pt>
                <c:pt idx="8663">
                  <c:v>10</c:v>
                </c:pt>
                <c:pt idx="8664">
                  <c:v>10</c:v>
                </c:pt>
                <c:pt idx="8665">
                  <c:v>10</c:v>
                </c:pt>
                <c:pt idx="8666">
                  <c:v>10</c:v>
                </c:pt>
                <c:pt idx="8667">
                  <c:v>10</c:v>
                </c:pt>
                <c:pt idx="8668">
                  <c:v>10.5</c:v>
                </c:pt>
                <c:pt idx="8669">
                  <c:v>10.5</c:v>
                </c:pt>
                <c:pt idx="8670">
                  <c:v>10.5</c:v>
                </c:pt>
                <c:pt idx="8671">
                  <c:v>10.5</c:v>
                </c:pt>
                <c:pt idx="8672">
                  <c:v>10.5</c:v>
                </c:pt>
                <c:pt idx="8673">
                  <c:v>10.5</c:v>
                </c:pt>
                <c:pt idx="8674">
                  <c:v>10.5</c:v>
                </c:pt>
                <c:pt idx="8675">
                  <c:v>10.5</c:v>
                </c:pt>
                <c:pt idx="8676">
                  <c:v>10.5</c:v>
                </c:pt>
                <c:pt idx="8677">
                  <c:v>10.5</c:v>
                </c:pt>
                <c:pt idx="8678">
                  <c:v>10.5</c:v>
                </c:pt>
                <c:pt idx="8679">
                  <c:v>10.5</c:v>
                </c:pt>
                <c:pt idx="8680">
                  <c:v>10.5</c:v>
                </c:pt>
                <c:pt idx="8681">
                  <c:v>10.5</c:v>
                </c:pt>
                <c:pt idx="8682">
                  <c:v>10.5</c:v>
                </c:pt>
                <c:pt idx="8683">
                  <c:v>10.5</c:v>
                </c:pt>
                <c:pt idx="8684">
                  <c:v>10.5</c:v>
                </c:pt>
                <c:pt idx="8685">
                  <c:v>10.5</c:v>
                </c:pt>
                <c:pt idx="8686">
                  <c:v>10.5</c:v>
                </c:pt>
                <c:pt idx="8687">
                  <c:v>10.5</c:v>
                </c:pt>
                <c:pt idx="8688">
                  <c:v>10.5</c:v>
                </c:pt>
                <c:pt idx="8689">
                  <c:v>10.5</c:v>
                </c:pt>
                <c:pt idx="8690">
                  <c:v>10.5</c:v>
                </c:pt>
                <c:pt idx="8691">
                  <c:v>10.5</c:v>
                </c:pt>
                <c:pt idx="8692">
                  <c:v>10.5</c:v>
                </c:pt>
                <c:pt idx="8693">
                  <c:v>10.5</c:v>
                </c:pt>
                <c:pt idx="8694" formatCode="#,##0.00">
                  <c:v>10.5</c:v>
                </c:pt>
                <c:pt idx="8695" formatCode="#,##0.00">
                  <c:v>10.5</c:v>
                </c:pt>
                <c:pt idx="8696" formatCode="#,##0.00">
                  <c:v>10.5</c:v>
                </c:pt>
                <c:pt idx="8697" formatCode="#,##0.00">
                  <c:v>10.5</c:v>
                </c:pt>
                <c:pt idx="8698" formatCode="#,##0.00">
                  <c:v>10.5</c:v>
                </c:pt>
                <c:pt idx="8699" formatCode="#,##0.00">
                  <c:v>10.5</c:v>
                </c:pt>
                <c:pt idx="8700" formatCode="#,##0.00">
                  <c:v>10.5</c:v>
                </c:pt>
                <c:pt idx="8701" formatCode="#,##0.00">
                  <c:v>10.5</c:v>
                </c:pt>
                <c:pt idx="8702" formatCode="#,##0.00">
                  <c:v>10.5</c:v>
                </c:pt>
                <c:pt idx="8703" formatCode="#,##0.00">
                  <c:v>10.5</c:v>
                </c:pt>
                <c:pt idx="8704" formatCode="#,##0.00">
                  <c:v>10.5</c:v>
                </c:pt>
                <c:pt idx="8705" formatCode="#,##0.00">
                  <c:v>10.5</c:v>
                </c:pt>
                <c:pt idx="8706" formatCode="#,##0.00">
                  <c:v>10.5</c:v>
                </c:pt>
                <c:pt idx="8707" formatCode="#,##0.00">
                  <c:v>10.5</c:v>
                </c:pt>
                <c:pt idx="8708" formatCode="#,##0.00">
                  <c:v>10.5</c:v>
                </c:pt>
                <c:pt idx="8709" formatCode="#,##0.00">
                  <c:v>10.5</c:v>
                </c:pt>
                <c:pt idx="8710" formatCode="#,##0.00">
                  <c:v>10.75</c:v>
                </c:pt>
                <c:pt idx="8711" formatCode="#,##0.00">
                  <c:v>10.75</c:v>
                </c:pt>
                <c:pt idx="8712" formatCode="#,##0.00">
                  <c:v>10.75</c:v>
                </c:pt>
                <c:pt idx="8713" formatCode="#,##0.00">
                  <c:v>10.75</c:v>
                </c:pt>
                <c:pt idx="8714" formatCode="#,##0.00">
                  <c:v>10.75</c:v>
                </c:pt>
                <c:pt idx="8715" formatCode="#,##0.00">
                  <c:v>10.75</c:v>
                </c:pt>
                <c:pt idx="8716" formatCode="#,##0.00">
                  <c:v>10.75</c:v>
                </c:pt>
                <c:pt idx="8717" formatCode="#,##0.00">
                  <c:v>10.75</c:v>
                </c:pt>
                <c:pt idx="8718" formatCode="#,##0.00">
                  <c:v>10.75</c:v>
                </c:pt>
                <c:pt idx="8719" formatCode="#,##0.00">
                  <c:v>10.75</c:v>
                </c:pt>
                <c:pt idx="8720" formatCode="#,##0.00">
                  <c:v>10.75</c:v>
                </c:pt>
                <c:pt idx="8721" formatCode="#,##0.00">
                  <c:v>10.75</c:v>
                </c:pt>
                <c:pt idx="8722" formatCode="#,##0.00">
                  <c:v>10.75</c:v>
                </c:pt>
                <c:pt idx="8723" formatCode="#,##0.00">
                  <c:v>10.75</c:v>
                </c:pt>
                <c:pt idx="8724" formatCode="#,##0.00">
                  <c:v>10.75</c:v>
                </c:pt>
                <c:pt idx="8725" formatCode="#,##0.00">
                  <c:v>10.75</c:v>
                </c:pt>
                <c:pt idx="8726" formatCode="#,##0.00">
                  <c:v>10.75</c:v>
                </c:pt>
                <c:pt idx="8727" formatCode="#,##0.00">
                  <c:v>10.75</c:v>
                </c:pt>
                <c:pt idx="8728" formatCode="#,##0.00">
                  <c:v>10.75</c:v>
                </c:pt>
                <c:pt idx="8729" formatCode="#,##0.00">
                  <c:v>10.75</c:v>
                </c:pt>
                <c:pt idx="8730" formatCode="#,##0.00">
                  <c:v>10.75</c:v>
                </c:pt>
                <c:pt idx="8731" formatCode="#,##0.00">
                  <c:v>10.75</c:v>
                </c:pt>
                <c:pt idx="8732" formatCode="#,##0.00">
                  <c:v>10.75</c:v>
                </c:pt>
                <c:pt idx="8733" formatCode="#,##0.00">
                  <c:v>10.75</c:v>
                </c:pt>
                <c:pt idx="8734" formatCode="#,##0.00">
                  <c:v>10.75</c:v>
                </c:pt>
                <c:pt idx="8735" formatCode="#,##0.00">
                  <c:v>10.75</c:v>
                </c:pt>
                <c:pt idx="8736" formatCode="#,##0.00">
                  <c:v>10.75</c:v>
                </c:pt>
                <c:pt idx="8737" formatCode="#,##0.00">
                  <c:v>10.75</c:v>
                </c:pt>
                <c:pt idx="8738" formatCode="#,##0.00">
                  <c:v>10.75</c:v>
                </c:pt>
                <c:pt idx="8739" formatCode="#,##0.00">
                  <c:v>10.75</c:v>
                </c:pt>
                <c:pt idx="8740" formatCode="#,##0.00">
                  <c:v>10.75</c:v>
                </c:pt>
                <c:pt idx="8741" formatCode="#,##0.00">
                  <c:v>10.75</c:v>
                </c:pt>
                <c:pt idx="8742" formatCode="#,##0.00">
                  <c:v>10.75</c:v>
                </c:pt>
                <c:pt idx="8743" formatCode="#,##0.00">
                  <c:v>10.75</c:v>
                </c:pt>
                <c:pt idx="8744" formatCode="#,##0.00">
                  <c:v>10.75</c:v>
                </c:pt>
                <c:pt idx="8745" formatCode="#,##0.00">
                  <c:v>11</c:v>
                </c:pt>
                <c:pt idx="8746" formatCode="#,##0.00">
                  <c:v>11</c:v>
                </c:pt>
                <c:pt idx="8747" formatCode="#,##0.00">
                  <c:v>11</c:v>
                </c:pt>
                <c:pt idx="8748" formatCode="#,##0.00">
                  <c:v>11</c:v>
                </c:pt>
                <c:pt idx="8749" formatCode="#,##0.00">
                  <c:v>11</c:v>
                </c:pt>
                <c:pt idx="8750" formatCode="#,##0.00">
                  <c:v>11</c:v>
                </c:pt>
                <c:pt idx="8751" formatCode="#,##0.00">
                  <c:v>11</c:v>
                </c:pt>
                <c:pt idx="8752" formatCode="#,##0.00">
                  <c:v>11</c:v>
                </c:pt>
                <c:pt idx="8753" formatCode="#,##0.00">
                  <c:v>11</c:v>
                </c:pt>
                <c:pt idx="8754" formatCode="#,##0.00">
                  <c:v>11</c:v>
                </c:pt>
                <c:pt idx="8755" formatCode="#,##0.00">
                  <c:v>11</c:v>
                </c:pt>
                <c:pt idx="8756" formatCode="#,##0.00">
                  <c:v>11</c:v>
                </c:pt>
                <c:pt idx="8757" formatCode="#,##0.00">
                  <c:v>11</c:v>
                </c:pt>
                <c:pt idx="8758" formatCode="#,##0.00">
                  <c:v>11</c:v>
                </c:pt>
                <c:pt idx="8759" formatCode="#,##0.00">
                  <c:v>11</c:v>
                </c:pt>
                <c:pt idx="8760" formatCode="#,##0.00">
                  <c:v>11</c:v>
                </c:pt>
                <c:pt idx="8761" formatCode="#,##0.00">
                  <c:v>11</c:v>
                </c:pt>
                <c:pt idx="8762" formatCode="#,##0.00">
                  <c:v>11</c:v>
                </c:pt>
                <c:pt idx="8763" formatCode="#,##0.00">
                  <c:v>11</c:v>
                </c:pt>
                <c:pt idx="8764" formatCode="#,##0.00">
                  <c:v>11</c:v>
                </c:pt>
                <c:pt idx="8765" formatCode="#,##0.00">
                  <c:v>11</c:v>
                </c:pt>
                <c:pt idx="8766" formatCode="#,##0.00">
                  <c:v>11</c:v>
                </c:pt>
                <c:pt idx="8767" formatCode="#,##0.00">
                  <c:v>11</c:v>
                </c:pt>
                <c:pt idx="8768" formatCode="#,##0.00">
                  <c:v>11</c:v>
                </c:pt>
                <c:pt idx="8769" formatCode="#,##0.00">
                  <c:v>11</c:v>
                </c:pt>
                <c:pt idx="8770" formatCode="#,##0.00">
                  <c:v>11</c:v>
                </c:pt>
                <c:pt idx="8771" formatCode="#,##0.00">
                  <c:v>11</c:v>
                </c:pt>
                <c:pt idx="8772" formatCode="#,##0.00">
                  <c:v>11</c:v>
                </c:pt>
                <c:pt idx="8773" formatCode="#,##0.00">
                  <c:v>11</c:v>
                </c:pt>
                <c:pt idx="8774" formatCode="#,##0.00">
                  <c:v>11</c:v>
                </c:pt>
                <c:pt idx="8775" formatCode="#,##0.00">
                  <c:v>11</c:v>
                </c:pt>
                <c:pt idx="8776" formatCode="#,##0.00">
                  <c:v>11</c:v>
                </c:pt>
                <c:pt idx="8777" formatCode="#,##0.00">
                  <c:v>11</c:v>
                </c:pt>
                <c:pt idx="8778" formatCode="#,##0.00">
                  <c:v>11</c:v>
                </c:pt>
                <c:pt idx="8779" formatCode="#,##0.00">
                  <c:v>11</c:v>
                </c:pt>
                <c:pt idx="8780" formatCode="#,##0.00">
                  <c:v>11</c:v>
                </c:pt>
                <c:pt idx="8781" formatCode="#,##0.00">
                  <c:v>11</c:v>
                </c:pt>
                <c:pt idx="8782" formatCode="#,##0.00">
                  <c:v>11</c:v>
                </c:pt>
                <c:pt idx="8783" formatCode="#,##0.00">
                  <c:v>11</c:v>
                </c:pt>
                <c:pt idx="8784" formatCode="#,##0.00">
                  <c:v>11</c:v>
                </c:pt>
                <c:pt idx="8785" formatCode="#,##0.00">
                  <c:v>11</c:v>
                </c:pt>
                <c:pt idx="8786" formatCode="#,##0.00">
                  <c:v>11</c:v>
                </c:pt>
                <c:pt idx="8787" formatCode="#,##0.00">
                  <c:v>11</c:v>
                </c:pt>
                <c:pt idx="8788" formatCode="#,##0.00">
                  <c:v>11</c:v>
                </c:pt>
                <c:pt idx="8789" formatCode="#,##0.00">
                  <c:v>11</c:v>
                </c:pt>
                <c:pt idx="8790" formatCode="#,##0.00">
                  <c:v>11</c:v>
                </c:pt>
                <c:pt idx="8791" formatCode="#,##0.00">
                  <c:v>11</c:v>
                </c:pt>
                <c:pt idx="8792" formatCode="#,##0.00">
                  <c:v>11</c:v>
                </c:pt>
                <c:pt idx="8793" formatCode="#,##0.00">
                  <c:v>11</c:v>
                </c:pt>
                <c:pt idx="8794" formatCode="#,##0.00">
                  <c:v>11</c:v>
                </c:pt>
                <c:pt idx="8795" formatCode="#,##0.00">
                  <c:v>11</c:v>
                </c:pt>
                <c:pt idx="8796" formatCode="#,##0.00">
                  <c:v>11</c:v>
                </c:pt>
                <c:pt idx="8797" formatCode="#,##0.00">
                  <c:v>11</c:v>
                </c:pt>
                <c:pt idx="8798" formatCode="#,##0.00">
                  <c:v>11</c:v>
                </c:pt>
                <c:pt idx="8799" formatCode="#,##0.00">
                  <c:v>11</c:v>
                </c:pt>
                <c:pt idx="8800" formatCode="#,##0.00">
                  <c:v>11</c:v>
                </c:pt>
                <c:pt idx="8801" formatCode="#,##0.00">
                  <c:v>11</c:v>
                </c:pt>
                <c:pt idx="8802" formatCode="#,##0.00">
                  <c:v>11</c:v>
                </c:pt>
                <c:pt idx="8803" formatCode="#,##0.00">
                  <c:v>11</c:v>
                </c:pt>
                <c:pt idx="8804" formatCode="#,##0.00">
                  <c:v>11</c:v>
                </c:pt>
                <c:pt idx="8805" formatCode="#,##0.00">
                  <c:v>11</c:v>
                </c:pt>
                <c:pt idx="8806" formatCode="#,##0.00">
                  <c:v>11</c:v>
                </c:pt>
                <c:pt idx="8807" formatCode="#,##0.00">
                  <c:v>11</c:v>
                </c:pt>
                <c:pt idx="8808" formatCode="#,##0.00">
                  <c:v>11</c:v>
                </c:pt>
                <c:pt idx="8809" formatCode="#,##0.00">
                  <c:v>11</c:v>
                </c:pt>
                <c:pt idx="8810" formatCode="#,##0.00">
                  <c:v>11</c:v>
                </c:pt>
                <c:pt idx="8811" formatCode="#,##0.00">
                  <c:v>11</c:v>
                </c:pt>
                <c:pt idx="8812" formatCode="#,##0.00">
                  <c:v>11</c:v>
                </c:pt>
                <c:pt idx="8813" formatCode="#,##0.00">
                  <c:v>11</c:v>
                </c:pt>
                <c:pt idx="8814" formatCode="#,##0.00">
                  <c:v>11</c:v>
                </c:pt>
                <c:pt idx="8815" formatCode="#,##0.00">
                  <c:v>11</c:v>
                </c:pt>
                <c:pt idx="8816" formatCode="#,##0.00">
                  <c:v>11</c:v>
                </c:pt>
                <c:pt idx="8817" formatCode="#,##0.00">
                  <c:v>11</c:v>
                </c:pt>
                <c:pt idx="8818" formatCode="#,##0.00">
                  <c:v>11</c:v>
                </c:pt>
                <c:pt idx="8819" formatCode="#,##0.00">
                  <c:v>11</c:v>
                </c:pt>
                <c:pt idx="8820" formatCode="#,##0.00">
                  <c:v>11</c:v>
                </c:pt>
                <c:pt idx="8821" formatCode="#,##0.00">
                  <c:v>11</c:v>
                </c:pt>
                <c:pt idx="8822" formatCode="#,##0.00">
                  <c:v>11</c:v>
                </c:pt>
                <c:pt idx="8823" formatCode="#,##0.00">
                  <c:v>11</c:v>
                </c:pt>
                <c:pt idx="8824" formatCode="#,##0.00">
                  <c:v>11</c:v>
                </c:pt>
                <c:pt idx="8825" formatCode="#,##0.00">
                  <c:v>11</c:v>
                </c:pt>
                <c:pt idx="8826" formatCode="#,##0.00">
                  <c:v>11</c:v>
                </c:pt>
                <c:pt idx="8827" formatCode="#,##0.00">
                  <c:v>11</c:v>
                </c:pt>
                <c:pt idx="8828" formatCode="#,##0.00">
                  <c:v>11</c:v>
                </c:pt>
                <c:pt idx="8829" formatCode="#,##0.00">
                  <c:v>11</c:v>
                </c:pt>
                <c:pt idx="8830" formatCode="#,##0.00">
                  <c:v>11</c:v>
                </c:pt>
                <c:pt idx="8831" formatCode="#,##0.00">
                  <c:v>11</c:v>
                </c:pt>
                <c:pt idx="8832" formatCode="#,##0.00">
                  <c:v>11</c:v>
                </c:pt>
                <c:pt idx="8833" formatCode="#,##0.00">
                  <c:v>11</c:v>
                </c:pt>
                <c:pt idx="8834" formatCode="#,##0.00">
                  <c:v>11</c:v>
                </c:pt>
                <c:pt idx="8835" formatCode="#,##0.00">
                  <c:v>11</c:v>
                </c:pt>
                <c:pt idx="8836" formatCode="#,##0.00">
                  <c:v>11</c:v>
                </c:pt>
                <c:pt idx="8837" formatCode="#,##0.00">
                  <c:v>11</c:v>
                </c:pt>
                <c:pt idx="8838" formatCode="#,##0.00">
                  <c:v>11</c:v>
                </c:pt>
                <c:pt idx="8839" formatCode="#,##0.00">
                  <c:v>11</c:v>
                </c:pt>
                <c:pt idx="8840" formatCode="#,##0.00">
                  <c:v>11</c:v>
                </c:pt>
                <c:pt idx="8841" formatCode="#,##0.00">
                  <c:v>11</c:v>
                </c:pt>
                <c:pt idx="8842" formatCode="#,##0.00">
                  <c:v>11</c:v>
                </c:pt>
                <c:pt idx="8843" formatCode="#,##0.00">
                  <c:v>11</c:v>
                </c:pt>
                <c:pt idx="8844" formatCode="#,##0.00">
                  <c:v>11</c:v>
                </c:pt>
                <c:pt idx="8845" formatCode="#,##0.00">
                  <c:v>11</c:v>
                </c:pt>
                <c:pt idx="8846" formatCode="#,##0.00">
                  <c:v>11</c:v>
                </c:pt>
                <c:pt idx="8847" formatCode="#,##0.00">
                  <c:v>11</c:v>
                </c:pt>
                <c:pt idx="8848" formatCode="#,##0.00">
                  <c:v>11</c:v>
                </c:pt>
                <c:pt idx="8849" formatCode="#,##0.00">
                  <c:v>11</c:v>
                </c:pt>
                <c:pt idx="8850" formatCode="#,##0.00">
                  <c:v>11</c:v>
                </c:pt>
                <c:pt idx="8851" formatCode="#,##0.00">
                  <c:v>11</c:v>
                </c:pt>
                <c:pt idx="8852" formatCode="#,##0.00">
                  <c:v>11</c:v>
                </c:pt>
                <c:pt idx="8853" formatCode="#,##0.00">
                  <c:v>11</c:v>
                </c:pt>
                <c:pt idx="8854" formatCode="#,##0.00">
                  <c:v>11</c:v>
                </c:pt>
                <c:pt idx="8855" formatCode="#,##0.00">
                  <c:v>11</c:v>
                </c:pt>
                <c:pt idx="8856" formatCode="#,##0.00">
                  <c:v>11</c:v>
                </c:pt>
                <c:pt idx="8857" formatCode="#,##0.00">
                  <c:v>11</c:v>
                </c:pt>
                <c:pt idx="8858" formatCode="#,##0.00">
                  <c:v>11</c:v>
                </c:pt>
                <c:pt idx="8859" formatCode="#,##0.00">
                  <c:v>11</c:v>
                </c:pt>
                <c:pt idx="8860" formatCode="#,##0.00">
                  <c:v>11</c:v>
                </c:pt>
                <c:pt idx="8861" formatCode="#,##0.00">
                  <c:v>11</c:v>
                </c:pt>
                <c:pt idx="8862" formatCode="#,##0.00">
                  <c:v>11</c:v>
                </c:pt>
                <c:pt idx="8863" formatCode="#,##0.00">
                  <c:v>11</c:v>
                </c:pt>
                <c:pt idx="8864" formatCode="#,##0.00">
                  <c:v>11</c:v>
                </c:pt>
                <c:pt idx="8865" formatCode="#,##0.00">
                  <c:v>11</c:v>
                </c:pt>
                <c:pt idx="8866" formatCode="#,##0.00">
                  <c:v>11</c:v>
                </c:pt>
                <c:pt idx="8867" formatCode="#,##0.00">
                  <c:v>11</c:v>
                </c:pt>
                <c:pt idx="8868" formatCode="#,##0.00">
                  <c:v>11</c:v>
                </c:pt>
                <c:pt idx="8869" formatCode="#,##0.00">
                  <c:v>11</c:v>
                </c:pt>
                <c:pt idx="8870" formatCode="#,##0.00">
                  <c:v>11</c:v>
                </c:pt>
                <c:pt idx="8871" formatCode="#,##0.00">
                  <c:v>11</c:v>
                </c:pt>
                <c:pt idx="8872" formatCode="#,##0.00">
                  <c:v>11</c:v>
                </c:pt>
                <c:pt idx="8873" formatCode="#,##0.00">
                  <c:v>11</c:v>
                </c:pt>
                <c:pt idx="8874" formatCode="#,##0.00">
                  <c:v>11</c:v>
                </c:pt>
                <c:pt idx="8875" formatCode="#,##0.00">
                  <c:v>11</c:v>
                </c:pt>
                <c:pt idx="8876" formatCode="#,##0.00">
                  <c:v>11</c:v>
                </c:pt>
                <c:pt idx="8877" formatCode="#,##0.00">
                  <c:v>11</c:v>
                </c:pt>
                <c:pt idx="8878" formatCode="#,##0.00">
                  <c:v>11</c:v>
                </c:pt>
                <c:pt idx="8879" formatCode="#,##0.00">
                  <c:v>11</c:v>
                </c:pt>
                <c:pt idx="8880" formatCode="#,##0.00">
                  <c:v>11</c:v>
                </c:pt>
                <c:pt idx="8881" formatCode="#,##0.00">
                  <c:v>11</c:v>
                </c:pt>
                <c:pt idx="8882" formatCode="#,##0.00">
                  <c:v>11</c:v>
                </c:pt>
                <c:pt idx="8883" formatCode="#,##0.00">
                  <c:v>11</c:v>
                </c:pt>
                <c:pt idx="8884" formatCode="#,##0.00">
                  <c:v>11</c:v>
                </c:pt>
                <c:pt idx="8885" formatCode="#,##0.00">
                  <c:v>11</c:v>
                </c:pt>
                <c:pt idx="8886" formatCode="#,##0.00">
                  <c:v>11</c:v>
                </c:pt>
                <c:pt idx="8887" formatCode="#,##0.00">
                  <c:v>11</c:v>
                </c:pt>
                <c:pt idx="8888" formatCode="#,##0.00">
                  <c:v>11</c:v>
                </c:pt>
                <c:pt idx="8889" formatCode="#,##0.00">
                  <c:v>11</c:v>
                </c:pt>
                <c:pt idx="8890" formatCode="#,##0.00">
                  <c:v>11</c:v>
                </c:pt>
                <c:pt idx="8891" formatCode="#,##0.00">
                  <c:v>11</c:v>
                </c:pt>
                <c:pt idx="8892" formatCode="#,##0.00">
                  <c:v>11</c:v>
                </c:pt>
                <c:pt idx="8893" formatCode="#,##0.00">
                  <c:v>11</c:v>
                </c:pt>
                <c:pt idx="8894" formatCode="#,##0.00">
                  <c:v>11</c:v>
                </c:pt>
                <c:pt idx="8895" formatCode="#,##0.00">
                  <c:v>11</c:v>
                </c:pt>
                <c:pt idx="8896" formatCode="#,##0.00">
                  <c:v>11</c:v>
                </c:pt>
                <c:pt idx="8897" formatCode="#,##0.00">
                  <c:v>11</c:v>
                </c:pt>
                <c:pt idx="8898" formatCode="#,##0.00">
                  <c:v>11</c:v>
                </c:pt>
                <c:pt idx="8899" formatCode="#,##0.00">
                  <c:v>11</c:v>
                </c:pt>
                <c:pt idx="8900" formatCode="#,##0.00">
                  <c:v>11</c:v>
                </c:pt>
                <c:pt idx="8901" formatCode="#,##0.00">
                  <c:v>11</c:v>
                </c:pt>
                <c:pt idx="8902" formatCode="#,##0.00">
                  <c:v>11</c:v>
                </c:pt>
                <c:pt idx="8903" formatCode="#,##0.00">
                  <c:v>11</c:v>
                </c:pt>
                <c:pt idx="8904" formatCode="#,##0.00">
                  <c:v>11</c:v>
                </c:pt>
                <c:pt idx="8905" formatCode="#,##0.00">
                  <c:v>11</c:v>
                </c:pt>
                <c:pt idx="8906" formatCode="#,##0.00">
                  <c:v>11</c:v>
                </c:pt>
                <c:pt idx="8907" formatCode="#,##0.00">
                  <c:v>11</c:v>
                </c:pt>
                <c:pt idx="8908" formatCode="#,##0.00">
                  <c:v>11</c:v>
                </c:pt>
                <c:pt idx="8909" formatCode="#,##0.00">
                  <c:v>11</c:v>
                </c:pt>
                <c:pt idx="8910" formatCode="#,##0.00">
                  <c:v>11</c:v>
                </c:pt>
                <c:pt idx="8911" formatCode="#,##0.00">
                  <c:v>11</c:v>
                </c:pt>
                <c:pt idx="8912" formatCode="#,##0.00">
                  <c:v>11</c:v>
                </c:pt>
                <c:pt idx="8913" formatCode="#,##0.00">
                  <c:v>11</c:v>
                </c:pt>
                <c:pt idx="8914" formatCode="#,##0.00">
                  <c:v>11</c:v>
                </c:pt>
                <c:pt idx="8915" formatCode="#,##0.00">
                  <c:v>11</c:v>
                </c:pt>
                <c:pt idx="8916" formatCode="#,##0.00">
                  <c:v>11</c:v>
                </c:pt>
                <c:pt idx="8917" formatCode="#,##0.00">
                  <c:v>11</c:v>
                </c:pt>
                <c:pt idx="8918" formatCode="#,##0.00">
                  <c:v>11</c:v>
                </c:pt>
                <c:pt idx="8919" formatCode="#,##0.00">
                  <c:v>11</c:v>
                </c:pt>
                <c:pt idx="8920" formatCode="#,##0.00">
                  <c:v>11</c:v>
                </c:pt>
                <c:pt idx="8921" formatCode="#,##0.00">
                  <c:v>11</c:v>
                </c:pt>
                <c:pt idx="8922" formatCode="#,##0.00">
                  <c:v>11</c:v>
                </c:pt>
                <c:pt idx="8923" formatCode="#,##0.00">
                  <c:v>11</c:v>
                </c:pt>
                <c:pt idx="8924" formatCode="#,##0.00">
                  <c:v>11</c:v>
                </c:pt>
                <c:pt idx="8925" formatCode="#,##0.00">
                  <c:v>11</c:v>
                </c:pt>
                <c:pt idx="8926" formatCode="#,##0.00">
                  <c:v>11</c:v>
                </c:pt>
                <c:pt idx="8927" formatCode="#,##0.00">
                  <c:v>11</c:v>
                </c:pt>
                <c:pt idx="8928" formatCode="#,##0.00">
                  <c:v>11</c:v>
                </c:pt>
                <c:pt idx="8929" formatCode="#,##0.00">
                  <c:v>11</c:v>
                </c:pt>
                <c:pt idx="8930" formatCode="#,##0.00">
                  <c:v>11</c:v>
                </c:pt>
                <c:pt idx="8931" formatCode="#,##0.00">
                  <c:v>11.25</c:v>
                </c:pt>
                <c:pt idx="8932" formatCode="#,##0.00">
                  <c:v>11.25</c:v>
                </c:pt>
                <c:pt idx="8933" formatCode="#,##0.00">
                  <c:v>11.25</c:v>
                </c:pt>
                <c:pt idx="8934" formatCode="#,##0.00">
                  <c:v>11.25</c:v>
                </c:pt>
                <c:pt idx="8935" formatCode="#,##0.00">
                  <c:v>11.25</c:v>
                </c:pt>
                <c:pt idx="8936" formatCode="#,##0.00">
                  <c:v>11.25</c:v>
                </c:pt>
                <c:pt idx="8937" formatCode="#,##0.00">
                  <c:v>11.25</c:v>
                </c:pt>
                <c:pt idx="8938" formatCode="#,##0.00">
                  <c:v>11.25</c:v>
                </c:pt>
                <c:pt idx="8939" formatCode="#,##0.00">
                  <c:v>11.25</c:v>
                </c:pt>
                <c:pt idx="8940" formatCode="#,##0.00">
                  <c:v>11.25</c:v>
                </c:pt>
                <c:pt idx="8941" formatCode="#,##0.00">
                  <c:v>11.25</c:v>
                </c:pt>
                <c:pt idx="8942" formatCode="#,##0.00">
                  <c:v>11.25</c:v>
                </c:pt>
                <c:pt idx="8943" formatCode="#,##0.00">
                  <c:v>11.25</c:v>
                </c:pt>
                <c:pt idx="8944" formatCode="#,##0.00">
                  <c:v>11.25</c:v>
                </c:pt>
                <c:pt idx="8945" formatCode="#,##0.00">
                  <c:v>11.25</c:v>
                </c:pt>
                <c:pt idx="8946" formatCode="#,##0.00">
                  <c:v>11.25</c:v>
                </c:pt>
                <c:pt idx="8947" formatCode="#,##0.00">
                  <c:v>11.25</c:v>
                </c:pt>
                <c:pt idx="8948" formatCode="#,##0.00">
                  <c:v>11.25</c:v>
                </c:pt>
                <c:pt idx="8949" formatCode="#,##0.00">
                  <c:v>11.25</c:v>
                </c:pt>
                <c:pt idx="8950" formatCode="#,##0.00">
                  <c:v>11.25</c:v>
                </c:pt>
                <c:pt idx="8951" formatCode="#,##0.00">
                  <c:v>11.25</c:v>
                </c:pt>
                <c:pt idx="8952" formatCode="#,##0.00">
                  <c:v>11.25</c:v>
                </c:pt>
                <c:pt idx="8953" formatCode="#,##0.00">
                  <c:v>11.25</c:v>
                </c:pt>
                <c:pt idx="8954" formatCode="#,##0.00">
                  <c:v>11.25</c:v>
                </c:pt>
                <c:pt idx="8955" formatCode="#,##0.00">
                  <c:v>11.25</c:v>
                </c:pt>
                <c:pt idx="8956" formatCode="#,##0.00">
                  <c:v>11.75</c:v>
                </c:pt>
                <c:pt idx="8957" formatCode="#,##0.00">
                  <c:v>11.75</c:v>
                </c:pt>
                <c:pt idx="8958" formatCode="#,##0.00">
                  <c:v>11.75</c:v>
                </c:pt>
                <c:pt idx="8959" formatCode="#,##0.00">
                  <c:v>11.75</c:v>
                </c:pt>
                <c:pt idx="8960" formatCode="#,##0.00">
                  <c:v>11.75</c:v>
                </c:pt>
                <c:pt idx="8961" formatCode="#,##0.00">
                  <c:v>11.75</c:v>
                </c:pt>
                <c:pt idx="8962" formatCode="#,##0.00">
                  <c:v>11.75</c:v>
                </c:pt>
                <c:pt idx="8963" formatCode="#,##0.00">
                  <c:v>11.75</c:v>
                </c:pt>
                <c:pt idx="8964" formatCode="#,##0.00">
                  <c:v>11.75</c:v>
                </c:pt>
                <c:pt idx="8965" formatCode="#,##0.00">
                  <c:v>11.75</c:v>
                </c:pt>
                <c:pt idx="8966" formatCode="#,##0.00">
                  <c:v>11.75</c:v>
                </c:pt>
                <c:pt idx="8967" formatCode="#,##0.00">
                  <c:v>11.75</c:v>
                </c:pt>
                <c:pt idx="8968" formatCode="#,##0.00">
                  <c:v>11.75</c:v>
                </c:pt>
                <c:pt idx="8969" formatCode="#,##0.00">
                  <c:v>11.75</c:v>
                </c:pt>
                <c:pt idx="8970" formatCode="#,##0.00">
                  <c:v>11.75</c:v>
                </c:pt>
                <c:pt idx="8971" formatCode="#,##0.00">
                  <c:v>11.75</c:v>
                </c:pt>
                <c:pt idx="8972" formatCode="#,##0.00">
                  <c:v>11.75</c:v>
                </c:pt>
                <c:pt idx="8973" formatCode="#,##0.00">
                  <c:v>11.75</c:v>
                </c:pt>
                <c:pt idx="8974" formatCode="#,##0.00">
                  <c:v>11.75</c:v>
                </c:pt>
                <c:pt idx="8975" formatCode="#,##0.00">
                  <c:v>11.75</c:v>
                </c:pt>
                <c:pt idx="8976" formatCode="#,##0.00">
                  <c:v>11.75</c:v>
                </c:pt>
                <c:pt idx="8977" formatCode="#,##0.00">
                  <c:v>11.75</c:v>
                </c:pt>
                <c:pt idx="8978" formatCode="#,##0.00">
                  <c:v>11.75</c:v>
                </c:pt>
                <c:pt idx="8979" formatCode="#,##0.00">
                  <c:v>11.75</c:v>
                </c:pt>
                <c:pt idx="8980" formatCode="#,##0.00">
                  <c:v>11.75</c:v>
                </c:pt>
                <c:pt idx="8981" formatCode="#,##0.00">
                  <c:v>11.75</c:v>
                </c:pt>
                <c:pt idx="8982" formatCode="#,##0.00">
                  <c:v>11.75</c:v>
                </c:pt>
                <c:pt idx="8983" formatCode="#,##0.00">
                  <c:v>11.75</c:v>
                </c:pt>
                <c:pt idx="8984" formatCode="#,##0.00">
                  <c:v>11.75</c:v>
                </c:pt>
                <c:pt idx="8985" formatCode="#,##0.00">
                  <c:v>11.75</c:v>
                </c:pt>
                <c:pt idx="8986" formatCode="#,##0.00">
                  <c:v>11.75</c:v>
                </c:pt>
                <c:pt idx="8987" formatCode="#,##0.00">
                  <c:v>11.75</c:v>
                </c:pt>
                <c:pt idx="8988" formatCode="#,##0.00">
                  <c:v>11.75</c:v>
                </c:pt>
                <c:pt idx="8989" formatCode="#,##0.00">
                  <c:v>12.25</c:v>
                </c:pt>
                <c:pt idx="8990" formatCode="#,##0.00">
                  <c:v>12.25</c:v>
                </c:pt>
                <c:pt idx="8991" formatCode="#,##0.00">
                  <c:v>12.25</c:v>
                </c:pt>
                <c:pt idx="8992" formatCode="#,##0.00">
                  <c:v>12.25</c:v>
                </c:pt>
                <c:pt idx="8993" formatCode="#,##0.00">
                  <c:v>12.25</c:v>
                </c:pt>
                <c:pt idx="8994" formatCode="#,##0.00">
                  <c:v>12.25</c:v>
                </c:pt>
                <c:pt idx="8995" formatCode="#,##0.00">
                  <c:v>12.25</c:v>
                </c:pt>
                <c:pt idx="8996" formatCode="#,##0.00">
                  <c:v>12.25</c:v>
                </c:pt>
                <c:pt idx="8997" formatCode="#,##0.00">
                  <c:v>12.25</c:v>
                </c:pt>
                <c:pt idx="8998" formatCode="#,##0.00">
                  <c:v>12.25</c:v>
                </c:pt>
                <c:pt idx="8999" formatCode="#,##0.00">
                  <c:v>12.25</c:v>
                </c:pt>
                <c:pt idx="9000" formatCode="#,##0.00">
                  <c:v>12.25</c:v>
                </c:pt>
                <c:pt idx="9001" formatCode="#,##0.00">
                  <c:v>12.25</c:v>
                </c:pt>
                <c:pt idx="9002" formatCode="#,##0.00">
                  <c:v>12.25</c:v>
                </c:pt>
                <c:pt idx="9003" formatCode="#,##0.00">
                  <c:v>12.25</c:v>
                </c:pt>
                <c:pt idx="9004" formatCode="#,##0.00">
                  <c:v>12.25</c:v>
                </c:pt>
                <c:pt idx="9005" formatCode="#,##0.00">
                  <c:v>12.25</c:v>
                </c:pt>
                <c:pt idx="9006" formatCode="#,##0.00">
                  <c:v>12.25</c:v>
                </c:pt>
                <c:pt idx="9007" formatCode="#,##0.00">
                  <c:v>12.25</c:v>
                </c:pt>
                <c:pt idx="9008" formatCode="#,##0.00">
                  <c:v>12.25</c:v>
                </c:pt>
                <c:pt idx="9009" formatCode="#,##0.00">
                  <c:v>12.25</c:v>
                </c:pt>
                <c:pt idx="9010" formatCode="#,##0.00">
                  <c:v>12.25</c:v>
                </c:pt>
                <c:pt idx="9011" formatCode="#,##0.00">
                  <c:v>12.25</c:v>
                </c:pt>
                <c:pt idx="9012" formatCode="#,##0.00">
                  <c:v>12.25</c:v>
                </c:pt>
                <c:pt idx="9013" formatCode="#,##0.00">
                  <c:v>12.25</c:v>
                </c:pt>
                <c:pt idx="9014" formatCode="#,##0.00">
                  <c:v>12.25</c:v>
                </c:pt>
                <c:pt idx="9015" formatCode="#,##0.00">
                  <c:v>12.25</c:v>
                </c:pt>
                <c:pt idx="9016" formatCode="#,##0.00">
                  <c:v>12.25</c:v>
                </c:pt>
                <c:pt idx="9017" formatCode="#,##0.00">
                  <c:v>12.75</c:v>
                </c:pt>
                <c:pt idx="9018" formatCode="#,##0.00">
                  <c:v>12.75</c:v>
                </c:pt>
                <c:pt idx="9019" formatCode="#,##0.00">
                  <c:v>12.75</c:v>
                </c:pt>
                <c:pt idx="9020" formatCode="#,##0.00">
                  <c:v>12.75</c:v>
                </c:pt>
                <c:pt idx="9021" formatCode="#,##0.00">
                  <c:v>12.75</c:v>
                </c:pt>
                <c:pt idx="9022" formatCode="#,##0.00">
                  <c:v>12.75</c:v>
                </c:pt>
                <c:pt idx="9023" formatCode="#,##0.00">
                  <c:v>12.75</c:v>
                </c:pt>
                <c:pt idx="9024" formatCode="#,##0.00">
                  <c:v>12.75</c:v>
                </c:pt>
                <c:pt idx="9025" formatCode="#,##0.00">
                  <c:v>12.75</c:v>
                </c:pt>
                <c:pt idx="9026" formatCode="#,##0.00">
                  <c:v>12.75</c:v>
                </c:pt>
                <c:pt idx="9027" formatCode="#,##0.00">
                  <c:v>12.75</c:v>
                </c:pt>
                <c:pt idx="9028" formatCode="#,##0.00">
                  <c:v>12.75</c:v>
                </c:pt>
                <c:pt idx="9029" formatCode="#,##0.00">
                  <c:v>12.75</c:v>
                </c:pt>
                <c:pt idx="9030" formatCode="#,##0.00">
                  <c:v>12.75</c:v>
                </c:pt>
                <c:pt idx="9031" formatCode="#,##0.00">
                  <c:v>12.75</c:v>
                </c:pt>
                <c:pt idx="9032" formatCode="#,##0.00">
                  <c:v>12.75</c:v>
                </c:pt>
                <c:pt idx="9033" formatCode="#,##0.00">
                  <c:v>12.75</c:v>
                </c:pt>
                <c:pt idx="9034" formatCode="#,##0.00">
                  <c:v>12.75</c:v>
                </c:pt>
                <c:pt idx="9035" formatCode="#,##0.00">
                  <c:v>12.75</c:v>
                </c:pt>
                <c:pt idx="9036" formatCode="#,##0.00">
                  <c:v>12.75</c:v>
                </c:pt>
                <c:pt idx="9037" formatCode="#,##0.00">
                  <c:v>12.75</c:v>
                </c:pt>
                <c:pt idx="9038" formatCode="#,##0.00">
                  <c:v>12.75</c:v>
                </c:pt>
                <c:pt idx="9039" formatCode="#,##0.00">
                  <c:v>12.75</c:v>
                </c:pt>
                <c:pt idx="9040" formatCode="#,##0.00">
                  <c:v>12.75</c:v>
                </c:pt>
                <c:pt idx="9041" formatCode="#,##0.00">
                  <c:v>12.75</c:v>
                </c:pt>
                <c:pt idx="9042" formatCode="#,##0.00">
                  <c:v>12.75</c:v>
                </c:pt>
                <c:pt idx="9043" formatCode="#,##0.00">
                  <c:v>12.75</c:v>
                </c:pt>
                <c:pt idx="9044" formatCode="#,##0.00">
                  <c:v>12.75</c:v>
                </c:pt>
                <c:pt idx="9045" formatCode="#,##0.00">
                  <c:v>12.75</c:v>
                </c:pt>
                <c:pt idx="9046" formatCode="#,##0.00">
                  <c:v>12.75</c:v>
                </c:pt>
                <c:pt idx="9047" formatCode="#,##0.00">
                  <c:v>12.75</c:v>
                </c:pt>
                <c:pt idx="9048" formatCode="#,##0.00">
                  <c:v>12.75</c:v>
                </c:pt>
                <c:pt idx="9049" formatCode="#,##0.00">
                  <c:v>12.75</c:v>
                </c:pt>
                <c:pt idx="9050" formatCode="#,##0.00">
                  <c:v>12.75</c:v>
                </c:pt>
                <c:pt idx="9051" formatCode="#,##0.00">
                  <c:v>12.75</c:v>
                </c:pt>
                <c:pt idx="9052" formatCode="#,##0.00">
                  <c:v>12.75</c:v>
                </c:pt>
                <c:pt idx="9053" formatCode="#,##0.00">
                  <c:v>12.75</c:v>
                </c:pt>
                <c:pt idx="9054" formatCode="#,##0.00">
                  <c:v>13.25</c:v>
                </c:pt>
                <c:pt idx="9055" formatCode="#,##0.00">
                  <c:v>13.25</c:v>
                </c:pt>
                <c:pt idx="9056" formatCode="#,##0.00">
                  <c:v>13.25</c:v>
                </c:pt>
                <c:pt idx="9057" formatCode="#,##0.00">
                  <c:v>13.25</c:v>
                </c:pt>
                <c:pt idx="9058" formatCode="#,##0.00">
                  <c:v>13.25</c:v>
                </c:pt>
                <c:pt idx="9059" formatCode="#,##0.00">
                  <c:v>13.25</c:v>
                </c:pt>
                <c:pt idx="9060" formatCode="#,##0.00">
                  <c:v>13.25</c:v>
                </c:pt>
                <c:pt idx="9061" formatCode="#,##0.00">
                  <c:v>13.25</c:v>
                </c:pt>
                <c:pt idx="9062" formatCode="#,##0.00">
                  <c:v>13.25</c:v>
                </c:pt>
                <c:pt idx="9063" formatCode="#,##0.00">
                  <c:v>13.25</c:v>
                </c:pt>
                <c:pt idx="9064" formatCode="#,##0.00">
                  <c:v>13.25</c:v>
                </c:pt>
                <c:pt idx="9065" formatCode="#,##0.00">
                  <c:v>13.25</c:v>
                </c:pt>
                <c:pt idx="9066">
                  <c:v>13.25</c:v>
                </c:pt>
                <c:pt idx="9067">
                  <c:v>13.25</c:v>
                </c:pt>
                <c:pt idx="9068">
                  <c:v>13.25</c:v>
                </c:pt>
                <c:pt idx="9069">
                  <c:v>13.25</c:v>
                </c:pt>
                <c:pt idx="9070">
                  <c:v>13.25</c:v>
                </c:pt>
                <c:pt idx="9071">
                  <c:v>13.25</c:v>
                </c:pt>
                <c:pt idx="9072" formatCode="#,##0.00">
                  <c:v>13.25</c:v>
                </c:pt>
                <c:pt idx="9073" formatCode="#,##0.00">
                  <c:v>13.25</c:v>
                </c:pt>
                <c:pt idx="9074" formatCode="#,##0.00">
                  <c:v>13.25</c:v>
                </c:pt>
                <c:pt idx="9075" formatCode="#,##0.00">
                  <c:v>13.25</c:v>
                </c:pt>
                <c:pt idx="9076" formatCode="#,##0.00">
                  <c:v>13.25</c:v>
                </c:pt>
                <c:pt idx="9077" formatCode="#,##0.00">
                  <c:v>13.25</c:v>
                </c:pt>
                <c:pt idx="9078" formatCode="#,##0.00">
                  <c:v>13.25</c:v>
                </c:pt>
                <c:pt idx="9079" formatCode="#,##0.00">
                  <c:v>13.25</c:v>
                </c:pt>
                <c:pt idx="9080" formatCode="#,##0.00">
                  <c:v>13.25</c:v>
                </c:pt>
                <c:pt idx="9081" formatCode="#,##0.00">
                  <c:v>13.25</c:v>
                </c:pt>
                <c:pt idx="9082" formatCode="#,##0.00">
                  <c:v>13.25</c:v>
                </c:pt>
                <c:pt idx="9083" formatCode="#,##0.00">
                  <c:v>13.25</c:v>
                </c:pt>
                <c:pt idx="9084" formatCode="#,##0.00">
                  <c:v>13.25</c:v>
                </c:pt>
                <c:pt idx="9085" formatCode="#,##0.00">
                  <c:v>13.25</c:v>
                </c:pt>
                <c:pt idx="9086" formatCode="#,##0.00">
                  <c:v>13.25</c:v>
                </c:pt>
                <c:pt idx="9087" formatCode="#,##0.00">
                  <c:v>13.25</c:v>
                </c:pt>
                <c:pt idx="9088" formatCode="#,##0.00">
                  <c:v>13.25</c:v>
                </c:pt>
                <c:pt idx="9089" formatCode="#,##0.00">
                  <c:v>13.75</c:v>
                </c:pt>
                <c:pt idx="9090" formatCode="#,##0.00">
                  <c:v>13.75</c:v>
                </c:pt>
                <c:pt idx="9091" formatCode="#,##0.00">
                  <c:v>13.75</c:v>
                </c:pt>
                <c:pt idx="9092" formatCode="#,##0.00">
                  <c:v>13.75</c:v>
                </c:pt>
                <c:pt idx="9093" formatCode="#,##0.00">
                  <c:v>13.75</c:v>
                </c:pt>
                <c:pt idx="9094" formatCode="#,##0.00">
                  <c:v>13.75</c:v>
                </c:pt>
                <c:pt idx="9095" formatCode="#,##0.00">
                  <c:v>13.75</c:v>
                </c:pt>
                <c:pt idx="9096" formatCode="#,##0.00">
                  <c:v>13.75</c:v>
                </c:pt>
                <c:pt idx="9097" formatCode="#,##0.00">
                  <c:v>13.75</c:v>
                </c:pt>
                <c:pt idx="9098" formatCode="#,##0.00">
                  <c:v>13.75</c:v>
                </c:pt>
                <c:pt idx="9099" formatCode="#,##0.00">
                  <c:v>13.75</c:v>
                </c:pt>
                <c:pt idx="9100" formatCode="#,##0.00">
                  <c:v>13.75</c:v>
                </c:pt>
                <c:pt idx="9101" formatCode="#,##0.00">
                  <c:v>13.75</c:v>
                </c:pt>
                <c:pt idx="9102" formatCode="#,##0.00">
                  <c:v>13.75</c:v>
                </c:pt>
                <c:pt idx="9103" formatCode="#,##0.00">
                  <c:v>13.75</c:v>
                </c:pt>
                <c:pt idx="9104" formatCode="#,##0.00">
                  <c:v>13.75</c:v>
                </c:pt>
                <c:pt idx="9105" formatCode="#,##0.00">
                  <c:v>13.75</c:v>
                </c:pt>
                <c:pt idx="9106" formatCode="#,##0.00">
                  <c:v>13.75</c:v>
                </c:pt>
                <c:pt idx="9107" formatCode="#,##0.00">
                  <c:v>13.75</c:v>
                </c:pt>
                <c:pt idx="9108" formatCode="#,##0.00">
                  <c:v>13.75</c:v>
                </c:pt>
                <c:pt idx="9109" formatCode="#,##0.00">
                  <c:v>13.75</c:v>
                </c:pt>
                <c:pt idx="9110" formatCode="#,##0.00">
                  <c:v>13.75</c:v>
                </c:pt>
                <c:pt idx="9111" formatCode="#,##0.00">
                  <c:v>13.75</c:v>
                </c:pt>
                <c:pt idx="9112" formatCode="#,##0.00">
                  <c:v>13.75</c:v>
                </c:pt>
                <c:pt idx="9113" formatCode="#,##0.00">
                  <c:v>13.75</c:v>
                </c:pt>
                <c:pt idx="9114" formatCode="#,##0.00">
                  <c:v>13.75</c:v>
                </c:pt>
                <c:pt idx="9115" formatCode="#,##0.00">
                  <c:v>13.75</c:v>
                </c:pt>
                <c:pt idx="9116" formatCode="#,##0.00">
                  <c:v>13.75</c:v>
                </c:pt>
                <c:pt idx="9117" formatCode="#,##0.00">
                  <c:v>13.75</c:v>
                </c:pt>
                <c:pt idx="9118" formatCode="#,##0.00">
                  <c:v>13.75</c:v>
                </c:pt>
                <c:pt idx="9119" formatCode="#,##0.00">
                  <c:v>13.75</c:v>
                </c:pt>
                <c:pt idx="9120" formatCode="#,##0.00">
                  <c:v>13.75</c:v>
                </c:pt>
                <c:pt idx="9121" formatCode="#,##0.00">
                  <c:v>13.75</c:v>
                </c:pt>
                <c:pt idx="9122" formatCode="#,##0.00">
                  <c:v>13.75</c:v>
                </c:pt>
                <c:pt idx="9123" formatCode="#,##0.00">
                  <c:v>13.75</c:v>
                </c:pt>
                <c:pt idx="9124" formatCode="#,##0.00">
                  <c:v>13.75</c:v>
                </c:pt>
                <c:pt idx="9125" formatCode="#,##0.00">
                  <c:v>13.75</c:v>
                </c:pt>
                <c:pt idx="9126" formatCode="#,##0.00">
                  <c:v>13.75</c:v>
                </c:pt>
                <c:pt idx="9127" formatCode="#,##0.00">
                  <c:v>13.75</c:v>
                </c:pt>
                <c:pt idx="9128" formatCode="#,##0.00">
                  <c:v>13.75</c:v>
                </c:pt>
                <c:pt idx="9129" formatCode="#,##0.00">
                  <c:v>13.75</c:v>
                </c:pt>
                <c:pt idx="9130" formatCode="#,##0.00">
                  <c:v>13.75</c:v>
                </c:pt>
                <c:pt idx="9131" formatCode="#,##0.00">
                  <c:v>13.75</c:v>
                </c:pt>
                <c:pt idx="9132" formatCode="#,##0.00">
                  <c:v>13.75</c:v>
                </c:pt>
                <c:pt idx="9133" formatCode="#,##0.00">
                  <c:v>13.75</c:v>
                </c:pt>
                <c:pt idx="9134" formatCode="#,##0.00">
                  <c:v>13.75</c:v>
                </c:pt>
                <c:pt idx="9135" formatCode="#,##0.00">
                  <c:v>13.75</c:v>
                </c:pt>
                <c:pt idx="9136" formatCode="#,##0.00">
                  <c:v>13.75</c:v>
                </c:pt>
                <c:pt idx="9137" formatCode="#,##0.00">
                  <c:v>14.25</c:v>
                </c:pt>
                <c:pt idx="9138" formatCode="#,##0.00">
                  <c:v>14.25</c:v>
                </c:pt>
                <c:pt idx="9139" formatCode="#,##0.00">
                  <c:v>14.25</c:v>
                </c:pt>
                <c:pt idx="9140" formatCode="#,##0.00">
                  <c:v>14.25</c:v>
                </c:pt>
                <c:pt idx="9141" formatCode="#,##0.00">
                  <c:v>14.25</c:v>
                </c:pt>
                <c:pt idx="9142" formatCode="#,##0.00">
                  <c:v>14.25</c:v>
                </c:pt>
                <c:pt idx="9143" formatCode="#,##0.00">
                  <c:v>14.25</c:v>
                </c:pt>
                <c:pt idx="9144" formatCode="#,##0.00">
                  <c:v>14.25</c:v>
                </c:pt>
                <c:pt idx="9145" formatCode="#,##0.00">
                  <c:v>14.25</c:v>
                </c:pt>
                <c:pt idx="9146" formatCode="#,##0.00">
                  <c:v>14.25</c:v>
                </c:pt>
                <c:pt idx="9147" formatCode="#,##0.00">
                  <c:v>14.25</c:v>
                </c:pt>
                <c:pt idx="9148" formatCode="#,##0.00">
                  <c:v>14.25</c:v>
                </c:pt>
                <c:pt idx="9149" formatCode="#,##0.00">
                  <c:v>14.25</c:v>
                </c:pt>
                <c:pt idx="9150" formatCode="#,##0.00">
                  <c:v>14.25</c:v>
                </c:pt>
                <c:pt idx="9151" formatCode="#,##0.00">
                  <c:v>14.25</c:v>
                </c:pt>
                <c:pt idx="9152" formatCode="#,##0.00">
                  <c:v>14.25</c:v>
                </c:pt>
                <c:pt idx="9153" formatCode="#,##0.00">
                  <c:v>14.25</c:v>
                </c:pt>
                <c:pt idx="9154" formatCode="#,##0.00">
                  <c:v>14.25</c:v>
                </c:pt>
                <c:pt idx="9155" formatCode="#,##0.00">
                  <c:v>14.25</c:v>
                </c:pt>
                <c:pt idx="9156" formatCode="#,##0.00">
                  <c:v>14.25</c:v>
                </c:pt>
                <c:pt idx="9157" formatCode="#,##0.00">
                  <c:v>14.25</c:v>
                </c:pt>
                <c:pt idx="9158" formatCode="#,##0.00">
                  <c:v>14.25</c:v>
                </c:pt>
                <c:pt idx="9159" formatCode="#,##0.00">
                  <c:v>14.25</c:v>
                </c:pt>
                <c:pt idx="9160" formatCode="#,##0.00">
                  <c:v>14.25</c:v>
                </c:pt>
                <c:pt idx="9161" formatCode="#,##0.00">
                  <c:v>14.25</c:v>
                </c:pt>
                <c:pt idx="9162" formatCode="#,##0.00">
                  <c:v>14.25</c:v>
                </c:pt>
                <c:pt idx="9163" formatCode="#,##0.00">
                  <c:v>14.25</c:v>
                </c:pt>
                <c:pt idx="9164" formatCode="#,##0.00">
                  <c:v>14.25</c:v>
                </c:pt>
                <c:pt idx="9165" formatCode="#,##0.00">
                  <c:v>14.25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154624"/>
        <c:axId val="102140160"/>
      </c:lineChart>
      <c:dateAx>
        <c:axId val="102132352"/>
        <c:scaling>
          <c:orientation val="minMax"/>
          <c:min val="36892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2138240"/>
        <c:crosses val="autoZero"/>
        <c:auto val="1"/>
        <c:lblOffset val="100"/>
        <c:baseTimeUnit val="days"/>
        <c:majorUnit val="12"/>
        <c:majorTimeUnit val="months"/>
      </c:dateAx>
      <c:valAx>
        <c:axId val="102138240"/>
        <c:scaling>
          <c:orientation val="minMax"/>
          <c:max val="4.5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R$ / US$</a:t>
                </a:r>
              </a:p>
            </c:rich>
          </c:tx>
          <c:overlay val="0"/>
        </c:title>
        <c:numFmt formatCode="#,##0.0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02132352"/>
        <c:crosses val="autoZero"/>
        <c:crossBetween val="between"/>
      </c:valAx>
      <c:valAx>
        <c:axId val="102140160"/>
        <c:scaling>
          <c:orientation val="minMax"/>
          <c:max val="30"/>
          <c:min val="0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/>
                </a:pPr>
                <a:r>
                  <a:rPr lang="pt-BR"/>
                  <a:t>% ao ano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02154624"/>
        <c:crosses val="max"/>
        <c:crossBetween val="between"/>
        <c:majorUnit val="5"/>
      </c:valAx>
      <c:dateAx>
        <c:axId val="102154624"/>
        <c:scaling>
          <c:orientation val="minMax"/>
        </c:scaling>
        <c:delete val="1"/>
        <c:axPos val="b"/>
        <c:numFmt formatCode="dd\ mmm\ yy\ ddd" sourceLinked="1"/>
        <c:majorTickMark val="out"/>
        <c:minorTickMark val="none"/>
        <c:tickLblPos val="nextTo"/>
        <c:crossAx val="102140160"/>
        <c:crosses val="autoZero"/>
        <c:auto val="1"/>
        <c:lblOffset val="100"/>
        <c:baseTimeUnit val="days"/>
      </c:dateAx>
      <c:spPr>
        <a:noFill/>
        <a:ln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156830889904561E-2"/>
          <c:y val="2.6080357142857211E-2"/>
          <c:w val="0.91707619874154911"/>
          <c:h val="0.81809670101067677"/>
        </c:manualLayout>
      </c:layout>
      <c:barChart>
        <c:barDir val="col"/>
        <c:grouping val="clustered"/>
        <c:varyColors val="0"/>
        <c:ser>
          <c:idx val="6"/>
          <c:order val="6"/>
          <c:tx>
            <c:strRef>
              <c:f>Plan1!$H$1</c:f>
              <c:strCache>
                <c:ptCount val="1"/>
                <c:pt idx="0">
                  <c:v>y</c:v>
                </c:pt>
              </c:strCache>
            </c:strRef>
          </c:tx>
          <c:invertIfNegative val="0"/>
          <c:dPt>
            <c:idx val="13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Pt>
            <c:idx val="14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cat>
            <c:numRef>
              <c:f>Plan1!$A$2:$A$175</c:f>
              <c:numCache>
                <c:formatCode>d/m/yy;@</c:formatCode>
                <c:ptCount val="174"/>
                <c:pt idx="0">
                  <c:v>42006</c:v>
                </c:pt>
                <c:pt idx="1">
                  <c:v>42009</c:v>
                </c:pt>
                <c:pt idx="2">
                  <c:v>42010</c:v>
                </c:pt>
                <c:pt idx="3">
                  <c:v>42011</c:v>
                </c:pt>
                <c:pt idx="4">
                  <c:v>42012</c:v>
                </c:pt>
                <c:pt idx="5">
                  <c:v>42013</c:v>
                </c:pt>
                <c:pt idx="6">
                  <c:v>42016</c:v>
                </c:pt>
                <c:pt idx="7">
                  <c:v>42017</c:v>
                </c:pt>
                <c:pt idx="8">
                  <c:v>42018</c:v>
                </c:pt>
                <c:pt idx="9">
                  <c:v>42019</c:v>
                </c:pt>
                <c:pt idx="10">
                  <c:v>42020</c:v>
                </c:pt>
                <c:pt idx="11">
                  <c:v>42023</c:v>
                </c:pt>
                <c:pt idx="12">
                  <c:v>42024</c:v>
                </c:pt>
                <c:pt idx="13">
                  <c:v>42025</c:v>
                </c:pt>
                <c:pt idx="14">
                  <c:v>42026</c:v>
                </c:pt>
                <c:pt idx="15">
                  <c:v>42027</c:v>
                </c:pt>
                <c:pt idx="16">
                  <c:v>42030</c:v>
                </c:pt>
                <c:pt idx="17">
                  <c:v>42031</c:v>
                </c:pt>
                <c:pt idx="18">
                  <c:v>42032</c:v>
                </c:pt>
                <c:pt idx="19">
                  <c:v>42033</c:v>
                </c:pt>
                <c:pt idx="20">
                  <c:v>42034</c:v>
                </c:pt>
                <c:pt idx="21">
                  <c:v>42037</c:v>
                </c:pt>
                <c:pt idx="22">
                  <c:v>42038</c:v>
                </c:pt>
                <c:pt idx="23">
                  <c:v>42039</c:v>
                </c:pt>
                <c:pt idx="24">
                  <c:v>42040</c:v>
                </c:pt>
                <c:pt idx="25">
                  <c:v>42041</c:v>
                </c:pt>
                <c:pt idx="26">
                  <c:v>42044</c:v>
                </c:pt>
                <c:pt idx="27">
                  <c:v>42045</c:v>
                </c:pt>
                <c:pt idx="28">
                  <c:v>42046</c:v>
                </c:pt>
                <c:pt idx="29">
                  <c:v>42047</c:v>
                </c:pt>
                <c:pt idx="30">
                  <c:v>42048</c:v>
                </c:pt>
                <c:pt idx="31">
                  <c:v>42053</c:v>
                </c:pt>
                <c:pt idx="32">
                  <c:v>42054</c:v>
                </c:pt>
                <c:pt idx="33">
                  <c:v>42055</c:v>
                </c:pt>
                <c:pt idx="34">
                  <c:v>42058</c:v>
                </c:pt>
                <c:pt idx="35">
                  <c:v>42059</c:v>
                </c:pt>
                <c:pt idx="36">
                  <c:v>42060</c:v>
                </c:pt>
                <c:pt idx="37">
                  <c:v>42061</c:v>
                </c:pt>
                <c:pt idx="38">
                  <c:v>42062</c:v>
                </c:pt>
                <c:pt idx="39">
                  <c:v>42065</c:v>
                </c:pt>
                <c:pt idx="40">
                  <c:v>42066</c:v>
                </c:pt>
                <c:pt idx="41">
                  <c:v>42067</c:v>
                </c:pt>
                <c:pt idx="42">
                  <c:v>42068</c:v>
                </c:pt>
                <c:pt idx="43">
                  <c:v>42069</c:v>
                </c:pt>
                <c:pt idx="44">
                  <c:v>42072</c:v>
                </c:pt>
                <c:pt idx="45">
                  <c:v>42073</c:v>
                </c:pt>
                <c:pt idx="46">
                  <c:v>42074</c:v>
                </c:pt>
                <c:pt idx="47">
                  <c:v>42075</c:v>
                </c:pt>
                <c:pt idx="48">
                  <c:v>42076</c:v>
                </c:pt>
                <c:pt idx="49">
                  <c:v>42079</c:v>
                </c:pt>
                <c:pt idx="50">
                  <c:v>42080</c:v>
                </c:pt>
                <c:pt idx="51">
                  <c:v>42081</c:v>
                </c:pt>
                <c:pt idx="52">
                  <c:v>42082</c:v>
                </c:pt>
                <c:pt idx="53">
                  <c:v>42083</c:v>
                </c:pt>
                <c:pt idx="54">
                  <c:v>42086</c:v>
                </c:pt>
                <c:pt idx="55">
                  <c:v>42087</c:v>
                </c:pt>
                <c:pt idx="56">
                  <c:v>42088</c:v>
                </c:pt>
                <c:pt idx="57">
                  <c:v>42089</c:v>
                </c:pt>
                <c:pt idx="58">
                  <c:v>42090</c:v>
                </c:pt>
                <c:pt idx="59">
                  <c:v>42093</c:v>
                </c:pt>
                <c:pt idx="60">
                  <c:v>42094</c:v>
                </c:pt>
                <c:pt idx="61">
                  <c:v>42095</c:v>
                </c:pt>
                <c:pt idx="62">
                  <c:v>42096</c:v>
                </c:pt>
                <c:pt idx="63">
                  <c:v>42100</c:v>
                </c:pt>
                <c:pt idx="64">
                  <c:v>42101</c:v>
                </c:pt>
                <c:pt idx="65">
                  <c:v>42102</c:v>
                </c:pt>
                <c:pt idx="66">
                  <c:v>42103</c:v>
                </c:pt>
                <c:pt idx="67">
                  <c:v>42104</c:v>
                </c:pt>
                <c:pt idx="68">
                  <c:v>42107</c:v>
                </c:pt>
                <c:pt idx="69">
                  <c:v>42108</c:v>
                </c:pt>
                <c:pt idx="70">
                  <c:v>42109</c:v>
                </c:pt>
                <c:pt idx="71">
                  <c:v>42110</c:v>
                </c:pt>
                <c:pt idx="72">
                  <c:v>42111</c:v>
                </c:pt>
                <c:pt idx="73">
                  <c:v>42114</c:v>
                </c:pt>
                <c:pt idx="74">
                  <c:v>42116</c:v>
                </c:pt>
                <c:pt idx="75">
                  <c:v>42117</c:v>
                </c:pt>
                <c:pt idx="76">
                  <c:v>42118</c:v>
                </c:pt>
                <c:pt idx="77">
                  <c:v>42121</c:v>
                </c:pt>
                <c:pt idx="78">
                  <c:v>42122</c:v>
                </c:pt>
                <c:pt idx="79">
                  <c:v>42123</c:v>
                </c:pt>
                <c:pt idx="80">
                  <c:v>42124</c:v>
                </c:pt>
                <c:pt idx="81">
                  <c:v>42128</c:v>
                </c:pt>
                <c:pt idx="82">
                  <c:v>42129</c:v>
                </c:pt>
                <c:pt idx="83">
                  <c:v>42130</c:v>
                </c:pt>
                <c:pt idx="84">
                  <c:v>42131</c:v>
                </c:pt>
                <c:pt idx="85">
                  <c:v>42132</c:v>
                </c:pt>
                <c:pt idx="86">
                  <c:v>42135</c:v>
                </c:pt>
                <c:pt idx="87">
                  <c:v>42136</c:v>
                </c:pt>
                <c:pt idx="88">
                  <c:v>42137</c:v>
                </c:pt>
                <c:pt idx="89">
                  <c:v>42138</c:v>
                </c:pt>
                <c:pt idx="90">
                  <c:v>42139</c:v>
                </c:pt>
                <c:pt idx="91">
                  <c:v>42142</c:v>
                </c:pt>
                <c:pt idx="92">
                  <c:v>42143</c:v>
                </c:pt>
                <c:pt idx="93">
                  <c:v>42144</c:v>
                </c:pt>
                <c:pt idx="94">
                  <c:v>42145</c:v>
                </c:pt>
                <c:pt idx="95">
                  <c:v>42146</c:v>
                </c:pt>
                <c:pt idx="96">
                  <c:v>42149</c:v>
                </c:pt>
                <c:pt idx="97">
                  <c:v>42150</c:v>
                </c:pt>
                <c:pt idx="98">
                  <c:v>42151</c:v>
                </c:pt>
                <c:pt idx="99">
                  <c:v>42152</c:v>
                </c:pt>
                <c:pt idx="100">
                  <c:v>42153</c:v>
                </c:pt>
                <c:pt idx="101">
                  <c:v>42156</c:v>
                </c:pt>
                <c:pt idx="102">
                  <c:v>42157</c:v>
                </c:pt>
                <c:pt idx="103">
                  <c:v>42158</c:v>
                </c:pt>
                <c:pt idx="104">
                  <c:v>42160</c:v>
                </c:pt>
                <c:pt idx="105">
                  <c:v>42163</c:v>
                </c:pt>
                <c:pt idx="106">
                  <c:v>42164</c:v>
                </c:pt>
                <c:pt idx="107">
                  <c:v>42165</c:v>
                </c:pt>
                <c:pt idx="108">
                  <c:v>42166</c:v>
                </c:pt>
                <c:pt idx="109">
                  <c:v>42167</c:v>
                </c:pt>
                <c:pt idx="110">
                  <c:v>42170</c:v>
                </c:pt>
                <c:pt idx="111">
                  <c:v>42171</c:v>
                </c:pt>
                <c:pt idx="112">
                  <c:v>42172</c:v>
                </c:pt>
                <c:pt idx="113">
                  <c:v>42173</c:v>
                </c:pt>
                <c:pt idx="114">
                  <c:v>42174</c:v>
                </c:pt>
                <c:pt idx="115">
                  <c:v>42177</c:v>
                </c:pt>
                <c:pt idx="116">
                  <c:v>42178</c:v>
                </c:pt>
                <c:pt idx="117">
                  <c:v>42179</c:v>
                </c:pt>
                <c:pt idx="118">
                  <c:v>42180</c:v>
                </c:pt>
                <c:pt idx="119">
                  <c:v>42181</c:v>
                </c:pt>
                <c:pt idx="120">
                  <c:v>42184</c:v>
                </c:pt>
                <c:pt idx="121">
                  <c:v>42185</c:v>
                </c:pt>
                <c:pt idx="122">
                  <c:v>42186</c:v>
                </c:pt>
                <c:pt idx="123">
                  <c:v>42187</c:v>
                </c:pt>
                <c:pt idx="124">
                  <c:v>42188</c:v>
                </c:pt>
                <c:pt idx="125">
                  <c:v>42191</c:v>
                </c:pt>
                <c:pt idx="126">
                  <c:v>42192</c:v>
                </c:pt>
                <c:pt idx="127">
                  <c:v>42193</c:v>
                </c:pt>
                <c:pt idx="128">
                  <c:v>42194</c:v>
                </c:pt>
                <c:pt idx="129">
                  <c:v>42195</c:v>
                </c:pt>
                <c:pt idx="130">
                  <c:v>42198</c:v>
                </c:pt>
                <c:pt idx="131">
                  <c:v>42199</c:v>
                </c:pt>
                <c:pt idx="132">
                  <c:v>42200</c:v>
                </c:pt>
                <c:pt idx="133">
                  <c:v>42201</c:v>
                </c:pt>
                <c:pt idx="134">
                  <c:v>42202</c:v>
                </c:pt>
                <c:pt idx="135">
                  <c:v>42205</c:v>
                </c:pt>
                <c:pt idx="136">
                  <c:v>42206</c:v>
                </c:pt>
                <c:pt idx="137">
                  <c:v>42207</c:v>
                </c:pt>
                <c:pt idx="138">
                  <c:v>42208</c:v>
                </c:pt>
                <c:pt idx="139">
                  <c:v>42209</c:v>
                </c:pt>
                <c:pt idx="140">
                  <c:v>42212</c:v>
                </c:pt>
                <c:pt idx="141">
                  <c:v>42213</c:v>
                </c:pt>
                <c:pt idx="142">
                  <c:v>42214</c:v>
                </c:pt>
                <c:pt idx="143">
                  <c:v>42215</c:v>
                </c:pt>
                <c:pt idx="144">
                  <c:v>42216</c:v>
                </c:pt>
                <c:pt idx="145">
                  <c:v>42219</c:v>
                </c:pt>
                <c:pt idx="146">
                  <c:v>42220</c:v>
                </c:pt>
                <c:pt idx="147">
                  <c:v>42221</c:v>
                </c:pt>
                <c:pt idx="148">
                  <c:v>42222</c:v>
                </c:pt>
                <c:pt idx="149">
                  <c:v>42223</c:v>
                </c:pt>
                <c:pt idx="150">
                  <c:v>42226</c:v>
                </c:pt>
                <c:pt idx="151">
                  <c:v>42227</c:v>
                </c:pt>
                <c:pt idx="152">
                  <c:v>42228</c:v>
                </c:pt>
                <c:pt idx="153">
                  <c:v>42229</c:v>
                </c:pt>
                <c:pt idx="154">
                  <c:v>42230</c:v>
                </c:pt>
                <c:pt idx="155">
                  <c:v>42233</c:v>
                </c:pt>
                <c:pt idx="156">
                  <c:v>42234</c:v>
                </c:pt>
                <c:pt idx="157">
                  <c:v>42235</c:v>
                </c:pt>
                <c:pt idx="158">
                  <c:v>42236</c:v>
                </c:pt>
                <c:pt idx="159">
                  <c:v>42237</c:v>
                </c:pt>
                <c:pt idx="160">
                  <c:v>42240</c:v>
                </c:pt>
                <c:pt idx="161">
                  <c:v>42241</c:v>
                </c:pt>
                <c:pt idx="162">
                  <c:v>42242</c:v>
                </c:pt>
                <c:pt idx="163">
                  <c:v>42243</c:v>
                </c:pt>
                <c:pt idx="164">
                  <c:v>42244</c:v>
                </c:pt>
                <c:pt idx="165">
                  <c:v>42247</c:v>
                </c:pt>
                <c:pt idx="166">
                  <c:v>42248</c:v>
                </c:pt>
                <c:pt idx="167">
                  <c:v>42249</c:v>
                </c:pt>
                <c:pt idx="168">
                  <c:v>42250</c:v>
                </c:pt>
                <c:pt idx="169">
                  <c:v>42251</c:v>
                </c:pt>
                <c:pt idx="170" formatCode="m/d/yyyy">
                  <c:v>42255</c:v>
                </c:pt>
                <c:pt idx="171" formatCode="m/d/yyyy">
                  <c:v>42256</c:v>
                </c:pt>
                <c:pt idx="172" formatCode="m/d/yyyy">
                  <c:v>42257</c:v>
                </c:pt>
                <c:pt idx="173" formatCode="m/d/yyyy">
                  <c:v>42258</c:v>
                </c:pt>
              </c:numCache>
            </c:numRef>
          </c:cat>
          <c:val>
            <c:numRef>
              <c:f>Plan1!$H$2:$H$175</c:f>
              <c:numCache>
                <c:formatCode>General</c:formatCode>
                <c:ptCount val="174"/>
                <c:pt idx="142" formatCode="0.00">
                  <c:v>300</c:v>
                </c:pt>
              </c:numCache>
            </c:numRef>
          </c:val>
        </c:ser>
        <c:ser>
          <c:idx val="7"/>
          <c:order val="7"/>
          <c:tx>
            <c:strRef>
              <c:f>Plan1!$I$1</c:f>
              <c:strCache>
                <c:ptCount val="1"/>
                <c:pt idx="0">
                  <c:v>x</c:v>
                </c:pt>
              </c:strCache>
            </c:strRef>
          </c:tx>
          <c:invertIfNegative val="0"/>
          <c:dPt>
            <c:idx val="142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cat>
            <c:numRef>
              <c:f>Plan1!$A$2:$A$175</c:f>
              <c:numCache>
                <c:formatCode>d/m/yy;@</c:formatCode>
                <c:ptCount val="174"/>
                <c:pt idx="0">
                  <c:v>42006</c:v>
                </c:pt>
                <c:pt idx="1">
                  <c:v>42009</c:v>
                </c:pt>
                <c:pt idx="2">
                  <c:v>42010</c:v>
                </c:pt>
                <c:pt idx="3">
                  <c:v>42011</c:v>
                </c:pt>
                <c:pt idx="4">
                  <c:v>42012</c:v>
                </c:pt>
                <c:pt idx="5">
                  <c:v>42013</c:v>
                </c:pt>
                <c:pt idx="6">
                  <c:v>42016</c:v>
                </c:pt>
                <c:pt idx="7">
                  <c:v>42017</c:v>
                </c:pt>
                <c:pt idx="8">
                  <c:v>42018</c:v>
                </c:pt>
                <c:pt idx="9">
                  <c:v>42019</c:v>
                </c:pt>
                <c:pt idx="10">
                  <c:v>42020</c:v>
                </c:pt>
                <c:pt idx="11">
                  <c:v>42023</c:v>
                </c:pt>
                <c:pt idx="12">
                  <c:v>42024</c:v>
                </c:pt>
                <c:pt idx="13">
                  <c:v>42025</c:v>
                </c:pt>
                <c:pt idx="14">
                  <c:v>42026</c:v>
                </c:pt>
                <c:pt idx="15">
                  <c:v>42027</c:v>
                </c:pt>
                <c:pt idx="16">
                  <c:v>42030</c:v>
                </c:pt>
                <c:pt idx="17">
                  <c:v>42031</c:v>
                </c:pt>
                <c:pt idx="18">
                  <c:v>42032</c:v>
                </c:pt>
                <c:pt idx="19">
                  <c:v>42033</c:v>
                </c:pt>
                <c:pt idx="20">
                  <c:v>42034</c:v>
                </c:pt>
                <c:pt idx="21">
                  <c:v>42037</c:v>
                </c:pt>
                <c:pt idx="22">
                  <c:v>42038</c:v>
                </c:pt>
                <c:pt idx="23">
                  <c:v>42039</c:v>
                </c:pt>
                <c:pt idx="24">
                  <c:v>42040</c:v>
                </c:pt>
                <c:pt idx="25">
                  <c:v>42041</c:v>
                </c:pt>
                <c:pt idx="26">
                  <c:v>42044</c:v>
                </c:pt>
                <c:pt idx="27">
                  <c:v>42045</c:v>
                </c:pt>
                <c:pt idx="28">
                  <c:v>42046</c:v>
                </c:pt>
                <c:pt idx="29">
                  <c:v>42047</c:v>
                </c:pt>
                <c:pt idx="30">
                  <c:v>42048</c:v>
                </c:pt>
                <c:pt idx="31">
                  <c:v>42053</c:v>
                </c:pt>
                <c:pt idx="32">
                  <c:v>42054</c:v>
                </c:pt>
                <c:pt idx="33">
                  <c:v>42055</c:v>
                </c:pt>
                <c:pt idx="34">
                  <c:v>42058</c:v>
                </c:pt>
                <c:pt idx="35">
                  <c:v>42059</c:v>
                </c:pt>
                <c:pt idx="36">
                  <c:v>42060</c:v>
                </c:pt>
                <c:pt idx="37">
                  <c:v>42061</c:v>
                </c:pt>
                <c:pt idx="38">
                  <c:v>42062</c:v>
                </c:pt>
                <c:pt idx="39">
                  <c:v>42065</c:v>
                </c:pt>
                <c:pt idx="40">
                  <c:v>42066</c:v>
                </c:pt>
                <c:pt idx="41">
                  <c:v>42067</c:v>
                </c:pt>
                <c:pt idx="42">
                  <c:v>42068</c:v>
                </c:pt>
                <c:pt idx="43">
                  <c:v>42069</c:v>
                </c:pt>
                <c:pt idx="44">
                  <c:v>42072</c:v>
                </c:pt>
                <c:pt idx="45">
                  <c:v>42073</c:v>
                </c:pt>
                <c:pt idx="46">
                  <c:v>42074</c:v>
                </c:pt>
                <c:pt idx="47">
                  <c:v>42075</c:v>
                </c:pt>
                <c:pt idx="48">
                  <c:v>42076</c:v>
                </c:pt>
                <c:pt idx="49">
                  <c:v>42079</c:v>
                </c:pt>
                <c:pt idx="50">
                  <c:v>42080</c:v>
                </c:pt>
                <c:pt idx="51">
                  <c:v>42081</c:v>
                </c:pt>
                <c:pt idx="52">
                  <c:v>42082</c:v>
                </c:pt>
                <c:pt idx="53">
                  <c:v>42083</c:v>
                </c:pt>
                <c:pt idx="54">
                  <c:v>42086</c:v>
                </c:pt>
                <c:pt idx="55">
                  <c:v>42087</c:v>
                </c:pt>
                <c:pt idx="56">
                  <c:v>42088</c:v>
                </c:pt>
                <c:pt idx="57">
                  <c:v>42089</c:v>
                </c:pt>
                <c:pt idx="58">
                  <c:v>42090</c:v>
                </c:pt>
                <c:pt idx="59">
                  <c:v>42093</c:v>
                </c:pt>
                <c:pt idx="60">
                  <c:v>42094</c:v>
                </c:pt>
                <c:pt idx="61">
                  <c:v>42095</c:v>
                </c:pt>
                <c:pt idx="62">
                  <c:v>42096</c:v>
                </c:pt>
                <c:pt idx="63">
                  <c:v>42100</c:v>
                </c:pt>
                <c:pt idx="64">
                  <c:v>42101</c:v>
                </c:pt>
                <c:pt idx="65">
                  <c:v>42102</c:v>
                </c:pt>
                <c:pt idx="66">
                  <c:v>42103</c:v>
                </c:pt>
                <c:pt idx="67">
                  <c:v>42104</c:v>
                </c:pt>
                <c:pt idx="68">
                  <c:v>42107</c:v>
                </c:pt>
                <c:pt idx="69">
                  <c:v>42108</c:v>
                </c:pt>
                <c:pt idx="70">
                  <c:v>42109</c:v>
                </c:pt>
                <c:pt idx="71">
                  <c:v>42110</c:v>
                </c:pt>
                <c:pt idx="72">
                  <c:v>42111</c:v>
                </c:pt>
                <c:pt idx="73">
                  <c:v>42114</c:v>
                </c:pt>
                <c:pt idx="74">
                  <c:v>42116</c:v>
                </c:pt>
                <c:pt idx="75">
                  <c:v>42117</c:v>
                </c:pt>
                <c:pt idx="76">
                  <c:v>42118</c:v>
                </c:pt>
                <c:pt idx="77">
                  <c:v>42121</c:v>
                </c:pt>
                <c:pt idx="78">
                  <c:v>42122</c:v>
                </c:pt>
                <c:pt idx="79">
                  <c:v>42123</c:v>
                </c:pt>
                <c:pt idx="80">
                  <c:v>42124</c:v>
                </c:pt>
                <c:pt idx="81">
                  <c:v>42128</c:v>
                </c:pt>
                <c:pt idx="82">
                  <c:v>42129</c:v>
                </c:pt>
                <c:pt idx="83">
                  <c:v>42130</c:v>
                </c:pt>
                <c:pt idx="84">
                  <c:v>42131</c:v>
                </c:pt>
                <c:pt idx="85">
                  <c:v>42132</c:v>
                </c:pt>
                <c:pt idx="86">
                  <c:v>42135</c:v>
                </c:pt>
                <c:pt idx="87">
                  <c:v>42136</c:v>
                </c:pt>
                <c:pt idx="88">
                  <c:v>42137</c:v>
                </c:pt>
                <c:pt idx="89">
                  <c:v>42138</c:v>
                </c:pt>
                <c:pt idx="90">
                  <c:v>42139</c:v>
                </c:pt>
                <c:pt idx="91">
                  <c:v>42142</c:v>
                </c:pt>
                <c:pt idx="92">
                  <c:v>42143</c:v>
                </c:pt>
                <c:pt idx="93">
                  <c:v>42144</c:v>
                </c:pt>
                <c:pt idx="94">
                  <c:v>42145</c:v>
                </c:pt>
                <c:pt idx="95">
                  <c:v>42146</c:v>
                </c:pt>
                <c:pt idx="96">
                  <c:v>42149</c:v>
                </c:pt>
                <c:pt idx="97">
                  <c:v>42150</c:v>
                </c:pt>
                <c:pt idx="98">
                  <c:v>42151</c:v>
                </c:pt>
                <c:pt idx="99">
                  <c:v>42152</c:v>
                </c:pt>
                <c:pt idx="100">
                  <c:v>42153</c:v>
                </c:pt>
                <c:pt idx="101">
                  <c:v>42156</c:v>
                </c:pt>
                <c:pt idx="102">
                  <c:v>42157</c:v>
                </c:pt>
                <c:pt idx="103">
                  <c:v>42158</c:v>
                </c:pt>
                <c:pt idx="104">
                  <c:v>42160</c:v>
                </c:pt>
                <c:pt idx="105">
                  <c:v>42163</c:v>
                </c:pt>
                <c:pt idx="106">
                  <c:v>42164</c:v>
                </c:pt>
                <c:pt idx="107">
                  <c:v>42165</c:v>
                </c:pt>
                <c:pt idx="108">
                  <c:v>42166</c:v>
                </c:pt>
                <c:pt idx="109">
                  <c:v>42167</c:v>
                </c:pt>
                <c:pt idx="110">
                  <c:v>42170</c:v>
                </c:pt>
                <c:pt idx="111">
                  <c:v>42171</c:v>
                </c:pt>
                <c:pt idx="112">
                  <c:v>42172</c:v>
                </c:pt>
                <c:pt idx="113">
                  <c:v>42173</c:v>
                </c:pt>
                <c:pt idx="114">
                  <c:v>42174</c:v>
                </c:pt>
                <c:pt idx="115">
                  <c:v>42177</c:v>
                </c:pt>
                <c:pt idx="116">
                  <c:v>42178</c:v>
                </c:pt>
                <c:pt idx="117">
                  <c:v>42179</c:v>
                </c:pt>
                <c:pt idx="118">
                  <c:v>42180</c:v>
                </c:pt>
                <c:pt idx="119">
                  <c:v>42181</c:v>
                </c:pt>
                <c:pt idx="120">
                  <c:v>42184</c:v>
                </c:pt>
                <c:pt idx="121">
                  <c:v>42185</c:v>
                </c:pt>
                <c:pt idx="122">
                  <c:v>42186</c:v>
                </c:pt>
                <c:pt idx="123">
                  <c:v>42187</c:v>
                </c:pt>
                <c:pt idx="124">
                  <c:v>42188</c:v>
                </c:pt>
                <c:pt idx="125">
                  <c:v>42191</c:v>
                </c:pt>
                <c:pt idx="126">
                  <c:v>42192</c:v>
                </c:pt>
                <c:pt idx="127">
                  <c:v>42193</c:v>
                </c:pt>
                <c:pt idx="128">
                  <c:v>42194</c:v>
                </c:pt>
                <c:pt idx="129">
                  <c:v>42195</c:v>
                </c:pt>
                <c:pt idx="130">
                  <c:v>42198</c:v>
                </c:pt>
                <c:pt idx="131">
                  <c:v>42199</c:v>
                </c:pt>
                <c:pt idx="132">
                  <c:v>42200</c:v>
                </c:pt>
                <c:pt idx="133">
                  <c:v>42201</c:v>
                </c:pt>
                <c:pt idx="134">
                  <c:v>42202</c:v>
                </c:pt>
                <c:pt idx="135">
                  <c:v>42205</c:v>
                </c:pt>
                <c:pt idx="136">
                  <c:v>42206</c:v>
                </c:pt>
                <c:pt idx="137">
                  <c:v>42207</c:v>
                </c:pt>
                <c:pt idx="138">
                  <c:v>42208</c:v>
                </c:pt>
                <c:pt idx="139">
                  <c:v>42209</c:v>
                </c:pt>
                <c:pt idx="140">
                  <c:v>42212</c:v>
                </c:pt>
                <c:pt idx="141">
                  <c:v>42213</c:v>
                </c:pt>
                <c:pt idx="142">
                  <c:v>42214</c:v>
                </c:pt>
                <c:pt idx="143">
                  <c:v>42215</c:v>
                </c:pt>
                <c:pt idx="144">
                  <c:v>42216</c:v>
                </c:pt>
                <c:pt idx="145">
                  <c:v>42219</c:v>
                </c:pt>
                <c:pt idx="146">
                  <c:v>42220</c:v>
                </c:pt>
                <c:pt idx="147">
                  <c:v>42221</c:v>
                </c:pt>
                <c:pt idx="148">
                  <c:v>42222</c:v>
                </c:pt>
                <c:pt idx="149">
                  <c:v>42223</c:v>
                </c:pt>
                <c:pt idx="150">
                  <c:v>42226</c:v>
                </c:pt>
                <c:pt idx="151">
                  <c:v>42227</c:v>
                </c:pt>
                <c:pt idx="152">
                  <c:v>42228</c:v>
                </c:pt>
                <c:pt idx="153">
                  <c:v>42229</c:v>
                </c:pt>
                <c:pt idx="154">
                  <c:v>42230</c:v>
                </c:pt>
                <c:pt idx="155">
                  <c:v>42233</c:v>
                </c:pt>
                <c:pt idx="156">
                  <c:v>42234</c:v>
                </c:pt>
                <c:pt idx="157">
                  <c:v>42235</c:v>
                </c:pt>
                <c:pt idx="158">
                  <c:v>42236</c:v>
                </c:pt>
                <c:pt idx="159">
                  <c:v>42237</c:v>
                </c:pt>
                <c:pt idx="160">
                  <c:v>42240</c:v>
                </c:pt>
                <c:pt idx="161">
                  <c:v>42241</c:v>
                </c:pt>
                <c:pt idx="162">
                  <c:v>42242</c:v>
                </c:pt>
                <c:pt idx="163">
                  <c:v>42243</c:v>
                </c:pt>
                <c:pt idx="164">
                  <c:v>42244</c:v>
                </c:pt>
                <c:pt idx="165">
                  <c:v>42247</c:v>
                </c:pt>
                <c:pt idx="166">
                  <c:v>42248</c:v>
                </c:pt>
                <c:pt idx="167">
                  <c:v>42249</c:v>
                </c:pt>
                <c:pt idx="168">
                  <c:v>42250</c:v>
                </c:pt>
                <c:pt idx="169">
                  <c:v>42251</c:v>
                </c:pt>
                <c:pt idx="170" formatCode="m/d/yyyy">
                  <c:v>42255</c:v>
                </c:pt>
                <c:pt idx="171" formatCode="m/d/yyyy">
                  <c:v>42256</c:v>
                </c:pt>
                <c:pt idx="172" formatCode="m/d/yyyy">
                  <c:v>42257</c:v>
                </c:pt>
                <c:pt idx="173" formatCode="m/d/yyyy">
                  <c:v>42258</c:v>
                </c:pt>
              </c:numCache>
            </c:numRef>
          </c:cat>
          <c:val>
            <c:numRef>
              <c:f>Plan1!$I$2:$I$175</c:f>
              <c:numCache>
                <c:formatCode>General</c:formatCode>
                <c:ptCount val="174"/>
                <c:pt idx="142" formatCode="0.00">
                  <c:v>-200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618816"/>
        <c:axId val="209620352"/>
      </c:barChart>
      <c:lineChart>
        <c:grouping val="standard"/>
        <c:varyColors val="0"/>
        <c:ser>
          <c:idx val="1"/>
          <c:order val="0"/>
          <c:tx>
            <c:strRef>
              <c:f>Plan1!$B$1</c:f>
              <c:strCache>
                <c:ptCount val="1"/>
                <c:pt idx="0">
                  <c:v>2015</c:v>
                </c:pt>
              </c:strCache>
            </c:strRef>
          </c:tx>
          <c:spPr>
            <a:ln w="50800">
              <a:solidFill>
                <a:srgbClr val="008000"/>
              </a:solidFill>
            </a:ln>
          </c:spPr>
          <c:marker>
            <c:symbol val="none"/>
          </c:marker>
          <c:cat>
            <c:numRef>
              <c:f>Plan1!$A$2:$A$175</c:f>
              <c:numCache>
                <c:formatCode>d/m/yy;@</c:formatCode>
                <c:ptCount val="174"/>
                <c:pt idx="0">
                  <c:v>42006</c:v>
                </c:pt>
                <c:pt idx="1">
                  <c:v>42009</c:v>
                </c:pt>
                <c:pt idx="2">
                  <c:v>42010</c:v>
                </c:pt>
                <c:pt idx="3">
                  <c:v>42011</c:v>
                </c:pt>
                <c:pt idx="4">
                  <c:v>42012</c:v>
                </c:pt>
                <c:pt idx="5">
                  <c:v>42013</c:v>
                </c:pt>
                <c:pt idx="6">
                  <c:v>42016</c:v>
                </c:pt>
                <c:pt idx="7">
                  <c:v>42017</c:v>
                </c:pt>
                <c:pt idx="8">
                  <c:v>42018</c:v>
                </c:pt>
                <c:pt idx="9">
                  <c:v>42019</c:v>
                </c:pt>
                <c:pt idx="10">
                  <c:v>42020</c:v>
                </c:pt>
                <c:pt idx="11">
                  <c:v>42023</c:v>
                </c:pt>
                <c:pt idx="12">
                  <c:v>42024</c:v>
                </c:pt>
                <c:pt idx="13">
                  <c:v>42025</c:v>
                </c:pt>
                <c:pt idx="14">
                  <c:v>42026</c:v>
                </c:pt>
                <c:pt idx="15">
                  <c:v>42027</c:v>
                </c:pt>
                <c:pt idx="16">
                  <c:v>42030</c:v>
                </c:pt>
                <c:pt idx="17">
                  <c:v>42031</c:v>
                </c:pt>
                <c:pt idx="18">
                  <c:v>42032</c:v>
                </c:pt>
                <c:pt idx="19">
                  <c:v>42033</c:v>
                </c:pt>
                <c:pt idx="20">
                  <c:v>42034</c:v>
                </c:pt>
                <c:pt idx="21">
                  <c:v>42037</c:v>
                </c:pt>
                <c:pt idx="22">
                  <c:v>42038</c:v>
                </c:pt>
                <c:pt idx="23">
                  <c:v>42039</c:v>
                </c:pt>
                <c:pt idx="24">
                  <c:v>42040</c:v>
                </c:pt>
                <c:pt idx="25">
                  <c:v>42041</c:v>
                </c:pt>
                <c:pt idx="26">
                  <c:v>42044</c:v>
                </c:pt>
                <c:pt idx="27">
                  <c:v>42045</c:v>
                </c:pt>
                <c:pt idx="28">
                  <c:v>42046</c:v>
                </c:pt>
                <c:pt idx="29">
                  <c:v>42047</c:v>
                </c:pt>
                <c:pt idx="30">
                  <c:v>42048</c:v>
                </c:pt>
                <c:pt idx="31">
                  <c:v>42053</c:v>
                </c:pt>
                <c:pt idx="32">
                  <c:v>42054</c:v>
                </c:pt>
                <c:pt idx="33">
                  <c:v>42055</c:v>
                </c:pt>
                <c:pt idx="34">
                  <c:v>42058</c:v>
                </c:pt>
                <c:pt idx="35">
                  <c:v>42059</c:v>
                </c:pt>
                <c:pt idx="36">
                  <c:v>42060</c:v>
                </c:pt>
                <c:pt idx="37">
                  <c:v>42061</c:v>
                </c:pt>
                <c:pt idx="38">
                  <c:v>42062</c:v>
                </c:pt>
                <c:pt idx="39">
                  <c:v>42065</c:v>
                </c:pt>
                <c:pt idx="40">
                  <c:v>42066</c:v>
                </c:pt>
                <c:pt idx="41">
                  <c:v>42067</c:v>
                </c:pt>
                <c:pt idx="42">
                  <c:v>42068</c:v>
                </c:pt>
                <c:pt idx="43">
                  <c:v>42069</c:v>
                </c:pt>
                <c:pt idx="44">
                  <c:v>42072</c:v>
                </c:pt>
                <c:pt idx="45">
                  <c:v>42073</c:v>
                </c:pt>
                <c:pt idx="46">
                  <c:v>42074</c:v>
                </c:pt>
                <c:pt idx="47">
                  <c:v>42075</c:v>
                </c:pt>
                <c:pt idx="48">
                  <c:v>42076</c:v>
                </c:pt>
                <c:pt idx="49">
                  <c:v>42079</c:v>
                </c:pt>
                <c:pt idx="50">
                  <c:v>42080</c:v>
                </c:pt>
                <c:pt idx="51">
                  <c:v>42081</c:v>
                </c:pt>
                <c:pt idx="52">
                  <c:v>42082</c:v>
                </c:pt>
                <c:pt idx="53">
                  <c:v>42083</c:v>
                </c:pt>
                <c:pt idx="54">
                  <c:v>42086</c:v>
                </c:pt>
                <c:pt idx="55">
                  <c:v>42087</c:v>
                </c:pt>
                <c:pt idx="56">
                  <c:v>42088</c:v>
                </c:pt>
                <c:pt idx="57">
                  <c:v>42089</c:v>
                </c:pt>
                <c:pt idx="58">
                  <c:v>42090</c:v>
                </c:pt>
                <c:pt idx="59">
                  <c:v>42093</c:v>
                </c:pt>
                <c:pt idx="60">
                  <c:v>42094</c:v>
                </c:pt>
                <c:pt idx="61">
                  <c:v>42095</c:v>
                </c:pt>
                <c:pt idx="62">
                  <c:v>42096</c:v>
                </c:pt>
                <c:pt idx="63">
                  <c:v>42100</c:v>
                </c:pt>
                <c:pt idx="64">
                  <c:v>42101</c:v>
                </c:pt>
                <c:pt idx="65">
                  <c:v>42102</c:v>
                </c:pt>
                <c:pt idx="66">
                  <c:v>42103</c:v>
                </c:pt>
                <c:pt idx="67">
                  <c:v>42104</c:v>
                </c:pt>
                <c:pt idx="68">
                  <c:v>42107</c:v>
                </c:pt>
                <c:pt idx="69">
                  <c:v>42108</c:v>
                </c:pt>
                <c:pt idx="70">
                  <c:v>42109</c:v>
                </c:pt>
                <c:pt idx="71">
                  <c:v>42110</c:v>
                </c:pt>
                <c:pt idx="72">
                  <c:v>42111</c:v>
                </c:pt>
                <c:pt idx="73">
                  <c:v>42114</c:v>
                </c:pt>
                <c:pt idx="74">
                  <c:v>42116</c:v>
                </c:pt>
                <c:pt idx="75">
                  <c:v>42117</c:v>
                </c:pt>
                <c:pt idx="76">
                  <c:v>42118</c:v>
                </c:pt>
                <c:pt idx="77">
                  <c:v>42121</c:v>
                </c:pt>
                <c:pt idx="78">
                  <c:v>42122</c:v>
                </c:pt>
                <c:pt idx="79">
                  <c:v>42123</c:v>
                </c:pt>
                <c:pt idx="80">
                  <c:v>42124</c:v>
                </c:pt>
                <c:pt idx="81">
                  <c:v>42128</c:v>
                </c:pt>
                <c:pt idx="82">
                  <c:v>42129</c:v>
                </c:pt>
                <c:pt idx="83">
                  <c:v>42130</c:v>
                </c:pt>
                <c:pt idx="84">
                  <c:v>42131</c:v>
                </c:pt>
                <c:pt idx="85">
                  <c:v>42132</c:v>
                </c:pt>
                <c:pt idx="86">
                  <c:v>42135</c:v>
                </c:pt>
                <c:pt idx="87">
                  <c:v>42136</c:v>
                </c:pt>
                <c:pt idx="88">
                  <c:v>42137</c:v>
                </c:pt>
                <c:pt idx="89">
                  <c:v>42138</c:v>
                </c:pt>
                <c:pt idx="90">
                  <c:v>42139</c:v>
                </c:pt>
                <c:pt idx="91">
                  <c:v>42142</c:v>
                </c:pt>
                <c:pt idx="92">
                  <c:v>42143</c:v>
                </c:pt>
                <c:pt idx="93">
                  <c:v>42144</c:v>
                </c:pt>
                <c:pt idx="94">
                  <c:v>42145</c:v>
                </c:pt>
                <c:pt idx="95">
                  <c:v>42146</c:v>
                </c:pt>
                <c:pt idx="96">
                  <c:v>42149</c:v>
                </c:pt>
                <c:pt idx="97">
                  <c:v>42150</c:v>
                </c:pt>
                <c:pt idx="98">
                  <c:v>42151</c:v>
                </c:pt>
                <c:pt idx="99">
                  <c:v>42152</c:v>
                </c:pt>
                <c:pt idx="100">
                  <c:v>42153</c:v>
                </c:pt>
                <c:pt idx="101">
                  <c:v>42156</c:v>
                </c:pt>
                <c:pt idx="102">
                  <c:v>42157</c:v>
                </c:pt>
                <c:pt idx="103">
                  <c:v>42158</c:v>
                </c:pt>
                <c:pt idx="104">
                  <c:v>42160</c:v>
                </c:pt>
                <c:pt idx="105">
                  <c:v>42163</c:v>
                </c:pt>
                <c:pt idx="106">
                  <c:v>42164</c:v>
                </c:pt>
                <c:pt idx="107">
                  <c:v>42165</c:v>
                </c:pt>
                <c:pt idx="108">
                  <c:v>42166</c:v>
                </c:pt>
                <c:pt idx="109">
                  <c:v>42167</c:v>
                </c:pt>
                <c:pt idx="110">
                  <c:v>42170</c:v>
                </c:pt>
                <c:pt idx="111">
                  <c:v>42171</c:v>
                </c:pt>
                <c:pt idx="112">
                  <c:v>42172</c:v>
                </c:pt>
                <c:pt idx="113">
                  <c:v>42173</c:v>
                </c:pt>
                <c:pt idx="114">
                  <c:v>42174</c:v>
                </c:pt>
                <c:pt idx="115">
                  <c:v>42177</c:v>
                </c:pt>
                <c:pt idx="116">
                  <c:v>42178</c:v>
                </c:pt>
                <c:pt idx="117">
                  <c:v>42179</c:v>
                </c:pt>
                <c:pt idx="118">
                  <c:v>42180</c:v>
                </c:pt>
                <c:pt idx="119">
                  <c:v>42181</c:v>
                </c:pt>
                <c:pt idx="120">
                  <c:v>42184</c:v>
                </c:pt>
                <c:pt idx="121">
                  <c:v>42185</c:v>
                </c:pt>
                <c:pt idx="122">
                  <c:v>42186</c:v>
                </c:pt>
                <c:pt idx="123">
                  <c:v>42187</c:v>
                </c:pt>
                <c:pt idx="124">
                  <c:v>42188</c:v>
                </c:pt>
                <c:pt idx="125">
                  <c:v>42191</c:v>
                </c:pt>
                <c:pt idx="126">
                  <c:v>42192</c:v>
                </c:pt>
                <c:pt idx="127">
                  <c:v>42193</c:v>
                </c:pt>
                <c:pt idx="128">
                  <c:v>42194</c:v>
                </c:pt>
                <c:pt idx="129">
                  <c:v>42195</c:v>
                </c:pt>
                <c:pt idx="130">
                  <c:v>42198</c:v>
                </c:pt>
                <c:pt idx="131">
                  <c:v>42199</c:v>
                </c:pt>
                <c:pt idx="132">
                  <c:v>42200</c:v>
                </c:pt>
                <c:pt idx="133">
                  <c:v>42201</c:v>
                </c:pt>
                <c:pt idx="134">
                  <c:v>42202</c:v>
                </c:pt>
                <c:pt idx="135">
                  <c:v>42205</c:v>
                </c:pt>
                <c:pt idx="136">
                  <c:v>42206</c:v>
                </c:pt>
                <c:pt idx="137">
                  <c:v>42207</c:v>
                </c:pt>
                <c:pt idx="138">
                  <c:v>42208</c:v>
                </c:pt>
                <c:pt idx="139">
                  <c:v>42209</c:v>
                </c:pt>
                <c:pt idx="140">
                  <c:v>42212</c:v>
                </c:pt>
                <c:pt idx="141">
                  <c:v>42213</c:v>
                </c:pt>
                <c:pt idx="142">
                  <c:v>42214</c:v>
                </c:pt>
                <c:pt idx="143">
                  <c:v>42215</c:v>
                </c:pt>
                <c:pt idx="144">
                  <c:v>42216</c:v>
                </c:pt>
                <c:pt idx="145">
                  <c:v>42219</c:v>
                </c:pt>
                <c:pt idx="146">
                  <c:v>42220</c:v>
                </c:pt>
                <c:pt idx="147">
                  <c:v>42221</c:v>
                </c:pt>
                <c:pt idx="148">
                  <c:v>42222</c:v>
                </c:pt>
                <c:pt idx="149">
                  <c:v>42223</c:v>
                </c:pt>
                <c:pt idx="150">
                  <c:v>42226</c:v>
                </c:pt>
                <c:pt idx="151">
                  <c:v>42227</c:v>
                </c:pt>
                <c:pt idx="152">
                  <c:v>42228</c:v>
                </c:pt>
                <c:pt idx="153">
                  <c:v>42229</c:v>
                </c:pt>
                <c:pt idx="154">
                  <c:v>42230</c:v>
                </c:pt>
                <c:pt idx="155">
                  <c:v>42233</c:v>
                </c:pt>
                <c:pt idx="156">
                  <c:v>42234</c:v>
                </c:pt>
                <c:pt idx="157">
                  <c:v>42235</c:v>
                </c:pt>
                <c:pt idx="158">
                  <c:v>42236</c:v>
                </c:pt>
                <c:pt idx="159">
                  <c:v>42237</c:v>
                </c:pt>
                <c:pt idx="160">
                  <c:v>42240</c:v>
                </c:pt>
                <c:pt idx="161">
                  <c:v>42241</c:v>
                </c:pt>
                <c:pt idx="162">
                  <c:v>42242</c:v>
                </c:pt>
                <c:pt idx="163">
                  <c:v>42243</c:v>
                </c:pt>
                <c:pt idx="164">
                  <c:v>42244</c:v>
                </c:pt>
                <c:pt idx="165">
                  <c:v>42247</c:v>
                </c:pt>
                <c:pt idx="166">
                  <c:v>42248</c:v>
                </c:pt>
                <c:pt idx="167">
                  <c:v>42249</c:v>
                </c:pt>
                <c:pt idx="168">
                  <c:v>42250</c:v>
                </c:pt>
                <c:pt idx="169">
                  <c:v>42251</c:v>
                </c:pt>
                <c:pt idx="170" formatCode="m/d/yyyy">
                  <c:v>42255</c:v>
                </c:pt>
                <c:pt idx="171" formatCode="m/d/yyyy">
                  <c:v>42256</c:v>
                </c:pt>
                <c:pt idx="172" formatCode="m/d/yyyy">
                  <c:v>42257</c:v>
                </c:pt>
                <c:pt idx="173" formatCode="m/d/yyyy">
                  <c:v>42258</c:v>
                </c:pt>
              </c:numCache>
            </c:numRef>
          </c:cat>
          <c:val>
            <c:numRef>
              <c:f>Plan1!$B$2:$B$175</c:f>
              <c:numCache>
                <c:formatCode>0.00</c:formatCode>
                <c:ptCount val="1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1.0000000000000675</c:v>
                </c:pt>
                <c:pt idx="4">
                  <c:v>3.0000000000000249</c:v>
                </c:pt>
                <c:pt idx="5">
                  <c:v>4.0000000000000036</c:v>
                </c:pt>
                <c:pt idx="6">
                  <c:v>7.0000000000000284</c:v>
                </c:pt>
                <c:pt idx="7">
                  <c:v>6.0000000000000497</c:v>
                </c:pt>
                <c:pt idx="8">
                  <c:v>6.0000000000000497</c:v>
                </c:pt>
                <c:pt idx="9">
                  <c:v>7.0000000000000284</c:v>
                </c:pt>
                <c:pt idx="10">
                  <c:v>11.000000000000032</c:v>
                </c:pt>
                <c:pt idx="11">
                  <c:v>16.000000000000014</c:v>
                </c:pt>
                <c:pt idx="12">
                  <c:v>20.999999999999996</c:v>
                </c:pt>
                <c:pt idx="13">
                  <c:v>24.000000000000021</c:v>
                </c:pt>
                <c:pt idx="14">
                  <c:v>42.000000000000085</c:v>
                </c:pt>
                <c:pt idx="15">
                  <c:v>43.000000000000057</c:v>
                </c:pt>
                <c:pt idx="16">
                  <c:v>43.000000000000057</c:v>
                </c:pt>
                <c:pt idx="17">
                  <c:v>43.000000000000057</c:v>
                </c:pt>
                <c:pt idx="18">
                  <c:v>43.000000000000057</c:v>
                </c:pt>
                <c:pt idx="19">
                  <c:v>43.000000000000057</c:v>
                </c:pt>
                <c:pt idx="20">
                  <c:v>45.000000000000014</c:v>
                </c:pt>
                <c:pt idx="21">
                  <c:v>45.000000000000014</c:v>
                </c:pt>
                <c:pt idx="22">
                  <c:v>46</c:v>
                </c:pt>
                <c:pt idx="23">
                  <c:v>47.000000000000064</c:v>
                </c:pt>
                <c:pt idx="24">
                  <c:v>50</c:v>
                </c:pt>
                <c:pt idx="25">
                  <c:v>59.000000000000071</c:v>
                </c:pt>
                <c:pt idx="26">
                  <c:v>61.000000000000028</c:v>
                </c:pt>
                <c:pt idx="27">
                  <c:v>61.000000000000028</c:v>
                </c:pt>
                <c:pt idx="28">
                  <c:v>62.000000000000014</c:v>
                </c:pt>
                <c:pt idx="29">
                  <c:v>68.000000000000057</c:v>
                </c:pt>
                <c:pt idx="30">
                  <c:v>71</c:v>
                </c:pt>
                <c:pt idx="31">
                  <c:v>74.000000000000028</c:v>
                </c:pt>
                <c:pt idx="32">
                  <c:v>78.000000000000028</c:v>
                </c:pt>
                <c:pt idx="33">
                  <c:v>77.000000000000043</c:v>
                </c:pt>
                <c:pt idx="34">
                  <c:v>89.000000000000057</c:v>
                </c:pt>
                <c:pt idx="35">
                  <c:v>91.000000000000014</c:v>
                </c:pt>
                <c:pt idx="36">
                  <c:v>91.000000000000014</c:v>
                </c:pt>
                <c:pt idx="37">
                  <c:v>91.000000000000014</c:v>
                </c:pt>
                <c:pt idx="38">
                  <c:v>91.000000000000014</c:v>
                </c:pt>
                <c:pt idx="39">
                  <c:v>93.000000000000057</c:v>
                </c:pt>
                <c:pt idx="40">
                  <c:v>93.000000000000057</c:v>
                </c:pt>
                <c:pt idx="41">
                  <c:v>95.000000000000014</c:v>
                </c:pt>
                <c:pt idx="42">
                  <c:v>95.000000000000014</c:v>
                </c:pt>
                <c:pt idx="43">
                  <c:v>121</c:v>
                </c:pt>
                <c:pt idx="44">
                  <c:v>128.00000000000003</c:v>
                </c:pt>
                <c:pt idx="45">
                  <c:v>131.00000000000006</c:v>
                </c:pt>
                <c:pt idx="46">
                  <c:v>132.00000000000003</c:v>
                </c:pt>
                <c:pt idx="47">
                  <c:v>134.00000000000009</c:v>
                </c:pt>
                <c:pt idx="48">
                  <c:v>137</c:v>
                </c:pt>
                <c:pt idx="49">
                  <c:v>143.00000000000006</c:v>
                </c:pt>
                <c:pt idx="50">
                  <c:v>143.00000000000006</c:v>
                </c:pt>
                <c:pt idx="51">
                  <c:v>145.00000000000003</c:v>
                </c:pt>
                <c:pt idx="52">
                  <c:v>154.99999999999997</c:v>
                </c:pt>
                <c:pt idx="53">
                  <c:v>155.99999999999997</c:v>
                </c:pt>
                <c:pt idx="54">
                  <c:v>157.00000000000011</c:v>
                </c:pt>
                <c:pt idx="55">
                  <c:v>157.00000000000011</c:v>
                </c:pt>
                <c:pt idx="56">
                  <c:v>155.99999999999997</c:v>
                </c:pt>
                <c:pt idx="57">
                  <c:v>157.00000000000011</c:v>
                </c:pt>
                <c:pt idx="58">
                  <c:v>157.00000000000011</c:v>
                </c:pt>
                <c:pt idx="59">
                  <c:v>160.00000000000006</c:v>
                </c:pt>
                <c:pt idx="60">
                  <c:v>162</c:v>
                </c:pt>
                <c:pt idx="61">
                  <c:v>163</c:v>
                </c:pt>
                <c:pt idx="62">
                  <c:v>163.99999999999997</c:v>
                </c:pt>
                <c:pt idx="63">
                  <c:v>163.99999999999997</c:v>
                </c:pt>
                <c:pt idx="64">
                  <c:v>163.99999999999997</c:v>
                </c:pt>
                <c:pt idx="65">
                  <c:v>159.00000000000009</c:v>
                </c:pt>
                <c:pt idx="66">
                  <c:v>160.00000000000006</c:v>
                </c:pt>
                <c:pt idx="67">
                  <c:v>157.00000000000011</c:v>
                </c:pt>
                <c:pt idx="68">
                  <c:v>159.00000000000009</c:v>
                </c:pt>
                <c:pt idx="69">
                  <c:v>160.00000000000006</c:v>
                </c:pt>
                <c:pt idx="70">
                  <c:v>160.00000000000006</c:v>
                </c:pt>
                <c:pt idx="71">
                  <c:v>163.99999999999997</c:v>
                </c:pt>
                <c:pt idx="72">
                  <c:v>167.00000000000009</c:v>
                </c:pt>
                <c:pt idx="73">
                  <c:v>167.00000000000009</c:v>
                </c:pt>
                <c:pt idx="74">
                  <c:v>167.00000000000009</c:v>
                </c:pt>
                <c:pt idx="75">
                  <c:v>168.00000000000006</c:v>
                </c:pt>
                <c:pt idx="76">
                  <c:v>169.00000000000003</c:v>
                </c:pt>
                <c:pt idx="77">
                  <c:v>168.00000000000006</c:v>
                </c:pt>
                <c:pt idx="78">
                  <c:v>169.00000000000003</c:v>
                </c:pt>
                <c:pt idx="79">
                  <c:v>169.00000000000003</c:v>
                </c:pt>
                <c:pt idx="80">
                  <c:v>170.00000000000003</c:v>
                </c:pt>
                <c:pt idx="81">
                  <c:v>169.00000000000003</c:v>
                </c:pt>
                <c:pt idx="82">
                  <c:v>169.00000000000003</c:v>
                </c:pt>
                <c:pt idx="83">
                  <c:v>170.00000000000003</c:v>
                </c:pt>
                <c:pt idx="84">
                  <c:v>171</c:v>
                </c:pt>
                <c:pt idx="85">
                  <c:v>172.99999999999994</c:v>
                </c:pt>
                <c:pt idx="86">
                  <c:v>174.00000000000011</c:v>
                </c:pt>
                <c:pt idx="87">
                  <c:v>174.00000000000011</c:v>
                </c:pt>
                <c:pt idx="88">
                  <c:v>174.00000000000011</c:v>
                </c:pt>
                <c:pt idx="89">
                  <c:v>174.00000000000011</c:v>
                </c:pt>
                <c:pt idx="90">
                  <c:v>175.00000000000009</c:v>
                </c:pt>
                <c:pt idx="91">
                  <c:v>176.00000000000006</c:v>
                </c:pt>
                <c:pt idx="92">
                  <c:v>176.00000000000006</c:v>
                </c:pt>
                <c:pt idx="93">
                  <c:v>177.00000000000006</c:v>
                </c:pt>
                <c:pt idx="94">
                  <c:v>180.99999999999997</c:v>
                </c:pt>
                <c:pt idx="95">
                  <c:v>180.99999999999997</c:v>
                </c:pt>
                <c:pt idx="96">
                  <c:v>182.00000000000011</c:v>
                </c:pt>
                <c:pt idx="97">
                  <c:v>182.00000000000011</c:v>
                </c:pt>
                <c:pt idx="98">
                  <c:v>182.00000000000011</c:v>
                </c:pt>
                <c:pt idx="99">
                  <c:v>184.00000000000009</c:v>
                </c:pt>
                <c:pt idx="100">
                  <c:v>183.00000000000009</c:v>
                </c:pt>
                <c:pt idx="101">
                  <c:v>184.00000000000009</c:v>
                </c:pt>
                <c:pt idx="102">
                  <c:v>185.00000000000006</c:v>
                </c:pt>
                <c:pt idx="103">
                  <c:v>188</c:v>
                </c:pt>
                <c:pt idx="104">
                  <c:v>190.00000000000011</c:v>
                </c:pt>
                <c:pt idx="105">
                  <c:v>190.00000000000011</c:v>
                </c:pt>
                <c:pt idx="106">
                  <c:v>191.00000000000011</c:v>
                </c:pt>
                <c:pt idx="107">
                  <c:v>211.00000000000003</c:v>
                </c:pt>
                <c:pt idx="108">
                  <c:v>219.00000000000003</c:v>
                </c:pt>
                <c:pt idx="109">
                  <c:v>222.99999999999994</c:v>
                </c:pt>
                <c:pt idx="110">
                  <c:v>224.00000000000011</c:v>
                </c:pt>
                <c:pt idx="111">
                  <c:v>224.00000000000011</c:v>
                </c:pt>
                <c:pt idx="112">
                  <c:v>224.00000000000011</c:v>
                </c:pt>
                <c:pt idx="113">
                  <c:v>236.00000000000003</c:v>
                </c:pt>
                <c:pt idx="114">
                  <c:v>241.00000000000011</c:v>
                </c:pt>
                <c:pt idx="115">
                  <c:v>242.00000000000009</c:v>
                </c:pt>
                <c:pt idx="116">
                  <c:v>242.00000000000009</c:v>
                </c:pt>
                <c:pt idx="117">
                  <c:v>243.00000000000006</c:v>
                </c:pt>
                <c:pt idx="118">
                  <c:v>243.00000000000006</c:v>
                </c:pt>
                <c:pt idx="119">
                  <c:v>244.00000000000003</c:v>
                </c:pt>
                <c:pt idx="120">
                  <c:v>243.00000000000006</c:v>
                </c:pt>
                <c:pt idx="121">
                  <c:v>245.00000000000003</c:v>
                </c:pt>
                <c:pt idx="122">
                  <c:v>246</c:v>
                </c:pt>
                <c:pt idx="123">
                  <c:v>246.99999999999997</c:v>
                </c:pt>
                <c:pt idx="124">
                  <c:v>247.99999999999994</c:v>
                </c:pt>
                <c:pt idx="125">
                  <c:v>247.99999999999994</c:v>
                </c:pt>
                <c:pt idx="126">
                  <c:v>247.99999999999994</c:v>
                </c:pt>
                <c:pt idx="127">
                  <c:v>254.99999999999997</c:v>
                </c:pt>
                <c:pt idx="128">
                  <c:v>254.99999999999997</c:v>
                </c:pt>
                <c:pt idx="129">
                  <c:v>255.99999999999997</c:v>
                </c:pt>
                <c:pt idx="130">
                  <c:v>257.00000000000011</c:v>
                </c:pt>
                <c:pt idx="131">
                  <c:v>257.00000000000011</c:v>
                </c:pt>
                <c:pt idx="132">
                  <c:v>257.00000000000011</c:v>
                </c:pt>
                <c:pt idx="133">
                  <c:v>258.00000000000011</c:v>
                </c:pt>
                <c:pt idx="134">
                  <c:v>259.00000000000006</c:v>
                </c:pt>
                <c:pt idx="135">
                  <c:v>261.00000000000006</c:v>
                </c:pt>
                <c:pt idx="136">
                  <c:v>267.00000000000006</c:v>
                </c:pt>
                <c:pt idx="137">
                  <c:v>267.00000000000006</c:v>
                </c:pt>
                <c:pt idx="138">
                  <c:v>267.00000000000006</c:v>
                </c:pt>
                <c:pt idx="139">
                  <c:v>267.00000000000006</c:v>
                </c:pt>
                <c:pt idx="140">
                  <c:v>268.00000000000006</c:v>
                </c:pt>
                <c:pt idx="141">
                  <c:v>268.00000000000006</c:v>
                </c:pt>
                <c:pt idx="142">
                  <c:v>268.00000000000006</c:v>
                </c:pt>
                <c:pt idx="143">
                  <c:v>268.00000000000006</c:v>
                </c:pt>
                <c:pt idx="144">
                  <c:v>269.00000000000006</c:v>
                </c:pt>
                <c:pt idx="145">
                  <c:v>269.00000000000006</c:v>
                </c:pt>
                <c:pt idx="146">
                  <c:v>272.99999999999994</c:v>
                </c:pt>
                <c:pt idx="147">
                  <c:v>272.99999999999994</c:v>
                </c:pt>
                <c:pt idx="148">
                  <c:v>272.99999999999994</c:v>
                </c:pt>
                <c:pt idx="149">
                  <c:v>276.00000000000006</c:v>
                </c:pt>
                <c:pt idx="150">
                  <c:v>276.00000000000006</c:v>
                </c:pt>
                <c:pt idx="151">
                  <c:v>277.00000000000006</c:v>
                </c:pt>
                <c:pt idx="152">
                  <c:v>277.00000000000006</c:v>
                </c:pt>
                <c:pt idx="153">
                  <c:v>277.00000000000006</c:v>
                </c:pt>
                <c:pt idx="154">
                  <c:v>276.00000000000006</c:v>
                </c:pt>
                <c:pt idx="155">
                  <c:v>276.00000000000006</c:v>
                </c:pt>
                <c:pt idx="156">
                  <c:v>275.00000000000011</c:v>
                </c:pt>
                <c:pt idx="157">
                  <c:v>275.00000000000011</c:v>
                </c:pt>
                <c:pt idx="158">
                  <c:v>272.99999999999994</c:v>
                </c:pt>
                <c:pt idx="159">
                  <c:v>272.99999999999994</c:v>
                </c:pt>
                <c:pt idx="160">
                  <c:v>272</c:v>
                </c:pt>
                <c:pt idx="161">
                  <c:v>272</c:v>
                </c:pt>
                <c:pt idx="162">
                  <c:v>272</c:v>
                </c:pt>
                <c:pt idx="163">
                  <c:v>272</c:v>
                </c:pt>
                <c:pt idx="164">
                  <c:v>272</c:v>
                </c:pt>
                <c:pt idx="165">
                  <c:v>272</c:v>
                </c:pt>
                <c:pt idx="166">
                  <c:v>272</c:v>
                </c:pt>
                <c:pt idx="167">
                  <c:v>272.99999999999994</c:v>
                </c:pt>
                <c:pt idx="168">
                  <c:v>272.99999999999994</c:v>
                </c:pt>
                <c:pt idx="169">
                  <c:v>272.99999999999994</c:v>
                </c:pt>
                <c:pt idx="170">
                  <c:v>272.99999999999994</c:v>
                </c:pt>
                <c:pt idx="171">
                  <c:v>272.99999999999994</c:v>
                </c:pt>
                <c:pt idx="172">
                  <c:v>270</c:v>
                </c:pt>
                <c:pt idx="173">
                  <c:v>272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Plan1!$C$1</c:f>
              <c:strCache>
                <c:ptCount val="1"/>
                <c:pt idx="0">
                  <c:v>2016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Plan1!$A$2:$A$175</c:f>
              <c:numCache>
                <c:formatCode>d/m/yy;@</c:formatCode>
                <c:ptCount val="174"/>
                <c:pt idx="0">
                  <c:v>42006</c:v>
                </c:pt>
                <c:pt idx="1">
                  <c:v>42009</c:v>
                </c:pt>
                <c:pt idx="2">
                  <c:v>42010</c:v>
                </c:pt>
                <c:pt idx="3">
                  <c:v>42011</c:v>
                </c:pt>
                <c:pt idx="4">
                  <c:v>42012</c:v>
                </c:pt>
                <c:pt idx="5">
                  <c:v>42013</c:v>
                </c:pt>
                <c:pt idx="6">
                  <c:v>42016</c:v>
                </c:pt>
                <c:pt idx="7">
                  <c:v>42017</c:v>
                </c:pt>
                <c:pt idx="8">
                  <c:v>42018</c:v>
                </c:pt>
                <c:pt idx="9">
                  <c:v>42019</c:v>
                </c:pt>
                <c:pt idx="10">
                  <c:v>42020</c:v>
                </c:pt>
                <c:pt idx="11">
                  <c:v>42023</c:v>
                </c:pt>
                <c:pt idx="12">
                  <c:v>42024</c:v>
                </c:pt>
                <c:pt idx="13">
                  <c:v>42025</c:v>
                </c:pt>
                <c:pt idx="14">
                  <c:v>42026</c:v>
                </c:pt>
                <c:pt idx="15">
                  <c:v>42027</c:v>
                </c:pt>
                <c:pt idx="16">
                  <c:v>42030</c:v>
                </c:pt>
                <c:pt idx="17">
                  <c:v>42031</c:v>
                </c:pt>
                <c:pt idx="18">
                  <c:v>42032</c:v>
                </c:pt>
                <c:pt idx="19">
                  <c:v>42033</c:v>
                </c:pt>
                <c:pt idx="20">
                  <c:v>42034</c:v>
                </c:pt>
                <c:pt idx="21">
                  <c:v>42037</c:v>
                </c:pt>
                <c:pt idx="22">
                  <c:v>42038</c:v>
                </c:pt>
                <c:pt idx="23">
                  <c:v>42039</c:v>
                </c:pt>
                <c:pt idx="24">
                  <c:v>42040</c:v>
                </c:pt>
                <c:pt idx="25">
                  <c:v>42041</c:v>
                </c:pt>
                <c:pt idx="26">
                  <c:v>42044</c:v>
                </c:pt>
                <c:pt idx="27">
                  <c:v>42045</c:v>
                </c:pt>
                <c:pt idx="28">
                  <c:v>42046</c:v>
                </c:pt>
                <c:pt idx="29">
                  <c:v>42047</c:v>
                </c:pt>
                <c:pt idx="30">
                  <c:v>42048</c:v>
                </c:pt>
                <c:pt idx="31">
                  <c:v>42053</c:v>
                </c:pt>
                <c:pt idx="32">
                  <c:v>42054</c:v>
                </c:pt>
                <c:pt idx="33">
                  <c:v>42055</c:v>
                </c:pt>
                <c:pt idx="34">
                  <c:v>42058</c:v>
                </c:pt>
                <c:pt idx="35">
                  <c:v>42059</c:v>
                </c:pt>
                <c:pt idx="36">
                  <c:v>42060</c:v>
                </c:pt>
                <c:pt idx="37">
                  <c:v>42061</c:v>
                </c:pt>
                <c:pt idx="38">
                  <c:v>42062</c:v>
                </c:pt>
                <c:pt idx="39">
                  <c:v>42065</c:v>
                </c:pt>
                <c:pt idx="40">
                  <c:v>42066</c:v>
                </c:pt>
                <c:pt idx="41">
                  <c:v>42067</c:v>
                </c:pt>
                <c:pt idx="42">
                  <c:v>42068</c:v>
                </c:pt>
                <c:pt idx="43">
                  <c:v>42069</c:v>
                </c:pt>
                <c:pt idx="44">
                  <c:v>42072</c:v>
                </c:pt>
                <c:pt idx="45">
                  <c:v>42073</c:v>
                </c:pt>
                <c:pt idx="46">
                  <c:v>42074</c:v>
                </c:pt>
                <c:pt idx="47">
                  <c:v>42075</c:v>
                </c:pt>
                <c:pt idx="48">
                  <c:v>42076</c:v>
                </c:pt>
                <c:pt idx="49">
                  <c:v>42079</c:v>
                </c:pt>
                <c:pt idx="50">
                  <c:v>42080</c:v>
                </c:pt>
                <c:pt idx="51">
                  <c:v>42081</c:v>
                </c:pt>
                <c:pt idx="52">
                  <c:v>42082</c:v>
                </c:pt>
                <c:pt idx="53">
                  <c:v>42083</c:v>
                </c:pt>
                <c:pt idx="54">
                  <c:v>42086</c:v>
                </c:pt>
                <c:pt idx="55">
                  <c:v>42087</c:v>
                </c:pt>
                <c:pt idx="56">
                  <c:v>42088</c:v>
                </c:pt>
                <c:pt idx="57">
                  <c:v>42089</c:v>
                </c:pt>
                <c:pt idx="58">
                  <c:v>42090</c:v>
                </c:pt>
                <c:pt idx="59">
                  <c:v>42093</c:v>
                </c:pt>
                <c:pt idx="60">
                  <c:v>42094</c:v>
                </c:pt>
                <c:pt idx="61">
                  <c:v>42095</c:v>
                </c:pt>
                <c:pt idx="62">
                  <c:v>42096</c:v>
                </c:pt>
                <c:pt idx="63">
                  <c:v>42100</c:v>
                </c:pt>
                <c:pt idx="64">
                  <c:v>42101</c:v>
                </c:pt>
                <c:pt idx="65">
                  <c:v>42102</c:v>
                </c:pt>
                <c:pt idx="66">
                  <c:v>42103</c:v>
                </c:pt>
                <c:pt idx="67">
                  <c:v>42104</c:v>
                </c:pt>
                <c:pt idx="68">
                  <c:v>42107</c:v>
                </c:pt>
                <c:pt idx="69">
                  <c:v>42108</c:v>
                </c:pt>
                <c:pt idx="70">
                  <c:v>42109</c:v>
                </c:pt>
                <c:pt idx="71">
                  <c:v>42110</c:v>
                </c:pt>
                <c:pt idx="72">
                  <c:v>42111</c:v>
                </c:pt>
                <c:pt idx="73">
                  <c:v>42114</c:v>
                </c:pt>
                <c:pt idx="74">
                  <c:v>42116</c:v>
                </c:pt>
                <c:pt idx="75">
                  <c:v>42117</c:v>
                </c:pt>
                <c:pt idx="76">
                  <c:v>42118</c:v>
                </c:pt>
                <c:pt idx="77">
                  <c:v>42121</c:v>
                </c:pt>
                <c:pt idx="78">
                  <c:v>42122</c:v>
                </c:pt>
                <c:pt idx="79">
                  <c:v>42123</c:v>
                </c:pt>
                <c:pt idx="80">
                  <c:v>42124</c:v>
                </c:pt>
                <c:pt idx="81">
                  <c:v>42128</c:v>
                </c:pt>
                <c:pt idx="82">
                  <c:v>42129</c:v>
                </c:pt>
                <c:pt idx="83">
                  <c:v>42130</c:v>
                </c:pt>
                <c:pt idx="84">
                  <c:v>42131</c:v>
                </c:pt>
                <c:pt idx="85">
                  <c:v>42132</c:v>
                </c:pt>
                <c:pt idx="86">
                  <c:v>42135</c:v>
                </c:pt>
                <c:pt idx="87">
                  <c:v>42136</c:v>
                </c:pt>
                <c:pt idx="88">
                  <c:v>42137</c:v>
                </c:pt>
                <c:pt idx="89">
                  <c:v>42138</c:v>
                </c:pt>
                <c:pt idx="90">
                  <c:v>42139</c:v>
                </c:pt>
                <c:pt idx="91">
                  <c:v>42142</c:v>
                </c:pt>
                <c:pt idx="92">
                  <c:v>42143</c:v>
                </c:pt>
                <c:pt idx="93">
                  <c:v>42144</c:v>
                </c:pt>
                <c:pt idx="94">
                  <c:v>42145</c:v>
                </c:pt>
                <c:pt idx="95">
                  <c:v>42146</c:v>
                </c:pt>
                <c:pt idx="96">
                  <c:v>42149</c:v>
                </c:pt>
                <c:pt idx="97">
                  <c:v>42150</c:v>
                </c:pt>
                <c:pt idx="98">
                  <c:v>42151</c:v>
                </c:pt>
                <c:pt idx="99">
                  <c:v>42152</c:v>
                </c:pt>
                <c:pt idx="100">
                  <c:v>42153</c:v>
                </c:pt>
                <c:pt idx="101">
                  <c:v>42156</c:v>
                </c:pt>
                <c:pt idx="102">
                  <c:v>42157</c:v>
                </c:pt>
                <c:pt idx="103">
                  <c:v>42158</c:v>
                </c:pt>
                <c:pt idx="104">
                  <c:v>42160</c:v>
                </c:pt>
                <c:pt idx="105">
                  <c:v>42163</c:v>
                </c:pt>
                <c:pt idx="106">
                  <c:v>42164</c:v>
                </c:pt>
                <c:pt idx="107">
                  <c:v>42165</c:v>
                </c:pt>
                <c:pt idx="108">
                  <c:v>42166</c:v>
                </c:pt>
                <c:pt idx="109">
                  <c:v>42167</c:v>
                </c:pt>
                <c:pt idx="110">
                  <c:v>42170</c:v>
                </c:pt>
                <c:pt idx="111">
                  <c:v>42171</c:v>
                </c:pt>
                <c:pt idx="112">
                  <c:v>42172</c:v>
                </c:pt>
                <c:pt idx="113">
                  <c:v>42173</c:v>
                </c:pt>
                <c:pt idx="114">
                  <c:v>42174</c:v>
                </c:pt>
                <c:pt idx="115">
                  <c:v>42177</c:v>
                </c:pt>
                <c:pt idx="116">
                  <c:v>42178</c:v>
                </c:pt>
                <c:pt idx="117">
                  <c:v>42179</c:v>
                </c:pt>
                <c:pt idx="118">
                  <c:v>42180</c:v>
                </c:pt>
                <c:pt idx="119">
                  <c:v>42181</c:v>
                </c:pt>
                <c:pt idx="120">
                  <c:v>42184</c:v>
                </c:pt>
                <c:pt idx="121">
                  <c:v>42185</c:v>
                </c:pt>
                <c:pt idx="122">
                  <c:v>42186</c:v>
                </c:pt>
                <c:pt idx="123">
                  <c:v>42187</c:v>
                </c:pt>
                <c:pt idx="124">
                  <c:v>42188</c:v>
                </c:pt>
                <c:pt idx="125">
                  <c:v>42191</c:v>
                </c:pt>
                <c:pt idx="126">
                  <c:v>42192</c:v>
                </c:pt>
                <c:pt idx="127">
                  <c:v>42193</c:v>
                </c:pt>
                <c:pt idx="128">
                  <c:v>42194</c:v>
                </c:pt>
                <c:pt idx="129">
                  <c:v>42195</c:v>
                </c:pt>
                <c:pt idx="130">
                  <c:v>42198</c:v>
                </c:pt>
                <c:pt idx="131">
                  <c:v>42199</c:v>
                </c:pt>
                <c:pt idx="132">
                  <c:v>42200</c:v>
                </c:pt>
                <c:pt idx="133">
                  <c:v>42201</c:v>
                </c:pt>
                <c:pt idx="134">
                  <c:v>42202</c:v>
                </c:pt>
                <c:pt idx="135">
                  <c:v>42205</c:v>
                </c:pt>
                <c:pt idx="136">
                  <c:v>42206</c:v>
                </c:pt>
                <c:pt idx="137">
                  <c:v>42207</c:v>
                </c:pt>
                <c:pt idx="138">
                  <c:v>42208</c:v>
                </c:pt>
                <c:pt idx="139">
                  <c:v>42209</c:v>
                </c:pt>
                <c:pt idx="140">
                  <c:v>42212</c:v>
                </c:pt>
                <c:pt idx="141">
                  <c:v>42213</c:v>
                </c:pt>
                <c:pt idx="142">
                  <c:v>42214</c:v>
                </c:pt>
                <c:pt idx="143">
                  <c:v>42215</c:v>
                </c:pt>
                <c:pt idx="144">
                  <c:v>42216</c:v>
                </c:pt>
                <c:pt idx="145">
                  <c:v>42219</c:v>
                </c:pt>
                <c:pt idx="146">
                  <c:v>42220</c:v>
                </c:pt>
                <c:pt idx="147">
                  <c:v>42221</c:v>
                </c:pt>
                <c:pt idx="148">
                  <c:v>42222</c:v>
                </c:pt>
                <c:pt idx="149">
                  <c:v>42223</c:v>
                </c:pt>
                <c:pt idx="150">
                  <c:v>42226</c:v>
                </c:pt>
                <c:pt idx="151">
                  <c:v>42227</c:v>
                </c:pt>
                <c:pt idx="152">
                  <c:v>42228</c:v>
                </c:pt>
                <c:pt idx="153">
                  <c:v>42229</c:v>
                </c:pt>
                <c:pt idx="154">
                  <c:v>42230</c:v>
                </c:pt>
                <c:pt idx="155">
                  <c:v>42233</c:v>
                </c:pt>
                <c:pt idx="156">
                  <c:v>42234</c:v>
                </c:pt>
                <c:pt idx="157">
                  <c:v>42235</c:v>
                </c:pt>
                <c:pt idx="158">
                  <c:v>42236</c:v>
                </c:pt>
                <c:pt idx="159">
                  <c:v>42237</c:v>
                </c:pt>
                <c:pt idx="160">
                  <c:v>42240</c:v>
                </c:pt>
                <c:pt idx="161">
                  <c:v>42241</c:v>
                </c:pt>
                <c:pt idx="162">
                  <c:v>42242</c:v>
                </c:pt>
                <c:pt idx="163">
                  <c:v>42243</c:v>
                </c:pt>
                <c:pt idx="164">
                  <c:v>42244</c:v>
                </c:pt>
                <c:pt idx="165">
                  <c:v>42247</c:v>
                </c:pt>
                <c:pt idx="166">
                  <c:v>42248</c:v>
                </c:pt>
                <c:pt idx="167">
                  <c:v>42249</c:v>
                </c:pt>
                <c:pt idx="168">
                  <c:v>42250</c:v>
                </c:pt>
                <c:pt idx="169">
                  <c:v>42251</c:v>
                </c:pt>
                <c:pt idx="170" formatCode="m/d/yyyy">
                  <c:v>42255</c:v>
                </c:pt>
                <c:pt idx="171" formatCode="m/d/yyyy">
                  <c:v>42256</c:v>
                </c:pt>
                <c:pt idx="172" formatCode="m/d/yyyy">
                  <c:v>42257</c:v>
                </c:pt>
                <c:pt idx="173" formatCode="m/d/yyyy">
                  <c:v>42258</c:v>
                </c:pt>
              </c:numCache>
            </c:numRef>
          </c:cat>
          <c:val>
            <c:numRef>
              <c:f>Plan1!$C$2:$C$175</c:f>
              <c:numCache>
                <c:formatCode>0.00</c:formatCode>
                <c:ptCount val="1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-10.000000000000053</c:v>
                </c:pt>
                <c:pt idx="12">
                  <c:v>-10.000000000000053</c:v>
                </c:pt>
                <c:pt idx="13">
                  <c:v>-10.000000000000053</c:v>
                </c:pt>
                <c:pt idx="14">
                  <c:v>-10.000000000000053</c:v>
                </c:pt>
                <c:pt idx="15">
                  <c:v>-10.000000000000053</c:v>
                </c:pt>
                <c:pt idx="16">
                  <c:v>-10.000000000000053</c:v>
                </c:pt>
                <c:pt idx="17">
                  <c:v>-10.000000000000053</c:v>
                </c:pt>
                <c:pt idx="18">
                  <c:v>-10.000000000000053</c:v>
                </c:pt>
                <c:pt idx="19">
                  <c:v>-10.000000000000053</c:v>
                </c:pt>
                <c:pt idx="20">
                  <c:v>-10.000000000000053</c:v>
                </c:pt>
                <c:pt idx="21">
                  <c:v>-10.000000000000053</c:v>
                </c:pt>
                <c:pt idx="22">
                  <c:v>-10.000000000000053</c:v>
                </c:pt>
                <c:pt idx="23">
                  <c:v>-10.000000000000053</c:v>
                </c:pt>
                <c:pt idx="24">
                  <c:v>-10.000000000000053</c:v>
                </c:pt>
                <c:pt idx="25">
                  <c:v>-10.000000000000053</c:v>
                </c:pt>
                <c:pt idx="26">
                  <c:v>-10.000000000000053</c:v>
                </c:pt>
                <c:pt idx="27">
                  <c:v>-10.000000000000053</c:v>
                </c:pt>
                <c:pt idx="28">
                  <c:v>-10.000000000000053</c:v>
                </c:pt>
                <c:pt idx="29">
                  <c:v>-10.000000000000053</c:v>
                </c:pt>
                <c:pt idx="30">
                  <c:v>-10.000000000000053</c:v>
                </c:pt>
                <c:pt idx="31">
                  <c:v>-10.000000000000053</c:v>
                </c:pt>
                <c:pt idx="32">
                  <c:v>-10.000000000000053</c:v>
                </c:pt>
                <c:pt idx="33">
                  <c:v>-10.000000000000053</c:v>
                </c:pt>
                <c:pt idx="34">
                  <c:v>-20.000000000000018</c:v>
                </c:pt>
                <c:pt idx="35">
                  <c:v>-20.000000000000018</c:v>
                </c:pt>
                <c:pt idx="36">
                  <c:v>-20.000000000000018</c:v>
                </c:pt>
                <c:pt idx="37">
                  <c:v>-20.000000000000018</c:v>
                </c:pt>
                <c:pt idx="38">
                  <c:v>-20.000000000000018</c:v>
                </c:pt>
                <c:pt idx="39">
                  <c:v>-20.000000000000018</c:v>
                </c:pt>
                <c:pt idx="40">
                  <c:v>-20.000000000000018</c:v>
                </c:pt>
                <c:pt idx="41">
                  <c:v>-20.000000000000018</c:v>
                </c:pt>
                <c:pt idx="42">
                  <c:v>-20.000000000000018</c:v>
                </c:pt>
                <c:pt idx="43">
                  <c:v>-19.000000000000039</c:v>
                </c:pt>
                <c:pt idx="44">
                  <c:v>-19.000000000000039</c:v>
                </c:pt>
                <c:pt idx="45">
                  <c:v>-19.000000000000039</c:v>
                </c:pt>
                <c:pt idx="46">
                  <c:v>-18.00000000000006</c:v>
                </c:pt>
                <c:pt idx="47">
                  <c:v>-15.000000000000036</c:v>
                </c:pt>
                <c:pt idx="48">
                  <c:v>-10.000000000000053</c:v>
                </c:pt>
                <c:pt idx="49">
                  <c:v>-10.000000000000053</c:v>
                </c:pt>
                <c:pt idx="50">
                  <c:v>-10.000000000000053</c:v>
                </c:pt>
                <c:pt idx="51">
                  <c:v>-10.000000000000053</c:v>
                </c:pt>
                <c:pt idx="52">
                  <c:v>-10.000000000000053</c:v>
                </c:pt>
                <c:pt idx="53">
                  <c:v>-8.9999999999999858</c:v>
                </c:pt>
                <c:pt idx="54">
                  <c:v>-10.000000000000053</c:v>
                </c:pt>
                <c:pt idx="55">
                  <c:v>-10.000000000000053</c:v>
                </c:pt>
                <c:pt idx="56">
                  <c:v>-10.000000000000053</c:v>
                </c:pt>
                <c:pt idx="57">
                  <c:v>-10.000000000000053</c:v>
                </c:pt>
                <c:pt idx="58">
                  <c:v>-10.000000000000053</c:v>
                </c:pt>
                <c:pt idx="59">
                  <c:v>-10.000000000000053</c:v>
                </c:pt>
                <c:pt idx="60">
                  <c:v>-10.000000000000053</c:v>
                </c:pt>
                <c:pt idx="61">
                  <c:v>-10.000000000000053</c:v>
                </c:pt>
                <c:pt idx="62">
                  <c:v>-10.000000000000053</c:v>
                </c:pt>
                <c:pt idx="63">
                  <c:v>-10.000000000000053</c:v>
                </c:pt>
                <c:pt idx="64">
                  <c:v>-10.000000000000053</c:v>
                </c:pt>
                <c:pt idx="65">
                  <c:v>-10.000000000000053</c:v>
                </c:pt>
                <c:pt idx="66">
                  <c:v>-10.000000000000053</c:v>
                </c:pt>
                <c:pt idx="67">
                  <c:v>-10.000000000000053</c:v>
                </c:pt>
                <c:pt idx="68">
                  <c:v>-10.000000000000053</c:v>
                </c:pt>
                <c:pt idx="69">
                  <c:v>-10.000000000000053</c:v>
                </c:pt>
                <c:pt idx="70">
                  <c:v>-10.000000000000053</c:v>
                </c:pt>
                <c:pt idx="71">
                  <c:v>-10.000000000000053</c:v>
                </c:pt>
                <c:pt idx="72">
                  <c:v>-10.000000000000053</c:v>
                </c:pt>
                <c:pt idx="73">
                  <c:v>-10.000000000000053</c:v>
                </c:pt>
                <c:pt idx="74">
                  <c:v>-10.000000000000053</c:v>
                </c:pt>
                <c:pt idx="75">
                  <c:v>-10.000000000000053</c:v>
                </c:pt>
                <c:pt idx="76">
                  <c:v>-10.000000000000053</c:v>
                </c:pt>
                <c:pt idx="77">
                  <c:v>-10.000000000000053</c:v>
                </c:pt>
                <c:pt idx="78">
                  <c:v>-10.000000000000053</c:v>
                </c:pt>
                <c:pt idx="79">
                  <c:v>-10.000000000000053</c:v>
                </c:pt>
                <c:pt idx="80">
                  <c:v>-10.000000000000053</c:v>
                </c:pt>
                <c:pt idx="81">
                  <c:v>-10.000000000000053</c:v>
                </c:pt>
                <c:pt idx="82">
                  <c:v>-10.000000000000053</c:v>
                </c:pt>
                <c:pt idx="83">
                  <c:v>-10.000000000000053</c:v>
                </c:pt>
                <c:pt idx="84">
                  <c:v>-16.000000000000014</c:v>
                </c:pt>
                <c:pt idx="85">
                  <c:v>-19.000000000000039</c:v>
                </c:pt>
                <c:pt idx="86">
                  <c:v>-19.000000000000039</c:v>
                </c:pt>
                <c:pt idx="87">
                  <c:v>-20.000000000000018</c:v>
                </c:pt>
                <c:pt idx="88">
                  <c:v>-20.000000000000018</c:v>
                </c:pt>
                <c:pt idx="89">
                  <c:v>-20.000000000000018</c:v>
                </c:pt>
                <c:pt idx="90">
                  <c:v>-20.000000000000018</c:v>
                </c:pt>
                <c:pt idx="91">
                  <c:v>-20.000000000000018</c:v>
                </c:pt>
                <c:pt idx="92">
                  <c:v>-20.000000000000018</c:v>
                </c:pt>
                <c:pt idx="93">
                  <c:v>-20.000000000000018</c:v>
                </c:pt>
                <c:pt idx="94">
                  <c:v>-20.000000000000018</c:v>
                </c:pt>
                <c:pt idx="95">
                  <c:v>-20.000000000000018</c:v>
                </c:pt>
                <c:pt idx="96">
                  <c:v>-20.000000000000018</c:v>
                </c:pt>
                <c:pt idx="97">
                  <c:v>-20.000000000000018</c:v>
                </c:pt>
                <c:pt idx="98">
                  <c:v>-20.000000000000018</c:v>
                </c:pt>
                <c:pt idx="99">
                  <c:v>-20.000000000000018</c:v>
                </c:pt>
                <c:pt idx="100">
                  <c:v>-20.000000000000018</c:v>
                </c:pt>
                <c:pt idx="101">
                  <c:v>-20.000000000000018</c:v>
                </c:pt>
                <c:pt idx="102">
                  <c:v>-20.000000000000018</c:v>
                </c:pt>
                <c:pt idx="103">
                  <c:v>-20.000000000000018</c:v>
                </c:pt>
                <c:pt idx="104">
                  <c:v>-20.000000000000018</c:v>
                </c:pt>
                <c:pt idx="105">
                  <c:v>-20.000000000000018</c:v>
                </c:pt>
                <c:pt idx="106">
                  <c:v>-20.000000000000018</c:v>
                </c:pt>
                <c:pt idx="107">
                  <c:v>-20.000000000000018</c:v>
                </c:pt>
                <c:pt idx="108">
                  <c:v>-20.000000000000018</c:v>
                </c:pt>
                <c:pt idx="109">
                  <c:v>-20.000000000000018</c:v>
                </c:pt>
                <c:pt idx="110">
                  <c:v>-20.000000000000018</c:v>
                </c:pt>
                <c:pt idx="111">
                  <c:v>-20.000000000000018</c:v>
                </c:pt>
                <c:pt idx="112">
                  <c:v>-20.000000000000018</c:v>
                </c:pt>
                <c:pt idx="113">
                  <c:v>-20.000000000000018</c:v>
                </c:pt>
                <c:pt idx="114">
                  <c:v>-20.000000000000018</c:v>
                </c:pt>
                <c:pt idx="115">
                  <c:v>-20.000000000000018</c:v>
                </c:pt>
                <c:pt idx="116">
                  <c:v>-20.000000000000018</c:v>
                </c:pt>
                <c:pt idx="117">
                  <c:v>-20.000000000000018</c:v>
                </c:pt>
                <c:pt idx="118">
                  <c:v>-20.000000000000018</c:v>
                </c:pt>
                <c:pt idx="119">
                  <c:v>-20.000000000000018</c:v>
                </c:pt>
                <c:pt idx="120">
                  <c:v>-20.000000000000018</c:v>
                </c:pt>
                <c:pt idx="121">
                  <c:v>-20.000000000000018</c:v>
                </c:pt>
                <c:pt idx="122">
                  <c:v>-20.000000000000018</c:v>
                </c:pt>
                <c:pt idx="123">
                  <c:v>-20.000000000000018</c:v>
                </c:pt>
                <c:pt idx="124">
                  <c:v>-25</c:v>
                </c:pt>
                <c:pt idx="125">
                  <c:v>-25</c:v>
                </c:pt>
                <c:pt idx="126">
                  <c:v>-25</c:v>
                </c:pt>
                <c:pt idx="127">
                  <c:v>-25.999999999999979</c:v>
                </c:pt>
                <c:pt idx="128">
                  <c:v>-25.999999999999979</c:v>
                </c:pt>
                <c:pt idx="129">
                  <c:v>-25.999999999999979</c:v>
                </c:pt>
                <c:pt idx="130">
                  <c:v>-25.999999999999979</c:v>
                </c:pt>
                <c:pt idx="131">
                  <c:v>-25.999999999999979</c:v>
                </c:pt>
                <c:pt idx="132">
                  <c:v>-25.999999999999979</c:v>
                </c:pt>
                <c:pt idx="133">
                  <c:v>-27.000000000000046</c:v>
                </c:pt>
                <c:pt idx="134">
                  <c:v>-29.999999999999982</c:v>
                </c:pt>
                <c:pt idx="135">
                  <c:v>-29.999999999999982</c:v>
                </c:pt>
                <c:pt idx="136">
                  <c:v>-29.999999999999982</c:v>
                </c:pt>
                <c:pt idx="137">
                  <c:v>-29.999999999999982</c:v>
                </c:pt>
                <c:pt idx="138">
                  <c:v>-29.999999999999982</c:v>
                </c:pt>
                <c:pt idx="139">
                  <c:v>-29.999999999999982</c:v>
                </c:pt>
                <c:pt idx="140">
                  <c:v>-29.999999999999982</c:v>
                </c:pt>
                <c:pt idx="141">
                  <c:v>-29.999999999999982</c:v>
                </c:pt>
                <c:pt idx="142">
                  <c:v>-29.999999999999982</c:v>
                </c:pt>
                <c:pt idx="143">
                  <c:v>-29.999999999999982</c:v>
                </c:pt>
                <c:pt idx="144">
                  <c:v>-29.999999999999982</c:v>
                </c:pt>
                <c:pt idx="145">
                  <c:v>-29.999999999999982</c:v>
                </c:pt>
                <c:pt idx="146">
                  <c:v>-29.000000000000004</c:v>
                </c:pt>
                <c:pt idx="147">
                  <c:v>-28.000000000000025</c:v>
                </c:pt>
                <c:pt idx="148">
                  <c:v>-27.000000000000046</c:v>
                </c:pt>
                <c:pt idx="149">
                  <c:v>-27.000000000000046</c:v>
                </c:pt>
                <c:pt idx="150">
                  <c:v>-27.000000000000046</c:v>
                </c:pt>
                <c:pt idx="151">
                  <c:v>-25.999999999999979</c:v>
                </c:pt>
                <c:pt idx="152">
                  <c:v>-21.999999999999975</c:v>
                </c:pt>
                <c:pt idx="153">
                  <c:v>-25.999999999999979</c:v>
                </c:pt>
                <c:pt idx="154">
                  <c:v>-25.999999999999979</c:v>
                </c:pt>
                <c:pt idx="155">
                  <c:v>-20.999999999999996</c:v>
                </c:pt>
                <c:pt idx="156">
                  <c:v>-20.999999999999996</c:v>
                </c:pt>
                <c:pt idx="157">
                  <c:v>-20.000000000000018</c:v>
                </c:pt>
                <c:pt idx="158">
                  <c:v>-19.000000000000039</c:v>
                </c:pt>
                <c:pt idx="159">
                  <c:v>-20.000000000000018</c:v>
                </c:pt>
                <c:pt idx="160">
                  <c:v>-20.000000000000018</c:v>
                </c:pt>
                <c:pt idx="161">
                  <c:v>-20.000000000000018</c:v>
                </c:pt>
                <c:pt idx="162">
                  <c:v>-20.000000000000018</c:v>
                </c:pt>
                <c:pt idx="163">
                  <c:v>-20.000000000000018</c:v>
                </c:pt>
                <c:pt idx="164">
                  <c:v>-19.000000000000039</c:v>
                </c:pt>
                <c:pt idx="165">
                  <c:v>-19.000000000000039</c:v>
                </c:pt>
                <c:pt idx="166">
                  <c:v>-19.000000000000039</c:v>
                </c:pt>
                <c:pt idx="167">
                  <c:v>-19.000000000000039</c:v>
                </c:pt>
                <c:pt idx="168">
                  <c:v>-19.000000000000039</c:v>
                </c:pt>
                <c:pt idx="169">
                  <c:v>-12.000000000000011</c:v>
                </c:pt>
                <c:pt idx="170">
                  <c:v>-8.0000000000000071</c:v>
                </c:pt>
                <c:pt idx="171">
                  <c:v>-6.0000000000000497</c:v>
                </c:pt>
                <c:pt idx="172">
                  <c:v>-6.0000000000000497</c:v>
                </c:pt>
                <c:pt idx="173">
                  <c:v>-6.0000000000000497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66FF"/>
              </a:solidFill>
            </a:ln>
          </c:spPr>
          <c:marker>
            <c:symbol val="none"/>
          </c:marker>
          <c:cat>
            <c:numRef>
              <c:f>Plan1!$A$2:$A$175</c:f>
              <c:numCache>
                <c:formatCode>d/m/yy;@</c:formatCode>
                <c:ptCount val="174"/>
                <c:pt idx="0">
                  <c:v>42006</c:v>
                </c:pt>
                <c:pt idx="1">
                  <c:v>42009</c:v>
                </c:pt>
                <c:pt idx="2">
                  <c:v>42010</c:v>
                </c:pt>
                <c:pt idx="3">
                  <c:v>42011</c:v>
                </c:pt>
                <c:pt idx="4">
                  <c:v>42012</c:v>
                </c:pt>
                <c:pt idx="5">
                  <c:v>42013</c:v>
                </c:pt>
                <c:pt idx="6">
                  <c:v>42016</c:v>
                </c:pt>
                <c:pt idx="7">
                  <c:v>42017</c:v>
                </c:pt>
                <c:pt idx="8">
                  <c:v>42018</c:v>
                </c:pt>
                <c:pt idx="9">
                  <c:v>42019</c:v>
                </c:pt>
                <c:pt idx="10">
                  <c:v>42020</c:v>
                </c:pt>
                <c:pt idx="11">
                  <c:v>42023</c:v>
                </c:pt>
                <c:pt idx="12">
                  <c:v>42024</c:v>
                </c:pt>
                <c:pt idx="13">
                  <c:v>42025</c:v>
                </c:pt>
                <c:pt idx="14">
                  <c:v>42026</c:v>
                </c:pt>
                <c:pt idx="15">
                  <c:v>42027</c:v>
                </c:pt>
                <c:pt idx="16">
                  <c:v>42030</c:v>
                </c:pt>
                <c:pt idx="17">
                  <c:v>42031</c:v>
                </c:pt>
                <c:pt idx="18">
                  <c:v>42032</c:v>
                </c:pt>
                <c:pt idx="19">
                  <c:v>42033</c:v>
                </c:pt>
                <c:pt idx="20">
                  <c:v>42034</c:v>
                </c:pt>
                <c:pt idx="21">
                  <c:v>42037</c:v>
                </c:pt>
                <c:pt idx="22">
                  <c:v>42038</c:v>
                </c:pt>
                <c:pt idx="23">
                  <c:v>42039</c:v>
                </c:pt>
                <c:pt idx="24">
                  <c:v>42040</c:v>
                </c:pt>
                <c:pt idx="25">
                  <c:v>42041</c:v>
                </c:pt>
                <c:pt idx="26">
                  <c:v>42044</c:v>
                </c:pt>
                <c:pt idx="27">
                  <c:v>42045</c:v>
                </c:pt>
                <c:pt idx="28">
                  <c:v>42046</c:v>
                </c:pt>
                <c:pt idx="29">
                  <c:v>42047</c:v>
                </c:pt>
                <c:pt idx="30">
                  <c:v>42048</c:v>
                </c:pt>
                <c:pt idx="31">
                  <c:v>42053</c:v>
                </c:pt>
                <c:pt idx="32">
                  <c:v>42054</c:v>
                </c:pt>
                <c:pt idx="33">
                  <c:v>42055</c:v>
                </c:pt>
                <c:pt idx="34">
                  <c:v>42058</c:v>
                </c:pt>
                <c:pt idx="35">
                  <c:v>42059</c:v>
                </c:pt>
                <c:pt idx="36">
                  <c:v>42060</c:v>
                </c:pt>
                <c:pt idx="37">
                  <c:v>42061</c:v>
                </c:pt>
                <c:pt idx="38">
                  <c:v>42062</c:v>
                </c:pt>
                <c:pt idx="39">
                  <c:v>42065</c:v>
                </c:pt>
                <c:pt idx="40">
                  <c:v>42066</c:v>
                </c:pt>
                <c:pt idx="41">
                  <c:v>42067</c:v>
                </c:pt>
                <c:pt idx="42">
                  <c:v>42068</c:v>
                </c:pt>
                <c:pt idx="43">
                  <c:v>42069</c:v>
                </c:pt>
                <c:pt idx="44">
                  <c:v>42072</c:v>
                </c:pt>
                <c:pt idx="45">
                  <c:v>42073</c:v>
                </c:pt>
                <c:pt idx="46">
                  <c:v>42074</c:v>
                </c:pt>
                <c:pt idx="47">
                  <c:v>42075</c:v>
                </c:pt>
                <c:pt idx="48">
                  <c:v>42076</c:v>
                </c:pt>
                <c:pt idx="49">
                  <c:v>42079</c:v>
                </c:pt>
                <c:pt idx="50">
                  <c:v>42080</c:v>
                </c:pt>
                <c:pt idx="51">
                  <c:v>42081</c:v>
                </c:pt>
                <c:pt idx="52">
                  <c:v>42082</c:v>
                </c:pt>
                <c:pt idx="53">
                  <c:v>42083</c:v>
                </c:pt>
                <c:pt idx="54">
                  <c:v>42086</c:v>
                </c:pt>
                <c:pt idx="55">
                  <c:v>42087</c:v>
                </c:pt>
                <c:pt idx="56">
                  <c:v>42088</c:v>
                </c:pt>
                <c:pt idx="57">
                  <c:v>42089</c:v>
                </c:pt>
                <c:pt idx="58">
                  <c:v>42090</c:v>
                </c:pt>
                <c:pt idx="59">
                  <c:v>42093</c:v>
                </c:pt>
                <c:pt idx="60">
                  <c:v>42094</c:v>
                </c:pt>
                <c:pt idx="61">
                  <c:v>42095</c:v>
                </c:pt>
                <c:pt idx="62">
                  <c:v>42096</c:v>
                </c:pt>
                <c:pt idx="63">
                  <c:v>42100</c:v>
                </c:pt>
                <c:pt idx="64">
                  <c:v>42101</c:v>
                </c:pt>
                <c:pt idx="65">
                  <c:v>42102</c:v>
                </c:pt>
                <c:pt idx="66">
                  <c:v>42103</c:v>
                </c:pt>
                <c:pt idx="67">
                  <c:v>42104</c:v>
                </c:pt>
                <c:pt idx="68">
                  <c:v>42107</c:v>
                </c:pt>
                <c:pt idx="69">
                  <c:v>42108</c:v>
                </c:pt>
                <c:pt idx="70">
                  <c:v>42109</c:v>
                </c:pt>
                <c:pt idx="71">
                  <c:v>42110</c:v>
                </c:pt>
                <c:pt idx="72">
                  <c:v>42111</c:v>
                </c:pt>
                <c:pt idx="73">
                  <c:v>42114</c:v>
                </c:pt>
                <c:pt idx="74">
                  <c:v>42116</c:v>
                </c:pt>
                <c:pt idx="75">
                  <c:v>42117</c:v>
                </c:pt>
                <c:pt idx="76">
                  <c:v>42118</c:v>
                </c:pt>
                <c:pt idx="77">
                  <c:v>42121</c:v>
                </c:pt>
                <c:pt idx="78">
                  <c:v>42122</c:v>
                </c:pt>
                <c:pt idx="79">
                  <c:v>42123</c:v>
                </c:pt>
                <c:pt idx="80">
                  <c:v>42124</c:v>
                </c:pt>
                <c:pt idx="81">
                  <c:v>42128</c:v>
                </c:pt>
                <c:pt idx="82">
                  <c:v>42129</c:v>
                </c:pt>
                <c:pt idx="83">
                  <c:v>42130</c:v>
                </c:pt>
                <c:pt idx="84">
                  <c:v>42131</c:v>
                </c:pt>
                <c:pt idx="85">
                  <c:v>42132</c:v>
                </c:pt>
                <c:pt idx="86">
                  <c:v>42135</c:v>
                </c:pt>
                <c:pt idx="87">
                  <c:v>42136</c:v>
                </c:pt>
                <c:pt idx="88">
                  <c:v>42137</c:v>
                </c:pt>
                <c:pt idx="89">
                  <c:v>42138</c:v>
                </c:pt>
                <c:pt idx="90">
                  <c:v>42139</c:v>
                </c:pt>
                <c:pt idx="91">
                  <c:v>42142</c:v>
                </c:pt>
                <c:pt idx="92">
                  <c:v>42143</c:v>
                </c:pt>
                <c:pt idx="93">
                  <c:v>42144</c:v>
                </c:pt>
                <c:pt idx="94">
                  <c:v>42145</c:v>
                </c:pt>
                <c:pt idx="95">
                  <c:v>42146</c:v>
                </c:pt>
                <c:pt idx="96">
                  <c:v>42149</c:v>
                </c:pt>
                <c:pt idx="97">
                  <c:v>42150</c:v>
                </c:pt>
                <c:pt idx="98">
                  <c:v>42151</c:v>
                </c:pt>
                <c:pt idx="99">
                  <c:v>42152</c:v>
                </c:pt>
                <c:pt idx="100">
                  <c:v>42153</c:v>
                </c:pt>
                <c:pt idx="101">
                  <c:v>42156</c:v>
                </c:pt>
                <c:pt idx="102">
                  <c:v>42157</c:v>
                </c:pt>
                <c:pt idx="103">
                  <c:v>42158</c:v>
                </c:pt>
                <c:pt idx="104">
                  <c:v>42160</c:v>
                </c:pt>
                <c:pt idx="105">
                  <c:v>42163</c:v>
                </c:pt>
                <c:pt idx="106">
                  <c:v>42164</c:v>
                </c:pt>
                <c:pt idx="107">
                  <c:v>42165</c:v>
                </c:pt>
                <c:pt idx="108">
                  <c:v>42166</c:v>
                </c:pt>
                <c:pt idx="109">
                  <c:v>42167</c:v>
                </c:pt>
                <c:pt idx="110">
                  <c:v>42170</c:v>
                </c:pt>
                <c:pt idx="111">
                  <c:v>42171</c:v>
                </c:pt>
                <c:pt idx="112">
                  <c:v>42172</c:v>
                </c:pt>
                <c:pt idx="113">
                  <c:v>42173</c:v>
                </c:pt>
                <c:pt idx="114">
                  <c:v>42174</c:v>
                </c:pt>
                <c:pt idx="115">
                  <c:v>42177</c:v>
                </c:pt>
                <c:pt idx="116">
                  <c:v>42178</c:v>
                </c:pt>
                <c:pt idx="117">
                  <c:v>42179</c:v>
                </c:pt>
                <c:pt idx="118">
                  <c:v>42180</c:v>
                </c:pt>
                <c:pt idx="119">
                  <c:v>42181</c:v>
                </c:pt>
                <c:pt idx="120">
                  <c:v>42184</c:v>
                </c:pt>
                <c:pt idx="121">
                  <c:v>42185</c:v>
                </c:pt>
                <c:pt idx="122">
                  <c:v>42186</c:v>
                </c:pt>
                <c:pt idx="123">
                  <c:v>42187</c:v>
                </c:pt>
                <c:pt idx="124">
                  <c:v>42188</c:v>
                </c:pt>
                <c:pt idx="125">
                  <c:v>42191</c:v>
                </c:pt>
                <c:pt idx="126">
                  <c:v>42192</c:v>
                </c:pt>
                <c:pt idx="127">
                  <c:v>42193</c:v>
                </c:pt>
                <c:pt idx="128">
                  <c:v>42194</c:v>
                </c:pt>
                <c:pt idx="129">
                  <c:v>42195</c:v>
                </c:pt>
                <c:pt idx="130">
                  <c:v>42198</c:v>
                </c:pt>
                <c:pt idx="131">
                  <c:v>42199</c:v>
                </c:pt>
                <c:pt idx="132">
                  <c:v>42200</c:v>
                </c:pt>
                <c:pt idx="133">
                  <c:v>42201</c:v>
                </c:pt>
                <c:pt idx="134">
                  <c:v>42202</c:v>
                </c:pt>
                <c:pt idx="135">
                  <c:v>42205</c:v>
                </c:pt>
                <c:pt idx="136">
                  <c:v>42206</c:v>
                </c:pt>
                <c:pt idx="137">
                  <c:v>42207</c:v>
                </c:pt>
                <c:pt idx="138">
                  <c:v>42208</c:v>
                </c:pt>
                <c:pt idx="139">
                  <c:v>42209</c:v>
                </c:pt>
                <c:pt idx="140">
                  <c:v>42212</c:v>
                </c:pt>
                <c:pt idx="141">
                  <c:v>42213</c:v>
                </c:pt>
                <c:pt idx="142">
                  <c:v>42214</c:v>
                </c:pt>
                <c:pt idx="143">
                  <c:v>42215</c:v>
                </c:pt>
                <c:pt idx="144">
                  <c:v>42216</c:v>
                </c:pt>
                <c:pt idx="145">
                  <c:v>42219</c:v>
                </c:pt>
                <c:pt idx="146">
                  <c:v>42220</c:v>
                </c:pt>
                <c:pt idx="147">
                  <c:v>42221</c:v>
                </c:pt>
                <c:pt idx="148">
                  <c:v>42222</c:v>
                </c:pt>
                <c:pt idx="149">
                  <c:v>42223</c:v>
                </c:pt>
                <c:pt idx="150">
                  <c:v>42226</c:v>
                </c:pt>
                <c:pt idx="151">
                  <c:v>42227</c:v>
                </c:pt>
                <c:pt idx="152">
                  <c:v>42228</c:v>
                </c:pt>
                <c:pt idx="153">
                  <c:v>42229</c:v>
                </c:pt>
                <c:pt idx="154">
                  <c:v>42230</c:v>
                </c:pt>
                <c:pt idx="155">
                  <c:v>42233</c:v>
                </c:pt>
                <c:pt idx="156">
                  <c:v>42234</c:v>
                </c:pt>
                <c:pt idx="157">
                  <c:v>42235</c:v>
                </c:pt>
                <c:pt idx="158">
                  <c:v>42236</c:v>
                </c:pt>
                <c:pt idx="159">
                  <c:v>42237</c:v>
                </c:pt>
                <c:pt idx="160">
                  <c:v>42240</c:v>
                </c:pt>
                <c:pt idx="161">
                  <c:v>42241</c:v>
                </c:pt>
                <c:pt idx="162">
                  <c:v>42242</c:v>
                </c:pt>
                <c:pt idx="163">
                  <c:v>42243</c:v>
                </c:pt>
                <c:pt idx="164">
                  <c:v>42244</c:v>
                </c:pt>
                <c:pt idx="165">
                  <c:v>42247</c:v>
                </c:pt>
                <c:pt idx="166">
                  <c:v>42248</c:v>
                </c:pt>
                <c:pt idx="167">
                  <c:v>42249</c:v>
                </c:pt>
                <c:pt idx="168">
                  <c:v>42250</c:v>
                </c:pt>
                <c:pt idx="169">
                  <c:v>42251</c:v>
                </c:pt>
                <c:pt idx="170" formatCode="m/d/yyyy">
                  <c:v>42255</c:v>
                </c:pt>
                <c:pt idx="171" formatCode="m/d/yyyy">
                  <c:v>42256</c:v>
                </c:pt>
                <c:pt idx="172" formatCode="m/d/yyyy">
                  <c:v>42257</c:v>
                </c:pt>
                <c:pt idx="173" formatCode="m/d/yyyy">
                  <c:v>42258</c:v>
                </c:pt>
              </c:numCache>
            </c:numRef>
          </c:cat>
          <c:val>
            <c:numRef>
              <c:f>Plan1!$D$2:$D$175</c:f>
              <c:numCache>
                <c:formatCode>0.00</c:formatCode>
                <c:ptCount val="1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-8.9999999999999858</c:v>
                </c:pt>
                <c:pt idx="21">
                  <c:v>-4.0000000000000036</c:v>
                </c:pt>
                <c:pt idx="22">
                  <c:v>-4.0000000000000036</c:v>
                </c:pt>
                <c:pt idx="23">
                  <c:v>-8.9999999999999858</c:v>
                </c:pt>
                <c:pt idx="24">
                  <c:v>-9.9999999999999645</c:v>
                </c:pt>
                <c:pt idx="25">
                  <c:v>-20.000000000000018</c:v>
                </c:pt>
                <c:pt idx="26">
                  <c:v>-29.999999999999982</c:v>
                </c:pt>
                <c:pt idx="27">
                  <c:v>-29.999999999999982</c:v>
                </c:pt>
                <c:pt idx="28">
                  <c:v>-29.999999999999982</c:v>
                </c:pt>
                <c:pt idx="29">
                  <c:v>-29.999999999999982</c:v>
                </c:pt>
                <c:pt idx="30">
                  <c:v>-29.999999999999982</c:v>
                </c:pt>
                <c:pt idx="31">
                  <c:v>-29.999999999999982</c:v>
                </c:pt>
                <c:pt idx="32">
                  <c:v>-25</c:v>
                </c:pt>
                <c:pt idx="33">
                  <c:v>-25</c:v>
                </c:pt>
                <c:pt idx="34">
                  <c:v>-29.999999999999982</c:v>
                </c:pt>
                <c:pt idx="35">
                  <c:v>-29.999999999999982</c:v>
                </c:pt>
                <c:pt idx="36">
                  <c:v>-29.999999999999982</c:v>
                </c:pt>
                <c:pt idx="37">
                  <c:v>-29.999999999999982</c:v>
                </c:pt>
                <c:pt idx="38">
                  <c:v>-29.999999999999982</c:v>
                </c:pt>
                <c:pt idx="39">
                  <c:v>-29.999999999999982</c:v>
                </c:pt>
                <c:pt idx="40">
                  <c:v>-29.999999999999982</c:v>
                </c:pt>
                <c:pt idx="41">
                  <c:v>-29.999999999999982</c:v>
                </c:pt>
                <c:pt idx="42">
                  <c:v>-29.999999999999982</c:v>
                </c:pt>
                <c:pt idx="43">
                  <c:v>-29.999999999999982</c:v>
                </c:pt>
                <c:pt idx="44">
                  <c:v>-29.999999999999982</c:v>
                </c:pt>
                <c:pt idx="45">
                  <c:v>-29.999999999999982</c:v>
                </c:pt>
                <c:pt idx="46">
                  <c:v>-34.999999999999964</c:v>
                </c:pt>
                <c:pt idx="47">
                  <c:v>-34.999999999999964</c:v>
                </c:pt>
                <c:pt idx="48">
                  <c:v>-29.999999999999982</c:v>
                </c:pt>
                <c:pt idx="49">
                  <c:v>-34.999999999999964</c:v>
                </c:pt>
                <c:pt idx="50">
                  <c:v>-34.999999999999964</c:v>
                </c:pt>
                <c:pt idx="51">
                  <c:v>-40.000000000000036</c:v>
                </c:pt>
                <c:pt idx="52">
                  <c:v>-40.000000000000036</c:v>
                </c:pt>
                <c:pt idx="53">
                  <c:v>-40.000000000000036</c:v>
                </c:pt>
                <c:pt idx="54">
                  <c:v>-45.000000000000014</c:v>
                </c:pt>
                <c:pt idx="55">
                  <c:v>-45.000000000000014</c:v>
                </c:pt>
                <c:pt idx="56">
                  <c:v>-50</c:v>
                </c:pt>
                <c:pt idx="57">
                  <c:v>-50</c:v>
                </c:pt>
                <c:pt idx="58">
                  <c:v>-50</c:v>
                </c:pt>
                <c:pt idx="59">
                  <c:v>-50</c:v>
                </c:pt>
                <c:pt idx="60">
                  <c:v>-50</c:v>
                </c:pt>
                <c:pt idx="61">
                  <c:v>-50</c:v>
                </c:pt>
                <c:pt idx="62">
                  <c:v>-50</c:v>
                </c:pt>
                <c:pt idx="63">
                  <c:v>-50</c:v>
                </c:pt>
                <c:pt idx="64">
                  <c:v>-50</c:v>
                </c:pt>
                <c:pt idx="65">
                  <c:v>-50</c:v>
                </c:pt>
                <c:pt idx="66">
                  <c:v>-50</c:v>
                </c:pt>
                <c:pt idx="67">
                  <c:v>-50</c:v>
                </c:pt>
                <c:pt idx="68">
                  <c:v>-50</c:v>
                </c:pt>
                <c:pt idx="69">
                  <c:v>-50</c:v>
                </c:pt>
                <c:pt idx="70">
                  <c:v>-50</c:v>
                </c:pt>
                <c:pt idx="71">
                  <c:v>-50</c:v>
                </c:pt>
                <c:pt idx="72">
                  <c:v>-50</c:v>
                </c:pt>
                <c:pt idx="73">
                  <c:v>-50</c:v>
                </c:pt>
                <c:pt idx="74">
                  <c:v>-50</c:v>
                </c:pt>
                <c:pt idx="75">
                  <c:v>-50</c:v>
                </c:pt>
                <c:pt idx="76">
                  <c:v>-50</c:v>
                </c:pt>
                <c:pt idx="77">
                  <c:v>-50</c:v>
                </c:pt>
                <c:pt idx="78">
                  <c:v>-50</c:v>
                </c:pt>
                <c:pt idx="79">
                  <c:v>-50</c:v>
                </c:pt>
                <c:pt idx="80">
                  <c:v>-50</c:v>
                </c:pt>
                <c:pt idx="81">
                  <c:v>-50</c:v>
                </c:pt>
                <c:pt idx="82">
                  <c:v>-50</c:v>
                </c:pt>
                <c:pt idx="83">
                  <c:v>-50</c:v>
                </c:pt>
                <c:pt idx="84">
                  <c:v>-50</c:v>
                </c:pt>
                <c:pt idx="85">
                  <c:v>-50</c:v>
                </c:pt>
                <c:pt idx="86">
                  <c:v>-50</c:v>
                </c:pt>
                <c:pt idx="87">
                  <c:v>-50</c:v>
                </c:pt>
                <c:pt idx="88">
                  <c:v>-50</c:v>
                </c:pt>
                <c:pt idx="89">
                  <c:v>-50</c:v>
                </c:pt>
                <c:pt idx="90">
                  <c:v>-50</c:v>
                </c:pt>
                <c:pt idx="91">
                  <c:v>-50</c:v>
                </c:pt>
                <c:pt idx="92">
                  <c:v>-50</c:v>
                </c:pt>
                <c:pt idx="93">
                  <c:v>-50</c:v>
                </c:pt>
                <c:pt idx="94">
                  <c:v>-50</c:v>
                </c:pt>
                <c:pt idx="95">
                  <c:v>-50</c:v>
                </c:pt>
                <c:pt idx="96">
                  <c:v>-50</c:v>
                </c:pt>
                <c:pt idx="97">
                  <c:v>-50</c:v>
                </c:pt>
                <c:pt idx="98">
                  <c:v>-50</c:v>
                </c:pt>
                <c:pt idx="99">
                  <c:v>-50</c:v>
                </c:pt>
                <c:pt idx="100">
                  <c:v>-59.999999999999964</c:v>
                </c:pt>
                <c:pt idx="101">
                  <c:v>-59.999999999999964</c:v>
                </c:pt>
                <c:pt idx="102">
                  <c:v>-59.999999999999964</c:v>
                </c:pt>
                <c:pt idx="103">
                  <c:v>-59.999999999999964</c:v>
                </c:pt>
                <c:pt idx="104">
                  <c:v>-66.000000000000014</c:v>
                </c:pt>
                <c:pt idx="105">
                  <c:v>-66.000000000000014</c:v>
                </c:pt>
                <c:pt idx="106">
                  <c:v>-66.000000000000014</c:v>
                </c:pt>
                <c:pt idx="107">
                  <c:v>-67</c:v>
                </c:pt>
                <c:pt idx="108">
                  <c:v>-66.000000000000014</c:v>
                </c:pt>
                <c:pt idx="109">
                  <c:v>-70.000000000000014</c:v>
                </c:pt>
                <c:pt idx="110">
                  <c:v>-70.000000000000014</c:v>
                </c:pt>
                <c:pt idx="111">
                  <c:v>-70.000000000000014</c:v>
                </c:pt>
                <c:pt idx="112">
                  <c:v>-70.000000000000014</c:v>
                </c:pt>
                <c:pt idx="113">
                  <c:v>-75</c:v>
                </c:pt>
                <c:pt idx="114">
                  <c:v>-75</c:v>
                </c:pt>
                <c:pt idx="115">
                  <c:v>-75</c:v>
                </c:pt>
                <c:pt idx="116">
                  <c:v>-76.999999999999957</c:v>
                </c:pt>
                <c:pt idx="117">
                  <c:v>-79</c:v>
                </c:pt>
                <c:pt idx="118">
                  <c:v>-79.999999999999986</c:v>
                </c:pt>
                <c:pt idx="119">
                  <c:v>-79.999999999999986</c:v>
                </c:pt>
                <c:pt idx="120">
                  <c:v>-79.999999999999986</c:v>
                </c:pt>
                <c:pt idx="121">
                  <c:v>-79.999999999999986</c:v>
                </c:pt>
                <c:pt idx="122">
                  <c:v>-79.999999999999986</c:v>
                </c:pt>
                <c:pt idx="123">
                  <c:v>-79.999999999999986</c:v>
                </c:pt>
                <c:pt idx="124">
                  <c:v>-79.999999999999986</c:v>
                </c:pt>
                <c:pt idx="125">
                  <c:v>-79.999999999999986</c:v>
                </c:pt>
                <c:pt idx="126">
                  <c:v>-79.999999999999986</c:v>
                </c:pt>
                <c:pt idx="127">
                  <c:v>-79.999999999999986</c:v>
                </c:pt>
                <c:pt idx="128">
                  <c:v>-79.999999999999986</c:v>
                </c:pt>
                <c:pt idx="129">
                  <c:v>-79.999999999999986</c:v>
                </c:pt>
                <c:pt idx="130">
                  <c:v>-92</c:v>
                </c:pt>
                <c:pt idx="131">
                  <c:v>-79.999999999999986</c:v>
                </c:pt>
                <c:pt idx="132">
                  <c:v>-84.999999999999972</c:v>
                </c:pt>
                <c:pt idx="133">
                  <c:v>-79.999999999999986</c:v>
                </c:pt>
                <c:pt idx="134">
                  <c:v>-90.000000000000028</c:v>
                </c:pt>
                <c:pt idx="135">
                  <c:v>-92</c:v>
                </c:pt>
                <c:pt idx="136">
                  <c:v>-79.999999999999986</c:v>
                </c:pt>
                <c:pt idx="137">
                  <c:v>-79.999999999999986</c:v>
                </c:pt>
                <c:pt idx="138">
                  <c:v>-79.999999999999986</c:v>
                </c:pt>
                <c:pt idx="139">
                  <c:v>-79.999999999999986</c:v>
                </c:pt>
                <c:pt idx="140">
                  <c:v>-79.999999999999986</c:v>
                </c:pt>
                <c:pt idx="141">
                  <c:v>-79.999999999999986</c:v>
                </c:pt>
                <c:pt idx="142">
                  <c:v>-79.999999999999986</c:v>
                </c:pt>
                <c:pt idx="143">
                  <c:v>-79.999999999999986</c:v>
                </c:pt>
                <c:pt idx="144">
                  <c:v>-79.999999999999986</c:v>
                </c:pt>
                <c:pt idx="145">
                  <c:v>-86.000000000000028</c:v>
                </c:pt>
                <c:pt idx="146">
                  <c:v>-83</c:v>
                </c:pt>
                <c:pt idx="147">
                  <c:v>-86.000000000000028</c:v>
                </c:pt>
                <c:pt idx="148">
                  <c:v>-86.000000000000028</c:v>
                </c:pt>
                <c:pt idx="149">
                  <c:v>-87.999999999999986</c:v>
                </c:pt>
                <c:pt idx="150">
                  <c:v>-83</c:v>
                </c:pt>
                <c:pt idx="151">
                  <c:v>-83</c:v>
                </c:pt>
                <c:pt idx="152">
                  <c:v>-87.999999999999986</c:v>
                </c:pt>
                <c:pt idx="153">
                  <c:v>-90.000000000000028</c:v>
                </c:pt>
                <c:pt idx="154">
                  <c:v>-95.000000000000014</c:v>
                </c:pt>
                <c:pt idx="155">
                  <c:v>-95.000000000000014</c:v>
                </c:pt>
                <c:pt idx="156">
                  <c:v>-95.000000000000014</c:v>
                </c:pt>
                <c:pt idx="157">
                  <c:v>-95.000000000000014</c:v>
                </c:pt>
                <c:pt idx="158">
                  <c:v>-90.000000000000028</c:v>
                </c:pt>
                <c:pt idx="159">
                  <c:v>-95.000000000000014</c:v>
                </c:pt>
                <c:pt idx="160">
                  <c:v>-95.000000000000014</c:v>
                </c:pt>
                <c:pt idx="161">
                  <c:v>-95.000000000000014</c:v>
                </c:pt>
                <c:pt idx="162">
                  <c:v>-90.000000000000028</c:v>
                </c:pt>
                <c:pt idx="163">
                  <c:v>-90.000000000000028</c:v>
                </c:pt>
                <c:pt idx="164">
                  <c:v>-90.000000000000028</c:v>
                </c:pt>
                <c:pt idx="165">
                  <c:v>-90.000000000000028</c:v>
                </c:pt>
                <c:pt idx="166">
                  <c:v>-90.000000000000028</c:v>
                </c:pt>
                <c:pt idx="167">
                  <c:v>-95.000000000000014</c:v>
                </c:pt>
                <c:pt idx="168">
                  <c:v>-95.000000000000014</c:v>
                </c:pt>
                <c:pt idx="169">
                  <c:v>-79.999999999999986</c:v>
                </c:pt>
                <c:pt idx="170">
                  <c:v>-79.999999999999986</c:v>
                </c:pt>
                <c:pt idx="171">
                  <c:v>-79.999999999999986</c:v>
                </c:pt>
                <c:pt idx="172">
                  <c:v>-79.999999999999986</c:v>
                </c:pt>
                <c:pt idx="173">
                  <c:v>-79.999999999999986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cat>
            <c:numRef>
              <c:f>Plan1!$A$2:$A$175</c:f>
              <c:numCache>
                <c:formatCode>d/m/yy;@</c:formatCode>
                <c:ptCount val="174"/>
                <c:pt idx="0">
                  <c:v>42006</c:v>
                </c:pt>
                <c:pt idx="1">
                  <c:v>42009</c:v>
                </c:pt>
                <c:pt idx="2">
                  <c:v>42010</c:v>
                </c:pt>
                <c:pt idx="3">
                  <c:v>42011</c:v>
                </c:pt>
                <c:pt idx="4">
                  <c:v>42012</c:v>
                </c:pt>
                <c:pt idx="5">
                  <c:v>42013</c:v>
                </c:pt>
                <c:pt idx="6">
                  <c:v>42016</c:v>
                </c:pt>
                <c:pt idx="7">
                  <c:v>42017</c:v>
                </c:pt>
                <c:pt idx="8">
                  <c:v>42018</c:v>
                </c:pt>
                <c:pt idx="9">
                  <c:v>42019</c:v>
                </c:pt>
                <c:pt idx="10">
                  <c:v>42020</c:v>
                </c:pt>
                <c:pt idx="11">
                  <c:v>42023</c:v>
                </c:pt>
                <c:pt idx="12">
                  <c:v>42024</c:v>
                </c:pt>
                <c:pt idx="13">
                  <c:v>42025</c:v>
                </c:pt>
                <c:pt idx="14">
                  <c:v>42026</c:v>
                </c:pt>
                <c:pt idx="15">
                  <c:v>42027</c:v>
                </c:pt>
                <c:pt idx="16">
                  <c:v>42030</c:v>
                </c:pt>
                <c:pt idx="17">
                  <c:v>42031</c:v>
                </c:pt>
                <c:pt idx="18">
                  <c:v>42032</c:v>
                </c:pt>
                <c:pt idx="19">
                  <c:v>42033</c:v>
                </c:pt>
                <c:pt idx="20">
                  <c:v>42034</c:v>
                </c:pt>
                <c:pt idx="21">
                  <c:v>42037</c:v>
                </c:pt>
                <c:pt idx="22">
                  <c:v>42038</c:v>
                </c:pt>
                <c:pt idx="23">
                  <c:v>42039</c:v>
                </c:pt>
                <c:pt idx="24">
                  <c:v>42040</c:v>
                </c:pt>
                <c:pt idx="25">
                  <c:v>42041</c:v>
                </c:pt>
                <c:pt idx="26">
                  <c:v>42044</c:v>
                </c:pt>
                <c:pt idx="27">
                  <c:v>42045</c:v>
                </c:pt>
                <c:pt idx="28">
                  <c:v>42046</c:v>
                </c:pt>
                <c:pt idx="29">
                  <c:v>42047</c:v>
                </c:pt>
                <c:pt idx="30">
                  <c:v>42048</c:v>
                </c:pt>
                <c:pt idx="31">
                  <c:v>42053</c:v>
                </c:pt>
                <c:pt idx="32">
                  <c:v>42054</c:v>
                </c:pt>
                <c:pt idx="33">
                  <c:v>42055</c:v>
                </c:pt>
                <c:pt idx="34">
                  <c:v>42058</c:v>
                </c:pt>
                <c:pt idx="35">
                  <c:v>42059</c:v>
                </c:pt>
                <c:pt idx="36">
                  <c:v>42060</c:v>
                </c:pt>
                <c:pt idx="37">
                  <c:v>42061</c:v>
                </c:pt>
                <c:pt idx="38">
                  <c:v>42062</c:v>
                </c:pt>
                <c:pt idx="39">
                  <c:v>42065</c:v>
                </c:pt>
                <c:pt idx="40">
                  <c:v>42066</c:v>
                </c:pt>
                <c:pt idx="41">
                  <c:v>42067</c:v>
                </c:pt>
                <c:pt idx="42">
                  <c:v>42068</c:v>
                </c:pt>
                <c:pt idx="43">
                  <c:v>42069</c:v>
                </c:pt>
                <c:pt idx="44">
                  <c:v>42072</c:v>
                </c:pt>
                <c:pt idx="45">
                  <c:v>42073</c:v>
                </c:pt>
                <c:pt idx="46">
                  <c:v>42074</c:v>
                </c:pt>
                <c:pt idx="47">
                  <c:v>42075</c:v>
                </c:pt>
                <c:pt idx="48">
                  <c:v>42076</c:v>
                </c:pt>
                <c:pt idx="49">
                  <c:v>42079</c:v>
                </c:pt>
                <c:pt idx="50">
                  <c:v>42080</c:v>
                </c:pt>
                <c:pt idx="51">
                  <c:v>42081</c:v>
                </c:pt>
                <c:pt idx="52">
                  <c:v>42082</c:v>
                </c:pt>
                <c:pt idx="53">
                  <c:v>42083</c:v>
                </c:pt>
                <c:pt idx="54">
                  <c:v>42086</c:v>
                </c:pt>
                <c:pt idx="55">
                  <c:v>42087</c:v>
                </c:pt>
                <c:pt idx="56">
                  <c:v>42088</c:v>
                </c:pt>
                <c:pt idx="57">
                  <c:v>42089</c:v>
                </c:pt>
                <c:pt idx="58">
                  <c:v>42090</c:v>
                </c:pt>
                <c:pt idx="59">
                  <c:v>42093</c:v>
                </c:pt>
                <c:pt idx="60">
                  <c:v>42094</c:v>
                </c:pt>
                <c:pt idx="61">
                  <c:v>42095</c:v>
                </c:pt>
                <c:pt idx="62">
                  <c:v>42096</c:v>
                </c:pt>
                <c:pt idx="63">
                  <c:v>42100</c:v>
                </c:pt>
                <c:pt idx="64">
                  <c:v>42101</c:v>
                </c:pt>
                <c:pt idx="65">
                  <c:v>42102</c:v>
                </c:pt>
                <c:pt idx="66">
                  <c:v>42103</c:v>
                </c:pt>
                <c:pt idx="67">
                  <c:v>42104</c:v>
                </c:pt>
                <c:pt idx="68">
                  <c:v>42107</c:v>
                </c:pt>
                <c:pt idx="69">
                  <c:v>42108</c:v>
                </c:pt>
                <c:pt idx="70">
                  <c:v>42109</c:v>
                </c:pt>
                <c:pt idx="71">
                  <c:v>42110</c:v>
                </c:pt>
                <c:pt idx="72">
                  <c:v>42111</c:v>
                </c:pt>
                <c:pt idx="73">
                  <c:v>42114</c:v>
                </c:pt>
                <c:pt idx="74">
                  <c:v>42116</c:v>
                </c:pt>
                <c:pt idx="75">
                  <c:v>42117</c:v>
                </c:pt>
                <c:pt idx="76">
                  <c:v>42118</c:v>
                </c:pt>
                <c:pt idx="77">
                  <c:v>42121</c:v>
                </c:pt>
                <c:pt idx="78">
                  <c:v>42122</c:v>
                </c:pt>
                <c:pt idx="79">
                  <c:v>42123</c:v>
                </c:pt>
                <c:pt idx="80">
                  <c:v>42124</c:v>
                </c:pt>
                <c:pt idx="81">
                  <c:v>42128</c:v>
                </c:pt>
                <c:pt idx="82">
                  <c:v>42129</c:v>
                </c:pt>
                <c:pt idx="83">
                  <c:v>42130</c:v>
                </c:pt>
                <c:pt idx="84">
                  <c:v>42131</c:v>
                </c:pt>
                <c:pt idx="85">
                  <c:v>42132</c:v>
                </c:pt>
                <c:pt idx="86">
                  <c:v>42135</c:v>
                </c:pt>
                <c:pt idx="87">
                  <c:v>42136</c:v>
                </c:pt>
                <c:pt idx="88">
                  <c:v>42137</c:v>
                </c:pt>
                <c:pt idx="89">
                  <c:v>42138</c:v>
                </c:pt>
                <c:pt idx="90">
                  <c:v>42139</c:v>
                </c:pt>
                <c:pt idx="91">
                  <c:v>42142</c:v>
                </c:pt>
                <c:pt idx="92">
                  <c:v>42143</c:v>
                </c:pt>
                <c:pt idx="93">
                  <c:v>42144</c:v>
                </c:pt>
                <c:pt idx="94">
                  <c:v>42145</c:v>
                </c:pt>
                <c:pt idx="95">
                  <c:v>42146</c:v>
                </c:pt>
                <c:pt idx="96">
                  <c:v>42149</c:v>
                </c:pt>
                <c:pt idx="97">
                  <c:v>42150</c:v>
                </c:pt>
                <c:pt idx="98">
                  <c:v>42151</c:v>
                </c:pt>
                <c:pt idx="99">
                  <c:v>42152</c:v>
                </c:pt>
                <c:pt idx="100">
                  <c:v>42153</c:v>
                </c:pt>
                <c:pt idx="101">
                  <c:v>42156</c:v>
                </c:pt>
                <c:pt idx="102">
                  <c:v>42157</c:v>
                </c:pt>
                <c:pt idx="103">
                  <c:v>42158</c:v>
                </c:pt>
                <c:pt idx="104">
                  <c:v>42160</c:v>
                </c:pt>
                <c:pt idx="105">
                  <c:v>42163</c:v>
                </c:pt>
                <c:pt idx="106">
                  <c:v>42164</c:v>
                </c:pt>
                <c:pt idx="107">
                  <c:v>42165</c:v>
                </c:pt>
                <c:pt idx="108">
                  <c:v>42166</c:v>
                </c:pt>
                <c:pt idx="109">
                  <c:v>42167</c:v>
                </c:pt>
                <c:pt idx="110">
                  <c:v>42170</c:v>
                </c:pt>
                <c:pt idx="111">
                  <c:v>42171</c:v>
                </c:pt>
                <c:pt idx="112">
                  <c:v>42172</c:v>
                </c:pt>
                <c:pt idx="113">
                  <c:v>42173</c:v>
                </c:pt>
                <c:pt idx="114">
                  <c:v>42174</c:v>
                </c:pt>
                <c:pt idx="115">
                  <c:v>42177</c:v>
                </c:pt>
                <c:pt idx="116">
                  <c:v>42178</c:v>
                </c:pt>
                <c:pt idx="117">
                  <c:v>42179</c:v>
                </c:pt>
                <c:pt idx="118">
                  <c:v>42180</c:v>
                </c:pt>
                <c:pt idx="119">
                  <c:v>42181</c:v>
                </c:pt>
                <c:pt idx="120">
                  <c:v>42184</c:v>
                </c:pt>
                <c:pt idx="121">
                  <c:v>42185</c:v>
                </c:pt>
                <c:pt idx="122">
                  <c:v>42186</c:v>
                </c:pt>
                <c:pt idx="123">
                  <c:v>42187</c:v>
                </c:pt>
                <c:pt idx="124">
                  <c:v>42188</c:v>
                </c:pt>
                <c:pt idx="125">
                  <c:v>42191</c:v>
                </c:pt>
                <c:pt idx="126">
                  <c:v>42192</c:v>
                </c:pt>
                <c:pt idx="127">
                  <c:v>42193</c:v>
                </c:pt>
                <c:pt idx="128">
                  <c:v>42194</c:v>
                </c:pt>
                <c:pt idx="129">
                  <c:v>42195</c:v>
                </c:pt>
                <c:pt idx="130">
                  <c:v>42198</c:v>
                </c:pt>
                <c:pt idx="131">
                  <c:v>42199</c:v>
                </c:pt>
                <c:pt idx="132">
                  <c:v>42200</c:v>
                </c:pt>
                <c:pt idx="133">
                  <c:v>42201</c:v>
                </c:pt>
                <c:pt idx="134">
                  <c:v>42202</c:v>
                </c:pt>
                <c:pt idx="135">
                  <c:v>42205</c:v>
                </c:pt>
                <c:pt idx="136">
                  <c:v>42206</c:v>
                </c:pt>
                <c:pt idx="137">
                  <c:v>42207</c:v>
                </c:pt>
                <c:pt idx="138">
                  <c:v>42208</c:v>
                </c:pt>
                <c:pt idx="139">
                  <c:v>42209</c:v>
                </c:pt>
                <c:pt idx="140">
                  <c:v>42212</c:v>
                </c:pt>
                <c:pt idx="141">
                  <c:v>42213</c:v>
                </c:pt>
                <c:pt idx="142">
                  <c:v>42214</c:v>
                </c:pt>
                <c:pt idx="143">
                  <c:v>42215</c:v>
                </c:pt>
                <c:pt idx="144">
                  <c:v>42216</c:v>
                </c:pt>
                <c:pt idx="145">
                  <c:v>42219</c:v>
                </c:pt>
                <c:pt idx="146">
                  <c:v>42220</c:v>
                </c:pt>
                <c:pt idx="147">
                  <c:v>42221</c:v>
                </c:pt>
                <c:pt idx="148">
                  <c:v>42222</c:v>
                </c:pt>
                <c:pt idx="149">
                  <c:v>42223</c:v>
                </c:pt>
                <c:pt idx="150">
                  <c:v>42226</c:v>
                </c:pt>
                <c:pt idx="151">
                  <c:v>42227</c:v>
                </c:pt>
                <c:pt idx="152">
                  <c:v>42228</c:v>
                </c:pt>
                <c:pt idx="153">
                  <c:v>42229</c:v>
                </c:pt>
                <c:pt idx="154">
                  <c:v>42230</c:v>
                </c:pt>
                <c:pt idx="155">
                  <c:v>42233</c:v>
                </c:pt>
                <c:pt idx="156">
                  <c:v>42234</c:v>
                </c:pt>
                <c:pt idx="157">
                  <c:v>42235</c:v>
                </c:pt>
                <c:pt idx="158">
                  <c:v>42236</c:v>
                </c:pt>
                <c:pt idx="159">
                  <c:v>42237</c:v>
                </c:pt>
                <c:pt idx="160">
                  <c:v>42240</c:v>
                </c:pt>
                <c:pt idx="161">
                  <c:v>42241</c:v>
                </c:pt>
                <c:pt idx="162">
                  <c:v>42242</c:v>
                </c:pt>
                <c:pt idx="163">
                  <c:v>42243</c:v>
                </c:pt>
                <c:pt idx="164">
                  <c:v>42244</c:v>
                </c:pt>
                <c:pt idx="165">
                  <c:v>42247</c:v>
                </c:pt>
                <c:pt idx="166">
                  <c:v>42248</c:v>
                </c:pt>
                <c:pt idx="167">
                  <c:v>42249</c:v>
                </c:pt>
                <c:pt idx="168">
                  <c:v>42250</c:v>
                </c:pt>
                <c:pt idx="169">
                  <c:v>42251</c:v>
                </c:pt>
                <c:pt idx="170" formatCode="m/d/yyyy">
                  <c:v>42255</c:v>
                </c:pt>
                <c:pt idx="171" formatCode="m/d/yyyy">
                  <c:v>42256</c:v>
                </c:pt>
                <c:pt idx="172" formatCode="m/d/yyyy">
                  <c:v>42257</c:v>
                </c:pt>
                <c:pt idx="173" formatCode="m/d/yyyy">
                  <c:v>42258</c:v>
                </c:pt>
              </c:numCache>
            </c:numRef>
          </c:cat>
          <c:val>
            <c:numRef>
              <c:f>Plan1!$E$2:$E$175</c:f>
              <c:numCache>
                <c:formatCode>0.00</c:formatCode>
                <c:ptCount val="1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-0.99999999999997868</c:v>
                </c:pt>
                <c:pt idx="6">
                  <c:v>-0.99999999999997868</c:v>
                </c:pt>
                <c:pt idx="7">
                  <c:v>-0.99999999999997868</c:v>
                </c:pt>
                <c:pt idx="8">
                  <c:v>-0.99999999999997868</c:v>
                </c:pt>
                <c:pt idx="9">
                  <c:v>-20.000000000000018</c:v>
                </c:pt>
                <c:pt idx="10">
                  <c:v>-29.999999999999982</c:v>
                </c:pt>
                <c:pt idx="11">
                  <c:v>-29.999999999999982</c:v>
                </c:pt>
                <c:pt idx="12">
                  <c:v>-29.999999999999982</c:v>
                </c:pt>
                <c:pt idx="13">
                  <c:v>-29.999999999999982</c:v>
                </c:pt>
                <c:pt idx="14">
                  <c:v>-50</c:v>
                </c:pt>
                <c:pt idx="15">
                  <c:v>-50</c:v>
                </c:pt>
                <c:pt idx="16">
                  <c:v>-50</c:v>
                </c:pt>
                <c:pt idx="17">
                  <c:v>-50</c:v>
                </c:pt>
                <c:pt idx="18">
                  <c:v>-50</c:v>
                </c:pt>
                <c:pt idx="19">
                  <c:v>-50</c:v>
                </c:pt>
                <c:pt idx="20">
                  <c:v>-50</c:v>
                </c:pt>
                <c:pt idx="21">
                  <c:v>-50</c:v>
                </c:pt>
                <c:pt idx="22">
                  <c:v>-50</c:v>
                </c:pt>
                <c:pt idx="23">
                  <c:v>-50</c:v>
                </c:pt>
                <c:pt idx="24">
                  <c:v>-50</c:v>
                </c:pt>
                <c:pt idx="25">
                  <c:v>-50</c:v>
                </c:pt>
                <c:pt idx="26">
                  <c:v>-50</c:v>
                </c:pt>
                <c:pt idx="27">
                  <c:v>-50</c:v>
                </c:pt>
                <c:pt idx="28">
                  <c:v>-50</c:v>
                </c:pt>
                <c:pt idx="29">
                  <c:v>-50</c:v>
                </c:pt>
                <c:pt idx="30">
                  <c:v>-50</c:v>
                </c:pt>
                <c:pt idx="31">
                  <c:v>-50</c:v>
                </c:pt>
                <c:pt idx="32">
                  <c:v>-50</c:v>
                </c:pt>
                <c:pt idx="33">
                  <c:v>-50</c:v>
                </c:pt>
                <c:pt idx="34">
                  <c:v>-50</c:v>
                </c:pt>
                <c:pt idx="35">
                  <c:v>-50</c:v>
                </c:pt>
                <c:pt idx="36">
                  <c:v>-50</c:v>
                </c:pt>
                <c:pt idx="37">
                  <c:v>-50</c:v>
                </c:pt>
                <c:pt idx="38">
                  <c:v>-50</c:v>
                </c:pt>
                <c:pt idx="39">
                  <c:v>-50</c:v>
                </c:pt>
                <c:pt idx="40">
                  <c:v>-50</c:v>
                </c:pt>
                <c:pt idx="41">
                  <c:v>-50</c:v>
                </c:pt>
                <c:pt idx="42">
                  <c:v>-50</c:v>
                </c:pt>
                <c:pt idx="43">
                  <c:v>-50</c:v>
                </c:pt>
                <c:pt idx="44">
                  <c:v>-50</c:v>
                </c:pt>
                <c:pt idx="45">
                  <c:v>-50</c:v>
                </c:pt>
                <c:pt idx="46">
                  <c:v>-50</c:v>
                </c:pt>
                <c:pt idx="47">
                  <c:v>-50</c:v>
                </c:pt>
                <c:pt idx="48">
                  <c:v>-50</c:v>
                </c:pt>
                <c:pt idx="49">
                  <c:v>-50</c:v>
                </c:pt>
                <c:pt idx="50">
                  <c:v>-50</c:v>
                </c:pt>
                <c:pt idx="51">
                  <c:v>-50</c:v>
                </c:pt>
                <c:pt idx="52">
                  <c:v>-50</c:v>
                </c:pt>
                <c:pt idx="53">
                  <c:v>-50</c:v>
                </c:pt>
                <c:pt idx="54">
                  <c:v>-50</c:v>
                </c:pt>
                <c:pt idx="55">
                  <c:v>-50</c:v>
                </c:pt>
                <c:pt idx="56">
                  <c:v>-50</c:v>
                </c:pt>
                <c:pt idx="57">
                  <c:v>-50</c:v>
                </c:pt>
                <c:pt idx="58">
                  <c:v>-50</c:v>
                </c:pt>
                <c:pt idx="59">
                  <c:v>-50</c:v>
                </c:pt>
                <c:pt idx="60">
                  <c:v>-50</c:v>
                </c:pt>
                <c:pt idx="61">
                  <c:v>-50</c:v>
                </c:pt>
                <c:pt idx="62">
                  <c:v>-50</c:v>
                </c:pt>
                <c:pt idx="63">
                  <c:v>-50</c:v>
                </c:pt>
                <c:pt idx="64">
                  <c:v>-50</c:v>
                </c:pt>
                <c:pt idx="65">
                  <c:v>-50</c:v>
                </c:pt>
                <c:pt idx="66">
                  <c:v>-50</c:v>
                </c:pt>
                <c:pt idx="67">
                  <c:v>-50</c:v>
                </c:pt>
                <c:pt idx="68">
                  <c:v>-50</c:v>
                </c:pt>
                <c:pt idx="69">
                  <c:v>-50</c:v>
                </c:pt>
                <c:pt idx="70">
                  <c:v>-50</c:v>
                </c:pt>
                <c:pt idx="71">
                  <c:v>-50</c:v>
                </c:pt>
                <c:pt idx="72">
                  <c:v>-50</c:v>
                </c:pt>
                <c:pt idx="73">
                  <c:v>-50</c:v>
                </c:pt>
                <c:pt idx="74">
                  <c:v>-50</c:v>
                </c:pt>
                <c:pt idx="75">
                  <c:v>-50</c:v>
                </c:pt>
                <c:pt idx="76">
                  <c:v>-50</c:v>
                </c:pt>
                <c:pt idx="77">
                  <c:v>-50</c:v>
                </c:pt>
                <c:pt idx="78">
                  <c:v>-50</c:v>
                </c:pt>
                <c:pt idx="79">
                  <c:v>-50</c:v>
                </c:pt>
                <c:pt idx="80">
                  <c:v>-50</c:v>
                </c:pt>
                <c:pt idx="81">
                  <c:v>-50</c:v>
                </c:pt>
                <c:pt idx="82">
                  <c:v>-50</c:v>
                </c:pt>
                <c:pt idx="83">
                  <c:v>-50</c:v>
                </c:pt>
                <c:pt idx="84">
                  <c:v>-50</c:v>
                </c:pt>
                <c:pt idx="85">
                  <c:v>-50</c:v>
                </c:pt>
                <c:pt idx="86">
                  <c:v>-50</c:v>
                </c:pt>
                <c:pt idx="87">
                  <c:v>-50</c:v>
                </c:pt>
                <c:pt idx="88">
                  <c:v>-50</c:v>
                </c:pt>
                <c:pt idx="89">
                  <c:v>-50</c:v>
                </c:pt>
                <c:pt idx="90">
                  <c:v>-59.999999999999964</c:v>
                </c:pt>
                <c:pt idx="91">
                  <c:v>-70.000000000000014</c:v>
                </c:pt>
                <c:pt idx="92">
                  <c:v>-79.999999999999986</c:v>
                </c:pt>
                <c:pt idx="93">
                  <c:v>-79.999999999999986</c:v>
                </c:pt>
                <c:pt idx="94">
                  <c:v>-79.999999999999986</c:v>
                </c:pt>
                <c:pt idx="95">
                  <c:v>-79.999999999999986</c:v>
                </c:pt>
                <c:pt idx="96">
                  <c:v>-79.999999999999986</c:v>
                </c:pt>
                <c:pt idx="97">
                  <c:v>-79.999999999999986</c:v>
                </c:pt>
                <c:pt idx="98">
                  <c:v>-79.999999999999986</c:v>
                </c:pt>
                <c:pt idx="99">
                  <c:v>-79.999999999999986</c:v>
                </c:pt>
                <c:pt idx="100">
                  <c:v>-79.999999999999986</c:v>
                </c:pt>
                <c:pt idx="101">
                  <c:v>-79.999999999999986</c:v>
                </c:pt>
                <c:pt idx="102">
                  <c:v>-79.999999999999986</c:v>
                </c:pt>
                <c:pt idx="103">
                  <c:v>-79.999999999999986</c:v>
                </c:pt>
                <c:pt idx="104">
                  <c:v>-79.999999999999986</c:v>
                </c:pt>
                <c:pt idx="105">
                  <c:v>-79.999999999999986</c:v>
                </c:pt>
                <c:pt idx="106">
                  <c:v>-79.999999999999986</c:v>
                </c:pt>
                <c:pt idx="107">
                  <c:v>-79.999999999999986</c:v>
                </c:pt>
                <c:pt idx="108">
                  <c:v>-79.999999999999986</c:v>
                </c:pt>
                <c:pt idx="109">
                  <c:v>-90.000000000000028</c:v>
                </c:pt>
                <c:pt idx="110">
                  <c:v>-100</c:v>
                </c:pt>
                <c:pt idx="111">
                  <c:v>-100</c:v>
                </c:pt>
                <c:pt idx="112">
                  <c:v>-100</c:v>
                </c:pt>
                <c:pt idx="113">
                  <c:v>-100</c:v>
                </c:pt>
                <c:pt idx="114">
                  <c:v>-100</c:v>
                </c:pt>
                <c:pt idx="115">
                  <c:v>-100</c:v>
                </c:pt>
                <c:pt idx="116">
                  <c:v>-100</c:v>
                </c:pt>
                <c:pt idx="117">
                  <c:v>-100</c:v>
                </c:pt>
                <c:pt idx="118">
                  <c:v>-100</c:v>
                </c:pt>
                <c:pt idx="119">
                  <c:v>-100</c:v>
                </c:pt>
                <c:pt idx="120">
                  <c:v>-100</c:v>
                </c:pt>
                <c:pt idx="121">
                  <c:v>-100</c:v>
                </c:pt>
                <c:pt idx="122">
                  <c:v>-100</c:v>
                </c:pt>
                <c:pt idx="123">
                  <c:v>-100</c:v>
                </c:pt>
                <c:pt idx="124">
                  <c:v>-100</c:v>
                </c:pt>
                <c:pt idx="125">
                  <c:v>-100</c:v>
                </c:pt>
                <c:pt idx="126">
                  <c:v>-100</c:v>
                </c:pt>
                <c:pt idx="127">
                  <c:v>-100</c:v>
                </c:pt>
                <c:pt idx="128">
                  <c:v>-100</c:v>
                </c:pt>
                <c:pt idx="129">
                  <c:v>-100</c:v>
                </c:pt>
                <c:pt idx="130">
                  <c:v>-100</c:v>
                </c:pt>
                <c:pt idx="131">
                  <c:v>-100</c:v>
                </c:pt>
                <c:pt idx="132">
                  <c:v>-100</c:v>
                </c:pt>
                <c:pt idx="133">
                  <c:v>-100</c:v>
                </c:pt>
                <c:pt idx="134">
                  <c:v>-100</c:v>
                </c:pt>
                <c:pt idx="135">
                  <c:v>-100</c:v>
                </c:pt>
                <c:pt idx="136">
                  <c:v>-100</c:v>
                </c:pt>
                <c:pt idx="137">
                  <c:v>-100</c:v>
                </c:pt>
                <c:pt idx="138">
                  <c:v>-100</c:v>
                </c:pt>
                <c:pt idx="139">
                  <c:v>-100</c:v>
                </c:pt>
                <c:pt idx="140">
                  <c:v>-100</c:v>
                </c:pt>
                <c:pt idx="141">
                  <c:v>-100</c:v>
                </c:pt>
                <c:pt idx="142">
                  <c:v>-100</c:v>
                </c:pt>
                <c:pt idx="143">
                  <c:v>-100</c:v>
                </c:pt>
                <c:pt idx="144">
                  <c:v>-100</c:v>
                </c:pt>
                <c:pt idx="145">
                  <c:v>-100</c:v>
                </c:pt>
                <c:pt idx="146">
                  <c:v>-100</c:v>
                </c:pt>
                <c:pt idx="147">
                  <c:v>-100</c:v>
                </c:pt>
                <c:pt idx="148">
                  <c:v>-100</c:v>
                </c:pt>
                <c:pt idx="149">
                  <c:v>-100</c:v>
                </c:pt>
                <c:pt idx="150">
                  <c:v>-100</c:v>
                </c:pt>
                <c:pt idx="151">
                  <c:v>-100</c:v>
                </c:pt>
                <c:pt idx="152">
                  <c:v>-100</c:v>
                </c:pt>
                <c:pt idx="153">
                  <c:v>-100</c:v>
                </c:pt>
                <c:pt idx="154">
                  <c:v>-100</c:v>
                </c:pt>
                <c:pt idx="155">
                  <c:v>-100</c:v>
                </c:pt>
                <c:pt idx="156">
                  <c:v>-100</c:v>
                </c:pt>
                <c:pt idx="157">
                  <c:v>-100</c:v>
                </c:pt>
                <c:pt idx="158">
                  <c:v>-100</c:v>
                </c:pt>
                <c:pt idx="159">
                  <c:v>-100</c:v>
                </c:pt>
                <c:pt idx="160">
                  <c:v>-100</c:v>
                </c:pt>
                <c:pt idx="161">
                  <c:v>-100</c:v>
                </c:pt>
                <c:pt idx="162">
                  <c:v>-100</c:v>
                </c:pt>
                <c:pt idx="163">
                  <c:v>-100</c:v>
                </c:pt>
                <c:pt idx="164">
                  <c:v>-100</c:v>
                </c:pt>
                <c:pt idx="165">
                  <c:v>-100</c:v>
                </c:pt>
                <c:pt idx="166">
                  <c:v>-100</c:v>
                </c:pt>
                <c:pt idx="167">
                  <c:v>-100</c:v>
                </c:pt>
                <c:pt idx="168">
                  <c:v>-100</c:v>
                </c:pt>
                <c:pt idx="169">
                  <c:v>-100</c:v>
                </c:pt>
                <c:pt idx="170">
                  <c:v>-100</c:v>
                </c:pt>
                <c:pt idx="171">
                  <c:v>-100</c:v>
                </c:pt>
                <c:pt idx="172">
                  <c:v>-100</c:v>
                </c:pt>
                <c:pt idx="173">
                  <c:v>-100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2019</c:v>
                </c:pt>
              </c:strCache>
            </c:strRef>
          </c:tx>
          <c:spPr>
            <a:ln w="50800">
              <a:solidFill>
                <a:srgbClr val="000066"/>
              </a:solidFill>
            </a:ln>
          </c:spPr>
          <c:marker>
            <c:symbol val="none"/>
          </c:marker>
          <c:dPt>
            <c:idx val="103"/>
            <c:bubble3D val="0"/>
          </c:dPt>
          <c:dPt>
            <c:idx val="132"/>
            <c:bubble3D val="0"/>
          </c:dPt>
          <c:cat>
            <c:numRef>
              <c:f>Plan1!$A$2:$A$175</c:f>
              <c:numCache>
                <c:formatCode>d/m/yy;@</c:formatCode>
                <c:ptCount val="174"/>
                <c:pt idx="0">
                  <c:v>42006</c:v>
                </c:pt>
                <c:pt idx="1">
                  <c:v>42009</c:v>
                </c:pt>
                <c:pt idx="2">
                  <c:v>42010</c:v>
                </c:pt>
                <c:pt idx="3">
                  <c:v>42011</c:v>
                </c:pt>
                <c:pt idx="4">
                  <c:v>42012</c:v>
                </c:pt>
                <c:pt idx="5">
                  <c:v>42013</c:v>
                </c:pt>
                <c:pt idx="6">
                  <c:v>42016</c:v>
                </c:pt>
                <c:pt idx="7">
                  <c:v>42017</c:v>
                </c:pt>
                <c:pt idx="8">
                  <c:v>42018</c:v>
                </c:pt>
                <c:pt idx="9">
                  <c:v>42019</c:v>
                </c:pt>
                <c:pt idx="10">
                  <c:v>42020</c:v>
                </c:pt>
                <c:pt idx="11">
                  <c:v>42023</c:v>
                </c:pt>
                <c:pt idx="12">
                  <c:v>42024</c:v>
                </c:pt>
                <c:pt idx="13">
                  <c:v>42025</c:v>
                </c:pt>
                <c:pt idx="14">
                  <c:v>42026</c:v>
                </c:pt>
                <c:pt idx="15">
                  <c:v>42027</c:v>
                </c:pt>
                <c:pt idx="16">
                  <c:v>42030</c:v>
                </c:pt>
                <c:pt idx="17">
                  <c:v>42031</c:v>
                </c:pt>
                <c:pt idx="18">
                  <c:v>42032</c:v>
                </c:pt>
                <c:pt idx="19">
                  <c:v>42033</c:v>
                </c:pt>
                <c:pt idx="20">
                  <c:v>42034</c:v>
                </c:pt>
                <c:pt idx="21">
                  <c:v>42037</c:v>
                </c:pt>
                <c:pt idx="22">
                  <c:v>42038</c:v>
                </c:pt>
                <c:pt idx="23">
                  <c:v>42039</c:v>
                </c:pt>
                <c:pt idx="24">
                  <c:v>42040</c:v>
                </c:pt>
                <c:pt idx="25">
                  <c:v>42041</c:v>
                </c:pt>
                <c:pt idx="26">
                  <c:v>42044</c:v>
                </c:pt>
                <c:pt idx="27">
                  <c:v>42045</c:v>
                </c:pt>
                <c:pt idx="28">
                  <c:v>42046</c:v>
                </c:pt>
                <c:pt idx="29">
                  <c:v>42047</c:v>
                </c:pt>
                <c:pt idx="30">
                  <c:v>42048</c:v>
                </c:pt>
                <c:pt idx="31">
                  <c:v>42053</c:v>
                </c:pt>
                <c:pt idx="32">
                  <c:v>42054</c:v>
                </c:pt>
                <c:pt idx="33">
                  <c:v>42055</c:v>
                </c:pt>
                <c:pt idx="34">
                  <c:v>42058</c:v>
                </c:pt>
                <c:pt idx="35">
                  <c:v>42059</c:v>
                </c:pt>
                <c:pt idx="36">
                  <c:v>42060</c:v>
                </c:pt>
                <c:pt idx="37">
                  <c:v>42061</c:v>
                </c:pt>
                <c:pt idx="38">
                  <c:v>42062</c:v>
                </c:pt>
                <c:pt idx="39">
                  <c:v>42065</c:v>
                </c:pt>
                <c:pt idx="40">
                  <c:v>42066</c:v>
                </c:pt>
                <c:pt idx="41">
                  <c:v>42067</c:v>
                </c:pt>
                <c:pt idx="42">
                  <c:v>42068</c:v>
                </c:pt>
                <c:pt idx="43">
                  <c:v>42069</c:v>
                </c:pt>
                <c:pt idx="44">
                  <c:v>42072</c:v>
                </c:pt>
                <c:pt idx="45">
                  <c:v>42073</c:v>
                </c:pt>
                <c:pt idx="46">
                  <c:v>42074</c:v>
                </c:pt>
                <c:pt idx="47">
                  <c:v>42075</c:v>
                </c:pt>
                <c:pt idx="48">
                  <c:v>42076</c:v>
                </c:pt>
                <c:pt idx="49">
                  <c:v>42079</c:v>
                </c:pt>
                <c:pt idx="50">
                  <c:v>42080</c:v>
                </c:pt>
                <c:pt idx="51">
                  <c:v>42081</c:v>
                </c:pt>
                <c:pt idx="52">
                  <c:v>42082</c:v>
                </c:pt>
                <c:pt idx="53">
                  <c:v>42083</c:v>
                </c:pt>
                <c:pt idx="54">
                  <c:v>42086</c:v>
                </c:pt>
                <c:pt idx="55">
                  <c:v>42087</c:v>
                </c:pt>
                <c:pt idx="56">
                  <c:v>42088</c:v>
                </c:pt>
                <c:pt idx="57">
                  <c:v>42089</c:v>
                </c:pt>
                <c:pt idx="58">
                  <c:v>42090</c:v>
                </c:pt>
                <c:pt idx="59">
                  <c:v>42093</c:v>
                </c:pt>
                <c:pt idx="60">
                  <c:v>42094</c:v>
                </c:pt>
                <c:pt idx="61">
                  <c:v>42095</c:v>
                </c:pt>
                <c:pt idx="62">
                  <c:v>42096</c:v>
                </c:pt>
                <c:pt idx="63">
                  <c:v>42100</c:v>
                </c:pt>
                <c:pt idx="64">
                  <c:v>42101</c:v>
                </c:pt>
                <c:pt idx="65">
                  <c:v>42102</c:v>
                </c:pt>
                <c:pt idx="66">
                  <c:v>42103</c:v>
                </c:pt>
                <c:pt idx="67">
                  <c:v>42104</c:v>
                </c:pt>
                <c:pt idx="68">
                  <c:v>42107</c:v>
                </c:pt>
                <c:pt idx="69">
                  <c:v>42108</c:v>
                </c:pt>
                <c:pt idx="70">
                  <c:v>42109</c:v>
                </c:pt>
                <c:pt idx="71">
                  <c:v>42110</c:v>
                </c:pt>
                <c:pt idx="72">
                  <c:v>42111</c:v>
                </c:pt>
                <c:pt idx="73">
                  <c:v>42114</c:v>
                </c:pt>
                <c:pt idx="74">
                  <c:v>42116</c:v>
                </c:pt>
                <c:pt idx="75">
                  <c:v>42117</c:v>
                </c:pt>
                <c:pt idx="76">
                  <c:v>42118</c:v>
                </c:pt>
                <c:pt idx="77">
                  <c:v>42121</c:v>
                </c:pt>
                <c:pt idx="78">
                  <c:v>42122</c:v>
                </c:pt>
                <c:pt idx="79">
                  <c:v>42123</c:v>
                </c:pt>
                <c:pt idx="80">
                  <c:v>42124</c:v>
                </c:pt>
                <c:pt idx="81">
                  <c:v>42128</c:v>
                </c:pt>
                <c:pt idx="82">
                  <c:v>42129</c:v>
                </c:pt>
                <c:pt idx="83">
                  <c:v>42130</c:v>
                </c:pt>
                <c:pt idx="84">
                  <c:v>42131</c:v>
                </c:pt>
                <c:pt idx="85">
                  <c:v>42132</c:v>
                </c:pt>
                <c:pt idx="86">
                  <c:v>42135</c:v>
                </c:pt>
                <c:pt idx="87">
                  <c:v>42136</c:v>
                </c:pt>
                <c:pt idx="88">
                  <c:v>42137</c:v>
                </c:pt>
                <c:pt idx="89">
                  <c:v>42138</c:v>
                </c:pt>
                <c:pt idx="90">
                  <c:v>42139</c:v>
                </c:pt>
                <c:pt idx="91">
                  <c:v>42142</c:v>
                </c:pt>
                <c:pt idx="92">
                  <c:v>42143</c:v>
                </c:pt>
                <c:pt idx="93">
                  <c:v>42144</c:v>
                </c:pt>
                <c:pt idx="94">
                  <c:v>42145</c:v>
                </c:pt>
                <c:pt idx="95">
                  <c:v>42146</c:v>
                </c:pt>
                <c:pt idx="96">
                  <c:v>42149</c:v>
                </c:pt>
                <c:pt idx="97">
                  <c:v>42150</c:v>
                </c:pt>
                <c:pt idx="98">
                  <c:v>42151</c:v>
                </c:pt>
                <c:pt idx="99">
                  <c:v>42152</c:v>
                </c:pt>
                <c:pt idx="100">
                  <c:v>42153</c:v>
                </c:pt>
                <c:pt idx="101">
                  <c:v>42156</c:v>
                </c:pt>
                <c:pt idx="102">
                  <c:v>42157</c:v>
                </c:pt>
                <c:pt idx="103">
                  <c:v>42158</c:v>
                </c:pt>
                <c:pt idx="104">
                  <c:v>42160</c:v>
                </c:pt>
                <c:pt idx="105">
                  <c:v>42163</c:v>
                </c:pt>
                <c:pt idx="106">
                  <c:v>42164</c:v>
                </c:pt>
                <c:pt idx="107">
                  <c:v>42165</c:v>
                </c:pt>
                <c:pt idx="108">
                  <c:v>42166</c:v>
                </c:pt>
                <c:pt idx="109">
                  <c:v>42167</c:v>
                </c:pt>
                <c:pt idx="110">
                  <c:v>42170</c:v>
                </c:pt>
                <c:pt idx="111">
                  <c:v>42171</c:v>
                </c:pt>
                <c:pt idx="112">
                  <c:v>42172</c:v>
                </c:pt>
                <c:pt idx="113">
                  <c:v>42173</c:v>
                </c:pt>
                <c:pt idx="114">
                  <c:v>42174</c:v>
                </c:pt>
                <c:pt idx="115">
                  <c:v>42177</c:v>
                </c:pt>
                <c:pt idx="116">
                  <c:v>42178</c:v>
                </c:pt>
                <c:pt idx="117">
                  <c:v>42179</c:v>
                </c:pt>
                <c:pt idx="118">
                  <c:v>42180</c:v>
                </c:pt>
                <c:pt idx="119">
                  <c:v>42181</c:v>
                </c:pt>
                <c:pt idx="120">
                  <c:v>42184</c:v>
                </c:pt>
                <c:pt idx="121">
                  <c:v>42185</c:v>
                </c:pt>
                <c:pt idx="122">
                  <c:v>42186</c:v>
                </c:pt>
                <c:pt idx="123">
                  <c:v>42187</c:v>
                </c:pt>
                <c:pt idx="124">
                  <c:v>42188</c:v>
                </c:pt>
                <c:pt idx="125">
                  <c:v>42191</c:v>
                </c:pt>
                <c:pt idx="126">
                  <c:v>42192</c:v>
                </c:pt>
                <c:pt idx="127">
                  <c:v>42193</c:v>
                </c:pt>
                <c:pt idx="128">
                  <c:v>42194</c:v>
                </c:pt>
                <c:pt idx="129">
                  <c:v>42195</c:v>
                </c:pt>
                <c:pt idx="130">
                  <c:v>42198</c:v>
                </c:pt>
                <c:pt idx="131">
                  <c:v>42199</c:v>
                </c:pt>
                <c:pt idx="132">
                  <c:v>42200</c:v>
                </c:pt>
                <c:pt idx="133">
                  <c:v>42201</c:v>
                </c:pt>
                <c:pt idx="134">
                  <c:v>42202</c:v>
                </c:pt>
                <c:pt idx="135">
                  <c:v>42205</c:v>
                </c:pt>
                <c:pt idx="136">
                  <c:v>42206</c:v>
                </c:pt>
                <c:pt idx="137">
                  <c:v>42207</c:v>
                </c:pt>
                <c:pt idx="138">
                  <c:v>42208</c:v>
                </c:pt>
                <c:pt idx="139">
                  <c:v>42209</c:v>
                </c:pt>
                <c:pt idx="140">
                  <c:v>42212</c:v>
                </c:pt>
                <c:pt idx="141">
                  <c:v>42213</c:v>
                </c:pt>
                <c:pt idx="142">
                  <c:v>42214</c:v>
                </c:pt>
                <c:pt idx="143">
                  <c:v>42215</c:v>
                </c:pt>
                <c:pt idx="144">
                  <c:v>42216</c:v>
                </c:pt>
                <c:pt idx="145">
                  <c:v>42219</c:v>
                </c:pt>
                <c:pt idx="146">
                  <c:v>42220</c:v>
                </c:pt>
                <c:pt idx="147">
                  <c:v>42221</c:v>
                </c:pt>
                <c:pt idx="148">
                  <c:v>42222</c:v>
                </c:pt>
                <c:pt idx="149">
                  <c:v>42223</c:v>
                </c:pt>
                <c:pt idx="150">
                  <c:v>42226</c:v>
                </c:pt>
                <c:pt idx="151">
                  <c:v>42227</c:v>
                </c:pt>
                <c:pt idx="152">
                  <c:v>42228</c:v>
                </c:pt>
                <c:pt idx="153">
                  <c:v>42229</c:v>
                </c:pt>
                <c:pt idx="154">
                  <c:v>42230</c:v>
                </c:pt>
                <c:pt idx="155">
                  <c:v>42233</c:v>
                </c:pt>
                <c:pt idx="156">
                  <c:v>42234</c:v>
                </c:pt>
                <c:pt idx="157">
                  <c:v>42235</c:v>
                </c:pt>
                <c:pt idx="158">
                  <c:v>42236</c:v>
                </c:pt>
                <c:pt idx="159">
                  <c:v>42237</c:v>
                </c:pt>
                <c:pt idx="160">
                  <c:v>42240</c:v>
                </c:pt>
                <c:pt idx="161">
                  <c:v>42241</c:v>
                </c:pt>
                <c:pt idx="162">
                  <c:v>42242</c:v>
                </c:pt>
                <c:pt idx="163">
                  <c:v>42243</c:v>
                </c:pt>
                <c:pt idx="164">
                  <c:v>42244</c:v>
                </c:pt>
                <c:pt idx="165">
                  <c:v>42247</c:v>
                </c:pt>
                <c:pt idx="166">
                  <c:v>42248</c:v>
                </c:pt>
                <c:pt idx="167">
                  <c:v>42249</c:v>
                </c:pt>
                <c:pt idx="168">
                  <c:v>42250</c:v>
                </c:pt>
                <c:pt idx="169">
                  <c:v>42251</c:v>
                </c:pt>
                <c:pt idx="170" formatCode="m/d/yyyy">
                  <c:v>42255</c:v>
                </c:pt>
                <c:pt idx="171" formatCode="m/d/yyyy">
                  <c:v>42256</c:v>
                </c:pt>
                <c:pt idx="172" formatCode="m/d/yyyy">
                  <c:v>42257</c:v>
                </c:pt>
                <c:pt idx="173" formatCode="m/d/yyyy">
                  <c:v>42258</c:v>
                </c:pt>
              </c:numCache>
            </c:numRef>
          </c:cat>
          <c:val>
            <c:numRef>
              <c:f>Plan1!$F$2:$F$175</c:f>
              <c:numCache>
                <c:formatCode>General</c:formatCode>
                <c:ptCount val="174"/>
                <c:pt idx="5" formatCode="0.00">
                  <c:v>0</c:v>
                </c:pt>
                <c:pt idx="6" formatCode="0.00">
                  <c:v>-5.9999999999999609</c:v>
                </c:pt>
                <c:pt idx="7" formatCode="0.00">
                  <c:v>-5.9999999999999609</c:v>
                </c:pt>
                <c:pt idx="8" formatCode="0.00">
                  <c:v>-5.9999999999999609</c:v>
                </c:pt>
                <c:pt idx="9" formatCode="0.00">
                  <c:v>-5.9999999999999609</c:v>
                </c:pt>
                <c:pt idx="10" formatCode="0.00">
                  <c:v>-5.9999999999999609</c:v>
                </c:pt>
                <c:pt idx="11" formatCode="0.00">
                  <c:v>-5.9999999999999609</c:v>
                </c:pt>
                <c:pt idx="12" formatCode="0.00">
                  <c:v>-5.9999999999999609</c:v>
                </c:pt>
                <c:pt idx="13" formatCode="0.00">
                  <c:v>-5.9999999999999609</c:v>
                </c:pt>
                <c:pt idx="14" formatCode="0.00">
                  <c:v>-5.9999999999999609</c:v>
                </c:pt>
                <c:pt idx="15" formatCode="0.00">
                  <c:v>-5.9999999999999609</c:v>
                </c:pt>
                <c:pt idx="16" formatCode="0.00">
                  <c:v>-5.9999999999999609</c:v>
                </c:pt>
                <c:pt idx="17" formatCode="0.00">
                  <c:v>-5.9999999999999609</c:v>
                </c:pt>
                <c:pt idx="18" formatCode="0.00">
                  <c:v>-5.9999999999999609</c:v>
                </c:pt>
                <c:pt idx="19" formatCode="0.00">
                  <c:v>-5.9999999999999609</c:v>
                </c:pt>
                <c:pt idx="20" formatCode="0.00">
                  <c:v>-25.999999999999979</c:v>
                </c:pt>
                <c:pt idx="21" formatCode="0.00">
                  <c:v>-25.999999999999979</c:v>
                </c:pt>
                <c:pt idx="22" formatCode="0.00">
                  <c:v>-25.999999999999979</c:v>
                </c:pt>
                <c:pt idx="23" formatCode="0.00">
                  <c:v>-25.999999999999979</c:v>
                </c:pt>
                <c:pt idx="24" formatCode="0.00">
                  <c:v>-5.9999999999999609</c:v>
                </c:pt>
                <c:pt idx="25" formatCode="0.00">
                  <c:v>-25.999999999999979</c:v>
                </c:pt>
                <c:pt idx="26" formatCode="0.00">
                  <c:v>-15.999999999999925</c:v>
                </c:pt>
                <c:pt idx="27" formatCode="0.00">
                  <c:v>-10.999999999999943</c:v>
                </c:pt>
                <c:pt idx="28" formatCode="0.00">
                  <c:v>-5.9999999999999609</c:v>
                </c:pt>
                <c:pt idx="29" formatCode="0.00">
                  <c:v>-15.999999999999925</c:v>
                </c:pt>
                <c:pt idx="30" formatCode="0.00">
                  <c:v>-15.999999999999925</c:v>
                </c:pt>
                <c:pt idx="31" formatCode="0.00">
                  <c:v>-15.999999999999925</c:v>
                </c:pt>
                <c:pt idx="32" formatCode="0.00">
                  <c:v>-15.999999999999925</c:v>
                </c:pt>
                <c:pt idx="33" formatCode="0.00">
                  <c:v>-15.999999999999925</c:v>
                </c:pt>
                <c:pt idx="34" formatCode="0.00">
                  <c:v>-25.999999999999979</c:v>
                </c:pt>
                <c:pt idx="35" formatCode="0.00">
                  <c:v>-20.999999999999996</c:v>
                </c:pt>
                <c:pt idx="36" formatCode="0.00">
                  <c:v>-25.999999999999979</c:v>
                </c:pt>
                <c:pt idx="37" formatCode="0.00">
                  <c:v>-25.999999999999979</c:v>
                </c:pt>
                <c:pt idx="38" formatCode="0.00">
                  <c:v>-25.999999999999979</c:v>
                </c:pt>
                <c:pt idx="39" formatCode="0.00">
                  <c:v>-25.999999999999979</c:v>
                </c:pt>
                <c:pt idx="40" formatCode="0.00">
                  <c:v>-25.999999999999979</c:v>
                </c:pt>
                <c:pt idx="41" formatCode="0.00">
                  <c:v>-25.999999999999979</c:v>
                </c:pt>
                <c:pt idx="42" formatCode="0.00">
                  <c:v>-25.999999999999979</c:v>
                </c:pt>
                <c:pt idx="43" formatCode="0.00">
                  <c:v>-25.999999999999979</c:v>
                </c:pt>
                <c:pt idx="44" formatCode="0.00">
                  <c:v>-25.999999999999979</c:v>
                </c:pt>
                <c:pt idx="45" formatCode="0.00">
                  <c:v>-25.999999999999979</c:v>
                </c:pt>
                <c:pt idx="46" formatCode="0.00">
                  <c:v>-25.999999999999979</c:v>
                </c:pt>
                <c:pt idx="47" formatCode="0.00">
                  <c:v>-25.999999999999979</c:v>
                </c:pt>
                <c:pt idx="48" formatCode="0.00">
                  <c:v>-35.999999999999943</c:v>
                </c:pt>
                <c:pt idx="49" formatCode="0.00">
                  <c:v>-25.999999999999979</c:v>
                </c:pt>
                <c:pt idx="50" formatCode="0.00">
                  <c:v>-25.999999999999979</c:v>
                </c:pt>
                <c:pt idx="51" formatCode="0.00">
                  <c:v>-30.999999999999961</c:v>
                </c:pt>
                <c:pt idx="52" formatCode="0.00">
                  <c:v>-30.999999999999961</c:v>
                </c:pt>
                <c:pt idx="53" formatCode="0.00">
                  <c:v>-30.999999999999961</c:v>
                </c:pt>
                <c:pt idx="54" formatCode="0.00">
                  <c:v>-25.999999999999979</c:v>
                </c:pt>
                <c:pt idx="55" formatCode="0.00">
                  <c:v>-25.999999999999979</c:v>
                </c:pt>
                <c:pt idx="56" formatCode="0.00">
                  <c:v>-25.999999999999979</c:v>
                </c:pt>
                <c:pt idx="57" formatCode="0.00">
                  <c:v>-25.999999999999979</c:v>
                </c:pt>
                <c:pt idx="58" formatCode="0.00">
                  <c:v>-25.999999999999979</c:v>
                </c:pt>
                <c:pt idx="59" formatCode="0.00">
                  <c:v>-25.999999999999979</c:v>
                </c:pt>
                <c:pt idx="60" formatCode="0.00">
                  <c:v>-25.999999999999979</c:v>
                </c:pt>
                <c:pt idx="61" formatCode="0.00">
                  <c:v>-30.999999999999961</c:v>
                </c:pt>
                <c:pt idx="62" formatCode="0.00">
                  <c:v>-30.999999999999961</c:v>
                </c:pt>
                <c:pt idx="63" formatCode="0.00">
                  <c:v>-30.999999999999961</c:v>
                </c:pt>
                <c:pt idx="64" formatCode="0.00">
                  <c:v>-30.999999999999961</c:v>
                </c:pt>
                <c:pt idx="65" formatCode="0.00">
                  <c:v>-30.999999999999961</c:v>
                </c:pt>
                <c:pt idx="66" formatCode="0.00">
                  <c:v>-30.999999999999961</c:v>
                </c:pt>
                <c:pt idx="67" formatCode="0.00">
                  <c:v>-25.999999999999979</c:v>
                </c:pt>
                <c:pt idx="68" formatCode="0.00">
                  <c:v>-20.999999999999996</c:v>
                </c:pt>
                <c:pt idx="69" formatCode="0.00">
                  <c:v>-20.999999999999996</c:v>
                </c:pt>
                <c:pt idx="70" formatCode="0.00">
                  <c:v>-20.999999999999996</c:v>
                </c:pt>
                <c:pt idx="71" formatCode="0.00">
                  <c:v>-35.999999999999943</c:v>
                </c:pt>
                <c:pt idx="72" formatCode="0.00">
                  <c:v>-35.999999999999943</c:v>
                </c:pt>
                <c:pt idx="73" formatCode="0.00">
                  <c:v>-35.999999999999943</c:v>
                </c:pt>
                <c:pt idx="74" formatCode="0.00">
                  <c:v>-35.999999999999943</c:v>
                </c:pt>
                <c:pt idx="75" formatCode="0.00">
                  <c:v>-30.999999999999961</c:v>
                </c:pt>
                <c:pt idx="76" formatCode="0.00">
                  <c:v>-35.999999999999943</c:v>
                </c:pt>
                <c:pt idx="77" formatCode="0.00">
                  <c:v>-30.999999999999961</c:v>
                </c:pt>
                <c:pt idx="78" formatCode="0.00">
                  <c:v>-30.999999999999961</c:v>
                </c:pt>
                <c:pt idx="79" formatCode="0.00">
                  <c:v>-30.999999999999961</c:v>
                </c:pt>
                <c:pt idx="80" formatCode="0.00">
                  <c:v>-35.999999999999943</c:v>
                </c:pt>
                <c:pt idx="81" formatCode="0.00">
                  <c:v>-30.999999999999961</c:v>
                </c:pt>
                <c:pt idx="82" formatCode="0.00">
                  <c:v>-30.999999999999961</c:v>
                </c:pt>
                <c:pt idx="83" formatCode="0.00">
                  <c:v>-30.999999999999961</c:v>
                </c:pt>
                <c:pt idx="84" formatCode="0.00">
                  <c:v>-35.999999999999943</c:v>
                </c:pt>
                <c:pt idx="85" formatCode="0.00">
                  <c:v>-35.999999999999943</c:v>
                </c:pt>
                <c:pt idx="86" formatCode="0.00">
                  <c:v>-46</c:v>
                </c:pt>
                <c:pt idx="87" formatCode="0.00">
                  <c:v>-46</c:v>
                </c:pt>
                <c:pt idx="88" formatCode="0.00">
                  <c:v>-46</c:v>
                </c:pt>
                <c:pt idx="89" formatCode="0.00">
                  <c:v>-46</c:v>
                </c:pt>
                <c:pt idx="90" formatCode="0.00">
                  <c:v>-46.999999999999972</c:v>
                </c:pt>
                <c:pt idx="91" formatCode="0.00">
                  <c:v>-47.999999999999957</c:v>
                </c:pt>
                <c:pt idx="92" formatCode="0.00">
                  <c:v>-55.999999999999957</c:v>
                </c:pt>
                <c:pt idx="93" formatCode="0.00">
                  <c:v>-55.999999999999957</c:v>
                </c:pt>
                <c:pt idx="94" formatCode="0.00">
                  <c:v>-55.999999999999957</c:v>
                </c:pt>
                <c:pt idx="95" formatCode="0.00">
                  <c:v>-55.999999999999957</c:v>
                </c:pt>
                <c:pt idx="96" formatCode="0.00">
                  <c:v>-55.999999999999957</c:v>
                </c:pt>
                <c:pt idx="97" formatCode="0.00">
                  <c:v>-55.999999999999957</c:v>
                </c:pt>
                <c:pt idx="98" formatCode="0.00">
                  <c:v>-55.999999999999957</c:v>
                </c:pt>
                <c:pt idx="99" formatCode="0.00">
                  <c:v>-55.999999999999957</c:v>
                </c:pt>
                <c:pt idx="100" formatCode="0.00">
                  <c:v>-55.999999999999957</c:v>
                </c:pt>
                <c:pt idx="101" formatCode="0.00">
                  <c:v>-55.999999999999957</c:v>
                </c:pt>
                <c:pt idx="102" formatCode="0.00">
                  <c:v>-55.999999999999957</c:v>
                </c:pt>
                <c:pt idx="103" formatCode="0.00">
                  <c:v>-55.999999999999957</c:v>
                </c:pt>
                <c:pt idx="104" formatCode="0.00">
                  <c:v>-55.999999999999957</c:v>
                </c:pt>
                <c:pt idx="105" formatCode="0.00">
                  <c:v>-55.999999999999957</c:v>
                </c:pt>
                <c:pt idx="106" formatCode="0.00">
                  <c:v>-55.999999999999957</c:v>
                </c:pt>
                <c:pt idx="107" formatCode="0.00">
                  <c:v>-55.999999999999957</c:v>
                </c:pt>
                <c:pt idx="108" formatCode="0.00">
                  <c:v>-55.999999999999957</c:v>
                </c:pt>
                <c:pt idx="109" formatCode="0.00">
                  <c:v>-55.999999999999957</c:v>
                </c:pt>
                <c:pt idx="110" formatCode="0.00">
                  <c:v>-55.999999999999957</c:v>
                </c:pt>
                <c:pt idx="111" formatCode="0.00">
                  <c:v>-55.999999999999957</c:v>
                </c:pt>
                <c:pt idx="112" formatCode="0.00">
                  <c:v>-55.999999999999957</c:v>
                </c:pt>
                <c:pt idx="113" formatCode="0.00">
                  <c:v>-55.999999999999957</c:v>
                </c:pt>
                <c:pt idx="114" formatCode="0.00">
                  <c:v>-55.999999999999957</c:v>
                </c:pt>
                <c:pt idx="115" formatCode="0.00">
                  <c:v>-55.999999999999957</c:v>
                </c:pt>
                <c:pt idx="116" formatCode="0.00">
                  <c:v>-55.999999999999957</c:v>
                </c:pt>
                <c:pt idx="117" formatCode="0.00">
                  <c:v>-55.999999999999957</c:v>
                </c:pt>
                <c:pt idx="118" formatCode="0.00">
                  <c:v>-55.999999999999957</c:v>
                </c:pt>
                <c:pt idx="119" formatCode="0.00">
                  <c:v>-55.999999999999957</c:v>
                </c:pt>
                <c:pt idx="120" formatCode="0.00">
                  <c:v>-55.999999999999957</c:v>
                </c:pt>
                <c:pt idx="121" formatCode="0.00">
                  <c:v>-55.999999999999957</c:v>
                </c:pt>
                <c:pt idx="122" formatCode="0.00">
                  <c:v>-55.999999999999957</c:v>
                </c:pt>
                <c:pt idx="123" formatCode="0.00">
                  <c:v>-55.999999999999957</c:v>
                </c:pt>
                <c:pt idx="124" formatCode="0.00">
                  <c:v>-55.999999999999957</c:v>
                </c:pt>
                <c:pt idx="125" formatCode="0.00">
                  <c:v>-55.999999999999957</c:v>
                </c:pt>
                <c:pt idx="126" formatCode="0.00">
                  <c:v>-55.999999999999957</c:v>
                </c:pt>
                <c:pt idx="127" formatCode="0.00">
                  <c:v>-55.999999999999957</c:v>
                </c:pt>
                <c:pt idx="128" formatCode="0.00">
                  <c:v>-55.999999999999957</c:v>
                </c:pt>
                <c:pt idx="129" formatCode="0.00">
                  <c:v>-55.999999999999957</c:v>
                </c:pt>
                <c:pt idx="130" formatCode="0.00">
                  <c:v>-55.999999999999957</c:v>
                </c:pt>
                <c:pt idx="131" formatCode="0.00">
                  <c:v>-55.999999999999957</c:v>
                </c:pt>
                <c:pt idx="132" formatCode="0.00">
                  <c:v>-55.999999999999957</c:v>
                </c:pt>
                <c:pt idx="133" formatCode="0.00">
                  <c:v>-55.999999999999957</c:v>
                </c:pt>
                <c:pt idx="134" formatCode="0.00">
                  <c:v>-55.999999999999957</c:v>
                </c:pt>
                <c:pt idx="135" formatCode="0.00">
                  <c:v>-55.999999999999957</c:v>
                </c:pt>
                <c:pt idx="136" formatCode="0.00">
                  <c:v>-55.999999999999957</c:v>
                </c:pt>
                <c:pt idx="137" formatCode="0.00">
                  <c:v>-55.999999999999957</c:v>
                </c:pt>
                <c:pt idx="138" formatCode="0.00">
                  <c:v>-55.999999999999957</c:v>
                </c:pt>
                <c:pt idx="139" formatCode="0.00">
                  <c:v>-55.999999999999957</c:v>
                </c:pt>
                <c:pt idx="140" formatCode="0.00">
                  <c:v>-55.999999999999957</c:v>
                </c:pt>
                <c:pt idx="141" formatCode="0.00">
                  <c:v>-55.999999999999957</c:v>
                </c:pt>
                <c:pt idx="142" formatCode="0.00">
                  <c:v>-55.999999999999957</c:v>
                </c:pt>
                <c:pt idx="143" formatCode="0.00">
                  <c:v>-55.999999999999957</c:v>
                </c:pt>
                <c:pt idx="144" formatCode="0.00">
                  <c:v>-55.999999999999957</c:v>
                </c:pt>
                <c:pt idx="145" formatCode="0.00">
                  <c:v>-55.999999999999957</c:v>
                </c:pt>
                <c:pt idx="146" formatCode="0.00">
                  <c:v>-55.999999999999957</c:v>
                </c:pt>
                <c:pt idx="147" formatCode="0.00">
                  <c:v>-55.999999999999957</c:v>
                </c:pt>
                <c:pt idx="148" formatCode="0.00">
                  <c:v>-55.999999999999957</c:v>
                </c:pt>
                <c:pt idx="149" formatCode="0.00">
                  <c:v>-55.999999999999957</c:v>
                </c:pt>
                <c:pt idx="150" formatCode="0.00">
                  <c:v>-55.999999999999957</c:v>
                </c:pt>
                <c:pt idx="151" formatCode="0.00">
                  <c:v>-55.999999999999957</c:v>
                </c:pt>
                <c:pt idx="152" formatCode="0.00">
                  <c:v>-55.999999999999957</c:v>
                </c:pt>
                <c:pt idx="153" formatCode="0.00">
                  <c:v>-55.999999999999957</c:v>
                </c:pt>
                <c:pt idx="154" formatCode="0.00">
                  <c:v>-55.999999999999957</c:v>
                </c:pt>
                <c:pt idx="155" formatCode="0.00">
                  <c:v>-55.999999999999957</c:v>
                </c:pt>
                <c:pt idx="156" formatCode="0.00">
                  <c:v>-55.999999999999957</c:v>
                </c:pt>
                <c:pt idx="157" formatCode="0.00">
                  <c:v>-55.999999999999957</c:v>
                </c:pt>
                <c:pt idx="158" formatCode="0.00">
                  <c:v>-55.999999999999957</c:v>
                </c:pt>
                <c:pt idx="159" formatCode="0.00">
                  <c:v>-55.999999999999957</c:v>
                </c:pt>
                <c:pt idx="160" formatCode="0.00">
                  <c:v>-55.999999999999957</c:v>
                </c:pt>
                <c:pt idx="161" formatCode="0.00">
                  <c:v>-55.999999999999957</c:v>
                </c:pt>
                <c:pt idx="162" formatCode="0.00">
                  <c:v>-55.999999999999957</c:v>
                </c:pt>
                <c:pt idx="163" formatCode="0.00">
                  <c:v>-55.999999999999957</c:v>
                </c:pt>
                <c:pt idx="164" formatCode="0.00">
                  <c:v>-55.999999999999957</c:v>
                </c:pt>
                <c:pt idx="165" formatCode="0.00">
                  <c:v>-55.999999999999957</c:v>
                </c:pt>
                <c:pt idx="166" formatCode="0.00">
                  <c:v>-55.999999999999957</c:v>
                </c:pt>
                <c:pt idx="167" formatCode="0.00">
                  <c:v>-55.999999999999957</c:v>
                </c:pt>
                <c:pt idx="168" formatCode="0.00">
                  <c:v>-55.999999999999957</c:v>
                </c:pt>
                <c:pt idx="169" formatCode="0.00">
                  <c:v>-55.999999999999957</c:v>
                </c:pt>
                <c:pt idx="170" formatCode="0.00">
                  <c:v>-55.999999999999957</c:v>
                </c:pt>
                <c:pt idx="171" formatCode="0.00">
                  <c:v>-55.999999999999957</c:v>
                </c:pt>
                <c:pt idx="172" formatCode="0.00">
                  <c:v>-55.999999999999957</c:v>
                </c:pt>
                <c:pt idx="173" formatCode="0.00">
                  <c:v>-55.999999999999957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z</c:v>
                </c:pt>
              </c:strCache>
            </c:strRef>
          </c:tx>
          <c:spPr>
            <a:ln w="12700">
              <a:solidFill>
                <a:schemeClr val="bg1">
                  <a:lumMod val="50000"/>
                </a:schemeClr>
              </a:solidFill>
              <a:prstDash val="sysDot"/>
            </a:ln>
          </c:spPr>
          <c:marker>
            <c:symbol val="none"/>
          </c:marker>
          <c:dPt>
            <c:idx val="132"/>
            <c:bubble3D val="0"/>
          </c:dPt>
          <c:dPt>
            <c:idx val="142"/>
            <c:bubble3D val="0"/>
          </c:dPt>
          <c:cat>
            <c:numRef>
              <c:f>Plan1!$A$2:$A$175</c:f>
              <c:numCache>
                <c:formatCode>d/m/yy;@</c:formatCode>
                <c:ptCount val="174"/>
                <c:pt idx="0">
                  <c:v>42006</c:v>
                </c:pt>
                <c:pt idx="1">
                  <c:v>42009</c:v>
                </c:pt>
                <c:pt idx="2">
                  <c:v>42010</c:v>
                </c:pt>
                <c:pt idx="3">
                  <c:v>42011</c:v>
                </c:pt>
                <c:pt idx="4">
                  <c:v>42012</c:v>
                </c:pt>
                <c:pt idx="5">
                  <c:v>42013</c:v>
                </c:pt>
                <c:pt idx="6">
                  <c:v>42016</c:v>
                </c:pt>
                <c:pt idx="7">
                  <c:v>42017</c:v>
                </c:pt>
                <c:pt idx="8">
                  <c:v>42018</c:v>
                </c:pt>
                <c:pt idx="9">
                  <c:v>42019</c:v>
                </c:pt>
                <c:pt idx="10">
                  <c:v>42020</c:v>
                </c:pt>
                <c:pt idx="11">
                  <c:v>42023</c:v>
                </c:pt>
                <c:pt idx="12">
                  <c:v>42024</c:v>
                </c:pt>
                <c:pt idx="13">
                  <c:v>42025</c:v>
                </c:pt>
                <c:pt idx="14">
                  <c:v>42026</c:v>
                </c:pt>
                <c:pt idx="15">
                  <c:v>42027</c:v>
                </c:pt>
                <c:pt idx="16">
                  <c:v>42030</c:v>
                </c:pt>
                <c:pt idx="17">
                  <c:v>42031</c:v>
                </c:pt>
                <c:pt idx="18">
                  <c:v>42032</c:v>
                </c:pt>
                <c:pt idx="19">
                  <c:v>42033</c:v>
                </c:pt>
                <c:pt idx="20">
                  <c:v>42034</c:v>
                </c:pt>
                <c:pt idx="21">
                  <c:v>42037</c:v>
                </c:pt>
                <c:pt idx="22">
                  <c:v>42038</c:v>
                </c:pt>
                <c:pt idx="23">
                  <c:v>42039</c:v>
                </c:pt>
                <c:pt idx="24">
                  <c:v>42040</c:v>
                </c:pt>
                <c:pt idx="25">
                  <c:v>42041</c:v>
                </c:pt>
                <c:pt idx="26">
                  <c:v>42044</c:v>
                </c:pt>
                <c:pt idx="27">
                  <c:v>42045</c:v>
                </c:pt>
                <c:pt idx="28">
                  <c:v>42046</c:v>
                </c:pt>
                <c:pt idx="29">
                  <c:v>42047</c:v>
                </c:pt>
                <c:pt idx="30">
                  <c:v>42048</c:v>
                </c:pt>
                <c:pt idx="31">
                  <c:v>42053</c:v>
                </c:pt>
                <c:pt idx="32">
                  <c:v>42054</c:v>
                </c:pt>
                <c:pt idx="33">
                  <c:v>42055</c:v>
                </c:pt>
                <c:pt idx="34">
                  <c:v>42058</c:v>
                </c:pt>
                <c:pt idx="35">
                  <c:v>42059</c:v>
                </c:pt>
                <c:pt idx="36">
                  <c:v>42060</c:v>
                </c:pt>
                <c:pt idx="37">
                  <c:v>42061</c:v>
                </c:pt>
                <c:pt idx="38">
                  <c:v>42062</c:v>
                </c:pt>
                <c:pt idx="39">
                  <c:v>42065</c:v>
                </c:pt>
                <c:pt idx="40">
                  <c:v>42066</c:v>
                </c:pt>
                <c:pt idx="41">
                  <c:v>42067</c:v>
                </c:pt>
                <c:pt idx="42">
                  <c:v>42068</c:v>
                </c:pt>
                <c:pt idx="43">
                  <c:v>42069</c:v>
                </c:pt>
                <c:pt idx="44">
                  <c:v>42072</c:v>
                </c:pt>
                <c:pt idx="45">
                  <c:v>42073</c:v>
                </c:pt>
                <c:pt idx="46">
                  <c:v>42074</c:v>
                </c:pt>
                <c:pt idx="47">
                  <c:v>42075</c:v>
                </c:pt>
                <c:pt idx="48">
                  <c:v>42076</c:v>
                </c:pt>
                <c:pt idx="49">
                  <c:v>42079</c:v>
                </c:pt>
                <c:pt idx="50">
                  <c:v>42080</c:v>
                </c:pt>
                <c:pt idx="51">
                  <c:v>42081</c:v>
                </c:pt>
                <c:pt idx="52">
                  <c:v>42082</c:v>
                </c:pt>
                <c:pt idx="53">
                  <c:v>42083</c:v>
                </c:pt>
                <c:pt idx="54">
                  <c:v>42086</c:v>
                </c:pt>
                <c:pt idx="55">
                  <c:v>42087</c:v>
                </c:pt>
                <c:pt idx="56">
                  <c:v>42088</c:v>
                </c:pt>
                <c:pt idx="57">
                  <c:v>42089</c:v>
                </c:pt>
                <c:pt idx="58">
                  <c:v>42090</c:v>
                </c:pt>
                <c:pt idx="59">
                  <c:v>42093</c:v>
                </c:pt>
                <c:pt idx="60">
                  <c:v>42094</c:v>
                </c:pt>
                <c:pt idx="61">
                  <c:v>42095</c:v>
                </c:pt>
                <c:pt idx="62">
                  <c:v>42096</c:v>
                </c:pt>
                <c:pt idx="63">
                  <c:v>42100</c:v>
                </c:pt>
                <c:pt idx="64">
                  <c:v>42101</c:v>
                </c:pt>
                <c:pt idx="65">
                  <c:v>42102</c:v>
                </c:pt>
                <c:pt idx="66">
                  <c:v>42103</c:v>
                </c:pt>
                <c:pt idx="67">
                  <c:v>42104</c:v>
                </c:pt>
                <c:pt idx="68">
                  <c:v>42107</c:v>
                </c:pt>
                <c:pt idx="69">
                  <c:v>42108</c:v>
                </c:pt>
                <c:pt idx="70">
                  <c:v>42109</c:v>
                </c:pt>
                <c:pt idx="71">
                  <c:v>42110</c:v>
                </c:pt>
                <c:pt idx="72">
                  <c:v>42111</c:v>
                </c:pt>
                <c:pt idx="73">
                  <c:v>42114</c:v>
                </c:pt>
                <c:pt idx="74">
                  <c:v>42116</c:v>
                </c:pt>
                <c:pt idx="75">
                  <c:v>42117</c:v>
                </c:pt>
                <c:pt idx="76">
                  <c:v>42118</c:v>
                </c:pt>
                <c:pt idx="77">
                  <c:v>42121</c:v>
                </c:pt>
                <c:pt idx="78">
                  <c:v>42122</c:v>
                </c:pt>
                <c:pt idx="79">
                  <c:v>42123</c:v>
                </c:pt>
                <c:pt idx="80">
                  <c:v>42124</c:v>
                </c:pt>
                <c:pt idx="81">
                  <c:v>42128</c:v>
                </c:pt>
                <c:pt idx="82">
                  <c:v>42129</c:v>
                </c:pt>
                <c:pt idx="83">
                  <c:v>42130</c:v>
                </c:pt>
                <c:pt idx="84">
                  <c:v>42131</c:v>
                </c:pt>
                <c:pt idx="85">
                  <c:v>42132</c:v>
                </c:pt>
                <c:pt idx="86">
                  <c:v>42135</c:v>
                </c:pt>
                <c:pt idx="87">
                  <c:v>42136</c:v>
                </c:pt>
                <c:pt idx="88">
                  <c:v>42137</c:v>
                </c:pt>
                <c:pt idx="89">
                  <c:v>42138</c:v>
                </c:pt>
                <c:pt idx="90">
                  <c:v>42139</c:v>
                </c:pt>
                <c:pt idx="91">
                  <c:v>42142</c:v>
                </c:pt>
                <c:pt idx="92">
                  <c:v>42143</c:v>
                </c:pt>
                <c:pt idx="93">
                  <c:v>42144</c:v>
                </c:pt>
                <c:pt idx="94">
                  <c:v>42145</c:v>
                </c:pt>
                <c:pt idx="95">
                  <c:v>42146</c:v>
                </c:pt>
                <c:pt idx="96">
                  <c:v>42149</c:v>
                </c:pt>
                <c:pt idx="97">
                  <c:v>42150</c:v>
                </c:pt>
                <c:pt idx="98">
                  <c:v>42151</c:v>
                </c:pt>
                <c:pt idx="99">
                  <c:v>42152</c:v>
                </c:pt>
                <c:pt idx="100">
                  <c:v>42153</c:v>
                </c:pt>
                <c:pt idx="101">
                  <c:v>42156</c:v>
                </c:pt>
                <c:pt idx="102">
                  <c:v>42157</c:v>
                </c:pt>
                <c:pt idx="103">
                  <c:v>42158</c:v>
                </c:pt>
                <c:pt idx="104">
                  <c:v>42160</c:v>
                </c:pt>
                <c:pt idx="105">
                  <c:v>42163</c:v>
                </c:pt>
                <c:pt idx="106">
                  <c:v>42164</c:v>
                </c:pt>
                <c:pt idx="107">
                  <c:v>42165</c:v>
                </c:pt>
                <c:pt idx="108">
                  <c:v>42166</c:v>
                </c:pt>
                <c:pt idx="109">
                  <c:v>42167</c:v>
                </c:pt>
                <c:pt idx="110">
                  <c:v>42170</c:v>
                </c:pt>
                <c:pt idx="111">
                  <c:v>42171</c:v>
                </c:pt>
                <c:pt idx="112">
                  <c:v>42172</c:v>
                </c:pt>
                <c:pt idx="113">
                  <c:v>42173</c:v>
                </c:pt>
                <c:pt idx="114">
                  <c:v>42174</c:v>
                </c:pt>
                <c:pt idx="115">
                  <c:v>42177</c:v>
                </c:pt>
                <c:pt idx="116">
                  <c:v>42178</c:v>
                </c:pt>
                <c:pt idx="117">
                  <c:v>42179</c:v>
                </c:pt>
                <c:pt idx="118">
                  <c:v>42180</c:v>
                </c:pt>
                <c:pt idx="119">
                  <c:v>42181</c:v>
                </c:pt>
                <c:pt idx="120">
                  <c:v>42184</c:v>
                </c:pt>
                <c:pt idx="121">
                  <c:v>42185</c:v>
                </c:pt>
                <c:pt idx="122">
                  <c:v>42186</c:v>
                </c:pt>
                <c:pt idx="123">
                  <c:v>42187</c:v>
                </c:pt>
                <c:pt idx="124">
                  <c:v>42188</c:v>
                </c:pt>
                <c:pt idx="125">
                  <c:v>42191</c:v>
                </c:pt>
                <c:pt idx="126">
                  <c:v>42192</c:v>
                </c:pt>
                <c:pt idx="127">
                  <c:v>42193</c:v>
                </c:pt>
                <c:pt idx="128">
                  <c:v>42194</c:v>
                </c:pt>
                <c:pt idx="129">
                  <c:v>42195</c:v>
                </c:pt>
                <c:pt idx="130">
                  <c:v>42198</c:v>
                </c:pt>
                <c:pt idx="131">
                  <c:v>42199</c:v>
                </c:pt>
                <c:pt idx="132">
                  <c:v>42200</c:v>
                </c:pt>
                <c:pt idx="133">
                  <c:v>42201</c:v>
                </c:pt>
                <c:pt idx="134">
                  <c:v>42202</c:v>
                </c:pt>
                <c:pt idx="135">
                  <c:v>42205</c:v>
                </c:pt>
                <c:pt idx="136">
                  <c:v>42206</c:v>
                </c:pt>
                <c:pt idx="137">
                  <c:v>42207</c:v>
                </c:pt>
                <c:pt idx="138">
                  <c:v>42208</c:v>
                </c:pt>
                <c:pt idx="139">
                  <c:v>42209</c:v>
                </c:pt>
                <c:pt idx="140">
                  <c:v>42212</c:v>
                </c:pt>
                <c:pt idx="141">
                  <c:v>42213</c:v>
                </c:pt>
                <c:pt idx="142">
                  <c:v>42214</c:v>
                </c:pt>
                <c:pt idx="143">
                  <c:v>42215</c:v>
                </c:pt>
                <c:pt idx="144">
                  <c:v>42216</c:v>
                </c:pt>
                <c:pt idx="145">
                  <c:v>42219</c:v>
                </c:pt>
                <c:pt idx="146">
                  <c:v>42220</c:v>
                </c:pt>
                <c:pt idx="147">
                  <c:v>42221</c:v>
                </c:pt>
                <c:pt idx="148">
                  <c:v>42222</c:v>
                </c:pt>
                <c:pt idx="149">
                  <c:v>42223</c:v>
                </c:pt>
                <c:pt idx="150">
                  <c:v>42226</c:v>
                </c:pt>
                <c:pt idx="151">
                  <c:v>42227</c:v>
                </c:pt>
                <c:pt idx="152">
                  <c:v>42228</c:v>
                </c:pt>
                <c:pt idx="153">
                  <c:v>42229</c:v>
                </c:pt>
                <c:pt idx="154">
                  <c:v>42230</c:v>
                </c:pt>
                <c:pt idx="155">
                  <c:v>42233</c:v>
                </c:pt>
                <c:pt idx="156">
                  <c:v>42234</c:v>
                </c:pt>
                <c:pt idx="157">
                  <c:v>42235</c:v>
                </c:pt>
                <c:pt idx="158">
                  <c:v>42236</c:v>
                </c:pt>
                <c:pt idx="159">
                  <c:v>42237</c:v>
                </c:pt>
                <c:pt idx="160">
                  <c:v>42240</c:v>
                </c:pt>
                <c:pt idx="161">
                  <c:v>42241</c:v>
                </c:pt>
                <c:pt idx="162">
                  <c:v>42242</c:v>
                </c:pt>
                <c:pt idx="163">
                  <c:v>42243</c:v>
                </c:pt>
                <c:pt idx="164">
                  <c:v>42244</c:v>
                </c:pt>
                <c:pt idx="165">
                  <c:v>42247</c:v>
                </c:pt>
                <c:pt idx="166">
                  <c:v>42248</c:v>
                </c:pt>
                <c:pt idx="167">
                  <c:v>42249</c:v>
                </c:pt>
                <c:pt idx="168">
                  <c:v>42250</c:v>
                </c:pt>
                <c:pt idx="169">
                  <c:v>42251</c:v>
                </c:pt>
                <c:pt idx="170" formatCode="m/d/yyyy">
                  <c:v>42255</c:v>
                </c:pt>
                <c:pt idx="171" formatCode="m/d/yyyy">
                  <c:v>42256</c:v>
                </c:pt>
                <c:pt idx="172" formatCode="m/d/yyyy">
                  <c:v>42257</c:v>
                </c:pt>
                <c:pt idx="173" formatCode="m/d/yyyy">
                  <c:v>42258</c:v>
                </c:pt>
              </c:numCache>
            </c:numRef>
          </c:cat>
          <c:val>
            <c:numRef>
              <c:f>Plan1!$G$2:$G$175</c:f>
              <c:numCache>
                <c:formatCode>General</c:formatCode>
                <c:ptCount val="1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1</c:v>
                </c:pt>
                <c:pt idx="171">
                  <c:v>2</c:v>
                </c:pt>
                <c:pt idx="172">
                  <c:v>3</c:v>
                </c:pt>
                <c:pt idx="173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618816"/>
        <c:axId val="209620352"/>
      </c:lineChart>
      <c:catAx>
        <c:axId val="209618816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noFill/>
          </a:ln>
        </c:spPr>
        <c:txPr>
          <a:bodyPr rot="-5400000" vert="horz"/>
          <a:lstStyle/>
          <a:p>
            <a:pPr>
              <a:defRPr sz="1600" b="0">
                <a:solidFill>
                  <a:srgbClr val="193264"/>
                </a:solidFill>
              </a:defRPr>
            </a:pPr>
            <a:endParaRPr lang="pt-BR"/>
          </a:p>
        </c:txPr>
        <c:crossAx val="209620352"/>
        <c:crosses val="autoZero"/>
        <c:auto val="0"/>
        <c:lblAlgn val="ctr"/>
        <c:lblOffset val="100"/>
        <c:tickLblSkip val="15"/>
        <c:noMultiLvlLbl val="0"/>
      </c:catAx>
      <c:valAx>
        <c:axId val="209620352"/>
        <c:scaling>
          <c:orientation val="minMax"/>
          <c:max val="300"/>
          <c:min val="-1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600" b="0"/>
            </a:pPr>
            <a:endParaRPr lang="pt-BR"/>
          </a:p>
        </c:txPr>
        <c:crossAx val="209618816"/>
        <c:crosses val="autoZero"/>
        <c:crossBetween val="between"/>
        <c:majorUnit val="50"/>
      </c:valAx>
      <c:spPr>
        <a:noFill/>
        <a:ln w="25397">
          <a:solidFill>
            <a:schemeClr val="bg1">
              <a:lumMod val="75000"/>
              <a:alpha val="50000"/>
            </a:schemeClr>
          </a:solidFill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7"/>
        <c:delete val="1"/>
      </c:legendEntry>
      <c:layout>
        <c:manualLayout>
          <c:xMode val="edge"/>
          <c:yMode val="edge"/>
          <c:x val="7.7107646110135306E-2"/>
          <c:y val="9.0750472169758914E-2"/>
          <c:w val="0.10776428414923692"/>
          <c:h val="0.20974354701329481"/>
        </c:manualLayout>
      </c:layout>
      <c:overlay val="0"/>
      <c:txPr>
        <a:bodyPr/>
        <a:lstStyle/>
        <a:p>
          <a:pPr>
            <a:defRPr sz="1400" b="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 b="1">
          <a:solidFill>
            <a:srgbClr val="000066"/>
          </a:solidFill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pt-BR" sz="1920" b="1" noProof="0" dirty="0" smtClean="0"/>
              <a:t>Pesquisa Focus</a:t>
            </a:r>
            <a:r>
              <a:rPr lang="pt-BR" sz="1920" b="1" baseline="0" noProof="0" dirty="0" smtClean="0"/>
              <a:t> de expectativas de mercado</a:t>
            </a:r>
          </a:p>
          <a:p>
            <a:pPr>
              <a:defRPr sz="1800"/>
            </a:pPr>
            <a:r>
              <a:rPr lang="pt-BR" sz="1920" b="1" baseline="0" noProof="0" dirty="0" smtClean="0"/>
              <a:t>para a variação anual do IPCA</a:t>
            </a:r>
            <a:endParaRPr lang="pt-BR" sz="1920" b="1" noProof="0" dirty="0"/>
          </a:p>
        </c:rich>
      </c:tx>
      <c:layout>
        <c:manualLayout>
          <c:xMode val="edge"/>
          <c:yMode val="edge"/>
          <c:x val="0.21933763650408186"/>
          <c:y val="1.15496901318174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828664445790428"/>
          <c:y val="0.15807560699987613"/>
          <c:w val="0.86408515041389056"/>
          <c:h val="0.67842461499062479"/>
        </c:manualLayout>
      </c:layout>
      <c:barChart>
        <c:barDir val="col"/>
        <c:grouping val="clustered"/>
        <c:varyColors val="0"/>
        <c:ser>
          <c:idx val="0"/>
          <c:order val="0"/>
          <c:tx>
            <c:v>02/jan/2015*</c:v>
          </c:tx>
          <c:spPr>
            <a:solidFill>
              <a:srgbClr val="193264"/>
            </a:solidFill>
            <a:ln w="635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'Focus anual'!$G$2:$K$2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'Focus anual'!$G$1513:$K$1513</c:f>
              <c:numCache>
                <c:formatCode>#,##0.00</c:formatCode>
                <c:ptCount val="5"/>
                <c:pt idx="0">
                  <c:v>6.56</c:v>
                </c:pt>
                <c:pt idx="1">
                  <c:v>5.7</c:v>
                </c:pt>
                <c:pt idx="2">
                  <c:v>5.5</c:v>
                </c:pt>
                <c:pt idx="3">
                  <c:v>5.5</c:v>
                </c:pt>
                <c:pt idx="4">
                  <c:v>5.0599999999999996</c:v>
                </c:pt>
              </c:numCache>
            </c:numRef>
          </c:val>
        </c:ser>
        <c:ser>
          <c:idx val="1"/>
          <c:order val="1"/>
          <c:tx>
            <c:v>11/set/2015</c:v>
          </c:tx>
          <c:spPr>
            <a:solidFill>
              <a:srgbClr val="C00000"/>
            </a:solidFill>
            <a:ln w="635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'Focus anual'!$G$2:$K$2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'Focus anual'!$G$1686:$K$1686</c:f>
              <c:numCache>
                <c:formatCode>General</c:formatCode>
                <c:ptCount val="5"/>
                <c:pt idx="0">
                  <c:v>9.2799999999999994</c:v>
                </c:pt>
                <c:pt idx="1">
                  <c:v>5.64</c:v>
                </c:pt>
                <c:pt idx="2">
                  <c:v>4.7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385344"/>
        <c:axId val="103407616"/>
      </c:barChart>
      <c:catAx>
        <c:axId val="10338534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03407616"/>
        <c:crosses val="autoZero"/>
        <c:auto val="1"/>
        <c:lblAlgn val="ctr"/>
        <c:lblOffset val="100"/>
        <c:noMultiLvlLbl val="0"/>
      </c:catAx>
      <c:valAx>
        <c:axId val="10340761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%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crossAx val="103385344"/>
        <c:crosses val="autoZero"/>
        <c:crossBetween val="between"/>
        <c:majorUnit val="2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21322254189380174"/>
          <c:y val="0.93345383593883169"/>
          <c:w val="0.62323427720573388"/>
          <c:h val="5.3100783537490204E-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68021876723846"/>
          <c:y val="1.911718940275485E-2"/>
          <c:w val="0.80713595728652299"/>
          <c:h val="0.87148991060716763"/>
        </c:manualLayout>
      </c:layout>
      <c:lineChart>
        <c:grouping val="standard"/>
        <c:varyColors val="0"/>
        <c:ser>
          <c:idx val="6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spPr>
            <a:ln w="15178">
              <a:solidFill>
                <a:srgbClr val="000000"/>
              </a:solidFill>
              <a:prstDash val="sysDash"/>
            </a:ln>
          </c:spPr>
          <c:marker>
            <c:symbol val="none"/>
          </c:marker>
          <c:cat>
            <c:numRef>
              <c:f>Sheet1!$A$2:$A$901</c:f>
              <c:numCache>
                <c:formatCode>General</c:formatCode>
                <c:ptCount val="900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  <c:pt idx="41">
                  <c:v>83</c:v>
                </c:pt>
                <c:pt idx="42">
                  <c:v>85</c:v>
                </c:pt>
                <c:pt idx="43">
                  <c:v>87</c:v>
                </c:pt>
                <c:pt idx="44">
                  <c:v>89</c:v>
                </c:pt>
                <c:pt idx="45">
                  <c:v>91</c:v>
                </c:pt>
                <c:pt idx="46">
                  <c:v>93</c:v>
                </c:pt>
                <c:pt idx="47">
                  <c:v>95</c:v>
                </c:pt>
                <c:pt idx="48">
                  <c:v>97</c:v>
                </c:pt>
                <c:pt idx="49">
                  <c:v>99</c:v>
                </c:pt>
                <c:pt idx="50">
                  <c:v>101</c:v>
                </c:pt>
                <c:pt idx="51">
                  <c:v>103</c:v>
                </c:pt>
                <c:pt idx="52">
                  <c:v>105</c:v>
                </c:pt>
                <c:pt idx="53">
                  <c:v>107</c:v>
                </c:pt>
                <c:pt idx="54">
                  <c:v>109</c:v>
                </c:pt>
                <c:pt idx="55">
                  <c:v>111</c:v>
                </c:pt>
                <c:pt idx="56">
                  <c:v>113</c:v>
                </c:pt>
                <c:pt idx="57">
                  <c:v>115</c:v>
                </c:pt>
                <c:pt idx="58">
                  <c:v>117</c:v>
                </c:pt>
                <c:pt idx="59">
                  <c:v>119</c:v>
                </c:pt>
                <c:pt idx="60">
                  <c:v>121</c:v>
                </c:pt>
                <c:pt idx="61">
                  <c:v>123</c:v>
                </c:pt>
                <c:pt idx="62">
                  <c:v>125</c:v>
                </c:pt>
                <c:pt idx="63">
                  <c:v>127</c:v>
                </c:pt>
                <c:pt idx="64">
                  <c:v>129</c:v>
                </c:pt>
                <c:pt idx="65">
                  <c:v>131</c:v>
                </c:pt>
                <c:pt idx="66">
                  <c:v>133</c:v>
                </c:pt>
                <c:pt idx="67">
                  <c:v>135</c:v>
                </c:pt>
                <c:pt idx="68">
                  <c:v>137</c:v>
                </c:pt>
                <c:pt idx="69">
                  <c:v>139</c:v>
                </c:pt>
                <c:pt idx="70">
                  <c:v>141</c:v>
                </c:pt>
                <c:pt idx="71">
                  <c:v>143</c:v>
                </c:pt>
                <c:pt idx="72">
                  <c:v>145</c:v>
                </c:pt>
                <c:pt idx="73">
                  <c:v>147</c:v>
                </c:pt>
                <c:pt idx="74">
                  <c:v>149</c:v>
                </c:pt>
                <c:pt idx="75">
                  <c:v>151</c:v>
                </c:pt>
                <c:pt idx="76">
                  <c:v>153</c:v>
                </c:pt>
                <c:pt idx="77">
                  <c:v>155</c:v>
                </c:pt>
                <c:pt idx="78">
                  <c:v>157</c:v>
                </c:pt>
                <c:pt idx="79">
                  <c:v>159</c:v>
                </c:pt>
                <c:pt idx="80">
                  <c:v>161</c:v>
                </c:pt>
                <c:pt idx="81">
                  <c:v>163</c:v>
                </c:pt>
                <c:pt idx="82">
                  <c:v>165</c:v>
                </c:pt>
                <c:pt idx="83">
                  <c:v>167</c:v>
                </c:pt>
                <c:pt idx="84">
                  <c:v>169</c:v>
                </c:pt>
                <c:pt idx="85">
                  <c:v>171</c:v>
                </c:pt>
                <c:pt idx="86">
                  <c:v>173</c:v>
                </c:pt>
                <c:pt idx="87">
                  <c:v>175</c:v>
                </c:pt>
                <c:pt idx="88">
                  <c:v>177</c:v>
                </c:pt>
                <c:pt idx="89">
                  <c:v>179</c:v>
                </c:pt>
                <c:pt idx="90">
                  <c:v>181</c:v>
                </c:pt>
                <c:pt idx="91">
                  <c:v>183</c:v>
                </c:pt>
                <c:pt idx="92">
                  <c:v>185</c:v>
                </c:pt>
                <c:pt idx="93">
                  <c:v>187</c:v>
                </c:pt>
                <c:pt idx="94">
                  <c:v>189</c:v>
                </c:pt>
                <c:pt idx="95">
                  <c:v>191</c:v>
                </c:pt>
                <c:pt idx="96">
                  <c:v>193</c:v>
                </c:pt>
                <c:pt idx="97">
                  <c:v>195</c:v>
                </c:pt>
                <c:pt idx="98">
                  <c:v>197</c:v>
                </c:pt>
                <c:pt idx="99">
                  <c:v>199</c:v>
                </c:pt>
                <c:pt idx="100">
                  <c:v>201</c:v>
                </c:pt>
                <c:pt idx="101">
                  <c:v>203</c:v>
                </c:pt>
                <c:pt idx="102">
                  <c:v>205</c:v>
                </c:pt>
                <c:pt idx="103">
                  <c:v>207</c:v>
                </c:pt>
                <c:pt idx="104">
                  <c:v>209</c:v>
                </c:pt>
                <c:pt idx="105">
                  <c:v>211</c:v>
                </c:pt>
                <c:pt idx="106">
                  <c:v>213</c:v>
                </c:pt>
                <c:pt idx="107">
                  <c:v>215</c:v>
                </c:pt>
                <c:pt idx="108">
                  <c:v>217</c:v>
                </c:pt>
                <c:pt idx="109">
                  <c:v>219</c:v>
                </c:pt>
                <c:pt idx="110">
                  <c:v>221</c:v>
                </c:pt>
                <c:pt idx="111">
                  <c:v>223</c:v>
                </c:pt>
                <c:pt idx="112">
                  <c:v>225</c:v>
                </c:pt>
                <c:pt idx="113">
                  <c:v>227</c:v>
                </c:pt>
                <c:pt idx="114">
                  <c:v>229</c:v>
                </c:pt>
                <c:pt idx="115">
                  <c:v>231</c:v>
                </c:pt>
                <c:pt idx="116">
                  <c:v>233</c:v>
                </c:pt>
                <c:pt idx="117">
                  <c:v>235</c:v>
                </c:pt>
                <c:pt idx="118">
                  <c:v>237</c:v>
                </c:pt>
                <c:pt idx="119">
                  <c:v>239</c:v>
                </c:pt>
                <c:pt idx="120">
                  <c:v>241</c:v>
                </c:pt>
                <c:pt idx="121">
                  <c:v>243</c:v>
                </c:pt>
                <c:pt idx="122">
                  <c:v>245</c:v>
                </c:pt>
                <c:pt idx="123">
                  <c:v>247</c:v>
                </c:pt>
                <c:pt idx="124">
                  <c:v>249</c:v>
                </c:pt>
                <c:pt idx="125">
                  <c:v>251</c:v>
                </c:pt>
                <c:pt idx="126">
                  <c:v>253</c:v>
                </c:pt>
                <c:pt idx="127">
                  <c:v>255</c:v>
                </c:pt>
                <c:pt idx="128">
                  <c:v>257</c:v>
                </c:pt>
                <c:pt idx="129">
                  <c:v>259</c:v>
                </c:pt>
                <c:pt idx="130">
                  <c:v>261</c:v>
                </c:pt>
                <c:pt idx="131">
                  <c:v>263</c:v>
                </c:pt>
                <c:pt idx="132">
                  <c:v>265</c:v>
                </c:pt>
                <c:pt idx="133">
                  <c:v>267</c:v>
                </c:pt>
                <c:pt idx="134">
                  <c:v>269</c:v>
                </c:pt>
                <c:pt idx="135">
                  <c:v>271</c:v>
                </c:pt>
                <c:pt idx="136">
                  <c:v>273</c:v>
                </c:pt>
                <c:pt idx="137">
                  <c:v>275</c:v>
                </c:pt>
                <c:pt idx="138">
                  <c:v>277</c:v>
                </c:pt>
                <c:pt idx="139">
                  <c:v>279</c:v>
                </c:pt>
                <c:pt idx="140">
                  <c:v>281</c:v>
                </c:pt>
                <c:pt idx="141">
                  <c:v>283</c:v>
                </c:pt>
                <c:pt idx="142">
                  <c:v>285</c:v>
                </c:pt>
                <c:pt idx="143">
                  <c:v>287</c:v>
                </c:pt>
                <c:pt idx="144">
                  <c:v>289</c:v>
                </c:pt>
                <c:pt idx="145">
                  <c:v>291</c:v>
                </c:pt>
                <c:pt idx="146">
                  <c:v>293</c:v>
                </c:pt>
                <c:pt idx="147">
                  <c:v>295</c:v>
                </c:pt>
                <c:pt idx="148">
                  <c:v>297</c:v>
                </c:pt>
                <c:pt idx="149">
                  <c:v>299</c:v>
                </c:pt>
                <c:pt idx="150">
                  <c:v>301</c:v>
                </c:pt>
                <c:pt idx="151">
                  <c:v>303</c:v>
                </c:pt>
                <c:pt idx="152">
                  <c:v>305</c:v>
                </c:pt>
                <c:pt idx="153">
                  <c:v>307</c:v>
                </c:pt>
                <c:pt idx="154">
                  <c:v>309</c:v>
                </c:pt>
                <c:pt idx="155">
                  <c:v>311</c:v>
                </c:pt>
                <c:pt idx="156">
                  <c:v>313</c:v>
                </c:pt>
                <c:pt idx="157">
                  <c:v>315</c:v>
                </c:pt>
                <c:pt idx="158">
                  <c:v>317</c:v>
                </c:pt>
                <c:pt idx="159">
                  <c:v>319</c:v>
                </c:pt>
                <c:pt idx="160">
                  <c:v>321</c:v>
                </c:pt>
                <c:pt idx="161">
                  <c:v>323</c:v>
                </c:pt>
                <c:pt idx="162">
                  <c:v>325</c:v>
                </c:pt>
                <c:pt idx="163">
                  <c:v>327</c:v>
                </c:pt>
                <c:pt idx="164">
                  <c:v>329</c:v>
                </c:pt>
                <c:pt idx="165">
                  <c:v>331</c:v>
                </c:pt>
                <c:pt idx="166">
                  <c:v>333</c:v>
                </c:pt>
                <c:pt idx="167">
                  <c:v>335</c:v>
                </c:pt>
                <c:pt idx="168">
                  <c:v>337</c:v>
                </c:pt>
                <c:pt idx="169">
                  <c:v>339</c:v>
                </c:pt>
                <c:pt idx="170">
                  <c:v>341</c:v>
                </c:pt>
                <c:pt idx="171">
                  <c:v>343</c:v>
                </c:pt>
                <c:pt idx="172">
                  <c:v>345</c:v>
                </c:pt>
                <c:pt idx="173">
                  <c:v>347</c:v>
                </c:pt>
                <c:pt idx="174">
                  <c:v>349</c:v>
                </c:pt>
                <c:pt idx="175">
                  <c:v>351</c:v>
                </c:pt>
                <c:pt idx="176">
                  <c:v>353</c:v>
                </c:pt>
                <c:pt idx="177">
                  <c:v>355</c:v>
                </c:pt>
                <c:pt idx="178">
                  <c:v>357</c:v>
                </c:pt>
                <c:pt idx="179">
                  <c:v>359</c:v>
                </c:pt>
                <c:pt idx="180">
                  <c:v>361</c:v>
                </c:pt>
                <c:pt idx="181">
                  <c:v>363</c:v>
                </c:pt>
                <c:pt idx="182">
                  <c:v>365</c:v>
                </c:pt>
                <c:pt idx="183">
                  <c:v>367</c:v>
                </c:pt>
                <c:pt idx="184">
                  <c:v>369</c:v>
                </c:pt>
                <c:pt idx="185">
                  <c:v>371</c:v>
                </c:pt>
                <c:pt idx="186">
                  <c:v>373</c:v>
                </c:pt>
                <c:pt idx="187">
                  <c:v>375</c:v>
                </c:pt>
                <c:pt idx="188">
                  <c:v>377</c:v>
                </c:pt>
                <c:pt idx="189">
                  <c:v>379</c:v>
                </c:pt>
                <c:pt idx="190">
                  <c:v>381</c:v>
                </c:pt>
                <c:pt idx="191">
                  <c:v>383</c:v>
                </c:pt>
                <c:pt idx="192">
                  <c:v>385</c:v>
                </c:pt>
                <c:pt idx="193">
                  <c:v>387</c:v>
                </c:pt>
                <c:pt idx="194">
                  <c:v>389</c:v>
                </c:pt>
                <c:pt idx="195">
                  <c:v>391</c:v>
                </c:pt>
                <c:pt idx="196">
                  <c:v>393</c:v>
                </c:pt>
                <c:pt idx="197">
                  <c:v>395</c:v>
                </c:pt>
                <c:pt idx="198">
                  <c:v>397</c:v>
                </c:pt>
                <c:pt idx="199">
                  <c:v>399</c:v>
                </c:pt>
                <c:pt idx="200">
                  <c:v>401</c:v>
                </c:pt>
                <c:pt idx="201">
                  <c:v>403</c:v>
                </c:pt>
                <c:pt idx="202">
                  <c:v>405</c:v>
                </c:pt>
                <c:pt idx="203">
                  <c:v>407</c:v>
                </c:pt>
                <c:pt idx="204">
                  <c:v>409</c:v>
                </c:pt>
                <c:pt idx="205">
                  <c:v>411</c:v>
                </c:pt>
                <c:pt idx="206">
                  <c:v>413</c:v>
                </c:pt>
                <c:pt idx="207">
                  <c:v>415</c:v>
                </c:pt>
                <c:pt idx="208">
                  <c:v>417</c:v>
                </c:pt>
                <c:pt idx="209">
                  <c:v>419</c:v>
                </c:pt>
                <c:pt idx="210">
                  <c:v>421</c:v>
                </c:pt>
                <c:pt idx="211">
                  <c:v>423</c:v>
                </c:pt>
                <c:pt idx="212">
                  <c:v>425</c:v>
                </c:pt>
                <c:pt idx="213">
                  <c:v>427</c:v>
                </c:pt>
                <c:pt idx="214">
                  <c:v>429</c:v>
                </c:pt>
                <c:pt idx="215">
                  <c:v>431</c:v>
                </c:pt>
                <c:pt idx="216">
                  <c:v>433</c:v>
                </c:pt>
                <c:pt idx="217">
                  <c:v>435</c:v>
                </c:pt>
                <c:pt idx="218">
                  <c:v>437</c:v>
                </c:pt>
                <c:pt idx="219">
                  <c:v>439</c:v>
                </c:pt>
                <c:pt idx="220">
                  <c:v>441</c:v>
                </c:pt>
                <c:pt idx="221">
                  <c:v>443</c:v>
                </c:pt>
                <c:pt idx="222">
                  <c:v>445</c:v>
                </c:pt>
                <c:pt idx="223">
                  <c:v>447</c:v>
                </c:pt>
                <c:pt idx="224">
                  <c:v>449</c:v>
                </c:pt>
                <c:pt idx="225">
                  <c:v>451</c:v>
                </c:pt>
                <c:pt idx="226">
                  <c:v>453</c:v>
                </c:pt>
                <c:pt idx="227">
                  <c:v>455</c:v>
                </c:pt>
                <c:pt idx="228">
                  <c:v>457</c:v>
                </c:pt>
                <c:pt idx="229">
                  <c:v>459</c:v>
                </c:pt>
                <c:pt idx="230">
                  <c:v>461</c:v>
                </c:pt>
                <c:pt idx="231">
                  <c:v>463</c:v>
                </c:pt>
                <c:pt idx="232">
                  <c:v>465</c:v>
                </c:pt>
                <c:pt idx="233">
                  <c:v>467</c:v>
                </c:pt>
                <c:pt idx="234">
                  <c:v>469</c:v>
                </c:pt>
                <c:pt idx="235">
                  <c:v>471</c:v>
                </c:pt>
                <c:pt idx="236">
                  <c:v>473</c:v>
                </c:pt>
                <c:pt idx="237">
                  <c:v>475</c:v>
                </c:pt>
                <c:pt idx="238">
                  <c:v>477</c:v>
                </c:pt>
                <c:pt idx="239">
                  <c:v>479</c:v>
                </c:pt>
                <c:pt idx="240">
                  <c:v>481</c:v>
                </c:pt>
                <c:pt idx="241">
                  <c:v>483</c:v>
                </c:pt>
                <c:pt idx="242">
                  <c:v>485</c:v>
                </c:pt>
                <c:pt idx="243">
                  <c:v>487</c:v>
                </c:pt>
                <c:pt idx="244">
                  <c:v>489</c:v>
                </c:pt>
                <c:pt idx="245">
                  <c:v>491</c:v>
                </c:pt>
                <c:pt idx="246">
                  <c:v>493</c:v>
                </c:pt>
                <c:pt idx="247">
                  <c:v>495</c:v>
                </c:pt>
                <c:pt idx="248">
                  <c:v>497</c:v>
                </c:pt>
                <c:pt idx="249">
                  <c:v>499</c:v>
                </c:pt>
                <c:pt idx="250">
                  <c:v>501</c:v>
                </c:pt>
                <c:pt idx="251">
                  <c:v>503</c:v>
                </c:pt>
                <c:pt idx="252">
                  <c:v>505</c:v>
                </c:pt>
                <c:pt idx="253">
                  <c:v>507</c:v>
                </c:pt>
                <c:pt idx="254">
                  <c:v>509</c:v>
                </c:pt>
                <c:pt idx="255">
                  <c:v>511</c:v>
                </c:pt>
                <c:pt idx="256">
                  <c:v>513</c:v>
                </c:pt>
                <c:pt idx="257">
                  <c:v>515</c:v>
                </c:pt>
                <c:pt idx="258">
                  <c:v>517</c:v>
                </c:pt>
                <c:pt idx="259">
                  <c:v>519</c:v>
                </c:pt>
                <c:pt idx="260">
                  <c:v>521</c:v>
                </c:pt>
                <c:pt idx="261">
                  <c:v>523</c:v>
                </c:pt>
                <c:pt idx="262">
                  <c:v>525</c:v>
                </c:pt>
                <c:pt idx="263">
                  <c:v>527</c:v>
                </c:pt>
                <c:pt idx="264">
                  <c:v>529</c:v>
                </c:pt>
                <c:pt idx="265">
                  <c:v>531</c:v>
                </c:pt>
                <c:pt idx="266">
                  <c:v>533</c:v>
                </c:pt>
                <c:pt idx="267">
                  <c:v>535</c:v>
                </c:pt>
                <c:pt idx="268">
                  <c:v>537</c:v>
                </c:pt>
                <c:pt idx="269">
                  <c:v>539</c:v>
                </c:pt>
                <c:pt idx="270">
                  <c:v>541</c:v>
                </c:pt>
                <c:pt idx="271">
                  <c:v>543</c:v>
                </c:pt>
                <c:pt idx="272">
                  <c:v>545</c:v>
                </c:pt>
                <c:pt idx="273">
                  <c:v>547</c:v>
                </c:pt>
                <c:pt idx="274">
                  <c:v>549</c:v>
                </c:pt>
                <c:pt idx="275">
                  <c:v>551</c:v>
                </c:pt>
                <c:pt idx="276">
                  <c:v>553</c:v>
                </c:pt>
                <c:pt idx="277">
                  <c:v>555</c:v>
                </c:pt>
                <c:pt idx="278">
                  <c:v>557</c:v>
                </c:pt>
                <c:pt idx="279">
                  <c:v>559</c:v>
                </c:pt>
                <c:pt idx="280">
                  <c:v>561</c:v>
                </c:pt>
                <c:pt idx="281">
                  <c:v>563</c:v>
                </c:pt>
                <c:pt idx="282">
                  <c:v>565</c:v>
                </c:pt>
                <c:pt idx="283">
                  <c:v>567</c:v>
                </c:pt>
                <c:pt idx="284">
                  <c:v>569</c:v>
                </c:pt>
                <c:pt idx="285">
                  <c:v>571</c:v>
                </c:pt>
                <c:pt idx="286">
                  <c:v>573</c:v>
                </c:pt>
                <c:pt idx="287">
                  <c:v>575</c:v>
                </c:pt>
                <c:pt idx="288">
                  <c:v>577</c:v>
                </c:pt>
                <c:pt idx="289">
                  <c:v>579</c:v>
                </c:pt>
                <c:pt idx="290">
                  <c:v>581</c:v>
                </c:pt>
                <c:pt idx="291">
                  <c:v>583</c:v>
                </c:pt>
                <c:pt idx="292">
                  <c:v>585</c:v>
                </c:pt>
                <c:pt idx="293">
                  <c:v>587</c:v>
                </c:pt>
                <c:pt idx="294">
                  <c:v>589</c:v>
                </c:pt>
                <c:pt idx="295">
                  <c:v>591</c:v>
                </c:pt>
                <c:pt idx="296">
                  <c:v>593</c:v>
                </c:pt>
                <c:pt idx="297">
                  <c:v>595</c:v>
                </c:pt>
                <c:pt idx="298">
                  <c:v>597</c:v>
                </c:pt>
                <c:pt idx="299">
                  <c:v>599</c:v>
                </c:pt>
                <c:pt idx="300">
                  <c:v>601</c:v>
                </c:pt>
                <c:pt idx="301">
                  <c:v>603</c:v>
                </c:pt>
                <c:pt idx="302">
                  <c:v>605</c:v>
                </c:pt>
                <c:pt idx="303">
                  <c:v>607</c:v>
                </c:pt>
                <c:pt idx="304">
                  <c:v>609</c:v>
                </c:pt>
                <c:pt idx="305">
                  <c:v>611</c:v>
                </c:pt>
                <c:pt idx="306">
                  <c:v>613</c:v>
                </c:pt>
                <c:pt idx="307">
                  <c:v>615</c:v>
                </c:pt>
                <c:pt idx="308">
                  <c:v>617</c:v>
                </c:pt>
                <c:pt idx="309">
                  <c:v>619</c:v>
                </c:pt>
                <c:pt idx="310">
                  <c:v>621</c:v>
                </c:pt>
                <c:pt idx="311">
                  <c:v>623</c:v>
                </c:pt>
                <c:pt idx="312">
                  <c:v>625</c:v>
                </c:pt>
                <c:pt idx="313">
                  <c:v>627</c:v>
                </c:pt>
                <c:pt idx="314">
                  <c:v>629</c:v>
                </c:pt>
                <c:pt idx="315">
                  <c:v>631</c:v>
                </c:pt>
                <c:pt idx="316">
                  <c:v>633</c:v>
                </c:pt>
                <c:pt idx="317">
                  <c:v>635</c:v>
                </c:pt>
                <c:pt idx="318">
                  <c:v>637</c:v>
                </c:pt>
                <c:pt idx="319">
                  <c:v>639</c:v>
                </c:pt>
                <c:pt idx="320">
                  <c:v>641</c:v>
                </c:pt>
                <c:pt idx="321">
                  <c:v>643</c:v>
                </c:pt>
                <c:pt idx="322">
                  <c:v>645</c:v>
                </c:pt>
                <c:pt idx="323">
                  <c:v>647</c:v>
                </c:pt>
                <c:pt idx="324">
                  <c:v>649</c:v>
                </c:pt>
                <c:pt idx="325">
                  <c:v>651</c:v>
                </c:pt>
                <c:pt idx="326">
                  <c:v>653</c:v>
                </c:pt>
                <c:pt idx="327">
                  <c:v>655</c:v>
                </c:pt>
                <c:pt idx="328">
                  <c:v>657</c:v>
                </c:pt>
                <c:pt idx="329">
                  <c:v>659</c:v>
                </c:pt>
                <c:pt idx="330">
                  <c:v>661</c:v>
                </c:pt>
                <c:pt idx="331">
                  <c:v>663</c:v>
                </c:pt>
                <c:pt idx="332">
                  <c:v>665</c:v>
                </c:pt>
                <c:pt idx="333">
                  <c:v>667</c:v>
                </c:pt>
                <c:pt idx="334">
                  <c:v>669</c:v>
                </c:pt>
                <c:pt idx="335">
                  <c:v>671</c:v>
                </c:pt>
                <c:pt idx="336">
                  <c:v>673</c:v>
                </c:pt>
                <c:pt idx="337">
                  <c:v>675</c:v>
                </c:pt>
                <c:pt idx="338">
                  <c:v>677</c:v>
                </c:pt>
                <c:pt idx="339">
                  <c:v>679</c:v>
                </c:pt>
                <c:pt idx="340">
                  <c:v>681</c:v>
                </c:pt>
                <c:pt idx="341">
                  <c:v>683</c:v>
                </c:pt>
                <c:pt idx="342">
                  <c:v>685</c:v>
                </c:pt>
                <c:pt idx="343">
                  <c:v>687</c:v>
                </c:pt>
                <c:pt idx="344">
                  <c:v>689</c:v>
                </c:pt>
                <c:pt idx="345">
                  <c:v>691</c:v>
                </c:pt>
                <c:pt idx="346">
                  <c:v>693</c:v>
                </c:pt>
                <c:pt idx="347">
                  <c:v>695</c:v>
                </c:pt>
                <c:pt idx="348">
                  <c:v>697</c:v>
                </c:pt>
                <c:pt idx="349">
                  <c:v>699</c:v>
                </c:pt>
                <c:pt idx="350">
                  <c:v>701</c:v>
                </c:pt>
                <c:pt idx="351">
                  <c:v>703</c:v>
                </c:pt>
                <c:pt idx="352">
                  <c:v>705</c:v>
                </c:pt>
                <c:pt idx="353">
                  <c:v>707</c:v>
                </c:pt>
                <c:pt idx="354">
                  <c:v>709</c:v>
                </c:pt>
                <c:pt idx="355">
                  <c:v>711</c:v>
                </c:pt>
                <c:pt idx="356">
                  <c:v>713</c:v>
                </c:pt>
                <c:pt idx="357">
                  <c:v>715</c:v>
                </c:pt>
                <c:pt idx="358">
                  <c:v>717</c:v>
                </c:pt>
                <c:pt idx="359">
                  <c:v>719</c:v>
                </c:pt>
                <c:pt idx="360">
                  <c:v>721</c:v>
                </c:pt>
                <c:pt idx="361">
                  <c:v>723</c:v>
                </c:pt>
                <c:pt idx="362">
                  <c:v>725</c:v>
                </c:pt>
                <c:pt idx="363">
                  <c:v>727</c:v>
                </c:pt>
                <c:pt idx="364">
                  <c:v>729</c:v>
                </c:pt>
                <c:pt idx="365">
                  <c:v>731</c:v>
                </c:pt>
                <c:pt idx="366">
                  <c:v>733</c:v>
                </c:pt>
                <c:pt idx="367">
                  <c:v>735</c:v>
                </c:pt>
                <c:pt idx="368">
                  <c:v>737</c:v>
                </c:pt>
                <c:pt idx="369">
                  <c:v>739</c:v>
                </c:pt>
                <c:pt idx="370">
                  <c:v>741</c:v>
                </c:pt>
                <c:pt idx="371">
                  <c:v>743</c:v>
                </c:pt>
                <c:pt idx="372">
                  <c:v>745</c:v>
                </c:pt>
                <c:pt idx="373">
                  <c:v>747</c:v>
                </c:pt>
                <c:pt idx="374">
                  <c:v>749</c:v>
                </c:pt>
                <c:pt idx="375">
                  <c:v>751</c:v>
                </c:pt>
                <c:pt idx="376">
                  <c:v>753</c:v>
                </c:pt>
                <c:pt idx="377">
                  <c:v>755</c:v>
                </c:pt>
                <c:pt idx="378">
                  <c:v>757</c:v>
                </c:pt>
                <c:pt idx="379">
                  <c:v>759</c:v>
                </c:pt>
                <c:pt idx="380">
                  <c:v>761</c:v>
                </c:pt>
                <c:pt idx="381">
                  <c:v>763</c:v>
                </c:pt>
                <c:pt idx="382">
                  <c:v>765</c:v>
                </c:pt>
                <c:pt idx="383">
                  <c:v>767</c:v>
                </c:pt>
                <c:pt idx="384">
                  <c:v>769</c:v>
                </c:pt>
                <c:pt idx="385">
                  <c:v>771</c:v>
                </c:pt>
                <c:pt idx="386">
                  <c:v>773</c:v>
                </c:pt>
                <c:pt idx="387">
                  <c:v>775</c:v>
                </c:pt>
                <c:pt idx="388">
                  <c:v>777</c:v>
                </c:pt>
                <c:pt idx="389">
                  <c:v>779</c:v>
                </c:pt>
                <c:pt idx="390">
                  <c:v>781</c:v>
                </c:pt>
                <c:pt idx="391">
                  <c:v>783</c:v>
                </c:pt>
                <c:pt idx="392">
                  <c:v>785</c:v>
                </c:pt>
                <c:pt idx="393">
                  <c:v>787</c:v>
                </c:pt>
                <c:pt idx="394">
                  <c:v>789</c:v>
                </c:pt>
                <c:pt idx="395">
                  <c:v>791</c:v>
                </c:pt>
                <c:pt idx="396">
                  <c:v>793</c:v>
                </c:pt>
                <c:pt idx="397">
                  <c:v>795</c:v>
                </c:pt>
                <c:pt idx="398">
                  <c:v>797</c:v>
                </c:pt>
                <c:pt idx="399">
                  <c:v>799</c:v>
                </c:pt>
                <c:pt idx="400">
                  <c:v>801</c:v>
                </c:pt>
                <c:pt idx="401">
                  <c:v>803</c:v>
                </c:pt>
                <c:pt idx="402">
                  <c:v>805</c:v>
                </c:pt>
                <c:pt idx="403">
                  <c:v>807</c:v>
                </c:pt>
                <c:pt idx="404">
                  <c:v>809</c:v>
                </c:pt>
                <c:pt idx="405">
                  <c:v>811</c:v>
                </c:pt>
                <c:pt idx="406">
                  <c:v>813</c:v>
                </c:pt>
                <c:pt idx="407">
                  <c:v>815</c:v>
                </c:pt>
                <c:pt idx="408">
                  <c:v>817</c:v>
                </c:pt>
                <c:pt idx="409">
                  <c:v>819</c:v>
                </c:pt>
                <c:pt idx="410">
                  <c:v>821</c:v>
                </c:pt>
                <c:pt idx="411">
                  <c:v>823</c:v>
                </c:pt>
                <c:pt idx="412">
                  <c:v>825</c:v>
                </c:pt>
                <c:pt idx="413">
                  <c:v>827</c:v>
                </c:pt>
                <c:pt idx="414">
                  <c:v>829</c:v>
                </c:pt>
                <c:pt idx="415">
                  <c:v>831</c:v>
                </c:pt>
                <c:pt idx="416">
                  <c:v>833</c:v>
                </c:pt>
                <c:pt idx="417">
                  <c:v>835</c:v>
                </c:pt>
                <c:pt idx="418">
                  <c:v>837</c:v>
                </c:pt>
                <c:pt idx="419">
                  <c:v>839</c:v>
                </c:pt>
                <c:pt idx="420">
                  <c:v>841</c:v>
                </c:pt>
                <c:pt idx="421">
                  <c:v>843</c:v>
                </c:pt>
                <c:pt idx="422">
                  <c:v>845</c:v>
                </c:pt>
                <c:pt idx="423">
                  <c:v>847</c:v>
                </c:pt>
                <c:pt idx="424">
                  <c:v>849</c:v>
                </c:pt>
                <c:pt idx="425">
                  <c:v>851</c:v>
                </c:pt>
                <c:pt idx="426">
                  <c:v>853</c:v>
                </c:pt>
                <c:pt idx="427">
                  <c:v>855</c:v>
                </c:pt>
                <c:pt idx="428">
                  <c:v>857</c:v>
                </c:pt>
                <c:pt idx="429">
                  <c:v>859</c:v>
                </c:pt>
                <c:pt idx="430">
                  <c:v>861</c:v>
                </c:pt>
                <c:pt idx="431">
                  <c:v>863</c:v>
                </c:pt>
                <c:pt idx="432">
                  <c:v>865</c:v>
                </c:pt>
                <c:pt idx="433">
                  <c:v>867</c:v>
                </c:pt>
                <c:pt idx="434">
                  <c:v>869</c:v>
                </c:pt>
                <c:pt idx="435">
                  <c:v>871</c:v>
                </c:pt>
                <c:pt idx="436">
                  <c:v>873</c:v>
                </c:pt>
                <c:pt idx="437">
                  <c:v>875</c:v>
                </c:pt>
                <c:pt idx="438">
                  <c:v>877</c:v>
                </c:pt>
                <c:pt idx="439">
                  <c:v>879</c:v>
                </c:pt>
                <c:pt idx="440">
                  <c:v>881</c:v>
                </c:pt>
                <c:pt idx="441">
                  <c:v>883</c:v>
                </c:pt>
                <c:pt idx="442">
                  <c:v>885</c:v>
                </c:pt>
                <c:pt idx="443">
                  <c:v>887</c:v>
                </c:pt>
                <c:pt idx="444">
                  <c:v>889</c:v>
                </c:pt>
                <c:pt idx="445">
                  <c:v>891</c:v>
                </c:pt>
                <c:pt idx="446">
                  <c:v>893</c:v>
                </c:pt>
                <c:pt idx="447">
                  <c:v>895</c:v>
                </c:pt>
                <c:pt idx="448">
                  <c:v>897</c:v>
                </c:pt>
                <c:pt idx="449">
                  <c:v>899</c:v>
                </c:pt>
                <c:pt idx="450">
                  <c:v>901</c:v>
                </c:pt>
                <c:pt idx="451">
                  <c:v>903</c:v>
                </c:pt>
                <c:pt idx="452">
                  <c:v>905</c:v>
                </c:pt>
                <c:pt idx="453">
                  <c:v>907</c:v>
                </c:pt>
                <c:pt idx="454">
                  <c:v>909</c:v>
                </c:pt>
                <c:pt idx="455">
                  <c:v>911</c:v>
                </c:pt>
                <c:pt idx="456">
                  <c:v>913</c:v>
                </c:pt>
                <c:pt idx="457">
                  <c:v>915</c:v>
                </c:pt>
                <c:pt idx="458">
                  <c:v>917</c:v>
                </c:pt>
                <c:pt idx="459">
                  <c:v>919</c:v>
                </c:pt>
                <c:pt idx="460">
                  <c:v>921</c:v>
                </c:pt>
                <c:pt idx="461">
                  <c:v>923</c:v>
                </c:pt>
                <c:pt idx="462">
                  <c:v>925</c:v>
                </c:pt>
                <c:pt idx="463">
                  <c:v>927</c:v>
                </c:pt>
                <c:pt idx="464">
                  <c:v>929</c:v>
                </c:pt>
                <c:pt idx="465">
                  <c:v>931</c:v>
                </c:pt>
                <c:pt idx="466">
                  <c:v>933</c:v>
                </c:pt>
                <c:pt idx="467">
                  <c:v>935</c:v>
                </c:pt>
                <c:pt idx="468">
                  <c:v>937</c:v>
                </c:pt>
                <c:pt idx="469">
                  <c:v>939</c:v>
                </c:pt>
                <c:pt idx="470">
                  <c:v>941</c:v>
                </c:pt>
                <c:pt idx="471">
                  <c:v>943</c:v>
                </c:pt>
                <c:pt idx="472">
                  <c:v>945</c:v>
                </c:pt>
                <c:pt idx="473">
                  <c:v>947</c:v>
                </c:pt>
                <c:pt idx="474">
                  <c:v>949</c:v>
                </c:pt>
                <c:pt idx="475">
                  <c:v>951</c:v>
                </c:pt>
                <c:pt idx="476">
                  <c:v>953</c:v>
                </c:pt>
                <c:pt idx="477">
                  <c:v>955</c:v>
                </c:pt>
                <c:pt idx="478">
                  <c:v>957</c:v>
                </c:pt>
                <c:pt idx="479">
                  <c:v>959</c:v>
                </c:pt>
                <c:pt idx="480">
                  <c:v>961</c:v>
                </c:pt>
                <c:pt idx="481">
                  <c:v>963</c:v>
                </c:pt>
                <c:pt idx="482">
                  <c:v>965</c:v>
                </c:pt>
                <c:pt idx="483">
                  <c:v>967</c:v>
                </c:pt>
                <c:pt idx="484">
                  <c:v>969</c:v>
                </c:pt>
                <c:pt idx="485">
                  <c:v>971</c:v>
                </c:pt>
                <c:pt idx="486">
                  <c:v>973</c:v>
                </c:pt>
                <c:pt idx="487">
                  <c:v>975</c:v>
                </c:pt>
                <c:pt idx="488">
                  <c:v>977</c:v>
                </c:pt>
                <c:pt idx="489">
                  <c:v>979</c:v>
                </c:pt>
                <c:pt idx="490">
                  <c:v>981</c:v>
                </c:pt>
                <c:pt idx="491">
                  <c:v>983</c:v>
                </c:pt>
                <c:pt idx="492">
                  <c:v>985</c:v>
                </c:pt>
                <c:pt idx="493">
                  <c:v>987</c:v>
                </c:pt>
                <c:pt idx="494">
                  <c:v>989</c:v>
                </c:pt>
                <c:pt idx="495">
                  <c:v>991</c:v>
                </c:pt>
                <c:pt idx="496">
                  <c:v>993</c:v>
                </c:pt>
                <c:pt idx="497">
                  <c:v>995</c:v>
                </c:pt>
                <c:pt idx="498">
                  <c:v>997</c:v>
                </c:pt>
                <c:pt idx="499">
                  <c:v>999</c:v>
                </c:pt>
                <c:pt idx="500">
                  <c:v>1001</c:v>
                </c:pt>
                <c:pt idx="501">
                  <c:v>1003</c:v>
                </c:pt>
                <c:pt idx="502">
                  <c:v>1005</c:v>
                </c:pt>
                <c:pt idx="503">
                  <c:v>1007</c:v>
                </c:pt>
                <c:pt idx="504">
                  <c:v>1009</c:v>
                </c:pt>
                <c:pt idx="505">
                  <c:v>1011</c:v>
                </c:pt>
                <c:pt idx="506">
                  <c:v>1013</c:v>
                </c:pt>
                <c:pt idx="507">
                  <c:v>1015</c:v>
                </c:pt>
                <c:pt idx="508">
                  <c:v>1017</c:v>
                </c:pt>
                <c:pt idx="509">
                  <c:v>1019</c:v>
                </c:pt>
                <c:pt idx="510">
                  <c:v>1021</c:v>
                </c:pt>
                <c:pt idx="511">
                  <c:v>1023</c:v>
                </c:pt>
                <c:pt idx="512">
                  <c:v>1025</c:v>
                </c:pt>
                <c:pt idx="513">
                  <c:v>1027</c:v>
                </c:pt>
                <c:pt idx="514">
                  <c:v>1029</c:v>
                </c:pt>
                <c:pt idx="515">
                  <c:v>1031</c:v>
                </c:pt>
                <c:pt idx="516">
                  <c:v>1033</c:v>
                </c:pt>
                <c:pt idx="517">
                  <c:v>1035</c:v>
                </c:pt>
                <c:pt idx="518">
                  <c:v>1037</c:v>
                </c:pt>
                <c:pt idx="519">
                  <c:v>1039</c:v>
                </c:pt>
                <c:pt idx="520">
                  <c:v>1041</c:v>
                </c:pt>
                <c:pt idx="521">
                  <c:v>1043</c:v>
                </c:pt>
                <c:pt idx="522">
                  <c:v>1045</c:v>
                </c:pt>
                <c:pt idx="523">
                  <c:v>1047</c:v>
                </c:pt>
                <c:pt idx="524">
                  <c:v>1049</c:v>
                </c:pt>
                <c:pt idx="525">
                  <c:v>1051</c:v>
                </c:pt>
                <c:pt idx="526">
                  <c:v>1053</c:v>
                </c:pt>
                <c:pt idx="527">
                  <c:v>1055</c:v>
                </c:pt>
                <c:pt idx="528">
                  <c:v>1057</c:v>
                </c:pt>
                <c:pt idx="529">
                  <c:v>1059</c:v>
                </c:pt>
                <c:pt idx="530">
                  <c:v>1061</c:v>
                </c:pt>
                <c:pt idx="531">
                  <c:v>1063</c:v>
                </c:pt>
                <c:pt idx="532">
                  <c:v>1065</c:v>
                </c:pt>
                <c:pt idx="533">
                  <c:v>1067</c:v>
                </c:pt>
                <c:pt idx="534">
                  <c:v>1069</c:v>
                </c:pt>
                <c:pt idx="535">
                  <c:v>1071</c:v>
                </c:pt>
                <c:pt idx="536">
                  <c:v>1073</c:v>
                </c:pt>
                <c:pt idx="537">
                  <c:v>1075</c:v>
                </c:pt>
                <c:pt idx="538">
                  <c:v>1077</c:v>
                </c:pt>
                <c:pt idx="539">
                  <c:v>1079</c:v>
                </c:pt>
                <c:pt idx="540">
                  <c:v>1081</c:v>
                </c:pt>
                <c:pt idx="541">
                  <c:v>1083</c:v>
                </c:pt>
                <c:pt idx="542">
                  <c:v>1085</c:v>
                </c:pt>
                <c:pt idx="543">
                  <c:v>1087</c:v>
                </c:pt>
                <c:pt idx="544">
                  <c:v>1089</c:v>
                </c:pt>
                <c:pt idx="545">
                  <c:v>1091</c:v>
                </c:pt>
                <c:pt idx="546">
                  <c:v>1093</c:v>
                </c:pt>
                <c:pt idx="547">
                  <c:v>1095</c:v>
                </c:pt>
                <c:pt idx="548">
                  <c:v>1097</c:v>
                </c:pt>
                <c:pt idx="549">
                  <c:v>1099</c:v>
                </c:pt>
                <c:pt idx="550">
                  <c:v>1101</c:v>
                </c:pt>
                <c:pt idx="551">
                  <c:v>1103</c:v>
                </c:pt>
                <c:pt idx="552">
                  <c:v>1105</c:v>
                </c:pt>
                <c:pt idx="553">
                  <c:v>1107</c:v>
                </c:pt>
                <c:pt idx="554">
                  <c:v>1109</c:v>
                </c:pt>
                <c:pt idx="555">
                  <c:v>1111</c:v>
                </c:pt>
                <c:pt idx="556">
                  <c:v>1113</c:v>
                </c:pt>
                <c:pt idx="557">
                  <c:v>1115</c:v>
                </c:pt>
                <c:pt idx="558">
                  <c:v>1117</c:v>
                </c:pt>
                <c:pt idx="559">
                  <c:v>1119</c:v>
                </c:pt>
                <c:pt idx="560">
                  <c:v>1121</c:v>
                </c:pt>
                <c:pt idx="561">
                  <c:v>1123</c:v>
                </c:pt>
                <c:pt idx="562">
                  <c:v>1125</c:v>
                </c:pt>
                <c:pt idx="563">
                  <c:v>1127</c:v>
                </c:pt>
                <c:pt idx="564">
                  <c:v>1129</c:v>
                </c:pt>
                <c:pt idx="565">
                  <c:v>1131</c:v>
                </c:pt>
                <c:pt idx="566">
                  <c:v>1133</c:v>
                </c:pt>
                <c:pt idx="567">
                  <c:v>1135</c:v>
                </c:pt>
                <c:pt idx="568">
                  <c:v>1137</c:v>
                </c:pt>
                <c:pt idx="569">
                  <c:v>1139</c:v>
                </c:pt>
                <c:pt idx="570">
                  <c:v>1141</c:v>
                </c:pt>
                <c:pt idx="571">
                  <c:v>1143</c:v>
                </c:pt>
                <c:pt idx="572">
                  <c:v>1145</c:v>
                </c:pt>
                <c:pt idx="573">
                  <c:v>1147</c:v>
                </c:pt>
                <c:pt idx="574">
                  <c:v>1149</c:v>
                </c:pt>
                <c:pt idx="575">
                  <c:v>1151</c:v>
                </c:pt>
                <c:pt idx="576">
                  <c:v>1153</c:v>
                </c:pt>
                <c:pt idx="577">
                  <c:v>1155</c:v>
                </c:pt>
                <c:pt idx="578">
                  <c:v>1157</c:v>
                </c:pt>
                <c:pt idx="579">
                  <c:v>1159</c:v>
                </c:pt>
                <c:pt idx="580">
                  <c:v>1161</c:v>
                </c:pt>
                <c:pt idx="581">
                  <c:v>1163</c:v>
                </c:pt>
                <c:pt idx="582">
                  <c:v>1165</c:v>
                </c:pt>
                <c:pt idx="583">
                  <c:v>1167</c:v>
                </c:pt>
                <c:pt idx="584">
                  <c:v>1169</c:v>
                </c:pt>
                <c:pt idx="585">
                  <c:v>1171</c:v>
                </c:pt>
                <c:pt idx="586">
                  <c:v>1173</c:v>
                </c:pt>
                <c:pt idx="587">
                  <c:v>1175</c:v>
                </c:pt>
                <c:pt idx="588">
                  <c:v>1177</c:v>
                </c:pt>
                <c:pt idx="589">
                  <c:v>1179</c:v>
                </c:pt>
                <c:pt idx="590">
                  <c:v>1181</c:v>
                </c:pt>
                <c:pt idx="591">
                  <c:v>1183</c:v>
                </c:pt>
                <c:pt idx="592">
                  <c:v>1185</c:v>
                </c:pt>
                <c:pt idx="593">
                  <c:v>1187</c:v>
                </c:pt>
                <c:pt idx="594">
                  <c:v>1189</c:v>
                </c:pt>
                <c:pt idx="595">
                  <c:v>1191</c:v>
                </c:pt>
                <c:pt idx="596">
                  <c:v>1193</c:v>
                </c:pt>
                <c:pt idx="597">
                  <c:v>1195</c:v>
                </c:pt>
                <c:pt idx="598">
                  <c:v>1197</c:v>
                </c:pt>
                <c:pt idx="599">
                  <c:v>1199</c:v>
                </c:pt>
                <c:pt idx="600">
                  <c:v>1201</c:v>
                </c:pt>
                <c:pt idx="601">
                  <c:v>1203</c:v>
                </c:pt>
                <c:pt idx="602">
                  <c:v>1205</c:v>
                </c:pt>
                <c:pt idx="603">
                  <c:v>1207</c:v>
                </c:pt>
                <c:pt idx="604">
                  <c:v>1209</c:v>
                </c:pt>
                <c:pt idx="605">
                  <c:v>1211</c:v>
                </c:pt>
                <c:pt idx="606">
                  <c:v>1213</c:v>
                </c:pt>
                <c:pt idx="607">
                  <c:v>1215</c:v>
                </c:pt>
                <c:pt idx="608">
                  <c:v>1217</c:v>
                </c:pt>
                <c:pt idx="609">
                  <c:v>1219</c:v>
                </c:pt>
                <c:pt idx="610">
                  <c:v>1221</c:v>
                </c:pt>
                <c:pt idx="611">
                  <c:v>1223</c:v>
                </c:pt>
                <c:pt idx="612">
                  <c:v>1225</c:v>
                </c:pt>
                <c:pt idx="613">
                  <c:v>1227</c:v>
                </c:pt>
                <c:pt idx="614">
                  <c:v>1229</c:v>
                </c:pt>
                <c:pt idx="615">
                  <c:v>1231</c:v>
                </c:pt>
                <c:pt idx="616">
                  <c:v>1233</c:v>
                </c:pt>
                <c:pt idx="617">
                  <c:v>1235</c:v>
                </c:pt>
                <c:pt idx="618">
                  <c:v>1237</c:v>
                </c:pt>
                <c:pt idx="619">
                  <c:v>1239</c:v>
                </c:pt>
                <c:pt idx="620">
                  <c:v>1241</c:v>
                </c:pt>
                <c:pt idx="621">
                  <c:v>1243</c:v>
                </c:pt>
                <c:pt idx="622">
                  <c:v>1245</c:v>
                </c:pt>
                <c:pt idx="623">
                  <c:v>1247</c:v>
                </c:pt>
                <c:pt idx="624">
                  <c:v>1249</c:v>
                </c:pt>
                <c:pt idx="625">
                  <c:v>1251</c:v>
                </c:pt>
                <c:pt idx="626">
                  <c:v>1253</c:v>
                </c:pt>
                <c:pt idx="627">
                  <c:v>1255</c:v>
                </c:pt>
                <c:pt idx="628">
                  <c:v>1257</c:v>
                </c:pt>
                <c:pt idx="629">
                  <c:v>1259</c:v>
                </c:pt>
                <c:pt idx="630">
                  <c:v>1261</c:v>
                </c:pt>
                <c:pt idx="631">
                  <c:v>1263</c:v>
                </c:pt>
                <c:pt idx="632">
                  <c:v>1265</c:v>
                </c:pt>
                <c:pt idx="633">
                  <c:v>1267</c:v>
                </c:pt>
                <c:pt idx="634">
                  <c:v>1269</c:v>
                </c:pt>
                <c:pt idx="635">
                  <c:v>1271</c:v>
                </c:pt>
                <c:pt idx="636">
                  <c:v>1273</c:v>
                </c:pt>
                <c:pt idx="637">
                  <c:v>1275</c:v>
                </c:pt>
                <c:pt idx="638">
                  <c:v>1277</c:v>
                </c:pt>
                <c:pt idx="639">
                  <c:v>1279</c:v>
                </c:pt>
                <c:pt idx="640">
                  <c:v>1281</c:v>
                </c:pt>
                <c:pt idx="641">
                  <c:v>1283</c:v>
                </c:pt>
                <c:pt idx="642">
                  <c:v>1285</c:v>
                </c:pt>
                <c:pt idx="643">
                  <c:v>1287</c:v>
                </c:pt>
                <c:pt idx="644">
                  <c:v>1289</c:v>
                </c:pt>
                <c:pt idx="645">
                  <c:v>1291</c:v>
                </c:pt>
                <c:pt idx="646">
                  <c:v>1293</c:v>
                </c:pt>
                <c:pt idx="647">
                  <c:v>1295</c:v>
                </c:pt>
                <c:pt idx="648">
                  <c:v>1297</c:v>
                </c:pt>
                <c:pt idx="649">
                  <c:v>1299</c:v>
                </c:pt>
                <c:pt idx="650">
                  <c:v>1301</c:v>
                </c:pt>
                <c:pt idx="651">
                  <c:v>1303</c:v>
                </c:pt>
                <c:pt idx="652">
                  <c:v>1305</c:v>
                </c:pt>
                <c:pt idx="653">
                  <c:v>1307</c:v>
                </c:pt>
                <c:pt idx="654">
                  <c:v>1309</c:v>
                </c:pt>
                <c:pt idx="655">
                  <c:v>1311</c:v>
                </c:pt>
                <c:pt idx="656">
                  <c:v>1313</c:v>
                </c:pt>
                <c:pt idx="657">
                  <c:v>1315</c:v>
                </c:pt>
                <c:pt idx="658">
                  <c:v>1317</c:v>
                </c:pt>
                <c:pt idx="659">
                  <c:v>1319</c:v>
                </c:pt>
                <c:pt idx="660">
                  <c:v>1321</c:v>
                </c:pt>
                <c:pt idx="661">
                  <c:v>1323</c:v>
                </c:pt>
                <c:pt idx="662">
                  <c:v>1325</c:v>
                </c:pt>
                <c:pt idx="663">
                  <c:v>1327</c:v>
                </c:pt>
                <c:pt idx="664">
                  <c:v>1329</c:v>
                </c:pt>
                <c:pt idx="665">
                  <c:v>1331</c:v>
                </c:pt>
                <c:pt idx="666">
                  <c:v>1333</c:v>
                </c:pt>
                <c:pt idx="667">
                  <c:v>1335</c:v>
                </c:pt>
                <c:pt idx="668">
                  <c:v>1337</c:v>
                </c:pt>
                <c:pt idx="669">
                  <c:v>1339</c:v>
                </c:pt>
                <c:pt idx="670">
                  <c:v>1341</c:v>
                </c:pt>
                <c:pt idx="671">
                  <c:v>1343</c:v>
                </c:pt>
                <c:pt idx="672">
                  <c:v>1345</c:v>
                </c:pt>
                <c:pt idx="673">
                  <c:v>1347</c:v>
                </c:pt>
                <c:pt idx="674">
                  <c:v>1349</c:v>
                </c:pt>
                <c:pt idx="675">
                  <c:v>1351</c:v>
                </c:pt>
                <c:pt idx="676">
                  <c:v>1353</c:v>
                </c:pt>
                <c:pt idx="677">
                  <c:v>1355</c:v>
                </c:pt>
                <c:pt idx="678">
                  <c:v>1357</c:v>
                </c:pt>
                <c:pt idx="679">
                  <c:v>1359</c:v>
                </c:pt>
                <c:pt idx="680">
                  <c:v>1361</c:v>
                </c:pt>
                <c:pt idx="681">
                  <c:v>1363</c:v>
                </c:pt>
                <c:pt idx="682">
                  <c:v>1365</c:v>
                </c:pt>
                <c:pt idx="683">
                  <c:v>1367</c:v>
                </c:pt>
                <c:pt idx="684">
                  <c:v>1369</c:v>
                </c:pt>
                <c:pt idx="685">
                  <c:v>1371</c:v>
                </c:pt>
                <c:pt idx="686">
                  <c:v>1373</c:v>
                </c:pt>
                <c:pt idx="687">
                  <c:v>1375</c:v>
                </c:pt>
                <c:pt idx="688">
                  <c:v>1377</c:v>
                </c:pt>
                <c:pt idx="689">
                  <c:v>1379</c:v>
                </c:pt>
                <c:pt idx="690">
                  <c:v>1381</c:v>
                </c:pt>
                <c:pt idx="691">
                  <c:v>1383</c:v>
                </c:pt>
                <c:pt idx="692">
                  <c:v>1385</c:v>
                </c:pt>
                <c:pt idx="693">
                  <c:v>1387</c:v>
                </c:pt>
                <c:pt idx="694">
                  <c:v>1389</c:v>
                </c:pt>
                <c:pt idx="695">
                  <c:v>1391</c:v>
                </c:pt>
                <c:pt idx="696">
                  <c:v>1393</c:v>
                </c:pt>
                <c:pt idx="697">
                  <c:v>1395</c:v>
                </c:pt>
                <c:pt idx="698">
                  <c:v>1397</c:v>
                </c:pt>
                <c:pt idx="699">
                  <c:v>1399</c:v>
                </c:pt>
                <c:pt idx="700">
                  <c:v>1401</c:v>
                </c:pt>
                <c:pt idx="701">
                  <c:v>1403</c:v>
                </c:pt>
                <c:pt idx="702">
                  <c:v>1405</c:v>
                </c:pt>
                <c:pt idx="703">
                  <c:v>1407</c:v>
                </c:pt>
                <c:pt idx="704">
                  <c:v>1409</c:v>
                </c:pt>
                <c:pt idx="705">
                  <c:v>1411</c:v>
                </c:pt>
                <c:pt idx="706">
                  <c:v>1413</c:v>
                </c:pt>
                <c:pt idx="707">
                  <c:v>1415</c:v>
                </c:pt>
                <c:pt idx="708">
                  <c:v>1417</c:v>
                </c:pt>
                <c:pt idx="709">
                  <c:v>1419</c:v>
                </c:pt>
                <c:pt idx="710">
                  <c:v>1421</c:v>
                </c:pt>
                <c:pt idx="711">
                  <c:v>1423</c:v>
                </c:pt>
                <c:pt idx="712">
                  <c:v>1425</c:v>
                </c:pt>
                <c:pt idx="713">
                  <c:v>1427</c:v>
                </c:pt>
                <c:pt idx="714">
                  <c:v>1429</c:v>
                </c:pt>
                <c:pt idx="715">
                  <c:v>1431</c:v>
                </c:pt>
                <c:pt idx="716">
                  <c:v>1433</c:v>
                </c:pt>
                <c:pt idx="717">
                  <c:v>1435</c:v>
                </c:pt>
                <c:pt idx="718">
                  <c:v>1437</c:v>
                </c:pt>
                <c:pt idx="719">
                  <c:v>1439</c:v>
                </c:pt>
                <c:pt idx="720">
                  <c:v>1441</c:v>
                </c:pt>
                <c:pt idx="721">
                  <c:v>1443</c:v>
                </c:pt>
                <c:pt idx="722">
                  <c:v>1445</c:v>
                </c:pt>
                <c:pt idx="723">
                  <c:v>1447</c:v>
                </c:pt>
                <c:pt idx="724">
                  <c:v>1449</c:v>
                </c:pt>
                <c:pt idx="725">
                  <c:v>1451</c:v>
                </c:pt>
                <c:pt idx="726">
                  <c:v>1453</c:v>
                </c:pt>
                <c:pt idx="727">
                  <c:v>1455</c:v>
                </c:pt>
                <c:pt idx="728">
                  <c:v>1457</c:v>
                </c:pt>
                <c:pt idx="729">
                  <c:v>1459</c:v>
                </c:pt>
                <c:pt idx="730">
                  <c:v>1461</c:v>
                </c:pt>
                <c:pt idx="731">
                  <c:v>1463</c:v>
                </c:pt>
                <c:pt idx="732">
                  <c:v>1465</c:v>
                </c:pt>
                <c:pt idx="733">
                  <c:v>1467</c:v>
                </c:pt>
                <c:pt idx="734">
                  <c:v>1469</c:v>
                </c:pt>
                <c:pt idx="735">
                  <c:v>1471</c:v>
                </c:pt>
                <c:pt idx="736">
                  <c:v>1473</c:v>
                </c:pt>
                <c:pt idx="737">
                  <c:v>1475</c:v>
                </c:pt>
                <c:pt idx="738">
                  <c:v>1477</c:v>
                </c:pt>
                <c:pt idx="739">
                  <c:v>1479</c:v>
                </c:pt>
                <c:pt idx="740">
                  <c:v>1481</c:v>
                </c:pt>
                <c:pt idx="741">
                  <c:v>1483</c:v>
                </c:pt>
                <c:pt idx="742">
                  <c:v>1485</c:v>
                </c:pt>
                <c:pt idx="743">
                  <c:v>1487</c:v>
                </c:pt>
                <c:pt idx="744">
                  <c:v>1489</c:v>
                </c:pt>
                <c:pt idx="745">
                  <c:v>1491</c:v>
                </c:pt>
                <c:pt idx="746">
                  <c:v>1493</c:v>
                </c:pt>
                <c:pt idx="747">
                  <c:v>1495</c:v>
                </c:pt>
                <c:pt idx="748">
                  <c:v>1497</c:v>
                </c:pt>
                <c:pt idx="749">
                  <c:v>1499</c:v>
                </c:pt>
                <c:pt idx="750">
                  <c:v>1501</c:v>
                </c:pt>
                <c:pt idx="751">
                  <c:v>1503</c:v>
                </c:pt>
                <c:pt idx="752">
                  <c:v>1505</c:v>
                </c:pt>
                <c:pt idx="753">
                  <c:v>1507</c:v>
                </c:pt>
                <c:pt idx="754">
                  <c:v>1509</c:v>
                </c:pt>
                <c:pt idx="755">
                  <c:v>1511</c:v>
                </c:pt>
                <c:pt idx="756">
                  <c:v>1513</c:v>
                </c:pt>
                <c:pt idx="757">
                  <c:v>1515</c:v>
                </c:pt>
                <c:pt idx="758">
                  <c:v>1517</c:v>
                </c:pt>
                <c:pt idx="759">
                  <c:v>1519</c:v>
                </c:pt>
                <c:pt idx="760">
                  <c:v>1521</c:v>
                </c:pt>
                <c:pt idx="761">
                  <c:v>1523</c:v>
                </c:pt>
                <c:pt idx="762">
                  <c:v>1525</c:v>
                </c:pt>
                <c:pt idx="763">
                  <c:v>1527</c:v>
                </c:pt>
                <c:pt idx="764">
                  <c:v>1529</c:v>
                </c:pt>
                <c:pt idx="765">
                  <c:v>1531</c:v>
                </c:pt>
                <c:pt idx="766">
                  <c:v>1533</c:v>
                </c:pt>
                <c:pt idx="767">
                  <c:v>1535</c:v>
                </c:pt>
                <c:pt idx="768">
                  <c:v>1537</c:v>
                </c:pt>
                <c:pt idx="769">
                  <c:v>1539</c:v>
                </c:pt>
                <c:pt idx="770">
                  <c:v>1541</c:v>
                </c:pt>
                <c:pt idx="771">
                  <c:v>1543</c:v>
                </c:pt>
                <c:pt idx="772">
                  <c:v>1545</c:v>
                </c:pt>
                <c:pt idx="773">
                  <c:v>1547</c:v>
                </c:pt>
                <c:pt idx="774">
                  <c:v>1549</c:v>
                </c:pt>
                <c:pt idx="775">
                  <c:v>1551</c:v>
                </c:pt>
                <c:pt idx="776">
                  <c:v>1553</c:v>
                </c:pt>
                <c:pt idx="777">
                  <c:v>1555</c:v>
                </c:pt>
                <c:pt idx="778">
                  <c:v>1557</c:v>
                </c:pt>
                <c:pt idx="779">
                  <c:v>1559</c:v>
                </c:pt>
                <c:pt idx="780">
                  <c:v>1561</c:v>
                </c:pt>
                <c:pt idx="781">
                  <c:v>1563</c:v>
                </c:pt>
                <c:pt idx="782">
                  <c:v>1565</c:v>
                </c:pt>
                <c:pt idx="783">
                  <c:v>1567</c:v>
                </c:pt>
                <c:pt idx="784">
                  <c:v>1569</c:v>
                </c:pt>
                <c:pt idx="785">
                  <c:v>1571</c:v>
                </c:pt>
                <c:pt idx="786">
                  <c:v>1573</c:v>
                </c:pt>
                <c:pt idx="787">
                  <c:v>1575</c:v>
                </c:pt>
                <c:pt idx="788">
                  <c:v>1577</c:v>
                </c:pt>
                <c:pt idx="789">
                  <c:v>1579</c:v>
                </c:pt>
                <c:pt idx="790">
                  <c:v>1581</c:v>
                </c:pt>
                <c:pt idx="791">
                  <c:v>1583</c:v>
                </c:pt>
                <c:pt idx="792">
                  <c:v>1585</c:v>
                </c:pt>
                <c:pt idx="793">
                  <c:v>1587</c:v>
                </c:pt>
                <c:pt idx="794">
                  <c:v>1589</c:v>
                </c:pt>
                <c:pt idx="795">
                  <c:v>1591</c:v>
                </c:pt>
                <c:pt idx="796">
                  <c:v>1593</c:v>
                </c:pt>
                <c:pt idx="797">
                  <c:v>1595</c:v>
                </c:pt>
                <c:pt idx="798">
                  <c:v>1597</c:v>
                </c:pt>
                <c:pt idx="799">
                  <c:v>1599</c:v>
                </c:pt>
                <c:pt idx="800">
                  <c:v>1601</c:v>
                </c:pt>
                <c:pt idx="801">
                  <c:v>1603</c:v>
                </c:pt>
                <c:pt idx="802">
                  <c:v>1605</c:v>
                </c:pt>
                <c:pt idx="803">
                  <c:v>1607</c:v>
                </c:pt>
                <c:pt idx="804">
                  <c:v>1609</c:v>
                </c:pt>
                <c:pt idx="805">
                  <c:v>1611</c:v>
                </c:pt>
                <c:pt idx="806">
                  <c:v>1613</c:v>
                </c:pt>
                <c:pt idx="807">
                  <c:v>1615</c:v>
                </c:pt>
                <c:pt idx="808">
                  <c:v>1617</c:v>
                </c:pt>
                <c:pt idx="809">
                  <c:v>1619</c:v>
                </c:pt>
                <c:pt idx="810">
                  <c:v>1621</c:v>
                </c:pt>
                <c:pt idx="811">
                  <c:v>1623</c:v>
                </c:pt>
                <c:pt idx="812">
                  <c:v>1625</c:v>
                </c:pt>
                <c:pt idx="813">
                  <c:v>1627</c:v>
                </c:pt>
                <c:pt idx="814">
                  <c:v>1629</c:v>
                </c:pt>
                <c:pt idx="815">
                  <c:v>1631</c:v>
                </c:pt>
                <c:pt idx="816">
                  <c:v>1633</c:v>
                </c:pt>
                <c:pt idx="817">
                  <c:v>1635</c:v>
                </c:pt>
                <c:pt idx="818">
                  <c:v>1637</c:v>
                </c:pt>
                <c:pt idx="819">
                  <c:v>1639</c:v>
                </c:pt>
                <c:pt idx="820">
                  <c:v>1641</c:v>
                </c:pt>
                <c:pt idx="821">
                  <c:v>1643</c:v>
                </c:pt>
                <c:pt idx="822">
                  <c:v>1645</c:v>
                </c:pt>
                <c:pt idx="823">
                  <c:v>1647</c:v>
                </c:pt>
                <c:pt idx="824">
                  <c:v>1649</c:v>
                </c:pt>
                <c:pt idx="825">
                  <c:v>1651</c:v>
                </c:pt>
                <c:pt idx="826">
                  <c:v>1653</c:v>
                </c:pt>
                <c:pt idx="827">
                  <c:v>1655</c:v>
                </c:pt>
                <c:pt idx="828">
                  <c:v>1657</c:v>
                </c:pt>
                <c:pt idx="829">
                  <c:v>1659</c:v>
                </c:pt>
                <c:pt idx="830">
                  <c:v>1661</c:v>
                </c:pt>
                <c:pt idx="831">
                  <c:v>1663</c:v>
                </c:pt>
                <c:pt idx="832">
                  <c:v>1665</c:v>
                </c:pt>
                <c:pt idx="833">
                  <c:v>1667</c:v>
                </c:pt>
                <c:pt idx="834">
                  <c:v>1669</c:v>
                </c:pt>
                <c:pt idx="835">
                  <c:v>1671</c:v>
                </c:pt>
                <c:pt idx="836">
                  <c:v>1673</c:v>
                </c:pt>
                <c:pt idx="837">
                  <c:v>1675</c:v>
                </c:pt>
                <c:pt idx="838">
                  <c:v>1677</c:v>
                </c:pt>
                <c:pt idx="839">
                  <c:v>1679</c:v>
                </c:pt>
                <c:pt idx="840">
                  <c:v>1681</c:v>
                </c:pt>
                <c:pt idx="841">
                  <c:v>1683</c:v>
                </c:pt>
                <c:pt idx="842">
                  <c:v>1685</c:v>
                </c:pt>
                <c:pt idx="843">
                  <c:v>1687</c:v>
                </c:pt>
                <c:pt idx="844">
                  <c:v>1689</c:v>
                </c:pt>
                <c:pt idx="845">
                  <c:v>1691</c:v>
                </c:pt>
                <c:pt idx="846">
                  <c:v>1693</c:v>
                </c:pt>
                <c:pt idx="847">
                  <c:v>1695</c:v>
                </c:pt>
                <c:pt idx="848">
                  <c:v>1697</c:v>
                </c:pt>
                <c:pt idx="849">
                  <c:v>1699</c:v>
                </c:pt>
                <c:pt idx="850">
                  <c:v>1701</c:v>
                </c:pt>
                <c:pt idx="851">
                  <c:v>1703</c:v>
                </c:pt>
                <c:pt idx="852">
                  <c:v>1705</c:v>
                </c:pt>
                <c:pt idx="853">
                  <c:v>1707</c:v>
                </c:pt>
                <c:pt idx="854">
                  <c:v>1709</c:v>
                </c:pt>
                <c:pt idx="855">
                  <c:v>1711</c:v>
                </c:pt>
                <c:pt idx="856">
                  <c:v>1713</c:v>
                </c:pt>
                <c:pt idx="857">
                  <c:v>1715</c:v>
                </c:pt>
                <c:pt idx="858">
                  <c:v>1717</c:v>
                </c:pt>
                <c:pt idx="859">
                  <c:v>1719</c:v>
                </c:pt>
                <c:pt idx="860">
                  <c:v>1721</c:v>
                </c:pt>
                <c:pt idx="861">
                  <c:v>1723</c:v>
                </c:pt>
                <c:pt idx="862">
                  <c:v>1725</c:v>
                </c:pt>
                <c:pt idx="863">
                  <c:v>1727</c:v>
                </c:pt>
                <c:pt idx="864">
                  <c:v>1729</c:v>
                </c:pt>
                <c:pt idx="865">
                  <c:v>1731</c:v>
                </c:pt>
                <c:pt idx="866">
                  <c:v>1733</c:v>
                </c:pt>
                <c:pt idx="867">
                  <c:v>1735</c:v>
                </c:pt>
                <c:pt idx="868">
                  <c:v>1737</c:v>
                </c:pt>
                <c:pt idx="869">
                  <c:v>1739</c:v>
                </c:pt>
                <c:pt idx="870">
                  <c:v>1741</c:v>
                </c:pt>
                <c:pt idx="871">
                  <c:v>1743</c:v>
                </c:pt>
                <c:pt idx="872">
                  <c:v>1745</c:v>
                </c:pt>
                <c:pt idx="873">
                  <c:v>1747</c:v>
                </c:pt>
                <c:pt idx="874">
                  <c:v>1749</c:v>
                </c:pt>
                <c:pt idx="875">
                  <c:v>1751</c:v>
                </c:pt>
                <c:pt idx="876">
                  <c:v>1753</c:v>
                </c:pt>
                <c:pt idx="877">
                  <c:v>1755</c:v>
                </c:pt>
                <c:pt idx="878">
                  <c:v>1757</c:v>
                </c:pt>
                <c:pt idx="879">
                  <c:v>1759</c:v>
                </c:pt>
                <c:pt idx="880">
                  <c:v>1761</c:v>
                </c:pt>
                <c:pt idx="881">
                  <c:v>1763</c:v>
                </c:pt>
                <c:pt idx="882">
                  <c:v>1765</c:v>
                </c:pt>
                <c:pt idx="883">
                  <c:v>1767</c:v>
                </c:pt>
                <c:pt idx="884">
                  <c:v>1769</c:v>
                </c:pt>
                <c:pt idx="885">
                  <c:v>1771</c:v>
                </c:pt>
                <c:pt idx="886">
                  <c:v>1773</c:v>
                </c:pt>
                <c:pt idx="887">
                  <c:v>1775</c:v>
                </c:pt>
                <c:pt idx="888">
                  <c:v>1777</c:v>
                </c:pt>
                <c:pt idx="889">
                  <c:v>1779</c:v>
                </c:pt>
                <c:pt idx="890">
                  <c:v>1781</c:v>
                </c:pt>
                <c:pt idx="891">
                  <c:v>1783</c:v>
                </c:pt>
                <c:pt idx="892">
                  <c:v>1785</c:v>
                </c:pt>
                <c:pt idx="893">
                  <c:v>1787</c:v>
                </c:pt>
                <c:pt idx="894">
                  <c:v>1789</c:v>
                </c:pt>
                <c:pt idx="895">
                  <c:v>1791</c:v>
                </c:pt>
                <c:pt idx="896">
                  <c:v>1793</c:v>
                </c:pt>
                <c:pt idx="897">
                  <c:v>1795</c:v>
                </c:pt>
                <c:pt idx="898">
                  <c:v>1797</c:v>
                </c:pt>
                <c:pt idx="899">
                  <c:v>1799</c:v>
                </c:pt>
              </c:numCache>
            </c:numRef>
          </c:cat>
          <c:val>
            <c:numRef>
              <c:f>Sheet1!$B$2:$B$901</c:f>
              <c:numCache>
                <c:formatCode>General</c:formatCode>
                <c:ptCount val="900"/>
                <c:pt idx="0">
                  <c:v>200</c:v>
                </c:pt>
                <c:pt idx="126">
                  <c:v>0</c:v>
                </c:pt>
                <c:pt idx="127">
                  <c:v>200</c:v>
                </c:pt>
                <c:pt idx="251">
                  <c:v>0</c:v>
                </c:pt>
                <c:pt idx="252">
                  <c:v>200</c:v>
                </c:pt>
                <c:pt idx="377">
                  <c:v>0</c:v>
                </c:pt>
                <c:pt idx="378">
                  <c:v>200</c:v>
                </c:pt>
                <c:pt idx="503">
                  <c:v>0</c:v>
                </c:pt>
                <c:pt idx="504">
                  <c:v>200</c:v>
                </c:pt>
                <c:pt idx="629">
                  <c:v>0</c:v>
                </c:pt>
                <c:pt idx="630">
                  <c:v>200</c:v>
                </c:pt>
                <c:pt idx="755">
                  <c:v>0</c:v>
                </c:pt>
                <c:pt idx="756">
                  <c:v>200</c:v>
                </c:pt>
                <c:pt idx="884">
                  <c:v>0</c:v>
                </c:pt>
                <c:pt idx="885">
                  <c:v>200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30/07/2015</c:v>
                </c:pt>
              </c:strCache>
            </c:strRef>
          </c:tx>
          <c:spPr>
            <a:ln w="50800">
              <a:solidFill>
                <a:srgbClr val="0070C0"/>
              </a:solidFill>
              <a:prstDash val="solid"/>
            </a:ln>
          </c:spPr>
          <c:marker>
            <c:symbol val="none"/>
          </c:marker>
          <c:cat>
            <c:numRef>
              <c:f>Sheet1!$A$2:$A$901</c:f>
              <c:numCache>
                <c:formatCode>General</c:formatCode>
                <c:ptCount val="900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  <c:pt idx="41">
                  <c:v>83</c:v>
                </c:pt>
                <c:pt idx="42">
                  <c:v>85</c:v>
                </c:pt>
                <c:pt idx="43">
                  <c:v>87</c:v>
                </c:pt>
                <c:pt idx="44">
                  <c:v>89</c:v>
                </c:pt>
                <c:pt idx="45">
                  <c:v>91</c:v>
                </c:pt>
                <c:pt idx="46">
                  <c:v>93</c:v>
                </c:pt>
                <c:pt idx="47">
                  <c:v>95</c:v>
                </c:pt>
                <c:pt idx="48">
                  <c:v>97</c:v>
                </c:pt>
                <c:pt idx="49">
                  <c:v>99</c:v>
                </c:pt>
                <c:pt idx="50">
                  <c:v>101</c:v>
                </c:pt>
                <c:pt idx="51">
                  <c:v>103</c:v>
                </c:pt>
                <c:pt idx="52">
                  <c:v>105</c:v>
                </c:pt>
                <c:pt idx="53">
                  <c:v>107</c:v>
                </c:pt>
                <c:pt idx="54">
                  <c:v>109</c:v>
                </c:pt>
                <c:pt idx="55">
                  <c:v>111</c:v>
                </c:pt>
                <c:pt idx="56">
                  <c:v>113</c:v>
                </c:pt>
                <c:pt idx="57">
                  <c:v>115</c:v>
                </c:pt>
                <c:pt idx="58">
                  <c:v>117</c:v>
                </c:pt>
                <c:pt idx="59">
                  <c:v>119</c:v>
                </c:pt>
                <c:pt idx="60">
                  <c:v>121</c:v>
                </c:pt>
                <c:pt idx="61">
                  <c:v>123</c:v>
                </c:pt>
                <c:pt idx="62">
                  <c:v>125</c:v>
                </c:pt>
                <c:pt idx="63">
                  <c:v>127</c:v>
                </c:pt>
                <c:pt idx="64">
                  <c:v>129</c:v>
                </c:pt>
                <c:pt idx="65">
                  <c:v>131</c:v>
                </c:pt>
                <c:pt idx="66">
                  <c:v>133</c:v>
                </c:pt>
                <c:pt idx="67">
                  <c:v>135</c:v>
                </c:pt>
                <c:pt idx="68">
                  <c:v>137</c:v>
                </c:pt>
                <c:pt idx="69">
                  <c:v>139</c:v>
                </c:pt>
                <c:pt idx="70">
                  <c:v>141</c:v>
                </c:pt>
                <c:pt idx="71">
                  <c:v>143</c:v>
                </c:pt>
                <c:pt idx="72">
                  <c:v>145</c:v>
                </c:pt>
                <c:pt idx="73">
                  <c:v>147</c:v>
                </c:pt>
                <c:pt idx="74">
                  <c:v>149</c:v>
                </c:pt>
                <c:pt idx="75">
                  <c:v>151</c:v>
                </c:pt>
                <c:pt idx="76">
                  <c:v>153</c:v>
                </c:pt>
                <c:pt idx="77">
                  <c:v>155</c:v>
                </c:pt>
                <c:pt idx="78">
                  <c:v>157</c:v>
                </c:pt>
                <c:pt idx="79">
                  <c:v>159</c:v>
                </c:pt>
                <c:pt idx="80">
                  <c:v>161</c:v>
                </c:pt>
                <c:pt idx="81">
                  <c:v>163</c:v>
                </c:pt>
                <c:pt idx="82">
                  <c:v>165</c:v>
                </c:pt>
                <c:pt idx="83">
                  <c:v>167</c:v>
                </c:pt>
                <c:pt idx="84">
                  <c:v>169</c:v>
                </c:pt>
                <c:pt idx="85">
                  <c:v>171</c:v>
                </c:pt>
                <c:pt idx="86">
                  <c:v>173</c:v>
                </c:pt>
                <c:pt idx="87">
                  <c:v>175</c:v>
                </c:pt>
                <c:pt idx="88">
                  <c:v>177</c:v>
                </c:pt>
                <c:pt idx="89">
                  <c:v>179</c:v>
                </c:pt>
                <c:pt idx="90">
                  <c:v>181</c:v>
                </c:pt>
                <c:pt idx="91">
                  <c:v>183</c:v>
                </c:pt>
                <c:pt idx="92">
                  <c:v>185</c:v>
                </c:pt>
                <c:pt idx="93">
                  <c:v>187</c:v>
                </c:pt>
                <c:pt idx="94">
                  <c:v>189</c:v>
                </c:pt>
                <c:pt idx="95">
                  <c:v>191</c:v>
                </c:pt>
                <c:pt idx="96">
                  <c:v>193</c:v>
                </c:pt>
                <c:pt idx="97">
                  <c:v>195</c:v>
                </c:pt>
                <c:pt idx="98">
                  <c:v>197</c:v>
                </c:pt>
                <c:pt idx="99">
                  <c:v>199</c:v>
                </c:pt>
                <c:pt idx="100">
                  <c:v>201</c:v>
                </c:pt>
                <c:pt idx="101">
                  <c:v>203</c:v>
                </c:pt>
                <c:pt idx="102">
                  <c:v>205</c:v>
                </c:pt>
                <c:pt idx="103">
                  <c:v>207</c:v>
                </c:pt>
                <c:pt idx="104">
                  <c:v>209</c:v>
                </c:pt>
                <c:pt idx="105">
                  <c:v>211</c:v>
                </c:pt>
                <c:pt idx="106">
                  <c:v>213</c:v>
                </c:pt>
                <c:pt idx="107">
                  <c:v>215</c:v>
                </c:pt>
                <c:pt idx="108">
                  <c:v>217</c:v>
                </c:pt>
                <c:pt idx="109">
                  <c:v>219</c:v>
                </c:pt>
                <c:pt idx="110">
                  <c:v>221</c:v>
                </c:pt>
                <c:pt idx="111">
                  <c:v>223</c:v>
                </c:pt>
                <c:pt idx="112">
                  <c:v>225</c:v>
                </c:pt>
                <c:pt idx="113">
                  <c:v>227</c:v>
                </c:pt>
                <c:pt idx="114">
                  <c:v>229</c:v>
                </c:pt>
                <c:pt idx="115">
                  <c:v>231</c:v>
                </c:pt>
                <c:pt idx="116">
                  <c:v>233</c:v>
                </c:pt>
                <c:pt idx="117">
                  <c:v>235</c:v>
                </c:pt>
                <c:pt idx="118">
                  <c:v>237</c:v>
                </c:pt>
                <c:pt idx="119">
                  <c:v>239</c:v>
                </c:pt>
                <c:pt idx="120">
                  <c:v>241</c:v>
                </c:pt>
                <c:pt idx="121">
                  <c:v>243</c:v>
                </c:pt>
                <c:pt idx="122">
                  <c:v>245</c:v>
                </c:pt>
                <c:pt idx="123">
                  <c:v>247</c:v>
                </c:pt>
                <c:pt idx="124">
                  <c:v>249</c:v>
                </c:pt>
                <c:pt idx="125">
                  <c:v>251</c:v>
                </c:pt>
                <c:pt idx="126">
                  <c:v>253</c:v>
                </c:pt>
                <c:pt idx="127">
                  <c:v>255</c:v>
                </c:pt>
                <c:pt idx="128">
                  <c:v>257</c:v>
                </c:pt>
                <c:pt idx="129">
                  <c:v>259</c:v>
                </c:pt>
                <c:pt idx="130">
                  <c:v>261</c:v>
                </c:pt>
                <c:pt idx="131">
                  <c:v>263</c:v>
                </c:pt>
                <c:pt idx="132">
                  <c:v>265</c:v>
                </c:pt>
                <c:pt idx="133">
                  <c:v>267</c:v>
                </c:pt>
                <c:pt idx="134">
                  <c:v>269</c:v>
                </c:pt>
                <c:pt idx="135">
                  <c:v>271</c:v>
                </c:pt>
                <c:pt idx="136">
                  <c:v>273</c:v>
                </c:pt>
                <c:pt idx="137">
                  <c:v>275</c:v>
                </c:pt>
                <c:pt idx="138">
                  <c:v>277</c:v>
                </c:pt>
                <c:pt idx="139">
                  <c:v>279</c:v>
                </c:pt>
                <c:pt idx="140">
                  <c:v>281</c:v>
                </c:pt>
                <c:pt idx="141">
                  <c:v>283</c:v>
                </c:pt>
                <c:pt idx="142">
                  <c:v>285</c:v>
                </c:pt>
                <c:pt idx="143">
                  <c:v>287</c:v>
                </c:pt>
                <c:pt idx="144">
                  <c:v>289</c:v>
                </c:pt>
                <c:pt idx="145">
                  <c:v>291</c:v>
                </c:pt>
                <c:pt idx="146">
                  <c:v>293</c:v>
                </c:pt>
                <c:pt idx="147">
                  <c:v>295</c:v>
                </c:pt>
                <c:pt idx="148">
                  <c:v>297</c:v>
                </c:pt>
                <c:pt idx="149">
                  <c:v>299</c:v>
                </c:pt>
                <c:pt idx="150">
                  <c:v>301</c:v>
                </c:pt>
                <c:pt idx="151">
                  <c:v>303</c:v>
                </c:pt>
                <c:pt idx="152">
                  <c:v>305</c:v>
                </c:pt>
                <c:pt idx="153">
                  <c:v>307</c:v>
                </c:pt>
                <c:pt idx="154">
                  <c:v>309</c:v>
                </c:pt>
                <c:pt idx="155">
                  <c:v>311</c:v>
                </c:pt>
                <c:pt idx="156">
                  <c:v>313</c:v>
                </c:pt>
                <c:pt idx="157">
                  <c:v>315</c:v>
                </c:pt>
                <c:pt idx="158">
                  <c:v>317</c:v>
                </c:pt>
                <c:pt idx="159">
                  <c:v>319</c:v>
                </c:pt>
                <c:pt idx="160">
                  <c:v>321</c:v>
                </c:pt>
                <c:pt idx="161">
                  <c:v>323</c:v>
                </c:pt>
                <c:pt idx="162">
                  <c:v>325</c:v>
                </c:pt>
                <c:pt idx="163">
                  <c:v>327</c:v>
                </c:pt>
                <c:pt idx="164">
                  <c:v>329</c:v>
                </c:pt>
                <c:pt idx="165">
                  <c:v>331</c:v>
                </c:pt>
                <c:pt idx="166">
                  <c:v>333</c:v>
                </c:pt>
                <c:pt idx="167">
                  <c:v>335</c:v>
                </c:pt>
                <c:pt idx="168">
                  <c:v>337</c:v>
                </c:pt>
                <c:pt idx="169">
                  <c:v>339</c:v>
                </c:pt>
                <c:pt idx="170">
                  <c:v>341</c:v>
                </c:pt>
                <c:pt idx="171">
                  <c:v>343</c:v>
                </c:pt>
                <c:pt idx="172">
                  <c:v>345</c:v>
                </c:pt>
                <c:pt idx="173">
                  <c:v>347</c:v>
                </c:pt>
                <c:pt idx="174">
                  <c:v>349</c:v>
                </c:pt>
                <c:pt idx="175">
                  <c:v>351</c:v>
                </c:pt>
                <c:pt idx="176">
                  <c:v>353</c:v>
                </c:pt>
                <c:pt idx="177">
                  <c:v>355</c:v>
                </c:pt>
                <c:pt idx="178">
                  <c:v>357</c:v>
                </c:pt>
                <c:pt idx="179">
                  <c:v>359</c:v>
                </c:pt>
                <c:pt idx="180">
                  <c:v>361</c:v>
                </c:pt>
                <c:pt idx="181">
                  <c:v>363</c:v>
                </c:pt>
                <c:pt idx="182">
                  <c:v>365</c:v>
                </c:pt>
                <c:pt idx="183">
                  <c:v>367</c:v>
                </c:pt>
                <c:pt idx="184">
                  <c:v>369</c:v>
                </c:pt>
                <c:pt idx="185">
                  <c:v>371</c:v>
                </c:pt>
                <c:pt idx="186">
                  <c:v>373</c:v>
                </c:pt>
                <c:pt idx="187">
                  <c:v>375</c:v>
                </c:pt>
                <c:pt idx="188">
                  <c:v>377</c:v>
                </c:pt>
                <c:pt idx="189">
                  <c:v>379</c:v>
                </c:pt>
                <c:pt idx="190">
                  <c:v>381</c:v>
                </c:pt>
                <c:pt idx="191">
                  <c:v>383</c:v>
                </c:pt>
                <c:pt idx="192">
                  <c:v>385</c:v>
                </c:pt>
                <c:pt idx="193">
                  <c:v>387</c:v>
                </c:pt>
                <c:pt idx="194">
                  <c:v>389</c:v>
                </c:pt>
                <c:pt idx="195">
                  <c:v>391</c:v>
                </c:pt>
                <c:pt idx="196">
                  <c:v>393</c:v>
                </c:pt>
                <c:pt idx="197">
                  <c:v>395</c:v>
                </c:pt>
                <c:pt idx="198">
                  <c:v>397</c:v>
                </c:pt>
                <c:pt idx="199">
                  <c:v>399</c:v>
                </c:pt>
                <c:pt idx="200">
                  <c:v>401</c:v>
                </c:pt>
                <c:pt idx="201">
                  <c:v>403</c:v>
                </c:pt>
                <c:pt idx="202">
                  <c:v>405</c:v>
                </c:pt>
                <c:pt idx="203">
                  <c:v>407</c:v>
                </c:pt>
                <c:pt idx="204">
                  <c:v>409</c:v>
                </c:pt>
                <c:pt idx="205">
                  <c:v>411</c:v>
                </c:pt>
                <c:pt idx="206">
                  <c:v>413</c:v>
                </c:pt>
                <c:pt idx="207">
                  <c:v>415</c:v>
                </c:pt>
                <c:pt idx="208">
                  <c:v>417</c:v>
                </c:pt>
                <c:pt idx="209">
                  <c:v>419</c:v>
                </c:pt>
                <c:pt idx="210">
                  <c:v>421</c:v>
                </c:pt>
                <c:pt idx="211">
                  <c:v>423</c:v>
                </c:pt>
                <c:pt idx="212">
                  <c:v>425</c:v>
                </c:pt>
                <c:pt idx="213">
                  <c:v>427</c:v>
                </c:pt>
                <c:pt idx="214">
                  <c:v>429</c:v>
                </c:pt>
                <c:pt idx="215">
                  <c:v>431</c:v>
                </c:pt>
                <c:pt idx="216">
                  <c:v>433</c:v>
                </c:pt>
                <c:pt idx="217">
                  <c:v>435</c:v>
                </c:pt>
                <c:pt idx="218">
                  <c:v>437</c:v>
                </c:pt>
                <c:pt idx="219">
                  <c:v>439</c:v>
                </c:pt>
                <c:pt idx="220">
                  <c:v>441</c:v>
                </c:pt>
                <c:pt idx="221">
                  <c:v>443</c:v>
                </c:pt>
                <c:pt idx="222">
                  <c:v>445</c:v>
                </c:pt>
                <c:pt idx="223">
                  <c:v>447</c:v>
                </c:pt>
                <c:pt idx="224">
                  <c:v>449</c:v>
                </c:pt>
                <c:pt idx="225">
                  <c:v>451</c:v>
                </c:pt>
                <c:pt idx="226">
                  <c:v>453</c:v>
                </c:pt>
                <c:pt idx="227">
                  <c:v>455</c:v>
                </c:pt>
                <c:pt idx="228">
                  <c:v>457</c:v>
                </c:pt>
                <c:pt idx="229">
                  <c:v>459</c:v>
                </c:pt>
                <c:pt idx="230">
                  <c:v>461</c:v>
                </c:pt>
                <c:pt idx="231">
                  <c:v>463</c:v>
                </c:pt>
                <c:pt idx="232">
                  <c:v>465</c:v>
                </c:pt>
                <c:pt idx="233">
                  <c:v>467</c:v>
                </c:pt>
                <c:pt idx="234">
                  <c:v>469</c:v>
                </c:pt>
                <c:pt idx="235">
                  <c:v>471</c:v>
                </c:pt>
                <c:pt idx="236">
                  <c:v>473</c:v>
                </c:pt>
                <c:pt idx="237">
                  <c:v>475</c:v>
                </c:pt>
                <c:pt idx="238">
                  <c:v>477</c:v>
                </c:pt>
                <c:pt idx="239">
                  <c:v>479</c:v>
                </c:pt>
                <c:pt idx="240">
                  <c:v>481</c:v>
                </c:pt>
                <c:pt idx="241">
                  <c:v>483</c:v>
                </c:pt>
                <c:pt idx="242">
                  <c:v>485</c:v>
                </c:pt>
                <c:pt idx="243">
                  <c:v>487</c:v>
                </c:pt>
                <c:pt idx="244">
                  <c:v>489</c:v>
                </c:pt>
                <c:pt idx="245">
                  <c:v>491</c:v>
                </c:pt>
                <c:pt idx="246">
                  <c:v>493</c:v>
                </c:pt>
                <c:pt idx="247">
                  <c:v>495</c:v>
                </c:pt>
                <c:pt idx="248">
                  <c:v>497</c:v>
                </c:pt>
                <c:pt idx="249">
                  <c:v>499</c:v>
                </c:pt>
                <c:pt idx="250">
                  <c:v>501</c:v>
                </c:pt>
                <c:pt idx="251">
                  <c:v>503</c:v>
                </c:pt>
                <c:pt idx="252">
                  <c:v>505</c:v>
                </c:pt>
                <c:pt idx="253">
                  <c:v>507</c:v>
                </c:pt>
                <c:pt idx="254">
                  <c:v>509</c:v>
                </c:pt>
                <c:pt idx="255">
                  <c:v>511</c:v>
                </c:pt>
                <c:pt idx="256">
                  <c:v>513</c:v>
                </c:pt>
                <c:pt idx="257">
                  <c:v>515</c:v>
                </c:pt>
                <c:pt idx="258">
                  <c:v>517</c:v>
                </c:pt>
                <c:pt idx="259">
                  <c:v>519</c:v>
                </c:pt>
                <c:pt idx="260">
                  <c:v>521</c:v>
                </c:pt>
                <c:pt idx="261">
                  <c:v>523</c:v>
                </c:pt>
                <c:pt idx="262">
                  <c:v>525</c:v>
                </c:pt>
                <c:pt idx="263">
                  <c:v>527</c:v>
                </c:pt>
                <c:pt idx="264">
                  <c:v>529</c:v>
                </c:pt>
                <c:pt idx="265">
                  <c:v>531</c:v>
                </c:pt>
                <c:pt idx="266">
                  <c:v>533</c:v>
                </c:pt>
                <c:pt idx="267">
                  <c:v>535</c:v>
                </c:pt>
                <c:pt idx="268">
                  <c:v>537</c:v>
                </c:pt>
                <c:pt idx="269">
                  <c:v>539</c:v>
                </c:pt>
                <c:pt idx="270">
                  <c:v>541</c:v>
                </c:pt>
                <c:pt idx="271">
                  <c:v>543</c:v>
                </c:pt>
                <c:pt idx="272">
                  <c:v>545</c:v>
                </c:pt>
                <c:pt idx="273">
                  <c:v>547</c:v>
                </c:pt>
                <c:pt idx="274">
                  <c:v>549</c:v>
                </c:pt>
                <c:pt idx="275">
                  <c:v>551</c:v>
                </c:pt>
                <c:pt idx="276">
                  <c:v>553</c:v>
                </c:pt>
                <c:pt idx="277">
                  <c:v>555</c:v>
                </c:pt>
                <c:pt idx="278">
                  <c:v>557</c:v>
                </c:pt>
                <c:pt idx="279">
                  <c:v>559</c:v>
                </c:pt>
                <c:pt idx="280">
                  <c:v>561</c:v>
                </c:pt>
                <c:pt idx="281">
                  <c:v>563</c:v>
                </c:pt>
                <c:pt idx="282">
                  <c:v>565</c:v>
                </c:pt>
                <c:pt idx="283">
                  <c:v>567</c:v>
                </c:pt>
                <c:pt idx="284">
                  <c:v>569</c:v>
                </c:pt>
                <c:pt idx="285">
                  <c:v>571</c:v>
                </c:pt>
                <c:pt idx="286">
                  <c:v>573</c:v>
                </c:pt>
                <c:pt idx="287">
                  <c:v>575</c:v>
                </c:pt>
                <c:pt idx="288">
                  <c:v>577</c:v>
                </c:pt>
                <c:pt idx="289">
                  <c:v>579</c:v>
                </c:pt>
                <c:pt idx="290">
                  <c:v>581</c:v>
                </c:pt>
                <c:pt idx="291">
                  <c:v>583</c:v>
                </c:pt>
                <c:pt idx="292">
                  <c:v>585</c:v>
                </c:pt>
                <c:pt idx="293">
                  <c:v>587</c:v>
                </c:pt>
                <c:pt idx="294">
                  <c:v>589</c:v>
                </c:pt>
                <c:pt idx="295">
                  <c:v>591</c:v>
                </c:pt>
                <c:pt idx="296">
                  <c:v>593</c:v>
                </c:pt>
                <c:pt idx="297">
                  <c:v>595</c:v>
                </c:pt>
                <c:pt idx="298">
                  <c:v>597</c:v>
                </c:pt>
                <c:pt idx="299">
                  <c:v>599</c:v>
                </c:pt>
                <c:pt idx="300">
                  <c:v>601</c:v>
                </c:pt>
                <c:pt idx="301">
                  <c:v>603</c:v>
                </c:pt>
                <c:pt idx="302">
                  <c:v>605</c:v>
                </c:pt>
                <c:pt idx="303">
                  <c:v>607</c:v>
                </c:pt>
                <c:pt idx="304">
                  <c:v>609</c:v>
                </c:pt>
                <c:pt idx="305">
                  <c:v>611</c:v>
                </c:pt>
                <c:pt idx="306">
                  <c:v>613</c:v>
                </c:pt>
                <c:pt idx="307">
                  <c:v>615</c:v>
                </c:pt>
                <c:pt idx="308">
                  <c:v>617</c:v>
                </c:pt>
                <c:pt idx="309">
                  <c:v>619</c:v>
                </c:pt>
                <c:pt idx="310">
                  <c:v>621</c:v>
                </c:pt>
                <c:pt idx="311">
                  <c:v>623</c:v>
                </c:pt>
                <c:pt idx="312">
                  <c:v>625</c:v>
                </c:pt>
                <c:pt idx="313">
                  <c:v>627</c:v>
                </c:pt>
                <c:pt idx="314">
                  <c:v>629</c:v>
                </c:pt>
                <c:pt idx="315">
                  <c:v>631</c:v>
                </c:pt>
                <c:pt idx="316">
                  <c:v>633</c:v>
                </c:pt>
                <c:pt idx="317">
                  <c:v>635</c:v>
                </c:pt>
                <c:pt idx="318">
                  <c:v>637</c:v>
                </c:pt>
                <c:pt idx="319">
                  <c:v>639</c:v>
                </c:pt>
                <c:pt idx="320">
                  <c:v>641</c:v>
                </c:pt>
                <c:pt idx="321">
                  <c:v>643</c:v>
                </c:pt>
                <c:pt idx="322">
                  <c:v>645</c:v>
                </c:pt>
                <c:pt idx="323">
                  <c:v>647</c:v>
                </c:pt>
                <c:pt idx="324">
                  <c:v>649</c:v>
                </c:pt>
                <c:pt idx="325">
                  <c:v>651</c:v>
                </c:pt>
                <c:pt idx="326">
                  <c:v>653</c:v>
                </c:pt>
                <c:pt idx="327">
                  <c:v>655</c:v>
                </c:pt>
                <c:pt idx="328">
                  <c:v>657</c:v>
                </c:pt>
                <c:pt idx="329">
                  <c:v>659</c:v>
                </c:pt>
                <c:pt idx="330">
                  <c:v>661</c:v>
                </c:pt>
                <c:pt idx="331">
                  <c:v>663</c:v>
                </c:pt>
                <c:pt idx="332">
                  <c:v>665</c:v>
                </c:pt>
                <c:pt idx="333">
                  <c:v>667</c:v>
                </c:pt>
                <c:pt idx="334">
                  <c:v>669</c:v>
                </c:pt>
                <c:pt idx="335">
                  <c:v>671</c:v>
                </c:pt>
                <c:pt idx="336">
                  <c:v>673</c:v>
                </c:pt>
                <c:pt idx="337">
                  <c:v>675</c:v>
                </c:pt>
                <c:pt idx="338">
                  <c:v>677</c:v>
                </c:pt>
                <c:pt idx="339">
                  <c:v>679</c:v>
                </c:pt>
                <c:pt idx="340">
                  <c:v>681</c:v>
                </c:pt>
                <c:pt idx="341">
                  <c:v>683</c:v>
                </c:pt>
                <c:pt idx="342">
                  <c:v>685</c:v>
                </c:pt>
                <c:pt idx="343">
                  <c:v>687</c:v>
                </c:pt>
                <c:pt idx="344">
                  <c:v>689</c:v>
                </c:pt>
                <c:pt idx="345">
                  <c:v>691</c:v>
                </c:pt>
                <c:pt idx="346">
                  <c:v>693</c:v>
                </c:pt>
                <c:pt idx="347">
                  <c:v>695</c:v>
                </c:pt>
                <c:pt idx="348">
                  <c:v>697</c:v>
                </c:pt>
                <c:pt idx="349">
                  <c:v>699</c:v>
                </c:pt>
                <c:pt idx="350">
                  <c:v>701</c:v>
                </c:pt>
                <c:pt idx="351">
                  <c:v>703</c:v>
                </c:pt>
                <c:pt idx="352">
                  <c:v>705</c:v>
                </c:pt>
                <c:pt idx="353">
                  <c:v>707</c:v>
                </c:pt>
                <c:pt idx="354">
                  <c:v>709</c:v>
                </c:pt>
                <c:pt idx="355">
                  <c:v>711</c:v>
                </c:pt>
                <c:pt idx="356">
                  <c:v>713</c:v>
                </c:pt>
                <c:pt idx="357">
                  <c:v>715</c:v>
                </c:pt>
                <c:pt idx="358">
                  <c:v>717</c:v>
                </c:pt>
                <c:pt idx="359">
                  <c:v>719</c:v>
                </c:pt>
                <c:pt idx="360">
                  <c:v>721</c:v>
                </c:pt>
                <c:pt idx="361">
                  <c:v>723</c:v>
                </c:pt>
                <c:pt idx="362">
                  <c:v>725</c:v>
                </c:pt>
                <c:pt idx="363">
                  <c:v>727</c:v>
                </c:pt>
                <c:pt idx="364">
                  <c:v>729</c:v>
                </c:pt>
                <c:pt idx="365">
                  <c:v>731</c:v>
                </c:pt>
                <c:pt idx="366">
                  <c:v>733</c:v>
                </c:pt>
                <c:pt idx="367">
                  <c:v>735</c:v>
                </c:pt>
                <c:pt idx="368">
                  <c:v>737</c:v>
                </c:pt>
                <c:pt idx="369">
                  <c:v>739</c:v>
                </c:pt>
                <c:pt idx="370">
                  <c:v>741</c:v>
                </c:pt>
                <c:pt idx="371">
                  <c:v>743</c:v>
                </c:pt>
                <c:pt idx="372">
                  <c:v>745</c:v>
                </c:pt>
                <c:pt idx="373">
                  <c:v>747</c:v>
                </c:pt>
                <c:pt idx="374">
                  <c:v>749</c:v>
                </c:pt>
                <c:pt idx="375">
                  <c:v>751</c:v>
                </c:pt>
                <c:pt idx="376">
                  <c:v>753</c:v>
                </c:pt>
                <c:pt idx="377">
                  <c:v>755</c:v>
                </c:pt>
                <c:pt idx="378">
                  <c:v>757</c:v>
                </c:pt>
                <c:pt idx="379">
                  <c:v>759</c:v>
                </c:pt>
                <c:pt idx="380">
                  <c:v>761</c:v>
                </c:pt>
                <c:pt idx="381">
                  <c:v>763</c:v>
                </c:pt>
                <c:pt idx="382">
                  <c:v>765</c:v>
                </c:pt>
                <c:pt idx="383">
                  <c:v>767</c:v>
                </c:pt>
                <c:pt idx="384">
                  <c:v>769</c:v>
                </c:pt>
                <c:pt idx="385">
                  <c:v>771</c:v>
                </c:pt>
                <c:pt idx="386">
                  <c:v>773</c:v>
                </c:pt>
                <c:pt idx="387">
                  <c:v>775</c:v>
                </c:pt>
                <c:pt idx="388">
                  <c:v>777</c:v>
                </c:pt>
                <c:pt idx="389">
                  <c:v>779</c:v>
                </c:pt>
                <c:pt idx="390">
                  <c:v>781</c:v>
                </c:pt>
                <c:pt idx="391">
                  <c:v>783</c:v>
                </c:pt>
                <c:pt idx="392">
                  <c:v>785</c:v>
                </c:pt>
                <c:pt idx="393">
                  <c:v>787</c:v>
                </c:pt>
                <c:pt idx="394">
                  <c:v>789</c:v>
                </c:pt>
                <c:pt idx="395">
                  <c:v>791</c:v>
                </c:pt>
                <c:pt idx="396">
                  <c:v>793</c:v>
                </c:pt>
                <c:pt idx="397">
                  <c:v>795</c:v>
                </c:pt>
                <c:pt idx="398">
                  <c:v>797</c:v>
                </c:pt>
                <c:pt idx="399">
                  <c:v>799</c:v>
                </c:pt>
                <c:pt idx="400">
                  <c:v>801</c:v>
                </c:pt>
                <c:pt idx="401">
                  <c:v>803</c:v>
                </c:pt>
                <c:pt idx="402">
                  <c:v>805</c:v>
                </c:pt>
                <c:pt idx="403">
                  <c:v>807</c:v>
                </c:pt>
                <c:pt idx="404">
                  <c:v>809</c:v>
                </c:pt>
                <c:pt idx="405">
                  <c:v>811</c:v>
                </c:pt>
                <c:pt idx="406">
                  <c:v>813</c:v>
                </c:pt>
                <c:pt idx="407">
                  <c:v>815</c:v>
                </c:pt>
                <c:pt idx="408">
                  <c:v>817</c:v>
                </c:pt>
                <c:pt idx="409">
                  <c:v>819</c:v>
                </c:pt>
                <c:pt idx="410">
                  <c:v>821</c:v>
                </c:pt>
                <c:pt idx="411">
                  <c:v>823</c:v>
                </c:pt>
                <c:pt idx="412">
                  <c:v>825</c:v>
                </c:pt>
                <c:pt idx="413">
                  <c:v>827</c:v>
                </c:pt>
                <c:pt idx="414">
                  <c:v>829</c:v>
                </c:pt>
                <c:pt idx="415">
                  <c:v>831</c:v>
                </c:pt>
                <c:pt idx="416">
                  <c:v>833</c:v>
                </c:pt>
                <c:pt idx="417">
                  <c:v>835</c:v>
                </c:pt>
                <c:pt idx="418">
                  <c:v>837</c:v>
                </c:pt>
                <c:pt idx="419">
                  <c:v>839</c:v>
                </c:pt>
                <c:pt idx="420">
                  <c:v>841</c:v>
                </c:pt>
                <c:pt idx="421">
                  <c:v>843</c:v>
                </c:pt>
                <c:pt idx="422">
                  <c:v>845</c:v>
                </c:pt>
                <c:pt idx="423">
                  <c:v>847</c:v>
                </c:pt>
                <c:pt idx="424">
                  <c:v>849</c:v>
                </c:pt>
                <c:pt idx="425">
                  <c:v>851</c:v>
                </c:pt>
                <c:pt idx="426">
                  <c:v>853</c:v>
                </c:pt>
                <c:pt idx="427">
                  <c:v>855</c:v>
                </c:pt>
                <c:pt idx="428">
                  <c:v>857</c:v>
                </c:pt>
                <c:pt idx="429">
                  <c:v>859</c:v>
                </c:pt>
                <c:pt idx="430">
                  <c:v>861</c:v>
                </c:pt>
                <c:pt idx="431">
                  <c:v>863</c:v>
                </c:pt>
                <c:pt idx="432">
                  <c:v>865</c:v>
                </c:pt>
                <c:pt idx="433">
                  <c:v>867</c:v>
                </c:pt>
                <c:pt idx="434">
                  <c:v>869</c:v>
                </c:pt>
                <c:pt idx="435">
                  <c:v>871</c:v>
                </c:pt>
                <c:pt idx="436">
                  <c:v>873</c:v>
                </c:pt>
                <c:pt idx="437">
                  <c:v>875</c:v>
                </c:pt>
                <c:pt idx="438">
                  <c:v>877</c:v>
                </c:pt>
                <c:pt idx="439">
                  <c:v>879</c:v>
                </c:pt>
                <c:pt idx="440">
                  <c:v>881</c:v>
                </c:pt>
                <c:pt idx="441">
                  <c:v>883</c:v>
                </c:pt>
                <c:pt idx="442">
                  <c:v>885</c:v>
                </c:pt>
                <c:pt idx="443">
                  <c:v>887</c:v>
                </c:pt>
                <c:pt idx="444">
                  <c:v>889</c:v>
                </c:pt>
                <c:pt idx="445">
                  <c:v>891</c:v>
                </c:pt>
                <c:pt idx="446">
                  <c:v>893</c:v>
                </c:pt>
                <c:pt idx="447">
                  <c:v>895</c:v>
                </c:pt>
                <c:pt idx="448">
                  <c:v>897</c:v>
                </c:pt>
                <c:pt idx="449">
                  <c:v>899</c:v>
                </c:pt>
                <c:pt idx="450">
                  <c:v>901</c:v>
                </c:pt>
                <c:pt idx="451">
                  <c:v>903</c:v>
                </c:pt>
                <c:pt idx="452">
                  <c:v>905</c:v>
                </c:pt>
                <c:pt idx="453">
                  <c:v>907</c:v>
                </c:pt>
                <c:pt idx="454">
                  <c:v>909</c:v>
                </c:pt>
                <c:pt idx="455">
                  <c:v>911</c:v>
                </c:pt>
                <c:pt idx="456">
                  <c:v>913</c:v>
                </c:pt>
                <c:pt idx="457">
                  <c:v>915</c:v>
                </c:pt>
                <c:pt idx="458">
                  <c:v>917</c:v>
                </c:pt>
                <c:pt idx="459">
                  <c:v>919</c:v>
                </c:pt>
                <c:pt idx="460">
                  <c:v>921</c:v>
                </c:pt>
                <c:pt idx="461">
                  <c:v>923</c:v>
                </c:pt>
                <c:pt idx="462">
                  <c:v>925</c:v>
                </c:pt>
                <c:pt idx="463">
                  <c:v>927</c:v>
                </c:pt>
                <c:pt idx="464">
                  <c:v>929</c:v>
                </c:pt>
                <c:pt idx="465">
                  <c:v>931</c:v>
                </c:pt>
                <c:pt idx="466">
                  <c:v>933</c:v>
                </c:pt>
                <c:pt idx="467">
                  <c:v>935</c:v>
                </c:pt>
                <c:pt idx="468">
                  <c:v>937</c:v>
                </c:pt>
                <c:pt idx="469">
                  <c:v>939</c:v>
                </c:pt>
                <c:pt idx="470">
                  <c:v>941</c:v>
                </c:pt>
                <c:pt idx="471">
                  <c:v>943</c:v>
                </c:pt>
                <c:pt idx="472">
                  <c:v>945</c:v>
                </c:pt>
                <c:pt idx="473">
                  <c:v>947</c:v>
                </c:pt>
                <c:pt idx="474">
                  <c:v>949</c:v>
                </c:pt>
                <c:pt idx="475">
                  <c:v>951</c:v>
                </c:pt>
                <c:pt idx="476">
                  <c:v>953</c:v>
                </c:pt>
                <c:pt idx="477">
                  <c:v>955</c:v>
                </c:pt>
                <c:pt idx="478">
                  <c:v>957</c:v>
                </c:pt>
                <c:pt idx="479">
                  <c:v>959</c:v>
                </c:pt>
                <c:pt idx="480">
                  <c:v>961</c:v>
                </c:pt>
                <c:pt idx="481">
                  <c:v>963</c:v>
                </c:pt>
                <c:pt idx="482">
                  <c:v>965</c:v>
                </c:pt>
                <c:pt idx="483">
                  <c:v>967</c:v>
                </c:pt>
                <c:pt idx="484">
                  <c:v>969</c:v>
                </c:pt>
                <c:pt idx="485">
                  <c:v>971</c:v>
                </c:pt>
                <c:pt idx="486">
                  <c:v>973</c:v>
                </c:pt>
                <c:pt idx="487">
                  <c:v>975</c:v>
                </c:pt>
                <c:pt idx="488">
                  <c:v>977</c:v>
                </c:pt>
                <c:pt idx="489">
                  <c:v>979</c:v>
                </c:pt>
                <c:pt idx="490">
                  <c:v>981</c:v>
                </c:pt>
                <c:pt idx="491">
                  <c:v>983</c:v>
                </c:pt>
                <c:pt idx="492">
                  <c:v>985</c:v>
                </c:pt>
                <c:pt idx="493">
                  <c:v>987</c:v>
                </c:pt>
                <c:pt idx="494">
                  <c:v>989</c:v>
                </c:pt>
                <c:pt idx="495">
                  <c:v>991</c:v>
                </c:pt>
                <c:pt idx="496">
                  <c:v>993</c:v>
                </c:pt>
                <c:pt idx="497">
                  <c:v>995</c:v>
                </c:pt>
                <c:pt idx="498">
                  <c:v>997</c:v>
                </c:pt>
                <c:pt idx="499">
                  <c:v>999</c:v>
                </c:pt>
                <c:pt idx="500">
                  <c:v>1001</c:v>
                </c:pt>
                <c:pt idx="501">
                  <c:v>1003</c:v>
                </c:pt>
                <c:pt idx="502">
                  <c:v>1005</c:v>
                </c:pt>
                <c:pt idx="503">
                  <c:v>1007</c:v>
                </c:pt>
                <c:pt idx="504">
                  <c:v>1009</c:v>
                </c:pt>
                <c:pt idx="505">
                  <c:v>1011</c:v>
                </c:pt>
                <c:pt idx="506">
                  <c:v>1013</c:v>
                </c:pt>
                <c:pt idx="507">
                  <c:v>1015</c:v>
                </c:pt>
                <c:pt idx="508">
                  <c:v>1017</c:v>
                </c:pt>
                <c:pt idx="509">
                  <c:v>1019</c:v>
                </c:pt>
                <c:pt idx="510">
                  <c:v>1021</c:v>
                </c:pt>
                <c:pt idx="511">
                  <c:v>1023</c:v>
                </c:pt>
                <c:pt idx="512">
                  <c:v>1025</c:v>
                </c:pt>
                <c:pt idx="513">
                  <c:v>1027</c:v>
                </c:pt>
                <c:pt idx="514">
                  <c:v>1029</c:v>
                </c:pt>
                <c:pt idx="515">
                  <c:v>1031</c:v>
                </c:pt>
                <c:pt idx="516">
                  <c:v>1033</c:v>
                </c:pt>
                <c:pt idx="517">
                  <c:v>1035</c:v>
                </c:pt>
                <c:pt idx="518">
                  <c:v>1037</c:v>
                </c:pt>
                <c:pt idx="519">
                  <c:v>1039</c:v>
                </c:pt>
                <c:pt idx="520">
                  <c:v>1041</c:v>
                </c:pt>
                <c:pt idx="521">
                  <c:v>1043</c:v>
                </c:pt>
                <c:pt idx="522">
                  <c:v>1045</c:v>
                </c:pt>
                <c:pt idx="523">
                  <c:v>1047</c:v>
                </c:pt>
                <c:pt idx="524">
                  <c:v>1049</c:v>
                </c:pt>
                <c:pt idx="525">
                  <c:v>1051</c:v>
                </c:pt>
                <c:pt idx="526">
                  <c:v>1053</c:v>
                </c:pt>
                <c:pt idx="527">
                  <c:v>1055</c:v>
                </c:pt>
                <c:pt idx="528">
                  <c:v>1057</c:v>
                </c:pt>
                <c:pt idx="529">
                  <c:v>1059</c:v>
                </c:pt>
                <c:pt idx="530">
                  <c:v>1061</c:v>
                </c:pt>
                <c:pt idx="531">
                  <c:v>1063</c:v>
                </c:pt>
                <c:pt idx="532">
                  <c:v>1065</c:v>
                </c:pt>
                <c:pt idx="533">
                  <c:v>1067</c:v>
                </c:pt>
                <c:pt idx="534">
                  <c:v>1069</c:v>
                </c:pt>
                <c:pt idx="535">
                  <c:v>1071</c:v>
                </c:pt>
                <c:pt idx="536">
                  <c:v>1073</c:v>
                </c:pt>
                <c:pt idx="537">
                  <c:v>1075</c:v>
                </c:pt>
                <c:pt idx="538">
                  <c:v>1077</c:v>
                </c:pt>
                <c:pt idx="539">
                  <c:v>1079</c:v>
                </c:pt>
                <c:pt idx="540">
                  <c:v>1081</c:v>
                </c:pt>
                <c:pt idx="541">
                  <c:v>1083</c:v>
                </c:pt>
                <c:pt idx="542">
                  <c:v>1085</c:v>
                </c:pt>
                <c:pt idx="543">
                  <c:v>1087</c:v>
                </c:pt>
                <c:pt idx="544">
                  <c:v>1089</c:v>
                </c:pt>
                <c:pt idx="545">
                  <c:v>1091</c:v>
                </c:pt>
                <c:pt idx="546">
                  <c:v>1093</c:v>
                </c:pt>
                <c:pt idx="547">
                  <c:v>1095</c:v>
                </c:pt>
                <c:pt idx="548">
                  <c:v>1097</c:v>
                </c:pt>
                <c:pt idx="549">
                  <c:v>1099</c:v>
                </c:pt>
                <c:pt idx="550">
                  <c:v>1101</c:v>
                </c:pt>
                <c:pt idx="551">
                  <c:v>1103</c:v>
                </c:pt>
                <c:pt idx="552">
                  <c:v>1105</c:v>
                </c:pt>
                <c:pt idx="553">
                  <c:v>1107</c:v>
                </c:pt>
                <c:pt idx="554">
                  <c:v>1109</c:v>
                </c:pt>
                <c:pt idx="555">
                  <c:v>1111</c:v>
                </c:pt>
                <c:pt idx="556">
                  <c:v>1113</c:v>
                </c:pt>
                <c:pt idx="557">
                  <c:v>1115</c:v>
                </c:pt>
                <c:pt idx="558">
                  <c:v>1117</c:v>
                </c:pt>
                <c:pt idx="559">
                  <c:v>1119</c:v>
                </c:pt>
                <c:pt idx="560">
                  <c:v>1121</c:v>
                </c:pt>
                <c:pt idx="561">
                  <c:v>1123</c:v>
                </c:pt>
                <c:pt idx="562">
                  <c:v>1125</c:v>
                </c:pt>
                <c:pt idx="563">
                  <c:v>1127</c:v>
                </c:pt>
                <c:pt idx="564">
                  <c:v>1129</c:v>
                </c:pt>
                <c:pt idx="565">
                  <c:v>1131</c:v>
                </c:pt>
                <c:pt idx="566">
                  <c:v>1133</c:v>
                </c:pt>
                <c:pt idx="567">
                  <c:v>1135</c:v>
                </c:pt>
                <c:pt idx="568">
                  <c:v>1137</c:v>
                </c:pt>
                <c:pt idx="569">
                  <c:v>1139</c:v>
                </c:pt>
                <c:pt idx="570">
                  <c:v>1141</c:v>
                </c:pt>
                <c:pt idx="571">
                  <c:v>1143</c:v>
                </c:pt>
                <c:pt idx="572">
                  <c:v>1145</c:v>
                </c:pt>
                <c:pt idx="573">
                  <c:v>1147</c:v>
                </c:pt>
                <c:pt idx="574">
                  <c:v>1149</c:v>
                </c:pt>
                <c:pt idx="575">
                  <c:v>1151</c:v>
                </c:pt>
                <c:pt idx="576">
                  <c:v>1153</c:v>
                </c:pt>
                <c:pt idx="577">
                  <c:v>1155</c:v>
                </c:pt>
                <c:pt idx="578">
                  <c:v>1157</c:v>
                </c:pt>
                <c:pt idx="579">
                  <c:v>1159</c:v>
                </c:pt>
                <c:pt idx="580">
                  <c:v>1161</c:v>
                </c:pt>
                <c:pt idx="581">
                  <c:v>1163</c:v>
                </c:pt>
                <c:pt idx="582">
                  <c:v>1165</c:v>
                </c:pt>
                <c:pt idx="583">
                  <c:v>1167</c:v>
                </c:pt>
                <c:pt idx="584">
                  <c:v>1169</c:v>
                </c:pt>
                <c:pt idx="585">
                  <c:v>1171</c:v>
                </c:pt>
                <c:pt idx="586">
                  <c:v>1173</c:v>
                </c:pt>
                <c:pt idx="587">
                  <c:v>1175</c:v>
                </c:pt>
                <c:pt idx="588">
                  <c:v>1177</c:v>
                </c:pt>
                <c:pt idx="589">
                  <c:v>1179</c:v>
                </c:pt>
                <c:pt idx="590">
                  <c:v>1181</c:v>
                </c:pt>
                <c:pt idx="591">
                  <c:v>1183</c:v>
                </c:pt>
                <c:pt idx="592">
                  <c:v>1185</c:v>
                </c:pt>
                <c:pt idx="593">
                  <c:v>1187</c:v>
                </c:pt>
                <c:pt idx="594">
                  <c:v>1189</c:v>
                </c:pt>
                <c:pt idx="595">
                  <c:v>1191</c:v>
                </c:pt>
                <c:pt idx="596">
                  <c:v>1193</c:v>
                </c:pt>
                <c:pt idx="597">
                  <c:v>1195</c:v>
                </c:pt>
                <c:pt idx="598">
                  <c:v>1197</c:v>
                </c:pt>
                <c:pt idx="599">
                  <c:v>1199</c:v>
                </c:pt>
                <c:pt idx="600">
                  <c:v>1201</c:v>
                </c:pt>
                <c:pt idx="601">
                  <c:v>1203</c:v>
                </c:pt>
                <c:pt idx="602">
                  <c:v>1205</c:v>
                </c:pt>
                <c:pt idx="603">
                  <c:v>1207</c:v>
                </c:pt>
                <c:pt idx="604">
                  <c:v>1209</c:v>
                </c:pt>
                <c:pt idx="605">
                  <c:v>1211</c:v>
                </c:pt>
                <c:pt idx="606">
                  <c:v>1213</c:v>
                </c:pt>
                <c:pt idx="607">
                  <c:v>1215</c:v>
                </c:pt>
                <c:pt idx="608">
                  <c:v>1217</c:v>
                </c:pt>
                <c:pt idx="609">
                  <c:v>1219</c:v>
                </c:pt>
                <c:pt idx="610">
                  <c:v>1221</c:v>
                </c:pt>
                <c:pt idx="611">
                  <c:v>1223</c:v>
                </c:pt>
                <c:pt idx="612">
                  <c:v>1225</c:v>
                </c:pt>
                <c:pt idx="613">
                  <c:v>1227</c:v>
                </c:pt>
                <c:pt idx="614">
                  <c:v>1229</c:v>
                </c:pt>
                <c:pt idx="615">
                  <c:v>1231</c:v>
                </c:pt>
                <c:pt idx="616">
                  <c:v>1233</c:v>
                </c:pt>
                <c:pt idx="617">
                  <c:v>1235</c:v>
                </c:pt>
                <c:pt idx="618">
                  <c:v>1237</c:v>
                </c:pt>
                <c:pt idx="619">
                  <c:v>1239</c:v>
                </c:pt>
                <c:pt idx="620">
                  <c:v>1241</c:v>
                </c:pt>
                <c:pt idx="621">
                  <c:v>1243</c:v>
                </c:pt>
                <c:pt idx="622">
                  <c:v>1245</c:v>
                </c:pt>
                <c:pt idx="623">
                  <c:v>1247</c:v>
                </c:pt>
                <c:pt idx="624">
                  <c:v>1249</c:v>
                </c:pt>
                <c:pt idx="625">
                  <c:v>1251</c:v>
                </c:pt>
                <c:pt idx="626">
                  <c:v>1253</c:v>
                </c:pt>
                <c:pt idx="627">
                  <c:v>1255</c:v>
                </c:pt>
                <c:pt idx="628">
                  <c:v>1257</c:v>
                </c:pt>
                <c:pt idx="629">
                  <c:v>1259</c:v>
                </c:pt>
                <c:pt idx="630">
                  <c:v>1261</c:v>
                </c:pt>
                <c:pt idx="631">
                  <c:v>1263</c:v>
                </c:pt>
                <c:pt idx="632">
                  <c:v>1265</c:v>
                </c:pt>
                <c:pt idx="633">
                  <c:v>1267</c:v>
                </c:pt>
                <c:pt idx="634">
                  <c:v>1269</c:v>
                </c:pt>
                <c:pt idx="635">
                  <c:v>1271</c:v>
                </c:pt>
                <c:pt idx="636">
                  <c:v>1273</c:v>
                </c:pt>
                <c:pt idx="637">
                  <c:v>1275</c:v>
                </c:pt>
                <c:pt idx="638">
                  <c:v>1277</c:v>
                </c:pt>
                <c:pt idx="639">
                  <c:v>1279</c:v>
                </c:pt>
                <c:pt idx="640">
                  <c:v>1281</c:v>
                </c:pt>
                <c:pt idx="641">
                  <c:v>1283</c:v>
                </c:pt>
                <c:pt idx="642">
                  <c:v>1285</c:v>
                </c:pt>
                <c:pt idx="643">
                  <c:v>1287</c:v>
                </c:pt>
                <c:pt idx="644">
                  <c:v>1289</c:v>
                </c:pt>
                <c:pt idx="645">
                  <c:v>1291</c:v>
                </c:pt>
                <c:pt idx="646">
                  <c:v>1293</c:v>
                </c:pt>
                <c:pt idx="647">
                  <c:v>1295</c:v>
                </c:pt>
                <c:pt idx="648">
                  <c:v>1297</c:v>
                </c:pt>
                <c:pt idx="649">
                  <c:v>1299</c:v>
                </c:pt>
                <c:pt idx="650">
                  <c:v>1301</c:v>
                </c:pt>
                <c:pt idx="651">
                  <c:v>1303</c:v>
                </c:pt>
                <c:pt idx="652">
                  <c:v>1305</c:v>
                </c:pt>
                <c:pt idx="653">
                  <c:v>1307</c:v>
                </c:pt>
                <c:pt idx="654">
                  <c:v>1309</c:v>
                </c:pt>
                <c:pt idx="655">
                  <c:v>1311</c:v>
                </c:pt>
                <c:pt idx="656">
                  <c:v>1313</c:v>
                </c:pt>
                <c:pt idx="657">
                  <c:v>1315</c:v>
                </c:pt>
                <c:pt idx="658">
                  <c:v>1317</c:v>
                </c:pt>
                <c:pt idx="659">
                  <c:v>1319</c:v>
                </c:pt>
                <c:pt idx="660">
                  <c:v>1321</c:v>
                </c:pt>
                <c:pt idx="661">
                  <c:v>1323</c:v>
                </c:pt>
                <c:pt idx="662">
                  <c:v>1325</c:v>
                </c:pt>
                <c:pt idx="663">
                  <c:v>1327</c:v>
                </c:pt>
                <c:pt idx="664">
                  <c:v>1329</c:v>
                </c:pt>
                <c:pt idx="665">
                  <c:v>1331</c:v>
                </c:pt>
                <c:pt idx="666">
                  <c:v>1333</c:v>
                </c:pt>
                <c:pt idx="667">
                  <c:v>1335</c:v>
                </c:pt>
                <c:pt idx="668">
                  <c:v>1337</c:v>
                </c:pt>
                <c:pt idx="669">
                  <c:v>1339</c:v>
                </c:pt>
                <c:pt idx="670">
                  <c:v>1341</c:v>
                </c:pt>
                <c:pt idx="671">
                  <c:v>1343</c:v>
                </c:pt>
                <c:pt idx="672">
                  <c:v>1345</c:v>
                </c:pt>
                <c:pt idx="673">
                  <c:v>1347</c:v>
                </c:pt>
                <c:pt idx="674">
                  <c:v>1349</c:v>
                </c:pt>
                <c:pt idx="675">
                  <c:v>1351</c:v>
                </c:pt>
                <c:pt idx="676">
                  <c:v>1353</c:v>
                </c:pt>
                <c:pt idx="677">
                  <c:v>1355</c:v>
                </c:pt>
                <c:pt idx="678">
                  <c:v>1357</c:v>
                </c:pt>
                <c:pt idx="679">
                  <c:v>1359</c:v>
                </c:pt>
                <c:pt idx="680">
                  <c:v>1361</c:v>
                </c:pt>
                <c:pt idx="681">
                  <c:v>1363</c:v>
                </c:pt>
                <c:pt idx="682">
                  <c:v>1365</c:v>
                </c:pt>
                <c:pt idx="683">
                  <c:v>1367</c:v>
                </c:pt>
                <c:pt idx="684">
                  <c:v>1369</c:v>
                </c:pt>
                <c:pt idx="685">
                  <c:v>1371</c:v>
                </c:pt>
                <c:pt idx="686">
                  <c:v>1373</c:v>
                </c:pt>
                <c:pt idx="687">
                  <c:v>1375</c:v>
                </c:pt>
                <c:pt idx="688">
                  <c:v>1377</c:v>
                </c:pt>
                <c:pt idx="689">
                  <c:v>1379</c:v>
                </c:pt>
                <c:pt idx="690">
                  <c:v>1381</c:v>
                </c:pt>
                <c:pt idx="691">
                  <c:v>1383</c:v>
                </c:pt>
                <c:pt idx="692">
                  <c:v>1385</c:v>
                </c:pt>
                <c:pt idx="693">
                  <c:v>1387</c:v>
                </c:pt>
                <c:pt idx="694">
                  <c:v>1389</c:v>
                </c:pt>
                <c:pt idx="695">
                  <c:v>1391</c:v>
                </c:pt>
                <c:pt idx="696">
                  <c:v>1393</c:v>
                </c:pt>
                <c:pt idx="697">
                  <c:v>1395</c:v>
                </c:pt>
                <c:pt idx="698">
                  <c:v>1397</c:v>
                </c:pt>
                <c:pt idx="699">
                  <c:v>1399</c:v>
                </c:pt>
                <c:pt idx="700">
                  <c:v>1401</c:v>
                </c:pt>
                <c:pt idx="701">
                  <c:v>1403</c:v>
                </c:pt>
                <c:pt idx="702">
                  <c:v>1405</c:v>
                </c:pt>
                <c:pt idx="703">
                  <c:v>1407</c:v>
                </c:pt>
                <c:pt idx="704">
                  <c:v>1409</c:v>
                </c:pt>
                <c:pt idx="705">
                  <c:v>1411</c:v>
                </c:pt>
                <c:pt idx="706">
                  <c:v>1413</c:v>
                </c:pt>
                <c:pt idx="707">
                  <c:v>1415</c:v>
                </c:pt>
                <c:pt idx="708">
                  <c:v>1417</c:v>
                </c:pt>
                <c:pt idx="709">
                  <c:v>1419</c:v>
                </c:pt>
                <c:pt idx="710">
                  <c:v>1421</c:v>
                </c:pt>
                <c:pt idx="711">
                  <c:v>1423</c:v>
                </c:pt>
                <c:pt idx="712">
                  <c:v>1425</c:v>
                </c:pt>
                <c:pt idx="713">
                  <c:v>1427</c:v>
                </c:pt>
                <c:pt idx="714">
                  <c:v>1429</c:v>
                </c:pt>
                <c:pt idx="715">
                  <c:v>1431</c:v>
                </c:pt>
                <c:pt idx="716">
                  <c:v>1433</c:v>
                </c:pt>
                <c:pt idx="717">
                  <c:v>1435</c:v>
                </c:pt>
                <c:pt idx="718">
                  <c:v>1437</c:v>
                </c:pt>
                <c:pt idx="719">
                  <c:v>1439</c:v>
                </c:pt>
                <c:pt idx="720">
                  <c:v>1441</c:v>
                </c:pt>
                <c:pt idx="721">
                  <c:v>1443</c:v>
                </c:pt>
                <c:pt idx="722">
                  <c:v>1445</c:v>
                </c:pt>
                <c:pt idx="723">
                  <c:v>1447</c:v>
                </c:pt>
                <c:pt idx="724">
                  <c:v>1449</c:v>
                </c:pt>
                <c:pt idx="725">
                  <c:v>1451</c:v>
                </c:pt>
                <c:pt idx="726">
                  <c:v>1453</c:v>
                </c:pt>
                <c:pt idx="727">
                  <c:v>1455</c:v>
                </c:pt>
                <c:pt idx="728">
                  <c:v>1457</c:v>
                </c:pt>
                <c:pt idx="729">
                  <c:v>1459</c:v>
                </c:pt>
                <c:pt idx="730">
                  <c:v>1461</c:v>
                </c:pt>
                <c:pt idx="731">
                  <c:v>1463</c:v>
                </c:pt>
                <c:pt idx="732">
                  <c:v>1465</c:v>
                </c:pt>
                <c:pt idx="733">
                  <c:v>1467</c:v>
                </c:pt>
                <c:pt idx="734">
                  <c:v>1469</c:v>
                </c:pt>
                <c:pt idx="735">
                  <c:v>1471</c:v>
                </c:pt>
                <c:pt idx="736">
                  <c:v>1473</c:v>
                </c:pt>
                <c:pt idx="737">
                  <c:v>1475</c:v>
                </c:pt>
                <c:pt idx="738">
                  <c:v>1477</c:v>
                </c:pt>
                <c:pt idx="739">
                  <c:v>1479</c:v>
                </c:pt>
                <c:pt idx="740">
                  <c:v>1481</c:v>
                </c:pt>
                <c:pt idx="741">
                  <c:v>1483</c:v>
                </c:pt>
                <c:pt idx="742">
                  <c:v>1485</c:v>
                </c:pt>
                <c:pt idx="743">
                  <c:v>1487</c:v>
                </c:pt>
                <c:pt idx="744">
                  <c:v>1489</c:v>
                </c:pt>
                <c:pt idx="745">
                  <c:v>1491</c:v>
                </c:pt>
                <c:pt idx="746">
                  <c:v>1493</c:v>
                </c:pt>
                <c:pt idx="747">
                  <c:v>1495</c:v>
                </c:pt>
                <c:pt idx="748">
                  <c:v>1497</c:v>
                </c:pt>
                <c:pt idx="749">
                  <c:v>1499</c:v>
                </c:pt>
                <c:pt idx="750">
                  <c:v>1501</c:v>
                </c:pt>
                <c:pt idx="751">
                  <c:v>1503</c:v>
                </c:pt>
                <c:pt idx="752">
                  <c:v>1505</c:v>
                </c:pt>
                <c:pt idx="753">
                  <c:v>1507</c:v>
                </c:pt>
                <c:pt idx="754">
                  <c:v>1509</c:v>
                </c:pt>
                <c:pt idx="755">
                  <c:v>1511</c:v>
                </c:pt>
                <c:pt idx="756">
                  <c:v>1513</c:v>
                </c:pt>
                <c:pt idx="757">
                  <c:v>1515</c:v>
                </c:pt>
                <c:pt idx="758">
                  <c:v>1517</c:v>
                </c:pt>
                <c:pt idx="759">
                  <c:v>1519</c:v>
                </c:pt>
                <c:pt idx="760">
                  <c:v>1521</c:v>
                </c:pt>
                <c:pt idx="761">
                  <c:v>1523</c:v>
                </c:pt>
                <c:pt idx="762">
                  <c:v>1525</c:v>
                </c:pt>
                <c:pt idx="763">
                  <c:v>1527</c:v>
                </c:pt>
                <c:pt idx="764">
                  <c:v>1529</c:v>
                </c:pt>
                <c:pt idx="765">
                  <c:v>1531</c:v>
                </c:pt>
                <c:pt idx="766">
                  <c:v>1533</c:v>
                </c:pt>
                <c:pt idx="767">
                  <c:v>1535</c:v>
                </c:pt>
                <c:pt idx="768">
                  <c:v>1537</c:v>
                </c:pt>
                <c:pt idx="769">
                  <c:v>1539</c:v>
                </c:pt>
                <c:pt idx="770">
                  <c:v>1541</c:v>
                </c:pt>
                <c:pt idx="771">
                  <c:v>1543</c:v>
                </c:pt>
                <c:pt idx="772">
                  <c:v>1545</c:v>
                </c:pt>
                <c:pt idx="773">
                  <c:v>1547</c:v>
                </c:pt>
                <c:pt idx="774">
                  <c:v>1549</c:v>
                </c:pt>
                <c:pt idx="775">
                  <c:v>1551</c:v>
                </c:pt>
                <c:pt idx="776">
                  <c:v>1553</c:v>
                </c:pt>
                <c:pt idx="777">
                  <c:v>1555</c:v>
                </c:pt>
                <c:pt idx="778">
                  <c:v>1557</c:v>
                </c:pt>
                <c:pt idx="779">
                  <c:v>1559</c:v>
                </c:pt>
                <c:pt idx="780">
                  <c:v>1561</c:v>
                </c:pt>
                <c:pt idx="781">
                  <c:v>1563</c:v>
                </c:pt>
                <c:pt idx="782">
                  <c:v>1565</c:v>
                </c:pt>
                <c:pt idx="783">
                  <c:v>1567</c:v>
                </c:pt>
                <c:pt idx="784">
                  <c:v>1569</c:v>
                </c:pt>
                <c:pt idx="785">
                  <c:v>1571</c:v>
                </c:pt>
                <c:pt idx="786">
                  <c:v>1573</c:v>
                </c:pt>
                <c:pt idx="787">
                  <c:v>1575</c:v>
                </c:pt>
                <c:pt idx="788">
                  <c:v>1577</c:v>
                </c:pt>
                <c:pt idx="789">
                  <c:v>1579</c:v>
                </c:pt>
                <c:pt idx="790">
                  <c:v>1581</c:v>
                </c:pt>
                <c:pt idx="791">
                  <c:v>1583</c:v>
                </c:pt>
                <c:pt idx="792">
                  <c:v>1585</c:v>
                </c:pt>
                <c:pt idx="793">
                  <c:v>1587</c:v>
                </c:pt>
                <c:pt idx="794">
                  <c:v>1589</c:v>
                </c:pt>
                <c:pt idx="795">
                  <c:v>1591</c:v>
                </c:pt>
                <c:pt idx="796">
                  <c:v>1593</c:v>
                </c:pt>
                <c:pt idx="797">
                  <c:v>1595</c:v>
                </c:pt>
                <c:pt idx="798">
                  <c:v>1597</c:v>
                </c:pt>
                <c:pt idx="799">
                  <c:v>1599</c:v>
                </c:pt>
                <c:pt idx="800">
                  <c:v>1601</c:v>
                </c:pt>
                <c:pt idx="801">
                  <c:v>1603</c:v>
                </c:pt>
                <c:pt idx="802">
                  <c:v>1605</c:v>
                </c:pt>
                <c:pt idx="803">
                  <c:v>1607</c:v>
                </c:pt>
                <c:pt idx="804">
                  <c:v>1609</c:v>
                </c:pt>
                <c:pt idx="805">
                  <c:v>1611</c:v>
                </c:pt>
                <c:pt idx="806">
                  <c:v>1613</c:v>
                </c:pt>
                <c:pt idx="807">
                  <c:v>1615</c:v>
                </c:pt>
                <c:pt idx="808">
                  <c:v>1617</c:v>
                </c:pt>
                <c:pt idx="809">
                  <c:v>1619</c:v>
                </c:pt>
                <c:pt idx="810">
                  <c:v>1621</c:v>
                </c:pt>
                <c:pt idx="811">
                  <c:v>1623</c:v>
                </c:pt>
                <c:pt idx="812">
                  <c:v>1625</c:v>
                </c:pt>
                <c:pt idx="813">
                  <c:v>1627</c:v>
                </c:pt>
                <c:pt idx="814">
                  <c:v>1629</c:v>
                </c:pt>
                <c:pt idx="815">
                  <c:v>1631</c:v>
                </c:pt>
                <c:pt idx="816">
                  <c:v>1633</c:v>
                </c:pt>
                <c:pt idx="817">
                  <c:v>1635</c:v>
                </c:pt>
                <c:pt idx="818">
                  <c:v>1637</c:v>
                </c:pt>
                <c:pt idx="819">
                  <c:v>1639</c:v>
                </c:pt>
                <c:pt idx="820">
                  <c:v>1641</c:v>
                </c:pt>
                <c:pt idx="821">
                  <c:v>1643</c:v>
                </c:pt>
                <c:pt idx="822">
                  <c:v>1645</c:v>
                </c:pt>
                <c:pt idx="823">
                  <c:v>1647</c:v>
                </c:pt>
                <c:pt idx="824">
                  <c:v>1649</c:v>
                </c:pt>
                <c:pt idx="825">
                  <c:v>1651</c:v>
                </c:pt>
                <c:pt idx="826">
                  <c:v>1653</c:v>
                </c:pt>
                <c:pt idx="827">
                  <c:v>1655</c:v>
                </c:pt>
                <c:pt idx="828">
                  <c:v>1657</c:v>
                </c:pt>
                <c:pt idx="829">
                  <c:v>1659</c:v>
                </c:pt>
                <c:pt idx="830">
                  <c:v>1661</c:v>
                </c:pt>
                <c:pt idx="831">
                  <c:v>1663</c:v>
                </c:pt>
                <c:pt idx="832">
                  <c:v>1665</c:v>
                </c:pt>
                <c:pt idx="833">
                  <c:v>1667</c:v>
                </c:pt>
                <c:pt idx="834">
                  <c:v>1669</c:v>
                </c:pt>
                <c:pt idx="835">
                  <c:v>1671</c:v>
                </c:pt>
                <c:pt idx="836">
                  <c:v>1673</c:v>
                </c:pt>
                <c:pt idx="837">
                  <c:v>1675</c:v>
                </c:pt>
                <c:pt idx="838">
                  <c:v>1677</c:v>
                </c:pt>
                <c:pt idx="839">
                  <c:v>1679</c:v>
                </c:pt>
                <c:pt idx="840">
                  <c:v>1681</c:v>
                </c:pt>
                <c:pt idx="841">
                  <c:v>1683</c:v>
                </c:pt>
                <c:pt idx="842">
                  <c:v>1685</c:v>
                </c:pt>
                <c:pt idx="843">
                  <c:v>1687</c:v>
                </c:pt>
                <c:pt idx="844">
                  <c:v>1689</c:v>
                </c:pt>
                <c:pt idx="845">
                  <c:v>1691</c:v>
                </c:pt>
                <c:pt idx="846">
                  <c:v>1693</c:v>
                </c:pt>
                <c:pt idx="847">
                  <c:v>1695</c:v>
                </c:pt>
                <c:pt idx="848">
                  <c:v>1697</c:v>
                </c:pt>
                <c:pt idx="849">
                  <c:v>1699</c:v>
                </c:pt>
                <c:pt idx="850">
                  <c:v>1701</c:v>
                </c:pt>
                <c:pt idx="851">
                  <c:v>1703</c:v>
                </c:pt>
                <c:pt idx="852">
                  <c:v>1705</c:v>
                </c:pt>
                <c:pt idx="853">
                  <c:v>1707</c:v>
                </c:pt>
                <c:pt idx="854">
                  <c:v>1709</c:v>
                </c:pt>
                <c:pt idx="855">
                  <c:v>1711</c:v>
                </c:pt>
                <c:pt idx="856">
                  <c:v>1713</c:v>
                </c:pt>
                <c:pt idx="857">
                  <c:v>1715</c:v>
                </c:pt>
                <c:pt idx="858">
                  <c:v>1717</c:v>
                </c:pt>
                <c:pt idx="859">
                  <c:v>1719</c:v>
                </c:pt>
                <c:pt idx="860">
                  <c:v>1721</c:v>
                </c:pt>
                <c:pt idx="861">
                  <c:v>1723</c:v>
                </c:pt>
                <c:pt idx="862">
                  <c:v>1725</c:v>
                </c:pt>
                <c:pt idx="863">
                  <c:v>1727</c:v>
                </c:pt>
                <c:pt idx="864">
                  <c:v>1729</c:v>
                </c:pt>
                <c:pt idx="865">
                  <c:v>1731</c:v>
                </c:pt>
                <c:pt idx="866">
                  <c:v>1733</c:v>
                </c:pt>
                <c:pt idx="867">
                  <c:v>1735</c:v>
                </c:pt>
                <c:pt idx="868">
                  <c:v>1737</c:v>
                </c:pt>
                <c:pt idx="869">
                  <c:v>1739</c:v>
                </c:pt>
                <c:pt idx="870">
                  <c:v>1741</c:v>
                </c:pt>
                <c:pt idx="871">
                  <c:v>1743</c:v>
                </c:pt>
                <c:pt idx="872">
                  <c:v>1745</c:v>
                </c:pt>
                <c:pt idx="873">
                  <c:v>1747</c:v>
                </c:pt>
                <c:pt idx="874">
                  <c:v>1749</c:v>
                </c:pt>
                <c:pt idx="875">
                  <c:v>1751</c:v>
                </c:pt>
                <c:pt idx="876">
                  <c:v>1753</c:v>
                </c:pt>
                <c:pt idx="877">
                  <c:v>1755</c:v>
                </c:pt>
                <c:pt idx="878">
                  <c:v>1757</c:v>
                </c:pt>
                <c:pt idx="879">
                  <c:v>1759</c:v>
                </c:pt>
                <c:pt idx="880">
                  <c:v>1761</c:v>
                </c:pt>
                <c:pt idx="881">
                  <c:v>1763</c:v>
                </c:pt>
                <c:pt idx="882">
                  <c:v>1765</c:v>
                </c:pt>
                <c:pt idx="883">
                  <c:v>1767</c:v>
                </c:pt>
                <c:pt idx="884">
                  <c:v>1769</c:v>
                </c:pt>
                <c:pt idx="885">
                  <c:v>1771</c:v>
                </c:pt>
                <c:pt idx="886">
                  <c:v>1773</c:v>
                </c:pt>
                <c:pt idx="887">
                  <c:v>1775</c:v>
                </c:pt>
                <c:pt idx="888">
                  <c:v>1777</c:v>
                </c:pt>
                <c:pt idx="889">
                  <c:v>1779</c:v>
                </c:pt>
                <c:pt idx="890">
                  <c:v>1781</c:v>
                </c:pt>
                <c:pt idx="891">
                  <c:v>1783</c:v>
                </c:pt>
                <c:pt idx="892">
                  <c:v>1785</c:v>
                </c:pt>
                <c:pt idx="893">
                  <c:v>1787</c:v>
                </c:pt>
                <c:pt idx="894">
                  <c:v>1789</c:v>
                </c:pt>
                <c:pt idx="895">
                  <c:v>1791</c:v>
                </c:pt>
                <c:pt idx="896">
                  <c:v>1793</c:v>
                </c:pt>
                <c:pt idx="897">
                  <c:v>1795</c:v>
                </c:pt>
                <c:pt idx="898">
                  <c:v>1797</c:v>
                </c:pt>
                <c:pt idx="899">
                  <c:v>1799</c:v>
                </c:pt>
              </c:numCache>
            </c:numRef>
          </c:cat>
          <c:val>
            <c:numRef>
              <c:f>Sheet1!$C$2:$C$901</c:f>
              <c:numCache>
                <c:formatCode>0.000</c:formatCode>
                <c:ptCount val="900"/>
                <c:pt idx="0">
                  <c:v>14.094524129910969</c:v>
                </c:pt>
                <c:pt idx="1">
                  <c:v>14.102983861755568</c:v>
                </c:pt>
                <c:pt idx="2">
                  <c:v>14.111126020924502</c:v>
                </c:pt>
                <c:pt idx="3">
                  <c:v>14.118956062246513</c:v>
                </c:pt>
                <c:pt idx="4">
                  <c:v>14.126479366947464</c:v>
                </c:pt>
                <c:pt idx="5">
                  <c:v>14.133701243466668</c:v>
                </c:pt>
                <c:pt idx="6">
                  <c:v>14.140626928268141</c:v>
                </c:pt>
                <c:pt idx="7">
                  <c:v>14.147261586645454</c:v>
                </c:pt>
                <c:pt idx="8">
                  <c:v>14.153610313520716</c:v>
                </c:pt>
                <c:pt idx="9">
                  <c:v>14.159678134237375</c:v>
                </c:pt>
                <c:pt idx="10">
                  <c:v>14.165470005346869</c:v>
                </c:pt>
                <c:pt idx="11">
                  <c:v>14.170990815389683</c:v>
                </c:pt>
                <c:pt idx="12">
                  <c:v>14.17624538566924</c:v>
                </c:pt>
                <c:pt idx="13">
                  <c:v>14.181238471020707</c:v>
                </c:pt>
                <c:pt idx="14">
                  <c:v>14.185974760572861</c:v>
                </c:pt>
                <c:pt idx="15">
                  <c:v>14.190458878503943</c:v>
                </c:pt>
                <c:pt idx="16">
                  <c:v>14.194695384791455</c:v>
                </c:pt>
                <c:pt idx="17">
                  <c:v>14.19868877595556</c:v>
                </c:pt>
                <c:pt idx="18">
                  <c:v>14.202443485796179</c:v>
                </c:pt>
                <c:pt idx="19">
                  <c:v>14.205963886123918</c:v>
                </c:pt>
                <c:pt idx="20">
                  <c:v>14.209254287484828</c:v>
                </c:pt>
                <c:pt idx="21">
                  <c:v>14.212318939878621</c:v>
                </c:pt>
                <c:pt idx="22">
                  <c:v>14.215162033470907</c:v>
                </c:pt>
                <c:pt idx="23">
                  <c:v>14.217787699299</c:v>
                </c:pt>
                <c:pt idx="24">
                  <c:v>14.220200009971418</c:v>
                </c:pt>
                <c:pt idx="25">
                  <c:v>14.222402980361393</c:v>
                </c:pt>
                <c:pt idx="26">
                  <c:v>14.22440056829366</c:v>
                </c:pt>
                <c:pt idx="27">
                  <c:v>14.2261966752256</c:v>
                </c:pt>
                <c:pt idx="28">
                  <c:v>14.227795146921451</c:v>
                </c:pt>
                <c:pt idx="29">
                  <c:v>14.229199774121071</c:v>
                </c:pt>
                <c:pt idx="30">
                  <c:v>14.23041429320171</c:v>
                </c:pt>
                <c:pt idx="31">
                  <c:v>14.231442386834159</c:v>
                </c:pt>
                <c:pt idx="32">
                  <c:v>14.232287684632517</c:v>
                </c:pt>
                <c:pt idx="33">
                  <c:v>14.232953763797628</c:v>
                </c:pt>
                <c:pt idx="34">
                  <c:v>14.233444149754781</c:v>
                </c:pt>
                <c:pt idx="35">
                  <c:v>14.23376231678477</c:v>
                </c:pt>
                <c:pt idx="36">
                  <c:v>14.233911688649314</c:v>
                </c:pt>
                <c:pt idx="37">
                  <c:v>14.233895639210093</c:v>
                </c:pt>
                <c:pt idx="38">
                  <c:v>14.233717493041787</c:v>
                </c:pt>
                <c:pt idx="39">
                  <c:v>14.233380526039285</c:v>
                </c:pt>
                <c:pt idx="40">
                  <c:v>14.23288796601847</c:v>
                </c:pt>
                <c:pt idx="41">
                  <c:v>14.232242993311473</c:v>
                </c:pt>
                <c:pt idx="42">
                  <c:v>14.231448741355624</c:v>
                </c:pt>
                <c:pt idx="43">
                  <c:v>14.230508297276657</c:v>
                </c:pt>
                <c:pt idx="44">
                  <c:v>14.229424702466019</c:v>
                </c:pt>
                <c:pt idx="45">
                  <c:v>14.228200953152136</c:v>
                </c:pt>
                <c:pt idx="46">
                  <c:v>14.226840000965989</c:v>
                </c:pt>
                <c:pt idx="47">
                  <c:v>14.225344753500991</c:v>
                </c:pt>
                <c:pt idx="48">
                  <c:v>14.22371807486671</c:v>
                </c:pt>
                <c:pt idx="49">
                  <c:v>14.221962786237308</c:v>
                </c:pt>
                <c:pt idx="50">
                  <c:v>14.220081666393902</c:v>
                </c:pt>
                <c:pt idx="51">
                  <c:v>14.218077452261468</c:v>
                </c:pt>
                <c:pt idx="52">
                  <c:v>14.215952839439927</c:v>
                </c:pt>
                <c:pt idx="53">
                  <c:v>14.213710482729901</c:v>
                </c:pt>
                <c:pt idx="54">
                  <c:v>14.211352996652526</c:v>
                </c:pt>
                <c:pt idx="55">
                  <c:v>14.208882955964075</c:v>
                </c:pt>
                <c:pt idx="56">
                  <c:v>14.206302896164802</c:v>
                </c:pt>
                <c:pt idx="57">
                  <c:v>14.203615314002604</c:v>
                </c:pt>
                <c:pt idx="58">
                  <c:v>14.200822667970936</c:v>
                </c:pt>
                <c:pt idx="59">
                  <c:v>14.197927378801612</c:v>
                </c:pt>
                <c:pt idx="60">
                  <c:v>14.19493182995215</c:v>
                </c:pt>
                <c:pt idx="61">
                  <c:v>14.191838368087817</c:v>
                </c:pt>
                <c:pt idx="62">
                  <c:v>14.188649303558298</c:v>
                </c:pt>
                <c:pt idx="63">
                  <c:v>14.185366910869313</c:v>
                </c:pt>
                <c:pt idx="64">
                  <c:v>14.181993429148964</c:v>
                </c:pt>
                <c:pt idx="65">
                  <c:v>14.178531062608846</c:v>
                </c:pt>
                <c:pt idx="66">
                  <c:v>14.174981981000156</c:v>
                </c:pt>
                <c:pt idx="67">
                  <c:v>14.171348320064636</c:v>
                </c:pt>
                <c:pt idx="68">
                  <c:v>14.167632181980604</c:v>
                </c:pt>
                <c:pt idx="69">
                  <c:v>14.163835635803835</c:v>
                </c:pt>
                <c:pt idx="70">
                  <c:v>14.159960717903509</c:v>
                </c:pt>
                <c:pt idx="71">
                  <c:v>14.156009432393478</c:v>
                </c:pt>
                <c:pt idx="72">
                  <c:v>14.151983751558262</c:v>
                </c:pt>
                <c:pt idx="73">
                  <c:v>14.147885616274557</c:v>
                </c:pt>
                <c:pt idx="74">
                  <c:v>14.143716936427708</c:v>
                </c:pt>
                <c:pt idx="75">
                  <c:v>14.139479591323623</c:v>
                </c:pt>
                <c:pt idx="76">
                  <c:v>14.135175430095837</c:v>
                </c:pt>
                <c:pt idx="77">
                  <c:v>14.130806272107922</c:v>
                </c:pt>
                <c:pt idx="78">
                  <c:v>14.126373907351297</c:v>
                </c:pt>
                <c:pt idx="79">
                  <c:v>14.121880096838503</c:v>
                </c:pt>
                <c:pt idx="80">
                  <c:v>14.11732657299174</c:v>
                </c:pt>
                <c:pt idx="81">
                  <c:v>14.112715040027091</c:v>
                </c:pt>
                <c:pt idx="82">
                  <c:v>14.108047174334249</c:v>
                </c:pt>
                <c:pt idx="83">
                  <c:v>14.10332462485162</c:v>
                </c:pt>
                <c:pt idx="84">
                  <c:v>14.098549013437257</c:v>
                </c:pt>
                <c:pt idx="85">
                  <c:v>14.093721935235415</c:v>
                </c:pt>
                <c:pt idx="86">
                  <c:v>14.088844959038681</c:v>
                </c:pt>
                <c:pt idx="87">
                  <c:v>14.083919627645901</c:v>
                </c:pt>
                <c:pt idx="88">
                  <c:v>14.078947458215874</c:v>
                </c:pt>
                <c:pt idx="89">
                  <c:v>14.073929942616981</c:v>
                </c:pt>
                <c:pt idx="90">
                  <c:v>14.068868547772361</c:v>
                </c:pt>
                <c:pt idx="91">
                  <c:v>14.06376471600128</c:v>
                </c:pt>
                <c:pt idx="92">
                  <c:v>14.058619865356302</c:v>
                </c:pt>
                <c:pt idx="93">
                  <c:v>14.053435389956427</c:v>
                </c:pt>
                <c:pt idx="94">
                  <c:v>14.048212660316196</c:v>
                </c:pt>
                <c:pt idx="95">
                  <c:v>14.042953023671023</c:v>
                </c:pt>
                <c:pt idx="96">
                  <c:v>14.037657804298377</c:v>
                </c:pt>
                <c:pt idx="97">
                  <c:v>14.032328303835207</c:v>
                </c:pt>
                <c:pt idx="98">
                  <c:v>14.026965801591619</c:v>
                </c:pt>
                <c:pt idx="99">
                  <c:v>14.021571554860524</c:v>
                </c:pt>
                <c:pt idx="100">
                  <c:v>14.016146799223804</c:v>
                </c:pt>
                <c:pt idx="101">
                  <c:v>14.010692748854471</c:v>
                </c:pt>
                <c:pt idx="102">
                  <c:v>14.005210596815431</c:v>
                </c:pt>
                <c:pt idx="103">
                  <c:v>13.999701515354278</c:v>
                </c:pt>
                <c:pt idx="104">
                  <c:v>13.994166656194862</c:v>
                </c:pt>
                <c:pt idx="105">
                  <c:v>13.988607150824905</c:v>
                </c:pt>
                <c:pt idx="106">
                  <c:v>13.983024110780317</c:v>
                </c:pt>
                <c:pt idx="107">
                  <c:v>13.977418627926053</c:v>
                </c:pt>
                <c:pt idx="108">
                  <c:v>13.971791774733155</c:v>
                </c:pt>
                <c:pt idx="109">
                  <c:v>13.966144604552921</c:v>
                </c:pt>
                <c:pt idx="110">
                  <c:v>13.960478151887123</c:v>
                </c:pt>
                <c:pt idx="111">
                  <c:v>13.954793432655311</c:v>
                </c:pt>
                <c:pt idx="112">
                  <c:v>13.949091444458549</c:v>
                </c:pt>
                <c:pt idx="113">
                  <c:v>13.943373166839867</c:v>
                </c:pt>
                <c:pt idx="114">
                  <c:v>13.937639561541681</c:v>
                </c:pt>
                <c:pt idx="115">
                  <c:v>13.931891572759735</c:v>
                </c:pt>
                <c:pt idx="116">
                  <c:v>13.926130127394032</c:v>
                </c:pt>
                <c:pt idx="117">
                  <c:v>13.920356135296498</c:v>
                </c:pt>
                <c:pt idx="118">
                  <c:v>13.914570489515764</c:v>
                </c:pt>
                <c:pt idx="119">
                  <c:v>13.908774066538543</c:v>
                </c:pt>
                <c:pt idx="120">
                  <c:v>13.902967726528237</c:v>
                </c:pt>
                <c:pt idx="121">
                  <c:v>13.897152313560369</c:v>
                </c:pt>
                <c:pt idx="122">
                  <c:v>13.891328655855141</c:v>
                </c:pt>
                <c:pt idx="123">
                  <c:v>13.885497566007032</c:v>
                </c:pt>
                <c:pt idx="124">
                  <c:v>13.879659841211378</c:v>
                </c:pt>
                <c:pt idx="125">
                  <c:v>13.873816263488203</c:v>
                </c:pt>
                <c:pt idx="126">
                  <c:v>13.867967599903164</c:v>
                </c:pt>
                <c:pt idx="127">
                  <c:v>13.862114602785658</c:v>
                </c:pt>
                <c:pt idx="128">
                  <c:v>13.856258009944122</c:v>
                </c:pt>
                <c:pt idx="129">
                  <c:v>13.850398544878683</c:v>
                </c:pt>
                <c:pt idx="130">
                  <c:v>13.844536916990924</c:v>
                </c:pt>
                <c:pt idx="131">
                  <c:v>13.838673821791158</c:v>
                </c:pt>
                <c:pt idx="132">
                  <c:v>13.83280994110283</c:v>
                </c:pt>
                <c:pt idx="133">
                  <c:v>13.826945943264457</c:v>
                </c:pt>
                <c:pt idx="134">
                  <c:v>13.821082483328894</c:v>
                </c:pt>
                <c:pt idx="135">
                  <c:v>13.815220203260004</c:v>
                </c:pt>
                <c:pt idx="136">
                  <c:v>13.809359732126868</c:v>
                </c:pt>
                <c:pt idx="137">
                  <c:v>13.803501686295384</c:v>
                </c:pt>
                <c:pt idx="138">
                  <c:v>13.797646669617404</c:v>
                </c:pt>
                <c:pt idx="139">
                  <c:v>13.791795273617581</c:v>
                </c:pt>
                <c:pt idx="140">
                  <c:v>13.785948077677457</c:v>
                </c:pt>
                <c:pt idx="141">
                  <c:v>13.7801056492175</c:v>
                </c:pt>
                <c:pt idx="142">
                  <c:v>13.774268543876511</c:v>
                </c:pt>
                <c:pt idx="143">
                  <c:v>13.768437305688884</c:v>
                </c:pt>
                <c:pt idx="144">
                  <c:v>13.762612467259295</c:v>
                </c:pt>
                <c:pt idx="145">
                  <c:v>13.756794549935458</c:v>
                </c:pt>
                <c:pt idx="146">
                  <c:v>13.750984063978301</c:v>
                </c:pt>
                <c:pt idx="147">
                  <c:v>13.745181508730031</c:v>
                </c:pt>
                <c:pt idx="148">
                  <c:v>13.739387372779998</c:v>
                </c:pt>
                <c:pt idx="149">
                  <c:v>13.733602134128354</c:v>
                </c:pt>
                <c:pt idx="150">
                  <c:v>13.72782626034763</c:v>
                </c:pt>
                <c:pt idx="151">
                  <c:v>13.722060208741983</c:v>
                </c:pt>
                <c:pt idx="152">
                  <c:v>13.716304426504532</c:v>
                </c:pt>
                <c:pt idx="153">
                  <c:v>13.710559350872554</c:v>
                </c:pt>
                <c:pt idx="154">
                  <c:v>13.704825409280552</c:v>
                </c:pt>
                <c:pt idx="155">
                  <c:v>13.699103019511426</c:v>
                </c:pt>
                <c:pt idx="156">
                  <c:v>13.693392589845477</c:v>
                </c:pt>
                <c:pt idx="157">
                  <c:v>13.687694519207527</c:v>
                </c:pt>
                <c:pt idx="158">
                  <c:v>13.682009197312128</c:v>
                </c:pt>
                <c:pt idx="159">
                  <c:v>13.676337004806616</c:v>
                </c:pt>
                <c:pt idx="160">
                  <c:v>13.670678313412509</c:v>
                </c:pt>
                <c:pt idx="161">
                  <c:v>13.665033486064848</c:v>
                </c:pt>
                <c:pt idx="162">
                  <c:v>13.659402877049764</c:v>
                </c:pt>
                <c:pt idx="163">
                  <c:v>13.653786832140069</c:v>
                </c:pt>
                <c:pt idx="164">
                  <c:v>13.648185688729185</c:v>
                </c:pt>
                <c:pt idx="165">
                  <c:v>13.642599775963159</c:v>
                </c:pt>
                <c:pt idx="166">
                  <c:v>13.637029414870971</c:v>
                </c:pt>
                <c:pt idx="167">
                  <c:v>13.63147491849297</c:v>
                </c:pt>
                <c:pt idx="168">
                  <c:v>13.625936592007704</c:v>
                </c:pt>
                <c:pt idx="169">
                  <c:v>13.620414732857</c:v>
                </c:pt>
                <c:pt idx="170">
                  <c:v>13.614909630869242</c:v>
                </c:pt>
                <c:pt idx="171">
                  <c:v>13.609421568381141</c:v>
                </c:pt>
                <c:pt idx="172">
                  <c:v>13.603950820357724</c:v>
                </c:pt>
                <c:pt idx="173">
                  <c:v>13.598497654510822</c:v>
                </c:pt>
                <c:pt idx="174">
                  <c:v>13.593062331415684</c:v>
                </c:pt>
                <c:pt idx="175">
                  <c:v>13.587645104626333</c:v>
                </c:pt>
                <c:pt idx="176">
                  <c:v>13.582246220789163</c:v>
                </c:pt>
                <c:pt idx="177">
                  <c:v>13.57686591975491</c:v>
                </c:pt>
                <c:pt idx="178">
                  <c:v>13.571504434689308</c:v>
                </c:pt>
                <c:pt idx="179">
                  <c:v>13.566161992182035</c:v>
                </c:pt>
                <c:pt idx="180">
                  <c:v>13.560838812354215</c:v>
                </c:pt>
                <c:pt idx="181">
                  <c:v>13.555535108964545</c:v>
                </c:pt>
                <c:pt idx="182">
                  <c:v>13.550251089513733</c:v>
                </c:pt>
                <c:pt idx="183">
                  <c:v>13.544986955347827</c:v>
                </c:pt>
                <c:pt idx="184">
                  <c:v>13.539742901759722</c:v>
                </c:pt>
                <c:pt idx="185">
                  <c:v>13.534519118089605</c:v>
                </c:pt>
                <c:pt idx="186">
                  <c:v>13.529315787823858</c:v>
                </c:pt>
                <c:pt idx="187">
                  <c:v>13.524133088692558</c:v>
                </c:pt>
                <c:pt idx="188">
                  <c:v>13.518971192765662</c:v>
                </c:pt>
                <c:pt idx="189">
                  <c:v>13.513830266547933</c:v>
                </c:pt>
                <c:pt idx="190">
                  <c:v>13.508710471072405</c:v>
                </c:pt>
                <c:pt idx="191">
                  <c:v>13.503611961992657</c:v>
                </c:pt>
                <c:pt idx="192">
                  <c:v>13.498534889673696</c:v>
                </c:pt>
                <c:pt idx="193">
                  <c:v>13.493479399281716</c:v>
                </c:pt>
                <c:pt idx="194">
                  <c:v>13.488445630872414</c:v>
                </c:pt>
                <c:pt idx="195">
                  <c:v>13.48343371947831</c:v>
                </c:pt>
                <c:pt idx="196">
                  <c:v>13.478443795194472</c:v>
                </c:pt>
                <c:pt idx="197">
                  <c:v>13.473475983263516</c:v>
                </c:pt>
                <c:pt idx="198">
                  <c:v>13.468530404158962</c:v>
                </c:pt>
                <c:pt idx="199">
                  <c:v>13.463607173667747</c:v>
                </c:pt>
                <c:pt idx="200">
                  <c:v>13.458706402971332</c:v>
                </c:pt>
                <c:pt idx="201">
                  <c:v>13.45382819872578</c:v>
                </c:pt>
                <c:pt idx="202">
                  <c:v>13.448972663140779</c:v>
                </c:pt>
                <c:pt idx="203">
                  <c:v>13.444139894057351</c:v>
                </c:pt>
                <c:pt idx="204">
                  <c:v>13.439329985024596</c:v>
                </c:pt>
                <c:pt idx="205">
                  <c:v>13.434543025375278</c:v>
                </c:pt>
                <c:pt idx="206">
                  <c:v>13.429779100300454</c:v>
                </c:pt>
                <c:pt idx="207">
                  <c:v>13.425038290922853</c:v>
                </c:pt>
                <c:pt idx="208">
                  <c:v>13.420320674369313</c:v>
                </c:pt>
                <c:pt idx="209">
                  <c:v>13.415626323842233</c:v>
                </c:pt>
                <c:pt idx="210">
                  <c:v>13.410955308689921</c:v>
                </c:pt>
                <c:pt idx="211">
                  <c:v>13.406307694475949</c:v>
                </c:pt>
                <c:pt idx="212">
                  <c:v>13.401683543047449</c:v>
                </c:pt>
                <c:pt idx="213">
                  <c:v>13.397082912602642</c:v>
                </c:pt>
                <c:pt idx="214">
                  <c:v>13.392505857757108</c:v>
                </c:pt>
                <c:pt idx="215">
                  <c:v>13.387952429609328</c:v>
                </c:pt>
                <c:pt idx="216">
                  <c:v>13.383422675805168</c:v>
                </c:pt>
                <c:pt idx="217">
                  <c:v>13.378916640601378</c:v>
                </c:pt>
                <c:pt idx="218">
                  <c:v>13.374434364928423</c:v>
                </c:pt>
                <c:pt idx="219">
                  <c:v>13.369975886452035</c:v>
                </c:pt>
                <c:pt idx="220">
                  <c:v>13.36554123963416</c:v>
                </c:pt>
                <c:pt idx="221">
                  <c:v>13.361130455792946</c:v>
                </c:pt>
                <c:pt idx="222">
                  <c:v>13.356743563161722</c:v>
                </c:pt>
                <c:pt idx="223">
                  <c:v>13.352380586947298</c:v>
                </c:pt>
                <c:pt idx="224">
                  <c:v>13.348041549387379</c:v>
                </c:pt>
                <c:pt idx="225">
                  <c:v>13.34372646980697</c:v>
                </c:pt>
                <c:pt idx="226">
                  <c:v>13.339435364674168</c:v>
                </c:pt>
                <c:pt idx="227">
                  <c:v>13.335168247655083</c:v>
                </c:pt>
                <c:pt idx="228">
                  <c:v>13.330925129667804</c:v>
                </c:pt>
                <c:pt idx="229">
                  <c:v>13.326706018935708</c:v>
                </c:pt>
                <c:pt idx="230">
                  <c:v>13.322510921040065</c:v>
                </c:pt>
                <c:pt idx="231">
                  <c:v>13.318339838971593</c:v>
                </c:pt>
                <c:pt idx="232">
                  <c:v>13.31419277318151</c:v>
                </c:pt>
                <c:pt idx="233">
                  <c:v>13.31006972163169</c:v>
                </c:pt>
                <c:pt idx="234">
                  <c:v>13.305970679844116</c:v>
                </c:pt>
                <c:pt idx="235">
                  <c:v>13.301895640949613</c:v>
                </c:pt>
                <c:pt idx="236">
                  <c:v>13.297844595735796</c:v>
                </c:pt>
                <c:pt idx="237">
                  <c:v>13.293817532694362</c:v>
                </c:pt>
                <c:pt idx="238">
                  <c:v>13.289814438067626</c:v>
                </c:pt>
                <c:pt idx="239">
                  <c:v>13.285835295894444</c:v>
                </c:pt>
                <c:pt idx="240">
                  <c:v>13.281880088055287</c:v>
                </c:pt>
                <c:pt idx="241">
                  <c:v>13.27794879431683</c:v>
                </c:pt>
                <c:pt idx="242">
                  <c:v>13.274041392375736</c:v>
                </c:pt>
                <c:pt idx="243">
                  <c:v>13.270157857901799</c:v>
                </c:pt>
                <c:pt idx="244">
                  <c:v>13.266298164580492</c:v>
                </c:pt>
                <c:pt idx="245">
                  <c:v>13.262462284154797</c:v>
                </c:pt>
                <c:pt idx="246">
                  <c:v>13.258650186466458</c:v>
                </c:pt>
                <c:pt idx="247">
                  <c:v>13.254861839496579</c:v>
                </c:pt>
                <c:pt idx="248">
                  <c:v>13.251097209405561</c:v>
                </c:pt>
                <c:pt idx="249">
                  <c:v>13.247356260572584</c:v>
                </c:pt>
                <c:pt idx="250">
                  <c:v>13.243638955634275</c:v>
                </c:pt>
                <c:pt idx="251">
                  <c:v>13.239945255522901</c:v>
                </c:pt>
                <c:pt idx="252">
                  <c:v>13.236275119504025</c:v>
                </c:pt>
                <c:pt idx="253">
                  <c:v>13.232628505213452</c:v>
                </c:pt>
                <c:pt idx="254">
                  <c:v>13.22900536869367</c:v>
                </c:pt>
                <c:pt idx="255">
                  <c:v>13.2254056644298</c:v>
                </c:pt>
                <c:pt idx="256">
                  <c:v>13.221829345384805</c:v>
                </c:pt>
                <c:pt idx="257">
                  <c:v>13.218276363034388</c:v>
                </c:pt>
                <c:pt idx="258">
                  <c:v>13.214746667401167</c:v>
                </c:pt>
                <c:pt idx="259">
                  <c:v>13.211240207088348</c:v>
                </c:pt>
                <c:pt idx="260">
                  <c:v>13.207756929312996</c:v>
                </c:pt>
                <c:pt idx="261">
                  <c:v>13.204296779938574</c:v>
                </c:pt>
                <c:pt idx="262">
                  <c:v>13.200859703507195</c:v>
                </c:pt>
                <c:pt idx="263">
                  <c:v>13.197445643271188</c:v>
                </c:pt>
                <c:pt idx="264">
                  <c:v>13.194054541224332</c:v>
                </c:pt>
                <c:pt idx="265">
                  <c:v>13.190686338132384</c:v>
                </c:pt>
                <c:pt idx="266">
                  <c:v>13.187340973563376</c:v>
                </c:pt>
                <c:pt idx="267">
                  <c:v>13.184018385917229</c:v>
                </c:pt>
                <c:pt idx="268">
                  <c:v>13.180718512454991</c:v>
                </c:pt>
                <c:pt idx="269">
                  <c:v>13.177441289327586</c:v>
                </c:pt>
                <c:pt idx="270">
                  <c:v>13.174186651604147</c:v>
                </c:pt>
                <c:pt idx="271">
                  <c:v>13.170954533299838</c:v>
                </c:pt>
                <c:pt idx="272">
                  <c:v>13.167744867403218</c:v>
                </c:pt>
                <c:pt idx="273">
                  <c:v>13.164557585903246</c:v>
                </c:pt>
                <c:pt idx="274">
                  <c:v>13.161392619815837</c:v>
                </c:pt>
                <c:pt idx="275">
                  <c:v>13.158249899209839</c:v>
                </c:pt>
                <c:pt idx="276">
                  <c:v>13.155129353232887</c:v>
                </c:pt>
                <c:pt idx="277">
                  <c:v>13.152030910136482</c:v>
                </c:pt>
                <c:pt idx="278">
                  <c:v>13.148954497300958</c:v>
                </c:pt>
                <c:pt idx="279">
                  <c:v>13.145900041259907</c:v>
                </c:pt>
                <c:pt idx="280">
                  <c:v>13.142867467724173</c:v>
                </c:pt>
                <c:pt idx="281">
                  <c:v>13.139856701605579</c:v>
                </c:pt>
                <c:pt idx="282">
                  <c:v>13.136867667040143</c:v>
                </c:pt>
                <c:pt idx="283">
                  <c:v>13.13390028741097</c:v>
                </c:pt>
                <c:pt idx="284">
                  <c:v>13.130954485370783</c:v>
                </c:pt>
                <c:pt idx="285">
                  <c:v>13.128030182863991</c:v>
                </c:pt>
                <c:pt idx="286">
                  <c:v>13.12512730114852</c:v>
                </c:pt>
                <c:pt idx="287">
                  <c:v>13.122245760817197</c:v>
                </c:pt>
                <c:pt idx="288">
                  <c:v>13.11938548181879</c:v>
                </c:pt>
                <c:pt idx="289">
                  <c:v>13.116546383478699</c:v>
                </c:pt>
                <c:pt idx="290">
                  <c:v>13.11372838451932</c:v>
                </c:pt>
                <c:pt idx="291">
                  <c:v>13.110931403080016</c:v>
                </c:pt>
                <c:pt idx="292">
                  <c:v>13.108155356736884</c:v>
                </c:pt>
                <c:pt idx="293">
                  <c:v>13.10540016252193</c:v>
                </c:pt>
                <c:pt idx="294">
                  <c:v>13.10266573694221</c:v>
                </c:pt>
                <c:pt idx="295">
                  <c:v>13.099951995998493</c:v>
                </c:pt>
                <c:pt idx="296">
                  <c:v>13.097258855203586</c:v>
                </c:pt>
                <c:pt idx="297">
                  <c:v>13.094586229600402</c:v>
                </c:pt>
                <c:pt idx="298">
                  <c:v>13.091934033779751</c:v>
                </c:pt>
                <c:pt idx="299">
                  <c:v>13.089302181897677</c:v>
                </c:pt>
                <c:pt idx="300">
                  <c:v>13.086690587692695</c:v>
                </c:pt>
                <c:pt idx="301">
                  <c:v>13.084099164502593</c:v>
                </c:pt>
                <c:pt idx="302">
                  <c:v>13.081527825280981</c:v>
                </c:pt>
                <c:pt idx="303">
                  <c:v>13.078976482613536</c:v>
                </c:pt>
                <c:pt idx="304">
                  <c:v>13.076445048733998</c:v>
                </c:pt>
                <c:pt idx="305">
                  <c:v>13.073933435539796</c:v>
                </c:pt>
                <c:pt idx="306">
                  <c:v>13.071441554607643</c:v>
                </c:pt>
                <c:pt idx="307">
                  <c:v>13.068969317208467</c:v>
                </c:pt>
                <c:pt idx="308">
                  <c:v>13.066516634322412</c:v>
                </c:pt>
                <c:pt idx="309">
                  <c:v>13.064083416653439</c:v>
                </c:pt>
                <c:pt idx="310">
                  <c:v>13.061669574643675</c:v>
                </c:pt>
                <c:pt idx="311">
                  <c:v>13.059275018487471</c:v>
                </c:pt>
                <c:pt idx="312">
                  <c:v>13.056899658145294</c:v>
                </c:pt>
                <c:pt idx="313">
                  <c:v>13.054543403357254</c:v>
                </c:pt>
                <c:pt idx="314">
                  <c:v>13.052206163656589</c:v>
                </c:pt>
                <c:pt idx="315">
                  <c:v>13.049887848382546</c:v>
                </c:pt>
                <c:pt idx="316">
                  <c:v>13.047588366693464</c:v>
                </c:pt>
                <c:pt idx="317">
                  <c:v>13.045307627579316</c:v>
                </c:pt>
                <c:pt idx="318">
                  <c:v>13.043045539874033</c:v>
                </c:pt>
                <c:pt idx="319">
                  <c:v>13.040802012267804</c:v>
                </c:pt>
                <c:pt idx="320">
                  <c:v>13.038576953318938</c:v>
                </c:pt>
                <c:pt idx="321">
                  <c:v>13.036370271465604</c:v>
                </c:pt>
                <c:pt idx="322">
                  <c:v>13.034181875037309</c:v>
                </c:pt>
                <c:pt idx="323">
                  <c:v>13.032011672266286</c:v>
                </c:pt>
                <c:pt idx="324">
                  <c:v>13.029859571298363</c:v>
                </c:pt>
                <c:pt idx="325">
                  <c:v>13.027725480204101</c:v>
                </c:pt>
                <c:pt idx="326">
                  <c:v>13.02560930698915</c:v>
                </c:pt>
                <c:pt idx="327">
                  <c:v>13.023510959604989</c:v>
                </c:pt>
                <c:pt idx="328">
                  <c:v>13.021430345958972</c:v>
                </c:pt>
                <c:pt idx="329">
                  <c:v>13.019367373924485</c:v>
                </c:pt>
                <c:pt idx="330">
                  <c:v>13.017321951350791</c:v>
                </c:pt>
                <c:pt idx="331">
                  <c:v>13.01529398607264</c:v>
                </c:pt>
                <c:pt idx="332">
                  <c:v>13.013283385919872</c:v>
                </c:pt>
                <c:pt idx="333">
                  <c:v>13.011290058726587</c:v>
                </c:pt>
                <c:pt idx="334">
                  <c:v>13.009313912340371</c:v>
                </c:pt>
                <c:pt idx="335">
                  <c:v>13.007354854631114</c:v>
                </c:pt>
                <c:pt idx="336">
                  <c:v>13.005412793499849</c:v>
                </c:pt>
                <c:pt idx="337">
                  <c:v>13.0034876368873</c:v>
                </c:pt>
                <c:pt idx="338">
                  <c:v>13.001579292782228</c:v>
                </c:pt>
                <c:pt idx="339">
                  <c:v>12.999687669229832</c:v>
                </c:pt>
                <c:pt idx="340">
                  <c:v>12.997812674339638</c:v>
                </c:pt>
                <c:pt idx="341">
                  <c:v>12.995954216293493</c:v>
                </c:pt>
                <c:pt idx="342">
                  <c:v>12.994112203353293</c:v>
                </c:pt>
                <c:pt idx="343">
                  <c:v>12.99228654386857</c:v>
                </c:pt>
                <c:pt idx="344">
                  <c:v>12.990477146283874</c:v>
                </c:pt>
                <c:pt idx="345">
                  <c:v>12.988683919146094</c:v>
                </c:pt>
                <c:pt idx="346">
                  <c:v>12.986906771111538</c:v>
                </c:pt>
                <c:pt idx="347">
                  <c:v>12.985145610952941</c:v>
                </c:pt>
                <c:pt idx="348">
                  <c:v>12.983400347566242</c:v>
                </c:pt>
                <c:pt idx="349">
                  <c:v>12.981670889977215</c:v>
                </c:pt>
                <c:pt idx="350">
                  <c:v>12.97995714734812</c:v>
                </c:pt>
                <c:pt idx="351">
                  <c:v>12.978259028983953</c:v>
                </c:pt>
                <c:pt idx="352">
                  <c:v>12.976576444338761</c:v>
                </c:pt>
                <c:pt idx="353">
                  <c:v>12.974909303021764</c:v>
                </c:pt>
                <c:pt idx="354">
                  <c:v>12.973257514803294</c:v>
                </c:pt>
                <c:pt idx="355">
                  <c:v>12.971620989620614</c:v>
                </c:pt>
                <c:pt idx="356">
                  <c:v>12.969999637583696</c:v>
                </c:pt>
                <c:pt idx="357">
                  <c:v>12.968393368980724</c:v>
                </c:pt>
                <c:pt idx="358">
                  <c:v>12.966802094283626</c:v>
                </c:pt>
                <c:pt idx="359">
                  <c:v>12.965225724153328</c:v>
                </c:pt>
                <c:pt idx="360">
                  <c:v>12.963664169444966</c:v>
                </c:pt>
                <c:pt idx="361">
                  <c:v>12.962117341213087</c:v>
                </c:pt>
                <c:pt idx="362">
                  <c:v>12.960585150716387</c:v>
                </c:pt>
                <c:pt idx="363">
                  <c:v>12.959067509422795</c:v>
                </c:pt>
                <c:pt idx="364">
                  <c:v>12.957564329014026</c:v>
                </c:pt>
                <c:pt idx="365">
                  <c:v>12.956075521390332</c:v>
                </c:pt>
                <c:pt idx="366">
                  <c:v>12.954600998674914</c:v>
                </c:pt>
                <c:pt idx="367">
                  <c:v>12.953140673218311</c:v>
                </c:pt>
                <c:pt idx="368">
                  <c:v>12.951694457602759</c:v>
                </c:pt>
                <c:pt idx="369">
                  <c:v>12.950262264646351</c:v>
                </c:pt>
                <c:pt idx="370">
                  <c:v>12.948844007407057</c:v>
                </c:pt>
                <c:pt idx="371">
                  <c:v>12.947439599186739</c:v>
                </c:pt>
                <c:pt idx="372">
                  <c:v>12.946048953535039</c:v>
                </c:pt>
                <c:pt idx="373">
                  <c:v>12.944671984253041</c:v>
                </c:pt>
                <c:pt idx="374">
                  <c:v>12.943308605397119</c:v>
                </c:pt>
                <c:pt idx="375">
                  <c:v>12.941958731282366</c:v>
                </c:pt>
                <c:pt idx="376">
                  <c:v>12.940622276486092</c:v>
                </c:pt>
                <c:pt idx="377">
                  <c:v>12.939299155851259</c:v>
                </c:pt>
                <c:pt idx="378">
                  <c:v>12.93798928448977</c:v>
                </c:pt>
                <c:pt idx="379">
                  <c:v>12.936692577785603</c:v>
                </c:pt>
                <c:pt idx="380">
                  <c:v>12.935408951397953</c:v>
                </c:pt>
                <c:pt idx="381">
                  <c:v>12.934138321264355</c:v>
                </c:pt>
                <c:pt idx="382">
                  <c:v>12.932880603603403</c:v>
                </c:pt>
                <c:pt idx="383">
                  <c:v>12.931635714917867</c:v>
                </c:pt>
                <c:pt idx="384">
                  <c:v>12.930403571997218</c:v>
                </c:pt>
                <c:pt idx="385">
                  <c:v>12.929184091920455</c:v>
                </c:pt>
                <c:pt idx="386">
                  <c:v>12.927977192058693</c:v>
                </c:pt>
                <c:pt idx="387">
                  <c:v>12.926782790077663</c:v>
                </c:pt>
                <c:pt idx="388">
                  <c:v>12.92560080394014</c:v>
                </c:pt>
                <c:pt idx="389">
                  <c:v>12.924431151908355</c:v>
                </c:pt>
                <c:pt idx="390">
                  <c:v>12.923273752546294</c:v>
                </c:pt>
                <c:pt idx="391">
                  <c:v>12.922128524721831</c:v>
                </c:pt>
                <c:pt idx="392">
                  <c:v>12.920995387609002</c:v>
                </c:pt>
                <c:pt idx="393">
                  <c:v>12.919874260690012</c:v>
                </c:pt>
                <c:pt idx="394">
                  <c:v>12.918765063757176</c:v>
                </c:pt>
                <c:pt idx="395">
                  <c:v>12.917667716914982</c:v>
                </c:pt>
                <c:pt idx="396">
                  <c:v>12.916582140581866</c:v>
                </c:pt>
                <c:pt idx="397">
                  <c:v>12.915508255492036</c:v>
                </c:pt>
                <c:pt idx="398">
                  <c:v>12.914445982697199</c:v>
                </c:pt>
                <c:pt idx="399">
                  <c:v>12.91339524356825</c:v>
                </c:pt>
                <c:pt idx="400">
                  <c:v>12.912355959796852</c:v>
                </c:pt>
                <c:pt idx="401">
                  <c:v>12.911328053396964</c:v>
                </c:pt>
                <c:pt idx="402">
                  <c:v>12.910311446706313</c:v>
                </c:pt>
                <c:pt idx="403">
                  <c:v>12.909306062387916</c:v>
                </c:pt>
                <c:pt idx="404">
                  <c:v>12.908311823431307</c:v>
                </c:pt>
                <c:pt idx="405">
                  <c:v>12.907328653153849</c:v>
                </c:pt>
                <c:pt idx="406">
                  <c:v>12.906356475202085</c:v>
                </c:pt>
                <c:pt idx="407">
                  <c:v>12.905395213552829</c:v>
                </c:pt>
                <c:pt idx="408">
                  <c:v>12.90444479251429</c:v>
                </c:pt>
                <c:pt idx="409">
                  <c:v>12.903505136727222</c:v>
                </c:pt>
                <c:pt idx="410">
                  <c:v>12.90257617116588</c:v>
                </c:pt>
                <c:pt idx="411">
                  <c:v>12.901657821139011</c:v>
                </c:pt>
                <c:pt idx="412">
                  <c:v>12.900750012290763</c:v>
                </c:pt>
                <c:pt idx="413">
                  <c:v>12.899852670601565</c:v>
                </c:pt>
                <c:pt idx="414">
                  <c:v>12.898965722388978</c:v>
                </c:pt>
                <c:pt idx="415">
                  <c:v>12.898089094308363</c:v>
                </c:pt>
                <c:pt idx="416">
                  <c:v>12.897222713353695</c:v>
                </c:pt>
                <c:pt idx="417">
                  <c:v>12.896366506858215</c:v>
                </c:pt>
                <c:pt idx="418">
                  <c:v>12.895520402495041</c:v>
                </c:pt>
                <c:pt idx="419">
                  <c:v>12.894684328277716</c:v>
                </c:pt>
                <c:pt idx="420">
                  <c:v>12.893858212560815</c:v>
                </c:pt>
                <c:pt idx="421">
                  <c:v>12.893041984040398</c:v>
                </c:pt>
                <c:pt idx="422">
                  <c:v>12.892235571754496</c:v>
                </c:pt>
                <c:pt idx="423">
                  <c:v>12.891438905083419</c:v>
                </c:pt>
                <c:pt idx="424">
                  <c:v>12.890651913750272</c:v>
                </c:pt>
                <c:pt idx="425">
                  <c:v>12.88987452782111</c:v>
                </c:pt>
                <c:pt idx="426">
                  <c:v>12.889106677705398</c:v>
                </c:pt>
                <c:pt idx="427">
                  <c:v>12.888348294156105</c:v>
                </c:pt>
                <c:pt idx="428">
                  <c:v>12.887599308270037</c:v>
                </c:pt>
                <c:pt idx="429">
                  <c:v>12.886859651487882</c:v>
                </c:pt>
                <c:pt idx="430">
                  <c:v>12.886129255594447</c:v>
                </c:pt>
                <c:pt idx="431">
                  <c:v>12.885408052718738</c:v>
                </c:pt>
                <c:pt idx="432">
                  <c:v>12.884695975333948</c:v>
                </c:pt>
                <c:pt idx="433">
                  <c:v>12.883992956257572</c:v>
                </c:pt>
                <c:pt idx="434">
                  <c:v>12.883298928651366</c:v>
                </c:pt>
                <c:pt idx="435">
                  <c:v>12.882613826021295</c:v>
                </c:pt>
                <c:pt idx="436">
                  <c:v>12.881937582217429</c:v>
                </c:pt>
                <c:pt idx="437">
                  <c:v>12.881270131433919</c:v>
                </c:pt>
                <c:pt idx="438">
                  <c:v>12.880611408208797</c:v>
                </c:pt>
                <c:pt idx="439">
                  <c:v>12.879961347423862</c:v>
                </c:pt>
                <c:pt idx="440">
                  <c:v>12.879319884304374</c:v>
                </c:pt>
                <c:pt idx="441">
                  <c:v>12.87868695441896</c:v>
                </c:pt>
                <c:pt idx="442">
                  <c:v>12.87806249367922</c:v>
                </c:pt>
                <c:pt idx="443">
                  <c:v>12.877446438339613</c:v>
                </c:pt>
                <c:pt idx="444">
                  <c:v>12.876838724996942</c:v>
                </c:pt>
                <c:pt idx="445">
                  <c:v>12.876239290590142</c:v>
                </c:pt>
                <c:pt idx="446">
                  <c:v>12.875648072399937</c:v>
                </c:pt>
                <c:pt idx="447">
                  <c:v>12.875065008048313</c:v>
                </c:pt>
                <c:pt idx="448">
                  <c:v>12.874490035498187</c:v>
                </c:pt>
                <c:pt idx="449">
                  <c:v>12.873923093053019</c:v>
                </c:pt>
                <c:pt idx="450">
                  <c:v>12.873364119356179</c:v>
                </c:pt>
                <c:pt idx="451">
                  <c:v>12.872813053390608</c:v>
                </c:pt>
                <c:pt idx="452">
                  <c:v>12.872269834478223</c:v>
                </c:pt>
                <c:pt idx="453">
                  <c:v>12.871734402279378</c:v>
                </c:pt>
                <c:pt idx="454">
                  <c:v>12.871206696792314</c:v>
                </c:pt>
                <c:pt idx="455">
                  <c:v>12.870686658352625</c:v>
                </c:pt>
                <c:pt idx="456">
                  <c:v>12.870174227632525</c:v>
                </c:pt>
                <c:pt idx="457">
                  <c:v>12.869669345640355</c:v>
                </c:pt>
                <c:pt idx="458">
                  <c:v>12.869171953719839</c:v>
                </c:pt>
                <c:pt idx="459">
                  <c:v>12.86868199354949</c:v>
                </c:pt>
                <c:pt idx="460">
                  <c:v>12.868199407141878</c:v>
                </c:pt>
                <c:pt idx="461">
                  <c:v>12.867724136842895</c:v>
                </c:pt>
                <c:pt idx="462">
                  <c:v>12.867256125331084</c:v>
                </c:pt>
                <c:pt idx="463">
                  <c:v>12.866795315616898</c:v>
                </c:pt>
                <c:pt idx="464">
                  <c:v>12.866341651041878</c:v>
                </c:pt>
                <c:pt idx="465">
                  <c:v>12.865895075277912</c:v>
                </c:pt>
                <c:pt idx="466">
                  <c:v>12.865455532326475</c:v>
                </c:pt>
                <c:pt idx="467">
                  <c:v>12.865022966517703</c:v>
                </c:pt>
                <c:pt idx="468">
                  <c:v>12.864597322509731</c:v>
                </c:pt>
                <c:pt idx="469">
                  <c:v>12.864178545287675</c:v>
                </c:pt>
                <c:pt idx="470">
                  <c:v>12.86376658016286</c:v>
                </c:pt>
                <c:pt idx="471">
                  <c:v>12.863361372771976</c:v>
                </c:pt>
                <c:pt idx="472">
                  <c:v>12.862962869076089</c:v>
                </c:pt>
                <c:pt idx="473">
                  <c:v>12.862571015359837</c:v>
                </c:pt>
                <c:pt idx="474">
                  <c:v>12.862185758230392</c:v>
                </c:pt>
                <c:pt idx="475">
                  <c:v>12.861807044616702</c:v>
                </c:pt>
                <c:pt idx="476">
                  <c:v>12.861434821768359</c:v>
                </c:pt>
                <c:pt idx="477">
                  <c:v>12.861069037254769</c:v>
                </c:pt>
                <c:pt idx="478">
                  <c:v>12.860709638964085</c:v>
                </c:pt>
                <c:pt idx="479">
                  <c:v>12.860356575102315</c:v>
                </c:pt>
                <c:pt idx="480">
                  <c:v>12.860009794192262</c:v>
                </c:pt>
                <c:pt idx="481">
                  <c:v>12.859669245072581</c:v>
                </c:pt>
                <c:pt idx="482">
                  <c:v>12.859334876896655</c:v>
                </c:pt>
                <c:pt idx="483">
                  <c:v>12.859006639131664</c:v>
                </c:pt>
                <c:pt idx="484">
                  <c:v>12.858684481557514</c:v>
                </c:pt>
                <c:pt idx="485">
                  <c:v>12.858368354265748</c:v>
                </c:pt>
                <c:pt idx="486">
                  <c:v>12.858058207658596</c:v>
                </c:pt>
                <c:pt idx="487">
                  <c:v>12.857753992447751</c:v>
                </c:pt>
                <c:pt idx="488">
                  <c:v>12.857455659653393</c:v>
                </c:pt>
                <c:pt idx="489">
                  <c:v>12.857163160603125</c:v>
                </c:pt>
                <c:pt idx="490">
                  <c:v>12.85687644693072</c:v>
                </c:pt>
                <c:pt idx="491">
                  <c:v>12.85659547057525</c:v>
                </c:pt>
                <c:pt idx="492">
                  <c:v>12.856320183779758</c:v>
                </c:pt>
                <c:pt idx="493">
                  <c:v>12.856050539090248</c:v>
                </c:pt>
                <c:pt idx="494">
                  <c:v>12.855786489354525</c:v>
                </c:pt>
                <c:pt idx="495">
                  <c:v>12.855527987721072</c:v>
                </c:pt>
                <c:pt idx="496">
                  <c:v>12.855274987637898</c:v>
                </c:pt>
                <c:pt idx="497">
                  <c:v>12.855027442851386</c:v>
                </c:pt>
                <c:pt idx="498">
                  <c:v>12.854785307405091</c:v>
                </c:pt>
                <c:pt idx="499">
                  <c:v>12.854548535638678</c:v>
                </c:pt>
                <c:pt idx="500">
                  <c:v>12.85431708218665</c:v>
                </c:pt>
                <c:pt idx="501">
                  <c:v>12.854090901977266</c:v>
                </c:pt>
                <c:pt idx="502">
                  <c:v>12.853869950231211</c:v>
                </c:pt>
                <c:pt idx="503">
                  <c:v>12.853654182460584</c:v>
                </c:pt>
                <c:pt idx="504">
                  <c:v>12.853443554467582</c:v>
                </c:pt>
                <c:pt idx="505">
                  <c:v>12.853238022343373</c:v>
                </c:pt>
                <c:pt idx="506">
                  <c:v>12.853037542466804</c:v>
                </c:pt>
                <c:pt idx="507">
                  <c:v>12.8528420715033</c:v>
                </c:pt>
                <c:pt idx="508">
                  <c:v>12.852651566403583</c:v>
                </c:pt>
                <c:pt idx="509">
                  <c:v>12.852465984402484</c:v>
                </c:pt>
                <c:pt idx="510">
                  <c:v>12.85228528301765</c:v>
                </c:pt>
                <c:pt idx="511">
                  <c:v>12.852109420048485</c:v>
                </c:pt>
                <c:pt idx="512">
                  <c:v>12.851938353574699</c:v>
                </c:pt>
                <c:pt idx="513">
                  <c:v>12.851772041955289</c:v>
                </c:pt>
                <c:pt idx="514">
                  <c:v>12.851610443827122</c:v>
                </c:pt>
                <c:pt idx="515">
                  <c:v>12.851453518103861</c:v>
                </c:pt>
                <c:pt idx="516">
                  <c:v>12.851301223974598</c:v>
                </c:pt>
                <c:pt idx="517">
                  <c:v>12.851153520902647</c:v>
                </c:pt>
                <c:pt idx="518">
                  <c:v>12.851010368624305</c:v>
                </c:pt>
                <c:pt idx="519">
                  <c:v>12.85087172714765</c:v>
                </c:pt>
                <c:pt idx="520">
                  <c:v>12.850737556751191</c:v>
                </c:pt>
                <c:pt idx="521">
                  <c:v>12.850607817982684</c:v>
                </c:pt>
                <c:pt idx="522">
                  <c:v>12.850482471657831</c:v>
                </c:pt>
                <c:pt idx="523">
                  <c:v>12.850361478859096</c:v>
                </c:pt>
                <c:pt idx="524">
                  <c:v>12.850244800934373</c:v>
                </c:pt>
                <c:pt idx="525">
                  <c:v>12.850132399495751</c:v>
                </c:pt>
                <c:pt idx="526">
                  <c:v>12.850024236418257</c:v>
                </c:pt>
                <c:pt idx="527">
                  <c:v>12.849920273838578</c:v>
                </c:pt>
                <c:pt idx="528">
                  <c:v>12.849820474153816</c:v>
                </c:pt>
                <c:pt idx="529">
                  <c:v>12.849724800020223</c:v>
                </c:pt>
                <c:pt idx="530">
                  <c:v>12.849633214351908</c:v>
                </c:pt>
                <c:pt idx="531">
                  <c:v>12.849545680319597</c:v>
                </c:pt>
                <c:pt idx="532">
                  <c:v>12.84946216134939</c:v>
                </c:pt>
                <c:pt idx="533">
                  <c:v>12.849382621121407</c:v>
                </c:pt>
                <c:pt idx="534">
                  <c:v>12.849307023568635</c:v>
                </c:pt>
                <c:pt idx="535">
                  <c:v>12.849235332875541</c:v>
                </c:pt>
                <c:pt idx="536">
                  <c:v>12.849167513476933</c:v>
                </c:pt>
                <c:pt idx="537">
                  <c:v>12.849103530056571</c:v>
                </c:pt>
                <c:pt idx="538">
                  <c:v>12.849043347545997</c:v>
                </c:pt>
                <c:pt idx="539">
                  <c:v>12.848986931123196</c:v>
                </c:pt>
                <c:pt idx="540">
                  <c:v>12.848934246211385</c:v>
                </c:pt>
                <c:pt idx="541">
                  <c:v>12.848885258477694</c:v>
                </c:pt>
                <c:pt idx="542">
                  <c:v>12.848839933831968</c:v>
                </c:pt>
                <c:pt idx="543">
                  <c:v>12.848798238425463</c:v>
                </c:pt>
                <c:pt idx="544">
                  <c:v>12.848760138649551</c:v>
                </c:pt>
                <c:pt idx="545">
                  <c:v>12.848725601134547</c:v>
                </c:pt>
                <c:pt idx="546">
                  <c:v>12.848694592748355</c:v>
                </c:pt>
                <c:pt idx="547">
                  <c:v>12.848667080595245</c:v>
                </c:pt>
                <c:pt idx="548">
                  <c:v>12.84864303201465</c:v>
                </c:pt>
                <c:pt idx="549">
                  <c:v>12.848622414579802</c:v>
                </c:pt>
                <c:pt idx="550">
                  <c:v>12.848605196096585</c:v>
                </c:pt>
                <c:pt idx="551">
                  <c:v>12.848591344602189</c:v>
                </c:pt>
                <c:pt idx="552">
                  <c:v>12.848580828363932</c:v>
                </c:pt>
                <c:pt idx="553">
                  <c:v>12.848573615877967</c:v>
                </c:pt>
                <c:pt idx="554">
                  <c:v>12.848569675868049</c:v>
                </c:pt>
                <c:pt idx="555">
                  <c:v>12.848568977284259</c:v>
                </c:pt>
                <c:pt idx="556">
                  <c:v>12.848571489301829</c:v>
                </c:pt>
                <c:pt idx="557">
                  <c:v>12.84857718131982</c:v>
                </c:pt>
                <c:pt idx="558">
                  <c:v>12.848586022959974</c:v>
                </c:pt>
                <c:pt idx="559">
                  <c:v>12.848597984065391</c:v>
                </c:pt>
                <c:pt idx="560">
                  <c:v>12.848613034699309</c:v>
                </c:pt>
                <c:pt idx="561">
                  <c:v>12.848631145143896</c:v>
                </c:pt>
                <c:pt idx="562">
                  <c:v>12.848652285899064</c:v>
                </c:pt>
                <c:pt idx="563">
                  <c:v>12.848676427681127</c:v>
                </c:pt>
                <c:pt idx="564">
                  <c:v>12.848703541421669</c:v>
                </c:pt>
                <c:pt idx="565">
                  <c:v>12.848733598266282</c:v>
                </c:pt>
                <c:pt idx="566">
                  <c:v>12.84876656957341</c:v>
                </c:pt>
                <c:pt idx="567">
                  <c:v>12.848802426912997</c:v>
                </c:pt>
                <c:pt idx="568">
                  <c:v>12.848841142065414</c:v>
                </c:pt>
                <c:pt idx="569">
                  <c:v>12.848882687020179</c:v>
                </c:pt>
                <c:pt idx="570">
                  <c:v>12.848927033974778</c:v>
                </c:pt>
                <c:pt idx="571">
                  <c:v>12.848974155333416</c:v>
                </c:pt>
                <c:pt idx="572">
                  <c:v>12.849024023705846</c:v>
                </c:pt>
                <c:pt idx="573">
                  <c:v>12.849076611906195</c:v>
                </c:pt>
                <c:pt idx="574">
                  <c:v>12.849131892951737</c:v>
                </c:pt>
                <c:pt idx="575">
                  <c:v>12.849189840061715</c:v>
                </c:pt>
                <c:pt idx="576">
                  <c:v>12.849250426656123</c:v>
                </c:pt>
                <c:pt idx="577">
                  <c:v>12.849313626354553</c:v>
                </c:pt>
                <c:pt idx="578">
                  <c:v>12.849379412975015</c:v>
                </c:pt>
                <c:pt idx="579">
                  <c:v>12.849447760532762</c:v>
                </c:pt>
                <c:pt idx="580">
                  <c:v>12.849518643239065</c:v>
                </c:pt>
                <c:pt idx="581">
                  <c:v>12.849592035500134</c:v>
                </c:pt>
                <c:pt idx="582">
                  <c:v>12.849667911915841</c:v>
                </c:pt>
                <c:pt idx="583">
                  <c:v>12.849746247278659</c:v>
                </c:pt>
                <c:pt idx="584">
                  <c:v>12.849827016572423</c:v>
                </c:pt>
                <c:pt idx="585">
                  <c:v>12.849910194971216</c:v>
                </c:pt>
                <c:pt idx="586">
                  <c:v>12.849995757838251</c:v>
                </c:pt>
                <c:pt idx="587">
                  <c:v>12.850083680724644</c:v>
                </c:pt>
                <c:pt idx="588">
                  <c:v>12.85017393936827</c:v>
                </c:pt>
                <c:pt idx="589">
                  <c:v>12.850266509692743</c:v>
                </c:pt>
                <c:pt idx="590">
                  <c:v>12.850361367806107</c:v>
                </c:pt>
                <c:pt idx="591">
                  <c:v>12.850458489999861</c:v>
                </c:pt>
                <c:pt idx="592">
                  <c:v>12.850557852747734</c:v>
                </c:pt>
                <c:pt idx="593">
                  <c:v>12.850659432704582</c:v>
                </c:pt>
                <c:pt idx="594">
                  <c:v>12.850763206705285</c:v>
                </c:pt>
                <c:pt idx="595">
                  <c:v>12.85086915176359</c:v>
                </c:pt>
                <c:pt idx="596">
                  <c:v>12.850977245071071</c:v>
                </c:pt>
                <c:pt idx="597">
                  <c:v>12.851087463995924</c:v>
                </c:pt>
                <c:pt idx="598">
                  <c:v>12.851199786081979</c:v>
                </c:pt>
                <c:pt idx="599">
                  <c:v>12.85131418904748</c:v>
                </c:pt>
                <c:pt idx="600">
                  <c:v>12.85143065078409</c:v>
                </c:pt>
                <c:pt idx="601">
                  <c:v>12.851549149355712</c:v>
                </c:pt>
                <c:pt idx="602">
                  <c:v>12.851669662997489</c:v>
                </c:pt>
                <c:pt idx="603">
                  <c:v>12.851792170114628</c:v>
                </c:pt>
                <c:pt idx="604">
                  <c:v>12.851916649281424</c:v>
                </c:pt>
                <c:pt idx="605">
                  <c:v>12.852043079240104</c:v>
                </c:pt>
                <c:pt idx="606">
                  <c:v>12.852171438899806</c:v>
                </c:pt>
                <c:pt idx="607">
                  <c:v>12.852301707335446</c:v>
                </c:pt>
                <c:pt idx="608">
                  <c:v>12.852433863786782</c:v>
                </c:pt>
                <c:pt idx="609">
                  <c:v>12.852567887657207</c:v>
                </c:pt>
                <c:pt idx="610">
                  <c:v>12.852703758512796</c:v>
                </c:pt>
                <c:pt idx="611">
                  <c:v>12.852841456081254</c:v>
                </c:pt>
                <c:pt idx="612">
                  <c:v>12.852980960250825</c:v>
                </c:pt>
                <c:pt idx="613">
                  <c:v>12.853122251069294</c:v>
                </c:pt>
                <c:pt idx="614">
                  <c:v>12.853265308742913</c:v>
                </c:pt>
                <c:pt idx="615">
                  <c:v>12.853410113635434</c:v>
                </c:pt>
                <c:pt idx="616">
                  <c:v>12.853556646267016</c:v>
                </c:pt>
                <c:pt idx="617">
                  <c:v>12.853704887313256</c:v>
                </c:pt>
                <c:pt idx="618">
                  <c:v>12.853854817604105</c:v>
                </c:pt>
                <c:pt idx="619">
                  <c:v>12.854006418122953</c:v>
                </c:pt>
                <c:pt idx="620">
                  <c:v>12.854159670005561</c:v>
                </c:pt>
                <c:pt idx="621">
                  <c:v>12.854314554539027</c:v>
                </c:pt>
                <c:pt idx="622">
                  <c:v>12.854471053160887</c:v>
                </c:pt>
                <c:pt idx="623">
                  <c:v>12.854629147457985</c:v>
                </c:pt>
                <c:pt idx="624">
                  <c:v>12.854788819165663</c:v>
                </c:pt>
                <c:pt idx="625">
                  <c:v>12.854950050166591</c:v>
                </c:pt>
                <c:pt idx="626">
                  <c:v>12.855112822489879</c:v>
                </c:pt>
                <c:pt idx="627">
                  <c:v>12.855277118310159</c:v>
                </c:pt>
                <c:pt idx="628">
                  <c:v>12.855442919946491</c:v>
                </c:pt>
                <c:pt idx="629">
                  <c:v>12.855610209861457</c:v>
                </c:pt>
                <c:pt idx="630">
                  <c:v>12.855778970660214</c:v>
                </c:pt>
                <c:pt idx="631">
                  <c:v>12.855949185089521</c:v>
                </c:pt>
                <c:pt idx="632">
                  <c:v>12.8561208360368</c:v>
                </c:pt>
                <c:pt idx="633">
                  <c:v>12.856293906529137</c:v>
                </c:pt>
                <c:pt idx="634">
                  <c:v>12.8564683797324</c:v>
                </c:pt>
                <c:pt idx="635">
                  <c:v>12.856644238950278</c:v>
                </c:pt>
                <c:pt idx="636">
                  <c:v>12.856821467623369</c:v>
                </c:pt>
                <c:pt idx="637">
                  <c:v>12.857000049328171</c:v>
                </c:pt>
                <c:pt idx="638">
                  <c:v>12.857179967776267</c:v>
                </c:pt>
                <c:pt idx="639">
                  <c:v>12.857361206813355</c:v>
                </c:pt>
                <c:pt idx="640">
                  <c:v>12.857543750418298</c:v>
                </c:pt>
                <c:pt idx="641">
                  <c:v>12.857727582702271</c:v>
                </c:pt>
                <c:pt idx="642">
                  <c:v>12.857912687907834</c:v>
                </c:pt>
                <c:pt idx="643">
                  <c:v>12.858099050408001</c:v>
                </c:pt>
                <c:pt idx="644">
                  <c:v>12.858286654705386</c:v>
                </c:pt>
                <c:pt idx="645">
                  <c:v>12.85847548543131</c:v>
                </c:pt>
                <c:pt idx="646">
                  <c:v>12.85866552734487</c:v>
                </c:pt>
                <c:pt idx="647">
                  <c:v>12.858856765332117</c:v>
                </c:pt>
                <c:pt idx="648">
                  <c:v>12.859049184405125</c:v>
                </c:pt>
                <c:pt idx="649">
                  <c:v>12.85924276970114</c:v>
                </c:pt>
                <c:pt idx="650">
                  <c:v>12.859437506481708</c:v>
                </c:pt>
                <c:pt idx="651">
                  <c:v>12.859633380131786</c:v>
                </c:pt>
                <c:pt idx="652">
                  <c:v>12.859830376158987</c:v>
                </c:pt>
                <c:pt idx="653">
                  <c:v>12.860028480192565</c:v>
                </c:pt>
                <c:pt idx="654">
                  <c:v>12.86022767798265</c:v>
                </c:pt>
                <c:pt idx="655">
                  <c:v>12.860427955399434</c:v>
                </c:pt>
                <c:pt idx="656">
                  <c:v>12.860629298432279</c:v>
                </c:pt>
                <c:pt idx="657">
                  <c:v>12.860831693188878</c:v>
                </c:pt>
                <c:pt idx="658">
                  <c:v>12.861035125894427</c:v>
                </c:pt>
                <c:pt idx="659">
                  <c:v>12.861239582890827</c:v>
                </c:pt>
                <c:pt idx="660">
                  <c:v>12.861445050635867</c:v>
                </c:pt>
                <c:pt idx="661">
                  <c:v>12.861651515702309</c:v>
                </c:pt>
                <c:pt idx="662">
                  <c:v>12.861858964777184</c:v>
                </c:pt>
                <c:pt idx="663">
                  <c:v>12.862067384660936</c:v>
                </c:pt>
                <c:pt idx="664">
                  <c:v>12.86227676226661</c:v>
                </c:pt>
                <c:pt idx="665">
                  <c:v>12.862487084619101</c:v>
                </c:pt>
                <c:pt idx="666">
                  <c:v>12.862698338854228</c:v>
                </c:pt>
                <c:pt idx="667">
                  <c:v>12.86291051221815</c:v>
                </c:pt>
                <c:pt idx="668">
                  <c:v>12.863123592066383</c:v>
                </c:pt>
                <c:pt idx="669">
                  <c:v>12.863337565863088</c:v>
                </c:pt>
                <c:pt idx="670">
                  <c:v>12.863552421180335</c:v>
                </c:pt>
                <c:pt idx="671">
                  <c:v>12.863768145697296</c:v>
                </c:pt>
                <c:pt idx="672">
                  <c:v>12.863984727199407</c:v>
                </c:pt>
                <c:pt idx="673">
                  <c:v>12.864202153577754</c:v>
                </c:pt>
                <c:pt idx="674">
                  <c:v>12.86442041282816</c:v>
                </c:pt>
                <c:pt idx="675">
                  <c:v>12.864639493050522</c:v>
                </c:pt>
                <c:pt idx="676">
                  <c:v>12.864859382448014</c:v>
                </c:pt>
                <c:pt idx="677">
                  <c:v>12.865080069326385</c:v>
                </c:pt>
                <c:pt idx="678">
                  <c:v>12.86530154209311</c:v>
                </c:pt>
                <c:pt idx="679">
                  <c:v>12.865523789256827</c:v>
                </c:pt>
                <c:pt idx="680">
                  <c:v>12.865746799426425</c:v>
                </c:pt>
                <c:pt idx="681">
                  <c:v>12.865970561310402</c:v>
                </c:pt>
                <c:pt idx="682">
                  <c:v>12.866195063716134</c:v>
                </c:pt>
                <c:pt idx="683">
                  <c:v>12.866420295549164</c:v>
                </c:pt>
                <c:pt idx="684">
                  <c:v>12.866646245812419</c:v>
                </c:pt>
                <c:pt idx="685">
                  <c:v>12.866872903605575</c:v>
                </c:pt>
                <c:pt idx="686">
                  <c:v>12.867100258124298</c:v>
                </c:pt>
                <c:pt idx="687">
                  <c:v>12.86732829865953</c:v>
                </c:pt>
                <c:pt idx="688">
                  <c:v>12.867557014596898</c:v>
                </c:pt>
                <c:pt idx="689">
                  <c:v>12.867786395415838</c:v>
                </c:pt>
                <c:pt idx="690">
                  <c:v>12.868016430689021</c:v>
                </c:pt>
                <c:pt idx="691">
                  <c:v>12.868247110081654</c:v>
                </c:pt>
                <c:pt idx="692">
                  <c:v>12.868478423350794</c:v>
                </c:pt>
                <c:pt idx="693">
                  <c:v>12.868710360344648</c:v>
                </c:pt>
                <c:pt idx="694">
                  <c:v>12.868942911001824</c:v>
                </c:pt>
                <c:pt idx="695">
                  <c:v>12.869176065350874</c:v>
                </c:pt>
                <c:pt idx="696">
                  <c:v>12.869409813509414</c:v>
                </c:pt>
                <c:pt idx="697">
                  <c:v>12.869644145683523</c:v>
                </c:pt>
                <c:pt idx="698">
                  <c:v>12.869879052167121</c:v>
                </c:pt>
                <c:pt idx="699">
                  <c:v>12.870114523341325</c:v>
                </c:pt>
                <c:pt idx="700">
                  <c:v>12.870350549673692</c:v>
                </c:pt>
                <c:pt idx="701">
                  <c:v>12.870587121717714</c:v>
                </c:pt>
                <c:pt idx="702">
                  <c:v>12.870824230112031</c:v>
                </c:pt>
                <c:pt idx="703">
                  <c:v>12.871061865579914</c:v>
                </c:pt>
                <c:pt idx="704">
                  <c:v>12.871300018928578</c:v>
                </c:pt>
                <c:pt idx="705">
                  <c:v>12.871538681048511</c:v>
                </c:pt>
                <c:pt idx="706">
                  <c:v>12.871777842912934</c:v>
                </c:pt>
                <c:pt idx="707">
                  <c:v>12.872017495577094</c:v>
                </c:pt>
                <c:pt idx="708">
                  <c:v>12.872257630177696</c:v>
                </c:pt>
                <c:pt idx="709">
                  <c:v>12.872498237932263</c:v>
                </c:pt>
                <c:pt idx="710">
                  <c:v>12.872739310138526</c:v>
                </c:pt>
                <c:pt idx="711">
                  <c:v>12.872980838173852</c:v>
                </c:pt>
                <c:pt idx="712">
                  <c:v>12.873222813494589</c:v>
                </c:pt>
                <c:pt idx="713">
                  <c:v>12.87346522763546</c:v>
                </c:pt>
                <c:pt idx="714">
                  <c:v>12.873708072209023</c:v>
                </c:pt>
                <c:pt idx="715">
                  <c:v>12.873951338905055</c:v>
                </c:pt>
                <c:pt idx="716">
                  <c:v>12.874195019489942</c:v>
                </c:pt>
                <c:pt idx="717">
                  <c:v>12.874439105806101</c:v>
                </c:pt>
                <c:pt idx="718">
                  <c:v>12.874683589771397</c:v>
                </c:pt>
                <c:pt idx="719">
                  <c:v>12.874928463378588</c:v>
                </c:pt>
                <c:pt idx="720">
                  <c:v>12.875173718694732</c:v>
                </c:pt>
                <c:pt idx="721">
                  <c:v>12.87541934786065</c:v>
                </c:pt>
                <c:pt idx="722">
                  <c:v>12.875665343090258</c:v>
                </c:pt>
                <c:pt idx="723">
                  <c:v>12.875911696670151</c:v>
                </c:pt>
                <c:pt idx="724">
                  <c:v>12.876158400958882</c:v>
                </c:pt>
                <c:pt idx="725">
                  <c:v>12.876405448386596</c:v>
                </c:pt>
                <c:pt idx="726">
                  <c:v>12.876652831454315</c:v>
                </c:pt>
                <c:pt idx="727">
                  <c:v>12.876900542733427</c:v>
                </c:pt>
                <c:pt idx="728">
                  <c:v>12.877148574865217</c:v>
                </c:pt>
                <c:pt idx="729">
                  <c:v>12.877396920560225</c:v>
                </c:pt>
                <c:pt idx="730">
                  <c:v>12.877645572597785</c:v>
                </c:pt>
                <c:pt idx="731">
                  <c:v>12.877894523825461</c:v>
                </c:pt>
                <c:pt idx="732">
                  <c:v>12.878143767158502</c:v>
                </c:pt>
                <c:pt idx="733">
                  <c:v>12.878393295579293</c:v>
                </c:pt>
                <c:pt idx="734">
                  <c:v>12.878643102136976</c:v>
                </c:pt>
                <c:pt idx="735">
                  <c:v>12.878893179946683</c:v>
                </c:pt>
                <c:pt idx="736">
                  <c:v>12.879143522189263</c:v>
                </c:pt>
                <c:pt idx="737">
                  <c:v>12.879394122110588</c:v>
                </c:pt>
                <c:pt idx="738">
                  <c:v>12.879644973021186</c:v>
                </c:pt>
                <c:pt idx="739">
                  <c:v>12.879896068295626</c:v>
                </c:pt>
                <c:pt idx="740">
                  <c:v>12.880147401372044</c:v>
                </c:pt>
                <c:pt idx="741">
                  <c:v>12.880398965751683</c:v>
                </c:pt>
                <c:pt idx="742">
                  <c:v>12.880650754998335</c:v>
                </c:pt>
                <c:pt idx="743">
                  <c:v>12.880902762737922</c:v>
                </c:pt>
                <c:pt idx="744">
                  <c:v>12.881154982657939</c:v>
                </c:pt>
                <c:pt idx="745">
                  <c:v>12.881407408506984</c:v>
                </c:pt>
                <c:pt idx="746">
                  <c:v>12.881660034094322</c:v>
                </c:pt>
                <c:pt idx="747">
                  <c:v>12.8819128532893</c:v>
                </c:pt>
                <c:pt idx="748">
                  <c:v>12.882165860021022</c:v>
                </c:pt>
                <c:pt idx="749">
                  <c:v>12.882419048277715</c:v>
                </c:pt>
                <c:pt idx="750">
                  <c:v>12.882672412106388</c:v>
                </c:pt>
                <c:pt idx="751">
                  <c:v>12.882925945612289</c:v>
                </c:pt>
                <c:pt idx="752">
                  <c:v>12.883179642958442</c:v>
                </c:pt>
                <c:pt idx="753">
                  <c:v>12.883433498365271</c:v>
                </c:pt>
                <c:pt idx="754">
                  <c:v>12.88368750611002</c:v>
                </c:pt>
                <c:pt idx="755">
                  <c:v>12.8839416605264</c:v>
                </c:pt>
                <c:pt idx="756">
                  <c:v>12.884195956004053</c:v>
                </c:pt>
                <c:pt idx="757">
                  <c:v>12.884450386988178</c:v>
                </c:pt>
                <c:pt idx="758">
                  <c:v>12.884704947979042</c:v>
                </c:pt>
                <c:pt idx="759">
                  <c:v>12.884959633531579</c:v>
                </c:pt>
                <c:pt idx="760">
                  <c:v>12.885214438254899</c:v>
                </c:pt>
                <c:pt idx="761">
                  <c:v>12.885469356811875</c:v>
                </c:pt>
                <c:pt idx="762">
                  <c:v>12.885724383918706</c:v>
                </c:pt>
                <c:pt idx="763">
                  <c:v>12.885979514344491</c:v>
                </c:pt>
                <c:pt idx="764">
                  <c:v>12.886234742910862</c:v>
                </c:pt>
                <c:pt idx="765">
                  <c:v>12.886490064491429</c:v>
                </c:pt>
                <c:pt idx="766">
                  <c:v>12.886745474011473</c:v>
                </c:pt>
                <c:pt idx="767">
                  <c:v>12.887000966447438</c:v>
                </c:pt>
                <c:pt idx="768">
                  <c:v>12.887256536826651</c:v>
                </c:pt>
                <c:pt idx="769">
                  <c:v>12.887512180226746</c:v>
                </c:pt>
                <c:pt idx="770">
                  <c:v>12.88776789177537</c:v>
                </c:pt>
                <c:pt idx="771">
                  <c:v>12.88802366664974</c:v>
                </c:pt>
                <c:pt idx="772">
                  <c:v>12.888279500076205</c:v>
                </c:pt>
                <c:pt idx="773">
                  <c:v>12.888535387329924</c:v>
                </c:pt>
                <c:pt idx="774">
                  <c:v>12.888791323734416</c:v>
                </c:pt>
                <c:pt idx="775">
                  <c:v>12.889047304661116</c:v>
                </c:pt>
                <c:pt idx="776">
                  <c:v>12.889303325529134</c:v>
                </c:pt>
                <c:pt idx="777">
                  <c:v>12.889559381804695</c:v>
                </c:pt>
                <c:pt idx="778">
                  <c:v>12.889815469000832</c:v>
                </c:pt>
                <c:pt idx="779">
                  <c:v>12.890071582677077</c:v>
                </c:pt>
                <c:pt idx="780">
                  <c:v>12.890327718438899</c:v>
                </c:pt>
                <c:pt idx="781">
                  <c:v>12.890583871937466</c:v>
                </c:pt>
                <c:pt idx="782">
                  <c:v>12.890840038869268</c:v>
                </c:pt>
                <c:pt idx="783">
                  <c:v>12.891096214975661</c:v>
                </c:pt>
                <c:pt idx="784">
                  <c:v>12.891352396042532</c:v>
                </c:pt>
                <c:pt idx="785">
                  <c:v>12.891608577900016</c:v>
                </c:pt>
                <c:pt idx="786">
                  <c:v>12.891864756421967</c:v>
                </c:pt>
                <c:pt idx="787">
                  <c:v>12.892120927525719</c:v>
                </c:pt>
                <c:pt idx="788">
                  <c:v>12.892377087171724</c:v>
                </c:pt>
                <c:pt idx="789">
                  <c:v>12.892633231363092</c:v>
                </c:pt>
                <c:pt idx="790">
                  <c:v>12.892889356145387</c:v>
                </c:pt>
                <c:pt idx="791">
                  <c:v>12.893145457606137</c:v>
                </c:pt>
                <c:pt idx="792">
                  <c:v>12.89340153187457</c:v>
                </c:pt>
                <c:pt idx="793">
                  <c:v>12.893657575121198</c:v>
                </c:pt>
                <c:pt idx="794">
                  <c:v>12.89391358355758</c:v>
                </c:pt>
                <c:pt idx="795">
                  <c:v>12.894169553435852</c:v>
                </c:pt>
                <c:pt idx="796">
                  <c:v>12.894425481048488</c:v>
                </c:pt>
                <c:pt idx="797">
                  <c:v>12.894681362727889</c:v>
                </c:pt>
                <c:pt idx="798">
                  <c:v>12.894937194846111</c:v>
                </c:pt>
                <c:pt idx="799">
                  <c:v>12.895192973814495</c:v>
                </c:pt>
                <c:pt idx="800">
                  <c:v>12.895448696083346</c:v>
                </c:pt>
                <c:pt idx="801">
                  <c:v>12.895704358141579</c:v>
                </c:pt>
                <c:pt idx="802">
                  <c:v>12.895959956516489</c:v>
                </c:pt>
                <c:pt idx="803">
                  <c:v>12.896215487773265</c:v>
                </c:pt>
                <c:pt idx="804">
                  <c:v>12.896470948514871</c:v>
                </c:pt>
                <c:pt idx="805">
                  <c:v>12.896726335381526</c:v>
                </c:pt>
                <c:pt idx="806">
                  <c:v>12.896981645050531</c:v>
                </c:pt>
                <c:pt idx="807">
                  <c:v>12.89723687423594</c:v>
                </c:pt>
                <c:pt idx="808">
                  <c:v>12.897492019688151</c:v>
                </c:pt>
                <c:pt idx="809">
                  <c:v>12.897747078193689</c:v>
                </c:pt>
                <c:pt idx="810">
                  <c:v>12.898002046574897</c:v>
                </c:pt>
                <c:pt idx="811">
                  <c:v>12.898256921689599</c:v>
                </c:pt>
                <c:pt idx="812">
                  <c:v>12.898511700430792</c:v>
                </c:pt>
                <c:pt idx="813">
                  <c:v>12.8987663797264</c:v>
                </c:pt>
                <c:pt idx="814">
                  <c:v>12.899020956538877</c:v>
                </c:pt>
                <c:pt idx="815">
                  <c:v>12.899275427865064</c:v>
                </c:pt>
                <c:pt idx="816">
                  <c:v>12.89952979073572</c:v>
                </c:pt>
                <c:pt idx="817">
                  <c:v>12.899784042215344</c:v>
                </c:pt>
                <c:pt idx="818">
                  <c:v>12.900038179401928</c:v>
                </c:pt>
                <c:pt idx="819">
                  <c:v>12.900292199426522</c:v>
                </c:pt>
                <c:pt idx="820">
                  <c:v>12.900546099453036</c:v>
                </c:pt>
                <c:pt idx="821">
                  <c:v>12.900799876677983</c:v>
                </c:pt>
                <c:pt idx="822">
                  <c:v>12.901053528330175</c:v>
                </c:pt>
                <c:pt idx="823">
                  <c:v>12.901307051670386</c:v>
                </c:pt>
                <c:pt idx="824">
                  <c:v>12.901560443991222</c:v>
                </c:pt>
                <c:pt idx="825">
                  <c:v>12.901813702616627</c:v>
                </c:pt>
                <c:pt idx="826">
                  <c:v>12.902066824901869</c:v>
                </c:pt>
                <c:pt idx="827">
                  <c:v>12.902319808233042</c:v>
                </c:pt>
                <c:pt idx="828">
                  <c:v>12.902572650026922</c:v>
                </c:pt>
                <c:pt idx="829">
                  <c:v>12.90282534773073</c:v>
                </c:pt>
                <c:pt idx="830">
                  <c:v>12.903077898821724</c:v>
                </c:pt>
                <c:pt idx="831">
                  <c:v>12.903330300807081</c:v>
                </c:pt>
                <c:pt idx="832">
                  <c:v>12.903582551223547</c:v>
                </c:pt>
                <c:pt idx="833">
                  <c:v>12.903834647637291</c:v>
                </c:pt>
                <c:pt idx="834">
                  <c:v>12.904086587643482</c:v>
                </c:pt>
                <c:pt idx="835">
                  <c:v>12.904338368866197</c:v>
                </c:pt>
                <c:pt idx="836">
                  <c:v>12.904589988958026</c:v>
                </c:pt>
                <c:pt idx="837">
                  <c:v>12.904841445599979</c:v>
                </c:pt>
                <c:pt idx="838">
                  <c:v>12.905092736501068</c:v>
                </c:pt>
                <c:pt idx="839">
                  <c:v>12.905343859398233</c:v>
                </c:pt>
                <c:pt idx="840">
                  <c:v>12.905594812055931</c:v>
                </c:pt>
                <c:pt idx="841">
                  <c:v>12.905845592266019</c:v>
                </c:pt>
                <c:pt idx="842">
                  <c:v>12.906096197847482</c:v>
                </c:pt>
                <c:pt idx="843">
                  <c:v>12.906346626646137</c:v>
                </c:pt>
                <c:pt idx="844">
                  <c:v>12.90659687653446</c:v>
                </c:pt>
                <c:pt idx="845">
                  <c:v>12.906846945411331</c:v>
                </c:pt>
                <c:pt idx="846">
                  <c:v>12.907096831201814</c:v>
                </c:pt>
                <c:pt idx="847">
                  <c:v>12.907346531856877</c:v>
                </c:pt>
                <c:pt idx="848">
                  <c:v>12.90759604535323</c:v>
                </c:pt>
                <c:pt idx="849">
                  <c:v>12.907845369693071</c:v>
                </c:pt>
                <c:pt idx="850">
                  <c:v>12.908094502903801</c:v>
                </c:pt>
                <c:pt idx="851">
                  <c:v>12.908343443037884</c:v>
                </c:pt>
                <c:pt idx="852">
                  <c:v>12.908592188172619</c:v>
                </c:pt>
                <c:pt idx="853">
                  <c:v>12.908840736409854</c:v>
                </c:pt>
                <c:pt idx="854">
                  <c:v>12.909089085875802</c:v>
                </c:pt>
                <c:pt idx="855">
                  <c:v>12.909337234720875</c:v>
                </c:pt>
                <c:pt idx="856">
                  <c:v>12.909585181119333</c:v>
                </c:pt>
                <c:pt idx="857">
                  <c:v>12.90983292326926</c:v>
                </c:pt>
                <c:pt idx="858">
                  <c:v>12.910080459392169</c:v>
                </c:pt>
                <c:pt idx="859">
                  <c:v>12.910327787732889</c:v>
                </c:pt>
                <c:pt idx="860">
                  <c:v>12.910574906559358</c:v>
                </c:pt>
                <c:pt idx="861">
                  <c:v>12.910821814162365</c:v>
                </c:pt>
                <c:pt idx="862">
                  <c:v>12.911068508855417</c:v>
                </c:pt>
                <c:pt idx="863">
                  <c:v>12.911314988974443</c:v>
                </c:pt>
                <c:pt idx="864">
                  <c:v>12.911561252877647</c:v>
                </c:pt>
                <c:pt idx="865">
                  <c:v>12.911807298945321</c:v>
                </c:pt>
                <c:pt idx="866">
                  <c:v>12.912053125579614</c:v>
                </c:pt>
                <c:pt idx="867">
                  <c:v>12.91229873120432</c:v>
                </c:pt>
                <c:pt idx="868">
                  <c:v>12.912544114264769</c:v>
                </c:pt>
                <c:pt idx="869">
                  <c:v>12.912789273227476</c:v>
                </c:pt>
                <c:pt idx="870">
                  <c:v>12.913034206580122</c:v>
                </c:pt>
                <c:pt idx="871">
                  <c:v>12.913278912831228</c:v>
                </c:pt>
                <c:pt idx="872">
                  <c:v>12.91352339051004</c:v>
                </c:pt>
                <c:pt idx="873">
                  <c:v>12.913767638166295</c:v>
                </c:pt>
                <c:pt idx="874">
                  <c:v>12.914011654370094</c:v>
                </c:pt>
                <c:pt idx="875">
                  <c:v>12.914255437711653</c:v>
                </c:pt>
                <c:pt idx="876">
                  <c:v>12.914498986801126</c:v>
                </c:pt>
                <c:pt idx="877">
                  <c:v>12.914742300268456</c:v>
                </c:pt>
                <c:pt idx="878">
                  <c:v>12.914985376763187</c:v>
                </c:pt>
                <c:pt idx="879">
                  <c:v>12.915228214954254</c:v>
                </c:pt>
                <c:pt idx="880">
                  <c:v>12.91547081352984</c:v>
                </c:pt>
                <c:pt idx="881">
                  <c:v>12.915713171197197</c:v>
                </c:pt>
                <c:pt idx="882">
                  <c:v>12.91595528668239</c:v>
                </c:pt>
                <c:pt idx="883">
                  <c:v>12.916197158730247</c:v>
                </c:pt>
                <c:pt idx="884">
                  <c:v>12.916438786104134</c:v>
                </c:pt>
                <c:pt idx="885">
                  <c:v>12.916680167585737</c:v>
                </c:pt>
                <c:pt idx="886">
                  <c:v>12.916921301974948</c:v>
                </c:pt>
                <c:pt idx="887">
                  <c:v>12.917162188089693</c:v>
                </c:pt>
                <c:pt idx="888">
                  <c:v>12.917402824765723</c:v>
                </c:pt>
                <c:pt idx="889">
                  <c:v>12.917643210856511</c:v>
                </c:pt>
                <c:pt idx="890">
                  <c:v>12.917883345233028</c:v>
                </c:pt>
                <c:pt idx="891">
                  <c:v>12.918123226783628</c:v>
                </c:pt>
                <c:pt idx="892">
                  <c:v>12.918362854413811</c:v>
                </c:pt>
                <c:pt idx="893">
                  <c:v>12.918602227046151</c:v>
                </c:pt>
                <c:pt idx="894">
                  <c:v>12.918841343620112</c:v>
                </c:pt>
                <c:pt idx="895">
                  <c:v>12.919080203091827</c:v>
                </c:pt>
                <c:pt idx="896">
                  <c:v>12.919318804434067</c:v>
                </c:pt>
                <c:pt idx="897">
                  <c:v>12.919557146635906</c:v>
                </c:pt>
                <c:pt idx="898">
                  <c:v>12.919795228702725</c:v>
                </c:pt>
                <c:pt idx="899">
                  <c:v>12.920033049656032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31/8</c:v>
                </c:pt>
              </c:strCache>
            </c:strRef>
          </c:tx>
          <c:spPr>
            <a:ln w="50800">
              <a:solidFill>
                <a:srgbClr val="FFC000"/>
              </a:solidFill>
              <a:prstDash val="solid"/>
            </a:ln>
          </c:spPr>
          <c:marker>
            <c:symbol val="none"/>
          </c:marker>
          <c:cat>
            <c:numRef>
              <c:f>Sheet1!$A$2:$A$901</c:f>
              <c:numCache>
                <c:formatCode>General</c:formatCode>
                <c:ptCount val="900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  <c:pt idx="41">
                  <c:v>83</c:v>
                </c:pt>
                <c:pt idx="42">
                  <c:v>85</c:v>
                </c:pt>
                <c:pt idx="43">
                  <c:v>87</c:v>
                </c:pt>
                <c:pt idx="44">
                  <c:v>89</c:v>
                </c:pt>
                <c:pt idx="45">
                  <c:v>91</c:v>
                </c:pt>
                <c:pt idx="46">
                  <c:v>93</c:v>
                </c:pt>
                <c:pt idx="47">
                  <c:v>95</c:v>
                </c:pt>
                <c:pt idx="48">
                  <c:v>97</c:v>
                </c:pt>
                <c:pt idx="49">
                  <c:v>99</c:v>
                </c:pt>
                <c:pt idx="50">
                  <c:v>101</c:v>
                </c:pt>
                <c:pt idx="51">
                  <c:v>103</c:v>
                </c:pt>
                <c:pt idx="52">
                  <c:v>105</c:v>
                </c:pt>
                <c:pt idx="53">
                  <c:v>107</c:v>
                </c:pt>
                <c:pt idx="54">
                  <c:v>109</c:v>
                </c:pt>
                <c:pt idx="55">
                  <c:v>111</c:v>
                </c:pt>
                <c:pt idx="56">
                  <c:v>113</c:v>
                </c:pt>
                <c:pt idx="57">
                  <c:v>115</c:v>
                </c:pt>
                <c:pt idx="58">
                  <c:v>117</c:v>
                </c:pt>
                <c:pt idx="59">
                  <c:v>119</c:v>
                </c:pt>
                <c:pt idx="60">
                  <c:v>121</c:v>
                </c:pt>
                <c:pt idx="61">
                  <c:v>123</c:v>
                </c:pt>
                <c:pt idx="62">
                  <c:v>125</c:v>
                </c:pt>
                <c:pt idx="63">
                  <c:v>127</c:v>
                </c:pt>
                <c:pt idx="64">
                  <c:v>129</c:v>
                </c:pt>
                <c:pt idx="65">
                  <c:v>131</c:v>
                </c:pt>
                <c:pt idx="66">
                  <c:v>133</c:v>
                </c:pt>
                <c:pt idx="67">
                  <c:v>135</c:v>
                </c:pt>
                <c:pt idx="68">
                  <c:v>137</c:v>
                </c:pt>
                <c:pt idx="69">
                  <c:v>139</c:v>
                </c:pt>
                <c:pt idx="70">
                  <c:v>141</c:v>
                </c:pt>
                <c:pt idx="71">
                  <c:v>143</c:v>
                </c:pt>
                <c:pt idx="72">
                  <c:v>145</c:v>
                </c:pt>
                <c:pt idx="73">
                  <c:v>147</c:v>
                </c:pt>
                <c:pt idx="74">
                  <c:v>149</c:v>
                </c:pt>
                <c:pt idx="75">
                  <c:v>151</c:v>
                </c:pt>
                <c:pt idx="76">
                  <c:v>153</c:v>
                </c:pt>
                <c:pt idx="77">
                  <c:v>155</c:v>
                </c:pt>
                <c:pt idx="78">
                  <c:v>157</c:v>
                </c:pt>
                <c:pt idx="79">
                  <c:v>159</c:v>
                </c:pt>
                <c:pt idx="80">
                  <c:v>161</c:v>
                </c:pt>
                <c:pt idx="81">
                  <c:v>163</c:v>
                </c:pt>
                <c:pt idx="82">
                  <c:v>165</c:v>
                </c:pt>
                <c:pt idx="83">
                  <c:v>167</c:v>
                </c:pt>
                <c:pt idx="84">
                  <c:v>169</c:v>
                </c:pt>
                <c:pt idx="85">
                  <c:v>171</c:v>
                </c:pt>
                <c:pt idx="86">
                  <c:v>173</c:v>
                </c:pt>
                <c:pt idx="87">
                  <c:v>175</c:v>
                </c:pt>
                <c:pt idx="88">
                  <c:v>177</c:v>
                </c:pt>
                <c:pt idx="89">
                  <c:v>179</c:v>
                </c:pt>
                <c:pt idx="90">
                  <c:v>181</c:v>
                </c:pt>
                <c:pt idx="91">
                  <c:v>183</c:v>
                </c:pt>
                <c:pt idx="92">
                  <c:v>185</c:v>
                </c:pt>
                <c:pt idx="93">
                  <c:v>187</c:v>
                </c:pt>
                <c:pt idx="94">
                  <c:v>189</c:v>
                </c:pt>
                <c:pt idx="95">
                  <c:v>191</c:v>
                </c:pt>
                <c:pt idx="96">
                  <c:v>193</c:v>
                </c:pt>
                <c:pt idx="97">
                  <c:v>195</c:v>
                </c:pt>
                <c:pt idx="98">
                  <c:v>197</c:v>
                </c:pt>
                <c:pt idx="99">
                  <c:v>199</c:v>
                </c:pt>
                <c:pt idx="100">
                  <c:v>201</c:v>
                </c:pt>
                <c:pt idx="101">
                  <c:v>203</c:v>
                </c:pt>
                <c:pt idx="102">
                  <c:v>205</c:v>
                </c:pt>
                <c:pt idx="103">
                  <c:v>207</c:v>
                </c:pt>
                <c:pt idx="104">
                  <c:v>209</c:v>
                </c:pt>
                <c:pt idx="105">
                  <c:v>211</c:v>
                </c:pt>
                <c:pt idx="106">
                  <c:v>213</c:v>
                </c:pt>
                <c:pt idx="107">
                  <c:v>215</c:v>
                </c:pt>
                <c:pt idx="108">
                  <c:v>217</c:v>
                </c:pt>
                <c:pt idx="109">
                  <c:v>219</c:v>
                </c:pt>
                <c:pt idx="110">
                  <c:v>221</c:v>
                </c:pt>
                <c:pt idx="111">
                  <c:v>223</c:v>
                </c:pt>
                <c:pt idx="112">
                  <c:v>225</c:v>
                </c:pt>
                <c:pt idx="113">
                  <c:v>227</c:v>
                </c:pt>
                <c:pt idx="114">
                  <c:v>229</c:v>
                </c:pt>
                <c:pt idx="115">
                  <c:v>231</c:v>
                </c:pt>
                <c:pt idx="116">
                  <c:v>233</c:v>
                </c:pt>
                <c:pt idx="117">
                  <c:v>235</c:v>
                </c:pt>
                <c:pt idx="118">
                  <c:v>237</c:v>
                </c:pt>
                <c:pt idx="119">
                  <c:v>239</c:v>
                </c:pt>
                <c:pt idx="120">
                  <c:v>241</c:v>
                </c:pt>
                <c:pt idx="121">
                  <c:v>243</c:v>
                </c:pt>
                <c:pt idx="122">
                  <c:v>245</c:v>
                </c:pt>
                <c:pt idx="123">
                  <c:v>247</c:v>
                </c:pt>
                <c:pt idx="124">
                  <c:v>249</c:v>
                </c:pt>
                <c:pt idx="125">
                  <c:v>251</c:v>
                </c:pt>
                <c:pt idx="126">
                  <c:v>253</c:v>
                </c:pt>
                <c:pt idx="127">
                  <c:v>255</c:v>
                </c:pt>
                <c:pt idx="128">
                  <c:v>257</c:v>
                </c:pt>
                <c:pt idx="129">
                  <c:v>259</c:v>
                </c:pt>
                <c:pt idx="130">
                  <c:v>261</c:v>
                </c:pt>
                <c:pt idx="131">
                  <c:v>263</c:v>
                </c:pt>
                <c:pt idx="132">
                  <c:v>265</c:v>
                </c:pt>
                <c:pt idx="133">
                  <c:v>267</c:v>
                </c:pt>
                <c:pt idx="134">
                  <c:v>269</c:v>
                </c:pt>
                <c:pt idx="135">
                  <c:v>271</c:v>
                </c:pt>
                <c:pt idx="136">
                  <c:v>273</c:v>
                </c:pt>
                <c:pt idx="137">
                  <c:v>275</c:v>
                </c:pt>
                <c:pt idx="138">
                  <c:v>277</c:v>
                </c:pt>
                <c:pt idx="139">
                  <c:v>279</c:v>
                </c:pt>
                <c:pt idx="140">
                  <c:v>281</c:v>
                </c:pt>
                <c:pt idx="141">
                  <c:v>283</c:v>
                </c:pt>
                <c:pt idx="142">
                  <c:v>285</c:v>
                </c:pt>
                <c:pt idx="143">
                  <c:v>287</c:v>
                </c:pt>
                <c:pt idx="144">
                  <c:v>289</c:v>
                </c:pt>
                <c:pt idx="145">
                  <c:v>291</c:v>
                </c:pt>
                <c:pt idx="146">
                  <c:v>293</c:v>
                </c:pt>
                <c:pt idx="147">
                  <c:v>295</c:v>
                </c:pt>
                <c:pt idx="148">
                  <c:v>297</c:v>
                </c:pt>
                <c:pt idx="149">
                  <c:v>299</c:v>
                </c:pt>
                <c:pt idx="150">
                  <c:v>301</c:v>
                </c:pt>
                <c:pt idx="151">
                  <c:v>303</c:v>
                </c:pt>
                <c:pt idx="152">
                  <c:v>305</c:v>
                </c:pt>
                <c:pt idx="153">
                  <c:v>307</c:v>
                </c:pt>
                <c:pt idx="154">
                  <c:v>309</c:v>
                </c:pt>
                <c:pt idx="155">
                  <c:v>311</c:v>
                </c:pt>
                <c:pt idx="156">
                  <c:v>313</c:v>
                </c:pt>
                <c:pt idx="157">
                  <c:v>315</c:v>
                </c:pt>
                <c:pt idx="158">
                  <c:v>317</c:v>
                </c:pt>
                <c:pt idx="159">
                  <c:v>319</c:v>
                </c:pt>
                <c:pt idx="160">
                  <c:v>321</c:v>
                </c:pt>
                <c:pt idx="161">
                  <c:v>323</c:v>
                </c:pt>
                <c:pt idx="162">
                  <c:v>325</c:v>
                </c:pt>
                <c:pt idx="163">
                  <c:v>327</c:v>
                </c:pt>
                <c:pt idx="164">
                  <c:v>329</c:v>
                </c:pt>
                <c:pt idx="165">
                  <c:v>331</c:v>
                </c:pt>
                <c:pt idx="166">
                  <c:v>333</c:v>
                </c:pt>
                <c:pt idx="167">
                  <c:v>335</c:v>
                </c:pt>
                <c:pt idx="168">
                  <c:v>337</c:v>
                </c:pt>
                <c:pt idx="169">
                  <c:v>339</c:v>
                </c:pt>
                <c:pt idx="170">
                  <c:v>341</c:v>
                </c:pt>
                <c:pt idx="171">
                  <c:v>343</c:v>
                </c:pt>
                <c:pt idx="172">
                  <c:v>345</c:v>
                </c:pt>
                <c:pt idx="173">
                  <c:v>347</c:v>
                </c:pt>
                <c:pt idx="174">
                  <c:v>349</c:v>
                </c:pt>
                <c:pt idx="175">
                  <c:v>351</c:v>
                </c:pt>
                <c:pt idx="176">
                  <c:v>353</c:v>
                </c:pt>
                <c:pt idx="177">
                  <c:v>355</c:v>
                </c:pt>
                <c:pt idx="178">
                  <c:v>357</c:v>
                </c:pt>
                <c:pt idx="179">
                  <c:v>359</c:v>
                </c:pt>
                <c:pt idx="180">
                  <c:v>361</c:v>
                </c:pt>
                <c:pt idx="181">
                  <c:v>363</c:v>
                </c:pt>
                <c:pt idx="182">
                  <c:v>365</c:v>
                </c:pt>
                <c:pt idx="183">
                  <c:v>367</c:v>
                </c:pt>
                <c:pt idx="184">
                  <c:v>369</c:v>
                </c:pt>
                <c:pt idx="185">
                  <c:v>371</c:v>
                </c:pt>
                <c:pt idx="186">
                  <c:v>373</c:v>
                </c:pt>
                <c:pt idx="187">
                  <c:v>375</c:v>
                </c:pt>
                <c:pt idx="188">
                  <c:v>377</c:v>
                </c:pt>
                <c:pt idx="189">
                  <c:v>379</c:v>
                </c:pt>
                <c:pt idx="190">
                  <c:v>381</c:v>
                </c:pt>
                <c:pt idx="191">
                  <c:v>383</c:v>
                </c:pt>
                <c:pt idx="192">
                  <c:v>385</c:v>
                </c:pt>
                <c:pt idx="193">
                  <c:v>387</c:v>
                </c:pt>
                <c:pt idx="194">
                  <c:v>389</c:v>
                </c:pt>
                <c:pt idx="195">
                  <c:v>391</c:v>
                </c:pt>
                <c:pt idx="196">
                  <c:v>393</c:v>
                </c:pt>
                <c:pt idx="197">
                  <c:v>395</c:v>
                </c:pt>
                <c:pt idx="198">
                  <c:v>397</c:v>
                </c:pt>
                <c:pt idx="199">
                  <c:v>399</c:v>
                </c:pt>
                <c:pt idx="200">
                  <c:v>401</c:v>
                </c:pt>
                <c:pt idx="201">
                  <c:v>403</c:v>
                </c:pt>
                <c:pt idx="202">
                  <c:v>405</c:v>
                </c:pt>
                <c:pt idx="203">
                  <c:v>407</c:v>
                </c:pt>
                <c:pt idx="204">
                  <c:v>409</c:v>
                </c:pt>
                <c:pt idx="205">
                  <c:v>411</c:v>
                </c:pt>
                <c:pt idx="206">
                  <c:v>413</c:v>
                </c:pt>
                <c:pt idx="207">
                  <c:v>415</c:v>
                </c:pt>
                <c:pt idx="208">
                  <c:v>417</c:v>
                </c:pt>
                <c:pt idx="209">
                  <c:v>419</c:v>
                </c:pt>
                <c:pt idx="210">
                  <c:v>421</c:v>
                </c:pt>
                <c:pt idx="211">
                  <c:v>423</c:v>
                </c:pt>
                <c:pt idx="212">
                  <c:v>425</c:v>
                </c:pt>
                <c:pt idx="213">
                  <c:v>427</c:v>
                </c:pt>
                <c:pt idx="214">
                  <c:v>429</c:v>
                </c:pt>
                <c:pt idx="215">
                  <c:v>431</c:v>
                </c:pt>
                <c:pt idx="216">
                  <c:v>433</c:v>
                </c:pt>
                <c:pt idx="217">
                  <c:v>435</c:v>
                </c:pt>
                <c:pt idx="218">
                  <c:v>437</c:v>
                </c:pt>
                <c:pt idx="219">
                  <c:v>439</c:v>
                </c:pt>
                <c:pt idx="220">
                  <c:v>441</c:v>
                </c:pt>
                <c:pt idx="221">
                  <c:v>443</c:v>
                </c:pt>
                <c:pt idx="222">
                  <c:v>445</c:v>
                </c:pt>
                <c:pt idx="223">
                  <c:v>447</c:v>
                </c:pt>
                <c:pt idx="224">
                  <c:v>449</c:v>
                </c:pt>
                <c:pt idx="225">
                  <c:v>451</c:v>
                </c:pt>
                <c:pt idx="226">
                  <c:v>453</c:v>
                </c:pt>
                <c:pt idx="227">
                  <c:v>455</c:v>
                </c:pt>
                <c:pt idx="228">
                  <c:v>457</c:v>
                </c:pt>
                <c:pt idx="229">
                  <c:v>459</c:v>
                </c:pt>
                <c:pt idx="230">
                  <c:v>461</c:v>
                </c:pt>
                <c:pt idx="231">
                  <c:v>463</c:v>
                </c:pt>
                <c:pt idx="232">
                  <c:v>465</c:v>
                </c:pt>
                <c:pt idx="233">
                  <c:v>467</c:v>
                </c:pt>
                <c:pt idx="234">
                  <c:v>469</c:v>
                </c:pt>
                <c:pt idx="235">
                  <c:v>471</c:v>
                </c:pt>
                <c:pt idx="236">
                  <c:v>473</c:v>
                </c:pt>
                <c:pt idx="237">
                  <c:v>475</c:v>
                </c:pt>
                <c:pt idx="238">
                  <c:v>477</c:v>
                </c:pt>
                <c:pt idx="239">
                  <c:v>479</c:v>
                </c:pt>
                <c:pt idx="240">
                  <c:v>481</c:v>
                </c:pt>
                <c:pt idx="241">
                  <c:v>483</c:v>
                </c:pt>
                <c:pt idx="242">
                  <c:v>485</c:v>
                </c:pt>
                <c:pt idx="243">
                  <c:v>487</c:v>
                </c:pt>
                <c:pt idx="244">
                  <c:v>489</c:v>
                </c:pt>
                <c:pt idx="245">
                  <c:v>491</c:v>
                </c:pt>
                <c:pt idx="246">
                  <c:v>493</c:v>
                </c:pt>
                <c:pt idx="247">
                  <c:v>495</c:v>
                </c:pt>
                <c:pt idx="248">
                  <c:v>497</c:v>
                </c:pt>
                <c:pt idx="249">
                  <c:v>499</c:v>
                </c:pt>
                <c:pt idx="250">
                  <c:v>501</c:v>
                </c:pt>
                <c:pt idx="251">
                  <c:v>503</c:v>
                </c:pt>
                <c:pt idx="252">
                  <c:v>505</c:v>
                </c:pt>
                <c:pt idx="253">
                  <c:v>507</c:v>
                </c:pt>
                <c:pt idx="254">
                  <c:v>509</c:v>
                </c:pt>
                <c:pt idx="255">
                  <c:v>511</c:v>
                </c:pt>
                <c:pt idx="256">
                  <c:v>513</c:v>
                </c:pt>
                <c:pt idx="257">
                  <c:v>515</c:v>
                </c:pt>
                <c:pt idx="258">
                  <c:v>517</c:v>
                </c:pt>
                <c:pt idx="259">
                  <c:v>519</c:v>
                </c:pt>
                <c:pt idx="260">
                  <c:v>521</c:v>
                </c:pt>
                <c:pt idx="261">
                  <c:v>523</c:v>
                </c:pt>
                <c:pt idx="262">
                  <c:v>525</c:v>
                </c:pt>
                <c:pt idx="263">
                  <c:v>527</c:v>
                </c:pt>
                <c:pt idx="264">
                  <c:v>529</c:v>
                </c:pt>
                <c:pt idx="265">
                  <c:v>531</c:v>
                </c:pt>
                <c:pt idx="266">
                  <c:v>533</c:v>
                </c:pt>
                <c:pt idx="267">
                  <c:v>535</c:v>
                </c:pt>
                <c:pt idx="268">
                  <c:v>537</c:v>
                </c:pt>
                <c:pt idx="269">
                  <c:v>539</c:v>
                </c:pt>
                <c:pt idx="270">
                  <c:v>541</c:v>
                </c:pt>
                <c:pt idx="271">
                  <c:v>543</c:v>
                </c:pt>
                <c:pt idx="272">
                  <c:v>545</c:v>
                </c:pt>
                <c:pt idx="273">
                  <c:v>547</c:v>
                </c:pt>
                <c:pt idx="274">
                  <c:v>549</c:v>
                </c:pt>
                <c:pt idx="275">
                  <c:v>551</c:v>
                </c:pt>
                <c:pt idx="276">
                  <c:v>553</c:v>
                </c:pt>
                <c:pt idx="277">
                  <c:v>555</c:v>
                </c:pt>
                <c:pt idx="278">
                  <c:v>557</c:v>
                </c:pt>
                <c:pt idx="279">
                  <c:v>559</c:v>
                </c:pt>
                <c:pt idx="280">
                  <c:v>561</c:v>
                </c:pt>
                <c:pt idx="281">
                  <c:v>563</c:v>
                </c:pt>
                <c:pt idx="282">
                  <c:v>565</c:v>
                </c:pt>
                <c:pt idx="283">
                  <c:v>567</c:v>
                </c:pt>
                <c:pt idx="284">
                  <c:v>569</c:v>
                </c:pt>
                <c:pt idx="285">
                  <c:v>571</c:v>
                </c:pt>
                <c:pt idx="286">
                  <c:v>573</c:v>
                </c:pt>
                <c:pt idx="287">
                  <c:v>575</c:v>
                </c:pt>
                <c:pt idx="288">
                  <c:v>577</c:v>
                </c:pt>
                <c:pt idx="289">
                  <c:v>579</c:v>
                </c:pt>
                <c:pt idx="290">
                  <c:v>581</c:v>
                </c:pt>
                <c:pt idx="291">
                  <c:v>583</c:v>
                </c:pt>
                <c:pt idx="292">
                  <c:v>585</c:v>
                </c:pt>
                <c:pt idx="293">
                  <c:v>587</c:v>
                </c:pt>
                <c:pt idx="294">
                  <c:v>589</c:v>
                </c:pt>
                <c:pt idx="295">
                  <c:v>591</c:v>
                </c:pt>
                <c:pt idx="296">
                  <c:v>593</c:v>
                </c:pt>
                <c:pt idx="297">
                  <c:v>595</c:v>
                </c:pt>
                <c:pt idx="298">
                  <c:v>597</c:v>
                </c:pt>
                <c:pt idx="299">
                  <c:v>599</c:v>
                </c:pt>
                <c:pt idx="300">
                  <c:v>601</c:v>
                </c:pt>
                <c:pt idx="301">
                  <c:v>603</c:v>
                </c:pt>
                <c:pt idx="302">
                  <c:v>605</c:v>
                </c:pt>
                <c:pt idx="303">
                  <c:v>607</c:v>
                </c:pt>
                <c:pt idx="304">
                  <c:v>609</c:v>
                </c:pt>
                <c:pt idx="305">
                  <c:v>611</c:v>
                </c:pt>
                <c:pt idx="306">
                  <c:v>613</c:v>
                </c:pt>
                <c:pt idx="307">
                  <c:v>615</c:v>
                </c:pt>
                <c:pt idx="308">
                  <c:v>617</c:v>
                </c:pt>
                <c:pt idx="309">
                  <c:v>619</c:v>
                </c:pt>
                <c:pt idx="310">
                  <c:v>621</c:v>
                </c:pt>
                <c:pt idx="311">
                  <c:v>623</c:v>
                </c:pt>
                <c:pt idx="312">
                  <c:v>625</c:v>
                </c:pt>
                <c:pt idx="313">
                  <c:v>627</c:v>
                </c:pt>
                <c:pt idx="314">
                  <c:v>629</c:v>
                </c:pt>
                <c:pt idx="315">
                  <c:v>631</c:v>
                </c:pt>
                <c:pt idx="316">
                  <c:v>633</c:v>
                </c:pt>
                <c:pt idx="317">
                  <c:v>635</c:v>
                </c:pt>
                <c:pt idx="318">
                  <c:v>637</c:v>
                </c:pt>
                <c:pt idx="319">
                  <c:v>639</c:v>
                </c:pt>
                <c:pt idx="320">
                  <c:v>641</c:v>
                </c:pt>
                <c:pt idx="321">
                  <c:v>643</c:v>
                </c:pt>
                <c:pt idx="322">
                  <c:v>645</c:v>
                </c:pt>
                <c:pt idx="323">
                  <c:v>647</c:v>
                </c:pt>
                <c:pt idx="324">
                  <c:v>649</c:v>
                </c:pt>
                <c:pt idx="325">
                  <c:v>651</c:v>
                </c:pt>
                <c:pt idx="326">
                  <c:v>653</c:v>
                </c:pt>
                <c:pt idx="327">
                  <c:v>655</c:v>
                </c:pt>
                <c:pt idx="328">
                  <c:v>657</c:v>
                </c:pt>
                <c:pt idx="329">
                  <c:v>659</c:v>
                </c:pt>
                <c:pt idx="330">
                  <c:v>661</c:v>
                </c:pt>
                <c:pt idx="331">
                  <c:v>663</c:v>
                </c:pt>
                <c:pt idx="332">
                  <c:v>665</c:v>
                </c:pt>
                <c:pt idx="333">
                  <c:v>667</c:v>
                </c:pt>
                <c:pt idx="334">
                  <c:v>669</c:v>
                </c:pt>
                <c:pt idx="335">
                  <c:v>671</c:v>
                </c:pt>
                <c:pt idx="336">
                  <c:v>673</c:v>
                </c:pt>
                <c:pt idx="337">
                  <c:v>675</c:v>
                </c:pt>
                <c:pt idx="338">
                  <c:v>677</c:v>
                </c:pt>
                <c:pt idx="339">
                  <c:v>679</c:v>
                </c:pt>
                <c:pt idx="340">
                  <c:v>681</c:v>
                </c:pt>
                <c:pt idx="341">
                  <c:v>683</c:v>
                </c:pt>
                <c:pt idx="342">
                  <c:v>685</c:v>
                </c:pt>
                <c:pt idx="343">
                  <c:v>687</c:v>
                </c:pt>
                <c:pt idx="344">
                  <c:v>689</c:v>
                </c:pt>
                <c:pt idx="345">
                  <c:v>691</c:v>
                </c:pt>
                <c:pt idx="346">
                  <c:v>693</c:v>
                </c:pt>
                <c:pt idx="347">
                  <c:v>695</c:v>
                </c:pt>
                <c:pt idx="348">
                  <c:v>697</c:v>
                </c:pt>
                <c:pt idx="349">
                  <c:v>699</c:v>
                </c:pt>
                <c:pt idx="350">
                  <c:v>701</c:v>
                </c:pt>
                <c:pt idx="351">
                  <c:v>703</c:v>
                </c:pt>
                <c:pt idx="352">
                  <c:v>705</c:v>
                </c:pt>
                <c:pt idx="353">
                  <c:v>707</c:v>
                </c:pt>
                <c:pt idx="354">
                  <c:v>709</c:v>
                </c:pt>
                <c:pt idx="355">
                  <c:v>711</c:v>
                </c:pt>
                <c:pt idx="356">
                  <c:v>713</c:v>
                </c:pt>
                <c:pt idx="357">
                  <c:v>715</c:v>
                </c:pt>
                <c:pt idx="358">
                  <c:v>717</c:v>
                </c:pt>
                <c:pt idx="359">
                  <c:v>719</c:v>
                </c:pt>
                <c:pt idx="360">
                  <c:v>721</c:v>
                </c:pt>
                <c:pt idx="361">
                  <c:v>723</c:v>
                </c:pt>
                <c:pt idx="362">
                  <c:v>725</c:v>
                </c:pt>
                <c:pt idx="363">
                  <c:v>727</c:v>
                </c:pt>
                <c:pt idx="364">
                  <c:v>729</c:v>
                </c:pt>
                <c:pt idx="365">
                  <c:v>731</c:v>
                </c:pt>
                <c:pt idx="366">
                  <c:v>733</c:v>
                </c:pt>
                <c:pt idx="367">
                  <c:v>735</c:v>
                </c:pt>
                <c:pt idx="368">
                  <c:v>737</c:v>
                </c:pt>
                <c:pt idx="369">
                  <c:v>739</c:v>
                </c:pt>
                <c:pt idx="370">
                  <c:v>741</c:v>
                </c:pt>
                <c:pt idx="371">
                  <c:v>743</c:v>
                </c:pt>
                <c:pt idx="372">
                  <c:v>745</c:v>
                </c:pt>
                <c:pt idx="373">
                  <c:v>747</c:v>
                </c:pt>
                <c:pt idx="374">
                  <c:v>749</c:v>
                </c:pt>
                <c:pt idx="375">
                  <c:v>751</c:v>
                </c:pt>
                <c:pt idx="376">
                  <c:v>753</c:v>
                </c:pt>
                <c:pt idx="377">
                  <c:v>755</c:v>
                </c:pt>
                <c:pt idx="378">
                  <c:v>757</c:v>
                </c:pt>
                <c:pt idx="379">
                  <c:v>759</c:v>
                </c:pt>
                <c:pt idx="380">
                  <c:v>761</c:v>
                </c:pt>
                <c:pt idx="381">
                  <c:v>763</c:v>
                </c:pt>
                <c:pt idx="382">
                  <c:v>765</c:v>
                </c:pt>
                <c:pt idx="383">
                  <c:v>767</c:v>
                </c:pt>
                <c:pt idx="384">
                  <c:v>769</c:v>
                </c:pt>
                <c:pt idx="385">
                  <c:v>771</c:v>
                </c:pt>
                <c:pt idx="386">
                  <c:v>773</c:v>
                </c:pt>
                <c:pt idx="387">
                  <c:v>775</c:v>
                </c:pt>
                <c:pt idx="388">
                  <c:v>777</c:v>
                </c:pt>
                <c:pt idx="389">
                  <c:v>779</c:v>
                </c:pt>
                <c:pt idx="390">
                  <c:v>781</c:v>
                </c:pt>
                <c:pt idx="391">
                  <c:v>783</c:v>
                </c:pt>
                <c:pt idx="392">
                  <c:v>785</c:v>
                </c:pt>
                <c:pt idx="393">
                  <c:v>787</c:v>
                </c:pt>
                <c:pt idx="394">
                  <c:v>789</c:v>
                </c:pt>
                <c:pt idx="395">
                  <c:v>791</c:v>
                </c:pt>
                <c:pt idx="396">
                  <c:v>793</c:v>
                </c:pt>
                <c:pt idx="397">
                  <c:v>795</c:v>
                </c:pt>
                <c:pt idx="398">
                  <c:v>797</c:v>
                </c:pt>
                <c:pt idx="399">
                  <c:v>799</c:v>
                </c:pt>
                <c:pt idx="400">
                  <c:v>801</c:v>
                </c:pt>
                <c:pt idx="401">
                  <c:v>803</c:v>
                </c:pt>
                <c:pt idx="402">
                  <c:v>805</c:v>
                </c:pt>
                <c:pt idx="403">
                  <c:v>807</c:v>
                </c:pt>
                <c:pt idx="404">
                  <c:v>809</c:v>
                </c:pt>
                <c:pt idx="405">
                  <c:v>811</c:v>
                </c:pt>
                <c:pt idx="406">
                  <c:v>813</c:v>
                </c:pt>
                <c:pt idx="407">
                  <c:v>815</c:v>
                </c:pt>
                <c:pt idx="408">
                  <c:v>817</c:v>
                </c:pt>
                <c:pt idx="409">
                  <c:v>819</c:v>
                </c:pt>
                <c:pt idx="410">
                  <c:v>821</c:v>
                </c:pt>
                <c:pt idx="411">
                  <c:v>823</c:v>
                </c:pt>
                <c:pt idx="412">
                  <c:v>825</c:v>
                </c:pt>
                <c:pt idx="413">
                  <c:v>827</c:v>
                </c:pt>
                <c:pt idx="414">
                  <c:v>829</c:v>
                </c:pt>
                <c:pt idx="415">
                  <c:v>831</c:v>
                </c:pt>
                <c:pt idx="416">
                  <c:v>833</c:v>
                </c:pt>
                <c:pt idx="417">
                  <c:v>835</c:v>
                </c:pt>
                <c:pt idx="418">
                  <c:v>837</c:v>
                </c:pt>
                <c:pt idx="419">
                  <c:v>839</c:v>
                </c:pt>
                <c:pt idx="420">
                  <c:v>841</c:v>
                </c:pt>
                <c:pt idx="421">
                  <c:v>843</c:v>
                </c:pt>
                <c:pt idx="422">
                  <c:v>845</c:v>
                </c:pt>
                <c:pt idx="423">
                  <c:v>847</c:v>
                </c:pt>
                <c:pt idx="424">
                  <c:v>849</c:v>
                </c:pt>
                <c:pt idx="425">
                  <c:v>851</c:v>
                </c:pt>
                <c:pt idx="426">
                  <c:v>853</c:v>
                </c:pt>
                <c:pt idx="427">
                  <c:v>855</c:v>
                </c:pt>
                <c:pt idx="428">
                  <c:v>857</c:v>
                </c:pt>
                <c:pt idx="429">
                  <c:v>859</c:v>
                </c:pt>
                <c:pt idx="430">
                  <c:v>861</c:v>
                </c:pt>
                <c:pt idx="431">
                  <c:v>863</c:v>
                </c:pt>
                <c:pt idx="432">
                  <c:v>865</c:v>
                </c:pt>
                <c:pt idx="433">
                  <c:v>867</c:v>
                </c:pt>
                <c:pt idx="434">
                  <c:v>869</c:v>
                </c:pt>
                <c:pt idx="435">
                  <c:v>871</c:v>
                </c:pt>
                <c:pt idx="436">
                  <c:v>873</c:v>
                </c:pt>
                <c:pt idx="437">
                  <c:v>875</c:v>
                </c:pt>
                <c:pt idx="438">
                  <c:v>877</c:v>
                </c:pt>
                <c:pt idx="439">
                  <c:v>879</c:v>
                </c:pt>
                <c:pt idx="440">
                  <c:v>881</c:v>
                </c:pt>
                <c:pt idx="441">
                  <c:v>883</c:v>
                </c:pt>
                <c:pt idx="442">
                  <c:v>885</c:v>
                </c:pt>
                <c:pt idx="443">
                  <c:v>887</c:v>
                </c:pt>
                <c:pt idx="444">
                  <c:v>889</c:v>
                </c:pt>
                <c:pt idx="445">
                  <c:v>891</c:v>
                </c:pt>
                <c:pt idx="446">
                  <c:v>893</c:v>
                </c:pt>
                <c:pt idx="447">
                  <c:v>895</c:v>
                </c:pt>
                <c:pt idx="448">
                  <c:v>897</c:v>
                </c:pt>
                <c:pt idx="449">
                  <c:v>899</c:v>
                </c:pt>
                <c:pt idx="450">
                  <c:v>901</c:v>
                </c:pt>
                <c:pt idx="451">
                  <c:v>903</c:v>
                </c:pt>
                <c:pt idx="452">
                  <c:v>905</c:v>
                </c:pt>
                <c:pt idx="453">
                  <c:v>907</c:v>
                </c:pt>
                <c:pt idx="454">
                  <c:v>909</c:v>
                </c:pt>
                <c:pt idx="455">
                  <c:v>911</c:v>
                </c:pt>
                <c:pt idx="456">
                  <c:v>913</c:v>
                </c:pt>
                <c:pt idx="457">
                  <c:v>915</c:v>
                </c:pt>
                <c:pt idx="458">
                  <c:v>917</c:v>
                </c:pt>
                <c:pt idx="459">
                  <c:v>919</c:v>
                </c:pt>
                <c:pt idx="460">
                  <c:v>921</c:v>
                </c:pt>
                <c:pt idx="461">
                  <c:v>923</c:v>
                </c:pt>
                <c:pt idx="462">
                  <c:v>925</c:v>
                </c:pt>
                <c:pt idx="463">
                  <c:v>927</c:v>
                </c:pt>
                <c:pt idx="464">
                  <c:v>929</c:v>
                </c:pt>
                <c:pt idx="465">
                  <c:v>931</c:v>
                </c:pt>
                <c:pt idx="466">
                  <c:v>933</c:v>
                </c:pt>
                <c:pt idx="467">
                  <c:v>935</c:v>
                </c:pt>
                <c:pt idx="468">
                  <c:v>937</c:v>
                </c:pt>
                <c:pt idx="469">
                  <c:v>939</c:v>
                </c:pt>
                <c:pt idx="470">
                  <c:v>941</c:v>
                </c:pt>
                <c:pt idx="471">
                  <c:v>943</c:v>
                </c:pt>
                <c:pt idx="472">
                  <c:v>945</c:v>
                </c:pt>
                <c:pt idx="473">
                  <c:v>947</c:v>
                </c:pt>
                <c:pt idx="474">
                  <c:v>949</c:v>
                </c:pt>
                <c:pt idx="475">
                  <c:v>951</c:v>
                </c:pt>
                <c:pt idx="476">
                  <c:v>953</c:v>
                </c:pt>
                <c:pt idx="477">
                  <c:v>955</c:v>
                </c:pt>
                <c:pt idx="478">
                  <c:v>957</c:v>
                </c:pt>
                <c:pt idx="479">
                  <c:v>959</c:v>
                </c:pt>
                <c:pt idx="480">
                  <c:v>961</c:v>
                </c:pt>
                <c:pt idx="481">
                  <c:v>963</c:v>
                </c:pt>
                <c:pt idx="482">
                  <c:v>965</c:v>
                </c:pt>
                <c:pt idx="483">
                  <c:v>967</c:v>
                </c:pt>
                <c:pt idx="484">
                  <c:v>969</c:v>
                </c:pt>
                <c:pt idx="485">
                  <c:v>971</c:v>
                </c:pt>
                <c:pt idx="486">
                  <c:v>973</c:v>
                </c:pt>
                <c:pt idx="487">
                  <c:v>975</c:v>
                </c:pt>
                <c:pt idx="488">
                  <c:v>977</c:v>
                </c:pt>
                <c:pt idx="489">
                  <c:v>979</c:v>
                </c:pt>
                <c:pt idx="490">
                  <c:v>981</c:v>
                </c:pt>
                <c:pt idx="491">
                  <c:v>983</c:v>
                </c:pt>
                <c:pt idx="492">
                  <c:v>985</c:v>
                </c:pt>
                <c:pt idx="493">
                  <c:v>987</c:v>
                </c:pt>
                <c:pt idx="494">
                  <c:v>989</c:v>
                </c:pt>
                <c:pt idx="495">
                  <c:v>991</c:v>
                </c:pt>
                <c:pt idx="496">
                  <c:v>993</c:v>
                </c:pt>
                <c:pt idx="497">
                  <c:v>995</c:v>
                </c:pt>
                <c:pt idx="498">
                  <c:v>997</c:v>
                </c:pt>
                <c:pt idx="499">
                  <c:v>999</c:v>
                </c:pt>
                <c:pt idx="500">
                  <c:v>1001</c:v>
                </c:pt>
                <c:pt idx="501">
                  <c:v>1003</c:v>
                </c:pt>
                <c:pt idx="502">
                  <c:v>1005</c:v>
                </c:pt>
                <c:pt idx="503">
                  <c:v>1007</c:v>
                </c:pt>
                <c:pt idx="504">
                  <c:v>1009</c:v>
                </c:pt>
                <c:pt idx="505">
                  <c:v>1011</c:v>
                </c:pt>
                <c:pt idx="506">
                  <c:v>1013</c:v>
                </c:pt>
                <c:pt idx="507">
                  <c:v>1015</c:v>
                </c:pt>
                <c:pt idx="508">
                  <c:v>1017</c:v>
                </c:pt>
                <c:pt idx="509">
                  <c:v>1019</c:v>
                </c:pt>
                <c:pt idx="510">
                  <c:v>1021</c:v>
                </c:pt>
                <c:pt idx="511">
                  <c:v>1023</c:v>
                </c:pt>
                <c:pt idx="512">
                  <c:v>1025</c:v>
                </c:pt>
                <c:pt idx="513">
                  <c:v>1027</c:v>
                </c:pt>
                <c:pt idx="514">
                  <c:v>1029</c:v>
                </c:pt>
                <c:pt idx="515">
                  <c:v>1031</c:v>
                </c:pt>
                <c:pt idx="516">
                  <c:v>1033</c:v>
                </c:pt>
                <c:pt idx="517">
                  <c:v>1035</c:v>
                </c:pt>
                <c:pt idx="518">
                  <c:v>1037</c:v>
                </c:pt>
                <c:pt idx="519">
                  <c:v>1039</c:v>
                </c:pt>
                <c:pt idx="520">
                  <c:v>1041</c:v>
                </c:pt>
                <c:pt idx="521">
                  <c:v>1043</c:v>
                </c:pt>
                <c:pt idx="522">
                  <c:v>1045</c:v>
                </c:pt>
                <c:pt idx="523">
                  <c:v>1047</c:v>
                </c:pt>
                <c:pt idx="524">
                  <c:v>1049</c:v>
                </c:pt>
                <c:pt idx="525">
                  <c:v>1051</c:v>
                </c:pt>
                <c:pt idx="526">
                  <c:v>1053</c:v>
                </c:pt>
                <c:pt idx="527">
                  <c:v>1055</c:v>
                </c:pt>
                <c:pt idx="528">
                  <c:v>1057</c:v>
                </c:pt>
                <c:pt idx="529">
                  <c:v>1059</c:v>
                </c:pt>
                <c:pt idx="530">
                  <c:v>1061</c:v>
                </c:pt>
                <c:pt idx="531">
                  <c:v>1063</c:v>
                </c:pt>
                <c:pt idx="532">
                  <c:v>1065</c:v>
                </c:pt>
                <c:pt idx="533">
                  <c:v>1067</c:v>
                </c:pt>
                <c:pt idx="534">
                  <c:v>1069</c:v>
                </c:pt>
                <c:pt idx="535">
                  <c:v>1071</c:v>
                </c:pt>
                <c:pt idx="536">
                  <c:v>1073</c:v>
                </c:pt>
                <c:pt idx="537">
                  <c:v>1075</c:v>
                </c:pt>
                <c:pt idx="538">
                  <c:v>1077</c:v>
                </c:pt>
                <c:pt idx="539">
                  <c:v>1079</c:v>
                </c:pt>
                <c:pt idx="540">
                  <c:v>1081</c:v>
                </c:pt>
                <c:pt idx="541">
                  <c:v>1083</c:v>
                </c:pt>
                <c:pt idx="542">
                  <c:v>1085</c:v>
                </c:pt>
                <c:pt idx="543">
                  <c:v>1087</c:v>
                </c:pt>
                <c:pt idx="544">
                  <c:v>1089</c:v>
                </c:pt>
                <c:pt idx="545">
                  <c:v>1091</c:v>
                </c:pt>
                <c:pt idx="546">
                  <c:v>1093</c:v>
                </c:pt>
                <c:pt idx="547">
                  <c:v>1095</c:v>
                </c:pt>
                <c:pt idx="548">
                  <c:v>1097</c:v>
                </c:pt>
                <c:pt idx="549">
                  <c:v>1099</c:v>
                </c:pt>
                <c:pt idx="550">
                  <c:v>1101</c:v>
                </c:pt>
                <c:pt idx="551">
                  <c:v>1103</c:v>
                </c:pt>
                <c:pt idx="552">
                  <c:v>1105</c:v>
                </c:pt>
                <c:pt idx="553">
                  <c:v>1107</c:v>
                </c:pt>
                <c:pt idx="554">
                  <c:v>1109</c:v>
                </c:pt>
                <c:pt idx="555">
                  <c:v>1111</c:v>
                </c:pt>
                <c:pt idx="556">
                  <c:v>1113</c:v>
                </c:pt>
                <c:pt idx="557">
                  <c:v>1115</c:v>
                </c:pt>
                <c:pt idx="558">
                  <c:v>1117</c:v>
                </c:pt>
                <c:pt idx="559">
                  <c:v>1119</c:v>
                </c:pt>
                <c:pt idx="560">
                  <c:v>1121</c:v>
                </c:pt>
                <c:pt idx="561">
                  <c:v>1123</c:v>
                </c:pt>
                <c:pt idx="562">
                  <c:v>1125</c:v>
                </c:pt>
                <c:pt idx="563">
                  <c:v>1127</c:v>
                </c:pt>
                <c:pt idx="564">
                  <c:v>1129</c:v>
                </c:pt>
                <c:pt idx="565">
                  <c:v>1131</c:v>
                </c:pt>
                <c:pt idx="566">
                  <c:v>1133</c:v>
                </c:pt>
                <c:pt idx="567">
                  <c:v>1135</c:v>
                </c:pt>
                <c:pt idx="568">
                  <c:v>1137</c:v>
                </c:pt>
                <c:pt idx="569">
                  <c:v>1139</c:v>
                </c:pt>
                <c:pt idx="570">
                  <c:v>1141</c:v>
                </c:pt>
                <c:pt idx="571">
                  <c:v>1143</c:v>
                </c:pt>
                <c:pt idx="572">
                  <c:v>1145</c:v>
                </c:pt>
                <c:pt idx="573">
                  <c:v>1147</c:v>
                </c:pt>
                <c:pt idx="574">
                  <c:v>1149</c:v>
                </c:pt>
                <c:pt idx="575">
                  <c:v>1151</c:v>
                </c:pt>
                <c:pt idx="576">
                  <c:v>1153</c:v>
                </c:pt>
                <c:pt idx="577">
                  <c:v>1155</c:v>
                </c:pt>
                <c:pt idx="578">
                  <c:v>1157</c:v>
                </c:pt>
                <c:pt idx="579">
                  <c:v>1159</c:v>
                </c:pt>
                <c:pt idx="580">
                  <c:v>1161</c:v>
                </c:pt>
                <c:pt idx="581">
                  <c:v>1163</c:v>
                </c:pt>
                <c:pt idx="582">
                  <c:v>1165</c:v>
                </c:pt>
                <c:pt idx="583">
                  <c:v>1167</c:v>
                </c:pt>
                <c:pt idx="584">
                  <c:v>1169</c:v>
                </c:pt>
                <c:pt idx="585">
                  <c:v>1171</c:v>
                </c:pt>
                <c:pt idx="586">
                  <c:v>1173</c:v>
                </c:pt>
                <c:pt idx="587">
                  <c:v>1175</c:v>
                </c:pt>
                <c:pt idx="588">
                  <c:v>1177</c:v>
                </c:pt>
                <c:pt idx="589">
                  <c:v>1179</c:v>
                </c:pt>
                <c:pt idx="590">
                  <c:v>1181</c:v>
                </c:pt>
                <c:pt idx="591">
                  <c:v>1183</c:v>
                </c:pt>
                <c:pt idx="592">
                  <c:v>1185</c:v>
                </c:pt>
                <c:pt idx="593">
                  <c:v>1187</c:v>
                </c:pt>
                <c:pt idx="594">
                  <c:v>1189</c:v>
                </c:pt>
                <c:pt idx="595">
                  <c:v>1191</c:v>
                </c:pt>
                <c:pt idx="596">
                  <c:v>1193</c:v>
                </c:pt>
                <c:pt idx="597">
                  <c:v>1195</c:v>
                </c:pt>
                <c:pt idx="598">
                  <c:v>1197</c:v>
                </c:pt>
                <c:pt idx="599">
                  <c:v>1199</c:v>
                </c:pt>
                <c:pt idx="600">
                  <c:v>1201</c:v>
                </c:pt>
                <c:pt idx="601">
                  <c:v>1203</c:v>
                </c:pt>
                <c:pt idx="602">
                  <c:v>1205</c:v>
                </c:pt>
                <c:pt idx="603">
                  <c:v>1207</c:v>
                </c:pt>
                <c:pt idx="604">
                  <c:v>1209</c:v>
                </c:pt>
                <c:pt idx="605">
                  <c:v>1211</c:v>
                </c:pt>
                <c:pt idx="606">
                  <c:v>1213</c:v>
                </c:pt>
                <c:pt idx="607">
                  <c:v>1215</c:v>
                </c:pt>
                <c:pt idx="608">
                  <c:v>1217</c:v>
                </c:pt>
                <c:pt idx="609">
                  <c:v>1219</c:v>
                </c:pt>
                <c:pt idx="610">
                  <c:v>1221</c:v>
                </c:pt>
                <c:pt idx="611">
                  <c:v>1223</c:v>
                </c:pt>
                <c:pt idx="612">
                  <c:v>1225</c:v>
                </c:pt>
                <c:pt idx="613">
                  <c:v>1227</c:v>
                </c:pt>
                <c:pt idx="614">
                  <c:v>1229</c:v>
                </c:pt>
                <c:pt idx="615">
                  <c:v>1231</c:v>
                </c:pt>
                <c:pt idx="616">
                  <c:v>1233</c:v>
                </c:pt>
                <c:pt idx="617">
                  <c:v>1235</c:v>
                </c:pt>
                <c:pt idx="618">
                  <c:v>1237</c:v>
                </c:pt>
                <c:pt idx="619">
                  <c:v>1239</c:v>
                </c:pt>
                <c:pt idx="620">
                  <c:v>1241</c:v>
                </c:pt>
                <c:pt idx="621">
                  <c:v>1243</c:v>
                </c:pt>
                <c:pt idx="622">
                  <c:v>1245</c:v>
                </c:pt>
                <c:pt idx="623">
                  <c:v>1247</c:v>
                </c:pt>
                <c:pt idx="624">
                  <c:v>1249</c:v>
                </c:pt>
                <c:pt idx="625">
                  <c:v>1251</c:v>
                </c:pt>
                <c:pt idx="626">
                  <c:v>1253</c:v>
                </c:pt>
                <c:pt idx="627">
                  <c:v>1255</c:v>
                </c:pt>
                <c:pt idx="628">
                  <c:v>1257</c:v>
                </c:pt>
                <c:pt idx="629">
                  <c:v>1259</c:v>
                </c:pt>
                <c:pt idx="630">
                  <c:v>1261</c:v>
                </c:pt>
                <c:pt idx="631">
                  <c:v>1263</c:v>
                </c:pt>
                <c:pt idx="632">
                  <c:v>1265</c:v>
                </c:pt>
                <c:pt idx="633">
                  <c:v>1267</c:v>
                </c:pt>
                <c:pt idx="634">
                  <c:v>1269</c:v>
                </c:pt>
                <c:pt idx="635">
                  <c:v>1271</c:v>
                </c:pt>
                <c:pt idx="636">
                  <c:v>1273</c:v>
                </c:pt>
                <c:pt idx="637">
                  <c:v>1275</c:v>
                </c:pt>
                <c:pt idx="638">
                  <c:v>1277</c:v>
                </c:pt>
                <c:pt idx="639">
                  <c:v>1279</c:v>
                </c:pt>
                <c:pt idx="640">
                  <c:v>1281</c:v>
                </c:pt>
                <c:pt idx="641">
                  <c:v>1283</c:v>
                </c:pt>
                <c:pt idx="642">
                  <c:v>1285</c:v>
                </c:pt>
                <c:pt idx="643">
                  <c:v>1287</c:v>
                </c:pt>
                <c:pt idx="644">
                  <c:v>1289</c:v>
                </c:pt>
                <c:pt idx="645">
                  <c:v>1291</c:v>
                </c:pt>
                <c:pt idx="646">
                  <c:v>1293</c:v>
                </c:pt>
                <c:pt idx="647">
                  <c:v>1295</c:v>
                </c:pt>
                <c:pt idx="648">
                  <c:v>1297</c:v>
                </c:pt>
                <c:pt idx="649">
                  <c:v>1299</c:v>
                </c:pt>
                <c:pt idx="650">
                  <c:v>1301</c:v>
                </c:pt>
                <c:pt idx="651">
                  <c:v>1303</c:v>
                </c:pt>
                <c:pt idx="652">
                  <c:v>1305</c:v>
                </c:pt>
                <c:pt idx="653">
                  <c:v>1307</c:v>
                </c:pt>
                <c:pt idx="654">
                  <c:v>1309</c:v>
                </c:pt>
                <c:pt idx="655">
                  <c:v>1311</c:v>
                </c:pt>
                <c:pt idx="656">
                  <c:v>1313</c:v>
                </c:pt>
                <c:pt idx="657">
                  <c:v>1315</c:v>
                </c:pt>
                <c:pt idx="658">
                  <c:v>1317</c:v>
                </c:pt>
                <c:pt idx="659">
                  <c:v>1319</c:v>
                </c:pt>
                <c:pt idx="660">
                  <c:v>1321</c:v>
                </c:pt>
                <c:pt idx="661">
                  <c:v>1323</c:v>
                </c:pt>
                <c:pt idx="662">
                  <c:v>1325</c:v>
                </c:pt>
                <c:pt idx="663">
                  <c:v>1327</c:v>
                </c:pt>
                <c:pt idx="664">
                  <c:v>1329</c:v>
                </c:pt>
                <c:pt idx="665">
                  <c:v>1331</c:v>
                </c:pt>
                <c:pt idx="666">
                  <c:v>1333</c:v>
                </c:pt>
                <c:pt idx="667">
                  <c:v>1335</c:v>
                </c:pt>
                <c:pt idx="668">
                  <c:v>1337</c:v>
                </c:pt>
                <c:pt idx="669">
                  <c:v>1339</c:v>
                </c:pt>
                <c:pt idx="670">
                  <c:v>1341</c:v>
                </c:pt>
                <c:pt idx="671">
                  <c:v>1343</c:v>
                </c:pt>
                <c:pt idx="672">
                  <c:v>1345</c:v>
                </c:pt>
                <c:pt idx="673">
                  <c:v>1347</c:v>
                </c:pt>
                <c:pt idx="674">
                  <c:v>1349</c:v>
                </c:pt>
                <c:pt idx="675">
                  <c:v>1351</c:v>
                </c:pt>
                <c:pt idx="676">
                  <c:v>1353</c:v>
                </c:pt>
                <c:pt idx="677">
                  <c:v>1355</c:v>
                </c:pt>
                <c:pt idx="678">
                  <c:v>1357</c:v>
                </c:pt>
                <c:pt idx="679">
                  <c:v>1359</c:v>
                </c:pt>
                <c:pt idx="680">
                  <c:v>1361</c:v>
                </c:pt>
                <c:pt idx="681">
                  <c:v>1363</c:v>
                </c:pt>
                <c:pt idx="682">
                  <c:v>1365</c:v>
                </c:pt>
                <c:pt idx="683">
                  <c:v>1367</c:v>
                </c:pt>
                <c:pt idx="684">
                  <c:v>1369</c:v>
                </c:pt>
                <c:pt idx="685">
                  <c:v>1371</c:v>
                </c:pt>
                <c:pt idx="686">
                  <c:v>1373</c:v>
                </c:pt>
                <c:pt idx="687">
                  <c:v>1375</c:v>
                </c:pt>
                <c:pt idx="688">
                  <c:v>1377</c:v>
                </c:pt>
                <c:pt idx="689">
                  <c:v>1379</c:v>
                </c:pt>
                <c:pt idx="690">
                  <c:v>1381</c:v>
                </c:pt>
                <c:pt idx="691">
                  <c:v>1383</c:v>
                </c:pt>
                <c:pt idx="692">
                  <c:v>1385</c:v>
                </c:pt>
                <c:pt idx="693">
                  <c:v>1387</c:v>
                </c:pt>
                <c:pt idx="694">
                  <c:v>1389</c:v>
                </c:pt>
                <c:pt idx="695">
                  <c:v>1391</c:v>
                </c:pt>
                <c:pt idx="696">
                  <c:v>1393</c:v>
                </c:pt>
                <c:pt idx="697">
                  <c:v>1395</c:v>
                </c:pt>
                <c:pt idx="698">
                  <c:v>1397</c:v>
                </c:pt>
                <c:pt idx="699">
                  <c:v>1399</c:v>
                </c:pt>
                <c:pt idx="700">
                  <c:v>1401</c:v>
                </c:pt>
                <c:pt idx="701">
                  <c:v>1403</c:v>
                </c:pt>
                <c:pt idx="702">
                  <c:v>1405</c:v>
                </c:pt>
                <c:pt idx="703">
                  <c:v>1407</c:v>
                </c:pt>
                <c:pt idx="704">
                  <c:v>1409</c:v>
                </c:pt>
                <c:pt idx="705">
                  <c:v>1411</c:v>
                </c:pt>
                <c:pt idx="706">
                  <c:v>1413</c:v>
                </c:pt>
                <c:pt idx="707">
                  <c:v>1415</c:v>
                </c:pt>
                <c:pt idx="708">
                  <c:v>1417</c:v>
                </c:pt>
                <c:pt idx="709">
                  <c:v>1419</c:v>
                </c:pt>
                <c:pt idx="710">
                  <c:v>1421</c:v>
                </c:pt>
                <c:pt idx="711">
                  <c:v>1423</c:v>
                </c:pt>
                <c:pt idx="712">
                  <c:v>1425</c:v>
                </c:pt>
                <c:pt idx="713">
                  <c:v>1427</c:v>
                </c:pt>
                <c:pt idx="714">
                  <c:v>1429</c:v>
                </c:pt>
                <c:pt idx="715">
                  <c:v>1431</c:v>
                </c:pt>
                <c:pt idx="716">
                  <c:v>1433</c:v>
                </c:pt>
                <c:pt idx="717">
                  <c:v>1435</c:v>
                </c:pt>
                <c:pt idx="718">
                  <c:v>1437</c:v>
                </c:pt>
                <c:pt idx="719">
                  <c:v>1439</c:v>
                </c:pt>
                <c:pt idx="720">
                  <c:v>1441</c:v>
                </c:pt>
                <c:pt idx="721">
                  <c:v>1443</c:v>
                </c:pt>
                <c:pt idx="722">
                  <c:v>1445</c:v>
                </c:pt>
                <c:pt idx="723">
                  <c:v>1447</c:v>
                </c:pt>
                <c:pt idx="724">
                  <c:v>1449</c:v>
                </c:pt>
                <c:pt idx="725">
                  <c:v>1451</c:v>
                </c:pt>
                <c:pt idx="726">
                  <c:v>1453</c:v>
                </c:pt>
                <c:pt idx="727">
                  <c:v>1455</c:v>
                </c:pt>
                <c:pt idx="728">
                  <c:v>1457</c:v>
                </c:pt>
                <c:pt idx="729">
                  <c:v>1459</c:v>
                </c:pt>
                <c:pt idx="730">
                  <c:v>1461</c:v>
                </c:pt>
                <c:pt idx="731">
                  <c:v>1463</c:v>
                </c:pt>
                <c:pt idx="732">
                  <c:v>1465</c:v>
                </c:pt>
                <c:pt idx="733">
                  <c:v>1467</c:v>
                </c:pt>
                <c:pt idx="734">
                  <c:v>1469</c:v>
                </c:pt>
                <c:pt idx="735">
                  <c:v>1471</c:v>
                </c:pt>
                <c:pt idx="736">
                  <c:v>1473</c:v>
                </c:pt>
                <c:pt idx="737">
                  <c:v>1475</c:v>
                </c:pt>
                <c:pt idx="738">
                  <c:v>1477</c:v>
                </c:pt>
                <c:pt idx="739">
                  <c:v>1479</c:v>
                </c:pt>
                <c:pt idx="740">
                  <c:v>1481</c:v>
                </c:pt>
                <c:pt idx="741">
                  <c:v>1483</c:v>
                </c:pt>
                <c:pt idx="742">
                  <c:v>1485</c:v>
                </c:pt>
                <c:pt idx="743">
                  <c:v>1487</c:v>
                </c:pt>
                <c:pt idx="744">
                  <c:v>1489</c:v>
                </c:pt>
                <c:pt idx="745">
                  <c:v>1491</c:v>
                </c:pt>
                <c:pt idx="746">
                  <c:v>1493</c:v>
                </c:pt>
                <c:pt idx="747">
                  <c:v>1495</c:v>
                </c:pt>
                <c:pt idx="748">
                  <c:v>1497</c:v>
                </c:pt>
                <c:pt idx="749">
                  <c:v>1499</c:v>
                </c:pt>
                <c:pt idx="750">
                  <c:v>1501</c:v>
                </c:pt>
                <c:pt idx="751">
                  <c:v>1503</c:v>
                </c:pt>
                <c:pt idx="752">
                  <c:v>1505</c:v>
                </c:pt>
                <c:pt idx="753">
                  <c:v>1507</c:v>
                </c:pt>
                <c:pt idx="754">
                  <c:v>1509</c:v>
                </c:pt>
                <c:pt idx="755">
                  <c:v>1511</c:v>
                </c:pt>
                <c:pt idx="756">
                  <c:v>1513</c:v>
                </c:pt>
                <c:pt idx="757">
                  <c:v>1515</c:v>
                </c:pt>
                <c:pt idx="758">
                  <c:v>1517</c:v>
                </c:pt>
                <c:pt idx="759">
                  <c:v>1519</c:v>
                </c:pt>
                <c:pt idx="760">
                  <c:v>1521</c:v>
                </c:pt>
                <c:pt idx="761">
                  <c:v>1523</c:v>
                </c:pt>
                <c:pt idx="762">
                  <c:v>1525</c:v>
                </c:pt>
                <c:pt idx="763">
                  <c:v>1527</c:v>
                </c:pt>
                <c:pt idx="764">
                  <c:v>1529</c:v>
                </c:pt>
                <c:pt idx="765">
                  <c:v>1531</c:v>
                </c:pt>
                <c:pt idx="766">
                  <c:v>1533</c:v>
                </c:pt>
                <c:pt idx="767">
                  <c:v>1535</c:v>
                </c:pt>
                <c:pt idx="768">
                  <c:v>1537</c:v>
                </c:pt>
                <c:pt idx="769">
                  <c:v>1539</c:v>
                </c:pt>
                <c:pt idx="770">
                  <c:v>1541</c:v>
                </c:pt>
                <c:pt idx="771">
                  <c:v>1543</c:v>
                </c:pt>
                <c:pt idx="772">
                  <c:v>1545</c:v>
                </c:pt>
                <c:pt idx="773">
                  <c:v>1547</c:v>
                </c:pt>
                <c:pt idx="774">
                  <c:v>1549</c:v>
                </c:pt>
                <c:pt idx="775">
                  <c:v>1551</c:v>
                </c:pt>
                <c:pt idx="776">
                  <c:v>1553</c:v>
                </c:pt>
                <c:pt idx="777">
                  <c:v>1555</c:v>
                </c:pt>
                <c:pt idx="778">
                  <c:v>1557</c:v>
                </c:pt>
                <c:pt idx="779">
                  <c:v>1559</c:v>
                </c:pt>
                <c:pt idx="780">
                  <c:v>1561</c:v>
                </c:pt>
                <c:pt idx="781">
                  <c:v>1563</c:v>
                </c:pt>
                <c:pt idx="782">
                  <c:v>1565</c:v>
                </c:pt>
                <c:pt idx="783">
                  <c:v>1567</c:v>
                </c:pt>
                <c:pt idx="784">
                  <c:v>1569</c:v>
                </c:pt>
                <c:pt idx="785">
                  <c:v>1571</c:v>
                </c:pt>
                <c:pt idx="786">
                  <c:v>1573</c:v>
                </c:pt>
                <c:pt idx="787">
                  <c:v>1575</c:v>
                </c:pt>
                <c:pt idx="788">
                  <c:v>1577</c:v>
                </c:pt>
                <c:pt idx="789">
                  <c:v>1579</c:v>
                </c:pt>
                <c:pt idx="790">
                  <c:v>1581</c:v>
                </c:pt>
                <c:pt idx="791">
                  <c:v>1583</c:v>
                </c:pt>
                <c:pt idx="792">
                  <c:v>1585</c:v>
                </c:pt>
                <c:pt idx="793">
                  <c:v>1587</c:v>
                </c:pt>
                <c:pt idx="794">
                  <c:v>1589</c:v>
                </c:pt>
                <c:pt idx="795">
                  <c:v>1591</c:v>
                </c:pt>
                <c:pt idx="796">
                  <c:v>1593</c:v>
                </c:pt>
                <c:pt idx="797">
                  <c:v>1595</c:v>
                </c:pt>
                <c:pt idx="798">
                  <c:v>1597</c:v>
                </c:pt>
                <c:pt idx="799">
                  <c:v>1599</c:v>
                </c:pt>
                <c:pt idx="800">
                  <c:v>1601</c:v>
                </c:pt>
                <c:pt idx="801">
                  <c:v>1603</c:v>
                </c:pt>
                <c:pt idx="802">
                  <c:v>1605</c:v>
                </c:pt>
                <c:pt idx="803">
                  <c:v>1607</c:v>
                </c:pt>
                <c:pt idx="804">
                  <c:v>1609</c:v>
                </c:pt>
                <c:pt idx="805">
                  <c:v>1611</c:v>
                </c:pt>
                <c:pt idx="806">
                  <c:v>1613</c:v>
                </c:pt>
                <c:pt idx="807">
                  <c:v>1615</c:v>
                </c:pt>
                <c:pt idx="808">
                  <c:v>1617</c:v>
                </c:pt>
                <c:pt idx="809">
                  <c:v>1619</c:v>
                </c:pt>
                <c:pt idx="810">
                  <c:v>1621</c:v>
                </c:pt>
                <c:pt idx="811">
                  <c:v>1623</c:v>
                </c:pt>
                <c:pt idx="812">
                  <c:v>1625</c:v>
                </c:pt>
                <c:pt idx="813">
                  <c:v>1627</c:v>
                </c:pt>
                <c:pt idx="814">
                  <c:v>1629</c:v>
                </c:pt>
                <c:pt idx="815">
                  <c:v>1631</c:v>
                </c:pt>
                <c:pt idx="816">
                  <c:v>1633</c:v>
                </c:pt>
                <c:pt idx="817">
                  <c:v>1635</c:v>
                </c:pt>
                <c:pt idx="818">
                  <c:v>1637</c:v>
                </c:pt>
                <c:pt idx="819">
                  <c:v>1639</c:v>
                </c:pt>
                <c:pt idx="820">
                  <c:v>1641</c:v>
                </c:pt>
                <c:pt idx="821">
                  <c:v>1643</c:v>
                </c:pt>
                <c:pt idx="822">
                  <c:v>1645</c:v>
                </c:pt>
                <c:pt idx="823">
                  <c:v>1647</c:v>
                </c:pt>
                <c:pt idx="824">
                  <c:v>1649</c:v>
                </c:pt>
                <c:pt idx="825">
                  <c:v>1651</c:v>
                </c:pt>
                <c:pt idx="826">
                  <c:v>1653</c:v>
                </c:pt>
                <c:pt idx="827">
                  <c:v>1655</c:v>
                </c:pt>
                <c:pt idx="828">
                  <c:v>1657</c:v>
                </c:pt>
                <c:pt idx="829">
                  <c:v>1659</c:v>
                </c:pt>
                <c:pt idx="830">
                  <c:v>1661</c:v>
                </c:pt>
                <c:pt idx="831">
                  <c:v>1663</c:v>
                </c:pt>
                <c:pt idx="832">
                  <c:v>1665</c:v>
                </c:pt>
                <c:pt idx="833">
                  <c:v>1667</c:v>
                </c:pt>
                <c:pt idx="834">
                  <c:v>1669</c:v>
                </c:pt>
                <c:pt idx="835">
                  <c:v>1671</c:v>
                </c:pt>
                <c:pt idx="836">
                  <c:v>1673</c:v>
                </c:pt>
                <c:pt idx="837">
                  <c:v>1675</c:v>
                </c:pt>
                <c:pt idx="838">
                  <c:v>1677</c:v>
                </c:pt>
                <c:pt idx="839">
                  <c:v>1679</c:v>
                </c:pt>
                <c:pt idx="840">
                  <c:v>1681</c:v>
                </c:pt>
                <c:pt idx="841">
                  <c:v>1683</c:v>
                </c:pt>
                <c:pt idx="842">
                  <c:v>1685</c:v>
                </c:pt>
                <c:pt idx="843">
                  <c:v>1687</c:v>
                </c:pt>
                <c:pt idx="844">
                  <c:v>1689</c:v>
                </c:pt>
                <c:pt idx="845">
                  <c:v>1691</c:v>
                </c:pt>
                <c:pt idx="846">
                  <c:v>1693</c:v>
                </c:pt>
                <c:pt idx="847">
                  <c:v>1695</c:v>
                </c:pt>
                <c:pt idx="848">
                  <c:v>1697</c:v>
                </c:pt>
                <c:pt idx="849">
                  <c:v>1699</c:v>
                </c:pt>
                <c:pt idx="850">
                  <c:v>1701</c:v>
                </c:pt>
                <c:pt idx="851">
                  <c:v>1703</c:v>
                </c:pt>
                <c:pt idx="852">
                  <c:v>1705</c:v>
                </c:pt>
                <c:pt idx="853">
                  <c:v>1707</c:v>
                </c:pt>
                <c:pt idx="854">
                  <c:v>1709</c:v>
                </c:pt>
                <c:pt idx="855">
                  <c:v>1711</c:v>
                </c:pt>
                <c:pt idx="856">
                  <c:v>1713</c:v>
                </c:pt>
                <c:pt idx="857">
                  <c:v>1715</c:v>
                </c:pt>
                <c:pt idx="858">
                  <c:v>1717</c:v>
                </c:pt>
                <c:pt idx="859">
                  <c:v>1719</c:v>
                </c:pt>
                <c:pt idx="860">
                  <c:v>1721</c:v>
                </c:pt>
                <c:pt idx="861">
                  <c:v>1723</c:v>
                </c:pt>
                <c:pt idx="862">
                  <c:v>1725</c:v>
                </c:pt>
                <c:pt idx="863">
                  <c:v>1727</c:v>
                </c:pt>
                <c:pt idx="864">
                  <c:v>1729</c:v>
                </c:pt>
                <c:pt idx="865">
                  <c:v>1731</c:v>
                </c:pt>
                <c:pt idx="866">
                  <c:v>1733</c:v>
                </c:pt>
                <c:pt idx="867">
                  <c:v>1735</c:v>
                </c:pt>
                <c:pt idx="868">
                  <c:v>1737</c:v>
                </c:pt>
                <c:pt idx="869">
                  <c:v>1739</c:v>
                </c:pt>
                <c:pt idx="870">
                  <c:v>1741</c:v>
                </c:pt>
                <c:pt idx="871">
                  <c:v>1743</c:v>
                </c:pt>
                <c:pt idx="872">
                  <c:v>1745</c:v>
                </c:pt>
                <c:pt idx="873">
                  <c:v>1747</c:v>
                </c:pt>
                <c:pt idx="874">
                  <c:v>1749</c:v>
                </c:pt>
                <c:pt idx="875">
                  <c:v>1751</c:v>
                </c:pt>
                <c:pt idx="876">
                  <c:v>1753</c:v>
                </c:pt>
                <c:pt idx="877">
                  <c:v>1755</c:v>
                </c:pt>
                <c:pt idx="878">
                  <c:v>1757</c:v>
                </c:pt>
                <c:pt idx="879">
                  <c:v>1759</c:v>
                </c:pt>
                <c:pt idx="880">
                  <c:v>1761</c:v>
                </c:pt>
                <c:pt idx="881">
                  <c:v>1763</c:v>
                </c:pt>
                <c:pt idx="882">
                  <c:v>1765</c:v>
                </c:pt>
                <c:pt idx="883">
                  <c:v>1767</c:v>
                </c:pt>
                <c:pt idx="884">
                  <c:v>1769</c:v>
                </c:pt>
                <c:pt idx="885">
                  <c:v>1771</c:v>
                </c:pt>
                <c:pt idx="886">
                  <c:v>1773</c:v>
                </c:pt>
                <c:pt idx="887">
                  <c:v>1775</c:v>
                </c:pt>
                <c:pt idx="888">
                  <c:v>1777</c:v>
                </c:pt>
                <c:pt idx="889">
                  <c:v>1779</c:v>
                </c:pt>
                <c:pt idx="890">
                  <c:v>1781</c:v>
                </c:pt>
                <c:pt idx="891">
                  <c:v>1783</c:v>
                </c:pt>
                <c:pt idx="892">
                  <c:v>1785</c:v>
                </c:pt>
                <c:pt idx="893">
                  <c:v>1787</c:v>
                </c:pt>
                <c:pt idx="894">
                  <c:v>1789</c:v>
                </c:pt>
                <c:pt idx="895">
                  <c:v>1791</c:v>
                </c:pt>
                <c:pt idx="896">
                  <c:v>1793</c:v>
                </c:pt>
                <c:pt idx="897">
                  <c:v>1795</c:v>
                </c:pt>
                <c:pt idx="898">
                  <c:v>1797</c:v>
                </c:pt>
                <c:pt idx="899">
                  <c:v>1799</c:v>
                </c:pt>
              </c:numCache>
            </c:numRef>
          </c:cat>
          <c:val>
            <c:numRef>
              <c:f>Sheet1!$D$2:$D$901</c:f>
              <c:numCache>
                <c:formatCode>0.000</c:formatCode>
                <c:ptCount val="900"/>
                <c:pt idx="0">
                  <c:v>14.090663380050096</c:v>
                </c:pt>
                <c:pt idx="1">
                  <c:v>14.100391303681192</c:v>
                </c:pt>
                <c:pt idx="2">
                  <c:v>14.109874565242976</c:v>
                </c:pt>
                <c:pt idx="3">
                  <c:v>14.119117616009014</c:v>
                </c:pt>
                <c:pt idx="4">
                  <c:v>14.128124838103794</c:v>
                </c:pt>
                <c:pt idx="5">
                  <c:v>14.136900545448249</c:v>
                </c:pt>
                <c:pt idx="6">
                  <c:v>14.145448984697119</c:v>
                </c:pt>
                <c:pt idx="7">
                  <c:v>14.153774336164693</c:v>
                </c:pt>
                <c:pt idx="8">
                  <c:v>14.161880714740649</c:v>
                </c:pt>
                <c:pt idx="9">
                  <c:v>14.169772170794136</c:v>
                </c:pt>
                <c:pt idx="10">
                  <c:v>14.17745269106916</c:v>
                </c:pt>
                <c:pt idx="11">
                  <c:v>14.184926199567837</c:v>
                </c:pt>
                <c:pt idx="12">
                  <c:v>14.192196558424408</c:v>
                </c:pt>
                <c:pt idx="13">
                  <c:v>14.199267568768569</c:v>
                </c:pt>
                <c:pt idx="14">
                  <c:v>14.20614297157865</c:v>
                </c:pt>
                <c:pt idx="15">
                  <c:v>14.212826448524773</c:v>
                </c:pt>
                <c:pt idx="16">
                  <c:v>14.219321622801839</c:v>
                </c:pt>
                <c:pt idx="17">
                  <c:v>14.22563205995251</c:v>
                </c:pt>
                <c:pt idx="18">
                  <c:v>14.231761268680643</c:v>
                </c:pt>
                <c:pt idx="19">
                  <c:v>14.237712701654438</c:v>
                </c:pt>
                <c:pt idx="20">
                  <c:v>14.243489756300054</c:v>
                </c:pt>
                <c:pt idx="21">
                  <c:v>14.249095775585751</c:v>
                </c:pt>
                <c:pt idx="22">
                  <c:v>14.254534048796174</c:v>
                </c:pt>
                <c:pt idx="23">
                  <c:v>14.259807812297144</c:v>
                </c:pt>
                <c:pt idx="24">
                  <c:v>14.26492025029129</c:v>
                </c:pt>
                <c:pt idx="25">
                  <c:v>14.269874495564117</c:v>
                </c:pt>
                <c:pt idx="26">
                  <c:v>14.274673630220725</c:v>
                </c:pt>
                <c:pt idx="27">
                  <c:v>14.279320686413843</c:v>
                </c:pt>
                <c:pt idx="28">
                  <c:v>14.283818647061896</c:v>
                </c:pt>
                <c:pt idx="29">
                  <c:v>14.288170446559146</c:v>
                </c:pt>
                <c:pt idx="30">
                  <c:v>14.29237897147595</c:v>
                </c:pt>
                <c:pt idx="31">
                  <c:v>14.296447061250706</c:v>
                </c:pt>
                <c:pt idx="32">
                  <c:v>14.300377508872897</c:v>
                </c:pt>
                <c:pt idx="33">
                  <c:v>14.304173061557401</c:v>
                </c:pt>
                <c:pt idx="34">
                  <c:v>14.307836421410292</c:v>
                </c:pt>
                <c:pt idx="35">
                  <c:v>14.311370246085954</c:v>
                </c:pt>
                <c:pt idx="36">
                  <c:v>14.314777149436075</c:v>
                </c:pt>
                <c:pt idx="37">
                  <c:v>14.318059702149966</c:v>
                </c:pt>
                <c:pt idx="38">
                  <c:v>14.321220432386749</c:v>
                </c:pt>
                <c:pt idx="39">
                  <c:v>14.324261826399409</c:v>
                </c:pt>
                <c:pt idx="40">
                  <c:v>14.327186329150731</c:v>
                </c:pt>
                <c:pt idx="41">
                  <c:v>14.329996344921025</c:v>
                </c:pt>
                <c:pt idx="42">
                  <c:v>14.33269423790826</c:v>
                </c:pt>
                <c:pt idx="43">
                  <c:v>14.335282332819975</c:v>
                </c:pt>
                <c:pt idx="44">
                  <c:v>14.337762915457741</c:v>
                </c:pt>
                <c:pt idx="45">
                  <c:v>14.340138233293743</c:v>
                </c:pt>
                <c:pt idx="46">
                  <c:v>14.342410496039705</c:v>
                </c:pt>
                <c:pt idx="47">
                  <c:v>14.344581876208551</c:v>
                </c:pt>
                <c:pt idx="48">
                  <c:v>14.3466545096683</c:v>
                </c:pt>
                <c:pt idx="49">
                  <c:v>14.348630496188775</c:v>
                </c:pt>
                <c:pt idx="50">
                  <c:v>14.350511899981022</c:v>
                </c:pt>
                <c:pt idx="51">
                  <c:v>14.352300750229553</c:v>
                </c:pt>
                <c:pt idx="52">
                  <c:v>14.353999041617183</c:v>
                </c:pt>
                <c:pt idx="53">
                  <c:v>14.355608734843294</c:v>
                </c:pt>
                <c:pt idx="54">
                  <c:v>14.357131757134711</c:v>
                </c:pt>
                <c:pt idx="55">
                  <c:v>14.358570002749937</c:v>
                </c:pt>
                <c:pt idx="56">
                  <c:v>14.359925333476387</c:v>
                </c:pt>
                <c:pt idx="57">
                  <c:v>14.361199579121052</c:v>
                </c:pt>
                <c:pt idx="58">
                  <c:v>14.362394537994438</c:v>
                </c:pt>
                <c:pt idx="59">
                  <c:v>14.363511977387944</c:v>
                </c:pt>
                <c:pt idx="60">
                  <c:v>14.364553634044563</c:v>
                </c:pt>
                <c:pt idx="61">
                  <c:v>14.365521214623488</c:v>
                </c:pt>
                <c:pt idx="62">
                  <c:v>14.366416396158034</c:v>
                </c:pt>
                <c:pt idx="63">
                  <c:v>14.367240826507533</c:v>
                </c:pt>
                <c:pt idx="64">
                  <c:v>14.36799612480273</c:v>
                </c:pt>
                <c:pt idx="65">
                  <c:v>14.368683881885325</c:v>
                </c:pt>
                <c:pt idx="66">
                  <c:v>14.369305660741372</c:v>
                </c:pt>
                <c:pt idx="67">
                  <c:v>14.369862996928573</c:v>
                </c:pt>
                <c:pt idx="68">
                  <c:v>14.37035739899779</c:v>
                </c:pt>
                <c:pt idx="69">
                  <c:v>14.370790348908535</c:v>
                </c:pt>
                <c:pt idx="70">
                  <c:v>14.371163302439038</c:v>
                </c:pt>
                <c:pt idx="71">
                  <c:v>14.371477689590083</c:v>
                </c:pt>
                <c:pt idx="72">
                  <c:v>14.371734914983714</c:v>
                </c:pt>
                <c:pt idx="73">
                  <c:v>14.371936358256043</c:v>
                </c:pt>
                <c:pt idx="74">
                  <c:v>14.3720833744446</c:v>
                </c:pt>
                <c:pt idx="75">
                  <c:v>14.372177294370548</c:v>
                </c:pt>
                <c:pt idx="76">
                  <c:v>14.372219425015009</c:v>
                </c:pt>
                <c:pt idx="77">
                  <c:v>14.372211049890481</c:v>
                </c:pt>
                <c:pt idx="78">
                  <c:v>14.372153429407053</c:v>
                </c:pt>
                <c:pt idx="79">
                  <c:v>14.372047801233068</c:v>
                </c:pt>
                <c:pt idx="80">
                  <c:v>14.37189538065109</c:v>
                </c:pt>
                <c:pt idx="81">
                  <c:v>14.371697360908552</c:v>
                </c:pt>
                <c:pt idx="82">
                  <c:v>14.371454913563642</c:v>
                </c:pt>
                <c:pt idx="83">
                  <c:v>14.371169188826038</c:v>
                </c:pt>
                <c:pt idx="84">
                  <c:v>14.370841315893079</c:v>
                </c:pt>
                <c:pt idx="85">
                  <c:v>14.370472403280798</c:v>
                </c:pt>
                <c:pt idx="86">
                  <c:v>14.370063539150557</c:v>
                </c:pt>
                <c:pt idx="87">
                  <c:v>14.369615791630807</c:v>
                </c:pt>
                <c:pt idx="88">
                  <c:v>14.369130209134241</c:v>
                </c:pt>
                <c:pt idx="89">
                  <c:v>14.368607820670508</c:v>
                </c:pt>
                <c:pt idx="90">
                  <c:v>14.368049636154435</c:v>
                </c:pt>
                <c:pt idx="91">
                  <c:v>14.36745664670962</c:v>
                </c:pt>
                <c:pt idx="92">
                  <c:v>14.366829824967798</c:v>
                </c:pt>
                <c:pt idx="93">
                  <c:v>14.366170125364008</c:v>
                </c:pt>
                <c:pt idx="94">
                  <c:v>14.365478484427197</c:v>
                </c:pt>
                <c:pt idx="95">
                  <c:v>14.364755821066865</c:v>
                </c:pt>
                <c:pt idx="96">
                  <c:v>14.364003036855411</c:v>
                </c:pt>
                <c:pt idx="97">
                  <c:v>14.363221016306426</c:v>
                </c:pt>
                <c:pt idx="98">
                  <c:v>14.362410627149046</c:v>
                </c:pt>
                <c:pt idx="99">
                  <c:v>14.361572720598058</c:v>
                </c:pt>
                <c:pt idx="100">
                  <c:v>14.360708131620337</c:v>
                </c:pt>
                <c:pt idx="101">
                  <c:v>14.359817679197274</c:v>
                </c:pt>
                <c:pt idx="102">
                  <c:v>14.358902166583288</c:v>
                </c:pt>
                <c:pt idx="103">
                  <c:v>14.357962381560663</c:v>
                </c:pt>
                <c:pt idx="104">
                  <c:v>14.356999096690682</c:v>
                </c:pt>
                <c:pt idx="105">
                  <c:v>14.35601306956098</c:v>
                </c:pt>
                <c:pt idx="106">
                  <c:v>14.355005043029291</c:v>
                </c:pt>
                <c:pt idx="107">
                  <c:v>14.353975745463575</c:v>
                </c:pt>
                <c:pt idx="108">
                  <c:v>14.352925890978717</c:v>
                </c:pt>
                <c:pt idx="109">
                  <c:v>14.351856179669564</c:v>
                </c:pt>
                <c:pt idx="110">
                  <c:v>14.350767297840727</c:v>
                </c:pt>
                <c:pt idx="111">
                  <c:v>14.349659918232804</c:v>
                </c:pt>
                <c:pt idx="112">
                  <c:v>14.348534700245285</c:v>
                </c:pt>
                <c:pt idx="113">
                  <c:v>14.347392290156225</c:v>
                </c:pt>
                <c:pt idx="114">
                  <c:v>14.34623332133862</c:v>
                </c:pt>
                <c:pt idx="115">
                  <c:v>14.345058414473556</c:v>
                </c:pt>
                <c:pt idx="116">
                  <c:v>14.343868177760122</c:v>
                </c:pt>
                <c:pt idx="117">
                  <c:v>14.342663207122319</c:v>
                </c:pt>
                <c:pt idx="118">
                  <c:v>14.341444086412757</c:v>
                </c:pt>
                <c:pt idx="119">
                  <c:v>14.340211387613412</c:v>
                </c:pt>
                <c:pt idx="120">
                  <c:v>14.338965671033366</c:v>
                </c:pt>
                <c:pt idx="121">
                  <c:v>14.337707485503405</c:v>
                </c:pt>
                <c:pt idx="122">
                  <c:v>14.336437368567999</c:v>
                </c:pt>
                <c:pt idx="123">
                  <c:v>14.335155846674152</c:v>
                </c:pt>
                <c:pt idx="124">
                  <c:v>14.333863435357452</c:v>
                </c:pt>
                <c:pt idx="125">
                  <c:v>14.332560639425518</c:v>
                </c:pt>
                <c:pt idx="126">
                  <c:v>14.331247953138359</c:v>
                </c:pt>
                <c:pt idx="127">
                  <c:v>14.329925860386329</c:v>
                </c:pt>
                <c:pt idx="128">
                  <c:v>14.328594834865083</c:v>
                </c:pt>
                <c:pt idx="129">
                  <c:v>14.327255340248147</c:v>
                </c:pt>
                <c:pt idx="130">
                  <c:v>14.325907830356721</c:v>
                </c:pt>
                <c:pt idx="131">
                  <c:v>14.324552749327047</c:v>
                </c:pt>
                <c:pt idx="132">
                  <c:v>14.323190531774955</c:v>
                </c:pt>
                <c:pt idx="133">
                  <c:v>14.321821602958273</c:v>
                </c:pt>
                <c:pt idx="134">
                  <c:v>14.320446378936458</c:v>
                </c:pt>
                <c:pt idx="135">
                  <c:v>14.319065266727993</c:v>
                </c:pt>
                <c:pt idx="136">
                  <c:v>14.317678664465227</c:v>
                </c:pt>
                <c:pt idx="137">
                  <c:v>14.316286961547032</c:v>
                </c:pt>
                <c:pt idx="138">
                  <c:v>14.314890538788895</c:v>
                </c:pt>
                <c:pt idx="139">
                  <c:v>14.313489768570896</c:v>
                </c:pt>
                <c:pt idx="140">
                  <c:v>14.312085014983378</c:v>
                </c:pt>
                <c:pt idx="141">
                  <c:v>14.310676633970299</c:v>
                </c:pt>
                <c:pt idx="142">
                  <c:v>14.309264973470427</c:v>
                </c:pt>
                <c:pt idx="143">
                  <c:v>14.307850373556441</c:v>
                </c:pt>
                <c:pt idx="144">
                  <c:v>14.306433166571676</c:v>
                </c:pt>
                <c:pt idx="145">
                  <c:v>14.305013677265066</c:v>
                </c:pt>
                <c:pt idx="146">
                  <c:v>14.303592222923744</c:v>
                </c:pt>
                <c:pt idx="147">
                  <c:v>14.302169113503616</c:v>
                </c:pt>
                <c:pt idx="148">
                  <c:v>14.300744651758057</c:v>
                </c:pt>
                <c:pt idx="149">
                  <c:v>14.299319133364552</c:v>
                </c:pt>
                <c:pt idx="150">
                  <c:v>14.297892847049209</c:v>
                </c:pt>
                <c:pt idx="151">
                  <c:v>14.296466074709624</c:v>
                </c:pt>
                <c:pt idx="152">
                  <c:v>14.295039091535578</c:v>
                </c:pt>
                <c:pt idx="153">
                  <c:v>14.293612166127989</c:v>
                </c:pt>
                <c:pt idx="154">
                  <c:v>14.292185560616023</c:v>
                </c:pt>
                <c:pt idx="155">
                  <c:v>14.290759530772213</c:v>
                </c:pt>
                <c:pt idx="156">
                  <c:v>14.28933432612598</c:v>
                </c:pt>
                <c:pt idx="157">
                  <c:v>14.287910190075248</c:v>
                </c:pt>
                <c:pt idx="158">
                  <c:v>14.286487359996357</c:v>
                </c:pt>
                <c:pt idx="159">
                  <c:v>14.285066067352204</c:v>
                </c:pt>
                <c:pt idx="160">
                  <c:v>14.283646537798834</c:v>
                </c:pt>
                <c:pt idx="161">
                  <c:v>14.282228991290058</c:v>
                </c:pt>
                <c:pt idx="162">
                  <c:v>14.280813642180723</c:v>
                </c:pt>
                <c:pt idx="163">
                  <c:v>14.279400699328203</c:v>
                </c:pt>
                <c:pt idx="164">
                  <c:v>14.277990366192306</c:v>
                </c:pt>
                <c:pt idx="165">
                  <c:v>14.27658284093356</c:v>
                </c:pt>
                <c:pt idx="166">
                  <c:v>14.275178316510129</c:v>
                </c:pt>
                <c:pt idx="167">
                  <c:v>14.273776980772857</c:v>
                </c:pt>
                <c:pt idx="168">
                  <c:v>14.272379016559134</c:v>
                </c:pt>
                <c:pt idx="169">
                  <c:v>14.270984601785109</c:v>
                </c:pt>
                <c:pt idx="170">
                  <c:v>14.269593909536393</c:v>
                </c:pt>
                <c:pt idx="171">
                  <c:v>14.268207108157437</c:v>
                </c:pt>
                <c:pt idx="172">
                  <c:v>14.266824361339392</c:v>
                </c:pt>
                <c:pt idx="173">
                  <c:v>14.265445828206659</c:v>
                </c:pt>
                <c:pt idx="174">
                  <c:v>14.264071663401889</c:v>
                </c:pt>
                <c:pt idx="175">
                  <c:v>14.262702017169794</c:v>
                </c:pt>
                <c:pt idx="176">
                  <c:v>14.261337035439524</c:v>
                </c:pt>
                <c:pt idx="177">
                  <c:v>14.259976859905699</c:v>
                </c:pt>
                <c:pt idx="178">
                  <c:v>14.258621628108269</c:v>
                </c:pt>
                <c:pt idx="179">
                  <c:v>14.257271473510901</c:v>
                </c:pt>
                <c:pt idx="180">
                  <c:v>14.25592652557819</c:v>
                </c:pt>
                <c:pt idx="181">
                  <c:v>14.254586909851707</c:v>
                </c:pt>
                <c:pt idx="182">
                  <c:v>14.253252748024604</c:v>
                </c:pt>
                <c:pt idx="183">
                  <c:v>14.251924158015306</c:v>
                </c:pt>
                <c:pt idx="184">
                  <c:v>14.250601254039697</c:v>
                </c:pt>
                <c:pt idx="185">
                  <c:v>14.249284146682317</c:v>
                </c:pt>
                <c:pt idx="186">
                  <c:v>14.247972942966403</c:v>
                </c:pt>
                <c:pt idx="187">
                  <c:v>14.24666774642267</c:v>
                </c:pt>
                <c:pt idx="188">
                  <c:v>14.245368657157108</c:v>
                </c:pt>
                <c:pt idx="189">
                  <c:v>14.244075771917618</c:v>
                </c:pt>
                <c:pt idx="190">
                  <c:v>14.24278918415942</c:v>
                </c:pt>
                <c:pt idx="191">
                  <c:v>14.241508984109696</c:v>
                </c:pt>
                <c:pt idx="192">
                  <c:v>14.240235258830868</c:v>
                </c:pt>
                <c:pt idx="193">
                  <c:v>14.238968092282956</c:v>
                </c:pt>
                <c:pt idx="194">
                  <c:v>14.237707565385026</c:v>
                </c:pt>
                <c:pt idx="195">
                  <c:v>14.236453756075363</c:v>
                </c:pt>
                <c:pt idx="196">
                  <c:v>14.235206739370909</c:v>
                </c:pt>
                <c:pt idx="197">
                  <c:v>14.233966587425551</c:v>
                </c:pt>
                <c:pt idx="198">
                  <c:v>14.232733369587525</c:v>
                </c:pt>
                <c:pt idx="199">
                  <c:v>14.231507152455848</c:v>
                </c:pt>
                <c:pt idx="200">
                  <c:v>14.230287999935776</c:v>
                </c:pt>
                <c:pt idx="201">
                  <c:v>14.229075973293392</c:v>
                </c:pt>
                <c:pt idx="202">
                  <c:v>14.227871131209291</c:v>
                </c:pt>
                <c:pt idx="203">
                  <c:v>14.226673529831269</c:v>
                </c:pt>
                <c:pt idx="204">
                  <c:v>14.225483222826284</c:v>
                </c:pt>
                <c:pt idx="205">
                  <c:v>14.224300261431422</c:v>
                </c:pt>
                <c:pt idx="206">
                  <c:v>14.22312469450404</c:v>
                </c:pt>
                <c:pt idx="207">
                  <c:v>14.221956568571169</c:v>
                </c:pt>
                <c:pt idx="208">
                  <c:v>14.220795927877838</c:v>
                </c:pt>
                <c:pt idx="209">
                  <c:v>14.219642814434884</c:v>
                </c:pt>
                <c:pt idx="210">
                  <c:v>14.218497268065766</c:v>
                </c:pt>
                <c:pt idx="211">
                  <c:v>14.21735932645265</c:v>
                </c:pt>
                <c:pt idx="212">
                  <c:v>14.216229025181626</c:v>
                </c:pt>
                <c:pt idx="213">
                  <c:v>14.215106397787336</c:v>
                </c:pt>
                <c:pt idx="214">
                  <c:v>14.213991475796671</c:v>
                </c:pt>
                <c:pt idx="215">
                  <c:v>14.212884288771811</c:v>
                </c:pt>
                <c:pt idx="216">
                  <c:v>14.211784864352484</c:v>
                </c:pt>
                <c:pt idx="217">
                  <c:v>14.210693228297622</c:v>
                </c:pt>
                <c:pt idx="218">
                  <c:v>14.20960940452607</c:v>
                </c:pt>
                <c:pt idx="219">
                  <c:v>14.208533415156888</c:v>
                </c:pt>
                <c:pt idx="220">
                  <c:v>14.207465280548703</c:v>
                </c:pt>
                <c:pt idx="221">
                  <c:v>14.206405019338519</c:v>
                </c:pt>
                <c:pt idx="222">
                  <c:v>14.205352648479908</c:v>
                </c:pt>
                <c:pt idx="223">
                  <c:v>14.204308183280334</c:v>
                </c:pt>
                <c:pt idx="224">
                  <c:v>14.203271637438085</c:v>
                </c:pt>
                <c:pt idx="225">
                  <c:v>14.20224302307842</c:v>
                </c:pt>
                <c:pt idx="226">
                  <c:v>14.201222350788999</c:v>
                </c:pt>
                <c:pt idx="227">
                  <c:v>14.200209629655024</c:v>
                </c:pt>
                <c:pt idx="228">
                  <c:v>14.199204867293314</c:v>
                </c:pt>
                <c:pt idx="229">
                  <c:v>14.198208069886231</c:v>
                </c:pt>
                <c:pt idx="230">
                  <c:v>14.197219242214665</c:v>
                </c:pt>
                <c:pt idx="231">
                  <c:v>14.196238387690684</c:v>
                </c:pt>
                <c:pt idx="232">
                  <c:v>14.195265508389387</c:v>
                </c:pt>
                <c:pt idx="233">
                  <c:v>14.194300605080468</c:v>
                </c:pt>
                <c:pt idx="234">
                  <c:v>14.193343677258973</c:v>
                </c:pt>
                <c:pt idx="235">
                  <c:v>14.192394723175594</c:v>
                </c:pt>
                <c:pt idx="236">
                  <c:v>14.191453739866544</c:v>
                </c:pt>
                <c:pt idx="237">
                  <c:v>14.190520723182743</c:v>
                </c:pt>
                <c:pt idx="238">
                  <c:v>14.189595667818544</c:v>
                </c:pt>
                <c:pt idx="239">
                  <c:v>14.188678567339919</c:v>
                </c:pt>
                <c:pt idx="240">
                  <c:v>14.187769414212269</c:v>
                </c:pt>
                <c:pt idx="241">
                  <c:v>14.186868199827597</c:v>
                </c:pt>
                <c:pt idx="242">
                  <c:v>14.185974914531151</c:v>
                </c:pt>
                <c:pt idx="243">
                  <c:v>14.185089547647788</c:v>
                </c:pt>
                <c:pt idx="244">
                  <c:v>14.184212087507708</c:v>
                </c:pt>
                <c:pt idx="245">
                  <c:v>14.183342521471731</c:v>
                </c:pt>
                <c:pt idx="246">
                  <c:v>14.182480835956191</c:v>
                </c:pt>
                <c:pt idx="247">
                  <c:v>14.181627016457332</c:v>
                </c:pt>
                <c:pt idx="248">
                  <c:v>14.180781047575231</c:v>
                </c:pt>
                <c:pt idx="249">
                  <c:v>14.179942913037348</c:v>
                </c:pt>
                <c:pt idx="250">
                  <c:v>14.179112595721644</c:v>
                </c:pt>
                <c:pt idx="251">
                  <c:v>14.17829007767919</c:v>
                </c:pt>
                <c:pt idx="252">
                  <c:v>14.177475340156409</c:v>
                </c:pt>
                <c:pt idx="253">
                  <c:v>14.176668363616995</c:v>
                </c:pt>
                <c:pt idx="254">
                  <c:v>14.175869127763319</c:v>
                </c:pt>
                <c:pt idx="255">
                  <c:v>14.17507761155743</c:v>
                </c:pt>
                <c:pt idx="256">
                  <c:v>14.174293793241777</c:v>
                </c:pt>
                <c:pt idx="257">
                  <c:v>14.173517650359413</c:v>
                </c:pt>
                <c:pt idx="258">
                  <c:v>14.172749159773911</c:v>
                </c:pt>
                <c:pt idx="259">
                  <c:v>14.171988297688909</c:v>
                </c:pt>
                <c:pt idx="260">
                  <c:v>14.171235039667263</c:v>
                </c:pt>
                <c:pt idx="261">
                  <c:v>14.170489360649752</c:v>
                </c:pt>
                <c:pt idx="262">
                  <c:v>14.16975123497366</c:v>
                </c:pt>
                <c:pt idx="263">
                  <c:v>14.169020636390762</c:v>
                </c:pt>
                <c:pt idx="264">
                  <c:v>14.168297538085085</c:v>
                </c:pt>
                <c:pt idx="265">
                  <c:v>14.167581912690386</c:v>
                </c:pt>
                <c:pt idx="266">
                  <c:v>14.166873732307161</c:v>
                </c:pt>
                <c:pt idx="267">
                  <c:v>14.16617296851943</c:v>
                </c:pt>
                <c:pt idx="268">
                  <c:v>14.165479592411167</c:v>
                </c:pt>
                <c:pt idx="269">
                  <c:v>14.164793574582424</c:v>
                </c:pt>
                <c:pt idx="270">
                  <c:v>14.164114885165112</c:v>
                </c:pt>
                <c:pt idx="271">
                  <c:v>14.163443493838557</c:v>
                </c:pt>
                <c:pt idx="272">
                  <c:v>14.162779369844625</c:v>
                </c:pt>
                <c:pt idx="273">
                  <c:v>14.162122482002705</c:v>
                </c:pt>
                <c:pt idx="274">
                  <c:v>14.16147279872424</c:v>
                </c:pt>
                <c:pt idx="275">
                  <c:v>14.160830288027171</c:v>
                </c:pt>
                <c:pt idx="276">
                  <c:v>14.160194917549852</c:v>
                </c:pt>
                <c:pt idx="277">
                  <c:v>14.159566654564903</c:v>
                </c:pt>
                <c:pt idx="278">
                  <c:v>14.158945465992723</c:v>
                </c:pt>
                <c:pt idx="279">
                  <c:v>14.158331318414664</c:v>
                </c:pt>
                <c:pt idx="280">
                  <c:v>14.157724178086006</c:v>
                </c:pt>
                <c:pt idx="281">
                  <c:v>14.157124010948706</c:v>
                </c:pt>
                <c:pt idx="282">
                  <c:v>14.156530782643827</c:v>
                </c:pt>
                <c:pt idx="283">
                  <c:v>14.155944458523727</c:v>
                </c:pt>
                <c:pt idx="284">
                  <c:v>14.155365003664077</c:v>
                </c:pt>
                <c:pt idx="285">
                  <c:v>14.154792382875513</c:v>
                </c:pt>
                <c:pt idx="286">
                  <c:v>14.154226560715099</c:v>
                </c:pt>
                <c:pt idx="287">
                  <c:v>14.153667501497647</c:v>
                </c:pt>
                <c:pt idx="288">
                  <c:v>14.153115169306707</c:v>
                </c:pt>
                <c:pt idx="289">
                  <c:v>14.152569528005298</c:v>
                </c:pt>
                <c:pt idx="290">
                  <c:v>14.152030541246518</c:v>
                </c:pt>
                <c:pt idx="291">
                  <c:v>14.151498172483912</c:v>
                </c:pt>
                <c:pt idx="292">
                  <c:v>14.150972384981575</c:v>
                </c:pt>
                <c:pt idx="293">
                  <c:v>14.150453141824038</c:v>
                </c:pt>
                <c:pt idx="294">
                  <c:v>14.149940405926031</c:v>
                </c:pt>
                <c:pt idx="295">
                  <c:v>14.149434140041972</c:v>
                </c:pt>
                <c:pt idx="296">
                  <c:v>14.148934306775306</c:v>
                </c:pt>
                <c:pt idx="297">
                  <c:v>14.148440868587508</c:v>
                </c:pt>
                <c:pt idx="298">
                  <c:v>14.147953787807154</c:v>
                </c:pt>
                <c:pt idx="299">
                  <c:v>14.147473026638501</c:v>
                </c:pt>
                <c:pt idx="300">
                  <c:v>14.146998547170121</c:v>
                </c:pt>
                <c:pt idx="301">
                  <c:v>14.146530311383199</c:v>
                </c:pt>
                <c:pt idx="302">
                  <c:v>14.146068281159696</c:v>
                </c:pt>
                <c:pt idx="303">
                  <c:v>14.145612418290421</c:v>
                </c:pt>
                <c:pt idx="304">
                  <c:v>14.145162684482759</c:v>
                </c:pt>
                <c:pt idx="305">
                  <c:v>14.144719041368315</c:v>
                </c:pt>
                <c:pt idx="306">
                  <c:v>14.144281450510498</c:v>
                </c:pt>
                <c:pt idx="307">
                  <c:v>14.143849873411686</c:v>
                </c:pt>
                <c:pt idx="308">
                  <c:v>14.143424271520487</c:v>
                </c:pt>
                <c:pt idx="309">
                  <c:v>14.143004606238652</c:v>
                </c:pt>
                <c:pt idx="310">
                  <c:v>14.142590838927948</c:v>
                </c:pt>
                <c:pt idx="311">
                  <c:v>14.142182930916803</c:v>
                </c:pt>
                <c:pt idx="312">
                  <c:v>14.141780843506858</c:v>
                </c:pt>
                <c:pt idx="313">
                  <c:v>14.141384537979306</c:v>
                </c:pt>
                <c:pt idx="314">
                  <c:v>14.140993975601091</c:v>
                </c:pt>
                <c:pt idx="315">
                  <c:v>14.140609117631087</c:v>
                </c:pt>
                <c:pt idx="316">
                  <c:v>14.140229925325931</c:v>
                </c:pt>
                <c:pt idx="317">
                  <c:v>14.139856359945879</c:v>
                </c:pt>
                <c:pt idx="318">
                  <c:v>14.139488382760423</c:v>
                </c:pt>
                <c:pt idx="319">
                  <c:v>14.139125955053888</c:v>
                </c:pt>
                <c:pt idx="320">
                  <c:v>14.138769038130761</c:v>
                </c:pt>
                <c:pt idx="321">
                  <c:v>14.138417593320973</c:v>
                </c:pt>
                <c:pt idx="322">
                  <c:v>14.138071581985056</c:v>
                </c:pt>
                <c:pt idx="323">
                  <c:v>14.137730965519136</c:v>
                </c:pt>
                <c:pt idx="324">
                  <c:v>14.137395705359834</c:v>
                </c:pt>
                <c:pt idx="325">
                  <c:v>14.13706576298901</c:v>
                </c:pt>
                <c:pt idx="326">
                  <c:v>14.13674109993841</c:v>
                </c:pt>
                <c:pt idx="327">
                  <c:v>14.136421677794297</c:v>
                </c:pt>
                <c:pt idx="328">
                  <c:v>14.136107458201685</c:v>
                </c:pt>
                <c:pt idx="329">
                  <c:v>14.135798402868849</c:v>
                </c:pt>
                <c:pt idx="330">
                  <c:v>14.13549447357132</c:v>
                </c:pt>
                <c:pt idx="331">
                  <c:v>14.135195632156172</c:v>
                </c:pt>
                <c:pt idx="332">
                  <c:v>14.134901840545865</c:v>
                </c:pt>
                <c:pt idx="333">
                  <c:v>14.134613060742129</c:v>
                </c:pt>
                <c:pt idx="334">
                  <c:v>14.134329254829803</c:v>
                </c:pt>
                <c:pt idx="335">
                  <c:v>14.13405038498048</c:v>
                </c:pt>
                <c:pt idx="336">
                  <c:v>14.133776413456056</c:v>
                </c:pt>
                <c:pt idx="337">
                  <c:v>14.133507302612248</c:v>
                </c:pt>
                <c:pt idx="338">
                  <c:v>14.133243014901931</c:v>
                </c:pt>
                <c:pt idx="339">
                  <c:v>14.132983512878482</c:v>
                </c:pt>
                <c:pt idx="340">
                  <c:v>14.132728759198931</c:v>
                </c:pt>
                <c:pt idx="341">
                  <c:v>14.132478716627084</c:v>
                </c:pt>
                <c:pt idx="342">
                  <c:v>14.132233348036527</c:v>
                </c:pt>
                <c:pt idx="343">
                  <c:v>14.13199261641358</c:v>
                </c:pt>
                <c:pt idx="344">
                  <c:v>14.131756484860158</c:v>
                </c:pt>
                <c:pt idx="345">
                  <c:v>14.131524916596483</c:v>
                </c:pt>
                <c:pt idx="346">
                  <c:v>14.131297874963789</c:v>
                </c:pt>
                <c:pt idx="347">
                  <c:v>14.131075323426989</c:v>
                </c:pt>
                <c:pt idx="348">
                  <c:v>14.130857225577031</c:v>
                </c:pt>
                <c:pt idx="349">
                  <c:v>14.130643545133537</c:v>
                </c:pt>
                <c:pt idx="350">
                  <c:v>14.130434245947022</c:v>
                </c:pt>
                <c:pt idx="351">
                  <c:v>14.130229292001296</c:v>
                </c:pt>
                <c:pt idx="352">
                  <c:v>14.130028647415593</c:v>
                </c:pt>
                <c:pt idx="353">
                  <c:v>14.129832276446797</c:v>
                </c:pt>
                <c:pt idx="354">
                  <c:v>14.129640143491473</c:v>
                </c:pt>
                <c:pt idx="355">
                  <c:v>14.129452213087902</c:v>
                </c:pt>
                <c:pt idx="356">
                  <c:v>14.129268449917998</c:v>
                </c:pt>
                <c:pt idx="357">
                  <c:v>14.12908881880921</c:v>
                </c:pt>
                <c:pt idx="358">
                  <c:v>14.12891328473631</c:v>
                </c:pt>
                <c:pt idx="359">
                  <c:v>14.128741812823176</c:v>
                </c:pt>
                <c:pt idx="360">
                  <c:v>14.12857436834447</c:v>
                </c:pt>
                <c:pt idx="361">
                  <c:v>14.128410916727185</c:v>
                </c:pt>
                <c:pt idx="362">
                  <c:v>14.12825142355234</c:v>
                </c:pt>
                <c:pt idx="363">
                  <c:v>14.128095854556388</c:v>
                </c:pt>
                <c:pt idx="364">
                  <c:v>14.127944175632678</c:v>
                </c:pt>
                <c:pt idx="365">
                  <c:v>14.127796352832899</c:v>
                </c:pt>
                <c:pt idx="366">
                  <c:v>14.127652352368326</c:v>
                </c:pt>
                <c:pt idx="367">
                  <c:v>14.127512140611209</c:v>
                </c:pt>
                <c:pt idx="368">
                  <c:v>14.127375684095899</c:v>
                </c:pt>
                <c:pt idx="369">
                  <c:v>14.127242949520102</c:v>
                </c:pt>
                <c:pt idx="370">
                  <c:v>14.127113903745926</c:v>
                </c:pt>
                <c:pt idx="371">
                  <c:v>14.126988513801031</c:v>
                </c:pt>
                <c:pt idx="372">
                  <c:v>14.126866746879641</c:v>
                </c:pt>
                <c:pt idx="373">
                  <c:v>14.126748570343484</c:v>
                </c:pt>
                <c:pt idx="374">
                  <c:v>14.126633951722734</c:v>
                </c:pt>
                <c:pt idx="375">
                  <c:v>14.126522858716939</c:v>
                </c:pt>
                <c:pt idx="376">
                  <c:v>14.126415259195779</c:v>
                </c:pt>
                <c:pt idx="377">
                  <c:v>14.126311121199929</c:v>
                </c:pt>
                <c:pt idx="378">
                  <c:v>14.126210412941841</c:v>
                </c:pt>
                <c:pt idx="379">
                  <c:v>14.126113102806336</c:v>
                </c:pt>
                <c:pt idx="380">
                  <c:v>14.126019159351344</c:v>
                </c:pt>
                <c:pt idx="381">
                  <c:v>14.125928551308586</c:v>
                </c:pt>
                <c:pt idx="382">
                  <c:v>14.12584124758407</c:v>
                </c:pt>
                <c:pt idx="383">
                  <c:v>14.125757217258638</c:v>
                </c:pt>
                <c:pt idx="384">
                  <c:v>14.125676429588596</c:v>
                </c:pt>
                <c:pt idx="385">
                  <c:v>14.125598854006016</c:v>
                </c:pt>
                <c:pt idx="386">
                  <c:v>14.125524460119365</c:v>
                </c:pt>
                <c:pt idx="387">
                  <c:v>14.125453217713702</c:v>
                </c:pt>
                <c:pt idx="388">
                  <c:v>14.125385096751209</c:v>
                </c:pt>
                <c:pt idx="389">
                  <c:v>14.125320067371483</c:v>
                </c:pt>
                <c:pt idx="390">
                  <c:v>14.125258099891758</c:v>
                </c:pt>
                <c:pt idx="391">
                  <c:v>14.125199164807277</c:v>
                </c:pt>
                <c:pt idx="392">
                  <c:v>14.125143232791437</c:v>
                </c:pt>
                <c:pt idx="393">
                  <c:v>14.125090274696127</c:v>
                </c:pt>
                <c:pt idx="394">
                  <c:v>14.12504026155168</c:v>
                </c:pt>
                <c:pt idx="395">
                  <c:v>14.124993164567279</c:v>
                </c:pt>
                <c:pt idx="396">
                  <c:v>14.124948955130879</c:v>
                </c:pt>
                <c:pt idx="397">
                  <c:v>14.124907604809334</c:v>
                </c:pt>
                <c:pt idx="398">
                  <c:v>14.124869085348536</c:v>
                </c:pt>
                <c:pt idx="399">
                  <c:v>14.124833368673384</c:v>
                </c:pt>
                <c:pt idx="400">
                  <c:v>14.124800426887752</c:v>
                </c:pt>
                <c:pt idx="401">
                  <c:v>14.124770232274543</c:v>
                </c:pt>
                <c:pt idx="402">
                  <c:v>14.124742757295605</c:v>
                </c:pt>
                <c:pt idx="403">
                  <c:v>14.124717974591672</c:v>
                </c:pt>
                <c:pt idx="404">
                  <c:v>14.12469585698226</c:v>
                </c:pt>
                <c:pt idx="405">
                  <c:v>14.124676377465551</c:v>
                </c:pt>
                <c:pt idx="406">
                  <c:v>14.12465950921824</c:v>
                </c:pt>
                <c:pt idx="407">
                  <c:v>14.124645225595467</c:v>
                </c:pt>
                <c:pt idx="408">
                  <c:v>14.1246335001304</c:v>
                </c:pt>
                <c:pt idx="409">
                  <c:v>14.12462430653434</c:v>
                </c:pt>
                <c:pt idx="410">
                  <c:v>14.124617618696234</c:v>
                </c:pt>
                <c:pt idx="411">
                  <c:v>14.124613410682517</c:v>
                </c:pt>
                <c:pt idx="412">
                  <c:v>14.124611656736953</c:v>
                </c:pt>
                <c:pt idx="413">
                  <c:v>14.124612331280129</c:v>
                </c:pt>
                <c:pt idx="414">
                  <c:v>14.124615408909346</c:v>
                </c:pt>
                <c:pt idx="415">
                  <c:v>14.124620864398207</c:v>
                </c:pt>
                <c:pt idx="416">
                  <c:v>14.124628672696261</c:v>
                </c:pt>
                <c:pt idx="417">
                  <c:v>14.124638808928713</c:v>
                </c:pt>
                <c:pt idx="418">
                  <c:v>14.124651248395971</c:v>
                </c:pt>
                <c:pt idx="419">
                  <c:v>14.124665966573291</c:v>
                </c:pt>
                <c:pt idx="420">
                  <c:v>14.124682939110421</c:v>
                </c:pt>
                <c:pt idx="421">
                  <c:v>14.124702141831037</c:v>
                </c:pt>
                <c:pt idx="422">
                  <c:v>14.124723550732465</c:v>
                </c:pt>
                <c:pt idx="423">
                  <c:v>14.124747141985106</c:v>
                </c:pt>
                <c:pt idx="424">
                  <c:v>14.124772891932057</c:v>
                </c:pt>
                <c:pt idx="425">
                  <c:v>14.124800777088598</c:v>
                </c:pt>
                <c:pt idx="426">
                  <c:v>14.124830774141595</c:v>
                </c:pt>
                <c:pt idx="427">
                  <c:v>14.124862859949182</c:v>
                </c:pt>
                <c:pt idx="428">
                  <c:v>14.124897011540138</c:v>
                </c:pt>
                <c:pt idx="429">
                  <c:v>14.124933206113299</c:v>
                </c:pt>
                <c:pt idx="430">
                  <c:v>14.124971421037102</c:v>
                </c:pt>
                <c:pt idx="431">
                  <c:v>14.125011633849027</c:v>
                </c:pt>
                <c:pt idx="432">
                  <c:v>14.125053822254973</c:v>
                </c:pt>
                <c:pt idx="433">
                  <c:v>14.125097964128663</c:v>
                </c:pt>
                <c:pt idx="434">
                  <c:v>14.125144037511195</c:v>
                </c:pt>
                <c:pt idx="435">
                  <c:v>14.125192020610267</c:v>
                </c:pt>
                <c:pt idx="436">
                  <c:v>14.125241891799645</c:v>
                </c:pt>
                <c:pt idx="437">
                  <c:v>14.125293629618607</c:v>
                </c:pt>
                <c:pt idx="438">
                  <c:v>14.125347212771167</c:v>
                </c:pt>
                <c:pt idx="439">
                  <c:v>14.125402620125582</c:v>
                </c:pt>
                <c:pt idx="440">
                  <c:v>14.125459830713583</c:v>
                </c:pt>
                <c:pt idx="441">
                  <c:v>14.125518823729832</c:v>
                </c:pt>
                <c:pt idx="442">
                  <c:v>14.1255795785312</c:v>
                </c:pt>
                <c:pt idx="443">
                  <c:v>14.125642074636048</c:v>
                </c:pt>
                <c:pt idx="444">
                  <c:v>14.125706291723672</c:v>
                </c:pt>
                <c:pt idx="445">
                  <c:v>14.125772209633469</c:v>
                </c:pt>
                <c:pt idx="446">
                  <c:v>14.125839808364415</c:v>
                </c:pt>
                <c:pt idx="447">
                  <c:v>14.125909068074161</c:v>
                </c:pt>
                <c:pt idx="448">
                  <c:v>14.125979969078539</c:v>
                </c:pt>
                <c:pt idx="449">
                  <c:v>14.126052491850682</c:v>
                </c:pt>
                <c:pt idx="450">
                  <c:v>14.126126617020374</c:v>
                </c:pt>
                <c:pt idx="451">
                  <c:v>14.12620232537336</c:v>
                </c:pt>
                <c:pt idx="452">
                  <c:v>14.126279597850511</c:v>
                </c:pt>
                <c:pt idx="453">
                  <c:v>14.126358415547235</c:v>
                </c:pt>
                <c:pt idx="454">
                  <c:v>14.126438759712601</c:v>
                </c:pt>
                <c:pt idx="455">
                  <c:v>14.12652061174866</c:v>
                </c:pt>
                <c:pt idx="456">
                  <c:v>14.126603953209704</c:v>
                </c:pt>
                <c:pt idx="457">
                  <c:v>14.126688765801433</c:v>
                </c:pt>
                <c:pt idx="458">
                  <c:v>14.126775031380333</c:v>
                </c:pt>
                <c:pt idx="459">
                  <c:v>14.126862731952784</c:v>
                </c:pt>
                <c:pt idx="460">
                  <c:v>14.126951849674363</c:v>
                </c:pt>
                <c:pt idx="461">
                  <c:v>14.127042366849029</c:v>
                </c:pt>
                <c:pt idx="462">
                  <c:v>14.12713426592842</c:v>
                </c:pt>
                <c:pt idx="463">
                  <c:v>14.127227529511011</c:v>
                </c:pt>
                <c:pt idx="464">
                  <c:v>14.127322140341359</c:v>
                </c:pt>
                <c:pt idx="465">
                  <c:v>14.127418081309283</c:v>
                </c:pt>
                <c:pt idx="466">
                  <c:v>14.127515335449159</c:v>
                </c:pt>
                <c:pt idx="467">
                  <c:v>14.127613885939105</c:v>
                </c:pt>
                <c:pt idx="468">
                  <c:v>14.127713716100088</c:v>
                </c:pt>
                <c:pt idx="469">
                  <c:v>14.127814809395268</c:v>
                </c:pt>
                <c:pt idx="470">
                  <c:v>14.12791714942918</c:v>
                </c:pt>
                <c:pt idx="471">
                  <c:v>14.128020719946877</c:v>
                </c:pt>
                <c:pt idx="472">
                  <c:v>14.128125504833132</c:v>
                </c:pt>
                <c:pt idx="473">
                  <c:v>14.12823148811173</c:v>
                </c:pt>
                <c:pt idx="474">
                  <c:v>14.128338653944583</c:v>
                </c:pt>
                <c:pt idx="475">
                  <c:v>14.128446986630937</c:v>
                </c:pt>
                <c:pt idx="476">
                  <c:v>14.128556470606624</c:v>
                </c:pt>
                <c:pt idx="477">
                  <c:v>14.12866709044318</c:v>
                </c:pt>
                <c:pt idx="478">
                  <c:v>14.128778830847089</c:v>
                </c:pt>
                <c:pt idx="479">
                  <c:v>14.128891676659006</c:v>
                </c:pt>
                <c:pt idx="480">
                  <c:v>14.12900561285284</c:v>
                </c:pt>
                <c:pt idx="481">
                  <c:v>14.129120624535085</c:v>
                </c:pt>
                <c:pt idx="482">
                  <c:v>14.129236696943902</c:v>
                </c:pt>
                <c:pt idx="483">
                  <c:v>14.12935381544842</c:v>
                </c:pt>
                <c:pt idx="484">
                  <c:v>14.129471965547769</c:v>
                </c:pt>
                <c:pt idx="485">
                  <c:v>14.129591132870466</c:v>
                </c:pt>
                <c:pt idx="486">
                  <c:v>14.129711303173442</c:v>
                </c:pt>
                <c:pt idx="487">
                  <c:v>14.129832462341362</c:v>
                </c:pt>
                <c:pt idx="488">
                  <c:v>14.129954596385708</c:v>
                </c:pt>
                <c:pt idx="489">
                  <c:v>14.130077691444054</c:v>
                </c:pt>
                <c:pt idx="490">
                  <c:v>14.130201733779257</c:v>
                </c:pt>
                <c:pt idx="491">
                  <c:v>14.130326709778561</c:v>
                </c:pt>
                <c:pt idx="492">
                  <c:v>14.130452605952936</c:v>
                </c:pt>
                <c:pt idx="493">
                  <c:v>14.13057940893616</c:v>
                </c:pt>
                <c:pt idx="494">
                  <c:v>14.130707105484053</c:v>
                </c:pt>
                <c:pt idx="495">
                  <c:v>14.130835682473686</c:v>
                </c:pt>
                <c:pt idx="496">
                  <c:v>14.130965126902595</c:v>
                </c:pt>
                <c:pt idx="497">
                  <c:v>14.13109542588793</c:v>
                </c:pt>
                <c:pt idx="498">
                  <c:v>14.131226566665678</c:v>
                </c:pt>
                <c:pt idx="499">
                  <c:v>14.131358536589955</c:v>
                </c:pt>
                <c:pt idx="500">
                  <c:v>14.131491323132073</c:v>
                </c:pt>
                <c:pt idx="501">
                  <c:v>14.131624913879781</c:v>
                </c:pt>
                <c:pt idx="502">
                  <c:v>14.131759296536561</c:v>
                </c:pt>
                <c:pt idx="503">
                  <c:v>14.13189445892078</c:v>
                </c:pt>
                <c:pt idx="504">
                  <c:v>14.132030388964868</c:v>
                </c:pt>
                <c:pt idx="505">
                  <c:v>14.132167074714562</c:v>
                </c:pt>
                <c:pt idx="506">
                  <c:v>14.132304504328141</c:v>
                </c:pt>
                <c:pt idx="507">
                  <c:v>14.132442666075629</c:v>
                </c:pt>
                <c:pt idx="508">
                  <c:v>14.132581548338052</c:v>
                </c:pt>
                <c:pt idx="509">
                  <c:v>14.132721139606531</c:v>
                </c:pt>
                <c:pt idx="510">
                  <c:v>14.132861428481668</c:v>
                </c:pt>
                <c:pt idx="511">
                  <c:v>14.133002403672679</c:v>
                </c:pt>
                <c:pt idx="512">
                  <c:v>14.133144053996659</c:v>
                </c:pt>
                <c:pt idx="513">
                  <c:v>14.133286368377762</c:v>
                </c:pt>
                <c:pt idx="514">
                  <c:v>14.133429335846559</c:v>
                </c:pt>
                <c:pt idx="515">
                  <c:v>14.133572945539052</c:v>
                </c:pt>
                <c:pt idx="516">
                  <c:v>14.133717186696181</c:v>
                </c:pt>
                <c:pt idx="517">
                  <c:v>14.133862048662849</c:v>
                </c:pt>
                <c:pt idx="518">
                  <c:v>14.13400752088727</c:v>
                </c:pt>
                <c:pt idx="519">
                  <c:v>14.134153592920207</c:v>
                </c:pt>
                <c:pt idx="520">
                  <c:v>14.134300254414157</c:v>
                </c:pt>
                <c:pt idx="521">
                  <c:v>14.134447495122737</c:v>
                </c:pt>
                <c:pt idx="522">
                  <c:v>14.134595304899801</c:v>
                </c:pt>
                <c:pt idx="523">
                  <c:v>14.134743673698713</c:v>
                </c:pt>
                <c:pt idx="524">
                  <c:v>14.134892591571724</c:v>
                </c:pt>
                <c:pt idx="525">
                  <c:v>14.13504204866911</c:v>
                </c:pt>
                <c:pt idx="526">
                  <c:v>14.135192035238475</c:v>
                </c:pt>
                <c:pt idx="527">
                  <c:v>14.135342541624052</c:v>
                </c:pt>
                <c:pt idx="528">
                  <c:v>14.135493558265955</c:v>
                </c:pt>
                <c:pt idx="529">
                  <c:v>14.135645075699399</c:v>
                </c:pt>
                <c:pt idx="530">
                  <c:v>14.135797084554081</c:v>
                </c:pt>
                <c:pt idx="531">
                  <c:v>14.135949575553376</c:v>
                </c:pt>
                <c:pt idx="532">
                  <c:v>14.136102539513695</c:v>
                </c:pt>
                <c:pt idx="533">
                  <c:v>14.136255967343692</c:v>
                </c:pt>
                <c:pt idx="534">
                  <c:v>14.136409850043584</c:v>
                </c:pt>
                <c:pt idx="535">
                  <c:v>14.13656417870448</c:v>
                </c:pt>
                <c:pt idx="536">
                  <c:v>14.136718944507631</c:v>
                </c:pt>
                <c:pt idx="537">
                  <c:v>14.136874138723776</c:v>
                </c:pt>
                <c:pt idx="538">
                  <c:v>14.137029752712426</c:v>
                </c:pt>
                <c:pt idx="539">
                  <c:v>14.13718577792109</c:v>
                </c:pt>
                <c:pt idx="540">
                  <c:v>14.137342205884739</c:v>
                </c:pt>
                <c:pt idx="541">
                  <c:v>14.137499028225008</c:v>
                </c:pt>
                <c:pt idx="542">
                  <c:v>14.137656236649555</c:v>
                </c:pt>
                <c:pt idx="543">
                  <c:v>14.137813822951383</c:v>
                </c:pt>
                <c:pt idx="544">
                  <c:v>14.137971779008085</c:v>
                </c:pt>
                <c:pt idx="545">
                  <c:v>14.138130096781287</c:v>
                </c:pt>
                <c:pt idx="546">
                  <c:v>14.138288768315977</c:v>
                </c:pt>
                <c:pt idx="547">
                  <c:v>14.138447785739693</c:v>
                </c:pt>
                <c:pt idx="548">
                  <c:v>14.138607141261982</c:v>
                </c:pt>
                <c:pt idx="549">
                  <c:v>14.138766827173788</c:v>
                </c:pt>
                <c:pt idx="550">
                  <c:v>14.138926835846632</c:v>
                </c:pt>
                <c:pt idx="551">
                  <c:v>14.139087159732089</c:v>
                </c:pt>
                <c:pt idx="552">
                  <c:v>14.139247791361109</c:v>
                </c:pt>
                <c:pt idx="553">
                  <c:v>14.139408723343362</c:v>
                </c:pt>
                <c:pt idx="554">
                  <c:v>14.139569948366582</c:v>
                </c:pt>
                <c:pt idx="555">
                  <c:v>14.139731459195936</c:v>
                </c:pt>
                <c:pt idx="556">
                  <c:v>14.139893248673463</c:v>
                </c:pt>
                <c:pt idx="557">
                  <c:v>14.140055309717315</c:v>
                </c:pt>
                <c:pt idx="558">
                  <c:v>14.140217635321184</c:v>
                </c:pt>
                <c:pt idx="559">
                  <c:v>14.140380218553727</c:v>
                </c:pt>
                <c:pt idx="560">
                  <c:v>14.140543052557897</c:v>
                </c:pt>
                <c:pt idx="561">
                  <c:v>14.14070613055034</c:v>
                </c:pt>
                <c:pt idx="562">
                  <c:v>14.140869445820737</c:v>
                </c:pt>
                <c:pt idx="563">
                  <c:v>14.141032991731262</c:v>
                </c:pt>
                <c:pt idx="564">
                  <c:v>14.141196761715946</c:v>
                </c:pt>
                <c:pt idx="565">
                  <c:v>14.141360749280096</c:v>
                </c:pt>
                <c:pt idx="566">
                  <c:v>14.141524947999606</c:v>
                </c:pt>
                <c:pt idx="567">
                  <c:v>14.141689351520515</c:v>
                </c:pt>
                <c:pt idx="568">
                  <c:v>14.14185395355827</c:v>
                </c:pt>
                <c:pt idx="569">
                  <c:v>14.142018747897222</c:v>
                </c:pt>
                <c:pt idx="570">
                  <c:v>14.142183728390023</c:v>
                </c:pt>
                <c:pt idx="571">
                  <c:v>14.142348888957024</c:v>
                </c:pt>
                <c:pt idx="572">
                  <c:v>14.142514223585746</c:v>
                </c:pt>
                <c:pt idx="573">
                  <c:v>14.14267972633021</c:v>
                </c:pt>
                <c:pt idx="574">
                  <c:v>14.142845391310498</c:v>
                </c:pt>
                <c:pt idx="575">
                  <c:v>14.143011212712086</c:v>
                </c:pt>
                <c:pt idx="576">
                  <c:v>14.143177184785284</c:v>
                </c:pt>
                <c:pt idx="577">
                  <c:v>14.143343301844791</c:v>
                </c:pt>
                <c:pt idx="578">
                  <c:v>14.143509558268974</c:v>
                </c:pt>
                <c:pt idx="579">
                  <c:v>14.143675948499412</c:v>
                </c:pt>
                <c:pt idx="580">
                  <c:v>14.143842467040368</c:v>
                </c:pt>
                <c:pt idx="581">
                  <c:v>14.144009108458144</c:v>
                </c:pt>
                <c:pt idx="582">
                  <c:v>14.14417586738066</c:v>
                </c:pt>
                <c:pt idx="583">
                  <c:v>14.144342738496807</c:v>
                </c:pt>
                <c:pt idx="584">
                  <c:v>14.14450971655603</c:v>
                </c:pt>
                <c:pt idx="585">
                  <c:v>14.144676796367639</c:v>
                </c:pt>
                <c:pt idx="586">
                  <c:v>14.144843972800448</c:v>
                </c:pt>
                <c:pt idx="587">
                  <c:v>14.145011240782157</c:v>
                </c:pt>
                <c:pt idx="588">
                  <c:v>14.145178595298781</c:v>
                </c:pt>
                <c:pt idx="589">
                  <c:v>14.145346031394324</c:v>
                </c:pt>
                <c:pt idx="590">
                  <c:v>14.145513544170019</c:v>
                </c:pt>
                <c:pt idx="591">
                  <c:v>14.145681128784027</c:v>
                </c:pt>
                <c:pt idx="592">
                  <c:v>14.14584878045082</c:v>
                </c:pt>
                <c:pt idx="593">
                  <c:v>14.146016494440673</c:v>
                </c:pt>
                <c:pt idx="594">
                  <c:v>14.146184266079231</c:v>
                </c:pt>
                <c:pt idx="595">
                  <c:v>14.14635209074695</c:v>
                </c:pt>
                <c:pt idx="596">
                  <c:v>14.146519963878635</c:v>
                </c:pt>
                <c:pt idx="597">
                  <c:v>14.146687880962961</c:v>
                </c:pt>
                <c:pt idx="598">
                  <c:v>14.14685583754196</c:v>
                </c:pt>
                <c:pt idx="599">
                  <c:v>14.147023829210536</c:v>
                </c:pt>
                <c:pt idx="600">
                  <c:v>14.147191851616014</c:v>
                </c:pt>
                <c:pt idx="601">
                  <c:v>14.14735990045768</c:v>
                </c:pt>
                <c:pt idx="602">
                  <c:v>14.147527971486195</c:v>
                </c:pt>
                <c:pt idx="603">
                  <c:v>14.1476960605033</c:v>
                </c:pt>
                <c:pt idx="604">
                  <c:v>14.147864163361202</c:v>
                </c:pt>
                <c:pt idx="605">
                  <c:v>14.148032275962175</c:v>
                </c:pt>
                <c:pt idx="606">
                  <c:v>14.148200394258126</c:v>
                </c:pt>
                <c:pt idx="607">
                  <c:v>14.148368514250077</c:v>
                </c:pt>
                <c:pt idx="608">
                  <c:v>14.148536631987763</c:v>
                </c:pt>
                <c:pt idx="609">
                  <c:v>14.14870474356913</c:v>
                </c:pt>
                <c:pt idx="610">
                  <c:v>14.148872845139993</c:v>
                </c:pt>
                <c:pt idx="611">
                  <c:v>14.149040932893442</c:v>
                </c:pt>
                <c:pt idx="612">
                  <c:v>14.149209003069551</c:v>
                </c:pt>
                <c:pt idx="613">
                  <c:v>14.149377051954826</c:v>
                </c:pt>
                <c:pt idx="614">
                  <c:v>14.149545075881843</c:v>
                </c:pt>
                <c:pt idx="615">
                  <c:v>14.14971307122881</c:v>
                </c:pt>
                <c:pt idx="616">
                  <c:v>14.149881034419099</c:v>
                </c:pt>
                <c:pt idx="617">
                  <c:v>14.15004896192087</c:v>
                </c:pt>
                <c:pt idx="618">
                  <c:v>14.150216850246643</c:v>
                </c:pt>
                <c:pt idx="619">
                  <c:v>14.150384695952823</c:v>
                </c:pt>
                <c:pt idx="620">
                  <c:v>14.150552495639367</c:v>
                </c:pt>
                <c:pt idx="621">
                  <c:v>14.150720245949366</c:v>
                </c:pt>
                <c:pt idx="622">
                  <c:v>14.150887943568581</c:v>
                </c:pt>
                <c:pt idx="623">
                  <c:v>14.151055585225048</c:v>
                </c:pt>
                <c:pt idx="624">
                  <c:v>14.15122316768873</c:v>
                </c:pt>
                <c:pt idx="625">
                  <c:v>14.15139068777107</c:v>
                </c:pt>
                <c:pt idx="626">
                  <c:v>14.151558142324649</c:v>
                </c:pt>
                <c:pt idx="627">
                  <c:v>14.151725528242686</c:v>
                </c:pt>
                <c:pt idx="628">
                  <c:v>14.151892842458814</c:v>
                </c:pt>
                <c:pt idx="629">
                  <c:v>14.152060081946495</c:v>
                </c:pt>
                <c:pt idx="630">
                  <c:v>14.15222724371883</c:v>
                </c:pt>
                <c:pt idx="631">
                  <c:v>14.152394324828045</c:v>
                </c:pt>
                <c:pt idx="632">
                  <c:v>14.152561322365177</c:v>
                </c:pt>
                <c:pt idx="633">
                  <c:v>14.152728233459655</c:v>
                </c:pt>
                <c:pt idx="634">
                  <c:v>14.152895055278991</c:v>
                </c:pt>
                <c:pt idx="635">
                  <c:v>14.153061785028376</c:v>
                </c:pt>
                <c:pt idx="636">
                  <c:v>14.153228419950281</c:v>
                </c:pt>
                <c:pt idx="637">
                  <c:v>14.153394957324172</c:v>
                </c:pt>
                <c:pt idx="638">
                  <c:v>14.153561394466063</c:v>
                </c:pt>
                <c:pt idx="639">
                  <c:v>14.153727728728249</c:v>
                </c:pt>
                <c:pt idx="640">
                  <c:v>14.153893957498887</c:v>
                </c:pt>
                <c:pt idx="641">
                  <c:v>14.154060078201613</c:v>
                </c:pt>
                <c:pt idx="642">
                  <c:v>14.154226088295353</c:v>
                </c:pt>
                <c:pt idx="643">
                  <c:v>14.154391985273772</c:v>
                </c:pt>
                <c:pt idx="644">
                  <c:v>14.154557766665077</c:v>
                </c:pt>
                <c:pt idx="645">
                  <c:v>14.154723430031634</c:v>
                </c:pt>
                <c:pt idx="646">
                  <c:v>14.154888972969593</c:v>
                </c:pt>
                <c:pt idx="647">
                  <c:v>14.155054393108601</c:v>
                </c:pt>
                <c:pt idx="648">
                  <c:v>14.155219688111487</c:v>
                </c:pt>
                <c:pt idx="649">
                  <c:v>14.155384855673848</c:v>
                </c:pt>
                <c:pt idx="650">
                  <c:v>14.155549893523812</c:v>
                </c:pt>
                <c:pt idx="651">
                  <c:v>14.155714799421638</c:v>
                </c:pt>
                <c:pt idx="652">
                  <c:v>14.155879571159513</c:v>
                </c:pt>
                <c:pt idx="653">
                  <c:v>14.156044206561091</c:v>
                </c:pt>
                <c:pt idx="654">
                  <c:v>14.156208703481221</c:v>
                </c:pt>
                <c:pt idx="655">
                  <c:v>14.156373059805748</c:v>
                </c:pt>
                <c:pt idx="656">
                  <c:v>14.156537273451031</c:v>
                </c:pt>
                <c:pt idx="657">
                  <c:v>14.156701342363732</c:v>
                </c:pt>
                <c:pt idx="658">
                  <c:v>14.156865264520512</c:v>
                </c:pt>
                <c:pt idx="659">
                  <c:v>14.157029037927682</c:v>
                </c:pt>
                <c:pt idx="660">
                  <c:v>14.157192660620943</c:v>
                </c:pt>
                <c:pt idx="661">
                  <c:v>14.157356130665066</c:v>
                </c:pt>
                <c:pt idx="662">
                  <c:v>14.157519446153621</c:v>
                </c:pt>
                <c:pt idx="663">
                  <c:v>14.157682605208644</c:v>
                </c:pt>
                <c:pt idx="664">
                  <c:v>14.157845605980391</c:v>
                </c:pt>
                <c:pt idx="665">
                  <c:v>14.158008446647008</c:v>
                </c:pt>
                <c:pt idx="666">
                  <c:v>14.158171125414309</c:v>
                </c:pt>
                <c:pt idx="667">
                  <c:v>14.158333640515398</c:v>
                </c:pt>
                <c:pt idx="668">
                  <c:v>14.158495990210485</c:v>
                </c:pt>
                <c:pt idx="669">
                  <c:v>14.15865817278652</c:v>
                </c:pt>
                <c:pt idx="670">
                  <c:v>14.158820186556987</c:v>
                </c:pt>
                <c:pt idx="671">
                  <c:v>14.158982029861633</c:v>
                </c:pt>
                <c:pt idx="672">
                  <c:v>14.159143701066101</c:v>
                </c:pt>
                <c:pt idx="673">
                  <c:v>14.159305198561789</c:v>
                </c:pt>
                <c:pt idx="674">
                  <c:v>14.159466520765474</c:v>
                </c:pt>
                <c:pt idx="675">
                  <c:v>14.159627666119135</c:v>
                </c:pt>
                <c:pt idx="676">
                  <c:v>14.159788633089665</c:v>
                </c:pt>
                <c:pt idx="677">
                  <c:v>14.159949420168516</c:v>
                </c:pt>
                <c:pt idx="678">
                  <c:v>14.160110025871631</c:v>
                </c:pt>
                <c:pt idx="679">
                  <c:v>14.160270448738977</c:v>
                </c:pt>
                <c:pt idx="680">
                  <c:v>14.160430687334502</c:v>
                </c:pt>
                <c:pt idx="681">
                  <c:v>14.160590740245716</c:v>
                </c:pt>
                <c:pt idx="682">
                  <c:v>14.160750606083482</c:v>
                </c:pt>
                <c:pt idx="683">
                  <c:v>14.160910283481854</c:v>
                </c:pt>
                <c:pt idx="684">
                  <c:v>14.161069771097745</c:v>
                </c:pt>
                <c:pt idx="685">
                  <c:v>14.161229067610703</c:v>
                </c:pt>
                <c:pt idx="686">
                  <c:v>14.161388171722699</c:v>
                </c:pt>
                <c:pt idx="687">
                  <c:v>14.161547082157844</c:v>
                </c:pt>
                <c:pt idx="688">
                  <c:v>14.161705797662183</c:v>
                </c:pt>
                <c:pt idx="689">
                  <c:v>14.161864317003481</c:v>
                </c:pt>
                <c:pt idx="690">
                  <c:v>14.162022638970949</c:v>
                </c:pt>
                <c:pt idx="691">
                  <c:v>14.162180762375032</c:v>
                </c:pt>
                <c:pt idx="692">
                  <c:v>14.162338686047192</c:v>
                </c:pt>
                <c:pt idx="693">
                  <c:v>14.162496408839642</c:v>
                </c:pt>
                <c:pt idx="694">
                  <c:v>14.16265392962519</c:v>
                </c:pt>
                <c:pt idx="695">
                  <c:v>14.162811247296968</c:v>
                </c:pt>
                <c:pt idx="696">
                  <c:v>14.162968360768202</c:v>
                </c:pt>
                <c:pt idx="697">
                  <c:v>14.163125268972031</c:v>
                </c:pt>
                <c:pt idx="698">
                  <c:v>14.163281970861341</c:v>
                </c:pt>
                <c:pt idx="699">
                  <c:v>14.163438465408372</c:v>
                </c:pt>
                <c:pt idx="700">
                  <c:v>14.16359475160467</c:v>
                </c:pt>
                <c:pt idx="701">
                  <c:v>14.163750828460886</c:v>
                </c:pt>
                <c:pt idx="702">
                  <c:v>14.163906695006423</c:v>
                </c:pt>
                <c:pt idx="703">
                  <c:v>14.164062350289374</c:v>
                </c:pt>
                <c:pt idx="704">
                  <c:v>14.164217793376221</c:v>
                </c:pt>
                <c:pt idx="705">
                  <c:v>14.164373023351718</c:v>
                </c:pt>
                <c:pt idx="706">
                  <c:v>14.164528039318625</c:v>
                </c:pt>
                <c:pt idx="707">
                  <c:v>14.164682840397514</c:v>
                </c:pt>
                <c:pt idx="708">
                  <c:v>14.164837425726606</c:v>
                </c:pt>
                <c:pt idx="709">
                  <c:v>14.164991794461557</c:v>
                </c:pt>
                <c:pt idx="710">
                  <c:v>14.165145945775247</c:v>
                </c:pt>
                <c:pt idx="711">
                  <c:v>14.16529987885764</c:v>
                </c:pt>
                <c:pt idx="712">
                  <c:v>14.165453592915544</c:v>
                </c:pt>
                <c:pt idx="713">
                  <c:v>14.165607087172404</c:v>
                </c:pt>
                <c:pt idx="714">
                  <c:v>14.16576036086823</c:v>
                </c:pt>
                <c:pt idx="715">
                  <c:v>14.165913413259258</c:v>
                </c:pt>
                <c:pt idx="716">
                  <c:v>14.166066243617891</c:v>
                </c:pt>
                <c:pt idx="717">
                  <c:v>14.166218851232459</c:v>
                </c:pt>
                <c:pt idx="718">
                  <c:v>14.166371235407027</c:v>
                </c:pt>
                <c:pt idx="719">
                  <c:v>14.166523395461272</c:v>
                </c:pt>
                <c:pt idx="720">
                  <c:v>14.166675330730261</c:v>
                </c:pt>
                <c:pt idx="721">
                  <c:v>14.166827040564311</c:v>
                </c:pt>
                <c:pt idx="722">
                  <c:v>14.166978524328734</c:v>
                </c:pt>
                <c:pt idx="723">
                  <c:v>14.167129781403819</c:v>
                </c:pt>
                <c:pt idx="724">
                  <c:v>14.167280811184479</c:v>
                </c:pt>
                <c:pt idx="725">
                  <c:v>14.167431613080272</c:v>
                </c:pt>
                <c:pt idx="726">
                  <c:v>14.167582186515038</c:v>
                </c:pt>
                <c:pt idx="727">
                  <c:v>14.167732530926891</c:v>
                </c:pt>
                <c:pt idx="728">
                  <c:v>14.167882645767982</c:v>
                </c:pt>
                <c:pt idx="729">
                  <c:v>14.168032530504405</c:v>
                </c:pt>
                <c:pt idx="730">
                  <c:v>14.168182184615862</c:v>
                </c:pt>
                <c:pt idx="731">
                  <c:v>14.168331607595764</c:v>
                </c:pt>
                <c:pt idx="732">
                  <c:v>14.168480798950833</c:v>
                </c:pt>
                <c:pt idx="733">
                  <c:v>14.168629758201124</c:v>
                </c:pt>
                <c:pt idx="734">
                  <c:v>14.168778484879741</c:v>
                </c:pt>
                <c:pt idx="735">
                  <c:v>14.168926978532781</c:v>
                </c:pt>
                <c:pt idx="736">
                  <c:v>14.16907523871911</c:v>
                </c:pt>
                <c:pt idx="737">
                  <c:v>14.169223265010245</c:v>
                </c:pt>
                <c:pt idx="738">
                  <c:v>14.169371056990233</c:v>
                </c:pt>
                <c:pt idx="739">
                  <c:v>14.169518614255461</c:v>
                </c:pt>
                <c:pt idx="740">
                  <c:v>14.169665936414511</c:v>
                </c:pt>
                <c:pt idx="741">
                  <c:v>14.169813023088018</c:v>
                </c:pt>
                <c:pt idx="742">
                  <c:v>14.16995987390861</c:v>
                </c:pt>
                <c:pt idx="743">
                  <c:v>14.170106488520616</c:v>
                </c:pt>
                <c:pt idx="744">
                  <c:v>14.170252866580025</c:v>
                </c:pt>
                <c:pt idx="745">
                  <c:v>14.170399007754341</c:v>
                </c:pt>
                <c:pt idx="746">
                  <c:v>14.170544911722427</c:v>
                </c:pt>
                <c:pt idx="747">
                  <c:v>14.170690578174394</c:v>
                </c:pt>
                <c:pt idx="748">
                  <c:v>14.170836006811371</c:v>
                </c:pt>
                <c:pt idx="749">
                  <c:v>14.170981197345544</c:v>
                </c:pt>
                <c:pt idx="750">
                  <c:v>14.171126149499846</c:v>
                </c:pt>
                <c:pt idx="751">
                  <c:v>14.171270863007956</c:v>
                </c:pt>
                <c:pt idx="752">
                  <c:v>14.171415337614102</c:v>
                </c:pt>
                <c:pt idx="753">
                  <c:v>14.171559573072944</c:v>
                </c:pt>
                <c:pt idx="754">
                  <c:v>14.171703569149452</c:v>
                </c:pt>
                <c:pt idx="755">
                  <c:v>14.171847325618781</c:v>
                </c:pt>
                <c:pt idx="756">
                  <c:v>14.171990842266124</c:v>
                </c:pt>
                <c:pt idx="757">
                  <c:v>14.172134118886692</c:v>
                </c:pt>
                <c:pt idx="758">
                  <c:v>14.172277155285418</c:v>
                </c:pt>
                <c:pt idx="759">
                  <c:v>14.172419951276961</c:v>
                </c:pt>
                <c:pt idx="760">
                  <c:v>14.172562506685548</c:v>
                </c:pt>
                <c:pt idx="761">
                  <c:v>14.172704821344873</c:v>
                </c:pt>
                <c:pt idx="762">
                  <c:v>14.172846895097969</c:v>
                </c:pt>
                <c:pt idx="763">
                  <c:v>14.172988727797065</c:v>
                </c:pt>
                <c:pt idx="764">
                  <c:v>14.173130319303539</c:v>
                </c:pt>
                <c:pt idx="765">
                  <c:v>14.173271669487697</c:v>
                </c:pt>
                <c:pt idx="766">
                  <c:v>14.173412778228766</c:v>
                </c:pt>
                <c:pt idx="767">
                  <c:v>14.173553645414749</c:v>
                </c:pt>
                <c:pt idx="768">
                  <c:v>14.173694270942283</c:v>
                </c:pt>
                <c:pt idx="769">
                  <c:v>14.173834654716533</c:v>
                </c:pt>
                <c:pt idx="770">
                  <c:v>14.173974796651168</c:v>
                </c:pt>
                <c:pt idx="771">
                  <c:v>14.174114696668095</c:v>
                </c:pt>
                <c:pt idx="772">
                  <c:v>14.174254354697524</c:v>
                </c:pt>
                <c:pt idx="773">
                  <c:v>14.174393770677728</c:v>
                </c:pt>
                <c:pt idx="774">
                  <c:v>14.174532944555063</c:v>
                </c:pt>
                <c:pt idx="775">
                  <c:v>14.174671876283739</c:v>
                </c:pt>
                <c:pt idx="776">
                  <c:v>14.174810565825769</c:v>
                </c:pt>
                <c:pt idx="777">
                  <c:v>14.174949013150929</c:v>
                </c:pt>
                <c:pt idx="778">
                  <c:v>14.17508721823657</c:v>
                </c:pt>
                <c:pt idx="779">
                  <c:v>14.175225181067507</c:v>
                </c:pt>
                <c:pt idx="780">
                  <c:v>14.175362901636079</c:v>
                </c:pt>
                <c:pt idx="781">
                  <c:v>14.175500379941841</c:v>
                </c:pt>
                <c:pt idx="782">
                  <c:v>14.17563761599161</c:v>
                </c:pt>
                <c:pt idx="783">
                  <c:v>14.175774609799285</c:v>
                </c:pt>
                <c:pt idx="784">
                  <c:v>14.175911361385873</c:v>
                </c:pt>
                <c:pt idx="785">
                  <c:v>14.176047870779239</c:v>
                </c:pt>
                <c:pt idx="786">
                  <c:v>14.176184138014158</c:v>
                </c:pt>
                <c:pt idx="787">
                  <c:v>14.176320163132083</c:v>
                </c:pt>
                <c:pt idx="788">
                  <c:v>14.176455946181177</c:v>
                </c:pt>
                <c:pt idx="789">
                  <c:v>14.176591487216195</c:v>
                </c:pt>
                <c:pt idx="790">
                  <c:v>14.176726786298332</c:v>
                </c:pt>
                <c:pt idx="791">
                  <c:v>14.176861843495182</c:v>
                </c:pt>
                <c:pt idx="792">
                  <c:v>14.176996658880704</c:v>
                </c:pt>
                <c:pt idx="793">
                  <c:v>14.177131232535011</c:v>
                </c:pt>
                <c:pt idx="794">
                  <c:v>14.177265564544417</c:v>
                </c:pt>
                <c:pt idx="795">
                  <c:v>14.177399655001244</c:v>
                </c:pt>
                <c:pt idx="796">
                  <c:v>14.177533504003836</c:v>
                </c:pt>
                <c:pt idx="797">
                  <c:v>14.177667111656355</c:v>
                </c:pt>
                <c:pt idx="798">
                  <c:v>14.177800478068846</c:v>
                </c:pt>
                <c:pt idx="799">
                  <c:v>14.17793360335704</c:v>
                </c:pt>
                <c:pt idx="800">
                  <c:v>14.178066487642326</c:v>
                </c:pt>
                <c:pt idx="801">
                  <c:v>14.178199131051695</c:v>
                </c:pt>
                <c:pt idx="802">
                  <c:v>14.178331533717593</c:v>
                </c:pt>
                <c:pt idx="803">
                  <c:v>14.178463695777864</c:v>
                </c:pt>
                <c:pt idx="804">
                  <c:v>14.178595617375755</c:v>
                </c:pt>
                <c:pt idx="805">
                  <c:v>14.178727298659721</c:v>
                </c:pt>
                <c:pt idx="806">
                  <c:v>14.178858739783395</c:v>
                </c:pt>
                <c:pt idx="807">
                  <c:v>14.178989940905605</c:v>
                </c:pt>
                <c:pt idx="808">
                  <c:v>14.179120902190135</c:v>
                </c:pt>
                <c:pt idx="809">
                  <c:v>14.179251623805754</c:v>
                </c:pt>
                <c:pt idx="810">
                  <c:v>14.179382105926175</c:v>
                </c:pt>
                <c:pt idx="811">
                  <c:v>14.179512348729894</c:v>
                </c:pt>
                <c:pt idx="812">
                  <c:v>14.179642352400169</c:v>
                </c:pt>
                <c:pt idx="813">
                  <c:v>14.179772117124934</c:v>
                </c:pt>
                <c:pt idx="814">
                  <c:v>14.17990164309677</c:v>
                </c:pt>
                <c:pt idx="815">
                  <c:v>14.18003093051281</c:v>
                </c:pt>
                <c:pt idx="816">
                  <c:v>14.180159979574626</c:v>
                </c:pt>
                <c:pt idx="817">
                  <c:v>14.180288790488206</c:v>
                </c:pt>
                <c:pt idx="818">
                  <c:v>14.18041736346396</c:v>
                </c:pt>
                <c:pt idx="819">
                  <c:v>14.180545698716518</c:v>
                </c:pt>
                <c:pt idx="820">
                  <c:v>14.180673796464749</c:v>
                </c:pt>
                <c:pt idx="821">
                  <c:v>14.180801656931674</c:v>
                </c:pt>
                <c:pt idx="822">
                  <c:v>14.180929280344401</c:v>
                </c:pt>
                <c:pt idx="823">
                  <c:v>14.181056666934101</c:v>
                </c:pt>
                <c:pt idx="824">
                  <c:v>14.181183816935871</c:v>
                </c:pt>
                <c:pt idx="825">
                  <c:v>14.181310730588748</c:v>
                </c:pt>
                <c:pt idx="826">
                  <c:v>14.181437408135601</c:v>
                </c:pt>
                <c:pt idx="827">
                  <c:v>14.181563849823098</c:v>
                </c:pt>
                <c:pt idx="828">
                  <c:v>14.18169005590164</c:v>
                </c:pt>
                <c:pt idx="829">
                  <c:v>14.18181602662527</c:v>
                </c:pt>
                <c:pt idx="830">
                  <c:v>14.181941762251693</c:v>
                </c:pt>
                <c:pt idx="831">
                  <c:v>14.182067263042097</c:v>
                </c:pt>
                <c:pt idx="832">
                  <c:v>14.182192529261272</c:v>
                </c:pt>
                <c:pt idx="833">
                  <c:v>14.182317561177339</c:v>
                </c:pt>
                <c:pt idx="834">
                  <c:v>14.18244235906192</c:v>
                </c:pt>
                <c:pt idx="835">
                  <c:v>14.182566923189865</c:v>
                </c:pt>
                <c:pt idx="836">
                  <c:v>14.182691253839351</c:v>
                </c:pt>
                <c:pt idx="837">
                  <c:v>14.182815351291822</c:v>
                </c:pt>
                <c:pt idx="838">
                  <c:v>14.182939215831825</c:v>
                </c:pt>
                <c:pt idx="839">
                  <c:v>14.183062847747063</c:v>
                </c:pt>
                <c:pt idx="840">
                  <c:v>14.183186247328305</c:v>
                </c:pt>
                <c:pt idx="841">
                  <c:v>14.183309414869338</c:v>
                </c:pt>
                <c:pt idx="842">
                  <c:v>14.183432350666902</c:v>
                </c:pt>
                <c:pt idx="843">
                  <c:v>14.18355505502069</c:v>
                </c:pt>
                <c:pt idx="844">
                  <c:v>14.18367752823324</c:v>
                </c:pt>
                <c:pt idx="845">
                  <c:v>14.183799770609863</c:v>
                </c:pt>
                <c:pt idx="846">
                  <c:v>14.183921782458754</c:v>
                </c:pt>
                <c:pt idx="847">
                  <c:v>14.184043564090709</c:v>
                </c:pt>
                <c:pt idx="848">
                  <c:v>14.184165115819258</c:v>
                </c:pt>
                <c:pt idx="849">
                  <c:v>14.184286437960591</c:v>
                </c:pt>
                <c:pt idx="850">
                  <c:v>14.184407530833409</c:v>
                </c:pt>
                <c:pt idx="851">
                  <c:v>14.18452839475901</c:v>
                </c:pt>
                <c:pt idx="852">
                  <c:v>14.184649030061159</c:v>
                </c:pt>
                <c:pt idx="853">
                  <c:v>14.184769437066036</c:v>
                </c:pt>
                <c:pt idx="854">
                  <c:v>14.184889616102293</c:v>
                </c:pt>
                <c:pt idx="855">
                  <c:v>14.185009567500884</c:v>
                </c:pt>
                <c:pt idx="856">
                  <c:v>14.1851292915951</c:v>
                </c:pt>
                <c:pt idx="857">
                  <c:v>14.185248788720495</c:v>
                </c:pt>
                <c:pt idx="858">
                  <c:v>14.185368059214888</c:v>
                </c:pt>
                <c:pt idx="859">
                  <c:v>14.185487103418248</c:v>
                </c:pt>
                <c:pt idx="860">
                  <c:v>14.185605921672707</c:v>
                </c:pt>
                <c:pt idx="861">
                  <c:v>14.185724514322494</c:v>
                </c:pt>
                <c:pt idx="862">
                  <c:v>14.185842881713917</c:v>
                </c:pt>
                <c:pt idx="863">
                  <c:v>14.185961024195294</c:v>
                </c:pt>
                <c:pt idx="864">
                  <c:v>14.186078942116986</c:v>
                </c:pt>
                <c:pt idx="865">
                  <c:v>14.186196635831205</c:v>
                </c:pt>
                <c:pt idx="866">
                  <c:v>14.186314105692176</c:v>
                </c:pt>
                <c:pt idx="867">
                  <c:v>14.186431352055905</c:v>
                </c:pt>
                <c:pt idx="868">
                  <c:v>14.186548375280328</c:v>
                </c:pt>
                <c:pt idx="869">
                  <c:v>14.186665175725066</c:v>
                </c:pt>
                <c:pt idx="870">
                  <c:v>14.18678175375161</c:v>
                </c:pt>
                <c:pt idx="871">
                  <c:v>14.186898109723089</c:v>
                </c:pt>
                <c:pt idx="872">
                  <c:v>14.187014244004391</c:v>
                </c:pt>
                <c:pt idx="873">
                  <c:v>14.187130156962002</c:v>
                </c:pt>
                <c:pt idx="874">
                  <c:v>14.187245848964047</c:v>
                </c:pt>
                <c:pt idx="875">
                  <c:v>14.187361320380232</c:v>
                </c:pt>
                <c:pt idx="876">
                  <c:v>14.187476571581815</c:v>
                </c:pt>
                <c:pt idx="877">
                  <c:v>14.187591602941584</c:v>
                </c:pt>
                <c:pt idx="878">
                  <c:v>14.187706414833778</c:v>
                </c:pt>
                <c:pt idx="879">
                  <c:v>14.187821007634094</c:v>
                </c:pt>
                <c:pt idx="880">
                  <c:v>14.187935381719651</c:v>
                </c:pt>
                <c:pt idx="881">
                  <c:v>14.188049537468972</c:v>
                </c:pt>
                <c:pt idx="882">
                  <c:v>14.188163475261884</c:v>
                </c:pt>
                <c:pt idx="883">
                  <c:v>14.188277195479571</c:v>
                </c:pt>
                <c:pt idx="884">
                  <c:v>14.188390698504506</c:v>
                </c:pt>
                <c:pt idx="885">
                  <c:v>14.188503984720381</c:v>
                </c:pt>
                <c:pt idx="886">
                  <c:v>14.188617054512198</c:v>
                </c:pt>
                <c:pt idx="887">
                  <c:v>14.188729908266051</c:v>
                </c:pt>
                <c:pt idx="888">
                  <c:v>14.188842546369296</c:v>
                </c:pt>
                <c:pt idx="889">
                  <c:v>14.188954969210354</c:v>
                </c:pt>
                <c:pt idx="890">
                  <c:v>14.189067177178828</c:v>
                </c:pt>
                <c:pt idx="891">
                  <c:v>14.189179170665334</c:v>
                </c:pt>
                <c:pt idx="892">
                  <c:v>14.189290950061583</c:v>
                </c:pt>
                <c:pt idx="893">
                  <c:v>14.189402515760285</c:v>
                </c:pt>
                <c:pt idx="894">
                  <c:v>14.189513868155213</c:v>
                </c:pt>
                <c:pt idx="895">
                  <c:v>14.189625007641006</c:v>
                </c:pt>
                <c:pt idx="896">
                  <c:v>14.189735934613324</c:v>
                </c:pt>
                <c:pt idx="897">
                  <c:v>14.189846649468741</c:v>
                </c:pt>
                <c:pt idx="898">
                  <c:v>14.189957152604693</c:v>
                </c:pt>
                <c:pt idx="899">
                  <c:v>14.190067444419462</c:v>
                </c:pt>
              </c:numCache>
            </c:numRef>
          </c:val>
          <c:smooth val="0"/>
        </c:ser>
        <c:ser>
          <c:idx val="5"/>
          <c:order val="3"/>
          <c:tx>
            <c:strRef>
              <c:f>Sheet1!$E$1</c:f>
              <c:strCache>
                <c:ptCount val="1"/>
                <c:pt idx="0">
                  <c:v>4/9</c:v>
                </c:pt>
              </c:strCache>
            </c:strRef>
          </c:tx>
          <c:spPr>
            <a:ln w="50800">
              <a:solidFill>
                <a:srgbClr val="00B0F0"/>
              </a:solidFill>
              <a:prstDash val="solid"/>
            </a:ln>
          </c:spPr>
          <c:marker>
            <c:symbol val="none"/>
          </c:marker>
          <c:cat>
            <c:numRef>
              <c:f>Sheet1!$A$2:$A$901</c:f>
              <c:numCache>
                <c:formatCode>General</c:formatCode>
                <c:ptCount val="900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  <c:pt idx="41">
                  <c:v>83</c:v>
                </c:pt>
                <c:pt idx="42">
                  <c:v>85</c:v>
                </c:pt>
                <c:pt idx="43">
                  <c:v>87</c:v>
                </c:pt>
                <c:pt idx="44">
                  <c:v>89</c:v>
                </c:pt>
                <c:pt idx="45">
                  <c:v>91</c:v>
                </c:pt>
                <c:pt idx="46">
                  <c:v>93</c:v>
                </c:pt>
                <c:pt idx="47">
                  <c:v>95</c:v>
                </c:pt>
                <c:pt idx="48">
                  <c:v>97</c:v>
                </c:pt>
                <c:pt idx="49">
                  <c:v>99</c:v>
                </c:pt>
                <c:pt idx="50">
                  <c:v>101</c:v>
                </c:pt>
                <c:pt idx="51">
                  <c:v>103</c:v>
                </c:pt>
                <c:pt idx="52">
                  <c:v>105</c:v>
                </c:pt>
                <c:pt idx="53">
                  <c:v>107</c:v>
                </c:pt>
                <c:pt idx="54">
                  <c:v>109</c:v>
                </c:pt>
                <c:pt idx="55">
                  <c:v>111</c:v>
                </c:pt>
                <c:pt idx="56">
                  <c:v>113</c:v>
                </c:pt>
                <c:pt idx="57">
                  <c:v>115</c:v>
                </c:pt>
                <c:pt idx="58">
                  <c:v>117</c:v>
                </c:pt>
                <c:pt idx="59">
                  <c:v>119</c:v>
                </c:pt>
                <c:pt idx="60">
                  <c:v>121</c:v>
                </c:pt>
                <c:pt idx="61">
                  <c:v>123</c:v>
                </c:pt>
                <c:pt idx="62">
                  <c:v>125</c:v>
                </c:pt>
                <c:pt idx="63">
                  <c:v>127</c:v>
                </c:pt>
                <c:pt idx="64">
                  <c:v>129</c:v>
                </c:pt>
                <c:pt idx="65">
                  <c:v>131</c:v>
                </c:pt>
                <c:pt idx="66">
                  <c:v>133</c:v>
                </c:pt>
                <c:pt idx="67">
                  <c:v>135</c:v>
                </c:pt>
                <c:pt idx="68">
                  <c:v>137</c:v>
                </c:pt>
                <c:pt idx="69">
                  <c:v>139</c:v>
                </c:pt>
                <c:pt idx="70">
                  <c:v>141</c:v>
                </c:pt>
                <c:pt idx="71">
                  <c:v>143</c:v>
                </c:pt>
                <c:pt idx="72">
                  <c:v>145</c:v>
                </c:pt>
                <c:pt idx="73">
                  <c:v>147</c:v>
                </c:pt>
                <c:pt idx="74">
                  <c:v>149</c:v>
                </c:pt>
                <c:pt idx="75">
                  <c:v>151</c:v>
                </c:pt>
                <c:pt idx="76">
                  <c:v>153</c:v>
                </c:pt>
                <c:pt idx="77">
                  <c:v>155</c:v>
                </c:pt>
                <c:pt idx="78">
                  <c:v>157</c:v>
                </c:pt>
                <c:pt idx="79">
                  <c:v>159</c:v>
                </c:pt>
                <c:pt idx="80">
                  <c:v>161</c:v>
                </c:pt>
                <c:pt idx="81">
                  <c:v>163</c:v>
                </c:pt>
                <c:pt idx="82">
                  <c:v>165</c:v>
                </c:pt>
                <c:pt idx="83">
                  <c:v>167</c:v>
                </c:pt>
                <c:pt idx="84">
                  <c:v>169</c:v>
                </c:pt>
                <c:pt idx="85">
                  <c:v>171</c:v>
                </c:pt>
                <c:pt idx="86">
                  <c:v>173</c:v>
                </c:pt>
                <c:pt idx="87">
                  <c:v>175</c:v>
                </c:pt>
                <c:pt idx="88">
                  <c:v>177</c:v>
                </c:pt>
                <c:pt idx="89">
                  <c:v>179</c:v>
                </c:pt>
                <c:pt idx="90">
                  <c:v>181</c:v>
                </c:pt>
                <c:pt idx="91">
                  <c:v>183</c:v>
                </c:pt>
                <c:pt idx="92">
                  <c:v>185</c:v>
                </c:pt>
                <c:pt idx="93">
                  <c:v>187</c:v>
                </c:pt>
                <c:pt idx="94">
                  <c:v>189</c:v>
                </c:pt>
                <c:pt idx="95">
                  <c:v>191</c:v>
                </c:pt>
                <c:pt idx="96">
                  <c:v>193</c:v>
                </c:pt>
                <c:pt idx="97">
                  <c:v>195</c:v>
                </c:pt>
                <c:pt idx="98">
                  <c:v>197</c:v>
                </c:pt>
                <c:pt idx="99">
                  <c:v>199</c:v>
                </c:pt>
                <c:pt idx="100">
                  <c:v>201</c:v>
                </c:pt>
                <c:pt idx="101">
                  <c:v>203</c:v>
                </c:pt>
                <c:pt idx="102">
                  <c:v>205</c:v>
                </c:pt>
                <c:pt idx="103">
                  <c:v>207</c:v>
                </c:pt>
                <c:pt idx="104">
                  <c:v>209</c:v>
                </c:pt>
                <c:pt idx="105">
                  <c:v>211</c:v>
                </c:pt>
                <c:pt idx="106">
                  <c:v>213</c:v>
                </c:pt>
                <c:pt idx="107">
                  <c:v>215</c:v>
                </c:pt>
                <c:pt idx="108">
                  <c:v>217</c:v>
                </c:pt>
                <c:pt idx="109">
                  <c:v>219</c:v>
                </c:pt>
                <c:pt idx="110">
                  <c:v>221</c:v>
                </c:pt>
                <c:pt idx="111">
                  <c:v>223</c:v>
                </c:pt>
                <c:pt idx="112">
                  <c:v>225</c:v>
                </c:pt>
                <c:pt idx="113">
                  <c:v>227</c:v>
                </c:pt>
                <c:pt idx="114">
                  <c:v>229</c:v>
                </c:pt>
                <c:pt idx="115">
                  <c:v>231</c:v>
                </c:pt>
                <c:pt idx="116">
                  <c:v>233</c:v>
                </c:pt>
                <c:pt idx="117">
                  <c:v>235</c:v>
                </c:pt>
                <c:pt idx="118">
                  <c:v>237</c:v>
                </c:pt>
                <c:pt idx="119">
                  <c:v>239</c:v>
                </c:pt>
                <c:pt idx="120">
                  <c:v>241</c:v>
                </c:pt>
                <c:pt idx="121">
                  <c:v>243</c:v>
                </c:pt>
                <c:pt idx="122">
                  <c:v>245</c:v>
                </c:pt>
                <c:pt idx="123">
                  <c:v>247</c:v>
                </c:pt>
                <c:pt idx="124">
                  <c:v>249</c:v>
                </c:pt>
                <c:pt idx="125">
                  <c:v>251</c:v>
                </c:pt>
                <c:pt idx="126">
                  <c:v>253</c:v>
                </c:pt>
                <c:pt idx="127">
                  <c:v>255</c:v>
                </c:pt>
                <c:pt idx="128">
                  <c:v>257</c:v>
                </c:pt>
                <c:pt idx="129">
                  <c:v>259</c:v>
                </c:pt>
                <c:pt idx="130">
                  <c:v>261</c:v>
                </c:pt>
                <c:pt idx="131">
                  <c:v>263</c:v>
                </c:pt>
                <c:pt idx="132">
                  <c:v>265</c:v>
                </c:pt>
                <c:pt idx="133">
                  <c:v>267</c:v>
                </c:pt>
                <c:pt idx="134">
                  <c:v>269</c:v>
                </c:pt>
                <c:pt idx="135">
                  <c:v>271</c:v>
                </c:pt>
                <c:pt idx="136">
                  <c:v>273</c:v>
                </c:pt>
                <c:pt idx="137">
                  <c:v>275</c:v>
                </c:pt>
                <c:pt idx="138">
                  <c:v>277</c:v>
                </c:pt>
                <c:pt idx="139">
                  <c:v>279</c:v>
                </c:pt>
                <c:pt idx="140">
                  <c:v>281</c:v>
                </c:pt>
                <c:pt idx="141">
                  <c:v>283</c:v>
                </c:pt>
                <c:pt idx="142">
                  <c:v>285</c:v>
                </c:pt>
                <c:pt idx="143">
                  <c:v>287</c:v>
                </c:pt>
                <c:pt idx="144">
                  <c:v>289</c:v>
                </c:pt>
                <c:pt idx="145">
                  <c:v>291</c:v>
                </c:pt>
                <c:pt idx="146">
                  <c:v>293</c:v>
                </c:pt>
                <c:pt idx="147">
                  <c:v>295</c:v>
                </c:pt>
                <c:pt idx="148">
                  <c:v>297</c:v>
                </c:pt>
                <c:pt idx="149">
                  <c:v>299</c:v>
                </c:pt>
                <c:pt idx="150">
                  <c:v>301</c:v>
                </c:pt>
                <c:pt idx="151">
                  <c:v>303</c:v>
                </c:pt>
                <c:pt idx="152">
                  <c:v>305</c:v>
                </c:pt>
                <c:pt idx="153">
                  <c:v>307</c:v>
                </c:pt>
                <c:pt idx="154">
                  <c:v>309</c:v>
                </c:pt>
                <c:pt idx="155">
                  <c:v>311</c:v>
                </c:pt>
                <c:pt idx="156">
                  <c:v>313</c:v>
                </c:pt>
                <c:pt idx="157">
                  <c:v>315</c:v>
                </c:pt>
                <c:pt idx="158">
                  <c:v>317</c:v>
                </c:pt>
                <c:pt idx="159">
                  <c:v>319</c:v>
                </c:pt>
                <c:pt idx="160">
                  <c:v>321</c:v>
                </c:pt>
                <c:pt idx="161">
                  <c:v>323</c:v>
                </c:pt>
                <c:pt idx="162">
                  <c:v>325</c:v>
                </c:pt>
                <c:pt idx="163">
                  <c:v>327</c:v>
                </c:pt>
                <c:pt idx="164">
                  <c:v>329</c:v>
                </c:pt>
                <c:pt idx="165">
                  <c:v>331</c:v>
                </c:pt>
                <c:pt idx="166">
                  <c:v>333</c:v>
                </c:pt>
                <c:pt idx="167">
                  <c:v>335</c:v>
                </c:pt>
                <c:pt idx="168">
                  <c:v>337</c:v>
                </c:pt>
                <c:pt idx="169">
                  <c:v>339</c:v>
                </c:pt>
                <c:pt idx="170">
                  <c:v>341</c:v>
                </c:pt>
                <c:pt idx="171">
                  <c:v>343</c:v>
                </c:pt>
                <c:pt idx="172">
                  <c:v>345</c:v>
                </c:pt>
                <c:pt idx="173">
                  <c:v>347</c:v>
                </c:pt>
                <c:pt idx="174">
                  <c:v>349</c:v>
                </c:pt>
                <c:pt idx="175">
                  <c:v>351</c:v>
                </c:pt>
                <c:pt idx="176">
                  <c:v>353</c:v>
                </c:pt>
                <c:pt idx="177">
                  <c:v>355</c:v>
                </c:pt>
                <c:pt idx="178">
                  <c:v>357</c:v>
                </c:pt>
                <c:pt idx="179">
                  <c:v>359</c:v>
                </c:pt>
                <c:pt idx="180">
                  <c:v>361</c:v>
                </c:pt>
                <c:pt idx="181">
                  <c:v>363</c:v>
                </c:pt>
                <c:pt idx="182">
                  <c:v>365</c:v>
                </c:pt>
                <c:pt idx="183">
                  <c:v>367</c:v>
                </c:pt>
                <c:pt idx="184">
                  <c:v>369</c:v>
                </c:pt>
                <c:pt idx="185">
                  <c:v>371</c:v>
                </c:pt>
                <c:pt idx="186">
                  <c:v>373</c:v>
                </c:pt>
                <c:pt idx="187">
                  <c:v>375</c:v>
                </c:pt>
                <c:pt idx="188">
                  <c:v>377</c:v>
                </c:pt>
                <c:pt idx="189">
                  <c:v>379</c:v>
                </c:pt>
                <c:pt idx="190">
                  <c:v>381</c:v>
                </c:pt>
                <c:pt idx="191">
                  <c:v>383</c:v>
                </c:pt>
                <c:pt idx="192">
                  <c:v>385</c:v>
                </c:pt>
                <c:pt idx="193">
                  <c:v>387</c:v>
                </c:pt>
                <c:pt idx="194">
                  <c:v>389</c:v>
                </c:pt>
                <c:pt idx="195">
                  <c:v>391</c:v>
                </c:pt>
                <c:pt idx="196">
                  <c:v>393</c:v>
                </c:pt>
                <c:pt idx="197">
                  <c:v>395</c:v>
                </c:pt>
                <c:pt idx="198">
                  <c:v>397</c:v>
                </c:pt>
                <c:pt idx="199">
                  <c:v>399</c:v>
                </c:pt>
                <c:pt idx="200">
                  <c:v>401</c:v>
                </c:pt>
                <c:pt idx="201">
                  <c:v>403</c:v>
                </c:pt>
                <c:pt idx="202">
                  <c:v>405</c:v>
                </c:pt>
                <c:pt idx="203">
                  <c:v>407</c:v>
                </c:pt>
                <c:pt idx="204">
                  <c:v>409</c:v>
                </c:pt>
                <c:pt idx="205">
                  <c:v>411</c:v>
                </c:pt>
                <c:pt idx="206">
                  <c:v>413</c:v>
                </c:pt>
                <c:pt idx="207">
                  <c:v>415</c:v>
                </c:pt>
                <c:pt idx="208">
                  <c:v>417</c:v>
                </c:pt>
                <c:pt idx="209">
                  <c:v>419</c:v>
                </c:pt>
                <c:pt idx="210">
                  <c:v>421</c:v>
                </c:pt>
                <c:pt idx="211">
                  <c:v>423</c:v>
                </c:pt>
                <c:pt idx="212">
                  <c:v>425</c:v>
                </c:pt>
                <c:pt idx="213">
                  <c:v>427</c:v>
                </c:pt>
                <c:pt idx="214">
                  <c:v>429</c:v>
                </c:pt>
                <c:pt idx="215">
                  <c:v>431</c:v>
                </c:pt>
                <c:pt idx="216">
                  <c:v>433</c:v>
                </c:pt>
                <c:pt idx="217">
                  <c:v>435</c:v>
                </c:pt>
                <c:pt idx="218">
                  <c:v>437</c:v>
                </c:pt>
                <c:pt idx="219">
                  <c:v>439</c:v>
                </c:pt>
                <c:pt idx="220">
                  <c:v>441</c:v>
                </c:pt>
                <c:pt idx="221">
                  <c:v>443</c:v>
                </c:pt>
                <c:pt idx="222">
                  <c:v>445</c:v>
                </c:pt>
                <c:pt idx="223">
                  <c:v>447</c:v>
                </c:pt>
                <c:pt idx="224">
                  <c:v>449</c:v>
                </c:pt>
                <c:pt idx="225">
                  <c:v>451</c:v>
                </c:pt>
                <c:pt idx="226">
                  <c:v>453</c:v>
                </c:pt>
                <c:pt idx="227">
                  <c:v>455</c:v>
                </c:pt>
                <c:pt idx="228">
                  <c:v>457</c:v>
                </c:pt>
                <c:pt idx="229">
                  <c:v>459</c:v>
                </c:pt>
                <c:pt idx="230">
                  <c:v>461</c:v>
                </c:pt>
                <c:pt idx="231">
                  <c:v>463</c:v>
                </c:pt>
                <c:pt idx="232">
                  <c:v>465</c:v>
                </c:pt>
                <c:pt idx="233">
                  <c:v>467</c:v>
                </c:pt>
                <c:pt idx="234">
                  <c:v>469</c:v>
                </c:pt>
                <c:pt idx="235">
                  <c:v>471</c:v>
                </c:pt>
                <c:pt idx="236">
                  <c:v>473</c:v>
                </c:pt>
                <c:pt idx="237">
                  <c:v>475</c:v>
                </c:pt>
                <c:pt idx="238">
                  <c:v>477</c:v>
                </c:pt>
                <c:pt idx="239">
                  <c:v>479</c:v>
                </c:pt>
                <c:pt idx="240">
                  <c:v>481</c:v>
                </c:pt>
                <c:pt idx="241">
                  <c:v>483</c:v>
                </c:pt>
                <c:pt idx="242">
                  <c:v>485</c:v>
                </c:pt>
                <c:pt idx="243">
                  <c:v>487</c:v>
                </c:pt>
                <c:pt idx="244">
                  <c:v>489</c:v>
                </c:pt>
                <c:pt idx="245">
                  <c:v>491</c:v>
                </c:pt>
                <c:pt idx="246">
                  <c:v>493</c:v>
                </c:pt>
                <c:pt idx="247">
                  <c:v>495</c:v>
                </c:pt>
                <c:pt idx="248">
                  <c:v>497</c:v>
                </c:pt>
                <c:pt idx="249">
                  <c:v>499</c:v>
                </c:pt>
                <c:pt idx="250">
                  <c:v>501</c:v>
                </c:pt>
                <c:pt idx="251">
                  <c:v>503</c:v>
                </c:pt>
                <c:pt idx="252">
                  <c:v>505</c:v>
                </c:pt>
                <c:pt idx="253">
                  <c:v>507</c:v>
                </c:pt>
                <c:pt idx="254">
                  <c:v>509</c:v>
                </c:pt>
                <c:pt idx="255">
                  <c:v>511</c:v>
                </c:pt>
                <c:pt idx="256">
                  <c:v>513</c:v>
                </c:pt>
                <c:pt idx="257">
                  <c:v>515</c:v>
                </c:pt>
                <c:pt idx="258">
                  <c:v>517</c:v>
                </c:pt>
                <c:pt idx="259">
                  <c:v>519</c:v>
                </c:pt>
                <c:pt idx="260">
                  <c:v>521</c:v>
                </c:pt>
                <c:pt idx="261">
                  <c:v>523</c:v>
                </c:pt>
                <c:pt idx="262">
                  <c:v>525</c:v>
                </c:pt>
                <c:pt idx="263">
                  <c:v>527</c:v>
                </c:pt>
                <c:pt idx="264">
                  <c:v>529</c:v>
                </c:pt>
                <c:pt idx="265">
                  <c:v>531</c:v>
                </c:pt>
                <c:pt idx="266">
                  <c:v>533</c:v>
                </c:pt>
                <c:pt idx="267">
                  <c:v>535</c:v>
                </c:pt>
                <c:pt idx="268">
                  <c:v>537</c:v>
                </c:pt>
                <c:pt idx="269">
                  <c:v>539</c:v>
                </c:pt>
                <c:pt idx="270">
                  <c:v>541</c:v>
                </c:pt>
                <c:pt idx="271">
                  <c:v>543</c:v>
                </c:pt>
                <c:pt idx="272">
                  <c:v>545</c:v>
                </c:pt>
                <c:pt idx="273">
                  <c:v>547</c:v>
                </c:pt>
                <c:pt idx="274">
                  <c:v>549</c:v>
                </c:pt>
                <c:pt idx="275">
                  <c:v>551</c:v>
                </c:pt>
                <c:pt idx="276">
                  <c:v>553</c:v>
                </c:pt>
                <c:pt idx="277">
                  <c:v>555</c:v>
                </c:pt>
                <c:pt idx="278">
                  <c:v>557</c:v>
                </c:pt>
                <c:pt idx="279">
                  <c:v>559</c:v>
                </c:pt>
                <c:pt idx="280">
                  <c:v>561</c:v>
                </c:pt>
                <c:pt idx="281">
                  <c:v>563</c:v>
                </c:pt>
                <c:pt idx="282">
                  <c:v>565</c:v>
                </c:pt>
                <c:pt idx="283">
                  <c:v>567</c:v>
                </c:pt>
                <c:pt idx="284">
                  <c:v>569</c:v>
                </c:pt>
                <c:pt idx="285">
                  <c:v>571</c:v>
                </c:pt>
                <c:pt idx="286">
                  <c:v>573</c:v>
                </c:pt>
                <c:pt idx="287">
                  <c:v>575</c:v>
                </c:pt>
                <c:pt idx="288">
                  <c:v>577</c:v>
                </c:pt>
                <c:pt idx="289">
                  <c:v>579</c:v>
                </c:pt>
                <c:pt idx="290">
                  <c:v>581</c:v>
                </c:pt>
                <c:pt idx="291">
                  <c:v>583</c:v>
                </c:pt>
                <c:pt idx="292">
                  <c:v>585</c:v>
                </c:pt>
                <c:pt idx="293">
                  <c:v>587</c:v>
                </c:pt>
                <c:pt idx="294">
                  <c:v>589</c:v>
                </c:pt>
                <c:pt idx="295">
                  <c:v>591</c:v>
                </c:pt>
                <c:pt idx="296">
                  <c:v>593</c:v>
                </c:pt>
                <c:pt idx="297">
                  <c:v>595</c:v>
                </c:pt>
                <c:pt idx="298">
                  <c:v>597</c:v>
                </c:pt>
                <c:pt idx="299">
                  <c:v>599</c:v>
                </c:pt>
                <c:pt idx="300">
                  <c:v>601</c:v>
                </c:pt>
                <c:pt idx="301">
                  <c:v>603</c:v>
                </c:pt>
                <c:pt idx="302">
                  <c:v>605</c:v>
                </c:pt>
                <c:pt idx="303">
                  <c:v>607</c:v>
                </c:pt>
                <c:pt idx="304">
                  <c:v>609</c:v>
                </c:pt>
                <c:pt idx="305">
                  <c:v>611</c:v>
                </c:pt>
                <c:pt idx="306">
                  <c:v>613</c:v>
                </c:pt>
                <c:pt idx="307">
                  <c:v>615</c:v>
                </c:pt>
                <c:pt idx="308">
                  <c:v>617</c:v>
                </c:pt>
                <c:pt idx="309">
                  <c:v>619</c:v>
                </c:pt>
                <c:pt idx="310">
                  <c:v>621</c:v>
                </c:pt>
                <c:pt idx="311">
                  <c:v>623</c:v>
                </c:pt>
                <c:pt idx="312">
                  <c:v>625</c:v>
                </c:pt>
                <c:pt idx="313">
                  <c:v>627</c:v>
                </c:pt>
                <c:pt idx="314">
                  <c:v>629</c:v>
                </c:pt>
                <c:pt idx="315">
                  <c:v>631</c:v>
                </c:pt>
                <c:pt idx="316">
                  <c:v>633</c:v>
                </c:pt>
                <c:pt idx="317">
                  <c:v>635</c:v>
                </c:pt>
                <c:pt idx="318">
                  <c:v>637</c:v>
                </c:pt>
                <c:pt idx="319">
                  <c:v>639</c:v>
                </c:pt>
                <c:pt idx="320">
                  <c:v>641</c:v>
                </c:pt>
                <c:pt idx="321">
                  <c:v>643</c:v>
                </c:pt>
                <c:pt idx="322">
                  <c:v>645</c:v>
                </c:pt>
                <c:pt idx="323">
                  <c:v>647</c:v>
                </c:pt>
                <c:pt idx="324">
                  <c:v>649</c:v>
                </c:pt>
                <c:pt idx="325">
                  <c:v>651</c:v>
                </c:pt>
                <c:pt idx="326">
                  <c:v>653</c:v>
                </c:pt>
                <c:pt idx="327">
                  <c:v>655</c:v>
                </c:pt>
                <c:pt idx="328">
                  <c:v>657</c:v>
                </c:pt>
                <c:pt idx="329">
                  <c:v>659</c:v>
                </c:pt>
                <c:pt idx="330">
                  <c:v>661</c:v>
                </c:pt>
                <c:pt idx="331">
                  <c:v>663</c:v>
                </c:pt>
                <c:pt idx="332">
                  <c:v>665</c:v>
                </c:pt>
                <c:pt idx="333">
                  <c:v>667</c:v>
                </c:pt>
                <c:pt idx="334">
                  <c:v>669</c:v>
                </c:pt>
                <c:pt idx="335">
                  <c:v>671</c:v>
                </c:pt>
                <c:pt idx="336">
                  <c:v>673</c:v>
                </c:pt>
                <c:pt idx="337">
                  <c:v>675</c:v>
                </c:pt>
                <c:pt idx="338">
                  <c:v>677</c:v>
                </c:pt>
                <c:pt idx="339">
                  <c:v>679</c:v>
                </c:pt>
                <c:pt idx="340">
                  <c:v>681</c:v>
                </c:pt>
                <c:pt idx="341">
                  <c:v>683</c:v>
                </c:pt>
                <c:pt idx="342">
                  <c:v>685</c:v>
                </c:pt>
                <c:pt idx="343">
                  <c:v>687</c:v>
                </c:pt>
                <c:pt idx="344">
                  <c:v>689</c:v>
                </c:pt>
                <c:pt idx="345">
                  <c:v>691</c:v>
                </c:pt>
                <c:pt idx="346">
                  <c:v>693</c:v>
                </c:pt>
                <c:pt idx="347">
                  <c:v>695</c:v>
                </c:pt>
                <c:pt idx="348">
                  <c:v>697</c:v>
                </c:pt>
                <c:pt idx="349">
                  <c:v>699</c:v>
                </c:pt>
                <c:pt idx="350">
                  <c:v>701</c:v>
                </c:pt>
                <c:pt idx="351">
                  <c:v>703</c:v>
                </c:pt>
                <c:pt idx="352">
                  <c:v>705</c:v>
                </c:pt>
                <c:pt idx="353">
                  <c:v>707</c:v>
                </c:pt>
                <c:pt idx="354">
                  <c:v>709</c:v>
                </c:pt>
                <c:pt idx="355">
                  <c:v>711</c:v>
                </c:pt>
                <c:pt idx="356">
                  <c:v>713</c:v>
                </c:pt>
                <c:pt idx="357">
                  <c:v>715</c:v>
                </c:pt>
                <c:pt idx="358">
                  <c:v>717</c:v>
                </c:pt>
                <c:pt idx="359">
                  <c:v>719</c:v>
                </c:pt>
                <c:pt idx="360">
                  <c:v>721</c:v>
                </c:pt>
                <c:pt idx="361">
                  <c:v>723</c:v>
                </c:pt>
                <c:pt idx="362">
                  <c:v>725</c:v>
                </c:pt>
                <c:pt idx="363">
                  <c:v>727</c:v>
                </c:pt>
                <c:pt idx="364">
                  <c:v>729</c:v>
                </c:pt>
                <c:pt idx="365">
                  <c:v>731</c:v>
                </c:pt>
                <c:pt idx="366">
                  <c:v>733</c:v>
                </c:pt>
                <c:pt idx="367">
                  <c:v>735</c:v>
                </c:pt>
                <c:pt idx="368">
                  <c:v>737</c:v>
                </c:pt>
                <c:pt idx="369">
                  <c:v>739</c:v>
                </c:pt>
                <c:pt idx="370">
                  <c:v>741</c:v>
                </c:pt>
                <c:pt idx="371">
                  <c:v>743</c:v>
                </c:pt>
                <c:pt idx="372">
                  <c:v>745</c:v>
                </c:pt>
                <c:pt idx="373">
                  <c:v>747</c:v>
                </c:pt>
                <c:pt idx="374">
                  <c:v>749</c:v>
                </c:pt>
                <c:pt idx="375">
                  <c:v>751</c:v>
                </c:pt>
                <c:pt idx="376">
                  <c:v>753</c:v>
                </c:pt>
                <c:pt idx="377">
                  <c:v>755</c:v>
                </c:pt>
                <c:pt idx="378">
                  <c:v>757</c:v>
                </c:pt>
                <c:pt idx="379">
                  <c:v>759</c:v>
                </c:pt>
                <c:pt idx="380">
                  <c:v>761</c:v>
                </c:pt>
                <c:pt idx="381">
                  <c:v>763</c:v>
                </c:pt>
                <c:pt idx="382">
                  <c:v>765</c:v>
                </c:pt>
                <c:pt idx="383">
                  <c:v>767</c:v>
                </c:pt>
                <c:pt idx="384">
                  <c:v>769</c:v>
                </c:pt>
                <c:pt idx="385">
                  <c:v>771</c:v>
                </c:pt>
                <c:pt idx="386">
                  <c:v>773</c:v>
                </c:pt>
                <c:pt idx="387">
                  <c:v>775</c:v>
                </c:pt>
                <c:pt idx="388">
                  <c:v>777</c:v>
                </c:pt>
                <c:pt idx="389">
                  <c:v>779</c:v>
                </c:pt>
                <c:pt idx="390">
                  <c:v>781</c:v>
                </c:pt>
                <c:pt idx="391">
                  <c:v>783</c:v>
                </c:pt>
                <c:pt idx="392">
                  <c:v>785</c:v>
                </c:pt>
                <c:pt idx="393">
                  <c:v>787</c:v>
                </c:pt>
                <c:pt idx="394">
                  <c:v>789</c:v>
                </c:pt>
                <c:pt idx="395">
                  <c:v>791</c:v>
                </c:pt>
                <c:pt idx="396">
                  <c:v>793</c:v>
                </c:pt>
                <c:pt idx="397">
                  <c:v>795</c:v>
                </c:pt>
                <c:pt idx="398">
                  <c:v>797</c:v>
                </c:pt>
                <c:pt idx="399">
                  <c:v>799</c:v>
                </c:pt>
                <c:pt idx="400">
                  <c:v>801</c:v>
                </c:pt>
                <c:pt idx="401">
                  <c:v>803</c:v>
                </c:pt>
                <c:pt idx="402">
                  <c:v>805</c:v>
                </c:pt>
                <c:pt idx="403">
                  <c:v>807</c:v>
                </c:pt>
                <c:pt idx="404">
                  <c:v>809</c:v>
                </c:pt>
                <c:pt idx="405">
                  <c:v>811</c:v>
                </c:pt>
                <c:pt idx="406">
                  <c:v>813</c:v>
                </c:pt>
                <c:pt idx="407">
                  <c:v>815</c:v>
                </c:pt>
                <c:pt idx="408">
                  <c:v>817</c:v>
                </c:pt>
                <c:pt idx="409">
                  <c:v>819</c:v>
                </c:pt>
                <c:pt idx="410">
                  <c:v>821</c:v>
                </c:pt>
                <c:pt idx="411">
                  <c:v>823</c:v>
                </c:pt>
                <c:pt idx="412">
                  <c:v>825</c:v>
                </c:pt>
                <c:pt idx="413">
                  <c:v>827</c:v>
                </c:pt>
                <c:pt idx="414">
                  <c:v>829</c:v>
                </c:pt>
                <c:pt idx="415">
                  <c:v>831</c:v>
                </c:pt>
                <c:pt idx="416">
                  <c:v>833</c:v>
                </c:pt>
                <c:pt idx="417">
                  <c:v>835</c:v>
                </c:pt>
                <c:pt idx="418">
                  <c:v>837</c:v>
                </c:pt>
                <c:pt idx="419">
                  <c:v>839</c:v>
                </c:pt>
                <c:pt idx="420">
                  <c:v>841</c:v>
                </c:pt>
                <c:pt idx="421">
                  <c:v>843</c:v>
                </c:pt>
                <c:pt idx="422">
                  <c:v>845</c:v>
                </c:pt>
                <c:pt idx="423">
                  <c:v>847</c:v>
                </c:pt>
                <c:pt idx="424">
                  <c:v>849</c:v>
                </c:pt>
                <c:pt idx="425">
                  <c:v>851</c:v>
                </c:pt>
                <c:pt idx="426">
                  <c:v>853</c:v>
                </c:pt>
                <c:pt idx="427">
                  <c:v>855</c:v>
                </c:pt>
                <c:pt idx="428">
                  <c:v>857</c:v>
                </c:pt>
                <c:pt idx="429">
                  <c:v>859</c:v>
                </c:pt>
                <c:pt idx="430">
                  <c:v>861</c:v>
                </c:pt>
                <c:pt idx="431">
                  <c:v>863</c:v>
                </c:pt>
                <c:pt idx="432">
                  <c:v>865</c:v>
                </c:pt>
                <c:pt idx="433">
                  <c:v>867</c:v>
                </c:pt>
                <c:pt idx="434">
                  <c:v>869</c:v>
                </c:pt>
                <c:pt idx="435">
                  <c:v>871</c:v>
                </c:pt>
                <c:pt idx="436">
                  <c:v>873</c:v>
                </c:pt>
                <c:pt idx="437">
                  <c:v>875</c:v>
                </c:pt>
                <c:pt idx="438">
                  <c:v>877</c:v>
                </c:pt>
                <c:pt idx="439">
                  <c:v>879</c:v>
                </c:pt>
                <c:pt idx="440">
                  <c:v>881</c:v>
                </c:pt>
                <c:pt idx="441">
                  <c:v>883</c:v>
                </c:pt>
                <c:pt idx="442">
                  <c:v>885</c:v>
                </c:pt>
                <c:pt idx="443">
                  <c:v>887</c:v>
                </c:pt>
                <c:pt idx="444">
                  <c:v>889</c:v>
                </c:pt>
                <c:pt idx="445">
                  <c:v>891</c:v>
                </c:pt>
                <c:pt idx="446">
                  <c:v>893</c:v>
                </c:pt>
                <c:pt idx="447">
                  <c:v>895</c:v>
                </c:pt>
                <c:pt idx="448">
                  <c:v>897</c:v>
                </c:pt>
                <c:pt idx="449">
                  <c:v>899</c:v>
                </c:pt>
                <c:pt idx="450">
                  <c:v>901</c:v>
                </c:pt>
                <c:pt idx="451">
                  <c:v>903</c:v>
                </c:pt>
                <c:pt idx="452">
                  <c:v>905</c:v>
                </c:pt>
                <c:pt idx="453">
                  <c:v>907</c:v>
                </c:pt>
                <c:pt idx="454">
                  <c:v>909</c:v>
                </c:pt>
                <c:pt idx="455">
                  <c:v>911</c:v>
                </c:pt>
                <c:pt idx="456">
                  <c:v>913</c:v>
                </c:pt>
                <c:pt idx="457">
                  <c:v>915</c:v>
                </c:pt>
                <c:pt idx="458">
                  <c:v>917</c:v>
                </c:pt>
                <c:pt idx="459">
                  <c:v>919</c:v>
                </c:pt>
                <c:pt idx="460">
                  <c:v>921</c:v>
                </c:pt>
                <c:pt idx="461">
                  <c:v>923</c:v>
                </c:pt>
                <c:pt idx="462">
                  <c:v>925</c:v>
                </c:pt>
                <c:pt idx="463">
                  <c:v>927</c:v>
                </c:pt>
                <c:pt idx="464">
                  <c:v>929</c:v>
                </c:pt>
                <c:pt idx="465">
                  <c:v>931</c:v>
                </c:pt>
                <c:pt idx="466">
                  <c:v>933</c:v>
                </c:pt>
                <c:pt idx="467">
                  <c:v>935</c:v>
                </c:pt>
                <c:pt idx="468">
                  <c:v>937</c:v>
                </c:pt>
                <c:pt idx="469">
                  <c:v>939</c:v>
                </c:pt>
                <c:pt idx="470">
                  <c:v>941</c:v>
                </c:pt>
                <c:pt idx="471">
                  <c:v>943</c:v>
                </c:pt>
                <c:pt idx="472">
                  <c:v>945</c:v>
                </c:pt>
                <c:pt idx="473">
                  <c:v>947</c:v>
                </c:pt>
                <c:pt idx="474">
                  <c:v>949</c:v>
                </c:pt>
                <c:pt idx="475">
                  <c:v>951</c:v>
                </c:pt>
                <c:pt idx="476">
                  <c:v>953</c:v>
                </c:pt>
                <c:pt idx="477">
                  <c:v>955</c:v>
                </c:pt>
                <c:pt idx="478">
                  <c:v>957</c:v>
                </c:pt>
                <c:pt idx="479">
                  <c:v>959</c:v>
                </c:pt>
                <c:pt idx="480">
                  <c:v>961</c:v>
                </c:pt>
                <c:pt idx="481">
                  <c:v>963</c:v>
                </c:pt>
                <c:pt idx="482">
                  <c:v>965</c:v>
                </c:pt>
                <c:pt idx="483">
                  <c:v>967</c:v>
                </c:pt>
                <c:pt idx="484">
                  <c:v>969</c:v>
                </c:pt>
                <c:pt idx="485">
                  <c:v>971</c:v>
                </c:pt>
                <c:pt idx="486">
                  <c:v>973</c:v>
                </c:pt>
                <c:pt idx="487">
                  <c:v>975</c:v>
                </c:pt>
                <c:pt idx="488">
                  <c:v>977</c:v>
                </c:pt>
                <c:pt idx="489">
                  <c:v>979</c:v>
                </c:pt>
                <c:pt idx="490">
                  <c:v>981</c:v>
                </c:pt>
                <c:pt idx="491">
                  <c:v>983</c:v>
                </c:pt>
                <c:pt idx="492">
                  <c:v>985</c:v>
                </c:pt>
                <c:pt idx="493">
                  <c:v>987</c:v>
                </c:pt>
                <c:pt idx="494">
                  <c:v>989</c:v>
                </c:pt>
                <c:pt idx="495">
                  <c:v>991</c:v>
                </c:pt>
                <c:pt idx="496">
                  <c:v>993</c:v>
                </c:pt>
                <c:pt idx="497">
                  <c:v>995</c:v>
                </c:pt>
                <c:pt idx="498">
                  <c:v>997</c:v>
                </c:pt>
                <c:pt idx="499">
                  <c:v>999</c:v>
                </c:pt>
                <c:pt idx="500">
                  <c:v>1001</c:v>
                </c:pt>
                <c:pt idx="501">
                  <c:v>1003</c:v>
                </c:pt>
                <c:pt idx="502">
                  <c:v>1005</c:v>
                </c:pt>
                <c:pt idx="503">
                  <c:v>1007</c:v>
                </c:pt>
                <c:pt idx="504">
                  <c:v>1009</c:v>
                </c:pt>
                <c:pt idx="505">
                  <c:v>1011</c:v>
                </c:pt>
                <c:pt idx="506">
                  <c:v>1013</c:v>
                </c:pt>
                <c:pt idx="507">
                  <c:v>1015</c:v>
                </c:pt>
                <c:pt idx="508">
                  <c:v>1017</c:v>
                </c:pt>
                <c:pt idx="509">
                  <c:v>1019</c:v>
                </c:pt>
                <c:pt idx="510">
                  <c:v>1021</c:v>
                </c:pt>
                <c:pt idx="511">
                  <c:v>1023</c:v>
                </c:pt>
                <c:pt idx="512">
                  <c:v>1025</c:v>
                </c:pt>
                <c:pt idx="513">
                  <c:v>1027</c:v>
                </c:pt>
                <c:pt idx="514">
                  <c:v>1029</c:v>
                </c:pt>
                <c:pt idx="515">
                  <c:v>1031</c:v>
                </c:pt>
                <c:pt idx="516">
                  <c:v>1033</c:v>
                </c:pt>
                <c:pt idx="517">
                  <c:v>1035</c:v>
                </c:pt>
                <c:pt idx="518">
                  <c:v>1037</c:v>
                </c:pt>
                <c:pt idx="519">
                  <c:v>1039</c:v>
                </c:pt>
                <c:pt idx="520">
                  <c:v>1041</c:v>
                </c:pt>
                <c:pt idx="521">
                  <c:v>1043</c:v>
                </c:pt>
                <c:pt idx="522">
                  <c:v>1045</c:v>
                </c:pt>
                <c:pt idx="523">
                  <c:v>1047</c:v>
                </c:pt>
                <c:pt idx="524">
                  <c:v>1049</c:v>
                </c:pt>
                <c:pt idx="525">
                  <c:v>1051</c:v>
                </c:pt>
                <c:pt idx="526">
                  <c:v>1053</c:v>
                </c:pt>
                <c:pt idx="527">
                  <c:v>1055</c:v>
                </c:pt>
                <c:pt idx="528">
                  <c:v>1057</c:v>
                </c:pt>
                <c:pt idx="529">
                  <c:v>1059</c:v>
                </c:pt>
                <c:pt idx="530">
                  <c:v>1061</c:v>
                </c:pt>
                <c:pt idx="531">
                  <c:v>1063</c:v>
                </c:pt>
                <c:pt idx="532">
                  <c:v>1065</c:v>
                </c:pt>
                <c:pt idx="533">
                  <c:v>1067</c:v>
                </c:pt>
                <c:pt idx="534">
                  <c:v>1069</c:v>
                </c:pt>
                <c:pt idx="535">
                  <c:v>1071</c:v>
                </c:pt>
                <c:pt idx="536">
                  <c:v>1073</c:v>
                </c:pt>
                <c:pt idx="537">
                  <c:v>1075</c:v>
                </c:pt>
                <c:pt idx="538">
                  <c:v>1077</c:v>
                </c:pt>
                <c:pt idx="539">
                  <c:v>1079</c:v>
                </c:pt>
                <c:pt idx="540">
                  <c:v>1081</c:v>
                </c:pt>
                <c:pt idx="541">
                  <c:v>1083</c:v>
                </c:pt>
                <c:pt idx="542">
                  <c:v>1085</c:v>
                </c:pt>
                <c:pt idx="543">
                  <c:v>1087</c:v>
                </c:pt>
                <c:pt idx="544">
                  <c:v>1089</c:v>
                </c:pt>
                <c:pt idx="545">
                  <c:v>1091</c:v>
                </c:pt>
                <c:pt idx="546">
                  <c:v>1093</c:v>
                </c:pt>
                <c:pt idx="547">
                  <c:v>1095</c:v>
                </c:pt>
                <c:pt idx="548">
                  <c:v>1097</c:v>
                </c:pt>
                <c:pt idx="549">
                  <c:v>1099</c:v>
                </c:pt>
                <c:pt idx="550">
                  <c:v>1101</c:v>
                </c:pt>
                <c:pt idx="551">
                  <c:v>1103</c:v>
                </c:pt>
                <c:pt idx="552">
                  <c:v>1105</c:v>
                </c:pt>
                <c:pt idx="553">
                  <c:v>1107</c:v>
                </c:pt>
                <c:pt idx="554">
                  <c:v>1109</c:v>
                </c:pt>
                <c:pt idx="555">
                  <c:v>1111</c:v>
                </c:pt>
                <c:pt idx="556">
                  <c:v>1113</c:v>
                </c:pt>
                <c:pt idx="557">
                  <c:v>1115</c:v>
                </c:pt>
                <c:pt idx="558">
                  <c:v>1117</c:v>
                </c:pt>
                <c:pt idx="559">
                  <c:v>1119</c:v>
                </c:pt>
                <c:pt idx="560">
                  <c:v>1121</c:v>
                </c:pt>
                <c:pt idx="561">
                  <c:v>1123</c:v>
                </c:pt>
                <c:pt idx="562">
                  <c:v>1125</c:v>
                </c:pt>
                <c:pt idx="563">
                  <c:v>1127</c:v>
                </c:pt>
                <c:pt idx="564">
                  <c:v>1129</c:v>
                </c:pt>
                <c:pt idx="565">
                  <c:v>1131</c:v>
                </c:pt>
                <c:pt idx="566">
                  <c:v>1133</c:v>
                </c:pt>
                <c:pt idx="567">
                  <c:v>1135</c:v>
                </c:pt>
                <c:pt idx="568">
                  <c:v>1137</c:v>
                </c:pt>
                <c:pt idx="569">
                  <c:v>1139</c:v>
                </c:pt>
                <c:pt idx="570">
                  <c:v>1141</c:v>
                </c:pt>
                <c:pt idx="571">
                  <c:v>1143</c:v>
                </c:pt>
                <c:pt idx="572">
                  <c:v>1145</c:v>
                </c:pt>
                <c:pt idx="573">
                  <c:v>1147</c:v>
                </c:pt>
                <c:pt idx="574">
                  <c:v>1149</c:v>
                </c:pt>
                <c:pt idx="575">
                  <c:v>1151</c:v>
                </c:pt>
                <c:pt idx="576">
                  <c:v>1153</c:v>
                </c:pt>
                <c:pt idx="577">
                  <c:v>1155</c:v>
                </c:pt>
                <c:pt idx="578">
                  <c:v>1157</c:v>
                </c:pt>
                <c:pt idx="579">
                  <c:v>1159</c:v>
                </c:pt>
                <c:pt idx="580">
                  <c:v>1161</c:v>
                </c:pt>
                <c:pt idx="581">
                  <c:v>1163</c:v>
                </c:pt>
                <c:pt idx="582">
                  <c:v>1165</c:v>
                </c:pt>
                <c:pt idx="583">
                  <c:v>1167</c:v>
                </c:pt>
                <c:pt idx="584">
                  <c:v>1169</c:v>
                </c:pt>
                <c:pt idx="585">
                  <c:v>1171</c:v>
                </c:pt>
                <c:pt idx="586">
                  <c:v>1173</c:v>
                </c:pt>
                <c:pt idx="587">
                  <c:v>1175</c:v>
                </c:pt>
                <c:pt idx="588">
                  <c:v>1177</c:v>
                </c:pt>
                <c:pt idx="589">
                  <c:v>1179</c:v>
                </c:pt>
                <c:pt idx="590">
                  <c:v>1181</c:v>
                </c:pt>
                <c:pt idx="591">
                  <c:v>1183</c:v>
                </c:pt>
                <c:pt idx="592">
                  <c:v>1185</c:v>
                </c:pt>
                <c:pt idx="593">
                  <c:v>1187</c:v>
                </c:pt>
                <c:pt idx="594">
                  <c:v>1189</c:v>
                </c:pt>
                <c:pt idx="595">
                  <c:v>1191</c:v>
                </c:pt>
                <c:pt idx="596">
                  <c:v>1193</c:v>
                </c:pt>
                <c:pt idx="597">
                  <c:v>1195</c:v>
                </c:pt>
                <c:pt idx="598">
                  <c:v>1197</c:v>
                </c:pt>
                <c:pt idx="599">
                  <c:v>1199</c:v>
                </c:pt>
                <c:pt idx="600">
                  <c:v>1201</c:v>
                </c:pt>
                <c:pt idx="601">
                  <c:v>1203</c:v>
                </c:pt>
                <c:pt idx="602">
                  <c:v>1205</c:v>
                </c:pt>
                <c:pt idx="603">
                  <c:v>1207</c:v>
                </c:pt>
                <c:pt idx="604">
                  <c:v>1209</c:v>
                </c:pt>
                <c:pt idx="605">
                  <c:v>1211</c:v>
                </c:pt>
                <c:pt idx="606">
                  <c:v>1213</c:v>
                </c:pt>
                <c:pt idx="607">
                  <c:v>1215</c:v>
                </c:pt>
                <c:pt idx="608">
                  <c:v>1217</c:v>
                </c:pt>
                <c:pt idx="609">
                  <c:v>1219</c:v>
                </c:pt>
                <c:pt idx="610">
                  <c:v>1221</c:v>
                </c:pt>
                <c:pt idx="611">
                  <c:v>1223</c:v>
                </c:pt>
                <c:pt idx="612">
                  <c:v>1225</c:v>
                </c:pt>
                <c:pt idx="613">
                  <c:v>1227</c:v>
                </c:pt>
                <c:pt idx="614">
                  <c:v>1229</c:v>
                </c:pt>
                <c:pt idx="615">
                  <c:v>1231</c:v>
                </c:pt>
                <c:pt idx="616">
                  <c:v>1233</c:v>
                </c:pt>
                <c:pt idx="617">
                  <c:v>1235</c:v>
                </c:pt>
                <c:pt idx="618">
                  <c:v>1237</c:v>
                </c:pt>
                <c:pt idx="619">
                  <c:v>1239</c:v>
                </c:pt>
                <c:pt idx="620">
                  <c:v>1241</c:v>
                </c:pt>
                <c:pt idx="621">
                  <c:v>1243</c:v>
                </c:pt>
                <c:pt idx="622">
                  <c:v>1245</c:v>
                </c:pt>
                <c:pt idx="623">
                  <c:v>1247</c:v>
                </c:pt>
                <c:pt idx="624">
                  <c:v>1249</c:v>
                </c:pt>
                <c:pt idx="625">
                  <c:v>1251</c:v>
                </c:pt>
                <c:pt idx="626">
                  <c:v>1253</c:v>
                </c:pt>
                <c:pt idx="627">
                  <c:v>1255</c:v>
                </c:pt>
                <c:pt idx="628">
                  <c:v>1257</c:v>
                </c:pt>
                <c:pt idx="629">
                  <c:v>1259</c:v>
                </c:pt>
                <c:pt idx="630">
                  <c:v>1261</c:v>
                </c:pt>
                <c:pt idx="631">
                  <c:v>1263</c:v>
                </c:pt>
                <c:pt idx="632">
                  <c:v>1265</c:v>
                </c:pt>
                <c:pt idx="633">
                  <c:v>1267</c:v>
                </c:pt>
                <c:pt idx="634">
                  <c:v>1269</c:v>
                </c:pt>
                <c:pt idx="635">
                  <c:v>1271</c:v>
                </c:pt>
                <c:pt idx="636">
                  <c:v>1273</c:v>
                </c:pt>
                <c:pt idx="637">
                  <c:v>1275</c:v>
                </c:pt>
                <c:pt idx="638">
                  <c:v>1277</c:v>
                </c:pt>
                <c:pt idx="639">
                  <c:v>1279</c:v>
                </c:pt>
                <c:pt idx="640">
                  <c:v>1281</c:v>
                </c:pt>
                <c:pt idx="641">
                  <c:v>1283</c:v>
                </c:pt>
                <c:pt idx="642">
                  <c:v>1285</c:v>
                </c:pt>
                <c:pt idx="643">
                  <c:v>1287</c:v>
                </c:pt>
                <c:pt idx="644">
                  <c:v>1289</c:v>
                </c:pt>
                <c:pt idx="645">
                  <c:v>1291</c:v>
                </c:pt>
                <c:pt idx="646">
                  <c:v>1293</c:v>
                </c:pt>
                <c:pt idx="647">
                  <c:v>1295</c:v>
                </c:pt>
                <c:pt idx="648">
                  <c:v>1297</c:v>
                </c:pt>
                <c:pt idx="649">
                  <c:v>1299</c:v>
                </c:pt>
                <c:pt idx="650">
                  <c:v>1301</c:v>
                </c:pt>
                <c:pt idx="651">
                  <c:v>1303</c:v>
                </c:pt>
                <c:pt idx="652">
                  <c:v>1305</c:v>
                </c:pt>
                <c:pt idx="653">
                  <c:v>1307</c:v>
                </c:pt>
                <c:pt idx="654">
                  <c:v>1309</c:v>
                </c:pt>
                <c:pt idx="655">
                  <c:v>1311</c:v>
                </c:pt>
                <c:pt idx="656">
                  <c:v>1313</c:v>
                </c:pt>
                <c:pt idx="657">
                  <c:v>1315</c:v>
                </c:pt>
                <c:pt idx="658">
                  <c:v>1317</c:v>
                </c:pt>
                <c:pt idx="659">
                  <c:v>1319</c:v>
                </c:pt>
                <c:pt idx="660">
                  <c:v>1321</c:v>
                </c:pt>
                <c:pt idx="661">
                  <c:v>1323</c:v>
                </c:pt>
                <c:pt idx="662">
                  <c:v>1325</c:v>
                </c:pt>
                <c:pt idx="663">
                  <c:v>1327</c:v>
                </c:pt>
                <c:pt idx="664">
                  <c:v>1329</c:v>
                </c:pt>
                <c:pt idx="665">
                  <c:v>1331</c:v>
                </c:pt>
                <c:pt idx="666">
                  <c:v>1333</c:v>
                </c:pt>
                <c:pt idx="667">
                  <c:v>1335</c:v>
                </c:pt>
                <c:pt idx="668">
                  <c:v>1337</c:v>
                </c:pt>
                <c:pt idx="669">
                  <c:v>1339</c:v>
                </c:pt>
                <c:pt idx="670">
                  <c:v>1341</c:v>
                </c:pt>
                <c:pt idx="671">
                  <c:v>1343</c:v>
                </c:pt>
                <c:pt idx="672">
                  <c:v>1345</c:v>
                </c:pt>
                <c:pt idx="673">
                  <c:v>1347</c:v>
                </c:pt>
                <c:pt idx="674">
                  <c:v>1349</c:v>
                </c:pt>
                <c:pt idx="675">
                  <c:v>1351</c:v>
                </c:pt>
                <c:pt idx="676">
                  <c:v>1353</c:v>
                </c:pt>
                <c:pt idx="677">
                  <c:v>1355</c:v>
                </c:pt>
                <c:pt idx="678">
                  <c:v>1357</c:v>
                </c:pt>
                <c:pt idx="679">
                  <c:v>1359</c:v>
                </c:pt>
                <c:pt idx="680">
                  <c:v>1361</c:v>
                </c:pt>
                <c:pt idx="681">
                  <c:v>1363</c:v>
                </c:pt>
                <c:pt idx="682">
                  <c:v>1365</c:v>
                </c:pt>
                <c:pt idx="683">
                  <c:v>1367</c:v>
                </c:pt>
                <c:pt idx="684">
                  <c:v>1369</c:v>
                </c:pt>
                <c:pt idx="685">
                  <c:v>1371</c:v>
                </c:pt>
                <c:pt idx="686">
                  <c:v>1373</c:v>
                </c:pt>
                <c:pt idx="687">
                  <c:v>1375</c:v>
                </c:pt>
                <c:pt idx="688">
                  <c:v>1377</c:v>
                </c:pt>
                <c:pt idx="689">
                  <c:v>1379</c:v>
                </c:pt>
                <c:pt idx="690">
                  <c:v>1381</c:v>
                </c:pt>
                <c:pt idx="691">
                  <c:v>1383</c:v>
                </c:pt>
                <c:pt idx="692">
                  <c:v>1385</c:v>
                </c:pt>
                <c:pt idx="693">
                  <c:v>1387</c:v>
                </c:pt>
                <c:pt idx="694">
                  <c:v>1389</c:v>
                </c:pt>
                <c:pt idx="695">
                  <c:v>1391</c:v>
                </c:pt>
                <c:pt idx="696">
                  <c:v>1393</c:v>
                </c:pt>
                <c:pt idx="697">
                  <c:v>1395</c:v>
                </c:pt>
                <c:pt idx="698">
                  <c:v>1397</c:v>
                </c:pt>
                <c:pt idx="699">
                  <c:v>1399</c:v>
                </c:pt>
                <c:pt idx="700">
                  <c:v>1401</c:v>
                </c:pt>
                <c:pt idx="701">
                  <c:v>1403</c:v>
                </c:pt>
                <c:pt idx="702">
                  <c:v>1405</c:v>
                </c:pt>
                <c:pt idx="703">
                  <c:v>1407</c:v>
                </c:pt>
                <c:pt idx="704">
                  <c:v>1409</c:v>
                </c:pt>
                <c:pt idx="705">
                  <c:v>1411</c:v>
                </c:pt>
                <c:pt idx="706">
                  <c:v>1413</c:v>
                </c:pt>
                <c:pt idx="707">
                  <c:v>1415</c:v>
                </c:pt>
                <c:pt idx="708">
                  <c:v>1417</c:v>
                </c:pt>
                <c:pt idx="709">
                  <c:v>1419</c:v>
                </c:pt>
                <c:pt idx="710">
                  <c:v>1421</c:v>
                </c:pt>
                <c:pt idx="711">
                  <c:v>1423</c:v>
                </c:pt>
                <c:pt idx="712">
                  <c:v>1425</c:v>
                </c:pt>
                <c:pt idx="713">
                  <c:v>1427</c:v>
                </c:pt>
                <c:pt idx="714">
                  <c:v>1429</c:v>
                </c:pt>
                <c:pt idx="715">
                  <c:v>1431</c:v>
                </c:pt>
                <c:pt idx="716">
                  <c:v>1433</c:v>
                </c:pt>
                <c:pt idx="717">
                  <c:v>1435</c:v>
                </c:pt>
                <c:pt idx="718">
                  <c:v>1437</c:v>
                </c:pt>
                <c:pt idx="719">
                  <c:v>1439</c:v>
                </c:pt>
                <c:pt idx="720">
                  <c:v>1441</c:v>
                </c:pt>
                <c:pt idx="721">
                  <c:v>1443</c:v>
                </c:pt>
                <c:pt idx="722">
                  <c:v>1445</c:v>
                </c:pt>
                <c:pt idx="723">
                  <c:v>1447</c:v>
                </c:pt>
                <c:pt idx="724">
                  <c:v>1449</c:v>
                </c:pt>
                <c:pt idx="725">
                  <c:v>1451</c:v>
                </c:pt>
                <c:pt idx="726">
                  <c:v>1453</c:v>
                </c:pt>
                <c:pt idx="727">
                  <c:v>1455</c:v>
                </c:pt>
                <c:pt idx="728">
                  <c:v>1457</c:v>
                </c:pt>
                <c:pt idx="729">
                  <c:v>1459</c:v>
                </c:pt>
                <c:pt idx="730">
                  <c:v>1461</c:v>
                </c:pt>
                <c:pt idx="731">
                  <c:v>1463</c:v>
                </c:pt>
                <c:pt idx="732">
                  <c:v>1465</c:v>
                </c:pt>
                <c:pt idx="733">
                  <c:v>1467</c:v>
                </c:pt>
                <c:pt idx="734">
                  <c:v>1469</c:v>
                </c:pt>
                <c:pt idx="735">
                  <c:v>1471</c:v>
                </c:pt>
                <c:pt idx="736">
                  <c:v>1473</c:v>
                </c:pt>
                <c:pt idx="737">
                  <c:v>1475</c:v>
                </c:pt>
                <c:pt idx="738">
                  <c:v>1477</c:v>
                </c:pt>
                <c:pt idx="739">
                  <c:v>1479</c:v>
                </c:pt>
                <c:pt idx="740">
                  <c:v>1481</c:v>
                </c:pt>
                <c:pt idx="741">
                  <c:v>1483</c:v>
                </c:pt>
                <c:pt idx="742">
                  <c:v>1485</c:v>
                </c:pt>
                <c:pt idx="743">
                  <c:v>1487</c:v>
                </c:pt>
                <c:pt idx="744">
                  <c:v>1489</c:v>
                </c:pt>
                <c:pt idx="745">
                  <c:v>1491</c:v>
                </c:pt>
                <c:pt idx="746">
                  <c:v>1493</c:v>
                </c:pt>
                <c:pt idx="747">
                  <c:v>1495</c:v>
                </c:pt>
                <c:pt idx="748">
                  <c:v>1497</c:v>
                </c:pt>
                <c:pt idx="749">
                  <c:v>1499</c:v>
                </c:pt>
                <c:pt idx="750">
                  <c:v>1501</c:v>
                </c:pt>
                <c:pt idx="751">
                  <c:v>1503</c:v>
                </c:pt>
                <c:pt idx="752">
                  <c:v>1505</c:v>
                </c:pt>
                <c:pt idx="753">
                  <c:v>1507</c:v>
                </c:pt>
                <c:pt idx="754">
                  <c:v>1509</c:v>
                </c:pt>
                <c:pt idx="755">
                  <c:v>1511</c:v>
                </c:pt>
                <c:pt idx="756">
                  <c:v>1513</c:v>
                </c:pt>
                <c:pt idx="757">
                  <c:v>1515</c:v>
                </c:pt>
                <c:pt idx="758">
                  <c:v>1517</c:v>
                </c:pt>
                <c:pt idx="759">
                  <c:v>1519</c:v>
                </c:pt>
                <c:pt idx="760">
                  <c:v>1521</c:v>
                </c:pt>
                <c:pt idx="761">
                  <c:v>1523</c:v>
                </c:pt>
                <c:pt idx="762">
                  <c:v>1525</c:v>
                </c:pt>
                <c:pt idx="763">
                  <c:v>1527</c:v>
                </c:pt>
                <c:pt idx="764">
                  <c:v>1529</c:v>
                </c:pt>
                <c:pt idx="765">
                  <c:v>1531</c:v>
                </c:pt>
                <c:pt idx="766">
                  <c:v>1533</c:v>
                </c:pt>
                <c:pt idx="767">
                  <c:v>1535</c:v>
                </c:pt>
                <c:pt idx="768">
                  <c:v>1537</c:v>
                </c:pt>
                <c:pt idx="769">
                  <c:v>1539</c:v>
                </c:pt>
                <c:pt idx="770">
                  <c:v>1541</c:v>
                </c:pt>
                <c:pt idx="771">
                  <c:v>1543</c:v>
                </c:pt>
                <c:pt idx="772">
                  <c:v>1545</c:v>
                </c:pt>
                <c:pt idx="773">
                  <c:v>1547</c:v>
                </c:pt>
                <c:pt idx="774">
                  <c:v>1549</c:v>
                </c:pt>
                <c:pt idx="775">
                  <c:v>1551</c:v>
                </c:pt>
                <c:pt idx="776">
                  <c:v>1553</c:v>
                </c:pt>
                <c:pt idx="777">
                  <c:v>1555</c:v>
                </c:pt>
                <c:pt idx="778">
                  <c:v>1557</c:v>
                </c:pt>
                <c:pt idx="779">
                  <c:v>1559</c:v>
                </c:pt>
                <c:pt idx="780">
                  <c:v>1561</c:v>
                </c:pt>
                <c:pt idx="781">
                  <c:v>1563</c:v>
                </c:pt>
                <c:pt idx="782">
                  <c:v>1565</c:v>
                </c:pt>
                <c:pt idx="783">
                  <c:v>1567</c:v>
                </c:pt>
                <c:pt idx="784">
                  <c:v>1569</c:v>
                </c:pt>
                <c:pt idx="785">
                  <c:v>1571</c:v>
                </c:pt>
                <c:pt idx="786">
                  <c:v>1573</c:v>
                </c:pt>
                <c:pt idx="787">
                  <c:v>1575</c:v>
                </c:pt>
                <c:pt idx="788">
                  <c:v>1577</c:v>
                </c:pt>
                <c:pt idx="789">
                  <c:v>1579</c:v>
                </c:pt>
                <c:pt idx="790">
                  <c:v>1581</c:v>
                </c:pt>
                <c:pt idx="791">
                  <c:v>1583</c:v>
                </c:pt>
                <c:pt idx="792">
                  <c:v>1585</c:v>
                </c:pt>
                <c:pt idx="793">
                  <c:v>1587</c:v>
                </c:pt>
                <c:pt idx="794">
                  <c:v>1589</c:v>
                </c:pt>
                <c:pt idx="795">
                  <c:v>1591</c:v>
                </c:pt>
                <c:pt idx="796">
                  <c:v>1593</c:v>
                </c:pt>
                <c:pt idx="797">
                  <c:v>1595</c:v>
                </c:pt>
                <c:pt idx="798">
                  <c:v>1597</c:v>
                </c:pt>
                <c:pt idx="799">
                  <c:v>1599</c:v>
                </c:pt>
                <c:pt idx="800">
                  <c:v>1601</c:v>
                </c:pt>
                <c:pt idx="801">
                  <c:v>1603</c:v>
                </c:pt>
                <c:pt idx="802">
                  <c:v>1605</c:v>
                </c:pt>
                <c:pt idx="803">
                  <c:v>1607</c:v>
                </c:pt>
                <c:pt idx="804">
                  <c:v>1609</c:v>
                </c:pt>
                <c:pt idx="805">
                  <c:v>1611</c:v>
                </c:pt>
                <c:pt idx="806">
                  <c:v>1613</c:v>
                </c:pt>
                <c:pt idx="807">
                  <c:v>1615</c:v>
                </c:pt>
                <c:pt idx="808">
                  <c:v>1617</c:v>
                </c:pt>
                <c:pt idx="809">
                  <c:v>1619</c:v>
                </c:pt>
                <c:pt idx="810">
                  <c:v>1621</c:v>
                </c:pt>
                <c:pt idx="811">
                  <c:v>1623</c:v>
                </c:pt>
                <c:pt idx="812">
                  <c:v>1625</c:v>
                </c:pt>
                <c:pt idx="813">
                  <c:v>1627</c:v>
                </c:pt>
                <c:pt idx="814">
                  <c:v>1629</c:v>
                </c:pt>
                <c:pt idx="815">
                  <c:v>1631</c:v>
                </c:pt>
                <c:pt idx="816">
                  <c:v>1633</c:v>
                </c:pt>
                <c:pt idx="817">
                  <c:v>1635</c:v>
                </c:pt>
                <c:pt idx="818">
                  <c:v>1637</c:v>
                </c:pt>
                <c:pt idx="819">
                  <c:v>1639</c:v>
                </c:pt>
                <c:pt idx="820">
                  <c:v>1641</c:v>
                </c:pt>
                <c:pt idx="821">
                  <c:v>1643</c:v>
                </c:pt>
                <c:pt idx="822">
                  <c:v>1645</c:v>
                </c:pt>
                <c:pt idx="823">
                  <c:v>1647</c:v>
                </c:pt>
                <c:pt idx="824">
                  <c:v>1649</c:v>
                </c:pt>
                <c:pt idx="825">
                  <c:v>1651</c:v>
                </c:pt>
                <c:pt idx="826">
                  <c:v>1653</c:v>
                </c:pt>
                <c:pt idx="827">
                  <c:v>1655</c:v>
                </c:pt>
                <c:pt idx="828">
                  <c:v>1657</c:v>
                </c:pt>
                <c:pt idx="829">
                  <c:v>1659</c:v>
                </c:pt>
                <c:pt idx="830">
                  <c:v>1661</c:v>
                </c:pt>
                <c:pt idx="831">
                  <c:v>1663</c:v>
                </c:pt>
                <c:pt idx="832">
                  <c:v>1665</c:v>
                </c:pt>
                <c:pt idx="833">
                  <c:v>1667</c:v>
                </c:pt>
                <c:pt idx="834">
                  <c:v>1669</c:v>
                </c:pt>
                <c:pt idx="835">
                  <c:v>1671</c:v>
                </c:pt>
                <c:pt idx="836">
                  <c:v>1673</c:v>
                </c:pt>
                <c:pt idx="837">
                  <c:v>1675</c:v>
                </c:pt>
                <c:pt idx="838">
                  <c:v>1677</c:v>
                </c:pt>
                <c:pt idx="839">
                  <c:v>1679</c:v>
                </c:pt>
                <c:pt idx="840">
                  <c:v>1681</c:v>
                </c:pt>
                <c:pt idx="841">
                  <c:v>1683</c:v>
                </c:pt>
                <c:pt idx="842">
                  <c:v>1685</c:v>
                </c:pt>
                <c:pt idx="843">
                  <c:v>1687</c:v>
                </c:pt>
                <c:pt idx="844">
                  <c:v>1689</c:v>
                </c:pt>
                <c:pt idx="845">
                  <c:v>1691</c:v>
                </c:pt>
                <c:pt idx="846">
                  <c:v>1693</c:v>
                </c:pt>
                <c:pt idx="847">
                  <c:v>1695</c:v>
                </c:pt>
                <c:pt idx="848">
                  <c:v>1697</c:v>
                </c:pt>
                <c:pt idx="849">
                  <c:v>1699</c:v>
                </c:pt>
                <c:pt idx="850">
                  <c:v>1701</c:v>
                </c:pt>
                <c:pt idx="851">
                  <c:v>1703</c:v>
                </c:pt>
                <c:pt idx="852">
                  <c:v>1705</c:v>
                </c:pt>
                <c:pt idx="853">
                  <c:v>1707</c:v>
                </c:pt>
                <c:pt idx="854">
                  <c:v>1709</c:v>
                </c:pt>
                <c:pt idx="855">
                  <c:v>1711</c:v>
                </c:pt>
                <c:pt idx="856">
                  <c:v>1713</c:v>
                </c:pt>
                <c:pt idx="857">
                  <c:v>1715</c:v>
                </c:pt>
                <c:pt idx="858">
                  <c:v>1717</c:v>
                </c:pt>
                <c:pt idx="859">
                  <c:v>1719</c:v>
                </c:pt>
                <c:pt idx="860">
                  <c:v>1721</c:v>
                </c:pt>
                <c:pt idx="861">
                  <c:v>1723</c:v>
                </c:pt>
                <c:pt idx="862">
                  <c:v>1725</c:v>
                </c:pt>
                <c:pt idx="863">
                  <c:v>1727</c:v>
                </c:pt>
                <c:pt idx="864">
                  <c:v>1729</c:v>
                </c:pt>
                <c:pt idx="865">
                  <c:v>1731</c:v>
                </c:pt>
                <c:pt idx="866">
                  <c:v>1733</c:v>
                </c:pt>
                <c:pt idx="867">
                  <c:v>1735</c:v>
                </c:pt>
                <c:pt idx="868">
                  <c:v>1737</c:v>
                </c:pt>
                <c:pt idx="869">
                  <c:v>1739</c:v>
                </c:pt>
                <c:pt idx="870">
                  <c:v>1741</c:v>
                </c:pt>
                <c:pt idx="871">
                  <c:v>1743</c:v>
                </c:pt>
                <c:pt idx="872">
                  <c:v>1745</c:v>
                </c:pt>
                <c:pt idx="873">
                  <c:v>1747</c:v>
                </c:pt>
                <c:pt idx="874">
                  <c:v>1749</c:v>
                </c:pt>
                <c:pt idx="875">
                  <c:v>1751</c:v>
                </c:pt>
                <c:pt idx="876">
                  <c:v>1753</c:v>
                </c:pt>
                <c:pt idx="877">
                  <c:v>1755</c:v>
                </c:pt>
                <c:pt idx="878">
                  <c:v>1757</c:v>
                </c:pt>
                <c:pt idx="879">
                  <c:v>1759</c:v>
                </c:pt>
                <c:pt idx="880">
                  <c:v>1761</c:v>
                </c:pt>
                <c:pt idx="881">
                  <c:v>1763</c:v>
                </c:pt>
                <c:pt idx="882">
                  <c:v>1765</c:v>
                </c:pt>
                <c:pt idx="883">
                  <c:v>1767</c:v>
                </c:pt>
                <c:pt idx="884">
                  <c:v>1769</c:v>
                </c:pt>
                <c:pt idx="885">
                  <c:v>1771</c:v>
                </c:pt>
                <c:pt idx="886">
                  <c:v>1773</c:v>
                </c:pt>
                <c:pt idx="887">
                  <c:v>1775</c:v>
                </c:pt>
                <c:pt idx="888">
                  <c:v>1777</c:v>
                </c:pt>
                <c:pt idx="889">
                  <c:v>1779</c:v>
                </c:pt>
                <c:pt idx="890">
                  <c:v>1781</c:v>
                </c:pt>
                <c:pt idx="891">
                  <c:v>1783</c:v>
                </c:pt>
                <c:pt idx="892">
                  <c:v>1785</c:v>
                </c:pt>
                <c:pt idx="893">
                  <c:v>1787</c:v>
                </c:pt>
                <c:pt idx="894">
                  <c:v>1789</c:v>
                </c:pt>
                <c:pt idx="895">
                  <c:v>1791</c:v>
                </c:pt>
                <c:pt idx="896">
                  <c:v>1793</c:v>
                </c:pt>
                <c:pt idx="897">
                  <c:v>1795</c:v>
                </c:pt>
                <c:pt idx="898">
                  <c:v>1797</c:v>
                </c:pt>
                <c:pt idx="899">
                  <c:v>1799</c:v>
                </c:pt>
              </c:numCache>
            </c:numRef>
          </c:cat>
          <c:val>
            <c:numRef>
              <c:f>Sheet1!$E$2:$E$901</c:f>
              <c:numCache>
                <c:formatCode>0.000</c:formatCode>
                <c:ptCount val="900"/>
                <c:pt idx="0">
                  <c:v>14.030933388616962</c:v>
                </c:pt>
                <c:pt idx="1">
                  <c:v>14.047361019887372</c:v>
                </c:pt>
                <c:pt idx="2">
                  <c:v>14.063569579904978</c:v>
                </c:pt>
                <c:pt idx="3">
                  <c:v>14.07956165126707</c:v>
                </c:pt>
                <c:pt idx="4">
                  <c:v>14.095339789057061</c:v>
                </c:pt>
                <c:pt idx="5">
                  <c:v>14.110906521101318</c:v>
                </c:pt>
                <c:pt idx="6">
                  <c:v>14.126264348224282</c:v>
                </c:pt>
                <c:pt idx="7">
                  <c:v>14.141415744502517</c:v>
                </c:pt>
                <c:pt idx="8">
                  <c:v>14.156363157516626</c:v>
                </c:pt>
                <c:pt idx="9">
                  <c:v>14.171109008600968</c:v>
                </c:pt>
                <c:pt idx="10">
                  <c:v>14.18565569309218</c:v>
                </c:pt>
                <c:pt idx="11">
                  <c:v>14.200005580575858</c:v>
                </c:pt>
                <c:pt idx="12">
                  <c:v>14.214161015130887</c:v>
                </c:pt>
                <c:pt idx="13">
                  <c:v>14.22812431557292</c:v>
                </c:pt>
                <c:pt idx="14">
                  <c:v>14.24189777569509</c:v>
                </c:pt>
                <c:pt idx="15">
                  <c:v>14.255483664508084</c:v>
                </c:pt>
                <c:pt idx="16">
                  <c:v>14.268884226477141</c:v>
                </c:pt>
                <c:pt idx="17">
                  <c:v>14.282101681758363</c:v>
                </c:pt>
                <c:pt idx="18">
                  <c:v>14.295138226432691</c:v>
                </c:pt>
                <c:pt idx="19">
                  <c:v>14.307996032738446</c:v>
                </c:pt>
                <c:pt idx="20">
                  <c:v>14.320677249301639</c:v>
                </c:pt>
                <c:pt idx="21">
                  <c:v>14.333184001365007</c:v>
                </c:pt>
                <c:pt idx="22">
                  <c:v>14.345518391014988</c:v>
                </c:pt>
                <c:pt idx="23">
                  <c:v>14.357682497407275</c:v>
                </c:pt>
                <c:pt idx="24">
                  <c:v>14.369678376990036</c:v>
                </c:pt>
                <c:pt idx="25">
                  <c:v>14.381508063726113</c:v>
                </c:pt>
                <c:pt idx="26">
                  <c:v>14.393173569312779</c:v>
                </c:pt>
                <c:pt idx="27">
                  <c:v>14.404676883400347</c:v>
                </c:pt>
                <c:pt idx="28">
                  <c:v>14.416019973808659</c:v>
                </c:pt>
                <c:pt idx="29">
                  <c:v>14.427204786742109</c:v>
                </c:pt>
                <c:pt idx="30">
                  <c:v>14.438233247002575</c:v>
                </c:pt>
                <c:pt idx="31">
                  <c:v>14.449107258201144</c:v>
                </c:pt>
                <c:pt idx="32">
                  <c:v>14.459828702967648</c:v>
                </c:pt>
                <c:pt idx="33">
                  <c:v>14.470399443158932</c:v>
                </c:pt>
                <c:pt idx="34">
                  <c:v>14.48082132006494</c:v>
                </c:pt>
                <c:pt idx="35">
                  <c:v>14.491096154613526</c:v>
                </c:pt>
                <c:pt idx="36">
                  <c:v>14.501225747573399</c:v>
                </c:pt>
                <c:pt idx="37">
                  <c:v>14.511211879755393</c:v>
                </c:pt>
                <c:pt idx="38">
                  <c:v>14.521056312212032</c:v>
                </c:pt>
                <c:pt idx="39">
                  <c:v>14.530760786435559</c:v>
                </c:pt>
                <c:pt idx="40">
                  <c:v>14.540327024554189</c:v>
                </c:pt>
                <c:pt idx="41">
                  <c:v>14.54975672952672</c:v>
                </c:pt>
                <c:pt idx="42">
                  <c:v>14.55905158533557</c:v>
                </c:pt>
                <c:pt idx="43">
                  <c:v>14.56821325717803</c:v>
                </c:pt>
                <c:pt idx="44">
                  <c:v>14.577243391656269</c:v>
                </c:pt>
                <c:pt idx="45">
                  <c:v>14.586143616964954</c:v>
                </c:pt>
                <c:pt idx="46">
                  <c:v>14.594915543078324</c:v>
                </c:pt>
                <c:pt idx="47">
                  <c:v>14.603560761934563</c:v>
                </c:pt>
                <c:pt idx="48">
                  <c:v>14.612080847619469</c:v>
                </c:pt>
                <c:pt idx="49">
                  <c:v>14.620477356547855</c:v>
                </c:pt>
                <c:pt idx="50">
                  <c:v>14.62875182764396</c:v>
                </c:pt>
                <c:pt idx="51">
                  <c:v>14.636905782519772</c:v>
                </c:pt>
                <c:pt idx="52">
                  <c:v>14.6449407256521</c:v>
                </c:pt>
                <c:pt idx="53">
                  <c:v>14.652858144557989</c:v>
                </c:pt>
                <c:pt idx="54">
                  <c:v>14.660659509968665</c:v>
                </c:pt>
                <c:pt idx="55">
                  <c:v>14.668346276001776</c:v>
                </c:pt>
                <c:pt idx="56">
                  <c:v>14.6759198803323</c:v>
                </c:pt>
                <c:pt idx="57">
                  <c:v>14.683381744361789</c:v>
                </c:pt>
                <c:pt idx="58">
                  <c:v>14.690733273386169</c:v>
                </c:pt>
                <c:pt idx="59">
                  <c:v>14.697975856762003</c:v>
                </c:pt>
                <c:pt idx="60">
                  <c:v>14.70511086807138</c:v>
                </c:pt>
                <c:pt idx="61">
                  <c:v>14.712139665285061</c:v>
                </c:pt>
                <c:pt idx="62">
                  <c:v>14.719063590924453</c:v>
                </c:pt>
                <c:pt idx="63">
                  <c:v>14.725883972221855</c:v>
                </c:pt>
                <c:pt idx="64">
                  <c:v>14.732602121279537</c:v>
                </c:pt>
                <c:pt idx="65">
                  <c:v>14.739219335226995</c:v>
                </c:pt>
                <c:pt idx="66">
                  <c:v>14.745736896377149</c:v>
                </c:pt>
                <c:pt idx="67">
                  <c:v>14.752156072380807</c:v>
                </c:pt>
                <c:pt idx="68">
                  <c:v>14.758478116379958</c:v>
                </c:pt>
                <c:pt idx="69">
                  <c:v>14.764704267159455</c:v>
                </c:pt>
                <c:pt idx="70">
                  <c:v>14.770835749297451</c:v>
                </c:pt>
                <c:pt idx="71">
                  <c:v>14.776873773314247</c:v>
                </c:pt>
                <c:pt idx="72">
                  <c:v>14.782819535820103</c:v>
                </c:pt>
                <c:pt idx="73">
                  <c:v>14.788674219661257</c:v>
                </c:pt>
                <c:pt idx="74">
                  <c:v>14.794438994064873</c:v>
                </c:pt>
                <c:pt idx="75">
                  <c:v>14.800115014782577</c:v>
                </c:pt>
                <c:pt idx="76">
                  <c:v>14.805703424232508</c:v>
                </c:pt>
                <c:pt idx="77">
                  <c:v>14.811205351640311</c:v>
                </c:pt>
                <c:pt idx="78">
                  <c:v>14.81662191317854</c:v>
                </c:pt>
                <c:pt idx="79">
                  <c:v>14.821954212104815</c:v>
                </c:pt>
                <c:pt idx="80">
                  <c:v>14.827203338898798</c:v>
                </c:pt>
                <c:pt idx="81">
                  <c:v>14.832370371397751</c:v>
                </c:pt>
                <c:pt idx="82">
                  <c:v>14.837456374930834</c:v>
                </c:pt>
                <c:pt idx="83">
                  <c:v>14.842462402452107</c:v>
                </c:pt>
                <c:pt idx="84">
                  <c:v>14.847389494672324</c:v>
                </c:pt>
                <c:pt idx="85">
                  <c:v>14.852238680189433</c:v>
                </c:pt>
                <c:pt idx="86">
                  <c:v>14.857010975617824</c:v>
                </c:pt>
                <c:pt idx="87">
                  <c:v>14.861707385716304</c:v>
                </c:pt>
                <c:pt idx="88">
                  <c:v>14.866328903514937</c:v>
                </c:pt>
                <c:pt idx="89">
                  <c:v>14.870876510440612</c:v>
                </c:pt>
                <c:pt idx="90">
                  <c:v>14.875351176441342</c:v>
                </c:pt>
                <c:pt idx="91">
                  <c:v>14.879753860109446</c:v>
                </c:pt>
                <c:pt idx="92">
                  <c:v>14.884085508803491</c:v>
                </c:pt>
                <c:pt idx="93">
                  <c:v>14.888347058769158</c:v>
                </c:pt>
                <c:pt idx="94">
                  <c:v>14.892539435258723</c:v>
                </c:pt>
                <c:pt idx="95">
                  <c:v>14.896663552649514</c:v>
                </c:pt>
                <c:pt idx="96">
                  <c:v>14.900720314561333</c:v>
                </c:pt>
                <c:pt idx="97">
                  <c:v>14.904710613972405</c:v>
                </c:pt>
                <c:pt idx="98">
                  <c:v>14.908635333334486</c:v>
                </c:pt>
                <c:pt idx="99">
                  <c:v>14.912495344686771</c:v>
                </c:pt>
                <c:pt idx="100">
                  <c:v>14.916291509768588</c:v>
                </c:pt>
                <c:pt idx="101">
                  <c:v>14.920024680131029</c:v>
                </c:pt>
                <c:pt idx="102">
                  <c:v>14.923695697247584</c:v>
                </c:pt>
                <c:pt idx="103">
                  <c:v>14.927305392623502</c:v>
                </c:pt>
                <c:pt idx="104">
                  <c:v>14.930854587904264</c:v>
                </c:pt>
                <c:pt idx="105">
                  <c:v>14.934344094982798</c:v>
                </c:pt>
                <c:pt idx="106">
                  <c:v>14.937774716105778</c:v>
                </c:pt>
                <c:pt idx="107">
                  <c:v>14.941147243978815</c:v>
                </c:pt>
                <c:pt idx="108">
                  <c:v>14.944462461870533</c:v>
                </c:pt>
                <c:pt idx="109">
                  <c:v>14.947721143715697</c:v>
                </c:pt>
                <c:pt idx="110">
                  <c:v>14.95092405421734</c:v>
                </c:pt>
                <c:pt idx="111">
                  <c:v>14.954071948947734</c:v>
                </c:pt>
                <c:pt idx="112">
                  <c:v>14.957165574448483</c:v>
                </c:pt>
                <c:pt idx="113">
                  <c:v>14.960205668329539</c:v>
                </c:pt>
                <c:pt idx="114">
                  <c:v>14.963192959367255</c:v>
                </c:pt>
                <c:pt idx="115">
                  <c:v>14.966128167601433</c:v>
                </c:pt>
                <c:pt idx="116">
                  <c:v>14.969012004431459</c:v>
                </c:pt>
                <c:pt idx="117">
                  <c:v>14.971845172711307</c:v>
                </c:pt>
                <c:pt idx="118">
                  <c:v>14.974628366843778</c:v>
                </c:pt>
                <c:pt idx="119">
                  <c:v>14.977362272873695</c:v>
                </c:pt>
                <c:pt idx="120">
                  <c:v>14.980047568580158</c:v>
                </c:pt>
                <c:pt idx="121">
                  <c:v>14.982684923567824</c:v>
                </c:pt>
                <c:pt idx="122">
                  <c:v>14.985274999357333</c:v>
                </c:pt>
                <c:pt idx="123">
                  <c:v>14.987818449474855</c:v>
                </c:pt>
                <c:pt idx="124">
                  <c:v>14.990315919540498</c:v>
                </c:pt>
                <c:pt idx="125">
                  <c:v>14.992768047356119</c:v>
                </c:pt>
                <c:pt idx="126">
                  <c:v>14.995175462992027</c:v>
                </c:pt>
                <c:pt idx="127">
                  <c:v>14.997538788872911</c:v>
                </c:pt>
                <c:pt idx="128">
                  <c:v>14.999858639862751</c:v>
                </c:pt>
                <c:pt idx="129">
                  <c:v>15.002135623349044</c:v>
                </c:pt>
                <c:pt idx="130">
                  <c:v>15.004370339326091</c:v>
                </c:pt>
                <c:pt idx="131">
                  <c:v>15.006563380477346</c:v>
                </c:pt>
                <c:pt idx="132">
                  <c:v>15.008715332256962</c:v>
                </c:pt>
                <c:pt idx="133">
                  <c:v>15.010826772970631</c:v>
                </c:pt>
                <c:pt idx="134">
                  <c:v>15.012898273855434</c:v>
                </c:pt>
                <c:pt idx="135">
                  <c:v>15.014930399158843</c:v>
                </c:pt>
                <c:pt idx="136">
                  <c:v>15.016923706217122</c:v>
                </c:pt>
                <c:pt idx="137">
                  <c:v>15.018878745532604</c:v>
                </c:pt>
                <c:pt idx="138">
                  <c:v>15.02079606085054</c:v>
                </c:pt>
                <c:pt idx="139">
                  <c:v>15.022676189234719</c:v>
                </c:pt>
                <c:pt idx="140">
                  <c:v>15.024519661142755</c:v>
                </c:pt>
                <c:pt idx="141">
                  <c:v>15.026327000500238</c:v>
                </c:pt>
                <c:pt idx="142">
                  <c:v>15.028098724774264</c:v>
                </c:pt>
                <c:pt idx="143">
                  <c:v>15.029835345046227</c:v>
                </c:pt>
                <c:pt idx="144">
                  <c:v>15.031537366083803</c:v>
                </c:pt>
                <c:pt idx="145">
                  <c:v>15.033205286412144</c:v>
                </c:pt>
                <c:pt idx="146">
                  <c:v>15.034839598384409</c:v>
                </c:pt>
                <c:pt idx="147">
                  <c:v>15.036440788251504</c:v>
                </c:pt>
                <c:pt idx="148">
                  <c:v>15.03800933623114</c:v>
                </c:pt>
                <c:pt idx="149">
                  <c:v>15.039545716576107</c:v>
                </c:pt>
                <c:pt idx="150">
                  <c:v>15.041050397641875</c:v>
                </c:pt>
                <c:pt idx="151">
                  <c:v>15.042523841953482</c:v>
                </c:pt>
                <c:pt idx="152">
                  <c:v>15.043966506271689</c:v>
                </c:pt>
                <c:pt idx="153">
                  <c:v>15.04537884165844</c:v>
                </c:pt>
                <c:pt idx="154">
                  <c:v>15.046761293541788</c:v>
                </c:pt>
                <c:pt idx="155">
                  <c:v>15.048114301779769</c:v>
                </c:pt>
                <c:pt idx="156">
                  <c:v>15.049438300724027</c:v>
                </c:pt>
                <c:pt idx="157">
                  <c:v>15.050733719282515</c:v>
                </c:pt>
                <c:pt idx="158">
                  <c:v>15.052000980981584</c:v>
                </c:pt>
                <c:pt idx="159">
                  <c:v>15.053240504027388</c:v>
                </c:pt>
                <c:pt idx="160">
                  <c:v>15.05445270136676</c:v>
                </c:pt>
                <c:pt idx="161">
                  <c:v>15.055637980747271</c:v>
                </c:pt>
                <c:pt idx="162">
                  <c:v>15.056796744776847</c:v>
                </c:pt>
                <c:pt idx="163">
                  <c:v>15.05792939098245</c:v>
                </c:pt>
                <c:pt idx="164">
                  <c:v>15.059036311868557</c:v>
                </c:pt>
                <c:pt idx="165">
                  <c:v>15.060117894974612</c:v>
                </c:pt>
                <c:pt idx="166">
                  <c:v>15.061174522932186</c:v>
                </c:pt>
                <c:pt idx="167">
                  <c:v>15.062206573521175</c:v>
                </c:pt>
                <c:pt idx="168">
                  <c:v>15.06321441972589</c:v>
                </c:pt>
                <c:pt idx="169">
                  <c:v>15.064198429790011</c:v>
                </c:pt>
                <c:pt idx="170">
                  <c:v>15.065158967271319</c:v>
                </c:pt>
                <c:pt idx="171">
                  <c:v>15.06609639109573</c:v>
                </c:pt>
                <c:pt idx="172">
                  <c:v>15.067011055610768</c:v>
                </c:pt>
                <c:pt idx="173">
                  <c:v>15.067903310638364</c:v>
                </c:pt>
                <c:pt idx="174">
                  <c:v>15.068773501527243</c:v>
                </c:pt>
                <c:pt idx="175">
                  <c:v>15.06962196920465</c:v>
                </c:pt>
                <c:pt idx="176">
                  <c:v>15.070449050227609</c:v>
                </c:pt>
                <c:pt idx="177">
                  <c:v>15.071255076833401</c:v>
                </c:pt>
                <c:pt idx="178">
                  <c:v>15.072040376989904</c:v>
                </c:pt>
                <c:pt idx="179">
                  <c:v>15.072805274444946</c:v>
                </c:pt>
                <c:pt idx="180">
                  <c:v>15.073550088775445</c:v>
                </c:pt>
                <c:pt idx="181">
                  <c:v>15.074275135435865</c:v>
                </c:pt>
                <c:pt idx="182">
                  <c:v>15.074980725806221</c:v>
                </c:pt>
                <c:pt idx="183">
                  <c:v>15.075667167239427</c:v>
                </c:pt>
                <c:pt idx="184">
                  <c:v>15.076334763108456</c:v>
                </c:pt>
                <c:pt idx="185">
                  <c:v>15.076983812852539</c:v>
                </c:pt>
                <c:pt idx="186">
                  <c:v>15.077614612023215</c:v>
                </c:pt>
                <c:pt idx="187">
                  <c:v>15.078227452329784</c:v>
                </c:pt>
                <c:pt idx="188">
                  <c:v>15.078822621684139</c:v>
                </c:pt>
                <c:pt idx="189">
                  <c:v>15.079400404245336</c:v>
                </c:pt>
                <c:pt idx="190">
                  <c:v>15.079961080463434</c:v>
                </c:pt>
                <c:pt idx="191">
                  <c:v>15.080504927123117</c:v>
                </c:pt>
                <c:pt idx="192">
                  <c:v>15.081032217386635</c:v>
                </c:pt>
                <c:pt idx="193">
                  <c:v>15.081543220836323</c:v>
                </c:pt>
                <c:pt idx="194">
                  <c:v>15.082038203516746</c:v>
                </c:pt>
                <c:pt idx="195">
                  <c:v>15.082517427976283</c:v>
                </c:pt>
                <c:pt idx="196">
                  <c:v>15.082981153308328</c:v>
                </c:pt>
                <c:pt idx="197">
                  <c:v>15.083429635191914</c:v>
                </c:pt>
                <c:pt idx="198">
                  <c:v>15.08386312593213</c:v>
                </c:pt>
                <c:pt idx="199">
                  <c:v>15.084281874499862</c:v>
                </c:pt>
                <c:pt idx="200">
                  <c:v>15.084686126571146</c:v>
                </c:pt>
                <c:pt idx="201">
                  <c:v>15.085076124566243</c:v>
                </c:pt>
                <c:pt idx="202">
                  <c:v>15.085452107688058</c:v>
                </c:pt>
                <c:pt idx="203">
                  <c:v>15.085814311960387</c:v>
                </c:pt>
                <c:pt idx="204">
                  <c:v>15.086162970265438</c:v>
                </c:pt>
                <c:pt idx="205">
                  <c:v>15.086498312381247</c:v>
                </c:pt>
                <c:pt idx="206">
                  <c:v>15.086820565018488</c:v>
                </c:pt>
                <c:pt idx="207">
                  <c:v>15.087129951856969</c:v>
                </c:pt>
                <c:pt idx="208">
                  <c:v>15.087426693581607</c:v>
                </c:pt>
                <c:pt idx="209">
                  <c:v>15.087711007918191</c:v>
                </c:pt>
                <c:pt idx="210">
                  <c:v>15.08798310966859</c:v>
                </c:pt>
                <c:pt idx="211">
                  <c:v>15.088243210745645</c:v>
                </c:pt>
                <c:pt idx="212">
                  <c:v>15.088491520207615</c:v>
                </c:pt>
                <c:pt idx="213">
                  <c:v>15.088728244292415</c:v>
                </c:pt>
                <c:pt idx="214">
                  <c:v>15.088953586451193</c:v>
                </c:pt>
                <c:pt idx="215">
                  <c:v>15.089167747381783</c:v>
                </c:pt>
                <c:pt idx="216">
                  <c:v>15.089370925061685</c:v>
                </c:pt>
                <c:pt idx="217">
                  <c:v>15.089563314780641</c:v>
                </c:pt>
                <c:pt idx="218">
                  <c:v>15.089745109172936</c:v>
                </c:pt>
                <c:pt idx="219">
                  <c:v>15.089916498249266</c:v>
                </c:pt>
                <c:pt idx="220">
                  <c:v>15.090077669428359</c:v>
                </c:pt>
                <c:pt idx="221">
                  <c:v>15.090228807568051</c:v>
                </c:pt>
                <c:pt idx="222">
                  <c:v>15.090370094996253</c:v>
                </c:pt>
                <c:pt idx="223">
                  <c:v>15.090501711541338</c:v>
                </c:pt>
                <c:pt idx="224">
                  <c:v>15.090623834562411</c:v>
                </c:pt>
                <c:pt idx="225">
                  <c:v>15.090736638979084</c:v>
                </c:pt>
                <c:pt idx="226">
                  <c:v>15.090840297300945</c:v>
                </c:pt>
                <c:pt idx="227">
                  <c:v>15.09093497965679</c:v>
                </c:pt>
                <c:pt idx="228">
                  <c:v>15.091020853823389</c:v>
                </c:pt>
                <c:pt idx="229">
                  <c:v>15.091098085254039</c:v>
                </c:pt>
                <c:pt idx="230">
                  <c:v>15.091166837106762</c:v>
                </c:pt>
                <c:pt idx="231">
                  <c:v>15.091227270272189</c:v>
                </c:pt>
                <c:pt idx="232">
                  <c:v>15.091279543401036</c:v>
                </c:pt>
                <c:pt idx="233">
                  <c:v>15.091323812931501</c:v>
                </c:pt>
                <c:pt idx="234">
                  <c:v>15.091360233116147</c:v>
                </c:pt>
                <c:pt idx="235">
                  <c:v>15.091388956048512</c:v>
                </c:pt>
                <c:pt idx="236">
                  <c:v>15.091410131689486</c:v>
                </c:pt>
                <c:pt idx="237">
                  <c:v>15.091423907893443</c:v>
                </c:pt>
                <c:pt idx="238">
                  <c:v>15.091430430433817</c:v>
                </c:pt>
                <c:pt idx="239">
                  <c:v>15.091429843028759</c:v>
                </c:pt>
                <c:pt idx="240">
                  <c:v>15.091422287366175</c:v>
                </c:pt>
                <c:pt idx="241">
                  <c:v>15.091407903128729</c:v>
                </c:pt>
                <c:pt idx="242">
                  <c:v>15.091386828018338</c:v>
                </c:pt>
                <c:pt idx="243">
                  <c:v>15.091359197780619</c:v>
                </c:pt>
                <c:pt idx="244">
                  <c:v>15.091325146228884</c:v>
                </c:pt>
                <c:pt idx="245">
                  <c:v>15.091284805267978</c:v>
                </c:pt>
                <c:pt idx="246">
                  <c:v>15.09123830491772</c:v>
                </c:pt>
                <c:pt idx="247">
                  <c:v>15.091185773336235</c:v>
                </c:pt>
                <c:pt idx="248">
                  <c:v>15.091127336842835</c:v>
                </c:pt>
                <c:pt idx="249">
                  <c:v>15.091063119940905</c:v>
                </c:pt>
                <c:pt idx="250">
                  <c:v>15.090993245340245</c:v>
                </c:pt>
                <c:pt idx="251">
                  <c:v>15.09091783397929</c:v>
                </c:pt>
                <c:pt idx="252">
                  <c:v>15.090837005047142</c:v>
                </c:pt>
                <c:pt idx="253">
                  <c:v>15.090750876005178</c:v>
                </c:pt>
                <c:pt idx="254">
                  <c:v>15.090659562608622</c:v>
                </c:pt>
                <c:pt idx="255">
                  <c:v>15.090563178927695</c:v>
                </c:pt>
                <c:pt idx="256">
                  <c:v>15.090461837368574</c:v>
                </c:pt>
                <c:pt idx="257">
                  <c:v>15.090355648694187</c:v>
                </c:pt>
                <c:pt idx="258">
                  <c:v>15.090244722044698</c:v>
                </c:pt>
                <c:pt idx="259">
                  <c:v>15.090129164957688</c:v>
                </c:pt>
                <c:pt idx="260">
                  <c:v>15.090009083388335</c:v>
                </c:pt>
                <c:pt idx="261">
                  <c:v>15.089884581729107</c:v>
                </c:pt>
                <c:pt idx="262">
                  <c:v>15.089755762829338</c:v>
                </c:pt>
                <c:pt idx="263">
                  <c:v>15.089622728014618</c:v>
                </c:pt>
                <c:pt idx="264">
                  <c:v>15.089485577105965</c:v>
                </c:pt>
                <c:pt idx="265">
                  <c:v>15.08934440843861</c:v>
                </c:pt>
                <c:pt idx="266">
                  <c:v>15.089199318880841</c:v>
                </c:pt>
                <c:pt idx="267">
                  <c:v>15.089050403852312</c:v>
                </c:pt>
                <c:pt idx="268">
                  <c:v>15.088897757342457</c:v>
                </c:pt>
                <c:pt idx="269">
                  <c:v>15.088741471928513</c:v>
                </c:pt>
                <c:pt idx="270">
                  <c:v>15.088581638793229</c:v>
                </c:pt>
                <c:pt idx="271">
                  <c:v>15.088418347742728</c:v>
                </c:pt>
                <c:pt idx="272">
                  <c:v>15.088251687223785</c:v>
                </c:pt>
                <c:pt idx="273">
                  <c:v>15.088081744341086</c:v>
                </c:pt>
                <c:pt idx="274">
                  <c:v>15.087908604874322</c:v>
                </c:pt>
                <c:pt idx="275">
                  <c:v>15.087732353294992</c:v>
                </c:pt>
                <c:pt idx="276">
                  <c:v>15.087553072783022</c:v>
                </c:pt>
                <c:pt idx="277">
                  <c:v>15.087370845243274</c:v>
                </c:pt>
                <c:pt idx="278">
                  <c:v>15.087185751321751</c:v>
                </c:pt>
                <c:pt idx="279">
                  <c:v>15.086997870421715</c:v>
                </c:pt>
                <c:pt idx="280">
                  <c:v>15.086807280719515</c:v>
                </c:pt>
                <c:pt idx="281">
                  <c:v>15.08661405918037</c:v>
                </c:pt>
                <c:pt idx="282">
                  <c:v>15.086418281573799</c:v>
                </c:pt>
                <c:pt idx="283">
                  <c:v>15.086220022489027</c:v>
                </c:pt>
                <c:pt idx="284">
                  <c:v>15.086019355350144</c:v>
                </c:pt>
                <c:pt idx="285">
                  <c:v>15.085816352430982</c:v>
                </c:pt>
                <c:pt idx="286">
                  <c:v>15.085611084870054</c:v>
                </c:pt>
                <c:pt idx="287">
                  <c:v>15.085403622685178</c:v>
                </c:pt>
                <c:pt idx="288">
                  <c:v>15.085194034787829</c:v>
                </c:pt>
                <c:pt idx="289">
                  <c:v>15.084982388997537</c:v>
                </c:pt>
                <c:pt idx="290">
                  <c:v>15.084768752056</c:v>
                </c:pt>
                <c:pt idx="291">
                  <c:v>15.084553189640992</c:v>
                </c:pt>
                <c:pt idx="292">
                  <c:v>15.084335766380242</c:v>
                </c:pt>
                <c:pt idx="293">
                  <c:v>15.084116545865033</c:v>
                </c:pt>
                <c:pt idx="294">
                  <c:v>15.083895590663632</c:v>
                </c:pt>
                <c:pt idx="295">
                  <c:v>15.083672962334727</c:v>
                </c:pt>
                <c:pt idx="296">
                  <c:v>15.08344872144043</c:v>
                </c:pt>
                <c:pt idx="297">
                  <c:v>15.083222927559436</c:v>
                </c:pt>
                <c:pt idx="298">
                  <c:v>15.082995639299801</c:v>
                </c:pt>
                <c:pt idx="299">
                  <c:v>15.082766914311696</c:v>
                </c:pt>
                <c:pt idx="300">
                  <c:v>15.082536809299828</c:v>
                </c:pt>
                <c:pt idx="301">
                  <c:v>15.082305380036033</c:v>
                </c:pt>
                <c:pt idx="302">
                  <c:v>15.08207268137145</c:v>
                </c:pt>
                <c:pt idx="303">
                  <c:v>15.081838767248556</c:v>
                </c:pt>
                <c:pt idx="304">
                  <c:v>15.081603690713274</c:v>
                </c:pt>
                <c:pt idx="305">
                  <c:v>15.081367503926725</c:v>
                </c:pt>
                <c:pt idx="306">
                  <c:v>15.081130258176945</c:v>
                </c:pt>
                <c:pt idx="307">
                  <c:v>15.080892003890423</c:v>
                </c:pt>
                <c:pt idx="308">
                  <c:v>15.080652790643523</c:v>
                </c:pt>
                <c:pt idx="309">
                  <c:v>15.080412667173748</c:v>
                </c:pt>
                <c:pt idx="310">
                  <c:v>15.080171681390908</c:v>
                </c:pt>
                <c:pt idx="311">
                  <c:v>15.079929880388132</c:v>
                </c:pt>
                <c:pt idx="312">
                  <c:v>15.079687310452726</c:v>
                </c:pt>
                <c:pt idx="313">
                  <c:v>15.07944401707697</c:v>
                </c:pt>
                <c:pt idx="314">
                  <c:v>15.079200044968655</c:v>
                </c:pt>
                <c:pt idx="315">
                  <c:v>15.07895543806168</c:v>
                </c:pt>
                <c:pt idx="316">
                  <c:v>15.078710239526384</c:v>
                </c:pt>
                <c:pt idx="317">
                  <c:v>15.078464491779764</c:v>
                </c:pt>
                <c:pt idx="318">
                  <c:v>15.078218236495688</c:v>
                </c:pt>
                <c:pt idx="319">
                  <c:v>15.077971514614784</c:v>
                </c:pt>
                <c:pt idx="320">
                  <c:v>15.077724366354396</c:v>
                </c:pt>
                <c:pt idx="321">
                  <c:v>15.077476831218362</c:v>
                </c:pt>
                <c:pt idx="322">
                  <c:v>15.077228948006605</c:v>
                </c:pt>
                <c:pt idx="323">
                  <c:v>15.076980754824753</c:v>
                </c:pt>
                <c:pt idx="324">
                  <c:v>15.076732289093453</c:v>
                </c:pt>
                <c:pt idx="325">
                  <c:v>15.076483587557776</c:v>
                </c:pt>
                <c:pt idx="326">
                  <c:v>15.076234686296331</c:v>
                </c:pt>
                <c:pt idx="327">
                  <c:v>15.075985620730403</c:v>
                </c:pt>
                <c:pt idx="328">
                  <c:v>15.07573642563289</c:v>
                </c:pt>
                <c:pt idx="329">
                  <c:v>15.075487135137266</c:v>
                </c:pt>
                <c:pt idx="330">
                  <c:v>15.075237782746132</c:v>
                </c:pt>
                <c:pt idx="331">
                  <c:v>15.074988401340118</c:v>
                </c:pt>
                <c:pt idx="332">
                  <c:v>15.074739023186234</c:v>
                </c:pt>
                <c:pt idx="333">
                  <c:v>15.074489679946446</c:v>
                </c:pt>
                <c:pt idx="334">
                  <c:v>15.074240402685902</c:v>
                </c:pt>
                <c:pt idx="335">
                  <c:v>15.073991221881332</c:v>
                </c:pt>
                <c:pt idx="336">
                  <c:v>15.073742167429028</c:v>
                </c:pt>
                <c:pt idx="337">
                  <c:v>15.07349326865295</c:v>
                </c:pt>
                <c:pt idx="338">
                  <c:v>15.073244554312716</c:v>
                </c:pt>
                <c:pt idx="339">
                  <c:v>15.072996052611387</c:v>
                </c:pt>
                <c:pt idx="340">
                  <c:v>15.072747791203266</c:v>
                </c:pt>
                <c:pt idx="341">
                  <c:v>15.072499797201488</c:v>
                </c:pt>
                <c:pt idx="342">
                  <c:v>15.072252097185679</c:v>
                </c:pt>
                <c:pt idx="343">
                  <c:v>15.072004717209353</c:v>
                </c:pt>
                <c:pt idx="344">
                  <c:v>15.071757682807352</c:v>
                </c:pt>
                <c:pt idx="345">
                  <c:v>15.071511019003037</c:v>
                </c:pt>
                <c:pt idx="346">
                  <c:v>15.07126475031566</c:v>
                </c:pt>
                <c:pt idx="347">
                  <c:v>15.071018900767296</c:v>
                </c:pt>
                <c:pt idx="348">
                  <c:v>15.070773493889988</c:v>
                </c:pt>
                <c:pt idx="349">
                  <c:v>15.070528552732632</c:v>
                </c:pt>
                <c:pt idx="350">
                  <c:v>15.070284099867859</c:v>
                </c:pt>
                <c:pt idx="351">
                  <c:v>15.070040157398811</c:v>
                </c:pt>
                <c:pt idx="352">
                  <c:v>15.069796746965757</c:v>
                </c:pt>
                <c:pt idx="353">
                  <c:v>15.069553889752862</c:v>
                </c:pt>
                <c:pt idx="354">
                  <c:v>15.069311606494473</c:v>
                </c:pt>
                <c:pt idx="355">
                  <c:v>15.06906991748178</c:v>
                </c:pt>
                <c:pt idx="356">
                  <c:v>15.068828842569083</c:v>
                </c:pt>
                <c:pt idx="357">
                  <c:v>15.068588401180062</c:v>
                </c:pt>
                <c:pt idx="358">
                  <c:v>15.068348612313986</c:v>
                </c:pt>
                <c:pt idx="359">
                  <c:v>15.06810949455193</c:v>
                </c:pt>
                <c:pt idx="360">
                  <c:v>15.067871066062711</c:v>
                </c:pt>
                <c:pt idx="361">
                  <c:v>15.067633344608943</c:v>
                </c:pt>
                <c:pt idx="362">
                  <c:v>15.067396347552853</c:v>
                </c:pt>
                <c:pt idx="363">
                  <c:v>15.067160091862309</c:v>
                </c:pt>
                <c:pt idx="364">
                  <c:v>15.066924594116315</c:v>
                </c:pt>
                <c:pt idx="365">
                  <c:v>15.066689870510919</c:v>
                </c:pt>
                <c:pt idx="366">
                  <c:v>15.066455936864664</c:v>
                </c:pt>
                <c:pt idx="367">
                  <c:v>15.066222808624241</c:v>
                </c:pt>
                <c:pt idx="368">
                  <c:v>15.065990500869963</c:v>
                </c:pt>
                <c:pt idx="369">
                  <c:v>15.065759028321102</c:v>
                </c:pt>
                <c:pt idx="370">
                  <c:v>15.065528405341277</c:v>
                </c:pt>
                <c:pt idx="371">
                  <c:v>15.065298645943702</c:v>
                </c:pt>
                <c:pt idx="372">
                  <c:v>15.065069763796446</c:v>
                </c:pt>
                <c:pt idx="373">
                  <c:v>15.064841772227533</c:v>
                </c:pt>
                <c:pt idx="374">
                  <c:v>15.064614684229971</c:v>
                </c:pt>
                <c:pt idx="375">
                  <c:v>15.064388512466898</c:v>
                </c:pt>
                <c:pt idx="376">
                  <c:v>15.064163269276353</c:v>
                </c:pt>
                <c:pt idx="377">
                  <c:v>15.063938966676371</c:v>
                </c:pt>
                <c:pt idx="378">
                  <c:v>15.06371561636961</c:v>
                </c:pt>
                <c:pt idx="379">
                  <c:v>15.063493229748248</c:v>
                </c:pt>
                <c:pt idx="380">
                  <c:v>15.063271817898617</c:v>
                </c:pt>
                <c:pt idx="381">
                  <c:v>15.063051391605885</c:v>
                </c:pt>
                <c:pt idx="382">
                  <c:v>15.062831961358647</c:v>
                </c:pt>
                <c:pt idx="383">
                  <c:v>15.062613537353409</c:v>
                </c:pt>
                <c:pt idx="384">
                  <c:v>15.062396129499067</c:v>
                </c:pt>
                <c:pt idx="385">
                  <c:v>15.062179747421389</c:v>
                </c:pt>
                <c:pt idx="386">
                  <c:v>15.061964400467275</c:v>
                </c:pt>
                <c:pt idx="387">
                  <c:v>15.061750097709092</c:v>
                </c:pt>
                <c:pt idx="388">
                  <c:v>15.061536847948975</c:v>
                </c:pt>
                <c:pt idx="389">
                  <c:v>15.061324659722942</c:v>
                </c:pt>
                <c:pt idx="390">
                  <c:v>15.06111354130506</c:v>
                </c:pt>
                <c:pt idx="391">
                  <c:v>15.06090350071152</c:v>
                </c:pt>
                <c:pt idx="392">
                  <c:v>15.060694545704735</c:v>
                </c:pt>
                <c:pt idx="393">
                  <c:v>15.060486683797203</c:v>
                </c:pt>
                <c:pt idx="394">
                  <c:v>15.060279922255537</c:v>
                </c:pt>
                <c:pt idx="395">
                  <c:v>15.060074268104318</c:v>
                </c:pt>
                <c:pt idx="396">
                  <c:v>15.059869728129849</c:v>
                </c:pt>
                <c:pt idx="397">
                  <c:v>15.05966630888409</c:v>
                </c:pt>
                <c:pt idx="398">
                  <c:v>15.059464016688207</c:v>
                </c:pt>
                <c:pt idx="399">
                  <c:v>15.059262857636412</c:v>
                </c:pt>
                <c:pt idx="400">
                  <c:v>15.059062837599502</c:v>
                </c:pt>
                <c:pt idx="401">
                  <c:v>15.058863962228465</c:v>
                </c:pt>
                <c:pt idx="402">
                  <c:v>15.05866623695804</c:v>
                </c:pt>
                <c:pt idx="403">
                  <c:v>15.058469667010211</c:v>
                </c:pt>
                <c:pt idx="404">
                  <c:v>15.058274257397608</c:v>
                </c:pt>
                <c:pt idx="405">
                  <c:v>15.058080012927032</c:v>
                </c:pt>
                <c:pt idx="406">
                  <c:v>15.057886938202625</c:v>
                </c:pt>
                <c:pt idx="407">
                  <c:v>15.057695037629394</c:v>
                </c:pt>
                <c:pt idx="408">
                  <c:v>15.057504315416281</c:v>
                </c:pt>
                <c:pt idx="409">
                  <c:v>15.057314775579567</c:v>
                </c:pt>
                <c:pt idx="410">
                  <c:v>15.057126421945988</c:v>
                </c:pt>
                <c:pt idx="411">
                  <c:v>15.056939258155811</c:v>
                </c:pt>
                <c:pt idx="412">
                  <c:v>15.056753287666091</c:v>
                </c:pt>
                <c:pt idx="413">
                  <c:v>15.056568513753611</c:v>
                </c:pt>
                <c:pt idx="414">
                  <c:v>15.056384939517887</c:v>
                </c:pt>
                <c:pt idx="415">
                  <c:v>15.056202567884291</c:v>
                </c:pt>
                <c:pt idx="416">
                  <c:v>15.056021401606866</c:v>
                </c:pt>
                <c:pt idx="417">
                  <c:v>15.055841443271278</c:v>
                </c:pt>
                <c:pt idx="418">
                  <c:v>15.055662695297677</c:v>
                </c:pt>
                <c:pt idx="419">
                  <c:v>15.055485159943526</c:v>
                </c:pt>
                <c:pt idx="420">
                  <c:v>15.05530883930637</c:v>
                </c:pt>
                <c:pt idx="421">
                  <c:v>15.05513373532661</c:v>
                </c:pt>
                <c:pt idx="422">
                  <c:v>15.054959849790261</c:v>
                </c:pt>
                <c:pt idx="423">
                  <c:v>15.054787184331509</c:v>
                </c:pt>
                <c:pt idx="424">
                  <c:v>15.054615740435517</c:v>
                </c:pt>
                <c:pt idx="425">
                  <c:v>15.054445519440861</c:v>
                </c:pt>
                <c:pt idx="426">
                  <c:v>15.054276522542276</c:v>
                </c:pt>
                <c:pt idx="427">
                  <c:v>15.054108750793048</c:v>
                </c:pt>
                <c:pt idx="428">
                  <c:v>15.053942205107607</c:v>
                </c:pt>
                <c:pt idx="429">
                  <c:v>15.053776886263947</c:v>
                </c:pt>
                <c:pt idx="430">
                  <c:v>15.053612794906135</c:v>
                </c:pt>
                <c:pt idx="431">
                  <c:v>15.053449931546602</c:v>
                </c:pt>
                <c:pt idx="432">
                  <c:v>15.053288296568667</c:v>
                </c:pt>
                <c:pt idx="433">
                  <c:v>15.053127890228701</c:v>
                </c:pt>
                <c:pt idx="434">
                  <c:v>15.052968712658554</c:v>
                </c:pt>
                <c:pt idx="435">
                  <c:v>15.052810763867864</c:v>
                </c:pt>
                <c:pt idx="436">
                  <c:v>15.052654043746138</c:v>
                </c:pt>
                <c:pt idx="437">
                  <c:v>15.052498552065142</c:v>
                </c:pt>
                <c:pt idx="438">
                  <c:v>15.05234428848099</c:v>
                </c:pt>
                <c:pt idx="439">
                  <c:v>15.052191252536339</c:v>
                </c:pt>
                <c:pt idx="440">
                  <c:v>15.052039443662469</c:v>
                </c:pt>
                <c:pt idx="441">
                  <c:v>15.051888861181428</c:v>
                </c:pt>
                <c:pt idx="442">
                  <c:v>15.051739504308026</c:v>
                </c:pt>
                <c:pt idx="443">
                  <c:v>15.051591372152039</c:v>
                </c:pt>
                <c:pt idx="444">
                  <c:v>15.051444463719999</c:v>
                </c:pt>
                <c:pt idx="445">
                  <c:v>15.05129877791731</c:v>
                </c:pt>
                <c:pt idx="446">
                  <c:v>15.051154313550219</c:v>
                </c:pt>
                <c:pt idx="447">
                  <c:v>15.051011069327668</c:v>
                </c:pt>
                <c:pt idx="448">
                  <c:v>15.050869043863212</c:v>
                </c:pt>
                <c:pt idx="449">
                  <c:v>15.050728235676925</c:v>
                </c:pt>
                <c:pt idx="450">
                  <c:v>15.05058864319726</c:v>
                </c:pt>
                <c:pt idx="451">
                  <c:v>15.050450264762837</c:v>
                </c:pt>
                <c:pt idx="452">
                  <c:v>15.050313098624212</c:v>
                </c:pt>
                <c:pt idx="453">
                  <c:v>15.050177142945742</c:v>
                </c:pt>
                <c:pt idx="454">
                  <c:v>15.050042395807228</c:v>
                </c:pt>
                <c:pt idx="455">
                  <c:v>15.049908855205718</c:v>
                </c:pt>
                <c:pt idx="456">
                  <c:v>15.049776519057145</c:v>
                </c:pt>
                <c:pt idx="457">
                  <c:v>15.049645385198062</c:v>
                </c:pt>
                <c:pt idx="458">
                  <c:v>15.04951545138724</c:v>
                </c:pt>
                <c:pt idx="459">
                  <c:v>15.04938671530731</c:v>
                </c:pt>
                <c:pt idx="460">
                  <c:v>15.049259174566387</c:v>
                </c:pt>
                <c:pt idx="461">
                  <c:v>15.049132826699619</c:v>
                </c:pt>
                <c:pt idx="462">
                  <c:v>15.049007669170788</c:v>
                </c:pt>
                <c:pt idx="463">
                  <c:v>15.048883699373828</c:v>
                </c:pt>
                <c:pt idx="464">
                  <c:v>15.048760914634274</c:v>
                </c:pt>
                <c:pt idx="465">
                  <c:v>15.048639312210854</c:v>
                </c:pt>
                <c:pt idx="466">
                  <c:v>15.048518889296925</c:v>
                </c:pt>
                <c:pt idx="467">
                  <c:v>15.048399643021892</c:v>
                </c:pt>
                <c:pt idx="468">
                  <c:v>15.048281570452705</c:v>
                </c:pt>
                <c:pt idx="469">
                  <c:v>15.048164668595154</c:v>
                </c:pt>
                <c:pt idx="470">
                  <c:v>15.048048934395419</c:v>
                </c:pt>
                <c:pt idx="471">
                  <c:v>15.047934364741256</c:v>
                </c:pt>
                <c:pt idx="472">
                  <c:v>15.047820956463465</c:v>
                </c:pt>
                <c:pt idx="473">
                  <c:v>15.047708706337225</c:v>
                </c:pt>
                <c:pt idx="474">
                  <c:v>15.047597611083319</c:v>
                </c:pt>
                <c:pt idx="475">
                  <c:v>15.047487667369474</c:v>
                </c:pt>
                <c:pt idx="476">
                  <c:v>15.047378871811667</c:v>
                </c:pt>
                <c:pt idx="477">
                  <c:v>15.047271220975267</c:v>
                </c:pt>
                <c:pt idx="478">
                  <c:v>15.047164711376414</c:v>
                </c:pt>
                <c:pt idx="479">
                  <c:v>15.047059339483116</c:v>
                </c:pt>
                <c:pt idx="480">
                  <c:v>15.046955101716497</c:v>
                </c:pt>
                <c:pt idx="481">
                  <c:v>15.046851994451949</c:v>
                </c:pt>
                <c:pt idx="482">
                  <c:v>15.046750014020315</c:v>
                </c:pt>
                <c:pt idx="483">
                  <c:v>15.046649156709101</c:v>
                </c:pt>
                <c:pt idx="484">
                  <c:v>15.046549418763444</c:v>
                </c:pt>
                <c:pt idx="485">
                  <c:v>15.046450796387333</c:v>
                </c:pt>
                <c:pt idx="486">
                  <c:v>15.046353285744729</c:v>
                </c:pt>
                <c:pt idx="487">
                  <c:v>15.046256882960506</c:v>
                </c:pt>
                <c:pt idx="488">
                  <c:v>15.046161584121709</c:v>
                </c:pt>
                <c:pt idx="489">
                  <c:v>15.046067385278384</c:v>
                </c:pt>
                <c:pt idx="490">
                  <c:v>15.045974282444806</c:v>
                </c:pt>
                <c:pt idx="491">
                  <c:v>15.04588227160033</c:v>
                </c:pt>
                <c:pt idx="492">
                  <c:v>15.045791348690507</c:v>
                </c:pt>
                <c:pt idx="493">
                  <c:v>15.045701509627962</c:v>
                </c:pt>
                <c:pt idx="494">
                  <c:v>15.045612750293502</c:v>
                </c:pt>
                <c:pt idx="495">
                  <c:v>15.045525066536891</c:v>
                </c:pt>
                <c:pt idx="496">
                  <c:v>15.04543845417794</c:v>
                </c:pt>
                <c:pt idx="497">
                  <c:v>15.045352909007349</c:v>
                </c:pt>
                <c:pt idx="498">
                  <c:v>15.04526842678764</c:v>
                </c:pt>
                <c:pt idx="499">
                  <c:v>15.04518500325409</c:v>
                </c:pt>
                <c:pt idx="500">
                  <c:v>15.045102634115493</c:v>
                </c:pt>
                <c:pt idx="501">
                  <c:v>15.045021315055184</c:v>
                </c:pt>
                <c:pt idx="502">
                  <c:v>15.044941041731775</c:v>
                </c:pt>
                <c:pt idx="503">
                  <c:v>15.044861809780041</c:v>
                </c:pt>
                <c:pt idx="504">
                  <c:v>15.044783614811763</c:v>
                </c:pt>
                <c:pt idx="505">
                  <c:v>15.044706452416467</c:v>
                </c:pt>
                <c:pt idx="506">
                  <c:v>15.044630318162344</c:v>
                </c:pt>
                <c:pt idx="507">
                  <c:v>15.044555207596932</c:v>
                </c:pt>
                <c:pt idx="508">
                  <c:v>15.044481116247944</c:v>
                </c:pt>
                <c:pt idx="509">
                  <c:v>15.044408039624013</c:v>
                </c:pt>
                <c:pt idx="510">
                  <c:v>15.044335973215484</c:v>
                </c:pt>
                <c:pt idx="511">
                  <c:v>15.044264912495064</c:v>
                </c:pt>
                <c:pt idx="512">
                  <c:v>15.044194852918636</c:v>
                </c:pt>
                <c:pt idx="513">
                  <c:v>15.044125789925932</c:v>
                </c:pt>
                <c:pt idx="514">
                  <c:v>15.044057718941239</c:v>
                </c:pt>
                <c:pt idx="515">
                  <c:v>15.043990635374138</c:v>
                </c:pt>
                <c:pt idx="516">
                  <c:v>15.043924534620089</c:v>
                </c:pt>
                <c:pt idx="517">
                  <c:v>15.043859412061211</c:v>
                </c:pt>
                <c:pt idx="518">
                  <c:v>15.043795263066828</c:v>
                </c:pt>
                <c:pt idx="519">
                  <c:v>15.043732082994211</c:v>
                </c:pt>
                <c:pt idx="520">
                  <c:v>15.04366986718917</c:v>
                </c:pt>
                <c:pt idx="521">
                  <c:v>15.043608610986702</c:v>
                </c:pt>
                <c:pt idx="522">
                  <c:v>15.043548309711552</c:v>
                </c:pt>
                <c:pt idx="523">
                  <c:v>15.043488958678907</c:v>
                </c:pt>
                <c:pt idx="524">
                  <c:v>15.043430553194925</c:v>
                </c:pt>
                <c:pt idx="525">
                  <c:v>15.04337308855732</c:v>
                </c:pt>
                <c:pt idx="526">
                  <c:v>15.04331656005602</c:v>
                </c:pt>
                <c:pt idx="527">
                  <c:v>15.043260962973548</c:v>
                </c:pt>
                <c:pt idx="528">
                  <c:v>15.043206292585843</c:v>
                </c:pt>
                <c:pt idx="529">
                  <c:v>15.043152544162552</c:v>
                </c:pt>
                <c:pt idx="530">
                  <c:v>15.043099712967711</c:v>
                </c:pt>
                <c:pt idx="531">
                  <c:v>15.043047794260268</c:v>
                </c:pt>
                <c:pt idx="532">
                  <c:v>15.042996783294548</c:v>
                </c:pt>
                <c:pt idx="533">
                  <c:v>15.042946675320756</c:v>
                </c:pt>
                <c:pt idx="534">
                  <c:v>15.042897465585536</c:v>
                </c:pt>
                <c:pt idx="535">
                  <c:v>15.042849149332472</c:v>
                </c:pt>
                <c:pt idx="536">
                  <c:v>15.042801721802457</c:v>
                </c:pt>
                <c:pt idx="537">
                  <c:v>15.04275517823428</c:v>
                </c:pt>
                <c:pt idx="538">
                  <c:v>15.042709513865059</c:v>
                </c:pt>
                <c:pt idx="539">
                  <c:v>15.042664723930699</c:v>
                </c:pt>
                <c:pt idx="540">
                  <c:v>15.04262080366634</c:v>
                </c:pt>
                <c:pt idx="541">
                  <c:v>15.042577748306751</c:v>
                </c:pt>
                <c:pt idx="542">
                  <c:v>15.042535553086879</c:v>
                </c:pt>
                <c:pt idx="543">
                  <c:v>15.042494213242108</c:v>
                </c:pt>
                <c:pt idx="544">
                  <c:v>15.042453724008876</c:v>
                </c:pt>
                <c:pt idx="545">
                  <c:v>15.042414080624923</c:v>
                </c:pt>
                <c:pt idx="546">
                  <c:v>15.042375278329768</c:v>
                </c:pt>
                <c:pt idx="547">
                  <c:v>15.042337312365039</c:v>
                </c:pt>
                <c:pt idx="548">
                  <c:v>15.04230017797501</c:v>
                </c:pt>
                <c:pt idx="549">
                  <c:v>15.042263870406769</c:v>
                </c:pt>
                <c:pt idx="550">
                  <c:v>15.042228384910761</c:v>
                </c:pt>
                <c:pt idx="551">
                  <c:v>15.042193716741114</c:v>
                </c:pt>
                <c:pt idx="552">
                  <c:v>15.042159861155891</c:v>
                </c:pt>
                <c:pt idx="553">
                  <c:v>15.042126813417656</c:v>
                </c:pt>
                <c:pt idx="554">
                  <c:v>15.042094568793596</c:v>
                </c:pt>
                <c:pt idx="555">
                  <c:v>15.042063122555959</c:v>
                </c:pt>
                <c:pt idx="556">
                  <c:v>15.042032469982459</c:v>
                </c:pt>
                <c:pt idx="557">
                  <c:v>15.042002606356464</c:v>
                </c:pt>
                <c:pt idx="558">
                  <c:v>15.041973526967389</c:v>
                </c:pt>
                <c:pt idx="559">
                  <c:v>15.041945227110975</c:v>
                </c:pt>
                <c:pt idx="560">
                  <c:v>15.041917702089712</c:v>
                </c:pt>
                <c:pt idx="561">
                  <c:v>15.041890947212909</c:v>
                </c:pt>
                <c:pt idx="562">
                  <c:v>15.041864957797246</c:v>
                </c:pt>
                <c:pt idx="563">
                  <c:v>15.041839729166885</c:v>
                </c:pt>
                <c:pt idx="564">
                  <c:v>15.041815256653779</c:v>
                </c:pt>
                <c:pt idx="565">
                  <c:v>15.041791535598058</c:v>
                </c:pt>
                <c:pt idx="566">
                  <c:v>15.041768561348157</c:v>
                </c:pt>
                <c:pt idx="567">
                  <c:v>15.041746329261162</c:v>
                </c:pt>
                <c:pt idx="568">
                  <c:v>15.041724834703096</c:v>
                </c:pt>
                <c:pt idx="569">
                  <c:v>15.041704073049079</c:v>
                </c:pt>
                <c:pt idx="570">
                  <c:v>15.0416840396836</c:v>
                </c:pt>
                <c:pt idx="571">
                  <c:v>15.041664730000882</c:v>
                </c:pt>
                <c:pt idx="572">
                  <c:v>15.041646139404975</c:v>
                </c:pt>
                <c:pt idx="573">
                  <c:v>15.041628263310036</c:v>
                </c:pt>
                <c:pt idx="574">
                  <c:v>15.041611097140549</c:v>
                </c:pt>
                <c:pt idx="575">
                  <c:v>15.04159463633159</c:v>
                </c:pt>
                <c:pt idx="576">
                  <c:v>15.041578876329043</c:v>
                </c:pt>
                <c:pt idx="577">
                  <c:v>15.04156381258972</c:v>
                </c:pt>
                <c:pt idx="578">
                  <c:v>15.041549440581692</c:v>
                </c:pt>
                <c:pt idx="579">
                  <c:v>15.04153575578442</c:v>
                </c:pt>
                <c:pt idx="580">
                  <c:v>15.04152275368893</c:v>
                </c:pt>
                <c:pt idx="581">
                  <c:v>15.041510429798088</c:v>
                </c:pt>
                <c:pt idx="582">
                  <c:v>15.041498779626771</c:v>
                </c:pt>
                <c:pt idx="583">
                  <c:v>15.041487798702002</c:v>
                </c:pt>
                <c:pt idx="584">
                  <c:v>15.041477482563149</c:v>
                </c:pt>
                <c:pt idx="585">
                  <c:v>15.041467826762123</c:v>
                </c:pt>
                <c:pt idx="586">
                  <c:v>15.041458826863563</c:v>
                </c:pt>
                <c:pt idx="587">
                  <c:v>15.041450478444919</c:v>
                </c:pt>
                <c:pt idx="588">
                  <c:v>15.041442777096758</c:v>
                </c:pt>
                <c:pt idx="589">
                  <c:v>15.041435718422779</c:v>
                </c:pt>
                <c:pt idx="590">
                  <c:v>15.041429298040065</c:v>
                </c:pt>
                <c:pt idx="591">
                  <c:v>15.0414235115792</c:v>
                </c:pt>
                <c:pt idx="592">
                  <c:v>15.041418354684378</c:v>
                </c:pt>
                <c:pt idx="593">
                  <c:v>15.041413823013672</c:v>
                </c:pt>
                <c:pt idx="594">
                  <c:v>15.04140991223899</c:v>
                </c:pt>
                <c:pt idx="595">
                  <c:v>15.041406618046405</c:v>
                </c:pt>
                <c:pt idx="596">
                  <c:v>15.04140393613611</c:v>
                </c:pt>
                <c:pt idx="597">
                  <c:v>15.041401862222713</c:v>
                </c:pt>
                <c:pt idx="598">
                  <c:v>15.041400392035209</c:v>
                </c:pt>
                <c:pt idx="599">
                  <c:v>15.041399521317246</c:v>
                </c:pt>
                <c:pt idx="600">
                  <c:v>15.04139924582708</c:v>
                </c:pt>
                <c:pt idx="601">
                  <c:v>15.041399561337876</c:v>
                </c:pt>
                <c:pt idx="602">
                  <c:v>15.041400463637643</c:v>
                </c:pt>
                <c:pt idx="603">
                  <c:v>15.041401948529476</c:v>
                </c:pt>
                <c:pt idx="604">
                  <c:v>15.041404011831606</c:v>
                </c:pt>
                <c:pt idx="605">
                  <c:v>15.041406649377498</c:v>
                </c:pt>
                <c:pt idx="606">
                  <c:v>15.041409857015964</c:v>
                </c:pt>
                <c:pt idx="607">
                  <c:v>15.041413630611199</c:v>
                </c:pt>
                <c:pt idx="608">
                  <c:v>15.041417966043014</c:v>
                </c:pt>
                <c:pt idx="609">
                  <c:v>15.041422859206776</c:v>
                </c:pt>
                <c:pt idx="610">
                  <c:v>15.041428306013582</c:v>
                </c:pt>
                <c:pt idx="611">
                  <c:v>15.041434302390311</c:v>
                </c:pt>
                <c:pt idx="612">
                  <c:v>15.041440844279697</c:v>
                </c:pt>
                <c:pt idx="613">
                  <c:v>15.041447927640483</c:v>
                </c:pt>
                <c:pt idx="614">
                  <c:v>15.041455548447335</c:v>
                </c:pt>
                <c:pt idx="615">
                  <c:v>15.041463702691082</c:v>
                </c:pt>
                <c:pt idx="616">
                  <c:v>15.041472386378697</c:v>
                </c:pt>
                <c:pt idx="617">
                  <c:v>15.041481595533401</c:v>
                </c:pt>
                <c:pt idx="618">
                  <c:v>15.0414913261947</c:v>
                </c:pt>
                <c:pt idx="619">
                  <c:v>15.041501574418458</c:v>
                </c:pt>
                <c:pt idx="620">
                  <c:v>15.041512336276952</c:v>
                </c:pt>
                <c:pt idx="621">
                  <c:v>15.041523607858931</c:v>
                </c:pt>
                <c:pt idx="622">
                  <c:v>15.041535385269666</c:v>
                </c:pt>
                <c:pt idx="623">
                  <c:v>15.04154766463104</c:v>
                </c:pt>
                <c:pt idx="624">
                  <c:v>15.041560442081536</c:v>
                </c:pt>
                <c:pt idx="625">
                  <c:v>15.041573713776346</c:v>
                </c:pt>
                <c:pt idx="626">
                  <c:v>15.041587475887329</c:v>
                </c:pt>
                <c:pt idx="627">
                  <c:v>15.041601724603183</c:v>
                </c:pt>
                <c:pt idx="628">
                  <c:v>15.041616456129336</c:v>
                </c:pt>
                <c:pt idx="629">
                  <c:v>15.041631666688126</c:v>
                </c:pt>
                <c:pt idx="630">
                  <c:v>15.041647352518716</c:v>
                </c:pt>
                <c:pt idx="631">
                  <c:v>15.041663509877212</c:v>
                </c:pt>
                <c:pt idx="632">
                  <c:v>15.041680135036684</c:v>
                </c:pt>
                <c:pt idx="633">
                  <c:v>15.041697224287143</c:v>
                </c:pt>
                <c:pt idx="634">
                  <c:v>15.041714773935633</c:v>
                </c:pt>
                <c:pt idx="635">
                  <c:v>15.041732780306184</c:v>
                </c:pt>
                <c:pt idx="636">
                  <c:v>15.04175123973992</c:v>
                </c:pt>
                <c:pt idx="637">
                  <c:v>15.041770148595045</c:v>
                </c:pt>
                <c:pt idx="638">
                  <c:v>15.041789503246839</c:v>
                </c:pt>
                <c:pt idx="639">
                  <c:v>15.041809300087694</c:v>
                </c:pt>
                <c:pt idx="640">
                  <c:v>15.041829535527151</c:v>
                </c:pt>
                <c:pt idx="641">
                  <c:v>15.041850205991892</c:v>
                </c:pt>
                <c:pt idx="642">
                  <c:v>15.041871307925758</c:v>
                </c:pt>
                <c:pt idx="643">
                  <c:v>15.04189283778976</c:v>
                </c:pt>
                <c:pt idx="644">
                  <c:v>15.041914792062073</c:v>
                </c:pt>
                <c:pt idx="645">
                  <c:v>15.041937167238096</c:v>
                </c:pt>
                <c:pt idx="646">
                  <c:v>15.041959959830375</c:v>
                </c:pt>
                <c:pt idx="647">
                  <c:v>15.041983166368734</c:v>
                </c:pt>
                <c:pt idx="648">
                  <c:v>15.042006783400108</c:v>
                </c:pt>
                <c:pt idx="649">
                  <c:v>15.042030807488672</c:v>
                </c:pt>
                <c:pt idx="650">
                  <c:v>15.042055235215868</c:v>
                </c:pt>
                <c:pt idx="651">
                  <c:v>15.042080063180219</c:v>
                </c:pt>
                <c:pt idx="652">
                  <c:v>15.042105287997565</c:v>
                </c:pt>
                <c:pt idx="653">
                  <c:v>15.042130906300866</c:v>
                </c:pt>
                <c:pt idx="654">
                  <c:v>15.042156914740312</c:v>
                </c:pt>
                <c:pt idx="655">
                  <c:v>15.042183309983258</c:v>
                </c:pt>
                <c:pt idx="656">
                  <c:v>15.04221008871427</c:v>
                </c:pt>
                <c:pt idx="657">
                  <c:v>15.042237247635025</c:v>
                </c:pt>
                <c:pt idx="658">
                  <c:v>15.042264783464375</c:v>
                </c:pt>
                <c:pt idx="659">
                  <c:v>15.04229269293833</c:v>
                </c:pt>
                <c:pt idx="660">
                  <c:v>15.042320972810042</c:v>
                </c:pt>
                <c:pt idx="661">
                  <c:v>15.042349619849738</c:v>
                </c:pt>
                <c:pt idx="662">
                  <c:v>15.042378630844766</c:v>
                </c:pt>
                <c:pt idx="663">
                  <c:v>15.042408002599551</c:v>
                </c:pt>
                <c:pt idx="664">
                  <c:v>15.042437731935564</c:v>
                </c:pt>
                <c:pt idx="665">
                  <c:v>15.042467815691364</c:v>
                </c:pt>
                <c:pt idx="666">
                  <c:v>15.042498250722481</c:v>
                </c:pt>
                <c:pt idx="667">
                  <c:v>15.042529033901486</c:v>
                </c:pt>
                <c:pt idx="668">
                  <c:v>15.042560162117935</c:v>
                </c:pt>
                <c:pt idx="669">
                  <c:v>15.042591632278256</c:v>
                </c:pt>
                <c:pt idx="670">
                  <c:v>15.042623441305913</c:v>
                </c:pt>
                <c:pt idx="671">
                  <c:v>15.04265558614124</c:v>
                </c:pt>
                <c:pt idx="672">
                  <c:v>15.042688063741384</c:v>
                </c:pt>
                <c:pt idx="673">
                  <c:v>15.042720871080428</c:v>
                </c:pt>
                <c:pt idx="674">
                  <c:v>15.042754005149273</c:v>
                </c:pt>
                <c:pt idx="675">
                  <c:v>15.042787462955509</c:v>
                </c:pt>
                <c:pt idx="676">
                  <c:v>15.042821241523608</c:v>
                </c:pt>
                <c:pt idx="677">
                  <c:v>15.042855337894711</c:v>
                </c:pt>
                <c:pt idx="678">
                  <c:v>15.042889749126665</c:v>
                </c:pt>
                <c:pt idx="679">
                  <c:v>15.042924472293961</c:v>
                </c:pt>
                <c:pt idx="680">
                  <c:v>15.042959504487751</c:v>
                </c:pt>
                <c:pt idx="681">
                  <c:v>15.042994842815771</c:v>
                </c:pt>
                <c:pt idx="682">
                  <c:v>15.043030484402298</c:v>
                </c:pt>
                <c:pt idx="683">
                  <c:v>15.043066426388174</c:v>
                </c:pt>
                <c:pt idx="684">
                  <c:v>15.043102665930675</c:v>
                </c:pt>
                <c:pt idx="685">
                  <c:v>15.043139200203527</c:v>
                </c:pt>
                <c:pt idx="686">
                  <c:v>15.043176026396932</c:v>
                </c:pt>
                <c:pt idx="687">
                  <c:v>15.04321314171737</c:v>
                </c:pt>
                <c:pt idx="688">
                  <c:v>15.043250543387732</c:v>
                </c:pt>
                <c:pt idx="689">
                  <c:v>15.043288228647111</c:v>
                </c:pt>
                <c:pt idx="690">
                  <c:v>15.043326194750929</c:v>
                </c:pt>
                <c:pt idx="691">
                  <c:v>15.043364438970762</c:v>
                </c:pt>
                <c:pt idx="692">
                  <c:v>15.043402958594342</c:v>
                </c:pt>
                <c:pt idx="693">
                  <c:v>15.043441750925579</c:v>
                </c:pt>
                <c:pt idx="694">
                  <c:v>15.043480813284372</c:v>
                </c:pt>
                <c:pt idx="695">
                  <c:v>15.043520143006717</c:v>
                </c:pt>
                <c:pt idx="696">
                  <c:v>15.043559737444557</c:v>
                </c:pt>
                <c:pt idx="697">
                  <c:v>15.043599593965794</c:v>
                </c:pt>
                <c:pt idx="698">
                  <c:v>15.043639709954215</c:v>
                </c:pt>
                <c:pt idx="699">
                  <c:v>15.043680082809452</c:v>
                </c:pt>
                <c:pt idx="700">
                  <c:v>15.04372070994695</c:v>
                </c:pt>
                <c:pt idx="701">
                  <c:v>15.043761588797832</c:v>
                </c:pt>
                <c:pt idx="702">
                  <c:v>15.043802716809051</c:v>
                </c:pt>
                <c:pt idx="703">
                  <c:v>15.043844091443104</c:v>
                </c:pt>
                <c:pt idx="704">
                  <c:v>15.043885710178117</c:v>
                </c:pt>
                <c:pt idx="705">
                  <c:v>15.043927570507808</c:v>
                </c:pt>
                <c:pt idx="706">
                  <c:v>15.043969669941347</c:v>
                </c:pt>
                <c:pt idx="707">
                  <c:v>15.044012006003427</c:v>
                </c:pt>
                <c:pt idx="708">
                  <c:v>15.044054576234057</c:v>
                </c:pt>
                <c:pt idx="709">
                  <c:v>15.044097378188637</c:v>
                </c:pt>
                <c:pt idx="710">
                  <c:v>15.044140409437867</c:v>
                </c:pt>
                <c:pt idx="711">
                  <c:v>15.044183667567722</c:v>
                </c:pt>
                <c:pt idx="712">
                  <c:v>15.044227150179301</c:v>
                </c:pt>
                <c:pt idx="713">
                  <c:v>15.044270854888907</c:v>
                </c:pt>
                <c:pt idx="714">
                  <c:v>15.044314779327905</c:v>
                </c:pt>
                <c:pt idx="715">
                  <c:v>15.04435892114271</c:v>
                </c:pt>
                <c:pt idx="716">
                  <c:v>15.044403277994656</c:v>
                </c:pt>
                <c:pt idx="717">
                  <c:v>15.044447847560072</c:v>
                </c:pt>
                <c:pt idx="718">
                  <c:v>15.044492627530159</c:v>
                </c:pt>
                <c:pt idx="719">
                  <c:v>15.044537615610864</c:v>
                </c:pt>
                <c:pt idx="720">
                  <c:v>15.044582809522966</c:v>
                </c:pt>
                <c:pt idx="721">
                  <c:v>15.044628207001898</c:v>
                </c:pt>
                <c:pt idx="722">
                  <c:v>15.044673805797792</c:v>
                </c:pt>
                <c:pt idx="723">
                  <c:v>15.044719603675327</c:v>
                </c:pt>
                <c:pt idx="724">
                  <c:v>15.044765598413768</c:v>
                </c:pt>
                <c:pt idx="725">
                  <c:v>15.04481178780679</c:v>
                </c:pt>
                <c:pt idx="726">
                  <c:v>15.044858169662522</c:v>
                </c:pt>
                <c:pt idx="727">
                  <c:v>15.044904741803533</c:v>
                </c:pt>
                <c:pt idx="728">
                  <c:v>15.044951502066573</c:v>
                </c:pt>
                <c:pt idx="729">
                  <c:v>15.044998448302739</c:v>
                </c:pt>
                <c:pt idx="730">
                  <c:v>15.045045578377291</c:v>
                </c:pt>
                <c:pt idx="731">
                  <c:v>15.04509289016962</c:v>
                </c:pt>
                <c:pt idx="732">
                  <c:v>15.045140381573185</c:v>
                </c:pt>
                <c:pt idx="733">
                  <c:v>15.045188050495506</c:v>
                </c:pt>
                <c:pt idx="734">
                  <c:v>15.045235894858022</c:v>
                </c:pt>
                <c:pt idx="735">
                  <c:v>15.045283912596098</c:v>
                </c:pt>
                <c:pt idx="736">
                  <c:v>15.045332101658925</c:v>
                </c:pt>
                <c:pt idx="737">
                  <c:v>15.045380460009516</c:v>
                </c:pt>
                <c:pt idx="738">
                  <c:v>15.045428985624598</c:v>
                </c:pt>
                <c:pt idx="739">
                  <c:v>15.045477676494535</c:v>
                </c:pt>
                <c:pt idx="740">
                  <c:v>15.045526530623299</c:v>
                </c:pt>
                <c:pt idx="741">
                  <c:v>15.045575546028477</c:v>
                </c:pt>
                <c:pt idx="742">
                  <c:v>15.045624720741113</c:v>
                </c:pt>
                <c:pt idx="743">
                  <c:v>15.045674052805612</c:v>
                </c:pt>
                <c:pt idx="744">
                  <c:v>15.045723540279866</c:v>
                </c:pt>
                <c:pt idx="745">
                  <c:v>15.045773181235012</c:v>
                </c:pt>
                <c:pt idx="746">
                  <c:v>15.045822973755429</c:v>
                </c:pt>
                <c:pt idx="747">
                  <c:v>15.04587291593873</c:v>
                </c:pt>
                <c:pt idx="748">
                  <c:v>15.045923005895645</c:v>
                </c:pt>
                <c:pt idx="749">
                  <c:v>15.045973241749966</c:v>
                </c:pt>
                <c:pt idx="750">
                  <c:v>15.046023621638493</c:v>
                </c:pt>
                <c:pt idx="751">
                  <c:v>15.046074143710975</c:v>
                </c:pt>
                <c:pt idx="752">
                  <c:v>15.046124806130123</c:v>
                </c:pt>
                <c:pt idx="753">
                  <c:v>15.046175607071376</c:v>
                </c:pt>
                <c:pt idx="754">
                  <c:v>15.046226544723007</c:v>
                </c:pt>
                <c:pt idx="755">
                  <c:v>15.046277617285986</c:v>
                </c:pt>
                <c:pt idx="756">
                  <c:v>15.046328822973942</c:v>
                </c:pt>
                <c:pt idx="757">
                  <c:v>15.046380160013072</c:v>
                </c:pt>
                <c:pt idx="758">
                  <c:v>15.046431626642164</c:v>
                </c:pt>
                <c:pt idx="759">
                  <c:v>15.046483221112394</c:v>
                </c:pt>
                <c:pt idx="760">
                  <c:v>15.046534941687417</c:v>
                </c:pt>
                <c:pt idx="761">
                  <c:v>15.046586786643212</c:v>
                </c:pt>
                <c:pt idx="762">
                  <c:v>15.046638754268038</c:v>
                </c:pt>
                <c:pt idx="763">
                  <c:v>15.046690842862432</c:v>
                </c:pt>
                <c:pt idx="764">
                  <c:v>15.046743050739009</c:v>
                </c:pt>
                <c:pt idx="765">
                  <c:v>15.046795376222599</c:v>
                </c:pt>
                <c:pt idx="766">
                  <c:v>15.046847817650022</c:v>
                </c:pt>
                <c:pt idx="767">
                  <c:v>15.046900373370109</c:v>
                </c:pt>
                <c:pt idx="768">
                  <c:v>15.046953041743617</c:v>
                </c:pt>
                <c:pt idx="769">
                  <c:v>15.047005821143156</c:v>
                </c:pt>
                <c:pt idx="770">
                  <c:v>15.047058709953177</c:v>
                </c:pt>
                <c:pt idx="771">
                  <c:v>15.047111706569849</c:v>
                </c:pt>
                <c:pt idx="772">
                  <c:v>15.047164809401092</c:v>
                </c:pt>
                <c:pt idx="773">
                  <c:v>15.047218016866371</c:v>
                </c:pt>
                <c:pt idx="774">
                  <c:v>15.047271327396805</c:v>
                </c:pt>
                <c:pt idx="775">
                  <c:v>15.047324739434975</c:v>
                </c:pt>
                <c:pt idx="776">
                  <c:v>15.047378251434917</c:v>
                </c:pt>
                <c:pt idx="777">
                  <c:v>15.047431861862082</c:v>
                </c:pt>
                <c:pt idx="778">
                  <c:v>15.047485569193242</c:v>
                </c:pt>
                <c:pt idx="779">
                  <c:v>15.047539371916452</c:v>
                </c:pt>
                <c:pt idx="780">
                  <c:v>15.047593268530978</c:v>
                </c:pt>
                <c:pt idx="781">
                  <c:v>15.047647257547236</c:v>
                </c:pt>
                <c:pt idx="782">
                  <c:v>15.047701337486718</c:v>
                </c:pt>
                <c:pt idx="783">
                  <c:v>15.047755506882044</c:v>
                </c:pt>
                <c:pt idx="784">
                  <c:v>15.047809764276687</c:v>
                </c:pt>
                <c:pt idx="785">
                  <c:v>15.04786410822514</c:v>
                </c:pt>
                <c:pt idx="786">
                  <c:v>15.047918537292704</c:v>
                </c:pt>
                <c:pt idx="787">
                  <c:v>15.047973050055541</c:v>
                </c:pt>
                <c:pt idx="788">
                  <c:v>15.04802764510047</c:v>
                </c:pt>
                <c:pt idx="789">
                  <c:v>15.048082321025081</c:v>
                </c:pt>
                <c:pt idx="790">
                  <c:v>15.048137076437529</c:v>
                </c:pt>
                <c:pt idx="791">
                  <c:v>15.048191909956611</c:v>
                </c:pt>
                <c:pt idx="792">
                  <c:v>15.048246820211597</c:v>
                </c:pt>
                <c:pt idx="793">
                  <c:v>15.048301805842179</c:v>
                </c:pt>
                <c:pt idx="794">
                  <c:v>15.048356865498501</c:v>
                </c:pt>
                <c:pt idx="795">
                  <c:v>15.048411997841038</c:v>
                </c:pt>
                <c:pt idx="796">
                  <c:v>15.048467201540516</c:v>
                </c:pt>
                <c:pt idx="797">
                  <c:v>15.048522475277926</c:v>
                </c:pt>
                <c:pt idx="798">
                  <c:v>15.048577817744402</c:v>
                </c:pt>
                <c:pt idx="799">
                  <c:v>15.048633227641206</c:v>
                </c:pt>
                <c:pt idx="800">
                  <c:v>15.048688703679636</c:v>
                </c:pt>
                <c:pt idx="801">
                  <c:v>15.048744244581025</c:v>
                </c:pt>
                <c:pt idx="802">
                  <c:v>15.048799849076611</c:v>
                </c:pt>
                <c:pt idx="803">
                  <c:v>15.048855515907512</c:v>
                </c:pt>
                <c:pt idx="804">
                  <c:v>15.048911243824726</c:v>
                </c:pt>
                <c:pt idx="805">
                  <c:v>15.048967031588978</c:v>
                </c:pt>
                <c:pt idx="806">
                  <c:v>15.049022877970696</c:v>
                </c:pt>
                <c:pt idx="807">
                  <c:v>15.049078781750037</c:v>
                </c:pt>
                <c:pt idx="808">
                  <c:v>15.049134741716719</c:v>
                </c:pt>
                <c:pt idx="809">
                  <c:v>15.049190756670017</c:v>
                </c:pt>
                <c:pt idx="810">
                  <c:v>15.049246825418683</c:v>
                </c:pt>
                <c:pt idx="811">
                  <c:v>15.04930294678093</c:v>
                </c:pt>
                <c:pt idx="812">
                  <c:v>15.049359119584382</c:v>
                </c:pt>
                <c:pt idx="813">
                  <c:v>15.049415342665927</c:v>
                </c:pt>
                <c:pt idx="814">
                  <c:v>15.049471614871823</c:v>
                </c:pt>
                <c:pt idx="815">
                  <c:v>15.049527935057426</c:v>
                </c:pt>
                <c:pt idx="816">
                  <c:v>15.049584302087403</c:v>
                </c:pt>
                <c:pt idx="817">
                  <c:v>15.049640714835387</c:v>
                </c:pt>
                <c:pt idx="818">
                  <c:v>15.049697172184207</c:v>
                </c:pt>
                <c:pt idx="819">
                  <c:v>15.04975367302559</c:v>
                </c:pt>
                <c:pt idx="820">
                  <c:v>15.049810216260283</c:v>
                </c:pt>
                <c:pt idx="821">
                  <c:v>15.049866800797918</c:v>
                </c:pt>
                <c:pt idx="822">
                  <c:v>15.049923425556933</c:v>
                </c:pt>
                <c:pt idx="823">
                  <c:v>15.04998008946461</c:v>
                </c:pt>
                <c:pt idx="824">
                  <c:v>15.050036791456955</c:v>
                </c:pt>
                <c:pt idx="825">
                  <c:v>15.050093530478659</c:v>
                </c:pt>
                <c:pt idx="826">
                  <c:v>15.050150305483022</c:v>
                </c:pt>
                <c:pt idx="827">
                  <c:v>15.050207115431991</c:v>
                </c:pt>
                <c:pt idx="828">
                  <c:v>15.050263959295984</c:v>
                </c:pt>
                <c:pt idx="829">
                  <c:v>15.050320836053888</c:v>
                </c:pt>
                <c:pt idx="830">
                  <c:v>15.050377744693112</c:v>
                </c:pt>
                <c:pt idx="831">
                  <c:v>15.050434684209325</c:v>
                </c:pt>
                <c:pt idx="832">
                  <c:v>15.05049165360659</c:v>
                </c:pt>
                <c:pt idx="833">
                  <c:v>15.050548651897234</c:v>
                </c:pt>
                <c:pt idx="834">
                  <c:v>15.050605678101769</c:v>
                </c:pt>
                <c:pt idx="835">
                  <c:v>15.050662731248954</c:v>
                </c:pt>
                <c:pt idx="836">
                  <c:v>15.050719810375579</c:v>
                </c:pt>
                <c:pt idx="837">
                  <c:v>15.050776914526566</c:v>
                </c:pt>
                <c:pt idx="838">
                  <c:v>15.050834042754847</c:v>
                </c:pt>
                <c:pt idx="839">
                  <c:v>15.050891194121331</c:v>
                </c:pt>
                <c:pt idx="840">
                  <c:v>15.050948367694804</c:v>
                </c:pt>
                <c:pt idx="841">
                  <c:v>15.051005562551968</c:v>
                </c:pt>
                <c:pt idx="842">
                  <c:v>15.051062777777346</c:v>
                </c:pt>
                <c:pt idx="843">
                  <c:v>15.051120012463226</c:v>
                </c:pt>
                <c:pt idx="844">
                  <c:v>15.051177265709592</c:v>
                </c:pt>
                <c:pt idx="845">
                  <c:v>15.051234536624158</c:v>
                </c:pt>
                <c:pt idx="846">
                  <c:v>15.05129182432221</c:v>
                </c:pt>
                <c:pt idx="847">
                  <c:v>15.051349127926672</c:v>
                </c:pt>
                <c:pt idx="848">
                  <c:v>15.051406446567949</c:v>
                </c:pt>
                <c:pt idx="849">
                  <c:v>15.051463779383933</c:v>
                </c:pt>
                <c:pt idx="850">
                  <c:v>15.051521125519995</c:v>
                </c:pt>
                <c:pt idx="851">
                  <c:v>15.051578484128836</c:v>
                </c:pt>
                <c:pt idx="852">
                  <c:v>15.051635854370527</c:v>
                </c:pt>
                <c:pt idx="853">
                  <c:v>15.051693235412444</c:v>
                </c:pt>
                <c:pt idx="854">
                  <c:v>15.051750626429182</c:v>
                </c:pt>
                <c:pt idx="855">
                  <c:v>15.051808026602554</c:v>
                </c:pt>
                <c:pt idx="856">
                  <c:v>15.051865435121513</c:v>
                </c:pt>
                <c:pt idx="857">
                  <c:v>15.051922851182109</c:v>
                </c:pt>
                <c:pt idx="858">
                  <c:v>15.051980273987532</c:v>
                </c:pt>
                <c:pt idx="859">
                  <c:v>15.052037702747857</c:v>
                </c:pt>
                <c:pt idx="860">
                  <c:v>15.052095136680222</c:v>
                </c:pt>
                <c:pt idx="861">
                  <c:v>15.05215257500867</c:v>
                </c:pt>
                <c:pt idx="862">
                  <c:v>15.052210016964107</c:v>
                </c:pt>
                <c:pt idx="863">
                  <c:v>15.052267461784275</c:v>
                </c:pt>
                <c:pt idx="864">
                  <c:v>15.052324908713732</c:v>
                </c:pt>
                <c:pt idx="865">
                  <c:v>15.052382357003724</c:v>
                </c:pt>
                <c:pt idx="866">
                  <c:v>15.052439805912265</c:v>
                </c:pt>
                <c:pt idx="867">
                  <c:v>15.052497254703967</c:v>
                </c:pt>
                <c:pt idx="868">
                  <c:v>15.052554702650077</c:v>
                </c:pt>
                <c:pt idx="869">
                  <c:v>15.052612149028445</c:v>
                </c:pt>
                <c:pt idx="870">
                  <c:v>15.052669593123369</c:v>
                </c:pt>
                <c:pt idx="871">
                  <c:v>15.052727034225665</c:v>
                </c:pt>
                <c:pt idx="872">
                  <c:v>15.052784471632631</c:v>
                </c:pt>
                <c:pt idx="873">
                  <c:v>15.052841904647885</c:v>
                </c:pt>
                <c:pt idx="874">
                  <c:v>15.052899332581426</c:v>
                </c:pt>
                <c:pt idx="875">
                  <c:v>15.052956754749601</c:v>
                </c:pt>
                <c:pt idx="876">
                  <c:v>15.053014170474977</c:v>
                </c:pt>
                <c:pt idx="877">
                  <c:v>15.05307157908633</c:v>
                </c:pt>
                <c:pt idx="878">
                  <c:v>15.053128979918661</c:v>
                </c:pt>
                <c:pt idx="879">
                  <c:v>15.0531863723131</c:v>
                </c:pt>
                <c:pt idx="880">
                  <c:v>15.053243755616897</c:v>
                </c:pt>
                <c:pt idx="881">
                  <c:v>15.053301129183305</c:v>
                </c:pt>
                <c:pt idx="882">
                  <c:v>15.053358492371638</c:v>
                </c:pt>
                <c:pt idx="883">
                  <c:v>15.05341584454718</c:v>
                </c:pt>
                <c:pt idx="884">
                  <c:v>15.053473185081124</c:v>
                </c:pt>
                <c:pt idx="885">
                  <c:v>15.05353051335061</c:v>
                </c:pt>
                <c:pt idx="886">
                  <c:v>15.053587828738602</c:v>
                </c:pt>
                <c:pt idx="887">
                  <c:v>15.05364513063383</c:v>
                </c:pt>
                <c:pt idx="888">
                  <c:v>15.053702418430914</c:v>
                </c:pt>
                <c:pt idx="889">
                  <c:v>15.05375969153009</c:v>
                </c:pt>
                <c:pt idx="890">
                  <c:v>15.053816949337362</c:v>
                </c:pt>
                <c:pt idx="891">
                  <c:v>15.053874191264383</c:v>
                </c:pt>
                <c:pt idx="892">
                  <c:v>15.053931416728371</c:v>
                </c:pt>
                <c:pt idx="893">
                  <c:v>15.053988625152215</c:v>
                </c:pt>
                <c:pt idx="894">
                  <c:v>15.054045815964257</c:v>
                </c:pt>
                <c:pt idx="895">
                  <c:v>15.054102988598373</c:v>
                </c:pt>
                <c:pt idx="896">
                  <c:v>15.054160142493899</c:v>
                </c:pt>
                <c:pt idx="897">
                  <c:v>15.054217277095617</c:v>
                </c:pt>
                <c:pt idx="898">
                  <c:v>15.054274391853673</c:v>
                </c:pt>
                <c:pt idx="899">
                  <c:v>15.054331486223571</c:v>
                </c:pt>
              </c:numCache>
            </c:numRef>
          </c:val>
          <c:smooth val="0"/>
        </c:ser>
        <c:ser>
          <c:idx val="1"/>
          <c:order val="4"/>
          <c:tx>
            <c:strRef>
              <c:f>Sheet1!$F$1</c:f>
              <c:strCache>
                <c:ptCount val="1"/>
                <c:pt idx="0">
                  <c:v>09/09/2015</c:v>
                </c:pt>
              </c:strCache>
            </c:strRef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Sheet1!$A$2:$A$901</c:f>
              <c:numCache>
                <c:formatCode>General</c:formatCode>
                <c:ptCount val="900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  <c:pt idx="41">
                  <c:v>83</c:v>
                </c:pt>
                <c:pt idx="42">
                  <c:v>85</c:v>
                </c:pt>
                <c:pt idx="43">
                  <c:v>87</c:v>
                </c:pt>
                <c:pt idx="44">
                  <c:v>89</c:v>
                </c:pt>
                <c:pt idx="45">
                  <c:v>91</c:v>
                </c:pt>
                <c:pt idx="46">
                  <c:v>93</c:v>
                </c:pt>
                <c:pt idx="47">
                  <c:v>95</c:v>
                </c:pt>
                <c:pt idx="48">
                  <c:v>97</c:v>
                </c:pt>
                <c:pt idx="49">
                  <c:v>99</c:v>
                </c:pt>
                <c:pt idx="50">
                  <c:v>101</c:v>
                </c:pt>
                <c:pt idx="51">
                  <c:v>103</c:v>
                </c:pt>
                <c:pt idx="52">
                  <c:v>105</c:v>
                </c:pt>
                <c:pt idx="53">
                  <c:v>107</c:v>
                </c:pt>
                <c:pt idx="54">
                  <c:v>109</c:v>
                </c:pt>
                <c:pt idx="55">
                  <c:v>111</c:v>
                </c:pt>
                <c:pt idx="56">
                  <c:v>113</c:v>
                </c:pt>
                <c:pt idx="57">
                  <c:v>115</c:v>
                </c:pt>
                <c:pt idx="58">
                  <c:v>117</c:v>
                </c:pt>
                <c:pt idx="59">
                  <c:v>119</c:v>
                </c:pt>
                <c:pt idx="60">
                  <c:v>121</c:v>
                </c:pt>
                <c:pt idx="61">
                  <c:v>123</c:v>
                </c:pt>
                <c:pt idx="62">
                  <c:v>125</c:v>
                </c:pt>
                <c:pt idx="63">
                  <c:v>127</c:v>
                </c:pt>
                <c:pt idx="64">
                  <c:v>129</c:v>
                </c:pt>
                <c:pt idx="65">
                  <c:v>131</c:v>
                </c:pt>
                <c:pt idx="66">
                  <c:v>133</c:v>
                </c:pt>
                <c:pt idx="67">
                  <c:v>135</c:v>
                </c:pt>
                <c:pt idx="68">
                  <c:v>137</c:v>
                </c:pt>
                <c:pt idx="69">
                  <c:v>139</c:v>
                </c:pt>
                <c:pt idx="70">
                  <c:v>141</c:v>
                </c:pt>
                <c:pt idx="71">
                  <c:v>143</c:v>
                </c:pt>
                <c:pt idx="72">
                  <c:v>145</c:v>
                </c:pt>
                <c:pt idx="73">
                  <c:v>147</c:v>
                </c:pt>
                <c:pt idx="74">
                  <c:v>149</c:v>
                </c:pt>
                <c:pt idx="75">
                  <c:v>151</c:v>
                </c:pt>
                <c:pt idx="76">
                  <c:v>153</c:v>
                </c:pt>
                <c:pt idx="77">
                  <c:v>155</c:v>
                </c:pt>
                <c:pt idx="78">
                  <c:v>157</c:v>
                </c:pt>
                <c:pt idx="79">
                  <c:v>159</c:v>
                </c:pt>
                <c:pt idx="80">
                  <c:v>161</c:v>
                </c:pt>
                <c:pt idx="81">
                  <c:v>163</c:v>
                </c:pt>
                <c:pt idx="82">
                  <c:v>165</c:v>
                </c:pt>
                <c:pt idx="83">
                  <c:v>167</c:v>
                </c:pt>
                <c:pt idx="84">
                  <c:v>169</c:v>
                </c:pt>
                <c:pt idx="85">
                  <c:v>171</c:v>
                </c:pt>
                <c:pt idx="86">
                  <c:v>173</c:v>
                </c:pt>
                <c:pt idx="87">
                  <c:v>175</c:v>
                </c:pt>
                <c:pt idx="88">
                  <c:v>177</c:v>
                </c:pt>
                <c:pt idx="89">
                  <c:v>179</c:v>
                </c:pt>
                <c:pt idx="90">
                  <c:v>181</c:v>
                </c:pt>
                <c:pt idx="91">
                  <c:v>183</c:v>
                </c:pt>
                <c:pt idx="92">
                  <c:v>185</c:v>
                </c:pt>
                <c:pt idx="93">
                  <c:v>187</c:v>
                </c:pt>
                <c:pt idx="94">
                  <c:v>189</c:v>
                </c:pt>
                <c:pt idx="95">
                  <c:v>191</c:v>
                </c:pt>
                <c:pt idx="96">
                  <c:v>193</c:v>
                </c:pt>
                <c:pt idx="97">
                  <c:v>195</c:v>
                </c:pt>
                <c:pt idx="98">
                  <c:v>197</c:v>
                </c:pt>
                <c:pt idx="99">
                  <c:v>199</c:v>
                </c:pt>
                <c:pt idx="100">
                  <c:v>201</c:v>
                </c:pt>
                <c:pt idx="101">
                  <c:v>203</c:v>
                </c:pt>
                <c:pt idx="102">
                  <c:v>205</c:v>
                </c:pt>
                <c:pt idx="103">
                  <c:v>207</c:v>
                </c:pt>
                <c:pt idx="104">
                  <c:v>209</c:v>
                </c:pt>
                <c:pt idx="105">
                  <c:v>211</c:v>
                </c:pt>
                <c:pt idx="106">
                  <c:v>213</c:v>
                </c:pt>
                <c:pt idx="107">
                  <c:v>215</c:v>
                </c:pt>
                <c:pt idx="108">
                  <c:v>217</c:v>
                </c:pt>
                <c:pt idx="109">
                  <c:v>219</c:v>
                </c:pt>
                <c:pt idx="110">
                  <c:v>221</c:v>
                </c:pt>
                <c:pt idx="111">
                  <c:v>223</c:v>
                </c:pt>
                <c:pt idx="112">
                  <c:v>225</c:v>
                </c:pt>
                <c:pt idx="113">
                  <c:v>227</c:v>
                </c:pt>
                <c:pt idx="114">
                  <c:v>229</c:v>
                </c:pt>
                <c:pt idx="115">
                  <c:v>231</c:v>
                </c:pt>
                <c:pt idx="116">
                  <c:v>233</c:v>
                </c:pt>
                <c:pt idx="117">
                  <c:v>235</c:v>
                </c:pt>
                <c:pt idx="118">
                  <c:v>237</c:v>
                </c:pt>
                <c:pt idx="119">
                  <c:v>239</c:v>
                </c:pt>
                <c:pt idx="120">
                  <c:v>241</c:v>
                </c:pt>
                <c:pt idx="121">
                  <c:v>243</c:v>
                </c:pt>
                <c:pt idx="122">
                  <c:v>245</c:v>
                </c:pt>
                <c:pt idx="123">
                  <c:v>247</c:v>
                </c:pt>
                <c:pt idx="124">
                  <c:v>249</c:v>
                </c:pt>
                <c:pt idx="125">
                  <c:v>251</c:v>
                </c:pt>
                <c:pt idx="126">
                  <c:v>253</c:v>
                </c:pt>
                <c:pt idx="127">
                  <c:v>255</c:v>
                </c:pt>
                <c:pt idx="128">
                  <c:v>257</c:v>
                </c:pt>
                <c:pt idx="129">
                  <c:v>259</c:v>
                </c:pt>
                <c:pt idx="130">
                  <c:v>261</c:v>
                </c:pt>
                <c:pt idx="131">
                  <c:v>263</c:v>
                </c:pt>
                <c:pt idx="132">
                  <c:v>265</c:v>
                </c:pt>
                <c:pt idx="133">
                  <c:v>267</c:v>
                </c:pt>
                <c:pt idx="134">
                  <c:v>269</c:v>
                </c:pt>
                <c:pt idx="135">
                  <c:v>271</c:v>
                </c:pt>
                <c:pt idx="136">
                  <c:v>273</c:v>
                </c:pt>
                <c:pt idx="137">
                  <c:v>275</c:v>
                </c:pt>
                <c:pt idx="138">
                  <c:v>277</c:v>
                </c:pt>
                <c:pt idx="139">
                  <c:v>279</c:v>
                </c:pt>
                <c:pt idx="140">
                  <c:v>281</c:v>
                </c:pt>
                <c:pt idx="141">
                  <c:v>283</c:v>
                </c:pt>
                <c:pt idx="142">
                  <c:v>285</c:v>
                </c:pt>
                <c:pt idx="143">
                  <c:v>287</c:v>
                </c:pt>
                <c:pt idx="144">
                  <c:v>289</c:v>
                </c:pt>
                <c:pt idx="145">
                  <c:v>291</c:v>
                </c:pt>
                <c:pt idx="146">
                  <c:v>293</c:v>
                </c:pt>
                <c:pt idx="147">
                  <c:v>295</c:v>
                </c:pt>
                <c:pt idx="148">
                  <c:v>297</c:v>
                </c:pt>
                <c:pt idx="149">
                  <c:v>299</c:v>
                </c:pt>
                <c:pt idx="150">
                  <c:v>301</c:v>
                </c:pt>
                <c:pt idx="151">
                  <c:v>303</c:v>
                </c:pt>
                <c:pt idx="152">
                  <c:v>305</c:v>
                </c:pt>
                <c:pt idx="153">
                  <c:v>307</c:v>
                </c:pt>
                <c:pt idx="154">
                  <c:v>309</c:v>
                </c:pt>
                <c:pt idx="155">
                  <c:v>311</c:v>
                </c:pt>
                <c:pt idx="156">
                  <c:v>313</c:v>
                </c:pt>
                <c:pt idx="157">
                  <c:v>315</c:v>
                </c:pt>
                <c:pt idx="158">
                  <c:v>317</c:v>
                </c:pt>
                <c:pt idx="159">
                  <c:v>319</c:v>
                </c:pt>
                <c:pt idx="160">
                  <c:v>321</c:v>
                </c:pt>
                <c:pt idx="161">
                  <c:v>323</c:v>
                </c:pt>
                <c:pt idx="162">
                  <c:v>325</c:v>
                </c:pt>
                <c:pt idx="163">
                  <c:v>327</c:v>
                </c:pt>
                <c:pt idx="164">
                  <c:v>329</c:v>
                </c:pt>
                <c:pt idx="165">
                  <c:v>331</c:v>
                </c:pt>
                <c:pt idx="166">
                  <c:v>333</c:v>
                </c:pt>
                <c:pt idx="167">
                  <c:v>335</c:v>
                </c:pt>
                <c:pt idx="168">
                  <c:v>337</c:v>
                </c:pt>
                <c:pt idx="169">
                  <c:v>339</c:v>
                </c:pt>
                <c:pt idx="170">
                  <c:v>341</c:v>
                </c:pt>
                <c:pt idx="171">
                  <c:v>343</c:v>
                </c:pt>
                <c:pt idx="172">
                  <c:v>345</c:v>
                </c:pt>
                <c:pt idx="173">
                  <c:v>347</c:v>
                </c:pt>
                <c:pt idx="174">
                  <c:v>349</c:v>
                </c:pt>
                <c:pt idx="175">
                  <c:v>351</c:v>
                </c:pt>
                <c:pt idx="176">
                  <c:v>353</c:v>
                </c:pt>
                <c:pt idx="177">
                  <c:v>355</c:v>
                </c:pt>
                <c:pt idx="178">
                  <c:v>357</c:v>
                </c:pt>
                <c:pt idx="179">
                  <c:v>359</c:v>
                </c:pt>
                <c:pt idx="180">
                  <c:v>361</c:v>
                </c:pt>
                <c:pt idx="181">
                  <c:v>363</c:v>
                </c:pt>
                <c:pt idx="182">
                  <c:v>365</c:v>
                </c:pt>
                <c:pt idx="183">
                  <c:v>367</c:v>
                </c:pt>
                <c:pt idx="184">
                  <c:v>369</c:v>
                </c:pt>
                <c:pt idx="185">
                  <c:v>371</c:v>
                </c:pt>
                <c:pt idx="186">
                  <c:v>373</c:v>
                </c:pt>
                <c:pt idx="187">
                  <c:v>375</c:v>
                </c:pt>
                <c:pt idx="188">
                  <c:v>377</c:v>
                </c:pt>
                <c:pt idx="189">
                  <c:v>379</c:v>
                </c:pt>
                <c:pt idx="190">
                  <c:v>381</c:v>
                </c:pt>
                <c:pt idx="191">
                  <c:v>383</c:v>
                </c:pt>
                <c:pt idx="192">
                  <c:v>385</c:v>
                </c:pt>
                <c:pt idx="193">
                  <c:v>387</c:v>
                </c:pt>
                <c:pt idx="194">
                  <c:v>389</c:v>
                </c:pt>
                <c:pt idx="195">
                  <c:v>391</c:v>
                </c:pt>
                <c:pt idx="196">
                  <c:v>393</c:v>
                </c:pt>
                <c:pt idx="197">
                  <c:v>395</c:v>
                </c:pt>
                <c:pt idx="198">
                  <c:v>397</c:v>
                </c:pt>
                <c:pt idx="199">
                  <c:v>399</c:v>
                </c:pt>
                <c:pt idx="200">
                  <c:v>401</c:v>
                </c:pt>
                <c:pt idx="201">
                  <c:v>403</c:v>
                </c:pt>
                <c:pt idx="202">
                  <c:v>405</c:v>
                </c:pt>
                <c:pt idx="203">
                  <c:v>407</c:v>
                </c:pt>
                <c:pt idx="204">
                  <c:v>409</c:v>
                </c:pt>
                <c:pt idx="205">
                  <c:v>411</c:v>
                </c:pt>
                <c:pt idx="206">
                  <c:v>413</c:v>
                </c:pt>
                <c:pt idx="207">
                  <c:v>415</c:v>
                </c:pt>
                <c:pt idx="208">
                  <c:v>417</c:v>
                </c:pt>
                <c:pt idx="209">
                  <c:v>419</c:v>
                </c:pt>
                <c:pt idx="210">
                  <c:v>421</c:v>
                </c:pt>
                <c:pt idx="211">
                  <c:v>423</c:v>
                </c:pt>
                <c:pt idx="212">
                  <c:v>425</c:v>
                </c:pt>
                <c:pt idx="213">
                  <c:v>427</c:v>
                </c:pt>
                <c:pt idx="214">
                  <c:v>429</c:v>
                </c:pt>
                <c:pt idx="215">
                  <c:v>431</c:v>
                </c:pt>
                <c:pt idx="216">
                  <c:v>433</c:v>
                </c:pt>
                <c:pt idx="217">
                  <c:v>435</c:v>
                </c:pt>
                <c:pt idx="218">
                  <c:v>437</c:v>
                </c:pt>
                <c:pt idx="219">
                  <c:v>439</c:v>
                </c:pt>
                <c:pt idx="220">
                  <c:v>441</c:v>
                </c:pt>
                <c:pt idx="221">
                  <c:v>443</c:v>
                </c:pt>
                <c:pt idx="222">
                  <c:v>445</c:v>
                </c:pt>
                <c:pt idx="223">
                  <c:v>447</c:v>
                </c:pt>
                <c:pt idx="224">
                  <c:v>449</c:v>
                </c:pt>
                <c:pt idx="225">
                  <c:v>451</c:v>
                </c:pt>
                <c:pt idx="226">
                  <c:v>453</c:v>
                </c:pt>
                <c:pt idx="227">
                  <c:v>455</c:v>
                </c:pt>
                <c:pt idx="228">
                  <c:v>457</c:v>
                </c:pt>
                <c:pt idx="229">
                  <c:v>459</c:v>
                </c:pt>
                <c:pt idx="230">
                  <c:v>461</c:v>
                </c:pt>
                <c:pt idx="231">
                  <c:v>463</c:v>
                </c:pt>
                <c:pt idx="232">
                  <c:v>465</c:v>
                </c:pt>
                <c:pt idx="233">
                  <c:v>467</c:v>
                </c:pt>
                <c:pt idx="234">
                  <c:v>469</c:v>
                </c:pt>
                <c:pt idx="235">
                  <c:v>471</c:v>
                </c:pt>
                <c:pt idx="236">
                  <c:v>473</c:v>
                </c:pt>
                <c:pt idx="237">
                  <c:v>475</c:v>
                </c:pt>
                <c:pt idx="238">
                  <c:v>477</c:v>
                </c:pt>
                <c:pt idx="239">
                  <c:v>479</c:v>
                </c:pt>
                <c:pt idx="240">
                  <c:v>481</c:v>
                </c:pt>
                <c:pt idx="241">
                  <c:v>483</c:v>
                </c:pt>
                <c:pt idx="242">
                  <c:v>485</c:v>
                </c:pt>
                <c:pt idx="243">
                  <c:v>487</c:v>
                </c:pt>
                <c:pt idx="244">
                  <c:v>489</c:v>
                </c:pt>
                <c:pt idx="245">
                  <c:v>491</c:v>
                </c:pt>
                <c:pt idx="246">
                  <c:v>493</c:v>
                </c:pt>
                <c:pt idx="247">
                  <c:v>495</c:v>
                </c:pt>
                <c:pt idx="248">
                  <c:v>497</c:v>
                </c:pt>
                <c:pt idx="249">
                  <c:v>499</c:v>
                </c:pt>
                <c:pt idx="250">
                  <c:v>501</c:v>
                </c:pt>
                <c:pt idx="251">
                  <c:v>503</c:v>
                </c:pt>
                <c:pt idx="252">
                  <c:v>505</c:v>
                </c:pt>
                <c:pt idx="253">
                  <c:v>507</c:v>
                </c:pt>
                <c:pt idx="254">
                  <c:v>509</c:v>
                </c:pt>
                <c:pt idx="255">
                  <c:v>511</c:v>
                </c:pt>
                <c:pt idx="256">
                  <c:v>513</c:v>
                </c:pt>
                <c:pt idx="257">
                  <c:v>515</c:v>
                </c:pt>
                <c:pt idx="258">
                  <c:v>517</c:v>
                </c:pt>
                <c:pt idx="259">
                  <c:v>519</c:v>
                </c:pt>
                <c:pt idx="260">
                  <c:v>521</c:v>
                </c:pt>
                <c:pt idx="261">
                  <c:v>523</c:v>
                </c:pt>
                <c:pt idx="262">
                  <c:v>525</c:v>
                </c:pt>
                <c:pt idx="263">
                  <c:v>527</c:v>
                </c:pt>
                <c:pt idx="264">
                  <c:v>529</c:v>
                </c:pt>
                <c:pt idx="265">
                  <c:v>531</c:v>
                </c:pt>
                <c:pt idx="266">
                  <c:v>533</c:v>
                </c:pt>
                <c:pt idx="267">
                  <c:v>535</c:v>
                </c:pt>
                <c:pt idx="268">
                  <c:v>537</c:v>
                </c:pt>
                <c:pt idx="269">
                  <c:v>539</c:v>
                </c:pt>
                <c:pt idx="270">
                  <c:v>541</c:v>
                </c:pt>
                <c:pt idx="271">
                  <c:v>543</c:v>
                </c:pt>
                <c:pt idx="272">
                  <c:v>545</c:v>
                </c:pt>
                <c:pt idx="273">
                  <c:v>547</c:v>
                </c:pt>
                <c:pt idx="274">
                  <c:v>549</c:v>
                </c:pt>
                <c:pt idx="275">
                  <c:v>551</c:v>
                </c:pt>
                <c:pt idx="276">
                  <c:v>553</c:v>
                </c:pt>
                <c:pt idx="277">
                  <c:v>555</c:v>
                </c:pt>
                <c:pt idx="278">
                  <c:v>557</c:v>
                </c:pt>
                <c:pt idx="279">
                  <c:v>559</c:v>
                </c:pt>
                <c:pt idx="280">
                  <c:v>561</c:v>
                </c:pt>
                <c:pt idx="281">
                  <c:v>563</c:v>
                </c:pt>
                <c:pt idx="282">
                  <c:v>565</c:v>
                </c:pt>
                <c:pt idx="283">
                  <c:v>567</c:v>
                </c:pt>
                <c:pt idx="284">
                  <c:v>569</c:v>
                </c:pt>
                <c:pt idx="285">
                  <c:v>571</c:v>
                </c:pt>
                <c:pt idx="286">
                  <c:v>573</c:v>
                </c:pt>
                <c:pt idx="287">
                  <c:v>575</c:v>
                </c:pt>
                <c:pt idx="288">
                  <c:v>577</c:v>
                </c:pt>
                <c:pt idx="289">
                  <c:v>579</c:v>
                </c:pt>
                <c:pt idx="290">
                  <c:v>581</c:v>
                </c:pt>
                <c:pt idx="291">
                  <c:v>583</c:v>
                </c:pt>
                <c:pt idx="292">
                  <c:v>585</c:v>
                </c:pt>
                <c:pt idx="293">
                  <c:v>587</c:v>
                </c:pt>
                <c:pt idx="294">
                  <c:v>589</c:v>
                </c:pt>
                <c:pt idx="295">
                  <c:v>591</c:v>
                </c:pt>
                <c:pt idx="296">
                  <c:v>593</c:v>
                </c:pt>
                <c:pt idx="297">
                  <c:v>595</c:v>
                </c:pt>
                <c:pt idx="298">
                  <c:v>597</c:v>
                </c:pt>
                <c:pt idx="299">
                  <c:v>599</c:v>
                </c:pt>
                <c:pt idx="300">
                  <c:v>601</c:v>
                </c:pt>
                <c:pt idx="301">
                  <c:v>603</c:v>
                </c:pt>
                <c:pt idx="302">
                  <c:v>605</c:v>
                </c:pt>
                <c:pt idx="303">
                  <c:v>607</c:v>
                </c:pt>
                <c:pt idx="304">
                  <c:v>609</c:v>
                </c:pt>
                <c:pt idx="305">
                  <c:v>611</c:v>
                </c:pt>
                <c:pt idx="306">
                  <c:v>613</c:v>
                </c:pt>
                <c:pt idx="307">
                  <c:v>615</c:v>
                </c:pt>
                <c:pt idx="308">
                  <c:v>617</c:v>
                </c:pt>
                <c:pt idx="309">
                  <c:v>619</c:v>
                </c:pt>
                <c:pt idx="310">
                  <c:v>621</c:v>
                </c:pt>
                <c:pt idx="311">
                  <c:v>623</c:v>
                </c:pt>
                <c:pt idx="312">
                  <c:v>625</c:v>
                </c:pt>
                <c:pt idx="313">
                  <c:v>627</c:v>
                </c:pt>
                <c:pt idx="314">
                  <c:v>629</c:v>
                </c:pt>
                <c:pt idx="315">
                  <c:v>631</c:v>
                </c:pt>
                <c:pt idx="316">
                  <c:v>633</c:v>
                </c:pt>
                <c:pt idx="317">
                  <c:v>635</c:v>
                </c:pt>
                <c:pt idx="318">
                  <c:v>637</c:v>
                </c:pt>
                <c:pt idx="319">
                  <c:v>639</c:v>
                </c:pt>
                <c:pt idx="320">
                  <c:v>641</c:v>
                </c:pt>
                <c:pt idx="321">
                  <c:v>643</c:v>
                </c:pt>
                <c:pt idx="322">
                  <c:v>645</c:v>
                </c:pt>
                <c:pt idx="323">
                  <c:v>647</c:v>
                </c:pt>
                <c:pt idx="324">
                  <c:v>649</c:v>
                </c:pt>
                <c:pt idx="325">
                  <c:v>651</c:v>
                </c:pt>
                <c:pt idx="326">
                  <c:v>653</c:v>
                </c:pt>
                <c:pt idx="327">
                  <c:v>655</c:v>
                </c:pt>
                <c:pt idx="328">
                  <c:v>657</c:v>
                </c:pt>
                <c:pt idx="329">
                  <c:v>659</c:v>
                </c:pt>
                <c:pt idx="330">
                  <c:v>661</c:v>
                </c:pt>
                <c:pt idx="331">
                  <c:v>663</c:v>
                </c:pt>
                <c:pt idx="332">
                  <c:v>665</c:v>
                </c:pt>
                <c:pt idx="333">
                  <c:v>667</c:v>
                </c:pt>
                <c:pt idx="334">
                  <c:v>669</c:v>
                </c:pt>
                <c:pt idx="335">
                  <c:v>671</c:v>
                </c:pt>
                <c:pt idx="336">
                  <c:v>673</c:v>
                </c:pt>
                <c:pt idx="337">
                  <c:v>675</c:v>
                </c:pt>
                <c:pt idx="338">
                  <c:v>677</c:v>
                </c:pt>
                <c:pt idx="339">
                  <c:v>679</c:v>
                </c:pt>
                <c:pt idx="340">
                  <c:v>681</c:v>
                </c:pt>
                <c:pt idx="341">
                  <c:v>683</c:v>
                </c:pt>
                <c:pt idx="342">
                  <c:v>685</c:v>
                </c:pt>
                <c:pt idx="343">
                  <c:v>687</c:v>
                </c:pt>
                <c:pt idx="344">
                  <c:v>689</c:v>
                </c:pt>
                <c:pt idx="345">
                  <c:v>691</c:v>
                </c:pt>
                <c:pt idx="346">
                  <c:v>693</c:v>
                </c:pt>
                <c:pt idx="347">
                  <c:v>695</c:v>
                </c:pt>
                <c:pt idx="348">
                  <c:v>697</c:v>
                </c:pt>
                <c:pt idx="349">
                  <c:v>699</c:v>
                </c:pt>
                <c:pt idx="350">
                  <c:v>701</c:v>
                </c:pt>
                <c:pt idx="351">
                  <c:v>703</c:v>
                </c:pt>
                <c:pt idx="352">
                  <c:v>705</c:v>
                </c:pt>
                <c:pt idx="353">
                  <c:v>707</c:v>
                </c:pt>
                <c:pt idx="354">
                  <c:v>709</c:v>
                </c:pt>
                <c:pt idx="355">
                  <c:v>711</c:v>
                </c:pt>
                <c:pt idx="356">
                  <c:v>713</c:v>
                </c:pt>
                <c:pt idx="357">
                  <c:v>715</c:v>
                </c:pt>
                <c:pt idx="358">
                  <c:v>717</c:v>
                </c:pt>
                <c:pt idx="359">
                  <c:v>719</c:v>
                </c:pt>
                <c:pt idx="360">
                  <c:v>721</c:v>
                </c:pt>
                <c:pt idx="361">
                  <c:v>723</c:v>
                </c:pt>
                <c:pt idx="362">
                  <c:v>725</c:v>
                </c:pt>
                <c:pt idx="363">
                  <c:v>727</c:v>
                </c:pt>
                <c:pt idx="364">
                  <c:v>729</c:v>
                </c:pt>
                <c:pt idx="365">
                  <c:v>731</c:v>
                </c:pt>
                <c:pt idx="366">
                  <c:v>733</c:v>
                </c:pt>
                <c:pt idx="367">
                  <c:v>735</c:v>
                </c:pt>
                <c:pt idx="368">
                  <c:v>737</c:v>
                </c:pt>
                <c:pt idx="369">
                  <c:v>739</c:v>
                </c:pt>
                <c:pt idx="370">
                  <c:v>741</c:v>
                </c:pt>
                <c:pt idx="371">
                  <c:v>743</c:v>
                </c:pt>
                <c:pt idx="372">
                  <c:v>745</c:v>
                </c:pt>
                <c:pt idx="373">
                  <c:v>747</c:v>
                </c:pt>
                <c:pt idx="374">
                  <c:v>749</c:v>
                </c:pt>
                <c:pt idx="375">
                  <c:v>751</c:v>
                </c:pt>
                <c:pt idx="376">
                  <c:v>753</c:v>
                </c:pt>
                <c:pt idx="377">
                  <c:v>755</c:v>
                </c:pt>
                <c:pt idx="378">
                  <c:v>757</c:v>
                </c:pt>
                <c:pt idx="379">
                  <c:v>759</c:v>
                </c:pt>
                <c:pt idx="380">
                  <c:v>761</c:v>
                </c:pt>
                <c:pt idx="381">
                  <c:v>763</c:v>
                </c:pt>
                <c:pt idx="382">
                  <c:v>765</c:v>
                </c:pt>
                <c:pt idx="383">
                  <c:v>767</c:v>
                </c:pt>
                <c:pt idx="384">
                  <c:v>769</c:v>
                </c:pt>
                <c:pt idx="385">
                  <c:v>771</c:v>
                </c:pt>
                <c:pt idx="386">
                  <c:v>773</c:v>
                </c:pt>
                <c:pt idx="387">
                  <c:v>775</c:v>
                </c:pt>
                <c:pt idx="388">
                  <c:v>777</c:v>
                </c:pt>
                <c:pt idx="389">
                  <c:v>779</c:v>
                </c:pt>
                <c:pt idx="390">
                  <c:v>781</c:v>
                </c:pt>
                <c:pt idx="391">
                  <c:v>783</c:v>
                </c:pt>
                <c:pt idx="392">
                  <c:v>785</c:v>
                </c:pt>
                <c:pt idx="393">
                  <c:v>787</c:v>
                </c:pt>
                <c:pt idx="394">
                  <c:v>789</c:v>
                </c:pt>
                <c:pt idx="395">
                  <c:v>791</c:v>
                </c:pt>
                <c:pt idx="396">
                  <c:v>793</c:v>
                </c:pt>
                <c:pt idx="397">
                  <c:v>795</c:v>
                </c:pt>
                <c:pt idx="398">
                  <c:v>797</c:v>
                </c:pt>
                <c:pt idx="399">
                  <c:v>799</c:v>
                </c:pt>
                <c:pt idx="400">
                  <c:v>801</c:v>
                </c:pt>
                <c:pt idx="401">
                  <c:v>803</c:v>
                </c:pt>
                <c:pt idx="402">
                  <c:v>805</c:v>
                </c:pt>
                <c:pt idx="403">
                  <c:v>807</c:v>
                </c:pt>
                <c:pt idx="404">
                  <c:v>809</c:v>
                </c:pt>
                <c:pt idx="405">
                  <c:v>811</c:v>
                </c:pt>
                <c:pt idx="406">
                  <c:v>813</c:v>
                </c:pt>
                <c:pt idx="407">
                  <c:v>815</c:v>
                </c:pt>
                <c:pt idx="408">
                  <c:v>817</c:v>
                </c:pt>
                <c:pt idx="409">
                  <c:v>819</c:v>
                </c:pt>
                <c:pt idx="410">
                  <c:v>821</c:v>
                </c:pt>
                <c:pt idx="411">
                  <c:v>823</c:v>
                </c:pt>
                <c:pt idx="412">
                  <c:v>825</c:v>
                </c:pt>
                <c:pt idx="413">
                  <c:v>827</c:v>
                </c:pt>
                <c:pt idx="414">
                  <c:v>829</c:v>
                </c:pt>
                <c:pt idx="415">
                  <c:v>831</c:v>
                </c:pt>
                <c:pt idx="416">
                  <c:v>833</c:v>
                </c:pt>
                <c:pt idx="417">
                  <c:v>835</c:v>
                </c:pt>
                <c:pt idx="418">
                  <c:v>837</c:v>
                </c:pt>
                <c:pt idx="419">
                  <c:v>839</c:v>
                </c:pt>
                <c:pt idx="420">
                  <c:v>841</c:v>
                </c:pt>
                <c:pt idx="421">
                  <c:v>843</c:v>
                </c:pt>
                <c:pt idx="422">
                  <c:v>845</c:v>
                </c:pt>
                <c:pt idx="423">
                  <c:v>847</c:v>
                </c:pt>
                <c:pt idx="424">
                  <c:v>849</c:v>
                </c:pt>
                <c:pt idx="425">
                  <c:v>851</c:v>
                </c:pt>
                <c:pt idx="426">
                  <c:v>853</c:v>
                </c:pt>
                <c:pt idx="427">
                  <c:v>855</c:v>
                </c:pt>
                <c:pt idx="428">
                  <c:v>857</c:v>
                </c:pt>
                <c:pt idx="429">
                  <c:v>859</c:v>
                </c:pt>
                <c:pt idx="430">
                  <c:v>861</c:v>
                </c:pt>
                <c:pt idx="431">
                  <c:v>863</c:v>
                </c:pt>
                <c:pt idx="432">
                  <c:v>865</c:v>
                </c:pt>
                <c:pt idx="433">
                  <c:v>867</c:v>
                </c:pt>
                <c:pt idx="434">
                  <c:v>869</c:v>
                </c:pt>
                <c:pt idx="435">
                  <c:v>871</c:v>
                </c:pt>
                <c:pt idx="436">
                  <c:v>873</c:v>
                </c:pt>
                <c:pt idx="437">
                  <c:v>875</c:v>
                </c:pt>
                <c:pt idx="438">
                  <c:v>877</c:v>
                </c:pt>
                <c:pt idx="439">
                  <c:v>879</c:v>
                </c:pt>
                <c:pt idx="440">
                  <c:v>881</c:v>
                </c:pt>
                <c:pt idx="441">
                  <c:v>883</c:v>
                </c:pt>
                <c:pt idx="442">
                  <c:v>885</c:v>
                </c:pt>
                <c:pt idx="443">
                  <c:v>887</c:v>
                </c:pt>
                <c:pt idx="444">
                  <c:v>889</c:v>
                </c:pt>
                <c:pt idx="445">
                  <c:v>891</c:v>
                </c:pt>
                <c:pt idx="446">
                  <c:v>893</c:v>
                </c:pt>
                <c:pt idx="447">
                  <c:v>895</c:v>
                </c:pt>
                <c:pt idx="448">
                  <c:v>897</c:v>
                </c:pt>
                <c:pt idx="449">
                  <c:v>899</c:v>
                </c:pt>
                <c:pt idx="450">
                  <c:v>901</c:v>
                </c:pt>
                <c:pt idx="451">
                  <c:v>903</c:v>
                </c:pt>
                <c:pt idx="452">
                  <c:v>905</c:v>
                </c:pt>
                <c:pt idx="453">
                  <c:v>907</c:v>
                </c:pt>
                <c:pt idx="454">
                  <c:v>909</c:v>
                </c:pt>
                <c:pt idx="455">
                  <c:v>911</c:v>
                </c:pt>
                <c:pt idx="456">
                  <c:v>913</c:v>
                </c:pt>
                <c:pt idx="457">
                  <c:v>915</c:v>
                </c:pt>
                <c:pt idx="458">
                  <c:v>917</c:v>
                </c:pt>
                <c:pt idx="459">
                  <c:v>919</c:v>
                </c:pt>
                <c:pt idx="460">
                  <c:v>921</c:v>
                </c:pt>
                <c:pt idx="461">
                  <c:v>923</c:v>
                </c:pt>
                <c:pt idx="462">
                  <c:v>925</c:v>
                </c:pt>
                <c:pt idx="463">
                  <c:v>927</c:v>
                </c:pt>
                <c:pt idx="464">
                  <c:v>929</c:v>
                </c:pt>
                <c:pt idx="465">
                  <c:v>931</c:v>
                </c:pt>
                <c:pt idx="466">
                  <c:v>933</c:v>
                </c:pt>
                <c:pt idx="467">
                  <c:v>935</c:v>
                </c:pt>
                <c:pt idx="468">
                  <c:v>937</c:v>
                </c:pt>
                <c:pt idx="469">
                  <c:v>939</c:v>
                </c:pt>
                <c:pt idx="470">
                  <c:v>941</c:v>
                </c:pt>
                <c:pt idx="471">
                  <c:v>943</c:v>
                </c:pt>
                <c:pt idx="472">
                  <c:v>945</c:v>
                </c:pt>
                <c:pt idx="473">
                  <c:v>947</c:v>
                </c:pt>
                <c:pt idx="474">
                  <c:v>949</c:v>
                </c:pt>
                <c:pt idx="475">
                  <c:v>951</c:v>
                </c:pt>
                <c:pt idx="476">
                  <c:v>953</c:v>
                </c:pt>
                <c:pt idx="477">
                  <c:v>955</c:v>
                </c:pt>
                <c:pt idx="478">
                  <c:v>957</c:v>
                </c:pt>
                <c:pt idx="479">
                  <c:v>959</c:v>
                </c:pt>
                <c:pt idx="480">
                  <c:v>961</c:v>
                </c:pt>
                <c:pt idx="481">
                  <c:v>963</c:v>
                </c:pt>
                <c:pt idx="482">
                  <c:v>965</c:v>
                </c:pt>
                <c:pt idx="483">
                  <c:v>967</c:v>
                </c:pt>
                <c:pt idx="484">
                  <c:v>969</c:v>
                </c:pt>
                <c:pt idx="485">
                  <c:v>971</c:v>
                </c:pt>
                <c:pt idx="486">
                  <c:v>973</c:v>
                </c:pt>
                <c:pt idx="487">
                  <c:v>975</c:v>
                </c:pt>
                <c:pt idx="488">
                  <c:v>977</c:v>
                </c:pt>
                <c:pt idx="489">
                  <c:v>979</c:v>
                </c:pt>
                <c:pt idx="490">
                  <c:v>981</c:v>
                </c:pt>
                <c:pt idx="491">
                  <c:v>983</c:v>
                </c:pt>
                <c:pt idx="492">
                  <c:v>985</c:v>
                </c:pt>
                <c:pt idx="493">
                  <c:v>987</c:v>
                </c:pt>
                <c:pt idx="494">
                  <c:v>989</c:v>
                </c:pt>
                <c:pt idx="495">
                  <c:v>991</c:v>
                </c:pt>
                <c:pt idx="496">
                  <c:v>993</c:v>
                </c:pt>
                <c:pt idx="497">
                  <c:v>995</c:v>
                </c:pt>
                <c:pt idx="498">
                  <c:v>997</c:v>
                </c:pt>
                <c:pt idx="499">
                  <c:v>999</c:v>
                </c:pt>
                <c:pt idx="500">
                  <c:v>1001</c:v>
                </c:pt>
                <c:pt idx="501">
                  <c:v>1003</c:v>
                </c:pt>
                <c:pt idx="502">
                  <c:v>1005</c:v>
                </c:pt>
                <c:pt idx="503">
                  <c:v>1007</c:v>
                </c:pt>
                <c:pt idx="504">
                  <c:v>1009</c:v>
                </c:pt>
                <c:pt idx="505">
                  <c:v>1011</c:v>
                </c:pt>
                <c:pt idx="506">
                  <c:v>1013</c:v>
                </c:pt>
                <c:pt idx="507">
                  <c:v>1015</c:v>
                </c:pt>
                <c:pt idx="508">
                  <c:v>1017</c:v>
                </c:pt>
                <c:pt idx="509">
                  <c:v>1019</c:v>
                </c:pt>
                <c:pt idx="510">
                  <c:v>1021</c:v>
                </c:pt>
                <c:pt idx="511">
                  <c:v>1023</c:v>
                </c:pt>
                <c:pt idx="512">
                  <c:v>1025</c:v>
                </c:pt>
                <c:pt idx="513">
                  <c:v>1027</c:v>
                </c:pt>
                <c:pt idx="514">
                  <c:v>1029</c:v>
                </c:pt>
                <c:pt idx="515">
                  <c:v>1031</c:v>
                </c:pt>
                <c:pt idx="516">
                  <c:v>1033</c:v>
                </c:pt>
                <c:pt idx="517">
                  <c:v>1035</c:v>
                </c:pt>
                <c:pt idx="518">
                  <c:v>1037</c:v>
                </c:pt>
                <c:pt idx="519">
                  <c:v>1039</c:v>
                </c:pt>
                <c:pt idx="520">
                  <c:v>1041</c:v>
                </c:pt>
                <c:pt idx="521">
                  <c:v>1043</c:v>
                </c:pt>
                <c:pt idx="522">
                  <c:v>1045</c:v>
                </c:pt>
                <c:pt idx="523">
                  <c:v>1047</c:v>
                </c:pt>
                <c:pt idx="524">
                  <c:v>1049</c:v>
                </c:pt>
                <c:pt idx="525">
                  <c:v>1051</c:v>
                </c:pt>
                <c:pt idx="526">
                  <c:v>1053</c:v>
                </c:pt>
                <c:pt idx="527">
                  <c:v>1055</c:v>
                </c:pt>
                <c:pt idx="528">
                  <c:v>1057</c:v>
                </c:pt>
                <c:pt idx="529">
                  <c:v>1059</c:v>
                </c:pt>
                <c:pt idx="530">
                  <c:v>1061</c:v>
                </c:pt>
                <c:pt idx="531">
                  <c:v>1063</c:v>
                </c:pt>
                <c:pt idx="532">
                  <c:v>1065</c:v>
                </c:pt>
                <c:pt idx="533">
                  <c:v>1067</c:v>
                </c:pt>
                <c:pt idx="534">
                  <c:v>1069</c:v>
                </c:pt>
                <c:pt idx="535">
                  <c:v>1071</c:v>
                </c:pt>
                <c:pt idx="536">
                  <c:v>1073</c:v>
                </c:pt>
                <c:pt idx="537">
                  <c:v>1075</c:v>
                </c:pt>
                <c:pt idx="538">
                  <c:v>1077</c:v>
                </c:pt>
                <c:pt idx="539">
                  <c:v>1079</c:v>
                </c:pt>
                <c:pt idx="540">
                  <c:v>1081</c:v>
                </c:pt>
                <c:pt idx="541">
                  <c:v>1083</c:v>
                </c:pt>
                <c:pt idx="542">
                  <c:v>1085</c:v>
                </c:pt>
                <c:pt idx="543">
                  <c:v>1087</c:v>
                </c:pt>
                <c:pt idx="544">
                  <c:v>1089</c:v>
                </c:pt>
                <c:pt idx="545">
                  <c:v>1091</c:v>
                </c:pt>
                <c:pt idx="546">
                  <c:v>1093</c:v>
                </c:pt>
                <c:pt idx="547">
                  <c:v>1095</c:v>
                </c:pt>
                <c:pt idx="548">
                  <c:v>1097</c:v>
                </c:pt>
                <c:pt idx="549">
                  <c:v>1099</c:v>
                </c:pt>
                <c:pt idx="550">
                  <c:v>1101</c:v>
                </c:pt>
                <c:pt idx="551">
                  <c:v>1103</c:v>
                </c:pt>
                <c:pt idx="552">
                  <c:v>1105</c:v>
                </c:pt>
                <c:pt idx="553">
                  <c:v>1107</c:v>
                </c:pt>
                <c:pt idx="554">
                  <c:v>1109</c:v>
                </c:pt>
                <c:pt idx="555">
                  <c:v>1111</c:v>
                </c:pt>
                <c:pt idx="556">
                  <c:v>1113</c:v>
                </c:pt>
                <c:pt idx="557">
                  <c:v>1115</c:v>
                </c:pt>
                <c:pt idx="558">
                  <c:v>1117</c:v>
                </c:pt>
                <c:pt idx="559">
                  <c:v>1119</c:v>
                </c:pt>
                <c:pt idx="560">
                  <c:v>1121</c:v>
                </c:pt>
                <c:pt idx="561">
                  <c:v>1123</c:v>
                </c:pt>
                <c:pt idx="562">
                  <c:v>1125</c:v>
                </c:pt>
                <c:pt idx="563">
                  <c:v>1127</c:v>
                </c:pt>
                <c:pt idx="564">
                  <c:v>1129</c:v>
                </c:pt>
                <c:pt idx="565">
                  <c:v>1131</c:v>
                </c:pt>
                <c:pt idx="566">
                  <c:v>1133</c:v>
                </c:pt>
                <c:pt idx="567">
                  <c:v>1135</c:v>
                </c:pt>
                <c:pt idx="568">
                  <c:v>1137</c:v>
                </c:pt>
                <c:pt idx="569">
                  <c:v>1139</c:v>
                </c:pt>
                <c:pt idx="570">
                  <c:v>1141</c:v>
                </c:pt>
                <c:pt idx="571">
                  <c:v>1143</c:v>
                </c:pt>
                <c:pt idx="572">
                  <c:v>1145</c:v>
                </c:pt>
                <c:pt idx="573">
                  <c:v>1147</c:v>
                </c:pt>
                <c:pt idx="574">
                  <c:v>1149</c:v>
                </c:pt>
                <c:pt idx="575">
                  <c:v>1151</c:v>
                </c:pt>
                <c:pt idx="576">
                  <c:v>1153</c:v>
                </c:pt>
                <c:pt idx="577">
                  <c:v>1155</c:v>
                </c:pt>
                <c:pt idx="578">
                  <c:v>1157</c:v>
                </c:pt>
                <c:pt idx="579">
                  <c:v>1159</c:v>
                </c:pt>
                <c:pt idx="580">
                  <c:v>1161</c:v>
                </c:pt>
                <c:pt idx="581">
                  <c:v>1163</c:v>
                </c:pt>
                <c:pt idx="582">
                  <c:v>1165</c:v>
                </c:pt>
                <c:pt idx="583">
                  <c:v>1167</c:v>
                </c:pt>
                <c:pt idx="584">
                  <c:v>1169</c:v>
                </c:pt>
                <c:pt idx="585">
                  <c:v>1171</c:v>
                </c:pt>
                <c:pt idx="586">
                  <c:v>1173</c:v>
                </c:pt>
                <c:pt idx="587">
                  <c:v>1175</c:v>
                </c:pt>
                <c:pt idx="588">
                  <c:v>1177</c:v>
                </c:pt>
                <c:pt idx="589">
                  <c:v>1179</c:v>
                </c:pt>
                <c:pt idx="590">
                  <c:v>1181</c:v>
                </c:pt>
                <c:pt idx="591">
                  <c:v>1183</c:v>
                </c:pt>
                <c:pt idx="592">
                  <c:v>1185</c:v>
                </c:pt>
                <c:pt idx="593">
                  <c:v>1187</c:v>
                </c:pt>
                <c:pt idx="594">
                  <c:v>1189</c:v>
                </c:pt>
                <c:pt idx="595">
                  <c:v>1191</c:v>
                </c:pt>
                <c:pt idx="596">
                  <c:v>1193</c:v>
                </c:pt>
                <c:pt idx="597">
                  <c:v>1195</c:v>
                </c:pt>
                <c:pt idx="598">
                  <c:v>1197</c:v>
                </c:pt>
                <c:pt idx="599">
                  <c:v>1199</c:v>
                </c:pt>
                <c:pt idx="600">
                  <c:v>1201</c:v>
                </c:pt>
                <c:pt idx="601">
                  <c:v>1203</c:v>
                </c:pt>
                <c:pt idx="602">
                  <c:v>1205</c:v>
                </c:pt>
                <c:pt idx="603">
                  <c:v>1207</c:v>
                </c:pt>
                <c:pt idx="604">
                  <c:v>1209</c:v>
                </c:pt>
                <c:pt idx="605">
                  <c:v>1211</c:v>
                </c:pt>
                <c:pt idx="606">
                  <c:v>1213</c:v>
                </c:pt>
                <c:pt idx="607">
                  <c:v>1215</c:v>
                </c:pt>
                <c:pt idx="608">
                  <c:v>1217</c:v>
                </c:pt>
                <c:pt idx="609">
                  <c:v>1219</c:v>
                </c:pt>
                <c:pt idx="610">
                  <c:v>1221</c:v>
                </c:pt>
                <c:pt idx="611">
                  <c:v>1223</c:v>
                </c:pt>
                <c:pt idx="612">
                  <c:v>1225</c:v>
                </c:pt>
                <c:pt idx="613">
                  <c:v>1227</c:v>
                </c:pt>
                <c:pt idx="614">
                  <c:v>1229</c:v>
                </c:pt>
                <c:pt idx="615">
                  <c:v>1231</c:v>
                </c:pt>
                <c:pt idx="616">
                  <c:v>1233</c:v>
                </c:pt>
                <c:pt idx="617">
                  <c:v>1235</c:v>
                </c:pt>
                <c:pt idx="618">
                  <c:v>1237</c:v>
                </c:pt>
                <c:pt idx="619">
                  <c:v>1239</c:v>
                </c:pt>
                <c:pt idx="620">
                  <c:v>1241</c:v>
                </c:pt>
                <c:pt idx="621">
                  <c:v>1243</c:v>
                </c:pt>
                <c:pt idx="622">
                  <c:v>1245</c:v>
                </c:pt>
                <c:pt idx="623">
                  <c:v>1247</c:v>
                </c:pt>
                <c:pt idx="624">
                  <c:v>1249</c:v>
                </c:pt>
                <c:pt idx="625">
                  <c:v>1251</c:v>
                </c:pt>
                <c:pt idx="626">
                  <c:v>1253</c:v>
                </c:pt>
                <c:pt idx="627">
                  <c:v>1255</c:v>
                </c:pt>
                <c:pt idx="628">
                  <c:v>1257</c:v>
                </c:pt>
                <c:pt idx="629">
                  <c:v>1259</c:v>
                </c:pt>
                <c:pt idx="630">
                  <c:v>1261</c:v>
                </c:pt>
                <c:pt idx="631">
                  <c:v>1263</c:v>
                </c:pt>
                <c:pt idx="632">
                  <c:v>1265</c:v>
                </c:pt>
                <c:pt idx="633">
                  <c:v>1267</c:v>
                </c:pt>
                <c:pt idx="634">
                  <c:v>1269</c:v>
                </c:pt>
                <c:pt idx="635">
                  <c:v>1271</c:v>
                </c:pt>
                <c:pt idx="636">
                  <c:v>1273</c:v>
                </c:pt>
                <c:pt idx="637">
                  <c:v>1275</c:v>
                </c:pt>
                <c:pt idx="638">
                  <c:v>1277</c:v>
                </c:pt>
                <c:pt idx="639">
                  <c:v>1279</c:v>
                </c:pt>
                <c:pt idx="640">
                  <c:v>1281</c:v>
                </c:pt>
                <c:pt idx="641">
                  <c:v>1283</c:v>
                </c:pt>
                <c:pt idx="642">
                  <c:v>1285</c:v>
                </c:pt>
                <c:pt idx="643">
                  <c:v>1287</c:v>
                </c:pt>
                <c:pt idx="644">
                  <c:v>1289</c:v>
                </c:pt>
                <c:pt idx="645">
                  <c:v>1291</c:v>
                </c:pt>
                <c:pt idx="646">
                  <c:v>1293</c:v>
                </c:pt>
                <c:pt idx="647">
                  <c:v>1295</c:v>
                </c:pt>
                <c:pt idx="648">
                  <c:v>1297</c:v>
                </c:pt>
                <c:pt idx="649">
                  <c:v>1299</c:v>
                </c:pt>
                <c:pt idx="650">
                  <c:v>1301</c:v>
                </c:pt>
                <c:pt idx="651">
                  <c:v>1303</c:v>
                </c:pt>
                <c:pt idx="652">
                  <c:v>1305</c:v>
                </c:pt>
                <c:pt idx="653">
                  <c:v>1307</c:v>
                </c:pt>
                <c:pt idx="654">
                  <c:v>1309</c:v>
                </c:pt>
                <c:pt idx="655">
                  <c:v>1311</c:v>
                </c:pt>
                <c:pt idx="656">
                  <c:v>1313</c:v>
                </c:pt>
                <c:pt idx="657">
                  <c:v>1315</c:v>
                </c:pt>
                <c:pt idx="658">
                  <c:v>1317</c:v>
                </c:pt>
                <c:pt idx="659">
                  <c:v>1319</c:v>
                </c:pt>
                <c:pt idx="660">
                  <c:v>1321</c:v>
                </c:pt>
                <c:pt idx="661">
                  <c:v>1323</c:v>
                </c:pt>
                <c:pt idx="662">
                  <c:v>1325</c:v>
                </c:pt>
                <c:pt idx="663">
                  <c:v>1327</c:v>
                </c:pt>
                <c:pt idx="664">
                  <c:v>1329</c:v>
                </c:pt>
                <c:pt idx="665">
                  <c:v>1331</c:v>
                </c:pt>
                <c:pt idx="666">
                  <c:v>1333</c:v>
                </c:pt>
                <c:pt idx="667">
                  <c:v>1335</c:v>
                </c:pt>
                <c:pt idx="668">
                  <c:v>1337</c:v>
                </c:pt>
                <c:pt idx="669">
                  <c:v>1339</c:v>
                </c:pt>
                <c:pt idx="670">
                  <c:v>1341</c:v>
                </c:pt>
                <c:pt idx="671">
                  <c:v>1343</c:v>
                </c:pt>
                <c:pt idx="672">
                  <c:v>1345</c:v>
                </c:pt>
                <c:pt idx="673">
                  <c:v>1347</c:v>
                </c:pt>
                <c:pt idx="674">
                  <c:v>1349</c:v>
                </c:pt>
                <c:pt idx="675">
                  <c:v>1351</c:v>
                </c:pt>
                <c:pt idx="676">
                  <c:v>1353</c:v>
                </c:pt>
                <c:pt idx="677">
                  <c:v>1355</c:v>
                </c:pt>
                <c:pt idx="678">
                  <c:v>1357</c:v>
                </c:pt>
                <c:pt idx="679">
                  <c:v>1359</c:v>
                </c:pt>
                <c:pt idx="680">
                  <c:v>1361</c:v>
                </c:pt>
                <c:pt idx="681">
                  <c:v>1363</c:v>
                </c:pt>
                <c:pt idx="682">
                  <c:v>1365</c:v>
                </c:pt>
                <c:pt idx="683">
                  <c:v>1367</c:v>
                </c:pt>
                <c:pt idx="684">
                  <c:v>1369</c:v>
                </c:pt>
                <c:pt idx="685">
                  <c:v>1371</c:v>
                </c:pt>
                <c:pt idx="686">
                  <c:v>1373</c:v>
                </c:pt>
                <c:pt idx="687">
                  <c:v>1375</c:v>
                </c:pt>
                <c:pt idx="688">
                  <c:v>1377</c:v>
                </c:pt>
                <c:pt idx="689">
                  <c:v>1379</c:v>
                </c:pt>
                <c:pt idx="690">
                  <c:v>1381</c:v>
                </c:pt>
                <c:pt idx="691">
                  <c:v>1383</c:v>
                </c:pt>
                <c:pt idx="692">
                  <c:v>1385</c:v>
                </c:pt>
                <c:pt idx="693">
                  <c:v>1387</c:v>
                </c:pt>
                <c:pt idx="694">
                  <c:v>1389</c:v>
                </c:pt>
                <c:pt idx="695">
                  <c:v>1391</c:v>
                </c:pt>
                <c:pt idx="696">
                  <c:v>1393</c:v>
                </c:pt>
                <c:pt idx="697">
                  <c:v>1395</c:v>
                </c:pt>
                <c:pt idx="698">
                  <c:v>1397</c:v>
                </c:pt>
                <c:pt idx="699">
                  <c:v>1399</c:v>
                </c:pt>
                <c:pt idx="700">
                  <c:v>1401</c:v>
                </c:pt>
                <c:pt idx="701">
                  <c:v>1403</c:v>
                </c:pt>
                <c:pt idx="702">
                  <c:v>1405</c:v>
                </c:pt>
                <c:pt idx="703">
                  <c:v>1407</c:v>
                </c:pt>
                <c:pt idx="704">
                  <c:v>1409</c:v>
                </c:pt>
                <c:pt idx="705">
                  <c:v>1411</c:v>
                </c:pt>
                <c:pt idx="706">
                  <c:v>1413</c:v>
                </c:pt>
                <c:pt idx="707">
                  <c:v>1415</c:v>
                </c:pt>
                <c:pt idx="708">
                  <c:v>1417</c:v>
                </c:pt>
                <c:pt idx="709">
                  <c:v>1419</c:v>
                </c:pt>
                <c:pt idx="710">
                  <c:v>1421</c:v>
                </c:pt>
                <c:pt idx="711">
                  <c:v>1423</c:v>
                </c:pt>
                <c:pt idx="712">
                  <c:v>1425</c:v>
                </c:pt>
                <c:pt idx="713">
                  <c:v>1427</c:v>
                </c:pt>
                <c:pt idx="714">
                  <c:v>1429</c:v>
                </c:pt>
                <c:pt idx="715">
                  <c:v>1431</c:v>
                </c:pt>
                <c:pt idx="716">
                  <c:v>1433</c:v>
                </c:pt>
                <c:pt idx="717">
                  <c:v>1435</c:v>
                </c:pt>
                <c:pt idx="718">
                  <c:v>1437</c:v>
                </c:pt>
                <c:pt idx="719">
                  <c:v>1439</c:v>
                </c:pt>
                <c:pt idx="720">
                  <c:v>1441</c:v>
                </c:pt>
                <c:pt idx="721">
                  <c:v>1443</c:v>
                </c:pt>
                <c:pt idx="722">
                  <c:v>1445</c:v>
                </c:pt>
                <c:pt idx="723">
                  <c:v>1447</c:v>
                </c:pt>
                <c:pt idx="724">
                  <c:v>1449</c:v>
                </c:pt>
                <c:pt idx="725">
                  <c:v>1451</c:v>
                </c:pt>
                <c:pt idx="726">
                  <c:v>1453</c:v>
                </c:pt>
                <c:pt idx="727">
                  <c:v>1455</c:v>
                </c:pt>
                <c:pt idx="728">
                  <c:v>1457</c:v>
                </c:pt>
                <c:pt idx="729">
                  <c:v>1459</c:v>
                </c:pt>
                <c:pt idx="730">
                  <c:v>1461</c:v>
                </c:pt>
                <c:pt idx="731">
                  <c:v>1463</c:v>
                </c:pt>
                <c:pt idx="732">
                  <c:v>1465</c:v>
                </c:pt>
                <c:pt idx="733">
                  <c:v>1467</c:v>
                </c:pt>
                <c:pt idx="734">
                  <c:v>1469</c:v>
                </c:pt>
                <c:pt idx="735">
                  <c:v>1471</c:v>
                </c:pt>
                <c:pt idx="736">
                  <c:v>1473</c:v>
                </c:pt>
                <c:pt idx="737">
                  <c:v>1475</c:v>
                </c:pt>
                <c:pt idx="738">
                  <c:v>1477</c:v>
                </c:pt>
                <c:pt idx="739">
                  <c:v>1479</c:v>
                </c:pt>
                <c:pt idx="740">
                  <c:v>1481</c:v>
                </c:pt>
                <c:pt idx="741">
                  <c:v>1483</c:v>
                </c:pt>
                <c:pt idx="742">
                  <c:v>1485</c:v>
                </c:pt>
                <c:pt idx="743">
                  <c:v>1487</c:v>
                </c:pt>
                <c:pt idx="744">
                  <c:v>1489</c:v>
                </c:pt>
                <c:pt idx="745">
                  <c:v>1491</c:v>
                </c:pt>
                <c:pt idx="746">
                  <c:v>1493</c:v>
                </c:pt>
                <c:pt idx="747">
                  <c:v>1495</c:v>
                </c:pt>
                <c:pt idx="748">
                  <c:v>1497</c:v>
                </c:pt>
                <c:pt idx="749">
                  <c:v>1499</c:v>
                </c:pt>
                <c:pt idx="750">
                  <c:v>1501</c:v>
                </c:pt>
                <c:pt idx="751">
                  <c:v>1503</c:v>
                </c:pt>
                <c:pt idx="752">
                  <c:v>1505</c:v>
                </c:pt>
                <c:pt idx="753">
                  <c:v>1507</c:v>
                </c:pt>
                <c:pt idx="754">
                  <c:v>1509</c:v>
                </c:pt>
                <c:pt idx="755">
                  <c:v>1511</c:v>
                </c:pt>
                <c:pt idx="756">
                  <c:v>1513</c:v>
                </c:pt>
                <c:pt idx="757">
                  <c:v>1515</c:v>
                </c:pt>
                <c:pt idx="758">
                  <c:v>1517</c:v>
                </c:pt>
                <c:pt idx="759">
                  <c:v>1519</c:v>
                </c:pt>
                <c:pt idx="760">
                  <c:v>1521</c:v>
                </c:pt>
                <c:pt idx="761">
                  <c:v>1523</c:v>
                </c:pt>
                <c:pt idx="762">
                  <c:v>1525</c:v>
                </c:pt>
                <c:pt idx="763">
                  <c:v>1527</c:v>
                </c:pt>
                <c:pt idx="764">
                  <c:v>1529</c:v>
                </c:pt>
                <c:pt idx="765">
                  <c:v>1531</c:v>
                </c:pt>
                <c:pt idx="766">
                  <c:v>1533</c:v>
                </c:pt>
                <c:pt idx="767">
                  <c:v>1535</c:v>
                </c:pt>
                <c:pt idx="768">
                  <c:v>1537</c:v>
                </c:pt>
                <c:pt idx="769">
                  <c:v>1539</c:v>
                </c:pt>
                <c:pt idx="770">
                  <c:v>1541</c:v>
                </c:pt>
                <c:pt idx="771">
                  <c:v>1543</c:v>
                </c:pt>
                <c:pt idx="772">
                  <c:v>1545</c:v>
                </c:pt>
                <c:pt idx="773">
                  <c:v>1547</c:v>
                </c:pt>
                <c:pt idx="774">
                  <c:v>1549</c:v>
                </c:pt>
                <c:pt idx="775">
                  <c:v>1551</c:v>
                </c:pt>
                <c:pt idx="776">
                  <c:v>1553</c:v>
                </c:pt>
                <c:pt idx="777">
                  <c:v>1555</c:v>
                </c:pt>
                <c:pt idx="778">
                  <c:v>1557</c:v>
                </c:pt>
                <c:pt idx="779">
                  <c:v>1559</c:v>
                </c:pt>
                <c:pt idx="780">
                  <c:v>1561</c:v>
                </c:pt>
                <c:pt idx="781">
                  <c:v>1563</c:v>
                </c:pt>
                <c:pt idx="782">
                  <c:v>1565</c:v>
                </c:pt>
                <c:pt idx="783">
                  <c:v>1567</c:v>
                </c:pt>
                <c:pt idx="784">
                  <c:v>1569</c:v>
                </c:pt>
                <c:pt idx="785">
                  <c:v>1571</c:v>
                </c:pt>
                <c:pt idx="786">
                  <c:v>1573</c:v>
                </c:pt>
                <c:pt idx="787">
                  <c:v>1575</c:v>
                </c:pt>
                <c:pt idx="788">
                  <c:v>1577</c:v>
                </c:pt>
                <c:pt idx="789">
                  <c:v>1579</c:v>
                </c:pt>
                <c:pt idx="790">
                  <c:v>1581</c:v>
                </c:pt>
                <c:pt idx="791">
                  <c:v>1583</c:v>
                </c:pt>
                <c:pt idx="792">
                  <c:v>1585</c:v>
                </c:pt>
                <c:pt idx="793">
                  <c:v>1587</c:v>
                </c:pt>
                <c:pt idx="794">
                  <c:v>1589</c:v>
                </c:pt>
                <c:pt idx="795">
                  <c:v>1591</c:v>
                </c:pt>
                <c:pt idx="796">
                  <c:v>1593</c:v>
                </c:pt>
                <c:pt idx="797">
                  <c:v>1595</c:v>
                </c:pt>
                <c:pt idx="798">
                  <c:v>1597</c:v>
                </c:pt>
                <c:pt idx="799">
                  <c:v>1599</c:v>
                </c:pt>
                <c:pt idx="800">
                  <c:v>1601</c:v>
                </c:pt>
                <c:pt idx="801">
                  <c:v>1603</c:v>
                </c:pt>
                <c:pt idx="802">
                  <c:v>1605</c:v>
                </c:pt>
                <c:pt idx="803">
                  <c:v>1607</c:v>
                </c:pt>
                <c:pt idx="804">
                  <c:v>1609</c:v>
                </c:pt>
                <c:pt idx="805">
                  <c:v>1611</c:v>
                </c:pt>
                <c:pt idx="806">
                  <c:v>1613</c:v>
                </c:pt>
                <c:pt idx="807">
                  <c:v>1615</c:v>
                </c:pt>
                <c:pt idx="808">
                  <c:v>1617</c:v>
                </c:pt>
                <c:pt idx="809">
                  <c:v>1619</c:v>
                </c:pt>
                <c:pt idx="810">
                  <c:v>1621</c:v>
                </c:pt>
                <c:pt idx="811">
                  <c:v>1623</c:v>
                </c:pt>
                <c:pt idx="812">
                  <c:v>1625</c:v>
                </c:pt>
                <c:pt idx="813">
                  <c:v>1627</c:v>
                </c:pt>
                <c:pt idx="814">
                  <c:v>1629</c:v>
                </c:pt>
                <c:pt idx="815">
                  <c:v>1631</c:v>
                </c:pt>
                <c:pt idx="816">
                  <c:v>1633</c:v>
                </c:pt>
                <c:pt idx="817">
                  <c:v>1635</c:v>
                </c:pt>
                <c:pt idx="818">
                  <c:v>1637</c:v>
                </c:pt>
                <c:pt idx="819">
                  <c:v>1639</c:v>
                </c:pt>
                <c:pt idx="820">
                  <c:v>1641</c:v>
                </c:pt>
                <c:pt idx="821">
                  <c:v>1643</c:v>
                </c:pt>
                <c:pt idx="822">
                  <c:v>1645</c:v>
                </c:pt>
                <c:pt idx="823">
                  <c:v>1647</c:v>
                </c:pt>
                <c:pt idx="824">
                  <c:v>1649</c:v>
                </c:pt>
                <c:pt idx="825">
                  <c:v>1651</c:v>
                </c:pt>
                <c:pt idx="826">
                  <c:v>1653</c:v>
                </c:pt>
                <c:pt idx="827">
                  <c:v>1655</c:v>
                </c:pt>
                <c:pt idx="828">
                  <c:v>1657</c:v>
                </c:pt>
                <c:pt idx="829">
                  <c:v>1659</c:v>
                </c:pt>
                <c:pt idx="830">
                  <c:v>1661</c:v>
                </c:pt>
                <c:pt idx="831">
                  <c:v>1663</c:v>
                </c:pt>
                <c:pt idx="832">
                  <c:v>1665</c:v>
                </c:pt>
                <c:pt idx="833">
                  <c:v>1667</c:v>
                </c:pt>
                <c:pt idx="834">
                  <c:v>1669</c:v>
                </c:pt>
                <c:pt idx="835">
                  <c:v>1671</c:v>
                </c:pt>
                <c:pt idx="836">
                  <c:v>1673</c:v>
                </c:pt>
                <c:pt idx="837">
                  <c:v>1675</c:v>
                </c:pt>
                <c:pt idx="838">
                  <c:v>1677</c:v>
                </c:pt>
                <c:pt idx="839">
                  <c:v>1679</c:v>
                </c:pt>
                <c:pt idx="840">
                  <c:v>1681</c:v>
                </c:pt>
                <c:pt idx="841">
                  <c:v>1683</c:v>
                </c:pt>
                <c:pt idx="842">
                  <c:v>1685</c:v>
                </c:pt>
                <c:pt idx="843">
                  <c:v>1687</c:v>
                </c:pt>
                <c:pt idx="844">
                  <c:v>1689</c:v>
                </c:pt>
                <c:pt idx="845">
                  <c:v>1691</c:v>
                </c:pt>
                <c:pt idx="846">
                  <c:v>1693</c:v>
                </c:pt>
                <c:pt idx="847">
                  <c:v>1695</c:v>
                </c:pt>
                <c:pt idx="848">
                  <c:v>1697</c:v>
                </c:pt>
                <c:pt idx="849">
                  <c:v>1699</c:v>
                </c:pt>
                <c:pt idx="850">
                  <c:v>1701</c:v>
                </c:pt>
                <c:pt idx="851">
                  <c:v>1703</c:v>
                </c:pt>
                <c:pt idx="852">
                  <c:v>1705</c:v>
                </c:pt>
                <c:pt idx="853">
                  <c:v>1707</c:v>
                </c:pt>
                <c:pt idx="854">
                  <c:v>1709</c:v>
                </c:pt>
                <c:pt idx="855">
                  <c:v>1711</c:v>
                </c:pt>
                <c:pt idx="856">
                  <c:v>1713</c:v>
                </c:pt>
                <c:pt idx="857">
                  <c:v>1715</c:v>
                </c:pt>
                <c:pt idx="858">
                  <c:v>1717</c:v>
                </c:pt>
                <c:pt idx="859">
                  <c:v>1719</c:v>
                </c:pt>
                <c:pt idx="860">
                  <c:v>1721</c:v>
                </c:pt>
                <c:pt idx="861">
                  <c:v>1723</c:v>
                </c:pt>
                <c:pt idx="862">
                  <c:v>1725</c:v>
                </c:pt>
                <c:pt idx="863">
                  <c:v>1727</c:v>
                </c:pt>
                <c:pt idx="864">
                  <c:v>1729</c:v>
                </c:pt>
                <c:pt idx="865">
                  <c:v>1731</c:v>
                </c:pt>
                <c:pt idx="866">
                  <c:v>1733</c:v>
                </c:pt>
                <c:pt idx="867">
                  <c:v>1735</c:v>
                </c:pt>
                <c:pt idx="868">
                  <c:v>1737</c:v>
                </c:pt>
                <c:pt idx="869">
                  <c:v>1739</c:v>
                </c:pt>
                <c:pt idx="870">
                  <c:v>1741</c:v>
                </c:pt>
                <c:pt idx="871">
                  <c:v>1743</c:v>
                </c:pt>
                <c:pt idx="872">
                  <c:v>1745</c:v>
                </c:pt>
                <c:pt idx="873">
                  <c:v>1747</c:v>
                </c:pt>
                <c:pt idx="874">
                  <c:v>1749</c:v>
                </c:pt>
                <c:pt idx="875">
                  <c:v>1751</c:v>
                </c:pt>
                <c:pt idx="876">
                  <c:v>1753</c:v>
                </c:pt>
                <c:pt idx="877">
                  <c:v>1755</c:v>
                </c:pt>
                <c:pt idx="878">
                  <c:v>1757</c:v>
                </c:pt>
                <c:pt idx="879">
                  <c:v>1759</c:v>
                </c:pt>
                <c:pt idx="880">
                  <c:v>1761</c:v>
                </c:pt>
                <c:pt idx="881">
                  <c:v>1763</c:v>
                </c:pt>
                <c:pt idx="882">
                  <c:v>1765</c:v>
                </c:pt>
                <c:pt idx="883">
                  <c:v>1767</c:v>
                </c:pt>
                <c:pt idx="884">
                  <c:v>1769</c:v>
                </c:pt>
                <c:pt idx="885">
                  <c:v>1771</c:v>
                </c:pt>
                <c:pt idx="886">
                  <c:v>1773</c:v>
                </c:pt>
                <c:pt idx="887">
                  <c:v>1775</c:v>
                </c:pt>
                <c:pt idx="888">
                  <c:v>1777</c:v>
                </c:pt>
                <c:pt idx="889">
                  <c:v>1779</c:v>
                </c:pt>
                <c:pt idx="890">
                  <c:v>1781</c:v>
                </c:pt>
                <c:pt idx="891">
                  <c:v>1783</c:v>
                </c:pt>
                <c:pt idx="892">
                  <c:v>1785</c:v>
                </c:pt>
                <c:pt idx="893">
                  <c:v>1787</c:v>
                </c:pt>
                <c:pt idx="894">
                  <c:v>1789</c:v>
                </c:pt>
                <c:pt idx="895">
                  <c:v>1791</c:v>
                </c:pt>
                <c:pt idx="896">
                  <c:v>1793</c:v>
                </c:pt>
                <c:pt idx="897">
                  <c:v>1795</c:v>
                </c:pt>
                <c:pt idx="898">
                  <c:v>1797</c:v>
                </c:pt>
                <c:pt idx="899">
                  <c:v>1799</c:v>
                </c:pt>
              </c:numCache>
            </c:numRef>
          </c:cat>
          <c:val>
            <c:numRef>
              <c:f>Sheet1!$F$2:$F$901</c:f>
              <c:numCache>
                <c:formatCode>0.000</c:formatCode>
                <c:ptCount val="900"/>
                <c:pt idx="0">
                  <c:v>14.031120072808644</c:v>
                </c:pt>
                <c:pt idx="1">
                  <c:v>14.044588040584195</c:v>
                </c:pt>
                <c:pt idx="2">
                  <c:v>14.057898507802214</c:v>
                </c:pt>
                <c:pt idx="3">
                  <c:v>14.071052980521181</c:v>
                </c:pt>
                <c:pt idx="4">
                  <c:v>14.084052952307058</c:v>
                </c:pt>
                <c:pt idx="5">
                  <c:v>14.096899904322747</c:v>
                </c:pt>
                <c:pt idx="6">
                  <c:v>14.109595305413114</c:v>
                </c:pt>
                <c:pt idx="7">
                  <c:v>14.122140612192503</c:v>
                </c:pt>
                <c:pt idx="8">
                  <c:v>14.1345372691293</c:v>
                </c:pt>
                <c:pt idx="9">
                  <c:v>14.146786708632675</c:v>
                </c:pt>
                <c:pt idx="10">
                  <c:v>14.158890351136687</c:v>
                </c:pt>
                <c:pt idx="11">
                  <c:v>14.170849605185754</c:v>
                </c:pt>
                <c:pt idx="12">
                  <c:v>14.182665867518306</c:v>
                </c:pt>
                <c:pt idx="13">
                  <c:v>14.194340523151361</c:v>
                </c:pt>
                <c:pt idx="14">
                  <c:v>14.205874945463437</c:v>
                </c:pt>
                <c:pt idx="15">
                  <c:v>14.217270496278145</c:v>
                </c:pt>
                <c:pt idx="16">
                  <c:v>14.228528525946494</c:v>
                </c:pt>
                <c:pt idx="17">
                  <c:v>14.239650373429647</c:v>
                </c:pt>
                <c:pt idx="18">
                  <c:v>14.250637366380548</c:v>
                </c:pt>
                <c:pt idx="19">
                  <c:v>14.261490821225342</c:v>
                </c:pt>
                <c:pt idx="20">
                  <c:v>14.272212043244913</c:v>
                </c:pt>
                <c:pt idx="21">
                  <c:v>14.28280232665513</c:v>
                </c:pt>
                <c:pt idx="22">
                  <c:v>14.293262954687291</c:v>
                </c:pt>
                <c:pt idx="23">
                  <c:v>14.303595199668084</c:v>
                </c:pt>
                <c:pt idx="24">
                  <c:v>14.313800323098857</c:v>
                </c:pt>
                <c:pt idx="25">
                  <c:v>14.32387957573502</c:v>
                </c:pt>
                <c:pt idx="26">
                  <c:v>14.333834197664297</c:v>
                </c:pt>
                <c:pt idx="27">
                  <c:v>14.343665418385076</c:v>
                </c:pt>
                <c:pt idx="28">
                  <c:v>14.353374456884405</c:v>
                </c:pt>
                <c:pt idx="29">
                  <c:v>14.362962521715206</c:v>
                </c:pt>
                <c:pt idx="30">
                  <c:v>14.37243081107329</c:v>
                </c:pt>
                <c:pt idx="31">
                  <c:v>14.381780512873977</c:v>
                </c:pt>
                <c:pt idx="32">
                  <c:v>14.391012804828174</c:v>
                </c:pt>
                <c:pt idx="33">
                  <c:v>14.400128854518158</c:v>
                </c:pt>
                <c:pt idx="34">
                  <c:v>14.409129819472998</c:v>
                </c:pt>
                <c:pt idx="35">
                  <c:v>14.418016847243242</c:v>
                </c:pt>
                <c:pt idx="36">
                  <c:v>14.426791075475576</c:v>
                </c:pt>
                <c:pt idx="37">
                  <c:v>14.435453631986906</c:v>
                </c:pt>
                <c:pt idx="38">
                  <c:v>14.444005634837787</c:v>
                </c:pt>
                <c:pt idx="39">
                  <c:v>14.452448192406031</c:v>
                </c:pt>
                <c:pt idx="40">
                  <c:v>14.460782403459138</c:v>
                </c:pt>
                <c:pt idx="41">
                  <c:v>14.469009357227058</c:v>
                </c:pt>
                <c:pt idx="42">
                  <c:v>14.477130133473892</c:v>
                </c:pt>
                <c:pt idx="43">
                  <c:v>14.485145802569566</c:v>
                </c:pt>
                <c:pt idx="44">
                  <c:v>14.493057425561107</c:v>
                </c:pt>
                <c:pt idx="45">
                  <c:v>14.500866054243211</c:v>
                </c:pt>
                <c:pt idx="46">
                  <c:v>14.508572731228654</c:v>
                </c:pt>
                <c:pt idx="47">
                  <c:v>14.516178490018184</c:v>
                </c:pt>
                <c:pt idx="48">
                  <c:v>14.52368435507001</c:v>
                </c:pt>
                <c:pt idx="49">
                  <c:v>14.53109134186894</c:v>
                </c:pt>
                <c:pt idx="50">
                  <c:v>14.53840045699495</c:v>
                </c:pt>
                <c:pt idx="51">
                  <c:v>14.545612698191546</c:v>
                </c:pt>
                <c:pt idx="52">
                  <c:v>14.552729054433522</c:v>
                </c:pt>
                <c:pt idx="53">
                  <c:v>14.559750505994495</c:v>
                </c:pt>
                <c:pt idx="54">
                  <c:v>14.566678024513813</c:v>
                </c:pt>
                <c:pt idx="55">
                  <c:v>14.57351257306323</c:v>
                </c:pt>
                <c:pt idx="56">
                  <c:v>14.580255106213125</c:v>
                </c:pt>
                <c:pt idx="57">
                  <c:v>14.586906570098312</c:v>
                </c:pt>
                <c:pt idx="58">
                  <c:v>14.593467902483304</c:v>
                </c:pt>
                <c:pt idx="59">
                  <c:v>14.599940032827474</c:v>
                </c:pt>
                <c:pt idx="60">
                  <c:v>14.606323882349503</c:v>
                </c:pt>
                <c:pt idx="61">
                  <c:v>14.612620364091633</c:v>
                </c:pt>
                <c:pt idx="62">
                  <c:v>14.618830382983351</c:v>
                </c:pt>
                <c:pt idx="63">
                  <c:v>14.624954835904846</c:v>
                </c:pt>
                <c:pt idx="64">
                  <c:v>14.630994611749927</c:v>
                </c:pt>
                <c:pt idx="65">
                  <c:v>14.636950591488528</c:v>
                </c:pt>
                <c:pt idx="66">
                  <c:v>14.642823648229065</c:v>
                </c:pt>
                <c:pt idx="67">
                  <c:v>14.648614647279977</c:v>
                </c:pt>
                <c:pt idx="68">
                  <c:v>14.65432444621122</c:v>
                </c:pt>
                <c:pt idx="69">
                  <c:v>14.659953894915212</c:v>
                </c:pt>
                <c:pt idx="70">
                  <c:v>14.665503835667471</c:v>
                </c:pt>
                <c:pt idx="71">
                  <c:v>14.670975103186645</c:v>
                </c:pt>
                <c:pt idx="72">
                  <c:v>14.676368524694517</c:v>
                </c:pt>
                <c:pt idx="73">
                  <c:v>14.681684919975236</c:v>
                </c:pt>
                <c:pt idx="74">
                  <c:v>14.686925101434412</c:v>
                </c:pt>
                <c:pt idx="75">
                  <c:v>14.692089874157709</c:v>
                </c:pt>
                <c:pt idx="76">
                  <c:v>14.697180035969115</c:v>
                </c:pt>
                <c:pt idx="77">
                  <c:v>14.702196377488796</c:v>
                </c:pt>
                <c:pt idx="78">
                  <c:v>14.707139682190506</c:v>
                </c:pt>
                <c:pt idx="79">
                  <c:v>14.712010726458713</c:v>
                </c:pt>
                <c:pt idx="80">
                  <c:v>14.716810279645332</c:v>
                </c:pt>
                <c:pt idx="81">
                  <c:v>14.721539104125991</c:v>
                </c:pt>
                <c:pt idx="82">
                  <c:v>14.726197955356035</c:v>
                </c:pt>
                <c:pt idx="83">
                  <c:v>14.73078758192603</c:v>
                </c:pt>
                <c:pt idx="84">
                  <c:v>14.735308725617035</c:v>
                </c:pt>
                <c:pt idx="85">
                  <c:v>14.739762121455335</c:v>
                </c:pt>
                <c:pt idx="86">
                  <c:v>14.74414849776695</c:v>
                </c:pt>
                <c:pt idx="87">
                  <c:v>14.748468576231666</c:v>
                </c:pt>
                <c:pt idx="88">
                  <c:v>14.752723071936803</c:v>
                </c:pt>
                <c:pt idx="89">
                  <c:v>14.756912693430468</c:v>
                </c:pt>
                <c:pt idx="90">
                  <c:v>14.761038142774652</c:v>
                </c:pt>
                <c:pt idx="91">
                  <c:v>14.765100115597619</c:v>
                </c:pt>
                <c:pt idx="92">
                  <c:v>14.769099301146426</c:v>
                </c:pt>
                <c:pt idx="93">
                  <c:v>14.773036382338578</c:v>
                </c:pt>
                <c:pt idx="94">
                  <c:v>14.776912035813684</c:v>
                </c:pt>
                <c:pt idx="95">
                  <c:v>14.780726931984557</c:v>
                </c:pt>
                <c:pt idx="96">
                  <c:v>14.784481735088018</c:v>
                </c:pt>
                <c:pt idx="97">
                  <c:v>14.788177103235389</c:v>
                </c:pt>
                <c:pt idx="98">
                  <c:v>14.79181368846254</c:v>
                </c:pt>
                <c:pt idx="99">
                  <c:v>14.795392136779695</c:v>
                </c:pt>
                <c:pt idx="100">
                  <c:v>14.79891308822079</c:v>
                </c:pt>
                <c:pt idx="101">
                  <c:v>14.802377176892477</c:v>
                </c:pt>
                <c:pt idx="102">
                  <c:v>14.805785031022944</c:v>
                </c:pt>
                <c:pt idx="103">
                  <c:v>14.809137273010119</c:v>
                </c:pt>
                <c:pt idx="104">
                  <c:v>14.81243451946983</c:v>
                </c:pt>
                <c:pt idx="105">
                  <c:v>14.815677381283333</c:v>
                </c:pt>
                <c:pt idx="106">
                  <c:v>14.818866463644763</c:v>
                </c:pt>
                <c:pt idx="107">
                  <c:v>14.822002366108066</c:v>
                </c:pt>
                <c:pt idx="108">
                  <c:v>14.82508568263361</c:v>
                </c:pt>
                <c:pt idx="109">
                  <c:v>14.828117001634622</c:v>
                </c:pt>
                <c:pt idx="110">
                  <c:v>14.831096906023067</c:v>
                </c:pt>
                <c:pt idx="111">
                  <c:v>14.834025973255315</c:v>
                </c:pt>
                <c:pt idx="112">
                  <c:v>14.836904775377558</c:v>
                </c:pt>
                <c:pt idx="113">
                  <c:v>14.839733879070693</c:v>
                </c:pt>
                <c:pt idx="114">
                  <c:v>14.842513845695059</c:v>
                </c:pt>
                <c:pt idx="115">
                  <c:v>14.845245231334703</c:v>
                </c:pt>
                <c:pt idx="116">
                  <c:v>14.847928586841519</c:v>
                </c:pt>
                <c:pt idx="117">
                  <c:v>14.850564457878868</c:v>
                </c:pt>
                <c:pt idx="118">
                  <c:v>14.85315338496498</c:v>
                </c:pt>
                <c:pt idx="119">
                  <c:v>14.855695903516054</c:v>
                </c:pt>
                <c:pt idx="120">
                  <c:v>14.858192543888871</c:v>
                </c:pt>
                <c:pt idx="121">
                  <c:v>14.860643831423426</c:v>
                </c:pt>
                <c:pt idx="122">
                  <c:v>14.863050286484892</c:v>
                </c:pt>
                <c:pt idx="123">
                  <c:v>14.865412424505497</c:v>
                </c:pt>
                <c:pt idx="124">
                  <c:v>14.867730756026031</c:v>
                </c:pt>
                <c:pt idx="125">
                  <c:v>14.870005786737007</c:v>
                </c:pt>
                <c:pt idx="126">
                  <c:v>14.872238017519557</c:v>
                </c:pt>
                <c:pt idx="127">
                  <c:v>14.874427944486058</c:v>
                </c:pt>
                <c:pt idx="128">
                  <c:v>14.876576059020309</c:v>
                </c:pt>
                <c:pt idx="129">
                  <c:v>14.878682847817636</c:v>
                </c:pt>
                <c:pt idx="130">
                  <c:v>14.880748792924559</c:v>
                </c:pt>
                <c:pt idx="131">
                  <c:v>14.882774371778051</c:v>
                </c:pt>
                <c:pt idx="132">
                  <c:v>14.884760057244772</c:v>
                </c:pt>
                <c:pt idx="133">
                  <c:v>14.886706317659826</c:v>
                </c:pt>
                <c:pt idx="134">
                  <c:v>14.888613616865221</c:v>
                </c:pt>
                <c:pt idx="135">
                  <c:v>14.890482414248151</c:v>
                </c:pt>
                <c:pt idx="136">
                  <c:v>14.892313164778859</c:v>
                </c:pt>
                <c:pt idx="137">
                  <c:v>14.894106319048372</c:v>
                </c:pt>
                <c:pt idx="138">
                  <c:v>14.895862323305732</c:v>
                </c:pt>
                <c:pt idx="139">
                  <c:v>14.89758161949517</c:v>
                </c:pt>
                <c:pt idx="140">
                  <c:v>14.899264645292876</c:v>
                </c:pt>
                <c:pt idx="141">
                  <c:v>14.900911834143438</c:v>
                </c:pt>
                <c:pt idx="142">
                  <c:v>14.902523615296225</c:v>
                </c:pt>
                <c:pt idx="143">
                  <c:v>14.904100413841226</c:v>
                </c:pt>
                <c:pt idx="144">
                  <c:v>14.905642650744744</c:v>
                </c:pt>
                <c:pt idx="145">
                  <c:v>14.907150742884845</c:v>
                </c:pt>
                <c:pt idx="146">
                  <c:v>14.908625103086482</c:v>
                </c:pt>
                <c:pt idx="147">
                  <c:v>14.910066140156397</c:v>
                </c:pt>
                <c:pt idx="148">
                  <c:v>14.911474258917657</c:v>
                </c:pt>
                <c:pt idx="149">
                  <c:v>14.912849860244059</c:v>
                </c:pt>
                <c:pt idx="150">
                  <c:v>14.914193341094141</c:v>
                </c:pt>
                <c:pt idx="151">
                  <c:v>14.915505094545045</c:v>
                </c:pt>
                <c:pt idx="152">
                  <c:v>14.916785509826047</c:v>
                </c:pt>
                <c:pt idx="153">
                  <c:v>14.918034972351846</c:v>
                </c:pt>
                <c:pt idx="154">
                  <c:v>14.919253863755566</c:v>
                </c:pt>
                <c:pt idx="155">
                  <c:v>14.920442561921575</c:v>
                </c:pt>
                <c:pt idx="156">
                  <c:v>14.921601441018018</c:v>
                </c:pt>
                <c:pt idx="157">
                  <c:v>14.922730871529023</c:v>
                </c:pt>
                <c:pt idx="158">
                  <c:v>14.923831220286775</c:v>
                </c:pt>
                <c:pt idx="159">
                  <c:v>14.924902850503251</c:v>
                </c:pt>
                <c:pt idx="160">
                  <c:v>14.925946121801736</c:v>
                </c:pt>
                <c:pt idx="161">
                  <c:v>14.926961390248138</c:v>
                </c:pt>
                <c:pt idx="162">
                  <c:v>14.92794900838199</c:v>
                </c:pt>
                <c:pt idx="163">
                  <c:v>14.928909325247218</c:v>
                </c:pt>
                <c:pt idx="164">
                  <c:v>14.929842686422745</c:v>
                </c:pt>
                <c:pt idx="165">
                  <c:v>14.930749434052682</c:v>
                </c:pt>
                <c:pt idx="166">
                  <c:v>14.931629906876553</c:v>
                </c:pt>
                <c:pt idx="167">
                  <c:v>14.932484440258985</c:v>
                </c:pt>
                <c:pt idx="168">
                  <c:v>14.93331336621937</c:v>
                </c:pt>
                <c:pt idx="169">
                  <c:v>14.934117013461258</c:v>
                </c:pt>
                <c:pt idx="170">
                  <c:v>14.934895707401342</c:v>
                </c:pt>
                <c:pt idx="171">
                  <c:v>14.935649770198566</c:v>
                </c:pt>
                <c:pt idx="172">
                  <c:v>14.936379520782639</c:v>
                </c:pt>
                <c:pt idx="173">
                  <c:v>14.937085274882488</c:v>
                </c:pt>
                <c:pt idx="174">
                  <c:v>14.937767345054631</c:v>
                </c:pt>
                <c:pt idx="175">
                  <c:v>14.938426040710894</c:v>
                </c:pt>
                <c:pt idx="176">
                  <c:v>14.939061668146492</c:v>
                </c:pt>
                <c:pt idx="177">
                  <c:v>14.939674530567327</c:v>
                </c:pt>
                <c:pt idx="178">
                  <c:v>14.940264928117442</c:v>
                </c:pt>
                <c:pt idx="179">
                  <c:v>14.94083315790613</c:v>
                </c:pt>
                <c:pt idx="180">
                  <c:v>14.94137951403478</c:v>
                </c:pt>
                <c:pt idx="181">
                  <c:v>14.941904287623608</c:v>
                </c:pt>
                <c:pt idx="182">
                  <c:v>14.942407766838084</c:v>
                </c:pt>
                <c:pt idx="183">
                  <c:v>14.942890236915218</c:v>
                </c:pt>
                <c:pt idx="184">
                  <c:v>14.943351980189545</c:v>
                </c:pt>
                <c:pt idx="185">
                  <c:v>14.943793276119056</c:v>
                </c:pt>
                <c:pt idx="186">
                  <c:v>14.944214401310752</c:v>
                </c:pt>
                <c:pt idx="187">
                  <c:v>14.944615629546053</c:v>
                </c:pt>
                <c:pt idx="188">
                  <c:v>14.94499723180609</c:v>
                </c:pt>
                <c:pt idx="189">
                  <c:v>14.945359476296627</c:v>
                </c:pt>
                <c:pt idx="190">
                  <c:v>14.945702628472946</c:v>
                </c:pt>
                <c:pt idx="191">
                  <c:v>14.946026951064395</c:v>
                </c:pt>
                <c:pt idx="192">
                  <c:v>14.946332704098886</c:v>
                </c:pt>
                <c:pt idx="193">
                  <c:v>14.946620144926982</c:v>
                </c:pt>
                <c:pt idx="194">
                  <c:v>14.946889528246011</c:v>
                </c:pt>
                <c:pt idx="195">
                  <c:v>14.947141106123873</c:v>
                </c:pt>
                <c:pt idx="196">
                  <c:v>14.947375128022644</c:v>
                </c:pt>
                <c:pt idx="197">
                  <c:v>14.947591840821994</c:v>
                </c:pt>
                <c:pt idx="198">
                  <c:v>14.94779148884251</c:v>
                </c:pt>
                <c:pt idx="199">
                  <c:v>14.947974313868695</c:v>
                </c:pt>
                <c:pt idx="200">
                  <c:v>14.948140555171797</c:v>
                </c:pt>
                <c:pt idx="201">
                  <c:v>14.948290449532585</c:v>
                </c:pt>
                <c:pt idx="202">
                  <c:v>14.94842423126379</c:v>
                </c:pt>
                <c:pt idx="203">
                  <c:v>14.948542132232379</c:v>
                </c:pt>
                <c:pt idx="204">
                  <c:v>14.948644381881792</c:v>
                </c:pt>
                <c:pt idx="205">
                  <c:v>14.948731207253797</c:v>
                </c:pt>
                <c:pt idx="206">
                  <c:v>14.9488028330103</c:v>
                </c:pt>
                <c:pt idx="207">
                  <c:v>14.948859481454878</c:v>
                </c:pt>
                <c:pt idx="208">
                  <c:v>14.948901372554335</c:v>
                </c:pt>
                <c:pt idx="209">
                  <c:v>14.948928723959721</c:v>
                </c:pt>
                <c:pt idx="210">
                  <c:v>14.948941751027611</c:v>
                </c:pt>
                <c:pt idx="211">
                  <c:v>14.948940666840826</c:v>
                </c:pt>
                <c:pt idx="212">
                  <c:v>14.948925682229252</c:v>
                </c:pt>
                <c:pt idx="213">
                  <c:v>14.948897005790339</c:v>
                </c:pt>
                <c:pt idx="214">
                  <c:v>14.948854843909487</c:v>
                </c:pt>
                <c:pt idx="215">
                  <c:v>14.948799400780244</c:v>
                </c:pt>
                <c:pt idx="216">
                  <c:v>14.948730878424342</c:v>
                </c:pt>
                <c:pt idx="217">
                  <c:v>14.948649476711617</c:v>
                </c:pt>
                <c:pt idx="218">
                  <c:v>14.948555393379625</c:v>
                </c:pt>
                <c:pt idx="219">
                  <c:v>14.948448824053306</c:v>
                </c:pt>
                <c:pt idx="220">
                  <c:v>14.94832996226425</c:v>
                </c:pt>
                <c:pt idx="221">
                  <c:v>14.948198999469998</c:v>
                </c:pt>
                <c:pt idx="222">
                  <c:v>14.948056125073084</c:v>
                </c:pt>
                <c:pt idx="223">
                  <c:v>14.9479015264399</c:v>
                </c:pt>
                <c:pt idx="224">
                  <c:v>14.947735388919492</c:v>
                </c:pt>
                <c:pt idx="225">
                  <c:v>14.947557895862129</c:v>
                </c:pt>
                <c:pt idx="226">
                  <c:v>14.947369228637752</c:v>
                </c:pt>
                <c:pt idx="227">
                  <c:v>14.947169566654207</c:v>
                </c:pt>
                <c:pt idx="228">
                  <c:v>14.946959087375422</c:v>
                </c:pt>
                <c:pt idx="229">
                  <c:v>14.946737966339384</c:v>
                </c:pt>
                <c:pt idx="230">
                  <c:v>14.946506377175893</c:v>
                </c:pt>
                <c:pt idx="231">
                  <c:v>14.946264491624373</c:v>
                </c:pt>
                <c:pt idx="232">
                  <c:v>14.946012479551229</c:v>
                </c:pt>
                <c:pt idx="233">
                  <c:v>14.945750508967382</c:v>
                </c:pt>
                <c:pt idx="234">
                  <c:v>14.945478746045371</c:v>
                </c:pt>
                <c:pt idx="235">
                  <c:v>14.945197355136575</c:v>
                </c:pt>
                <c:pt idx="236">
                  <c:v>14.944906498788036</c:v>
                </c:pt>
                <c:pt idx="237">
                  <c:v>14.944606337759359</c:v>
                </c:pt>
                <c:pt idx="238">
                  <c:v>14.9442970310393</c:v>
                </c:pt>
                <c:pt idx="239">
                  <c:v>14.943978735862329</c:v>
                </c:pt>
                <c:pt idx="240">
                  <c:v>14.943651607724995</c:v>
                </c:pt>
                <c:pt idx="241">
                  <c:v>14.943315800402178</c:v>
                </c:pt>
                <c:pt idx="242">
                  <c:v>14.942971465963195</c:v>
                </c:pt>
                <c:pt idx="243">
                  <c:v>14.942618754787729</c:v>
                </c:pt>
                <c:pt idx="244">
                  <c:v>14.942257815581762</c:v>
                </c:pt>
                <c:pt idx="245">
                  <c:v>14.941888795393155</c:v>
                </c:pt>
                <c:pt idx="246">
                  <c:v>14.941511839627264</c:v>
                </c:pt>
                <c:pt idx="247">
                  <c:v>14.941127092062434</c:v>
                </c:pt>
                <c:pt idx="248">
                  <c:v>14.940734694865231</c:v>
                </c:pt>
                <c:pt idx="249">
                  <c:v>14.940334788605568</c:v>
                </c:pt>
                <c:pt idx="250">
                  <c:v>14.939927512271911</c:v>
                </c:pt>
                <c:pt idx="251">
                  <c:v>14.93951300328602</c:v>
                </c:pt>
                <c:pt idx="252">
                  <c:v>14.939091397517878</c:v>
                </c:pt>
                <c:pt idx="253">
                  <c:v>14.938662829300252</c:v>
                </c:pt>
                <c:pt idx="254">
                  <c:v>14.938227431443263</c:v>
                </c:pt>
                <c:pt idx="255">
                  <c:v>14.937785335248854</c:v>
                </c:pt>
                <c:pt idx="256">
                  <c:v>14.937336670524971</c:v>
                </c:pt>
                <c:pt idx="257">
                  <c:v>14.936881565599847</c:v>
                </c:pt>
                <c:pt idx="258">
                  <c:v>14.93642014733596</c:v>
                </c:pt>
                <c:pt idx="259">
                  <c:v>14.935952541144015</c:v>
                </c:pt>
                <c:pt idx="260">
                  <c:v>14.935478870996754</c:v>
                </c:pt>
                <c:pt idx="261">
                  <c:v>14.934999259442549</c:v>
                </c:pt>
                <c:pt idx="262">
                  <c:v>14.934513827619099</c:v>
                </c:pt>
                <c:pt idx="263">
                  <c:v>14.934022695266847</c:v>
                </c:pt>
                <c:pt idx="264">
                  <c:v>14.933525980742246</c:v>
                </c:pt>
                <c:pt idx="265">
                  <c:v>14.933023801031119</c:v>
                </c:pt>
                <c:pt idx="266">
                  <c:v>14.932516271761598</c:v>
                </c:pt>
                <c:pt idx="267">
                  <c:v>14.932003507217306</c:v>
                </c:pt>
                <c:pt idx="268">
                  <c:v>14.93148562035007</c:v>
                </c:pt>
                <c:pt idx="269">
                  <c:v>14.93096272279284</c:v>
                </c:pt>
                <c:pt idx="270">
                  <c:v>14.930434924872248</c:v>
                </c:pt>
                <c:pt idx="271">
                  <c:v>14.929902335621236</c:v>
                </c:pt>
                <c:pt idx="272">
                  <c:v>14.929365062791433</c:v>
                </c:pt>
                <c:pt idx="273">
                  <c:v>14.928823212865527</c:v>
                </c:pt>
                <c:pt idx="274">
                  <c:v>14.928276891069569</c:v>
                </c:pt>
                <c:pt idx="275">
                  <c:v>14.927726201384939</c:v>
                </c:pt>
                <c:pt idx="276">
                  <c:v>14.927171246560512</c:v>
                </c:pt>
                <c:pt idx="277">
                  <c:v>14.92661212812445</c:v>
                </c:pt>
                <c:pt idx="278">
                  <c:v>14.926048946396197</c:v>
                </c:pt>
                <c:pt idx="279">
                  <c:v>14.925481800497931</c:v>
                </c:pt>
                <c:pt idx="280">
                  <c:v>14.924910788366418</c:v>
                </c:pt>
                <c:pt idx="281">
                  <c:v>14.924336006764394</c:v>
                </c:pt>
                <c:pt idx="282">
                  <c:v>14.923757551291938</c:v>
                </c:pt>
                <c:pt idx="283">
                  <c:v>14.92317551639788</c:v>
                </c:pt>
                <c:pt idx="284">
                  <c:v>14.922589995390956</c:v>
                </c:pt>
                <c:pt idx="285">
                  <c:v>14.922001080450897</c:v>
                </c:pt>
                <c:pt idx="286">
                  <c:v>14.921408862639506</c:v>
                </c:pt>
                <c:pt idx="287">
                  <c:v>14.92081343191154</c:v>
                </c:pt>
                <c:pt idx="288">
                  <c:v>14.920214877125471</c:v>
                </c:pt>
                <c:pt idx="289">
                  <c:v>14.919613286054334</c:v>
                </c:pt>
                <c:pt idx="290">
                  <c:v>14.91900874539629</c:v>
                </c:pt>
                <c:pt idx="291">
                  <c:v>14.918401340785126</c:v>
                </c:pt>
                <c:pt idx="292">
                  <c:v>14.917791156800831</c:v>
                </c:pt>
                <c:pt idx="293">
                  <c:v>14.917178276979781</c:v>
                </c:pt>
                <c:pt idx="294">
                  <c:v>14.916562783825182</c:v>
                </c:pt>
                <c:pt idx="295">
                  <c:v>14.91594475881708</c:v>
                </c:pt>
                <c:pt idx="296">
                  <c:v>14.915324282422549</c:v>
                </c:pt>
                <c:pt idx="297">
                  <c:v>14.914701434105693</c:v>
                </c:pt>
                <c:pt idx="298">
                  <c:v>14.914076292337498</c:v>
                </c:pt>
                <c:pt idx="299">
                  <c:v>14.913448934605666</c:v>
                </c:pt>
                <c:pt idx="300">
                  <c:v>14.912819437424352</c:v>
                </c:pt>
                <c:pt idx="301">
                  <c:v>14.912187876343829</c:v>
                </c:pt>
                <c:pt idx="302">
                  <c:v>14.911554325960052</c:v>
                </c:pt>
                <c:pt idx="303">
                  <c:v>14.910918859924148</c:v>
                </c:pt>
                <c:pt idx="304">
                  <c:v>14.910281550951732</c:v>
                </c:pt>
                <c:pt idx="305">
                  <c:v>14.909642470832285</c:v>
                </c:pt>
                <c:pt idx="306">
                  <c:v>14.909001690438451</c:v>
                </c:pt>
                <c:pt idx="307">
                  <c:v>14.908359279734974</c:v>
                </c:pt>
                <c:pt idx="308">
                  <c:v>14.907715307788006</c:v>
                </c:pt>
                <c:pt idx="309">
                  <c:v>14.907069842773923</c:v>
                </c:pt>
                <c:pt idx="310">
                  <c:v>14.906422951988318</c:v>
                </c:pt>
                <c:pt idx="311">
                  <c:v>14.90577470185479</c:v>
                </c:pt>
                <c:pt idx="312">
                  <c:v>14.905125157933696</c:v>
                </c:pt>
                <c:pt idx="313">
                  <c:v>14.904474384930811</c:v>
                </c:pt>
                <c:pt idx="314">
                  <c:v>14.903822446705984</c:v>
                </c:pt>
                <c:pt idx="315">
                  <c:v>14.903169406281535</c:v>
                </c:pt>
                <c:pt idx="316">
                  <c:v>14.902515325850828</c:v>
                </c:pt>
                <c:pt idx="317">
                  <c:v>14.901860266786549</c:v>
                </c:pt>
                <c:pt idx="318">
                  <c:v>14.901204289649028</c:v>
                </c:pt>
                <c:pt idx="319">
                  <c:v>14.900547454194403</c:v>
                </c:pt>
                <c:pt idx="320">
                  <c:v>14.899889819382883</c:v>
                </c:pt>
                <c:pt idx="321">
                  <c:v>14.899231443386697</c:v>
                </c:pt>
                <c:pt idx="322">
                  <c:v>14.898572383598108</c:v>
                </c:pt>
                <c:pt idx="323">
                  <c:v>14.897912696637427</c:v>
                </c:pt>
                <c:pt idx="324">
                  <c:v>14.897252438360775</c:v>
                </c:pt>
                <c:pt idx="325">
                  <c:v>14.896591663867875</c:v>
                </c:pt>
                <c:pt idx="326">
                  <c:v>14.895930427509851</c:v>
                </c:pt>
                <c:pt idx="327">
                  <c:v>14.895268782896732</c:v>
                </c:pt>
                <c:pt idx="328">
                  <c:v>14.894606782905173</c:v>
                </c:pt>
                <c:pt idx="329">
                  <c:v>14.89394447968586</c:v>
                </c:pt>
                <c:pt idx="330">
                  <c:v>14.893281924671008</c:v>
                </c:pt>
                <c:pt idx="331">
                  <c:v>14.892619168581689</c:v>
                </c:pt>
                <c:pt idx="332">
                  <c:v>14.89195626143518</c:v>
                </c:pt>
                <c:pt idx="333">
                  <c:v>14.891293252552163</c:v>
                </c:pt>
                <c:pt idx="334">
                  <c:v>14.890630190563936</c:v>
                </c:pt>
                <c:pt idx="335">
                  <c:v>14.889967123419501</c:v>
                </c:pt>
                <c:pt idx="336">
                  <c:v>14.889304098392643</c:v>
                </c:pt>
                <c:pt idx="337">
                  <c:v>14.888641162088835</c:v>
                </c:pt>
                <c:pt idx="338">
                  <c:v>14.887978360452237</c:v>
                </c:pt>
                <c:pt idx="339">
                  <c:v>14.887315738772511</c:v>
                </c:pt>
                <c:pt idx="340">
                  <c:v>14.886653341691659</c:v>
                </c:pt>
                <c:pt idx="341">
                  <c:v>14.88599121321068</c:v>
                </c:pt>
                <c:pt idx="342">
                  <c:v>14.885329396696289</c:v>
                </c:pt>
                <c:pt idx="343">
                  <c:v>14.884667934887542</c:v>
                </c:pt>
                <c:pt idx="344">
                  <c:v>14.884006869902343</c:v>
                </c:pt>
                <c:pt idx="345">
                  <c:v>14.883346243243967</c:v>
                </c:pt>
                <c:pt idx="346">
                  <c:v>14.88268609580745</c:v>
                </c:pt>
                <c:pt idx="347">
                  <c:v>14.882026467886034</c:v>
                </c:pt>
                <c:pt idx="348">
                  <c:v>14.881367399177403</c:v>
                </c:pt>
                <c:pt idx="349">
                  <c:v>14.880708928789987</c:v>
                </c:pt>
                <c:pt idx="350">
                  <c:v>14.880051095249147</c:v>
                </c:pt>
                <c:pt idx="351">
                  <c:v>14.879393936503327</c:v>
                </c:pt>
                <c:pt idx="352">
                  <c:v>14.878737489930117</c:v>
                </c:pt>
                <c:pt idx="353">
                  <c:v>14.878081792342268</c:v>
                </c:pt>
                <c:pt idx="354">
                  <c:v>14.877426879993783</c:v>
                </c:pt>
                <c:pt idx="355">
                  <c:v>14.876772788585679</c:v>
                </c:pt>
                <c:pt idx="356">
                  <c:v>14.876119553271948</c:v>
                </c:pt>
                <c:pt idx="357">
                  <c:v>14.875467208665372</c:v>
                </c:pt>
                <c:pt idx="358">
                  <c:v>14.874815788843176</c:v>
                </c:pt>
                <c:pt idx="359">
                  <c:v>14.874165327352928</c:v>
                </c:pt>
                <c:pt idx="360">
                  <c:v>14.873515857217988</c:v>
                </c:pt>
                <c:pt idx="361">
                  <c:v>14.872867410943247</c:v>
                </c:pt>
                <c:pt idx="362">
                  <c:v>14.872220020520599</c:v>
                </c:pt>
                <c:pt idx="363">
                  <c:v>14.871573717434483</c:v>
                </c:pt>
                <c:pt idx="364">
                  <c:v>14.870928532667339</c:v>
                </c:pt>
                <c:pt idx="365">
                  <c:v>14.870284496704933</c:v>
                </c:pt>
                <c:pt idx="366">
                  <c:v>14.869641639541808</c:v>
                </c:pt>
                <c:pt idx="367">
                  <c:v>14.868999990686449</c:v>
                </c:pt>
                <c:pt idx="368">
                  <c:v>14.8683595791667</c:v>
                </c:pt>
                <c:pt idx="369">
                  <c:v>14.867720433534814</c:v>
                </c:pt>
                <c:pt idx="370">
                  <c:v>14.867082581872705</c:v>
                </c:pt>
                <c:pt idx="371">
                  <c:v>14.866446051796922</c:v>
                </c:pt>
                <c:pt idx="372">
                  <c:v>14.865810870463925</c:v>
                </c:pt>
                <c:pt idx="373">
                  <c:v>14.865177064574819</c:v>
                </c:pt>
                <c:pt idx="374">
                  <c:v>14.864544660380584</c:v>
                </c:pt>
                <c:pt idx="375">
                  <c:v>14.863913683686803</c:v>
                </c:pt>
                <c:pt idx="376">
                  <c:v>14.86328415985858</c:v>
                </c:pt>
                <c:pt idx="377">
                  <c:v>14.862656113825423</c:v>
                </c:pt>
                <c:pt idx="378">
                  <c:v>14.862029570085976</c:v>
                </c:pt>
                <c:pt idx="379">
                  <c:v>14.86140455271272</c:v>
                </c:pt>
                <c:pt idx="380">
                  <c:v>14.860781085356756</c:v>
                </c:pt>
                <c:pt idx="381">
                  <c:v>14.860159191252365</c:v>
                </c:pt>
                <c:pt idx="382">
                  <c:v>14.859538893221668</c:v>
                </c:pt>
                <c:pt idx="383">
                  <c:v>14.858920213679117</c:v>
                </c:pt>
                <c:pt idx="384">
                  <c:v>14.858303174636124</c:v>
                </c:pt>
                <c:pt idx="385">
                  <c:v>14.857687797705443</c:v>
                </c:pt>
                <c:pt idx="386">
                  <c:v>14.857074104105617</c:v>
                </c:pt>
                <c:pt idx="387">
                  <c:v>14.856462114665426</c:v>
                </c:pt>
                <c:pt idx="388">
                  <c:v>14.855851849828117</c:v>
                </c:pt>
                <c:pt idx="389">
                  <c:v>14.855243329655865</c:v>
                </c:pt>
                <c:pt idx="390">
                  <c:v>14.854636573833968</c:v>
                </c:pt>
                <c:pt idx="391">
                  <c:v>14.854031601675022</c:v>
                </c:pt>
                <c:pt idx="392">
                  <c:v>14.853428432123161</c:v>
                </c:pt>
                <c:pt idx="393">
                  <c:v>14.85282708375828</c:v>
                </c:pt>
                <c:pt idx="394">
                  <c:v>14.852227574800004</c:v>
                </c:pt>
                <c:pt idx="395">
                  <c:v>14.851629923111819</c:v>
                </c:pt>
                <c:pt idx="396">
                  <c:v>14.851034146205166</c:v>
                </c:pt>
                <c:pt idx="397">
                  <c:v>14.850440261243293</c:v>
                </c:pt>
                <c:pt idx="398">
                  <c:v>14.849848285045386</c:v>
                </c:pt>
                <c:pt idx="399">
                  <c:v>14.849258234090335</c:v>
                </c:pt>
                <c:pt idx="400">
                  <c:v>14.848670124520712</c:v>
                </c:pt>
                <c:pt idx="401">
                  <c:v>14.848083972146519</c:v>
                </c:pt>
                <c:pt idx="402">
                  <c:v>14.847499792449149</c:v>
                </c:pt>
                <c:pt idx="403">
                  <c:v>14.846917600584941</c:v>
                </c:pt>
                <c:pt idx="404">
                  <c:v>14.846337411389143</c:v>
                </c:pt>
                <c:pt idx="405">
                  <c:v>14.845759239379476</c:v>
                </c:pt>
                <c:pt idx="406">
                  <c:v>14.845183098759772</c:v>
                </c:pt>
                <c:pt idx="407">
                  <c:v>14.844609003423725</c:v>
                </c:pt>
                <c:pt idx="408">
                  <c:v>14.844036966958374</c:v>
                </c:pt>
                <c:pt idx="409">
                  <c:v>14.843467002647737</c:v>
                </c:pt>
                <c:pt idx="410">
                  <c:v>14.842899123476272</c:v>
                </c:pt>
                <c:pt idx="411">
                  <c:v>14.842333342132431</c:v>
                </c:pt>
                <c:pt idx="412">
                  <c:v>14.841769671012051</c:v>
                </c:pt>
                <c:pt idx="413">
                  <c:v>14.841208122221872</c:v>
                </c:pt>
                <c:pt idx="414">
                  <c:v>14.840648707582815</c:v>
                </c:pt>
                <c:pt idx="415">
                  <c:v>14.840091438633429</c:v>
                </c:pt>
                <c:pt idx="416">
                  <c:v>14.839536326633196</c:v>
                </c:pt>
                <c:pt idx="417">
                  <c:v>14.838983382565797</c:v>
                </c:pt>
                <c:pt idx="418">
                  <c:v>14.838432617142416</c:v>
                </c:pt>
                <c:pt idx="419">
                  <c:v>14.837884040804905</c:v>
                </c:pt>
                <c:pt idx="420">
                  <c:v>14.837337663729077</c:v>
                </c:pt>
                <c:pt idx="421">
                  <c:v>14.836793495827827</c:v>
                </c:pt>
                <c:pt idx="422">
                  <c:v>14.836251546754209</c:v>
                </c:pt>
                <c:pt idx="423">
                  <c:v>14.835711825904706</c:v>
                </c:pt>
                <c:pt idx="424">
                  <c:v>14.835174342422119</c:v>
                </c:pt>
                <c:pt idx="425">
                  <c:v>14.834639105198733</c:v>
                </c:pt>
                <c:pt idx="426">
                  <c:v>14.834106122879298</c:v>
                </c:pt>
                <c:pt idx="427">
                  <c:v>14.833575403864053</c:v>
                </c:pt>
                <c:pt idx="428">
                  <c:v>14.833046956311623</c:v>
                </c:pt>
                <c:pt idx="429">
                  <c:v>14.83252078814199</c:v>
                </c:pt>
                <c:pt idx="430">
                  <c:v>14.831996907039379</c:v>
                </c:pt>
                <c:pt idx="431">
                  <c:v>14.831475320455167</c:v>
                </c:pt>
                <c:pt idx="432">
                  <c:v>14.830956035610686</c:v>
                </c:pt>
                <c:pt idx="433">
                  <c:v>14.830439059500033</c:v>
                </c:pt>
                <c:pt idx="434">
                  <c:v>14.829924398892924</c:v>
                </c:pt>
                <c:pt idx="435">
                  <c:v>14.829412060337388</c:v>
                </c:pt>
                <c:pt idx="436">
                  <c:v>14.828902050162519</c:v>
                </c:pt>
                <c:pt idx="437">
                  <c:v>14.828394374481224</c:v>
                </c:pt>
                <c:pt idx="438">
                  <c:v>14.827889039192854</c:v>
                </c:pt>
                <c:pt idx="439">
                  <c:v>14.827386049985902</c:v>
                </c:pt>
                <c:pt idx="440">
                  <c:v>14.826885412340584</c:v>
                </c:pt>
                <c:pt idx="441">
                  <c:v>14.826387131531483</c:v>
                </c:pt>
                <c:pt idx="442">
                  <c:v>14.825891212630093</c:v>
                </c:pt>
                <c:pt idx="443">
                  <c:v>14.825397660507411</c:v>
                </c:pt>
                <c:pt idx="444">
                  <c:v>14.824906479836454</c:v>
                </c:pt>
                <c:pt idx="445">
                  <c:v>14.824417675094704</c:v>
                </c:pt>
                <c:pt idx="446">
                  <c:v>14.823931250566691</c:v>
                </c:pt>
                <c:pt idx="447">
                  <c:v>14.823447210346297</c:v>
                </c:pt>
                <c:pt idx="448">
                  <c:v>14.822965558339352</c:v>
                </c:pt>
                <c:pt idx="449">
                  <c:v>14.822486298265902</c:v>
                </c:pt>
                <c:pt idx="450">
                  <c:v>14.822009433662675</c:v>
                </c:pt>
                <c:pt idx="451">
                  <c:v>14.821534967885409</c:v>
                </c:pt>
                <c:pt idx="452">
                  <c:v>14.821062904111116</c:v>
                </c:pt>
                <c:pt idx="453">
                  <c:v>14.820593245340552</c:v>
                </c:pt>
                <c:pt idx="454">
                  <c:v>14.820125994400279</c:v>
                </c:pt>
                <c:pt idx="455">
                  <c:v>14.819661153945173</c:v>
                </c:pt>
                <c:pt idx="456">
                  <c:v>14.819198726460471</c:v>
                </c:pt>
                <c:pt idx="457">
                  <c:v>14.818738714264089</c:v>
                </c:pt>
                <c:pt idx="458">
                  <c:v>14.81828111950878</c:v>
                </c:pt>
                <c:pt idx="459">
                  <c:v>14.817825944184326</c:v>
                </c:pt>
                <c:pt idx="460">
                  <c:v>14.817373190119664</c:v>
                </c:pt>
                <c:pt idx="461">
                  <c:v>14.816922858985059</c:v>
                </c:pt>
                <c:pt idx="462">
                  <c:v>14.816474952294168</c:v>
                </c:pt>
                <c:pt idx="463">
                  <c:v>14.8160294714061</c:v>
                </c:pt>
                <c:pt idx="464">
                  <c:v>14.815586417527626</c:v>
                </c:pt>
                <c:pt idx="465">
                  <c:v>14.815145791715034</c:v>
                </c:pt>
                <c:pt idx="466">
                  <c:v>14.814707594876285</c:v>
                </c:pt>
                <c:pt idx="467">
                  <c:v>14.814271827772952</c:v>
                </c:pt>
                <c:pt idx="468">
                  <c:v>14.813838491022224</c:v>
                </c:pt>
                <c:pt idx="469">
                  <c:v>14.813407585098881</c:v>
                </c:pt>
                <c:pt idx="470">
                  <c:v>14.812979110337231</c:v>
                </c:pt>
                <c:pt idx="471">
                  <c:v>14.81255306693301</c:v>
                </c:pt>
                <c:pt idx="472">
                  <c:v>14.8121294549453</c:v>
                </c:pt>
                <c:pt idx="473">
                  <c:v>14.811708274298429</c:v>
                </c:pt>
                <c:pt idx="474">
                  <c:v>14.81128952478381</c:v>
                </c:pt>
                <c:pt idx="475">
                  <c:v>14.810873206061824</c:v>
                </c:pt>
                <c:pt idx="476">
                  <c:v>14.810459317663538</c:v>
                </c:pt>
                <c:pt idx="477">
                  <c:v>14.810047858992714</c:v>
                </c:pt>
                <c:pt idx="478">
                  <c:v>14.809638829327376</c:v>
                </c:pt>
                <c:pt idx="479">
                  <c:v>14.809232227821735</c:v>
                </c:pt>
                <c:pt idx="480">
                  <c:v>14.808828053507872</c:v>
                </c:pt>
                <c:pt idx="481">
                  <c:v>14.808426305297505</c:v>
                </c:pt>
                <c:pt idx="482">
                  <c:v>14.808026981983669</c:v>
                </c:pt>
                <c:pt idx="483">
                  <c:v>14.807630082242484</c:v>
                </c:pt>
                <c:pt idx="484">
                  <c:v>14.807235604634684</c:v>
                </c:pt>
                <c:pt idx="485">
                  <c:v>14.806843547607507</c:v>
                </c:pt>
                <c:pt idx="486">
                  <c:v>14.80645390949611</c:v>
                </c:pt>
                <c:pt idx="487">
                  <c:v>14.806066688525398</c:v>
                </c:pt>
                <c:pt idx="488">
                  <c:v>14.805681882811461</c:v>
                </c:pt>
                <c:pt idx="489">
                  <c:v>14.805299490363311</c:v>
                </c:pt>
                <c:pt idx="490">
                  <c:v>14.804919509084403</c:v>
                </c:pt>
                <c:pt idx="491">
                  <c:v>14.804541936774118</c:v>
                </c:pt>
                <c:pt idx="492">
                  <c:v>14.804166771129479</c:v>
                </c:pt>
                <c:pt idx="493">
                  <c:v>14.803794009746539</c:v>
                </c:pt>
                <c:pt idx="494">
                  <c:v>14.80342365012195</c:v>
                </c:pt>
                <c:pt idx="495">
                  <c:v>14.803055689654453</c:v>
                </c:pt>
                <c:pt idx="496">
                  <c:v>14.802690125646368</c:v>
                </c:pt>
                <c:pt idx="497">
                  <c:v>14.802326955305055</c:v>
                </c:pt>
                <c:pt idx="498">
                  <c:v>14.801966175744319</c:v>
                </c:pt>
                <c:pt idx="499">
                  <c:v>14.801607783985936</c:v>
                </c:pt>
                <c:pt idx="500">
                  <c:v>14.80125177696101</c:v>
                </c:pt>
                <c:pt idx="501">
                  <c:v>14.800898151511376</c:v>
                </c:pt>
                <c:pt idx="502">
                  <c:v>14.800546904391032</c:v>
                </c:pt>
                <c:pt idx="503">
                  <c:v>14.800198032267442</c:v>
                </c:pt>
                <c:pt idx="504">
                  <c:v>14.799851531723029</c:v>
                </c:pt>
                <c:pt idx="505">
                  <c:v>14.799507399256328</c:v>
                </c:pt>
                <c:pt idx="506">
                  <c:v>14.799165631283495</c:v>
                </c:pt>
                <c:pt idx="507">
                  <c:v>14.798826224139505</c:v>
                </c:pt>
                <c:pt idx="508">
                  <c:v>14.798489174079577</c:v>
                </c:pt>
                <c:pt idx="509">
                  <c:v>14.798154477280324</c:v>
                </c:pt>
                <c:pt idx="510">
                  <c:v>14.797822129841109</c:v>
                </c:pt>
                <c:pt idx="511">
                  <c:v>14.797492127785294</c:v>
                </c:pt>
                <c:pt idx="512">
                  <c:v>14.797164467061474</c:v>
                </c:pt>
                <c:pt idx="513">
                  <c:v>14.796839143544771</c:v>
                </c:pt>
                <c:pt idx="514">
                  <c:v>14.796516153037942</c:v>
                </c:pt>
                <c:pt idx="515">
                  <c:v>14.796195491272691</c:v>
                </c:pt>
                <c:pt idx="516">
                  <c:v>14.79587715391084</c:v>
                </c:pt>
                <c:pt idx="517">
                  <c:v>14.795561136545432</c:v>
                </c:pt>
                <c:pt idx="518">
                  <c:v>14.795247434702041</c:v>
                </c:pt>
                <c:pt idx="519">
                  <c:v>14.79493604383979</c:v>
                </c:pt>
                <c:pt idx="520">
                  <c:v>14.794626959352609</c:v>
                </c:pt>
                <c:pt idx="521">
                  <c:v>14.794320176570253</c:v>
                </c:pt>
                <c:pt idx="522">
                  <c:v>14.794015690759554</c:v>
                </c:pt>
                <c:pt idx="523">
                  <c:v>14.793713497125371</c:v>
                </c:pt>
                <c:pt idx="524">
                  <c:v>14.793413590811832</c:v>
                </c:pt>
                <c:pt idx="525">
                  <c:v>14.793115966903336</c:v>
                </c:pt>
                <c:pt idx="526">
                  <c:v>14.792820620425617</c:v>
                </c:pt>
                <c:pt idx="527">
                  <c:v>14.792527546346857</c:v>
                </c:pt>
                <c:pt idx="528">
                  <c:v>14.792236739578657</c:v>
                </c:pt>
                <c:pt idx="529">
                  <c:v>14.7919481949772</c:v>
                </c:pt>
                <c:pt idx="530">
                  <c:v>14.791661907344089</c:v>
                </c:pt>
                <c:pt idx="531">
                  <c:v>14.791377871427525</c:v>
                </c:pt>
                <c:pt idx="532">
                  <c:v>14.791096081923216</c:v>
                </c:pt>
                <c:pt idx="533">
                  <c:v>14.790816533475425</c:v>
                </c:pt>
                <c:pt idx="534">
                  <c:v>14.7905392206779</c:v>
                </c:pt>
                <c:pt idx="535">
                  <c:v>14.790264138074827</c:v>
                </c:pt>
                <c:pt idx="536">
                  <c:v>14.789991280161896</c:v>
                </c:pt>
                <c:pt idx="537">
                  <c:v>14.789720641387106</c:v>
                </c:pt>
                <c:pt idx="538">
                  <c:v>14.789452216151799</c:v>
                </c:pt>
                <c:pt idx="539">
                  <c:v>14.789185998811538</c:v>
                </c:pt>
                <c:pt idx="540">
                  <c:v>14.788921983677072</c:v>
                </c:pt>
                <c:pt idx="541">
                  <c:v>14.788660165015166</c:v>
                </c:pt>
                <c:pt idx="542">
                  <c:v>14.78840053704953</c:v>
                </c:pt>
                <c:pt idx="543">
                  <c:v>14.788143093961725</c:v>
                </c:pt>
                <c:pt idx="544">
                  <c:v>14.787887829892021</c:v>
                </c:pt>
                <c:pt idx="545">
                  <c:v>14.78763473894027</c:v>
                </c:pt>
                <c:pt idx="546">
                  <c:v>14.787383815166709</c:v>
                </c:pt>
                <c:pt idx="547">
                  <c:v>14.787135052592904</c:v>
                </c:pt>
                <c:pt idx="548">
                  <c:v>14.78688844520244</c:v>
                </c:pt>
                <c:pt idx="549">
                  <c:v>14.786643986941893</c:v>
                </c:pt>
                <c:pt idx="550">
                  <c:v>14.786401671721606</c:v>
                </c:pt>
                <c:pt idx="551">
                  <c:v>14.786161493416405</c:v>
                </c:pt>
                <c:pt idx="552">
                  <c:v>14.785923445866489</c:v>
                </c:pt>
                <c:pt idx="553">
                  <c:v>14.785687522878188</c:v>
                </c:pt>
                <c:pt idx="554">
                  <c:v>14.785453718224773</c:v>
                </c:pt>
                <c:pt idx="555">
                  <c:v>14.785222025647183</c:v>
                </c:pt>
                <c:pt idx="556">
                  <c:v>14.784992438854738</c:v>
                </c:pt>
                <c:pt idx="557">
                  <c:v>14.784764951526075</c:v>
                </c:pt>
                <c:pt idx="558">
                  <c:v>14.78453955730965</c:v>
                </c:pt>
                <c:pt idx="559">
                  <c:v>14.784316249824659</c:v>
                </c:pt>
                <c:pt idx="560">
                  <c:v>14.784095022661671</c:v>
                </c:pt>
                <c:pt idx="561">
                  <c:v>14.783875869383367</c:v>
                </c:pt>
                <c:pt idx="562">
                  <c:v>14.783658783525254</c:v>
                </c:pt>
                <c:pt idx="563">
                  <c:v>14.783443758596349</c:v>
                </c:pt>
                <c:pt idx="564">
                  <c:v>14.783230788079882</c:v>
                </c:pt>
                <c:pt idx="565">
                  <c:v>14.783019865434021</c:v>
                </c:pt>
                <c:pt idx="566">
                  <c:v>14.782810984092443</c:v>
                </c:pt>
                <c:pt idx="567">
                  <c:v>14.782604137465128</c:v>
                </c:pt>
                <c:pt idx="568">
                  <c:v>14.782399318938877</c:v>
                </c:pt>
                <c:pt idx="569">
                  <c:v>14.78219652187811</c:v>
                </c:pt>
                <c:pt idx="570">
                  <c:v>14.781995739625398</c:v>
                </c:pt>
                <c:pt idx="571">
                  <c:v>14.781796965502192</c:v>
                </c:pt>
                <c:pt idx="572">
                  <c:v>14.781600192809341</c:v>
                </c:pt>
                <c:pt idx="573">
                  <c:v>14.781405414827798</c:v>
                </c:pt>
                <c:pt idx="574">
                  <c:v>14.781212624819196</c:v>
                </c:pt>
                <c:pt idx="575">
                  <c:v>14.781021816026495</c:v>
                </c:pt>
                <c:pt idx="576">
                  <c:v>14.780832981674541</c:v>
                </c:pt>
                <c:pt idx="577">
                  <c:v>14.780646114970608</c:v>
                </c:pt>
                <c:pt idx="578">
                  <c:v>14.780461209105145</c:v>
                </c:pt>
                <c:pt idx="579">
                  <c:v>14.780278257252121</c:v>
                </c:pt>
                <c:pt idx="580">
                  <c:v>14.780097252569856</c:v>
                </c:pt>
                <c:pt idx="581">
                  <c:v>14.779918188201325</c:v>
                </c:pt>
                <c:pt idx="582">
                  <c:v>14.779741057274931</c:v>
                </c:pt>
                <c:pt idx="583">
                  <c:v>14.779565852904897</c:v>
                </c:pt>
                <c:pt idx="584">
                  <c:v>14.779392568191895</c:v>
                </c:pt>
                <c:pt idx="585">
                  <c:v>14.779221196223546</c:v>
                </c:pt>
                <c:pt idx="586">
                  <c:v>14.779051730074965</c:v>
                </c:pt>
                <c:pt idx="587">
                  <c:v>14.778884162809302</c:v>
                </c:pt>
                <c:pt idx="588">
                  <c:v>14.778718487478182</c:v>
                </c:pt>
                <c:pt idx="589">
                  <c:v>14.778554697122281</c:v>
                </c:pt>
                <c:pt idx="590">
                  <c:v>14.778392784771821</c:v>
                </c:pt>
                <c:pt idx="591">
                  <c:v>14.778232743447028</c:v>
                </c:pt>
                <c:pt idx="592">
                  <c:v>14.778074566158693</c:v>
                </c:pt>
                <c:pt idx="593">
                  <c:v>14.777918245908594</c:v>
                </c:pt>
                <c:pt idx="594">
                  <c:v>14.777763775689934</c:v>
                </c:pt>
                <c:pt idx="595">
                  <c:v>14.777611148487967</c:v>
                </c:pt>
                <c:pt idx="596">
                  <c:v>14.777460357280269</c:v>
                </c:pt>
                <c:pt idx="597">
                  <c:v>14.777311395037351</c:v>
                </c:pt>
                <c:pt idx="598">
                  <c:v>14.77716425472304</c:v>
                </c:pt>
                <c:pt idx="599">
                  <c:v>14.777018929294927</c:v>
                </c:pt>
                <c:pt idx="600">
                  <c:v>14.776875411704825</c:v>
                </c:pt>
                <c:pt idx="601">
                  <c:v>14.776733694899225</c:v>
                </c:pt>
                <c:pt idx="602">
                  <c:v>14.776593771819657</c:v>
                </c:pt>
                <c:pt idx="603">
                  <c:v>14.776455635403195</c:v>
                </c:pt>
                <c:pt idx="604">
                  <c:v>14.776319278582829</c:v>
                </c:pt>
                <c:pt idx="605">
                  <c:v>14.776184694287874</c:v>
                </c:pt>
                <c:pt idx="606">
                  <c:v>14.776051875444418</c:v>
                </c:pt>
                <c:pt idx="607">
                  <c:v>14.775920814975674</c:v>
                </c:pt>
                <c:pt idx="608">
                  <c:v>14.775791505802417</c:v>
                </c:pt>
                <c:pt idx="609">
                  <c:v>14.775663940843353</c:v>
                </c:pt>
                <c:pt idx="610">
                  <c:v>14.775538113015529</c:v>
                </c:pt>
                <c:pt idx="611">
                  <c:v>14.775414015234677</c:v>
                </c:pt>
                <c:pt idx="612">
                  <c:v>14.775291640415622</c:v>
                </c:pt>
                <c:pt idx="613">
                  <c:v>14.775170981472607</c:v>
                </c:pt>
                <c:pt idx="614">
                  <c:v>14.775052031319792</c:v>
                </c:pt>
                <c:pt idx="615">
                  <c:v>14.774934782871373</c:v>
                </c:pt>
                <c:pt idx="616">
                  <c:v>14.774819229042224</c:v>
                </c:pt>
                <c:pt idx="617">
                  <c:v>14.774705362748008</c:v>
                </c:pt>
                <c:pt idx="618">
                  <c:v>14.774593176905682</c:v>
                </c:pt>
                <c:pt idx="619">
                  <c:v>14.77448266443373</c:v>
                </c:pt>
                <c:pt idx="620">
                  <c:v>14.774373818252551</c:v>
                </c:pt>
                <c:pt idx="621">
                  <c:v>14.774266631284849</c:v>
                </c:pt>
                <c:pt idx="622">
                  <c:v>14.77416109645584</c:v>
                </c:pt>
                <c:pt idx="623">
                  <c:v>14.774057206693648</c:v>
                </c:pt>
                <c:pt idx="624">
                  <c:v>14.773954954929614</c:v>
                </c:pt>
                <c:pt idx="625">
                  <c:v>14.773854334098591</c:v>
                </c:pt>
                <c:pt idx="626">
                  <c:v>14.773755337139271</c:v>
                </c:pt>
                <c:pt idx="627">
                  <c:v>14.773657956994523</c:v>
                </c:pt>
                <c:pt idx="628">
                  <c:v>14.77356218661161</c:v>
                </c:pt>
                <c:pt idx="629">
                  <c:v>14.773468018942548</c:v>
                </c:pt>
                <c:pt idx="630">
                  <c:v>14.773375446944392</c:v>
                </c:pt>
                <c:pt idx="631">
                  <c:v>14.773284463579529</c:v>
                </c:pt>
                <c:pt idx="632">
                  <c:v>14.773195061815848</c:v>
                </c:pt>
                <c:pt idx="633">
                  <c:v>14.773107234627258</c:v>
                </c:pt>
                <c:pt idx="634">
                  <c:v>14.773020974993756</c:v>
                </c:pt>
                <c:pt idx="635">
                  <c:v>14.772936275901728</c:v>
                </c:pt>
                <c:pt idx="636">
                  <c:v>14.772853130344309</c:v>
                </c:pt>
                <c:pt idx="637">
                  <c:v>14.77277153132157</c:v>
                </c:pt>
                <c:pt idx="638">
                  <c:v>14.772691471840815</c:v>
                </c:pt>
                <c:pt idx="639">
                  <c:v>14.772612944916785</c:v>
                </c:pt>
                <c:pt idx="640">
                  <c:v>14.772535943571953</c:v>
                </c:pt>
                <c:pt idx="641">
                  <c:v>14.772460460836822</c:v>
                </c:pt>
                <c:pt idx="642">
                  <c:v>14.772386489750012</c:v>
                </c:pt>
                <c:pt idx="643">
                  <c:v>14.772314023358678</c:v>
                </c:pt>
                <c:pt idx="644">
                  <c:v>14.772243054718626</c:v>
                </c:pt>
                <c:pt idx="645">
                  <c:v>14.772173576894577</c:v>
                </c:pt>
                <c:pt idx="646">
                  <c:v>14.772105582960426</c:v>
                </c:pt>
                <c:pt idx="647">
                  <c:v>14.772039065999486</c:v>
                </c:pt>
                <c:pt idx="648">
                  <c:v>14.771974019104572</c:v>
                </c:pt>
                <c:pt idx="649">
                  <c:v>14.771910435378445</c:v>
                </c:pt>
                <c:pt idx="650">
                  <c:v>14.771848307933766</c:v>
                </c:pt>
                <c:pt idx="651">
                  <c:v>14.771787629893552</c:v>
                </c:pt>
                <c:pt idx="652">
                  <c:v>14.771728394391248</c:v>
                </c:pt>
                <c:pt idx="653">
                  <c:v>14.771670594570917</c:v>
                </c:pt>
                <c:pt idx="654">
                  <c:v>14.771614223587527</c:v>
                </c:pt>
                <c:pt idx="655">
                  <c:v>14.771559274607116</c:v>
                </c:pt>
                <c:pt idx="656">
                  <c:v>14.771505740806923</c:v>
                </c:pt>
                <c:pt idx="657">
                  <c:v>14.771453615375684</c:v>
                </c:pt>
                <c:pt idx="658">
                  <c:v>14.771402891513773</c:v>
                </c:pt>
                <c:pt idx="659">
                  <c:v>14.771353562433376</c:v>
                </c:pt>
                <c:pt idx="660">
                  <c:v>14.771305621358666</c:v>
                </c:pt>
                <c:pt idx="661">
                  <c:v>14.771259061526031</c:v>
                </c:pt>
                <c:pt idx="662">
                  <c:v>14.771213876184186</c:v>
                </c:pt>
                <c:pt idx="663">
                  <c:v>14.771170058594452</c:v>
                </c:pt>
                <c:pt idx="664">
                  <c:v>14.771127602030742</c:v>
                </c:pt>
                <c:pt idx="665">
                  <c:v>14.77108649977994</c:v>
                </c:pt>
                <c:pt idx="666">
                  <c:v>14.771046745141936</c:v>
                </c:pt>
                <c:pt idx="667">
                  <c:v>14.771008331429837</c:v>
                </c:pt>
                <c:pt idx="668">
                  <c:v>14.770971251970044</c:v>
                </c:pt>
                <c:pt idx="669">
                  <c:v>14.770935500102556</c:v>
                </c:pt>
                <c:pt idx="670">
                  <c:v>14.770901069180997</c:v>
                </c:pt>
                <c:pt idx="671">
                  <c:v>14.770867952572807</c:v>
                </c:pt>
                <c:pt idx="672">
                  <c:v>14.770836143659437</c:v>
                </c:pt>
                <c:pt idx="673">
                  <c:v>14.770805635836371</c:v>
                </c:pt>
                <c:pt idx="674">
                  <c:v>14.770776422513388</c:v>
                </c:pt>
                <c:pt idx="675">
                  <c:v>14.770748497114727</c:v>
                </c:pt>
                <c:pt idx="676">
                  <c:v>14.770721853079039</c:v>
                </c:pt>
                <c:pt idx="677">
                  <c:v>14.770696483859712</c:v>
                </c:pt>
                <c:pt idx="678">
                  <c:v>14.770672382924932</c:v>
                </c:pt>
                <c:pt idx="679">
                  <c:v>14.770649543757797</c:v>
                </c:pt>
                <c:pt idx="680">
                  <c:v>14.770627959856464</c:v>
                </c:pt>
                <c:pt idx="681">
                  <c:v>14.770607624734279</c:v>
                </c:pt>
                <c:pt idx="682">
                  <c:v>14.770588531919859</c:v>
                </c:pt>
                <c:pt idx="683">
                  <c:v>14.770570674957263</c:v>
                </c:pt>
                <c:pt idx="684">
                  <c:v>14.770554047406126</c:v>
                </c:pt>
                <c:pt idx="685">
                  <c:v>14.770538642841679</c:v>
                </c:pt>
                <c:pt idx="686">
                  <c:v>14.770524454854939</c:v>
                </c:pt>
                <c:pt idx="687">
                  <c:v>14.770511477052839</c:v>
                </c:pt>
                <c:pt idx="688">
                  <c:v>14.770499703058238</c:v>
                </c:pt>
                <c:pt idx="689">
                  <c:v>14.77048912651011</c:v>
                </c:pt>
                <c:pt idx="690">
                  <c:v>14.770479741063625</c:v>
                </c:pt>
                <c:pt idx="691">
                  <c:v>14.770471540390284</c:v>
                </c:pt>
                <c:pt idx="692">
                  <c:v>14.770464518177938</c:v>
                </c:pt>
                <c:pt idx="693">
                  <c:v>14.77045866813096</c:v>
                </c:pt>
                <c:pt idx="694">
                  <c:v>14.770453983970278</c:v>
                </c:pt>
                <c:pt idx="695">
                  <c:v>14.770450459433526</c:v>
                </c:pt>
                <c:pt idx="696">
                  <c:v>14.770448088275145</c:v>
                </c:pt>
                <c:pt idx="697">
                  <c:v>14.77044686426634</c:v>
                </c:pt>
                <c:pt idx="698">
                  <c:v>14.770446781195368</c:v>
                </c:pt>
                <c:pt idx="699">
                  <c:v>14.770447832867495</c:v>
                </c:pt>
                <c:pt idx="700">
                  <c:v>14.77045001310502</c:v>
                </c:pt>
                <c:pt idx="701">
                  <c:v>14.770453315747577</c:v>
                </c:pt>
                <c:pt idx="702">
                  <c:v>14.770457734651931</c:v>
                </c:pt>
                <c:pt idx="703">
                  <c:v>14.770463263692335</c:v>
                </c:pt>
                <c:pt idx="704">
                  <c:v>14.770469896760364</c:v>
                </c:pt>
                <c:pt idx="705">
                  <c:v>14.770477627765155</c:v>
                </c:pt>
                <c:pt idx="706">
                  <c:v>14.770486450633413</c:v>
                </c:pt>
                <c:pt idx="707">
                  <c:v>14.770496359309426</c:v>
                </c:pt>
                <c:pt idx="708">
                  <c:v>14.770507347755268</c:v>
                </c:pt>
                <c:pt idx="709">
                  <c:v>14.770519409950778</c:v>
                </c:pt>
                <c:pt idx="710">
                  <c:v>14.770532539893576</c:v>
                </c:pt>
                <c:pt idx="711">
                  <c:v>14.770546731599232</c:v>
                </c:pt>
                <c:pt idx="712">
                  <c:v>14.770561979101293</c:v>
                </c:pt>
                <c:pt idx="713">
                  <c:v>14.770578276451296</c:v>
                </c:pt>
                <c:pt idx="714">
                  <c:v>14.770595617718874</c:v>
                </c:pt>
                <c:pt idx="715">
                  <c:v>14.770613996991798</c:v>
                </c:pt>
                <c:pt idx="716">
                  <c:v>14.770633408375989</c:v>
                </c:pt>
                <c:pt idx="717">
                  <c:v>14.770653845995696</c:v>
                </c:pt>
                <c:pt idx="718">
                  <c:v>14.770675303993364</c:v>
                </c:pt>
                <c:pt idx="719">
                  <c:v>14.77069777652984</c:v>
                </c:pt>
                <c:pt idx="720">
                  <c:v>14.770721257784359</c:v>
                </c:pt>
                <c:pt idx="721">
                  <c:v>14.770745741954583</c:v>
                </c:pt>
                <c:pt idx="722">
                  <c:v>14.770771223256629</c:v>
                </c:pt>
                <c:pt idx="723">
                  <c:v>14.770797695925197</c:v>
                </c:pt>
                <c:pt idx="724">
                  <c:v>14.770825154213485</c:v>
                </c:pt>
                <c:pt idx="725">
                  <c:v>14.770853592393362</c:v>
                </c:pt>
                <c:pt idx="726">
                  <c:v>14.770883004755309</c:v>
                </c:pt>
                <c:pt idx="727">
                  <c:v>14.770913385608452</c:v>
                </c:pt>
                <c:pt idx="728">
                  <c:v>14.770944729280732</c:v>
                </c:pt>
                <c:pt idx="729">
                  <c:v>14.770977030118759</c:v>
                </c:pt>
                <c:pt idx="730">
                  <c:v>14.77101028248795</c:v>
                </c:pt>
                <c:pt idx="731">
                  <c:v>14.771044480772577</c:v>
                </c:pt>
                <c:pt idx="732">
                  <c:v>14.771079619375694</c:v>
                </c:pt>
                <c:pt idx="733">
                  <c:v>14.771115692719272</c:v>
                </c:pt>
                <c:pt idx="734">
                  <c:v>14.771152695244227</c:v>
                </c:pt>
                <c:pt idx="735">
                  <c:v>14.771190621410323</c:v>
                </c:pt>
                <c:pt idx="736">
                  <c:v>14.771229465696333</c:v>
                </c:pt>
                <c:pt idx="737">
                  <c:v>14.771269222600015</c:v>
                </c:pt>
                <c:pt idx="738">
                  <c:v>14.771309886638084</c:v>
                </c:pt>
                <c:pt idx="739">
                  <c:v>14.771351452346359</c:v>
                </c:pt>
                <c:pt idx="740">
                  <c:v>14.771393914279617</c:v>
                </c:pt>
                <c:pt idx="741">
                  <c:v>14.771437267011756</c:v>
                </c:pt>
                <c:pt idx="742">
                  <c:v>14.77148150513572</c:v>
                </c:pt>
                <c:pt idx="743">
                  <c:v>14.77152662326362</c:v>
                </c:pt>
                <c:pt idx="744">
                  <c:v>14.771572616026617</c:v>
                </c:pt>
                <c:pt idx="745">
                  <c:v>14.771619478074971</c:v>
                </c:pt>
                <c:pt idx="746">
                  <c:v>14.771667204078209</c:v>
                </c:pt>
                <c:pt idx="747">
                  <c:v>14.771715788724871</c:v>
                </c:pt>
                <c:pt idx="748">
                  <c:v>14.771765226722788</c:v>
                </c:pt>
                <c:pt idx="749">
                  <c:v>14.771815512798847</c:v>
                </c:pt>
                <c:pt idx="750">
                  <c:v>14.771866641699226</c:v>
                </c:pt>
                <c:pt idx="751">
                  <c:v>14.771918608189228</c:v>
                </c:pt>
                <c:pt idx="752">
                  <c:v>14.771971407053375</c:v>
                </c:pt>
                <c:pt idx="753">
                  <c:v>14.772025033095382</c:v>
                </c:pt>
                <c:pt idx="754">
                  <c:v>14.772079481138212</c:v>
                </c:pt>
                <c:pt idx="755">
                  <c:v>14.772134746024035</c:v>
                </c:pt>
                <c:pt idx="756">
                  <c:v>14.772190822614185</c:v>
                </c:pt>
                <c:pt idx="757">
                  <c:v>14.772247705789244</c:v>
                </c:pt>
                <c:pt idx="758">
                  <c:v>14.77230539044907</c:v>
                </c:pt>
                <c:pt idx="759">
                  <c:v>14.772363871512638</c:v>
                </c:pt>
                <c:pt idx="760">
                  <c:v>14.7724231439182</c:v>
                </c:pt>
                <c:pt idx="761">
                  <c:v>14.772483202623254</c:v>
                </c:pt>
                <c:pt idx="762">
                  <c:v>14.772544042604462</c:v>
                </c:pt>
                <c:pt idx="763">
                  <c:v>14.772605658857675</c:v>
                </c:pt>
                <c:pt idx="764">
                  <c:v>14.77266804639803</c:v>
                </c:pt>
                <c:pt idx="765">
                  <c:v>14.772731200259791</c:v>
                </c:pt>
                <c:pt idx="766">
                  <c:v>14.772795115496473</c:v>
                </c:pt>
                <c:pt idx="767">
                  <c:v>14.772859787180725</c:v>
                </c:pt>
                <c:pt idx="768">
                  <c:v>14.772925210404386</c:v>
                </c:pt>
                <c:pt idx="769">
                  <c:v>14.7729913802785</c:v>
                </c:pt>
                <c:pt idx="770">
                  <c:v>14.77305829193325</c:v>
                </c:pt>
                <c:pt idx="771">
                  <c:v>14.773125940517961</c:v>
                </c:pt>
                <c:pt idx="772">
                  <c:v>14.773194321201078</c:v>
                </c:pt>
                <c:pt idx="773">
                  <c:v>14.773263429170246</c:v>
                </c:pt>
                <c:pt idx="774">
                  <c:v>14.773333259632127</c:v>
                </c:pt>
                <c:pt idx="775">
                  <c:v>14.773403807812556</c:v>
                </c:pt>
                <c:pt idx="776">
                  <c:v>14.77347506895641</c:v>
                </c:pt>
                <c:pt idx="777">
                  <c:v>14.773547038327695</c:v>
                </c:pt>
                <c:pt idx="778">
                  <c:v>14.773619711209385</c:v>
                </c:pt>
                <c:pt idx="779">
                  <c:v>14.773693082903595</c:v>
                </c:pt>
                <c:pt idx="780">
                  <c:v>14.773767148731354</c:v>
                </c:pt>
                <c:pt idx="781">
                  <c:v>14.773841904032793</c:v>
                </c:pt>
                <c:pt idx="782">
                  <c:v>14.773917344166954</c:v>
                </c:pt>
                <c:pt idx="783">
                  <c:v>14.773993464511893</c:v>
                </c:pt>
                <c:pt idx="784">
                  <c:v>14.774070260464578</c:v>
                </c:pt>
                <c:pt idx="785">
                  <c:v>14.774147727440944</c:v>
                </c:pt>
                <c:pt idx="786">
                  <c:v>14.7742258608758</c:v>
                </c:pt>
                <c:pt idx="787">
                  <c:v>14.774304656222847</c:v>
                </c:pt>
                <c:pt idx="788">
                  <c:v>14.774384108954642</c:v>
                </c:pt>
                <c:pt idx="789">
                  <c:v>14.774464214562588</c:v>
                </c:pt>
                <c:pt idx="790">
                  <c:v>14.774544968556903</c:v>
                </c:pt>
                <c:pt idx="791">
                  <c:v>14.77462636646656</c:v>
                </c:pt>
                <c:pt idx="792">
                  <c:v>14.774708403839366</c:v>
                </c:pt>
                <c:pt idx="793">
                  <c:v>14.774791076241801</c:v>
                </c:pt>
                <c:pt idx="794">
                  <c:v>14.774874379259085</c:v>
                </c:pt>
                <c:pt idx="795">
                  <c:v>14.774958308495156</c:v>
                </c:pt>
                <c:pt idx="796">
                  <c:v>14.775042859572585</c:v>
                </c:pt>
                <c:pt idx="797">
                  <c:v>14.775128028132523</c:v>
                </c:pt>
                <c:pt idx="798">
                  <c:v>14.775213809834842</c:v>
                </c:pt>
                <c:pt idx="799">
                  <c:v>14.775300200357865</c:v>
                </c:pt>
                <c:pt idx="800">
                  <c:v>14.775387195398594</c:v>
                </c:pt>
                <c:pt idx="801">
                  <c:v>14.775474790672405</c:v>
                </c:pt>
                <c:pt idx="802">
                  <c:v>14.775562981913293</c:v>
                </c:pt>
                <c:pt idx="803">
                  <c:v>14.77565176487361</c:v>
                </c:pt>
                <c:pt idx="804">
                  <c:v>14.775741135324182</c:v>
                </c:pt>
                <c:pt idx="805">
                  <c:v>14.775831089054247</c:v>
                </c:pt>
                <c:pt idx="806">
                  <c:v>14.77592162187138</c:v>
                </c:pt>
                <c:pt idx="807">
                  <c:v>14.77601272960143</c:v>
                </c:pt>
                <c:pt idx="808">
                  <c:v>14.776104408088653</c:v>
                </c:pt>
                <c:pt idx="809">
                  <c:v>14.776196653195495</c:v>
                </c:pt>
                <c:pt idx="810">
                  <c:v>14.77628946080265</c:v>
                </c:pt>
                <c:pt idx="811">
                  <c:v>14.776382826809019</c:v>
                </c:pt>
                <c:pt idx="812">
                  <c:v>14.776476747131628</c:v>
                </c:pt>
                <c:pt idx="813">
                  <c:v>14.776571217705659</c:v>
                </c:pt>
                <c:pt idx="814">
                  <c:v>14.77666623448437</c:v>
                </c:pt>
                <c:pt idx="815">
                  <c:v>14.776761793439075</c:v>
                </c:pt>
                <c:pt idx="816">
                  <c:v>14.776857890559135</c:v>
                </c:pt>
                <c:pt idx="817">
                  <c:v>14.776954521851859</c:v>
                </c:pt>
                <c:pt idx="818">
                  <c:v>14.77705168334249</c:v>
                </c:pt>
                <c:pt idx="819">
                  <c:v>14.777149371074216</c:v>
                </c:pt>
                <c:pt idx="820">
                  <c:v>14.777247581108055</c:v>
                </c:pt>
                <c:pt idx="821">
                  <c:v>14.777346309522876</c:v>
                </c:pt>
                <c:pt idx="822">
                  <c:v>14.777445552415337</c:v>
                </c:pt>
                <c:pt idx="823">
                  <c:v>14.777545305899874</c:v>
                </c:pt>
                <c:pt idx="824">
                  <c:v>14.777645566108566</c:v>
                </c:pt>
                <c:pt idx="825">
                  <c:v>14.777746329191244</c:v>
                </c:pt>
                <c:pt idx="826">
                  <c:v>14.777847591315352</c:v>
                </c:pt>
                <c:pt idx="827">
                  <c:v>14.777949348665897</c:v>
                </c:pt>
                <c:pt idx="828">
                  <c:v>14.778051597445474</c:v>
                </c:pt>
                <c:pt idx="829">
                  <c:v>14.778154333874172</c:v>
                </c:pt>
                <c:pt idx="830">
                  <c:v>14.778257554189578</c:v>
                </c:pt>
                <c:pt idx="831">
                  <c:v>14.778361254646688</c:v>
                </c:pt>
                <c:pt idx="832">
                  <c:v>14.778465431517862</c:v>
                </c:pt>
                <c:pt idx="833">
                  <c:v>14.778570081092891</c:v>
                </c:pt>
                <c:pt idx="834">
                  <c:v>14.778675199678769</c:v>
                </c:pt>
                <c:pt idx="835">
                  <c:v>14.778780783599821</c:v>
                </c:pt>
                <c:pt idx="836">
                  <c:v>14.778886829197591</c:v>
                </c:pt>
                <c:pt idx="837">
                  <c:v>14.778993332830748</c:v>
                </c:pt>
                <c:pt idx="838">
                  <c:v>14.779100290875169</c:v>
                </c:pt>
                <c:pt idx="839">
                  <c:v>14.77920769972374</c:v>
                </c:pt>
                <c:pt idx="840">
                  <c:v>14.779315555786443</c:v>
                </c:pt>
                <c:pt idx="841">
                  <c:v>14.779423855490293</c:v>
                </c:pt>
                <c:pt idx="842">
                  <c:v>14.779532595279177</c:v>
                </c:pt>
                <c:pt idx="843">
                  <c:v>14.779641771613971</c:v>
                </c:pt>
                <c:pt idx="844">
                  <c:v>14.779751380972384</c:v>
                </c:pt>
                <c:pt idx="845">
                  <c:v>14.779861419848972</c:v>
                </c:pt>
                <c:pt idx="846">
                  <c:v>14.779971884755039</c:v>
                </c:pt>
                <c:pt idx="847">
                  <c:v>14.78008277221865</c:v>
                </c:pt>
                <c:pt idx="848">
                  <c:v>14.780194078784547</c:v>
                </c:pt>
                <c:pt idx="849">
                  <c:v>14.780305801014126</c:v>
                </c:pt>
                <c:pt idx="850">
                  <c:v>14.780417935485346</c:v>
                </c:pt>
                <c:pt idx="851">
                  <c:v>14.780530478792775</c:v>
                </c:pt>
                <c:pt idx="852">
                  <c:v>14.780643427547457</c:v>
                </c:pt>
                <c:pt idx="853">
                  <c:v>14.780756778376869</c:v>
                </c:pt>
                <c:pt idx="854">
                  <c:v>14.780870527924939</c:v>
                </c:pt>
                <c:pt idx="855">
                  <c:v>14.780984672851915</c:v>
                </c:pt>
                <c:pt idx="856">
                  <c:v>14.781099209834437</c:v>
                </c:pt>
                <c:pt idx="857">
                  <c:v>14.781214135565325</c:v>
                </c:pt>
                <c:pt idx="858">
                  <c:v>14.781329446753677</c:v>
                </c:pt>
                <c:pt idx="859">
                  <c:v>14.781445140124783</c:v>
                </c:pt>
                <c:pt idx="860">
                  <c:v>14.781561212420025</c:v>
                </c:pt>
                <c:pt idx="861">
                  <c:v>14.781677660396863</c:v>
                </c:pt>
                <c:pt idx="862">
                  <c:v>14.781794480828836</c:v>
                </c:pt>
                <c:pt idx="863">
                  <c:v>14.781911670505398</c:v>
                </c:pt>
                <c:pt idx="864">
                  <c:v>14.782029226232019</c:v>
                </c:pt>
                <c:pt idx="865">
                  <c:v>14.782147144829993</c:v>
                </c:pt>
                <c:pt idx="866">
                  <c:v>14.782265423136476</c:v>
                </c:pt>
                <c:pt idx="867">
                  <c:v>14.782384058004471</c:v>
                </c:pt>
                <c:pt idx="868">
                  <c:v>14.782503046302619</c:v>
                </c:pt>
                <c:pt idx="869">
                  <c:v>14.782622384915323</c:v>
                </c:pt>
                <c:pt idx="870">
                  <c:v>14.782742070742639</c:v>
                </c:pt>
                <c:pt idx="871">
                  <c:v>14.782862100700211</c:v>
                </c:pt>
                <c:pt idx="872">
                  <c:v>14.782982471719187</c:v>
                </c:pt>
                <c:pt idx="873">
                  <c:v>14.78310318074627</c:v>
                </c:pt>
                <c:pt idx="874">
                  <c:v>14.783224224743607</c:v>
                </c:pt>
                <c:pt idx="875">
                  <c:v>14.783345600688701</c:v>
                </c:pt>
                <c:pt idx="876">
                  <c:v>14.783467305574472</c:v>
                </c:pt>
                <c:pt idx="877">
                  <c:v>14.783589336409065</c:v>
                </c:pt>
                <c:pt idx="878">
                  <c:v>14.783711690215974</c:v>
                </c:pt>
                <c:pt idx="879">
                  <c:v>14.78383436403381</c:v>
                </c:pt>
                <c:pt idx="880">
                  <c:v>14.783957354916378</c:v>
                </c:pt>
                <c:pt idx="881">
                  <c:v>14.784080659932574</c:v>
                </c:pt>
                <c:pt idx="882">
                  <c:v>14.784204276166356</c:v>
                </c:pt>
                <c:pt idx="883">
                  <c:v>14.78432820071669</c:v>
                </c:pt>
                <c:pt idx="884">
                  <c:v>14.784452430697481</c:v>
                </c:pt>
                <c:pt idx="885">
                  <c:v>14.784576963237562</c:v>
                </c:pt>
                <c:pt idx="886">
                  <c:v>14.78470179548057</c:v>
                </c:pt>
                <c:pt idx="887">
                  <c:v>14.784826924585005</c:v>
                </c:pt>
                <c:pt idx="888">
                  <c:v>14.784952347724101</c:v>
                </c:pt>
                <c:pt idx="889">
                  <c:v>14.785078062085798</c:v>
                </c:pt>
                <c:pt idx="890">
                  <c:v>14.785204064872669</c:v>
                </c:pt>
                <c:pt idx="891">
                  <c:v>14.785330353301894</c:v>
                </c:pt>
                <c:pt idx="892">
                  <c:v>14.785456924605246</c:v>
                </c:pt>
                <c:pt idx="893">
                  <c:v>14.785583776028965</c:v>
                </c:pt>
                <c:pt idx="894">
                  <c:v>14.785710904833739</c:v>
                </c:pt>
                <c:pt idx="895">
                  <c:v>14.785838308294675</c:v>
                </c:pt>
                <c:pt idx="896">
                  <c:v>14.785965983701232</c:v>
                </c:pt>
                <c:pt idx="897">
                  <c:v>14.786093928357168</c:v>
                </c:pt>
                <c:pt idx="898">
                  <c:v>14.786222139580495</c:v>
                </c:pt>
                <c:pt idx="899">
                  <c:v>14.786350614703437</c:v>
                </c:pt>
              </c:numCache>
            </c:numRef>
          </c:val>
          <c:smooth val="0"/>
        </c:ser>
        <c:ser>
          <c:idx val="0"/>
          <c:order val="5"/>
          <c:tx>
            <c:strRef>
              <c:f>Sheet1!$G$1</c:f>
              <c:strCache>
                <c:ptCount val="1"/>
                <c:pt idx="0">
                  <c:v>10/09/2015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Sheet1!$A$2:$A$901</c:f>
              <c:numCache>
                <c:formatCode>General</c:formatCode>
                <c:ptCount val="900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  <c:pt idx="15">
                  <c:v>31</c:v>
                </c:pt>
                <c:pt idx="16">
                  <c:v>33</c:v>
                </c:pt>
                <c:pt idx="17">
                  <c:v>35</c:v>
                </c:pt>
                <c:pt idx="18">
                  <c:v>37</c:v>
                </c:pt>
                <c:pt idx="19">
                  <c:v>39</c:v>
                </c:pt>
                <c:pt idx="20">
                  <c:v>41</c:v>
                </c:pt>
                <c:pt idx="21">
                  <c:v>43</c:v>
                </c:pt>
                <c:pt idx="22">
                  <c:v>45</c:v>
                </c:pt>
                <c:pt idx="23">
                  <c:v>47</c:v>
                </c:pt>
                <c:pt idx="24">
                  <c:v>49</c:v>
                </c:pt>
                <c:pt idx="25">
                  <c:v>51</c:v>
                </c:pt>
                <c:pt idx="26">
                  <c:v>53</c:v>
                </c:pt>
                <c:pt idx="27">
                  <c:v>55</c:v>
                </c:pt>
                <c:pt idx="28">
                  <c:v>57</c:v>
                </c:pt>
                <c:pt idx="29">
                  <c:v>59</c:v>
                </c:pt>
                <c:pt idx="30">
                  <c:v>61</c:v>
                </c:pt>
                <c:pt idx="31">
                  <c:v>63</c:v>
                </c:pt>
                <c:pt idx="32">
                  <c:v>65</c:v>
                </c:pt>
                <c:pt idx="33">
                  <c:v>67</c:v>
                </c:pt>
                <c:pt idx="34">
                  <c:v>69</c:v>
                </c:pt>
                <c:pt idx="35">
                  <c:v>71</c:v>
                </c:pt>
                <c:pt idx="36">
                  <c:v>73</c:v>
                </c:pt>
                <c:pt idx="37">
                  <c:v>75</c:v>
                </c:pt>
                <c:pt idx="38">
                  <c:v>77</c:v>
                </c:pt>
                <c:pt idx="39">
                  <c:v>79</c:v>
                </c:pt>
                <c:pt idx="40">
                  <c:v>81</c:v>
                </c:pt>
                <c:pt idx="41">
                  <c:v>83</c:v>
                </c:pt>
                <c:pt idx="42">
                  <c:v>85</c:v>
                </c:pt>
                <c:pt idx="43">
                  <c:v>87</c:v>
                </c:pt>
                <c:pt idx="44">
                  <c:v>89</c:v>
                </c:pt>
                <c:pt idx="45">
                  <c:v>91</c:v>
                </c:pt>
                <c:pt idx="46">
                  <c:v>93</c:v>
                </c:pt>
                <c:pt idx="47">
                  <c:v>95</c:v>
                </c:pt>
                <c:pt idx="48">
                  <c:v>97</c:v>
                </c:pt>
                <c:pt idx="49">
                  <c:v>99</c:v>
                </c:pt>
                <c:pt idx="50">
                  <c:v>101</c:v>
                </c:pt>
                <c:pt idx="51">
                  <c:v>103</c:v>
                </c:pt>
                <c:pt idx="52">
                  <c:v>105</c:v>
                </c:pt>
                <c:pt idx="53">
                  <c:v>107</c:v>
                </c:pt>
                <c:pt idx="54">
                  <c:v>109</c:v>
                </c:pt>
                <c:pt idx="55">
                  <c:v>111</c:v>
                </c:pt>
                <c:pt idx="56">
                  <c:v>113</c:v>
                </c:pt>
                <c:pt idx="57">
                  <c:v>115</c:v>
                </c:pt>
                <c:pt idx="58">
                  <c:v>117</c:v>
                </c:pt>
                <c:pt idx="59">
                  <c:v>119</c:v>
                </c:pt>
                <c:pt idx="60">
                  <c:v>121</c:v>
                </c:pt>
                <c:pt idx="61">
                  <c:v>123</c:v>
                </c:pt>
                <c:pt idx="62">
                  <c:v>125</c:v>
                </c:pt>
                <c:pt idx="63">
                  <c:v>127</c:v>
                </c:pt>
                <c:pt idx="64">
                  <c:v>129</c:v>
                </c:pt>
                <c:pt idx="65">
                  <c:v>131</c:v>
                </c:pt>
                <c:pt idx="66">
                  <c:v>133</c:v>
                </c:pt>
                <c:pt idx="67">
                  <c:v>135</c:v>
                </c:pt>
                <c:pt idx="68">
                  <c:v>137</c:v>
                </c:pt>
                <c:pt idx="69">
                  <c:v>139</c:v>
                </c:pt>
                <c:pt idx="70">
                  <c:v>141</c:v>
                </c:pt>
                <c:pt idx="71">
                  <c:v>143</c:v>
                </c:pt>
                <c:pt idx="72">
                  <c:v>145</c:v>
                </c:pt>
                <c:pt idx="73">
                  <c:v>147</c:v>
                </c:pt>
                <c:pt idx="74">
                  <c:v>149</c:v>
                </c:pt>
                <c:pt idx="75">
                  <c:v>151</c:v>
                </c:pt>
                <c:pt idx="76">
                  <c:v>153</c:v>
                </c:pt>
                <c:pt idx="77">
                  <c:v>155</c:v>
                </c:pt>
                <c:pt idx="78">
                  <c:v>157</c:v>
                </c:pt>
                <c:pt idx="79">
                  <c:v>159</c:v>
                </c:pt>
                <c:pt idx="80">
                  <c:v>161</c:v>
                </c:pt>
                <c:pt idx="81">
                  <c:v>163</c:v>
                </c:pt>
                <c:pt idx="82">
                  <c:v>165</c:v>
                </c:pt>
                <c:pt idx="83">
                  <c:v>167</c:v>
                </c:pt>
                <c:pt idx="84">
                  <c:v>169</c:v>
                </c:pt>
                <c:pt idx="85">
                  <c:v>171</c:v>
                </c:pt>
                <c:pt idx="86">
                  <c:v>173</c:v>
                </c:pt>
                <c:pt idx="87">
                  <c:v>175</c:v>
                </c:pt>
                <c:pt idx="88">
                  <c:v>177</c:v>
                </c:pt>
                <c:pt idx="89">
                  <c:v>179</c:v>
                </c:pt>
                <c:pt idx="90">
                  <c:v>181</c:v>
                </c:pt>
                <c:pt idx="91">
                  <c:v>183</c:v>
                </c:pt>
                <c:pt idx="92">
                  <c:v>185</c:v>
                </c:pt>
                <c:pt idx="93">
                  <c:v>187</c:v>
                </c:pt>
                <c:pt idx="94">
                  <c:v>189</c:v>
                </c:pt>
                <c:pt idx="95">
                  <c:v>191</c:v>
                </c:pt>
                <c:pt idx="96">
                  <c:v>193</c:v>
                </c:pt>
                <c:pt idx="97">
                  <c:v>195</c:v>
                </c:pt>
                <c:pt idx="98">
                  <c:v>197</c:v>
                </c:pt>
                <c:pt idx="99">
                  <c:v>199</c:v>
                </c:pt>
                <c:pt idx="100">
                  <c:v>201</c:v>
                </c:pt>
                <c:pt idx="101">
                  <c:v>203</c:v>
                </c:pt>
                <c:pt idx="102">
                  <c:v>205</c:v>
                </c:pt>
                <c:pt idx="103">
                  <c:v>207</c:v>
                </c:pt>
                <c:pt idx="104">
                  <c:v>209</c:v>
                </c:pt>
                <c:pt idx="105">
                  <c:v>211</c:v>
                </c:pt>
                <c:pt idx="106">
                  <c:v>213</c:v>
                </c:pt>
                <c:pt idx="107">
                  <c:v>215</c:v>
                </c:pt>
                <c:pt idx="108">
                  <c:v>217</c:v>
                </c:pt>
                <c:pt idx="109">
                  <c:v>219</c:v>
                </c:pt>
                <c:pt idx="110">
                  <c:v>221</c:v>
                </c:pt>
                <c:pt idx="111">
                  <c:v>223</c:v>
                </c:pt>
                <c:pt idx="112">
                  <c:v>225</c:v>
                </c:pt>
                <c:pt idx="113">
                  <c:v>227</c:v>
                </c:pt>
                <c:pt idx="114">
                  <c:v>229</c:v>
                </c:pt>
                <c:pt idx="115">
                  <c:v>231</c:v>
                </c:pt>
                <c:pt idx="116">
                  <c:v>233</c:v>
                </c:pt>
                <c:pt idx="117">
                  <c:v>235</c:v>
                </c:pt>
                <c:pt idx="118">
                  <c:v>237</c:v>
                </c:pt>
                <c:pt idx="119">
                  <c:v>239</c:v>
                </c:pt>
                <c:pt idx="120">
                  <c:v>241</c:v>
                </c:pt>
                <c:pt idx="121">
                  <c:v>243</c:v>
                </c:pt>
                <c:pt idx="122">
                  <c:v>245</c:v>
                </c:pt>
                <c:pt idx="123">
                  <c:v>247</c:v>
                </c:pt>
                <c:pt idx="124">
                  <c:v>249</c:v>
                </c:pt>
                <c:pt idx="125">
                  <c:v>251</c:v>
                </c:pt>
                <c:pt idx="126">
                  <c:v>253</c:v>
                </c:pt>
                <c:pt idx="127">
                  <c:v>255</c:v>
                </c:pt>
                <c:pt idx="128">
                  <c:v>257</c:v>
                </c:pt>
                <c:pt idx="129">
                  <c:v>259</c:v>
                </c:pt>
                <c:pt idx="130">
                  <c:v>261</c:v>
                </c:pt>
                <c:pt idx="131">
                  <c:v>263</c:v>
                </c:pt>
                <c:pt idx="132">
                  <c:v>265</c:v>
                </c:pt>
                <c:pt idx="133">
                  <c:v>267</c:v>
                </c:pt>
                <c:pt idx="134">
                  <c:v>269</c:v>
                </c:pt>
                <c:pt idx="135">
                  <c:v>271</c:v>
                </c:pt>
                <c:pt idx="136">
                  <c:v>273</c:v>
                </c:pt>
                <c:pt idx="137">
                  <c:v>275</c:v>
                </c:pt>
                <c:pt idx="138">
                  <c:v>277</c:v>
                </c:pt>
                <c:pt idx="139">
                  <c:v>279</c:v>
                </c:pt>
                <c:pt idx="140">
                  <c:v>281</c:v>
                </c:pt>
                <c:pt idx="141">
                  <c:v>283</c:v>
                </c:pt>
                <c:pt idx="142">
                  <c:v>285</c:v>
                </c:pt>
                <c:pt idx="143">
                  <c:v>287</c:v>
                </c:pt>
                <c:pt idx="144">
                  <c:v>289</c:v>
                </c:pt>
                <c:pt idx="145">
                  <c:v>291</c:v>
                </c:pt>
                <c:pt idx="146">
                  <c:v>293</c:v>
                </c:pt>
                <c:pt idx="147">
                  <c:v>295</c:v>
                </c:pt>
                <c:pt idx="148">
                  <c:v>297</c:v>
                </c:pt>
                <c:pt idx="149">
                  <c:v>299</c:v>
                </c:pt>
                <c:pt idx="150">
                  <c:v>301</c:v>
                </c:pt>
                <c:pt idx="151">
                  <c:v>303</c:v>
                </c:pt>
                <c:pt idx="152">
                  <c:v>305</c:v>
                </c:pt>
                <c:pt idx="153">
                  <c:v>307</c:v>
                </c:pt>
                <c:pt idx="154">
                  <c:v>309</c:v>
                </c:pt>
                <c:pt idx="155">
                  <c:v>311</c:v>
                </c:pt>
                <c:pt idx="156">
                  <c:v>313</c:v>
                </c:pt>
                <c:pt idx="157">
                  <c:v>315</c:v>
                </c:pt>
                <c:pt idx="158">
                  <c:v>317</c:v>
                </c:pt>
                <c:pt idx="159">
                  <c:v>319</c:v>
                </c:pt>
                <c:pt idx="160">
                  <c:v>321</c:v>
                </c:pt>
                <c:pt idx="161">
                  <c:v>323</c:v>
                </c:pt>
                <c:pt idx="162">
                  <c:v>325</c:v>
                </c:pt>
                <c:pt idx="163">
                  <c:v>327</c:v>
                </c:pt>
                <c:pt idx="164">
                  <c:v>329</c:v>
                </c:pt>
                <c:pt idx="165">
                  <c:v>331</c:v>
                </c:pt>
                <c:pt idx="166">
                  <c:v>333</c:v>
                </c:pt>
                <c:pt idx="167">
                  <c:v>335</c:v>
                </c:pt>
                <c:pt idx="168">
                  <c:v>337</c:v>
                </c:pt>
                <c:pt idx="169">
                  <c:v>339</c:v>
                </c:pt>
                <c:pt idx="170">
                  <c:v>341</c:v>
                </c:pt>
                <c:pt idx="171">
                  <c:v>343</c:v>
                </c:pt>
                <c:pt idx="172">
                  <c:v>345</c:v>
                </c:pt>
                <c:pt idx="173">
                  <c:v>347</c:v>
                </c:pt>
                <c:pt idx="174">
                  <c:v>349</c:v>
                </c:pt>
                <c:pt idx="175">
                  <c:v>351</c:v>
                </c:pt>
                <c:pt idx="176">
                  <c:v>353</c:v>
                </c:pt>
                <c:pt idx="177">
                  <c:v>355</c:v>
                </c:pt>
                <c:pt idx="178">
                  <c:v>357</c:v>
                </c:pt>
                <c:pt idx="179">
                  <c:v>359</c:v>
                </c:pt>
                <c:pt idx="180">
                  <c:v>361</c:v>
                </c:pt>
                <c:pt idx="181">
                  <c:v>363</c:v>
                </c:pt>
                <c:pt idx="182">
                  <c:v>365</c:v>
                </c:pt>
                <c:pt idx="183">
                  <c:v>367</c:v>
                </c:pt>
                <c:pt idx="184">
                  <c:v>369</c:v>
                </c:pt>
                <c:pt idx="185">
                  <c:v>371</c:v>
                </c:pt>
                <c:pt idx="186">
                  <c:v>373</c:v>
                </c:pt>
                <c:pt idx="187">
                  <c:v>375</c:v>
                </c:pt>
                <c:pt idx="188">
                  <c:v>377</c:v>
                </c:pt>
                <c:pt idx="189">
                  <c:v>379</c:v>
                </c:pt>
                <c:pt idx="190">
                  <c:v>381</c:v>
                </c:pt>
                <c:pt idx="191">
                  <c:v>383</c:v>
                </c:pt>
                <c:pt idx="192">
                  <c:v>385</c:v>
                </c:pt>
                <c:pt idx="193">
                  <c:v>387</c:v>
                </c:pt>
                <c:pt idx="194">
                  <c:v>389</c:v>
                </c:pt>
                <c:pt idx="195">
                  <c:v>391</c:v>
                </c:pt>
                <c:pt idx="196">
                  <c:v>393</c:v>
                </c:pt>
                <c:pt idx="197">
                  <c:v>395</c:v>
                </c:pt>
                <c:pt idx="198">
                  <c:v>397</c:v>
                </c:pt>
                <c:pt idx="199">
                  <c:v>399</c:v>
                </c:pt>
                <c:pt idx="200">
                  <c:v>401</c:v>
                </c:pt>
                <c:pt idx="201">
                  <c:v>403</c:v>
                </c:pt>
                <c:pt idx="202">
                  <c:v>405</c:v>
                </c:pt>
                <c:pt idx="203">
                  <c:v>407</c:v>
                </c:pt>
                <c:pt idx="204">
                  <c:v>409</c:v>
                </c:pt>
                <c:pt idx="205">
                  <c:v>411</c:v>
                </c:pt>
                <c:pt idx="206">
                  <c:v>413</c:v>
                </c:pt>
                <c:pt idx="207">
                  <c:v>415</c:v>
                </c:pt>
                <c:pt idx="208">
                  <c:v>417</c:v>
                </c:pt>
                <c:pt idx="209">
                  <c:v>419</c:v>
                </c:pt>
                <c:pt idx="210">
                  <c:v>421</c:v>
                </c:pt>
                <c:pt idx="211">
                  <c:v>423</c:v>
                </c:pt>
                <c:pt idx="212">
                  <c:v>425</c:v>
                </c:pt>
                <c:pt idx="213">
                  <c:v>427</c:v>
                </c:pt>
                <c:pt idx="214">
                  <c:v>429</c:v>
                </c:pt>
                <c:pt idx="215">
                  <c:v>431</c:v>
                </c:pt>
                <c:pt idx="216">
                  <c:v>433</c:v>
                </c:pt>
                <c:pt idx="217">
                  <c:v>435</c:v>
                </c:pt>
                <c:pt idx="218">
                  <c:v>437</c:v>
                </c:pt>
                <c:pt idx="219">
                  <c:v>439</c:v>
                </c:pt>
                <c:pt idx="220">
                  <c:v>441</c:v>
                </c:pt>
                <c:pt idx="221">
                  <c:v>443</c:v>
                </c:pt>
                <c:pt idx="222">
                  <c:v>445</c:v>
                </c:pt>
                <c:pt idx="223">
                  <c:v>447</c:v>
                </c:pt>
                <c:pt idx="224">
                  <c:v>449</c:v>
                </c:pt>
                <c:pt idx="225">
                  <c:v>451</c:v>
                </c:pt>
                <c:pt idx="226">
                  <c:v>453</c:v>
                </c:pt>
                <c:pt idx="227">
                  <c:v>455</c:v>
                </c:pt>
                <c:pt idx="228">
                  <c:v>457</c:v>
                </c:pt>
                <c:pt idx="229">
                  <c:v>459</c:v>
                </c:pt>
                <c:pt idx="230">
                  <c:v>461</c:v>
                </c:pt>
                <c:pt idx="231">
                  <c:v>463</c:v>
                </c:pt>
                <c:pt idx="232">
                  <c:v>465</c:v>
                </c:pt>
                <c:pt idx="233">
                  <c:v>467</c:v>
                </c:pt>
                <c:pt idx="234">
                  <c:v>469</c:v>
                </c:pt>
                <c:pt idx="235">
                  <c:v>471</c:v>
                </c:pt>
                <c:pt idx="236">
                  <c:v>473</c:v>
                </c:pt>
                <c:pt idx="237">
                  <c:v>475</c:v>
                </c:pt>
                <c:pt idx="238">
                  <c:v>477</c:v>
                </c:pt>
                <c:pt idx="239">
                  <c:v>479</c:v>
                </c:pt>
                <c:pt idx="240">
                  <c:v>481</c:v>
                </c:pt>
                <c:pt idx="241">
                  <c:v>483</c:v>
                </c:pt>
                <c:pt idx="242">
                  <c:v>485</c:v>
                </c:pt>
                <c:pt idx="243">
                  <c:v>487</c:v>
                </c:pt>
                <c:pt idx="244">
                  <c:v>489</c:v>
                </c:pt>
                <c:pt idx="245">
                  <c:v>491</c:v>
                </c:pt>
                <c:pt idx="246">
                  <c:v>493</c:v>
                </c:pt>
                <c:pt idx="247">
                  <c:v>495</c:v>
                </c:pt>
                <c:pt idx="248">
                  <c:v>497</c:v>
                </c:pt>
                <c:pt idx="249">
                  <c:v>499</c:v>
                </c:pt>
                <c:pt idx="250">
                  <c:v>501</c:v>
                </c:pt>
                <c:pt idx="251">
                  <c:v>503</c:v>
                </c:pt>
                <c:pt idx="252">
                  <c:v>505</c:v>
                </c:pt>
                <c:pt idx="253">
                  <c:v>507</c:v>
                </c:pt>
                <c:pt idx="254">
                  <c:v>509</c:v>
                </c:pt>
                <c:pt idx="255">
                  <c:v>511</c:v>
                </c:pt>
                <c:pt idx="256">
                  <c:v>513</c:v>
                </c:pt>
                <c:pt idx="257">
                  <c:v>515</c:v>
                </c:pt>
                <c:pt idx="258">
                  <c:v>517</c:v>
                </c:pt>
                <c:pt idx="259">
                  <c:v>519</c:v>
                </c:pt>
                <c:pt idx="260">
                  <c:v>521</c:v>
                </c:pt>
                <c:pt idx="261">
                  <c:v>523</c:v>
                </c:pt>
                <c:pt idx="262">
                  <c:v>525</c:v>
                </c:pt>
                <c:pt idx="263">
                  <c:v>527</c:v>
                </c:pt>
                <c:pt idx="264">
                  <c:v>529</c:v>
                </c:pt>
                <c:pt idx="265">
                  <c:v>531</c:v>
                </c:pt>
                <c:pt idx="266">
                  <c:v>533</c:v>
                </c:pt>
                <c:pt idx="267">
                  <c:v>535</c:v>
                </c:pt>
                <c:pt idx="268">
                  <c:v>537</c:v>
                </c:pt>
                <c:pt idx="269">
                  <c:v>539</c:v>
                </c:pt>
                <c:pt idx="270">
                  <c:v>541</c:v>
                </c:pt>
                <c:pt idx="271">
                  <c:v>543</c:v>
                </c:pt>
                <c:pt idx="272">
                  <c:v>545</c:v>
                </c:pt>
                <c:pt idx="273">
                  <c:v>547</c:v>
                </c:pt>
                <c:pt idx="274">
                  <c:v>549</c:v>
                </c:pt>
                <c:pt idx="275">
                  <c:v>551</c:v>
                </c:pt>
                <c:pt idx="276">
                  <c:v>553</c:v>
                </c:pt>
                <c:pt idx="277">
                  <c:v>555</c:v>
                </c:pt>
                <c:pt idx="278">
                  <c:v>557</c:v>
                </c:pt>
                <c:pt idx="279">
                  <c:v>559</c:v>
                </c:pt>
                <c:pt idx="280">
                  <c:v>561</c:v>
                </c:pt>
                <c:pt idx="281">
                  <c:v>563</c:v>
                </c:pt>
                <c:pt idx="282">
                  <c:v>565</c:v>
                </c:pt>
                <c:pt idx="283">
                  <c:v>567</c:v>
                </c:pt>
                <c:pt idx="284">
                  <c:v>569</c:v>
                </c:pt>
                <c:pt idx="285">
                  <c:v>571</c:v>
                </c:pt>
                <c:pt idx="286">
                  <c:v>573</c:v>
                </c:pt>
                <c:pt idx="287">
                  <c:v>575</c:v>
                </c:pt>
                <c:pt idx="288">
                  <c:v>577</c:v>
                </c:pt>
                <c:pt idx="289">
                  <c:v>579</c:v>
                </c:pt>
                <c:pt idx="290">
                  <c:v>581</c:v>
                </c:pt>
                <c:pt idx="291">
                  <c:v>583</c:v>
                </c:pt>
                <c:pt idx="292">
                  <c:v>585</c:v>
                </c:pt>
                <c:pt idx="293">
                  <c:v>587</c:v>
                </c:pt>
                <c:pt idx="294">
                  <c:v>589</c:v>
                </c:pt>
                <c:pt idx="295">
                  <c:v>591</c:v>
                </c:pt>
                <c:pt idx="296">
                  <c:v>593</c:v>
                </c:pt>
                <c:pt idx="297">
                  <c:v>595</c:v>
                </c:pt>
                <c:pt idx="298">
                  <c:v>597</c:v>
                </c:pt>
                <c:pt idx="299">
                  <c:v>599</c:v>
                </c:pt>
                <c:pt idx="300">
                  <c:v>601</c:v>
                </c:pt>
                <c:pt idx="301">
                  <c:v>603</c:v>
                </c:pt>
                <c:pt idx="302">
                  <c:v>605</c:v>
                </c:pt>
                <c:pt idx="303">
                  <c:v>607</c:v>
                </c:pt>
                <c:pt idx="304">
                  <c:v>609</c:v>
                </c:pt>
                <c:pt idx="305">
                  <c:v>611</c:v>
                </c:pt>
                <c:pt idx="306">
                  <c:v>613</c:v>
                </c:pt>
                <c:pt idx="307">
                  <c:v>615</c:v>
                </c:pt>
                <c:pt idx="308">
                  <c:v>617</c:v>
                </c:pt>
                <c:pt idx="309">
                  <c:v>619</c:v>
                </c:pt>
                <c:pt idx="310">
                  <c:v>621</c:v>
                </c:pt>
                <c:pt idx="311">
                  <c:v>623</c:v>
                </c:pt>
                <c:pt idx="312">
                  <c:v>625</c:v>
                </c:pt>
                <c:pt idx="313">
                  <c:v>627</c:v>
                </c:pt>
                <c:pt idx="314">
                  <c:v>629</c:v>
                </c:pt>
                <c:pt idx="315">
                  <c:v>631</c:v>
                </c:pt>
                <c:pt idx="316">
                  <c:v>633</c:v>
                </c:pt>
                <c:pt idx="317">
                  <c:v>635</c:v>
                </c:pt>
                <c:pt idx="318">
                  <c:v>637</c:v>
                </c:pt>
                <c:pt idx="319">
                  <c:v>639</c:v>
                </c:pt>
                <c:pt idx="320">
                  <c:v>641</c:v>
                </c:pt>
                <c:pt idx="321">
                  <c:v>643</c:v>
                </c:pt>
                <c:pt idx="322">
                  <c:v>645</c:v>
                </c:pt>
                <c:pt idx="323">
                  <c:v>647</c:v>
                </c:pt>
                <c:pt idx="324">
                  <c:v>649</c:v>
                </c:pt>
                <c:pt idx="325">
                  <c:v>651</c:v>
                </c:pt>
                <c:pt idx="326">
                  <c:v>653</c:v>
                </c:pt>
                <c:pt idx="327">
                  <c:v>655</c:v>
                </c:pt>
                <c:pt idx="328">
                  <c:v>657</c:v>
                </c:pt>
                <c:pt idx="329">
                  <c:v>659</c:v>
                </c:pt>
                <c:pt idx="330">
                  <c:v>661</c:v>
                </c:pt>
                <c:pt idx="331">
                  <c:v>663</c:v>
                </c:pt>
                <c:pt idx="332">
                  <c:v>665</c:v>
                </c:pt>
                <c:pt idx="333">
                  <c:v>667</c:v>
                </c:pt>
                <c:pt idx="334">
                  <c:v>669</c:v>
                </c:pt>
                <c:pt idx="335">
                  <c:v>671</c:v>
                </c:pt>
                <c:pt idx="336">
                  <c:v>673</c:v>
                </c:pt>
                <c:pt idx="337">
                  <c:v>675</c:v>
                </c:pt>
                <c:pt idx="338">
                  <c:v>677</c:v>
                </c:pt>
                <c:pt idx="339">
                  <c:v>679</c:v>
                </c:pt>
                <c:pt idx="340">
                  <c:v>681</c:v>
                </c:pt>
                <c:pt idx="341">
                  <c:v>683</c:v>
                </c:pt>
                <c:pt idx="342">
                  <c:v>685</c:v>
                </c:pt>
                <c:pt idx="343">
                  <c:v>687</c:v>
                </c:pt>
                <c:pt idx="344">
                  <c:v>689</c:v>
                </c:pt>
                <c:pt idx="345">
                  <c:v>691</c:v>
                </c:pt>
                <c:pt idx="346">
                  <c:v>693</c:v>
                </c:pt>
                <c:pt idx="347">
                  <c:v>695</c:v>
                </c:pt>
                <c:pt idx="348">
                  <c:v>697</c:v>
                </c:pt>
                <c:pt idx="349">
                  <c:v>699</c:v>
                </c:pt>
                <c:pt idx="350">
                  <c:v>701</c:v>
                </c:pt>
                <c:pt idx="351">
                  <c:v>703</c:v>
                </c:pt>
                <c:pt idx="352">
                  <c:v>705</c:v>
                </c:pt>
                <c:pt idx="353">
                  <c:v>707</c:v>
                </c:pt>
                <c:pt idx="354">
                  <c:v>709</c:v>
                </c:pt>
                <c:pt idx="355">
                  <c:v>711</c:v>
                </c:pt>
                <c:pt idx="356">
                  <c:v>713</c:v>
                </c:pt>
                <c:pt idx="357">
                  <c:v>715</c:v>
                </c:pt>
                <c:pt idx="358">
                  <c:v>717</c:v>
                </c:pt>
                <c:pt idx="359">
                  <c:v>719</c:v>
                </c:pt>
                <c:pt idx="360">
                  <c:v>721</c:v>
                </c:pt>
                <c:pt idx="361">
                  <c:v>723</c:v>
                </c:pt>
                <c:pt idx="362">
                  <c:v>725</c:v>
                </c:pt>
                <c:pt idx="363">
                  <c:v>727</c:v>
                </c:pt>
                <c:pt idx="364">
                  <c:v>729</c:v>
                </c:pt>
                <c:pt idx="365">
                  <c:v>731</c:v>
                </c:pt>
                <c:pt idx="366">
                  <c:v>733</c:v>
                </c:pt>
                <c:pt idx="367">
                  <c:v>735</c:v>
                </c:pt>
                <c:pt idx="368">
                  <c:v>737</c:v>
                </c:pt>
                <c:pt idx="369">
                  <c:v>739</c:v>
                </c:pt>
                <c:pt idx="370">
                  <c:v>741</c:v>
                </c:pt>
                <c:pt idx="371">
                  <c:v>743</c:v>
                </c:pt>
                <c:pt idx="372">
                  <c:v>745</c:v>
                </c:pt>
                <c:pt idx="373">
                  <c:v>747</c:v>
                </c:pt>
                <c:pt idx="374">
                  <c:v>749</c:v>
                </c:pt>
                <c:pt idx="375">
                  <c:v>751</c:v>
                </c:pt>
                <c:pt idx="376">
                  <c:v>753</c:v>
                </c:pt>
                <c:pt idx="377">
                  <c:v>755</c:v>
                </c:pt>
                <c:pt idx="378">
                  <c:v>757</c:v>
                </c:pt>
                <c:pt idx="379">
                  <c:v>759</c:v>
                </c:pt>
                <c:pt idx="380">
                  <c:v>761</c:v>
                </c:pt>
                <c:pt idx="381">
                  <c:v>763</c:v>
                </c:pt>
                <c:pt idx="382">
                  <c:v>765</c:v>
                </c:pt>
                <c:pt idx="383">
                  <c:v>767</c:v>
                </c:pt>
                <c:pt idx="384">
                  <c:v>769</c:v>
                </c:pt>
                <c:pt idx="385">
                  <c:v>771</c:v>
                </c:pt>
                <c:pt idx="386">
                  <c:v>773</c:v>
                </c:pt>
                <c:pt idx="387">
                  <c:v>775</c:v>
                </c:pt>
                <c:pt idx="388">
                  <c:v>777</c:v>
                </c:pt>
                <c:pt idx="389">
                  <c:v>779</c:v>
                </c:pt>
                <c:pt idx="390">
                  <c:v>781</c:v>
                </c:pt>
                <c:pt idx="391">
                  <c:v>783</c:v>
                </c:pt>
                <c:pt idx="392">
                  <c:v>785</c:v>
                </c:pt>
                <c:pt idx="393">
                  <c:v>787</c:v>
                </c:pt>
                <c:pt idx="394">
                  <c:v>789</c:v>
                </c:pt>
                <c:pt idx="395">
                  <c:v>791</c:v>
                </c:pt>
                <c:pt idx="396">
                  <c:v>793</c:v>
                </c:pt>
                <c:pt idx="397">
                  <c:v>795</c:v>
                </c:pt>
                <c:pt idx="398">
                  <c:v>797</c:v>
                </c:pt>
                <c:pt idx="399">
                  <c:v>799</c:v>
                </c:pt>
                <c:pt idx="400">
                  <c:v>801</c:v>
                </c:pt>
                <c:pt idx="401">
                  <c:v>803</c:v>
                </c:pt>
                <c:pt idx="402">
                  <c:v>805</c:v>
                </c:pt>
                <c:pt idx="403">
                  <c:v>807</c:v>
                </c:pt>
                <c:pt idx="404">
                  <c:v>809</c:v>
                </c:pt>
                <c:pt idx="405">
                  <c:v>811</c:v>
                </c:pt>
                <c:pt idx="406">
                  <c:v>813</c:v>
                </c:pt>
                <c:pt idx="407">
                  <c:v>815</c:v>
                </c:pt>
                <c:pt idx="408">
                  <c:v>817</c:v>
                </c:pt>
                <c:pt idx="409">
                  <c:v>819</c:v>
                </c:pt>
                <c:pt idx="410">
                  <c:v>821</c:v>
                </c:pt>
                <c:pt idx="411">
                  <c:v>823</c:v>
                </c:pt>
                <c:pt idx="412">
                  <c:v>825</c:v>
                </c:pt>
                <c:pt idx="413">
                  <c:v>827</c:v>
                </c:pt>
                <c:pt idx="414">
                  <c:v>829</c:v>
                </c:pt>
                <c:pt idx="415">
                  <c:v>831</c:v>
                </c:pt>
                <c:pt idx="416">
                  <c:v>833</c:v>
                </c:pt>
                <c:pt idx="417">
                  <c:v>835</c:v>
                </c:pt>
                <c:pt idx="418">
                  <c:v>837</c:v>
                </c:pt>
                <c:pt idx="419">
                  <c:v>839</c:v>
                </c:pt>
                <c:pt idx="420">
                  <c:v>841</c:v>
                </c:pt>
                <c:pt idx="421">
                  <c:v>843</c:v>
                </c:pt>
                <c:pt idx="422">
                  <c:v>845</c:v>
                </c:pt>
                <c:pt idx="423">
                  <c:v>847</c:v>
                </c:pt>
                <c:pt idx="424">
                  <c:v>849</c:v>
                </c:pt>
                <c:pt idx="425">
                  <c:v>851</c:v>
                </c:pt>
                <c:pt idx="426">
                  <c:v>853</c:v>
                </c:pt>
                <c:pt idx="427">
                  <c:v>855</c:v>
                </c:pt>
                <c:pt idx="428">
                  <c:v>857</c:v>
                </c:pt>
                <c:pt idx="429">
                  <c:v>859</c:v>
                </c:pt>
                <c:pt idx="430">
                  <c:v>861</c:v>
                </c:pt>
                <c:pt idx="431">
                  <c:v>863</c:v>
                </c:pt>
                <c:pt idx="432">
                  <c:v>865</c:v>
                </c:pt>
                <c:pt idx="433">
                  <c:v>867</c:v>
                </c:pt>
                <c:pt idx="434">
                  <c:v>869</c:v>
                </c:pt>
                <c:pt idx="435">
                  <c:v>871</c:v>
                </c:pt>
                <c:pt idx="436">
                  <c:v>873</c:v>
                </c:pt>
                <c:pt idx="437">
                  <c:v>875</c:v>
                </c:pt>
                <c:pt idx="438">
                  <c:v>877</c:v>
                </c:pt>
                <c:pt idx="439">
                  <c:v>879</c:v>
                </c:pt>
                <c:pt idx="440">
                  <c:v>881</c:v>
                </c:pt>
                <c:pt idx="441">
                  <c:v>883</c:v>
                </c:pt>
                <c:pt idx="442">
                  <c:v>885</c:v>
                </c:pt>
                <c:pt idx="443">
                  <c:v>887</c:v>
                </c:pt>
                <c:pt idx="444">
                  <c:v>889</c:v>
                </c:pt>
                <c:pt idx="445">
                  <c:v>891</c:v>
                </c:pt>
                <c:pt idx="446">
                  <c:v>893</c:v>
                </c:pt>
                <c:pt idx="447">
                  <c:v>895</c:v>
                </c:pt>
                <c:pt idx="448">
                  <c:v>897</c:v>
                </c:pt>
                <c:pt idx="449">
                  <c:v>899</c:v>
                </c:pt>
                <c:pt idx="450">
                  <c:v>901</c:v>
                </c:pt>
                <c:pt idx="451">
                  <c:v>903</c:v>
                </c:pt>
                <c:pt idx="452">
                  <c:v>905</c:v>
                </c:pt>
                <c:pt idx="453">
                  <c:v>907</c:v>
                </c:pt>
                <c:pt idx="454">
                  <c:v>909</c:v>
                </c:pt>
                <c:pt idx="455">
                  <c:v>911</c:v>
                </c:pt>
                <c:pt idx="456">
                  <c:v>913</c:v>
                </c:pt>
                <c:pt idx="457">
                  <c:v>915</c:v>
                </c:pt>
                <c:pt idx="458">
                  <c:v>917</c:v>
                </c:pt>
                <c:pt idx="459">
                  <c:v>919</c:v>
                </c:pt>
                <c:pt idx="460">
                  <c:v>921</c:v>
                </c:pt>
                <c:pt idx="461">
                  <c:v>923</c:v>
                </c:pt>
                <c:pt idx="462">
                  <c:v>925</c:v>
                </c:pt>
                <c:pt idx="463">
                  <c:v>927</c:v>
                </c:pt>
                <c:pt idx="464">
                  <c:v>929</c:v>
                </c:pt>
                <c:pt idx="465">
                  <c:v>931</c:v>
                </c:pt>
                <c:pt idx="466">
                  <c:v>933</c:v>
                </c:pt>
                <c:pt idx="467">
                  <c:v>935</c:v>
                </c:pt>
                <c:pt idx="468">
                  <c:v>937</c:v>
                </c:pt>
                <c:pt idx="469">
                  <c:v>939</c:v>
                </c:pt>
                <c:pt idx="470">
                  <c:v>941</c:v>
                </c:pt>
                <c:pt idx="471">
                  <c:v>943</c:v>
                </c:pt>
                <c:pt idx="472">
                  <c:v>945</c:v>
                </c:pt>
                <c:pt idx="473">
                  <c:v>947</c:v>
                </c:pt>
                <c:pt idx="474">
                  <c:v>949</c:v>
                </c:pt>
                <c:pt idx="475">
                  <c:v>951</c:v>
                </c:pt>
                <c:pt idx="476">
                  <c:v>953</c:v>
                </c:pt>
                <c:pt idx="477">
                  <c:v>955</c:v>
                </c:pt>
                <c:pt idx="478">
                  <c:v>957</c:v>
                </c:pt>
                <c:pt idx="479">
                  <c:v>959</c:v>
                </c:pt>
                <c:pt idx="480">
                  <c:v>961</c:v>
                </c:pt>
                <c:pt idx="481">
                  <c:v>963</c:v>
                </c:pt>
                <c:pt idx="482">
                  <c:v>965</c:v>
                </c:pt>
                <c:pt idx="483">
                  <c:v>967</c:v>
                </c:pt>
                <c:pt idx="484">
                  <c:v>969</c:v>
                </c:pt>
                <c:pt idx="485">
                  <c:v>971</c:v>
                </c:pt>
                <c:pt idx="486">
                  <c:v>973</c:v>
                </c:pt>
                <c:pt idx="487">
                  <c:v>975</c:v>
                </c:pt>
                <c:pt idx="488">
                  <c:v>977</c:v>
                </c:pt>
                <c:pt idx="489">
                  <c:v>979</c:v>
                </c:pt>
                <c:pt idx="490">
                  <c:v>981</c:v>
                </c:pt>
                <c:pt idx="491">
                  <c:v>983</c:v>
                </c:pt>
                <c:pt idx="492">
                  <c:v>985</c:v>
                </c:pt>
                <c:pt idx="493">
                  <c:v>987</c:v>
                </c:pt>
                <c:pt idx="494">
                  <c:v>989</c:v>
                </c:pt>
                <c:pt idx="495">
                  <c:v>991</c:v>
                </c:pt>
                <c:pt idx="496">
                  <c:v>993</c:v>
                </c:pt>
                <c:pt idx="497">
                  <c:v>995</c:v>
                </c:pt>
                <c:pt idx="498">
                  <c:v>997</c:v>
                </c:pt>
                <c:pt idx="499">
                  <c:v>999</c:v>
                </c:pt>
                <c:pt idx="500">
                  <c:v>1001</c:v>
                </c:pt>
                <c:pt idx="501">
                  <c:v>1003</c:v>
                </c:pt>
                <c:pt idx="502">
                  <c:v>1005</c:v>
                </c:pt>
                <c:pt idx="503">
                  <c:v>1007</c:v>
                </c:pt>
                <c:pt idx="504">
                  <c:v>1009</c:v>
                </c:pt>
                <c:pt idx="505">
                  <c:v>1011</c:v>
                </c:pt>
                <c:pt idx="506">
                  <c:v>1013</c:v>
                </c:pt>
                <c:pt idx="507">
                  <c:v>1015</c:v>
                </c:pt>
                <c:pt idx="508">
                  <c:v>1017</c:v>
                </c:pt>
                <c:pt idx="509">
                  <c:v>1019</c:v>
                </c:pt>
                <c:pt idx="510">
                  <c:v>1021</c:v>
                </c:pt>
                <c:pt idx="511">
                  <c:v>1023</c:v>
                </c:pt>
                <c:pt idx="512">
                  <c:v>1025</c:v>
                </c:pt>
                <c:pt idx="513">
                  <c:v>1027</c:v>
                </c:pt>
                <c:pt idx="514">
                  <c:v>1029</c:v>
                </c:pt>
                <c:pt idx="515">
                  <c:v>1031</c:v>
                </c:pt>
                <c:pt idx="516">
                  <c:v>1033</c:v>
                </c:pt>
                <c:pt idx="517">
                  <c:v>1035</c:v>
                </c:pt>
                <c:pt idx="518">
                  <c:v>1037</c:v>
                </c:pt>
                <c:pt idx="519">
                  <c:v>1039</c:v>
                </c:pt>
                <c:pt idx="520">
                  <c:v>1041</c:v>
                </c:pt>
                <c:pt idx="521">
                  <c:v>1043</c:v>
                </c:pt>
                <c:pt idx="522">
                  <c:v>1045</c:v>
                </c:pt>
                <c:pt idx="523">
                  <c:v>1047</c:v>
                </c:pt>
                <c:pt idx="524">
                  <c:v>1049</c:v>
                </c:pt>
                <c:pt idx="525">
                  <c:v>1051</c:v>
                </c:pt>
                <c:pt idx="526">
                  <c:v>1053</c:v>
                </c:pt>
                <c:pt idx="527">
                  <c:v>1055</c:v>
                </c:pt>
                <c:pt idx="528">
                  <c:v>1057</c:v>
                </c:pt>
                <c:pt idx="529">
                  <c:v>1059</c:v>
                </c:pt>
                <c:pt idx="530">
                  <c:v>1061</c:v>
                </c:pt>
                <c:pt idx="531">
                  <c:v>1063</c:v>
                </c:pt>
                <c:pt idx="532">
                  <c:v>1065</c:v>
                </c:pt>
                <c:pt idx="533">
                  <c:v>1067</c:v>
                </c:pt>
                <c:pt idx="534">
                  <c:v>1069</c:v>
                </c:pt>
                <c:pt idx="535">
                  <c:v>1071</c:v>
                </c:pt>
                <c:pt idx="536">
                  <c:v>1073</c:v>
                </c:pt>
                <c:pt idx="537">
                  <c:v>1075</c:v>
                </c:pt>
                <c:pt idx="538">
                  <c:v>1077</c:v>
                </c:pt>
                <c:pt idx="539">
                  <c:v>1079</c:v>
                </c:pt>
                <c:pt idx="540">
                  <c:v>1081</c:v>
                </c:pt>
                <c:pt idx="541">
                  <c:v>1083</c:v>
                </c:pt>
                <c:pt idx="542">
                  <c:v>1085</c:v>
                </c:pt>
                <c:pt idx="543">
                  <c:v>1087</c:v>
                </c:pt>
                <c:pt idx="544">
                  <c:v>1089</c:v>
                </c:pt>
                <c:pt idx="545">
                  <c:v>1091</c:v>
                </c:pt>
                <c:pt idx="546">
                  <c:v>1093</c:v>
                </c:pt>
                <c:pt idx="547">
                  <c:v>1095</c:v>
                </c:pt>
                <c:pt idx="548">
                  <c:v>1097</c:v>
                </c:pt>
                <c:pt idx="549">
                  <c:v>1099</c:v>
                </c:pt>
                <c:pt idx="550">
                  <c:v>1101</c:v>
                </c:pt>
                <c:pt idx="551">
                  <c:v>1103</c:v>
                </c:pt>
                <c:pt idx="552">
                  <c:v>1105</c:v>
                </c:pt>
                <c:pt idx="553">
                  <c:v>1107</c:v>
                </c:pt>
                <c:pt idx="554">
                  <c:v>1109</c:v>
                </c:pt>
                <c:pt idx="555">
                  <c:v>1111</c:v>
                </c:pt>
                <c:pt idx="556">
                  <c:v>1113</c:v>
                </c:pt>
                <c:pt idx="557">
                  <c:v>1115</c:v>
                </c:pt>
                <c:pt idx="558">
                  <c:v>1117</c:v>
                </c:pt>
                <c:pt idx="559">
                  <c:v>1119</c:v>
                </c:pt>
                <c:pt idx="560">
                  <c:v>1121</c:v>
                </c:pt>
                <c:pt idx="561">
                  <c:v>1123</c:v>
                </c:pt>
                <c:pt idx="562">
                  <c:v>1125</c:v>
                </c:pt>
                <c:pt idx="563">
                  <c:v>1127</c:v>
                </c:pt>
                <c:pt idx="564">
                  <c:v>1129</c:v>
                </c:pt>
                <c:pt idx="565">
                  <c:v>1131</c:v>
                </c:pt>
                <c:pt idx="566">
                  <c:v>1133</c:v>
                </c:pt>
                <c:pt idx="567">
                  <c:v>1135</c:v>
                </c:pt>
                <c:pt idx="568">
                  <c:v>1137</c:v>
                </c:pt>
                <c:pt idx="569">
                  <c:v>1139</c:v>
                </c:pt>
                <c:pt idx="570">
                  <c:v>1141</c:v>
                </c:pt>
                <c:pt idx="571">
                  <c:v>1143</c:v>
                </c:pt>
                <c:pt idx="572">
                  <c:v>1145</c:v>
                </c:pt>
                <c:pt idx="573">
                  <c:v>1147</c:v>
                </c:pt>
                <c:pt idx="574">
                  <c:v>1149</c:v>
                </c:pt>
                <c:pt idx="575">
                  <c:v>1151</c:v>
                </c:pt>
                <c:pt idx="576">
                  <c:v>1153</c:v>
                </c:pt>
                <c:pt idx="577">
                  <c:v>1155</c:v>
                </c:pt>
                <c:pt idx="578">
                  <c:v>1157</c:v>
                </c:pt>
                <c:pt idx="579">
                  <c:v>1159</c:v>
                </c:pt>
                <c:pt idx="580">
                  <c:v>1161</c:v>
                </c:pt>
                <c:pt idx="581">
                  <c:v>1163</c:v>
                </c:pt>
                <c:pt idx="582">
                  <c:v>1165</c:v>
                </c:pt>
                <c:pt idx="583">
                  <c:v>1167</c:v>
                </c:pt>
                <c:pt idx="584">
                  <c:v>1169</c:v>
                </c:pt>
                <c:pt idx="585">
                  <c:v>1171</c:v>
                </c:pt>
                <c:pt idx="586">
                  <c:v>1173</c:v>
                </c:pt>
                <c:pt idx="587">
                  <c:v>1175</c:v>
                </c:pt>
                <c:pt idx="588">
                  <c:v>1177</c:v>
                </c:pt>
                <c:pt idx="589">
                  <c:v>1179</c:v>
                </c:pt>
                <c:pt idx="590">
                  <c:v>1181</c:v>
                </c:pt>
                <c:pt idx="591">
                  <c:v>1183</c:v>
                </c:pt>
                <c:pt idx="592">
                  <c:v>1185</c:v>
                </c:pt>
                <c:pt idx="593">
                  <c:v>1187</c:v>
                </c:pt>
                <c:pt idx="594">
                  <c:v>1189</c:v>
                </c:pt>
                <c:pt idx="595">
                  <c:v>1191</c:v>
                </c:pt>
                <c:pt idx="596">
                  <c:v>1193</c:v>
                </c:pt>
                <c:pt idx="597">
                  <c:v>1195</c:v>
                </c:pt>
                <c:pt idx="598">
                  <c:v>1197</c:v>
                </c:pt>
                <c:pt idx="599">
                  <c:v>1199</c:v>
                </c:pt>
                <c:pt idx="600">
                  <c:v>1201</c:v>
                </c:pt>
                <c:pt idx="601">
                  <c:v>1203</c:v>
                </c:pt>
                <c:pt idx="602">
                  <c:v>1205</c:v>
                </c:pt>
                <c:pt idx="603">
                  <c:v>1207</c:v>
                </c:pt>
                <c:pt idx="604">
                  <c:v>1209</c:v>
                </c:pt>
                <c:pt idx="605">
                  <c:v>1211</c:v>
                </c:pt>
                <c:pt idx="606">
                  <c:v>1213</c:v>
                </c:pt>
                <c:pt idx="607">
                  <c:v>1215</c:v>
                </c:pt>
                <c:pt idx="608">
                  <c:v>1217</c:v>
                </c:pt>
                <c:pt idx="609">
                  <c:v>1219</c:v>
                </c:pt>
                <c:pt idx="610">
                  <c:v>1221</c:v>
                </c:pt>
                <c:pt idx="611">
                  <c:v>1223</c:v>
                </c:pt>
                <c:pt idx="612">
                  <c:v>1225</c:v>
                </c:pt>
                <c:pt idx="613">
                  <c:v>1227</c:v>
                </c:pt>
                <c:pt idx="614">
                  <c:v>1229</c:v>
                </c:pt>
                <c:pt idx="615">
                  <c:v>1231</c:v>
                </c:pt>
                <c:pt idx="616">
                  <c:v>1233</c:v>
                </c:pt>
                <c:pt idx="617">
                  <c:v>1235</c:v>
                </c:pt>
                <c:pt idx="618">
                  <c:v>1237</c:v>
                </c:pt>
                <c:pt idx="619">
                  <c:v>1239</c:v>
                </c:pt>
                <c:pt idx="620">
                  <c:v>1241</c:v>
                </c:pt>
                <c:pt idx="621">
                  <c:v>1243</c:v>
                </c:pt>
                <c:pt idx="622">
                  <c:v>1245</c:v>
                </c:pt>
                <c:pt idx="623">
                  <c:v>1247</c:v>
                </c:pt>
                <c:pt idx="624">
                  <c:v>1249</c:v>
                </c:pt>
                <c:pt idx="625">
                  <c:v>1251</c:v>
                </c:pt>
                <c:pt idx="626">
                  <c:v>1253</c:v>
                </c:pt>
                <c:pt idx="627">
                  <c:v>1255</c:v>
                </c:pt>
                <c:pt idx="628">
                  <c:v>1257</c:v>
                </c:pt>
                <c:pt idx="629">
                  <c:v>1259</c:v>
                </c:pt>
                <c:pt idx="630">
                  <c:v>1261</c:v>
                </c:pt>
                <c:pt idx="631">
                  <c:v>1263</c:v>
                </c:pt>
                <c:pt idx="632">
                  <c:v>1265</c:v>
                </c:pt>
                <c:pt idx="633">
                  <c:v>1267</c:v>
                </c:pt>
                <c:pt idx="634">
                  <c:v>1269</c:v>
                </c:pt>
                <c:pt idx="635">
                  <c:v>1271</c:v>
                </c:pt>
                <c:pt idx="636">
                  <c:v>1273</c:v>
                </c:pt>
                <c:pt idx="637">
                  <c:v>1275</c:v>
                </c:pt>
                <c:pt idx="638">
                  <c:v>1277</c:v>
                </c:pt>
                <c:pt idx="639">
                  <c:v>1279</c:v>
                </c:pt>
                <c:pt idx="640">
                  <c:v>1281</c:v>
                </c:pt>
                <c:pt idx="641">
                  <c:v>1283</c:v>
                </c:pt>
                <c:pt idx="642">
                  <c:v>1285</c:v>
                </c:pt>
                <c:pt idx="643">
                  <c:v>1287</c:v>
                </c:pt>
                <c:pt idx="644">
                  <c:v>1289</c:v>
                </c:pt>
                <c:pt idx="645">
                  <c:v>1291</c:v>
                </c:pt>
                <c:pt idx="646">
                  <c:v>1293</c:v>
                </c:pt>
                <c:pt idx="647">
                  <c:v>1295</c:v>
                </c:pt>
                <c:pt idx="648">
                  <c:v>1297</c:v>
                </c:pt>
                <c:pt idx="649">
                  <c:v>1299</c:v>
                </c:pt>
                <c:pt idx="650">
                  <c:v>1301</c:v>
                </c:pt>
                <c:pt idx="651">
                  <c:v>1303</c:v>
                </c:pt>
                <c:pt idx="652">
                  <c:v>1305</c:v>
                </c:pt>
                <c:pt idx="653">
                  <c:v>1307</c:v>
                </c:pt>
                <c:pt idx="654">
                  <c:v>1309</c:v>
                </c:pt>
                <c:pt idx="655">
                  <c:v>1311</c:v>
                </c:pt>
                <c:pt idx="656">
                  <c:v>1313</c:v>
                </c:pt>
                <c:pt idx="657">
                  <c:v>1315</c:v>
                </c:pt>
                <c:pt idx="658">
                  <c:v>1317</c:v>
                </c:pt>
                <c:pt idx="659">
                  <c:v>1319</c:v>
                </c:pt>
                <c:pt idx="660">
                  <c:v>1321</c:v>
                </c:pt>
                <c:pt idx="661">
                  <c:v>1323</c:v>
                </c:pt>
                <c:pt idx="662">
                  <c:v>1325</c:v>
                </c:pt>
                <c:pt idx="663">
                  <c:v>1327</c:v>
                </c:pt>
                <c:pt idx="664">
                  <c:v>1329</c:v>
                </c:pt>
                <c:pt idx="665">
                  <c:v>1331</c:v>
                </c:pt>
                <c:pt idx="666">
                  <c:v>1333</c:v>
                </c:pt>
                <c:pt idx="667">
                  <c:v>1335</c:v>
                </c:pt>
                <c:pt idx="668">
                  <c:v>1337</c:v>
                </c:pt>
                <c:pt idx="669">
                  <c:v>1339</c:v>
                </c:pt>
                <c:pt idx="670">
                  <c:v>1341</c:v>
                </c:pt>
                <c:pt idx="671">
                  <c:v>1343</c:v>
                </c:pt>
                <c:pt idx="672">
                  <c:v>1345</c:v>
                </c:pt>
                <c:pt idx="673">
                  <c:v>1347</c:v>
                </c:pt>
                <c:pt idx="674">
                  <c:v>1349</c:v>
                </c:pt>
                <c:pt idx="675">
                  <c:v>1351</c:v>
                </c:pt>
                <c:pt idx="676">
                  <c:v>1353</c:v>
                </c:pt>
                <c:pt idx="677">
                  <c:v>1355</c:v>
                </c:pt>
                <c:pt idx="678">
                  <c:v>1357</c:v>
                </c:pt>
                <c:pt idx="679">
                  <c:v>1359</c:v>
                </c:pt>
                <c:pt idx="680">
                  <c:v>1361</c:v>
                </c:pt>
                <c:pt idx="681">
                  <c:v>1363</c:v>
                </c:pt>
                <c:pt idx="682">
                  <c:v>1365</c:v>
                </c:pt>
                <c:pt idx="683">
                  <c:v>1367</c:v>
                </c:pt>
                <c:pt idx="684">
                  <c:v>1369</c:v>
                </c:pt>
                <c:pt idx="685">
                  <c:v>1371</c:v>
                </c:pt>
                <c:pt idx="686">
                  <c:v>1373</c:v>
                </c:pt>
                <c:pt idx="687">
                  <c:v>1375</c:v>
                </c:pt>
                <c:pt idx="688">
                  <c:v>1377</c:v>
                </c:pt>
                <c:pt idx="689">
                  <c:v>1379</c:v>
                </c:pt>
                <c:pt idx="690">
                  <c:v>1381</c:v>
                </c:pt>
                <c:pt idx="691">
                  <c:v>1383</c:v>
                </c:pt>
                <c:pt idx="692">
                  <c:v>1385</c:v>
                </c:pt>
                <c:pt idx="693">
                  <c:v>1387</c:v>
                </c:pt>
                <c:pt idx="694">
                  <c:v>1389</c:v>
                </c:pt>
                <c:pt idx="695">
                  <c:v>1391</c:v>
                </c:pt>
                <c:pt idx="696">
                  <c:v>1393</c:v>
                </c:pt>
                <c:pt idx="697">
                  <c:v>1395</c:v>
                </c:pt>
                <c:pt idx="698">
                  <c:v>1397</c:v>
                </c:pt>
                <c:pt idx="699">
                  <c:v>1399</c:v>
                </c:pt>
                <c:pt idx="700">
                  <c:v>1401</c:v>
                </c:pt>
                <c:pt idx="701">
                  <c:v>1403</c:v>
                </c:pt>
                <c:pt idx="702">
                  <c:v>1405</c:v>
                </c:pt>
                <c:pt idx="703">
                  <c:v>1407</c:v>
                </c:pt>
                <c:pt idx="704">
                  <c:v>1409</c:v>
                </c:pt>
                <c:pt idx="705">
                  <c:v>1411</c:v>
                </c:pt>
                <c:pt idx="706">
                  <c:v>1413</c:v>
                </c:pt>
                <c:pt idx="707">
                  <c:v>1415</c:v>
                </c:pt>
                <c:pt idx="708">
                  <c:v>1417</c:v>
                </c:pt>
                <c:pt idx="709">
                  <c:v>1419</c:v>
                </c:pt>
                <c:pt idx="710">
                  <c:v>1421</c:v>
                </c:pt>
                <c:pt idx="711">
                  <c:v>1423</c:v>
                </c:pt>
                <c:pt idx="712">
                  <c:v>1425</c:v>
                </c:pt>
                <c:pt idx="713">
                  <c:v>1427</c:v>
                </c:pt>
                <c:pt idx="714">
                  <c:v>1429</c:v>
                </c:pt>
                <c:pt idx="715">
                  <c:v>1431</c:v>
                </c:pt>
                <c:pt idx="716">
                  <c:v>1433</c:v>
                </c:pt>
                <c:pt idx="717">
                  <c:v>1435</c:v>
                </c:pt>
                <c:pt idx="718">
                  <c:v>1437</c:v>
                </c:pt>
                <c:pt idx="719">
                  <c:v>1439</c:v>
                </c:pt>
                <c:pt idx="720">
                  <c:v>1441</c:v>
                </c:pt>
                <c:pt idx="721">
                  <c:v>1443</c:v>
                </c:pt>
                <c:pt idx="722">
                  <c:v>1445</c:v>
                </c:pt>
                <c:pt idx="723">
                  <c:v>1447</c:v>
                </c:pt>
                <c:pt idx="724">
                  <c:v>1449</c:v>
                </c:pt>
                <c:pt idx="725">
                  <c:v>1451</c:v>
                </c:pt>
                <c:pt idx="726">
                  <c:v>1453</c:v>
                </c:pt>
                <c:pt idx="727">
                  <c:v>1455</c:v>
                </c:pt>
                <c:pt idx="728">
                  <c:v>1457</c:v>
                </c:pt>
                <c:pt idx="729">
                  <c:v>1459</c:v>
                </c:pt>
                <c:pt idx="730">
                  <c:v>1461</c:v>
                </c:pt>
                <c:pt idx="731">
                  <c:v>1463</c:v>
                </c:pt>
                <c:pt idx="732">
                  <c:v>1465</c:v>
                </c:pt>
                <c:pt idx="733">
                  <c:v>1467</c:v>
                </c:pt>
                <c:pt idx="734">
                  <c:v>1469</c:v>
                </c:pt>
                <c:pt idx="735">
                  <c:v>1471</c:v>
                </c:pt>
                <c:pt idx="736">
                  <c:v>1473</c:v>
                </c:pt>
                <c:pt idx="737">
                  <c:v>1475</c:v>
                </c:pt>
                <c:pt idx="738">
                  <c:v>1477</c:v>
                </c:pt>
                <c:pt idx="739">
                  <c:v>1479</c:v>
                </c:pt>
                <c:pt idx="740">
                  <c:v>1481</c:v>
                </c:pt>
                <c:pt idx="741">
                  <c:v>1483</c:v>
                </c:pt>
                <c:pt idx="742">
                  <c:v>1485</c:v>
                </c:pt>
                <c:pt idx="743">
                  <c:v>1487</c:v>
                </c:pt>
                <c:pt idx="744">
                  <c:v>1489</c:v>
                </c:pt>
                <c:pt idx="745">
                  <c:v>1491</c:v>
                </c:pt>
                <c:pt idx="746">
                  <c:v>1493</c:v>
                </c:pt>
                <c:pt idx="747">
                  <c:v>1495</c:v>
                </c:pt>
                <c:pt idx="748">
                  <c:v>1497</c:v>
                </c:pt>
                <c:pt idx="749">
                  <c:v>1499</c:v>
                </c:pt>
                <c:pt idx="750">
                  <c:v>1501</c:v>
                </c:pt>
                <c:pt idx="751">
                  <c:v>1503</c:v>
                </c:pt>
                <c:pt idx="752">
                  <c:v>1505</c:v>
                </c:pt>
                <c:pt idx="753">
                  <c:v>1507</c:v>
                </c:pt>
                <c:pt idx="754">
                  <c:v>1509</c:v>
                </c:pt>
                <c:pt idx="755">
                  <c:v>1511</c:v>
                </c:pt>
                <c:pt idx="756">
                  <c:v>1513</c:v>
                </c:pt>
                <c:pt idx="757">
                  <c:v>1515</c:v>
                </c:pt>
                <c:pt idx="758">
                  <c:v>1517</c:v>
                </c:pt>
                <c:pt idx="759">
                  <c:v>1519</c:v>
                </c:pt>
                <c:pt idx="760">
                  <c:v>1521</c:v>
                </c:pt>
                <c:pt idx="761">
                  <c:v>1523</c:v>
                </c:pt>
                <c:pt idx="762">
                  <c:v>1525</c:v>
                </c:pt>
                <c:pt idx="763">
                  <c:v>1527</c:v>
                </c:pt>
                <c:pt idx="764">
                  <c:v>1529</c:v>
                </c:pt>
                <c:pt idx="765">
                  <c:v>1531</c:v>
                </c:pt>
                <c:pt idx="766">
                  <c:v>1533</c:v>
                </c:pt>
                <c:pt idx="767">
                  <c:v>1535</c:v>
                </c:pt>
                <c:pt idx="768">
                  <c:v>1537</c:v>
                </c:pt>
                <c:pt idx="769">
                  <c:v>1539</c:v>
                </c:pt>
                <c:pt idx="770">
                  <c:v>1541</c:v>
                </c:pt>
                <c:pt idx="771">
                  <c:v>1543</c:v>
                </c:pt>
                <c:pt idx="772">
                  <c:v>1545</c:v>
                </c:pt>
                <c:pt idx="773">
                  <c:v>1547</c:v>
                </c:pt>
                <c:pt idx="774">
                  <c:v>1549</c:v>
                </c:pt>
                <c:pt idx="775">
                  <c:v>1551</c:v>
                </c:pt>
                <c:pt idx="776">
                  <c:v>1553</c:v>
                </c:pt>
                <c:pt idx="777">
                  <c:v>1555</c:v>
                </c:pt>
                <c:pt idx="778">
                  <c:v>1557</c:v>
                </c:pt>
                <c:pt idx="779">
                  <c:v>1559</c:v>
                </c:pt>
                <c:pt idx="780">
                  <c:v>1561</c:v>
                </c:pt>
                <c:pt idx="781">
                  <c:v>1563</c:v>
                </c:pt>
                <c:pt idx="782">
                  <c:v>1565</c:v>
                </c:pt>
                <c:pt idx="783">
                  <c:v>1567</c:v>
                </c:pt>
                <c:pt idx="784">
                  <c:v>1569</c:v>
                </c:pt>
                <c:pt idx="785">
                  <c:v>1571</c:v>
                </c:pt>
                <c:pt idx="786">
                  <c:v>1573</c:v>
                </c:pt>
                <c:pt idx="787">
                  <c:v>1575</c:v>
                </c:pt>
                <c:pt idx="788">
                  <c:v>1577</c:v>
                </c:pt>
                <c:pt idx="789">
                  <c:v>1579</c:v>
                </c:pt>
                <c:pt idx="790">
                  <c:v>1581</c:v>
                </c:pt>
                <c:pt idx="791">
                  <c:v>1583</c:v>
                </c:pt>
                <c:pt idx="792">
                  <c:v>1585</c:v>
                </c:pt>
                <c:pt idx="793">
                  <c:v>1587</c:v>
                </c:pt>
                <c:pt idx="794">
                  <c:v>1589</c:v>
                </c:pt>
                <c:pt idx="795">
                  <c:v>1591</c:v>
                </c:pt>
                <c:pt idx="796">
                  <c:v>1593</c:v>
                </c:pt>
                <c:pt idx="797">
                  <c:v>1595</c:v>
                </c:pt>
                <c:pt idx="798">
                  <c:v>1597</c:v>
                </c:pt>
                <c:pt idx="799">
                  <c:v>1599</c:v>
                </c:pt>
                <c:pt idx="800">
                  <c:v>1601</c:v>
                </c:pt>
                <c:pt idx="801">
                  <c:v>1603</c:v>
                </c:pt>
                <c:pt idx="802">
                  <c:v>1605</c:v>
                </c:pt>
                <c:pt idx="803">
                  <c:v>1607</c:v>
                </c:pt>
                <c:pt idx="804">
                  <c:v>1609</c:v>
                </c:pt>
                <c:pt idx="805">
                  <c:v>1611</c:v>
                </c:pt>
                <c:pt idx="806">
                  <c:v>1613</c:v>
                </c:pt>
                <c:pt idx="807">
                  <c:v>1615</c:v>
                </c:pt>
                <c:pt idx="808">
                  <c:v>1617</c:v>
                </c:pt>
                <c:pt idx="809">
                  <c:v>1619</c:v>
                </c:pt>
                <c:pt idx="810">
                  <c:v>1621</c:v>
                </c:pt>
                <c:pt idx="811">
                  <c:v>1623</c:v>
                </c:pt>
                <c:pt idx="812">
                  <c:v>1625</c:v>
                </c:pt>
                <c:pt idx="813">
                  <c:v>1627</c:v>
                </c:pt>
                <c:pt idx="814">
                  <c:v>1629</c:v>
                </c:pt>
                <c:pt idx="815">
                  <c:v>1631</c:v>
                </c:pt>
                <c:pt idx="816">
                  <c:v>1633</c:v>
                </c:pt>
                <c:pt idx="817">
                  <c:v>1635</c:v>
                </c:pt>
                <c:pt idx="818">
                  <c:v>1637</c:v>
                </c:pt>
                <c:pt idx="819">
                  <c:v>1639</c:v>
                </c:pt>
                <c:pt idx="820">
                  <c:v>1641</c:v>
                </c:pt>
                <c:pt idx="821">
                  <c:v>1643</c:v>
                </c:pt>
                <c:pt idx="822">
                  <c:v>1645</c:v>
                </c:pt>
                <c:pt idx="823">
                  <c:v>1647</c:v>
                </c:pt>
                <c:pt idx="824">
                  <c:v>1649</c:v>
                </c:pt>
                <c:pt idx="825">
                  <c:v>1651</c:v>
                </c:pt>
                <c:pt idx="826">
                  <c:v>1653</c:v>
                </c:pt>
                <c:pt idx="827">
                  <c:v>1655</c:v>
                </c:pt>
                <c:pt idx="828">
                  <c:v>1657</c:v>
                </c:pt>
                <c:pt idx="829">
                  <c:v>1659</c:v>
                </c:pt>
                <c:pt idx="830">
                  <c:v>1661</c:v>
                </c:pt>
                <c:pt idx="831">
                  <c:v>1663</c:v>
                </c:pt>
                <c:pt idx="832">
                  <c:v>1665</c:v>
                </c:pt>
                <c:pt idx="833">
                  <c:v>1667</c:v>
                </c:pt>
                <c:pt idx="834">
                  <c:v>1669</c:v>
                </c:pt>
                <c:pt idx="835">
                  <c:v>1671</c:v>
                </c:pt>
                <c:pt idx="836">
                  <c:v>1673</c:v>
                </c:pt>
                <c:pt idx="837">
                  <c:v>1675</c:v>
                </c:pt>
                <c:pt idx="838">
                  <c:v>1677</c:v>
                </c:pt>
                <c:pt idx="839">
                  <c:v>1679</c:v>
                </c:pt>
                <c:pt idx="840">
                  <c:v>1681</c:v>
                </c:pt>
                <c:pt idx="841">
                  <c:v>1683</c:v>
                </c:pt>
                <c:pt idx="842">
                  <c:v>1685</c:v>
                </c:pt>
                <c:pt idx="843">
                  <c:v>1687</c:v>
                </c:pt>
                <c:pt idx="844">
                  <c:v>1689</c:v>
                </c:pt>
                <c:pt idx="845">
                  <c:v>1691</c:v>
                </c:pt>
                <c:pt idx="846">
                  <c:v>1693</c:v>
                </c:pt>
                <c:pt idx="847">
                  <c:v>1695</c:v>
                </c:pt>
                <c:pt idx="848">
                  <c:v>1697</c:v>
                </c:pt>
                <c:pt idx="849">
                  <c:v>1699</c:v>
                </c:pt>
                <c:pt idx="850">
                  <c:v>1701</c:v>
                </c:pt>
                <c:pt idx="851">
                  <c:v>1703</c:v>
                </c:pt>
                <c:pt idx="852">
                  <c:v>1705</c:v>
                </c:pt>
                <c:pt idx="853">
                  <c:v>1707</c:v>
                </c:pt>
                <c:pt idx="854">
                  <c:v>1709</c:v>
                </c:pt>
                <c:pt idx="855">
                  <c:v>1711</c:v>
                </c:pt>
                <c:pt idx="856">
                  <c:v>1713</c:v>
                </c:pt>
                <c:pt idx="857">
                  <c:v>1715</c:v>
                </c:pt>
                <c:pt idx="858">
                  <c:v>1717</c:v>
                </c:pt>
                <c:pt idx="859">
                  <c:v>1719</c:v>
                </c:pt>
                <c:pt idx="860">
                  <c:v>1721</c:v>
                </c:pt>
                <c:pt idx="861">
                  <c:v>1723</c:v>
                </c:pt>
                <c:pt idx="862">
                  <c:v>1725</c:v>
                </c:pt>
                <c:pt idx="863">
                  <c:v>1727</c:v>
                </c:pt>
                <c:pt idx="864">
                  <c:v>1729</c:v>
                </c:pt>
                <c:pt idx="865">
                  <c:v>1731</c:v>
                </c:pt>
                <c:pt idx="866">
                  <c:v>1733</c:v>
                </c:pt>
                <c:pt idx="867">
                  <c:v>1735</c:v>
                </c:pt>
                <c:pt idx="868">
                  <c:v>1737</c:v>
                </c:pt>
                <c:pt idx="869">
                  <c:v>1739</c:v>
                </c:pt>
                <c:pt idx="870">
                  <c:v>1741</c:v>
                </c:pt>
                <c:pt idx="871">
                  <c:v>1743</c:v>
                </c:pt>
                <c:pt idx="872">
                  <c:v>1745</c:v>
                </c:pt>
                <c:pt idx="873">
                  <c:v>1747</c:v>
                </c:pt>
                <c:pt idx="874">
                  <c:v>1749</c:v>
                </c:pt>
                <c:pt idx="875">
                  <c:v>1751</c:v>
                </c:pt>
                <c:pt idx="876">
                  <c:v>1753</c:v>
                </c:pt>
                <c:pt idx="877">
                  <c:v>1755</c:v>
                </c:pt>
                <c:pt idx="878">
                  <c:v>1757</c:v>
                </c:pt>
                <c:pt idx="879">
                  <c:v>1759</c:v>
                </c:pt>
                <c:pt idx="880">
                  <c:v>1761</c:v>
                </c:pt>
                <c:pt idx="881">
                  <c:v>1763</c:v>
                </c:pt>
                <c:pt idx="882">
                  <c:v>1765</c:v>
                </c:pt>
                <c:pt idx="883">
                  <c:v>1767</c:v>
                </c:pt>
                <c:pt idx="884">
                  <c:v>1769</c:v>
                </c:pt>
                <c:pt idx="885">
                  <c:v>1771</c:v>
                </c:pt>
                <c:pt idx="886">
                  <c:v>1773</c:v>
                </c:pt>
                <c:pt idx="887">
                  <c:v>1775</c:v>
                </c:pt>
                <c:pt idx="888">
                  <c:v>1777</c:v>
                </c:pt>
                <c:pt idx="889">
                  <c:v>1779</c:v>
                </c:pt>
                <c:pt idx="890">
                  <c:v>1781</c:v>
                </c:pt>
                <c:pt idx="891">
                  <c:v>1783</c:v>
                </c:pt>
                <c:pt idx="892">
                  <c:v>1785</c:v>
                </c:pt>
                <c:pt idx="893">
                  <c:v>1787</c:v>
                </c:pt>
                <c:pt idx="894">
                  <c:v>1789</c:v>
                </c:pt>
                <c:pt idx="895">
                  <c:v>1791</c:v>
                </c:pt>
                <c:pt idx="896">
                  <c:v>1793</c:v>
                </c:pt>
                <c:pt idx="897">
                  <c:v>1795</c:v>
                </c:pt>
                <c:pt idx="898">
                  <c:v>1797</c:v>
                </c:pt>
                <c:pt idx="899">
                  <c:v>1799</c:v>
                </c:pt>
              </c:numCache>
            </c:numRef>
          </c:cat>
          <c:val>
            <c:numRef>
              <c:f>Sheet1!$G$2:$G$901</c:f>
              <c:numCache>
                <c:formatCode>0.000</c:formatCode>
                <c:ptCount val="900"/>
                <c:pt idx="0">
                  <c:v>14.004783211098193</c:v>
                </c:pt>
                <c:pt idx="1">
                  <c:v>14.023431259975006</c:v>
                </c:pt>
                <c:pt idx="2">
                  <c:v>14.041867914879402</c:v>
                </c:pt>
                <c:pt idx="3">
                  <c:v>14.060095173648101</c:v>
                </c:pt>
                <c:pt idx="4">
                  <c:v>14.078115017802384</c:v>
                </c:pt>
                <c:pt idx="5">
                  <c:v>14.095929412652008</c:v>
                </c:pt>
                <c:pt idx="6">
                  <c:v>14.113540307403593</c:v>
                </c:pt>
                <c:pt idx="7">
                  <c:v>14.130949635266688</c:v>
                </c:pt>
                <c:pt idx="8">
                  <c:v>14.148159313560505</c:v>
                </c:pt>
                <c:pt idx="9">
                  <c:v>14.165171243819996</c:v>
                </c:pt>
                <c:pt idx="10">
                  <c:v>14.181987311901834</c:v>
                </c:pt>
                <c:pt idx="11">
                  <c:v>14.198609388089277</c:v>
                </c:pt>
                <c:pt idx="12">
                  <c:v>14.215039327197587</c:v>
                </c:pt>
                <c:pt idx="13">
                  <c:v>14.231278968678795</c:v>
                </c:pt>
                <c:pt idx="14">
                  <c:v>14.247330136725944</c:v>
                </c:pt>
                <c:pt idx="15">
                  <c:v>14.263194640376774</c:v>
                </c:pt>
                <c:pt idx="16">
                  <c:v>14.278874273617648</c:v>
                </c:pt>
                <c:pt idx="17">
                  <c:v>14.294370815486968</c:v>
                </c:pt>
                <c:pt idx="18">
                  <c:v>14.309686030177392</c:v>
                </c:pt>
                <c:pt idx="19">
                  <c:v>14.324821667138599</c:v>
                </c:pt>
                <c:pt idx="20">
                  <c:v>14.339779461179614</c:v>
                </c:pt>
                <c:pt idx="21">
                  <c:v>14.354561132569765</c:v>
                </c:pt>
                <c:pt idx="22">
                  <c:v>14.369168387140663</c:v>
                </c:pt>
                <c:pt idx="23">
                  <c:v>14.383602916386451</c:v>
                </c:pt>
                <c:pt idx="24">
                  <c:v>14.397866397564552</c:v>
                </c:pt>
                <c:pt idx="25">
                  <c:v>14.411960493795517</c:v>
                </c:pt>
                <c:pt idx="26">
                  <c:v>14.425886854162728</c:v>
                </c:pt>
                <c:pt idx="27">
                  <c:v>14.439647113811404</c:v>
                </c:pt>
                <c:pt idx="28">
                  <c:v>14.453242894047502</c:v>
                </c:pt>
                <c:pt idx="29">
                  <c:v>14.466675802435901</c:v>
                </c:pt>
                <c:pt idx="30">
                  <c:v>14.479947432898266</c:v>
                </c:pt>
                <c:pt idx="31">
                  <c:v>14.493059365810513</c:v>
                </c:pt>
                <c:pt idx="32">
                  <c:v>14.506013168099807</c:v>
                </c:pt>
                <c:pt idx="33">
                  <c:v>14.518810393341131</c:v>
                </c:pt>
                <c:pt idx="34">
                  <c:v>14.531452581853287</c:v>
                </c:pt>
                <c:pt idx="35">
                  <c:v>14.543941260794636</c:v>
                </c:pt>
                <c:pt idx="36">
                  <c:v>14.556277944258312</c:v>
                </c:pt>
                <c:pt idx="37">
                  <c:v>14.568464133366877</c:v>
                </c:pt>
                <c:pt idx="38">
                  <c:v>14.580501316366812</c:v>
                </c:pt>
                <c:pt idx="39">
                  <c:v>14.592390968722002</c:v>
                </c:pt>
                <c:pt idx="40">
                  <c:v>14.604134553207547</c:v>
                </c:pt>
                <c:pt idx="41">
                  <c:v>14.615733520002362</c:v>
                </c:pt>
                <c:pt idx="42">
                  <c:v>14.62718930678173</c:v>
                </c:pt>
                <c:pt idx="43">
                  <c:v>14.638503338809361</c:v>
                </c:pt>
                <c:pt idx="44">
                  <c:v>14.64967702902884</c:v>
                </c:pt>
                <c:pt idx="45">
                  <c:v>14.660711778154667</c:v>
                </c:pt>
                <c:pt idx="46">
                  <c:v>14.671608974762918</c:v>
                </c:pt>
                <c:pt idx="47">
                  <c:v>14.682369995381283</c:v>
                </c:pt>
                <c:pt idx="48">
                  <c:v>14.692996204578801</c:v>
                </c:pt>
                <c:pt idx="49">
                  <c:v>14.703488955054977</c:v>
                </c:pt>
                <c:pt idx="50">
                  <c:v>14.713849587728433</c:v>
                </c:pt>
                <c:pt idx="51">
                  <c:v>14.724079431825299</c:v>
                </c:pt>
                <c:pt idx="52">
                  <c:v>14.734179804966786</c:v>
                </c:pt>
                <c:pt idx="53">
                  <c:v>14.744152013256539</c:v>
                </c:pt>
                <c:pt idx="54">
                  <c:v>14.753997351367465</c:v>
                </c:pt>
                <c:pt idx="55">
                  <c:v>14.763717102627982</c:v>
                </c:pt>
                <c:pt idx="56">
                  <c:v>14.773312539107941</c:v>
                </c:pt>
                <c:pt idx="57">
                  <c:v>14.782784921703884</c:v>
                </c:pt>
                <c:pt idx="58">
                  <c:v>14.792135500224113</c:v>
                </c:pt>
                <c:pt idx="59">
                  <c:v>14.801365513472886</c:v>
                </c:pt>
                <c:pt idx="60">
                  <c:v>14.810476189334466</c:v>
                </c:pt>
                <c:pt idx="61">
                  <c:v>14.819468744856534</c:v>
                </c:pt>
                <c:pt idx="62">
                  <c:v>14.828344386333203</c:v>
                </c:pt>
                <c:pt idx="63">
                  <c:v>14.837104309387472</c:v>
                </c:pt>
                <c:pt idx="64">
                  <c:v>14.845749699053234</c:v>
                </c:pt>
                <c:pt idx="65">
                  <c:v>14.854281729856854</c:v>
                </c:pt>
                <c:pt idx="66">
                  <c:v>14.862701565898174</c:v>
                </c:pt>
                <c:pt idx="67">
                  <c:v>14.871010360931059</c:v>
                </c:pt>
                <c:pt idx="68">
                  <c:v>14.879209258443616</c:v>
                </c:pt>
                <c:pt idx="69">
                  <c:v>14.887299391737695</c:v>
                </c:pt>
                <c:pt idx="70">
                  <c:v>14.895281884008149</c:v>
                </c:pt>
                <c:pt idx="71">
                  <c:v>14.903157848421289</c:v>
                </c:pt>
                <c:pt idx="72">
                  <c:v>14.910928388193344</c:v>
                </c:pt>
                <c:pt idx="73">
                  <c:v>14.918594596668001</c:v>
                </c:pt>
                <c:pt idx="74">
                  <c:v>14.926157557393683</c:v>
                </c:pt>
                <c:pt idx="75">
                  <c:v>14.933618344200305</c:v>
                </c:pt>
                <c:pt idx="76">
                  <c:v>14.940978021275587</c:v>
                </c:pt>
                <c:pt idx="77">
                  <c:v>14.948237643240891</c:v>
                </c:pt>
                <c:pt idx="78">
                  <c:v>14.95539825522647</c:v>
                </c:pt>
                <c:pt idx="79">
                  <c:v>14.96246089294646</c:v>
                </c:pt>
                <c:pt idx="80">
                  <c:v>14.969426582773204</c:v>
                </c:pt>
                <c:pt idx="81">
                  <c:v>14.976296341811235</c:v>
                </c:pt>
                <c:pt idx="82">
                  <c:v>14.98307117797073</c:v>
                </c:pt>
                <c:pt idx="83">
                  <c:v>14.989752090040476</c:v>
                </c:pt>
                <c:pt idx="84">
                  <c:v>14.996340067760428</c:v>
                </c:pt>
                <c:pt idx="85">
                  <c:v>15.002836091893791</c:v>
                </c:pt>
                <c:pt idx="86">
                  <c:v>15.009241134298644</c:v>
                </c:pt>
                <c:pt idx="87">
                  <c:v>15.015556157998944</c:v>
                </c:pt>
                <c:pt idx="88">
                  <c:v>15.021782117255444</c:v>
                </c:pt>
                <c:pt idx="89">
                  <c:v>15.027919957635682</c:v>
                </c:pt>
                <c:pt idx="90">
                  <c:v>15.03397061608387</c:v>
                </c:pt>
                <c:pt idx="91">
                  <c:v>15.039935020990169</c:v>
                </c:pt>
                <c:pt idx="92">
                  <c:v>15.045814092259558</c:v>
                </c:pt>
                <c:pt idx="93">
                  <c:v>15.051608741380162</c:v>
                </c:pt>
                <c:pt idx="94">
                  <c:v>15.057319871491238</c:v>
                </c:pt>
                <c:pt idx="95">
                  <c:v>15.062948377450702</c:v>
                </c:pt>
                <c:pt idx="96">
                  <c:v>15.068495145902073</c:v>
                </c:pt>
                <c:pt idx="97">
                  <c:v>15.073961055341156</c:v>
                </c:pt>
                <c:pt idx="98">
                  <c:v>15.079346976182029</c:v>
                </c:pt>
                <c:pt idx="99">
                  <c:v>15.084653770822998</c:v>
                </c:pt>
                <c:pt idx="100">
                  <c:v>15.089882293711621</c:v>
                </c:pt>
                <c:pt idx="101">
                  <c:v>15.095033391409585</c:v>
                </c:pt>
                <c:pt idx="102">
                  <c:v>15.100107902657079</c:v>
                </c:pt>
                <c:pt idx="103">
                  <c:v>15.105106658436762</c:v>
                </c:pt>
                <c:pt idx="104">
                  <c:v>15.110030482037207</c:v>
                </c:pt>
                <c:pt idx="105">
                  <c:v>15.114880189115931</c:v>
                </c:pt>
                <c:pt idx="106">
                  <c:v>15.119656587762043</c:v>
                </c:pt>
                <c:pt idx="107">
                  <c:v>15.124360478558497</c:v>
                </c:pt>
                <c:pt idx="108">
                  <c:v>15.128992654643781</c:v>
                </c:pt>
                <c:pt idx="109">
                  <c:v>15.133553901773155</c:v>
                </c:pt>
                <c:pt idx="110">
                  <c:v>15.138044998379808</c:v>
                </c:pt>
                <c:pt idx="111">
                  <c:v>15.142466715635061</c:v>
                </c:pt>
                <c:pt idx="112">
                  <c:v>15.146819817508629</c:v>
                </c:pt>
                <c:pt idx="113">
                  <c:v>15.151105060828041</c:v>
                </c:pt>
                <c:pt idx="114">
                  <c:v>15.155323195338099</c:v>
                </c:pt>
                <c:pt idx="115">
                  <c:v>15.159474963759422</c:v>
                </c:pt>
                <c:pt idx="116">
                  <c:v>15.163561101847023</c:v>
                </c:pt>
                <c:pt idx="117">
                  <c:v>15.167582338448193</c:v>
                </c:pt>
                <c:pt idx="118">
                  <c:v>15.171539395559975</c:v>
                </c:pt>
                <c:pt idx="119">
                  <c:v>15.175432988386461</c:v>
                </c:pt>
                <c:pt idx="120">
                  <c:v>15.179263825395385</c:v>
                </c:pt>
                <c:pt idx="121">
                  <c:v>15.183032608374525</c:v>
                </c:pt>
                <c:pt idx="122">
                  <c:v>15.186740032487588</c:v>
                </c:pt>
                <c:pt idx="123">
                  <c:v>15.190386786329713</c:v>
                </c:pt>
                <c:pt idx="124">
                  <c:v>15.193973551982687</c:v>
                </c:pt>
                <c:pt idx="125">
                  <c:v>15.197501005069514</c:v>
                </c:pt>
                <c:pt idx="126">
                  <c:v>15.200969814808829</c:v>
                </c:pt>
                <c:pt idx="127">
                  <c:v>15.204380644068838</c:v>
                </c:pt>
                <c:pt idx="128">
                  <c:v>15.207734149420782</c:v>
                </c:pt>
                <c:pt idx="129">
                  <c:v>15.21103098119212</c:v>
                </c:pt>
                <c:pt idx="130">
                  <c:v>15.214271783519283</c:v>
                </c:pt>
                <c:pt idx="131">
                  <c:v>15.217457194400064</c:v>
                </c:pt>
                <c:pt idx="132">
                  <c:v>15.220587845745492</c:v>
                </c:pt>
                <c:pt idx="133">
                  <c:v>15.22366436343161</c:v>
                </c:pt>
                <c:pt idx="134">
                  <c:v>15.22668736735049</c:v>
                </c:pt>
                <c:pt idx="135">
                  <c:v>15.2296574714613</c:v>
                </c:pt>
                <c:pt idx="136">
                  <c:v>15.232575283840522</c:v>
                </c:pt>
                <c:pt idx="137">
                  <c:v>15.235441406732209</c:v>
                </c:pt>
                <c:pt idx="138">
                  <c:v>15.238256436597686</c:v>
                </c:pt>
                <c:pt idx="139">
                  <c:v>15.241020964164797</c:v>
                </c:pt>
                <c:pt idx="140">
                  <c:v>15.243735574477046</c:v>
                </c:pt>
                <c:pt idx="141">
                  <c:v>15.246400846941954</c:v>
                </c:pt>
                <c:pt idx="142">
                  <c:v>15.249017355379578</c:v>
                </c:pt>
                <c:pt idx="143">
                  <c:v>15.251585668070256</c:v>
                </c:pt>
                <c:pt idx="144">
                  <c:v>15.254106347802132</c:v>
                </c:pt>
                <c:pt idx="145">
                  <c:v>15.256579951918292</c:v>
                </c:pt>
                <c:pt idx="146">
                  <c:v>15.259007032363691</c:v>
                </c:pt>
                <c:pt idx="147">
                  <c:v>15.261388135731501</c:v>
                </c:pt>
                <c:pt idx="148">
                  <c:v>15.263723803309182</c:v>
                </c:pt>
                <c:pt idx="149">
                  <c:v>15.266014571124398</c:v>
                </c:pt>
                <c:pt idx="150">
                  <c:v>15.268260969990255</c:v>
                </c:pt>
                <c:pt idx="151">
                  <c:v>15.270463525550415</c:v>
                </c:pt>
                <c:pt idx="152">
                  <c:v>15.272622758323863</c:v>
                </c:pt>
                <c:pt idx="153">
                  <c:v>15.27473918374913</c:v>
                </c:pt>
                <c:pt idx="154">
                  <c:v>15.276813312228565</c:v>
                </c:pt>
                <c:pt idx="155">
                  <c:v>15.278845649171791</c:v>
                </c:pt>
                <c:pt idx="156">
                  <c:v>15.280836695039124</c:v>
                </c:pt>
                <c:pt idx="157">
                  <c:v>15.282786945384741</c:v>
                </c:pt>
                <c:pt idx="158">
                  <c:v>15.284696890899196</c:v>
                </c:pt>
                <c:pt idx="159">
                  <c:v>15.28656701745188</c:v>
                </c:pt>
                <c:pt idx="160">
                  <c:v>15.288397806132981</c:v>
                </c:pt>
                <c:pt idx="161">
                  <c:v>15.290189733295257</c:v>
                </c:pt>
                <c:pt idx="162">
                  <c:v>15.291943270595443</c:v>
                </c:pt>
                <c:pt idx="163">
                  <c:v>15.293658885035221</c:v>
                </c:pt>
                <c:pt idx="164">
                  <c:v>15.295337039002032</c:v>
                </c:pt>
                <c:pt idx="165">
                  <c:v>15.296978190309485</c:v>
                </c:pt>
                <c:pt idx="166">
                  <c:v>15.298582792237504</c:v>
                </c:pt>
                <c:pt idx="167">
                  <c:v>15.300151293572029</c:v>
                </c:pt>
                <c:pt idx="168">
                  <c:v>15.30168413864461</c:v>
                </c:pt>
                <c:pt idx="169">
                  <c:v>15.303181767371532</c:v>
                </c:pt>
                <c:pt idx="170">
                  <c:v>15.304644615292663</c:v>
                </c:pt>
                <c:pt idx="171">
                  <c:v>15.306073113610053</c:v>
                </c:pt>
                <c:pt idx="172">
                  <c:v>15.307467689226172</c:v>
                </c:pt>
                <c:pt idx="173">
                  <c:v>15.3088287647819</c:v>
                </c:pt>
                <c:pt idx="174">
                  <c:v>15.310156758694159</c:v>
                </c:pt>
                <c:pt idx="175">
                  <c:v>15.311452085193222</c:v>
                </c:pt>
                <c:pt idx="176">
                  <c:v>15.312715154359879</c:v>
                </c:pt>
                <c:pt idx="177">
                  <c:v>15.313946372162146</c:v>
                </c:pt>
                <c:pt idx="178">
                  <c:v>15.31514614049172</c:v>
                </c:pt>
                <c:pt idx="179">
                  <c:v>15.316314857200219</c:v>
                </c:pt>
                <c:pt idx="180">
                  <c:v>15.317452916135089</c:v>
                </c:pt>
                <c:pt idx="181">
                  <c:v>15.318560707175122</c:v>
                </c:pt>
                <c:pt idx="182">
                  <c:v>15.319638616265907</c:v>
                </c:pt>
                <c:pt idx="183">
                  <c:v>15.32068702545477</c:v>
                </c:pt>
                <c:pt idx="184">
                  <c:v>15.32170631292562</c:v>
                </c:pt>
                <c:pt idx="185">
                  <c:v>15.322696853033403</c:v>
                </c:pt>
                <c:pt idx="186">
                  <c:v>15.323659016338297</c:v>
                </c:pt>
                <c:pt idx="187">
                  <c:v>15.3245931696397</c:v>
                </c:pt>
                <c:pt idx="188">
                  <c:v>15.32549967600978</c:v>
                </c:pt>
                <c:pt idx="189">
                  <c:v>15.32637889482702</c:v>
                </c:pt>
                <c:pt idx="190">
                  <c:v>15.327231181809232</c:v>
                </c:pt>
                <c:pt idx="191">
                  <c:v>15.328056889046415</c:v>
                </c:pt>
                <c:pt idx="192">
                  <c:v>15.328856365033428</c:v>
                </c:pt>
                <c:pt idx="193">
                  <c:v>15.329629954702195</c:v>
                </c:pt>
                <c:pt idx="194">
                  <c:v>15.330377999453892</c:v>
                </c:pt>
                <c:pt idx="195">
                  <c:v>15.331100837190625</c:v>
                </c:pt>
                <c:pt idx="196">
                  <c:v>15.331798802347052</c:v>
                </c:pt>
                <c:pt idx="197">
                  <c:v>15.332472225921713</c:v>
                </c:pt>
                <c:pt idx="198">
                  <c:v>15.333121435507934</c:v>
                </c:pt>
                <c:pt idx="199">
                  <c:v>15.333746755324729</c:v>
                </c:pt>
                <c:pt idx="200">
                  <c:v>15.334348506247286</c:v>
                </c:pt>
                <c:pt idx="201">
                  <c:v>15.334927005837162</c:v>
                </c:pt>
                <c:pt idx="202">
                  <c:v>15.335482568372495</c:v>
                </c:pt>
                <c:pt idx="203">
                  <c:v>15.336015504877643</c:v>
                </c:pt>
                <c:pt idx="204">
                  <c:v>15.336526123152749</c:v>
                </c:pt>
                <c:pt idx="205">
                  <c:v>15.337014727803155</c:v>
                </c:pt>
                <c:pt idx="206">
                  <c:v>15.337481620268267</c:v>
                </c:pt>
                <c:pt idx="207">
                  <c:v>15.337927098850512</c:v>
                </c:pt>
                <c:pt idx="208">
                  <c:v>15.338351458743936</c:v>
                </c:pt>
                <c:pt idx="209">
                  <c:v>15.338754992062476</c:v>
                </c:pt>
                <c:pt idx="210">
                  <c:v>15.339137987868078</c:v>
                </c:pt>
                <c:pt idx="211">
                  <c:v>15.339500732198609</c:v>
                </c:pt>
                <c:pt idx="212">
                  <c:v>15.339843508095562</c:v>
                </c:pt>
                <c:pt idx="213">
                  <c:v>15.340166595631333</c:v>
                </c:pt>
                <c:pt idx="214">
                  <c:v>15.340470271936546</c:v>
                </c:pt>
                <c:pt idx="215">
                  <c:v>15.340754811226986</c:v>
                </c:pt>
                <c:pt idx="216">
                  <c:v>15.341020484830302</c:v>
                </c:pt>
                <c:pt idx="217">
                  <c:v>15.341267561212613</c:v>
                </c:pt>
                <c:pt idx="218">
                  <c:v>15.341496306004721</c:v>
                </c:pt>
                <c:pt idx="219">
                  <c:v>15.341706982028258</c:v>
                </c:pt>
                <c:pt idx="220">
                  <c:v>15.341899849321505</c:v>
                </c:pt>
                <c:pt idx="221">
                  <c:v>15.342075165165125</c:v>
                </c:pt>
                <c:pt idx="222">
                  <c:v>15.342233184107478</c:v>
                </c:pt>
                <c:pt idx="223">
                  <c:v>15.34237415798998</c:v>
                </c:pt>
                <c:pt idx="224">
                  <c:v>15.342498335971989</c:v>
                </c:pt>
                <c:pt idx="225">
                  <c:v>15.342605964555677</c:v>
                </c:pt>
                <c:pt idx="226">
                  <c:v>15.342697287610662</c:v>
                </c:pt>
                <c:pt idx="227">
                  <c:v>15.342772546398287</c:v>
                </c:pt>
                <c:pt idx="228">
                  <c:v>15.342831979595939</c:v>
                </c:pt>
                <c:pt idx="229">
                  <c:v>15.342875823320878</c:v>
                </c:pt>
                <c:pt idx="230">
                  <c:v>15.342904311154172</c:v>
                </c:pt>
                <c:pt idx="231">
                  <c:v>15.34291767416418</c:v>
                </c:pt>
                <c:pt idx="232">
                  <c:v>15.34291614092993</c:v>
                </c:pt>
                <c:pt idx="233">
                  <c:v>15.342899937564368</c:v>
                </c:pt>
                <c:pt idx="234">
                  <c:v>15.342869287737271</c:v>
                </c:pt>
                <c:pt idx="235">
                  <c:v>15.342824412698096</c:v>
                </c:pt>
                <c:pt idx="236">
                  <c:v>15.342765531298541</c:v>
                </c:pt>
                <c:pt idx="237">
                  <c:v>15.342692860015017</c:v>
                </c:pt>
                <c:pt idx="238">
                  <c:v>15.342606612970776</c:v>
                </c:pt>
                <c:pt idx="239">
                  <c:v>15.342507001957983</c:v>
                </c:pt>
                <c:pt idx="240">
                  <c:v>15.342394236459644</c:v>
                </c:pt>
                <c:pt idx="241">
                  <c:v>15.342268523671066</c:v>
                </c:pt>
                <c:pt idx="242">
                  <c:v>15.342130068521564</c:v>
                </c:pt>
                <c:pt idx="243">
                  <c:v>15.341979073695544</c:v>
                </c:pt>
                <c:pt idx="244">
                  <c:v>15.341815739653786</c:v>
                </c:pt>
                <c:pt idx="245">
                  <c:v>15.341640264654256</c:v>
                </c:pt>
                <c:pt idx="246">
                  <c:v>15.341452844772885</c:v>
                </c:pt>
                <c:pt idx="247">
                  <c:v>15.341253673924182</c:v>
                </c:pt>
                <c:pt idx="248">
                  <c:v>15.341042943881611</c:v>
                </c:pt>
                <c:pt idx="249">
                  <c:v>15.340820844297776</c:v>
                </c:pt>
                <c:pt idx="250">
                  <c:v>15.340587562724473</c:v>
                </c:pt>
                <c:pt idx="251">
                  <c:v>15.340343284632741</c:v>
                </c:pt>
                <c:pt idx="252">
                  <c:v>15.340088193432265</c:v>
                </c:pt>
                <c:pt idx="253">
                  <c:v>15.33982247049115</c:v>
                </c:pt>
                <c:pt idx="254">
                  <c:v>15.339546295155259</c:v>
                </c:pt>
                <c:pt idx="255">
                  <c:v>15.339259844767273</c:v>
                </c:pt>
                <c:pt idx="256">
                  <c:v>15.338963294685959</c:v>
                </c:pt>
                <c:pt idx="257">
                  <c:v>15.33865681830482</c:v>
                </c:pt>
                <c:pt idx="258">
                  <c:v>15.338340587070975</c:v>
                </c:pt>
                <c:pt idx="259">
                  <c:v>15.338014770503626</c:v>
                </c:pt>
                <c:pt idx="260">
                  <c:v>15.337679536212455</c:v>
                </c:pt>
                <c:pt idx="261">
                  <c:v>15.3373350499159</c:v>
                </c:pt>
                <c:pt idx="262">
                  <c:v>15.336981475459144</c:v>
                </c:pt>
                <c:pt idx="263">
                  <c:v>15.336618974832138</c:v>
                </c:pt>
                <c:pt idx="264">
                  <c:v>15.336247708187312</c:v>
                </c:pt>
                <c:pt idx="265">
                  <c:v>15.335867833857142</c:v>
                </c:pt>
                <c:pt idx="266">
                  <c:v>15.335479508371709</c:v>
                </c:pt>
                <c:pt idx="267">
                  <c:v>15.335082886475915</c:v>
                </c:pt>
                <c:pt idx="268">
                  <c:v>15.334678121146638</c:v>
                </c:pt>
                <c:pt idx="269">
                  <c:v>15.334265363609823</c:v>
                </c:pt>
                <c:pt idx="270">
                  <c:v>15.333844763357263</c:v>
                </c:pt>
                <c:pt idx="271">
                  <c:v>15.333416468163286</c:v>
                </c:pt>
                <c:pt idx="272">
                  <c:v>15.332980624101422</c:v>
                </c:pt>
                <c:pt idx="273">
                  <c:v>15.332537375560706</c:v>
                </c:pt>
                <c:pt idx="274">
                  <c:v>15.332086865262085</c:v>
                </c:pt>
                <c:pt idx="275">
                  <c:v>15.331629234274402</c:v>
                </c:pt>
                <c:pt idx="276">
                  <c:v>15.331164622030546</c:v>
                </c:pt>
                <c:pt idx="277">
                  <c:v>15.330693166343124</c:v>
                </c:pt>
                <c:pt idx="278">
                  <c:v>15.330215003420399</c:v>
                </c:pt>
                <c:pt idx="279">
                  <c:v>15.329730267881668</c:v>
                </c:pt>
                <c:pt idx="280">
                  <c:v>15.329239092772795</c:v>
                </c:pt>
                <c:pt idx="281">
                  <c:v>15.328741609581531</c:v>
                </c:pt>
                <c:pt idx="282">
                  <c:v>15.328237948252621</c:v>
                </c:pt>
                <c:pt idx="283">
                  <c:v>15.327728237202898</c:v>
                </c:pt>
                <c:pt idx="284">
                  <c:v>15.327212603336161</c:v>
                </c:pt>
                <c:pt idx="285">
                  <c:v>15.326691172057982</c:v>
                </c:pt>
                <c:pt idx="286">
                  <c:v>15.326164067290282</c:v>
                </c:pt>
                <c:pt idx="287">
                  <c:v>15.325631411485929</c:v>
                </c:pt>
                <c:pt idx="288">
                  <c:v>15.325093325643024</c:v>
                </c:pt>
                <c:pt idx="289">
                  <c:v>15.324549929319286</c:v>
                </c:pt>
                <c:pt idx="290">
                  <c:v>15.324001340646088</c:v>
                </c:pt>
                <c:pt idx="291">
                  <c:v>15.323447676342505</c:v>
                </c:pt>
                <c:pt idx="292">
                  <c:v>15.322889051729183</c:v>
                </c:pt>
                <c:pt idx="293">
                  <c:v>15.322325580742092</c:v>
                </c:pt>
                <c:pt idx="294">
                  <c:v>15.321757375946255</c:v>
                </c:pt>
                <c:pt idx="295">
                  <c:v>15.321184548549095</c:v>
                </c:pt>
                <c:pt idx="296">
                  <c:v>15.320607208414017</c:v>
                </c:pt>
                <c:pt idx="297">
                  <c:v>15.320025464073561</c:v>
                </c:pt>
                <c:pt idx="298">
                  <c:v>15.319439422742631</c:v>
                </c:pt>
                <c:pt idx="299">
                  <c:v>15.318849190331507</c:v>
                </c:pt>
                <c:pt idx="300">
                  <c:v>15.318254871458791</c:v>
                </c:pt>
                <c:pt idx="301">
                  <c:v>15.317656569464177</c:v>
                </c:pt>
                <c:pt idx="302">
                  <c:v>15.31705438642128</c:v>
                </c:pt>
                <c:pt idx="303">
                  <c:v>15.316448423150009</c:v>
                </c:pt>
                <c:pt idx="304">
                  <c:v>15.315838779229264</c:v>
                </c:pt>
                <c:pt idx="305">
                  <c:v>15.315225553009171</c:v>
                </c:pt>
                <c:pt idx="306">
                  <c:v>15.314608841623322</c:v>
                </c:pt>
                <c:pt idx="307">
                  <c:v>15.313988741000983</c:v>
                </c:pt>
                <c:pt idx="308">
                  <c:v>15.313365345879127</c:v>
                </c:pt>
                <c:pt idx="309">
                  <c:v>15.312738749814269</c:v>
                </c:pt>
                <c:pt idx="310">
                  <c:v>15.312109045194422</c:v>
                </c:pt>
                <c:pt idx="311">
                  <c:v>15.311476323250695</c:v>
                </c:pt>
                <c:pt idx="312">
                  <c:v>15.31084067406896</c:v>
                </c:pt>
                <c:pt idx="313">
                  <c:v>15.310202186601307</c:v>
                </c:pt>
                <c:pt idx="314">
                  <c:v>15.309560948677525</c:v>
                </c:pt>
                <c:pt idx="315">
                  <c:v>15.308917047016335</c:v>
                </c:pt>
                <c:pt idx="316">
                  <c:v>15.308270567236605</c:v>
                </c:pt>
                <c:pt idx="317">
                  <c:v>15.307621593868426</c:v>
                </c:pt>
                <c:pt idx="318">
                  <c:v>15.306970210364113</c:v>
                </c:pt>
                <c:pt idx="319">
                  <c:v>15.306316499109162</c:v>
                </c:pt>
                <c:pt idx="320">
                  <c:v>15.305660541432964</c:v>
                </c:pt>
                <c:pt idx="321">
                  <c:v>15.305002417619562</c:v>
                </c:pt>
                <c:pt idx="322">
                  <c:v>15.304342206918186</c:v>
                </c:pt>
                <c:pt idx="323">
                  <c:v>15.303679987553863</c:v>
                </c:pt>
                <c:pt idx="324">
                  <c:v>15.303015836737721</c:v>
                </c:pt>
                <c:pt idx="325">
                  <c:v>15.302349830677375</c:v>
                </c:pt>
                <c:pt idx="326">
                  <c:v>15.301682044587173</c:v>
                </c:pt>
                <c:pt idx="327">
                  <c:v>15.301012552698223</c:v>
                </c:pt>
                <c:pt idx="328">
                  <c:v>15.30034142826857</c:v>
                </c:pt>
                <c:pt idx="329">
                  <c:v>15.299668743592987</c:v>
                </c:pt>
                <c:pt idx="330">
                  <c:v>15.298994570012979</c:v>
                </c:pt>
                <c:pt idx="331">
                  <c:v>15.298318977926485</c:v>
                </c:pt>
                <c:pt idx="332">
                  <c:v>15.297642036797555</c:v>
                </c:pt>
                <c:pt idx="333">
                  <c:v>15.29696381516592</c:v>
                </c:pt>
                <c:pt idx="334">
                  <c:v>15.2962843806566</c:v>
                </c:pt>
                <c:pt idx="335">
                  <c:v>15.295603799989156</c:v>
                </c:pt>
                <c:pt idx="336">
                  <c:v>15.294922138987177</c:v>
                </c:pt>
                <c:pt idx="337">
                  <c:v>15.294239462587434</c:v>
                </c:pt>
                <c:pt idx="338">
                  <c:v>15.293555834849037</c:v>
                </c:pt>
                <c:pt idx="339">
                  <c:v>15.29287131896262</c:v>
                </c:pt>
                <c:pt idx="340">
                  <c:v>15.292185977259166</c:v>
                </c:pt>
                <c:pt idx="341">
                  <c:v>15.291499871219072</c:v>
                </c:pt>
                <c:pt idx="342">
                  <c:v>15.290813061480858</c:v>
                </c:pt>
                <c:pt idx="343">
                  <c:v>15.290125607850058</c:v>
                </c:pt>
                <c:pt idx="344">
                  <c:v>15.28943756930774</c:v>
                </c:pt>
                <c:pt idx="345">
                  <c:v>15.288749004019152</c:v>
                </c:pt>
                <c:pt idx="346">
                  <c:v>15.288059969342305</c:v>
                </c:pt>
                <c:pt idx="347">
                  <c:v>15.287370521836241</c:v>
                </c:pt>
                <c:pt idx="348">
                  <c:v>15.286680717269574</c:v>
                </c:pt>
                <c:pt idx="349">
                  <c:v>15.28599061062863</c:v>
                </c:pt>
                <c:pt idx="350">
                  <c:v>15.285300256125733</c:v>
                </c:pt>
                <c:pt idx="351">
                  <c:v>15.28460970720722</c:v>
                </c:pt>
                <c:pt idx="352">
                  <c:v>15.283919016561631</c:v>
                </c:pt>
                <c:pt idx="353">
                  <c:v>15.283228236127599</c:v>
                </c:pt>
                <c:pt idx="354">
                  <c:v>15.28253741710175</c:v>
                </c:pt>
                <c:pt idx="355">
                  <c:v>15.281846609946559</c:v>
                </c:pt>
                <c:pt idx="356">
                  <c:v>15.281155864398134</c:v>
                </c:pt>
                <c:pt idx="357">
                  <c:v>15.280465229473773</c:v>
                </c:pt>
                <c:pt idx="358">
                  <c:v>15.279774753479725</c:v>
                </c:pt>
                <c:pt idx="359">
                  <c:v>15.279084484018689</c:v>
                </c:pt>
                <c:pt idx="360">
                  <c:v>15.278394467997259</c:v>
                </c:pt>
                <c:pt idx="361">
                  <c:v>15.277704751633303</c:v>
                </c:pt>
                <c:pt idx="362">
                  <c:v>15.277015380463377</c:v>
                </c:pt>
                <c:pt idx="363">
                  <c:v>15.276326399349882</c:v>
                </c:pt>
                <c:pt idx="364">
                  <c:v>15.2756378524884</c:v>
                </c:pt>
                <c:pt idx="365">
                  <c:v>15.274949783414705</c:v>
                </c:pt>
                <c:pt idx="366">
                  <c:v>15.274262235011872</c:v>
                </c:pt>
                <c:pt idx="367">
                  <c:v>15.273575249517268</c:v>
                </c:pt>
                <c:pt idx="368">
                  <c:v>15.27288886852951</c:v>
                </c:pt>
                <c:pt idx="369">
                  <c:v>15.272203133015294</c:v>
                </c:pt>
                <c:pt idx="370">
                  <c:v>15.271518083316217</c:v>
                </c:pt>
                <c:pt idx="371">
                  <c:v>15.270833759155522</c:v>
                </c:pt>
                <c:pt idx="372">
                  <c:v>15.270150199644771</c:v>
                </c:pt>
                <c:pt idx="373">
                  <c:v>15.269467443290452</c:v>
                </c:pt>
                <c:pt idx="374">
                  <c:v>15.268785528000549</c:v>
                </c:pt>
                <c:pt idx="375">
                  <c:v>15.268104491090973</c:v>
                </c:pt>
                <c:pt idx="376">
                  <c:v>15.267424369292071</c:v>
                </c:pt>
                <c:pt idx="377">
                  <c:v>15.266745198754972</c:v>
                </c:pt>
                <c:pt idx="378">
                  <c:v>15.266067015057839</c:v>
                </c:pt>
                <c:pt idx="379">
                  <c:v>15.26538985321222</c:v>
                </c:pt>
                <c:pt idx="380">
                  <c:v>15.264713747669113</c:v>
                </c:pt>
                <c:pt idx="381">
                  <c:v>15.264038732325202</c:v>
                </c:pt>
                <c:pt idx="382">
                  <c:v>15.263364840528904</c:v>
                </c:pt>
                <c:pt idx="383">
                  <c:v>15.262692105086352</c:v>
                </c:pt>
                <c:pt idx="384">
                  <c:v>15.262020558267398</c:v>
                </c:pt>
                <c:pt idx="385">
                  <c:v>15.261350231811456</c:v>
                </c:pt>
                <c:pt idx="386">
                  <c:v>15.260681156933442</c:v>
                </c:pt>
                <c:pt idx="387">
                  <c:v>15.260013364329472</c:v>
                </c:pt>
                <c:pt idx="388">
                  <c:v>15.259346884182667</c:v>
                </c:pt>
                <c:pt idx="389">
                  <c:v>15.258681746168779</c:v>
                </c:pt>
                <c:pt idx="390">
                  <c:v>15.258017979461847</c:v>
                </c:pt>
                <c:pt idx="391">
                  <c:v>15.25735561273982</c:v>
                </c:pt>
                <c:pt idx="392">
                  <c:v>15.256694674189974</c:v>
                </c:pt>
                <c:pt idx="393">
                  <c:v>15.256035191514439</c:v>
                </c:pt>
                <c:pt idx="394">
                  <c:v>15.25537719193566</c:v>
                </c:pt>
                <c:pt idx="395">
                  <c:v>15.254720702201684</c:v>
                </c:pt>
                <c:pt idx="396">
                  <c:v>15.254065748591517</c:v>
                </c:pt>
                <c:pt idx="397">
                  <c:v>15.253412356920348</c:v>
                </c:pt>
                <c:pt idx="398">
                  <c:v>15.252760552544808</c:v>
                </c:pt>
                <c:pt idx="399">
                  <c:v>15.252110360368153</c:v>
                </c:pt>
                <c:pt idx="400">
                  <c:v>15.251461804845267</c:v>
                </c:pt>
                <c:pt idx="401">
                  <c:v>15.250814909987831</c:v>
                </c:pt>
                <c:pt idx="402">
                  <c:v>15.250169699369343</c:v>
                </c:pt>
                <c:pt idx="403">
                  <c:v>15.24952619612996</c:v>
                </c:pt>
                <c:pt idx="404">
                  <c:v>15.248884422981579</c:v>
                </c:pt>
                <c:pt idx="405">
                  <c:v>15.248244402212618</c:v>
                </c:pt>
                <c:pt idx="406">
                  <c:v>15.24760615569285</c:v>
                </c:pt>
                <c:pt idx="407">
                  <c:v>15.2469697048782</c:v>
                </c:pt>
                <c:pt idx="408">
                  <c:v>15.246335070815453</c:v>
                </c:pt>
                <c:pt idx="409">
                  <c:v>15.245702274146966</c:v>
                </c:pt>
                <c:pt idx="410">
                  <c:v>15.245071335115302</c:v>
                </c:pt>
                <c:pt idx="411">
                  <c:v>15.244442273567849</c:v>
                </c:pt>
                <c:pt idx="412">
                  <c:v>15.243815108961289</c:v>
                </c:pt>
                <c:pt idx="413">
                  <c:v>15.243189860366257</c:v>
                </c:pt>
                <c:pt idx="414">
                  <c:v>15.242566546471604</c:v>
                </c:pt>
                <c:pt idx="415">
                  <c:v>15.241945185589035</c:v>
                </c:pt>
                <c:pt idx="416">
                  <c:v>15.241325795657312</c:v>
                </c:pt>
                <c:pt idx="417">
                  <c:v>15.240708394246671</c:v>
                </c:pt>
                <c:pt idx="418">
                  <c:v>15.240092998563126</c:v>
                </c:pt>
                <c:pt idx="419">
                  <c:v>15.239479625452713</c:v>
                </c:pt>
                <c:pt idx="420">
                  <c:v>15.238868291405637</c:v>
                </c:pt>
                <c:pt idx="421">
                  <c:v>15.23825901256053</c:v>
                </c:pt>
                <c:pt idx="422">
                  <c:v>15.237651804708531</c:v>
                </c:pt>
                <c:pt idx="423">
                  <c:v>15.237046683297372</c:v>
                </c:pt>
                <c:pt idx="424">
                  <c:v>15.236443663435439</c:v>
                </c:pt>
                <c:pt idx="425">
                  <c:v>15.235842759895824</c:v>
                </c:pt>
                <c:pt idx="426">
                  <c:v>15.235243987120173</c:v>
                </c:pt>
                <c:pt idx="427">
                  <c:v>15.234647359222775</c:v>
                </c:pt>
                <c:pt idx="428">
                  <c:v>15.23405288999431</c:v>
                </c:pt>
                <c:pt idx="429">
                  <c:v>15.2334605929058</c:v>
                </c:pt>
                <c:pt idx="430">
                  <c:v>15.232870481112393</c:v>
                </c:pt>
                <c:pt idx="431">
                  <c:v>15.232282567457101</c:v>
                </c:pt>
                <c:pt idx="432">
                  <c:v>15.231696864474609</c:v>
                </c:pt>
                <c:pt idx="433">
                  <c:v>15.231113384394956</c:v>
                </c:pt>
                <c:pt idx="434">
                  <c:v>15.230532139147201</c:v>
                </c:pt>
                <c:pt idx="435">
                  <c:v>15.229953140362994</c:v>
                </c:pt>
                <c:pt idx="436">
                  <c:v>15.229376399380289</c:v>
                </c:pt>
                <c:pt idx="437">
                  <c:v>15.228801927246804</c:v>
                </c:pt>
                <c:pt idx="438">
                  <c:v>15.22822973472362</c:v>
                </c:pt>
                <c:pt idx="439">
                  <c:v>15.227659832288577</c:v>
                </c:pt>
                <c:pt idx="440">
                  <c:v>15.227092230139849</c:v>
                </c:pt>
                <c:pt idx="441">
                  <c:v>15.226526938199235</c:v>
                </c:pt>
                <c:pt idx="442">
                  <c:v>15.225963966115664</c:v>
                </c:pt>
                <c:pt idx="443">
                  <c:v>15.225403323268495</c:v>
                </c:pt>
                <c:pt idx="444">
                  <c:v>15.224845018770793</c:v>
                </c:pt>
                <c:pt idx="445">
                  <c:v>15.224289061472728</c:v>
                </c:pt>
                <c:pt idx="446">
                  <c:v>15.223735459964693</c:v>
                </c:pt>
                <c:pt idx="447">
                  <c:v>15.22318422258062</c:v>
                </c:pt>
                <c:pt idx="448">
                  <c:v>15.22263535740116</c:v>
                </c:pt>
                <c:pt idx="449">
                  <c:v>15.222088872256801</c:v>
                </c:pt>
                <c:pt idx="450">
                  <c:v>15.221544774731012</c:v>
                </c:pt>
                <c:pt idx="451">
                  <c:v>15.221003072163363</c:v>
                </c:pt>
                <c:pt idx="452">
                  <c:v>15.220463771652536</c:v>
                </c:pt>
                <c:pt idx="453">
                  <c:v>15.21992688005942</c:v>
                </c:pt>
                <c:pt idx="454">
                  <c:v>15.219392404010023</c:v>
                </c:pt>
                <c:pt idx="455">
                  <c:v>15.218860349898588</c:v>
                </c:pt>
                <c:pt idx="456">
                  <c:v>15.21833072389034</c:v>
                </c:pt>
                <c:pt idx="457">
                  <c:v>15.217803531924567</c:v>
                </c:pt>
                <c:pt idx="458">
                  <c:v>15.217278779717436</c:v>
                </c:pt>
                <c:pt idx="459">
                  <c:v>15.216756472764859</c:v>
                </c:pt>
                <c:pt idx="460">
                  <c:v>15.216236616345258</c:v>
                </c:pt>
                <c:pt idx="461">
                  <c:v>15.21571921552245</c:v>
                </c:pt>
                <c:pt idx="462">
                  <c:v>15.215204275148398</c:v>
                </c:pt>
                <c:pt idx="463">
                  <c:v>15.214691799865832</c:v>
                </c:pt>
                <c:pt idx="464">
                  <c:v>15.21418179411118</c:v>
                </c:pt>
                <c:pt idx="465">
                  <c:v>15.213674262117038</c:v>
                </c:pt>
                <c:pt idx="466">
                  <c:v>15.213169207914955</c:v>
                </c:pt>
                <c:pt idx="467">
                  <c:v>15.212666635338024</c:v>
                </c:pt>
                <c:pt idx="468">
                  <c:v>15.212166548023443</c:v>
                </c:pt>
                <c:pt idx="469">
                  <c:v>15.211668949415191</c:v>
                </c:pt>
                <c:pt idx="470">
                  <c:v>15.211173842766467</c:v>
                </c:pt>
                <c:pt idx="471">
                  <c:v>15.210681231142331</c:v>
                </c:pt>
                <c:pt idx="472">
                  <c:v>15.210191117422035</c:v>
                </c:pt>
                <c:pt idx="473">
                  <c:v>15.209703504301707</c:v>
                </c:pt>
                <c:pt idx="474">
                  <c:v>15.209218394296609</c:v>
                </c:pt>
                <c:pt idx="475">
                  <c:v>15.208735789743667</c:v>
                </c:pt>
                <c:pt idx="476">
                  <c:v>15.20825569280384</c:v>
                </c:pt>
                <c:pt idx="477">
                  <c:v>15.207778105464476</c:v>
                </c:pt>
                <c:pt idx="478">
                  <c:v>15.207303029541674</c:v>
                </c:pt>
                <c:pt idx="479">
                  <c:v>15.206830466682607</c:v>
                </c:pt>
                <c:pt idx="480">
                  <c:v>15.206360418367826</c:v>
                </c:pt>
                <c:pt idx="481">
                  <c:v>15.205892885913519</c:v>
                </c:pt>
                <c:pt idx="482">
                  <c:v>15.205427870473764</c:v>
                </c:pt>
                <c:pt idx="483">
                  <c:v>15.204965373042789</c:v>
                </c:pt>
                <c:pt idx="484">
                  <c:v>15.204505394457124</c:v>
                </c:pt>
                <c:pt idx="485">
                  <c:v>15.204047935397845</c:v>
                </c:pt>
                <c:pt idx="486">
                  <c:v>15.203592996392668</c:v>
                </c:pt>
                <c:pt idx="487">
                  <c:v>15.203140577818154</c:v>
                </c:pt>
                <c:pt idx="488">
                  <c:v>15.202690679901742</c:v>
                </c:pt>
                <c:pt idx="489">
                  <c:v>15.202243302723929</c:v>
                </c:pt>
                <c:pt idx="490">
                  <c:v>15.201798446220272</c:v>
                </c:pt>
                <c:pt idx="491">
                  <c:v>15.201356110183495</c:v>
                </c:pt>
                <c:pt idx="492">
                  <c:v>15.200916294265433</c:v>
                </c:pt>
                <c:pt idx="493">
                  <c:v>15.20047899797914</c:v>
                </c:pt>
                <c:pt idx="494">
                  <c:v>15.200044220700825</c:v>
                </c:pt>
                <c:pt idx="495">
                  <c:v>15.199611961671767</c:v>
                </c:pt>
                <c:pt idx="496">
                  <c:v>15.199182220000317</c:v>
                </c:pt>
                <c:pt idx="497">
                  <c:v>15.198754994663899</c:v>
                </c:pt>
                <c:pt idx="498">
                  <c:v>15.198330284510675</c:v>
                </c:pt>
                <c:pt idx="499">
                  <c:v>15.197908088261713</c:v>
                </c:pt>
                <c:pt idx="500">
                  <c:v>15.197488404512605</c:v>
                </c:pt>
                <c:pt idx="501">
                  <c:v>15.197071231735503</c:v>
                </c:pt>
                <c:pt idx="502">
                  <c:v>15.196656568280797</c:v>
                </c:pt>
                <c:pt idx="503">
                  <c:v>15.196244412379013</c:v>
                </c:pt>
                <c:pt idx="504">
                  <c:v>15.195834762142525</c:v>
                </c:pt>
                <c:pt idx="505">
                  <c:v>15.195427615567404</c:v>
                </c:pt>
                <c:pt idx="506">
                  <c:v>15.195022970535055</c:v>
                </c:pt>
                <c:pt idx="507">
                  <c:v>15.194620824814088</c:v>
                </c:pt>
                <c:pt idx="508">
                  <c:v>15.194221176061863</c:v>
                </c:pt>
                <c:pt idx="509">
                  <c:v>15.19382402182632</c:v>
                </c:pt>
                <c:pt idx="510">
                  <c:v>15.193429359547572</c:v>
                </c:pt>
                <c:pt idx="511">
                  <c:v>15.1930371865596</c:v>
                </c:pt>
                <c:pt idx="512">
                  <c:v>15.19264750009186</c:v>
                </c:pt>
                <c:pt idx="513">
                  <c:v>15.192260297270943</c:v>
                </c:pt>
                <c:pt idx="514">
                  <c:v>15.191875575122094</c:v>
                </c:pt>
                <c:pt idx="515">
                  <c:v>15.191493330570903</c:v>
                </c:pt>
                <c:pt idx="516">
                  <c:v>15.191113560444801</c:v>
                </c:pt>
                <c:pt idx="517">
                  <c:v>15.190736261474624</c:v>
                </c:pt>
                <c:pt idx="518">
                  <c:v>15.190361430296173</c:v>
                </c:pt>
                <c:pt idx="519">
                  <c:v>15.189989063451703</c:v>
                </c:pt>
                <c:pt idx="520">
                  <c:v>15.189619157391432</c:v>
                </c:pt>
                <c:pt idx="521">
                  <c:v>15.189251708475027</c:v>
                </c:pt>
                <c:pt idx="522">
                  <c:v>15.188886712973027</c:v>
                </c:pt>
                <c:pt idx="523">
                  <c:v>15.188524167068419</c:v>
                </c:pt>
                <c:pt idx="524">
                  <c:v>15.188164066857922</c:v>
                </c:pt>
                <c:pt idx="525">
                  <c:v>15.187806408353467</c:v>
                </c:pt>
                <c:pt idx="526">
                  <c:v>15.187451187483703</c:v>
                </c:pt>
                <c:pt idx="527">
                  <c:v>15.187098400095177</c:v>
                </c:pt>
                <c:pt idx="528">
                  <c:v>15.186748041953923</c:v>
                </c:pt>
                <c:pt idx="529">
                  <c:v>15.186400108746634</c:v>
                </c:pt>
                <c:pt idx="530">
                  <c:v>15.186054596082133</c:v>
                </c:pt>
                <c:pt idx="531">
                  <c:v>15.185711499492704</c:v>
                </c:pt>
                <c:pt idx="532">
                  <c:v>15.185370814435274</c:v>
                </c:pt>
                <c:pt idx="533">
                  <c:v>15.185032536292864</c:v>
                </c:pt>
                <c:pt idx="534">
                  <c:v>15.184696660375764</c:v>
                </c:pt>
                <c:pt idx="535">
                  <c:v>15.184363181922933</c:v>
                </c:pt>
                <c:pt idx="536">
                  <c:v>15.184032096103039</c:v>
                </c:pt>
                <c:pt idx="537">
                  <c:v>15.183703398015979</c:v>
                </c:pt>
                <c:pt idx="538">
                  <c:v>15.183377082693838</c:v>
                </c:pt>
                <c:pt idx="539">
                  <c:v>15.18305314510231</c:v>
                </c:pt>
                <c:pt idx="540">
                  <c:v>15.182731580141763</c:v>
                </c:pt>
                <c:pt idx="541">
                  <c:v>15.182412382648502</c:v>
                </c:pt>
                <c:pt idx="542">
                  <c:v>15.182095547395956</c:v>
                </c:pt>
                <c:pt idx="543">
                  <c:v>15.181781069095713</c:v>
                </c:pt>
                <c:pt idx="544">
                  <c:v>15.181468942398846</c:v>
                </c:pt>
                <c:pt idx="545">
                  <c:v>15.181159161896884</c:v>
                </c:pt>
                <c:pt idx="546">
                  <c:v>15.180851722123091</c:v>
                </c:pt>
                <c:pt idx="547">
                  <c:v>15.180546617553393</c:v>
                </c:pt>
                <c:pt idx="548">
                  <c:v>15.180243842607677</c:v>
                </c:pt>
                <c:pt idx="549">
                  <c:v>15.179943391650653</c:v>
                </c:pt>
                <c:pt idx="550">
                  <c:v>15.179645258993158</c:v>
                </c:pt>
                <c:pt idx="551">
                  <c:v>15.179349438893031</c:v>
                </c:pt>
                <c:pt idx="552">
                  <c:v>15.17905592555624</c:v>
                </c:pt>
                <c:pt idx="553">
                  <c:v>15.178764713137905</c:v>
                </c:pt>
                <c:pt idx="554">
                  <c:v>15.178475795743317</c:v>
                </c:pt>
                <c:pt idx="555">
                  <c:v>15.178189167428989</c:v>
                </c:pt>
                <c:pt idx="556">
                  <c:v>15.177904822203558</c:v>
                </c:pt>
                <c:pt idx="557">
                  <c:v>15.177622754028874</c:v>
                </c:pt>
                <c:pt idx="558">
                  <c:v>15.177342956820961</c:v>
                </c:pt>
                <c:pt idx="559">
                  <c:v>15.177065424450852</c:v>
                </c:pt>
                <c:pt idx="560">
                  <c:v>15.1767901507458</c:v>
                </c:pt>
                <c:pt idx="561">
                  <c:v>15.17651712948993</c:v>
                </c:pt>
                <c:pt idx="562">
                  <c:v>15.176246354425382</c:v>
                </c:pt>
                <c:pt idx="563">
                  <c:v>15.17597781925315</c:v>
                </c:pt>
                <c:pt idx="564">
                  <c:v>15.175711517633971</c:v>
                </c:pt>
                <c:pt idx="565">
                  <c:v>15.175447443189306</c:v>
                </c:pt>
                <c:pt idx="566">
                  <c:v>15.175185589502128</c:v>
                </c:pt>
                <c:pt idx="567">
                  <c:v>15.174925950117867</c:v>
                </c:pt>
                <c:pt idx="568">
                  <c:v>15.174668518545275</c:v>
                </c:pt>
                <c:pt idx="569">
                  <c:v>15.174413288257217</c:v>
                </c:pt>
                <c:pt idx="570">
                  <c:v>15.174160252691603</c:v>
                </c:pt>
                <c:pt idx="571">
                  <c:v>15.173909405252207</c:v>
                </c:pt>
                <c:pt idx="572">
                  <c:v>15.173660739309437</c:v>
                </c:pt>
                <c:pt idx="573">
                  <c:v>15.173414248201244</c:v>
                </c:pt>
                <c:pt idx="574">
                  <c:v>15.173169925233809</c:v>
                </c:pt>
                <c:pt idx="575">
                  <c:v>15.172927763682464</c:v>
                </c:pt>
                <c:pt idx="576">
                  <c:v>15.172687756792413</c:v>
                </c:pt>
                <c:pt idx="577">
                  <c:v>15.172449897779504</c:v>
                </c:pt>
                <c:pt idx="578">
                  <c:v>15.172214179831055</c:v>
                </c:pt>
                <c:pt idx="579">
                  <c:v>15.171980596106515</c:v>
                </c:pt>
                <c:pt idx="580">
                  <c:v>15.171749139738356</c:v>
                </c:pt>
                <c:pt idx="581">
                  <c:v>15.171519803832666</c:v>
                </c:pt>
                <c:pt idx="582">
                  <c:v>15.171292581469963</c:v>
                </c:pt>
                <c:pt idx="583">
                  <c:v>15.171067465705956</c:v>
                </c:pt>
                <c:pt idx="584">
                  <c:v>15.170844449572151</c:v>
                </c:pt>
                <c:pt idx="585">
                  <c:v>15.170623526076632</c:v>
                </c:pt>
                <c:pt idx="586">
                  <c:v>15.170404688204719</c:v>
                </c:pt>
                <c:pt idx="587">
                  <c:v>15.170187928919754</c:v>
                </c:pt>
                <c:pt idx="588">
                  <c:v>15.169973241163603</c:v>
                </c:pt>
                <c:pt idx="589">
                  <c:v>15.169760617857509</c:v>
                </c:pt>
                <c:pt idx="590">
                  <c:v>15.169550051902636</c:v>
                </c:pt>
                <c:pt idx="591">
                  <c:v>15.16934153618077</c:v>
                </c:pt>
                <c:pt idx="592">
                  <c:v>15.169135063554972</c:v>
                </c:pt>
                <c:pt idx="593">
                  <c:v>15.168930626870214</c:v>
                </c:pt>
                <c:pt idx="594">
                  <c:v>15.168728218953941</c:v>
                </c:pt>
                <c:pt idx="595">
                  <c:v>15.16852783261684</c:v>
                </c:pt>
                <c:pt idx="596">
                  <c:v>15.168329460653297</c:v>
                </c:pt>
                <c:pt idx="597">
                  <c:v>15.168133095842107</c:v>
                </c:pt>
                <c:pt idx="598">
                  <c:v>15.167938730947018</c:v>
                </c:pt>
                <c:pt idx="599">
                  <c:v>15.167746358717382</c:v>
                </c:pt>
                <c:pt idx="600">
                  <c:v>15.16755597188868</c:v>
                </c:pt>
                <c:pt idx="601">
                  <c:v>15.16736756318311</c:v>
                </c:pt>
                <c:pt idx="602">
                  <c:v>15.167181125310215</c:v>
                </c:pt>
                <c:pt idx="603">
                  <c:v>15.166996650967345</c:v>
                </c:pt>
                <c:pt idx="604">
                  <c:v>15.166814132840267</c:v>
                </c:pt>
                <c:pt idx="605">
                  <c:v>15.166633563603771</c:v>
                </c:pt>
                <c:pt idx="606">
                  <c:v>15.166454935922079</c:v>
                </c:pt>
                <c:pt idx="607">
                  <c:v>15.166278242449494</c:v>
                </c:pt>
                <c:pt idx="608">
                  <c:v>15.166103475830873</c:v>
                </c:pt>
                <c:pt idx="609">
                  <c:v>15.165930628702107</c:v>
                </c:pt>
                <c:pt idx="610">
                  <c:v>15.165759693690784</c:v>
                </c:pt>
                <c:pt idx="611">
                  <c:v>15.165590663416516</c:v>
                </c:pt>
                <c:pt idx="612">
                  <c:v>15.165423530491505</c:v>
                </c:pt>
                <c:pt idx="613">
                  <c:v>15.165258287521111</c:v>
                </c:pt>
                <c:pt idx="614">
                  <c:v>15.165094927104207</c:v>
                </c:pt>
                <c:pt idx="615">
                  <c:v>15.164933441833783</c:v>
                </c:pt>
                <c:pt idx="616">
                  <c:v>15.164773824297351</c:v>
                </c:pt>
                <c:pt idx="617">
                  <c:v>15.164616067077375</c:v>
                </c:pt>
                <c:pt idx="618">
                  <c:v>15.164460162751814</c:v>
                </c:pt>
                <c:pt idx="619">
                  <c:v>15.164306103894543</c:v>
                </c:pt>
                <c:pt idx="620">
                  <c:v>15.164153883075837</c:v>
                </c:pt>
                <c:pt idx="621">
                  <c:v>15.164003492862687</c:v>
                </c:pt>
                <c:pt idx="622">
                  <c:v>15.163854925819397</c:v>
                </c:pt>
                <c:pt idx="623">
                  <c:v>15.163708174507939</c:v>
                </c:pt>
                <c:pt idx="624">
                  <c:v>15.163563231488354</c:v>
                </c:pt>
                <c:pt idx="625">
                  <c:v>15.163420089319214</c:v>
                </c:pt>
                <c:pt idx="626">
                  <c:v>15.163278740558006</c:v>
                </c:pt>
                <c:pt idx="627">
                  <c:v>15.163139177761575</c:v>
                </c:pt>
                <c:pt idx="628">
                  <c:v>15.163001393486475</c:v>
                </c:pt>
                <c:pt idx="629">
                  <c:v>15.162865380289436</c:v>
                </c:pt>
                <c:pt idx="630">
                  <c:v>15.162731130727657</c:v>
                </c:pt>
                <c:pt idx="631">
                  <c:v>15.162598637359292</c:v>
                </c:pt>
                <c:pt idx="632">
                  <c:v>15.162467892743736</c:v>
                </c:pt>
                <c:pt idx="633">
                  <c:v>15.162338889442095</c:v>
                </c:pt>
                <c:pt idx="634">
                  <c:v>15.162211620017452</c:v>
                </c:pt>
                <c:pt idx="635">
                  <c:v>15.16208607703533</c:v>
                </c:pt>
                <c:pt idx="636">
                  <c:v>15.161962253063987</c:v>
                </c:pt>
                <c:pt idx="637">
                  <c:v>15.161840140674766</c:v>
                </c:pt>
                <c:pt idx="638">
                  <c:v>15.161719732442492</c:v>
                </c:pt>
                <c:pt idx="639">
                  <c:v>15.161601020945747</c:v>
                </c:pt>
                <c:pt idx="640">
                  <c:v>15.161483998767311</c:v>
                </c:pt>
                <c:pt idx="641">
                  <c:v>15.161368658494379</c:v>
                </c:pt>
                <c:pt idx="642">
                  <c:v>15.161254992718941</c:v>
                </c:pt>
                <c:pt idx="643">
                  <c:v>15.161142994038102</c:v>
                </c:pt>
                <c:pt idx="644">
                  <c:v>15.161032655054463</c:v>
                </c:pt>
                <c:pt idx="645">
                  <c:v>15.160923968376295</c:v>
                </c:pt>
                <c:pt idx="646">
                  <c:v>15.160816926617994</c:v>
                </c:pt>
                <c:pt idx="647">
                  <c:v>15.160711522400238</c:v>
                </c:pt>
                <c:pt idx="648">
                  <c:v>15.160607748350486</c:v>
                </c:pt>
                <c:pt idx="649">
                  <c:v>15.160505597103047</c:v>
                </c:pt>
                <c:pt idx="650">
                  <c:v>15.160405061299564</c:v>
                </c:pt>
                <c:pt idx="651">
                  <c:v>15.160306133589163</c:v>
                </c:pt>
                <c:pt idx="652">
                  <c:v>15.160208806628784</c:v>
                </c:pt>
                <c:pt idx="653">
                  <c:v>15.160113073083515</c:v>
                </c:pt>
                <c:pt idx="654">
                  <c:v>15.160018925626773</c:v>
                </c:pt>
                <c:pt idx="655">
                  <c:v>15.159926356940634</c:v>
                </c:pt>
                <c:pt idx="656">
                  <c:v>15.159835359716078</c:v>
                </c:pt>
                <c:pt idx="657">
                  <c:v>15.159745926653233</c:v>
                </c:pt>
                <c:pt idx="658">
                  <c:v>15.159658050461644</c:v>
                </c:pt>
                <c:pt idx="659">
                  <c:v>15.159571723860598</c:v>
                </c:pt>
                <c:pt idx="660">
                  <c:v>15.159486939579224</c:v>
                </c:pt>
                <c:pt idx="661">
                  <c:v>15.159403690356843</c:v>
                </c:pt>
                <c:pt idx="662">
                  <c:v>15.159321968943228</c:v>
                </c:pt>
                <c:pt idx="663">
                  <c:v>15.159241768098752</c:v>
                </c:pt>
                <c:pt idx="664">
                  <c:v>15.159163080594684</c:v>
                </c:pt>
                <c:pt idx="665">
                  <c:v>15.159085899213398</c:v>
                </c:pt>
                <c:pt idx="666">
                  <c:v>15.159010216748637</c:v>
                </c:pt>
                <c:pt idx="667">
                  <c:v>15.15893602600562</c:v>
                </c:pt>
                <c:pt idx="668">
                  <c:v>15.158863319801409</c:v>
                </c:pt>
                <c:pt idx="669">
                  <c:v>15.158792090965022</c:v>
                </c:pt>
                <c:pt idx="670">
                  <c:v>15.158722332337726</c:v>
                </c:pt>
                <c:pt idx="671">
                  <c:v>15.158654036773168</c:v>
                </c:pt>
                <c:pt idx="672">
                  <c:v>15.158587197137541</c:v>
                </c:pt>
                <c:pt idx="673">
                  <c:v>15.158521806309944</c:v>
                </c:pt>
                <c:pt idx="674">
                  <c:v>15.158457857182439</c:v>
                </c:pt>
                <c:pt idx="675">
                  <c:v>15.158395342660302</c:v>
                </c:pt>
                <c:pt idx="676">
                  <c:v>15.158334255662197</c:v>
                </c:pt>
                <c:pt idx="677">
                  <c:v>15.158274589120357</c:v>
                </c:pt>
                <c:pt idx="678">
                  <c:v>15.1582163359808</c:v>
                </c:pt>
                <c:pt idx="679">
                  <c:v>15.15815948920347</c:v>
                </c:pt>
                <c:pt idx="680">
                  <c:v>15.15810404176241</c:v>
                </c:pt>
                <c:pt idx="681">
                  <c:v>15.158049986646006</c:v>
                </c:pt>
                <c:pt idx="682">
                  <c:v>15.157997316857053</c:v>
                </c:pt>
                <c:pt idx="683">
                  <c:v>15.157946025413027</c:v>
                </c:pt>
                <c:pt idx="684">
                  <c:v>15.157896105346168</c:v>
                </c:pt>
                <c:pt idx="685">
                  <c:v>15.157847549703707</c:v>
                </c:pt>
                <c:pt idx="686">
                  <c:v>15.157800351547923</c:v>
                </c:pt>
                <c:pt idx="687">
                  <c:v>15.157754503956422</c:v>
                </c:pt>
                <c:pt idx="688">
                  <c:v>15.15771000002224</c:v>
                </c:pt>
                <c:pt idx="689">
                  <c:v>15.157666832853934</c:v>
                </c:pt>
                <c:pt idx="690">
                  <c:v>15.157624995575848</c:v>
                </c:pt>
                <c:pt idx="691">
                  <c:v>15.157584481328135</c:v>
                </c:pt>
                <c:pt idx="692">
                  <c:v>15.157545283266959</c:v>
                </c:pt>
                <c:pt idx="693">
                  <c:v>15.157507394564673</c:v>
                </c:pt>
                <c:pt idx="694">
                  <c:v>15.157470808409856</c:v>
                </c:pt>
                <c:pt idx="695">
                  <c:v>15.1574355180075</c:v>
                </c:pt>
                <c:pt idx="696">
                  <c:v>15.157401516579206</c:v>
                </c:pt>
                <c:pt idx="697">
                  <c:v>15.157368797363135</c:v>
                </c:pt>
                <c:pt idx="698">
                  <c:v>15.157337353614352</c:v>
                </c:pt>
                <c:pt idx="699">
                  <c:v>15.157307178604773</c:v>
                </c:pt>
                <c:pt idx="700">
                  <c:v>15.157278265623342</c:v>
                </c:pt>
                <c:pt idx="701">
                  <c:v>15.157250607976192</c:v>
                </c:pt>
                <c:pt idx="702">
                  <c:v>15.157224198986707</c:v>
                </c:pt>
                <c:pt idx="703">
                  <c:v>15.15719903199566</c:v>
                </c:pt>
                <c:pt idx="704">
                  <c:v>15.15717510036132</c:v>
                </c:pt>
                <c:pt idx="705">
                  <c:v>15.157152397459516</c:v>
                </c:pt>
                <c:pt idx="706">
                  <c:v>15.157130916683803</c:v>
                </c:pt>
                <c:pt idx="707">
                  <c:v>15.157110651445539</c:v>
                </c:pt>
                <c:pt idx="708">
                  <c:v>15.157091595173998</c:v>
                </c:pt>
                <c:pt idx="709">
                  <c:v>15.157073741316452</c:v>
                </c:pt>
                <c:pt idx="710">
                  <c:v>15.157057083338277</c:v>
                </c:pt>
                <c:pt idx="711">
                  <c:v>15.157041614722978</c:v>
                </c:pt>
                <c:pt idx="712">
                  <c:v>15.15702732897244</c:v>
                </c:pt>
                <c:pt idx="713">
                  <c:v>15.157014219606868</c:v>
                </c:pt>
                <c:pt idx="714">
                  <c:v>15.157002280164921</c:v>
                </c:pt>
                <c:pt idx="715">
                  <c:v>15.156991504203843</c:v>
                </c:pt>
                <c:pt idx="716">
                  <c:v>15.156981885299414</c:v>
                </c:pt>
                <c:pt idx="717">
                  <c:v>15.156973417046228</c:v>
                </c:pt>
                <c:pt idx="718">
                  <c:v>15.156966093057612</c:v>
                </c:pt>
                <c:pt idx="719">
                  <c:v>15.156959906965749</c:v>
                </c:pt>
                <c:pt idx="720">
                  <c:v>15.156954852421766</c:v>
                </c:pt>
                <c:pt idx="721">
                  <c:v>15.156950923095813</c:v>
                </c:pt>
                <c:pt idx="722">
                  <c:v>15.156948112677092</c:v>
                </c:pt>
                <c:pt idx="723">
                  <c:v>15.156946414873973</c:v>
                </c:pt>
                <c:pt idx="724">
                  <c:v>15.156945823414002</c:v>
                </c:pt>
                <c:pt idx="725">
                  <c:v>15.156946332044097</c:v>
                </c:pt>
                <c:pt idx="726">
                  <c:v>15.156947934530374</c:v>
                </c:pt>
                <c:pt idx="727">
                  <c:v>15.156950624658494</c:v>
                </c:pt>
                <c:pt idx="728">
                  <c:v>15.156954396233457</c:v>
                </c:pt>
                <c:pt idx="729">
                  <c:v>15.156959243079893</c:v>
                </c:pt>
                <c:pt idx="730">
                  <c:v>15.156965159041903</c:v>
                </c:pt>
                <c:pt idx="731">
                  <c:v>15.156972137983281</c:v>
                </c:pt>
                <c:pt idx="732">
                  <c:v>15.156980173787481</c:v>
                </c:pt>
                <c:pt idx="733">
                  <c:v>15.156989260357667</c:v>
                </c:pt>
                <c:pt idx="734">
                  <c:v>15.156999391616832</c:v>
                </c:pt>
                <c:pt idx="735">
                  <c:v>15.157010561507732</c:v>
                </c:pt>
                <c:pt idx="736">
                  <c:v>15.157022763993023</c:v>
                </c:pt>
                <c:pt idx="737">
                  <c:v>15.15703599305529</c:v>
                </c:pt>
                <c:pt idx="738">
                  <c:v>15.157050242697023</c:v>
                </c:pt>
                <c:pt idx="739">
                  <c:v>15.157065506940782</c:v>
                </c:pt>
                <c:pt idx="740">
                  <c:v>15.157081779829063</c:v>
                </c:pt>
                <c:pt idx="741">
                  <c:v>15.157099055424549</c:v>
                </c:pt>
                <c:pt idx="742">
                  <c:v>15.157117327809932</c:v>
                </c:pt>
                <c:pt idx="743">
                  <c:v>15.157136591088104</c:v>
                </c:pt>
                <c:pt idx="744">
                  <c:v>15.157156839382102</c:v>
                </c:pt>
                <c:pt idx="745">
                  <c:v>15.157178066835186</c:v>
                </c:pt>
                <c:pt idx="746">
                  <c:v>15.157200267610804</c:v>
                </c:pt>
                <c:pt idx="747">
                  <c:v>15.157223435892764</c:v>
                </c:pt>
                <c:pt idx="748">
                  <c:v>15.157247565885058</c:v>
                </c:pt>
                <c:pt idx="749">
                  <c:v>15.157272651812059</c:v>
                </c:pt>
                <c:pt idx="750">
                  <c:v>15.157298687918463</c:v>
                </c:pt>
                <c:pt idx="751">
                  <c:v>15.157325668469323</c:v>
                </c:pt>
                <c:pt idx="752">
                  <c:v>15.157353587750077</c:v>
                </c:pt>
                <c:pt idx="753">
                  <c:v>15.15738244006657</c:v>
                </c:pt>
                <c:pt idx="754">
                  <c:v>15.157412219745069</c:v>
                </c:pt>
                <c:pt idx="755">
                  <c:v>15.157442921132303</c:v>
                </c:pt>
                <c:pt idx="756">
                  <c:v>15.157474538595373</c:v>
                </c:pt>
                <c:pt idx="757">
                  <c:v>15.15750706652199</c:v>
                </c:pt>
                <c:pt idx="758">
                  <c:v>15.157540499320209</c:v>
                </c:pt>
                <c:pt idx="759">
                  <c:v>15.157574831418685</c:v>
                </c:pt>
                <c:pt idx="760">
                  <c:v>15.157610057266503</c:v>
                </c:pt>
                <c:pt idx="761">
                  <c:v>15.157646171333351</c:v>
                </c:pt>
                <c:pt idx="762">
                  <c:v>15.15768316810937</c:v>
                </c:pt>
                <c:pt idx="763">
                  <c:v>15.157721042105265</c:v>
                </c:pt>
                <c:pt idx="764">
                  <c:v>15.157759787852276</c:v>
                </c:pt>
                <c:pt idx="765">
                  <c:v>15.157799399902206</c:v>
                </c:pt>
                <c:pt idx="766">
                  <c:v>15.157839872827372</c:v>
                </c:pt>
                <c:pt idx="767">
                  <c:v>15.157881201220702</c:v>
                </c:pt>
                <c:pt idx="768">
                  <c:v>15.157923379695637</c:v>
                </c:pt>
                <c:pt idx="769">
                  <c:v>15.157966402886181</c:v>
                </c:pt>
                <c:pt idx="770">
                  <c:v>15.158010265446897</c:v>
                </c:pt>
                <c:pt idx="771">
                  <c:v>15.158054962052914</c:v>
                </c:pt>
                <c:pt idx="772">
                  <c:v>15.158100487399896</c:v>
                </c:pt>
                <c:pt idx="773">
                  <c:v>15.158146836204089</c:v>
                </c:pt>
                <c:pt idx="774">
                  <c:v>15.15819400320224</c:v>
                </c:pt>
                <c:pt idx="775">
                  <c:v>15.158241983151699</c:v>
                </c:pt>
                <c:pt idx="776">
                  <c:v>15.158290770830284</c:v>
                </c:pt>
                <c:pt idx="777">
                  <c:v>15.158340361036405</c:v>
                </c:pt>
                <c:pt idx="778">
                  <c:v>15.158390748588912</c:v>
                </c:pt>
                <c:pt idx="779">
                  <c:v>15.158441928327271</c:v>
                </c:pt>
                <c:pt idx="780">
                  <c:v>15.15849389511137</c:v>
                </c:pt>
                <c:pt idx="781">
                  <c:v>15.158546643821591</c:v>
                </c:pt>
                <c:pt idx="782">
                  <c:v>15.158600169358859</c:v>
                </c:pt>
                <c:pt idx="783">
                  <c:v>15.158654466644483</c:v>
                </c:pt>
                <c:pt idx="784">
                  <c:v>15.158709530620307</c:v>
                </c:pt>
                <c:pt idx="785">
                  <c:v>15.158765356248537</c:v>
                </c:pt>
                <c:pt idx="786">
                  <c:v>15.158821938511856</c:v>
                </c:pt>
                <c:pt idx="787">
                  <c:v>15.158879272413328</c:v>
                </c:pt>
                <c:pt idx="788">
                  <c:v>15.15893735297642</c:v>
                </c:pt>
                <c:pt idx="789">
                  <c:v>15.15899617524501</c:v>
                </c:pt>
                <c:pt idx="790">
                  <c:v>15.159055734283244</c:v>
                </c:pt>
                <c:pt idx="791">
                  <c:v>15.159116025175678</c:v>
                </c:pt>
                <c:pt idx="792">
                  <c:v>15.15917704302716</c:v>
                </c:pt>
                <c:pt idx="793">
                  <c:v>15.159238782962813</c:v>
                </c:pt>
                <c:pt idx="794">
                  <c:v>15.159301240128119</c:v>
                </c:pt>
                <c:pt idx="795">
                  <c:v>15.159364409688703</c:v>
                </c:pt>
                <c:pt idx="796">
                  <c:v>15.159428286830456</c:v>
                </c:pt>
                <c:pt idx="797">
                  <c:v>15.15949286675955</c:v>
                </c:pt>
                <c:pt idx="798">
                  <c:v>15.159558144702224</c:v>
                </c:pt>
                <c:pt idx="799">
                  <c:v>15.159624115904947</c:v>
                </c:pt>
                <c:pt idx="800">
                  <c:v>15.159690775634328</c:v>
                </c:pt>
                <c:pt idx="801">
                  <c:v>15.159758119177024</c:v>
                </c:pt>
                <c:pt idx="802">
                  <c:v>15.159826141839815</c:v>
                </c:pt>
                <c:pt idx="803">
                  <c:v>15.159894838949505</c:v>
                </c:pt>
                <c:pt idx="804">
                  <c:v>15.159964205852972</c:v>
                </c:pt>
                <c:pt idx="805">
                  <c:v>15.160034237917031</c:v>
                </c:pt>
                <c:pt idx="806">
                  <c:v>15.160104930528483</c:v>
                </c:pt>
                <c:pt idx="807">
                  <c:v>15.160176279094074</c:v>
                </c:pt>
                <c:pt idx="808">
                  <c:v>15.160248279040456</c:v>
                </c:pt>
                <c:pt idx="809">
                  <c:v>15.160320925814119</c:v>
                </c:pt>
                <c:pt idx="810">
                  <c:v>15.160394214881446</c:v>
                </c:pt>
                <c:pt idx="811">
                  <c:v>15.1604681417286</c:v>
                </c:pt>
                <c:pt idx="812">
                  <c:v>15.160542701861512</c:v>
                </c:pt>
                <c:pt idx="813">
                  <c:v>15.160617890805895</c:v>
                </c:pt>
                <c:pt idx="814">
                  <c:v>15.160693704107109</c:v>
                </c:pt>
                <c:pt idx="815">
                  <c:v>15.160770137330237</c:v>
                </c:pt>
                <c:pt idx="816">
                  <c:v>15.160847186059989</c:v>
                </c:pt>
                <c:pt idx="817">
                  <c:v>15.160924845900702</c:v>
                </c:pt>
                <c:pt idx="818">
                  <c:v>15.161003112476234</c:v>
                </c:pt>
                <c:pt idx="819">
                  <c:v>15.161081981430002</c:v>
                </c:pt>
                <c:pt idx="820">
                  <c:v>15.161161448424899</c:v>
                </c:pt>
                <c:pt idx="821">
                  <c:v>15.161241509143309</c:v>
                </c:pt>
                <c:pt idx="822">
                  <c:v>15.161322159287028</c:v>
                </c:pt>
                <c:pt idx="823">
                  <c:v>15.161403394577189</c:v>
                </c:pt>
                <c:pt idx="824">
                  <c:v>15.161485210754311</c:v>
                </c:pt>
                <c:pt idx="825">
                  <c:v>15.161567603578208</c:v>
                </c:pt>
                <c:pt idx="826">
                  <c:v>15.161650568827923</c:v>
                </c:pt>
                <c:pt idx="827">
                  <c:v>15.161734102301793</c:v>
                </c:pt>
                <c:pt idx="828">
                  <c:v>15.161818199817279</c:v>
                </c:pt>
                <c:pt idx="829">
                  <c:v>15.161902857210974</c:v>
                </c:pt>
                <c:pt idx="830">
                  <c:v>15.161988070338616</c:v>
                </c:pt>
                <c:pt idx="831">
                  <c:v>15.162073835074974</c:v>
                </c:pt>
                <c:pt idx="832">
                  <c:v>15.16216014731382</c:v>
                </c:pt>
                <c:pt idx="833">
                  <c:v>15.162247002967955</c:v>
                </c:pt>
                <c:pt idx="834">
                  <c:v>15.162334397969058</c:v>
                </c:pt>
                <c:pt idx="835">
                  <c:v>15.162422328267677</c:v>
                </c:pt>
                <c:pt idx="836">
                  <c:v>15.162510789833284</c:v>
                </c:pt>
                <c:pt idx="837">
                  <c:v>15.162599778654062</c:v>
                </c:pt>
                <c:pt idx="838">
                  <c:v>15.162689290736985</c:v>
                </c:pt>
                <c:pt idx="839">
                  <c:v>15.162779322107767</c:v>
                </c:pt>
                <c:pt idx="840">
                  <c:v>15.16286986881077</c:v>
                </c:pt>
                <c:pt idx="841">
                  <c:v>15.162960926908919</c:v>
                </c:pt>
                <c:pt idx="842">
                  <c:v>15.163052492483796</c:v>
                </c:pt>
                <c:pt idx="843">
                  <c:v>15.163144561635455</c:v>
                </c:pt>
                <c:pt idx="844">
                  <c:v>15.163237130482488</c:v>
                </c:pt>
                <c:pt idx="845">
                  <c:v>15.163330195161828</c:v>
                </c:pt>
                <c:pt idx="846">
                  <c:v>15.163423751828887</c:v>
                </c:pt>
                <c:pt idx="847">
                  <c:v>15.163517796657411</c:v>
                </c:pt>
                <c:pt idx="848">
                  <c:v>15.163612325839381</c:v>
                </c:pt>
                <c:pt idx="849">
                  <c:v>15.163707335585052</c:v>
                </c:pt>
                <c:pt idx="850">
                  <c:v>15.163802822122907</c:v>
                </c:pt>
                <c:pt idx="851">
                  <c:v>15.163898781699547</c:v>
                </c:pt>
                <c:pt idx="852">
                  <c:v>15.163995210579696</c:v>
                </c:pt>
                <c:pt idx="853">
                  <c:v>15.164092105046079</c:v>
                </c:pt>
                <c:pt idx="854">
                  <c:v>15.164189461399502</c:v>
                </c:pt>
                <c:pt idx="855">
                  <c:v>15.164287275958666</c:v>
                </c:pt>
                <c:pt idx="856">
                  <c:v>15.16438554506021</c:v>
                </c:pt>
                <c:pt idx="857">
                  <c:v>15.164484265058608</c:v>
                </c:pt>
                <c:pt idx="858">
                  <c:v>15.164583432326161</c:v>
                </c:pt>
                <c:pt idx="859">
                  <c:v>15.164683043252891</c:v>
                </c:pt>
                <c:pt idx="860">
                  <c:v>15.16478309424658</c:v>
                </c:pt>
                <c:pt idx="861">
                  <c:v>15.164883581732624</c:v>
                </c:pt>
                <c:pt idx="862">
                  <c:v>15.164984502153999</c:v>
                </c:pt>
                <c:pt idx="863">
                  <c:v>15.165085851971295</c:v>
                </c:pt>
                <c:pt idx="864">
                  <c:v>15.165187627662569</c:v>
                </c:pt>
                <c:pt idx="865">
                  <c:v>15.165289825723338</c:v>
                </c:pt>
                <c:pt idx="866">
                  <c:v>15.165392442666526</c:v>
                </c:pt>
                <c:pt idx="867">
                  <c:v>15.165495475022372</c:v>
                </c:pt>
                <c:pt idx="868">
                  <c:v>15.165598919338464</c:v>
                </c:pt>
                <c:pt idx="869">
                  <c:v>15.165702772179568</c:v>
                </c:pt>
                <c:pt idx="870">
                  <c:v>15.165807030127709</c:v>
                </c:pt>
                <c:pt idx="871">
                  <c:v>15.165911689782007</c:v>
                </c:pt>
                <c:pt idx="872">
                  <c:v>15.166016747758682</c:v>
                </c:pt>
                <c:pt idx="873">
                  <c:v>15.166122200690978</c:v>
                </c:pt>
                <c:pt idx="874">
                  <c:v>15.166228045229179</c:v>
                </c:pt>
                <c:pt idx="875">
                  <c:v>15.166334278040416</c:v>
                </c:pt>
                <c:pt idx="876">
                  <c:v>15.166440895808719</c:v>
                </c:pt>
                <c:pt idx="877">
                  <c:v>15.166547895234995</c:v>
                </c:pt>
                <c:pt idx="878">
                  <c:v>15.166655273036866</c:v>
                </c:pt>
                <c:pt idx="879">
                  <c:v>15.166763025948683</c:v>
                </c:pt>
                <c:pt idx="880">
                  <c:v>15.166871150721462</c:v>
                </c:pt>
                <c:pt idx="881">
                  <c:v>15.166979644122836</c:v>
                </c:pt>
                <c:pt idx="882">
                  <c:v>15.167088502936977</c:v>
                </c:pt>
                <c:pt idx="883">
                  <c:v>15.167197723964598</c:v>
                </c:pt>
                <c:pt idx="884">
                  <c:v>15.167307304022803</c:v>
                </c:pt>
                <c:pt idx="885">
                  <c:v>15.167417239945147</c:v>
                </c:pt>
                <c:pt idx="886">
                  <c:v>15.167527528581481</c:v>
                </c:pt>
                <c:pt idx="887">
                  <c:v>15.167638166798003</c:v>
                </c:pt>
                <c:pt idx="888">
                  <c:v>15.16774915147705</c:v>
                </c:pt>
                <c:pt idx="889">
                  <c:v>15.167860479517238</c:v>
                </c:pt>
                <c:pt idx="890">
                  <c:v>15.167972147833208</c:v>
                </c:pt>
                <c:pt idx="891">
                  <c:v>15.168084153355776</c:v>
                </c:pt>
                <c:pt idx="892">
                  <c:v>15.168196493031694</c:v>
                </c:pt>
                <c:pt idx="893">
                  <c:v>15.1683091638237</c:v>
                </c:pt>
                <c:pt idx="894">
                  <c:v>15.16842216271046</c:v>
                </c:pt>
                <c:pt idx="895">
                  <c:v>15.168535486686441</c:v>
                </c:pt>
                <c:pt idx="896">
                  <c:v>15.168649132761924</c:v>
                </c:pt>
                <c:pt idx="897">
                  <c:v>15.168763097963001</c:v>
                </c:pt>
                <c:pt idx="898">
                  <c:v>15.168877379331347</c:v>
                </c:pt>
                <c:pt idx="899">
                  <c:v>15.168991973924339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380480"/>
        <c:axId val="209382016"/>
      </c:lineChart>
      <c:catAx>
        <c:axId val="209380480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@" sourceLinked="0"/>
        <c:majorTickMark val="out"/>
        <c:minorTickMark val="none"/>
        <c:tickLblPos val="nextTo"/>
        <c:crossAx val="209382016"/>
        <c:crossesAt val="6.5"/>
        <c:auto val="1"/>
        <c:lblAlgn val="ctr"/>
        <c:lblOffset val="100"/>
        <c:tickLblSkip val="126"/>
        <c:tickMarkSkip val="126"/>
        <c:noMultiLvlLbl val="0"/>
      </c:catAx>
      <c:valAx>
        <c:axId val="209382016"/>
        <c:scaling>
          <c:orientation val="minMax"/>
          <c:max val="15.5"/>
          <c:min val="12.5"/>
        </c:scaling>
        <c:delete val="0"/>
        <c:axPos val="l"/>
        <c:majorGridlines>
          <c:spPr>
            <a:ln w="15178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193264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600" b="0" dirty="0">
                    <a:solidFill>
                      <a:srgbClr val="193264"/>
                    </a:solidFill>
                  </a:rPr>
                  <a:t>Taxa % a.a.</a:t>
                </a:r>
              </a:p>
            </c:rich>
          </c:tx>
          <c:layout>
            <c:manualLayout>
              <c:xMode val="edge"/>
              <c:yMode val="edge"/>
              <c:x val="7.2283434845077819E-3"/>
              <c:y val="0.32124992166008814"/>
            </c:manualLayout>
          </c:layout>
          <c:overlay val="0"/>
          <c:spPr>
            <a:noFill/>
            <a:ln w="30356">
              <a:noFill/>
            </a:ln>
          </c:spPr>
        </c:title>
        <c:numFmt formatCode="#,##0.0" sourceLinked="0"/>
        <c:majorTickMark val="out"/>
        <c:minorTickMark val="none"/>
        <c:tickLblPos val="nextTo"/>
        <c:spPr>
          <a:ln w="11383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193264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209380480"/>
        <c:crosses val="autoZero"/>
        <c:crossBetween val="between"/>
        <c:majorUnit val="0.5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151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481466918078412E-2"/>
          <c:y val="1.8893258435516296E-2"/>
          <c:w val="0.90335674925335463"/>
          <c:h val="0.83152537845871011"/>
        </c:manualLayout>
      </c:layout>
      <c:lineChart>
        <c:grouping val="standard"/>
        <c:varyColors val="0"/>
        <c:ser>
          <c:idx val="0"/>
          <c:order val="0"/>
          <c:tx>
            <c:strRef>
              <c:f>Dados_Inclinação!$D$3</c:f>
              <c:strCache>
                <c:ptCount val="1"/>
                <c:pt idx="0">
                  <c:v>DI JAN 21 - DI JAN 17</c:v>
                </c:pt>
              </c:strCache>
            </c:strRef>
          </c:tx>
          <c:spPr>
            <a:ln w="63500"/>
          </c:spPr>
          <c:marker>
            <c:symbol val="none"/>
          </c:marker>
          <c:cat>
            <c:numRef>
              <c:f>Dados_Inclinação!$B$4:$B$176</c:f>
              <c:numCache>
                <c:formatCode>[]dd\-mmm\-yy;@</c:formatCode>
                <c:ptCount val="173"/>
                <c:pt idx="0">
                  <c:v>42006</c:v>
                </c:pt>
                <c:pt idx="1">
                  <c:v>42009</c:v>
                </c:pt>
                <c:pt idx="2">
                  <c:v>42010</c:v>
                </c:pt>
                <c:pt idx="3">
                  <c:v>42011</c:v>
                </c:pt>
                <c:pt idx="4">
                  <c:v>42012</c:v>
                </c:pt>
                <c:pt idx="5">
                  <c:v>42013</c:v>
                </c:pt>
                <c:pt idx="6">
                  <c:v>42016</c:v>
                </c:pt>
                <c:pt idx="7">
                  <c:v>42017</c:v>
                </c:pt>
                <c:pt idx="8">
                  <c:v>42018</c:v>
                </c:pt>
                <c:pt idx="9">
                  <c:v>42019</c:v>
                </c:pt>
                <c:pt idx="10">
                  <c:v>42020</c:v>
                </c:pt>
                <c:pt idx="11">
                  <c:v>42023</c:v>
                </c:pt>
                <c:pt idx="12">
                  <c:v>42024</c:v>
                </c:pt>
                <c:pt idx="13">
                  <c:v>42025</c:v>
                </c:pt>
                <c:pt idx="14">
                  <c:v>42026</c:v>
                </c:pt>
                <c:pt idx="15">
                  <c:v>42027</c:v>
                </c:pt>
                <c:pt idx="16">
                  <c:v>42030</c:v>
                </c:pt>
                <c:pt idx="17">
                  <c:v>42031</c:v>
                </c:pt>
                <c:pt idx="18">
                  <c:v>42032</c:v>
                </c:pt>
                <c:pt idx="19">
                  <c:v>42033</c:v>
                </c:pt>
                <c:pt idx="20">
                  <c:v>42034</c:v>
                </c:pt>
                <c:pt idx="21">
                  <c:v>42037</c:v>
                </c:pt>
                <c:pt idx="22">
                  <c:v>42038</c:v>
                </c:pt>
                <c:pt idx="23">
                  <c:v>42039</c:v>
                </c:pt>
                <c:pt idx="24">
                  <c:v>42040</c:v>
                </c:pt>
                <c:pt idx="25">
                  <c:v>42041</c:v>
                </c:pt>
                <c:pt idx="26">
                  <c:v>42044</c:v>
                </c:pt>
                <c:pt idx="27">
                  <c:v>42045</c:v>
                </c:pt>
                <c:pt idx="28">
                  <c:v>42046</c:v>
                </c:pt>
                <c:pt idx="29">
                  <c:v>42047</c:v>
                </c:pt>
                <c:pt idx="30">
                  <c:v>42048</c:v>
                </c:pt>
                <c:pt idx="31">
                  <c:v>42053</c:v>
                </c:pt>
                <c:pt idx="32">
                  <c:v>42054</c:v>
                </c:pt>
                <c:pt idx="33">
                  <c:v>42055</c:v>
                </c:pt>
                <c:pt idx="34">
                  <c:v>42058</c:v>
                </c:pt>
                <c:pt idx="35">
                  <c:v>42059</c:v>
                </c:pt>
                <c:pt idx="36">
                  <c:v>42060</c:v>
                </c:pt>
                <c:pt idx="37">
                  <c:v>42061</c:v>
                </c:pt>
                <c:pt idx="38">
                  <c:v>42062</c:v>
                </c:pt>
                <c:pt idx="39">
                  <c:v>42065</c:v>
                </c:pt>
                <c:pt idx="40">
                  <c:v>42066</c:v>
                </c:pt>
                <c:pt idx="41">
                  <c:v>42067</c:v>
                </c:pt>
                <c:pt idx="42">
                  <c:v>42068</c:v>
                </c:pt>
                <c:pt idx="43">
                  <c:v>42069</c:v>
                </c:pt>
                <c:pt idx="44">
                  <c:v>42072</c:v>
                </c:pt>
                <c:pt idx="45">
                  <c:v>42073</c:v>
                </c:pt>
                <c:pt idx="46">
                  <c:v>42074</c:v>
                </c:pt>
                <c:pt idx="47">
                  <c:v>42075</c:v>
                </c:pt>
                <c:pt idx="48">
                  <c:v>42076</c:v>
                </c:pt>
                <c:pt idx="49">
                  <c:v>42079</c:v>
                </c:pt>
                <c:pt idx="50">
                  <c:v>42080</c:v>
                </c:pt>
                <c:pt idx="51">
                  <c:v>42081</c:v>
                </c:pt>
                <c:pt idx="52">
                  <c:v>42082</c:v>
                </c:pt>
                <c:pt idx="53">
                  <c:v>42083</c:v>
                </c:pt>
                <c:pt idx="54">
                  <c:v>42086</c:v>
                </c:pt>
                <c:pt idx="55">
                  <c:v>42087</c:v>
                </c:pt>
                <c:pt idx="56">
                  <c:v>42088</c:v>
                </c:pt>
                <c:pt idx="57">
                  <c:v>42089</c:v>
                </c:pt>
                <c:pt idx="58">
                  <c:v>42090</c:v>
                </c:pt>
                <c:pt idx="59">
                  <c:v>42093</c:v>
                </c:pt>
                <c:pt idx="60">
                  <c:v>42094</c:v>
                </c:pt>
                <c:pt idx="61">
                  <c:v>42095</c:v>
                </c:pt>
                <c:pt idx="62">
                  <c:v>42096</c:v>
                </c:pt>
                <c:pt idx="63">
                  <c:v>42100</c:v>
                </c:pt>
                <c:pt idx="64">
                  <c:v>42101</c:v>
                </c:pt>
                <c:pt idx="65">
                  <c:v>42102</c:v>
                </c:pt>
                <c:pt idx="66">
                  <c:v>42103</c:v>
                </c:pt>
                <c:pt idx="67">
                  <c:v>42104</c:v>
                </c:pt>
                <c:pt idx="68">
                  <c:v>42107</c:v>
                </c:pt>
                <c:pt idx="69">
                  <c:v>42108</c:v>
                </c:pt>
                <c:pt idx="70">
                  <c:v>42109</c:v>
                </c:pt>
                <c:pt idx="71">
                  <c:v>42110</c:v>
                </c:pt>
                <c:pt idx="72">
                  <c:v>42111</c:v>
                </c:pt>
                <c:pt idx="73">
                  <c:v>42114</c:v>
                </c:pt>
                <c:pt idx="74">
                  <c:v>42116</c:v>
                </c:pt>
                <c:pt idx="75">
                  <c:v>42117</c:v>
                </c:pt>
                <c:pt idx="76">
                  <c:v>42118</c:v>
                </c:pt>
                <c:pt idx="77">
                  <c:v>42121</c:v>
                </c:pt>
                <c:pt idx="78">
                  <c:v>42122</c:v>
                </c:pt>
                <c:pt idx="79">
                  <c:v>42123</c:v>
                </c:pt>
                <c:pt idx="80">
                  <c:v>42124</c:v>
                </c:pt>
                <c:pt idx="81">
                  <c:v>42128</c:v>
                </c:pt>
                <c:pt idx="82">
                  <c:v>42129</c:v>
                </c:pt>
                <c:pt idx="83">
                  <c:v>42130</c:v>
                </c:pt>
                <c:pt idx="84">
                  <c:v>42131</c:v>
                </c:pt>
                <c:pt idx="85">
                  <c:v>42132</c:v>
                </c:pt>
                <c:pt idx="86">
                  <c:v>42135</c:v>
                </c:pt>
                <c:pt idx="87">
                  <c:v>42136</c:v>
                </c:pt>
                <c:pt idx="88">
                  <c:v>42137</c:v>
                </c:pt>
                <c:pt idx="89">
                  <c:v>42138</c:v>
                </c:pt>
                <c:pt idx="90">
                  <c:v>42139</c:v>
                </c:pt>
                <c:pt idx="91">
                  <c:v>42142</c:v>
                </c:pt>
                <c:pt idx="92">
                  <c:v>42143</c:v>
                </c:pt>
                <c:pt idx="93">
                  <c:v>42144</c:v>
                </c:pt>
                <c:pt idx="94">
                  <c:v>42145</c:v>
                </c:pt>
                <c:pt idx="95">
                  <c:v>42146</c:v>
                </c:pt>
                <c:pt idx="96">
                  <c:v>42149</c:v>
                </c:pt>
                <c:pt idx="97">
                  <c:v>42150</c:v>
                </c:pt>
                <c:pt idx="98">
                  <c:v>42151</c:v>
                </c:pt>
                <c:pt idx="99">
                  <c:v>42152</c:v>
                </c:pt>
                <c:pt idx="100">
                  <c:v>42153</c:v>
                </c:pt>
                <c:pt idx="101">
                  <c:v>42156</c:v>
                </c:pt>
                <c:pt idx="102">
                  <c:v>42157</c:v>
                </c:pt>
                <c:pt idx="103">
                  <c:v>42158</c:v>
                </c:pt>
                <c:pt idx="104">
                  <c:v>42160</c:v>
                </c:pt>
                <c:pt idx="105">
                  <c:v>42163</c:v>
                </c:pt>
                <c:pt idx="106">
                  <c:v>42164</c:v>
                </c:pt>
                <c:pt idx="107">
                  <c:v>42165</c:v>
                </c:pt>
                <c:pt idx="108">
                  <c:v>42166</c:v>
                </c:pt>
                <c:pt idx="109">
                  <c:v>42167</c:v>
                </c:pt>
                <c:pt idx="110">
                  <c:v>42170</c:v>
                </c:pt>
                <c:pt idx="111">
                  <c:v>42171</c:v>
                </c:pt>
                <c:pt idx="112">
                  <c:v>42172</c:v>
                </c:pt>
                <c:pt idx="113">
                  <c:v>42173</c:v>
                </c:pt>
                <c:pt idx="114">
                  <c:v>42174</c:v>
                </c:pt>
                <c:pt idx="115">
                  <c:v>42177</c:v>
                </c:pt>
                <c:pt idx="116">
                  <c:v>42178</c:v>
                </c:pt>
                <c:pt idx="117">
                  <c:v>42179</c:v>
                </c:pt>
                <c:pt idx="118">
                  <c:v>42180</c:v>
                </c:pt>
                <c:pt idx="119">
                  <c:v>42181</c:v>
                </c:pt>
                <c:pt idx="120">
                  <c:v>42184</c:v>
                </c:pt>
                <c:pt idx="121">
                  <c:v>42185</c:v>
                </c:pt>
                <c:pt idx="122">
                  <c:v>42186</c:v>
                </c:pt>
                <c:pt idx="123">
                  <c:v>42187</c:v>
                </c:pt>
                <c:pt idx="124">
                  <c:v>42188</c:v>
                </c:pt>
                <c:pt idx="125">
                  <c:v>42191</c:v>
                </c:pt>
                <c:pt idx="126">
                  <c:v>42192</c:v>
                </c:pt>
                <c:pt idx="127">
                  <c:v>42193</c:v>
                </c:pt>
                <c:pt idx="128">
                  <c:v>42195</c:v>
                </c:pt>
                <c:pt idx="129">
                  <c:v>42198</c:v>
                </c:pt>
                <c:pt idx="130">
                  <c:v>42199</c:v>
                </c:pt>
                <c:pt idx="131">
                  <c:v>42200</c:v>
                </c:pt>
                <c:pt idx="132">
                  <c:v>42201</c:v>
                </c:pt>
                <c:pt idx="133">
                  <c:v>42202</c:v>
                </c:pt>
                <c:pt idx="134">
                  <c:v>42205</c:v>
                </c:pt>
                <c:pt idx="135">
                  <c:v>42206</c:v>
                </c:pt>
                <c:pt idx="136">
                  <c:v>42207</c:v>
                </c:pt>
                <c:pt idx="137">
                  <c:v>42208</c:v>
                </c:pt>
                <c:pt idx="138">
                  <c:v>42209</c:v>
                </c:pt>
                <c:pt idx="139">
                  <c:v>42212</c:v>
                </c:pt>
                <c:pt idx="140">
                  <c:v>42213</c:v>
                </c:pt>
                <c:pt idx="141">
                  <c:v>42214</c:v>
                </c:pt>
                <c:pt idx="142">
                  <c:v>42215</c:v>
                </c:pt>
                <c:pt idx="143">
                  <c:v>42216</c:v>
                </c:pt>
                <c:pt idx="144">
                  <c:v>42219</c:v>
                </c:pt>
                <c:pt idx="145">
                  <c:v>42220</c:v>
                </c:pt>
                <c:pt idx="146">
                  <c:v>42221</c:v>
                </c:pt>
                <c:pt idx="147">
                  <c:v>42222</c:v>
                </c:pt>
                <c:pt idx="148">
                  <c:v>42223</c:v>
                </c:pt>
                <c:pt idx="149">
                  <c:v>42226</c:v>
                </c:pt>
                <c:pt idx="150">
                  <c:v>42227</c:v>
                </c:pt>
                <c:pt idx="151">
                  <c:v>42228</c:v>
                </c:pt>
                <c:pt idx="152">
                  <c:v>42229</c:v>
                </c:pt>
                <c:pt idx="153">
                  <c:v>42230</c:v>
                </c:pt>
                <c:pt idx="154">
                  <c:v>42233</c:v>
                </c:pt>
                <c:pt idx="155">
                  <c:v>42234</c:v>
                </c:pt>
                <c:pt idx="156">
                  <c:v>42235</c:v>
                </c:pt>
                <c:pt idx="157">
                  <c:v>42236</c:v>
                </c:pt>
                <c:pt idx="158">
                  <c:v>42237</c:v>
                </c:pt>
                <c:pt idx="159">
                  <c:v>42240</c:v>
                </c:pt>
                <c:pt idx="160">
                  <c:v>42241</c:v>
                </c:pt>
                <c:pt idx="161">
                  <c:v>42242</c:v>
                </c:pt>
                <c:pt idx="162">
                  <c:v>42243</c:v>
                </c:pt>
                <c:pt idx="163">
                  <c:v>42244</c:v>
                </c:pt>
                <c:pt idx="164">
                  <c:v>42247</c:v>
                </c:pt>
                <c:pt idx="165">
                  <c:v>42248</c:v>
                </c:pt>
                <c:pt idx="166">
                  <c:v>42249</c:v>
                </c:pt>
                <c:pt idx="167">
                  <c:v>42250</c:v>
                </c:pt>
                <c:pt idx="168">
                  <c:v>42251</c:v>
                </c:pt>
                <c:pt idx="169">
                  <c:v>42255</c:v>
                </c:pt>
                <c:pt idx="170">
                  <c:v>42256</c:v>
                </c:pt>
                <c:pt idx="171">
                  <c:v>42257</c:v>
                </c:pt>
                <c:pt idx="172">
                  <c:v>42258</c:v>
                </c:pt>
              </c:numCache>
            </c:numRef>
          </c:cat>
          <c:val>
            <c:numRef>
              <c:f>Dados_Inclinação!$D$4:$D$176</c:f>
              <c:numCache>
                <c:formatCode>#,##0_ ;[Red]\-#,##0\ </c:formatCode>
                <c:ptCount val="173"/>
                <c:pt idx="0">
                  <c:v>-64.000023999999996</c:v>
                </c:pt>
                <c:pt idx="1">
                  <c:v>-60.000359000000003</c:v>
                </c:pt>
                <c:pt idx="2">
                  <c:v>-57.999670999999999</c:v>
                </c:pt>
                <c:pt idx="3">
                  <c:v>-42.999594999999999</c:v>
                </c:pt>
                <c:pt idx="4">
                  <c:v>-38.000247000000002</c:v>
                </c:pt>
                <c:pt idx="5">
                  <c:v>-42.999851999999997</c:v>
                </c:pt>
                <c:pt idx="6">
                  <c:v>-40.999979000000003</c:v>
                </c:pt>
                <c:pt idx="7">
                  <c:v>-38.000002000000002</c:v>
                </c:pt>
                <c:pt idx="8">
                  <c:v>-36.000199000000002</c:v>
                </c:pt>
                <c:pt idx="9">
                  <c:v>-35.999628999999999</c:v>
                </c:pt>
                <c:pt idx="10">
                  <c:v>-38.000160999999999</c:v>
                </c:pt>
                <c:pt idx="11">
                  <c:v>-35.999817999999998</c:v>
                </c:pt>
                <c:pt idx="12">
                  <c:v>-50.999791000000002</c:v>
                </c:pt>
                <c:pt idx="13">
                  <c:v>-59.000414999999997</c:v>
                </c:pt>
                <c:pt idx="14">
                  <c:v>-57.000225</c:v>
                </c:pt>
                <c:pt idx="15">
                  <c:v>-70.000302000000005</c:v>
                </c:pt>
                <c:pt idx="16">
                  <c:v>-69.000352000000007</c:v>
                </c:pt>
                <c:pt idx="17">
                  <c:v>-66.999664999999993</c:v>
                </c:pt>
                <c:pt idx="18">
                  <c:v>-60.999848</c:v>
                </c:pt>
                <c:pt idx="19">
                  <c:v>-58.000163999999998</c:v>
                </c:pt>
                <c:pt idx="20">
                  <c:v>-58.000024000000003</c:v>
                </c:pt>
                <c:pt idx="21">
                  <c:v>-53.999940000000002</c:v>
                </c:pt>
                <c:pt idx="22">
                  <c:v>-49.999876</c:v>
                </c:pt>
                <c:pt idx="23">
                  <c:v>-46.999631999999998</c:v>
                </c:pt>
                <c:pt idx="24">
                  <c:v>-41.999707999999998</c:v>
                </c:pt>
                <c:pt idx="25">
                  <c:v>-31.999779</c:v>
                </c:pt>
                <c:pt idx="26">
                  <c:v>-27.999936999999999</c:v>
                </c:pt>
                <c:pt idx="27">
                  <c:v>-35.99973</c:v>
                </c:pt>
                <c:pt idx="28">
                  <c:v>-53.999682999999997</c:v>
                </c:pt>
                <c:pt idx="29">
                  <c:v>-59.000495999999998</c:v>
                </c:pt>
                <c:pt idx="30">
                  <c:v>-51.000247999999999</c:v>
                </c:pt>
                <c:pt idx="31">
                  <c:v>-42.999802000000003</c:v>
                </c:pt>
                <c:pt idx="32">
                  <c:v>-38.000082999999997</c:v>
                </c:pt>
                <c:pt idx="33">
                  <c:v>-39.000508000000004</c:v>
                </c:pt>
                <c:pt idx="34">
                  <c:v>-43.000090999999998</c:v>
                </c:pt>
                <c:pt idx="35">
                  <c:v>-44.999822999999999</c:v>
                </c:pt>
                <c:pt idx="36">
                  <c:v>-40.000172999999997</c:v>
                </c:pt>
                <c:pt idx="37">
                  <c:v>-39.000163000000001</c:v>
                </c:pt>
                <c:pt idx="38">
                  <c:v>-55.000466000000003</c:v>
                </c:pt>
                <c:pt idx="39">
                  <c:v>-45.999603999999998</c:v>
                </c:pt>
                <c:pt idx="40">
                  <c:v>-43.999597999999999</c:v>
                </c:pt>
                <c:pt idx="41">
                  <c:v>-48.999893</c:v>
                </c:pt>
                <c:pt idx="42">
                  <c:v>-48.000067000000001</c:v>
                </c:pt>
                <c:pt idx="43">
                  <c:v>-60.000238000000003</c:v>
                </c:pt>
                <c:pt idx="44">
                  <c:v>-62.999724999999998</c:v>
                </c:pt>
                <c:pt idx="45">
                  <c:v>-62.000028</c:v>
                </c:pt>
                <c:pt idx="46">
                  <c:v>-55.000222999999998</c:v>
                </c:pt>
                <c:pt idx="47">
                  <c:v>-51.000408</c:v>
                </c:pt>
                <c:pt idx="48">
                  <c:v>-50.999831</c:v>
                </c:pt>
                <c:pt idx="49">
                  <c:v>-49.999847000000003</c:v>
                </c:pt>
                <c:pt idx="50">
                  <c:v>-62.000132000000001</c:v>
                </c:pt>
                <c:pt idx="51">
                  <c:v>-60.000006999999997</c:v>
                </c:pt>
                <c:pt idx="52">
                  <c:v>-43.999769000000001</c:v>
                </c:pt>
                <c:pt idx="53">
                  <c:v>-45.000177999999998</c:v>
                </c:pt>
                <c:pt idx="54">
                  <c:v>-46.000405000000001</c:v>
                </c:pt>
                <c:pt idx="55">
                  <c:v>-46.999566000000002</c:v>
                </c:pt>
                <c:pt idx="56">
                  <c:v>-44.999831</c:v>
                </c:pt>
                <c:pt idx="57">
                  <c:v>-42.000103000000003</c:v>
                </c:pt>
                <c:pt idx="58">
                  <c:v>-41.000439</c:v>
                </c:pt>
                <c:pt idx="59">
                  <c:v>-40.999561999999997</c:v>
                </c:pt>
                <c:pt idx="60">
                  <c:v>-43.999763000000002</c:v>
                </c:pt>
                <c:pt idx="61">
                  <c:v>-47.000419000000001</c:v>
                </c:pt>
                <c:pt idx="62">
                  <c:v>-45.000217999999997</c:v>
                </c:pt>
                <c:pt idx="63">
                  <c:v>-44.000411</c:v>
                </c:pt>
                <c:pt idx="64">
                  <c:v>-39.000292999999999</c:v>
                </c:pt>
                <c:pt idx="65">
                  <c:v>-44.999836999999999</c:v>
                </c:pt>
                <c:pt idx="66">
                  <c:v>-46.999507000000001</c:v>
                </c:pt>
                <c:pt idx="67">
                  <c:v>-51.999847000000003</c:v>
                </c:pt>
                <c:pt idx="68">
                  <c:v>-49.000222000000001</c:v>
                </c:pt>
                <c:pt idx="69">
                  <c:v>-53.999746999999999</c:v>
                </c:pt>
                <c:pt idx="70">
                  <c:v>-55.000157000000002</c:v>
                </c:pt>
                <c:pt idx="71">
                  <c:v>-51.000124</c:v>
                </c:pt>
                <c:pt idx="72">
                  <c:v>-57.000199000000002</c:v>
                </c:pt>
                <c:pt idx="73">
                  <c:v>-68.999802000000003</c:v>
                </c:pt>
                <c:pt idx="74">
                  <c:v>-72.000532000000007</c:v>
                </c:pt>
                <c:pt idx="75">
                  <c:v>-76.000347000000005</c:v>
                </c:pt>
                <c:pt idx="76">
                  <c:v>-75.999996999999993</c:v>
                </c:pt>
                <c:pt idx="77">
                  <c:v>-69.000011999999998</c:v>
                </c:pt>
                <c:pt idx="78">
                  <c:v>-66.999611999999999</c:v>
                </c:pt>
                <c:pt idx="79">
                  <c:v>-65.999666000000005</c:v>
                </c:pt>
                <c:pt idx="80">
                  <c:v>-72.000107999999997</c:v>
                </c:pt>
                <c:pt idx="81">
                  <c:v>-69.000337000000002</c:v>
                </c:pt>
                <c:pt idx="82">
                  <c:v>-64.000135</c:v>
                </c:pt>
                <c:pt idx="83">
                  <c:v>-58.999997999999998</c:v>
                </c:pt>
                <c:pt idx="84">
                  <c:v>-77.000445999999997</c:v>
                </c:pt>
                <c:pt idx="85">
                  <c:v>-83.999691999999996</c:v>
                </c:pt>
                <c:pt idx="86">
                  <c:v>-76.999941000000007</c:v>
                </c:pt>
                <c:pt idx="87">
                  <c:v>-76.999984999999995</c:v>
                </c:pt>
                <c:pt idx="88">
                  <c:v>-78.000055000000003</c:v>
                </c:pt>
                <c:pt idx="89">
                  <c:v>-85.000026000000005</c:v>
                </c:pt>
                <c:pt idx="90">
                  <c:v>-89.000095999999999</c:v>
                </c:pt>
                <c:pt idx="91">
                  <c:v>-87.999842999999998</c:v>
                </c:pt>
                <c:pt idx="92">
                  <c:v>-88.999757000000002</c:v>
                </c:pt>
                <c:pt idx="93">
                  <c:v>-87.000302000000005</c:v>
                </c:pt>
                <c:pt idx="94">
                  <c:v>-94.000131999999994</c:v>
                </c:pt>
                <c:pt idx="95">
                  <c:v>-100.999948</c:v>
                </c:pt>
                <c:pt idx="96">
                  <c:v>-93.000018999999995</c:v>
                </c:pt>
                <c:pt idx="97">
                  <c:v>-87.999751000000003</c:v>
                </c:pt>
                <c:pt idx="98">
                  <c:v>-84.999796000000003</c:v>
                </c:pt>
                <c:pt idx="99">
                  <c:v>-93.999847000000003</c:v>
                </c:pt>
                <c:pt idx="100">
                  <c:v>-96.999746999999999</c:v>
                </c:pt>
                <c:pt idx="101">
                  <c:v>-100.999968</c:v>
                </c:pt>
                <c:pt idx="102">
                  <c:v>-103.000224</c:v>
                </c:pt>
                <c:pt idx="103">
                  <c:v>-103.00036799999999</c:v>
                </c:pt>
                <c:pt idx="104">
                  <c:v>-105.00006399999999</c:v>
                </c:pt>
                <c:pt idx="105">
                  <c:v>-104.00010399999999</c:v>
                </c:pt>
                <c:pt idx="106">
                  <c:v>-107.00001899999999</c:v>
                </c:pt>
                <c:pt idx="107">
                  <c:v>-101.000033</c:v>
                </c:pt>
                <c:pt idx="108">
                  <c:v>-108.99987</c:v>
                </c:pt>
                <c:pt idx="109">
                  <c:v>-117.000404</c:v>
                </c:pt>
                <c:pt idx="110">
                  <c:v>-116.99979999999999</c:v>
                </c:pt>
                <c:pt idx="111">
                  <c:v>-112.000047</c:v>
                </c:pt>
                <c:pt idx="112">
                  <c:v>-115.99971499999999</c:v>
                </c:pt>
                <c:pt idx="113">
                  <c:v>-130.00032300000001</c:v>
                </c:pt>
                <c:pt idx="114">
                  <c:v>-128.99945</c:v>
                </c:pt>
                <c:pt idx="115">
                  <c:v>-127.999982</c:v>
                </c:pt>
                <c:pt idx="116">
                  <c:v>-121.99977699999999</c:v>
                </c:pt>
                <c:pt idx="117">
                  <c:v>-128.00035199999999</c:v>
                </c:pt>
                <c:pt idx="118">
                  <c:v>-124.00037399999999</c:v>
                </c:pt>
                <c:pt idx="119">
                  <c:v>-136.999696</c:v>
                </c:pt>
                <c:pt idx="120">
                  <c:v>-129.000562</c:v>
                </c:pt>
                <c:pt idx="121">
                  <c:v>-125.999934</c:v>
                </c:pt>
                <c:pt idx="122">
                  <c:v>-127.000125</c:v>
                </c:pt>
                <c:pt idx="123">
                  <c:v>-122.999709</c:v>
                </c:pt>
                <c:pt idx="124">
                  <c:v>-113.999689</c:v>
                </c:pt>
                <c:pt idx="125">
                  <c:v>-108.99977800000001</c:v>
                </c:pt>
                <c:pt idx="126">
                  <c:v>-109.000371</c:v>
                </c:pt>
                <c:pt idx="127">
                  <c:v>-99.000241000000003</c:v>
                </c:pt>
                <c:pt idx="128">
                  <c:v>-93.999492000000004</c:v>
                </c:pt>
                <c:pt idx="129">
                  <c:v>-96.000259999999997</c:v>
                </c:pt>
                <c:pt idx="130">
                  <c:v>-93.999847000000003</c:v>
                </c:pt>
                <c:pt idx="131">
                  <c:v>-97.999618999999996</c:v>
                </c:pt>
                <c:pt idx="132">
                  <c:v>-92.999707000000001</c:v>
                </c:pt>
                <c:pt idx="133">
                  <c:v>-83.000273000000007</c:v>
                </c:pt>
                <c:pt idx="134">
                  <c:v>-80.999734000000004</c:v>
                </c:pt>
                <c:pt idx="135">
                  <c:v>-98.000135999999998</c:v>
                </c:pt>
                <c:pt idx="136">
                  <c:v>-85.999806000000007</c:v>
                </c:pt>
                <c:pt idx="137">
                  <c:v>-64.000342000000003</c:v>
                </c:pt>
                <c:pt idx="138">
                  <c:v>-85.000086999999994</c:v>
                </c:pt>
                <c:pt idx="139">
                  <c:v>-89.999711000000005</c:v>
                </c:pt>
                <c:pt idx="140">
                  <c:v>-92.999812000000006</c:v>
                </c:pt>
                <c:pt idx="141">
                  <c:v>-80.000039000000001</c:v>
                </c:pt>
                <c:pt idx="142">
                  <c:v>-66.999840000000006</c:v>
                </c:pt>
                <c:pt idx="143">
                  <c:v>-64.000303000000002</c:v>
                </c:pt>
                <c:pt idx="144">
                  <c:v>-60.999619000000003</c:v>
                </c:pt>
                <c:pt idx="145">
                  <c:v>-59.999622000000002</c:v>
                </c:pt>
                <c:pt idx="146">
                  <c:v>-55.000177999999998</c:v>
                </c:pt>
                <c:pt idx="147">
                  <c:v>-50.999670000000002</c:v>
                </c:pt>
                <c:pt idx="148">
                  <c:v>-49.999895000000002</c:v>
                </c:pt>
                <c:pt idx="149">
                  <c:v>-49.000222000000001</c:v>
                </c:pt>
                <c:pt idx="150">
                  <c:v>-43.000607000000002</c:v>
                </c:pt>
                <c:pt idx="151">
                  <c:v>-48.000062</c:v>
                </c:pt>
                <c:pt idx="152">
                  <c:v>-48.999909000000002</c:v>
                </c:pt>
                <c:pt idx="153">
                  <c:v>-42.999518000000002</c:v>
                </c:pt>
                <c:pt idx="154">
                  <c:v>-32.999814999999998</c:v>
                </c:pt>
                <c:pt idx="155">
                  <c:v>-34.000532999999997</c:v>
                </c:pt>
                <c:pt idx="156">
                  <c:v>-23.000463</c:v>
                </c:pt>
                <c:pt idx="157">
                  <c:v>-14.999688000000001</c:v>
                </c:pt>
                <c:pt idx="158">
                  <c:v>-14.000373</c:v>
                </c:pt>
                <c:pt idx="159">
                  <c:v>-17.000277000000001</c:v>
                </c:pt>
                <c:pt idx="160">
                  <c:v>-15.999414</c:v>
                </c:pt>
                <c:pt idx="161">
                  <c:v>-20.000285000000002</c:v>
                </c:pt>
                <c:pt idx="162">
                  <c:v>-14.999853999999999</c:v>
                </c:pt>
                <c:pt idx="163">
                  <c:v>-23.999609</c:v>
                </c:pt>
                <c:pt idx="164">
                  <c:v>-9.9996500000000008</c:v>
                </c:pt>
                <c:pt idx="165">
                  <c:v>-3.999978</c:v>
                </c:pt>
                <c:pt idx="166">
                  <c:v>-7.9993980000000002</c:v>
                </c:pt>
                <c:pt idx="167">
                  <c:v>-5.9995339999999997</c:v>
                </c:pt>
                <c:pt idx="168">
                  <c:v>-2.999371</c:v>
                </c:pt>
                <c:pt idx="169">
                  <c:v>-5.9997230000000004</c:v>
                </c:pt>
                <c:pt idx="170">
                  <c:v>-16.000147999999999</c:v>
                </c:pt>
                <c:pt idx="171">
                  <c:v>-12.999806</c:v>
                </c:pt>
                <c:pt idx="172">
                  <c:v>-3.9996320000000001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375040"/>
        <c:axId val="106376576"/>
      </c:lineChart>
      <c:lineChart>
        <c:grouping val="standard"/>
        <c:varyColors val="0"/>
        <c:ser>
          <c:idx val="1"/>
          <c:order val="1"/>
          <c:tx>
            <c:strRef>
              <c:f>Dados_Inclinação!#REF!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fixedVal"/>
            <c:noEndCap val="0"/>
            <c:val val="0.2"/>
            <c:spPr>
              <a:ln>
                <a:noFill/>
                <a:prstDash val="sysDash"/>
              </a:ln>
            </c:spPr>
          </c:errBars>
          <c:val>
            <c:numRef>
              <c:f>Dados_Inclinação!#REF!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384384"/>
        <c:axId val="106382848"/>
      </c:lineChart>
      <c:dateAx>
        <c:axId val="106375040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low"/>
        <c:txPr>
          <a:bodyPr rot="-5400000" vert="horz"/>
          <a:lstStyle/>
          <a:p>
            <a:pPr>
              <a:defRPr sz="1400">
                <a:solidFill>
                  <a:srgbClr val="193264"/>
                </a:solidFill>
              </a:defRPr>
            </a:pPr>
            <a:endParaRPr lang="pt-BR"/>
          </a:p>
        </c:txPr>
        <c:crossAx val="106376576"/>
        <c:crossesAt val="-140"/>
        <c:auto val="0"/>
        <c:lblOffset val="100"/>
        <c:baseTimeUnit val="days"/>
        <c:majorUnit val="1"/>
        <c:majorTimeUnit val="months"/>
        <c:minorUnit val="1"/>
      </c:dateAx>
      <c:valAx>
        <c:axId val="106376576"/>
        <c:scaling>
          <c:orientation val="minMax"/>
          <c:max val="0"/>
          <c:min val="-14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0">
                    <a:solidFill>
                      <a:srgbClr val="193264"/>
                    </a:solidFill>
                  </a:defRPr>
                </a:pPr>
                <a:r>
                  <a:rPr lang="pt-BR" sz="1400" b="0" dirty="0" err="1" smtClean="0">
                    <a:solidFill>
                      <a:srgbClr val="193264"/>
                    </a:solidFill>
                  </a:rPr>
                  <a:t>p.b</a:t>
                </a:r>
                <a:r>
                  <a:rPr lang="pt-BR" sz="1400" b="0" dirty="0" smtClean="0">
                    <a:solidFill>
                      <a:srgbClr val="193264"/>
                    </a:solidFill>
                  </a:rPr>
                  <a:t>.</a:t>
                </a:r>
                <a:endParaRPr lang="pt-BR" sz="1400" b="0" dirty="0">
                  <a:solidFill>
                    <a:srgbClr val="193264"/>
                  </a:solidFill>
                </a:endParaRPr>
              </a:p>
            </c:rich>
          </c:tx>
          <c:layout>
            <c:manualLayout>
              <c:xMode val="edge"/>
              <c:yMode val="edge"/>
              <c:x val="1.2182024181616338E-2"/>
              <c:y val="0.42140428080289405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193264"/>
                </a:solidFill>
              </a:defRPr>
            </a:pPr>
            <a:endParaRPr lang="pt-BR"/>
          </a:p>
        </c:txPr>
        <c:crossAx val="106375040"/>
        <c:crosses val="autoZero"/>
        <c:crossBetween val="between"/>
        <c:majorUnit val="20"/>
      </c:valAx>
      <c:valAx>
        <c:axId val="106382848"/>
        <c:scaling>
          <c:orientation val="minMax"/>
          <c:max val="6.7000000000000004E-2"/>
          <c:min val="5.7000000000000023E-2"/>
        </c:scaling>
        <c:delete val="0"/>
        <c:axPos val="r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06384384"/>
        <c:crosses val="max"/>
        <c:crossBetween val="between"/>
      </c:valAx>
      <c:catAx>
        <c:axId val="106384384"/>
        <c:scaling>
          <c:orientation val="minMax"/>
        </c:scaling>
        <c:delete val="1"/>
        <c:axPos val="b"/>
        <c:majorTickMark val="out"/>
        <c:minorTickMark val="none"/>
        <c:tickLblPos val="none"/>
        <c:crossAx val="10638284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400" dirty="0" err="1"/>
              <a:t>Índice</a:t>
            </a:r>
            <a:r>
              <a:rPr lang="en-US" sz="1400" dirty="0"/>
              <a:t> de </a:t>
            </a:r>
            <a:r>
              <a:rPr lang="en-US" sz="1400" dirty="0" err="1" smtClean="0"/>
              <a:t>Basileia</a:t>
            </a:r>
            <a:endParaRPr lang="en-US" sz="1400" dirty="0"/>
          </a:p>
        </c:rich>
      </c:tx>
      <c:layout>
        <c:manualLayout>
          <c:xMode val="edge"/>
          <c:yMode val="edge"/>
          <c:x val="0.26203347532378124"/>
          <c:y val="5.816554809843400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42499341680650576"/>
          <c:y val="0.11789955785728126"/>
          <c:w val="0.47588107224301879"/>
          <c:h val="0.826797195652556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dados!$C$4</c:f>
              <c:strCache>
                <c:ptCount val="1"/>
                <c:pt idx="0">
                  <c:v>Índice de Basiléia</c:v>
                </c:pt>
              </c:strCache>
            </c:strRef>
          </c:tx>
          <c:spPr>
            <a:solidFill>
              <a:srgbClr val="193264"/>
            </a:solidFill>
          </c:spPr>
          <c:invertIfNegative val="0"/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  <c:spPr>
              <a:solidFill>
                <a:srgbClr val="FFC000"/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dados!$M$5:$M$19</c:f>
              <c:strCache>
                <c:ptCount val="15"/>
                <c:pt idx="0">
                  <c:v>Austrália</c:v>
                </c:pt>
                <c:pt idx="1">
                  <c:v>Índia</c:v>
                </c:pt>
                <c:pt idx="2">
                  <c:v>Rússia</c:v>
                </c:pt>
                <c:pt idx="3">
                  <c:v>Espanha</c:v>
                </c:pt>
                <c:pt idx="4">
                  <c:v>Canadá</c:v>
                </c:pt>
                <c:pt idx="5">
                  <c:v>Coreia</c:v>
                </c:pt>
                <c:pt idx="6">
                  <c:v>EUA</c:v>
                </c:pt>
                <c:pt idx="7">
                  <c:v>África do Sul</c:v>
                </c:pt>
                <c:pt idx="8">
                  <c:v>Itália</c:v>
                </c:pt>
                <c:pt idx="9">
                  <c:v>França</c:v>
                </c:pt>
                <c:pt idx="10">
                  <c:v>México</c:v>
                </c:pt>
                <c:pt idx="11">
                  <c:v>Japão</c:v>
                </c:pt>
                <c:pt idx="12">
                  <c:v>Turquia</c:v>
                </c:pt>
                <c:pt idx="13">
                  <c:v>Reino Unido</c:v>
                </c:pt>
                <c:pt idx="14">
                  <c:v>Brasil</c:v>
                </c:pt>
              </c:strCache>
            </c:strRef>
          </c:cat>
          <c:val>
            <c:numRef>
              <c:f>dados!$N$5:$N$19</c:f>
              <c:numCache>
                <c:formatCode>0.0</c:formatCode>
                <c:ptCount val="15"/>
                <c:pt idx="0">
                  <c:v>12.375200006</c:v>
                </c:pt>
                <c:pt idx="1">
                  <c:v>12.476700009</c:v>
                </c:pt>
                <c:pt idx="2">
                  <c:v>12.615700008000001</c:v>
                </c:pt>
                <c:pt idx="3">
                  <c:v>13.279300005</c:v>
                </c:pt>
                <c:pt idx="4">
                  <c:v>13.981300013999999</c:v>
                </c:pt>
                <c:pt idx="5">
                  <c:v>14.175500010999999</c:v>
                </c:pt>
                <c:pt idx="6">
                  <c:v>14.363200013</c:v>
                </c:pt>
                <c:pt idx="7">
                  <c:v>14.792500015</c:v>
                </c:pt>
                <c:pt idx="8">
                  <c:v>14.973600007</c:v>
                </c:pt>
                <c:pt idx="9">
                  <c:v>15.3843663662509</c:v>
                </c:pt>
                <c:pt idx="10">
                  <c:v>15.540600016999999</c:v>
                </c:pt>
                <c:pt idx="11">
                  <c:v>15.598800010000001</c:v>
                </c:pt>
                <c:pt idx="12">
                  <c:v>15.929400018999999</c:v>
                </c:pt>
                <c:pt idx="13">
                  <c:v>16.617200016000002</c:v>
                </c:pt>
                <c:pt idx="14">
                  <c:v>16.670900018000001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0392960"/>
        <c:axId val="210394496"/>
      </c:barChart>
      <c:catAx>
        <c:axId val="210392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crossAx val="210394496"/>
        <c:crosses val="autoZero"/>
        <c:auto val="1"/>
        <c:lblAlgn val="ctr"/>
        <c:lblOffset val="100"/>
        <c:noMultiLvlLbl val="0"/>
      </c:catAx>
      <c:valAx>
        <c:axId val="210394496"/>
        <c:scaling>
          <c:orientation val="minMax"/>
          <c:max val="19"/>
          <c:min val="10"/>
        </c:scaling>
        <c:delete val="0"/>
        <c:axPos val="b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210392960"/>
        <c:crosses val="autoZero"/>
        <c:crossBetween val="between"/>
        <c:majorUnit val="2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
</a:t>
            </a:r>
          </a:p>
        </c:rich>
      </c:tx>
      <c:layout>
        <c:manualLayout>
          <c:xMode val="edge"/>
          <c:yMode val="edge"/>
          <c:x val="0.17488335269566713"/>
          <c:y val="4.474272930648769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40507185039370081"/>
          <c:y val="0.14516232450809421"/>
          <c:w val="0.49336741104083304"/>
          <c:h val="0.802106255174478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dados!$C$22</c:f>
              <c:strCache>
                <c:ptCount val="1"/>
                <c:pt idx="0">
                  <c:v>(Provisões  - Inadimplência) / Capital
</c:v>
                </c:pt>
              </c:strCache>
            </c:strRef>
          </c:tx>
          <c:spPr>
            <a:solidFill>
              <a:srgbClr val="193264"/>
            </a:solidFill>
          </c:spPr>
          <c:invertIfNegative val="0"/>
          <c:dPt>
            <c:idx val="10"/>
            <c:invertIfNegative val="0"/>
            <c:bubble3D val="0"/>
          </c:dPt>
          <c:dPt>
            <c:idx val="12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dados!$M$23:$M$35</c:f>
              <c:strCache>
                <c:ptCount val="13"/>
                <c:pt idx="0">
                  <c:v>Espanha</c:v>
                </c:pt>
                <c:pt idx="1">
                  <c:v>África do Sul</c:v>
                </c:pt>
                <c:pt idx="2">
                  <c:v>Japão</c:v>
                </c:pt>
                <c:pt idx="3">
                  <c:v>Índia</c:v>
                </c:pt>
                <c:pt idx="4">
                  <c:v>Rússia</c:v>
                </c:pt>
                <c:pt idx="5">
                  <c:v>Austrália</c:v>
                </c:pt>
                <c:pt idx="6">
                  <c:v>Reino Unido</c:v>
                </c:pt>
                <c:pt idx="7">
                  <c:v>EUA</c:v>
                </c:pt>
                <c:pt idx="8">
                  <c:v>Canadá</c:v>
                </c:pt>
                <c:pt idx="9">
                  <c:v>Turquia</c:v>
                </c:pt>
                <c:pt idx="10">
                  <c:v>Coreia</c:v>
                </c:pt>
                <c:pt idx="11">
                  <c:v>México</c:v>
                </c:pt>
                <c:pt idx="12">
                  <c:v>Brasil</c:v>
                </c:pt>
              </c:strCache>
            </c:strRef>
          </c:cat>
          <c:val>
            <c:numRef>
              <c:f>dados!$N$23:$N$35</c:f>
              <c:numCache>
                <c:formatCode>0.0</c:formatCode>
                <c:ptCount val="13"/>
                <c:pt idx="0">
                  <c:v>-39.641300024000003</c:v>
                </c:pt>
                <c:pt idx="1">
                  <c:v>-18.791100024999999</c:v>
                </c:pt>
                <c:pt idx="2">
                  <c:v>-16.204500025999998</c:v>
                </c:pt>
                <c:pt idx="3">
                  <c:v>-15.80220003</c:v>
                </c:pt>
                <c:pt idx="4">
                  <c:v>-11.838800031000002</c:v>
                </c:pt>
                <c:pt idx="5">
                  <c:v>-11.792100028</c:v>
                </c:pt>
                <c:pt idx="6">
                  <c:v>-9.4771000270000005</c:v>
                </c:pt>
                <c:pt idx="7">
                  <c:v>-9.3836000290000001</c:v>
                </c:pt>
                <c:pt idx="8">
                  <c:v>-4.6498000319999999</c:v>
                </c:pt>
                <c:pt idx="9">
                  <c:v>-3.7796000329999999</c:v>
                </c:pt>
                <c:pt idx="10">
                  <c:v>-3.7520000339999999</c:v>
                </c:pt>
                <c:pt idx="11">
                  <c:v>4.5594999649999997</c:v>
                </c:pt>
                <c:pt idx="12">
                  <c:v>11.045799964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0112896"/>
        <c:axId val="210114432"/>
      </c:barChart>
      <c:catAx>
        <c:axId val="210112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crossAx val="210114432"/>
        <c:crosses val="autoZero"/>
        <c:auto val="1"/>
        <c:lblAlgn val="ctr"/>
        <c:lblOffset val="100"/>
        <c:noMultiLvlLbl val="0"/>
      </c:catAx>
      <c:valAx>
        <c:axId val="210114432"/>
        <c:scaling>
          <c:orientation val="minMax"/>
          <c:max val="13"/>
          <c:min val="-120"/>
        </c:scaling>
        <c:delete val="0"/>
        <c:axPos val="b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210112896"/>
        <c:crosses val="autoZero"/>
        <c:crossBetween val="between"/>
        <c:majorUnit val="60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pt-BR" sz="1400" dirty="0"/>
              <a:t>Ativos líquidos / passivo de curto prazo</a:t>
            </a:r>
          </a:p>
        </c:rich>
      </c:tx>
      <c:layout>
        <c:manualLayout>
          <c:xMode val="edge"/>
          <c:yMode val="edge"/>
          <c:x val="0.17715279032743858"/>
          <c:y val="5.14541387024608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36679075771266295"/>
          <c:y val="0.14516232450809421"/>
          <c:w val="0.50380172970182002"/>
          <c:h val="0.805277528228434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dados!$C$38</c:f>
              <c:strCache>
                <c:ptCount val="1"/>
                <c:pt idx="0">
                  <c:v>Ativos líquidos / passivo de curto prazo</c:v>
                </c:pt>
              </c:strCache>
            </c:strRef>
          </c:tx>
          <c:spPr>
            <a:solidFill>
              <a:srgbClr val="193264"/>
            </a:solidFill>
          </c:spPr>
          <c:invertIfNegative val="0"/>
          <c:dPt>
            <c:idx val="10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4"/>
            <c:invertIfNegative val="0"/>
            <c:bubble3D val="0"/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dados!$M$39:$M$52</c:f>
              <c:strCache>
                <c:ptCount val="14"/>
                <c:pt idx="0">
                  <c:v>Índia</c:v>
                </c:pt>
                <c:pt idx="1">
                  <c:v>África do Sul</c:v>
                </c:pt>
                <c:pt idx="2">
                  <c:v>Reino Unido</c:v>
                </c:pt>
                <c:pt idx="3">
                  <c:v>Japão</c:v>
                </c:pt>
                <c:pt idx="4">
                  <c:v>Austrália</c:v>
                </c:pt>
                <c:pt idx="5">
                  <c:v>Canadá</c:v>
                </c:pt>
                <c:pt idx="6">
                  <c:v>México</c:v>
                </c:pt>
                <c:pt idx="7">
                  <c:v>Turquia</c:v>
                </c:pt>
                <c:pt idx="8">
                  <c:v>Rússia</c:v>
                </c:pt>
                <c:pt idx="9">
                  <c:v>EUA</c:v>
                </c:pt>
                <c:pt idx="10">
                  <c:v>Coreia</c:v>
                </c:pt>
                <c:pt idx="11">
                  <c:v>Itália</c:v>
                </c:pt>
                <c:pt idx="12">
                  <c:v>Alemanha</c:v>
                </c:pt>
                <c:pt idx="13">
                  <c:v>Brasil</c:v>
                </c:pt>
              </c:strCache>
            </c:strRef>
          </c:cat>
          <c:val>
            <c:numRef>
              <c:f>dados!$N$39:$N$52</c:f>
              <c:numCache>
                <c:formatCode>0.0</c:formatCode>
                <c:ptCount val="14"/>
                <c:pt idx="0">
                  <c:v>28.792900038999999</c:v>
                </c:pt>
                <c:pt idx="1">
                  <c:v>34.881900040000005</c:v>
                </c:pt>
                <c:pt idx="2">
                  <c:v>35.694700040999997</c:v>
                </c:pt>
                <c:pt idx="3">
                  <c:v>40.086500045000001</c:v>
                </c:pt>
                <c:pt idx="4">
                  <c:v>41.549700042000005</c:v>
                </c:pt>
                <c:pt idx="5">
                  <c:v>44.863200043999996</c:v>
                </c:pt>
                <c:pt idx="6">
                  <c:v>47.068700043</c:v>
                </c:pt>
                <c:pt idx="7">
                  <c:v>66.463600045999996</c:v>
                </c:pt>
                <c:pt idx="8">
                  <c:v>76.001900049</c:v>
                </c:pt>
                <c:pt idx="9">
                  <c:v>93.216100046999998</c:v>
                </c:pt>
                <c:pt idx="10">
                  <c:v>118.40860005</c:v>
                </c:pt>
                <c:pt idx="11">
                  <c:v>122.617200048</c:v>
                </c:pt>
                <c:pt idx="12">
                  <c:v>142.12000005100001</c:v>
                </c:pt>
                <c:pt idx="13">
                  <c:v>202.17350005199998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4391808"/>
        <c:axId val="214401792"/>
      </c:barChart>
      <c:catAx>
        <c:axId val="214391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crossAx val="214401792"/>
        <c:crosses val="autoZero"/>
        <c:auto val="1"/>
        <c:lblAlgn val="ctr"/>
        <c:lblOffset val="100"/>
        <c:noMultiLvlLbl val="0"/>
      </c:catAx>
      <c:valAx>
        <c:axId val="214401792"/>
        <c:scaling>
          <c:orientation val="minMax"/>
          <c:max val="210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214391808"/>
        <c:crosses val="autoZero"/>
        <c:crossBetween val="between"/>
        <c:majorUnit val="80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84201217272929"/>
          <c:y val="8.1272631751393931E-2"/>
          <c:w val="0.84099396666325865"/>
          <c:h val="0.7738647640460441"/>
        </c:manualLayout>
      </c:layout>
      <c:barChart>
        <c:barDir val="col"/>
        <c:grouping val="percentStacked"/>
        <c:varyColors val="0"/>
        <c:ser>
          <c:idx val="1"/>
          <c:order val="0"/>
          <c:tx>
            <c:strRef>
              <c:f>'bd2'!$D$10</c:f>
              <c:strCache>
                <c:ptCount val="1"/>
                <c:pt idx="0">
                  <c:v>Doméstico</c:v>
                </c:pt>
              </c:strCache>
            </c:strRef>
          </c:tx>
          <c:spPr>
            <a:solidFill>
              <a:srgbClr val="193264"/>
            </a:solidFill>
          </c:spPr>
          <c:invertIfNegative val="0"/>
          <c:dLbls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'bd2'!$B$11:$B$14</c:f>
              <c:strCache>
                <c:ptCount val="4"/>
                <c:pt idx="0">
                  <c:v>Público</c:v>
                </c:pt>
                <c:pt idx="1">
                  <c:v>Privado</c:v>
                </c:pt>
                <c:pt idx="2">
                  <c:v>Estrangeiro</c:v>
                </c:pt>
                <c:pt idx="3">
                  <c:v>Total</c:v>
                </c:pt>
              </c:strCache>
            </c:strRef>
          </c:cat>
          <c:val>
            <c:numRef>
              <c:f>'bd2'!$D$11:$D$14</c:f>
              <c:numCache>
                <c:formatCode>General</c:formatCode>
                <c:ptCount val="4"/>
                <c:pt idx="0">
                  <c:v>93.7</c:v>
                </c:pt>
                <c:pt idx="1">
                  <c:v>84.7</c:v>
                </c:pt>
                <c:pt idx="2">
                  <c:v>83.6</c:v>
                </c:pt>
                <c:pt idx="3">
                  <c:v>88.6</c:v>
                </c:pt>
              </c:numCache>
            </c:numRef>
          </c:val>
        </c:ser>
        <c:ser>
          <c:idx val="0"/>
          <c:order val="1"/>
          <c:tx>
            <c:strRef>
              <c:f>'bd2'!$C$10</c:f>
              <c:strCache>
                <c:ptCount val="1"/>
                <c:pt idx="0">
                  <c:v>Externo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 algn="ctr">
                    <a:defRPr lang="pt-BR" sz="1600" b="0" i="0" u="none" strike="noStrike" kern="1200" baseline="0">
                      <a:solidFill>
                        <a:sysClr val="window" lastClr="FFFFFF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pt-BR" sz="1600" b="0" i="0" u="none" strike="noStrike" kern="1200" baseline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'bd2'!$B$11:$B$14</c:f>
              <c:strCache>
                <c:ptCount val="4"/>
                <c:pt idx="0">
                  <c:v>Público</c:v>
                </c:pt>
                <c:pt idx="1">
                  <c:v>Privado</c:v>
                </c:pt>
                <c:pt idx="2">
                  <c:v>Estrangeiro</c:v>
                </c:pt>
                <c:pt idx="3">
                  <c:v>Total</c:v>
                </c:pt>
              </c:strCache>
            </c:strRef>
          </c:cat>
          <c:val>
            <c:numRef>
              <c:f>'bd2'!$C$11:$C$14</c:f>
              <c:numCache>
                <c:formatCode>General</c:formatCode>
                <c:ptCount val="4"/>
                <c:pt idx="0">
                  <c:v>6.3</c:v>
                </c:pt>
                <c:pt idx="1">
                  <c:v>15.3</c:v>
                </c:pt>
                <c:pt idx="2">
                  <c:v>16.399999999999999</c:v>
                </c:pt>
                <c:pt idx="3">
                  <c:v>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6446848"/>
        <c:axId val="216448384"/>
      </c:barChart>
      <c:catAx>
        <c:axId val="216446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0" vert="horz"/>
          <a:lstStyle/>
          <a:p>
            <a:pPr>
              <a:defRPr sz="140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t-BR"/>
          </a:p>
        </c:txPr>
        <c:crossAx val="216448384"/>
        <c:crosses val="autoZero"/>
        <c:auto val="1"/>
        <c:lblAlgn val="ctr"/>
        <c:lblOffset val="100"/>
        <c:noMultiLvlLbl val="0"/>
      </c:catAx>
      <c:valAx>
        <c:axId val="216448384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numFmt formatCode="0%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t-BR"/>
          </a:p>
        </c:txPr>
        <c:crossAx val="216446848"/>
        <c:crosses val="autoZero"/>
        <c:crossBetween val="between"/>
        <c:majorUnit val="0.2"/>
      </c:valAx>
    </c:plotArea>
    <c:legend>
      <c:legendPos val="b"/>
      <c:layout>
        <c:manualLayout>
          <c:xMode val="edge"/>
          <c:yMode val="edge"/>
          <c:x val="2.8320246552126015E-2"/>
          <c:y val="0.94017986769784412"/>
          <c:w val="0.87608547558257321"/>
          <c:h val="5.9820052047512333E-2"/>
        </c:manualLayout>
      </c:layout>
      <c:overlay val="0"/>
      <c:txPr>
        <a:bodyPr/>
        <a:lstStyle/>
        <a:p>
          <a:pPr>
            <a:defRPr sz="160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err="1"/>
              <a:t>Crescimento</a:t>
            </a:r>
            <a:r>
              <a:rPr lang="en-US" sz="1400" dirty="0"/>
              <a:t> do PIB - </a:t>
            </a:r>
            <a:r>
              <a:rPr lang="en-US" sz="1400" dirty="0" err="1"/>
              <a:t>Área</a:t>
            </a:r>
            <a:r>
              <a:rPr lang="en-US" sz="1400" dirty="0"/>
              <a:t> do Euro </a:t>
            </a:r>
          </a:p>
        </c:rich>
      </c:tx>
      <c:layout>
        <c:manualLayout>
          <c:xMode val="edge"/>
          <c:yMode val="edge"/>
          <c:x val="0.20202557531272422"/>
          <c:y val="1.4099392948971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897227991616751"/>
          <c:y val="9.8459357014377386E-2"/>
          <c:w val="0.7638513329027472"/>
          <c:h val="0.73588210391067577"/>
        </c:manualLayout>
      </c:layout>
      <c:lineChart>
        <c:grouping val="standard"/>
        <c:varyColors val="0"/>
        <c:ser>
          <c:idx val="1"/>
          <c:order val="0"/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30"/>
              <c:layout>
                <c:manualLayout>
                  <c:x val="-1.7935860233985412E-2"/>
                  <c:y val="-4.93478753213995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'GDP EU'!$A$54:$A$84</c:f>
              <c:numCache>
                <c:formatCode>[]mmm\ yy;@</c:formatCode>
                <c:ptCount val="31"/>
                <c:pt idx="0">
                  <c:v>39447</c:v>
                </c:pt>
                <c:pt idx="1">
                  <c:v>39538</c:v>
                </c:pt>
                <c:pt idx="2">
                  <c:v>39629</c:v>
                </c:pt>
                <c:pt idx="3">
                  <c:v>39721</c:v>
                </c:pt>
                <c:pt idx="4">
                  <c:v>39813</c:v>
                </c:pt>
                <c:pt idx="5">
                  <c:v>39903</c:v>
                </c:pt>
                <c:pt idx="6">
                  <c:v>39994</c:v>
                </c:pt>
                <c:pt idx="7">
                  <c:v>40086</c:v>
                </c:pt>
                <c:pt idx="8">
                  <c:v>40178</c:v>
                </c:pt>
                <c:pt idx="9">
                  <c:v>40268</c:v>
                </c:pt>
                <c:pt idx="10">
                  <c:v>40359</c:v>
                </c:pt>
                <c:pt idx="11">
                  <c:v>40451</c:v>
                </c:pt>
                <c:pt idx="12">
                  <c:v>40543</c:v>
                </c:pt>
                <c:pt idx="13">
                  <c:v>40633</c:v>
                </c:pt>
                <c:pt idx="14">
                  <c:v>40724</c:v>
                </c:pt>
                <c:pt idx="15">
                  <c:v>40816</c:v>
                </c:pt>
                <c:pt idx="16">
                  <c:v>40908</c:v>
                </c:pt>
                <c:pt idx="17">
                  <c:v>40999</c:v>
                </c:pt>
                <c:pt idx="18">
                  <c:v>41090</c:v>
                </c:pt>
                <c:pt idx="19">
                  <c:v>41182</c:v>
                </c:pt>
                <c:pt idx="20">
                  <c:v>41274</c:v>
                </c:pt>
                <c:pt idx="21">
                  <c:v>41364</c:v>
                </c:pt>
                <c:pt idx="22">
                  <c:v>41455</c:v>
                </c:pt>
                <c:pt idx="23">
                  <c:v>41547</c:v>
                </c:pt>
                <c:pt idx="24">
                  <c:v>41639</c:v>
                </c:pt>
                <c:pt idx="25">
                  <c:v>41729</c:v>
                </c:pt>
                <c:pt idx="26">
                  <c:v>41820</c:v>
                </c:pt>
                <c:pt idx="27">
                  <c:v>41912</c:v>
                </c:pt>
                <c:pt idx="28">
                  <c:v>42004</c:v>
                </c:pt>
                <c:pt idx="29">
                  <c:v>42094</c:v>
                </c:pt>
                <c:pt idx="30">
                  <c:v>42185</c:v>
                </c:pt>
              </c:numCache>
            </c:numRef>
          </c:cat>
          <c:val>
            <c:numRef>
              <c:f>'GDP EU'!$B$54:$B$84</c:f>
              <c:numCache>
                <c:formatCode>0.00</c:formatCode>
                <c:ptCount val="31"/>
                <c:pt idx="0">
                  <c:v>2.2999999999999998</c:v>
                </c:pt>
                <c:pt idx="1">
                  <c:v>2.2000000000000002</c:v>
                </c:pt>
                <c:pt idx="2">
                  <c:v>1.2</c:v>
                </c:pt>
                <c:pt idx="3">
                  <c:v>0.1</c:v>
                </c:pt>
                <c:pt idx="4">
                  <c:v>-2.1</c:v>
                </c:pt>
                <c:pt idx="5">
                  <c:v>-5.6</c:v>
                </c:pt>
                <c:pt idx="6">
                  <c:v>-5.5</c:v>
                </c:pt>
                <c:pt idx="7">
                  <c:v>-4.5999999999999996</c:v>
                </c:pt>
                <c:pt idx="8">
                  <c:v>-2.4</c:v>
                </c:pt>
                <c:pt idx="9">
                  <c:v>1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2.4</c:v>
                </c:pt>
                <c:pt idx="13">
                  <c:v>2.9</c:v>
                </c:pt>
                <c:pt idx="14">
                  <c:v>1.9</c:v>
                </c:pt>
                <c:pt idx="15">
                  <c:v>1.4</c:v>
                </c:pt>
                <c:pt idx="16">
                  <c:v>0.6</c:v>
                </c:pt>
                <c:pt idx="17">
                  <c:v>-0.4</c:v>
                </c:pt>
                <c:pt idx="18">
                  <c:v>-0.8</c:v>
                </c:pt>
                <c:pt idx="19">
                  <c:v>-0.8</c:v>
                </c:pt>
                <c:pt idx="20">
                  <c:v>-1</c:v>
                </c:pt>
                <c:pt idx="21">
                  <c:v>-1.1000000000000001</c:v>
                </c:pt>
                <c:pt idx="22">
                  <c:v>-0.4</c:v>
                </c:pt>
                <c:pt idx="23">
                  <c:v>-0.1</c:v>
                </c:pt>
                <c:pt idx="24">
                  <c:v>0.6</c:v>
                </c:pt>
                <c:pt idx="25">
                  <c:v>1.1000000000000001</c:v>
                </c:pt>
                <c:pt idx="26">
                  <c:v>0.7</c:v>
                </c:pt>
                <c:pt idx="27">
                  <c:v>0.8</c:v>
                </c:pt>
                <c:pt idx="28">
                  <c:v>0.9</c:v>
                </c:pt>
                <c:pt idx="29">
                  <c:v>1.2</c:v>
                </c:pt>
                <c:pt idx="30">
                  <c:v>1.5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892928"/>
        <c:axId val="44894464"/>
      </c:lineChart>
      <c:dateAx>
        <c:axId val="44892928"/>
        <c:scaling>
          <c:orientation val="minMax"/>
          <c:min val="39448"/>
        </c:scaling>
        <c:delete val="0"/>
        <c:axPos val="b"/>
        <c:numFmt formatCode="mmm\ 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200"/>
            </a:pPr>
            <a:endParaRPr lang="pt-BR"/>
          </a:p>
        </c:txPr>
        <c:crossAx val="44894464"/>
        <c:crosses val="autoZero"/>
        <c:auto val="1"/>
        <c:lblOffset val="100"/>
        <c:baseTimeUnit val="months"/>
        <c:majorUnit val="12"/>
        <c:majorTimeUnit val="months"/>
      </c:dateAx>
      <c:valAx>
        <c:axId val="44894464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/>
                  <a:t>Variação</a:t>
                </a:r>
                <a:r>
                  <a:rPr lang="en-US" sz="1200" b="0" baseline="0"/>
                  <a:t> t</a:t>
                </a:r>
                <a:r>
                  <a:rPr lang="en-US" sz="1200" b="0"/>
                  <a:t>rimestral anualizada</a:t>
                </a:r>
              </a:p>
              <a:p>
                <a:pPr>
                  <a:defRPr sz="1200" b="0"/>
                </a:pPr>
                <a:r>
                  <a:rPr lang="en-US" sz="1200" b="0"/>
                  <a:t> (sem ajuste sazonal) - %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pt-BR"/>
          </a:p>
        </c:txPr>
        <c:crossAx val="4489292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pt-BR" sz="1920" noProof="0" dirty="0" smtClean="0"/>
              <a:t>Reservas internacionais</a:t>
            </a:r>
            <a:r>
              <a:rPr lang="pt-BR" sz="1920" baseline="0" noProof="0" dirty="0" smtClean="0"/>
              <a:t> e </a:t>
            </a:r>
            <a:r>
              <a:rPr lang="pt-BR" sz="1920" i="1" baseline="0" noProof="0" dirty="0" smtClean="0"/>
              <a:t>swaps</a:t>
            </a:r>
            <a:r>
              <a:rPr lang="pt-BR" sz="1920" baseline="0" noProof="0" dirty="0" smtClean="0"/>
              <a:t> cambiais</a:t>
            </a:r>
            <a:endParaRPr lang="pt-BR" sz="1920" noProof="0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1066343269591301"/>
          <c:y val="9.8459339641368354E-2"/>
          <c:w val="0.82386037682789637"/>
          <c:h val="0.71901312335958001"/>
        </c:manualLayout>
      </c:layout>
      <c:lineChart>
        <c:grouping val="standard"/>
        <c:varyColors val="0"/>
        <c:ser>
          <c:idx val="3"/>
          <c:order val="0"/>
          <c:tx>
            <c:v>Reservas internacionais</c:v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3552"/>
              <c:layout>
                <c:manualLayout>
                  <c:x val="2.8273809523809632E-2"/>
                  <c:y val="-2.240896358543417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370,9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'4'!$A$6:$A$3572</c:f>
              <c:numCache>
                <c:formatCode>dd\ mmm\ yy\ ddd</c:formatCode>
                <c:ptCount val="3567"/>
                <c:pt idx="0">
                  <c:v>37357</c:v>
                </c:pt>
                <c:pt idx="1">
                  <c:v>37358</c:v>
                </c:pt>
                <c:pt idx="2">
                  <c:v>37361</c:v>
                </c:pt>
                <c:pt idx="3">
                  <c:v>37362</c:v>
                </c:pt>
                <c:pt idx="4">
                  <c:v>37363</c:v>
                </c:pt>
                <c:pt idx="5">
                  <c:v>37364</c:v>
                </c:pt>
                <c:pt idx="6">
                  <c:v>37365</c:v>
                </c:pt>
                <c:pt idx="7">
                  <c:v>37368</c:v>
                </c:pt>
                <c:pt idx="8">
                  <c:v>37369</c:v>
                </c:pt>
                <c:pt idx="9">
                  <c:v>37370</c:v>
                </c:pt>
                <c:pt idx="10">
                  <c:v>37371</c:v>
                </c:pt>
                <c:pt idx="11">
                  <c:v>37372</c:v>
                </c:pt>
                <c:pt idx="12">
                  <c:v>37375</c:v>
                </c:pt>
                <c:pt idx="13">
                  <c:v>37376</c:v>
                </c:pt>
                <c:pt idx="14">
                  <c:v>37378</c:v>
                </c:pt>
                <c:pt idx="15">
                  <c:v>37379</c:v>
                </c:pt>
                <c:pt idx="16">
                  <c:v>37382</c:v>
                </c:pt>
                <c:pt idx="17">
                  <c:v>37383</c:v>
                </c:pt>
                <c:pt idx="18">
                  <c:v>37384</c:v>
                </c:pt>
                <c:pt idx="19">
                  <c:v>37385</c:v>
                </c:pt>
                <c:pt idx="20">
                  <c:v>37386</c:v>
                </c:pt>
                <c:pt idx="21">
                  <c:v>37389</c:v>
                </c:pt>
                <c:pt idx="22">
                  <c:v>37390</c:v>
                </c:pt>
                <c:pt idx="23">
                  <c:v>37391</c:v>
                </c:pt>
                <c:pt idx="24">
                  <c:v>37392</c:v>
                </c:pt>
                <c:pt idx="25">
                  <c:v>37393</c:v>
                </c:pt>
                <c:pt idx="26">
                  <c:v>37396</c:v>
                </c:pt>
                <c:pt idx="27">
                  <c:v>37397</c:v>
                </c:pt>
                <c:pt idx="28">
                  <c:v>37398</c:v>
                </c:pt>
                <c:pt idx="29">
                  <c:v>37399</c:v>
                </c:pt>
                <c:pt idx="30">
                  <c:v>37400</c:v>
                </c:pt>
                <c:pt idx="31">
                  <c:v>37403</c:v>
                </c:pt>
                <c:pt idx="32">
                  <c:v>37404</c:v>
                </c:pt>
                <c:pt idx="33">
                  <c:v>37405</c:v>
                </c:pt>
                <c:pt idx="34">
                  <c:v>37407</c:v>
                </c:pt>
                <c:pt idx="35">
                  <c:v>37410</c:v>
                </c:pt>
                <c:pt idx="36">
                  <c:v>37411</c:v>
                </c:pt>
                <c:pt idx="37">
                  <c:v>37412</c:v>
                </c:pt>
                <c:pt idx="38">
                  <c:v>37413</c:v>
                </c:pt>
                <c:pt idx="39">
                  <c:v>37414</c:v>
                </c:pt>
                <c:pt idx="40">
                  <c:v>37417</c:v>
                </c:pt>
                <c:pt idx="41">
                  <c:v>37418</c:v>
                </c:pt>
                <c:pt idx="42">
                  <c:v>37419</c:v>
                </c:pt>
                <c:pt idx="43">
                  <c:v>37420</c:v>
                </c:pt>
                <c:pt idx="44">
                  <c:v>37421</c:v>
                </c:pt>
                <c:pt idx="45">
                  <c:v>37424</c:v>
                </c:pt>
                <c:pt idx="46">
                  <c:v>37425</c:v>
                </c:pt>
                <c:pt idx="47">
                  <c:v>37426</c:v>
                </c:pt>
                <c:pt idx="48">
                  <c:v>37427</c:v>
                </c:pt>
                <c:pt idx="49">
                  <c:v>37428</c:v>
                </c:pt>
                <c:pt idx="50">
                  <c:v>37431</c:v>
                </c:pt>
                <c:pt idx="51">
                  <c:v>37432</c:v>
                </c:pt>
                <c:pt idx="52">
                  <c:v>37433</c:v>
                </c:pt>
                <c:pt idx="53">
                  <c:v>37434</c:v>
                </c:pt>
                <c:pt idx="54">
                  <c:v>37435</c:v>
                </c:pt>
                <c:pt idx="55">
                  <c:v>37438</c:v>
                </c:pt>
                <c:pt idx="56">
                  <c:v>37439</c:v>
                </c:pt>
                <c:pt idx="57">
                  <c:v>37440</c:v>
                </c:pt>
                <c:pt idx="58">
                  <c:v>37441</c:v>
                </c:pt>
                <c:pt idx="59">
                  <c:v>37442</c:v>
                </c:pt>
                <c:pt idx="60">
                  <c:v>37445</c:v>
                </c:pt>
                <c:pt idx="61">
                  <c:v>37446</c:v>
                </c:pt>
                <c:pt idx="62">
                  <c:v>37447</c:v>
                </c:pt>
                <c:pt idx="63">
                  <c:v>37448</c:v>
                </c:pt>
                <c:pt idx="64">
                  <c:v>37449</c:v>
                </c:pt>
                <c:pt idx="65">
                  <c:v>37452</c:v>
                </c:pt>
                <c:pt idx="66">
                  <c:v>37453</c:v>
                </c:pt>
                <c:pt idx="67">
                  <c:v>37454</c:v>
                </c:pt>
                <c:pt idx="68">
                  <c:v>37455</c:v>
                </c:pt>
                <c:pt idx="69">
                  <c:v>37456</c:v>
                </c:pt>
                <c:pt idx="70">
                  <c:v>37459</c:v>
                </c:pt>
                <c:pt idx="71">
                  <c:v>37460</c:v>
                </c:pt>
                <c:pt idx="72">
                  <c:v>37461</c:v>
                </c:pt>
                <c:pt idx="73">
                  <c:v>37462</c:v>
                </c:pt>
                <c:pt idx="74">
                  <c:v>37463</c:v>
                </c:pt>
                <c:pt idx="75">
                  <c:v>37466</c:v>
                </c:pt>
                <c:pt idx="76">
                  <c:v>37467</c:v>
                </c:pt>
                <c:pt idx="77">
                  <c:v>37468</c:v>
                </c:pt>
                <c:pt idx="78">
                  <c:v>37469</c:v>
                </c:pt>
                <c:pt idx="79">
                  <c:v>37470</c:v>
                </c:pt>
                <c:pt idx="80">
                  <c:v>37473</c:v>
                </c:pt>
                <c:pt idx="81">
                  <c:v>37474</c:v>
                </c:pt>
                <c:pt idx="82">
                  <c:v>37475</c:v>
                </c:pt>
                <c:pt idx="83">
                  <c:v>37476</c:v>
                </c:pt>
                <c:pt idx="84">
                  <c:v>37477</c:v>
                </c:pt>
                <c:pt idx="85">
                  <c:v>37480</c:v>
                </c:pt>
                <c:pt idx="86">
                  <c:v>37481</c:v>
                </c:pt>
                <c:pt idx="87">
                  <c:v>37482</c:v>
                </c:pt>
                <c:pt idx="88">
                  <c:v>37483</c:v>
                </c:pt>
                <c:pt idx="89">
                  <c:v>37484</c:v>
                </c:pt>
                <c:pt idx="90">
                  <c:v>37487</c:v>
                </c:pt>
                <c:pt idx="91">
                  <c:v>37488</c:v>
                </c:pt>
                <c:pt idx="92">
                  <c:v>37489</c:v>
                </c:pt>
                <c:pt idx="93">
                  <c:v>37490</c:v>
                </c:pt>
                <c:pt idx="94">
                  <c:v>37491</c:v>
                </c:pt>
                <c:pt idx="95">
                  <c:v>37494</c:v>
                </c:pt>
                <c:pt idx="96">
                  <c:v>37495</c:v>
                </c:pt>
                <c:pt idx="97">
                  <c:v>37496</c:v>
                </c:pt>
                <c:pt idx="98">
                  <c:v>37497</c:v>
                </c:pt>
                <c:pt idx="99">
                  <c:v>37498</c:v>
                </c:pt>
                <c:pt idx="100">
                  <c:v>37501</c:v>
                </c:pt>
                <c:pt idx="101">
                  <c:v>37502</c:v>
                </c:pt>
                <c:pt idx="102">
                  <c:v>37503</c:v>
                </c:pt>
                <c:pt idx="103">
                  <c:v>37504</c:v>
                </c:pt>
                <c:pt idx="104">
                  <c:v>37505</c:v>
                </c:pt>
                <c:pt idx="105">
                  <c:v>37508</c:v>
                </c:pt>
                <c:pt idx="106">
                  <c:v>37509</c:v>
                </c:pt>
                <c:pt idx="107">
                  <c:v>37510</c:v>
                </c:pt>
                <c:pt idx="108">
                  <c:v>37511</c:v>
                </c:pt>
                <c:pt idx="109">
                  <c:v>37512</c:v>
                </c:pt>
                <c:pt idx="110">
                  <c:v>37515</c:v>
                </c:pt>
                <c:pt idx="111">
                  <c:v>37516</c:v>
                </c:pt>
                <c:pt idx="112">
                  <c:v>37517</c:v>
                </c:pt>
                <c:pt idx="113">
                  <c:v>37518</c:v>
                </c:pt>
                <c:pt idx="114">
                  <c:v>37519</c:v>
                </c:pt>
                <c:pt idx="115">
                  <c:v>37522</c:v>
                </c:pt>
                <c:pt idx="116">
                  <c:v>37523</c:v>
                </c:pt>
                <c:pt idx="117">
                  <c:v>37524</c:v>
                </c:pt>
                <c:pt idx="118">
                  <c:v>37525</c:v>
                </c:pt>
                <c:pt idx="119">
                  <c:v>37526</c:v>
                </c:pt>
                <c:pt idx="120">
                  <c:v>37529</c:v>
                </c:pt>
                <c:pt idx="121">
                  <c:v>37530</c:v>
                </c:pt>
                <c:pt idx="122">
                  <c:v>37531</c:v>
                </c:pt>
                <c:pt idx="123">
                  <c:v>37532</c:v>
                </c:pt>
                <c:pt idx="124">
                  <c:v>37533</c:v>
                </c:pt>
                <c:pt idx="125">
                  <c:v>37536</c:v>
                </c:pt>
                <c:pt idx="126">
                  <c:v>37537</c:v>
                </c:pt>
                <c:pt idx="127">
                  <c:v>37538</c:v>
                </c:pt>
                <c:pt idx="128">
                  <c:v>37539</c:v>
                </c:pt>
                <c:pt idx="129">
                  <c:v>37540</c:v>
                </c:pt>
                <c:pt idx="130">
                  <c:v>37543</c:v>
                </c:pt>
                <c:pt idx="131">
                  <c:v>37544</c:v>
                </c:pt>
                <c:pt idx="132">
                  <c:v>37545</c:v>
                </c:pt>
                <c:pt idx="133">
                  <c:v>37546</c:v>
                </c:pt>
                <c:pt idx="134">
                  <c:v>37547</c:v>
                </c:pt>
                <c:pt idx="135">
                  <c:v>37550</c:v>
                </c:pt>
                <c:pt idx="136">
                  <c:v>37551</c:v>
                </c:pt>
                <c:pt idx="137">
                  <c:v>37552</c:v>
                </c:pt>
                <c:pt idx="138">
                  <c:v>37553</c:v>
                </c:pt>
                <c:pt idx="139">
                  <c:v>37554</c:v>
                </c:pt>
                <c:pt idx="140">
                  <c:v>37557</c:v>
                </c:pt>
                <c:pt idx="141">
                  <c:v>37558</c:v>
                </c:pt>
                <c:pt idx="142">
                  <c:v>37559</c:v>
                </c:pt>
                <c:pt idx="143">
                  <c:v>37560</c:v>
                </c:pt>
                <c:pt idx="144">
                  <c:v>37561</c:v>
                </c:pt>
                <c:pt idx="145">
                  <c:v>37564</c:v>
                </c:pt>
                <c:pt idx="146">
                  <c:v>37565</c:v>
                </c:pt>
                <c:pt idx="147">
                  <c:v>37566</c:v>
                </c:pt>
                <c:pt idx="148">
                  <c:v>37567</c:v>
                </c:pt>
                <c:pt idx="149">
                  <c:v>37568</c:v>
                </c:pt>
                <c:pt idx="150">
                  <c:v>37571</c:v>
                </c:pt>
                <c:pt idx="151">
                  <c:v>37572</c:v>
                </c:pt>
                <c:pt idx="152">
                  <c:v>37573</c:v>
                </c:pt>
                <c:pt idx="153">
                  <c:v>37574</c:v>
                </c:pt>
                <c:pt idx="154">
                  <c:v>37578</c:v>
                </c:pt>
                <c:pt idx="155">
                  <c:v>37579</c:v>
                </c:pt>
                <c:pt idx="156">
                  <c:v>37580</c:v>
                </c:pt>
                <c:pt idx="157">
                  <c:v>37581</c:v>
                </c:pt>
                <c:pt idx="158">
                  <c:v>37582</c:v>
                </c:pt>
                <c:pt idx="159">
                  <c:v>37585</c:v>
                </c:pt>
                <c:pt idx="160">
                  <c:v>37586</c:v>
                </c:pt>
                <c:pt idx="161">
                  <c:v>37587</c:v>
                </c:pt>
                <c:pt idx="162">
                  <c:v>37588</c:v>
                </c:pt>
                <c:pt idx="163">
                  <c:v>37589</c:v>
                </c:pt>
                <c:pt idx="164">
                  <c:v>37592</c:v>
                </c:pt>
                <c:pt idx="165">
                  <c:v>37593</c:v>
                </c:pt>
                <c:pt idx="166">
                  <c:v>37594</c:v>
                </c:pt>
                <c:pt idx="167">
                  <c:v>37595</c:v>
                </c:pt>
                <c:pt idx="168">
                  <c:v>37596</c:v>
                </c:pt>
                <c:pt idx="169">
                  <c:v>37599</c:v>
                </c:pt>
                <c:pt idx="170">
                  <c:v>37600</c:v>
                </c:pt>
                <c:pt idx="171">
                  <c:v>37601</c:v>
                </c:pt>
                <c:pt idx="172">
                  <c:v>37602</c:v>
                </c:pt>
                <c:pt idx="173">
                  <c:v>37603</c:v>
                </c:pt>
                <c:pt idx="174">
                  <c:v>37606</c:v>
                </c:pt>
                <c:pt idx="175">
                  <c:v>37607</c:v>
                </c:pt>
                <c:pt idx="176">
                  <c:v>37608</c:v>
                </c:pt>
                <c:pt idx="177">
                  <c:v>37609</c:v>
                </c:pt>
                <c:pt idx="178">
                  <c:v>37610</c:v>
                </c:pt>
                <c:pt idx="179">
                  <c:v>37613</c:v>
                </c:pt>
                <c:pt idx="180">
                  <c:v>37614</c:v>
                </c:pt>
                <c:pt idx="181">
                  <c:v>37616</c:v>
                </c:pt>
                <c:pt idx="182">
                  <c:v>37617</c:v>
                </c:pt>
                <c:pt idx="183">
                  <c:v>37620</c:v>
                </c:pt>
                <c:pt idx="184">
                  <c:v>37621</c:v>
                </c:pt>
                <c:pt idx="185">
                  <c:v>37623</c:v>
                </c:pt>
                <c:pt idx="186">
                  <c:v>37624</c:v>
                </c:pt>
                <c:pt idx="187">
                  <c:v>37627</c:v>
                </c:pt>
                <c:pt idx="188">
                  <c:v>37628</c:v>
                </c:pt>
                <c:pt idx="189">
                  <c:v>37629</c:v>
                </c:pt>
                <c:pt idx="190">
                  <c:v>37630</c:v>
                </c:pt>
                <c:pt idx="191">
                  <c:v>37631</c:v>
                </c:pt>
                <c:pt idx="192">
                  <c:v>37634</c:v>
                </c:pt>
                <c:pt idx="193">
                  <c:v>37635</c:v>
                </c:pt>
                <c:pt idx="194">
                  <c:v>37636</c:v>
                </c:pt>
                <c:pt idx="195">
                  <c:v>37637</c:v>
                </c:pt>
                <c:pt idx="196">
                  <c:v>37638</c:v>
                </c:pt>
                <c:pt idx="197">
                  <c:v>37641</c:v>
                </c:pt>
                <c:pt idx="198">
                  <c:v>37642</c:v>
                </c:pt>
                <c:pt idx="199">
                  <c:v>37643</c:v>
                </c:pt>
                <c:pt idx="200">
                  <c:v>37644</c:v>
                </c:pt>
                <c:pt idx="201">
                  <c:v>37645</c:v>
                </c:pt>
                <c:pt idx="202">
                  <c:v>37648</c:v>
                </c:pt>
                <c:pt idx="203">
                  <c:v>37649</c:v>
                </c:pt>
                <c:pt idx="204">
                  <c:v>37650</c:v>
                </c:pt>
                <c:pt idx="205">
                  <c:v>37651</c:v>
                </c:pt>
                <c:pt idx="206">
                  <c:v>37652</c:v>
                </c:pt>
                <c:pt idx="207">
                  <c:v>37655</c:v>
                </c:pt>
                <c:pt idx="208">
                  <c:v>37656</c:v>
                </c:pt>
                <c:pt idx="209">
                  <c:v>37657</c:v>
                </c:pt>
                <c:pt idx="210">
                  <c:v>37658</c:v>
                </c:pt>
                <c:pt idx="211">
                  <c:v>37659</c:v>
                </c:pt>
                <c:pt idx="212">
                  <c:v>37662</c:v>
                </c:pt>
                <c:pt idx="213">
                  <c:v>37663</c:v>
                </c:pt>
                <c:pt idx="214">
                  <c:v>37664</c:v>
                </c:pt>
                <c:pt idx="215">
                  <c:v>37665</c:v>
                </c:pt>
                <c:pt idx="216">
                  <c:v>37666</c:v>
                </c:pt>
                <c:pt idx="217">
                  <c:v>37669</c:v>
                </c:pt>
                <c:pt idx="218">
                  <c:v>37670</c:v>
                </c:pt>
                <c:pt idx="219">
                  <c:v>37671</c:v>
                </c:pt>
                <c:pt idx="220">
                  <c:v>37672</c:v>
                </c:pt>
                <c:pt idx="221">
                  <c:v>37673</c:v>
                </c:pt>
                <c:pt idx="222">
                  <c:v>37676</c:v>
                </c:pt>
                <c:pt idx="223">
                  <c:v>37677</c:v>
                </c:pt>
                <c:pt idx="224">
                  <c:v>37678</c:v>
                </c:pt>
                <c:pt idx="225">
                  <c:v>37679</c:v>
                </c:pt>
                <c:pt idx="226">
                  <c:v>37680</c:v>
                </c:pt>
                <c:pt idx="227">
                  <c:v>37685</c:v>
                </c:pt>
                <c:pt idx="228">
                  <c:v>37686</c:v>
                </c:pt>
                <c:pt idx="229">
                  <c:v>37687</c:v>
                </c:pt>
                <c:pt idx="230">
                  <c:v>37690</c:v>
                </c:pt>
                <c:pt idx="231">
                  <c:v>37691</c:v>
                </c:pt>
                <c:pt idx="232">
                  <c:v>37692</c:v>
                </c:pt>
                <c:pt idx="233">
                  <c:v>37693</c:v>
                </c:pt>
                <c:pt idx="234">
                  <c:v>37694</c:v>
                </c:pt>
                <c:pt idx="235">
                  <c:v>37697</c:v>
                </c:pt>
                <c:pt idx="236">
                  <c:v>37698</c:v>
                </c:pt>
                <c:pt idx="237">
                  <c:v>37699</c:v>
                </c:pt>
                <c:pt idx="238">
                  <c:v>37700</c:v>
                </c:pt>
                <c:pt idx="239">
                  <c:v>37701</c:v>
                </c:pt>
                <c:pt idx="240">
                  <c:v>37704</c:v>
                </c:pt>
                <c:pt idx="241">
                  <c:v>37705</c:v>
                </c:pt>
                <c:pt idx="242">
                  <c:v>37706</c:v>
                </c:pt>
                <c:pt idx="243">
                  <c:v>37707</c:v>
                </c:pt>
                <c:pt idx="244">
                  <c:v>37708</c:v>
                </c:pt>
                <c:pt idx="245">
                  <c:v>37711</c:v>
                </c:pt>
                <c:pt idx="246">
                  <c:v>37712</c:v>
                </c:pt>
                <c:pt idx="247">
                  <c:v>37713</c:v>
                </c:pt>
                <c:pt idx="248">
                  <c:v>37714</c:v>
                </c:pt>
                <c:pt idx="249">
                  <c:v>37715</c:v>
                </c:pt>
                <c:pt idx="250">
                  <c:v>37718</c:v>
                </c:pt>
                <c:pt idx="251">
                  <c:v>37719</c:v>
                </c:pt>
                <c:pt idx="252">
                  <c:v>37720</c:v>
                </c:pt>
                <c:pt idx="253">
                  <c:v>37721</c:v>
                </c:pt>
                <c:pt idx="254">
                  <c:v>37722</c:v>
                </c:pt>
                <c:pt idx="255">
                  <c:v>37725</c:v>
                </c:pt>
                <c:pt idx="256">
                  <c:v>37726</c:v>
                </c:pt>
                <c:pt idx="257">
                  <c:v>37727</c:v>
                </c:pt>
                <c:pt idx="258">
                  <c:v>37728</c:v>
                </c:pt>
                <c:pt idx="259">
                  <c:v>37733</c:v>
                </c:pt>
                <c:pt idx="260">
                  <c:v>37734</c:v>
                </c:pt>
                <c:pt idx="261">
                  <c:v>37735</c:v>
                </c:pt>
                <c:pt idx="262">
                  <c:v>37736</c:v>
                </c:pt>
                <c:pt idx="263">
                  <c:v>37739</c:v>
                </c:pt>
                <c:pt idx="264">
                  <c:v>37740</c:v>
                </c:pt>
                <c:pt idx="265">
                  <c:v>37741</c:v>
                </c:pt>
                <c:pt idx="266">
                  <c:v>37743</c:v>
                </c:pt>
                <c:pt idx="267">
                  <c:v>37746</c:v>
                </c:pt>
                <c:pt idx="268">
                  <c:v>37747</c:v>
                </c:pt>
                <c:pt idx="269">
                  <c:v>37748</c:v>
                </c:pt>
                <c:pt idx="270">
                  <c:v>37749</c:v>
                </c:pt>
                <c:pt idx="271">
                  <c:v>37750</c:v>
                </c:pt>
                <c:pt idx="272">
                  <c:v>37753</c:v>
                </c:pt>
                <c:pt idx="273">
                  <c:v>37754</c:v>
                </c:pt>
                <c:pt idx="274">
                  <c:v>37755</c:v>
                </c:pt>
                <c:pt idx="275">
                  <c:v>37756</c:v>
                </c:pt>
                <c:pt idx="276">
                  <c:v>37757</c:v>
                </c:pt>
                <c:pt idx="277">
                  <c:v>37760</c:v>
                </c:pt>
                <c:pt idx="278">
                  <c:v>37761</c:v>
                </c:pt>
                <c:pt idx="279">
                  <c:v>37762</c:v>
                </c:pt>
                <c:pt idx="280">
                  <c:v>37763</c:v>
                </c:pt>
                <c:pt idx="281">
                  <c:v>37764</c:v>
                </c:pt>
                <c:pt idx="282">
                  <c:v>37767</c:v>
                </c:pt>
                <c:pt idx="283">
                  <c:v>37768</c:v>
                </c:pt>
                <c:pt idx="284">
                  <c:v>37769</c:v>
                </c:pt>
                <c:pt idx="285">
                  <c:v>37770</c:v>
                </c:pt>
                <c:pt idx="286">
                  <c:v>37771</c:v>
                </c:pt>
                <c:pt idx="287">
                  <c:v>37774</c:v>
                </c:pt>
                <c:pt idx="288">
                  <c:v>37775</c:v>
                </c:pt>
                <c:pt idx="289">
                  <c:v>37776</c:v>
                </c:pt>
                <c:pt idx="290">
                  <c:v>37777</c:v>
                </c:pt>
                <c:pt idx="291">
                  <c:v>37778</c:v>
                </c:pt>
                <c:pt idx="292">
                  <c:v>37781</c:v>
                </c:pt>
                <c:pt idx="293">
                  <c:v>37782</c:v>
                </c:pt>
                <c:pt idx="294">
                  <c:v>37783</c:v>
                </c:pt>
                <c:pt idx="295">
                  <c:v>37784</c:v>
                </c:pt>
                <c:pt idx="296">
                  <c:v>37785</c:v>
                </c:pt>
                <c:pt idx="297">
                  <c:v>37788</c:v>
                </c:pt>
                <c:pt idx="298">
                  <c:v>37789</c:v>
                </c:pt>
                <c:pt idx="299">
                  <c:v>37790</c:v>
                </c:pt>
                <c:pt idx="300">
                  <c:v>37792</c:v>
                </c:pt>
                <c:pt idx="301">
                  <c:v>37795</c:v>
                </c:pt>
                <c:pt idx="302">
                  <c:v>37796</c:v>
                </c:pt>
                <c:pt idx="303">
                  <c:v>37797</c:v>
                </c:pt>
                <c:pt idx="304">
                  <c:v>37798</c:v>
                </c:pt>
                <c:pt idx="305">
                  <c:v>37799</c:v>
                </c:pt>
                <c:pt idx="306">
                  <c:v>37802</c:v>
                </c:pt>
                <c:pt idx="307">
                  <c:v>37803</c:v>
                </c:pt>
                <c:pt idx="308">
                  <c:v>37804</c:v>
                </c:pt>
                <c:pt idx="309">
                  <c:v>37805</c:v>
                </c:pt>
                <c:pt idx="310">
                  <c:v>37806</c:v>
                </c:pt>
                <c:pt idx="311">
                  <c:v>37809</c:v>
                </c:pt>
                <c:pt idx="312">
                  <c:v>37810</c:v>
                </c:pt>
                <c:pt idx="313">
                  <c:v>37811</c:v>
                </c:pt>
                <c:pt idx="314">
                  <c:v>37812</c:v>
                </c:pt>
                <c:pt idx="315">
                  <c:v>37813</c:v>
                </c:pt>
                <c:pt idx="316">
                  <c:v>37816</c:v>
                </c:pt>
                <c:pt idx="317">
                  <c:v>37817</c:v>
                </c:pt>
                <c:pt idx="318">
                  <c:v>37818</c:v>
                </c:pt>
                <c:pt idx="319">
                  <c:v>37819</c:v>
                </c:pt>
                <c:pt idx="320">
                  <c:v>37820</c:v>
                </c:pt>
                <c:pt idx="321">
                  <c:v>37823</c:v>
                </c:pt>
                <c:pt idx="322">
                  <c:v>37824</c:v>
                </c:pt>
                <c:pt idx="323">
                  <c:v>37825</c:v>
                </c:pt>
                <c:pt idx="324">
                  <c:v>37826</c:v>
                </c:pt>
                <c:pt idx="325">
                  <c:v>37827</c:v>
                </c:pt>
                <c:pt idx="326">
                  <c:v>37830</c:v>
                </c:pt>
                <c:pt idx="327">
                  <c:v>37831</c:v>
                </c:pt>
                <c:pt idx="328">
                  <c:v>37832</c:v>
                </c:pt>
                <c:pt idx="329">
                  <c:v>37833</c:v>
                </c:pt>
                <c:pt idx="330">
                  <c:v>37834</c:v>
                </c:pt>
                <c:pt idx="331">
                  <c:v>37837</c:v>
                </c:pt>
                <c:pt idx="332">
                  <c:v>37838</c:v>
                </c:pt>
                <c:pt idx="333">
                  <c:v>37839</c:v>
                </c:pt>
                <c:pt idx="334">
                  <c:v>37840</c:v>
                </c:pt>
                <c:pt idx="335">
                  <c:v>37841</c:v>
                </c:pt>
                <c:pt idx="336">
                  <c:v>37844</c:v>
                </c:pt>
                <c:pt idx="337">
                  <c:v>37845</c:v>
                </c:pt>
                <c:pt idx="338">
                  <c:v>37846</c:v>
                </c:pt>
                <c:pt idx="339">
                  <c:v>37847</c:v>
                </c:pt>
                <c:pt idx="340">
                  <c:v>37848</c:v>
                </c:pt>
                <c:pt idx="341">
                  <c:v>37851</c:v>
                </c:pt>
                <c:pt idx="342">
                  <c:v>37852</c:v>
                </c:pt>
                <c:pt idx="343">
                  <c:v>37853</c:v>
                </c:pt>
                <c:pt idx="344">
                  <c:v>37854</c:v>
                </c:pt>
                <c:pt idx="345">
                  <c:v>37855</c:v>
                </c:pt>
                <c:pt idx="346">
                  <c:v>37858</c:v>
                </c:pt>
                <c:pt idx="347">
                  <c:v>37859</c:v>
                </c:pt>
                <c:pt idx="348">
                  <c:v>37860</c:v>
                </c:pt>
                <c:pt idx="349">
                  <c:v>37861</c:v>
                </c:pt>
                <c:pt idx="350">
                  <c:v>37862</c:v>
                </c:pt>
                <c:pt idx="351">
                  <c:v>37865</c:v>
                </c:pt>
                <c:pt idx="352">
                  <c:v>37866</c:v>
                </c:pt>
                <c:pt idx="353">
                  <c:v>37867</c:v>
                </c:pt>
                <c:pt idx="354">
                  <c:v>37868</c:v>
                </c:pt>
                <c:pt idx="355">
                  <c:v>37869</c:v>
                </c:pt>
                <c:pt idx="356">
                  <c:v>37872</c:v>
                </c:pt>
                <c:pt idx="357">
                  <c:v>37873</c:v>
                </c:pt>
                <c:pt idx="358">
                  <c:v>37874</c:v>
                </c:pt>
                <c:pt idx="359">
                  <c:v>37875</c:v>
                </c:pt>
                <c:pt idx="360">
                  <c:v>37876</c:v>
                </c:pt>
                <c:pt idx="361">
                  <c:v>37879</c:v>
                </c:pt>
                <c:pt idx="362">
                  <c:v>37880</c:v>
                </c:pt>
                <c:pt idx="363">
                  <c:v>37881</c:v>
                </c:pt>
                <c:pt idx="364">
                  <c:v>37882</c:v>
                </c:pt>
                <c:pt idx="365">
                  <c:v>37883</c:v>
                </c:pt>
                <c:pt idx="366">
                  <c:v>37886</c:v>
                </c:pt>
                <c:pt idx="367">
                  <c:v>37887</c:v>
                </c:pt>
                <c:pt idx="368">
                  <c:v>37888</c:v>
                </c:pt>
                <c:pt idx="369">
                  <c:v>37889</c:v>
                </c:pt>
                <c:pt idx="370">
                  <c:v>37890</c:v>
                </c:pt>
                <c:pt idx="371">
                  <c:v>37893</c:v>
                </c:pt>
                <c:pt idx="372">
                  <c:v>37894</c:v>
                </c:pt>
                <c:pt idx="373">
                  <c:v>37895</c:v>
                </c:pt>
                <c:pt idx="374">
                  <c:v>37896</c:v>
                </c:pt>
                <c:pt idx="375">
                  <c:v>37897</c:v>
                </c:pt>
                <c:pt idx="376">
                  <c:v>37900</c:v>
                </c:pt>
                <c:pt idx="377">
                  <c:v>37901</c:v>
                </c:pt>
                <c:pt idx="378">
                  <c:v>37902</c:v>
                </c:pt>
                <c:pt idx="379">
                  <c:v>37903</c:v>
                </c:pt>
                <c:pt idx="380">
                  <c:v>37904</c:v>
                </c:pt>
                <c:pt idx="381">
                  <c:v>37907</c:v>
                </c:pt>
                <c:pt idx="382">
                  <c:v>37908</c:v>
                </c:pt>
                <c:pt idx="383">
                  <c:v>37909</c:v>
                </c:pt>
                <c:pt idx="384">
                  <c:v>37910</c:v>
                </c:pt>
                <c:pt idx="385">
                  <c:v>37911</c:v>
                </c:pt>
                <c:pt idx="386">
                  <c:v>37914</c:v>
                </c:pt>
                <c:pt idx="387">
                  <c:v>37915</c:v>
                </c:pt>
                <c:pt idx="388">
                  <c:v>37916</c:v>
                </c:pt>
                <c:pt idx="389">
                  <c:v>37917</c:v>
                </c:pt>
                <c:pt idx="390">
                  <c:v>37918</c:v>
                </c:pt>
                <c:pt idx="391">
                  <c:v>37921</c:v>
                </c:pt>
                <c:pt idx="392">
                  <c:v>37922</c:v>
                </c:pt>
                <c:pt idx="393">
                  <c:v>37923</c:v>
                </c:pt>
                <c:pt idx="394">
                  <c:v>37924</c:v>
                </c:pt>
                <c:pt idx="395">
                  <c:v>37925</c:v>
                </c:pt>
                <c:pt idx="396">
                  <c:v>37928</c:v>
                </c:pt>
                <c:pt idx="397">
                  <c:v>37929</c:v>
                </c:pt>
                <c:pt idx="398">
                  <c:v>37930</c:v>
                </c:pt>
                <c:pt idx="399">
                  <c:v>37931</c:v>
                </c:pt>
                <c:pt idx="400">
                  <c:v>37932</c:v>
                </c:pt>
                <c:pt idx="401">
                  <c:v>37935</c:v>
                </c:pt>
                <c:pt idx="402">
                  <c:v>37936</c:v>
                </c:pt>
                <c:pt idx="403">
                  <c:v>37937</c:v>
                </c:pt>
                <c:pt idx="404">
                  <c:v>37938</c:v>
                </c:pt>
                <c:pt idx="405">
                  <c:v>37939</c:v>
                </c:pt>
                <c:pt idx="406">
                  <c:v>37942</c:v>
                </c:pt>
                <c:pt idx="407">
                  <c:v>37943</c:v>
                </c:pt>
                <c:pt idx="408">
                  <c:v>37944</c:v>
                </c:pt>
                <c:pt idx="409">
                  <c:v>37945</c:v>
                </c:pt>
                <c:pt idx="410">
                  <c:v>37946</c:v>
                </c:pt>
                <c:pt idx="411">
                  <c:v>37949</c:v>
                </c:pt>
                <c:pt idx="412">
                  <c:v>37950</c:v>
                </c:pt>
                <c:pt idx="413">
                  <c:v>37951</c:v>
                </c:pt>
                <c:pt idx="414">
                  <c:v>37952</c:v>
                </c:pt>
                <c:pt idx="415">
                  <c:v>37953</c:v>
                </c:pt>
                <c:pt idx="416">
                  <c:v>37956</c:v>
                </c:pt>
                <c:pt idx="417">
                  <c:v>37957</c:v>
                </c:pt>
                <c:pt idx="418">
                  <c:v>37958</c:v>
                </c:pt>
                <c:pt idx="419">
                  <c:v>37959</c:v>
                </c:pt>
                <c:pt idx="420">
                  <c:v>37960</c:v>
                </c:pt>
                <c:pt idx="421">
                  <c:v>37963</c:v>
                </c:pt>
                <c:pt idx="422">
                  <c:v>37964</c:v>
                </c:pt>
                <c:pt idx="423">
                  <c:v>37965</c:v>
                </c:pt>
                <c:pt idx="424">
                  <c:v>37966</c:v>
                </c:pt>
                <c:pt idx="425">
                  <c:v>37967</c:v>
                </c:pt>
                <c:pt idx="426">
                  <c:v>37970</c:v>
                </c:pt>
                <c:pt idx="427">
                  <c:v>37971</c:v>
                </c:pt>
                <c:pt idx="428">
                  <c:v>37972</c:v>
                </c:pt>
                <c:pt idx="429">
                  <c:v>37973</c:v>
                </c:pt>
                <c:pt idx="430">
                  <c:v>37974</c:v>
                </c:pt>
                <c:pt idx="431">
                  <c:v>37977</c:v>
                </c:pt>
                <c:pt idx="432">
                  <c:v>37978</c:v>
                </c:pt>
                <c:pt idx="433">
                  <c:v>37979</c:v>
                </c:pt>
                <c:pt idx="434">
                  <c:v>37981</c:v>
                </c:pt>
                <c:pt idx="435">
                  <c:v>37984</c:v>
                </c:pt>
                <c:pt idx="436">
                  <c:v>37985</c:v>
                </c:pt>
                <c:pt idx="437">
                  <c:v>37986</c:v>
                </c:pt>
                <c:pt idx="438">
                  <c:v>37988</c:v>
                </c:pt>
                <c:pt idx="439">
                  <c:v>37991</c:v>
                </c:pt>
                <c:pt idx="440">
                  <c:v>37992</c:v>
                </c:pt>
                <c:pt idx="441">
                  <c:v>37993</c:v>
                </c:pt>
                <c:pt idx="442">
                  <c:v>37994</c:v>
                </c:pt>
                <c:pt idx="443">
                  <c:v>37995</c:v>
                </c:pt>
                <c:pt idx="444">
                  <c:v>37998</c:v>
                </c:pt>
                <c:pt idx="445">
                  <c:v>37999</c:v>
                </c:pt>
                <c:pt idx="446">
                  <c:v>38000</c:v>
                </c:pt>
                <c:pt idx="447">
                  <c:v>38001</c:v>
                </c:pt>
                <c:pt idx="448">
                  <c:v>38002</c:v>
                </c:pt>
                <c:pt idx="449">
                  <c:v>38005</c:v>
                </c:pt>
                <c:pt idx="450">
                  <c:v>38006</c:v>
                </c:pt>
                <c:pt idx="451">
                  <c:v>38007</c:v>
                </c:pt>
                <c:pt idx="452">
                  <c:v>38008</c:v>
                </c:pt>
                <c:pt idx="453">
                  <c:v>38009</c:v>
                </c:pt>
                <c:pt idx="454">
                  <c:v>38012</c:v>
                </c:pt>
                <c:pt idx="455">
                  <c:v>38013</c:v>
                </c:pt>
                <c:pt idx="456">
                  <c:v>38014</c:v>
                </c:pt>
                <c:pt idx="457">
                  <c:v>38015</c:v>
                </c:pt>
                <c:pt idx="458">
                  <c:v>38016</c:v>
                </c:pt>
                <c:pt idx="459">
                  <c:v>38019</c:v>
                </c:pt>
                <c:pt idx="460">
                  <c:v>38020</c:v>
                </c:pt>
                <c:pt idx="461">
                  <c:v>38021</c:v>
                </c:pt>
                <c:pt idx="462">
                  <c:v>38022</c:v>
                </c:pt>
                <c:pt idx="463">
                  <c:v>38023</c:v>
                </c:pt>
                <c:pt idx="464">
                  <c:v>38026</c:v>
                </c:pt>
                <c:pt idx="465">
                  <c:v>38027</c:v>
                </c:pt>
                <c:pt idx="466">
                  <c:v>38028</c:v>
                </c:pt>
                <c:pt idx="467">
                  <c:v>38029</c:v>
                </c:pt>
                <c:pt idx="468">
                  <c:v>38030</c:v>
                </c:pt>
                <c:pt idx="469">
                  <c:v>38033</c:v>
                </c:pt>
                <c:pt idx="470">
                  <c:v>38034</c:v>
                </c:pt>
                <c:pt idx="471">
                  <c:v>38035</c:v>
                </c:pt>
                <c:pt idx="472">
                  <c:v>38036</c:v>
                </c:pt>
                <c:pt idx="473">
                  <c:v>38037</c:v>
                </c:pt>
                <c:pt idx="474">
                  <c:v>38042</c:v>
                </c:pt>
                <c:pt idx="475">
                  <c:v>38043</c:v>
                </c:pt>
                <c:pt idx="476">
                  <c:v>38044</c:v>
                </c:pt>
                <c:pt idx="477">
                  <c:v>38047</c:v>
                </c:pt>
                <c:pt idx="478">
                  <c:v>38048</c:v>
                </c:pt>
                <c:pt idx="479">
                  <c:v>38049</c:v>
                </c:pt>
                <c:pt idx="480">
                  <c:v>38050</c:v>
                </c:pt>
                <c:pt idx="481">
                  <c:v>38051</c:v>
                </c:pt>
                <c:pt idx="482">
                  <c:v>38054</c:v>
                </c:pt>
                <c:pt idx="483">
                  <c:v>38055</c:v>
                </c:pt>
                <c:pt idx="484">
                  <c:v>38056</c:v>
                </c:pt>
                <c:pt idx="485">
                  <c:v>38057</c:v>
                </c:pt>
                <c:pt idx="486">
                  <c:v>38058</c:v>
                </c:pt>
                <c:pt idx="487">
                  <c:v>38061</c:v>
                </c:pt>
                <c:pt idx="488">
                  <c:v>38062</c:v>
                </c:pt>
                <c:pt idx="489">
                  <c:v>38063</c:v>
                </c:pt>
                <c:pt idx="490">
                  <c:v>38064</c:v>
                </c:pt>
                <c:pt idx="491">
                  <c:v>38065</c:v>
                </c:pt>
                <c:pt idx="492">
                  <c:v>38068</c:v>
                </c:pt>
                <c:pt idx="493">
                  <c:v>38069</c:v>
                </c:pt>
                <c:pt idx="494">
                  <c:v>38070</c:v>
                </c:pt>
                <c:pt idx="495">
                  <c:v>38071</c:v>
                </c:pt>
                <c:pt idx="496">
                  <c:v>38072</c:v>
                </c:pt>
                <c:pt idx="497">
                  <c:v>38075</c:v>
                </c:pt>
                <c:pt idx="498">
                  <c:v>38076</c:v>
                </c:pt>
                <c:pt idx="499">
                  <c:v>38077</c:v>
                </c:pt>
                <c:pt idx="500">
                  <c:v>38078</c:v>
                </c:pt>
                <c:pt idx="501">
                  <c:v>38079</c:v>
                </c:pt>
                <c:pt idx="502">
                  <c:v>38082</c:v>
                </c:pt>
                <c:pt idx="503">
                  <c:v>38083</c:v>
                </c:pt>
                <c:pt idx="504">
                  <c:v>38084</c:v>
                </c:pt>
                <c:pt idx="505">
                  <c:v>38085</c:v>
                </c:pt>
                <c:pt idx="506">
                  <c:v>38089</c:v>
                </c:pt>
                <c:pt idx="507">
                  <c:v>38090</c:v>
                </c:pt>
                <c:pt idx="508">
                  <c:v>38091</c:v>
                </c:pt>
                <c:pt idx="509">
                  <c:v>38092</c:v>
                </c:pt>
                <c:pt idx="510">
                  <c:v>38093</c:v>
                </c:pt>
                <c:pt idx="511">
                  <c:v>38096</c:v>
                </c:pt>
                <c:pt idx="512">
                  <c:v>38097</c:v>
                </c:pt>
                <c:pt idx="513">
                  <c:v>38099</c:v>
                </c:pt>
                <c:pt idx="514">
                  <c:v>38100</c:v>
                </c:pt>
                <c:pt idx="515">
                  <c:v>38103</c:v>
                </c:pt>
                <c:pt idx="516">
                  <c:v>38104</c:v>
                </c:pt>
                <c:pt idx="517">
                  <c:v>38105</c:v>
                </c:pt>
                <c:pt idx="518">
                  <c:v>38106</c:v>
                </c:pt>
                <c:pt idx="519">
                  <c:v>38107</c:v>
                </c:pt>
                <c:pt idx="520">
                  <c:v>38110</c:v>
                </c:pt>
                <c:pt idx="521">
                  <c:v>38111</c:v>
                </c:pt>
                <c:pt idx="522">
                  <c:v>38112</c:v>
                </c:pt>
                <c:pt idx="523">
                  <c:v>38113</c:v>
                </c:pt>
                <c:pt idx="524">
                  <c:v>38114</c:v>
                </c:pt>
                <c:pt idx="525">
                  <c:v>38117</c:v>
                </c:pt>
                <c:pt idx="526">
                  <c:v>38118</c:v>
                </c:pt>
                <c:pt idx="527">
                  <c:v>38119</c:v>
                </c:pt>
                <c:pt idx="528">
                  <c:v>38120</c:v>
                </c:pt>
                <c:pt idx="529">
                  <c:v>38121</c:v>
                </c:pt>
                <c:pt idx="530">
                  <c:v>38124</c:v>
                </c:pt>
                <c:pt idx="531">
                  <c:v>38125</c:v>
                </c:pt>
                <c:pt idx="532">
                  <c:v>38126</c:v>
                </c:pt>
                <c:pt idx="533">
                  <c:v>38127</c:v>
                </c:pt>
                <c:pt idx="534">
                  <c:v>38128</c:v>
                </c:pt>
                <c:pt idx="535">
                  <c:v>38131</c:v>
                </c:pt>
                <c:pt idx="536">
                  <c:v>38132</c:v>
                </c:pt>
                <c:pt idx="537">
                  <c:v>38133</c:v>
                </c:pt>
                <c:pt idx="538">
                  <c:v>38134</c:v>
                </c:pt>
                <c:pt idx="539">
                  <c:v>38135</c:v>
                </c:pt>
                <c:pt idx="540">
                  <c:v>38138</c:v>
                </c:pt>
                <c:pt idx="541">
                  <c:v>38139</c:v>
                </c:pt>
                <c:pt idx="542">
                  <c:v>38140</c:v>
                </c:pt>
                <c:pt idx="543">
                  <c:v>38141</c:v>
                </c:pt>
                <c:pt idx="544">
                  <c:v>38142</c:v>
                </c:pt>
                <c:pt idx="545">
                  <c:v>38145</c:v>
                </c:pt>
                <c:pt idx="546">
                  <c:v>38146</c:v>
                </c:pt>
                <c:pt idx="547">
                  <c:v>38147</c:v>
                </c:pt>
                <c:pt idx="548">
                  <c:v>38149</c:v>
                </c:pt>
                <c:pt idx="549">
                  <c:v>38152</c:v>
                </c:pt>
                <c:pt idx="550">
                  <c:v>38153</c:v>
                </c:pt>
                <c:pt idx="551">
                  <c:v>38154</c:v>
                </c:pt>
                <c:pt idx="552">
                  <c:v>38155</c:v>
                </c:pt>
                <c:pt idx="553">
                  <c:v>38156</c:v>
                </c:pt>
                <c:pt idx="554">
                  <c:v>38159</c:v>
                </c:pt>
                <c:pt idx="555">
                  <c:v>38160</c:v>
                </c:pt>
                <c:pt idx="556">
                  <c:v>38161</c:v>
                </c:pt>
                <c:pt idx="557">
                  <c:v>38162</c:v>
                </c:pt>
                <c:pt idx="558">
                  <c:v>38163</c:v>
                </c:pt>
                <c:pt idx="559">
                  <c:v>38166</c:v>
                </c:pt>
                <c:pt idx="560">
                  <c:v>38167</c:v>
                </c:pt>
                <c:pt idx="561">
                  <c:v>38168</c:v>
                </c:pt>
                <c:pt idx="562">
                  <c:v>38169</c:v>
                </c:pt>
                <c:pt idx="563">
                  <c:v>38170</c:v>
                </c:pt>
                <c:pt idx="564">
                  <c:v>38173</c:v>
                </c:pt>
                <c:pt idx="565">
                  <c:v>38174</c:v>
                </c:pt>
                <c:pt idx="566">
                  <c:v>38175</c:v>
                </c:pt>
                <c:pt idx="567">
                  <c:v>38176</c:v>
                </c:pt>
                <c:pt idx="568">
                  <c:v>38177</c:v>
                </c:pt>
                <c:pt idx="569">
                  <c:v>38180</c:v>
                </c:pt>
                <c:pt idx="570">
                  <c:v>38181</c:v>
                </c:pt>
                <c:pt idx="571">
                  <c:v>38182</c:v>
                </c:pt>
                <c:pt idx="572">
                  <c:v>38183</c:v>
                </c:pt>
                <c:pt idx="573">
                  <c:v>38184</c:v>
                </c:pt>
                <c:pt idx="574">
                  <c:v>38187</c:v>
                </c:pt>
                <c:pt idx="575">
                  <c:v>38188</c:v>
                </c:pt>
                <c:pt idx="576">
                  <c:v>38189</c:v>
                </c:pt>
                <c:pt idx="577">
                  <c:v>38190</c:v>
                </c:pt>
                <c:pt idx="578">
                  <c:v>38191</c:v>
                </c:pt>
                <c:pt idx="579">
                  <c:v>38194</c:v>
                </c:pt>
                <c:pt idx="580">
                  <c:v>38195</c:v>
                </c:pt>
                <c:pt idx="581">
                  <c:v>38196</c:v>
                </c:pt>
                <c:pt idx="582">
                  <c:v>38197</c:v>
                </c:pt>
                <c:pt idx="583">
                  <c:v>38198</c:v>
                </c:pt>
                <c:pt idx="584">
                  <c:v>38201</c:v>
                </c:pt>
                <c:pt idx="585">
                  <c:v>38202</c:v>
                </c:pt>
                <c:pt idx="586">
                  <c:v>38203</c:v>
                </c:pt>
                <c:pt idx="587">
                  <c:v>38204</c:v>
                </c:pt>
                <c:pt idx="588">
                  <c:v>38205</c:v>
                </c:pt>
                <c:pt idx="589">
                  <c:v>38208</c:v>
                </c:pt>
                <c:pt idx="590">
                  <c:v>38209</c:v>
                </c:pt>
                <c:pt idx="591">
                  <c:v>38210</c:v>
                </c:pt>
                <c:pt idx="592">
                  <c:v>38211</c:v>
                </c:pt>
                <c:pt idx="593">
                  <c:v>38212</c:v>
                </c:pt>
                <c:pt idx="594">
                  <c:v>38215</c:v>
                </c:pt>
                <c:pt idx="595">
                  <c:v>38216</c:v>
                </c:pt>
                <c:pt idx="596">
                  <c:v>38217</c:v>
                </c:pt>
                <c:pt idx="597">
                  <c:v>38218</c:v>
                </c:pt>
                <c:pt idx="598">
                  <c:v>38219</c:v>
                </c:pt>
                <c:pt idx="599">
                  <c:v>38222</c:v>
                </c:pt>
                <c:pt idx="600">
                  <c:v>38223</c:v>
                </c:pt>
                <c:pt idx="601">
                  <c:v>38224</c:v>
                </c:pt>
                <c:pt idx="602">
                  <c:v>38225</c:v>
                </c:pt>
                <c:pt idx="603">
                  <c:v>38226</c:v>
                </c:pt>
                <c:pt idx="604">
                  <c:v>38229</c:v>
                </c:pt>
                <c:pt idx="605">
                  <c:v>38230</c:v>
                </c:pt>
                <c:pt idx="606">
                  <c:v>38231</c:v>
                </c:pt>
                <c:pt idx="607">
                  <c:v>38232</c:v>
                </c:pt>
                <c:pt idx="608">
                  <c:v>38233</c:v>
                </c:pt>
                <c:pt idx="609">
                  <c:v>38236</c:v>
                </c:pt>
                <c:pt idx="610">
                  <c:v>38238</c:v>
                </c:pt>
                <c:pt idx="611">
                  <c:v>38239</c:v>
                </c:pt>
                <c:pt idx="612">
                  <c:v>38240</c:v>
                </c:pt>
                <c:pt idx="613">
                  <c:v>38243</c:v>
                </c:pt>
                <c:pt idx="614">
                  <c:v>38244</c:v>
                </c:pt>
                <c:pt idx="615">
                  <c:v>38245</c:v>
                </c:pt>
                <c:pt idx="616">
                  <c:v>38246</c:v>
                </c:pt>
                <c:pt idx="617">
                  <c:v>38247</c:v>
                </c:pt>
                <c:pt idx="618">
                  <c:v>38250</c:v>
                </c:pt>
                <c:pt idx="619">
                  <c:v>38251</c:v>
                </c:pt>
                <c:pt idx="620">
                  <c:v>38252</c:v>
                </c:pt>
                <c:pt idx="621">
                  <c:v>38253</c:v>
                </c:pt>
                <c:pt idx="622">
                  <c:v>38254</c:v>
                </c:pt>
                <c:pt idx="623">
                  <c:v>38257</c:v>
                </c:pt>
                <c:pt idx="624">
                  <c:v>38258</c:v>
                </c:pt>
                <c:pt idx="625">
                  <c:v>38259</c:v>
                </c:pt>
                <c:pt idx="626">
                  <c:v>38260</c:v>
                </c:pt>
                <c:pt idx="627">
                  <c:v>38261</c:v>
                </c:pt>
                <c:pt idx="628">
                  <c:v>38264</c:v>
                </c:pt>
                <c:pt idx="629">
                  <c:v>38265</c:v>
                </c:pt>
                <c:pt idx="630">
                  <c:v>38266</c:v>
                </c:pt>
                <c:pt idx="631">
                  <c:v>38267</c:v>
                </c:pt>
                <c:pt idx="632">
                  <c:v>38268</c:v>
                </c:pt>
                <c:pt idx="633">
                  <c:v>38271</c:v>
                </c:pt>
                <c:pt idx="634">
                  <c:v>38273</c:v>
                </c:pt>
                <c:pt idx="635">
                  <c:v>38274</c:v>
                </c:pt>
                <c:pt idx="636">
                  <c:v>38275</c:v>
                </c:pt>
                <c:pt idx="637">
                  <c:v>38278</c:v>
                </c:pt>
                <c:pt idx="638">
                  <c:v>38279</c:v>
                </c:pt>
                <c:pt idx="639">
                  <c:v>38280</c:v>
                </c:pt>
                <c:pt idx="640">
                  <c:v>38281</c:v>
                </c:pt>
                <c:pt idx="641">
                  <c:v>38282</c:v>
                </c:pt>
                <c:pt idx="642">
                  <c:v>38285</c:v>
                </c:pt>
                <c:pt idx="643">
                  <c:v>38286</c:v>
                </c:pt>
                <c:pt idx="644">
                  <c:v>38287</c:v>
                </c:pt>
                <c:pt idx="645">
                  <c:v>38288</c:v>
                </c:pt>
                <c:pt idx="646">
                  <c:v>38289</c:v>
                </c:pt>
                <c:pt idx="647">
                  <c:v>38292</c:v>
                </c:pt>
                <c:pt idx="648">
                  <c:v>38294</c:v>
                </c:pt>
                <c:pt idx="649">
                  <c:v>38295</c:v>
                </c:pt>
                <c:pt idx="650">
                  <c:v>38296</c:v>
                </c:pt>
                <c:pt idx="651">
                  <c:v>38299</c:v>
                </c:pt>
                <c:pt idx="652">
                  <c:v>38300</c:v>
                </c:pt>
                <c:pt idx="653">
                  <c:v>38301</c:v>
                </c:pt>
                <c:pt idx="654">
                  <c:v>38302</c:v>
                </c:pt>
                <c:pt idx="655">
                  <c:v>38303</c:v>
                </c:pt>
                <c:pt idx="656">
                  <c:v>38307</c:v>
                </c:pt>
                <c:pt idx="657">
                  <c:v>38308</c:v>
                </c:pt>
                <c:pt idx="658">
                  <c:v>38309</c:v>
                </c:pt>
                <c:pt idx="659">
                  <c:v>38310</c:v>
                </c:pt>
                <c:pt idx="660">
                  <c:v>38313</c:v>
                </c:pt>
                <c:pt idx="661">
                  <c:v>38314</c:v>
                </c:pt>
                <c:pt idx="662">
                  <c:v>38315</c:v>
                </c:pt>
                <c:pt idx="663">
                  <c:v>38316</c:v>
                </c:pt>
                <c:pt idx="664">
                  <c:v>38317</c:v>
                </c:pt>
                <c:pt idx="665">
                  <c:v>38320</c:v>
                </c:pt>
                <c:pt idx="666">
                  <c:v>38321</c:v>
                </c:pt>
                <c:pt idx="667">
                  <c:v>38322</c:v>
                </c:pt>
                <c:pt idx="668">
                  <c:v>38323</c:v>
                </c:pt>
                <c:pt idx="669">
                  <c:v>38324</c:v>
                </c:pt>
                <c:pt idx="670">
                  <c:v>38327</c:v>
                </c:pt>
                <c:pt idx="671">
                  <c:v>38328</c:v>
                </c:pt>
                <c:pt idx="672">
                  <c:v>38329</c:v>
                </c:pt>
                <c:pt idx="673">
                  <c:v>38330</c:v>
                </c:pt>
                <c:pt idx="674">
                  <c:v>38331</c:v>
                </c:pt>
                <c:pt idx="675">
                  <c:v>38334</c:v>
                </c:pt>
                <c:pt idx="676">
                  <c:v>38335</c:v>
                </c:pt>
                <c:pt idx="677">
                  <c:v>38336</c:v>
                </c:pt>
                <c:pt idx="678">
                  <c:v>38337</c:v>
                </c:pt>
                <c:pt idx="679">
                  <c:v>38338</c:v>
                </c:pt>
                <c:pt idx="680">
                  <c:v>38341</c:v>
                </c:pt>
                <c:pt idx="681">
                  <c:v>38342</c:v>
                </c:pt>
                <c:pt idx="682">
                  <c:v>38343</c:v>
                </c:pt>
                <c:pt idx="683">
                  <c:v>38344</c:v>
                </c:pt>
                <c:pt idx="684">
                  <c:v>38345</c:v>
                </c:pt>
                <c:pt idx="685">
                  <c:v>38348</c:v>
                </c:pt>
                <c:pt idx="686">
                  <c:v>38349</c:v>
                </c:pt>
                <c:pt idx="687">
                  <c:v>38350</c:v>
                </c:pt>
                <c:pt idx="688">
                  <c:v>38351</c:v>
                </c:pt>
                <c:pt idx="689">
                  <c:v>38352</c:v>
                </c:pt>
                <c:pt idx="690">
                  <c:v>38355</c:v>
                </c:pt>
                <c:pt idx="691">
                  <c:v>38356</c:v>
                </c:pt>
                <c:pt idx="692">
                  <c:v>38357</c:v>
                </c:pt>
                <c:pt idx="693">
                  <c:v>38358</c:v>
                </c:pt>
                <c:pt idx="694">
                  <c:v>38359</c:v>
                </c:pt>
                <c:pt idx="695">
                  <c:v>38362</c:v>
                </c:pt>
                <c:pt idx="696">
                  <c:v>38363</c:v>
                </c:pt>
                <c:pt idx="697">
                  <c:v>38364</c:v>
                </c:pt>
                <c:pt idx="698">
                  <c:v>38365</c:v>
                </c:pt>
                <c:pt idx="699">
                  <c:v>38366</c:v>
                </c:pt>
                <c:pt idx="700">
                  <c:v>38369</c:v>
                </c:pt>
                <c:pt idx="701">
                  <c:v>38370</c:v>
                </c:pt>
                <c:pt idx="702">
                  <c:v>38371</c:v>
                </c:pt>
                <c:pt idx="703">
                  <c:v>38372</c:v>
                </c:pt>
                <c:pt idx="704">
                  <c:v>38373</c:v>
                </c:pt>
                <c:pt idx="705">
                  <c:v>38376</c:v>
                </c:pt>
                <c:pt idx="706">
                  <c:v>38377</c:v>
                </c:pt>
                <c:pt idx="707">
                  <c:v>38378</c:v>
                </c:pt>
                <c:pt idx="708">
                  <c:v>38379</c:v>
                </c:pt>
                <c:pt idx="709">
                  <c:v>38380</c:v>
                </c:pt>
                <c:pt idx="710">
                  <c:v>38383</c:v>
                </c:pt>
                <c:pt idx="711">
                  <c:v>38384</c:v>
                </c:pt>
                <c:pt idx="712">
                  <c:v>38385</c:v>
                </c:pt>
                <c:pt idx="713">
                  <c:v>38386</c:v>
                </c:pt>
                <c:pt idx="714">
                  <c:v>38387</c:v>
                </c:pt>
                <c:pt idx="715">
                  <c:v>38392</c:v>
                </c:pt>
                <c:pt idx="716">
                  <c:v>38393</c:v>
                </c:pt>
                <c:pt idx="717">
                  <c:v>38394</c:v>
                </c:pt>
                <c:pt idx="718">
                  <c:v>38397</c:v>
                </c:pt>
                <c:pt idx="719">
                  <c:v>38398</c:v>
                </c:pt>
                <c:pt idx="720">
                  <c:v>38399</c:v>
                </c:pt>
                <c:pt idx="721">
                  <c:v>38400</c:v>
                </c:pt>
                <c:pt idx="722">
                  <c:v>38401</c:v>
                </c:pt>
                <c:pt idx="723">
                  <c:v>38404</c:v>
                </c:pt>
                <c:pt idx="724">
                  <c:v>38405</c:v>
                </c:pt>
                <c:pt idx="725">
                  <c:v>38406</c:v>
                </c:pt>
                <c:pt idx="726">
                  <c:v>38407</c:v>
                </c:pt>
                <c:pt idx="727">
                  <c:v>38408</c:v>
                </c:pt>
                <c:pt idx="728">
                  <c:v>38411</c:v>
                </c:pt>
                <c:pt idx="729">
                  <c:v>38412</c:v>
                </c:pt>
                <c:pt idx="730">
                  <c:v>38413</c:v>
                </c:pt>
                <c:pt idx="731">
                  <c:v>38414</c:v>
                </c:pt>
                <c:pt idx="732">
                  <c:v>38415</c:v>
                </c:pt>
                <c:pt idx="733">
                  <c:v>38418</c:v>
                </c:pt>
                <c:pt idx="734">
                  <c:v>38419</c:v>
                </c:pt>
                <c:pt idx="735">
                  <c:v>38420</c:v>
                </c:pt>
                <c:pt idx="736">
                  <c:v>38421</c:v>
                </c:pt>
                <c:pt idx="737">
                  <c:v>38422</c:v>
                </c:pt>
                <c:pt idx="738">
                  <c:v>38425</c:v>
                </c:pt>
                <c:pt idx="739">
                  <c:v>38426</c:v>
                </c:pt>
                <c:pt idx="740">
                  <c:v>38427</c:v>
                </c:pt>
                <c:pt idx="741">
                  <c:v>38428</c:v>
                </c:pt>
                <c:pt idx="742">
                  <c:v>38429</c:v>
                </c:pt>
                <c:pt idx="743">
                  <c:v>38432</c:v>
                </c:pt>
                <c:pt idx="744">
                  <c:v>38433</c:v>
                </c:pt>
                <c:pt idx="745">
                  <c:v>38434</c:v>
                </c:pt>
                <c:pt idx="746">
                  <c:v>38435</c:v>
                </c:pt>
                <c:pt idx="747">
                  <c:v>38439</c:v>
                </c:pt>
                <c:pt idx="748">
                  <c:v>38440</c:v>
                </c:pt>
                <c:pt idx="749">
                  <c:v>38441</c:v>
                </c:pt>
                <c:pt idx="750">
                  <c:v>38442</c:v>
                </c:pt>
                <c:pt idx="751">
                  <c:v>38443</c:v>
                </c:pt>
                <c:pt idx="752">
                  <c:v>38446</c:v>
                </c:pt>
                <c:pt idx="753">
                  <c:v>38447</c:v>
                </c:pt>
                <c:pt idx="754">
                  <c:v>38448</c:v>
                </c:pt>
                <c:pt idx="755">
                  <c:v>38449</c:v>
                </c:pt>
                <c:pt idx="756">
                  <c:v>38450</c:v>
                </c:pt>
                <c:pt idx="757">
                  <c:v>38453</c:v>
                </c:pt>
                <c:pt idx="758">
                  <c:v>38454</c:v>
                </c:pt>
                <c:pt idx="759">
                  <c:v>38455</c:v>
                </c:pt>
                <c:pt idx="760">
                  <c:v>38456</c:v>
                </c:pt>
                <c:pt idx="761">
                  <c:v>38457</c:v>
                </c:pt>
                <c:pt idx="762">
                  <c:v>38460</c:v>
                </c:pt>
                <c:pt idx="763">
                  <c:v>38461</c:v>
                </c:pt>
                <c:pt idx="764">
                  <c:v>38462</c:v>
                </c:pt>
                <c:pt idx="765">
                  <c:v>38464</c:v>
                </c:pt>
                <c:pt idx="766">
                  <c:v>38467</c:v>
                </c:pt>
                <c:pt idx="767">
                  <c:v>38468</c:v>
                </c:pt>
                <c:pt idx="768">
                  <c:v>38469</c:v>
                </c:pt>
                <c:pt idx="769">
                  <c:v>38470</c:v>
                </c:pt>
                <c:pt idx="770">
                  <c:v>38471</c:v>
                </c:pt>
                <c:pt idx="771">
                  <c:v>38474</c:v>
                </c:pt>
                <c:pt idx="772">
                  <c:v>38475</c:v>
                </c:pt>
                <c:pt idx="773">
                  <c:v>38476</c:v>
                </c:pt>
                <c:pt idx="774">
                  <c:v>38477</c:v>
                </c:pt>
                <c:pt idx="775">
                  <c:v>38478</c:v>
                </c:pt>
                <c:pt idx="776">
                  <c:v>38481</c:v>
                </c:pt>
                <c:pt idx="777">
                  <c:v>38482</c:v>
                </c:pt>
                <c:pt idx="778">
                  <c:v>38483</c:v>
                </c:pt>
                <c:pt idx="779">
                  <c:v>38484</c:v>
                </c:pt>
                <c:pt idx="780">
                  <c:v>38485</c:v>
                </c:pt>
                <c:pt idx="781">
                  <c:v>38488</c:v>
                </c:pt>
                <c:pt idx="782">
                  <c:v>38489</c:v>
                </c:pt>
                <c:pt idx="783">
                  <c:v>38490</c:v>
                </c:pt>
                <c:pt idx="784">
                  <c:v>38491</c:v>
                </c:pt>
                <c:pt idx="785">
                  <c:v>38492</c:v>
                </c:pt>
                <c:pt idx="786">
                  <c:v>38495</c:v>
                </c:pt>
                <c:pt idx="787">
                  <c:v>38496</c:v>
                </c:pt>
                <c:pt idx="788">
                  <c:v>38497</c:v>
                </c:pt>
                <c:pt idx="789">
                  <c:v>38499</c:v>
                </c:pt>
                <c:pt idx="790">
                  <c:v>38502</c:v>
                </c:pt>
                <c:pt idx="791">
                  <c:v>38503</c:v>
                </c:pt>
                <c:pt idx="792">
                  <c:v>38504</c:v>
                </c:pt>
                <c:pt idx="793">
                  <c:v>38505</c:v>
                </c:pt>
                <c:pt idx="794">
                  <c:v>38506</c:v>
                </c:pt>
                <c:pt idx="795">
                  <c:v>38509</c:v>
                </c:pt>
                <c:pt idx="796">
                  <c:v>38510</c:v>
                </c:pt>
                <c:pt idx="797">
                  <c:v>38511</c:v>
                </c:pt>
                <c:pt idx="798">
                  <c:v>38512</c:v>
                </c:pt>
                <c:pt idx="799">
                  <c:v>38513</c:v>
                </c:pt>
                <c:pt idx="800">
                  <c:v>38516</c:v>
                </c:pt>
                <c:pt idx="801">
                  <c:v>38517</c:v>
                </c:pt>
                <c:pt idx="802">
                  <c:v>38518</c:v>
                </c:pt>
                <c:pt idx="803">
                  <c:v>38519</c:v>
                </c:pt>
                <c:pt idx="804">
                  <c:v>38520</c:v>
                </c:pt>
                <c:pt idx="805">
                  <c:v>38523</c:v>
                </c:pt>
                <c:pt idx="806">
                  <c:v>38524</c:v>
                </c:pt>
                <c:pt idx="807">
                  <c:v>38525</c:v>
                </c:pt>
                <c:pt idx="808">
                  <c:v>38526</c:v>
                </c:pt>
                <c:pt idx="809">
                  <c:v>38527</c:v>
                </c:pt>
                <c:pt idx="810">
                  <c:v>38530</c:v>
                </c:pt>
                <c:pt idx="811">
                  <c:v>38531</c:v>
                </c:pt>
                <c:pt idx="812">
                  <c:v>38532</c:v>
                </c:pt>
                <c:pt idx="813">
                  <c:v>38533</c:v>
                </c:pt>
                <c:pt idx="814">
                  <c:v>38534</c:v>
                </c:pt>
                <c:pt idx="815">
                  <c:v>38537</c:v>
                </c:pt>
                <c:pt idx="816">
                  <c:v>38538</c:v>
                </c:pt>
                <c:pt idx="817">
                  <c:v>38539</c:v>
                </c:pt>
                <c:pt idx="818">
                  <c:v>38540</c:v>
                </c:pt>
                <c:pt idx="819">
                  <c:v>38541</c:v>
                </c:pt>
                <c:pt idx="820">
                  <c:v>38544</c:v>
                </c:pt>
                <c:pt idx="821">
                  <c:v>38545</c:v>
                </c:pt>
                <c:pt idx="822">
                  <c:v>38546</c:v>
                </c:pt>
                <c:pt idx="823">
                  <c:v>38547</c:v>
                </c:pt>
                <c:pt idx="824">
                  <c:v>38548</c:v>
                </c:pt>
                <c:pt idx="825">
                  <c:v>38551</c:v>
                </c:pt>
                <c:pt idx="826">
                  <c:v>38552</c:v>
                </c:pt>
                <c:pt idx="827">
                  <c:v>38553</c:v>
                </c:pt>
                <c:pt idx="828">
                  <c:v>38554</c:v>
                </c:pt>
                <c:pt idx="829">
                  <c:v>38555</c:v>
                </c:pt>
                <c:pt idx="830">
                  <c:v>38558</c:v>
                </c:pt>
                <c:pt idx="831">
                  <c:v>38559</c:v>
                </c:pt>
                <c:pt idx="832">
                  <c:v>38560</c:v>
                </c:pt>
                <c:pt idx="833">
                  <c:v>38561</c:v>
                </c:pt>
                <c:pt idx="834">
                  <c:v>38562</c:v>
                </c:pt>
                <c:pt idx="835">
                  <c:v>38565</c:v>
                </c:pt>
                <c:pt idx="836">
                  <c:v>38566</c:v>
                </c:pt>
                <c:pt idx="837">
                  <c:v>38567</c:v>
                </c:pt>
                <c:pt idx="838">
                  <c:v>38568</c:v>
                </c:pt>
                <c:pt idx="839">
                  <c:v>38569</c:v>
                </c:pt>
                <c:pt idx="840">
                  <c:v>38572</c:v>
                </c:pt>
                <c:pt idx="841">
                  <c:v>38573</c:v>
                </c:pt>
                <c:pt idx="842">
                  <c:v>38574</c:v>
                </c:pt>
                <c:pt idx="843">
                  <c:v>38575</c:v>
                </c:pt>
                <c:pt idx="844">
                  <c:v>38576</c:v>
                </c:pt>
                <c:pt idx="845">
                  <c:v>38579</c:v>
                </c:pt>
                <c:pt idx="846">
                  <c:v>38580</c:v>
                </c:pt>
                <c:pt idx="847">
                  <c:v>38581</c:v>
                </c:pt>
                <c:pt idx="848">
                  <c:v>38582</c:v>
                </c:pt>
                <c:pt idx="849">
                  <c:v>38583</c:v>
                </c:pt>
                <c:pt idx="850">
                  <c:v>38586</c:v>
                </c:pt>
                <c:pt idx="851">
                  <c:v>38587</c:v>
                </c:pt>
                <c:pt idx="852">
                  <c:v>38588</c:v>
                </c:pt>
                <c:pt idx="853">
                  <c:v>38589</c:v>
                </c:pt>
                <c:pt idx="854">
                  <c:v>38590</c:v>
                </c:pt>
                <c:pt idx="855">
                  <c:v>38593</c:v>
                </c:pt>
                <c:pt idx="856">
                  <c:v>38594</c:v>
                </c:pt>
                <c:pt idx="857">
                  <c:v>38595</c:v>
                </c:pt>
                <c:pt idx="858">
                  <c:v>38596</c:v>
                </c:pt>
                <c:pt idx="859">
                  <c:v>38597</c:v>
                </c:pt>
                <c:pt idx="860">
                  <c:v>38600</c:v>
                </c:pt>
                <c:pt idx="861">
                  <c:v>38601</c:v>
                </c:pt>
                <c:pt idx="862">
                  <c:v>38603</c:v>
                </c:pt>
                <c:pt idx="863">
                  <c:v>38604</c:v>
                </c:pt>
                <c:pt idx="864">
                  <c:v>38607</c:v>
                </c:pt>
                <c:pt idx="865">
                  <c:v>38608</c:v>
                </c:pt>
                <c:pt idx="866">
                  <c:v>38609</c:v>
                </c:pt>
                <c:pt idx="867">
                  <c:v>38610</c:v>
                </c:pt>
                <c:pt idx="868">
                  <c:v>38611</c:v>
                </c:pt>
                <c:pt idx="869">
                  <c:v>38614</c:v>
                </c:pt>
                <c:pt idx="870">
                  <c:v>38615</c:v>
                </c:pt>
                <c:pt idx="871">
                  <c:v>38616</c:v>
                </c:pt>
                <c:pt idx="872">
                  <c:v>38617</c:v>
                </c:pt>
                <c:pt idx="873">
                  <c:v>38618</c:v>
                </c:pt>
                <c:pt idx="874">
                  <c:v>38621</c:v>
                </c:pt>
                <c:pt idx="875">
                  <c:v>38622</c:v>
                </c:pt>
                <c:pt idx="876">
                  <c:v>38623</c:v>
                </c:pt>
                <c:pt idx="877">
                  <c:v>38624</c:v>
                </c:pt>
                <c:pt idx="878">
                  <c:v>38625</c:v>
                </c:pt>
                <c:pt idx="879">
                  <c:v>38628</c:v>
                </c:pt>
                <c:pt idx="880">
                  <c:v>38629</c:v>
                </c:pt>
                <c:pt idx="881">
                  <c:v>38630</c:v>
                </c:pt>
                <c:pt idx="882">
                  <c:v>38631</c:v>
                </c:pt>
                <c:pt idx="883">
                  <c:v>38632</c:v>
                </c:pt>
                <c:pt idx="884">
                  <c:v>38635</c:v>
                </c:pt>
                <c:pt idx="885">
                  <c:v>38636</c:v>
                </c:pt>
                <c:pt idx="886">
                  <c:v>38638</c:v>
                </c:pt>
                <c:pt idx="887">
                  <c:v>38639</c:v>
                </c:pt>
                <c:pt idx="888">
                  <c:v>38642</c:v>
                </c:pt>
                <c:pt idx="889">
                  <c:v>38643</c:v>
                </c:pt>
                <c:pt idx="890">
                  <c:v>38644</c:v>
                </c:pt>
                <c:pt idx="891">
                  <c:v>38645</c:v>
                </c:pt>
                <c:pt idx="892">
                  <c:v>38646</c:v>
                </c:pt>
                <c:pt idx="893">
                  <c:v>38649</c:v>
                </c:pt>
                <c:pt idx="894">
                  <c:v>38650</c:v>
                </c:pt>
                <c:pt idx="895">
                  <c:v>38651</c:v>
                </c:pt>
                <c:pt idx="896">
                  <c:v>38652</c:v>
                </c:pt>
                <c:pt idx="897">
                  <c:v>38653</c:v>
                </c:pt>
                <c:pt idx="898">
                  <c:v>38656</c:v>
                </c:pt>
                <c:pt idx="899">
                  <c:v>38657</c:v>
                </c:pt>
                <c:pt idx="900">
                  <c:v>38659</c:v>
                </c:pt>
                <c:pt idx="901">
                  <c:v>38660</c:v>
                </c:pt>
                <c:pt idx="902">
                  <c:v>38663</c:v>
                </c:pt>
                <c:pt idx="903">
                  <c:v>38664</c:v>
                </c:pt>
                <c:pt idx="904">
                  <c:v>38665</c:v>
                </c:pt>
                <c:pt idx="905">
                  <c:v>38666</c:v>
                </c:pt>
                <c:pt idx="906">
                  <c:v>38667</c:v>
                </c:pt>
                <c:pt idx="907">
                  <c:v>38670</c:v>
                </c:pt>
                <c:pt idx="908">
                  <c:v>38672</c:v>
                </c:pt>
                <c:pt idx="909">
                  <c:v>38673</c:v>
                </c:pt>
                <c:pt idx="910">
                  <c:v>38674</c:v>
                </c:pt>
                <c:pt idx="911">
                  <c:v>38677</c:v>
                </c:pt>
                <c:pt idx="912">
                  <c:v>38678</c:v>
                </c:pt>
                <c:pt idx="913">
                  <c:v>38679</c:v>
                </c:pt>
                <c:pt idx="914">
                  <c:v>38680</c:v>
                </c:pt>
                <c:pt idx="915">
                  <c:v>38681</c:v>
                </c:pt>
                <c:pt idx="916">
                  <c:v>38684</c:v>
                </c:pt>
                <c:pt idx="917">
                  <c:v>38685</c:v>
                </c:pt>
                <c:pt idx="918">
                  <c:v>38686</c:v>
                </c:pt>
                <c:pt idx="919">
                  <c:v>38687</c:v>
                </c:pt>
                <c:pt idx="920">
                  <c:v>38688</c:v>
                </c:pt>
                <c:pt idx="921">
                  <c:v>38691</c:v>
                </c:pt>
                <c:pt idx="922">
                  <c:v>38692</c:v>
                </c:pt>
                <c:pt idx="923">
                  <c:v>38693</c:v>
                </c:pt>
                <c:pt idx="924">
                  <c:v>38694</c:v>
                </c:pt>
                <c:pt idx="925">
                  <c:v>38695</c:v>
                </c:pt>
                <c:pt idx="926">
                  <c:v>38698</c:v>
                </c:pt>
                <c:pt idx="927">
                  <c:v>38699</c:v>
                </c:pt>
                <c:pt idx="928">
                  <c:v>38700</c:v>
                </c:pt>
                <c:pt idx="929">
                  <c:v>38701</c:v>
                </c:pt>
                <c:pt idx="930">
                  <c:v>38702</c:v>
                </c:pt>
                <c:pt idx="931">
                  <c:v>38705</c:v>
                </c:pt>
                <c:pt idx="932">
                  <c:v>38706</c:v>
                </c:pt>
                <c:pt idx="933">
                  <c:v>38707</c:v>
                </c:pt>
                <c:pt idx="934">
                  <c:v>38708</c:v>
                </c:pt>
                <c:pt idx="935">
                  <c:v>38709</c:v>
                </c:pt>
                <c:pt idx="936">
                  <c:v>38712</c:v>
                </c:pt>
                <c:pt idx="937">
                  <c:v>38713</c:v>
                </c:pt>
                <c:pt idx="938">
                  <c:v>38714</c:v>
                </c:pt>
                <c:pt idx="939">
                  <c:v>38715</c:v>
                </c:pt>
                <c:pt idx="940">
                  <c:v>38716</c:v>
                </c:pt>
                <c:pt idx="941">
                  <c:v>38719</c:v>
                </c:pt>
                <c:pt idx="942">
                  <c:v>38720</c:v>
                </c:pt>
                <c:pt idx="943">
                  <c:v>38721</c:v>
                </c:pt>
                <c:pt idx="944">
                  <c:v>38722</c:v>
                </c:pt>
                <c:pt idx="945">
                  <c:v>38723</c:v>
                </c:pt>
                <c:pt idx="946">
                  <c:v>38726</c:v>
                </c:pt>
                <c:pt idx="947">
                  <c:v>38727</c:v>
                </c:pt>
                <c:pt idx="948">
                  <c:v>38728</c:v>
                </c:pt>
                <c:pt idx="949">
                  <c:v>38729</c:v>
                </c:pt>
                <c:pt idx="950">
                  <c:v>38730</c:v>
                </c:pt>
                <c:pt idx="951">
                  <c:v>38733</c:v>
                </c:pt>
                <c:pt idx="952">
                  <c:v>38734</c:v>
                </c:pt>
                <c:pt idx="953">
                  <c:v>38735</c:v>
                </c:pt>
                <c:pt idx="954">
                  <c:v>38736</c:v>
                </c:pt>
                <c:pt idx="955">
                  <c:v>38737</c:v>
                </c:pt>
                <c:pt idx="956">
                  <c:v>38740</c:v>
                </c:pt>
                <c:pt idx="957">
                  <c:v>38741</c:v>
                </c:pt>
                <c:pt idx="958">
                  <c:v>38742</c:v>
                </c:pt>
                <c:pt idx="959">
                  <c:v>38743</c:v>
                </c:pt>
                <c:pt idx="960">
                  <c:v>38744</c:v>
                </c:pt>
                <c:pt idx="961">
                  <c:v>38747</c:v>
                </c:pt>
                <c:pt idx="962">
                  <c:v>38748</c:v>
                </c:pt>
                <c:pt idx="963">
                  <c:v>38749</c:v>
                </c:pt>
                <c:pt idx="964">
                  <c:v>38750</c:v>
                </c:pt>
                <c:pt idx="965">
                  <c:v>38751</c:v>
                </c:pt>
                <c:pt idx="966">
                  <c:v>38754</c:v>
                </c:pt>
                <c:pt idx="967">
                  <c:v>38755</c:v>
                </c:pt>
                <c:pt idx="968">
                  <c:v>38756</c:v>
                </c:pt>
                <c:pt idx="969">
                  <c:v>38757</c:v>
                </c:pt>
                <c:pt idx="970">
                  <c:v>38758</c:v>
                </c:pt>
                <c:pt idx="971">
                  <c:v>38761</c:v>
                </c:pt>
                <c:pt idx="972">
                  <c:v>38762</c:v>
                </c:pt>
                <c:pt idx="973">
                  <c:v>38763</c:v>
                </c:pt>
                <c:pt idx="974">
                  <c:v>38764</c:v>
                </c:pt>
                <c:pt idx="975">
                  <c:v>38765</c:v>
                </c:pt>
                <c:pt idx="976">
                  <c:v>38768</c:v>
                </c:pt>
                <c:pt idx="977">
                  <c:v>38769</c:v>
                </c:pt>
                <c:pt idx="978">
                  <c:v>38770</c:v>
                </c:pt>
                <c:pt idx="979">
                  <c:v>38771</c:v>
                </c:pt>
                <c:pt idx="980">
                  <c:v>38772</c:v>
                </c:pt>
                <c:pt idx="981">
                  <c:v>38777</c:v>
                </c:pt>
                <c:pt idx="982">
                  <c:v>38778</c:v>
                </c:pt>
                <c:pt idx="983">
                  <c:v>38779</c:v>
                </c:pt>
                <c:pt idx="984">
                  <c:v>38782</c:v>
                </c:pt>
                <c:pt idx="985">
                  <c:v>38783</c:v>
                </c:pt>
                <c:pt idx="986">
                  <c:v>38784</c:v>
                </c:pt>
                <c:pt idx="987">
                  <c:v>38785</c:v>
                </c:pt>
                <c:pt idx="988">
                  <c:v>38786</c:v>
                </c:pt>
                <c:pt idx="989">
                  <c:v>38789</c:v>
                </c:pt>
                <c:pt idx="990">
                  <c:v>38790</c:v>
                </c:pt>
                <c:pt idx="991">
                  <c:v>38791</c:v>
                </c:pt>
                <c:pt idx="992">
                  <c:v>38792</c:v>
                </c:pt>
                <c:pt idx="993">
                  <c:v>38793</c:v>
                </c:pt>
                <c:pt idx="994">
                  <c:v>38796</c:v>
                </c:pt>
                <c:pt idx="995">
                  <c:v>38797</c:v>
                </c:pt>
                <c:pt idx="996">
                  <c:v>38798</c:v>
                </c:pt>
                <c:pt idx="997">
                  <c:v>38799</c:v>
                </c:pt>
                <c:pt idx="998">
                  <c:v>38800</c:v>
                </c:pt>
                <c:pt idx="999">
                  <c:v>38803</c:v>
                </c:pt>
                <c:pt idx="1000">
                  <c:v>38804</c:v>
                </c:pt>
                <c:pt idx="1001">
                  <c:v>38805</c:v>
                </c:pt>
                <c:pt idx="1002">
                  <c:v>38806</c:v>
                </c:pt>
                <c:pt idx="1003">
                  <c:v>38807</c:v>
                </c:pt>
                <c:pt idx="1004">
                  <c:v>38810</c:v>
                </c:pt>
                <c:pt idx="1005">
                  <c:v>38811</c:v>
                </c:pt>
                <c:pt idx="1006">
                  <c:v>38812</c:v>
                </c:pt>
                <c:pt idx="1007">
                  <c:v>38813</c:v>
                </c:pt>
                <c:pt idx="1008">
                  <c:v>38814</c:v>
                </c:pt>
                <c:pt idx="1009">
                  <c:v>38817</c:v>
                </c:pt>
                <c:pt idx="1010">
                  <c:v>38818</c:v>
                </c:pt>
                <c:pt idx="1011">
                  <c:v>38819</c:v>
                </c:pt>
                <c:pt idx="1012">
                  <c:v>38820</c:v>
                </c:pt>
                <c:pt idx="1013">
                  <c:v>38824</c:v>
                </c:pt>
                <c:pt idx="1014">
                  <c:v>38825</c:v>
                </c:pt>
                <c:pt idx="1015">
                  <c:v>38826</c:v>
                </c:pt>
                <c:pt idx="1016">
                  <c:v>38827</c:v>
                </c:pt>
                <c:pt idx="1017">
                  <c:v>38831</c:v>
                </c:pt>
                <c:pt idx="1018">
                  <c:v>38832</c:v>
                </c:pt>
                <c:pt idx="1019">
                  <c:v>38833</c:v>
                </c:pt>
                <c:pt idx="1020">
                  <c:v>38834</c:v>
                </c:pt>
                <c:pt idx="1021">
                  <c:v>38835</c:v>
                </c:pt>
                <c:pt idx="1022">
                  <c:v>38839</c:v>
                </c:pt>
                <c:pt idx="1023">
                  <c:v>38840</c:v>
                </c:pt>
                <c:pt idx="1024">
                  <c:v>38841</c:v>
                </c:pt>
                <c:pt idx="1025">
                  <c:v>38842</c:v>
                </c:pt>
                <c:pt idx="1026">
                  <c:v>38845</c:v>
                </c:pt>
                <c:pt idx="1027">
                  <c:v>38846</c:v>
                </c:pt>
                <c:pt idx="1028">
                  <c:v>38847</c:v>
                </c:pt>
                <c:pt idx="1029">
                  <c:v>38848</c:v>
                </c:pt>
                <c:pt idx="1030">
                  <c:v>38849</c:v>
                </c:pt>
                <c:pt idx="1031">
                  <c:v>38852</c:v>
                </c:pt>
                <c:pt idx="1032">
                  <c:v>38853</c:v>
                </c:pt>
                <c:pt idx="1033">
                  <c:v>38854</c:v>
                </c:pt>
                <c:pt idx="1034">
                  <c:v>38855</c:v>
                </c:pt>
                <c:pt idx="1035">
                  <c:v>38856</c:v>
                </c:pt>
                <c:pt idx="1036">
                  <c:v>38859</c:v>
                </c:pt>
                <c:pt idx="1037">
                  <c:v>38860</c:v>
                </c:pt>
                <c:pt idx="1038">
                  <c:v>38861</c:v>
                </c:pt>
                <c:pt idx="1039">
                  <c:v>38862</c:v>
                </c:pt>
                <c:pt idx="1040">
                  <c:v>38863</c:v>
                </c:pt>
                <c:pt idx="1041">
                  <c:v>38866</c:v>
                </c:pt>
                <c:pt idx="1042">
                  <c:v>38867</c:v>
                </c:pt>
                <c:pt idx="1043">
                  <c:v>38868</c:v>
                </c:pt>
                <c:pt idx="1044">
                  <c:v>38869</c:v>
                </c:pt>
                <c:pt idx="1045">
                  <c:v>38870</c:v>
                </c:pt>
                <c:pt idx="1046">
                  <c:v>38873</c:v>
                </c:pt>
                <c:pt idx="1047">
                  <c:v>38874</c:v>
                </c:pt>
                <c:pt idx="1048">
                  <c:v>38875</c:v>
                </c:pt>
                <c:pt idx="1049">
                  <c:v>38876</c:v>
                </c:pt>
                <c:pt idx="1050">
                  <c:v>38877</c:v>
                </c:pt>
                <c:pt idx="1051">
                  <c:v>38880</c:v>
                </c:pt>
                <c:pt idx="1052">
                  <c:v>38881</c:v>
                </c:pt>
                <c:pt idx="1053">
                  <c:v>38882</c:v>
                </c:pt>
                <c:pt idx="1054">
                  <c:v>38884</c:v>
                </c:pt>
                <c:pt idx="1055">
                  <c:v>38887</c:v>
                </c:pt>
                <c:pt idx="1056">
                  <c:v>38888</c:v>
                </c:pt>
                <c:pt idx="1057">
                  <c:v>38889</c:v>
                </c:pt>
                <c:pt idx="1058">
                  <c:v>38890</c:v>
                </c:pt>
                <c:pt idx="1059">
                  <c:v>38891</c:v>
                </c:pt>
                <c:pt idx="1060">
                  <c:v>38894</c:v>
                </c:pt>
                <c:pt idx="1061">
                  <c:v>38895</c:v>
                </c:pt>
                <c:pt idx="1062">
                  <c:v>38896</c:v>
                </c:pt>
                <c:pt idx="1063">
                  <c:v>38897</c:v>
                </c:pt>
                <c:pt idx="1064">
                  <c:v>38898</c:v>
                </c:pt>
                <c:pt idx="1065">
                  <c:v>38901</c:v>
                </c:pt>
                <c:pt idx="1066">
                  <c:v>38902</c:v>
                </c:pt>
                <c:pt idx="1067">
                  <c:v>38903</c:v>
                </c:pt>
                <c:pt idx="1068">
                  <c:v>38904</c:v>
                </c:pt>
                <c:pt idx="1069">
                  <c:v>38905</c:v>
                </c:pt>
                <c:pt idx="1070">
                  <c:v>38908</c:v>
                </c:pt>
                <c:pt idx="1071">
                  <c:v>38909</c:v>
                </c:pt>
                <c:pt idx="1072">
                  <c:v>38910</c:v>
                </c:pt>
                <c:pt idx="1073">
                  <c:v>38911</c:v>
                </c:pt>
                <c:pt idx="1074">
                  <c:v>38912</c:v>
                </c:pt>
                <c:pt idx="1075">
                  <c:v>38915</c:v>
                </c:pt>
                <c:pt idx="1076">
                  <c:v>38916</c:v>
                </c:pt>
                <c:pt idx="1077">
                  <c:v>38917</c:v>
                </c:pt>
                <c:pt idx="1078">
                  <c:v>38918</c:v>
                </c:pt>
                <c:pt idx="1079">
                  <c:v>38919</c:v>
                </c:pt>
                <c:pt idx="1080">
                  <c:v>38922</c:v>
                </c:pt>
                <c:pt idx="1081">
                  <c:v>38923</c:v>
                </c:pt>
                <c:pt idx="1082">
                  <c:v>38924</c:v>
                </c:pt>
                <c:pt idx="1083">
                  <c:v>38925</c:v>
                </c:pt>
                <c:pt idx="1084">
                  <c:v>38926</c:v>
                </c:pt>
                <c:pt idx="1085">
                  <c:v>38929</c:v>
                </c:pt>
                <c:pt idx="1086">
                  <c:v>38930</c:v>
                </c:pt>
                <c:pt idx="1087">
                  <c:v>38931</c:v>
                </c:pt>
                <c:pt idx="1088">
                  <c:v>38932</c:v>
                </c:pt>
                <c:pt idx="1089">
                  <c:v>38933</c:v>
                </c:pt>
                <c:pt idx="1090">
                  <c:v>38936</c:v>
                </c:pt>
                <c:pt idx="1091">
                  <c:v>38937</c:v>
                </c:pt>
                <c:pt idx="1092">
                  <c:v>38938</c:v>
                </c:pt>
                <c:pt idx="1093">
                  <c:v>38939</c:v>
                </c:pt>
                <c:pt idx="1094">
                  <c:v>38940</c:v>
                </c:pt>
                <c:pt idx="1095">
                  <c:v>38943</c:v>
                </c:pt>
                <c:pt idx="1096">
                  <c:v>38944</c:v>
                </c:pt>
                <c:pt idx="1097">
                  <c:v>38945</c:v>
                </c:pt>
                <c:pt idx="1098">
                  <c:v>38946</c:v>
                </c:pt>
                <c:pt idx="1099">
                  <c:v>38947</c:v>
                </c:pt>
                <c:pt idx="1100">
                  <c:v>38950</c:v>
                </c:pt>
                <c:pt idx="1101">
                  <c:v>38951</c:v>
                </c:pt>
                <c:pt idx="1102">
                  <c:v>38952</c:v>
                </c:pt>
                <c:pt idx="1103">
                  <c:v>38953</c:v>
                </c:pt>
                <c:pt idx="1104">
                  <c:v>38954</c:v>
                </c:pt>
                <c:pt idx="1105">
                  <c:v>38957</c:v>
                </c:pt>
                <c:pt idx="1106">
                  <c:v>38958</c:v>
                </c:pt>
                <c:pt idx="1107">
                  <c:v>38959</c:v>
                </c:pt>
                <c:pt idx="1108">
                  <c:v>38960</c:v>
                </c:pt>
                <c:pt idx="1109">
                  <c:v>38961</c:v>
                </c:pt>
                <c:pt idx="1110">
                  <c:v>38964</c:v>
                </c:pt>
                <c:pt idx="1111">
                  <c:v>38965</c:v>
                </c:pt>
                <c:pt idx="1112">
                  <c:v>38966</c:v>
                </c:pt>
                <c:pt idx="1113">
                  <c:v>38968</c:v>
                </c:pt>
                <c:pt idx="1114">
                  <c:v>38971</c:v>
                </c:pt>
                <c:pt idx="1115">
                  <c:v>38972</c:v>
                </c:pt>
                <c:pt idx="1116">
                  <c:v>38973</c:v>
                </c:pt>
                <c:pt idx="1117">
                  <c:v>38974</c:v>
                </c:pt>
                <c:pt idx="1118">
                  <c:v>38975</c:v>
                </c:pt>
                <c:pt idx="1119">
                  <c:v>38978</c:v>
                </c:pt>
                <c:pt idx="1120">
                  <c:v>38979</c:v>
                </c:pt>
                <c:pt idx="1121">
                  <c:v>38980</c:v>
                </c:pt>
                <c:pt idx="1122">
                  <c:v>38981</c:v>
                </c:pt>
                <c:pt idx="1123">
                  <c:v>38982</c:v>
                </c:pt>
                <c:pt idx="1124">
                  <c:v>38985</c:v>
                </c:pt>
                <c:pt idx="1125">
                  <c:v>38986</c:v>
                </c:pt>
                <c:pt idx="1126">
                  <c:v>38987</c:v>
                </c:pt>
                <c:pt idx="1127">
                  <c:v>38988</c:v>
                </c:pt>
                <c:pt idx="1128">
                  <c:v>38989</c:v>
                </c:pt>
                <c:pt idx="1129">
                  <c:v>38992</c:v>
                </c:pt>
                <c:pt idx="1130">
                  <c:v>38993</c:v>
                </c:pt>
                <c:pt idx="1131">
                  <c:v>38994</c:v>
                </c:pt>
                <c:pt idx="1132">
                  <c:v>38995</c:v>
                </c:pt>
                <c:pt idx="1133">
                  <c:v>38996</c:v>
                </c:pt>
                <c:pt idx="1134">
                  <c:v>38999</c:v>
                </c:pt>
                <c:pt idx="1135">
                  <c:v>39000</c:v>
                </c:pt>
                <c:pt idx="1136">
                  <c:v>39001</c:v>
                </c:pt>
                <c:pt idx="1137">
                  <c:v>39003</c:v>
                </c:pt>
                <c:pt idx="1138">
                  <c:v>39006</c:v>
                </c:pt>
                <c:pt idx="1139">
                  <c:v>39007</c:v>
                </c:pt>
                <c:pt idx="1140">
                  <c:v>39008</c:v>
                </c:pt>
                <c:pt idx="1141">
                  <c:v>39009</c:v>
                </c:pt>
                <c:pt idx="1142">
                  <c:v>39010</c:v>
                </c:pt>
                <c:pt idx="1143">
                  <c:v>39013</c:v>
                </c:pt>
                <c:pt idx="1144">
                  <c:v>39014</c:v>
                </c:pt>
                <c:pt idx="1145">
                  <c:v>39015</c:v>
                </c:pt>
                <c:pt idx="1146">
                  <c:v>39016</c:v>
                </c:pt>
                <c:pt idx="1147">
                  <c:v>39017</c:v>
                </c:pt>
                <c:pt idx="1148">
                  <c:v>39020</c:v>
                </c:pt>
                <c:pt idx="1149">
                  <c:v>39021</c:v>
                </c:pt>
                <c:pt idx="1150">
                  <c:v>39022</c:v>
                </c:pt>
                <c:pt idx="1151">
                  <c:v>39024</c:v>
                </c:pt>
                <c:pt idx="1152">
                  <c:v>39027</c:v>
                </c:pt>
                <c:pt idx="1153">
                  <c:v>39028</c:v>
                </c:pt>
                <c:pt idx="1154">
                  <c:v>39029</c:v>
                </c:pt>
                <c:pt idx="1155">
                  <c:v>39030</c:v>
                </c:pt>
                <c:pt idx="1156">
                  <c:v>39031</c:v>
                </c:pt>
                <c:pt idx="1157">
                  <c:v>39034</c:v>
                </c:pt>
                <c:pt idx="1158">
                  <c:v>39035</c:v>
                </c:pt>
                <c:pt idx="1159">
                  <c:v>39037</c:v>
                </c:pt>
                <c:pt idx="1160">
                  <c:v>39038</c:v>
                </c:pt>
                <c:pt idx="1161">
                  <c:v>39041</c:v>
                </c:pt>
                <c:pt idx="1162">
                  <c:v>39042</c:v>
                </c:pt>
                <c:pt idx="1163">
                  <c:v>39043</c:v>
                </c:pt>
                <c:pt idx="1164">
                  <c:v>39044</c:v>
                </c:pt>
                <c:pt idx="1165">
                  <c:v>39045</c:v>
                </c:pt>
                <c:pt idx="1166">
                  <c:v>39048</c:v>
                </c:pt>
                <c:pt idx="1167">
                  <c:v>39049</c:v>
                </c:pt>
                <c:pt idx="1168">
                  <c:v>39050</c:v>
                </c:pt>
                <c:pt idx="1169">
                  <c:v>39051</c:v>
                </c:pt>
                <c:pt idx="1170">
                  <c:v>39052</c:v>
                </c:pt>
                <c:pt idx="1171">
                  <c:v>39055</c:v>
                </c:pt>
                <c:pt idx="1172">
                  <c:v>39056</c:v>
                </c:pt>
                <c:pt idx="1173">
                  <c:v>39057</c:v>
                </c:pt>
                <c:pt idx="1174">
                  <c:v>39058</c:v>
                </c:pt>
                <c:pt idx="1175">
                  <c:v>39059</c:v>
                </c:pt>
                <c:pt idx="1176">
                  <c:v>39062</c:v>
                </c:pt>
                <c:pt idx="1177">
                  <c:v>39063</c:v>
                </c:pt>
                <c:pt idx="1178">
                  <c:v>39064</c:v>
                </c:pt>
                <c:pt idx="1179">
                  <c:v>39065</c:v>
                </c:pt>
                <c:pt idx="1180">
                  <c:v>39066</c:v>
                </c:pt>
                <c:pt idx="1181">
                  <c:v>39069</c:v>
                </c:pt>
                <c:pt idx="1182">
                  <c:v>39070</c:v>
                </c:pt>
                <c:pt idx="1183">
                  <c:v>39071</c:v>
                </c:pt>
                <c:pt idx="1184">
                  <c:v>39072</c:v>
                </c:pt>
                <c:pt idx="1185">
                  <c:v>39073</c:v>
                </c:pt>
                <c:pt idx="1186">
                  <c:v>39077</c:v>
                </c:pt>
                <c:pt idx="1187">
                  <c:v>39078</c:v>
                </c:pt>
                <c:pt idx="1188">
                  <c:v>39079</c:v>
                </c:pt>
                <c:pt idx="1189">
                  <c:v>39080</c:v>
                </c:pt>
                <c:pt idx="1190">
                  <c:v>39084</c:v>
                </c:pt>
                <c:pt idx="1191">
                  <c:v>39085</c:v>
                </c:pt>
                <c:pt idx="1192">
                  <c:v>39086</c:v>
                </c:pt>
                <c:pt idx="1193">
                  <c:v>39087</c:v>
                </c:pt>
                <c:pt idx="1194">
                  <c:v>39090</c:v>
                </c:pt>
                <c:pt idx="1195">
                  <c:v>39091</c:v>
                </c:pt>
                <c:pt idx="1196">
                  <c:v>39092</c:v>
                </c:pt>
                <c:pt idx="1197">
                  <c:v>39093</c:v>
                </c:pt>
                <c:pt idx="1198">
                  <c:v>39094</c:v>
                </c:pt>
                <c:pt idx="1199">
                  <c:v>39097</c:v>
                </c:pt>
                <c:pt idx="1200">
                  <c:v>39098</c:v>
                </c:pt>
                <c:pt idx="1201">
                  <c:v>39099</c:v>
                </c:pt>
                <c:pt idx="1202">
                  <c:v>39100</c:v>
                </c:pt>
                <c:pt idx="1203">
                  <c:v>39101</c:v>
                </c:pt>
                <c:pt idx="1204">
                  <c:v>39104</c:v>
                </c:pt>
                <c:pt idx="1205">
                  <c:v>39105</c:v>
                </c:pt>
                <c:pt idx="1206">
                  <c:v>39106</c:v>
                </c:pt>
                <c:pt idx="1207">
                  <c:v>39107</c:v>
                </c:pt>
                <c:pt idx="1208">
                  <c:v>39108</c:v>
                </c:pt>
                <c:pt idx="1209">
                  <c:v>39111</c:v>
                </c:pt>
                <c:pt idx="1210">
                  <c:v>39112</c:v>
                </c:pt>
                <c:pt idx="1211">
                  <c:v>39113</c:v>
                </c:pt>
                <c:pt idx="1212">
                  <c:v>39114</c:v>
                </c:pt>
                <c:pt idx="1213">
                  <c:v>39115</c:v>
                </c:pt>
                <c:pt idx="1214">
                  <c:v>39118</c:v>
                </c:pt>
                <c:pt idx="1215">
                  <c:v>39119</c:v>
                </c:pt>
                <c:pt idx="1216">
                  <c:v>39120</c:v>
                </c:pt>
                <c:pt idx="1217">
                  <c:v>39121</c:v>
                </c:pt>
                <c:pt idx="1218">
                  <c:v>39122</c:v>
                </c:pt>
                <c:pt idx="1219">
                  <c:v>39125</c:v>
                </c:pt>
                <c:pt idx="1220">
                  <c:v>39126</c:v>
                </c:pt>
                <c:pt idx="1221">
                  <c:v>39127</c:v>
                </c:pt>
                <c:pt idx="1222">
                  <c:v>39128</c:v>
                </c:pt>
                <c:pt idx="1223">
                  <c:v>39129</c:v>
                </c:pt>
                <c:pt idx="1224">
                  <c:v>39134</c:v>
                </c:pt>
                <c:pt idx="1225">
                  <c:v>39135</c:v>
                </c:pt>
                <c:pt idx="1226">
                  <c:v>39136</c:v>
                </c:pt>
                <c:pt idx="1227">
                  <c:v>39139</c:v>
                </c:pt>
                <c:pt idx="1228">
                  <c:v>39140</c:v>
                </c:pt>
                <c:pt idx="1229">
                  <c:v>39141</c:v>
                </c:pt>
                <c:pt idx="1230">
                  <c:v>39142</c:v>
                </c:pt>
                <c:pt idx="1231">
                  <c:v>39143</c:v>
                </c:pt>
                <c:pt idx="1232">
                  <c:v>39146</c:v>
                </c:pt>
                <c:pt idx="1233">
                  <c:v>39147</c:v>
                </c:pt>
                <c:pt idx="1234">
                  <c:v>39148</c:v>
                </c:pt>
                <c:pt idx="1235">
                  <c:v>39149</c:v>
                </c:pt>
                <c:pt idx="1236">
                  <c:v>39150</c:v>
                </c:pt>
                <c:pt idx="1237">
                  <c:v>39153</c:v>
                </c:pt>
                <c:pt idx="1238">
                  <c:v>39154</c:v>
                </c:pt>
                <c:pt idx="1239">
                  <c:v>39155</c:v>
                </c:pt>
                <c:pt idx="1240">
                  <c:v>39156</c:v>
                </c:pt>
                <c:pt idx="1241">
                  <c:v>39157</c:v>
                </c:pt>
                <c:pt idx="1242">
                  <c:v>39160</c:v>
                </c:pt>
                <c:pt idx="1243">
                  <c:v>39161</c:v>
                </c:pt>
                <c:pt idx="1244">
                  <c:v>39162</c:v>
                </c:pt>
                <c:pt idx="1245">
                  <c:v>39163</c:v>
                </c:pt>
                <c:pt idx="1246">
                  <c:v>39164</c:v>
                </c:pt>
                <c:pt idx="1247">
                  <c:v>39167</c:v>
                </c:pt>
                <c:pt idx="1248">
                  <c:v>39168</c:v>
                </c:pt>
                <c:pt idx="1249">
                  <c:v>39169</c:v>
                </c:pt>
                <c:pt idx="1250">
                  <c:v>39170</c:v>
                </c:pt>
                <c:pt idx="1251">
                  <c:v>39171</c:v>
                </c:pt>
                <c:pt idx="1252">
                  <c:v>39174</c:v>
                </c:pt>
                <c:pt idx="1253">
                  <c:v>39175</c:v>
                </c:pt>
                <c:pt idx="1254">
                  <c:v>39176</c:v>
                </c:pt>
                <c:pt idx="1255">
                  <c:v>39177</c:v>
                </c:pt>
                <c:pt idx="1256">
                  <c:v>39181</c:v>
                </c:pt>
                <c:pt idx="1257">
                  <c:v>39182</c:v>
                </c:pt>
                <c:pt idx="1258">
                  <c:v>39183</c:v>
                </c:pt>
                <c:pt idx="1259">
                  <c:v>39184</c:v>
                </c:pt>
                <c:pt idx="1260">
                  <c:v>39185</c:v>
                </c:pt>
                <c:pt idx="1261">
                  <c:v>39188</c:v>
                </c:pt>
                <c:pt idx="1262">
                  <c:v>39189</c:v>
                </c:pt>
                <c:pt idx="1263">
                  <c:v>39190</c:v>
                </c:pt>
                <c:pt idx="1264">
                  <c:v>39191</c:v>
                </c:pt>
                <c:pt idx="1265">
                  <c:v>39192</c:v>
                </c:pt>
                <c:pt idx="1266">
                  <c:v>39195</c:v>
                </c:pt>
                <c:pt idx="1267">
                  <c:v>39196</c:v>
                </c:pt>
                <c:pt idx="1268">
                  <c:v>39197</c:v>
                </c:pt>
                <c:pt idx="1269">
                  <c:v>39198</c:v>
                </c:pt>
                <c:pt idx="1270">
                  <c:v>39199</c:v>
                </c:pt>
                <c:pt idx="1271">
                  <c:v>39202</c:v>
                </c:pt>
                <c:pt idx="1272">
                  <c:v>39204</c:v>
                </c:pt>
                <c:pt idx="1273">
                  <c:v>39205</c:v>
                </c:pt>
                <c:pt idx="1274">
                  <c:v>39206</c:v>
                </c:pt>
                <c:pt idx="1275">
                  <c:v>39209</c:v>
                </c:pt>
                <c:pt idx="1276">
                  <c:v>39210</c:v>
                </c:pt>
                <c:pt idx="1277">
                  <c:v>39211</c:v>
                </c:pt>
                <c:pt idx="1278">
                  <c:v>39212</c:v>
                </c:pt>
                <c:pt idx="1279">
                  <c:v>39213</c:v>
                </c:pt>
                <c:pt idx="1280">
                  <c:v>39216</c:v>
                </c:pt>
                <c:pt idx="1281">
                  <c:v>39217</c:v>
                </c:pt>
                <c:pt idx="1282">
                  <c:v>39218</c:v>
                </c:pt>
                <c:pt idx="1283">
                  <c:v>39219</c:v>
                </c:pt>
                <c:pt idx="1284">
                  <c:v>39220</c:v>
                </c:pt>
                <c:pt idx="1285">
                  <c:v>39223</c:v>
                </c:pt>
                <c:pt idx="1286">
                  <c:v>39224</c:v>
                </c:pt>
                <c:pt idx="1287">
                  <c:v>39225</c:v>
                </c:pt>
                <c:pt idx="1288">
                  <c:v>39226</c:v>
                </c:pt>
                <c:pt idx="1289">
                  <c:v>39227</c:v>
                </c:pt>
                <c:pt idx="1290">
                  <c:v>39230</c:v>
                </c:pt>
                <c:pt idx="1291">
                  <c:v>39231</c:v>
                </c:pt>
                <c:pt idx="1292">
                  <c:v>39232</c:v>
                </c:pt>
                <c:pt idx="1293">
                  <c:v>39233</c:v>
                </c:pt>
                <c:pt idx="1294">
                  <c:v>39234</c:v>
                </c:pt>
                <c:pt idx="1295">
                  <c:v>39237</c:v>
                </c:pt>
                <c:pt idx="1296">
                  <c:v>39238</c:v>
                </c:pt>
                <c:pt idx="1297">
                  <c:v>39239</c:v>
                </c:pt>
                <c:pt idx="1298">
                  <c:v>39241</c:v>
                </c:pt>
                <c:pt idx="1299">
                  <c:v>39244</c:v>
                </c:pt>
                <c:pt idx="1300">
                  <c:v>39245</c:v>
                </c:pt>
                <c:pt idx="1301">
                  <c:v>39246</c:v>
                </c:pt>
                <c:pt idx="1302">
                  <c:v>39247</c:v>
                </c:pt>
                <c:pt idx="1303">
                  <c:v>39248</c:v>
                </c:pt>
                <c:pt idx="1304">
                  <c:v>39251</c:v>
                </c:pt>
                <c:pt idx="1305">
                  <c:v>39252</c:v>
                </c:pt>
                <c:pt idx="1306">
                  <c:v>39253</c:v>
                </c:pt>
                <c:pt idx="1307">
                  <c:v>39254</c:v>
                </c:pt>
                <c:pt idx="1308">
                  <c:v>39255</c:v>
                </c:pt>
                <c:pt idx="1309">
                  <c:v>39258</c:v>
                </c:pt>
                <c:pt idx="1310">
                  <c:v>39259</c:v>
                </c:pt>
                <c:pt idx="1311">
                  <c:v>39260</c:v>
                </c:pt>
                <c:pt idx="1312">
                  <c:v>39261</c:v>
                </c:pt>
                <c:pt idx="1313">
                  <c:v>39262</c:v>
                </c:pt>
                <c:pt idx="1314">
                  <c:v>39265</c:v>
                </c:pt>
                <c:pt idx="1315">
                  <c:v>39266</c:v>
                </c:pt>
                <c:pt idx="1316">
                  <c:v>39267</c:v>
                </c:pt>
                <c:pt idx="1317">
                  <c:v>39268</c:v>
                </c:pt>
                <c:pt idx="1318">
                  <c:v>39269</c:v>
                </c:pt>
                <c:pt idx="1319">
                  <c:v>39272</c:v>
                </c:pt>
                <c:pt idx="1320">
                  <c:v>39273</c:v>
                </c:pt>
                <c:pt idx="1321">
                  <c:v>39274</c:v>
                </c:pt>
                <c:pt idx="1322">
                  <c:v>39275</c:v>
                </c:pt>
                <c:pt idx="1323">
                  <c:v>39276</c:v>
                </c:pt>
                <c:pt idx="1324">
                  <c:v>39279</c:v>
                </c:pt>
                <c:pt idx="1325">
                  <c:v>39280</c:v>
                </c:pt>
                <c:pt idx="1326">
                  <c:v>39281</c:v>
                </c:pt>
                <c:pt idx="1327">
                  <c:v>39282</c:v>
                </c:pt>
                <c:pt idx="1328">
                  <c:v>39283</c:v>
                </c:pt>
                <c:pt idx="1329">
                  <c:v>39286</c:v>
                </c:pt>
                <c:pt idx="1330">
                  <c:v>39287</c:v>
                </c:pt>
                <c:pt idx="1331">
                  <c:v>39288</c:v>
                </c:pt>
                <c:pt idx="1332">
                  <c:v>39289</c:v>
                </c:pt>
                <c:pt idx="1333">
                  <c:v>39290</c:v>
                </c:pt>
                <c:pt idx="1334">
                  <c:v>39293</c:v>
                </c:pt>
                <c:pt idx="1335">
                  <c:v>39294</c:v>
                </c:pt>
                <c:pt idx="1336">
                  <c:v>39295</c:v>
                </c:pt>
                <c:pt idx="1337">
                  <c:v>39296</c:v>
                </c:pt>
                <c:pt idx="1338">
                  <c:v>39297</c:v>
                </c:pt>
                <c:pt idx="1339">
                  <c:v>39300</c:v>
                </c:pt>
                <c:pt idx="1340">
                  <c:v>39301</c:v>
                </c:pt>
                <c:pt idx="1341">
                  <c:v>39302</c:v>
                </c:pt>
                <c:pt idx="1342">
                  <c:v>39303</c:v>
                </c:pt>
                <c:pt idx="1343">
                  <c:v>39304</c:v>
                </c:pt>
                <c:pt idx="1344">
                  <c:v>39307</c:v>
                </c:pt>
                <c:pt idx="1345">
                  <c:v>39308</c:v>
                </c:pt>
                <c:pt idx="1346">
                  <c:v>39309</c:v>
                </c:pt>
                <c:pt idx="1347">
                  <c:v>39310</c:v>
                </c:pt>
                <c:pt idx="1348">
                  <c:v>39311</c:v>
                </c:pt>
                <c:pt idx="1349">
                  <c:v>39314</c:v>
                </c:pt>
                <c:pt idx="1350">
                  <c:v>39315</c:v>
                </c:pt>
                <c:pt idx="1351">
                  <c:v>39316</c:v>
                </c:pt>
                <c:pt idx="1352">
                  <c:v>39317</c:v>
                </c:pt>
                <c:pt idx="1353">
                  <c:v>39318</c:v>
                </c:pt>
                <c:pt idx="1354">
                  <c:v>39321</c:v>
                </c:pt>
                <c:pt idx="1355">
                  <c:v>39322</c:v>
                </c:pt>
                <c:pt idx="1356">
                  <c:v>39323</c:v>
                </c:pt>
                <c:pt idx="1357">
                  <c:v>39324</c:v>
                </c:pt>
                <c:pt idx="1358">
                  <c:v>39325</c:v>
                </c:pt>
                <c:pt idx="1359">
                  <c:v>39328</c:v>
                </c:pt>
                <c:pt idx="1360">
                  <c:v>39329</c:v>
                </c:pt>
                <c:pt idx="1361">
                  <c:v>39330</c:v>
                </c:pt>
                <c:pt idx="1362">
                  <c:v>39331</c:v>
                </c:pt>
                <c:pt idx="1363">
                  <c:v>39335</c:v>
                </c:pt>
                <c:pt idx="1364">
                  <c:v>39336</c:v>
                </c:pt>
                <c:pt idx="1365">
                  <c:v>39337</c:v>
                </c:pt>
                <c:pt idx="1366">
                  <c:v>39338</c:v>
                </c:pt>
                <c:pt idx="1367">
                  <c:v>39339</c:v>
                </c:pt>
                <c:pt idx="1368">
                  <c:v>39342</c:v>
                </c:pt>
                <c:pt idx="1369">
                  <c:v>39343</c:v>
                </c:pt>
                <c:pt idx="1370">
                  <c:v>39344</c:v>
                </c:pt>
                <c:pt idx="1371">
                  <c:v>39345</c:v>
                </c:pt>
                <c:pt idx="1372">
                  <c:v>39346</c:v>
                </c:pt>
                <c:pt idx="1373">
                  <c:v>39349</c:v>
                </c:pt>
                <c:pt idx="1374">
                  <c:v>39350</c:v>
                </c:pt>
                <c:pt idx="1375">
                  <c:v>39351</c:v>
                </c:pt>
                <c:pt idx="1376">
                  <c:v>39352</c:v>
                </c:pt>
                <c:pt idx="1377">
                  <c:v>39353</c:v>
                </c:pt>
                <c:pt idx="1378">
                  <c:v>39356</c:v>
                </c:pt>
                <c:pt idx="1379">
                  <c:v>39357</c:v>
                </c:pt>
                <c:pt idx="1380">
                  <c:v>39358</c:v>
                </c:pt>
                <c:pt idx="1381">
                  <c:v>39359</c:v>
                </c:pt>
                <c:pt idx="1382">
                  <c:v>39360</c:v>
                </c:pt>
                <c:pt idx="1383">
                  <c:v>39363</c:v>
                </c:pt>
                <c:pt idx="1384">
                  <c:v>39364</c:v>
                </c:pt>
                <c:pt idx="1385">
                  <c:v>39365</c:v>
                </c:pt>
                <c:pt idx="1386">
                  <c:v>39366</c:v>
                </c:pt>
                <c:pt idx="1387">
                  <c:v>39370</c:v>
                </c:pt>
                <c:pt idx="1388">
                  <c:v>39371</c:v>
                </c:pt>
                <c:pt idx="1389">
                  <c:v>39372</c:v>
                </c:pt>
                <c:pt idx="1390">
                  <c:v>39373</c:v>
                </c:pt>
                <c:pt idx="1391">
                  <c:v>39374</c:v>
                </c:pt>
                <c:pt idx="1392">
                  <c:v>39377</c:v>
                </c:pt>
                <c:pt idx="1393">
                  <c:v>39378</c:v>
                </c:pt>
                <c:pt idx="1394">
                  <c:v>39379</c:v>
                </c:pt>
                <c:pt idx="1395">
                  <c:v>39380</c:v>
                </c:pt>
                <c:pt idx="1396">
                  <c:v>39381</c:v>
                </c:pt>
                <c:pt idx="1397">
                  <c:v>39384</c:v>
                </c:pt>
                <c:pt idx="1398">
                  <c:v>39385</c:v>
                </c:pt>
                <c:pt idx="1399">
                  <c:v>39386</c:v>
                </c:pt>
                <c:pt idx="1400">
                  <c:v>39387</c:v>
                </c:pt>
                <c:pt idx="1401">
                  <c:v>39391</c:v>
                </c:pt>
                <c:pt idx="1402">
                  <c:v>39392</c:v>
                </c:pt>
                <c:pt idx="1403">
                  <c:v>39393</c:v>
                </c:pt>
                <c:pt idx="1404">
                  <c:v>39394</c:v>
                </c:pt>
                <c:pt idx="1405">
                  <c:v>39395</c:v>
                </c:pt>
                <c:pt idx="1406">
                  <c:v>39398</c:v>
                </c:pt>
                <c:pt idx="1407">
                  <c:v>39399</c:v>
                </c:pt>
                <c:pt idx="1408">
                  <c:v>39400</c:v>
                </c:pt>
                <c:pt idx="1409">
                  <c:v>39402</c:v>
                </c:pt>
                <c:pt idx="1410">
                  <c:v>39405</c:v>
                </c:pt>
                <c:pt idx="1411">
                  <c:v>39406</c:v>
                </c:pt>
                <c:pt idx="1412">
                  <c:v>39407</c:v>
                </c:pt>
                <c:pt idx="1413">
                  <c:v>39408</c:v>
                </c:pt>
                <c:pt idx="1414">
                  <c:v>39409</c:v>
                </c:pt>
                <c:pt idx="1415">
                  <c:v>39412</c:v>
                </c:pt>
                <c:pt idx="1416">
                  <c:v>39413</c:v>
                </c:pt>
                <c:pt idx="1417">
                  <c:v>39414</c:v>
                </c:pt>
                <c:pt idx="1418">
                  <c:v>39415</c:v>
                </c:pt>
                <c:pt idx="1419">
                  <c:v>39416</c:v>
                </c:pt>
                <c:pt idx="1420">
                  <c:v>39419</c:v>
                </c:pt>
                <c:pt idx="1421">
                  <c:v>39420</c:v>
                </c:pt>
                <c:pt idx="1422">
                  <c:v>39421</c:v>
                </c:pt>
                <c:pt idx="1423">
                  <c:v>39422</c:v>
                </c:pt>
                <c:pt idx="1424">
                  <c:v>39423</c:v>
                </c:pt>
                <c:pt idx="1425">
                  <c:v>39426</c:v>
                </c:pt>
                <c:pt idx="1426">
                  <c:v>39427</c:v>
                </c:pt>
                <c:pt idx="1427">
                  <c:v>39428</c:v>
                </c:pt>
                <c:pt idx="1428">
                  <c:v>39429</c:v>
                </c:pt>
                <c:pt idx="1429">
                  <c:v>39430</c:v>
                </c:pt>
                <c:pt idx="1430">
                  <c:v>39433</c:v>
                </c:pt>
                <c:pt idx="1431">
                  <c:v>39434</c:v>
                </c:pt>
                <c:pt idx="1432">
                  <c:v>39435</c:v>
                </c:pt>
                <c:pt idx="1433">
                  <c:v>39436</c:v>
                </c:pt>
                <c:pt idx="1434">
                  <c:v>39437</c:v>
                </c:pt>
                <c:pt idx="1435">
                  <c:v>39440</c:v>
                </c:pt>
                <c:pt idx="1436">
                  <c:v>39442</c:v>
                </c:pt>
                <c:pt idx="1437">
                  <c:v>39443</c:v>
                </c:pt>
                <c:pt idx="1438">
                  <c:v>39444</c:v>
                </c:pt>
                <c:pt idx="1439">
                  <c:v>39447</c:v>
                </c:pt>
                <c:pt idx="1440">
                  <c:v>39449</c:v>
                </c:pt>
                <c:pt idx="1441">
                  <c:v>39450</c:v>
                </c:pt>
                <c:pt idx="1442">
                  <c:v>39451</c:v>
                </c:pt>
                <c:pt idx="1443">
                  <c:v>39454</c:v>
                </c:pt>
                <c:pt idx="1444">
                  <c:v>39455</c:v>
                </c:pt>
                <c:pt idx="1445">
                  <c:v>39456</c:v>
                </c:pt>
                <c:pt idx="1446">
                  <c:v>39457</c:v>
                </c:pt>
                <c:pt idx="1447">
                  <c:v>39458</c:v>
                </c:pt>
                <c:pt idx="1448">
                  <c:v>39461</c:v>
                </c:pt>
                <c:pt idx="1449">
                  <c:v>39462</c:v>
                </c:pt>
                <c:pt idx="1450">
                  <c:v>39463</c:v>
                </c:pt>
                <c:pt idx="1451">
                  <c:v>39464</c:v>
                </c:pt>
                <c:pt idx="1452">
                  <c:v>39465</c:v>
                </c:pt>
                <c:pt idx="1453">
                  <c:v>39468</c:v>
                </c:pt>
                <c:pt idx="1454">
                  <c:v>39469</c:v>
                </c:pt>
                <c:pt idx="1455">
                  <c:v>39470</c:v>
                </c:pt>
                <c:pt idx="1456">
                  <c:v>39471</c:v>
                </c:pt>
                <c:pt idx="1457">
                  <c:v>39472</c:v>
                </c:pt>
                <c:pt idx="1458">
                  <c:v>39475</c:v>
                </c:pt>
                <c:pt idx="1459">
                  <c:v>39476</c:v>
                </c:pt>
                <c:pt idx="1460">
                  <c:v>39477</c:v>
                </c:pt>
                <c:pt idx="1461">
                  <c:v>39478</c:v>
                </c:pt>
                <c:pt idx="1462">
                  <c:v>39479</c:v>
                </c:pt>
                <c:pt idx="1463">
                  <c:v>39484</c:v>
                </c:pt>
                <c:pt idx="1464">
                  <c:v>39485</c:v>
                </c:pt>
                <c:pt idx="1465">
                  <c:v>39486</c:v>
                </c:pt>
                <c:pt idx="1466">
                  <c:v>39489</c:v>
                </c:pt>
                <c:pt idx="1467">
                  <c:v>39490</c:v>
                </c:pt>
                <c:pt idx="1468">
                  <c:v>39491</c:v>
                </c:pt>
                <c:pt idx="1469">
                  <c:v>39492</c:v>
                </c:pt>
                <c:pt idx="1470">
                  <c:v>39493</c:v>
                </c:pt>
                <c:pt idx="1471">
                  <c:v>39496</c:v>
                </c:pt>
                <c:pt idx="1472">
                  <c:v>39497</c:v>
                </c:pt>
                <c:pt idx="1473">
                  <c:v>39498</c:v>
                </c:pt>
                <c:pt idx="1474">
                  <c:v>39499</c:v>
                </c:pt>
                <c:pt idx="1475">
                  <c:v>39500</c:v>
                </c:pt>
                <c:pt idx="1476">
                  <c:v>39503</c:v>
                </c:pt>
                <c:pt idx="1477">
                  <c:v>39504</c:v>
                </c:pt>
                <c:pt idx="1478">
                  <c:v>39505</c:v>
                </c:pt>
                <c:pt idx="1479">
                  <c:v>39506</c:v>
                </c:pt>
                <c:pt idx="1480">
                  <c:v>39507</c:v>
                </c:pt>
                <c:pt idx="1481">
                  <c:v>39510</c:v>
                </c:pt>
                <c:pt idx="1482">
                  <c:v>39511</c:v>
                </c:pt>
                <c:pt idx="1483">
                  <c:v>39512</c:v>
                </c:pt>
                <c:pt idx="1484">
                  <c:v>39513</c:v>
                </c:pt>
                <c:pt idx="1485">
                  <c:v>39514</c:v>
                </c:pt>
                <c:pt idx="1486">
                  <c:v>39517</c:v>
                </c:pt>
                <c:pt idx="1487">
                  <c:v>39518</c:v>
                </c:pt>
                <c:pt idx="1488">
                  <c:v>39519</c:v>
                </c:pt>
                <c:pt idx="1489">
                  <c:v>39520</c:v>
                </c:pt>
                <c:pt idx="1490">
                  <c:v>39521</c:v>
                </c:pt>
                <c:pt idx="1491">
                  <c:v>39524</c:v>
                </c:pt>
                <c:pt idx="1492">
                  <c:v>39525</c:v>
                </c:pt>
                <c:pt idx="1493">
                  <c:v>39526</c:v>
                </c:pt>
                <c:pt idx="1494">
                  <c:v>39527</c:v>
                </c:pt>
                <c:pt idx="1495">
                  <c:v>39531</c:v>
                </c:pt>
                <c:pt idx="1496">
                  <c:v>39532</c:v>
                </c:pt>
                <c:pt idx="1497">
                  <c:v>39533</c:v>
                </c:pt>
                <c:pt idx="1498">
                  <c:v>39534</c:v>
                </c:pt>
                <c:pt idx="1499">
                  <c:v>39535</c:v>
                </c:pt>
                <c:pt idx="1500">
                  <c:v>39538</c:v>
                </c:pt>
                <c:pt idx="1501">
                  <c:v>39539</c:v>
                </c:pt>
                <c:pt idx="1502">
                  <c:v>39540</c:v>
                </c:pt>
                <c:pt idx="1503">
                  <c:v>39541</c:v>
                </c:pt>
                <c:pt idx="1504">
                  <c:v>39542</c:v>
                </c:pt>
                <c:pt idx="1505">
                  <c:v>39545</c:v>
                </c:pt>
                <c:pt idx="1506">
                  <c:v>39546</c:v>
                </c:pt>
                <c:pt idx="1507">
                  <c:v>39547</c:v>
                </c:pt>
                <c:pt idx="1508">
                  <c:v>39548</c:v>
                </c:pt>
                <c:pt idx="1509">
                  <c:v>39549</c:v>
                </c:pt>
                <c:pt idx="1510">
                  <c:v>39552</c:v>
                </c:pt>
                <c:pt idx="1511">
                  <c:v>39553</c:v>
                </c:pt>
                <c:pt idx="1512">
                  <c:v>39554</c:v>
                </c:pt>
                <c:pt idx="1513">
                  <c:v>39555</c:v>
                </c:pt>
                <c:pt idx="1514">
                  <c:v>39556</c:v>
                </c:pt>
                <c:pt idx="1515">
                  <c:v>39560</c:v>
                </c:pt>
                <c:pt idx="1516">
                  <c:v>39561</c:v>
                </c:pt>
                <c:pt idx="1517">
                  <c:v>39562</c:v>
                </c:pt>
                <c:pt idx="1518">
                  <c:v>39563</c:v>
                </c:pt>
                <c:pt idx="1519">
                  <c:v>39566</c:v>
                </c:pt>
                <c:pt idx="1520">
                  <c:v>39567</c:v>
                </c:pt>
                <c:pt idx="1521">
                  <c:v>39568</c:v>
                </c:pt>
                <c:pt idx="1522">
                  <c:v>39570</c:v>
                </c:pt>
                <c:pt idx="1523">
                  <c:v>39573</c:v>
                </c:pt>
                <c:pt idx="1524">
                  <c:v>39574</c:v>
                </c:pt>
                <c:pt idx="1525">
                  <c:v>39575</c:v>
                </c:pt>
                <c:pt idx="1526">
                  <c:v>39576</c:v>
                </c:pt>
                <c:pt idx="1527">
                  <c:v>39577</c:v>
                </c:pt>
                <c:pt idx="1528">
                  <c:v>39580</c:v>
                </c:pt>
                <c:pt idx="1529">
                  <c:v>39581</c:v>
                </c:pt>
                <c:pt idx="1530">
                  <c:v>39582</c:v>
                </c:pt>
                <c:pt idx="1531">
                  <c:v>39583</c:v>
                </c:pt>
                <c:pt idx="1532">
                  <c:v>39584</c:v>
                </c:pt>
                <c:pt idx="1533">
                  <c:v>39587</c:v>
                </c:pt>
                <c:pt idx="1534">
                  <c:v>39588</c:v>
                </c:pt>
                <c:pt idx="1535">
                  <c:v>39589</c:v>
                </c:pt>
                <c:pt idx="1536">
                  <c:v>39591</c:v>
                </c:pt>
                <c:pt idx="1537">
                  <c:v>39594</c:v>
                </c:pt>
                <c:pt idx="1538">
                  <c:v>39595</c:v>
                </c:pt>
                <c:pt idx="1539">
                  <c:v>39596</c:v>
                </c:pt>
                <c:pt idx="1540">
                  <c:v>39597</c:v>
                </c:pt>
                <c:pt idx="1541">
                  <c:v>39598</c:v>
                </c:pt>
                <c:pt idx="1542">
                  <c:v>39601</c:v>
                </c:pt>
                <c:pt idx="1543">
                  <c:v>39602</c:v>
                </c:pt>
                <c:pt idx="1544">
                  <c:v>39603</c:v>
                </c:pt>
                <c:pt idx="1545">
                  <c:v>39604</c:v>
                </c:pt>
                <c:pt idx="1546">
                  <c:v>39605</c:v>
                </c:pt>
                <c:pt idx="1547">
                  <c:v>39608</c:v>
                </c:pt>
                <c:pt idx="1548">
                  <c:v>39609</c:v>
                </c:pt>
                <c:pt idx="1549">
                  <c:v>39610</c:v>
                </c:pt>
                <c:pt idx="1550">
                  <c:v>39611</c:v>
                </c:pt>
                <c:pt idx="1551">
                  <c:v>39612</c:v>
                </c:pt>
                <c:pt idx="1552">
                  <c:v>39615</c:v>
                </c:pt>
                <c:pt idx="1553">
                  <c:v>39616</c:v>
                </c:pt>
                <c:pt idx="1554">
                  <c:v>39617</c:v>
                </c:pt>
                <c:pt idx="1555">
                  <c:v>39618</c:v>
                </c:pt>
                <c:pt idx="1556">
                  <c:v>39619</c:v>
                </c:pt>
                <c:pt idx="1557">
                  <c:v>39622</c:v>
                </c:pt>
                <c:pt idx="1558">
                  <c:v>39623</c:v>
                </c:pt>
                <c:pt idx="1559">
                  <c:v>39624</c:v>
                </c:pt>
                <c:pt idx="1560">
                  <c:v>39625</c:v>
                </c:pt>
                <c:pt idx="1561">
                  <c:v>39626</c:v>
                </c:pt>
                <c:pt idx="1562">
                  <c:v>39629</c:v>
                </c:pt>
                <c:pt idx="1563">
                  <c:v>39630</c:v>
                </c:pt>
                <c:pt idx="1564">
                  <c:v>39631</c:v>
                </c:pt>
                <c:pt idx="1565">
                  <c:v>39632</c:v>
                </c:pt>
                <c:pt idx="1566">
                  <c:v>39633</c:v>
                </c:pt>
                <c:pt idx="1567">
                  <c:v>39636</c:v>
                </c:pt>
                <c:pt idx="1568">
                  <c:v>39637</c:v>
                </c:pt>
                <c:pt idx="1569">
                  <c:v>39638</c:v>
                </c:pt>
                <c:pt idx="1570">
                  <c:v>39639</c:v>
                </c:pt>
                <c:pt idx="1571">
                  <c:v>39640</c:v>
                </c:pt>
                <c:pt idx="1572">
                  <c:v>39643</c:v>
                </c:pt>
                <c:pt idx="1573">
                  <c:v>39644</c:v>
                </c:pt>
                <c:pt idx="1574">
                  <c:v>39645</c:v>
                </c:pt>
                <c:pt idx="1575">
                  <c:v>39646</c:v>
                </c:pt>
                <c:pt idx="1576">
                  <c:v>39647</c:v>
                </c:pt>
                <c:pt idx="1577">
                  <c:v>39650</c:v>
                </c:pt>
                <c:pt idx="1578">
                  <c:v>39651</c:v>
                </c:pt>
                <c:pt idx="1579">
                  <c:v>39652</c:v>
                </c:pt>
                <c:pt idx="1580">
                  <c:v>39653</c:v>
                </c:pt>
                <c:pt idx="1581">
                  <c:v>39654</c:v>
                </c:pt>
                <c:pt idx="1582">
                  <c:v>39657</c:v>
                </c:pt>
                <c:pt idx="1583">
                  <c:v>39658</c:v>
                </c:pt>
                <c:pt idx="1584">
                  <c:v>39659</c:v>
                </c:pt>
                <c:pt idx="1585">
                  <c:v>39660</c:v>
                </c:pt>
                <c:pt idx="1586">
                  <c:v>39661</c:v>
                </c:pt>
                <c:pt idx="1587">
                  <c:v>39664</c:v>
                </c:pt>
                <c:pt idx="1588">
                  <c:v>39665</c:v>
                </c:pt>
                <c:pt idx="1589">
                  <c:v>39666</c:v>
                </c:pt>
                <c:pt idx="1590">
                  <c:v>39667</c:v>
                </c:pt>
                <c:pt idx="1591">
                  <c:v>39668</c:v>
                </c:pt>
                <c:pt idx="1592">
                  <c:v>39671</c:v>
                </c:pt>
                <c:pt idx="1593">
                  <c:v>39672</c:v>
                </c:pt>
                <c:pt idx="1594">
                  <c:v>39673</c:v>
                </c:pt>
                <c:pt idx="1595">
                  <c:v>39674</c:v>
                </c:pt>
                <c:pt idx="1596">
                  <c:v>39675</c:v>
                </c:pt>
                <c:pt idx="1597">
                  <c:v>39678</c:v>
                </c:pt>
                <c:pt idx="1598">
                  <c:v>39679</c:v>
                </c:pt>
                <c:pt idx="1599">
                  <c:v>39680</c:v>
                </c:pt>
                <c:pt idx="1600">
                  <c:v>39681</c:v>
                </c:pt>
                <c:pt idx="1601">
                  <c:v>39682</c:v>
                </c:pt>
                <c:pt idx="1602">
                  <c:v>39685</c:v>
                </c:pt>
                <c:pt idx="1603">
                  <c:v>39686</c:v>
                </c:pt>
                <c:pt idx="1604">
                  <c:v>39687</c:v>
                </c:pt>
                <c:pt idx="1605">
                  <c:v>39688</c:v>
                </c:pt>
                <c:pt idx="1606">
                  <c:v>39689</c:v>
                </c:pt>
                <c:pt idx="1607">
                  <c:v>39692</c:v>
                </c:pt>
                <c:pt idx="1608">
                  <c:v>39693</c:v>
                </c:pt>
                <c:pt idx="1609">
                  <c:v>39694</c:v>
                </c:pt>
                <c:pt idx="1610">
                  <c:v>39695</c:v>
                </c:pt>
                <c:pt idx="1611">
                  <c:v>39696</c:v>
                </c:pt>
                <c:pt idx="1612">
                  <c:v>39699</c:v>
                </c:pt>
                <c:pt idx="1613">
                  <c:v>39700</c:v>
                </c:pt>
                <c:pt idx="1614">
                  <c:v>39701</c:v>
                </c:pt>
                <c:pt idx="1615">
                  <c:v>39702</c:v>
                </c:pt>
                <c:pt idx="1616">
                  <c:v>39703</c:v>
                </c:pt>
                <c:pt idx="1617">
                  <c:v>39706</c:v>
                </c:pt>
                <c:pt idx="1618">
                  <c:v>39707</c:v>
                </c:pt>
                <c:pt idx="1619">
                  <c:v>39708</c:v>
                </c:pt>
                <c:pt idx="1620">
                  <c:v>39709</c:v>
                </c:pt>
                <c:pt idx="1621">
                  <c:v>39710</c:v>
                </c:pt>
                <c:pt idx="1622">
                  <c:v>39713</c:v>
                </c:pt>
                <c:pt idx="1623">
                  <c:v>39714</c:v>
                </c:pt>
                <c:pt idx="1624">
                  <c:v>39715</c:v>
                </c:pt>
                <c:pt idx="1625">
                  <c:v>39716</c:v>
                </c:pt>
                <c:pt idx="1626">
                  <c:v>39717</c:v>
                </c:pt>
                <c:pt idx="1627">
                  <c:v>39720</c:v>
                </c:pt>
                <c:pt idx="1628">
                  <c:v>39721</c:v>
                </c:pt>
                <c:pt idx="1629">
                  <c:v>39722</c:v>
                </c:pt>
                <c:pt idx="1630">
                  <c:v>39723</c:v>
                </c:pt>
                <c:pt idx="1631">
                  <c:v>39724</c:v>
                </c:pt>
                <c:pt idx="1632">
                  <c:v>39727</c:v>
                </c:pt>
                <c:pt idx="1633">
                  <c:v>39728</c:v>
                </c:pt>
                <c:pt idx="1634">
                  <c:v>39729</c:v>
                </c:pt>
                <c:pt idx="1635">
                  <c:v>39730</c:v>
                </c:pt>
                <c:pt idx="1636">
                  <c:v>39731</c:v>
                </c:pt>
                <c:pt idx="1637">
                  <c:v>39734</c:v>
                </c:pt>
                <c:pt idx="1638">
                  <c:v>39735</c:v>
                </c:pt>
                <c:pt idx="1639">
                  <c:v>39736</c:v>
                </c:pt>
                <c:pt idx="1640">
                  <c:v>39737</c:v>
                </c:pt>
                <c:pt idx="1641">
                  <c:v>39738</c:v>
                </c:pt>
                <c:pt idx="1642">
                  <c:v>39741</c:v>
                </c:pt>
                <c:pt idx="1643">
                  <c:v>39742</c:v>
                </c:pt>
                <c:pt idx="1644">
                  <c:v>39743</c:v>
                </c:pt>
                <c:pt idx="1645">
                  <c:v>39744</c:v>
                </c:pt>
                <c:pt idx="1646">
                  <c:v>39745</c:v>
                </c:pt>
                <c:pt idx="1647">
                  <c:v>39748</c:v>
                </c:pt>
                <c:pt idx="1648">
                  <c:v>39749</c:v>
                </c:pt>
                <c:pt idx="1649">
                  <c:v>39750</c:v>
                </c:pt>
                <c:pt idx="1650">
                  <c:v>39751</c:v>
                </c:pt>
                <c:pt idx="1651">
                  <c:v>39752</c:v>
                </c:pt>
                <c:pt idx="1652">
                  <c:v>39755</c:v>
                </c:pt>
                <c:pt idx="1653">
                  <c:v>39756</c:v>
                </c:pt>
                <c:pt idx="1654">
                  <c:v>39757</c:v>
                </c:pt>
                <c:pt idx="1655">
                  <c:v>39758</c:v>
                </c:pt>
                <c:pt idx="1656">
                  <c:v>39759</c:v>
                </c:pt>
                <c:pt idx="1657">
                  <c:v>39762</c:v>
                </c:pt>
                <c:pt idx="1658">
                  <c:v>39763</c:v>
                </c:pt>
                <c:pt idx="1659">
                  <c:v>39764</c:v>
                </c:pt>
                <c:pt idx="1660">
                  <c:v>39765</c:v>
                </c:pt>
                <c:pt idx="1661">
                  <c:v>39766</c:v>
                </c:pt>
                <c:pt idx="1662">
                  <c:v>39769</c:v>
                </c:pt>
                <c:pt idx="1663">
                  <c:v>39770</c:v>
                </c:pt>
                <c:pt idx="1664">
                  <c:v>39771</c:v>
                </c:pt>
                <c:pt idx="1665">
                  <c:v>39772</c:v>
                </c:pt>
                <c:pt idx="1666">
                  <c:v>39773</c:v>
                </c:pt>
                <c:pt idx="1667">
                  <c:v>39776</c:v>
                </c:pt>
                <c:pt idx="1668">
                  <c:v>39777</c:v>
                </c:pt>
                <c:pt idx="1669">
                  <c:v>39778</c:v>
                </c:pt>
                <c:pt idx="1670">
                  <c:v>39779</c:v>
                </c:pt>
                <c:pt idx="1671">
                  <c:v>39780</c:v>
                </c:pt>
                <c:pt idx="1672">
                  <c:v>39783</c:v>
                </c:pt>
                <c:pt idx="1673">
                  <c:v>39784</c:v>
                </c:pt>
                <c:pt idx="1674">
                  <c:v>39785</c:v>
                </c:pt>
                <c:pt idx="1675">
                  <c:v>39786</c:v>
                </c:pt>
                <c:pt idx="1676">
                  <c:v>39787</c:v>
                </c:pt>
                <c:pt idx="1677">
                  <c:v>39790</c:v>
                </c:pt>
                <c:pt idx="1678">
                  <c:v>39791</c:v>
                </c:pt>
                <c:pt idx="1679">
                  <c:v>39792</c:v>
                </c:pt>
                <c:pt idx="1680">
                  <c:v>39793</c:v>
                </c:pt>
                <c:pt idx="1681">
                  <c:v>39794</c:v>
                </c:pt>
                <c:pt idx="1682">
                  <c:v>39797</c:v>
                </c:pt>
                <c:pt idx="1683">
                  <c:v>39798</c:v>
                </c:pt>
                <c:pt idx="1684">
                  <c:v>39799</c:v>
                </c:pt>
                <c:pt idx="1685">
                  <c:v>39800</c:v>
                </c:pt>
                <c:pt idx="1686">
                  <c:v>39801</c:v>
                </c:pt>
                <c:pt idx="1687">
                  <c:v>39804</c:v>
                </c:pt>
                <c:pt idx="1688">
                  <c:v>39805</c:v>
                </c:pt>
                <c:pt idx="1689">
                  <c:v>39806</c:v>
                </c:pt>
                <c:pt idx="1690">
                  <c:v>39808</c:v>
                </c:pt>
                <c:pt idx="1691">
                  <c:v>39811</c:v>
                </c:pt>
                <c:pt idx="1692">
                  <c:v>39812</c:v>
                </c:pt>
                <c:pt idx="1693">
                  <c:v>39813</c:v>
                </c:pt>
                <c:pt idx="1694">
                  <c:v>39815</c:v>
                </c:pt>
                <c:pt idx="1695">
                  <c:v>39818</c:v>
                </c:pt>
                <c:pt idx="1696">
                  <c:v>39819</c:v>
                </c:pt>
                <c:pt idx="1697">
                  <c:v>39820</c:v>
                </c:pt>
                <c:pt idx="1698">
                  <c:v>39821</c:v>
                </c:pt>
                <c:pt idx="1699">
                  <c:v>39822</c:v>
                </c:pt>
                <c:pt idx="1700">
                  <c:v>39825</c:v>
                </c:pt>
                <c:pt idx="1701">
                  <c:v>39826</c:v>
                </c:pt>
                <c:pt idx="1702">
                  <c:v>39827</c:v>
                </c:pt>
                <c:pt idx="1703">
                  <c:v>39828</c:v>
                </c:pt>
                <c:pt idx="1704">
                  <c:v>39829</c:v>
                </c:pt>
                <c:pt idx="1705">
                  <c:v>39832</c:v>
                </c:pt>
                <c:pt idx="1706">
                  <c:v>39833</c:v>
                </c:pt>
                <c:pt idx="1707">
                  <c:v>39834</c:v>
                </c:pt>
                <c:pt idx="1708">
                  <c:v>39835</c:v>
                </c:pt>
                <c:pt idx="1709">
                  <c:v>39836</c:v>
                </c:pt>
                <c:pt idx="1710">
                  <c:v>39839</c:v>
                </c:pt>
                <c:pt idx="1711">
                  <c:v>39840</c:v>
                </c:pt>
                <c:pt idx="1712">
                  <c:v>39841</c:v>
                </c:pt>
                <c:pt idx="1713">
                  <c:v>39842</c:v>
                </c:pt>
                <c:pt idx="1714">
                  <c:v>39843</c:v>
                </c:pt>
                <c:pt idx="1715">
                  <c:v>39846</c:v>
                </c:pt>
                <c:pt idx="1716">
                  <c:v>39847</c:v>
                </c:pt>
                <c:pt idx="1717">
                  <c:v>39848</c:v>
                </c:pt>
                <c:pt idx="1718">
                  <c:v>39849</c:v>
                </c:pt>
                <c:pt idx="1719">
                  <c:v>39850</c:v>
                </c:pt>
                <c:pt idx="1720">
                  <c:v>39853</c:v>
                </c:pt>
                <c:pt idx="1721">
                  <c:v>39854</c:v>
                </c:pt>
                <c:pt idx="1722">
                  <c:v>39855</c:v>
                </c:pt>
                <c:pt idx="1723">
                  <c:v>39856</c:v>
                </c:pt>
                <c:pt idx="1724">
                  <c:v>39857</c:v>
                </c:pt>
                <c:pt idx="1725">
                  <c:v>39860</c:v>
                </c:pt>
                <c:pt idx="1726">
                  <c:v>39861</c:v>
                </c:pt>
                <c:pt idx="1727">
                  <c:v>39862</c:v>
                </c:pt>
                <c:pt idx="1728">
                  <c:v>39863</c:v>
                </c:pt>
                <c:pt idx="1729">
                  <c:v>39864</c:v>
                </c:pt>
                <c:pt idx="1730">
                  <c:v>39869</c:v>
                </c:pt>
                <c:pt idx="1731">
                  <c:v>39870</c:v>
                </c:pt>
                <c:pt idx="1732">
                  <c:v>39871</c:v>
                </c:pt>
                <c:pt idx="1733">
                  <c:v>39874</c:v>
                </c:pt>
                <c:pt idx="1734">
                  <c:v>39875</c:v>
                </c:pt>
                <c:pt idx="1735">
                  <c:v>39876</c:v>
                </c:pt>
                <c:pt idx="1736">
                  <c:v>39877</c:v>
                </c:pt>
                <c:pt idx="1737">
                  <c:v>39878</c:v>
                </c:pt>
                <c:pt idx="1738">
                  <c:v>39881</c:v>
                </c:pt>
                <c:pt idx="1739">
                  <c:v>39882</c:v>
                </c:pt>
                <c:pt idx="1740">
                  <c:v>39883</c:v>
                </c:pt>
                <c:pt idx="1741">
                  <c:v>39884</c:v>
                </c:pt>
                <c:pt idx="1742">
                  <c:v>39885</c:v>
                </c:pt>
                <c:pt idx="1743">
                  <c:v>39888</c:v>
                </c:pt>
                <c:pt idx="1744">
                  <c:v>39889</c:v>
                </c:pt>
                <c:pt idx="1745">
                  <c:v>39890</c:v>
                </c:pt>
                <c:pt idx="1746">
                  <c:v>39891</c:v>
                </c:pt>
                <c:pt idx="1747">
                  <c:v>39892</c:v>
                </c:pt>
                <c:pt idx="1748">
                  <c:v>39895</c:v>
                </c:pt>
                <c:pt idx="1749">
                  <c:v>39896</c:v>
                </c:pt>
                <c:pt idx="1750">
                  <c:v>39897</c:v>
                </c:pt>
                <c:pt idx="1751">
                  <c:v>39898</c:v>
                </c:pt>
                <c:pt idx="1752">
                  <c:v>39899</c:v>
                </c:pt>
                <c:pt idx="1753">
                  <c:v>39902</c:v>
                </c:pt>
                <c:pt idx="1754">
                  <c:v>39903</c:v>
                </c:pt>
                <c:pt idx="1755">
                  <c:v>39904</c:v>
                </c:pt>
                <c:pt idx="1756">
                  <c:v>39905</c:v>
                </c:pt>
                <c:pt idx="1757">
                  <c:v>39906</c:v>
                </c:pt>
                <c:pt idx="1758">
                  <c:v>39909</c:v>
                </c:pt>
                <c:pt idx="1759">
                  <c:v>39910</c:v>
                </c:pt>
                <c:pt idx="1760">
                  <c:v>39911</c:v>
                </c:pt>
                <c:pt idx="1761">
                  <c:v>39912</c:v>
                </c:pt>
                <c:pt idx="1762">
                  <c:v>39916</c:v>
                </c:pt>
                <c:pt idx="1763">
                  <c:v>39917</c:v>
                </c:pt>
                <c:pt idx="1764">
                  <c:v>39918</c:v>
                </c:pt>
                <c:pt idx="1765">
                  <c:v>39919</c:v>
                </c:pt>
                <c:pt idx="1766">
                  <c:v>39920</c:v>
                </c:pt>
                <c:pt idx="1767">
                  <c:v>39923</c:v>
                </c:pt>
                <c:pt idx="1768">
                  <c:v>39925</c:v>
                </c:pt>
                <c:pt idx="1769">
                  <c:v>39926</c:v>
                </c:pt>
                <c:pt idx="1770">
                  <c:v>39927</c:v>
                </c:pt>
                <c:pt idx="1771">
                  <c:v>39930</c:v>
                </c:pt>
                <c:pt idx="1772">
                  <c:v>39931</c:v>
                </c:pt>
                <c:pt idx="1773">
                  <c:v>39932</c:v>
                </c:pt>
                <c:pt idx="1774">
                  <c:v>39933</c:v>
                </c:pt>
                <c:pt idx="1775">
                  <c:v>39937</c:v>
                </c:pt>
                <c:pt idx="1776">
                  <c:v>39938</c:v>
                </c:pt>
                <c:pt idx="1777">
                  <c:v>39939</c:v>
                </c:pt>
                <c:pt idx="1778">
                  <c:v>39940</c:v>
                </c:pt>
                <c:pt idx="1779">
                  <c:v>39941</c:v>
                </c:pt>
                <c:pt idx="1780">
                  <c:v>39944</c:v>
                </c:pt>
                <c:pt idx="1781">
                  <c:v>39945</c:v>
                </c:pt>
                <c:pt idx="1782">
                  <c:v>39946</c:v>
                </c:pt>
                <c:pt idx="1783">
                  <c:v>39947</c:v>
                </c:pt>
                <c:pt idx="1784">
                  <c:v>39948</c:v>
                </c:pt>
                <c:pt idx="1785">
                  <c:v>39951</c:v>
                </c:pt>
                <c:pt idx="1786">
                  <c:v>39952</c:v>
                </c:pt>
                <c:pt idx="1787">
                  <c:v>39953</c:v>
                </c:pt>
                <c:pt idx="1788">
                  <c:v>39954</c:v>
                </c:pt>
                <c:pt idx="1789">
                  <c:v>39955</c:v>
                </c:pt>
                <c:pt idx="1790">
                  <c:v>39958</c:v>
                </c:pt>
                <c:pt idx="1791">
                  <c:v>39959</c:v>
                </c:pt>
                <c:pt idx="1792">
                  <c:v>39960</c:v>
                </c:pt>
                <c:pt idx="1793">
                  <c:v>39961</c:v>
                </c:pt>
                <c:pt idx="1794">
                  <c:v>39962</c:v>
                </c:pt>
                <c:pt idx="1795">
                  <c:v>39965</c:v>
                </c:pt>
                <c:pt idx="1796">
                  <c:v>39966</c:v>
                </c:pt>
                <c:pt idx="1797">
                  <c:v>39967</c:v>
                </c:pt>
                <c:pt idx="1798">
                  <c:v>39968</c:v>
                </c:pt>
                <c:pt idx="1799">
                  <c:v>39969</c:v>
                </c:pt>
                <c:pt idx="1800">
                  <c:v>39972</c:v>
                </c:pt>
                <c:pt idx="1801">
                  <c:v>39973</c:v>
                </c:pt>
                <c:pt idx="1802">
                  <c:v>39974</c:v>
                </c:pt>
                <c:pt idx="1803">
                  <c:v>39976</c:v>
                </c:pt>
                <c:pt idx="1804">
                  <c:v>39979</c:v>
                </c:pt>
                <c:pt idx="1805">
                  <c:v>39980</c:v>
                </c:pt>
                <c:pt idx="1806">
                  <c:v>39981</c:v>
                </c:pt>
                <c:pt idx="1807">
                  <c:v>39982</c:v>
                </c:pt>
                <c:pt idx="1808">
                  <c:v>39983</c:v>
                </c:pt>
                <c:pt idx="1809">
                  <c:v>39986</c:v>
                </c:pt>
                <c:pt idx="1810">
                  <c:v>39987</c:v>
                </c:pt>
                <c:pt idx="1811">
                  <c:v>39988</c:v>
                </c:pt>
                <c:pt idx="1812">
                  <c:v>39989</c:v>
                </c:pt>
                <c:pt idx="1813">
                  <c:v>39990</c:v>
                </c:pt>
                <c:pt idx="1814">
                  <c:v>39993</c:v>
                </c:pt>
                <c:pt idx="1815">
                  <c:v>39994</c:v>
                </c:pt>
                <c:pt idx="1816">
                  <c:v>39995</c:v>
                </c:pt>
                <c:pt idx="1817">
                  <c:v>39996</c:v>
                </c:pt>
                <c:pt idx="1818">
                  <c:v>39997</c:v>
                </c:pt>
                <c:pt idx="1819">
                  <c:v>40000</c:v>
                </c:pt>
                <c:pt idx="1820">
                  <c:v>40001</c:v>
                </c:pt>
                <c:pt idx="1821">
                  <c:v>40002</c:v>
                </c:pt>
                <c:pt idx="1822">
                  <c:v>40003</c:v>
                </c:pt>
                <c:pt idx="1823">
                  <c:v>40004</c:v>
                </c:pt>
                <c:pt idx="1824">
                  <c:v>40007</c:v>
                </c:pt>
                <c:pt idx="1825">
                  <c:v>40008</c:v>
                </c:pt>
                <c:pt idx="1826">
                  <c:v>40009</c:v>
                </c:pt>
                <c:pt idx="1827">
                  <c:v>40010</c:v>
                </c:pt>
                <c:pt idx="1828">
                  <c:v>40011</c:v>
                </c:pt>
                <c:pt idx="1829">
                  <c:v>40014</c:v>
                </c:pt>
                <c:pt idx="1830">
                  <c:v>40015</c:v>
                </c:pt>
                <c:pt idx="1831">
                  <c:v>40016</c:v>
                </c:pt>
                <c:pt idx="1832">
                  <c:v>40017</c:v>
                </c:pt>
                <c:pt idx="1833">
                  <c:v>40018</c:v>
                </c:pt>
                <c:pt idx="1834">
                  <c:v>40021</c:v>
                </c:pt>
                <c:pt idx="1835">
                  <c:v>40022</c:v>
                </c:pt>
                <c:pt idx="1836">
                  <c:v>40023</c:v>
                </c:pt>
                <c:pt idx="1837">
                  <c:v>40024</c:v>
                </c:pt>
                <c:pt idx="1838">
                  <c:v>40025</c:v>
                </c:pt>
                <c:pt idx="1839">
                  <c:v>40028</c:v>
                </c:pt>
                <c:pt idx="1840">
                  <c:v>40029</c:v>
                </c:pt>
                <c:pt idx="1841">
                  <c:v>40030</c:v>
                </c:pt>
                <c:pt idx="1842">
                  <c:v>40031</c:v>
                </c:pt>
                <c:pt idx="1843">
                  <c:v>40032</c:v>
                </c:pt>
                <c:pt idx="1844">
                  <c:v>40035</c:v>
                </c:pt>
                <c:pt idx="1845">
                  <c:v>40036</c:v>
                </c:pt>
                <c:pt idx="1846">
                  <c:v>40037</c:v>
                </c:pt>
                <c:pt idx="1847">
                  <c:v>40038</c:v>
                </c:pt>
                <c:pt idx="1848">
                  <c:v>40039</c:v>
                </c:pt>
                <c:pt idx="1849">
                  <c:v>40042</c:v>
                </c:pt>
                <c:pt idx="1850">
                  <c:v>40043</c:v>
                </c:pt>
                <c:pt idx="1851">
                  <c:v>40044</c:v>
                </c:pt>
                <c:pt idx="1852">
                  <c:v>40045</c:v>
                </c:pt>
                <c:pt idx="1853">
                  <c:v>40046</c:v>
                </c:pt>
                <c:pt idx="1854">
                  <c:v>40049</c:v>
                </c:pt>
                <c:pt idx="1855">
                  <c:v>40050</c:v>
                </c:pt>
                <c:pt idx="1856">
                  <c:v>40051</c:v>
                </c:pt>
                <c:pt idx="1857">
                  <c:v>40052</c:v>
                </c:pt>
                <c:pt idx="1858">
                  <c:v>40053</c:v>
                </c:pt>
                <c:pt idx="1859">
                  <c:v>40056</c:v>
                </c:pt>
                <c:pt idx="1860">
                  <c:v>40057</c:v>
                </c:pt>
                <c:pt idx="1861">
                  <c:v>40058</c:v>
                </c:pt>
                <c:pt idx="1862">
                  <c:v>40059</c:v>
                </c:pt>
                <c:pt idx="1863">
                  <c:v>40060</c:v>
                </c:pt>
                <c:pt idx="1864">
                  <c:v>40064</c:v>
                </c:pt>
                <c:pt idx="1865">
                  <c:v>40065</c:v>
                </c:pt>
                <c:pt idx="1866">
                  <c:v>40066</c:v>
                </c:pt>
                <c:pt idx="1867">
                  <c:v>40067</c:v>
                </c:pt>
                <c:pt idx="1868">
                  <c:v>40070</c:v>
                </c:pt>
                <c:pt idx="1869">
                  <c:v>40071</c:v>
                </c:pt>
                <c:pt idx="1870">
                  <c:v>40072</c:v>
                </c:pt>
                <c:pt idx="1871">
                  <c:v>40073</c:v>
                </c:pt>
                <c:pt idx="1872">
                  <c:v>40074</c:v>
                </c:pt>
                <c:pt idx="1873">
                  <c:v>40077</c:v>
                </c:pt>
                <c:pt idx="1874">
                  <c:v>40078</c:v>
                </c:pt>
                <c:pt idx="1875">
                  <c:v>40079</c:v>
                </c:pt>
                <c:pt idx="1876">
                  <c:v>40080</c:v>
                </c:pt>
                <c:pt idx="1877">
                  <c:v>40081</c:v>
                </c:pt>
                <c:pt idx="1878">
                  <c:v>40084</c:v>
                </c:pt>
                <c:pt idx="1879">
                  <c:v>40085</c:v>
                </c:pt>
                <c:pt idx="1880">
                  <c:v>40086</c:v>
                </c:pt>
                <c:pt idx="1881">
                  <c:v>40087</c:v>
                </c:pt>
                <c:pt idx="1882">
                  <c:v>40088</c:v>
                </c:pt>
                <c:pt idx="1883">
                  <c:v>40091</c:v>
                </c:pt>
                <c:pt idx="1884">
                  <c:v>40092</c:v>
                </c:pt>
                <c:pt idx="1885">
                  <c:v>40093</c:v>
                </c:pt>
                <c:pt idx="1886">
                  <c:v>40094</c:v>
                </c:pt>
                <c:pt idx="1887">
                  <c:v>40095</c:v>
                </c:pt>
                <c:pt idx="1888">
                  <c:v>40099</c:v>
                </c:pt>
                <c:pt idx="1889">
                  <c:v>40100</c:v>
                </c:pt>
                <c:pt idx="1890">
                  <c:v>40101</c:v>
                </c:pt>
                <c:pt idx="1891">
                  <c:v>40102</c:v>
                </c:pt>
                <c:pt idx="1892">
                  <c:v>40105</c:v>
                </c:pt>
                <c:pt idx="1893">
                  <c:v>40106</c:v>
                </c:pt>
                <c:pt idx="1894">
                  <c:v>40107</c:v>
                </c:pt>
                <c:pt idx="1895">
                  <c:v>40108</c:v>
                </c:pt>
                <c:pt idx="1896">
                  <c:v>40109</c:v>
                </c:pt>
                <c:pt idx="1897">
                  <c:v>40112</c:v>
                </c:pt>
                <c:pt idx="1898">
                  <c:v>40113</c:v>
                </c:pt>
                <c:pt idx="1899">
                  <c:v>40114</c:v>
                </c:pt>
                <c:pt idx="1900">
                  <c:v>40115</c:v>
                </c:pt>
                <c:pt idx="1901">
                  <c:v>40116</c:v>
                </c:pt>
                <c:pt idx="1902">
                  <c:v>40120</c:v>
                </c:pt>
                <c:pt idx="1903">
                  <c:v>40121</c:v>
                </c:pt>
                <c:pt idx="1904">
                  <c:v>40122</c:v>
                </c:pt>
                <c:pt idx="1905">
                  <c:v>40123</c:v>
                </c:pt>
                <c:pt idx="1906">
                  <c:v>40126</c:v>
                </c:pt>
                <c:pt idx="1907">
                  <c:v>40127</c:v>
                </c:pt>
                <c:pt idx="1908">
                  <c:v>40128</c:v>
                </c:pt>
                <c:pt idx="1909">
                  <c:v>40129</c:v>
                </c:pt>
                <c:pt idx="1910">
                  <c:v>40130</c:v>
                </c:pt>
                <c:pt idx="1911">
                  <c:v>40133</c:v>
                </c:pt>
                <c:pt idx="1912">
                  <c:v>40134</c:v>
                </c:pt>
                <c:pt idx="1913">
                  <c:v>40135</c:v>
                </c:pt>
                <c:pt idx="1914">
                  <c:v>40136</c:v>
                </c:pt>
                <c:pt idx="1915">
                  <c:v>40137</c:v>
                </c:pt>
                <c:pt idx="1916">
                  <c:v>40140</c:v>
                </c:pt>
                <c:pt idx="1917">
                  <c:v>40141</c:v>
                </c:pt>
                <c:pt idx="1918">
                  <c:v>40142</c:v>
                </c:pt>
                <c:pt idx="1919">
                  <c:v>40143</c:v>
                </c:pt>
                <c:pt idx="1920">
                  <c:v>40144</c:v>
                </c:pt>
                <c:pt idx="1921">
                  <c:v>40147</c:v>
                </c:pt>
                <c:pt idx="1922">
                  <c:v>40148</c:v>
                </c:pt>
                <c:pt idx="1923">
                  <c:v>40149</c:v>
                </c:pt>
                <c:pt idx="1924">
                  <c:v>40150</c:v>
                </c:pt>
                <c:pt idx="1925">
                  <c:v>40151</c:v>
                </c:pt>
                <c:pt idx="1926">
                  <c:v>40154</c:v>
                </c:pt>
                <c:pt idx="1927">
                  <c:v>40155</c:v>
                </c:pt>
                <c:pt idx="1928">
                  <c:v>40156</c:v>
                </c:pt>
                <c:pt idx="1929">
                  <c:v>40157</c:v>
                </c:pt>
                <c:pt idx="1930">
                  <c:v>40158</c:v>
                </c:pt>
                <c:pt idx="1931">
                  <c:v>40161</c:v>
                </c:pt>
                <c:pt idx="1932">
                  <c:v>40162</c:v>
                </c:pt>
                <c:pt idx="1933">
                  <c:v>40163</c:v>
                </c:pt>
                <c:pt idx="1934">
                  <c:v>40164</c:v>
                </c:pt>
                <c:pt idx="1935">
                  <c:v>40165</c:v>
                </c:pt>
                <c:pt idx="1936">
                  <c:v>40168</c:v>
                </c:pt>
                <c:pt idx="1937">
                  <c:v>40169</c:v>
                </c:pt>
                <c:pt idx="1938">
                  <c:v>40170</c:v>
                </c:pt>
                <c:pt idx="1939">
                  <c:v>40171</c:v>
                </c:pt>
                <c:pt idx="1940">
                  <c:v>40175</c:v>
                </c:pt>
                <c:pt idx="1941">
                  <c:v>40176</c:v>
                </c:pt>
                <c:pt idx="1942">
                  <c:v>40177</c:v>
                </c:pt>
                <c:pt idx="1943">
                  <c:v>40178</c:v>
                </c:pt>
                <c:pt idx="1944">
                  <c:v>40182</c:v>
                </c:pt>
                <c:pt idx="1945">
                  <c:v>40183</c:v>
                </c:pt>
                <c:pt idx="1946">
                  <c:v>40184</c:v>
                </c:pt>
                <c:pt idx="1947">
                  <c:v>40185</c:v>
                </c:pt>
                <c:pt idx="1948">
                  <c:v>40186</c:v>
                </c:pt>
                <c:pt idx="1949">
                  <c:v>40189</c:v>
                </c:pt>
                <c:pt idx="1950">
                  <c:v>40190</c:v>
                </c:pt>
                <c:pt idx="1951">
                  <c:v>40191</c:v>
                </c:pt>
                <c:pt idx="1952">
                  <c:v>40192</c:v>
                </c:pt>
                <c:pt idx="1953">
                  <c:v>40193</c:v>
                </c:pt>
                <c:pt idx="1954">
                  <c:v>40196</c:v>
                </c:pt>
                <c:pt idx="1955">
                  <c:v>40197</c:v>
                </c:pt>
                <c:pt idx="1956">
                  <c:v>40198</c:v>
                </c:pt>
                <c:pt idx="1957">
                  <c:v>40199</c:v>
                </c:pt>
                <c:pt idx="1958">
                  <c:v>40200</c:v>
                </c:pt>
                <c:pt idx="1959">
                  <c:v>40203</c:v>
                </c:pt>
                <c:pt idx="1960">
                  <c:v>40204</c:v>
                </c:pt>
                <c:pt idx="1961">
                  <c:v>40205</c:v>
                </c:pt>
                <c:pt idx="1962">
                  <c:v>40206</c:v>
                </c:pt>
                <c:pt idx="1963">
                  <c:v>40207</c:v>
                </c:pt>
                <c:pt idx="1964">
                  <c:v>40210</c:v>
                </c:pt>
                <c:pt idx="1965">
                  <c:v>40211</c:v>
                </c:pt>
                <c:pt idx="1966">
                  <c:v>40212</c:v>
                </c:pt>
                <c:pt idx="1967">
                  <c:v>40213</c:v>
                </c:pt>
                <c:pt idx="1968">
                  <c:v>40214</c:v>
                </c:pt>
                <c:pt idx="1969">
                  <c:v>40217</c:v>
                </c:pt>
                <c:pt idx="1970">
                  <c:v>40218</c:v>
                </c:pt>
                <c:pt idx="1971">
                  <c:v>40219</c:v>
                </c:pt>
                <c:pt idx="1972">
                  <c:v>40220</c:v>
                </c:pt>
                <c:pt idx="1973">
                  <c:v>40221</c:v>
                </c:pt>
                <c:pt idx="1974">
                  <c:v>40226</c:v>
                </c:pt>
                <c:pt idx="1975">
                  <c:v>40227</c:v>
                </c:pt>
                <c:pt idx="1976">
                  <c:v>40228</c:v>
                </c:pt>
                <c:pt idx="1977">
                  <c:v>40231</c:v>
                </c:pt>
                <c:pt idx="1978">
                  <c:v>40232</c:v>
                </c:pt>
                <c:pt idx="1979">
                  <c:v>40233</c:v>
                </c:pt>
                <c:pt idx="1980">
                  <c:v>40234</c:v>
                </c:pt>
                <c:pt idx="1981">
                  <c:v>40235</c:v>
                </c:pt>
                <c:pt idx="1982">
                  <c:v>40238</c:v>
                </c:pt>
                <c:pt idx="1983">
                  <c:v>40239</c:v>
                </c:pt>
                <c:pt idx="1984">
                  <c:v>40240</c:v>
                </c:pt>
                <c:pt idx="1985">
                  <c:v>40241</c:v>
                </c:pt>
                <c:pt idx="1986">
                  <c:v>40242</c:v>
                </c:pt>
                <c:pt idx="1987">
                  <c:v>40245</c:v>
                </c:pt>
                <c:pt idx="1988">
                  <c:v>40246</c:v>
                </c:pt>
                <c:pt idx="1989">
                  <c:v>40247</c:v>
                </c:pt>
                <c:pt idx="1990">
                  <c:v>40248</c:v>
                </c:pt>
                <c:pt idx="1991">
                  <c:v>40249</c:v>
                </c:pt>
                <c:pt idx="1992">
                  <c:v>40252</c:v>
                </c:pt>
                <c:pt idx="1993">
                  <c:v>40253</c:v>
                </c:pt>
                <c:pt idx="1994">
                  <c:v>40254</c:v>
                </c:pt>
                <c:pt idx="1995">
                  <c:v>40255</c:v>
                </c:pt>
                <c:pt idx="1996">
                  <c:v>40256</c:v>
                </c:pt>
                <c:pt idx="1997">
                  <c:v>40259</c:v>
                </c:pt>
                <c:pt idx="1998">
                  <c:v>40260</c:v>
                </c:pt>
                <c:pt idx="1999">
                  <c:v>40261</c:v>
                </c:pt>
                <c:pt idx="2000">
                  <c:v>40262</c:v>
                </c:pt>
                <c:pt idx="2001">
                  <c:v>40263</c:v>
                </c:pt>
                <c:pt idx="2002">
                  <c:v>40266</c:v>
                </c:pt>
                <c:pt idx="2003">
                  <c:v>40267</c:v>
                </c:pt>
                <c:pt idx="2004">
                  <c:v>40268</c:v>
                </c:pt>
                <c:pt idx="2005">
                  <c:v>40269</c:v>
                </c:pt>
                <c:pt idx="2006">
                  <c:v>40273</c:v>
                </c:pt>
                <c:pt idx="2007">
                  <c:v>40274</c:v>
                </c:pt>
                <c:pt idx="2008">
                  <c:v>40275</c:v>
                </c:pt>
                <c:pt idx="2009">
                  <c:v>40276</c:v>
                </c:pt>
                <c:pt idx="2010">
                  <c:v>40277</c:v>
                </c:pt>
                <c:pt idx="2011">
                  <c:v>40280</c:v>
                </c:pt>
                <c:pt idx="2012">
                  <c:v>40281</c:v>
                </c:pt>
                <c:pt idx="2013">
                  <c:v>40282</c:v>
                </c:pt>
                <c:pt idx="2014">
                  <c:v>40283</c:v>
                </c:pt>
                <c:pt idx="2015">
                  <c:v>40284</c:v>
                </c:pt>
                <c:pt idx="2016">
                  <c:v>40287</c:v>
                </c:pt>
                <c:pt idx="2017">
                  <c:v>40288</c:v>
                </c:pt>
                <c:pt idx="2018">
                  <c:v>40290</c:v>
                </c:pt>
                <c:pt idx="2019">
                  <c:v>40291</c:v>
                </c:pt>
                <c:pt idx="2020">
                  <c:v>40294</c:v>
                </c:pt>
                <c:pt idx="2021">
                  <c:v>40295</c:v>
                </c:pt>
                <c:pt idx="2022">
                  <c:v>40296</c:v>
                </c:pt>
                <c:pt idx="2023">
                  <c:v>40297</c:v>
                </c:pt>
                <c:pt idx="2024">
                  <c:v>40298</c:v>
                </c:pt>
                <c:pt idx="2025">
                  <c:v>40301</c:v>
                </c:pt>
                <c:pt idx="2026">
                  <c:v>40302</c:v>
                </c:pt>
                <c:pt idx="2027">
                  <c:v>40303</c:v>
                </c:pt>
                <c:pt idx="2028">
                  <c:v>40304</c:v>
                </c:pt>
                <c:pt idx="2029">
                  <c:v>40305</c:v>
                </c:pt>
                <c:pt idx="2030">
                  <c:v>40308</c:v>
                </c:pt>
                <c:pt idx="2031">
                  <c:v>40309</c:v>
                </c:pt>
                <c:pt idx="2032">
                  <c:v>40310</c:v>
                </c:pt>
                <c:pt idx="2033">
                  <c:v>40311</c:v>
                </c:pt>
                <c:pt idx="2034">
                  <c:v>40312</c:v>
                </c:pt>
                <c:pt idx="2035">
                  <c:v>40315</c:v>
                </c:pt>
                <c:pt idx="2036">
                  <c:v>40316</c:v>
                </c:pt>
                <c:pt idx="2037">
                  <c:v>40317</c:v>
                </c:pt>
                <c:pt idx="2038">
                  <c:v>40318</c:v>
                </c:pt>
                <c:pt idx="2039">
                  <c:v>40319</c:v>
                </c:pt>
                <c:pt idx="2040">
                  <c:v>40322</c:v>
                </c:pt>
                <c:pt idx="2041">
                  <c:v>40323</c:v>
                </c:pt>
                <c:pt idx="2042">
                  <c:v>40324</c:v>
                </c:pt>
                <c:pt idx="2043">
                  <c:v>40325</c:v>
                </c:pt>
                <c:pt idx="2044">
                  <c:v>40326</c:v>
                </c:pt>
                <c:pt idx="2045">
                  <c:v>40329</c:v>
                </c:pt>
                <c:pt idx="2046">
                  <c:v>40330</c:v>
                </c:pt>
                <c:pt idx="2047">
                  <c:v>40331</c:v>
                </c:pt>
                <c:pt idx="2048">
                  <c:v>40333</c:v>
                </c:pt>
                <c:pt idx="2049">
                  <c:v>40336</c:v>
                </c:pt>
                <c:pt idx="2050">
                  <c:v>40337</c:v>
                </c:pt>
                <c:pt idx="2051">
                  <c:v>40338</c:v>
                </c:pt>
                <c:pt idx="2052">
                  <c:v>40339</c:v>
                </c:pt>
                <c:pt idx="2053">
                  <c:v>40340</c:v>
                </c:pt>
                <c:pt idx="2054">
                  <c:v>40343</c:v>
                </c:pt>
                <c:pt idx="2055">
                  <c:v>40344</c:v>
                </c:pt>
                <c:pt idx="2056">
                  <c:v>40345</c:v>
                </c:pt>
                <c:pt idx="2057">
                  <c:v>40346</c:v>
                </c:pt>
                <c:pt idx="2058">
                  <c:v>40347</c:v>
                </c:pt>
                <c:pt idx="2059">
                  <c:v>40350</c:v>
                </c:pt>
                <c:pt idx="2060">
                  <c:v>40351</c:v>
                </c:pt>
                <c:pt idx="2061">
                  <c:v>40352</c:v>
                </c:pt>
                <c:pt idx="2062">
                  <c:v>40353</c:v>
                </c:pt>
                <c:pt idx="2063">
                  <c:v>40354</c:v>
                </c:pt>
                <c:pt idx="2064">
                  <c:v>40357</c:v>
                </c:pt>
                <c:pt idx="2065">
                  <c:v>40358</c:v>
                </c:pt>
                <c:pt idx="2066">
                  <c:v>40359</c:v>
                </c:pt>
                <c:pt idx="2067">
                  <c:v>40360</c:v>
                </c:pt>
                <c:pt idx="2068">
                  <c:v>40361</c:v>
                </c:pt>
                <c:pt idx="2069">
                  <c:v>40364</c:v>
                </c:pt>
                <c:pt idx="2070">
                  <c:v>40365</c:v>
                </c:pt>
                <c:pt idx="2071">
                  <c:v>40366</c:v>
                </c:pt>
                <c:pt idx="2072">
                  <c:v>40367</c:v>
                </c:pt>
                <c:pt idx="2073">
                  <c:v>40368</c:v>
                </c:pt>
                <c:pt idx="2074">
                  <c:v>40371</c:v>
                </c:pt>
                <c:pt idx="2075">
                  <c:v>40372</c:v>
                </c:pt>
                <c:pt idx="2076">
                  <c:v>40373</c:v>
                </c:pt>
                <c:pt idx="2077">
                  <c:v>40374</c:v>
                </c:pt>
                <c:pt idx="2078">
                  <c:v>40375</c:v>
                </c:pt>
                <c:pt idx="2079">
                  <c:v>40378</c:v>
                </c:pt>
                <c:pt idx="2080">
                  <c:v>40379</c:v>
                </c:pt>
                <c:pt idx="2081">
                  <c:v>40380</c:v>
                </c:pt>
                <c:pt idx="2082">
                  <c:v>40381</c:v>
                </c:pt>
                <c:pt idx="2083">
                  <c:v>40382</c:v>
                </c:pt>
                <c:pt idx="2084">
                  <c:v>40385</c:v>
                </c:pt>
                <c:pt idx="2085">
                  <c:v>40386</c:v>
                </c:pt>
                <c:pt idx="2086">
                  <c:v>40387</c:v>
                </c:pt>
                <c:pt idx="2087">
                  <c:v>40388</c:v>
                </c:pt>
                <c:pt idx="2088">
                  <c:v>40389</c:v>
                </c:pt>
                <c:pt idx="2089">
                  <c:v>40392</c:v>
                </c:pt>
                <c:pt idx="2090">
                  <c:v>40393</c:v>
                </c:pt>
                <c:pt idx="2091">
                  <c:v>40394</c:v>
                </c:pt>
                <c:pt idx="2092">
                  <c:v>40395</c:v>
                </c:pt>
                <c:pt idx="2093">
                  <c:v>40396</c:v>
                </c:pt>
                <c:pt idx="2094">
                  <c:v>40399</c:v>
                </c:pt>
                <c:pt idx="2095">
                  <c:v>40400</c:v>
                </c:pt>
                <c:pt idx="2096">
                  <c:v>40401</c:v>
                </c:pt>
                <c:pt idx="2097">
                  <c:v>40402</c:v>
                </c:pt>
                <c:pt idx="2098">
                  <c:v>40403</c:v>
                </c:pt>
                <c:pt idx="2099">
                  <c:v>40406</c:v>
                </c:pt>
                <c:pt idx="2100">
                  <c:v>40407</c:v>
                </c:pt>
                <c:pt idx="2101">
                  <c:v>40408</c:v>
                </c:pt>
                <c:pt idx="2102">
                  <c:v>40409</c:v>
                </c:pt>
                <c:pt idx="2103">
                  <c:v>40410</c:v>
                </c:pt>
                <c:pt idx="2104">
                  <c:v>40413</c:v>
                </c:pt>
                <c:pt idx="2105">
                  <c:v>40414</c:v>
                </c:pt>
                <c:pt idx="2106">
                  <c:v>40415</c:v>
                </c:pt>
                <c:pt idx="2107">
                  <c:v>40416</c:v>
                </c:pt>
                <c:pt idx="2108">
                  <c:v>40417</c:v>
                </c:pt>
                <c:pt idx="2109">
                  <c:v>40420</c:v>
                </c:pt>
                <c:pt idx="2110">
                  <c:v>40421</c:v>
                </c:pt>
                <c:pt idx="2111">
                  <c:v>40422</c:v>
                </c:pt>
                <c:pt idx="2112">
                  <c:v>40423</c:v>
                </c:pt>
                <c:pt idx="2113">
                  <c:v>40424</c:v>
                </c:pt>
                <c:pt idx="2114">
                  <c:v>40427</c:v>
                </c:pt>
                <c:pt idx="2115">
                  <c:v>40429</c:v>
                </c:pt>
                <c:pt idx="2116">
                  <c:v>40430</c:v>
                </c:pt>
                <c:pt idx="2117">
                  <c:v>40431</c:v>
                </c:pt>
                <c:pt idx="2118">
                  <c:v>40434</c:v>
                </c:pt>
                <c:pt idx="2119">
                  <c:v>40435</c:v>
                </c:pt>
                <c:pt idx="2120">
                  <c:v>40436</c:v>
                </c:pt>
                <c:pt idx="2121">
                  <c:v>40437</c:v>
                </c:pt>
                <c:pt idx="2122">
                  <c:v>40438</c:v>
                </c:pt>
                <c:pt idx="2123">
                  <c:v>40441</c:v>
                </c:pt>
                <c:pt idx="2124">
                  <c:v>40442</c:v>
                </c:pt>
                <c:pt idx="2125">
                  <c:v>40443</c:v>
                </c:pt>
                <c:pt idx="2126">
                  <c:v>40444</c:v>
                </c:pt>
                <c:pt idx="2127">
                  <c:v>40445</c:v>
                </c:pt>
                <c:pt idx="2128">
                  <c:v>40448</c:v>
                </c:pt>
                <c:pt idx="2129">
                  <c:v>40449</c:v>
                </c:pt>
                <c:pt idx="2130">
                  <c:v>40450</c:v>
                </c:pt>
                <c:pt idx="2131">
                  <c:v>40451</c:v>
                </c:pt>
                <c:pt idx="2132">
                  <c:v>40452</c:v>
                </c:pt>
                <c:pt idx="2133">
                  <c:v>40455</c:v>
                </c:pt>
                <c:pt idx="2134">
                  <c:v>40456</c:v>
                </c:pt>
                <c:pt idx="2135">
                  <c:v>40457</c:v>
                </c:pt>
                <c:pt idx="2136">
                  <c:v>40458</c:v>
                </c:pt>
                <c:pt idx="2137">
                  <c:v>40459</c:v>
                </c:pt>
                <c:pt idx="2138">
                  <c:v>40462</c:v>
                </c:pt>
                <c:pt idx="2139">
                  <c:v>40464</c:v>
                </c:pt>
                <c:pt idx="2140">
                  <c:v>40465</c:v>
                </c:pt>
                <c:pt idx="2141">
                  <c:v>40466</c:v>
                </c:pt>
                <c:pt idx="2142">
                  <c:v>40469</c:v>
                </c:pt>
                <c:pt idx="2143">
                  <c:v>40470</c:v>
                </c:pt>
                <c:pt idx="2144">
                  <c:v>40471</c:v>
                </c:pt>
                <c:pt idx="2145">
                  <c:v>40472</c:v>
                </c:pt>
                <c:pt idx="2146">
                  <c:v>40473</c:v>
                </c:pt>
                <c:pt idx="2147">
                  <c:v>40476</c:v>
                </c:pt>
                <c:pt idx="2148">
                  <c:v>40477</c:v>
                </c:pt>
                <c:pt idx="2149">
                  <c:v>40478</c:v>
                </c:pt>
                <c:pt idx="2150">
                  <c:v>40479</c:v>
                </c:pt>
                <c:pt idx="2151">
                  <c:v>40480</c:v>
                </c:pt>
                <c:pt idx="2152">
                  <c:v>40483</c:v>
                </c:pt>
                <c:pt idx="2153">
                  <c:v>40485</c:v>
                </c:pt>
                <c:pt idx="2154">
                  <c:v>40486</c:v>
                </c:pt>
                <c:pt idx="2155">
                  <c:v>40487</c:v>
                </c:pt>
                <c:pt idx="2156">
                  <c:v>40490</c:v>
                </c:pt>
                <c:pt idx="2157">
                  <c:v>40491</c:v>
                </c:pt>
                <c:pt idx="2158">
                  <c:v>40492</c:v>
                </c:pt>
                <c:pt idx="2159">
                  <c:v>40493</c:v>
                </c:pt>
                <c:pt idx="2160">
                  <c:v>40494</c:v>
                </c:pt>
                <c:pt idx="2161">
                  <c:v>40498</c:v>
                </c:pt>
                <c:pt idx="2162">
                  <c:v>40499</c:v>
                </c:pt>
                <c:pt idx="2163">
                  <c:v>40500</c:v>
                </c:pt>
                <c:pt idx="2164">
                  <c:v>40501</c:v>
                </c:pt>
                <c:pt idx="2165">
                  <c:v>40504</c:v>
                </c:pt>
                <c:pt idx="2166">
                  <c:v>40505</c:v>
                </c:pt>
                <c:pt idx="2167">
                  <c:v>40506</c:v>
                </c:pt>
                <c:pt idx="2168">
                  <c:v>40507</c:v>
                </c:pt>
                <c:pt idx="2169">
                  <c:v>40508</c:v>
                </c:pt>
                <c:pt idx="2170">
                  <c:v>40511</c:v>
                </c:pt>
                <c:pt idx="2171">
                  <c:v>40512</c:v>
                </c:pt>
                <c:pt idx="2172">
                  <c:v>40513</c:v>
                </c:pt>
                <c:pt idx="2173">
                  <c:v>40514</c:v>
                </c:pt>
                <c:pt idx="2174">
                  <c:v>40515</c:v>
                </c:pt>
                <c:pt idx="2175">
                  <c:v>40518</c:v>
                </c:pt>
                <c:pt idx="2176">
                  <c:v>40519</c:v>
                </c:pt>
                <c:pt idx="2177">
                  <c:v>40520</c:v>
                </c:pt>
                <c:pt idx="2178">
                  <c:v>40521</c:v>
                </c:pt>
                <c:pt idx="2179">
                  <c:v>40522</c:v>
                </c:pt>
                <c:pt idx="2180">
                  <c:v>40525</c:v>
                </c:pt>
                <c:pt idx="2181">
                  <c:v>40526</c:v>
                </c:pt>
                <c:pt idx="2182">
                  <c:v>40527</c:v>
                </c:pt>
                <c:pt idx="2183">
                  <c:v>40528</c:v>
                </c:pt>
                <c:pt idx="2184">
                  <c:v>40529</c:v>
                </c:pt>
                <c:pt idx="2185">
                  <c:v>40532</c:v>
                </c:pt>
                <c:pt idx="2186">
                  <c:v>40533</c:v>
                </c:pt>
                <c:pt idx="2187">
                  <c:v>40534</c:v>
                </c:pt>
                <c:pt idx="2188">
                  <c:v>40535</c:v>
                </c:pt>
                <c:pt idx="2189">
                  <c:v>40536</c:v>
                </c:pt>
                <c:pt idx="2190">
                  <c:v>40539</c:v>
                </c:pt>
                <c:pt idx="2191">
                  <c:v>40540</c:v>
                </c:pt>
                <c:pt idx="2192">
                  <c:v>40541</c:v>
                </c:pt>
                <c:pt idx="2193">
                  <c:v>40542</c:v>
                </c:pt>
                <c:pt idx="2194">
                  <c:v>40543</c:v>
                </c:pt>
                <c:pt idx="2195">
                  <c:v>40546</c:v>
                </c:pt>
                <c:pt idx="2196">
                  <c:v>40547</c:v>
                </c:pt>
                <c:pt idx="2197">
                  <c:v>40548</c:v>
                </c:pt>
                <c:pt idx="2198">
                  <c:v>40549</c:v>
                </c:pt>
                <c:pt idx="2199">
                  <c:v>40550</c:v>
                </c:pt>
                <c:pt idx="2200">
                  <c:v>40553</c:v>
                </c:pt>
                <c:pt idx="2201">
                  <c:v>40554</c:v>
                </c:pt>
                <c:pt idx="2202">
                  <c:v>40555</c:v>
                </c:pt>
                <c:pt idx="2203">
                  <c:v>40556</c:v>
                </c:pt>
                <c:pt idx="2204">
                  <c:v>40557</c:v>
                </c:pt>
                <c:pt idx="2205">
                  <c:v>40560</c:v>
                </c:pt>
                <c:pt idx="2206">
                  <c:v>40561</c:v>
                </c:pt>
                <c:pt idx="2207">
                  <c:v>40562</c:v>
                </c:pt>
                <c:pt idx="2208">
                  <c:v>40563</c:v>
                </c:pt>
                <c:pt idx="2209">
                  <c:v>40564</c:v>
                </c:pt>
                <c:pt idx="2210">
                  <c:v>40567</c:v>
                </c:pt>
                <c:pt idx="2211">
                  <c:v>40568</c:v>
                </c:pt>
                <c:pt idx="2212">
                  <c:v>40569</c:v>
                </c:pt>
                <c:pt idx="2213">
                  <c:v>40570</c:v>
                </c:pt>
                <c:pt idx="2214">
                  <c:v>40571</c:v>
                </c:pt>
                <c:pt idx="2215">
                  <c:v>40574</c:v>
                </c:pt>
                <c:pt idx="2216">
                  <c:v>40575</c:v>
                </c:pt>
                <c:pt idx="2217">
                  <c:v>40576</c:v>
                </c:pt>
                <c:pt idx="2218">
                  <c:v>40577</c:v>
                </c:pt>
                <c:pt idx="2219">
                  <c:v>40578</c:v>
                </c:pt>
                <c:pt idx="2220">
                  <c:v>40581</c:v>
                </c:pt>
                <c:pt idx="2221">
                  <c:v>40582</c:v>
                </c:pt>
                <c:pt idx="2222">
                  <c:v>40583</c:v>
                </c:pt>
                <c:pt idx="2223">
                  <c:v>40584</c:v>
                </c:pt>
                <c:pt idx="2224">
                  <c:v>40585</c:v>
                </c:pt>
                <c:pt idx="2225">
                  <c:v>40588</c:v>
                </c:pt>
                <c:pt idx="2226">
                  <c:v>40589</c:v>
                </c:pt>
                <c:pt idx="2227">
                  <c:v>40590</c:v>
                </c:pt>
                <c:pt idx="2228">
                  <c:v>40591</c:v>
                </c:pt>
                <c:pt idx="2229">
                  <c:v>40592</c:v>
                </c:pt>
                <c:pt idx="2230">
                  <c:v>40595</c:v>
                </c:pt>
                <c:pt idx="2231">
                  <c:v>40596</c:v>
                </c:pt>
                <c:pt idx="2232">
                  <c:v>40597</c:v>
                </c:pt>
                <c:pt idx="2233">
                  <c:v>40598</c:v>
                </c:pt>
                <c:pt idx="2234">
                  <c:v>40599</c:v>
                </c:pt>
                <c:pt idx="2235">
                  <c:v>40602</c:v>
                </c:pt>
                <c:pt idx="2236">
                  <c:v>40603</c:v>
                </c:pt>
                <c:pt idx="2237">
                  <c:v>40604</c:v>
                </c:pt>
                <c:pt idx="2238">
                  <c:v>40605</c:v>
                </c:pt>
                <c:pt idx="2239">
                  <c:v>40606</c:v>
                </c:pt>
                <c:pt idx="2240">
                  <c:v>40611</c:v>
                </c:pt>
                <c:pt idx="2241">
                  <c:v>40612</c:v>
                </c:pt>
                <c:pt idx="2242">
                  <c:v>40613</c:v>
                </c:pt>
                <c:pt idx="2243">
                  <c:v>40616</c:v>
                </c:pt>
                <c:pt idx="2244">
                  <c:v>40617</c:v>
                </c:pt>
                <c:pt idx="2245">
                  <c:v>40618</c:v>
                </c:pt>
                <c:pt idx="2246">
                  <c:v>40619</c:v>
                </c:pt>
                <c:pt idx="2247">
                  <c:v>40620</c:v>
                </c:pt>
                <c:pt idx="2248">
                  <c:v>40623</c:v>
                </c:pt>
                <c:pt idx="2249">
                  <c:v>40624</c:v>
                </c:pt>
                <c:pt idx="2250">
                  <c:v>40625</c:v>
                </c:pt>
                <c:pt idx="2251">
                  <c:v>40626</c:v>
                </c:pt>
                <c:pt idx="2252">
                  <c:v>40627</c:v>
                </c:pt>
                <c:pt idx="2253">
                  <c:v>40630</c:v>
                </c:pt>
                <c:pt idx="2254">
                  <c:v>40631</c:v>
                </c:pt>
                <c:pt idx="2255">
                  <c:v>40632</c:v>
                </c:pt>
                <c:pt idx="2256">
                  <c:v>40633</c:v>
                </c:pt>
                <c:pt idx="2257">
                  <c:v>40634</c:v>
                </c:pt>
                <c:pt idx="2258">
                  <c:v>40637</c:v>
                </c:pt>
                <c:pt idx="2259">
                  <c:v>40638</c:v>
                </c:pt>
                <c:pt idx="2260">
                  <c:v>40639</c:v>
                </c:pt>
                <c:pt idx="2261">
                  <c:v>40640</c:v>
                </c:pt>
                <c:pt idx="2262">
                  <c:v>40641</c:v>
                </c:pt>
                <c:pt idx="2263">
                  <c:v>40644</c:v>
                </c:pt>
                <c:pt idx="2264">
                  <c:v>40645</c:v>
                </c:pt>
                <c:pt idx="2265">
                  <c:v>40646</c:v>
                </c:pt>
                <c:pt idx="2266">
                  <c:v>40647</c:v>
                </c:pt>
                <c:pt idx="2267">
                  <c:v>40648</c:v>
                </c:pt>
                <c:pt idx="2268">
                  <c:v>40651</c:v>
                </c:pt>
                <c:pt idx="2269">
                  <c:v>40652</c:v>
                </c:pt>
                <c:pt idx="2270">
                  <c:v>40653</c:v>
                </c:pt>
                <c:pt idx="2271">
                  <c:v>40658</c:v>
                </c:pt>
                <c:pt idx="2272">
                  <c:v>40659</c:v>
                </c:pt>
                <c:pt idx="2273">
                  <c:v>40660</c:v>
                </c:pt>
                <c:pt idx="2274">
                  <c:v>40661</c:v>
                </c:pt>
                <c:pt idx="2275">
                  <c:v>40662</c:v>
                </c:pt>
                <c:pt idx="2276">
                  <c:v>40665</c:v>
                </c:pt>
                <c:pt idx="2277">
                  <c:v>40666</c:v>
                </c:pt>
                <c:pt idx="2278">
                  <c:v>40667</c:v>
                </c:pt>
                <c:pt idx="2279">
                  <c:v>40668</c:v>
                </c:pt>
                <c:pt idx="2280">
                  <c:v>40669</c:v>
                </c:pt>
                <c:pt idx="2281">
                  <c:v>40672</c:v>
                </c:pt>
                <c:pt idx="2282">
                  <c:v>40673</c:v>
                </c:pt>
                <c:pt idx="2283">
                  <c:v>40674</c:v>
                </c:pt>
                <c:pt idx="2284">
                  <c:v>40675</c:v>
                </c:pt>
                <c:pt idx="2285">
                  <c:v>40676</c:v>
                </c:pt>
                <c:pt idx="2286">
                  <c:v>40679</c:v>
                </c:pt>
                <c:pt idx="2287">
                  <c:v>40680</c:v>
                </c:pt>
                <c:pt idx="2288">
                  <c:v>40681</c:v>
                </c:pt>
                <c:pt idx="2289">
                  <c:v>40682</c:v>
                </c:pt>
                <c:pt idx="2290">
                  <c:v>40683</c:v>
                </c:pt>
                <c:pt idx="2291">
                  <c:v>40686</c:v>
                </c:pt>
                <c:pt idx="2292">
                  <c:v>40687</c:v>
                </c:pt>
                <c:pt idx="2293">
                  <c:v>40688</c:v>
                </c:pt>
                <c:pt idx="2294">
                  <c:v>40689</c:v>
                </c:pt>
                <c:pt idx="2295">
                  <c:v>40690</c:v>
                </c:pt>
                <c:pt idx="2296">
                  <c:v>40693</c:v>
                </c:pt>
                <c:pt idx="2297">
                  <c:v>40694</c:v>
                </c:pt>
                <c:pt idx="2298">
                  <c:v>40695</c:v>
                </c:pt>
                <c:pt idx="2299">
                  <c:v>40696</c:v>
                </c:pt>
                <c:pt idx="2300">
                  <c:v>40697</c:v>
                </c:pt>
                <c:pt idx="2301">
                  <c:v>40700</c:v>
                </c:pt>
                <c:pt idx="2302">
                  <c:v>40701</c:v>
                </c:pt>
                <c:pt idx="2303">
                  <c:v>40702</c:v>
                </c:pt>
                <c:pt idx="2304">
                  <c:v>40703</c:v>
                </c:pt>
                <c:pt idx="2305">
                  <c:v>40704</c:v>
                </c:pt>
                <c:pt idx="2306">
                  <c:v>40707</c:v>
                </c:pt>
                <c:pt idx="2307">
                  <c:v>40708</c:v>
                </c:pt>
                <c:pt idx="2308">
                  <c:v>40709</c:v>
                </c:pt>
                <c:pt idx="2309">
                  <c:v>40710</c:v>
                </c:pt>
                <c:pt idx="2310">
                  <c:v>40711</c:v>
                </c:pt>
                <c:pt idx="2311">
                  <c:v>40714</c:v>
                </c:pt>
                <c:pt idx="2312">
                  <c:v>40715</c:v>
                </c:pt>
                <c:pt idx="2313">
                  <c:v>40716</c:v>
                </c:pt>
                <c:pt idx="2314">
                  <c:v>40718</c:v>
                </c:pt>
                <c:pt idx="2315">
                  <c:v>40721</c:v>
                </c:pt>
                <c:pt idx="2316">
                  <c:v>40722</c:v>
                </c:pt>
                <c:pt idx="2317">
                  <c:v>40723</c:v>
                </c:pt>
                <c:pt idx="2318">
                  <c:v>40724</c:v>
                </c:pt>
                <c:pt idx="2319">
                  <c:v>40725</c:v>
                </c:pt>
                <c:pt idx="2320">
                  <c:v>40728</c:v>
                </c:pt>
                <c:pt idx="2321">
                  <c:v>40729</c:v>
                </c:pt>
                <c:pt idx="2322">
                  <c:v>40730</c:v>
                </c:pt>
                <c:pt idx="2323">
                  <c:v>40731</c:v>
                </c:pt>
                <c:pt idx="2324">
                  <c:v>40732</c:v>
                </c:pt>
                <c:pt idx="2325">
                  <c:v>40735</c:v>
                </c:pt>
                <c:pt idx="2326">
                  <c:v>40736</c:v>
                </c:pt>
                <c:pt idx="2327">
                  <c:v>40737</c:v>
                </c:pt>
                <c:pt idx="2328">
                  <c:v>40738</c:v>
                </c:pt>
                <c:pt idx="2329">
                  <c:v>40739</c:v>
                </c:pt>
                <c:pt idx="2330">
                  <c:v>40742</c:v>
                </c:pt>
                <c:pt idx="2331">
                  <c:v>40743</c:v>
                </c:pt>
                <c:pt idx="2332">
                  <c:v>40744</c:v>
                </c:pt>
                <c:pt idx="2333">
                  <c:v>40745</c:v>
                </c:pt>
                <c:pt idx="2334">
                  <c:v>40746</c:v>
                </c:pt>
                <c:pt idx="2335">
                  <c:v>40749</c:v>
                </c:pt>
                <c:pt idx="2336">
                  <c:v>40750</c:v>
                </c:pt>
                <c:pt idx="2337">
                  <c:v>40751</c:v>
                </c:pt>
                <c:pt idx="2338">
                  <c:v>40752</c:v>
                </c:pt>
                <c:pt idx="2339">
                  <c:v>40753</c:v>
                </c:pt>
                <c:pt idx="2340">
                  <c:v>40756</c:v>
                </c:pt>
                <c:pt idx="2341">
                  <c:v>40757</c:v>
                </c:pt>
                <c:pt idx="2342">
                  <c:v>40758</c:v>
                </c:pt>
                <c:pt idx="2343">
                  <c:v>40759</c:v>
                </c:pt>
                <c:pt idx="2344">
                  <c:v>40760</c:v>
                </c:pt>
                <c:pt idx="2345">
                  <c:v>40763</c:v>
                </c:pt>
                <c:pt idx="2346">
                  <c:v>40764</c:v>
                </c:pt>
                <c:pt idx="2347">
                  <c:v>40765</c:v>
                </c:pt>
                <c:pt idx="2348">
                  <c:v>40766</c:v>
                </c:pt>
                <c:pt idx="2349">
                  <c:v>40767</c:v>
                </c:pt>
                <c:pt idx="2350">
                  <c:v>40770</c:v>
                </c:pt>
                <c:pt idx="2351">
                  <c:v>40771</c:v>
                </c:pt>
                <c:pt idx="2352">
                  <c:v>40772</c:v>
                </c:pt>
                <c:pt idx="2353">
                  <c:v>40773</c:v>
                </c:pt>
                <c:pt idx="2354">
                  <c:v>40774</c:v>
                </c:pt>
                <c:pt idx="2355">
                  <c:v>40777</c:v>
                </c:pt>
                <c:pt idx="2356">
                  <c:v>40778</c:v>
                </c:pt>
                <c:pt idx="2357">
                  <c:v>40779</c:v>
                </c:pt>
                <c:pt idx="2358">
                  <c:v>40780</c:v>
                </c:pt>
                <c:pt idx="2359">
                  <c:v>40781</c:v>
                </c:pt>
                <c:pt idx="2360">
                  <c:v>40784</c:v>
                </c:pt>
                <c:pt idx="2361">
                  <c:v>40785</c:v>
                </c:pt>
                <c:pt idx="2362">
                  <c:v>40786</c:v>
                </c:pt>
                <c:pt idx="2363">
                  <c:v>40787</c:v>
                </c:pt>
                <c:pt idx="2364">
                  <c:v>40788</c:v>
                </c:pt>
                <c:pt idx="2365">
                  <c:v>40791</c:v>
                </c:pt>
                <c:pt idx="2366">
                  <c:v>40792</c:v>
                </c:pt>
                <c:pt idx="2367">
                  <c:v>40794</c:v>
                </c:pt>
                <c:pt idx="2368">
                  <c:v>40795</c:v>
                </c:pt>
                <c:pt idx="2369">
                  <c:v>40798</c:v>
                </c:pt>
                <c:pt idx="2370">
                  <c:v>40799</c:v>
                </c:pt>
                <c:pt idx="2371">
                  <c:v>40800</c:v>
                </c:pt>
                <c:pt idx="2372">
                  <c:v>40801</c:v>
                </c:pt>
                <c:pt idx="2373">
                  <c:v>40802</c:v>
                </c:pt>
                <c:pt idx="2374">
                  <c:v>40805</c:v>
                </c:pt>
                <c:pt idx="2375">
                  <c:v>40806</c:v>
                </c:pt>
                <c:pt idx="2376">
                  <c:v>40807</c:v>
                </c:pt>
                <c:pt idx="2377">
                  <c:v>40808</c:v>
                </c:pt>
                <c:pt idx="2378">
                  <c:v>40809</c:v>
                </c:pt>
                <c:pt idx="2379">
                  <c:v>40812</c:v>
                </c:pt>
                <c:pt idx="2380">
                  <c:v>40813</c:v>
                </c:pt>
                <c:pt idx="2381">
                  <c:v>40814</c:v>
                </c:pt>
                <c:pt idx="2382">
                  <c:v>40815</c:v>
                </c:pt>
                <c:pt idx="2383">
                  <c:v>40816</c:v>
                </c:pt>
                <c:pt idx="2384">
                  <c:v>40819</c:v>
                </c:pt>
                <c:pt idx="2385">
                  <c:v>40820</c:v>
                </c:pt>
                <c:pt idx="2386">
                  <c:v>40821</c:v>
                </c:pt>
                <c:pt idx="2387">
                  <c:v>40822</c:v>
                </c:pt>
                <c:pt idx="2388">
                  <c:v>40823</c:v>
                </c:pt>
                <c:pt idx="2389">
                  <c:v>40826</c:v>
                </c:pt>
                <c:pt idx="2390">
                  <c:v>40827</c:v>
                </c:pt>
                <c:pt idx="2391">
                  <c:v>40829</c:v>
                </c:pt>
                <c:pt idx="2392">
                  <c:v>40830</c:v>
                </c:pt>
                <c:pt idx="2393">
                  <c:v>40833</c:v>
                </c:pt>
                <c:pt idx="2394">
                  <c:v>40834</c:v>
                </c:pt>
                <c:pt idx="2395">
                  <c:v>40835</c:v>
                </c:pt>
                <c:pt idx="2396">
                  <c:v>40836</c:v>
                </c:pt>
                <c:pt idx="2397">
                  <c:v>40837</c:v>
                </c:pt>
                <c:pt idx="2398">
                  <c:v>40840</c:v>
                </c:pt>
                <c:pt idx="2399">
                  <c:v>40841</c:v>
                </c:pt>
                <c:pt idx="2400">
                  <c:v>40842</c:v>
                </c:pt>
                <c:pt idx="2401">
                  <c:v>40843</c:v>
                </c:pt>
                <c:pt idx="2402">
                  <c:v>40844</c:v>
                </c:pt>
                <c:pt idx="2403">
                  <c:v>40847</c:v>
                </c:pt>
                <c:pt idx="2404">
                  <c:v>40848</c:v>
                </c:pt>
                <c:pt idx="2405">
                  <c:v>40850</c:v>
                </c:pt>
                <c:pt idx="2406">
                  <c:v>40851</c:v>
                </c:pt>
                <c:pt idx="2407">
                  <c:v>40854</c:v>
                </c:pt>
                <c:pt idx="2408">
                  <c:v>40855</c:v>
                </c:pt>
                <c:pt idx="2409">
                  <c:v>40856</c:v>
                </c:pt>
                <c:pt idx="2410">
                  <c:v>40857</c:v>
                </c:pt>
                <c:pt idx="2411">
                  <c:v>40858</c:v>
                </c:pt>
                <c:pt idx="2412">
                  <c:v>40861</c:v>
                </c:pt>
                <c:pt idx="2413">
                  <c:v>40863</c:v>
                </c:pt>
                <c:pt idx="2414">
                  <c:v>40864</c:v>
                </c:pt>
                <c:pt idx="2415">
                  <c:v>40865</c:v>
                </c:pt>
                <c:pt idx="2416">
                  <c:v>40868</c:v>
                </c:pt>
                <c:pt idx="2417">
                  <c:v>40869</c:v>
                </c:pt>
                <c:pt idx="2418">
                  <c:v>40870</c:v>
                </c:pt>
                <c:pt idx="2419">
                  <c:v>40871</c:v>
                </c:pt>
                <c:pt idx="2420">
                  <c:v>40872</c:v>
                </c:pt>
                <c:pt idx="2421">
                  <c:v>40875</c:v>
                </c:pt>
                <c:pt idx="2422">
                  <c:v>40876</c:v>
                </c:pt>
                <c:pt idx="2423">
                  <c:v>40877</c:v>
                </c:pt>
                <c:pt idx="2424">
                  <c:v>40878</c:v>
                </c:pt>
                <c:pt idx="2425">
                  <c:v>40879</c:v>
                </c:pt>
                <c:pt idx="2426">
                  <c:v>40882</c:v>
                </c:pt>
                <c:pt idx="2427">
                  <c:v>40883</c:v>
                </c:pt>
                <c:pt idx="2428">
                  <c:v>40884</c:v>
                </c:pt>
                <c:pt idx="2429">
                  <c:v>40885</c:v>
                </c:pt>
                <c:pt idx="2430">
                  <c:v>40886</c:v>
                </c:pt>
                <c:pt idx="2431">
                  <c:v>40889</c:v>
                </c:pt>
                <c:pt idx="2432">
                  <c:v>40890</c:v>
                </c:pt>
                <c:pt idx="2433">
                  <c:v>40891</c:v>
                </c:pt>
                <c:pt idx="2434">
                  <c:v>40892</c:v>
                </c:pt>
                <c:pt idx="2435">
                  <c:v>40893</c:v>
                </c:pt>
                <c:pt idx="2436">
                  <c:v>40896</c:v>
                </c:pt>
                <c:pt idx="2437">
                  <c:v>40897</c:v>
                </c:pt>
                <c:pt idx="2438">
                  <c:v>40898</c:v>
                </c:pt>
                <c:pt idx="2439">
                  <c:v>40899</c:v>
                </c:pt>
                <c:pt idx="2440">
                  <c:v>40900</c:v>
                </c:pt>
                <c:pt idx="2441">
                  <c:v>40903</c:v>
                </c:pt>
                <c:pt idx="2442">
                  <c:v>40904</c:v>
                </c:pt>
                <c:pt idx="2443">
                  <c:v>40905</c:v>
                </c:pt>
                <c:pt idx="2444">
                  <c:v>40906</c:v>
                </c:pt>
                <c:pt idx="2445">
                  <c:v>40907</c:v>
                </c:pt>
                <c:pt idx="2446">
                  <c:v>40910</c:v>
                </c:pt>
                <c:pt idx="2447">
                  <c:v>40911</c:v>
                </c:pt>
                <c:pt idx="2448">
                  <c:v>40912</c:v>
                </c:pt>
                <c:pt idx="2449">
                  <c:v>40913</c:v>
                </c:pt>
                <c:pt idx="2450">
                  <c:v>40914</c:v>
                </c:pt>
                <c:pt idx="2451">
                  <c:v>40917</c:v>
                </c:pt>
                <c:pt idx="2452">
                  <c:v>40918</c:v>
                </c:pt>
                <c:pt idx="2453">
                  <c:v>40919</c:v>
                </c:pt>
                <c:pt idx="2454">
                  <c:v>40920</c:v>
                </c:pt>
                <c:pt idx="2455">
                  <c:v>40921</c:v>
                </c:pt>
                <c:pt idx="2456">
                  <c:v>40924</c:v>
                </c:pt>
                <c:pt idx="2457">
                  <c:v>40925</c:v>
                </c:pt>
                <c:pt idx="2458">
                  <c:v>40926</c:v>
                </c:pt>
                <c:pt idx="2459">
                  <c:v>40927</c:v>
                </c:pt>
                <c:pt idx="2460">
                  <c:v>40928</c:v>
                </c:pt>
                <c:pt idx="2461">
                  <c:v>40931</c:v>
                </c:pt>
                <c:pt idx="2462">
                  <c:v>40932</c:v>
                </c:pt>
                <c:pt idx="2463">
                  <c:v>40933</c:v>
                </c:pt>
                <c:pt idx="2464">
                  <c:v>40934</c:v>
                </c:pt>
                <c:pt idx="2465">
                  <c:v>40935</c:v>
                </c:pt>
                <c:pt idx="2466">
                  <c:v>40938</c:v>
                </c:pt>
                <c:pt idx="2467">
                  <c:v>40939</c:v>
                </c:pt>
                <c:pt idx="2468">
                  <c:v>40940</c:v>
                </c:pt>
                <c:pt idx="2469">
                  <c:v>40941</c:v>
                </c:pt>
                <c:pt idx="2470">
                  <c:v>40942</c:v>
                </c:pt>
                <c:pt idx="2471">
                  <c:v>40945</c:v>
                </c:pt>
                <c:pt idx="2472">
                  <c:v>40946</c:v>
                </c:pt>
                <c:pt idx="2473">
                  <c:v>40947</c:v>
                </c:pt>
                <c:pt idx="2474">
                  <c:v>40948</c:v>
                </c:pt>
                <c:pt idx="2475">
                  <c:v>40949</c:v>
                </c:pt>
                <c:pt idx="2476">
                  <c:v>40952</c:v>
                </c:pt>
                <c:pt idx="2477">
                  <c:v>40953</c:v>
                </c:pt>
                <c:pt idx="2478">
                  <c:v>40954</c:v>
                </c:pt>
                <c:pt idx="2479">
                  <c:v>40955</c:v>
                </c:pt>
                <c:pt idx="2480">
                  <c:v>40956</c:v>
                </c:pt>
                <c:pt idx="2481">
                  <c:v>40961</c:v>
                </c:pt>
                <c:pt idx="2482">
                  <c:v>40962</c:v>
                </c:pt>
                <c:pt idx="2483">
                  <c:v>40963</c:v>
                </c:pt>
                <c:pt idx="2484">
                  <c:v>40966</c:v>
                </c:pt>
                <c:pt idx="2485">
                  <c:v>40967</c:v>
                </c:pt>
                <c:pt idx="2486">
                  <c:v>40967</c:v>
                </c:pt>
                <c:pt idx="2487">
                  <c:v>40969</c:v>
                </c:pt>
                <c:pt idx="2488">
                  <c:v>40970</c:v>
                </c:pt>
                <c:pt idx="2489">
                  <c:v>40973</c:v>
                </c:pt>
                <c:pt idx="2490">
                  <c:v>40974</c:v>
                </c:pt>
                <c:pt idx="2491">
                  <c:v>40975</c:v>
                </c:pt>
                <c:pt idx="2492">
                  <c:v>40976</c:v>
                </c:pt>
                <c:pt idx="2493">
                  <c:v>40977</c:v>
                </c:pt>
                <c:pt idx="2494">
                  <c:v>40980</c:v>
                </c:pt>
                <c:pt idx="2495">
                  <c:v>40981</c:v>
                </c:pt>
                <c:pt idx="2496">
                  <c:v>40982</c:v>
                </c:pt>
                <c:pt idx="2497">
                  <c:v>40983</c:v>
                </c:pt>
                <c:pt idx="2498">
                  <c:v>40984</c:v>
                </c:pt>
                <c:pt idx="2499">
                  <c:v>40987</c:v>
                </c:pt>
                <c:pt idx="2500">
                  <c:v>40988</c:v>
                </c:pt>
                <c:pt idx="2501">
                  <c:v>40989</c:v>
                </c:pt>
                <c:pt idx="2502">
                  <c:v>40990</c:v>
                </c:pt>
                <c:pt idx="2503">
                  <c:v>40991</c:v>
                </c:pt>
                <c:pt idx="2504">
                  <c:v>40994</c:v>
                </c:pt>
                <c:pt idx="2505">
                  <c:v>40995</c:v>
                </c:pt>
                <c:pt idx="2506">
                  <c:v>40996</c:v>
                </c:pt>
                <c:pt idx="2507">
                  <c:v>40997</c:v>
                </c:pt>
                <c:pt idx="2508">
                  <c:v>40998</c:v>
                </c:pt>
                <c:pt idx="2509">
                  <c:v>41001</c:v>
                </c:pt>
                <c:pt idx="2510">
                  <c:v>41002</c:v>
                </c:pt>
                <c:pt idx="2511">
                  <c:v>41003</c:v>
                </c:pt>
                <c:pt idx="2512">
                  <c:v>41004</c:v>
                </c:pt>
                <c:pt idx="2513">
                  <c:v>41008</c:v>
                </c:pt>
                <c:pt idx="2514">
                  <c:v>41009</c:v>
                </c:pt>
                <c:pt idx="2515">
                  <c:v>41010</c:v>
                </c:pt>
                <c:pt idx="2516">
                  <c:v>41011</c:v>
                </c:pt>
                <c:pt idx="2517">
                  <c:v>41012</c:v>
                </c:pt>
                <c:pt idx="2518">
                  <c:v>41015</c:v>
                </c:pt>
                <c:pt idx="2519">
                  <c:v>41016</c:v>
                </c:pt>
                <c:pt idx="2520">
                  <c:v>41017</c:v>
                </c:pt>
                <c:pt idx="2521">
                  <c:v>41018</c:v>
                </c:pt>
                <c:pt idx="2522">
                  <c:v>41019</c:v>
                </c:pt>
                <c:pt idx="2523">
                  <c:v>41022</c:v>
                </c:pt>
                <c:pt idx="2524">
                  <c:v>41023</c:v>
                </c:pt>
                <c:pt idx="2525">
                  <c:v>41024</c:v>
                </c:pt>
                <c:pt idx="2526">
                  <c:v>41025</c:v>
                </c:pt>
                <c:pt idx="2527">
                  <c:v>41026</c:v>
                </c:pt>
                <c:pt idx="2528">
                  <c:v>41029</c:v>
                </c:pt>
                <c:pt idx="2529">
                  <c:v>41031</c:v>
                </c:pt>
                <c:pt idx="2530">
                  <c:v>41032</c:v>
                </c:pt>
                <c:pt idx="2531">
                  <c:v>41033</c:v>
                </c:pt>
                <c:pt idx="2532">
                  <c:v>41036</c:v>
                </c:pt>
                <c:pt idx="2533">
                  <c:v>41037</c:v>
                </c:pt>
                <c:pt idx="2534">
                  <c:v>41038</c:v>
                </c:pt>
                <c:pt idx="2535">
                  <c:v>41039</c:v>
                </c:pt>
                <c:pt idx="2536">
                  <c:v>41040</c:v>
                </c:pt>
                <c:pt idx="2537">
                  <c:v>41043</c:v>
                </c:pt>
                <c:pt idx="2538">
                  <c:v>41044</c:v>
                </c:pt>
                <c:pt idx="2539">
                  <c:v>41045</c:v>
                </c:pt>
                <c:pt idx="2540">
                  <c:v>41046</c:v>
                </c:pt>
                <c:pt idx="2541">
                  <c:v>41047</c:v>
                </c:pt>
                <c:pt idx="2542">
                  <c:v>41050</c:v>
                </c:pt>
                <c:pt idx="2543">
                  <c:v>41051</c:v>
                </c:pt>
                <c:pt idx="2544">
                  <c:v>41052</c:v>
                </c:pt>
                <c:pt idx="2545">
                  <c:v>41053</c:v>
                </c:pt>
                <c:pt idx="2546">
                  <c:v>41054</c:v>
                </c:pt>
                <c:pt idx="2547">
                  <c:v>41057</c:v>
                </c:pt>
                <c:pt idx="2548">
                  <c:v>41058</c:v>
                </c:pt>
                <c:pt idx="2549">
                  <c:v>41059</c:v>
                </c:pt>
                <c:pt idx="2550">
                  <c:v>41060</c:v>
                </c:pt>
                <c:pt idx="2551">
                  <c:v>41061</c:v>
                </c:pt>
                <c:pt idx="2552">
                  <c:v>41064</c:v>
                </c:pt>
                <c:pt idx="2553">
                  <c:v>41065</c:v>
                </c:pt>
                <c:pt idx="2554">
                  <c:v>41066</c:v>
                </c:pt>
                <c:pt idx="2555">
                  <c:v>41067</c:v>
                </c:pt>
                <c:pt idx="2556">
                  <c:v>41068</c:v>
                </c:pt>
                <c:pt idx="2557">
                  <c:v>41071</c:v>
                </c:pt>
                <c:pt idx="2558">
                  <c:v>41072</c:v>
                </c:pt>
                <c:pt idx="2559">
                  <c:v>41073</c:v>
                </c:pt>
                <c:pt idx="2560">
                  <c:v>41074</c:v>
                </c:pt>
                <c:pt idx="2561">
                  <c:v>41075</c:v>
                </c:pt>
                <c:pt idx="2562">
                  <c:v>41078</c:v>
                </c:pt>
                <c:pt idx="2563">
                  <c:v>41079</c:v>
                </c:pt>
                <c:pt idx="2564">
                  <c:v>41080</c:v>
                </c:pt>
                <c:pt idx="2565">
                  <c:v>41081</c:v>
                </c:pt>
                <c:pt idx="2566">
                  <c:v>41082</c:v>
                </c:pt>
                <c:pt idx="2567">
                  <c:v>41085</c:v>
                </c:pt>
                <c:pt idx="2568">
                  <c:v>41086</c:v>
                </c:pt>
                <c:pt idx="2569">
                  <c:v>41087</c:v>
                </c:pt>
                <c:pt idx="2570">
                  <c:v>41088</c:v>
                </c:pt>
                <c:pt idx="2571">
                  <c:v>41089</c:v>
                </c:pt>
                <c:pt idx="2572">
                  <c:v>41092</c:v>
                </c:pt>
                <c:pt idx="2573">
                  <c:v>41093</c:v>
                </c:pt>
                <c:pt idx="2574">
                  <c:v>41094</c:v>
                </c:pt>
                <c:pt idx="2575">
                  <c:v>41095</c:v>
                </c:pt>
                <c:pt idx="2576">
                  <c:v>41096</c:v>
                </c:pt>
                <c:pt idx="2577">
                  <c:v>41100</c:v>
                </c:pt>
                <c:pt idx="2578">
                  <c:v>41101</c:v>
                </c:pt>
                <c:pt idx="2579">
                  <c:v>41102</c:v>
                </c:pt>
                <c:pt idx="2580">
                  <c:v>41103</c:v>
                </c:pt>
                <c:pt idx="2581">
                  <c:v>41106</c:v>
                </c:pt>
                <c:pt idx="2582">
                  <c:v>41107</c:v>
                </c:pt>
                <c:pt idx="2583">
                  <c:v>41108</c:v>
                </c:pt>
                <c:pt idx="2584">
                  <c:v>41109</c:v>
                </c:pt>
                <c:pt idx="2585">
                  <c:v>41110</c:v>
                </c:pt>
                <c:pt idx="2586">
                  <c:v>41113</c:v>
                </c:pt>
                <c:pt idx="2587">
                  <c:v>41114</c:v>
                </c:pt>
                <c:pt idx="2588">
                  <c:v>41115</c:v>
                </c:pt>
                <c:pt idx="2589">
                  <c:v>41116</c:v>
                </c:pt>
                <c:pt idx="2590">
                  <c:v>41117</c:v>
                </c:pt>
                <c:pt idx="2591">
                  <c:v>41120</c:v>
                </c:pt>
                <c:pt idx="2592">
                  <c:v>41121</c:v>
                </c:pt>
                <c:pt idx="2593">
                  <c:v>41122</c:v>
                </c:pt>
                <c:pt idx="2594">
                  <c:v>41123</c:v>
                </c:pt>
                <c:pt idx="2595">
                  <c:v>41124</c:v>
                </c:pt>
                <c:pt idx="2596">
                  <c:v>41127</c:v>
                </c:pt>
                <c:pt idx="2597">
                  <c:v>41128</c:v>
                </c:pt>
                <c:pt idx="2598">
                  <c:v>41129</c:v>
                </c:pt>
                <c:pt idx="2599">
                  <c:v>41130</c:v>
                </c:pt>
                <c:pt idx="2600">
                  <c:v>41131</c:v>
                </c:pt>
                <c:pt idx="2601">
                  <c:v>41134</c:v>
                </c:pt>
                <c:pt idx="2602">
                  <c:v>41135</c:v>
                </c:pt>
                <c:pt idx="2603">
                  <c:v>41136</c:v>
                </c:pt>
                <c:pt idx="2604">
                  <c:v>41137</c:v>
                </c:pt>
                <c:pt idx="2605">
                  <c:v>41138</c:v>
                </c:pt>
                <c:pt idx="2606">
                  <c:v>41141</c:v>
                </c:pt>
                <c:pt idx="2607">
                  <c:v>41142</c:v>
                </c:pt>
                <c:pt idx="2608">
                  <c:v>41143</c:v>
                </c:pt>
                <c:pt idx="2609">
                  <c:v>41144</c:v>
                </c:pt>
                <c:pt idx="2610">
                  <c:v>41145</c:v>
                </c:pt>
                <c:pt idx="2611">
                  <c:v>41148</c:v>
                </c:pt>
                <c:pt idx="2612">
                  <c:v>41149</c:v>
                </c:pt>
                <c:pt idx="2613">
                  <c:v>41150</c:v>
                </c:pt>
                <c:pt idx="2614">
                  <c:v>41151</c:v>
                </c:pt>
                <c:pt idx="2615">
                  <c:v>41152</c:v>
                </c:pt>
                <c:pt idx="2616">
                  <c:v>41155</c:v>
                </c:pt>
                <c:pt idx="2617">
                  <c:v>41156</c:v>
                </c:pt>
                <c:pt idx="2618">
                  <c:v>41157</c:v>
                </c:pt>
                <c:pt idx="2619">
                  <c:v>41158</c:v>
                </c:pt>
                <c:pt idx="2620">
                  <c:v>41162</c:v>
                </c:pt>
                <c:pt idx="2621">
                  <c:v>41163</c:v>
                </c:pt>
                <c:pt idx="2622">
                  <c:v>41164</c:v>
                </c:pt>
                <c:pt idx="2623">
                  <c:v>41165</c:v>
                </c:pt>
                <c:pt idx="2624">
                  <c:v>41166</c:v>
                </c:pt>
                <c:pt idx="2625">
                  <c:v>41169</c:v>
                </c:pt>
                <c:pt idx="2626">
                  <c:v>41170</c:v>
                </c:pt>
                <c:pt idx="2627">
                  <c:v>41171</c:v>
                </c:pt>
                <c:pt idx="2628">
                  <c:v>41172</c:v>
                </c:pt>
                <c:pt idx="2629">
                  <c:v>41173</c:v>
                </c:pt>
                <c:pt idx="2630">
                  <c:v>41176</c:v>
                </c:pt>
                <c:pt idx="2631">
                  <c:v>41177</c:v>
                </c:pt>
                <c:pt idx="2632">
                  <c:v>41178</c:v>
                </c:pt>
                <c:pt idx="2633">
                  <c:v>41179</c:v>
                </c:pt>
                <c:pt idx="2634">
                  <c:v>41180</c:v>
                </c:pt>
                <c:pt idx="2635">
                  <c:v>41183</c:v>
                </c:pt>
                <c:pt idx="2636">
                  <c:v>41184</c:v>
                </c:pt>
                <c:pt idx="2637">
                  <c:v>41185</c:v>
                </c:pt>
                <c:pt idx="2638">
                  <c:v>41186</c:v>
                </c:pt>
                <c:pt idx="2639">
                  <c:v>41187</c:v>
                </c:pt>
                <c:pt idx="2640">
                  <c:v>41190</c:v>
                </c:pt>
                <c:pt idx="2641">
                  <c:v>41191</c:v>
                </c:pt>
                <c:pt idx="2642">
                  <c:v>41192</c:v>
                </c:pt>
                <c:pt idx="2643">
                  <c:v>41193</c:v>
                </c:pt>
                <c:pt idx="2644">
                  <c:v>41197</c:v>
                </c:pt>
                <c:pt idx="2645">
                  <c:v>41198</c:v>
                </c:pt>
                <c:pt idx="2646">
                  <c:v>41199</c:v>
                </c:pt>
                <c:pt idx="2647">
                  <c:v>41200</c:v>
                </c:pt>
                <c:pt idx="2648">
                  <c:v>41201</c:v>
                </c:pt>
                <c:pt idx="2649">
                  <c:v>41204</c:v>
                </c:pt>
                <c:pt idx="2650">
                  <c:v>41205</c:v>
                </c:pt>
                <c:pt idx="2651">
                  <c:v>41206</c:v>
                </c:pt>
                <c:pt idx="2652">
                  <c:v>41207</c:v>
                </c:pt>
                <c:pt idx="2653">
                  <c:v>41208</c:v>
                </c:pt>
                <c:pt idx="2654">
                  <c:v>41211</c:v>
                </c:pt>
                <c:pt idx="2655">
                  <c:v>41212</c:v>
                </c:pt>
                <c:pt idx="2656">
                  <c:v>41213</c:v>
                </c:pt>
                <c:pt idx="2657">
                  <c:v>41214</c:v>
                </c:pt>
                <c:pt idx="2658">
                  <c:v>41218</c:v>
                </c:pt>
                <c:pt idx="2659">
                  <c:v>41219</c:v>
                </c:pt>
                <c:pt idx="2660">
                  <c:v>41220</c:v>
                </c:pt>
                <c:pt idx="2661">
                  <c:v>41221</c:v>
                </c:pt>
                <c:pt idx="2662">
                  <c:v>41222</c:v>
                </c:pt>
                <c:pt idx="2663">
                  <c:v>41225</c:v>
                </c:pt>
                <c:pt idx="2664">
                  <c:v>41226</c:v>
                </c:pt>
                <c:pt idx="2665">
                  <c:v>41227</c:v>
                </c:pt>
                <c:pt idx="2666">
                  <c:v>41229</c:v>
                </c:pt>
                <c:pt idx="2667">
                  <c:v>41232</c:v>
                </c:pt>
                <c:pt idx="2668">
                  <c:v>41233</c:v>
                </c:pt>
                <c:pt idx="2669">
                  <c:v>41234</c:v>
                </c:pt>
                <c:pt idx="2670">
                  <c:v>41235</c:v>
                </c:pt>
                <c:pt idx="2671">
                  <c:v>41236</c:v>
                </c:pt>
                <c:pt idx="2672">
                  <c:v>41239</c:v>
                </c:pt>
                <c:pt idx="2673">
                  <c:v>41240</c:v>
                </c:pt>
                <c:pt idx="2674">
                  <c:v>41241</c:v>
                </c:pt>
                <c:pt idx="2675">
                  <c:v>41242</c:v>
                </c:pt>
                <c:pt idx="2676">
                  <c:v>41243</c:v>
                </c:pt>
                <c:pt idx="2677">
                  <c:v>41246</c:v>
                </c:pt>
                <c:pt idx="2678">
                  <c:v>41247</c:v>
                </c:pt>
                <c:pt idx="2679">
                  <c:v>41248</c:v>
                </c:pt>
                <c:pt idx="2680">
                  <c:v>41249</c:v>
                </c:pt>
                <c:pt idx="2681">
                  <c:v>41250</c:v>
                </c:pt>
                <c:pt idx="2682">
                  <c:v>41253</c:v>
                </c:pt>
                <c:pt idx="2683">
                  <c:v>41254</c:v>
                </c:pt>
                <c:pt idx="2684">
                  <c:v>41255</c:v>
                </c:pt>
                <c:pt idx="2685">
                  <c:v>41256</c:v>
                </c:pt>
                <c:pt idx="2686">
                  <c:v>41257</c:v>
                </c:pt>
                <c:pt idx="2687">
                  <c:v>41260</c:v>
                </c:pt>
                <c:pt idx="2688">
                  <c:v>41261</c:v>
                </c:pt>
                <c:pt idx="2689">
                  <c:v>41262</c:v>
                </c:pt>
                <c:pt idx="2690">
                  <c:v>41263</c:v>
                </c:pt>
                <c:pt idx="2691">
                  <c:v>41264</c:v>
                </c:pt>
                <c:pt idx="2692">
                  <c:v>41267</c:v>
                </c:pt>
                <c:pt idx="2693">
                  <c:v>41269</c:v>
                </c:pt>
                <c:pt idx="2694">
                  <c:v>41270</c:v>
                </c:pt>
                <c:pt idx="2695">
                  <c:v>41271</c:v>
                </c:pt>
                <c:pt idx="2696">
                  <c:v>41274</c:v>
                </c:pt>
                <c:pt idx="2697">
                  <c:v>41276</c:v>
                </c:pt>
                <c:pt idx="2698">
                  <c:v>41277</c:v>
                </c:pt>
                <c:pt idx="2699">
                  <c:v>41278</c:v>
                </c:pt>
                <c:pt idx="2700">
                  <c:v>41281</c:v>
                </c:pt>
                <c:pt idx="2701">
                  <c:v>41282</c:v>
                </c:pt>
                <c:pt idx="2702">
                  <c:v>41283</c:v>
                </c:pt>
                <c:pt idx="2703">
                  <c:v>41284</c:v>
                </c:pt>
                <c:pt idx="2704">
                  <c:v>41285</c:v>
                </c:pt>
                <c:pt idx="2705">
                  <c:v>41288</c:v>
                </c:pt>
                <c:pt idx="2706">
                  <c:v>41289</c:v>
                </c:pt>
                <c:pt idx="2707">
                  <c:v>41290</c:v>
                </c:pt>
                <c:pt idx="2708">
                  <c:v>41291</c:v>
                </c:pt>
                <c:pt idx="2709">
                  <c:v>41292</c:v>
                </c:pt>
                <c:pt idx="2710">
                  <c:v>41295</c:v>
                </c:pt>
                <c:pt idx="2711">
                  <c:v>41296</c:v>
                </c:pt>
                <c:pt idx="2712">
                  <c:v>41297</c:v>
                </c:pt>
                <c:pt idx="2713">
                  <c:v>41298</c:v>
                </c:pt>
                <c:pt idx="2714">
                  <c:v>41299</c:v>
                </c:pt>
                <c:pt idx="2715">
                  <c:v>41302</c:v>
                </c:pt>
                <c:pt idx="2716">
                  <c:v>41303</c:v>
                </c:pt>
                <c:pt idx="2717">
                  <c:v>41304</c:v>
                </c:pt>
                <c:pt idx="2718">
                  <c:v>41305</c:v>
                </c:pt>
                <c:pt idx="2719">
                  <c:v>41306</c:v>
                </c:pt>
                <c:pt idx="2720">
                  <c:v>41309</c:v>
                </c:pt>
                <c:pt idx="2721">
                  <c:v>41310</c:v>
                </c:pt>
                <c:pt idx="2722">
                  <c:v>41311</c:v>
                </c:pt>
                <c:pt idx="2723">
                  <c:v>41312</c:v>
                </c:pt>
                <c:pt idx="2724">
                  <c:v>41313</c:v>
                </c:pt>
                <c:pt idx="2725">
                  <c:v>41318</c:v>
                </c:pt>
                <c:pt idx="2726">
                  <c:v>41319</c:v>
                </c:pt>
                <c:pt idx="2727">
                  <c:v>41320</c:v>
                </c:pt>
                <c:pt idx="2728">
                  <c:v>41323</c:v>
                </c:pt>
                <c:pt idx="2729">
                  <c:v>41324</c:v>
                </c:pt>
                <c:pt idx="2730">
                  <c:v>41325</c:v>
                </c:pt>
                <c:pt idx="2731">
                  <c:v>41326</c:v>
                </c:pt>
                <c:pt idx="2732">
                  <c:v>41327</c:v>
                </c:pt>
                <c:pt idx="2733">
                  <c:v>41330</c:v>
                </c:pt>
                <c:pt idx="2734">
                  <c:v>41331</c:v>
                </c:pt>
                <c:pt idx="2735">
                  <c:v>41332</c:v>
                </c:pt>
                <c:pt idx="2736">
                  <c:v>41333</c:v>
                </c:pt>
                <c:pt idx="2737">
                  <c:v>41334</c:v>
                </c:pt>
                <c:pt idx="2738">
                  <c:v>41337</c:v>
                </c:pt>
                <c:pt idx="2739">
                  <c:v>41338</c:v>
                </c:pt>
                <c:pt idx="2740">
                  <c:v>41339</c:v>
                </c:pt>
                <c:pt idx="2741">
                  <c:v>41340</c:v>
                </c:pt>
                <c:pt idx="2742">
                  <c:v>41341</c:v>
                </c:pt>
                <c:pt idx="2743">
                  <c:v>41344</c:v>
                </c:pt>
                <c:pt idx="2744">
                  <c:v>41345</c:v>
                </c:pt>
                <c:pt idx="2745">
                  <c:v>41346</c:v>
                </c:pt>
                <c:pt idx="2746">
                  <c:v>41347</c:v>
                </c:pt>
                <c:pt idx="2747">
                  <c:v>41348</c:v>
                </c:pt>
                <c:pt idx="2748">
                  <c:v>41351</c:v>
                </c:pt>
                <c:pt idx="2749">
                  <c:v>41352</c:v>
                </c:pt>
                <c:pt idx="2750">
                  <c:v>41353</c:v>
                </c:pt>
                <c:pt idx="2751">
                  <c:v>41354</c:v>
                </c:pt>
                <c:pt idx="2752">
                  <c:v>41355</c:v>
                </c:pt>
                <c:pt idx="2753">
                  <c:v>41358</c:v>
                </c:pt>
                <c:pt idx="2754">
                  <c:v>41359</c:v>
                </c:pt>
                <c:pt idx="2755">
                  <c:v>41360</c:v>
                </c:pt>
                <c:pt idx="2756">
                  <c:v>41361</c:v>
                </c:pt>
                <c:pt idx="2757">
                  <c:v>41365</c:v>
                </c:pt>
                <c:pt idx="2758">
                  <c:v>41366</c:v>
                </c:pt>
                <c:pt idx="2759">
                  <c:v>41367</c:v>
                </c:pt>
                <c:pt idx="2760">
                  <c:v>41368</c:v>
                </c:pt>
                <c:pt idx="2761">
                  <c:v>41369</c:v>
                </c:pt>
                <c:pt idx="2762">
                  <c:v>41372</c:v>
                </c:pt>
                <c:pt idx="2763">
                  <c:v>41373</c:v>
                </c:pt>
                <c:pt idx="2764">
                  <c:v>41374</c:v>
                </c:pt>
                <c:pt idx="2765">
                  <c:v>41375</c:v>
                </c:pt>
                <c:pt idx="2766">
                  <c:v>41376</c:v>
                </c:pt>
                <c:pt idx="2767">
                  <c:v>41379</c:v>
                </c:pt>
                <c:pt idx="2768">
                  <c:v>41380</c:v>
                </c:pt>
                <c:pt idx="2769">
                  <c:v>41381</c:v>
                </c:pt>
                <c:pt idx="2770">
                  <c:v>41382</c:v>
                </c:pt>
                <c:pt idx="2771">
                  <c:v>41383</c:v>
                </c:pt>
                <c:pt idx="2772">
                  <c:v>41386</c:v>
                </c:pt>
                <c:pt idx="2773">
                  <c:v>41387</c:v>
                </c:pt>
                <c:pt idx="2774">
                  <c:v>41388</c:v>
                </c:pt>
                <c:pt idx="2775">
                  <c:v>41389</c:v>
                </c:pt>
                <c:pt idx="2776">
                  <c:v>41390</c:v>
                </c:pt>
                <c:pt idx="2777">
                  <c:v>41393</c:v>
                </c:pt>
                <c:pt idx="2778">
                  <c:v>41394</c:v>
                </c:pt>
                <c:pt idx="2779">
                  <c:v>41396</c:v>
                </c:pt>
                <c:pt idx="2780">
                  <c:v>41397</c:v>
                </c:pt>
                <c:pt idx="2781">
                  <c:v>41400</c:v>
                </c:pt>
                <c:pt idx="2782">
                  <c:v>41401</c:v>
                </c:pt>
                <c:pt idx="2783">
                  <c:v>41402</c:v>
                </c:pt>
                <c:pt idx="2784">
                  <c:v>41403</c:v>
                </c:pt>
                <c:pt idx="2785">
                  <c:v>41404</c:v>
                </c:pt>
                <c:pt idx="2786">
                  <c:v>41407</c:v>
                </c:pt>
                <c:pt idx="2787">
                  <c:v>41408</c:v>
                </c:pt>
                <c:pt idx="2788">
                  <c:v>41409</c:v>
                </c:pt>
                <c:pt idx="2789">
                  <c:v>41410</c:v>
                </c:pt>
                <c:pt idx="2790">
                  <c:v>41411</c:v>
                </c:pt>
                <c:pt idx="2791">
                  <c:v>41414</c:v>
                </c:pt>
                <c:pt idx="2792">
                  <c:v>41415</c:v>
                </c:pt>
                <c:pt idx="2793">
                  <c:v>41416</c:v>
                </c:pt>
                <c:pt idx="2794">
                  <c:v>41417</c:v>
                </c:pt>
                <c:pt idx="2795">
                  <c:v>41418</c:v>
                </c:pt>
                <c:pt idx="2796">
                  <c:v>41421</c:v>
                </c:pt>
                <c:pt idx="2797">
                  <c:v>41422</c:v>
                </c:pt>
                <c:pt idx="2798">
                  <c:v>41423</c:v>
                </c:pt>
                <c:pt idx="2799">
                  <c:v>41425</c:v>
                </c:pt>
                <c:pt idx="2800">
                  <c:v>41428</c:v>
                </c:pt>
                <c:pt idx="2801">
                  <c:v>41429</c:v>
                </c:pt>
                <c:pt idx="2802">
                  <c:v>41430</c:v>
                </c:pt>
                <c:pt idx="2803">
                  <c:v>41431</c:v>
                </c:pt>
                <c:pt idx="2804">
                  <c:v>41432</c:v>
                </c:pt>
                <c:pt idx="2805">
                  <c:v>41435</c:v>
                </c:pt>
                <c:pt idx="2806">
                  <c:v>41436</c:v>
                </c:pt>
                <c:pt idx="2807">
                  <c:v>41437</c:v>
                </c:pt>
                <c:pt idx="2808">
                  <c:v>41438</c:v>
                </c:pt>
                <c:pt idx="2809">
                  <c:v>41439</c:v>
                </c:pt>
                <c:pt idx="2810">
                  <c:v>41442</c:v>
                </c:pt>
                <c:pt idx="2811">
                  <c:v>41443</c:v>
                </c:pt>
                <c:pt idx="2812">
                  <c:v>41444</c:v>
                </c:pt>
                <c:pt idx="2813">
                  <c:v>41445</c:v>
                </c:pt>
                <c:pt idx="2814">
                  <c:v>41446</c:v>
                </c:pt>
                <c:pt idx="2815">
                  <c:v>41449</c:v>
                </c:pt>
                <c:pt idx="2816">
                  <c:v>41450</c:v>
                </c:pt>
                <c:pt idx="2817">
                  <c:v>41451</c:v>
                </c:pt>
                <c:pt idx="2818">
                  <c:v>41452</c:v>
                </c:pt>
                <c:pt idx="2819">
                  <c:v>41453</c:v>
                </c:pt>
                <c:pt idx="2820">
                  <c:v>41456</c:v>
                </c:pt>
                <c:pt idx="2821">
                  <c:v>41457</c:v>
                </c:pt>
                <c:pt idx="2822">
                  <c:v>41458</c:v>
                </c:pt>
                <c:pt idx="2823">
                  <c:v>41459</c:v>
                </c:pt>
                <c:pt idx="2824">
                  <c:v>41460</c:v>
                </c:pt>
                <c:pt idx="2825">
                  <c:v>41463</c:v>
                </c:pt>
                <c:pt idx="2826">
                  <c:v>41464</c:v>
                </c:pt>
                <c:pt idx="2827">
                  <c:v>41465</c:v>
                </c:pt>
                <c:pt idx="2828">
                  <c:v>41466</c:v>
                </c:pt>
                <c:pt idx="2829">
                  <c:v>41467</c:v>
                </c:pt>
                <c:pt idx="2830">
                  <c:v>41470</c:v>
                </c:pt>
                <c:pt idx="2831">
                  <c:v>41471</c:v>
                </c:pt>
                <c:pt idx="2832">
                  <c:v>41472</c:v>
                </c:pt>
                <c:pt idx="2833">
                  <c:v>41473</c:v>
                </c:pt>
                <c:pt idx="2834">
                  <c:v>41474</c:v>
                </c:pt>
                <c:pt idx="2835">
                  <c:v>41477</c:v>
                </c:pt>
                <c:pt idx="2836">
                  <c:v>41478</c:v>
                </c:pt>
                <c:pt idx="2837">
                  <c:v>41479</c:v>
                </c:pt>
                <c:pt idx="2838">
                  <c:v>41480</c:v>
                </c:pt>
                <c:pt idx="2839">
                  <c:v>41481</c:v>
                </c:pt>
                <c:pt idx="2840">
                  <c:v>41484</c:v>
                </c:pt>
                <c:pt idx="2841">
                  <c:v>41485</c:v>
                </c:pt>
                <c:pt idx="2842">
                  <c:v>41486</c:v>
                </c:pt>
                <c:pt idx="2843">
                  <c:v>41487</c:v>
                </c:pt>
                <c:pt idx="2844">
                  <c:v>41488</c:v>
                </c:pt>
                <c:pt idx="2845">
                  <c:v>41491</c:v>
                </c:pt>
                <c:pt idx="2846">
                  <c:v>41492</c:v>
                </c:pt>
                <c:pt idx="2847">
                  <c:v>41493</c:v>
                </c:pt>
                <c:pt idx="2848">
                  <c:v>41494</c:v>
                </c:pt>
                <c:pt idx="2849">
                  <c:v>41495</c:v>
                </c:pt>
                <c:pt idx="2850">
                  <c:v>41498</c:v>
                </c:pt>
                <c:pt idx="2851">
                  <c:v>41499</c:v>
                </c:pt>
                <c:pt idx="2852">
                  <c:v>41500</c:v>
                </c:pt>
                <c:pt idx="2853">
                  <c:v>41501</c:v>
                </c:pt>
                <c:pt idx="2854">
                  <c:v>41502</c:v>
                </c:pt>
                <c:pt idx="2855">
                  <c:v>41505</c:v>
                </c:pt>
                <c:pt idx="2856">
                  <c:v>41506</c:v>
                </c:pt>
                <c:pt idx="2857">
                  <c:v>41507</c:v>
                </c:pt>
                <c:pt idx="2858">
                  <c:v>41508</c:v>
                </c:pt>
                <c:pt idx="2859">
                  <c:v>41509</c:v>
                </c:pt>
                <c:pt idx="2860">
                  <c:v>41512</c:v>
                </c:pt>
                <c:pt idx="2861">
                  <c:v>41513</c:v>
                </c:pt>
                <c:pt idx="2862">
                  <c:v>41514</c:v>
                </c:pt>
                <c:pt idx="2863">
                  <c:v>41515</c:v>
                </c:pt>
                <c:pt idx="2864">
                  <c:v>41516</c:v>
                </c:pt>
                <c:pt idx="2865">
                  <c:v>41519</c:v>
                </c:pt>
                <c:pt idx="2866">
                  <c:v>41520</c:v>
                </c:pt>
                <c:pt idx="2867">
                  <c:v>41521</c:v>
                </c:pt>
                <c:pt idx="2868">
                  <c:v>41522</c:v>
                </c:pt>
                <c:pt idx="2869">
                  <c:v>41523</c:v>
                </c:pt>
                <c:pt idx="2870">
                  <c:v>41526</c:v>
                </c:pt>
                <c:pt idx="2871">
                  <c:v>41527</c:v>
                </c:pt>
                <c:pt idx="2872">
                  <c:v>41528</c:v>
                </c:pt>
                <c:pt idx="2873">
                  <c:v>41529</c:v>
                </c:pt>
                <c:pt idx="2874">
                  <c:v>41530</c:v>
                </c:pt>
                <c:pt idx="2875">
                  <c:v>41533</c:v>
                </c:pt>
                <c:pt idx="2876">
                  <c:v>41534</c:v>
                </c:pt>
                <c:pt idx="2877">
                  <c:v>41535</c:v>
                </c:pt>
                <c:pt idx="2878">
                  <c:v>41536</c:v>
                </c:pt>
                <c:pt idx="2879">
                  <c:v>41537</c:v>
                </c:pt>
                <c:pt idx="2880">
                  <c:v>41540</c:v>
                </c:pt>
                <c:pt idx="2881">
                  <c:v>41541</c:v>
                </c:pt>
                <c:pt idx="2882">
                  <c:v>41542</c:v>
                </c:pt>
                <c:pt idx="2883">
                  <c:v>41543</c:v>
                </c:pt>
                <c:pt idx="2884">
                  <c:v>41544</c:v>
                </c:pt>
                <c:pt idx="2885">
                  <c:v>41547</c:v>
                </c:pt>
                <c:pt idx="2886">
                  <c:v>41548</c:v>
                </c:pt>
                <c:pt idx="2887">
                  <c:v>41549</c:v>
                </c:pt>
                <c:pt idx="2888">
                  <c:v>41550</c:v>
                </c:pt>
                <c:pt idx="2889">
                  <c:v>41551</c:v>
                </c:pt>
                <c:pt idx="2890">
                  <c:v>41554</c:v>
                </c:pt>
                <c:pt idx="2891">
                  <c:v>41555</c:v>
                </c:pt>
                <c:pt idx="2892">
                  <c:v>41556</c:v>
                </c:pt>
                <c:pt idx="2893">
                  <c:v>41557</c:v>
                </c:pt>
                <c:pt idx="2894">
                  <c:v>41558</c:v>
                </c:pt>
                <c:pt idx="2895">
                  <c:v>41561</c:v>
                </c:pt>
                <c:pt idx="2896">
                  <c:v>41562</c:v>
                </c:pt>
                <c:pt idx="2897">
                  <c:v>41563</c:v>
                </c:pt>
                <c:pt idx="2898">
                  <c:v>41564</c:v>
                </c:pt>
                <c:pt idx="2899">
                  <c:v>41565</c:v>
                </c:pt>
                <c:pt idx="2900">
                  <c:v>41568</c:v>
                </c:pt>
                <c:pt idx="2901">
                  <c:v>41569</c:v>
                </c:pt>
                <c:pt idx="2902">
                  <c:v>41570</c:v>
                </c:pt>
                <c:pt idx="2903">
                  <c:v>41571</c:v>
                </c:pt>
                <c:pt idx="2904">
                  <c:v>41572</c:v>
                </c:pt>
                <c:pt idx="2905">
                  <c:v>41575</c:v>
                </c:pt>
                <c:pt idx="2906">
                  <c:v>41576</c:v>
                </c:pt>
                <c:pt idx="2907">
                  <c:v>41577</c:v>
                </c:pt>
                <c:pt idx="2908">
                  <c:v>41578</c:v>
                </c:pt>
                <c:pt idx="2909">
                  <c:v>41579</c:v>
                </c:pt>
                <c:pt idx="2910">
                  <c:v>41582</c:v>
                </c:pt>
                <c:pt idx="2911">
                  <c:v>41583</c:v>
                </c:pt>
                <c:pt idx="2912">
                  <c:v>41584</c:v>
                </c:pt>
                <c:pt idx="2913">
                  <c:v>41585</c:v>
                </c:pt>
                <c:pt idx="2914">
                  <c:v>41586</c:v>
                </c:pt>
                <c:pt idx="2915">
                  <c:v>41589</c:v>
                </c:pt>
                <c:pt idx="2916">
                  <c:v>41590</c:v>
                </c:pt>
                <c:pt idx="2917">
                  <c:v>41591</c:v>
                </c:pt>
                <c:pt idx="2918">
                  <c:v>41592</c:v>
                </c:pt>
                <c:pt idx="2919">
                  <c:v>41596</c:v>
                </c:pt>
                <c:pt idx="2920">
                  <c:v>41597</c:v>
                </c:pt>
                <c:pt idx="2921">
                  <c:v>41598</c:v>
                </c:pt>
                <c:pt idx="2922">
                  <c:v>41599</c:v>
                </c:pt>
                <c:pt idx="2923">
                  <c:v>41600</c:v>
                </c:pt>
                <c:pt idx="2924">
                  <c:v>41603</c:v>
                </c:pt>
                <c:pt idx="2925">
                  <c:v>41604</c:v>
                </c:pt>
                <c:pt idx="2926">
                  <c:v>41605</c:v>
                </c:pt>
                <c:pt idx="2927">
                  <c:v>41606</c:v>
                </c:pt>
                <c:pt idx="2928">
                  <c:v>41607</c:v>
                </c:pt>
                <c:pt idx="2929">
                  <c:v>41610</c:v>
                </c:pt>
                <c:pt idx="2930">
                  <c:v>41611</c:v>
                </c:pt>
                <c:pt idx="2931">
                  <c:v>41612</c:v>
                </c:pt>
                <c:pt idx="2932">
                  <c:v>41613</c:v>
                </c:pt>
                <c:pt idx="2933">
                  <c:v>41614</c:v>
                </c:pt>
                <c:pt idx="2934">
                  <c:v>41617</c:v>
                </c:pt>
                <c:pt idx="2935">
                  <c:v>41618</c:v>
                </c:pt>
                <c:pt idx="2936">
                  <c:v>41619</c:v>
                </c:pt>
                <c:pt idx="2937">
                  <c:v>41620</c:v>
                </c:pt>
                <c:pt idx="2938">
                  <c:v>41621</c:v>
                </c:pt>
                <c:pt idx="2939">
                  <c:v>41624</c:v>
                </c:pt>
                <c:pt idx="2940">
                  <c:v>41625</c:v>
                </c:pt>
                <c:pt idx="2941">
                  <c:v>41626</c:v>
                </c:pt>
                <c:pt idx="2942">
                  <c:v>41627</c:v>
                </c:pt>
                <c:pt idx="2943">
                  <c:v>41628</c:v>
                </c:pt>
                <c:pt idx="2944">
                  <c:v>41631</c:v>
                </c:pt>
                <c:pt idx="2945">
                  <c:v>41632</c:v>
                </c:pt>
                <c:pt idx="2946">
                  <c:v>41633</c:v>
                </c:pt>
                <c:pt idx="2947">
                  <c:v>41634</c:v>
                </c:pt>
                <c:pt idx="2948">
                  <c:v>41635</c:v>
                </c:pt>
                <c:pt idx="2949">
                  <c:v>41636</c:v>
                </c:pt>
                <c:pt idx="2950">
                  <c:v>41637</c:v>
                </c:pt>
                <c:pt idx="2951">
                  <c:v>41638</c:v>
                </c:pt>
                <c:pt idx="2952">
                  <c:v>41639</c:v>
                </c:pt>
                <c:pt idx="2953">
                  <c:v>41640</c:v>
                </c:pt>
                <c:pt idx="2954">
                  <c:v>41641</c:v>
                </c:pt>
                <c:pt idx="2955">
                  <c:v>41642</c:v>
                </c:pt>
                <c:pt idx="2956">
                  <c:v>41643</c:v>
                </c:pt>
                <c:pt idx="2957">
                  <c:v>41644</c:v>
                </c:pt>
                <c:pt idx="2958">
                  <c:v>41645</c:v>
                </c:pt>
                <c:pt idx="2959">
                  <c:v>41646</c:v>
                </c:pt>
                <c:pt idx="2960">
                  <c:v>41647</c:v>
                </c:pt>
                <c:pt idx="2961">
                  <c:v>41648</c:v>
                </c:pt>
                <c:pt idx="2962">
                  <c:v>41649</c:v>
                </c:pt>
                <c:pt idx="2963">
                  <c:v>41652</c:v>
                </c:pt>
                <c:pt idx="2964">
                  <c:v>41653</c:v>
                </c:pt>
                <c:pt idx="2965">
                  <c:v>41654</c:v>
                </c:pt>
                <c:pt idx="2966">
                  <c:v>41655</c:v>
                </c:pt>
                <c:pt idx="2967">
                  <c:v>41656</c:v>
                </c:pt>
                <c:pt idx="2968">
                  <c:v>41659</c:v>
                </c:pt>
                <c:pt idx="2969">
                  <c:v>41660</c:v>
                </c:pt>
                <c:pt idx="2970">
                  <c:v>41661</c:v>
                </c:pt>
                <c:pt idx="2971">
                  <c:v>41662</c:v>
                </c:pt>
                <c:pt idx="2972">
                  <c:v>41663</c:v>
                </c:pt>
                <c:pt idx="2973">
                  <c:v>41666</c:v>
                </c:pt>
                <c:pt idx="2974">
                  <c:v>41667</c:v>
                </c:pt>
                <c:pt idx="2975">
                  <c:v>41668</c:v>
                </c:pt>
                <c:pt idx="2976">
                  <c:v>41669</c:v>
                </c:pt>
                <c:pt idx="2977">
                  <c:v>41670</c:v>
                </c:pt>
                <c:pt idx="2978">
                  <c:v>41671</c:v>
                </c:pt>
                <c:pt idx="2979">
                  <c:v>41672</c:v>
                </c:pt>
                <c:pt idx="2980">
                  <c:v>41673</c:v>
                </c:pt>
                <c:pt idx="2981">
                  <c:v>41674</c:v>
                </c:pt>
                <c:pt idx="2982">
                  <c:v>41675</c:v>
                </c:pt>
                <c:pt idx="2983">
                  <c:v>41676</c:v>
                </c:pt>
                <c:pt idx="2984">
                  <c:v>41677</c:v>
                </c:pt>
                <c:pt idx="2985">
                  <c:v>41680</c:v>
                </c:pt>
                <c:pt idx="2986">
                  <c:v>41681</c:v>
                </c:pt>
                <c:pt idx="2987">
                  <c:v>41682</c:v>
                </c:pt>
                <c:pt idx="2988">
                  <c:v>41683</c:v>
                </c:pt>
                <c:pt idx="2989">
                  <c:v>41684</c:v>
                </c:pt>
                <c:pt idx="2990">
                  <c:v>41685</c:v>
                </c:pt>
                <c:pt idx="2991">
                  <c:v>41686</c:v>
                </c:pt>
                <c:pt idx="2992">
                  <c:v>41687</c:v>
                </c:pt>
                <c:pt idx="2993">
                  <c:v>41688</c:v>
                </c:pt>
                <c:pt idx="2994">
                  <c:v>41689</c:v>
                </c:pt>
                <c:pt idx="2995">
                  <c:v>41690</c:v>
                </c:pt>
                <c:pt idx="2996">
                  <c:v>41691</c:v>
                </c:pt>
                <c:pt idx="2997">
                  <c:v>41692</c:v>
                </c:pt>
                <c:pt idx="2998">
                  <c:v>41693</c:v>
                </c:pt>
                <c:pt idx="2999">
                  <c:v>41694</c:v>
                </c:pt>
                <c:pt idx="3000">
                  <c:v>41695</c:v>
                </c:pt>
                <c:pt idx="3001">
                  <c:v>41696</c:v>
                </c:pt>
                <c:pt idx="3002">
                  <c:v>41697</c:v>
                </c:pt>
                <c:pt idx="3003">
                  <c:v>41698</c:v>
                </c:pt>
                <c:pt idx="3004">
                  <c:v>41699</c:v>
                </c:pt>
                <c:pt idx="3005">
                  <c:v>41700</c:v>
                </c:pt>
                <c:pt idx="3006">
                  <c:v>41701</c:v>
                </c:pt>
                <c:pt idx="3007">
                  <c:v>41702</c:v>
                </c:pt>
                <c:pt idx="3008">
                  <c:v>41703</c:v>
                </c:pt>
                <c:pt idx="3009">
                  <c:v>41704</c:v>
                </c:pt>
                <c:pt idx="3010">
                  <c:v>41705</c:v>
                </c:pt>
                <c:pt idx="3011">
                  <c:v>41706</c:v>
                </c:pt>
                <c:pt idx="3012">
                  <c:v>41707</c:v>
                </c:pt>
                <c:pt idx="3013">
                  <c:v>41708</c:v>
                </c:pt>
                <c:pt idx="3014">
                  <c:v>41709</c:v>
                </c:pt>
                <c:pt idx="3015">
                  <c:v>41710</c:v>
                </c:pt>
                <c:pt idx="3016">
                  <c:v>41711</c:v>
                </c:pt>
                <c:pt idx="3017">
                  <c:v>41712</c:v>
                </c:pt>
                <c:pt idx="3018">
                  <c:v>41713</c:v>
                </c:pt>
                <c:pt idx="3019">
                  <c:v>41714</c:v>
                </c:pt>
                <c:pt idx="3020">
                  <c:v>41715</c:v>
                </c:pt>
                <c:pt idx="3021">
                  <c:v>41716</c:v>
                </c:pt>
                <c:pt idx="3022">
                  <c:v>41717</c:v>
                </c:pt>
                <c:pt idx="3023">
                  <c:v>41718</c:v>
                </c:pt>
                <c:pt idx="3024">
                  <c:v>41719</c:v>
                </c:pt>
                <c:pt idx="3025">
                  <c:v>41720</c:v>
                </c:pt>
                <c:pt idx="3026">
                  <c:v>41721</c:v>
                </c:pt>
                <c:pt idx="3027">
                  <c:v>41722</c:v>
                </c:pt>
                <c:pt idx="3028">
                  <c:v>41723</c:v>
                </c:pt>
                <c:pt idx="3029">
                  <c:v>41724</c:v>
                </c:pt>
                <c:pt idx="3030">
                  <c:v>41725</c:v>
                </c:pt>
                <c:pt idx="3031">
                  <c:v>41726</c:v>
                </c:pt>
                <c:pt idx="3032">
                  <c:v>41727</c:v>
                </c:pt>
                <c:pt idx="3033">
                  <c:v>41728</c:v>
                </c:pt>
                <c:pt idx="3034">
                  <c:v>41729</c:v>
                </c:pt>
                <c:pt idx="3035">
                  <c:v>41730</c:v>
                </c:pt>
                <c:pt idx="3036">
                  <c:v>41731</c:v>
                </c:pt>
                <c:pt idx="3037">
                  <c:v>41732</c:v>
                </c:pt>
                <c:pt idx="3038">
                  <c:v>41733</c:v>
                </c:pt>
                <c:pt idx="3039">
                  <c:v>41734</c:v>
                </c:pt>
                <c:pt idx="3040">
                  <c:v>41735</c:v>
                </c:pt>
                <c:pt idx="3041">
                  <c:v>41736</c:v>
                </c:pt>
                <c:pt idx="3042">
                  <c:v>41737</c:v>
                </c:pt>
                <c:pt idx="3043">
                  <c:v>41738</c:v>
                </c:pt>
                <c:pt idx="3044">
                  <c:v>41739</c:v>
                </c:pt>
                <c:pt idx="3045">
                  <c:v>41740</c:v>
                </c:pt>
                <c:pt idx="3046">
                  <c:v>41741</c:v>
                </c:pt>
                <c:pt idx="3047">
                  <c:v>41742</c:v>
                </c:pt>
                <c:pt idx="3048">
                  <c:v>41743</c:v>
                </c:pt>
                <c:pt idx="3049">
                  <c:v>41744</c:v>
                </c:pt>
                <c:pt idx="3050">
                  <c:v>41745</c:v>
                </c:pt>
                <c:pt idx="3051">
                  <c:v>41746</c:v>
                </c:pt>
                <c:pt idx="3052">
                  <c:v>41747</c:v>
                </c:pt>
                <c:pt idx="3053">
                  <c:v>41748</c:v>
                </c:pt>
                <c:pt idx="3054">
                  <c:v>41749</c:v>
                </c:pt>
                <c:pt idx="3055">
                  <c:v>41750</c:v>
                </c:pt>
                <c:pt idx="3056">
                  <c:v>41751</c:v>
                </c:pt>
                <c:pt idx="3057">
                  <c:v>41752</c:v>
                </c:pt>
                <c:pt idx="3058">
                  <c:v>41753</c:v>
                </c:pt>
                <c:pt idx="3059">
                  <c:v>41754</c:v>
                </c:pt>
                <c:pt idx="3060">
                  <c:v>41755</c:v>
                </c:pt>
                <c:pt idx="3061">
                  <c:v>41756</c:v>
                </c:pt>
                <c:pt idx="3062">
                  <c:v>41757</c:v>
                </c:pt>
                <c:pt idx="3063">
                  <c:v>41758</c:v>
                </c:pt>
                <c:pt idx="3064">
                  <c:v>41759</c:v>
                </c:pt>
                <c:pt idx="3065">
                  <c:v>41760</c:v>
                </c:pt>
                <c:pt idx="3066">
                  <c:v>41761</c:v>
                </c:pt>
                <c:pt idx="3067">
                  <c:v>41762</c:v>
                </c:pt>
                <c:pt idx="3068">
                  <c:v>41763</c:v>
                </c:pt>
                <c:pt idx="3069">
                  <c:v>41764</c:v>
                </c:pt>
                <c:pt idx="3070">
                  <c:v>41765</c:v>
                </c:pt>
                <c:pt idx="3071">
                  <c:v>41766</c:v>
                </c:pt>
                <c:pt idx="3072">
                  <c:v>41767</c:v>
                </c:pt>
                <c:pt idx="3073">
                  <c:v>41768</c:v>
                </c:pt>
                <c:pt idx="3074">
                  <c:v>41769</c:v>
                </c:pt>
                <c:pt idx="3075">
                  <c:v>41770</c:v>
                </c:pt>
                <c:pt idx="3076">
                  <c:v>41771</c:v>
                </c:pt>
                <c:pt idx="3077">
                  <c:v>41772</c:v>
                </c:pt>
                <c:pt idx="3078">
                  <c:v>41773</c:v>
                </c:pt>
                <c:pt idx="3079">
                  <c:v>41774</c:v>
                </c:pt>
                <c:pt idx="3080">
                  <c:v>41775</c:v>
                </c:pt>
                <c:pt idx="3081">
                  <c:v>41776</c:v>
                </c:pt>
                <c:pt idx="3082">
                  <c:v>41777</c:v>
                </c:pt>
                <c:pt idx="3083">
                  <c:v>41778</c:v>
                </c:pt>
                <c:pt idx="3084">
                  <c:v>41779</c:v>
                </c:pt>
                <c:pt idx="3085">
                  <c:v>41780</c:v>
                </c:pt>
                <c:pt idx="3086">
                  <c:v>41781</c:v>
                </c:pt>
                <c:pt idx="3087">
                  <c:v>41782</c:v>
                </c:pt>
                <c:pt idx="3088">
                  <c:v>41783</c:v>
                </c:pt>
                <c:pt idx="3089">
                  <c:v>41784</c:v>
                </c:pt>
                <c:pt idx="3090">
                  <c:v>41785</c:v>
                </c:pt>
                <c:pt idx="3091">
                  <c:v>41786</c:v>
                </c:pt>
                <c:pt idx="3092">
                  <c:v>41787</c:v>
                </c:pt>
                <c:pt idx="3093">
                  <c:v>41788</c:v>
                </c:pt>
                <c:pt idx="3094">
                  <c:v>41789</c:v>
                </c:pt>
                <c:pt idx="3095">
                  <c:v>41790</c:v>
                </c:pt>
                <c:pt idx="3096">
                  <c:v>41791</c:v>
                </c:pt>
                <c:pt idx="3097">
                  <c:v>41792</c:v>
                </c:pt>
                <c:pt idx="3098">
                  <c:v>41793</c:v>
                </c:pt>
                <c:pt idx="3099">
                  <c:v>41794</c:v>
                </c:pt>
                <c:pt idx="3100">
                  <c:v>41795</c:v>
                </c:pt>
                <c:pt idx="3101">
                  <c:v>41796</c:v>
                </c:pt>
                <c:pt idx="3102">
                  <c:v>41797</c:v>
                </c:pt>
                <c:pt idx="3103">
                  <c:v>41798</c:v>
                </c:pt>
                <c:pt idx="3104">
                  <c:v>41799</c:v>
                </c:pt>
                <c:pt idx="3105">
                  <c:v>41800</c:v>
                </c:pt>
                <c:pt idx="3106">
                  <c:v>41801</c:v>
                </c:pt>
                <c:pt idx="3107">
                  <c:v>41802</c:v>
                </c:pt>
                <c:pt idx="3108">
                  <c:v>41803</c:v>
                </c:pt>
                <c:pt idx="3109">
                  <c:v>41804</c:v>
                </c:pt>
                <c:pt idx="3110">
                  <c:v>41805</c:v>
                </c:pt>
                <c:pt idx="3111">
                  <c:v>41806</c:v>
                </c:pt>
                <c:pt idx="3112">
                  <c:v>41807</c:v>
                </c:pt>
                <c:pt idx="3113">
                  <c:v>41808</c:v>
                </c:pt>
                <c:pt idx="3114">
                  <c:v>41809</c:v>
                </c:pt>
                <c:pt idx="3115">
                  <c:v>41810</c:v>
                </c:pt>
                <c:pt idx="3116">
                  <c:v>41811</c:v>
                </c:pt>
                <c:pt idx="3117">
                  <c:v>41812</c:v>
                </c:pt>
                <c:pt idx="3118">
                  <c:v>41813</c:v>
                </c:pt>
                <c:pt idx="3119">
                  <c:v>41814</c:v>
                </c:pt>
                <c:pt idx="3120">
                  <c:v>41815</c:v>
                </c:pt>
                <c:pt idx="3121">
                  <c:v>41816</c:v>
                </c:pt>
                <c:pt idx="3122">
                  <c:v>41817</c:v>
                </c:pt>
                <c:pt idx="3123">
                  <c:v>41818</c:v>
                </c:pt>
                <c:pt idx="3124">
                  <c:v>41819</c:v>
                </c:pt>
                <c:pt idx="3125">
                  <c:v>41820</c:v>
                </c:pt>
                <c:pt idx="3126">
                  <c:v>41821</c:v>
                </c:pt>
                <c:pt idx="3127">
                  <c:v>41822</c:v>
                </c:pt>
                <c:pt idx="3128">
                  <c:v>41823</c:v>
                </c:pt>
                <c:pt idx="3129">
                  <c:v>41824</c:v>
                </c:pt>
                <c:pt idx="3130">
                  <c:v>41825</c:v>
                </c:pt>
                <c:pt idx="3131">
                  <c:v>41826</c:v>
                </c:pt>
                <c:pt idx="3132">
                  <c:v>41827</c:v>
                </c:pt>
                <c:pt idx="3133">
                  <c:v>41828</c:v>
                </c:pt>
                <c:pt idx="3134">
                  <c:v>41829</c:v>
                </c:pt>
                <c:pt idx="3135">
                  <c:v>41830</c:v>
                </c:pt>
                <c:pt idx="3136">
                  <c:v>41831</c:v>
                </c:pt>
                <c:pt idx="3137">
                  <c:v>41832</c:v>
                </c:pt>
                <c:pt idx="3138">
                  <c:v>41833</c:v>
                </c:pt>
                <c:pt idx="3139">
                  <c:v>41834</c:v>
                </c:pt>
                <c:pt idx="3140">
                  <c:v>41835</c:v>
                </c:pt>
                <c:pt idx="3141">
                  <c:v>41836</c:v>
                </c:pt>
                <c:pt idx="3142">
                  <c:v>41837</c:v>
                </c:pt>
                <c:pt idx="3143">
                  <c:v>41838</c:v>
                </c:pt>
                <c:pt idx="3144">
                  <c:v>41839</c:v>
                </c:pt>
                <c:pt idx="3145">
                  <c:v>41840</c:v>
                </c:pt>
                <c:pt idx="3146">
                  <c:v>41841</c:v>
                </c:pt>
                <c:pt idx="3147">
                  <c:v>41842</c:v>
                </c:pt>
                <c:pt idx="3148">
                  <c:v>41843</c:v>
                </c:pt>
                <c:pt idx="3149">
                  <c:v>41844</c:v>
                </c:pt>
                <c:pt idx="3150">
                  <c:v>41845</c:v>
                </c:pt>
                <c:pt idx="3151">
                  <c:v>41846</c:v>
                </c:pt>
                <c:pt idx="3152">
                  <c:v>41847</c:v>
                </c:pt>
                <c:pt idx="3153">
                  <c:v>41848</c:v>
                </c:pt>
                <c:pt idx="3154">
                  <c:v>41849</c:v>
                </c:pt>
                <c:pt idx="3155">
                  <c:v>41850</c:v>
                </c:pt>
                <c:pt idx="3156">
                  <c:v>41851</c:v>
                </c:pt>
                <c:pt idx="3157">
                  <c:v>41852</c:v>
                </c:pt>
                <c:pt idx="3158">
                  <c:v>41853</c:v>
                </c:pt>
                <c:pt idx="3159">
                  <c:v>41854</c:v>
                </c:pt>
                <c:pt idx="3160">
                  <c:v>41855</c:v>
                </c:pt>
                <c:pt idx="3161">
                  <c:v>41856</c:v>
                </c:pt>
                <c:pt idx="3162">
                  <c:v>41857</c:v>
                </c:pt>
                <c:pt idx="3163">
                  <c:v>41858</c:v>
                </c:pt>
                <c:pt idx="3164">
                  <c:v>41859</c:v>
                </c:pt>
                <c:pt idx="3165">
                  <c:v>41860</c:v>
                </c:pt>
                <c:pt idx="3166">
                  <c:v>41861</c:v>
                </c:pt>
                <c:pt idx="3167">
                  <c:v>41862</c:v>
                </c:pt>
                <c:pt idx="3168">
                  <c:v>41863</c:v>
                </c:pt>
                <c:pt idx="3169">
                  <c:v>41864</c:v>
                </c:pt>
                <c:pt idx="3170">
                  <c:v>41865</c:v>
                </c:pt>
                <c:pt idx="3171">
                  <c:v>41866</c:v>
                </c:pt>
                <c:pt idx="3172">
                  <c:v>41867</c:v>
                </c:pt>
                <c:pt idx="3173">
                  <c:v>41868</c:v>
                </c:pt>
                <c:pt idx="3174">
                  <c:v>41869</c:v>
                </c:pt>
                <c:pt idx="3175">
                  <c:v>41870</c:v>
                </c:pt>
                <c:pt idx="3176">
                  <c:v>41871</c:v>
                </c:pt>
                <c:pt idx="3177">
                  <c:v>41872</c:v>
                </c:pt>
                <c:pt idx="3178">
                  <c:v>41873</c:v>
                </c:pt>
                <c:pt idx="3179">
                  <c:v>41874</c:v>
                </c:pt>
                <c:pt idx="3180">
                  <c:v>41875</c:v>
                </c:pt>
                <c:pt idx="3181">
                  <c:v>41876</c:v>
                </c:pt>
                <c:pt idx="3182">
                  <c:v>41877</c:v>
                </c:pt>
                <c:pt idx="3183">
                  <c:v>41878</c:v>
                </c:pt>
                <c:pt idx="3184">
                  <c:v>41879</c:v>
                </c:pt>
                <c:pt idx="3185">
                  <c:v>41880</c:v>
                </c:pt>
                <c:pt idx="3186">
                  <c:v>41881</c:v>
                </c:pt>
                <c:pt idx="3187">
                  <c:v>41882</c:v>
                </c:pt>
                <c:pt idx="3188">
                  <c:v>41883</c:v>
                </c:pt>
                <c:pt idx="3189">
                  <c:v>41884</c:v>
                </c:pt>
                <c:pt idx="3190">
                  <c:v>41885</c:v>
                </c:pt>
                <c:pt idx="3191">
                  <c:v>41886</c:v>
                </c:pt>
                <c:pt idx="3192">
                  <c:v>41887</c:v>
                </c:pt>
                <c:pt idx="3193">
                  <c:v>41888</c:v>
                </c:pt>
                <c:pt idx="3194">
                  <c:v>41889</c:v>
                </c:pt>
                <c:pt idx="3195">
                  <c:v>41890</c:v>
                </c:pt>
                <c:pt idx="3196">
                  <c:v>41891</c:v>
                </c:pt>
                <c:pt idx="3197">
                  <c:v>41892</c:v>
                </c:pt>
                <c:pt idx="3198">
                  <c:v>41893</c:v>
                </c:pt>
                <c:pt idx="3199">
                  <c:v>41894</c:v>
                </c:pt>
                <c:pt idx="3200">
                  <c:v>41895</c:v>
                </c:pt>
                <c:pt idx="3201">
                  <c:v>41896</c:v>
                </c:pt>
                <c:pt idx="3202">
                  <c:v>41897</c:v>
                </c:pt>
                <c:pt idx="3203">
                  <c:v>41898</c:v>
                </c:pt>
                <c:pt idx="3204">
                  <c:v>41899</c:v>
                </c:pt>
                <c:pt idx="3205">
                  <c:v>41900</c:v>
                </c:pt>
                <c:pt idx="3206">
                  <c:v>41901</c:v>
                </c:pt>
                <c:pt idx="3207">
                  <c:v>41902</c:v>
                </c:pt>
                <c:pt idx="3208">
                  <c:v>41903</c:v>
                </c:pt>
                <c:pt idx="3209">
                  <c:v>41904</c:v>
                </c:pt>
                <c:pt idx="3210">
                  <c:v>41905</c:v>
                </c:pt>
                <c:pt idx="3211">
                  <c:v>41906</c:v>
                </c:pt>
                <c:pt idx="3212">
                  <c:v>41907</c:v>
                </c:pt>
                <c:pt idx="3213">
                  <c:v>41908</c:v>
                </c:pt>
                <c:pt idx="3214">
                  <c:v>41909</c:v>
                </c:pt>
                <c:pt idx="3215">
                  <c:v>41910</c:v>
                </c:pt>
                <c:pt idx="3216">
                  <c:v>41911</c:v>
                </c:pt>
                <c:pt idx="3217">
                  <c:v>41912</c:v>
                </c:pt>
                <c:pt idx="3218">
                  <c:v>41913</c:v>
                </c:pt>
                <c:pt idx="3219">
                  <c:v>41914</c:v>
                </c:pt>
                <c:pt idx="3220">
                  <c:v>41915</c:v>
                </c:pt>
                <c:pt idx="3221">
                  <c:v>41916</c:v>
                </c:pt>
                <c:pt idx="3222">
                  <c:v>41917</c:v>
                </c:pt>
                <c:pt idx="3223">
                  <c:v>41918</c:v>
                </c:pt>
                <c:pt idx="3224">
                  <c:v>41919</c:v>
                </c:pt>
                <c:pt idx="3225">
                  <c:v>41920</c:v>
                </c:pt>
                <c:pt idx="3226">
                  <c:v>41921</c:v>
                </c:pt>
                <c:pt idx="3227">
                  <c:v>41922</c:v>
                </c:pt>
                <c:pt idx="3228">
                  <c:v>41923</c:v>
                </c:pt>
                <c:pt idx="3229">
                  <c:v>41924</c:v>
                </c:pt>
                <c:pt idx="3230">
                  <c:v>41925</c:v>
                </c:pt>
                <c:pt idx="3231">
                  <c:v>41926</c:v>
                </c:pt>
                <c:pt idx="3232">
                  <c:v>41927</c:v>
                </c:pt>
                <c:pt idx="3233">
                  <c:v>41928</c:v>
                </c:pt>
                <c:pt idx="3234">
                  <c:v>41929</c:v>
                </c:pt>
                <c:pt idx="3235">
                  <c:v>41930</c:v>
                </c:pt>
                <c:pt idx="3236">
                  <c:v>41931</c:v>
                </c:pt>
                <c:pt idx="3237">
                  <c:v>41932</c:v>
                </c:pt>
                <c:pt idx="3238">
                  <c:v>41933</c:v>
                </c:pt>
                <c:pt idx="3239">
                  <c:v>41934</c:v>
                </c:pt>
                <c:pt idx="3240">
                  <c:v>41935</c:v>
                </c:pt>
                <c:pt idx="3241">
                  <c:v>41936</c:v>
                </c:pt>
                <c:pt idx="3242">
                  <c:v>41937</c:v>
                </c:pt>
                <c:pt idx="3243">
                  <c:v>41938</c:v>
                </c:pt>
                <c:pt idx="3244">
                  <c:v>41939</c:v>
                </c:pt>
                <c:pt idx="3245">
                  <c:v>41940</c:v>
                </c:pt>
                <c:pt idx="3246">
                  <c:v>41941</c:v>
                </c:pt>
                <c:pt idx="3247">
                  <c:v>41942</c:v>
                </c:pt>
                <c:pt idx="3248">
                  <c:v>41943</c:v>
                </c:pt>
                <c:pt idx="3249">
                  <c:v>41944</c:v>
                </c:pt>
                <c:pt idx="3250">
                  <c:v>41945</c:v>
                </c:pt>
                <c:pt idx="3251">
                  <c:v>41946</c:v>
                </c:pt>
                <c:pt idx="3252">
                  <c:v>41947</c:v>
                </c:pt>
                <c:pt idx="3253">
                  <c:v>41948</c:v>
                </c:pt>
                <c:pt idx="3254">
                  <c:v>41949</c:v>
                </c:pt>
                <c:pt idx="3255">
                  <c:v>41950</c:v>
                </c:pt>
                <c:pt idx="3256">
                  <c:v>41951</c:v>
                </c:pt>
                <c:pt idx="3257">
                  <c:v>41952</c:v>
                </c:pt>
                <c:pt idx="3258">
                  <c:v>41953</c:v>
                </c:pt>
                <c:pt idx="3259">
                  <c:v>41954</c:v>
                </c:pt>
                <c:pt idx="3260">
                  <c:v>41955</c:v>
                </c:pt>
                <c:pt idx="3261">
                  <c:v>41956</c:v>
                </c:pt>
                <c:pt idx="3262">
                  <c:v>41957</c:v>
                </c:pt>
                <c:pt idx="3263">
                  <c:v>41958</c:v>
                </c:pt>
                <c:pt idx="3264">
                  <c:v>41959</c:v>
                </c:pt>
                <c:pt idx="3265">
                  <c:v>41960</c:v>
                </c:pt>
                <c:pt idx="3266">
                  <c:v>41961</c:v>
                </c:pt>
                <c:pt idx="3267">
                  <c:v>41962</c:v>
                </c:pt>
                <c:pt idx="3268">
                  <c:v>41963</c:v>
                </c:pt>
                <c:pt idx="3269">
                  <c:v>41964</c:v>
                </c:pt>
                <c:pt idx="3270">
                  <c:v>41965</c:v>
                </c:pt>
                <c:pt idx="3271">
                  <c:v>41966</c:v>
                </c:pt>
                <c:pt idx="3272">
                  <c:v>41967</c:v>
                </c:pt>
                <c:pt idx="3273">
                  <c:v>41968</c:v>
                </c:pt>
                <c:pt idx="3274">
                  <c:v>41969</c:v>
                </c:pt>
                <c:pt idx="3275">
                  <c:v>41970</c:v>
                </c:pt>
                <c:pt idx="3276">
                  <c:v>41971</c:v>
                </c:pt>
                <c:pt idx="3277">
                  <c:v>41972</c:v>
                </c:pt>
                <c:pt idx="3278">
                  <c:v>41973</c:v>
                </c:pt>
                <c:pt idx="3279">
                  <c:v>41974</c:v>
                </c:pt>
                <c:pt idx="3280">
                  <c:v>41975</c:v>
                </c:pt>
                <c:pt idx="3281">
                  <c:v>41976</c:v>
                </c:pt>
                <c:pt idx="3282">
                  <c:v>41977</c:v>
                </c:pt>
                <c:pt idx="3283">
                  <c:v>41978</c:v>
                </c:pt>
                <c:pt idx="3284">
                  <c:v>41979</c:v>
                </c:pt>
                <c:pt idx="3285">
                  <c:v>41980</c:v>
                </c:pt>
                <c:pt idx="3286">
                  <c:v>41981</c:v>
                </c:pt>
                <c:pt idx="3287">
                  <c:v>41982</c:v>
                </c:pt>
                <c:pt idx="3288">
                  <c:v>41983</c:v>
                </c:pt>
                <c:pt idx="3289">
                  <c:v>41984</c:v>
                </c:pt>
                <c:pt idx="3290">
                  <c:v>41985</c:v>
                </c:pt>
                <c:pt idx="3291">
                  <c:v>41986</c:v>
                </c:pt>
                <c:pt idx="3292">
                  <c:v>41987</c:v>
                </c:pt>
                <c:pt idx="3293">
                  <c:v>41988</c:v>
                </c:pt>
                <c:pt idx="3294">
                  <c:v>41989</c:v>
                </c:pt>
                <c:pt idx="3295">
                  <c:v>41990</c:v>
                </c:pt>
                <c:pt idx="3296">
                  <c:v>41991</c:v>
                </c:pt>
                <c:pt idx="3297">
                  <c:v>41992</c:v>
                </c:pt>
                <c:pt idx="3298">
                  <c:v>41993</c:v>
                </c:pt>
                <c:pt idx="3299">
                  <c:v>41994</c:v>
                </c:pt>
                <c:pt idx="3300">
                  <c:v>41995</c:v>
                </c:pt>
                <c:pt idx="3301">
                  <c:v>41996</c:v>
                </c:pt>
                <c:pt idx="3302">
                  <c:v>41997</c:v>
                </c:pt>
                <c:pt idx="3303">
                  <c:v>41998</c:v>
                </c:pt>
                <c:pt idx="3304">
                  <c:v>41999</c:v>
                </c:pt>
                <c:pt idx="3305">
                  <c:v>42000</c:v>
                </c:pt>
                <c:pt idx="3306">
                  <c:v>42001</c:v>
                </c:pt>
                <c:pt idx="3307">
                  <c:v>42002</c:v>
                </c:pt>
                <c:pt idx="3308">
                  <c:v>42003</c:v>
                </c:pt>
                <c:pt idx="3309">
                  <c:v>42004</c:v>
                </c:pt>
                <c:pt idx="3310">
                  <c:v>42005</c:v>
                </c:pt>
                <c:pt idx="3311">
                  <c:v>42006</c:v>
                </c:pt>
                <c:pt idx="3312">
                  <c:v>42007</c:v>
                </c:pt>
                <c:pt idx="3313">
                  <c:v>42008</c:v>
                </c:pt>
                <c:pt idx="3314">
                  <c:v>42009</c:v>
                </c:pt>
                <c:pt idx="3315">
                  <c:v>42010</c:v>
                </c:pt>
                <c:pt idx="3316">
                  <c:v>42011</c:v>
                </c:pt>
                <c:pt idx="3317">
                  <c:v>42012</c:v>
                </c:pt>
                <c:pt idx="3318">
                  <c:v>42013</c:v>
                </c:pt>
                <c:pt idx="3319">
                  <c:v>42014</c:v>
                </c:pt>
                <c:pt idx="3320">
                  <c:v>42015</c:v>
                </c:pt>
                <c:pt idx="3321">
                  <c:v>42016</c:v>
                </c:pt>
                <c:pt idx="3322">
                  <c:v>42017</c:v>
                </c:pt>
                <c:pt idx="3323">
                  <c:v>42018</c:v>
                </c:pt>
                <c:pt idx="3324">
                  <c:v>42019</c:v>
                </c:pt>
                <c:pt idx="3325">
                  <c:v>42020</c:v>
                </c:pt>
                <c:pt idx="3326">
                  <c:v>42021</c:v>
                </c:pt>
                <c:pt idx="3327">
                  <c:v>42022</c:v>
                </c:pt>
                <c:pt idx="3328">
                  <c:v>42023</c:v>
                </c:pt>
                <c:pt idx="3329">
                  <c:v>42024</c:v>
                </c:pt>
                <c:pt idx="3330">
                  <c:v>42025</c:v>
                </c:pt>
                <c:pt idx="3331">
                  <c:v>42026</c:v>
                </c:pt>
                <c:pt idx="3332">
                  <c:v>42027</c:v>
                </c:pt>
                <c:pt idx="3333">
                  <c:v>42028</c:v>
                </c:pt>
                <c:pt idx="3334">
                  <c:v>42029</c:v>
                </c:pt>
                <c:pt idx="3335">
                  <c:v>42030</c:v>
                </c:pt>
                <c:pt idx="3336">
                  <c:v>42031</c:v>
                </c:pt>
                <c:pt idx="3337">
                  <c:v>42032</c:v>
                </c:pt>
                <c:pt idx="3338">
                  <c:v>42033</c:v>
                </c:pt>
                <c:pt idx="3339">
                  <c:v>42034</c:v>
                </c:pt>
                <c:pt idx="3340">
                  <c:v>42035</c:v>
                </c:pt>
                <c:pt idx="3341">
                  <c:v>42036</c:v>
                </c:pt>
                <c:pt idx="3342">
                  <c:v>42037</c:v>
                </c:pt>
                <c:pt idx="3343">
                  <c:v>42038</c:v>
                </c:pt>
                <c:pt idx="3344">
                  <c:v>42039</c:v>
                </c:pt>
                <c:pt idx="3345">
                  <c:v>42040</c:v>
                </c:pt>
                <c:pt idx="3346">
                  <c:v>42041</c:v>
                </c:pt>
                <c:pt idx="3347">
                  <c:v>42042</c:v>
                </c:pt>
                <c:pt idx="3348">
                  <c:v>42043</c:v>
                </c:pt>
                <c:pt idx="3349">
                  <c:v>42044</c:v>
                </c:pt>
                <c:pt idx="3350">
                  <c:v>42045</c:v>
                </c:pt>
                <c:pt idx="3351">
                  <c:v>42046</c:v>
                </c:pt>
                <c:pt idx="3352">
                  <c:v>42047</c:v>
                </c:pt>
                <c:pt idx="3353">
                  <c:v>42048</c:v>
                </c:pt>
                <c:pt idx="3354">
                  <c:v>42049</c:v>
                </c:pt>
                <c:pt idx="3355">
                  <c:v>42050</c:v>
                </c:pt>
                <c:pt idx="3356">
                  <c:v>42051</c:v>
                </c:pt>
                <c:pt idx="3357">
                  <c:v>42052</c:v>
                </c:pt>
                <c:pt idx="3358">
                  <c:v>42053</c:v>
                </c:pt>
                <c:pt idx="3359">
                  <c:v>42054</c:v>
                </c:pt>
                <c:pt idx="3360">
                  <c:v>42055</c:v>
                </c:pt>
                <c:pt idx="3361">
                  <c:v>42056</c:v>
                </c:pt>
                <c:pt idx="3362">
                  <c:v>42057</c:v>
                </c:pt>
                <c:pt idx="3363">
                  <c:v>42058</c:v>
                </c:pt>
                <c:pt idx="3364">
                  <c:v>42059</c:v>
                </c:pt>
                <c:pt idx="3365">
                  <c:v>42060</c:v>
                </c:pt>
                <c:pt idx="3366">
                  <c:v>42061</c:v>
                </c:pt>
                <c:pt idx="3367">
                  <c:v>42062</c:v>
                </c:pt>
                <c:pt idx="3368">
                  <c:v>42063</c:v>
                </c:pt>
                <c:pt idx="3369">
                  <c:v>42064</c:v>
                </c:pt>
                <c:pt idx="3370">
                  <c:v>42065</c:v>
                </c:pt>
                <c:pt idx="3371">
                  <c:v>42066</c:v>
                </c:pt>
                <c:pt idx="3372">
                  <c:v>42067</c:v>
                </c:pt>
                <c:pt idx="3373">
                  <c:v>42068</c:v>
                </c:pt>
                <c:pt idx="3374">
                  <c:v>42069</c:v>
                </c:pt>
                <c:pt idx="3375">
                  <c:v>42070</c:v>
                </c:pt>
                <c:pt idx="3376">
                  <c:v>42071</c:v>
                </c:pt>
                <c:pt idx="3377">
                  <c:v>42072</c:v>
                </c:pt>
                <c:pt idx="3378">
                  <c:v>42073</c:v>
                </c:pt>
                <c:pt idx="3379">
                  <c:v>42074</c:v>
                </c:pt>
                <c:pt idx="3380">
                  <c:v>42075</c:v>
                </c:pt>
                <c:pt idx="3381">
                  <c:v>42076</c:v>
                </c:pt>
                <c:pt idx="3382">
                  <c:v>42077</c:v>
                </c:pt>
                <c:pt idx="3383">
                  <c:v>42078</c:v>
                </c:pt>
                <c:pt idx="3384">
                  <c:v>42079</c:v>
                </c:pt>
                <c:pt idx="3385">
                  <c:v>42080</c:v>
                </c:pt>
                <c:pt idx="3386">
                  <c:v>42081</c:v>
                </c:pt>
                <c:pt idx="3387">
                  <c:v>42082</c:v>
                </c:pt>
                <c:pt idx="3388">
                  <c:v>42083</c:v>
                </c:pt>
                <c:pt idx="3389">
                  <c:v>42084</c:v>
                </c:pt>
                <c:pt idx="3390">
                  <c:v>42085</c:v>
                </c:pt>
                <c:pt idx="3391">
                  <c:v>42086</c:v>
                </c:pt>
                <c:pt idx="3392">
                  <c:v>42087</c:v>
                </c:pt>
                <c:pt idx="3393">
                  <c:v>42088</c:v>
                </c:pt>
                <c:pt idx="3394">
                  <c:v>42089</c:v>
                </c:pt>
                <c:pt idx="3395">
                  <c:v>42090</c:v>
                </c:pt>
                <c:pt idx="3396">
                  <c:v>42091</c:v>
                </c:pt>
                <c:pt idx="3397">
                  <c:v>42092</c:v>
                </c:pt>
                <c:pt idx="3398">
                  <c:v>42093</c:v>
                </c:pt>
                <c:pt idx="3399">
                  <c:v>42094</c:v>
                </c:pt>
                <c:pt idx="3400">
                  <c:v>42095</c:v>
                </c:pt>
                <c:pt idx="3401">
                  <c:v>42096</c:v>
                </c:pt>
                <c:pt idx="3402">
                  <c:v>42097</c:v>
                </c:pt>
                <c:pt idx="3403">
                  <c:v>42098</c:v>
                </c:pt>
                <c:pt idx="3404">
                  <c:v>42099</c:v>
                </c:pt>
                <c:pt idx="3405">
                  <c:v>42100</c:v>
                </c:pt>
                <c:pt idx="3406">
                  <c:v>42101</c:v>
                </c:pt>
                <c:pt idx="3407">
                  <c:v>42102</c:v>
                </c:pt>
                <c:pt idx="3408">
                  <c:v>42103</c:v>
                </c:pt>
                <c:pt idx="3409">
                  <c:v>42104</c:v>
                </c:pt>
                <c:pt idx="3410">
                  <c:v>42105</c:v>
                </c:pt>
                <c:pt idx="3411">
                  <c:v>42106</c:v>
                </c:pt>
                <c:pt idx="3412">
                  <c:v>42107</c:v>
                </c:pt>
                <c:pt idx="3413">
                  <c:v>42108</c:v>
                </c:pt>
                <c:pt idx="3414">
                  <c:v>42109</c:v>
                </c:pt>
                <c:pt idx="3415">
                  <c:v>42110</c:v>
                </c:pt>
                <c:pt idx="3416">
                  <c:v>42111</c:v>
                </c:pt>
                <c:pt idx="3417">
                  <c:v>42112</c:v>
                </c:pt>
                <c:pt idx="3418">
                  <c:v>42113</c:v>
                </c:pt>
                <c:pt idx="3419">
                  <c:v>42114</c:v>
                </c:pt>
                <c:pt idx="3420">
                  <c:v>42115</c:v>
                </c:pt>
                <c:pt idx="3421">
                  <c:v>42116</c:v>
                </c:pt>
                <c:pt idx="3422">
                  <c:v>42117</c:v>
                </c:pt>
                <c:pt idx="3423">
                  <c:v>42118</c:v>
                </c:pt>
                <c:pt idx="3424">
                  <c:v>42119</c:v>
                </c:pt>
                <c:pt idx="3425">
                  <c:v>42120</c:v>
                </c:pt>
                <c:pt idx="3426">
                  <c:v>42121</c:v>
                </c:pt>
                <c:pt idx="3427">
                  <c:v>42122</c:v>
                </c:pt>
                <c:pt idx="3428">
                  <c:v>42123</c:v>
                </c:pt>
                <c:pt idx="3429">
                  <c:v>42124</c:v>
                </c:pt>
                <c:pt idx="3430">
                  <c:v>42125</c:v>
                </c:pt>
                <c:pt idx="3431">
                  <c:v>42126</c:v>
                </c:pt>
                <c:pt idx="3432">
                  <c:v>42127</c:v>
                </c:pt>
                <c:pt idx="3433">
                  <c:v>42128</c:v>
                </c:pt>
                <c:pt idx="3434">
                  <c:v>42129</c:v>
                </c:pt>
                <c:pt idx="3435">
                  <c:v>42130</c:v>
                </c:pt>
                <c:pt idx="3436">
                  <c:v>42131</c:v>
                </c:pt>
                <c:pt idx="3437">
                  <c:v>42132</c:v>
                </c:pt>
                <c:pt idx="3438">
                  <c:v>42133</c:v>
                </c:pt>
                <c:pt idx="3439">
                  <c:v>42134</c:v>
                </c:pt>
                <c:pt idx="3440">
                  <c:v>42135</c:v>
                </c:pt>
                <c:pt idx="3441">
                  <c:v>42136</c:v>
                </c:pt>
                <c:pt idx="3442">
                  <c:v>42137</c:v>
                </c:pt>
                <c:pt idx="3443">
                  <c:v>42138</c:v>
                </c:pt>
                <c:pt idx="3444">
                  <c:v>42139</c:v>
                </c:pt>
                <c:pt idx="3445">
                  <c:v>42140</c:v>
                </c:pt>
                <c:pt idx="3446">
                  <c:v>42141</c:v>
                </c:pt>
                <c:pt idx="3447">
                  <c:v>42142</c:v>
                </c:pt>
                <c:pt idx="3448">
                  <c:v>42143</c:v>
                </c:pt>
                <c:pt idx="3449">
                  <c:v>42144</c:v>
                </c:pt>
                <c:pt idx="3450">
                  <c:v>42145</c:v>
                </c:pt>
                <c:pt idx="3451">
                  <c:v>42146</c:v>
                </c:pt>
                <c:pt idx="3452">
                  <c:v>42147</c:v>
                </c:pt>
                <c:pt idx="3453">
                  <c:v>42148</c:v>
                </c:pt>
                <c:pt idx="3454">
                  <c:v>42149</c:v>
                </c:pt>
                <c:pt idx="3455">
                  <c:v>42150</c:v>
                </c:pt>
                <c:pt idx="3456">
                  <c:v>42151</c:v>
                </c:pt>
                <c:pt idx="3457">
                  <c:v>42152</c:v>
                </c:pt>
                <c:pt idx="3458">
                  <c:v>42153</c:v>
                </c:pt>
                <c:pt idx="3459">
                  <c:v>42154</c:v>
                </c:pt>
                <c:pt idx="3460">
                  <c:v>42155</c:v>
                </c:pt>
                <c:pt idx="3461">
                  <c:v>42156</c:v>
                </c:pt>
                <c:pt idx="3462">
                  <c:v>42157</c:v>
                </c:pt>
                <c:pt idx="3463">
                  <c:v>42158</c:v>
                </c:pt>
                <c:pt idx="3464">
                  <c:v>42159</c:v>
                </c:pt>
                <c:pt idx="3465">
                  <c:v>42160</c:v>
                </c:pt>
                <c:pt idx="3466">
                  <c:v>42161</c:v>
                </c:pt>
                <c:pt idx="3467">
                  <c:v>42162</c:v>
                </c:pt>
                <c:pt idx="3468">
                  <c:v>42163</c:v>
                </c:pt>
                <c:pt idx="3469">
                  <c:v>42164</c:v>
                </c:pt>
                <c:pt idx="3470">
                  <c:v>42165</c:v>
                </c:pt>
                <c:pt idx="3471">
                  <c:v>42166</c:v>
                </c:pt>
                <c:pt idx="3472">
                  <c:v>42167</c:v>
                </c:pt>
                <c:pt idx="3473">
                  <c:v>42168</c:v>
                </c:pt>
                <c:pt idx="3474">
                  <c:v>42169</c:v>
                </c:pt>
                <c:pt idx="3475">
                  <c:v>42170</c:v>
                </c:pt>
                <c:pt idx="3476">
                  <c:v>42171</c:v>
                </c:pt>
                <c:pt idx="3477">
                  <c:v>42172</c:v>
                </c:pt>
                <c:pt idx="3478">
                  <c:v>42173</c:v>
                </c:pt>
                <c:pt idx="3479">
                  <c:v>42174</c:v>
                </c:pt>
                <c:pt idx="3480">
                  <c:v>42175</c:v>
                </c:pt>
                <c:pt idx="3481">
                  <c:v>42176</c:v>
                </c:pt>
                <c:pt idx="3482">
                  <c:v>42177</c:v>
                </c:pt>
                <c:pt idx="3483">
                  <c:v>42178</c:v>
                </c:pt>
                <c:pt idx="3484">
                  <c:v>42179</c:v>
                </c:pt>
                <c:pt idx="3485">
                  <c:v>42180</c:v>
                </c:pt>
                <c:pt idx="3486">
                  <c:v>42181</c:v>
                </c:pt>
                <c:pt idx="3487">
                  <c:v>42182</c:v>
                </c:pt>
                <c:pt idx="3488">
                  <c:v>42183</c:v>
                </c:pt>
                <c:pt idx="3489">
                  <c:v>42184</c:v>
                </c:pt>
                <c:pt idx="3490">
                  <c:v>42185</c:v>
                </c:pt>
                <c:pt idx="3491">
                  <c:v>42186</c:v>
                </c:pt>
                <c:pt idx="3492">
                  <c:v>42187</c:v>
                </c:pt>
                <c:pt idx="3493">
                  <c:v>42188</c:v>
                </c:pt>
                <c:pt idx="3494">
                  <c:v>42189</c:v>
                </c:pt>
                <c:pt idx="3495">
                  <c:v>42190</c:v>
                </c:pt>
                <c:pt idx="3496">
                  <c:v>42191</c:v>
                </c:pt>
                <c:pt idx="3497">
                  <c:v>42192</c:v>
                </c:pt>
                <c:pt idx="3498">
                  <c:v>42193</c:v>
                </c:pt>
                <c:pt idx="3499">
                  <c:v>42194</c:v>
                </c:pt>
                <c:pt idx="3500">
                  <c:v>42195</c:v>
                </c:pt>
                <c:pt idx="3501">
                  <c:v>42196</c:v>
                </c:pt>
                <c:pt idx="3502">
                  <c:v>42197</c:v>
                </c:pt>
                <c:pt idx="3503">
                  <c:v>42198</c:v>
                </c:pt>
                <c:pt idx="3504">
                  <c:v>42199</c:v>
                </c:pt>
                <c:pt idx="3505">
                  <c:v>42200</c:v>
                </c:pt>
                <c:pt idx="3506">
                  <c:v>42201</c:v>
                </c:pt>
                <c:pt idx="3507">
                  <c:v>42202</c:v>
                </c:pt>
                <c:pt idx="3508">
                  <c:v>42203</c:v>
                </c:pt>
                <c:pt idx="3509">
                  <c:v>42204</c:v>
                </c:pt>
                <c:pt idx="3510">
                  <c:v>42205</c:v>
                </c:pt>
                <c:pt idx="3511">
                  <c:v>42206</c:v>
                </c:pt>
                <c:pt idx="3512">
                  <c:v>42207</c:v>
                </c:pt>
                <c:pt idx="3513">
                  <c:v>42208</c:v>
                </c:pt>
                <c:pt idx="3514">
                  <c:v>42209</c:v>
                </c:pt>
                <c:pt idx="3515">
                  <c:v>42210</c:v>
                </c:pt>
                <c:pt idx="3516">
                  <c:v>42211</c:v>
                </c:pt>
                <c:pt idx="3517">
                  <c:v>42212</c:v>
                </c:pt>
                <c:pt idx="3518">
                  <c:v>42213</c:v>
                </c:pt>
                <c:pt idx="3519">
                  <c:v>42214</c:v>
                </c:pt>
                <c:pt idx="3520">
                  <c:v>42215</c:v>
                </c:pt>
                <c:pt idx="3521">
                  <c:v>42216</c:v>
                </c:pt>
                <c:pt idx="3522">
                  <c:v>42217</c:v>
                </c:pt>
                <c:pt idx="3523">
                  <c:v>42218</c:v>
                </c:pt>
                <c:pt idx="3524">
                  <c:v>42219</c:v>
                </c:pt>
                <c:pt idx="3525">
                  <c:v>42220</c:v>
                </c:pt>
                <c:pt idx="3526">
                  <c:v>42221</c:v>
                </c:pt>
                <c:pt idx="3527">
                  <c:v>42222</c:v>
                </c:pt>
                <c:pt idx="3528">
                  <c:v>42223</c:v>
                </c:pt>
                <c:pt idx="3529">
                  <c:v>42224</c:v>
                </c:pt>
                <c:pt idx="3530">
                  <c:v>42225</c:v>
                </c:pt>
                <c:pt idx="3531">
                  <c:v>42226</c:v>
                </c:pt>
                <c:pt idx="3532">
                  <c:v>42227</c:v>
                </c:pt>
                <c:pt idx="3533">
                  <c:v>42228</c:v>
                </c:pt>
                <c:pt idx="3534">
                  <c:v>42229</c:v>
                </c:pt>
                <c:pt idx="3535">
                  <c:v>42230</c:v>
                </c:pt>
                <c:pt idx="3536">
                  <c:v>42231</c:v>
                </c:pt>
                <c:pt idx="3537">
                  <c:v>42232</c:v>
                </c:pt>
                <c:pt idx="3538">
                  <c:v>42233</c:v>
                </c:pt>
                <c:pt idx="3539">
                  <c:v>42234</c:v>
                </c:pt>
                <c:pt idx="3540">
                  <c:v>42235</c:v>
                </c:pt>
                <c:pt idx="3541">
                  <c:v>42236</c:v>
                </c:pt>
                <c:pt idx="3542">
                  <c:v>42237</c:v>
                </c:pt>
                <c:pt idx="3543">
                  <c:v>42238</c:v>
                </c:pt>
                <c:pt idx="3544">
                  <c:v>42239</c:v>
                </c:pt>
                <c:pt idx="3545">
                  <c:v>42240</c:v>
                </c:pt>
                <c:pt idx="3546">
                  <c:v>42241</c:v>
                </c:pt>
                <c:pt idx="3547">
                  <c:v>42242</c:v>
                </c:pt>
                <c:pt idx="3548">
                  <c:v>42243</c:v>
                </c:pt>
                <c:pt idx="3549">
                  <c:v>42244</c:v>
                </c:pt>
                <c:pt idx="3550">
                  <c:v>42245</c:v>
                </c:pt>
                <c:pt idx="3551">
                  <c:v>42246</c:v>
                </c:pt>
                <c:pt idx="3552">
                  <c:v>42247</c:v>
                </c:pt>
                <c:pt idx="3553">
                  <c:v>42248</c:v>
                </c:pt>
                <c:pt idx="3554">
                  <c:v>42249</c:v>
                </c:pt>
                <c:pt idx="3555">
                  <c:v>42250</c:v>
                </c:pt>
                <c:pt idx="3556">
                  <c:v>42251</c:v>
                </c:pt>
                <c:pt idx="3557">
                  <c:v>42252</c:v>
                </c:pt>
                <c:pt idx="3558">
                  <c:v>42253</c:v>
                </c:pt>
                <c:pt idx="3559">
                  <c:v>42254</c:v>
                </c:pt>
                <c:pt idx="3560">
                  <c:v>42255</c:v>
                </c:pt>
                <c:pt idx="3561">
                  <c:v>42256</c:v>
                </c:pt>
                <c:pt idx="3562">
                  <c:v>42257</c:v>
                </c:pt>
                <c:pt idx="3563">
                  <c:v>42258</c:v>
                </c:pt>
                <c:pt idx="3564">
                  <c:v>42259</c:v>
                </c:pt>
                <c:pt idx="3565">
                  <c:v>42260</c:v>
                </c:pt>
                <c:pt idx="3566">
                  <c:v>42261</c:v>
                </c:pt>
              </c:numCache>
            </c:numRef>
          </c:cat>
          <c:val>
            <c:numRef>
              <c:f>'4'!$R$6:$R$3566</c:f>
              <c:numCache>
                <c:formatCode>General</c:formatCode>
                <c:ptCount val="3561"/>
                <c:pt idx="0">
                  <c:v>37.268000000000001</c:v>
                </c:pt>
                <c:pt idx="1">
                  <c:v>35.978000000000002</c:v>
                </c:pt>
                <c:pt idx="2">
                  <c:v>35.972999999999999</c:v>
                </c:pt>
                <c:pt idx="3">
                  <c:v>37.021000000000001</c:v>
                </c:pt>
                <c:pt idx="4">
                  <c:v>37.04</c:v>
                </c:pt>
                <c:pt idx="5">
                  <c:v>37.082000000000001</c:v>
                </c:pt>
                <c:pt idx="6">
                  <c:v>37.094000000000001</c:v>
                </c:pt>
                <c:pt idx="7">
                  <c:v>37.01</c:v>
                </c:pt>
                <c:pt idx="8">
                  <c:v>37.06</c:v>
                </c:pt>
                <c:pt idx="9">
                  <c:v>37.095999999999997</c:v>
                </c:pt>
                <c:pt idx="10">
                  <c:v>37.156999999999996</c:v>
                </c:pt>
                <c:pt idx="11">
                  <c:v>37.235999999999997</c:v>
                </c:pt>
                <c:pt idx="12">
                  <c:v>33.456000000000003</c:v>
                </c:pt>
                <c:pt idx="13">
                  <c:v>33.008000000000003</c:v>
                </c:pt>
                <c:pt idx="14">
                  <c:v>33.037999999999997</c:v>
                </c:pt>
                <c:pt idx="15">
                  <c:v>33.082999999999998</c:v>
                </c:pt>
                <c:pt idx="16">
                  <c:v>33.128999999999998</c:v>
                </c:pt>
                <c:pt idx="17">
                  <c:v>33.121000000000002</c:v>
                </c:pt>
                <c:pt idx="18">
                  <c:v>33.020000000000003</c:v>
                </c:pt>
                <c:pt idx="19">
                  <c:v>33.055999999999997</c:v>
                </c:pt>
                <c:pt idx="20">
                  <c:v>33.054000000000002</c:v>
                </c:pt>
                <c:pt idx="21">
                  <c:v>33.070999999999998</c:v>
                </c:pt>
                <c:pt idx="22">
                  <c:v>32.991999999999997</c:v>
                </c:pt>
                <c:pt idx="23">
                  <c:v>33.017000000000003</c:v>
                </c:pt>
                <c:pt idx="24">
                  <c:v>33.015000000000001</c:v>
                </c:pt>
                <c:pt idx="25">
                  <c:v>33.125</c:v>
                </c:pt>
                <c:pt idx="26">
                  <c:v>33.118000000000002</c:v>
                </c:pt>
                <c:pt idx="27">
                  <c:v>32.68</c:v>
                </c:pt>
                <c:pt idx="28">
                  <c:v>32.732999999999997</c:v>
                </c:pt>
                <c:pt idx="29">
                  <c:v>32.719000000000001</c:v>
                </c:pt>
                <c:pt idx="30">
                  <c:v>32.716999999999999</c:v>
                </c:pt>
                <c:pt idx="31">
                  <c:v>32.770000000000003</c:v>
                </c:pt>
                <c:pt idx="32">
                  <c:v>32.804000000000002</c:v>
                </c:pt>
                <c:pt idx="33">
                  <c:v>32.847999999999999</c:v>
                </c:pt>
                <c:pt idx="34">
                  <c:v>32.889000000000003</c:v>
                </c:pt>
                <c:pt idx="35">
                  <c:v>32.966999999999999</c:v>
                </c:pt>
                <c:pt idx="36">
                  <c:v>32.966000000000001</c:v>
                </c:pt>
                <c:pt idx="37">
                  <c:v>32.93</c:v>
                </c:pt>
                <c:pt idx="38">
                  <c:v>32.933999999999997</c:v>
                </c:pt>
                <c:pt idx="39">
                  <c:v>32.911000000000001</c:v>
                </c:pt>
                <c:pt idx="40">
                  <c:v>32.905999999999999</c:v>
                </c:pt>
                <c:pt idx="41">
                  <c:v>32.918999999999997</c:v>
                </c:pt>
                <c:pt idx="42">
                  <c:v>32.886000000000003</c:v>
                </c:pt>
                <c:pt idx="43">
                  <c:v>32.887</c:v>
                </c:pt>
                <c:pt idx="44">
                  <c:v>32.869999999999997</c:v>
                </c:pt>
                <c:pt idx="45">
                  <c:v>32.835999999999999</c:v>
                </c:pt>
                <c:pt idx="46">
                  <c:v>32.874000000000002</c:v>
                </c:pt>
                <c:pt idx="47">
                  <c:v>32.478000000000002</c:v>
                </c:pt>
                <c:pt idx="48">
                  <c:v>32.418999999999997</c:v>
                </c:pt>
                <c:pt idx="49">
                  <c:v>42.396999999999998</c:v>
                </c:pt>
                <c:pt idx="50">
                  <c:v>42.073999999999998</c:v>
                </c:pt>
                <c:pt idx="51">
                  <c:v>42.136000000000003</c:v>
                </c:pt>
                <c:pt idx="52">
                  <c:v>42.195</c:v>
                </c:pt>
                <c:pt idx="53">
                  <c:v>41.936999999999998</c:v>
                </c:pt>
                <c:pt idx="54">
                  <c:v>41.999000000000002</c:v>
                </c:pt>
                <c:pt idx="55">
                  <c:v>41.387999999999998</c:v>
                </c:pt>
                <c:pt idx="56">
                  <c:v>41.319000000000003</c:v>
                </c:pt>
                <c:pt idx="57">
                  <c:v>40.926000000000002</c:v>
                </c:pt>
                <c:pt idx="58">
                  <c:v>40.908999999999999</c:v>
                </c:pt>
                <c:pt idx="59">
                  <c:v>40.781999999999996</c:v>
                </c:pt>
                <c:pt idx="60">
                  <c:v>40.631</c:v>
                </c:pt>
                <c:pt idx="61">
                  <c:v>40.677999999999997</c:v>
                </c:pt>
                <c:pt idx="62">
                  <c:v>40.51</c:v>
                </c:pt>
                <c:pt idx="63">
                  <c:v>40.656999999999996</c:v>
                </c:pt>
                <c:pt idx="64">
                  <c:v>40.49</c:v>
                </c:pt>
                <c:pt idx="65">
                  <c:v>40.497</c:v>
                </c:pt>
                <c:pt idx="66">
                  <c:v>40.509</c:v>
                </c:pt>
                <c:pt idx="67">
                  <c:v>40.436999999999998</c:v>
                </c:pt>
                <c:pt idx="68">
                  <c:v>40.381</c:v>
                </c:pt>
                <c:pt idx="69">
                  <c:v>40.488</c:v>
                </c:pt>
                <c:pt idx="70">
                  <c:v>40.383000000000003</c:v>
                </c:pt>
                <c:pt idx="71">
                  <c:v>40.186</c:v>
                </c:pt>
                <c:pt idx="72">
                  <c:v>40.134999999999998</c:v>
                </c:pt>
                <c:pt idx="73">
                  <c:v>40.020000000000003</c:v>
                </c:pt>
                <c:pt idx="74">
                  <c:v>39.738999999999997</c:v>
                </c:pt>
                <c:pt idx="75">
                  <c:v>39.575000000000003</c:v>
                </c:pt>
                <c:pt idx="76">
                  <c:v>39.231000000000002</c:v>
                </c:pt>
                <c:pt idx="77">
                  <c:v>39.06</c:v>
                </c:pt>
                <c:pt idx="78">
                  <c:v>39.024000000000001</c:v>
                </c:pt>
                <c:pt idx="79">
                  <c:v>39.32</c:v>
                </c:pt>
                <c:pt idx="80">
                  <c:v>39.329000000000001</c:v>
                </c:pt>
                <c:pt idx="81">
                  <c:v>39.207000000000001</c:v>
                </c:pt>
                <c:pt idx="82">
                  <c:v>39.158999999999999</c:v>
                </c:pt>
                <c:pt idx="83">
                  <c:v>39.161999999999999</c:v>
                </c:pt>
                <c:pt idx="84">
                  <c:v>39.19</c:v>
                </c:pt>
                <c:pt idx="85">
                  <c:v>39.040999999999997</c:v>
                </c:pt>
                <c:pt idx="86">
                  <c:v>38.747</c:v>
                </c:pt>
                <c:pt idx="87">
                  <c:v>38.680999999999997</c:v>
                </c:pt>
                <c:pt idx="88">
                  <c:v>38.432000000000002</c:v>
                </c:pt>
                <c:pt idx="89">
                  <c:v>37.965000000000003</c:v>
                </c:pt>
                <c:pt idx="90">
                  <c:v>37.853000000000002</c:v>
                </c:pt>
                <c:pt idx="91">
                  <c:v>37.951000000000001</c:v>
                </c:pt>
                <c:pt idx="92">
                  <c:v>38.015000000000001</c:v>
                </c:pt>
                <c:pt idx="93">
                  <c:v>37.783000000000001</c:v>
                </c:pt>
                <c:pt idx="94">
                  <c:v>37.746000000000002</c:v>
                </c:pt>
                <c:pt idx="95">
                  <c:v>37.747</c:v>
                </c:pt>
                <c:pt idx="96">
                  <c:v>37.652000000000001</c:v>
                </c:pt>
                <c:pt idx="97">
                  <c:v>37.613999999999997</c:v>
                </c:pt>
                <c:pt idx="98">
                  <c:v>37.664000000000001</c:v>
                </c:pt>
                <c:pt idx="99">
                  <c:v>37.643000000000001</c:v>
                </c:pt>
                <c:pt idx="100">
                  <c:v>37.701000000000001</c:v>
                </c:pt>
                <c:pt idx="101">
                  <c:v>37.759</c:v>
                </c:pt>
                <c:pt idx="102">
                  <c:v>37.718000000000004</c:v>
                </c:pt>
                <c:pt idx="103">
                  <c:v>37.497999999999998</c:v>
                </c:pt>
                <c:pt idx="104">
                  <c:v>37.372999999999998</c:v>
                </c:pt>
                <c:pt idx="105">
                  <c:v>37.259</c:v>
                </c:pt>
                <c:pt idx="106">
                  <c:v>37.145000000000003</c:v>
                </c:pt>
                <c:pt idx="107">
                  <c:v>40.014000000000003</c:v>
                </c:pt>
                <c:pt idx="108">
                  <c:v>40.061999999999998</c:v>
                </c:pt>
                <c:pt idx="109">
                  <c:v>39.886000000000003</c:v>
                </c:pt>
                <c:pt idx="110">
                  <c:v>39.706000000000003</c:v>
                </c:pt>
                <c:pt idx="111">
                  <c:v>39.685000000000002</c:v>
                </c:pt>
                <c:pt idx="112">
                  <c:v>39.601999999999997</c:v>
                </c:pt>
                <c:pt idx="113">
                  <c:v>39.576000000000001</c:v>
                </c:pt>
                <c:pt idx="114">
                  <c:v>39.326000000000001</c:v>
                </c:pt>
                <c:pt idx="115">
                  <c:v>39.161999999999999</c:v>
                </c:pt>
                <c:pt idx="116">
                  <c:v>39.125999999999998</c:v>
                </c:pt>
                <c:pt idx="117">
                  <c:v>38.968000000000004</c:v>
                </c:pt>
                <c:pt idx="118">
                  <c:v>38.701000000000001</c:v>
                </c:pt>
                <c:pt idx="119">
                  <c:v>38.567999999999998</c:v>
                </c:pt>
                <c:pt idx="120">
                  <c:v>38.381</c:v>
                </c:pt>
                <c:pt idx="121">
                  <c:v>38.200000000000003</c:v>
                </c:pt>
                <c:pt idx="122">
                  <c:v>38.151000000000003</c:v>
                </c:pt>
                <c:pt idx="123">
                  <c:v>38.137999999999998</c:v>
                </c:pt>
                <c:pt idx="124">
                  <c:v>38.024000000000001</c:v>
                </c:pt>
                <c:pt idx="125">
                  <c:v>37.859000000000002</c:v>
                </c:pt>
                <c:pt idx="126">
                  <c:v>37.720999999999997</c:v>
                </c:pt>
                <c:pt idx="127">
                  <c:v>37.737000000000002</c:v>
                </c:pt>
                <c:pt idx="128">
                  <c:v>37.488999999999997</c:v>
                </c:pt>
                <c:pt idx="129">
                  <c:v>36.253999999999998</c:v>
                </c:pt>
                <c:pt idx="130">
                  <c:v>36.274999999999999</c:v>
                </c:pt>
                <c:pt idx="131">
                  <c:v>35.99</c:v>
                </c:pt>
                <c:pt idx="132">
                  <c:v>35.784999999999997</c:v>
                </c:pt>
                <c:pt idx="133">
                  <c:v>35.539000000000001</c:v>
                </c:pt>
                <c:pt idx="134">
                  <c:v>35.380000000000003</c:v>
                </c:pt>
                <c:pt idx="135">
                  <c:v>35.475000000000001</c:v>
                </c:pt>
                <c:pt idx="136">
                  <c:v>35.42</c:v>
                </c:pt>
                <c:pt idx="137">
                  <c:v>35.450000000000003</c:v>
                </c:pt>
                <c:pt idx="138">
                  <c:v>35.472000000000001</c:v>
                </c:pt>
                <c:pt idx="139">
                  <c:v>35.518999999999998</c:v>
                </c:pt>
                <c:pt idx="140">
                  <c:v>35.652000000000001</c:v>
                </c:pt>
                <c:pt idx="141">
                  <c:v>35.685000000000002</c:v>
                </c:pt>
                <c:pt idx="142">
                  <c:v>35.722000000000001</c:v>
                </c:pt>
                <c:pt idx="143">
                  <c:v>35.854999999999997</c:v>
                </c:pt>
                <c:pt idx="144">
                  <c:v>35.942999999999998</c:v>
                </c:pt>
                <c:pt idx="145">
                  <c:v>35.841999999999999</c:v>
                </c:pt>
                <c:pt idx="146">
                  <c:v>36.015000000000001</c:v>
                </c:pt>
                <c:pt idx="147">
                  <c:v>36.027999999999999</c:v>
                </c:pt>
                <c:pt idx="148">
                  <c:v>35.905000000000001</c:v>
                </c:pt>
                <c:pt idx="149">
                  <c:v>36.008000000000003</c:v>
                </c:pt>
                <c:pt idx="150">
                  <c:v>36.057000000000002</c:v>
                </c:pt>
                <c:pt idx="151">
                  <c:v>36.036999999999999</c:v>
                </c:pt>
                <c:pt idx="152">
                  <c:v>35.956000000000003</c:v>
                </c:pt>
                <c:pt idx="153">
                  <c:v>35.920999999999999</c:v>
                </c:pt>
                <c:pt idx="154">
                  <c:v>35.795999999999999</c:v>
                </c:pt>
                <c:pt idx="155">
                  <c:v>35.707999999999998</c:v>
                </c:pt>
                <c:pt idx="156">
                  <c:v>35.670999999999999</c:v>
                </c:pt>
                <c:pt idx="157">
                  <c:v>35.633000000000003</c:v>
                </c:pt>
                <c:pt idx="158">
                  <c:v>35.601999999999997</c:v>
                </c:pt>
                <c:pt idx="159">
                  <c:v>35.590000000000003</c:v>
                </c:pt>
                <c:pt idx="160">
                  <c:v>35.625999999999998</c:v>
                </c:pt>
                <c:pt idx="161">
                  <c:v>35.527999999999999</c:v>
                </c:pt>
                <c:pt idx="162">
                  <c:v>35.57</c:v>
                </c:pt>
                <c:pt idx="163">
                  <c:v>35.591999999999999</c:v>
                </c:pt>
                <c:pt idx="164">
                  <c:v>35.563000000000002</c:v>
                </c:pt>
                <c:pt idx="165">
                  <c:v>35.506999999999998</c:v>
                </c:pt>
                <c:pt idx="166">
                  <c:v>35.642000000000003</c:v>
                </c:pt>
                <c:pt idx="167">
                  <c:v>35.603999999999999</c:v>
                </c:pt>
                <c:pt idx="168">
                  <c:v>35.694000000000003</c:v>
                </c:pt>
                <c:pt idx="169">
                  <c:v>35.304000000000002</c:v>
                </c:pt>
                <c:pt idx="170">
                  <c:v>35.293999999999997</c:v>
                </c:pt>
                <c:pt idx="171">
                  <c:v>35.582000000000001</c:v>
                </c:pt>
                <c:pt idx="172">
                  <c:v>35.692999999999998</c:v>
                </c:pt>
                <c:pt idx="173">
                  <c:v>35.582000000000001</c:v>
                </c:pt>
                <c:pt idx="174">
                  <c:v>35.552</c:v>
                </c:pt>
                <c:pt idx="175">
                  <c:v>35.639000000000003</c:v>
                </c:pt>
                <c:pt idx="176">
                  <c:v>35.47</c:v>
                </c:pt>
                <c:pt idx="177">
                  <c:v>35.527999999999999</c:v>
                </c:pt>
                <c:pt idx="178">
                  <c:v>35.500999999999998</c:v>
                </c:pt>
                <c:pt idx="179">
                  <c:v>38.56</c:v>
                </c:pt>
                <c:pt idx="180">
                  <c:v>38.65</c:v>
                </c:pt>
                <c:pt idx="181">
                  <c:v>38.677999999999997</c:v>
                </c:pt>
                <c:pt idx="182">
                  <c:v>38.328000000000003</c:v>
                </c:pt>
                <c:pt idx="183">
                  <c:v>38.375999999999998</c:v>
                </c:pt>
                <c:pt idx="184">
                  <c:v>37.823</c:v>
                </c:pt>
                <c:pt idx="185">
                  <c:v>37.652000000000001</c:v>
                </c:pt>
                <c:pt idx="186">
                  <c:v>37.741</c:v>
                </c:pt>
                <c:pt idx="187">
                  <c:v>38.034999999999997</c:v>
                </c:pt>
                <c:pt idx="188">
                  <c:v>37.982999999999997</c:v>
                </c:pt>
                <c:pt idx="189">
                  <c:v>38.338000000000001</c:v>
                </c:pt>
                <c:pt idx="190">
                  <c:v>38.485999999999997</c:v>
                </c:pt>
                <c:pt idx="191">
                  <c:v>38.351999999999997</c:v>
                </c:pt>
                <c:pt idx="192">
                  <c:v>38.798000000000002</c:v>
                </c:pt>
                <c:pt idx="193">
                  <c:v>38.793999999999997</c:v>
                </c:pt>
                <c:pt idx="194">
                  <c:v>38.767000000000003</c:v>
                </c:pt>
                <c:pt idx="195">
                  <c:v>38.813000000000002</c:v>
                </c:pt>
                <c:pt idx="196">
                  <c:v>38.860999999999997</c:v>
                </c:pt>
                <c:pt idx="197">
                  <c:v>38.881</c:v>
                </c:pt>
                <c:pt idx="198">
                  <c:v>38.906999999999996</c:v>
                </c:pt>
                <c:pt idx="199">
                  <c:v>38.899000000000001</c:v>
                </c:pt>
                <c:pt idx="200">
                  <c:v>38.856000000000002</c:v>
                </c:pt>
                <c:pt idx="201">
                  <c:v>38.954000000000001</c:v>
                </c:pt>
                <c:pt idx="202">
                  <c:v>38.905000000000001</c:v>
                </c:pt>
                <c:pt idx="203">
                  <c:v>38.793999999999997</c:v>
                </c:pt>
                <c:pt idx="204">
                  <c:v>38.823</c:v>
                </c:pt>
                <c:pt idx="205">
                  <c:v>38.814</c:v>
                </c:pt>
                <c:pt idx="206">
                  <c:v>38.771999999999998</c:v>
                </c:pt>
                <c:pt idx="207">
                  <c:v>38.822000000000003</c:v>
                </c:pt>
                <c:pt idx="208">
                  <c:v>38.917000000000002</c:v>
                </c:pt>
                <c:pt idx="209">
                  <c:v>38.918999999999997</c:v>
                </c:pt>
                <c:pt idx="210">
                  <c:v>38.893000000000001</c:v>
                </c:pt>
                <c:pt idx="211">
                  <c:v>38.673999999999999</c:v>
                </c:pt>
                <c:pt idx="212">
                  <c:v>38.539000000000001</c:v>
                </c:pt>
                <c:pt idx="213">
                  <c:v>38.536999999999999</c:v>
                </c:pt>
                <c:pt idx="214">
                  <c:v>38.526000000000003</c:v>
                </c:pt>
                <c:pt idx="215">
                  <c:v>38.695999999999998</c:v>
                </c:pt>
                <c:pt idx="216">
                  <c:v>38.341999999999999</c:v>
                </c:pt>
                <c:pt idx="217">
                  <c:v>38.286000000000001</c:v>
                </c:pt>
                <c:pt idx="218">
                  <c:v>38.305999999999997</c:v>
                </c:pt>
                <c:pt idx="219">
                  <c:v>38.405999999999999</c:v>
                </c:pt>
                <c:pt idx="220">
                  <c:v>38.469000000000001</c:v>
                </c:pt>
                <c:pt idx="221">
                  <c:v>38.478000000000002</c:v>
                </c:pt>
                <c:pt idx="222">
                  <c:v>38.518999999999998</c:v>
                </c:pt>
                <c:pt idx="223">
                  <c:v>38.61</c:v>
                </c:pt>
                <c:pt idx="224">
                  <c:v>38.811999999999998</c:v>
                </c:pt>
                <c:pt idx="225">
                  <c:v>38.640999999999998</c:v>
                </c:pt>
                <c:pt idx="226">
                  <c:v>38.53</c:v>
                </c:pt>
                <c:pt idx="227">
                  <c:v>38.182000000000002</c:v>
                </c:pt>
                <c:pt idx="228">
                  <c:v>38.520000000000003</c:v>
                </c:pt>
                <c:pt idx="229">
                  <c:v>38.499000000000002</c:v>
                </c:pt>
                <c:pt idx="230">
                  <c:v>38.488999999999997</c:v>
                </c:pt>
                <c:pt idx="231">
                  <c:v>38.439</c:v>
                </c:pt>
                <c:pt idx="232">
                  <c:v>38.426000000000002</c:v>
                </c:pt>
                <c:pt idx="233">
                  <c:v>38.235999999999997</c:v>
                </c:pt>
                <c:pt idx="234">
                  <c:v>37.996000000000002</c:v>
                </c:pt>
                <c:pt idx="235">
                  <c:v>37.768999999999998</c:v>
                </c:pt>
                <c:pt idx="236">
                  <c:v>37.738999999999997</c:v>
                </c:pt>
                <c:pt idx="237">
                  <c:v>41.756</c:v>
                </c:pt>
                <c:pt idx="238">
                  <c:v>41.816000000000003</c:v>
                </c:pt>
                <c:pt idx="239">
                  <c:v>41.661999999999999</c:v>
                </c:pt>
                <c:pt idx="240">
                  <c:v>41.847000000000001</c:v>
                </c:pt>
                <c:pt idx="241">
                  <c:v>41.902999999999999</c:v>
                </c:pt>
                <c:pt idx="242">
                  <c:v>42.011000000000003</c:v>
                </c:pt>
                <c:pt idx="243">
                  <c:v>42.036999999999999</c:v>
                </c:pt>
                <c:pt idx="244">
                  <c:v>42.15</c:v>
                </c:pt>
                <c:pt idx="245">
                  <c:v>42.335000000000001</c:v>
                </c:pt>
                <c:pt idx="246">
                  <c:v>42.406999999999996</c:v>
                </c:pt>
                <c:pt idx="247">
                  <c:v>42.307000000000002</c:v>
                </c:pt>
                <c:pt idx="248">
                  <c:v>42.256</c:v>
                </c:pt>
                <c:pt idx="249">
                  <c:v>42.204999999999998</c:v>
                </c:pt>
                <c:pt idx="250">
                  <c:v>42.662999999999997</c:v>
                </c:pt>
                <c:pt idx="251">
                  <c:v>42.697000000000003</c:v>
                </c:pt>
                <c:pt idx="252">
                  <c:v>42.628</c:v>
                </c:pt>
                <c:pt idx="253">
                  <c:v>42.744</c:v>
                </c:pt>
                <c:pt idx="254">
                  <c:v>42.7</c:v>
                </c:pt>
                <c:pt idx="255">
                  <c:v>40.899000000000001</c:v>
                </c:pt>
                <c:pt idx="256">
                  <c:v>41.024999999999999</c:v>
                </c:pt>
                <c:pt idx="257">
                  <c:v>41.091999999999999</c:v>
                </c:pt>
                <c:pt idx="258">
                  <c:v>41.054000000000002</c:v>
                </c:pt>
                <c:pt idx="259">
                  <c:v>41.151000000000003</c:v>
                </c:pt>
                <c:pt idx="260">
                  <c:v>41.134</c:v>
                </c:pt>
                <c:pt idx="261">
                  <c:v>41.258000000000003</c:v>
                </c:pt>
                <c:pt idx="262">
                  <c:v>41.304000000000002</c:v>
                </c:pt>
                <c:pt idx="263">
                  <c:v>41.286999999999999</c:v>
                </c:pt>
                <c:pt idx="264">
                  <c:v>41.389000000000003</c:v>
                </c:pt>
                <c:pt idx="265">
                  <c:v>41.5</c:v>
                </c:pt>
                <c:pt idx="266">
                  <c:v>41.557000000000002</c:v>
                </c:pt>
                <c:pt idx="267">
                  <c:v>42.093000000000004</c:v>
                </c:pt>
                <c:pt idx="268">
                  <c:v>43.252000000000002</c:v>
                </c:pt>
                <c:pt idx="269">
                  <c:v>42.991</c:v>
                </c:pt>
                <c:pt idx="270">
                  <c:v>43.167000000000002</c:v>
                </c:pt>
                <c:pt idx="271">
                  <c:v>43.168999999999997</c:v>
                </c:pt>
                <c:pt idx="272">
                  <c:v>43.277000000000001</c:v>
                </c:pt>
                <c:pt idx="273">
                  <c:v>43.283999999999999</c:v>
                </c:pt>
                <c:pt idx="274">
                  <c:v>43.103000000000002</c:v>
                </c:pt>
                <c:pt idx="275">
                  <c:v>43.006</c:v>
                </c:pt>
                <c:pt idx="276">
                  <c:v>43.222000000000001</c:v>
                </c:pt>
                <c:pt idx="277">
                  <c:v>43.192999999999998</c:v>
                </c:pt>
                <c:pt idx="278">
                  <c:v>43.271999999999998</c:v>
                </c:pt>
                <c:pt idx="279">
                  <c:v>43.204999999999998</c:v>
                </c:pt>
                <c:pt idx="280">
                  <c:v>43.279000000000003</c:v>
                </c:pt>
                <c:pt idx="281">
                  <c:v>43.438000000000002</c:v>
                </c:pt>
                <c:pt idx="282">
                  <c:v>43.502000000000002</c:v>
                </c:pt>
                <c:pt idx="283">
                  <c:v>43.442</c:v>
                </c:pt>
                <c:pt idx="284">
                  <c:v>43.317999999999998</c:v>
                </c:pt>
                <c:pt idx="285">
                  <c:v>43.524999999999999</c:v>
                </c:pt>
                <c:pt idx="286">
                  <c:v>43.372999999999998</c:v>
                </c:pt>
                <c:pt idx="287">
                  <c:v>43.356999999999999</c:v>
                </c:pt>
                <c:pt idx="288">
                  <c:v>43.363999999999997</c:v>
                </c:pt>
                <c:pt idx="289">
                  <c:v>43.305999999999997</c:v>
                </c:pt>
                <c:pt idx="290">
                  <c:v>43.567999999999998</c:v>
                </c:pt>
                <c:pt idx="291">
                  <c:v>43.244</c:v>
                </c:pt>
                <c:pt idx="292">
                  <c:v>43.344999999999999</c:v>
                </c:pt>
                <c:pt idx="293">
                  <c:v>43.305999999999997</c:v>
                </c:pt>
                <c:pt idx="294">
                  <c:v>43.417000000000002</c:v>
                </c:pt>
                <c:pt idx="295">
                  <c:v>43.438000000000002</c:v>
                </c:pt>
                <c:pt idx="296">
                  <c:v>43.456000000000003</c:v>
                </c:pt>
                <c:pt idx="297">
                  <c:v>43.387</c:v>
                </c:pt>
                <c:pt idx="298">
                  <c:v>53.777000000000001</c:v>
                </c:pt>
                <c:pt idx="299">
                  <c:v>53.741999999999997</c:v>
                </c:pt>
                <c:pt idx="300">
                  <c:v>48.924999999999997</c:v>
                </c:pt>
                <c:pt idx="301">
                  <c:v>48.920999999999999</c:v>
                </c:pt>
                <c:pt idx="302">
                  <c:v>48.927</c:v>
                </c:pt>
                <c:pt idx="303">
                  <c:v>48.884999999999998</c:v>
                </c:pt>
                <c:pt idx="304">
                  <c:v>48.671999999999997</c:v>
                </c:pt>
                <c:pt idx="305">
                  <c:v>48.656999999999996</c:v>
                </c:pt>
                <c:pt idx="306">
                  <c:v>47.956000000000003</c:v>
                </c:pt>
                <c:pt idx="307">
                  <c:v>48.052999999999997</c:v>
                </c:pt>
                <c:pt idx="308">
                  <c:v>48.082000000000001</c:v>
                </c:pt>
                <c:pt idx="309">
                  <c:v>48.076000000000001</c:v>
                </c:pt>
                <c:pt idx="310">
                  <c:v>48.064999999999998</c:v>
                </c:pt>
                <c:pt idx="311">
                  <c:v>47.838999999999999</c:v>
                </c:pt>
                <c:pt idx="312">
                  <c:v>47.807000000000002</c:v>
                </c:pt>
                <c:pt idx="313">
                  <c:v>47.887999999999998</c:v>
                </c:pt>
                <c:pt idx="314">
                  <c:v>47.94</c:v>
                </c:pt>
                <c:pt idx="315">
                  <c:v>47.878999999999998</c:v>
                </c:pt>
                <c:pt idx="316">
                  <c:v>47.847000000000001</c:v>
                </c:pt>
                <c:pt idx="317">
                  <c:v>47.692</c:v>
                </c:pt>
                <c:pt idx="318">
                  <c:v>47.694000000000003</c:v>
                </c:pt>
                <c:pt idx="319">
                  <c:v>47.661999999999999</c:v>
                </c:pt>
                <c:pt idx="320">
                  <c:v>47.755000000000003</c:v>
                </c:pt>
                <c:pt idx="321">
                  <c:v>47.828000000000003</c:v>
                </c:pt>
                <c:pt idx="322">
                  <c:v>47.798999999999999</c:v>
                </c:pt>
                <c:pt idx="323">
                  <c:v>48.030999999999999</c:v>
                </c:pt>
                <c:pt idx="324">
                  <c:v>48.009</c:v>
                </c:pt>
                <c:pt idx="325">
                  <c:v>48.055999999999997</c:v>
                </c:pt>
                <c:pt idx="326">
                  <c:v>48.012999999999998</c:v>
                </c:pt>
                <c:pt idx="327">
                  <c:v>47.905000000000001</c:v>
                </c:pt>
                <c:pt idx="328">
                  <c:v>47.792000000000002</c:v>
                </c:pt>
                <c:pt idx="329">
                  <c:v>47.645000000000003</c:v>
                </c:pt>
                <c:pt idx="330">
                  <c:v>47.661000000000001</c:v>
                </c:pt>
                <c:pt idx="331">
                  <c:v>47.713999999999999</c:v>
                </c:pt>
                <c:pt idx="332">
                  <c:v>47.686</c:v>
                </c:pt>
                <c:pt idx="333">
                  <c:v>47.622999999999998</c:v>
                </c:pt>
                <c:pt idx="334">
                  <c:v>47.54</c:v>
                </c:pt>
                <c:pt idx="335">
                  <c:v>47.533999999999999</c:v>
                </c:pt>
                <c:pt idx="336">
                  <c:v>47.73</c:v>
                </c:pt>
                <c:pt idx="337">
                  <c:v>47.649000000000001</c:v>
                </c:pt>
                <c:pt idx="338">
                  <c:v>48.283999999999999</c:v>
                </c:pt>
                <c:pt idx="339">
                  <c:v>48.415999999999997</c:v>
                </c:pt>
                <c:pt idx="340">
                  <c:v>48.372</c:v>
                </c:pt>
                <c:pt idx="341">
                  <c:v>48.213999999999999</c:v>
                </c:pt>
                <c:pt idx="342">
                  <c:v>48.286999999999999</c:v>
                </c:pt>
                <c:pt idx="343">
                  <c:v>48.29</c:v>
                </c:pt>
                <c:pt idx="344">
                  <c:v>48.061999999999998</c:v>
                </c:pt>
                <c:pt idx="345">
                  <c:v>48.015999999999998</c:v>
                </c:pt>
                <c:pt idx="346">
                  <c:v>47.997999999999998</c:v>
                </c:pt>
                <c:pt idx="347">
                  <c:v>47.61</c:v>
                </c:pt>
                <c:pt idx="348">
                  <c:v>47.622</c:v>
                </c:pt>
                <c:pt idx="349">
                  <c:v>47.658000000000001</c:v>
                </c:pt>
                <c:pt idx="350">
                  <c:v>47.792999999999999</c:v>
                </c:pt>
                <c:pt idx="351">
                  <c:v>47.758000000000003</c:v>
                </c:pt>
                <c:pt idx="352">
                  <c:v>47.543999999999997</c:v>
                </c:pt>
                <c:pt idx="353">
                  <c:v>47.62</c:v>
                </c:pt>
                <c:pt idx="354">
                  <c:v>47.741</c:v>
                </c:pt>
                <c:pt idx="355">
                  <c:v>48.011000000000003</c:v>
                </c:pt>
                <c:pt idx="356">
                  <c:v>47.877000000000002</c:v>
                </c:pt>
                <c:pt idx="357">
                  <c:v>52.259</c:v>
                </c:pt>
                <c:pt idx="358">
                  <c:v>51.457999999999998</c:v>
                </c:pt>
                <c:pt idx="359">
                  <c:v>51.448999999999998</c:v>
                </c:pt>
                <c:pt idx="360">
                  <c:v>51.478999999999999</c:v>
                </c:pt>
                <c:pt idx="361">
                  <c:v>51.396000000000001</c:v>
                </c:pt>
                <c:pt idx="362">
                  <c:v>51.344000000000001</c:v>
                </c:pt>
                <c:pt idx="363">
                  <c:v>51.478000000000002</c:v>
                </c:pt>
                <c:pt idx="364">
                  <c:v>52.216000000000001</c:v>
                </c:pt>
                <c:pt idx="365">
                  <c:v>52.381999999999998</c:v>
                </c:pt>
                <c:pt idx="366">
                  <c:v>52.615000000000002</c:v>
                </c:pt>
                <c:pt idx="367">
                  <c:v>52.616</c:v>
                </c:pt>
                <c:pt idx="368">
                  <c:v>52.698999999999998</c:v>
                </c:pt>
                <c:pt idx="369">
                  <c:v>52.698999999999998</c:v>
                </c:pt>
                <c:pt idx="370">
                  <c:v>52.404000000000003</c:v>
                </c:pt>
                <c:pt idx="371">
                  <c:v>52.581000000000003</c:v>
                </c:pt>
                <c:pt idx="372">
                  <c:v>52.674999999999997</c:v>
                </c:pt>
                <c:pt idx="373">
                  <c:v>52.85</c:v>
                </c:pt>
                <c:pt idx="374">
                  <c:v>52.793999999999997</c:v>
                </c:pt>
                <c:pt idx="375">
                  <c:v>52.613999999999997</c:v>
                </c:pt>
                <c:pt idx="376">
                  <c:v>52.789000000000001</c:v>
                </c:pt>
                <c:pt idx="377">
                  <c:v>52.896999999999998</c:v>
                </c:pt>
                <c:pt idx="378">
                  <c:v>52.984000000000002</c:v>
                </c:pt>
                <c:pt idx="379">
                  <c:v>52.915999999999997</c:v>
                </c:pt>
                <c:pt idx="380">
                  <c:v>53.006</c:v>
                </c:pt>
                <c:pt idx="381">
                  <c:v>52.875999999999998</c:v>
                </c:pt>
                <c:pt idx="382">
                  <c:v>52.878</c:v>
                </c:pt>
                <c:pt idx="383">
                  <c:v>52.683</c:v>
                </c:pt>
                <c:pt idx="384">
                  <c:v>52.534999999999997</c:v>
                </c:pt>
                <c:pt idx="385">
                  <c:v>52.667999999999999</c:v>
                </c:pt>
                <c:pt idx="386">
                  <c:v>52.601999999999997</c:v>
                </c:pt>
                <c:pt idx="387">
                  <c:v>52.664999999999999</c:v>
                </c:pt>
                <c:pt idx="388">
                  <c:v>54.404000000000003</c:v>
                </c:pt>
                <c:pt idx="389">
                  <c:v>54.32</c:v>
                </c:pt>
                <c:pt idx="390">
                  <c:v>54.427999999999997</c:v>
                </c:pt>
                <c:pt idx="391">
                  <c:v>54.338999999999999</c:v>
                </c:pt>
                <c:pt idx="392">
                  <c:v>54.314</c:v>
                </c:pt>
                <c:pt idx="393">
                  <c:v>54.262</c:v>
                </c:pt>
                <c:pt idx="394">
                  <c:v>54.167000000000002</c:v>
                </c:pt>
                <c:pt idx="395">
                  <c:v>54.093000000000004</c:v>
                </c:pt>
                <c:pt idx="396">
                  <c:v>53.865000000000002</c:v>
                </c:pt>
                <c:pt idx="397">
                  <c:v>54.012999999999998</c:v>
                </c:pt>
                <c:pt idx="398">
                  <c:v>53.945999999999998</c:v>
                </c:pt>
                <c:pt idx="399">
                  <c:v>53.856000000000002</c:v>
                </c:pt>
                <c:pt idx="400">
                  <c:v>53.677999999999997</c:v>
                </c:pt>
                <c:pt idx="401">
                  <c:v>53.701000000000001</c:v>
                </c:pt>
                <c:pt idx="402">
                  <c:v>53.722999999999999</c:v>
                </c:pt>
                <c:pt idx="403">
                  <c:v>53.866999999999997</c:v>
                </c:pt>
                <c:pt idx="404">
                  <c:v>54.043999999999997</c:v>
                </c:pt>
                <c:pt idx="405">
                  <c:v>54.149000000000001</c:v>
                </c:pt>
                <c:pt idx="406">
                  <c:v>54.137999999999998</c:v>
                </c:pt>
                <c:pt idx="407">
                  <c:v>54.457000000000001</c:v>
                </c:pt>
                <c:pt idx="408">
                  <c:v>54.271000000000001</c:v>
                </c:pt>
                <c:pt idx="409">
                  <c:v>54.363</c:v>
                </c:pt>
                <c:pt idx="410">
                  <c:v>54.389000000000003</c:v>
                </c:pt>
                <c:pt idx="411">
                  <c:v>54.122</c:v>
                </c:pt>
                <c:pt idx="412">
                  <c:v>54.18</c:v>
                </c:pt>
                <c:pt idx="413">
                  <c:v>54.381</c:v>
                </c:pt>
                <c:pt idx="414">
                  <c:v>54.332999999999998</c:v>
                </c:pt>
                <c:pt idx="415">
                  <c:v>54.427</c:v>
                </c:pt>
                <c:pt idx="416">
                  <c:v>54.390999999999998</c:v>
                </c:pt>
                <c:pt idx="417">
                  <c:v>54.597999999999999</c:v>
                </c:pt>
                <c:pt idx="418">
                  <c:v>54.652999999999999</c:v>
                </c:pt>
                <c:pt idx="419">
                  <c:v>54.668999999999997</c:v>
                </c:pt>
                <c:pt idx="420">
                  <c:v>54.854999999999997</c:v>
                </c:pt>
                <c:pt idx="421">
                  <c:v>54.774000000000001</c:v>
                </c:pt>
                <c:pt idx="422">
                  <c:v>54.81</c:v>
                </c:pt>
                <c:pt idx="423">
                  <c:v>54.774000000000001</c:v>
                </c:pt>
                <c:pt idx="424">
                  <c:v>54.737000000000002</c:v>
                </c:pt>
                <c:pt idx="425">
                  <c:v>54.826000000000001</c:v>
                </c:pt>
                <c:pt idx="426">
                  <c:v>54.843000000000004</c:v>
                </c:pt>
                <c:pt idx="427">
                  <c:v>54.898000000000003</c:v>
                </c:pt>
                <c:pt idx="428">
                  <c:v>55.021999999999998</c:v>
                </c:pt>
                <c:pt idx="429">
                  <c:v>55.042999999999999</c:v>
                </c:pt>
                <c:pt idx="430">
                  <c:v>50.119</c:v>
                </c:pt>
                <c:pt idx="431">
                  <c:v>49.32</c:v>
                </c:pt>
                <c:pt idx="432">
                  <c:v>49.253999999999998</c:v>
                </c:pt>
                <c:pt idx="433">
                  <c:v>48.939</c:v>
                </c:pt>
                <c:pt idx="434">
                  <c:v>48.942</c:v>
                </c:pt>
                <c:pt idx="435">
                  <c:v>49.034999999999997</c:v>
                </c:pt>
                <c:pt idx="436">
                  <c:v>49.137</c:v>
                </c:pt>
                <c:pt idx="437">
                  <c:v>49.295999999999999</c:v>
                </c:pt>
                <c:pt idx="438">
                  <c:v>49.145000000000003</c:v>
                </c:pt>
                <c:pt idx="439">
                  <c:v>49.331000000000003</c:v>
                </c:pt>
                <c:pt idx="440">
                  <c:v>49.472000000000001</c:v>
                </c:pt>
                <c:pt idx="441">
                  <c:v>49.360999999999997</c:v>
                </c:pt>
                <c:pt idx="442">
                  <c:v>49.512999999999998</c:v>
                </c:pt>
                <c:pt idx="443">
                  <c:v>49.710999999999999</c:v>
                </c:pt>
                <c:pt idx="444">
                  <c:v>49.615000000000002</c:v>
                </c:pt>
                <c:pt idx="445">
                  <c:v>49.88</c:v>
                </c:pt>
                <c:pt idx="446">
                  <c:v>49.938000000000002</c:v>
                </c:pt>
                <c:pt idx="447">
                  <c:v>49.948</c:v>
                </c:pt>
                <c:pt idx="448">
                  <c:v>49.677</c:v>
                </c:pt>
                <c:pt idx="449">
                  <c:v>49.639000000000003</c:v>
                </c:pt>
                <c:pt idx="450">
                  <c:v>51.692999999999998</c:v>
                </c:pt>
                <c:pt idx="451">
                  <c:v>52.14</c:v>
                </c:pt>
                <c:pt idx="452">
                  <c:v>52.433999999999997</c:v>
                </c:pt>
                <c:pt idx="453">
                  <c:v>52.332000000000001</c:v>
                </c:pt>
                <c:pt idx="454">
                  <c:v>52.44</c:v>
                </c:pt>
                <c:pt idx="455">
                  <c:v>52.921999999999997</c:v>
                </c:pt>
                <c:pt idx="456">
                  <c:v>53.173999999999999</c:v>
                </c:pt>
                <c:pt idx="457">
                  <c:v>53.176000000000002</c:v>
                </c:pt>
                <c:pt idx="458">
                  <c:v>53.261000000000003</c:v>
                </c:pt>
                <c:pt idx="459">
                  <c:v>53.191000000000003</c:v>
                </c:pt>
                <c:pt idx="460">
                  <c:v>53.405999999999999</c:v>
                </c:pt>
                <c:pt idx="461">
                  <c:v>53.377000000000002</c:v>
                </c:pt>
                <c:pt idx="462">
                  <c:v>53.021999999999998</c:v>
                </c:pt>
                <c:pt idx="463">
                  <c:v>53.28</c:v>
                </c:pt>
                <c:pt idx="464">
                  <c:v>53.280999999999999</c:v>
                </c:pt>
                <c:pt idx="465">
                  <c:v>53.308999999999997</c:v>
                </c:pt>
                <c:pt idx="466">
                  <c:v>53.5</c:v>
                </c:pt>
                <c:pt idx="467">
                  <c:v>53.472999999999999</c:v>
                </c:pt>
                <c:pt idx="468">
                  <c:v>53.398000000000003</c:v>
                </c:pt>
                <c:pt idx="469">
                  <c:v>53.451000000000001</c:v>
                </c:pt>
                <c:pt idx="470">
                  <c:v>53.573999999999998</c:v>
                </c:pt>
                <c:pt idx="471">
                  <c:v>53.368000000000002</c:v>
                </c:pt>
                <c:pt idx="472">
                  <c:v>53.357999999999997</c:v>
                </c:pt>
                <c:pt idx="473">
                  <c:v>52.969000000000001</c:v>
                </c:pt>
                <c:pt idx="474">
                  <c:v>52.975999999999999</c:v>
                </c:pt>
                <c:pt idx="475">
                  <c:v>52.85</c:v>
                </c:pt>
                <c:pt idx="476">
                  <c:v>52.96</c:v>
                </c:pt>
                <c:pt idx="477">
                  <c:v>52.9</c:v>
                </c:pt>
                <c:pt idx="478">
                  <c:v>52.518000000000001</c:v>
                </c:pt>
                <c:pt idx="479">
                  <c:v>52.469000000000001</c:v>
                </c:pt>
                <c:pt idx="480">
                  <c:v>52.454999999999998</c:v>
                </c:pt>
                <c:pt idx="481">
                  <c:v>52.701999999999998</c:v>
                </c:pt>
                <c:pt idx="482">
                  <c:v>52.673000000000002</c:v>
                </c:pt>
                <c:pt idx="483">
                  <c:v>52.536000000000001</c:v>
                </c:pt>
                <c:pt idx="484">
                  <c:v>51.616999999999997</c:v>
                </c:pt>
                <c:pt idx="485">
                  <c:v>51.734999999999999</c:v>
                </c:pt>
                <c:pt idx="486">
                  <c:v>51.576000000000001</c:v>
                </c:pt>
                <c:pt idx="487">
                  <c:v>51.591999999999999</c:v>
                </c:pt>
                <c:pt idx="488">
                  <c:v>51.662999999999997</c:v>
                </c:pt>
                <c:pt idx="489">
                  <c:v>51.637</c:v>
                </c:pt>
                <c:pt idx="490">
                  <c:v>51.933</c:v>
                </c:pt>
                <c:pt idx="491">
                  <c:v>51.805</c:v>
                </c:pt>
                <c:pt idx="492">
                  <c:v>51.942</c:v>
                </c:pt>
                <c:pt idx="493">
                  <c:v>51.887</c:v>
                </c:pt>
                <c:pt idx="494">
                  <c:v>51.6</c:v>
                </c:pt>
                <c:pt idx="495">
                  <c:v>51.66</c:v>
                </c:pt>
                <c:pt idx="496">
                  <c:v>51.271999999999998</c:v>
                </c:pt>
                <c:pt idx="497">
                  <c:v>51.316000000000003</c:v>
                </c:pt>
                <c:pt idx="498">
                  <c:v>51.34</c:v>
                </c:pt>
                <c:pt idx="499">
                  <c:v>51.612000000000002</c:v>
                </c:pt>
                <c:pt idx="500">
                  <c:v>51.69</c:v>
                </c:pt>
                <c:pt idx="501">
                  <c:v>51.204999999999998</c:v>
                </c:pt>
                <c:pt idx="502">
                  <c:v>51.031999999999996</c:v>
                </c:pt>
                <c:pt idx="503">
                  <c:v>51.192</c:v>
                </c:pt>
                <c:pt idx="504">
                  <c:v>51.274000000000001</c:v>
                </c:pt>
                <c:pt idx="505">
                  <c:v>51.081000000000003</c:v>
                </c:pt>
                <c:pt idx="506">
                  <c:v>51.075000000000003</c:v>
                </c:pt>
                <c:pt idx="507">
                  <c:v>50.798999999999999</c:v>
                </c:pt>
                <c:pt idx="508">
                  <c:v>50.716000000000001</c:v>
                </c:pt>
                <c:pt idx="509">
                  <c:v>50.756999999999998</c:v>
                </c:pt>
                <c:pt idx="510">
                  <c:v>50.808</c:v>
                </c:pt>
                <c:pt idx="511">
                  <c:v>50.814</c:v>
                </c:pt>
                <c:pt idx="512">
                  <c:v>50.447000000000003</c:v>
                </c:pt>
                <c:pt idx="513">
                  <c:v>50.487000000000002</c:v>
                </c:pt>
                <c:pt idx="514">
                  <c:v>50.411000000000001</c:v>
                </c:pt>
                <c:pt idx="515">
                  <c:v>50.44</c:v>
                </c:pt>
                <c:pt idx="516">
                  <c:v>50.506</c:v>
                </c:pt>
                <c:pt idx="517">
                  <c:v>50.305</c:v>
                </c:pt>
                <c:pt idx="518">
                  <c:v>50.485999999999997</c:v>
                </c:pt>
                <c:pt idx="519">
                  <c:v>50.497999999999998</c:v>
                </c:pt>
                <c:pt idx="520">
                  <c:v>50.414999999999999</c:v>
                </c:pt>
                <c:pt idx="521">
                  <c:v>50.695999999999998</c:v>
                </c:pt>
                <c:pt idx="522">
                  <c:v>50.838000000000001</c:v>
                </c:pt>
                <c:pt idx="523">
                  <c:v>50.628999999999998</c:v>
                </c:pt>
                <c:pt idx="524">
                  <c:v>49.878</c:v>
                </c:pt>
                <c:pt idx="525">
                  <c:v>49.808</c:v>
                </c:pt>
                <c:pt idx="526">
                  <c:v>49.850999999999999</c:v>
                </c:pt>
                <c:pt idx="527">
                  <c:v>49.923000000000002</c:v>
                </c:pt>
                <c:pt idx="528">
                  <c:v>49.716999999999999</c:v>
                </c:pt>
                <c:pt idx="529">
                  <c:v>49.875</c:v>
                </c:pt>
                <c:pt idx="530">
                  <c:v>50.131999999999998</c:v>
                </c:pt>
                <c:pt idx="531">
                  <c:v>50.021000000000001</c:v>
                </c:pt>
                <c:pt idx="532">
                  <c:v>50.145000000000003</c:v>
                </c:pt>
                <c:pt idx="533">
                  <c:v>50.033000000000001</c:v>
                </c:pt>
                <c:pt idx="534">
                  <c:v>50.076000000000001</c:v>
                </c:pt>
                <c:pt idx="535">
                  <c:v>50.076000000000001</c:v>
                </c:pt>
                <c:pt idx="536">
                  <c:v>50.287999999999997</c:v>
                </c:pt>
                <c:pt idx="537">
                  <c:v>50.302999999999997</c:v>
                </c:pt>
                <c:pt idx="538">
                  <c:v>50.622999999999998</c:v>
                </c:pt>
                <c:pt idx="539">
                  <c:v>50.530999999999999</c:v>
                </c:pt>
                <c:pt idx="540">
                  <c:v>50.54</c:v>
                </c:pt>
                <c:pt idx="541">
                  <c:v>50.542999999999999</c:v>
                </c:pt>
                <c:pt idx="542">
                  <c:v>50.551000000000002</c:v>
                </c:pt>
                <c:pt idx="543">
                  <c:v>50.536999999999999</c:v>
                </c:pt>
                <c:pt idx="544">
                  <c:v>50.579000000000001</c:v>
                </c:pt>
                <c:pt idx="545">
                  <c:v>50.725000000000001</c:v>
                </c:pt>
                <c:pt idx="546">
                  <c:v>50.49</c:v>
                </c:pt>
                <c:pt idx="547">
                  <c:v>50.125</c:v>
                </c:pt>
                <c:pt idx="548">
                  <c:v>50.064</c:v>
                </c:pt>
                <c:pt idx="549">
                  <c:v>50.048999999999999</c:v>
                </c:pt>
                <c:pt idx="550">
                  <c:v>50.341000000000001</c:v>
                </c:pt>
                <c:pt idx="551">
                  <c:v>50.1</c:v>
                </c:pt>
                <c:pt idx="552">
                  <c:v>50.192999999999998</c:v>
                </c:pt>
                <c:pt idx="553">
                  <c:v>50.338000000000001</c:v>
                </c:pt>
                <c:pt idx="554">
                  <c:v>50.323</c:v>
                </c:pt>
                <c:pt idx="555">
                  <c:v>49.462000000000003</c:v>
                </c:pt>
                <c:pt idx="556">
                  <c:v>49.491</c:v>
                </c:pt>
                <c:pt idx="557">
                  <c:v>50.216000000000001</c:v>
                </c:pt>
                <c:pt idx="558">
                  <c:v>49.817</c:v>
                </c:pt>
                <c:pt idx="559">
                  <c:v>50.542999999999999</c:v>
                </c:pt>
                <c:pt idx="560">
                  <c:v>50.412999999999997</c:v>
                </c:pt>
                <c:pt idx="561">
                  <c:v>49.805</c:v>
                </c:pt>
                <c:pt idx="562">
                  <c:v>49.74</c:v>
                </c:pt>
                <c:pt idx="563">
                  <c:v>49.960999999999999</c:v>
                </c:pt>
                <c:pt idx="564">
                  <c:v>49.847000000000001</c:v>
                </c:pt>
                <c:pt idx="565">
                  <c:v>49.777000000000001</c:v>
                </c:pt>
                <c:pt idx="566">
                  <c:v>49.942999999999998</c:v>
                </c:pt>
                <c:pt idx="567">
                  <c:v>49.98</c:v>
                </c:pt>
                <c:pt idx="568">
                  <c:v>49.905000000000001</c:v>
                </c:pt>
                <c:pt idx="569">
                  <c:v>49.906999999999996</c:v>
                </c:pt>
                <c:pt idx="570">
                  <c:v>49.765999999999998</c:v>
                </c:pt>
                <c:pt idx="571">
                  <c:v>50.432000000000002</c:v>
                </c:pt>
                <c:pt idx="572">
                  <c:v>50.31</c:v>
                </c:pt>
                <c:pt idx="573">
                  <c:v>50.539000000000001</c:v>
                </c:pt>
                <c:pt idx="574">
                  <c:v>50.506</c:v>
                </c:pt>
                <c:pt idx="575">
                  <c:v>50.283999999999999</c:v>
                </c:pt>
                <c:pt idx="576">
                  <c:v>50.12</c:v>
                </c:pt>
                <c:pt idx="577">
                  <c:v>50.118000000000002</c:v>
                </c:pt>
                <c:pt idx="578">
                  <c:v>49.807000000000002</c:v>
                </c:pt>
                <c:pt idx="579">
                  <c:v>49.847999999999999</c:v>
                </c:pt>
                <c:pt idx="580">
                  <c:v>49.677999999999997</c:v>
                </c:pt>
                <c:pt idx="581">
                  <c:v>49.664999999999999</c:v>
                </c:pt>
                <c:pt idx="582">
                  <c:v>49.661999999999999</c:v>
                </c:pt>
                <c:pt idx="583">
                  <c:v>49.665999999999997</c:v>
                </c:pt>
                <c:pt idx="584">
                  <c:v>49.698999999999998</c:v>
                </c:pt>
                <c:pt idx="585">
                  <c:v>49.725999999999999</c:v>
                </c:pt>
                <c:pt idx="586">
                  <c:v>49.731000000000002</c:v>
                </c:pt>
                <c:pt idx="587">
                  <c:v>49.468000000000004</c:v>
                </c:pt>
                <c:pt idx="588">
                  <c:v>49.834000000000003</c:v>
                </c:pt>
                <c:pt idx="589">
                  <c:v>49.776000000000003</c:v>
                </c:pt>
                <c:pt idx="590">
                  <c:v>49.694000000000003</c:v>
                </c:pt>
                <c:pt idx="591">
                  <c:v>49.707999999999998</c:v>
                </c:pt>
                <c:pt idx="592">
                  <c:v>49.706000000000003</c:v>
                </c:pt>
                <c:pt idx="593">
                  <c:v>49.936</c:v>
                </c:pt>
                <c:pt idx="594">
                  <c:v>49.661000000000001</c:v>
                </c:pt>
                <c:pt idx="595">
                  <c:v>49.685000000000002</c:v>
                </c:pt>
                <c:pt idx="596">
                  <c:v>49.686999999999998</c:v>
                </c:pt>
                <c:pt idx="597">
                  <c:v>49.741999999999997</c:v>
                </c:pt>
                <c:pt idx="598">
                  <c:v>49.692</c:v>
                </c:pt>
                <c:pt idx="599">
                  <c:v>49.44</c:v>
                </c:pt>
                <c:pt idx="600">
                  <c:v>49.354999999999997</c:v>
                </c:pt>
                <c:pt idx="601">
                  <c:v>49.34</c:v>
                </c:pt>
                <c:pt idx="602">
                  <c:v>49.399000000000001</c:v>
                </c:pt>
                <c:pt idx="603">
                  <c:v>49.274999999999999</c:v>
                </c:pt>
                <c:pt idx="604">
                  <c:v>49.334000000000003</c:v>
                </c:pt>
                <c:pt idx="605">
                  <c:v>49.594000000000001</c:v>
                </c:pt>
                <c:pt idx="606">
                  <c:v>49.55</c:v>
                </c:pt>
                <c:pt idx="607">
                  <c:v>49.488999999999997</c:v>
                </c:pt>
                <c:pt idx="608">
                  <c:v>49.156999999999996</c:v>
                </c:pt>
                <c:pt idx="609">
                  <c:v>49.17</c:v>
                </c:pt>
                <c:pt idx="610">
                  <c:v>49.216000000000001</c:v>
                </c:pt>
                <c:pt idx="611">
                  <c:v>49.305</c:v>
                </c:pt>
                <c:pt idx="612">
                  <c:v>49.332000000000001</c:v>
                </c:pt>
                <c:pt idx="613">
                  <c:v>49.308999999999997</c:v>
                </c:pt>
                <c:pt idx="614">
                  <c:v>49.331000000000003</c:v>
                </c:pt>
                <c:pt idx="615">
                  <c:v>49.095999999999997</c:v>
                </c:pt>
                <c:pt idx="616">
                  <c:v>49.206000000000003</c:v>
                </c:pt>
                <c:pt idx="617">
                  <c:v>49.161999999999999</c:v>
                </c:pt>
                <c:pt idx="618">
                  <c:v>48.981999999999999</c:v>
                </c:pt>
                <c:pt idx="619">
                  <c:v>49.194000000000003</c:v>
                </c:pt>
                <c:pt idx="620">
                  <c:v>49.101999999999997</c:v>
                </c:pt>
                <c:pt idx="621">
                  <c:v>49.058</c:v>
                </c:pt>
                <c:pt idx="622">
                  <c:v>49.944000000000003</c:v>
                </c:pt>
                <c:pt idx="623">
                  <c:v>49.62</c:v>
                </c:pt>
                <c:pt idx="624">
                  <c:v>49.658000000000001</c:v>
                </c:pt>
                <c:pt idx="625">
                  <c:v>49.670999999999999</c:v>
                </c:pt>
                <c:pt idx="626">
                  <c:v>49.496000000000002</c:v>
                </c:pt>
                <c:pt idx="627">
                  <c:v>49.453000000000003</c:v>
                </c:pt>
                <c:pt idx="628">
                  <c:v>49.283000000000001</c:v>
                </c:pt>
                <c:pt idx="629">
                  <c:v>49.238</c:v>
                </c:pt>
                <c:pt idx="630">
                  <c:v>49.116</c:v>
                </c:pt>
                <c:pt idx="631">
                  <c:v>49.097000000000001</c:v>
                </c:pt>
                <c:pt idx="632">
                  <c:v>49.368000000000002</c:v>
                </c:pt>
                <c:pt idx="633">
                  <c:v>49.353999999999999</c:v>
                </c:pt>
                <c:pt idx="634">
                  <c:v>49.308999999999997</c:v>
                </c:pt>
                <c:pt idx="635">
                  <c:v>48.728999999999999</c:v>
                </c:pt>
                <c:pt idx="636">
                  <c:v>48.841999999999999</c:v>
                </c:pt>
                <c:pt idx="637">
                  <c:v>48.905999999999999</c:v>
                </c:pt>
                <c:pt idx="638">
                  <c:v>48.95</c:v>
                </c:pt>
                <c:pt idx="639">
                  <c:v>49.075000000000003</c:v>
                </c:pt>
                <c:pt idx="640">
                  <c:v>49.048999999999999</c:v>
                </c:pt>
                <c:pt idx="641">
                  <c:v>49.161999999999999</c:v>
                </c:pt>
                <c:pt idx="642">
                  <c:v>49.38</c:v>
                </c:pt>
                <c:pt idx="643">
                  <c:v>49.322000000000003</c:v>
                </c:pt>
                <c:pt idx="644">
                  <c:v>49.253</c:v>
                </c:pt>
                <c:pt idx="645">
                  <c:v>49.311999999999998</c:v>
                </c:pt>
                <c:pt idx="646">
                  <c:v>49.415999999999997</c:v>
                </c:pt>
                <c:pt idx="647">
                  <c:v>49.314</c:v>
                </c:pt>
                <c:pt idx="648">
                  <c:v>49.459000000000003</c:v>
                </c:pt>
                <c:pt idx="649">
                  <c:v>49.188000000000002</c:v>
                </c:pt>
                <c:pt idx="650">
                  <c:v>49.256</c:v>
                </c:pt>
                <c:pt idx="651">
                  <c:v>49.22</c:v>
                </c:pt>
                <c:pt idx="652">
                  <c:v>49.203000000000003</c:v>
                </c:pt>
                <c:pt idx="653">
                  <c:v>49.152999999999999</c:v>
                </c:pt>
                <c:pt idx="654">
                  <c:v>49.201999999999998</c:v>
                </c:pt>
                <c:pt idx="655">
                  <c:v>49.677999999999997</c:v>
                </c:pt>
                <c:pt idx="656">
                  <c:v>49.661999999999999</c:v>
                </c:pt>
                <c:pt idx="657">
                  <c:v>49.722000000000001</c:v>
                </c:pt>
                <c:pt idx="658">
                  <c:v>49.576000000000001</c:v>
                </c:pt>
                <c:pt idx="659">
                  <c:v>49.670999999999999</c:v>
                </c:pt>
                <c:pt idx="660">
                  <c:v>49.674999999999997</c:v>
                </c:pt>
                <c:pt idx="661">
                  <c:v>49.789000000000001</c:v>
                </c:pt>
                <c:pt idx="662">
                  <c:v>49.938000000000002</c:v>
                </c:pt>
                <c:pt idx="663">
                  <c:v>50.05</c:v>
                </c:pt>
                <c:pt idx="664">
                  <c:v>50.113</c:v>
                </c:pt>
                <c:pt idx="665">
                  <c:v>50.067</c:v>
                </c:pt>
                <c:pt idx="666">
                  <c:v>50.133000000000003</c:v>
                </c:pt>
                <c:pt idx="667">
                  <c:v>50.186</c:v>
                </c:pt>
                <c:pt idx="668">
                  <c:v>50.081000000000003</c:v>
                </c:pt>
                <c:pt idx="669">
                  <c:v>50.418999999999997</c:v>
                </c:pt>
                <c:pt idx="670">
                  <c:v>50.347000000000001</c:v>
                </c:pt>
                <c:pt idx="671">
                  <c:v>50.372999999999998</c:v>
                </c:pt>
                <c:pt idx="672">
                  <c:v>50.601999999999997</c:v>
                </c:pt>
                <c:pt idx="673">
                  <c:v>50.634999999999998</c:v>
                </c:pt>
                <c:pt idx="674">
                  <c:v>50.292999999999999</c:v>
                </c:pt>
                <c:pt idx="675">
                  <c:v>50.448</c:v>
                </c:pt>
                <c:pt idx="676">
                  <c:v>50.412999999999997</c:v>
                </c:pt>
                <c:pt idx="677">
                  <c:v>50.621000000000002</c:v>
                </c:pt>
                <c:pt idx="678">
                  <c:v>50.265000000000001</c:v>
                </c:pt>
                <c:pt idx="679">
                  <c:v>50.561</c:v>
                </c:pt>
                <c:pt idx="680">
                  <c:v>50.600999999999999</c:v>
                </c:pt>
                <c:pt idx="681">
                  <c:v>50.664000000000001</c:v>
                </c:pt>
                <c:pt idx="682">
                  <c:v>51.018000000000001</c:v>
                </c:pt>
                <c:pt idx="683">
                  <c:v>51.552999999999997</c:v>
                </c:pt>
                <c:pt idx="684">
                  <c:v>51.845999999999997</c:v>
                </c:pt>
                <c:pt idx="685">
                  <c:v>52.188000000000002</c:v>
                </c:pt>
                <c:pt idx="686">
                  <c:v>52.171999999999997</c:v>
                </c:pt>
                <c:pt idx="687">
                  <c:v>52.6</c:v>
                </c:pt>
                <c:pt idx="688">
                  <c:v>52.781999999999996</c:v>
                </c:pt>
                <c:pt idx="689">
                  <c:v>52.935000000000002</c:v>
                </c:pt>
                <c:pt idx="690">
                  <c:v>52.723999999999997</c:v>
                </c:pt>
                <c:pt idx="691">
                  <c:v>52.331000000000003</c:v>
                </c:pt>
                <c:pt idx="692">
                  <c:v>52.517000000000003</c:v>
                </c:pt>
                <c:pt idx="693">
                  <c:v>52.587000000000003</c:v>
                </c:pt>
                <c:pt idx="694">
                  <c:v>52.56</c:v>
                </c:pt>
                <c:pt idx="695">
                  <c:v>52.521000000000001</c:v>
                </c:pt>
                <c:pt idx="696">
                  <c:v>52.774999999999999</c:v>
                </c:pt>
                <c:pt idx="697">
                  <c:v>53.35</c:v>
                </c:pt>
                <c:pt idx="698">
                  <c:v>53.186999999999998</c:v>
                </c:pt>
                <c:pt idx="699">
                  <c:v>53.002000000000002</c:v>
                </c:pt>
                <c:pt idx="700">
                  <c:v>52.962000000000003</c:v>
                </c:pt>
                <c:pt idx="701">
                  <c:v>53.168999999999997</c:v>
                </c:pt>
                <c:pt idx="702">
                  <c:v>53.107999999999997</c:v>
                </c:pt>
                <c:pt idx="703">
                  <c:v>53.106999999999999</c:v>
                </c:pt>
                <c:pt idx="704">
                  <c:v>53.246000000000002</c:v>
                </c:pt>
                <c:pt idx="705">
                  <c:v>53.139000000000003</c:v>
                </c:pt>
                <c:pt idx="706">
                  <c:v>52.968000000000004</c:v>
                </c:pt>
                <c:pt idx="707">
                  <c:v>53.481000000000002</c:v>
                </c:pt>
                <c:pt idx="708">
                  <c:v>53.44</c:v>
                </c:pt>
                <c:pt idx="709">
                  <c:v>53.991999999999997</c:v>
                </c:pt>
                <c:pt idx="710">
                  <c:v>54.021999999999998</c:v>
                </c:pt>
                <c:pt idx="711">
                  <c:v>54.231000000000002</c:v>
                </c:pt>
                <c:pt idx="712">
                  <c:v>54.183</c:v>
                </c:pt>
                <c:pt idx="713">
                  <c:v>54.893999999999998</c:v>
                </c:pt>
                <c:pt idx="714">
                  <c:v>55.642000000000003</c:v>
                </c:pt>
                <c:pt idx="715">
                  <c:v>55.563000000000002</c:v>
                </c:pt>
                <c:pt idx="716">
                  <c:v>56.058999999999997</c:v>
                </c:pt>
                <c:pt idx="717">
                  <c:v>56.054000000000002</c:v>
                </c:pt>
                <c:pt idx="718">
                  <c:v>56.798999999999999</c:v>
                </c:pt>
                <c:pt idx="719">
                  <c:v>57.045999999999999</c:v>
                </c:pt>
                <c:pt idx="720">
                  <c:v>57.06</c:v>
                </c:pt>
                <c:pt idx="721">
                  <c:v>57.924999999999997</c:v>
                </c:pt>
                <c:pt idx="722">
                  <c:v>57.87</c:v>
                </c:pt>
                <c:pt idx="723">
                  <c:v>57.906999999999996</c:v>
                </c:pt>
                <c:pt idx="724">
                  <c:v>58.4</c:v>
                </c:pt>
                <c:pt idx="725">
                  <c:v>58.651000000000003</c:v>
                </c:pt>
                <c:pt idx="726">
                  <c:v>58.601999999999997</c:v>
                </c:pt>
                <c:pt idx="727">
                  <c:v>59.01</c:v>
                </c:pt>
                <c:pt idx="728">
                  <c:v>59.017000000000003</c:v>
                </c:pt>
                <c:pt idx="729">
                  <c:v>60.155000000000001</c:v>
                </c:pt>
                <c:pt idx="730">
                  <c:v>60.064</c:v>
                </c:pt>
                <c:pt idx="731">
                  <c:v>60.273000000000003</c:v>
                </c:pt>
                <c:pt idx="732">
                  <c:v>60.856999999999999</c:v>
                </c:pt>
                <c:pt idx="733">
                  <c:v>61.795000000000002</c:v>
                </c:pt>
                <c:pt idx="734">
                  <c:v>62.08</c:v>
                </c:pt>
                <c:pt idx="735">
                  <c:v>62.674999999999997</c:v>
                </c:pt>
                <c:pt idx="736">
                  <c:v>63.064</c:v>
                </c:pt>
                <c:pt idx="737">
                  <c:v>63.427999999999997</c:v>
                </c:pt>
                <c:pt idx="738">
                  <c:v>63.26</c:v>
                </c:pt>
                <c:pt idx="739">
                  <c:v>63.192999999999998</c:v>
                </c:pt>
                <c:pt idx="740">
                  <c:v>63.435000000000002</c:v>
                </c:pt>
                <c:pt idx="741">
                  <c:v>63.462000000000003</c:v>
                </c:pt>
                <c:pt idx="742">
                  <c:v>62.67</c:v>
                </c:pt>
                <c:pt idx="743">
                  <c:v>62.414999999999999</c:v>
                </c:pt>
                <c:pt idx="744">
                  <c:v>62.213000000000001</c:v>
                </c:pt>
                <c:pt idx="745">
                  <c:v>61.987000000000002</c:v>
                </c:pt>
                <c:pt idx="746">
                  <c:v>61.936</c:v>
                </c:pt>
                <c:pt idx="747">
                  <c:v>61.789000000000001</c:v>
                </c:pt>
                <c:pt idx="748">
                  <c:v>61.856000000000002</c:v>
                </c:pt>
                <c:pt idx="749">
                  <c:v>61.856000000000002</c:v>
                </c:pt>
                <c:pt idx="750">
                  <c:v>61.96</c:v>
                </c:pt>
                <c:pt idx="751">
                  <c:v>61.857999999999997</c:v>
                </c:pt>
                <c:pt idx="752">
                  <c:v>61.697000000000003</c:v>
                </c:pt>
                <c:pt idx="753">
                  <c:v>61.712000000000003</c:v>
                </c:pt>
                <c:pt idx="754">
                  <c:v>61.683</c:v>
                </c:pt>
                <c:pt idx="755">
                  <c:v>61.668999999999997</c:v>
                </c:pt>
                <c:pt idx="756">
                  <c:v>61.801000000000002</c:v>
                </c:pt>
                <c:pt idx="757">
                  <c:v>61.917999999999999</c:v>
                </c:pt>
                <c:pt idx="758">
                  <c:v>61.860999999999997</c:v>
                </c:pt>
                <c:pt idx="759">
                  <c:v>61.828000000000003</c:v>
                </c:pt>
                <c:pt idx="760">
                  <c:v>61.296999999999997</c:v>
                </c:pt>
                <c:pt idx="761">
                  <c:v>61.537999999999997</c:v>
                </c:pt>
                <c:pt idx="762">
                  <c:v>61.695</c:v>
                </c:pt>
                <c:pt idx="763">
                  <c:v>61.84</c:v>
                </c:pt>
                <c:pt idx="764">
                  <c:v>61.899000000000001</c:v>
                </c:pt>
                <c:pt idx="765">
                  <c:v>61.762</c:v>
                </c:pt>
                <c:pt idx="766">
                  <c:v>61.677999999999997</c:v>
                </c:pt>
                <c:pt idx="767">
                  <c:v>61.655999999999999</c:v>
                </c:pt>
                <c:pt idx="768">
                  <c:v>61.6</c:v>
                </c:pt>
                <c:pt idx="769">
                  <c:v>61.531999999999996</c:v>
                </c:pt>
                <c:pt idx="770">
                  <c:v>61.591000000000001</c:v>
                </c:pt>
                <c:pt idx="771">
                  <c:v>61.542999999999999</c:v>
                </c:pt>
                <c:pt idx="772">
                  <c:v>61.585000000000001</c:v>
                </c:pt>
                <c:pt idx="773">
                  <c:v>61.707999999999998</c:v>
                </c:pt>
                <c:pt idx="774">
                  <c:v>61.448999999999998</c:v>
                </c:pt>
                <c:pt idx="775">
                  <c:v>61.149000000000001</c:v>
                </c:pt>
                <c:pt idx="776">
                  <c:v>61.22</c:v>
                </c:pt>
                <c:pt idx="777">
                  <c:v>61.292000000000002</c:v>
                </c:pt>
                <c:pt idx="778">
                  <c:v>61.2</c:v>
                </c:pt>
                <c:pt idx="779">
                  <c:v>60.969000000000001</c:v>
                </c:pt>
                <c:pt idx="780">
                  <c:v>60.692999999999998</c:v>
                </c:pt>
                <c:pt idx="781">
                  <c:v>60.741</c:v>
                </c:pt>
                <c:pt idx="782">
                  <c:v>61.186</c:v>
                </c:pt>
                <c:pt idx="783">
                  <c:v>61.347000000000001</c:v>
                </c:pt>
                <c:pt idx="784">
                  <c:v>61.222999999999999</c:v>
                </c:pt>
                <c:pt idx="785">
                  <c:v>61.045000000000002</c:v>
                </c:pt>
                <c:pt idx="786">
                  <c:v>61.145000000000003</c:v>
                </c:pt>
                <c:pt idx="787">
                  <c:v>61.158999999999999</c:v>
                </c:pt>
                <c:pt idx="788">
                  <c:v>61.179000000000002</c:v>
                </c:pt>
                <c:pt idx="789">
                  <c:v>61.161000000000001</c:v>
                </c:pt>
                <c:pt idx="790">
                  <c:v>60.988999999999997</c:v>
                </c:pt>
                <c:pt idx="791">
                  <c:v>60.709000000000003</c:v>
                </c:pt>
                <c:pt idx="792">
                  <c:v>60.606000000000002</c:v>
                </c:pt>
                <c:pt idx="793">
                  <c:v>61.256999999999998</c:v>
                </c:pt>
                <c:pt idx="794">
                  <c:v>61.167000000000002</c:v>
                </c:pt>
                <c:pt idx="795">
                  <c:v>61.292999999999999</c:v>
                </c:pt>
                <c:pt idx="796">
                  <c:v>61.308999999999997</c:v>
                </c:pt>
                <c:pt idx="797">
                  <c:v>61.16</c:v>
                </c:pt>
                <c:pt idx="798">
                  <c:v>61.17</c:v>
                </c:pt>
                <c:pt idx="799">
                  <c:v>60.921999999999997</c:v>
                </c:pt>
                <c:pt idx="800">
                  <c:v>60.896999999999998</c:v>
                </c:pt>
                <c:pt idx="801">
                  <c:v>60.786000000000001</c:v>
                </c:pt>
                <c:pt idx="802">
                  <c:v>60.908999999999999</c:v>
                </c:pt>
                <c:pt idx="803">
                  <c:v>60.841999999999999</c:v>
                </c:pt>
                <c:pt idx="804">
                  <c:v>59.451000000000001</c:v>
                </c:pt>
                <c:pt idx="805">
                  <c:v>59.238999999999997</c:v>
                </c:pt>
                <c:pt idx="806">
                  <c:v>59.371000000000002</c:v>
                </c:pt>
                <c:pt idx="807">
                  <c:v>59.347000000000001</c:v>
                </c:pt>
                <c:pt idx="808">
                  <c:v>59.290999999999997</c:v>
                </c:pt>
                <c:pt idx="809">
                  <c:v>59.424999999999997</c:v>
                </c:pt>
                <c:pt idx="810">
                  <c:v>60.093000000000004</c:v>
                </c:pt>
                <c:pt idx="811">
                  <c:v>59.896999999999998</c:v>
                </c:pt>
                <c:pt idx="812">
                  <c:v>59.887</c:v>
                </c:pt>
                <c:pt idx="813">
                  <c:v>59.884999999999998</c:v>
                </c:pt>
                <c:pt idx="814">
                  <c:v>59.563000000000002</c:v>
                </c:pt>
                <c:pt idx="815">
                  <c:v>59.497999999999998</c:v>
                </c:pt>
                <c:pt idx="816">
                  <c:v>59.348999999999997</c:v>
                </c:pt>
                <c:pt idx="817">
                  <c:v>59.313000000000002</c:v>
                </c:pt>
                <c:pt idx="818">
                  <c:v>59.381</c:v>
                </c:pt>
                <c:pt idx="819">
                  <c:v>59.414000000000001</c:v>
                </c:pt>
                <c:pt idx="820">
                  <c:v>59.595999999999997</c:v>
                </c:pt>
                <c:pt idx="821">
                  <c:v>59.85</c:v>
                </c:pt>
                <c:pt idx="822">
                  <c:v>59.588999999999999</c:v>
                </c:pt>
                <c:pt idx="823">
                  <c:v>59.567999999999998</c:v>
                </c:pt>
                <c:pt idx="824">
                  <c:v>59.496000000000002</c:v>
                </c:pt>
                <c:pt idx="825">
                  <c:v>59.530999999999999</c:v>
                </c:pt>
                <c:pt idx="826">
                  <c:v>59.488</c:v>
                </c:pt>
                <c:pt idx="827">
                  <c:v>59.639000000000003</c:v>
                </c:pt>
                <c:pt idx="828">
                  <c:v>59.761000000000003</c:v>
                </c:pt>
                <c:pt idx="829">
                  <c:v>54.637999999999998</c:v>
                </c:pt>
                <c:pt idx="830">
                  <c:v>54.667999999999999</c:v>
                </c:pt>
                <c:pt idx="831">
                  <c:v>54.57</c:v>
                </c:pt>
                <c:pt idx="832">
                  <c:v>54.625</c:v>
                </c:pt>
                <c:pt idx="833">
                  <c:v>54.72</c:v>
                </c:pt>
                <c:pt idx="834">
                  <c:v>54.688000000000002</c:v>
                </c:pt>
                <c:pt idx="835">
                  <c:v>54.753999999999998</c:v>
                </c:pt>
                <c:pt idx="836">
                  <c:v>54.796999999999997</c:v>
                </c:pt>
                <c:pt idx="837">
                  <c:v>55.012999999999998</c:v>
                </c:pt>
                <c:pt idx="838">
                  <c:v>54.779000000000003</c:v>
                </c:pt>
                <c:pt idx="839">
                  <c:v>54.662999999999997</c:v>
                </c:pt>
                <c:pt idx="840">
                  <c:v>54.664999999999999</c:v>
                </c:pt>
                <c:pt idx="841">
                  <c:v>54.704999999999998</c:v>
                </c:pt>
                <c:pt idx="842">
                  <c:v>54.755000000000003</c:v>
                </c:pt>
                <c:pt idx="843">
                  <c:v>54.875</c:v>
                </c:pt>
                <c:pt idx="844">
                  <c:v>54.911000000000001</c:v>
                </c:pt>
                <c:pt idx="845">
                  <c:v>54.835999999999999</c:v>
                </c:pt>
                <c:pt idx="846">
                  <c:v>54.906999999999996</c:v>
                </c:pt>
                <c:pt idx="847">
                  <c:v>54.755000000000003</c:v>
                </c:pt>
                <c:pt idx="848">
                  <c:v>54.677999999999997</c:v>
                </c:pt>
                <c:pt idx="849">
                  <c:v>54.716999999999999</c:v>
                </c:pt>
                <c:pt idx="850">
                  <c:v>54.817</c:v>
                </c:pt>
                <c:pt idx="851">
                  <c:v>54.853000000000002</c:v>
                </c:pt>
                <c:pt idx="852">
                  <c:v>54.884999999999998</c:v>
                </c:pt>
                <c:pt idx="853">
                  <c:v>54.941000000000003</c:v>
                </c:pt>
                <c:pt idx="854">
                  <c:v>54.866999999999997</c:v>
                </c:pt>
                <c:pt idx="855">
                  <c:v>54.798000000000002</c:v>
                </c:pt>
                <c:pt idx="856">
                  <c:v>54.808</c:v>
                </c:pt>
                <c:pt idx="857">
                  <c:v>55.076000000000001</c:v>
                </c:pt>
                <c:pt idx="858">
                  <c:v>55.301000000000002</c:v>
                </c:pt>
                <c:pt idx="859">
                  <c:v>55.408000000000001</c:v>
                </c:pt>
                <c:pt idx="860">
                  <c:v>55.442</c:v>
                </c:pt>
                <c:pt idx="861">
                  <c:v>55.259</c:v>
                </c:pt>
                <c:pt idx="862">
                  <c:v>55.283000000000001</c:v>
                </c:pt>
                <c:pt idx="863">
                  <c:v>55.314999999999998</c:v>
                </c:pt>
                <c:pt idx="864">
                  <c:v>55.128999999999998</c:v>
                </c:pt>
                <c:pt idx="865">
                  <c:v>56.154000000000003</c:v>
                </c:pt>
                <c:pt idx="866">
                  <c:v>56.168999999999997</c:v>
                </c:pt>
                <c:pt idx="867">
                  <c:v>55.968000000000004</c:v>
                </c:pt>
                <c:pt idx="868">
                  <c:v>55.97</c:v>
                </c:pt>
                <c:pt idx="869">
                  <c:v>55.863</c:v>
                </c:pt>
                <c:pt idx="870">
                  <c:v>55.798000000000002</c:v>
                </c:pt>
                <c:pt idx="871">
                  <c:v>55.993000000000002</c:v>
                </c:pt>
                <c:pt idx="872">
                  <c:v>55.878</c:v>
                </c:pt>
                <c:pt idx="873">
                  <c:v>55.710999999999999</c:v>
                </c:pt>
                <c:pt idx="874">
                  <c:v>57.194000000000003</c:v>
                </c:pt>
                <c:pt idx="875">
                  <c:v>57.058</c:v>
                </c:pt>
                <c:pt idx="876">
                  <c:v>57.07</c:v>
                </c:pt>
                <c:pt idx="877">
                  <c:v>57.042999999999999</c:v>
                </c:pt>
                <c:pt idx="878">
                  <c:v>57.008000000000003</c:v>
                </c:pt>
                <c:pt idx="879">
                  <c:v>56.85</c:v>
                </c:pt>
                <c:pt idx="880">
                  <c:v>56.854999999999997</c:v>
                </c:pt>
                <c:pt idx="881">
                  <c:v>56.898000000000003</c:v>
                </c:pt>
                <c:pt idx="882">
                  <c:v>57.466999999999999</c:v>
                </c:pt>
                <c:pt idx="883">
                  <c:v>57.378</c:v>
                </c:pt>
                <c:pt idx="884">
                  <c:v>57.311</c:v>
                </c:pt>
                <c:pt idx="885">
                  <c:v>57.204999999999998</c:v>
                </c:pt>
                <c:pt idx="886">
                  <c:v>57.713999999999999</c:v>
                </c:pt>
                <c:pt idx="887">
                  <c:v>57.984000000000002</c:v>
                </c:pt>
                <c:pt idx="888">
                  <c:v>58.017000000000003</c:v>
                </c:pt>
                <c:pt idx="889">
                  <c:v>58.1</c:v>
                </c:pt>
                <c:pt idx="890">
                  <c:v>58.396000000000001</c:v>
                </c:pt>
                <c:pt idx="891">
                  <c:v>58.491</c:v>
                </c:pt>
                <c:pt idx="892">
                  <c:v>58.628</c:v>
                </c:pt>
                <c:pt idx="893">
                  <c:v>59.491999999999997</c:v>
                </c:pt>
                <c:pt idx="894">
                  <c:v>59.677</c:v>
                </c:pt>
                <c:pt idx="895">
                  <c:v>59.683999999999997</c:v>
                </c:pt>
                <c:pt idx="896">
                  <c:v>59.81</c:v>
                </c:pt>
                <c:pt idx="897">
                  <c:v>60.13</c:v>
                </c:pt>
                <c:pt idx="898">
                  <c:v>60.244999999999997</c:v>
                </c:pt>
                <c:pt idx="899">
                  <c:v>60.45</c:v>
                </c:pt>
                <c:pt idx="900">
                  <c:v>60.344999999999999</c:v>
                </c:pt>
                <c:pt idx="901">
                  <c:v>60.405999999999999</c:v>
                </c:pt>
                <c:pt idx="902">
                  <c:v>60.848999999999997</c:v>
                </c:pt>
                <c:pt idx="903">
                  <c:v>61.072000000000003</c:v>
                </c:pt>
                <c:pt idx="904">
                  <c:v>61.298999999999999</c:v>
                </c:pt>
                <c:pt idx="905">
                  <c:v>61.540999999999997</c:v>
                </c:pt>
                <c:pt idx="906">
                  <c:v>61.524000000000001</c:v>
                </c:pt>
                <c:pt idx="907">
                  <c:v>61.798000000000002</c:v>
                </c:pt>
                <c:pt idx="908">
                  <c:v>62.253</c:v>
                </c:pt>
                <c:pt idx="909">
                  <c:v>62.936999999999998</c:v>
                </c:pt>
                <c:pt idx="910">
                  <c:v>63.170999999999999</c:v>
                </c:pt>
                <c:pt idx="911">
                  <c:v>63.494</c:v>
                </c:pt>
                <c:pt idx="912">
                  <c:v>63.564</c:v>
                </c:pt>
                <c:pt idx="913">
                  <c:v>63.658999999999999</c:v>
                </c:pt>
                <c:pt idx="914">
                  <c:v>63.655000000000001</c:v>
                </c:pt>
                <c:pt idx="915">
                  <c:v>63.747999999999998</c:v>
                </c:pt>
                <c:pt idx="916">
                  <c:v>64.126000000000005</c:v>
                </c:pt>
                <c:pt idx="917">
                  <c:v>64.084000000000003</c:v>
                </c:pt>
                <c:pt idx="918">
                  <c:v>64.277000000000001</c:v>
                </c:pt>
                <c:pt idx="919">
                  <c:v>64.644000000000005</c:v>
                </c:pt>
                <c:pt idx="920">
                  <c:v>64.710999999999999</c:v>
                </c:pt>
                <c:pt idx="921">
                  <c:v>65.194000000000003</c:v>
                </c:pt>
                <c:pt idx="922">
                  <c:v>65.858000000000004</c:v>
                </c:pt>
                <c:pt idx="923">
                  <c:v>66.34</c:v>
                </c:pt>
                <c:pt idx="924">
                  <c:v>66.661000000000001</c:v>
                </c:pt>
                <c:pt idx="925">
                  <c:v>66.727000000000004</c:v>
                </c:pt>
                <c:pt idx="926">
                  <c:v>67.061999999999998</c:v>
                </c:pt>
                <c:pt idx="927">
                  <c:v>66.963999999999999</c:v>
                </c:pt>
                <c:pt idx="928">
                  <c:v>67.302999999999997</c:v>
                </c:pt>
                <c:pt idx="929">
                  <c:v>67.745999999999995</c:v>
                </c:pt>
                <c:pt idx="930">
                  <c:v>67.887</c:v>
                </c:pt>
                <c:pt idx="931">
                  <c:v>68.173000000000002</c:v>
                </c:pt>
                <c:pt idx="932">
                  <c:v>67.951999999999998</c:v>
                </c:pt>
                <c:pt idx="933">
                  <c:v>67.935000000000002</c:v>
                </c:pt>
                <c:pt idx="934">
                  <c:v>66.444999999999993</c:v>
                </c:pt>
                <c:pt idx="935">
                  <c:v>53.247</c:v>
                </c:pt>
                <c:pt idx="936">
                  <c:v>53.237000000000002</c:v>
                </c:pt>
                <c:pt idx="937">
                  <c:v>53.533000000000001</c:v>
                </c:pt>
                <c:pt idx="938">
                  <c:v>53.743000000000002</c:v>
                </c:pt>
                <c:pt idx="939">
                  <c:v>53.776000000000003</c:v>
                </c:pt>
                <c:pt idx="940">
                  <c:v>53.798999999999999</c:v>
                </c:pt>
                <c:pt idx="941">
                  <c:v>53.804000000000002</c:v>
                </c:pt>
                <c:pt idx="942">
                  <c:v>54.136000000000003</c:v>
                </c:pt>
                <c:pt idx="943">
                  <c:v>54.451000000000001</c:v>
                </c:pt>
                <c:pt idx="944">
                  <c:v>54.543999999999997</c:v>
                </c:pt>
                <c:pt idx="945">
                  <c:v>54.878999999999998</c:v>
                </c:pt>
                <c:pt idx="946">
                  <c:v>54.984999999999999</c:v>
                </c:pt>
                <c:pt idx="947">
                  <c:v>55.131</c:v>
                </c:pt>
                <c:pt idx="948">
                  <c:v>55.408000000000001</c:v>
                </c:pt>
                <c:pt idx="949">
                  <c:v>55.548000000000002</c:v>
                </c:pt>
                <c:pt idx="950">
                  <c:v>55.689</c:v>
                </c:pt>
                <c:pt idx="951">
                  <c:v>55.643000000000001</c:v>
                </c:pt>
                <c:pt idx="952">
                  <c:v>55.7</c:v>
                </c:pt>
                <c:pt idx="953">
                  <c:v>56.917000000000002</c:v>
                </c:pt>
                <c:pt idx="954">
                  <c:v>56.948999999999998</c:v>
                </c:pt>
                <c:pt idx="955">
                  <c:v>56.981999999999999</c:v>
                </c:pt>
                <c:pt idx="956">
                  <c:v>57.168999999999997</c:v>
                </c:pt>
                <c:pt idx="957">
                  <c:v>57.113999999999997</c:v>
                </c:pt>
                <c:pt idx="958">
                  <c:v>57.093000000000004</c:v>
                </c:pt>
                <c:pt idx="959">
                  <c:v>57.026000000000003</c:v>
                </c:pt>
                <c:pt idx="960">
                  <c:v>56.777999999999999</c:v>
                </c:pt>
                <c:pt idx="961">
                  <c:v>56.881</c:v>
                </c:pt>
                <c:pt idx="962">
                  <c:v>56.923999999999999</c:v>
                </c:pt>
                <c:pt idx="963">
                  <c:v>56.787999999999997</c:v>
                </c:pt>
                <c:pt idx="964">
                  <c:v>56.603999999999999</c:v>
                </c:pt>
                <c:pt idx="965">
                  <c:v>56.954999999999998</c:v>
                </c:pt>
                <c:pt idx="966">
                  <c:v>56.868000000000002</c:v>
                </c:pt>
                <c:pt idx="967">
                  <c:v>57.030999999999999</c:v>
                </c:pt>
                <c:pt idx="968">
                  <c:v>56.99</c:v>
                </c:pt>
                <c:pt idx="969">
                  <c:v>57.152999999999999</c:v>
                </c:pt>
                <c:pt idx="970">
                  <c:v>57.15</c:v>
                </c:pt>
                <c:pt idx="971">
                  <c:v>57.186999999999998</c:v>
                </c:pt>
                <c:pt idx="972">
                  <c:v>56.932000000000002</c:v>
                </c:pt>
                <c:pt idx="973">
                  <c:v>56.97</c:v>
                </c:pt>
                <c:pt idx="974">
                  <c:v>57.082999999999998</c:v>
                </c:pt>
                <c:pt idx="975">
                  <c:v>57.210999999999999</c:v>
                </c:pt>
                <c:pt idx="976">
                  <c:v>57.27</c:v>
                </c:pt>
                <c:pt idx="977">
                  <c:v>57.643999999999998</c:v>
                </c:pt>
                <c:pt idx="978">
                  <c:v>57.747999999999998</c:v>
                </c:pt>
                <c:pt idx="979">
                  <c:v>57.609000000000002</c:v>
                </c:pt>
                <c:pt idx="980">
                  <c:v>57.414999999999999</c:v>
                </c:pt>
                <c:pt idx="981">
                  <c:v>57.317</c:v>
                </c:pt>
                <c:pt idx="982">
                  <c:v>57.622</c:v>
                </c:pt>
                <c:pt idx="983">
                  <c:v>57.887999999999998</c:v>
                </c:pt>
                <c:pt idx="984">
                  <c:v>57.823999999999998</c:v>
                </c:pt>
                <c:pt idx="985">
                  <c:v>57.819000000000003</c:v>
                </c:pt>
                <c:pt idx="986">
                  <c:v>57.750999999999998</c:v>
                </c:pt>
                <c:pt idx="987">
                  <c:v>57.573</c:v>
                </c:pt>
                <c:pt idx="988">
                  <c:v>57.362000000000002</c:v>
                </c:pt>
                <c:pt idx="989">
                  <c:v>57.673999999999999</c:v>
                </c:pt>
                <c:pt idx="990">
                  <c:v>58.168999999999997</c:v>
                </c:pt>
                <c:pt idx="991">
                  <c:v>58.128</c:v>
                </c:pt>
                <c:pt idx="992">
                  <c:v>58.53</c:v>
                </c:pt>
                <c:pt idx="993">
                  <c:v>58.850999999999999</c:v>
                </c:pt>
                <c:pt idx="994">
                  <c:v>59.033999999999999</c:v>
                </c:pt>
                <c:pt idx="995">
                  <c:v>59.070999999999998</c:v>
                </c:pt>
                <c:pt idx="996">
                  <c:v>59.067</c:v>
                </c:pt>
                <c:pt idx="997">
                  <c:v>59.429000000000002</c:v>
                </c:pt>
                <c:pt idx="998">
                  <c:v>59.942999999999998</c:v>
                </c:pt>
                <c:pt idx="999">
                  <c:v>59.957999999999998</c:v>
                </c:pt>
                <c:pt idx="1000">
                  <c:v>59.878</c:v>
                </c:pt>
                <c:pt idx="1001">
                  <c:v>59.838000000000001</c:v>
                </c:pt>
                <c:pt idx="1002">
                  <c:v>59.962000000000003</c:v>
                </c:pt>
                <c:pt idx="1003">
                  <c:v>59.823999999999998</c:v>
                </c:pt>
                <c:pt idx="1004">
                  <c:v>59.808999999999997</c:v>
                </c:pt>
                <c:pt idx="1005">
                  <c:v>59.896000000000001</c:v>
                </c:pt>
                <c:pt idx="1006">
                  <c:v>60.002000000000002</c:v>
                </c:pt>
                <c:pt idx="1007">
                  <c:v>60.058</c:v>
                </c:pt>
                <c:pt idx="1008">
                  <c:v>59.957999999999998</c:v>
                </c:pt>
                <c:pt idx="1009">
                  <c:v>60.008000000000003</c:v>
                </c:pt>
                <c:pt idx="1010">
                  <c:v>60.03</c:v>
                </c:pt>
                <c:pt idx="1011">
                  <c:v>60.09</c:v>
                </c:pt>
                <c:pt idx="1012">
                  <c:v>54.494</c:v>
                </c:pt>
                <c:pt idx="1013">
                  <c:v>54.796999999999997</c:v>
                </c:pt>
                <c:pt idx="1014">
                  <c:v>55.127000000000002</c:v>
                </c:pt>
                <c:pt idx="1015">
                  <c:v>55.365000000000002</c:v>
                </c:pt>
                <c:pt idx="1016">
                  <c:v>55.621000000000002</c:v>
                </c:pt>
                <c:pt idx="1017">
                  <c:v>55.756</c:v>
                </c:pt>
                <c:pt idx="1018">
                  <c:v>55.728000000000002</c:v>
                </c:pt>
                <c:pt idx="1019">
                  <c:v>55.954000000000001</c:v>
                </c:pt>
                <c:pt idx="1020">
                  <c:v>56.209000000000003</c:v>
                </c:pt>
                <c:pt idx="1021">
                  <c:v>56.552</c:v>
                </c:pt>
                <c:pt idx="1022">
                  <c:v>56.796999999999997</c:v>
                </c:pt>
                <c:pt idx="1023">
                  <c:v>56.993000000000002</c:v>
                </c:pt>
                <c:pt idx="1024">
                  <c:v>57.56</c:v>
                </c:pt>
                <c:pt idx="1025">
                  <c:v>57.889000000000003</c:v>
                </c:pt>
                <c:pt idx="1026">
                  <c:v>58.923000000000002</c:v>
                </c:pt>
                <c:pt idx="1027">
                  <c:v>60.213999999999999</c:v>
                </c:pt>
                <c:pt idx="1028">
                  <c:v>60.731000000000002</c:v>
                </c:pt>
                <c:pt idx="1029">
                  <c:v>62.042000000000002</c:v>
                </c:pt>
                <c:pt idx="1030">
                  <c:v>63.517000000000003</c:v>
                </c:pt>
                <c:pt idx="1031">
                  <c:v>63.55</c:v>
                </c:pt>
                <c:pt idx="1032">
                  <c:v>63.607999999999997</c:v>
                </c:pt>
                <c:pt idx="1033">
                  <c:v>63.457999999999998</c:v>
                </c:pt>
                <c:pt idx="1034">
                  <c:v>63.658000000000001</c:v>
                </c:pt>
                <c:pt idx="1035">
                  <c:v>63.563000000000002</c:v>
                </c:pt>
                <c:pt idx="1036">
                  <c:v>63.646000000000001</c:v>
                </c:pt>
                <c:pt idx="1037">
                  <c:v>63.62</c:v>
                </c:pt>
                <c:pt idx="1038">
                  <c:v>63.557000000000002</c:v>
                </c:pt>
                <c:pt idx="1039">
                  <c:v>63.484000000000002</c:v>
                </c:pt>
                <c:pt idx="1040">
                  <c:v>63.456000000000003</c:v>
                </c:pt>
                <c:pt idx="1041">
                  <c:v>63.540999999999997</c:v>
                </c:pt>
                <c:pt idx="1042">
                  <c:v>63.615000000000002</c:v>
                </c:pt>
                <c:pt idx="1043">
                  <c:v>63.381</c:v>
                </c:pt>
                <c:pt idx="1044">
                  <c:v>63.366999999999997</c:v>
                </c:pt>
                <c:pt idx="1045">
                  <c:v>63.570999999999998</c:v>
                </c:pt>
                <c:pt idx="1046">
                  <c:v>63.542000000000002</c:v>
                </c:pt>
                <c:pt idx="1047">
                  <c:v>63.517000000000003</c:v>
                </c:pt>
                <c:pt idx="1048">
                  <c:v>63.468000000000004</c:v>
                </c:pt>
                <c:pt idx="1049">
                  <c:v>63.302999999999997</c:v>
                </c:pt>
                <c:pt idx="1050">
                  <c:v>63.305999999999997</c:v>
                </c:pt>
                <c:pt idx="1051">
                  <c:v>63.268999999999998</c:v>
                </c:pt>
                <c:pt idx="1052">
                  <c:v>63.24</c:v>
                </c:pt>
                <c:pt idx="1053">
                  <c:v>63.292000000000002</c:v>
                </c:pt>
                <c:pt idx="1054">
                  <c:v>62.750999999999998</c:v>
                </c:pt>
                <c:pt idx="1055">
                  <c:v>62.515999999999998</c:v>
                </c:pt>
                <c:pt idx="1056">
                  <c:v>62.515000000000001</c:v>
                </c:pt>
                <c:pt idx="1057">
                  <c:v>62.575000000000003</c:v>
                </c:pt>
                <c:pt idx="1058">
                  <c:v>62.473999999999997</c:v>
                </c:pt>
                <c:pt idx="1059">
                  <c:v>62.433</c:v>
                </c:pt>
                <c:pt idx="1060">
                  <c:v>62.485999999999997</c:v>
                </c:pt>
                <c:pt idx="1061">
                  <c:v>62.48</c:v>
                </c:pt>
                <c:pt idx="1062">
                  <c:v>62.359000000000002</c:v>
                </c:pt>
                <c:pt idx="1063">
                  <c:v>62.5</c:v>
                </c:pt>
                <c:pt idx="1064">
                  <c:v>62.67</c:v>
                </c:pt>
                <c:pt idx="1065">
                  <c:v>62.683999999999997</c:v>
                </c:pt>
                <c:pt idx="1066">
                  <c:v>62.701000000000001</c:v>
                </c:pt>
                <c:pt idx="1067">
                  <c:v>62.585999999999999</c:v>
                </c:pt>
                <c:pt idx="1068">
                  <c:v>62.691000000000003</c:v>
                </c:pt>
                <c:pt idx="1069">
                  <c:v>62.756999999999998</c:v>
                </c:pt>
                <c:pt idx="1070">
                  <c:v>62.746000000000002</c:v>
                </c:pt>
                <c:pt idx="1071">
                  <c:v>62.896999999999998</c:v>
                </c:pt>
                <c:pt idx="1072">
                  <c:v>63.356999999999999</c:v>
                </c:pt>
                <c:pt idx="1073">
                  <c:v>63.756999999999998</c:v>
                </c:pt>
                <c:pt idx="1074">
                  <c:v>64.084000000000003</c:v>
                </c:pt>
                <c:pt idx="1075">
                  <c:v>64.019000000000005</c:v>
                </c:pt>
                <c:pt idx="1076">
                  <c:v>64.379000000000005</c:v>
                </c:pt>
                <c:pt idx="1077">
                  <c:v>64.593000000000004</c:v>
                </c:pt>
                <c:pt idx="1078">
                  <c:v>65.034000000000006</c:v>
                </c:pt>
                <c:pt idx="1079">
                  <c:v>65.751999999999995</c:v>
                </c:pt>
                <c:pt idx="1080">
                  <c:v>65.700999999999993</c:v>
                </c:pt>
                <c:pt idx="1081">
                  <c:v>65.625</c:v>
                </c:pt>
                <c:pt idx="1082">
                  <c:v>66.141999999999996</c:v>
                </c:pt>
                <c:pt idx="1083">
                  <c:v>66.248000000000005</c:v>
                </c:pt>
                <c:pt idx="1084">
                  <c:v>66.546000000000006</c:v>
                </c:pt>
                <c:pt idx="1085">
                  <c:v>66.819000000000003</c:v>
                </c:pt>
                <c:pt idx="1086">
                  <c:v>67.275999999999996</c:v>
                </c:pt>
                <c:pt idx="1087">
                  <c:v>67.572000000000003</c:v>
                </c:pt>
                <c:pt idx="1088">
                  <c:v>67.62</c:v>
                </c:pt>
                <c:pt idx="1089">
                  <c:v>68.355999999999995</c:v>
                </c:pt>
                <c:pt idx="1090">
                  <c:v>68.435000000000002</c:v>
                </c:pt>
                <c:pt idx="1091">
                  <c:v>68.617999999999995</c:v>
                </c:pt>
                <c:pt idx="1092">
                  <c:v>69.010999999999996</c:v>
                </c:pt>
                <c:pt idx="1093">
                  <c:v>69.075000000000003</c:v>
                </c:pt>
                <c:pt idx="1094">
                  <c:v>69.38</c:v>
                </c:pt>
                <c:pt idx="1095">
                  <c:v>69.524000000000001</c:v>
                </c:pt>
                <c:pt idx="1096">
                  <c:v>69.673000000000002</c:v>
                </c:pt>
                <c:pt idx="1097">
                  <c:v>69.998999999999995</c:v>
                </c:pt>
                <c:pt idx="1098">
                  <c:v>70.188000000000002</c:v>
                </c:pt>
                <c:pt idx="1099">
                  <c:v>70.361000000000004</c:v>
                </c:pt>
                <c:pt idx="1100">
                  <c:v>70.838999999999999</c:v>
                </c:pt>
                <c:pt idx="1101">
                  <c:v>70.793000000000006</c:v>
                </c:pt>
                <c:pt idx="1102">
                  <c:v>71.042000000000002</c:v>
                </c:pt>
                <c:pt idx="1103">
                  <c:v>71.058999999999997</c:v>
                </c:pt>
                <c:pt idx="1104">
                  <c:v>71.004999999999995</c:v>
                </c:pt>
                <c:pt idx="1105">
                  <c:v>71.091999999999999</c:v>
                </c:pt>
                <c:pt idx="1106">
                  <c:v>71.135999999999996</c:v>
                </c:pt>
                <c:pt idx="1107">
                  <c:v>71.328999999999994</c:v>
                </c:pt>
                <c:pt idx="1108">
                  <c:v>71.477999999999994</c:v>
                </c:pt>
                <c:pt idx="1109">
                  <c:v>71.575999999999993</c:v>
                </c:pt>
                <c:pt idx="1110">
                  <c:v>71.63</c:v>
                </c:pt>
                <c:pt idx="1111">
                  <c:v>71.566000000000003</c:v>
                </c:pt>
                <c:pt idx="1112">
                  <c:v>71.674999999999997</c:v>
                </c:pt>
                <c:pt idx="1113">
                  <c:v>71.713999999999999</c:v>
                </c:pt>
                <c:pt idx="1114">
                  <c:v>71.807000000000002</c:v>
                </c:pt>
                <c:pt idx="1115">
                  <c:v>71.838999999999999</c:v>
                </c:pt>
                <c:pt idx="1116">
                  <c:v>72.611000000000004</c:v>
                </c:pt>
                <c:pt idx="1117">
                  <c:v>72.772999999999996</c:v>
                </c:pt>
                <c:pt idx="1118">
                  <c:v>72.956000000000003</c:v>
                </c:pt>
                <c:pt idx="1119">
                  <c:v>72.965000000000003</c:v>
                </c:pt>
                <c:pt idx="1120">
                  <c:v>73.116</c:v>
                </c:pt>
                <c:pt idx="1121">
                  <c:v>73.191999999999993</c:v>
                </c:pt>
                <c:pt idx="1122">
                  <c:v>73.69</c:v>
                </c:pt>
                <c:pt idx="1123">
                  <c:v>73.647000000000006</c:v>
                </c:pt>
                <c:pt idx="1124">
                  <c:v>73.659000000000006</c:v>
                </c:pt>
                <c:pt idx="1125">
                  <c:v>73.453999999999994</c:v>
                </c:pt>
                <c:pt idx="1126">
                  <c:v>73.424000000000007</c:v>
                </c:pt>
                <c:pt idx="1127">
                  <c:v>73.489999999999995</c:v>
                </c:pt>
                <c:pt idx="1128">
                  <c:v>73.393000000000001</c:v>
                </c:pt>
                <c:pt idx="1129">
                  <c:v>73.668999999999997</c:v>
                </c:pt>
                <c:pt idx="1130">
                  <c:v>73.837000000000003</c:v>
                </c:pt>
                <c:pt idx="1131">
                  <c:v>74.003</c:v>
                </c:pt>
                <c:pt idx="1132">
                  <c:v>74.054000000000002</c:v>
                </c:pt>
                <c:pt idx="1133">
                  <c:v>74.238</c:v>
                </c:pt>
                <c:pt idx="1134">
                  <c:v>74.269000000000005</c:v>
                </c:pt>
                <c:pt idx="1135">
                  <c:v>74.225999999999999</c:v>
                </c:pt>
                <c:pt idx="1136">
                  <c:v>74.337000000000003</c:v>
                </c:pt>
                <c:pt idx="1137">
                  <c:v>74.953999999999994</c:v>
                </c:pt>
                <c:pt idx="1138">
                  <c:v>75.37</c:v>
                </c:pt>
                <c:pt idx="1139">
                  <c:v>75.528999999999996</c:v>
                </c:pt>
                <c:pt idx="1140">
                  <c:v>75.551000000000002</c:v>
                </c:pt>
                <c:pt idx="1141">
                  <c:v>75.912000000000006</c:v>
                </c:pt>
                <c:pt idx="1142">
                  <c:v>76.183000000000007</c:v>
                </c:pt>
                <c:pt idx="1143">
                  <c:v>76.397999999999996</c:v>
                </c:pt>
                <c:pt idx="1144">
                  <c:v>76.406000000000006</c:v>
                </c:pt>
                <c:pt idx="1145">
                  <c:v>76.727000000000004</c:v>
                </c:pt>
                <c:pt idx="1146">
                  <c:v>77.165999999999997</c:v>
                </c:pt>
                <c:pt idx="1147">
                  <c:v>77.400000000000006</c:v>
                </c:pt>
                <c:pt idx="1148">
                  <c:v>77.835999999999999</c:v>
                </c:pt>
                <c:pt idx="1149">
                  <c:v>78.171000000000006</c:v>
                </c:pt>
                <c:pt idx="1150">
                  <c:v>78.700999999999993</c:v>
                </c:pt>
                <c:pt idx="1151">
                  <c:v>79.019000000000005</c:v>
                </c:pt>
                <c:pt idx="1152">
                  <c:v>79.084000000000003</c:v>
                </c:pt>
                <c:pt idx="1153">
                  <c:v>79.418999999999997</c:v>
                </c:pt>
                <c:pt idx="1154">
                  <c:v>79.587000000000003</c:v>
                </c:pt>
                <c:pt idx="1155">
                  <c:v>79.7</c:v>
                </c:pt>
                <c:pt idx="1156">
                  <c:v>79.81</c:v>
                </c:pt>
                <c:pt idx="1157">
                  <c:v>79.799000000000007</c:v>
                </c:pt>
                <c:pt idx="1158">
                  <c:v>81.44</c:v>
                </c:pt>
                <c:pt idx="1159">
                  <c:v>81.475999999999999</c:v>
                </c:pt>
                <c:pt idx="1160">
                  <c:v>81.896000000000001</c:v>
                </c:pt>
                <c:pt idx="1161">
                  <c:v>81.965999999999994</c:v>
                </c:pt>
                <c:pt idx="1162">
                  <c:v>81.986999999999995</c:v>
                </c:pt>
                <c:pt idx="1163">
                  <c:v>82.182000000000002</c:v>
                </c:pt>
                <c:pt idx="1164">
                  <c:v>82.194999999999993</c:v>
                </c:pt>
                <c:pt idx="1165">
                  <c:v>82.391999999999996</c:v>
                </c:pt>
                <c:pt idx="1166">
                  <c:v>82.516000000000005</c:v>
                </c:pt>
                <c:pt idx="1167">
                  <c:v>82.93</c:v>
                </c:pt>
                <c:pt idx="1168">
                  <c:v>82.968000000000004</c:v>
                </c:pt>
                <c:pt idx="1169">
                  <c:v>83.114000000000004</c:v>
                </c:pt>
                <c:pt idx="1170">
                  <c:v>83.382999999999996</c:v>
                </c:pt>
                <c:pt idx="1171">
                  <c:v>83.438999999999993</c:v>
                </c:pt>
                <c:pt idx="1172">
                  <c:v>83.44</c:v>
                </c:pt>
                <c:pt idx="1173">
                  <c:v>83.372</c:v>
                </c:pt>
                <c:pt idx="1174">
                  <c:v>83.491</c:v>
                </c:pt>
                <c:pt idx="1175">
                  <c:v>83.492999999999995</c:v>
                </c:pt>
                <c:pt idx="1176">
                  <c:v>84.117000000000004</c:v>
                </c:pt>
                <c:pt idx="1177">
                  <c:v>83.938000000000002</c:v>
                </c:pt>
                <c:pt idx="1178">
                  <c:v>84.361000000000004</c:v>
                </c:pt>
                <c:pt idx="1179">
                  <c:v>84.335999999999999</c:v>
                </c:pt>
                <c:pt idx="1180">
                  <c:v>84.566000000000003</c:v>
                </c:pt>
                <c:pt idx="1181">
                  <c:v>84.722999999999999</c:v>
                </c:pt>
                <c:pt idx="1182">
                  <c:v>84.962000000000003</c:v>
                </c:pt>
                <c:pt idx="1183">
                  <c:v>85.073999999999998</c:v>
                </c:pt>
                <c:pt idx="1184">
                  <c:v>85.141000000000005</c:v>
                </c:pt>
                <c:pt idx="1185">
                  <c:v>85.162000000000006</c:v>
                </c:pt>
                <c:pt idx="1186">
                  <c:v>85.278000000000006</c:v>
                </c:pt>
                <c:pt idx="1187">
                  <c:v>85.31</c:v>
                </c:pt>
                <c:pt idx="1188">
                  <c:v>85.67</c:v>
                </c:pt>
                <c:pt idx="1189">
                  <c:v>85.838999999999999</c:v>
                </c:pt>
                <c:pt idx="1190">
                  <c:v>86.438999999999993</c:v>
                </c:pt>
                <c:pt idx="1191">
                  <c:v>86.427999999999997</c:v>
                </c:pt>
                <c:pt idx="1192">
                  <c:v>86.900999999999996</c:v>
                </c:pt>
                <c:pt idx="1193">
                  <c:v>86.778999999999996</c:v>
                </c:pt>
                <c:pt idx="1194">
                  <c:v>87.087000000000003</c:v>
                </c:pt>
                <c:pt idx="1195">
                  <c:v>87.162000000000006</c:v>
                </c:pt>
                <c:pt idx="1196">
                  <c:v>87.278999999999996</c:v>
                </c:pt>
                <c:pt idx="1197">
                  <c:v>87.376999999999995</c:v>
                </c:pt>
                <c:pt idx="1198">
                  <c:v>87.506</c:v>
                </c:pt>
                <c:pt idx="1199">
                  <c:v>87.522999999999996</c:v>
                </c:pt>
                <c:pt idx="1200">
                  <c:v>87.953999999999994</c:v>
                </c:pt>
                <c:pt idx="1201">
                  <c:v>88.414000000000001</c:v>
                </c:pt>
                <c:pt idx="1202">
                  <c:v>88.382000000000005</c:v>
                </c:pt>
                <c:pt idx="1203">
                  <c:v>88.805000000000007</c:v>
                </c:pt>
                <c:pt idx="1204">
                  <c:v>89.168000000000006</c:v>
                </c:pt>
                <c:pt idx="1205">
                  <c:v>89.480999999999995</c:v>
                </c:pt>
                <c:pt idx="1206">
                  <c:v>89.736000000000004</c:v>
                </c:pt>
                <c:pt idx="1207">
                  <c:v>89.766999999999996</c:v>
                </c:pt>
                <c:pt idx="1208">
                  <c:v>90.03</c:v>
                </c:pt>
                <c:pt idx="1209">
                  <c:v>90.061999999999998</c:v>
                </c:pt>
                <c:pt idx="1210">
                  <c:v>90.787999999999997</c:v>
                </c:pt>
                <c:pt idx="1211">
                  <c:v>91.085999999999999</c:v>
                </c:pt>
                <c:pt idx="1212">
                  <c:v>91.555999999999997</c:v>
                </c:pt>
                <c:pt idx="1213">
                  <c:v>91.888000000000005</c:v>
                </c:pt>
                <c:pt idx="1214">
                  <c:v>92.314999999999998</c:v>
                </c:pt>
                <c:pt idx="1215">
                  <c:v>92.811999999999998</c:v>
                </c:pt>
                <c:pt idx="1216">
                  <c:v>93.034999999999997</c:v>
                </c:pt>
                <c:pt idx="1217">
                  <c:v>93.39</c:v>
                </c:pt>
                <c:pt idx="1218">
                  <c:v>93.822999999999993</c:v>
                </c:pt>
                <c:pt idx="1219">
                  <c:v>94.399000000000001</c:v>
                </c:pt>
                <c:pt idx="1220">
                  <c:v>94.933000000000007</c:v>
                </c:pt>
                <c:pt idx="1221">
                  <c:v>95.897000000000006</c:v>
                </c:pt>
                <c:pt idx="1222">
                  <c:v>96.741</c:v>
                </c:pt>
                <c:pt idx="1223">
                  <c:v>97.183999999999997</c:v>
                </c:pt>
                <c:pt idx="1224">
                  <c:v>97.656000000000006</c:v>
                </c:pt>
                <c:pt idx="1225">
                  <c:v>98.207999999999998</c:v>
                </c:pt>
                <c:pt idx="1226">
                  <c:v>98.99</c:v>
                </c:pt>
                <c:pt idx="1227">
                  <c:v>99.715999999999994</c:v>
                </c:pt>
                <c:pt idx="1228">
                  <c:v>100.36</c:v>
                </c:pt>
                <c:pt idx="1229">
                  <c:v>101.07</c:v>
                </c:pt>
                <c:pt idx="1230">
                  <c:v>101.398</c:v>
                </c:pt>
                <c:pt idx="1231">
                  <c:v>102.616</c:v>
                </c:pt>
                <c:pt idx="1232">
                  <c:v>103.27</c:v>
                </c:pt>
                <c:pt idx="1233">
                  <c:v>103.634</c:v>
                </c:pt>
                <c:pt idx="1234">
                  <c:v>104.023</c:v>
                </c:pt>
                <c:pt idx="1235">
                  <c:v>104.45399999999999</c:v>
                </c:pt>
                <c:pt idx="1236">
                  <c:v>104.822</c:v>
                </c:pt>
                <c:pt idx="1237">
                  <c:v>105.27800000000001</c:v>
                </c:pt>
                <c:pt idx="1238">
                  <c:v>105.616</c:v>
                </c:pt>
                <c:pt idx="1239">
                  <c:v>106.16500000000001</c:v>
                </c:pt>
                <c:pt idx="1240">
                  <c:v>106.096</c:v>
                </c:pt>
                <c:pt idx="1241">
                  <c:v>106.33</c:v>
                </c:pt>
                <c:pt idx="1242">
                  <c:v>106.471</c:v>
                </c:pt>
                <c:pt idx="1243">
                  <c:v>106.61</c:v>
                </c:pt>
                <c:pt idx="1244">
                  <c:v>107.116</c:v>
                </c:pt>
                <c:pt idx="1245">
                  <c:v>107.533</c:v>
                </c:pt>
                <c:pt idx="1246">
                  <c:v>108.155</c:v>
                </c:pt>
                <c:pt idx="1247">
                  <c:v>108.613</c:v>
                </c:pt>
                <c:pt idx="1248">
                  <c:v>109.06100000000001</c:v>
                </c:pt>
                <c:pt idx="1249">
                  <c:v>109.14400000000001</c:v>
                </c:pt>
                <c:pt idx="1250">
                  <c:v>109.517</c:v>
                </c:pt>
                <c:pt idx="1251">
                  <c:v>109.53100000000001</c:v>
                </c:pt>
                <c:pt idx="1252">
                  <c:v>109.789</c:v>
                </c:pt>
                <c:pt idx="1253">
                  <c:v>109.87</c:v>
                </c:pt>
                <c:pt idx="1254">
                  <c:v>110.351</c:v>
                </c:pt>
                <c:pt idx="1255">
                  <c:v>110.667</c:v>
                </c:pt>
                <c:pt idx="1256">
                  <c:v>111.057</c:v>
                </c:pt>
                <c:pt idx="1257">
                  <c:v>111.502</c:v>
                </c:pt>
                <c:pt idx="1258">
                  <c:v>112.485</c:v>
                </c:pt>
                <c:pt idx="1259">
                  <c:v>113.072</c:v>
                </c:pt>
                <c:pt idx="1260">
                  <c:v>113.27800000000001</c:v>
                </c:pt>
                <c:pt idx="1261">
                  <c:v>114.172</c:v>
                </c:pt>
                <c:pt idx="1262">
                  <c:v>115.73099999999999</c:v>
                </c:pt>
                <c:pt idx="1263">
                  <c:v>116.486</c:v>
                </c:pt>
                <c:pt idx="1264">
                  <c:v>117.086</c:v>
                </c:pt>
                <c:pt idx="1265">
                  <c:v>117.874</c:v>
                </c:pt>
                <c:pt idx="1266">
                  <c:v>118.541</c:v>
                </c:pt>
                <c:pt idx="1267">
                  <c:v>119.03</c:v>
                </c:pt>
                <c:pt idx="1268">
                  <c:v>119.331</c:v>
                </c:pt>
                <c:pt idx="1269">
                  <c:v>119.59099999999999</c:v>
                </c:pt>
                <c:pt idx="1270">
                  <c:v>121.217</c:v>
                </c:pt>
                <c:pt idx="1271">
                  <c:v>121.83</c:v>
                </c:pt>
                <c:pt idx="1272">
                  <c:v>122.389</c:v>
                </c:pt>
                <c:pt idx="1273">
                  <c:v>122.70099999999999</c:v>
                </c:pt>
                <c:pt idx="1274">
                  <c:v>123.36199999999999</c:v>
                </c:pt>
                <c:pt idx="1275">
                  <c:v>124.012</c:v>
                </c:pt>
                <c:pt idx="1276">
                  <c:v>124.836</c:v>
                </c:pt>
                <c:pt idx="1277">
                  <c:v>125.331</c:v>
                </c:pt>
                <c:pt idx="1278">
                  <c:v>126.541</c:v>
                </c:pt>
                <c:pt idx="1279">
                  <c:v>127.983</c:v>
                </c:pt>
                <c:pt idx="1280">
                  <c:v>128.584</c:v>
                </c:pt>
                <c:pt idx="1281">
                  <c:v>129.64699999999999</c:v>
                </c:pt>
                <c:pt idx="1282">
                  <c:v>130.149</c:v>
                </c:pt>
                <c:pt idx="1283">
                  <c:v>130.93600000000001</c:v>
                </c:pt>
                <c:pt idx="1284">
                  <c:v>131.87200000000001</c:v>
                </c:pt>
                <c:pt idx="1285">
                  <c:v>132.80199999999999</c:v>
                </c:pt>
                <c:pt idx="1286">
                  <c:v>133.13800000000001</c:v>
                </c:pt>
                <c:pt idx="1287">
                  <c:v>133.864</c:v>
                </c:pt>
                <c:pt idx="1288">
                  <c:v>134.10599999999999</c:v>
                </c:pt>
                <c:pt idx="1289">
                  <c:v>134.357</c:v>
                </c:pt>
                <c:pt idx="1290">
                  <c:v>134.404</c:v>
                </c:pt>
                <c:pt idx="1291">
                  <c:v>134.584</c:v>
                </c:pt>
                <c:pt idx="1292">
                  <c:v>136.37799999999999</c:v>
                </c:pt>
                <c:pt idx="1293">
                  <c:v>136.41900000000001</c:v>
                </c:pt>
                <c:pt idx="1294">
                  <c:v>137.73599999999999</c:v>
                </c:pt>
                <c:pt idx="1295">
                  <c:v>138.191</c:v>
                </c:pt>
                <c:pt idx="1296">
                  <c:v>139.035</c:v>
                </c:pt>
                <c:pt idx="1297">
                  <c:v>139.49199999999999</c:v>
                </c:pt>
                <c:pt idx="1298">
                  <c:v>139.84100000000001</c:v>
                </c:pt>
                <c:pt idx="1299">
                  <c:v>140.149</c:v>
                </c:pt>
                <c:pt idx="1300">
                  <c:v>140.68299999999999</c:v>
                </c:pt>
                <c:pt idx="1301">
                  <c:v>141.167</c:v>
                </c:pt>
                <c:pt idx="1302">
                  <c:v>141.30099999999999</c:v>
                </c:pt>
                <c:pt idx="1303">
                  <c:v>142.16399999999999</c:v>
                </c:pt>
                <c:pt idx="1304">
                  <c:v>142.572</c:v>
                </c:pt>
                <c:pt idx="1305">
                  <c:v>143.298</c:v>
                </c:pt>
                <c:pt idx="1306">
                  <c:v>143.72399999999999</c:v>
                </c:pt>
                <c:pt idx="1307">
                  <c:v>143.875</c:v>
                </c:pt>
                <c:pt idx="1308">
                  <c:v>144.227</c:v>
                </c:pt>
                <c:pt idx="1309">
                  <c:v>144.77099999999999</c:v>
                </c:pt>
                <c:pt idx="1310">
                  <c:v>145.501</c:v>
                </c:pt>
                <c:pt idx="1311">
                  <c:v>145.839</c:v>
                </c:pt>
                <c:pt idx="1312">
                  <c:v>146.11699999999999</c:v>
                </c:pt>
                <c:pt idx="1313">
                  <c:v>147.101</c:v>
                </c:pt>
                <c:pt idx="1314">
                  <c:v>147.452</c:v>
                </c:pt>
                <c:pt idx="1315">
                  <c:v>147.524</c:v>
                </c:pt>
                <c:pt idx="1316">
                  <c:v>147.565</c:v>
                </c:pt>
                <c:pt idx="1317">
                  <c:v>147.95599999999999</c:v>
                </c:pt>
                <c:pt idx="1318">
                  <c:v>148.399</c:v>
                </c:pt>
                <c:pt idx="1319">
                  <c:v>148.761</c:v>
                </c:pt>
                <c:pt idx="1320">
                  <c:v>149.32400000000001</c:v>
                </c:pt>
                <c:pt idx="1321">
                  <c:v>149.48099999999999</c:v>
                </c:pt>
                <c:pt idx="1322">
                  <c:v>149.92699999999999</c:v>
                </c:pt>
                <c:pt idx="1323">
                  <c:v>150.69200000000001</c:v>
                </c:pt>
                <c:pt idx="1324">
                  <c:v>151.69999999999999</c:v>
                </c:pt>
                <c:pt idx="1325">
                  <c:v>151.84</c:v>
                </c:pt>
                <c:pt idx="1326">
                  <c:v>152.41399999999999</c:v>
                </c:pt>
                <c:pt idx="1327">
                  <c:v>152.78700000000001</c:v>
                </c:pt>
                <c:pt idx="1328">
                  <c:v>153.32599999999999</c:v>
                </c:pt>
                <c:pt idx="1329">
                  <c:v>153.53800000000001</c:v>
                </c:pt>
                <c:pt idx="1330">
                  <c:v>153.80000000000001</c:v>
                </c:pt>
                <c:pt idx="1331">
                  <c:v>154.61099999999999</c:v>
                </c:pt>
                <c:pt idx="1332">
                  <c:v>155.33799999999999</c:v>
                </c:pt>
                <c:pt idx="1333">
                  <c:v>155.529</c:v>
                </c:pt>
                <c:pt idx="1334">
                  <c:v>155.74100000000001</c:v>
                </c:pt>
                <c:pt idx="1335">
                  <c:v>155.91</c:v>
                </c:pt>
                <c:pt idx="1336">
                  <c:v>156.55199999999999</c:v>
                </c:pt>
                <c:pt idx="1337">
                  <c:v>156.58099999999999</c:v>
                </c:pt>
                <c:pt idx="1338">
                  <c:v>157.26</c:v>
                </c:pt>
                <c:pt idx="1339">
                  <c:v>158.11699999999999</c:v>
                </c:pt>
                <c:pt idx="1340">
                  <c:v>157.84</c:v>
                </c:pt>
                <c:pt idx="1341">
                  <c:v>157.60900000000001</c:v>
                </c:pt>
                <c:pt idx="1342">
                  <c:v>158.44399999999999</c:v>
                </c:pt>
                <c:pt idx="1343">
                  <c:v>159.18</c:v>
                </c:pt>
                <c:pt idx="1344">
                  <c:v>159.04</c:v>
                </c:pt>
                <c:pt idx="1345">
                  <c:v>159.34800000000001</c:v>
                </c:pt>
                <c:pt idx="1346">
                  <c:v>159.65700000000001</c:v>
                </c:pt>
                <c:pt idx="1347">
                  <c:v>160.148</c:v>
                </c:pt>
                <c:pt idx="1348">
                  <c:v>160.28100000000001</c:v>
                </c:pt>
                <c:pt idx="1349">
                  <c:v>160.48099999999999</c:v>
                </c:pt>
                <c:pt idx="1350">
                  <c:v>160.78700000000001</c:v>
                </c:pt>
                <c:pt idx="1351">
                  <c:v>160.625</c:v>
                </c:pt>
                <c:pt idx="1352">
                  <c:v>160.547</c:v>
                </c:pt>
                <c:pt idx="1353">
                  <c:v>160.613</c:v>
                </c:pt>
                <c:pt idx="1354">
                  <c:v>160.72399999999999</c:v>
                </c:pt>
                <c:pt idx="1355">
                  <c:v>161.02600000000001</c:v>
                </c:pt>
                <c:pt idx="1356">
                  <c:v>161.23699999999999</c:v>
                </c:pt>
                <c:pt idx="1357">
                  <c:v>161.11799999999999</c:v>
                </c:pt>
                <c:pt idx="1358">
                  <c:v>161.09700000000001</c:v>
                </c:pt>
                <c:pt idx="1359">
                  <c:v>161.08099999999999</c:v>
                </c:pt>
                <c:pt idx="1360">
                  <c:v>161.03299999999999</c:v>
                </c:pt>
                <c:pt idx="1361">
                  <c:v>161.55199999999999</c:v>
                </c:pt>
                <c:pt idx="1362">
                  <c:v>161.59100000000001</c:v>
                </c:pt>
                <c:pt idx="1363">
                  <c:v>162.72200000000001</c:v>
                </c:pt>
                <c:pt idx="1364">
                  <c:v>162.55799999999999</c:v>
                </c:pt>
                <c:pt idx="1365">
                  <c:v>162.28100000000001</c:v>
                </c:pt>
                <c:pt idx="1366">
                  <c:v>161.93299999999999</c:v>
                </c:pt>
                <c:pt idx="1367">
                  <c:v>161.96899999999999</c:v>
                </c:pt>
                <c:pt idx="1368">
                  <c:v>161.83699999999999</c:v>
                </c:pt>
                <c:pt idx="1369">
                  <c:v>161.88499999999999</c:v>
                </c:pt>
                <c:pt idx="1370">
                  <c:v>161.959</c:v>
                </c:pt>
                <c:pt idx="1371">
                  <c:v>162.06299999999999</c:v>
                </c:pt>
                <c:pt idx="1372">
                  <c:v>161.83500000000001</c:v>
                </c:pt>
                <c:pt idx="1373">
                  <c:v>162.053</c:v>
                </c:pt>
                <c:pt idx="1374">
                  <c:v>162.51300000000001</c:v>
                </c:pt>
                <c:pt idx="1375">
                  <c:v>162.262</c:v>
                </c:pt>
                <c:pt idx="1376">
                  <c:v>162.524</c:v>
                </c:pt>
                <c:pt idx="1377">
                  <c:v>162.96199999999999</c:v>
                </c:pt>
                <c:pt idx="1378">
                  <c:v>162.83099999999999</c:v>
                </c:pt>
                <c:pt idx="1379">
                  <c:v>162.45500000000001</c:v>
                </c:pt>
                <c:pt idx="1380">
                  <c:v>162.453</c:v>
                </c:pt>
                <c:pt idx="1381">
                  <c:v>162.55000000000001</c:v>
                </c:pt>
                <c:pt idx="1382">
                  <c:v>162.17400000000001</c:v>
                </c:pt>
                <c:pt idx="1383">
                  <c:v>162.10400000000001</c:v>
                </c:pt>
                <c:pt idx="1384">
                  <c:v>162.20099999999999</c:v>
                </c:pt>
                <c:pt idx="1385">
                  <c:v>162.148</c:v>
                </c:pt>
                <c:pt idx="1386">
                  <c:v>162.30600000000001</c:v>
                </c:pt>
                <c:pt idx="1387">
                  <c:v>162.42599999999999</c:v>
                </c:pt>
                <c:pt idx="1388">
                  <c:v>162.88999999999999</c:v>
                </c:pt>
                <c:pt idx="1389">
                  <c:v>163.4</c:v>
                </c:pt>
                <c:pt idx="1390">
                  <c:v>164.21199999999999</c:v>
                </c:pt>
                <c:pt idx="1391">
                  <c:v>164.72800000000001</c:v>
                </c:pt>
                <c:pt idx="1392">
                  <c:v>165.09899999999999</c:v>
                </c:pt>
                <c:pt idx="1393">
                  <c:v>165.67</c:v>
                </c:pt>
                <c:pt idx="1394">
                  <c:v>166.351</c:v>
                </c:pt>
                <c:pt idx="1395">
                  <c:v>166.55500000000001</c:v>
                </c:pt>
                <c:pt idx="1396">
                  <c:v>166.66499999999999</c:v>
                </c:pt>
                <c:pt idx="1397">
                  <c:v>166.827</c:v>
                </c:pt>
                <c:pt idx="1398">
                  <c:v>167.072</c:v>
                </c:pt>
                <c:pt idx="1399">
                  <c:v>167.86699999999999</c:v>
                </c:pt>
                <c:pt idx="1400">
                  <c:v>169.27799999999999</c:v>
                </c:pt>
                <c:pt idx="1401">
                  <c:v>170.601</c:v>
                </c:pt>
                <c:pt idx="1402">
                  <c:v>170.566</c:v>
                </c:pt>
                <c:pt idx="1403">
                  <c:v>171.124</c:v>
                </c:pt>
                <c:pt idx="1404">
                  <c:v>172.499</c:v>
                </c:pt>
                <c:pt idx="1405">
                  <c:v>173.17099999999999</c:v>
                </c:pt>
                <c:pt idx="1406">
                  <c:v>173.10499999999999</c:v>
                </c:pt>
                <c:pt idx="1407">
                  <c:v>173.03299999999999</c:v>
                </c:pt>
                <c:pt idx="1408">
                  <c:v>173.39599999999999</c:v>
                </c:pt>
                <c:pt idx="1409">
                  <c:v>174.27500000000001</c:v>
                </c:pt>
                <c:pt idx="1410">
                  <c:v>174.70099999999999</c:v>
                </c:pt>
                <c:pt idx="1411">
                  <c:v>175.37</c:v>
                </c:pt>
                <c:pt idx="1412">
                  <c:v>176.18899999999999</c:v>
                </c:pt>
                <c:pt idx="1413">
                  <c:v>176.14099999999999</c:v>
                </c:pt>
                <c:pt idx="1414">
                  <c:v>175.95400000000001</c:v>
                </c:pt>
                <c:pt idx="1415">
                  <c:v>176.483</c:v>
                </c:pt>
                <c:pt idx="1416">
                  <c:v>177.09</c:v>
                </c:pt>
                <c:pt idx="1417">
                  <c:v>176.626</c:v>
                </c:pt>
                <c:pt idx="1418">
                  <c:v>177.08500000000001</c:v>
                </c:pt>
                <c:pt idx="1419">
                  <c:v>177.066</c:v>
                </c:pt>
                <c:pt idx="1420">
                  <c:v>177.85900000000001</c:v>
                </c:pt>
                <c:pt idx="1421">
                  <c:v>178.935</c:v>
                </c:pt>
                <c:pt idx="1422">
                  <c:v>178.49600000000001</c:v>
                </c:pt>
                <c:pt idx="1423">
                  <c:v>178.40700000000001</c:v>
                </c:pt>
                <c:pt idx="1424">
                  <c:v>178.239</c:v>
                </c:pt>
                <c:pt idx="1425">
                  <c:v>178.18899999999999</c:v>
                </c:pt>
                <c:pt idx="1426">
                  <c:v>178.37200000000001</c:v>
                </c:pt>
                <c:pt idx="1427">
                  <c:v>178.316</c:v>
                </c:pt>
                <c:pt idx="1428">
                  <c:v>178.518</c:v>
                </c:pt>
                <c:pt idx="1429">
                  <c:v>178.04400000000001</c:v>
                </c:pt>
                <c:pt idx="1430">
                  <c:v>178.286</c:v>
                </c:pt>
                <c:pt idx="1431">
                  <c:v>178.68299999999999</c:v>
                </c:pt>
                <c:pt idx="1432">
                  <c:v>178.59700000000001</c:v>
                </c:pt>
                <c:pt idx="1433">
                  <c:v>179.17699999999999</c:v>
                </c:pt>
                <c:pt idx="1434">
                  <c:v>178.84700000000001</c:v>
                </c:pt>
                <c:pt idx="1435">
                  <c:v>178.81</c:v>
                </c:pt>
                <c:pt idx="1436">
                  <c:v>178.98500000000001</c:v>
                </c:pt>
                <c:pt idx="1437">
                  <c:v>179.13800000000001</c:v>
                </c:pt>
                <c:pt idx="1438">
                  <c:v>179.84800000000001</c:v>
                </c:pt>
                <c:pt idx="1439">
                  <c:v>180.334</c:v>
                </c:pt>
                <c:pt idx="1440">
                  <c:v>181.37799999999999</c:v>
                </c:pt>
                <c:pt idx="1441">
                  <c:v>181.435</c:v>
                </c:pt>
                <c:pt idx="1442">
                  <c:v>182.321</c:v>
                </c:pt>
                <c:pt idx="1443">
                  <c:v>182.441</c:v>
                </c:pt>
                <c:pt idx="1444">
                  <c:v>182.584</c:v>
                </c:pt>
                <c:pt idx="1445">
                  <c:v>182.90799999999999</c:v>
                </c:pt>
                <c:pt idx="1446">
                  <c:v>183.21899999999999</c:v>
                </c:pt>
                <c:pt idx="1447">
                  <c:v>183.751</c:v>
                </c:pt>
                <c:pt idx="1448">
                  <c:v>184.21799999999999</c:v>
                </c:pt>
                <c:pt idx="1449">
                  <c:v>184.56800000000001</c:v>
                </c:pt>
                <c:pt idx="1450">
                  <c:v>184.63800000000001</c:v>
                </c:pt>
                <c:pt idx="1451">
                  <c:v>184.892</c:v>
                </c:pt>
                <c:pt idx="1452">
                  <c:v>185.024</c:v>
                </c:pt>
                <c:pt idx="1453">
                  <c:v>185.102</c:v>
                </c:pt>
                <c:pt idx="1454">
                  <c:v>186.417</c:v>
                </c:pt>
                <c:pt idx="1455">
                  <c:v>187.435</c:v>
                </c:pt>
                <c:pt idx="1456">
                  <c:v>186.49</c:v>
                </c:pt>
                <c:pt idx="1457">
                  <c:v>185.83699999999999</c:v>
                </c:pt>
                <c:pt idx="1458">
                  <c:v>186.83</c:v>
                </c:pt>
                <c:pt idx="1459">
                  <c:v>186.39599999999999</c:v>
                </c:pt>
                <c:pt idx="1460">
                  <c:v>186.43899999999999</c:v>
                </c:pt>
                <c:pt idx="1461">
                  <c:v>187.50700000000001</c:v>
                </c:pt>
                <c:pt idx="1462">
                  <c:v>187.53399999999999</c:v>
                </c:pt>
                <c:pt idx="1463">
                  <c:v>187.93299999999999</c:v>
                </c:pt>
                <c:pt idx="1464">
                  <c:v>188.03</c:v>
                </c:pt>
                <c:pt idx="1465">
                  <c:v>187.97499999999999</c:v>
                </c:pt>
                <c:pt idx="1466">
                  <c:v>188.52799999999999</c:v>
                </c:pt>
                <c:pt idx="1467">
                  <c:v>187.96700000000001</c:v>
                </c:pt>
                <c:pt idx="1468">
                  <c:v>188.40600000000001</c:v>
                </c:pt>
                <c:pt idx="1469">
                  <c:v>188.28200000000001</c:v>
                </c:pt>
                <c:pt idx="1470">
                  <c:v>188.76400000000001</c:v>
                </c:pt>
                <c:pt idx="1471">
                  <c:v>188.673</c:v>
                </c:pt>
                <c:pt idx="1472">
                  <c:v>188.423</c:v>
                </c:pt>
                <c:pt idx="1473">
                  <c:v>188.22499999999999</c:v>
                </c:pt>
                <c:pt idx="1474">
                  <c:v>188.30799999999999</c:v>
                </c:pt>
                <c:pt idx="1475">
                  <c:v>189.34700000000001</c:v>
                </c:pt>
                <c:pt idx="1476">
                  <c:v>189.15100000000001</c:v>
                </c:pt>
                <c:pt idx="1477">
                  <c:v>189.43199999999999</c:v>
                </c:pt>
                <c:pt idx="1478">
                  <c:v>190.49</c:v>
                </c:pt>
                <c:pt idx="1479">
                  <c:v>191.541</c:v>
                </c:pt>
                <c:pt idx="1480">
                  <c:v>192.90199999999999</c:v>
                </c:pt>
                <c:pt idx="1481">
                  <c:v>192.84700000000001</c:v>
                </c:pt>
                <c:pt idx="1482">
                  <c:v>193.13</c:v>
                </c:pt>
                <c:pt idx="1483">
                  <c:v>192.971</c:v>
                </c:pt>
                <c:pt idx="1484">
                  <c:v>193.64</c:v>
                </c:pt>
                <c:pt idx="1485">
                  <c:v>193.851</c:v>
                </c:pt>
                <c:pt idx="1486">
                  <c:v>194.20400000000001</c:v>
                </c:pt>
                <c:pt idx="1487">
                  <c:v>193.244</c:v>
                </c:pt>
                <c:pt idx="1488">
                  <c:v>193.78200000000001</c:v>
                </c:pt>
                <c:pt idx="1489">
                  <c:v>194.85900000000001</c:v>
                </c:pt>
                <c:pt idx="1490">
                  <c:v>195.178</c:v>
                </c:pt>
                <c:pt idx="1491">
                  <c:v>196.196</c:v>
                </c:pt>
                <c:pt idx="1492">
                  <c:v>195.74600000000001</c:v>
                </c:pt>
                <c:pt idx="1493">
                  <c:v>194.94300000000001</c:v>
                </c:pt>
                <c:pt idx="1494">
                  <c:v>195.02600000000001</c:v>
                </c:pt>
                <c:pt idx="1495">
                  <c:v>193.98599999999999</c:v>
                </c:pt>
                <c:pt idx="1496">
                  <c:v>194.32300000000001</c:v>
                </c:pt>
                <c:pt idx="1497">
                  <c:v>194.773</c:v>
                </c:pt>
                <c:pt idx="1498">
                  <c:v>194.809</c:v>
                </c:pt>
                <c:pt idx="1499">
                  <c:v>194.756</c:v>
                </c:pt>
                <c:pt idx="1500">
                  <c:v>195.232</c:v>
                </c:pt>
                <c:pt idx="1501">
                  <c:v>194.36799999999999</c:v>
                </c:pt>
                <c:pt idx="1502">
                  <c:v>193.976</c:v>
                </c:pt>
                <c:pt idx="1503">
                  <c:v>194.126</c:v>
                </c:pt>
                <c:pt idx="1504">
                  <c:v>194.72</c:v>
                </c:pt>
                <c:pt idx="1505">
                  <c:v>194.36099999999999</c:v>
                </c:pt>
                <c:pt idx="1506">
                  <c:v>194.63200000000001</c:v>
                </c:pt>
                <c:pt idx="1507">
                  <c:v>195.256</c:v>
                </c:pt>
                <c:pt idx="1508">
                  <c:v>195.38200000000001</c:v>
                </c:pt>
                <c:pt idx="1509">
                  <c:v>196.03200000000001</c:v>
                </c:pt>
                <c:pt idx="1510">
                  <c:v>196.459</c:v>
                </c:pt>
                <c:pt idx="1511">
                  <c:v>196.21299999999999</c:v>
                </c:pt>
                <c:pt idx="1512">
                  <c:v>196.08099999999999</c:v>
                </c:pt>
                <c:pt idx="1513">
                  <c:v>195.52099999999999</c:v>
                </c:pt>
                <c:pt idx="1514">
                  <c:v>194.559</c:v>
                </c:pt>
                <c:pt idx="1515">
                  <c:v>195.53700000000001</c:v>
                </c:pt>
                <c:pt idx="1516">
                  <c:v>195.47900000000001</c:v>
                </c:pt>
                <c:pt idx="1517">
                  <c:v>194.87</c:v>
                </c:pt>
                <c:pt idx="1518">
                  <c:v>194.786</c:v>
                </c:pt>
                <c:pt idx="1519">
                  <c:v>195.28200000000001</c:v>
                </c:pt>
                <c:pt idx="1520">
                  <c:v>195.85</c:v>
                </c:pt>
                <c:pt idx="1521">
                  <c:v>195.767</c:v>
                </c:pt>
                <c:pt idx="1522">
                  <c:v>195.28299999999999</c:v>
                </c:pt>
                <c:pt idx="1523">
                  <c:v>195.84899999999999</c:v>
                </c:pt>
                <c:pt idx="1524">
                  <c:v>196.328</c:v>
                </c:pt>
                <c:pt idx="1525">
                  <c:v>196.03399999999999</c:v>
                </c:pt>
                <c:pt idx="1526">
                  <c:v>197.17400000000001</c:v>
                </c:pt>
                <c:pt idx="1527">
                  <c:v>197.577</c:v>
                </c:pt>
                <c:pt idx="1528">
                  <c:v>197.69</c:v>
                </c:pt>
                <c:pt idx="1529">
                  <c:v>196.874</c:v>
                </c:pt>
                <c:pt idx="1530">
                  <c:v>197.02799999999999</c:v>
                </c:pt>
                <c:pt idx="1531">
                  <c:v>197.209</c:v>
                </c:pt>
                <c:pt idx="1532">
                  <c:v>198.036</c:v>
                </c:pt>
                <c:pt idx="1533">
                  <c:v>198.02799999999999</c:v>
                </c:pt>
                <c:pt idx="1534">
                  <c:v>198.886</c:v>
                </c:pt>
                <c:pt idx="1535">
                  <c:v>198.98599999999999</c:v>
                </c:pt>
                <c:pt idx="1536">
                  <c:v>198.70500000000001</c:v>
                </c:pt>
                <c:pt idx="1537">
                  <c:v>198.739</c:v>
                </c:pt>
                <c:pt idx="1538">
                  <c:v>198.65899999999999</c:v>
                </c:pt>
                <c:pt idx="1539">
                  <c:v>198.03100000000001</c:v>
                </c:pt>
                <c:pt idx="1540">
                  <c:v>197.298</c:v>
                </c:pt>
                <c:pt idx="1541">
                  <c:v>197.90600000000001</c:v>
                </c:pt>
                <c:pt idx="1542">
                  <c:v>198.47300000000001</c:v>
                </c:pt>
                <c:pt idx="1543">
                  <c:v>198.56399999999999</c:v>
                </c:pt>
                <c:pt idx="1544">
                  <c:v>199.29</c:v>
                </c:pt>
                <c:pt idx="1545">
                  <c:v>198.99199999999999</c:v>
                </c:pt>
                <c:pt idx="1546">
                  <c:v>199.649</c:v>
                </c:pt>
                <c:pt idx="1547">
                  <c:v>198.673</c:v>
                </c:pt>
                <c:pt idx="1548">
                  <c:v>198.06200000000001</c:v>
                </c:pt>
                <c:pt idx="1549">
                  <c:v>198.666</c:v>
                </c:pt>
                <c:pt idx="1550">
                  <c:v>197.83199999999999</c:v>
                </c:pt>
                <c:pt idx="1551">
                  <c:v>197.88300000000001</c:v>
                </c:pt>
                <c:pt idx="1552">
                  <c:v>197.61500000000001</c:v>
                </c:pt>
                <c:pt idx="1553">
                  <c:v>197.947</c:v>
                </c:pt>
                <c:pt idx="1554">
                  <c:v>198.11799999999999</c:v>
                </c:pt>
                <c:pt idx="1555">
                  <c:v>198.18199999999999</c:v>
                </c:pt>
                <c:pt idx="1556">
                  <c:v>198.86099999999999</c:v>
                </c:pt>
                <c:pt idx="1557">
                  <c:v>198.70599999999999</c:v>
                </c:pt>
                <c:pt idx="1558">
                  <c:v>198.893</c:v>
                </c:pt>
                <c:pt idx="1559">
                  <c:v>199.00800000000001</c:v>
                </c:pt>
                <c:pt idx="1560">
                  <c:v>200.23099999999999</c:v>
                </c:pt>
                <c:pt idx="1561">
                  <c:v>200.684</c:v>
                </c:pt>
                <c:pt idx="1562">
                  <c:v>200.827</c:v>
                </c:pt>
                <c:pt idx="1563">
                  <c:v>201.06200000000001</c:v>
                </c:pt>
                <c:pt idx="1564">
                  <c:v>201.22300000000001</c:v>
                </c:pt>
                <c:pt idx="1565">
                  <c:v>201.40299999999999</c:v>
                </c:pt>
                <c:pt idx="1566">
                  <c:v>201.55799999999999</c:v>
                </c:pt>
                <c:pt idx="1567">
                  <c:v>201.67400000000001</c:v>
                </c:pt>
                <c:pt idx="1568">
                  <c:v>202.41</c:v>
                </c:pt>
                <c:pt idx="1569">
                  <c:v>202.52</c:v>
                </c:pt>
                <c:pt idx="1570">
                  <c:v>203.399</c:v>
                </c:pt>
                <c:pt idx="1571">
                  <c:v>203.31100000000001</c:v>
                </c:pt>
                <c:pt idx="1572">
                  <c:v>203.29</c:v>
                </c:pt>
                <c:pt idx="1573">
                  <c:v>203.91399999999999</c:v>
                </c:pt>
                <c:pt idx="1574">
                  <c:v>203.53899999999999</c:v>
                </c:pt>
                <c:pt idx="1575">
                  <c:v>203.18799999999999</c:v>
                </c:pt>
                <c:pt idx="1576">
                  <c:v>202.429</c:v>
                </c:pt>
                <c:pt idx="1577">
                  <c:v>202.17599999999999</c:v>
                </c:pt>
                <c:pt idx="1578">
                  <c:v>202.04599999999999</c:v>
                </c:pt>
                <c:pt idx="1579">
                  <c:v>201.43600000000001</c:v>
                </c:pt>
                <c:pt idx="1580">
                  <c:v>202.185</c:v>
                </c:pt>
                <c:pt idx="1581">
                  <c:v>202.36</c:v>
                </c:pt>
                <c:pt idx="1582">
                  <c:v>203.113</c:v>
                </c:pt>
                <c:pt idx="1583">
                  <c:v>202.58600000000001</c:v>
                </c:pt>
                <c:pt idx="1584">
                  <c:v>202.54900000000001</c:v>
                </c:pt>
                <c:pt idx="1585">
                  <c:v>203.56200000000001</c:v>
                </c:pt>
                <c:pt idx="1586">
                  <c:v>203.93299999999999</c:v>
                </c:pt>
                <c:pt idx="1587">
                  <c:v>204.21100000000001</c:v>
                </c:pt>
                <c:pt idx="1588">
                  <c:v>203.89699999999999</c:v>
                </c:pt>
                <c:pt idx="1589">
                  <c:v>203.62299999999999</c:v>
                </c:pt>
                <c:pt idx="1590">
                  <c:v>204.375</c:v>
                </c:pt>
                <c:pt idx="1591">
                  <c:v>204.24700000000001</c:v>
                </c:pt>
                <c:pt idx="1592">
                  <c:v>203.72200000000001</c:v>
                </c:pt>
                <c:pt idx="1593">
                  <c:v>204.18199999999999</c:v>
                </c:pt>
                <c:pt idx="1594">
                  <c:v>204.49</c:v>
                </c:pt>
                <c:pt idx="1595">
                  <c:v>204.19399999999999</c:v>
                </c:pt>
                <c:pt idx="1596">
                  <c:v>204.46100000000001</c:v>
                </c:pt>
                <c:pt idx="1597">
                  <c:v>204.66200000000001</c:v>
                </c:pt>
                <c:pt idx="1598">
                  <c:v>205.005</c:v>
                </c:pt>
                <c:pt idx="1599">
                  <c:v>205.23</c:v>
                </c:pt>
                <c:pt idx="1600">
                  <c:v>205.304</c:v>
                </c:pt>
                <c:pt idx="1601">
                  <c:v>204.76</c:v>
                </c:pt>
                <c:pt idx="1602">
                  <c:v>205.32300000000001</c:v>
                </c:pt>
                <c:pt idx="1603">
                  <c:v>205.10300000000001</c:v>
                </c:pt>
                <c:pt idx="1604">
                  <c:v>205.321</c:v>
                </c:pt>
                <c:pt idx="1605">
                  <c:v>205.33799999999999</c:v>
                </c:pt>
                <c:pt idx="1606">
                  <c:v>205.11600000000001</c:v>
                </c:pt>
                <c:pt idx="1607">
                  <c:v>205.2</c:v>
                </c:pt>
                <c:pt idx="1608">
                  <c:v>205.31800000000001</c:v>
                </c:pt>
                <c:pt idx="1609">
                  <c:v>205.96100000000001</c:v>
                </c:pt>
                <c:pt idx="1610">
                  <c:v>206.14099999999999</c:v>
                </c:pt>
                <c:pt idx="1611">
                  <c:v>206.57499999999999</c:v>
                </c:pt>
                <c:pt idx="1612">
                  <c:v>205.38</c:v>
                </c:pt>
                <c:pt idx="1613">
                  <c:v>206.09</c:v>
                </c:pt>
                <c:pt idx="1614">
                  <c:v>206.11799999999999</c:v>
                </c:pt>
                <c:pt idx="1615">
                  <c:v>206.07300000000001</c:v>
                </c:pt>
                <c:pt idx="1616">
                  <c:v>205.761</c:v>
                </c:pt>
                <c:pt idx="1617">
                  <c:v>207.57499999999999</c:v>
                </c:pt>
                <c:pt idx="1618">
                  <c:v>208.45</c:v>
                </c:pt>
                <c:pt idx="1619">
                  <c:v>208.63399999999999</c:v>
                </c:pt>
                <c:pt idx="1620">
                  <c:v>208.69800000000001</c:v>
                </c:pt>
                <c:pt idx="1621">
                  <c:v>206.42099999999999</c:v>
                </c:pt>
                <c:pt idx="1622">
                  <c:v>206.3</c:v>
                </c:pt>
                <c:pt idx="1623">
                  <c:v>206.55799999999999</c:v>
                </c:pt>
                <c:pt idx="1624">
                  <c:v>206.91900000000001</c:v>
                </c:pt>
                <c:pt idx="1625">
                  <c:v>206.55</c:v>
                </c:pt>
                <c:pt idx="1626">
                  <c:v>207.50800000000001</c:v>
                </c:pt>
                <c:pt idx="1627">
                  <c:v>208.40100000000001</c:v>
                </c:pt>
                <c:pt idx="1628">
                  <c:v>207.494</c:v>
                </c:pt>
                <c:pt idx="1629">
                  <c:v>207.886</c:v>
                </c:pt>
                <c:pt idx="1630">
                  <c:v>208.274</c:v>
                </c:pt>
                <c:pt idx="1631">
                  <c:v>207.88499999999999</c:v>
                </c:pt>
                <c:pt idx="1632">
                  <c:v>209.386</c:v>
                </c:pt>
                <c:pt idx="1633">
                  <c:v>209.36799999999999</c:v>
                </c:pt>
                <c:pt idx="1634">
                  <c:v>209.303</c:v>
                </c:pt>
                <c:pt idx="1635">
                  <c:v>208.02699999999999</c:v>
                </c:pt>
                <c:pt idx="1636">
                  <c:v>206.57900000000001</c:v>
                </c:pt>
                <c:pt idx="1637">
                  <c:v>206.89500000000001</c:v>
                </c:pt>
                <c:pt idx="1638">
                  <c:v>205.673</c:v>
                </c:pt>
                <c:pt idx="1639">
                  <c:v>204.86500000000001</c:v>
                </c:pt>
                <c:pt idx="1640">
                  <c:v>205.64</c:v>
                </c:pt>
                <c:pt idx="1641">
                  <c:v>205.14099999999999</c:v>
                </c:pt>
                <c:pt idx="1642">
                  <c:v>204.923</c:v>
                </c:pt>
                <c:pt idx="1643">
                  <c:v>205.18299999999999</c:v>
                </c:pt>
                <c:pt idx="1644">
                  <c:v>205.30500000000001</c:v>
                </c:pt>
                <c:pt idx="1645">
                  <c:v>204.86</c:v>
                </c:pt>
                <c:pt idx="1646">
                  <c:v>204.727</c:v>
                </c:pt>
                <c:pt idx="1647">
                  <c:v>203.791</c:v>
                </c:pt>
                <c:pt idx="1648">
                  <c:v>203.155</c:v>
                </c:pt>
                <c:pt idx="1649">
                  <c:v>203.428</c:v>
                </c:pt>
                <c:pt idx="1650">
                  <c:v>203.43600000000001</c:v>
                </c:pt>
                <c:pt idx="1651">
                  <c:v>203.179</c:v>
                </c:pt>
                <c:pt idx="1652">
                  <c:v>203.411</c:v>
                </c:pt>
                <c:pt idx="1653">
                  <c:v>204.40100000000001</c:v>
                </c:pt>
                <c:pt idx="1654">
                  <c:v>204.905</c:v>
                </c:pt>
                <c:pt idx="1655">
                  <c:v>204.44499999999999</c:v>
                </c:pt>
                <c:pt idx="1656">
                  <c:v>204.37299999999999</c:v>
                </c:pt>
                <c:pt idx="1657">
                  <c:v>204.018</c:v>
                </c:pt>
                <c:pt idx="1658">
                  <c:v>204.107</c:v>
                </c:pt>
                <c:pt idx="1659">
                  <c:v>204.45699999999999</c:v>
                </c:pt>
                <c:pt idx="1660">
                  <c:v>204.63</c:v>
                </c:pt>
                <c:pt idx="1661">
                  <c:v>204.666</c:v>
                </c:pt>
                <c:pt idx="1662">
                  <c:v>204.499</c:v>
                </c:pt>
                <c:pt idx="1663">
                  <c:v>204.62700000000001</c:v>
                </c:pt>
                <c:pt idx="1664">
                  <c:v>205.02199999999999</c:v>
                </c:pt>
                <c:pt idx="1665">
                  <c:v>206.33699999999999</c:v>
                </c:pt>
                <c:pt idx="1666">
                  <c:v>205.76</c:v>
                </c:pt>
                <c:pt idx="1667">
                  <c:v>205.74199999999999</c:v>
                </c:pt>
                <c:pt idx="1668">
                  <c:v>206.23500000000001</c:v>
                </c:pt>
                <c:pt idx="1669">
                  <c:v>206.648</c:v>
                </c:pt>
                <c:pt idx="1670">
                  <c:v>206.666</c:v>
                </c:pt>
                <c:pt idx="1671">
                  <c:v>206.37700000000001</c:v>
                </c:pt>
                <c:pt idx="1672">
                  <c:v>207.26499999999999</c:v>
                </c:pt>
                <c:pt idx="1673">
                  <c:v>207.33500000000001</c:v>
                </c:pt>
                <c:pt idx="1674">
                  <c:v>207.46299999999999</c:v>
                </c:pt>
                <c:pt idx="1675">
                  <c:v>207.88399999999999</c:v>
                </c:pt>
                <c:pt idx="1676">
                  <c:v>207.53899999999999</c:v>
                </c:pt>
                <c:pt idx="1677">
                  <c:v>207.20500000000001</c:v>
                </c:pt>
                <c:pt idx="1678">
                  <c:v>206.12200000000001</c:v>
                </c:pt>
                <c:pt idx="1679">
                  <c:v>206.011</c:v>
                </c:pt>
                <c:pt idx="1680">
                  <c:v>206.71700000000001</c:v>
                </c:pt>
                <c:pt idx="1681">
                  <c:v>206.209</c:v>
                </c:pt>
                <c:pt idx="1682">
                  <c:v>206.631</c:v>
                </c:pt>
                <c:pt idx="1683">
                  <c:v>206.98500000000001</c:v>
                </c:pt>
                <c:pt idx="1684">
                  <c:v>209.22399999999999</c:v>
                </c:pt>
                <c:pt idx="1685">
                  <c:v>208.47300000000001</c:v>
                </c:pt>
                <c:pt idx="1686">
                  <c:v>207.346</c:v>
                </c:pt>
                <c:pt idx="1687">
                  <c:v>207.65700000000001</c:v>
                </c:pt>
                <c:pt idx="1688">
                  <c:v>207.21100000000001</c:v>
                </c:pt>
                <c:pt idx="1689">
                  <c:v>207.512</c:v>
                </c:pt>
                <c:pt idx="1690">
                  <c:v>207.1</c:v>
                </c:pt>
                <c:pt idx="1691">
                  <c:v>207.80199999999999</c:v>
                </c:pt>
                <c:pt idx="1692">
                  <c:v>207.46700000000001</c:v>
                </c:pt>
                <c:pt idx="1693">
                  <c:v>206.80600000000001</c:v>
                </c:pt>
                <c:pt idx="1694">
                  <c:v>206.185</c:v>
                </c:pt>
                <c:pt idx="1695">
                  <c:v>205.065</c:v>
                </c:pt>
                <c:pt idx="1696">
                  <c:v>204.334</c:v>
                </c:pt>
                <c:pt idx="1697">
                  <c:v>205.161</c:v>
                </c:pt>
                <c:pt idx="1698">
                  <c:v>205.43</c:v>
                </c:pt>
                <c:pt idx="1699">
                  <c:v>205.50299999999999</c:v>
                </c:pt>
                <c:pt idx="1700">
                  <c:v>205.76</c:v>
                </c:pt>
                <c:pt idx="1701">
                  <c:v>205.261</c:v>
                </c:pt>
                <c:pt idx="1702">
                  <c:v>205.74100000000001</c:v>
                </c:pt>
                <c:pt idx="1703">
                  <c:v>205.38</c:v>
                </c:pt>
                <c:pt idx="1704">
                  <c:v>204.744</c:v>
                </c:pt>
                <c:pt idx="1705">
                  <c:v>204.679</c:v>
                </c:pt>
                <c:pt idx="1706">
                  <c:v>203.441</c:v>
                </c:pt>
                <c:pt idx="1707">
                  <c:v>203.096</c:v>
                </c:pt>
                <c:pt idx="1708">
                  <c:v>202.827</c:v>
                </c:pt>
                <c:pt idx="1709">
                  <c:v>202.32</c:v>
                </c:pt>
                <c:pt idx="1710">
                  <c:v>202.08799999999999</c:v>
                </c:pt>
                <c:pt idx="1711">
                  <c:v>201.881</c:v>
                </c:pt>
                <c:pt idx="1712">
                  <c:v>202.15100000000001</c:v>
                </c:pt>
                <c:pt idx="1713">
                  <c:v>201.572</c:v>
                </c:pt>
                <c:pt idx="1714">
                  <c:v>200.81299999999999</c:v>
                </c:pt>
                <c:pt idx="1715">
                  <c:v>200.77500000000001</c:v>
                </c:pt>
                <c:pt idx="1716">
                  <c:v>200.67099999999999</c:v>
                </c:pt>
                <c:pt idx="1717">
                  <c:v>200.01599999999999</c:v>
                </c:pt>
                <c:pt idx="1718">
                  <c:v>200.11500000000001</c:v>
                </c:pt>
                <c:pt idx="1719">
                  <c:v>199.93199999999999</c:v>
                </c:pt>
                <c:pt idx="1720">
                  <c:v>199.78299999999999</c:v>
                </c:pt>
                <c:pt idx="1721">
                  <c:v>199.84800000000001</c:v>
                </c:pt>
                <c:pt idx="1722">
                  <c:v>200.696</c:v>
                </c:pt>
                <c:pt idx="1723">
                  <c:v>200.95500000000001</c:v>
                </c:pt>
                <c:pt idx="1724">
                  <c:v>200.45500000000001</c:v>
                </c:pt>
                <c:pt idx="1725">
                  <c:v>200.21600000000001</c:v>
                </c:pt>
                <c:pt idx="1726">
                  <c:v>200.60599999999999</c:v>
                </c:pt>
                <c:pt idx="1727">
                  <c:v>200.666</c:v>
                </c:pt>
                <c:pt idx="1728">
                  <c:v>199.91399999999999</c:v>
                </c:pt>
                <c:pt idx="1729">
                  <c:v>200.709</c:v>
                </c:pt>
                <c:pt idx="1730">
                  <c:v>200.15899999999999</c:v>
                </c:pt>
                <c:pt idx="1731">
                  <c:v>199.33699999999999</c:v>
                </c:pt>
                <c:pt idx="1732">
                  <c:v>199.41200000000001</c:v>
                </c:pt>
                <c:pt idx="1733">
                  <c:v>199.864</c:v>
                </c:pt>
                <c:pt idx="1734">
                  <c:v>199.90899999999999</c:v>
                </c:pt>
                <c:pt idx="1735">
                  <c:v>199.63900000000001</c:v>
                </c:pt>
                <c:pt idx="1736">
                  <c:v>199.797</c:v>
                </c:pt>
                <c:pt idx="1737">
                  <c:v>200.113</c:v>
                </c:pt>
                <c:pt idx="1738">
                  <c:v>199.75700000000001</c:v>
                </c:pt>
                <c:pt idx="1739">
                  <c:v>199.52199999999999</c:v>
                </c:pt>
                <c:pt idx="1740">
                  <c:v>199.477</c:v>
                </c:pt>
                <c:pt idx="1741">
                  <c:v>199.93199999999999</c:v>
                </c:pt>
                <c:pt idx="1742">
                  <c:v>200.387</c:v>
                </c:pt>
                <c:pt idx="1743">
                  <c:v>200.37799999999999</c:v>
                </c:pt>
                <c:pt idx="1744">
                  <c:v>200.48599999999999</c:v>
                </c:pt>
                <c:pt idx="1745">
                  <c:v>201.05799999999999</c:v>
                </c:pt>
                <c:pt idx="1746">
                  <c:v>203.20099999999999</c:v>
                </c:pt>
                <c:pt idx="1747">
                  <c:v>202.91399999999999</c:v>
                </c:pt>
                <c:pt idx="1748">
                  <c:v>202.947</c:v>
                </c:pt>
                <c:pt idx="1749">
                  <c:v>202.37799999999999</c:v>
                </c:pt>
                <c:pt idx="1750">
                  <c:v>202.34399999999999</c:v>
                </c:pt>
                <c:pt idx="1751">
                  <c:v>202.07900000000001</c:v>
                </c:pt>
                <c:pt idx="1752">
                  <c:v>202.148</c:v>
                </c:pt>
                <c:pt idx="1753">
                  <c:v>202.125</c:v>
                </c:pt>
                <c:pt idx="1754">
                  <c:v>202.46</c:v>
                </c:pt>
                <c:pt idx="1755">
                  <c:v>202.571</c:v>
                </c:pt>
                <c:pt idx="1756">
                  <c:v>202.33099999999999</c:v>
                </c:pt>
                <c:pt idx="1757">
                  <c:v>201.97300000000001</c:v>
                </c:pt>
                <c:pt idx="1758">
                  <c:v>201.69300000000001</c:v>
                </c:pt>
                <c:pt idx="1759">
                  <c:v>201.53</c:v>
                </c:pt>
                <c:pt idx="1760">
                  <c:v>201.441</c:v>
                </c:pt>
                <c:pt idx="1761">
                  <c:v>201.06800000000001</c:v>
                </c:pt>
                <c:pt idx="1762">
                  <c:v>202.00700000000001</c:v>
                </c:pt>
                <c:pt idx="1763">
                  <c:v>202.143</c:v>
                </c:pt>
                <c:pt idx="1764">
                  <c:v>202.22900000000001</c:v>
                </c:pt>
                <c:pt idx="1765">
                  <c:v>202.08600000000001</c:v>
                </c:pt>
                <c:pt idx="1766">
                  <c:v>201.34</c:v>
                </c:pt>
                <c:pt idx="1767">
                  <c:v>201.601</c:v>
                </c:pt>
                <c:pt idx="1768">
                  <c:v>201.30600000000001</c:v>
                </c:pt>
                <c:pt idx="1769">
                  <c:v>201.44</c:v>
                </c:pt>
                <c:pt idx="1770">
                  <c:v>201.64400000000001</c:v>
                </c:pt>
                <c:pt idx="1771">
                  <c:v>201.529</c:v>
                </c:pt>
                <c:pt idx="1772">
                  <c:v>201.87700000000001</c:v>
                </c:pt>
                <c:pt idx="1773">
                  <c:v>201.941</c:v>
                </c:pt>
                <c:pt idx="1774">
                  <c:v>201.25</c:v>
                </c:pt>
                <c:pt idx="1775">
                  <c:v>201.62</c:v>
                </c:pt>
                <c:pt idx="1776">
                  <c:v>201.595</c:v>
                </c:pt>
                <c:pt idx="1777">
                  <c:v>201.53700000000001</c:v>
                </c:pt>
                <c:pt idx="1778">
                  <c:v>201.47800000000001</c:v>
                </c:pt>
                <c:pt idx="1779">
                  <c:v>201.94300000000001</c:v>
                </c:pt>
                <c:pt idx="1780">
                  <c:v>202.154</c:v>
                </c:pt>
                <c:pt idx="1781">
                  <c:v>202.601</c:v>
                </c:pt>
                <c:pt idx="1782">
                  <c:v>202.94399999999999</c:v>
                </c:pt>
                <c:pt idx="1783">
                  <c:v>203.255</c:v>
                </c:pt>
                <c:pt idx="1784">
                  <c:v>202.96600000000001</c:v>
                </c:pt>
                <c:pt idx="1785">
                  <c:v>203.22300000000001</c:v>
                </c:pt>
                <c:pt idx="1786">
                  <c:v>203.21100000000001</c:v>
                </c:pt>
                <c:pt idx="1787">
                  <c:v>203.74799999999999</c:v>
                </c:pt>
                <c:pt idx="1788">
                  <c:v>204.23400000000001</c:v>
                </c:pt>
                <c:pt idx="1789">
                  <c:v>205.36</c:v>
                </c:pt>
                <c:pt idx="1790">
                  <c:v>205.3</c:v>
                </c:pt>
                <c:pt idx="1791">
                  <c:v>205.179</c:v>
                </c:pt>
                <c:pt idx="1792">
                  <c:v>205.04499999999999</c:v>
                </c:pt>
                <c:pt idx="1793">
                  <c:v>205.09299999999999</c:v>
                </c:pt>
                <c:pt idx="1794">
                  <c:v>205.57599999999999</c:v>
                </c:pt>
                <c:pt idx="1795">
                  <c:v>205.38200000000001</c:v>
                </c:pt>
                <c:pt idx="1796">
                  <c:v>205.911</c:v>
                </c:pt>
                <c:pt idx="1797">
                  <c:v>205.547</c:v>
                </c:pt>
                <c:pt idx="1798">
                  <c:v>206.154</c:v>
                </c:pt>
                <c:pt idx="1799">
                  <c:v>205.00899999999999</c:v>
                </c:pt>
                <c:pt idx="1800">
                  <c:v>204.64099999999999</c:v>
                </c:pt>
                <c:pt idx="1801">
                  <c:v>205.315</c:v>
                </c:pt>
                <c:pt idx="1802">
                  <c:v>205.25800000000001</c:v>
                </c:pt>
                <c:pt idx="1803">
                  <c:v>205.535</c:v>
                </c:pt>
                <c:pt idx="1804">
                  <c:v>205.43299999999999</c:v>
                </c:pt>
                <c:pt idx="1805">
                  <c:v>205.44</c:v>
                </c:pt>
                <c:pt idx="1806">
                  <c:v>205.82</c:v>
                </c:pt>
                <c:pt idx="1807">
                  <c:v>206.02699999999999</c:v>
                </c:pt>
                <c:pt idx="1808">
                  <c:v>206.20699999999999</c:v>
                </c:pt>
                <c:pt idx="1809">
                  <c:v>206.262</c:v>
                </c:pt>
                <c:pt idx="1810">
                  <c:v>206.684</c:v>
                </c:pt>
                <c:pt idx="1811">
                  <c:v>206.488</c:v>
                </c:pt>
                <c:pt idx="1812">
                  <c:v>206.81299999999999</c:v>
                </c:pt>
                <c:pt idx="1813">
                  <c:v>206.99</c:v>
                </c:pt>
                <c:pt idx="1814">
                  <c:v>207.56700000000001</c:v>
                </c:pt>
                <c:pt idx="1815">
                  <c:v>208.42500000000001</c:v>
                </c:pt>
                <c:pt idx="1816">
                  <c:v>208.738</c:v>
                </c:pt>
                <c:pt idx="1817">
                  <c:v>208.82300000000001</c:v>
                </c:pt>
                <c:pt idx="1818">
                  <c:v>208.79499999999999</c:v>
                </c:pt>
                <c:pt idx="1819">
                  <c:v>208.96899999999999</c:v>
                </c:pt>
                <c:pt idx="1820">
                  <c:v>208.87100000000001</c:v>
                </c:pt>
                <c:pt idx="1821">
                  <c:v>208.876</c:v>
                </c:pt>
                <c:pt idx="1822">
                  <c:v>209.17599999999999</c:v>
                </c:pt>
                <c:pt idx="1823">
                  <c:v>209.25800000000001</c:v>
                </c:pt>
                <c:pt idx="1824">
                  <c:v>209.31100000000001</c:v>
                </c:pt>
                <c:pt idx="1825">
                  <c:v>209.15299999999999</c:v>
                </c:pt>
                <c:pt idx="1826">
                  <c:v>209.31100000000001</c:v>
                </c:pt>
                <c:pt idx="1827">
                  <c:v>209.57599999999999</c:v>
                </c:pt>
                <c:pt idx="1828">
                  <c:v>209.39</c:v>
                </c:pt>
                <c:pt idx="1829">
                  <c:v>209.821</c:v>
                </c:pt>
                <c:pt idx="1830">
                  <c:v>210.07499999999999</c:v>
                </c:pt>
                <c:pt idx="1831">
                  <c:v>210.096</c:v>
                </c:pt>
                <c:pt idx="1832">
                  <c:v>210.00299999999999</c:v>
                </c:pt>
                <c:pt idx="1833">
                  <c:v>210.26400000000001</c:v>
                </c:pt>
                <c:pt idx="1834">
                  <c:v>210.41399999999999</c:v>
                </c:pt>
                <c:pt idx="1835">
                  <c:v>210.875</c:v>
                </c:pt>
                <c:pt idx="1836">
                  <c:v>210.75200000000001</c:v>
                </c:pt>
                <c:pt idx="1837">
                  <c:v>210.98099999999999</c:v>
                </c:pt>
                <c:pt idx="1838">
                  <c:v>211.87100000000001</c:v>
                </c:pt>
                <c:pt idx="1839">
                  <c:v>212.041</c:v>
                </c:pt>
                <c:pt idx="1840">
                  <c:v>212.10499999999999</c:v>
                </c:pt>
                <c:pt idx="1841">
                  <c:v>213.161</c:v>
                </c:pt>
                <c:pt idx="1842">
                  <c:v>212.92099999999999</c:v>
                </c:pt>
                <c:pt idx="1843">
                  <c:v>212.55799999999999</c:v>
                </c:pt>
                <c:pt idx="1844">
                  <c:v>212.47200000000001</c:v>
                </c:pt>
                <c:pt idx="1845">
                  <c:v>212.97399999999999</c:v>
                </c:pt>
                <c:pt idx="1846">
                  <c:v>213.167</c:v>
                </c:pt>
                <c:pt idx="1847">
                  <c:v>213.59100000000001</c:v>
                </c:pt>
                <c:pt idx="1848">
                  <c:v>213.739</c:v>
                </c:pt>
                <c:pt idx="1849">
                  <c:v>213.822</c:v>
                </c:pt>
                <c:pt idx="1850">
                  <c:v>213.869</c:v>
                </c:pt>
                <c:pt idx="1851">
                  <c:v>214.10499999999999</c:v>
                </c:pt>
                <c:pt idx="1852">
                  <c:v>213.95599999999999</c:v>
                </c:pt>
                <c:pt idx="1853">
                  <c:v>214.84</c:v>
                </c:pt>
                <c:pt idx="1854">
                  <c:v>214.857</c:v>
                </c:pt>
                <c:pt idx="1855">
                  <c:v>214.904</c:v>
                </c:pt>
                <c:pt idx="1856">
                  <c:v>214.95699999999999</c:v>
                </c:pt>
                <c:pt idx="1857">
                  <c:v>215.29499999999999</c:v>
                </c:pt>
                <c:pt idx="1858">
                  <c:v>218.745</c:v>
                </c:pt>
                <c:pt idx="1859">
                  <c:v>219.054</c:v>
                </c:pt>
                <c:pt idx="1860">
                  <c:v>219.08099999999999</c:v>
                </c:pt>
                <c:pt idx="1861">
                  <c:v>219.381</c:v>
                </c:pt>
                <c:pt idx="1862">
                  <c:v>219.44800000000001</c:v>
                </c:pt>
                <c:pt idx="1863">
                  <c:v>219.74100000000001</c:v>
                </c:pt>
                <c:pt idx="1864">
                  <c:v>220.245</c:v>
                </c:pt>
                <c:pt idx="1865">
                  <c:v>220.83500000000001</c:v>
                </c:pt>
                <c:pt idx="1866">
                  <c:v>221.279</c:v>
                </c:pt>
                <c:pt idx="1867">
                  <c:v>221.44499999999999</c:v>
                </c:pt>
                <c:pt idx="1868">
                  <c:v>221.435</c:v>
                </c:pt>
                <c:pt idx="1869">
                  <c:v>222.31200000000001</c:v>
                </c:pt>
                <c:pt idx="1870">
                  <c:v>222.6</c:v>
                </c:pt>
                <c:pt idx="1871">
                  <c:v>222.68299999999999</c:v>
                </c:pt>
                <c:pt idx="1872">
                  <c:v>222.87</c:v>
                </c:pt>
                <c:pt idx="1873">
                  <c:v>223.11199999999999</c:v>
                </c:pt>
                <c:pt idx="1874">
                  <c:v>223.697</c:v>
                </c:pt>
                <c:pt idx="1875">
                  <c:v>223.68100000000001</c:v>
                </c:pt>
                <c:pt idx="1876">
                  <c:v>223.608</c:v>
                </c:pt>
                <c:pt idx="1877">
                  <c:v>223.523</c:v>
                </c:pt>
                <c:pt idx="1878">
                  <c:v>223.65299999999999</c:v>
                </c:pt>
                <c:pt idx="1879">
                  <c:v>223.71299999999999</c:v>
                </c:pt>
                <c:pt idx="1880">
                  <c:v>224.21299999999999</c:v>
                </c:pt>
                <c:pt idx="1881">
                  <c:v>224.19399999999999</c:v>
                </c:pt>
                <c:pt idx="1882">
                  <c:v>224.28899999999999</c:v>
                </c:pt>
                <c:pt idx="1883">
                  <c:v>224.81700000000001</c:v>
                </c:pt>
                <c:pt idx="1884">
                  <c:v>225.12</c:v>
                </c:pt>
                <c:pt idx="1885">
                  <c:v>226.56800000000001</c:v>
                </c:pt>
                <c:pt idx="1886">
                  <c:v>231.589</c:v>
                </c:pt>
                <c:pt idx="1887">
                  <c:v>231.28800000000001</c:v>
                </c:pt>
                <c:pt idx="1888">
                  <c:v>231.50399999999999</c:v>
                </c:pt>
                <c:pt idx="1889">
                  <c:v>232.12</c:v>
                </c:pt>
                <c:pt idx="1890">
                  <c:v>232.20099999999999</c:v>
                </c:pt>
                <c:pt idx="1891">
                  <c:v>232.262</c:v>
                </c:pt>
                <c:pt idx="1892">
                  <c:v>232.77799999999999</c:v>
                </c:pt>
                <c:pt idx="1893">
                  <c:v>232.78299999999999</c:v>
                </c:pt>
                <c:pt idx="1894">
                  <c:v>233.24100000000001</c:v>
                </c:pt>
                <c:pt idx="1895">
                  <c:v>233.11799999999999</c:v>
                </c:pt>
                <c:pt idx="1896">
                  <c:v>232.83799999999999</c:v>
                </c:pt>
                <c:pt idx="1897">
                  <c:v>232.464</c:v>
                </c:pt>
                <c:pt idx="1898">
                  <c:v>232.54900000000001</c:v>
                </c:pt>
                <c:pt idx="1899">
                  <c:v>232.59800000000001</c:v>
                </c:pt>
                <c:pt idx="1900">
                  <c:v>232.99700000000001</c:v>
                </c:pt>
                <c:pt idx="1901">
                  <c:v>232.92</c:v>
                </c:pt>
                <c:pt idx="1902">
                  <c:v>233.08799999999999</c:v>
                </c:pt>
                <c:pt idx="1903">
                  <c:v>233.26900000000001</c:v>
                </c:pt>
                <c:pt idx="1904">
                  <c:v>233.238</c:v>
                </c:pt>
                <c:pt idx="1905">
                  <c:v>233.61099999999999</c:v>
                </c:pt>
                <c:pt idx="1906">
                  <c:v>234.47300000000001</c:v>
                </c:pt>
                <c:pt idx="1907">
                  <c:v>234.58</c:v>
                </c:pt>
                <c:pt idx="1908">
                  <c:v>234.614</c:v>
                </c:pt>
                <c:pt idx="1909">
                  <c:v>234.655</c:v>
                </c:pt>
                <c:pt idx="1910">
                  <c:v>235.489</c:v>
                </c:pt>
                <c:pt idx="1911">
                  <c:v>235.762</c:v>
                </c:pt>
                <c:pt idx="1912">
                  <c:v>235.83</c:v>
                </c:pt>
                <c:pt idx="1913">
                  <c:v>236.001</c:v>
                </c:pt>
                <c:pt idx="1914">
                  <c:v>236.15700000000001</c:v>
                </c:pt>
                <c:pt idx="1915">
                  <c:v>236.14099999999999</c:v>
                </c:pt>
                <c:pt idx="1916">
                  <c:v>236.69200000000001</c:v>
                </c:pt>
                <c:pt idx="1917">
                  <c:v>236.798</c:v>
                </c:pt>
                <c:pt idx="1918">
                  <c:v>237.31200000000001</c:v>
                </c:pt>
                <c:pt idx="1919">
                  <c:v>237.083</c:v>
                </c:pt>
                <c:pt idx="1920">
                  <c:v>237.50399999999999</c:v>
                </c:pt>
                <c:pt idx="1921">
                  <c:v>238</c:v>
                </c:pt>
                <c:pt idx="1922">
                  <c:v>239.24299999999999</c:v>
                </c:pt>
                <c:pt idx="1923">
                  <c:v>239.45500000000001</c:v>
                </c:pt>
                <c:pt idx="1924">
                  <c:v>239.42699999999999</c:v>
                </c:pt>
                <c:pt idx="1925">
                  <c:v>238.91900000000001</c:v>
                </c:pt>
                <c:pt idx="1926">
                  <c:v>239.29</c:v>
                </c:pt>
                <c:pt idx="1927">
                  <c:v>239.15</c:v>
                </c:pt>
                <c:pt idx="1928">
                  <c:v>239.16</c:v>
                </c:pt>
                <c:pt idx="1929">
                  <c:v>239.11799999999999</c:v>
                </c:pt>
                <c:pt idx="1930">
                  <c:v>238.637</c:v>
                </c:pt>
                <c:pt idx="1931">
                  <c:v>239.27099999999999</c:v>
                </c:pt>
                <c:pt idx="1932">
                  <c:v>238.797</c:v>
                </c:pt>
                <c:pt idx="1933">
                  <c:v>239.29400000000001</c:v>
                </c:pt>
                <c:pt idx="1934">
                  <c:v>238.87899999999999</c:v>
                </c:pt>
                <c:pt idx="1935">
                  <c:v>238.91200000000001</c:v>
                </c:pt>
                <c:pt idx="1936">
                  <c:v>238.69</c:v>
                </c:pt>
                <c:pt idx="1937">
                  <c:v>238.44</c:v>
                </c:pt>
                <c:pt idx="1938">
                  <c:v>238.762</c:v>
                </c:pt>
                <c:pt idx="1939">
                  <c:v>238.73500000000001</c:v>
                </c:pt>
                <c:pt idx="1940">
                  <c:v>238.864</c:v>
                </c:pt>
                <c:pt idx="1941">
                  <c:v>238.72399999999999</c:v>
                </c:pt>
                <c:pt idx="1942">
                  <c:v>238.988</c:v>
                </c:pt>
                <c:pt idx="1943">
                  <c:v>239.054</c:v>
                </c:pt>
                <c:pt idx="1944">
                  <c:v>239.637</c:v>
                </c:pt>
                <c:pt idx="1945">
                  <c:v>239.733</c:v>
                </c:pt>
                <c:pt idx="1946">
                  <c:v>239.84700000000001</c:v>
                </c:pt>
                <c:pt idx="1947">
                  <c:v>239.81100000000001</c:v>
                </c:pt>
                <c:pt idx="1948">
                  <c:v>240.62299999999999</c:v>
                </c:pt>
                <c:pt idx="1949">
                  <c:v>241.28299999999999</c:v>
                </c:pt>
                <c:pt idx="1950">
                  <c:v>241.37100000000001</c:v>
                </c:pt>
                <c:pt idx="1951">
                  <c:v>241.37799999999999</c:v>
                </c:pt>
                <c:pt idx="1952">
                  <c:v>241.56200000000001</c:v>
                </c:pt>
                <c:pt idx="1953">
                  <c:v>241.40700000000001</c:v>
                </c:pt>
                <c:pt idx="1954">
                  <c:v>241.62899999999999</c:v>
                </c:pt>
                <c:pt idx="1955">
                  <c:v>241.369</c:v>
                </c:pt>
                <c:pt idx="1956">
                  <c:v>241.06899999999999</c:v>
                </c:pt>
                <c:pt idx="1957">
                  <c:v>241.119</c:v>
                </c:pt>
                <c:pt idx="1958">
                  <c:v>241.37</c:v>
                </c:pt>
                <c:pt idx="1959">
                  <c:v>241.63800000000001</c:v>
                </c:pt>
                <c:pt idx="1960">
                  <c:v>241.49100000000001</c:v>
                </c:pt>
                <c:pt idx="1961">
                  <c:v>241.38499999999999</c:v>
                </c:pt>
                <c:pt idx="1962">
                  <c:v>241.07900000000001</c:v>
                </c:pt>
                <c:pt idx="1963">
                  <c:v>240.82300000000001</c:v>
                </c:pt>
                <c:pt idx="1964">
                  <c:v>240.94200000000001</c:v>
                </c:pt>
                <c:pt idx="1965">
                  <c:v>241.185</c:v>
                </c:pt>
                <c:pt idx="1966">
                  <c:v>240.917</c:v>
                </c:pt>
                <c:pt idx="1967">
                  <c:v>240.70699999999999</c:v>
                </c:pt>
                <c:pt idx="1968">
                  <c:v>240.50700000000001</c:v>
                </c:pt>
                <c:pt idx="1969">
                  <c:v>240.72300000000001</c:v>
                </c:pt>
                <c:pt idx="1970">
                  <c:v>240.952</c:v>
                </c:pt>
                <c:pt idx="1971">
                  <c:v>240.762</c:v>
                </c:pt>
                <c:pt idx="1972">
                  <c:v>240.88900000000001</c:v>
                </c:pt>
                <c:pt idx="1973">
                  <c:v>240.917</c:v>
                </c:pt>
                <c:pt idx="1974">
                  <c:v>241.27600000000001</c:v>
                </c:pt>
                <c:pt idx="1975">
                  <c:v>241.03700000000001</c:v>
                </c:pt>
                <c:pt idx="1976">
                  <c:v>240.697</c:v>
                </c:pt>
                <c:pt idx="1977">
                  <c:v>240.92099999999999</c:v>
                </c:pt>
                <c:pt idx="1978">
                  <c:v>240.874</c:v>
                </c:pt>
                <c:pt idx="1979">
                  <c:v>241.048</c:v>
                </c:pt>
                <c:pt idx="1980">
                  <c:v>240.952</c:v>
                </c:pt>
                <c:pt idx="1981">
                  <c:v>241.28899999999999</c:v>
                </c:pt>
                <c:pt idx="1982">
                  <c:v>241.23699999999999</c:v>
                </c:pt>
                <c:pt idx="1983">
                  <c:v>241.36699999999999</c:v>
                </c:pt>
                <c:pt idx="1984">
                  <c:v>241.69399999999999</c:v>
                </c:pt>
                <c:pt idx="1985">
                  <c:v>241.69200000000001</c:v>
                </c:pt>
                <c:pt idx="1986">
                  <c:v>242.09899999999999</c:v>
                </c:pt>
                <c:pt idx="1987">
                  <c:v>242.31100000000001</c:v>
                </c:pt>
                <c:pt idx="1988">
                  <c:v>242.387</c:v>
                </c:pt>
                <c:pt idx="1989">
                  <c:v>242.40600000000001</c:v>
                </c:pt>
                <c:pt idx="1990">
                  <c:v>242.46799999999999</c:v>
                </c:pt>
                <c:pt idx="1991">
                  <c:v>243.143</c:v>
                </c:pt>
                <c:pt idx="1992">
                  <c:v>243.13800000000001</c:v>
                </c:pt>
                <c:pt idx="1993">
                  <c:v>243.76400000000001</c:v>
                </c:pt>
                <c:pt idx="1994">
                  <c:v>244.15899999999999</c:v>
                </c:pt>
                <c:pt idx="1995">
                  <c:v>243.93199999999999</c:v>
                </c:pt>
                <c:pt idx="1996">
                  <c:v>243.71</c:v>
                </c:pt>
                <c:pt idx="1997">
                  <c:v>243.71199999999999</c:v>
                </c:pt>
                <c:pt idx="1998">
                  <c:v>243.79</c:v>
                </c:pt>
                <c:pt idx="1999">
                  <c:v>243.14599999999999</c:v>
                </c:pt>
                <c:pt idx="2000">
                  <c:v>243.078</c:v>
                </c:pt>
                <c:pt idx="2001">
                  <c:v>243.33</c:v>
                </c:pt>
                <c:pt idx="2002">
                  <c:v>243.69</c:v>
                </c:pt>
                <c:pt idx="2003">
                  <c:v>243.696</c:v>
                </c:pt>
                <c:pt idx="2004">
                  <c:v>243.953</c:v>
                </c:pt>
                <c:pt idx="2005">
                  <c:v>244.29300000000001</c:v>
                </c:pt>
                <c:pt idx="2006">
                  <c:v>243.92400000000001</c:v>
                </c:pt>
                <c:pt idx="2007">
                  <c:v>243.947</c:v>
                </c:pt>
                <c:pt idx="2008">
                  <c:v>243.971</c:v>
                </c:pt>
                <c:pt idx="2009">
                  <c:v>244.55099999999999</c:v>
                </c:pt>
                <c:pt idx="2010">
                  <c:v>244.75</c:v>
                </c:pt>
                <c:pt idx="2011">
                  <c:v>245.10400000000001</c:v>
                </c:pt>
                <c:pt idx="2012">
                  <c:v>245.28700000000001</c:v>
                </c:pt>
                <c:pt idx="2013">
                  <c:v>245.74100000000001</c:v>
                </c:pt>
                <c:pt idx="2014">
                  <c:v>245.78</c:v>
                </c:pt>
                <c:pt idx="2015">
                  <c:v>246.23099999999999</c:v>
                </c:pt>
                <c:pt idx="2016">
                  <c:v>246.43199999999999</c:v>
                </c:pt>
                <c:pt idx="2017">
                  <c:v>246.565</c:v>
                </c:pt>
                <c:pt idx="2018">
                  <c:v>246.53399999999999</c:v>
                </c:pt>
                <c:pt idx="2019">
                  <c:v>246.54400000000001</c:v>
                </c:pt>
                <c:pt idx="2020">
                  <c:v>246.619</c:v>
                </c:pt>
                <c:pt idx="2021">
                  <c:v>246.50899999999999</c:v>
                </c:pt>
                <c:pt idx="2022">
                  <c:v>246.77699999999999</c:v>
                </c:pt>
                <c:pt idx="2023">
                  <c:v>247.09299999999999</c:v>
                </c:pt>
                <c:pt idx="2024">
                  <c:v>247.316</c:v>
                </c:pt>
                <c:pt idx="2025">
                  <c:v>248.565</c:v>
                </c:pt>
                <c:pt idx="2026">
                  <c:v>249.059</c:v>
                </c:pt>
                <c:pt idx="2027">
                  <c:v>249.655</c:v>
                </c:pt>
                <c:pt idx="2028">
                  <c:v>249.238</c:v>
                </c:pt>
                <c:pt idx="2029">
                  <c:v>249.53399999999999</c:v>
                </c:pt>
                <c:pt idx="2030">
                  <c:v>249.999</c:v>
                </c:pt>
                <c:pt idx="2031">
                  <c:v>249.73599999999999</c:v>
                </c:pt>
                <c:pt idx="2032">
                  <c:v>249.75200000000001</c:v>
                </c:pt>
                <c:pt idx="2033">
                  <c:v>249.72800000000001</c:v>
                </c:pt>
                <c:pt idx="2034">
                  <c:v>249.67500000000001</c:v>
                </c:pt>
                <c:pt idx="2035">
                  <c:v>249.62</c:v>
                </c:pt>
                <c:pt idx="2036">
                  <c:v>249.22</c:v>
                </c:pt>
                <c:pt idx="2037">
                  <c:v>249.47800000000001</c:v>
                </c:pt>
                <c:pt idx="2038">
                  <c:v>249.71700000000001</c:v>
                </c:pt>
                <c:pt idx="2039">
                  <c:v>249.75299999999999</c:v>
                </c:pt>
                <c:pt idx="2040">
                  <c:v>249.54300000000001</c:v>
                </c:pt>
                <c:pt idx="2041">
                  <c:v>249.46100000000001</c:v>
                </c:pt>
                <c:pt idx="2042">
                  <c:v>248.971</c:v>
                </c:pt>
                <c:pt idx="2043">
                  <c:v>249.405</c:v>
                </c:pt>
                <c:pt idx="2044">
                  <c:v>249.054</c:v>
                </c:pt>
                <c:pt idx="2045">
                  <c:v>249.846</c:v>
                </c:pt>
                <c:pt idx="2046">
                  <c:v>250.34899999999999</c:v>
                </c:pt>
                <c:pt idx="2047">
                  <c:v>250.625</c:v>
                </c:pt>
                <c:pt idx="2048">
                  <c:v>250.28800000000001</c:v>
                </c:pt>
                <c:pt idx="2049">
                  <c:v>250.39</c:v>
                </c:pt>
                <c:pt idx="2050">
                  <c:v>250.62799999999999</c:v>
                </c:pt>
                <c:pt idx="2051">
                  <c:v>250.81</c:v>
                </c:pt>
                <c:pt idx="2052">
                  <c:v>251.34399999999999</c:v>
                </c:pt>
                <c:pt idx="2053">
                  <c:v>251.22499999999999</c:v>
                </c:pt>
                <c:pt idx="2054">
                  <c:v>251.64500000000001</c:v>
                </c:pt>
                <c:pt idx="2055">
                  <c:v>252.03899999999999</c:v>
                </c:pt>
                <c:pt idx="2056">
                  <c:v>252.142</c:v>
                </c:pt>
                <c:pt idx="2057">
                  <c:v>252.52600000000001</c:v>
                </c:pt>
                <c:pt idx="2058">
                  <c:v>252.75700000000001</c:v>
                </c:pt>
                <c:pt idx="2059">
                  <c:v>252.672</c:v>
                </c:pt>
                <c:pt idx="2060">
                  <c:v>252.86500000000001</c:v>
                </c:pt>
                <c:pt idx="2061">
                  <c:v>253.12100000000001</c:v>
                </c:pt>
                <c:pt idx="2062">
                  <c:v>253.30199999999999</c:v>
                </c:pt>
                <c:pt idx="2063">
                  <c:v>253.55</c:v>
                </c:pt>
                <c:pt idx="2064">
                  <c:v>253.726</c:v>
                </c:pt>
                <c:pt idx="2065">
                  <c:v>253.29900000000001</c:v>
                </c:pt>
                <c:pt idx="2066">
                  <c:v>253.114</c:v>
                </c:pt>
                <c:pt idx="2067">
                  <c:v>253.49299999999999</c:v>
                </c:pt>
                <c:pt idx="2068">
                  <c:v>253.68</c:v>
                </c:pt>
                <c:pt idx="2069">
                  <c:v>253.64500000000001</c:v>
                </c:pt>
                <c:pt idx="2070">
                  <c:v>253.93700000000001</c:v>
                </c:pt>
                <c:pt idx="2071">
                  <c:v>254.459</c:v>
                </c:pt>
                <c:pt idx="2072">
                  <c:v>254.52</c:v>
                </c:pt>
                <c:pt idx="2073">
                  <c:v>254.614</c:v>
                </c:pt>
                <c:pt idx="2074">
                  <c:v>254.59100000000001</c:v>
                </c:pt>
                <c:pt idx="2075">
                  <c:v>254.751</c:v>
                </c:pt>
                <c:pt idx="2076">
                  <c:v>254.911</c:v>
                </c:pt>
                <c:pt idx="2077">
                  <c:v>255.352</c:v>
                </c:pt>
                <c:pt idx="2078">
                  <c:v>255.09399999999999</c:v>
                </c:pt>
                <c:pt idx="2079">
                  <c:v>255.137</c:v>
                </c:pt>
                <c:pt idx="2080">
                  <c:v>255.38900000000001</c:v>
                </c:pt>
                <c:pt idx="2081">
                  <c:v>255.16200000000001</c:v>
                </c:pt>
                <c:pt idx="2082">
                  <c:v>255.86500000000001</c:v>
                </c:pt>
                <c:pt idx="2083">
                  <c:v>255.923</c:v>
                </c:pt>
                <c:pt idx="2084">
                  <c:v>256.20699999999999</c:v>
                </c:pt>
                <c:pt idx="2085">
                  <c:v>256.11</c:v>
                </c:pt>
                <c:pt idx="2086">
                  <c:v>256.13499999999999</c:v>
                </c:pt>
                <c:pt idx="2087">
                  <c:v>256.91300000000001</c:v>
                </c:pt>
                <c:pt idx="2088">
                  <c:v>257.29899999999998</c:v>
                </c:pt>
                <c:pt idx="2089">
                  <c:v>257.69099999999997</c:v>
                </c:pt>
                <c:pt idx="2090">
                  <c:v>258.22500000000002</c:v>
                </c:pt>
                <c:pt idx="2091">
                  <c:v>258.57400000000001</c:v>
                </c:pt>
                <c:pt idx="2092">
                  <c:v>259.30700000000002</c:v>
                </c:pt>
                <c:pt idx="2093">
                  <c:v>259.72899999999998</c:v>
                </c:pt>
                <c:pt idx="2094">
                  <c:v>260.005</c:v>
                </c:pt>
                <c:pt idx="2095">
                  <c:v>259.90499999999997</c:v>
                </c:pt>
                <c:pt idx="2096">
                  <c:v>259.69299999999998</c:v>
                </c:pt>
                <c:pt idx="2097">
                  <c:v>259.79300000000001</c:v>
                </c:pt>
                <c:pt idx="2098">
                  <c:v>259.88900000000001</c:v>
                </c:pt>
                <c:pt idx="2099">
                  <c:v>260.22899999999998</c:v>
                </c:pt>
                <c:pt idx="2100">
                  <c:v>260.49599999999998</c:v>
                </c:pt>
                <c:pt idx="2101">
                  <c:v>260.62900000000002</c:v>
                </c:pt>
                <c:pt idx="2102">
                  <c:v>260.68</c:v>
                </c:pt>
                <c:pt idx="2103">
                  <c:v>260.596</c:v>
                </c:pt>
                <c:pt idx="2104">
                  <c:v>260.577</c:v>
                </c:pt>
                <c:pt idx="2105">
                  <c:v>260.62700000000001</c:v>
                </c:pt>
                <c:pt idx="2106">
                  <c:v>260.58699999999999</c:v>
                </c:pt>
                <c:pt idx="2107">
                  <c:v>260.74400000000003</c:v>
                </c:pt>
                <c:pt idx="2108">
                  <c:v>260.75400000000002</c:v>
                </c:pt>
                <c:pt idx="2109">
                  <c:v>260.72500000000002</c:v>
                </c:pt>
                <c:pt idx="2110">
                  <c:v>261.32</c:v>
                </c:pt>
                <c:pt idx="2111">
                  <c:v>261.65899999999999</c:v>
                </c:pt>
                <c:pt idx="2112">
                  <c:v>261.64800000000002</c:v>
                </c:pt>
                <c:pt idx="2113">
                  <c:v>261.97699999999998</c:v>
                </c:pt>
                <c:pt idx="2114">
                  <c:v>261.99599999999998</c:v>
                </c:pt>
                <c:pt idx="2115">
                  <c:v>262.14999999999998</c:v>
                </c:pt>
                <c:pt idx="2116">
                  <c:v>262.35700000000003</c:v>
                </c:pt>
                <c:pt idx="2117">
                  <c:v>262.34399999999999</c:v>
                </c:pt>
                <c:pt idx="2118">
                  <c:v>263.25200000000001</c:v>
                </c:pt>
                <c:pt idx="2119">
                  <c:v>265.13900000000001</c:v>
                </c:pt>
                <c:pt idx="2120">
                  <c:v>266.09800000000001</c:v>
                </c:pt>
                <c:pt idx="2121">
                  <c:v>267.185</c:v>
                </c:pt>
                <c:pt idx="2122">
                  <c:v>268.101</c:v>
                </c:pt>
                <c:pt idx="2123">
                  <c:v>269.45400000000001</c:v>
                </c:pt>
                <c:pt idx="2124">
                  <c:v>271.47199999999998</c:v>
                </c:pt>
                <c:pt idx="2125">
                  <c:v>272.52199999999999</c:v>
                </c:pt>
                <c:pt idx="2126">
                  <c:v>273.04199999999997</c:v>
                </c:pt>
                <c:pt idx="2127">
                  <c:v>273.54700000000003</c:v>
                </c:pt>
                <c:pt idx="2128">
                  <c:v>273.81900000000002</c:v>
                </c:pt>
                <c:pt idx="2129">
                  <c:v>274.565</c:v>
                </c:pt>
                <c:pt idx="2130">
                  <c:v>275.029</c:v>
                </c:pt>
                <c:pt idx="2131">
                  <c:v>275.20600000000002</c:v>
                </c:pt>
                <c:pt idx="2132">
                  <c:v>275.82600000000002</c:v>
                </c:pt>
                <c:pt idx="2133">
                  <c:v>276.80900000000003</c:v>
                </c:pt>
                <c:pt idx="2134">
                  <c:v>277.73500000000001</c:v>
                </c:pt>
                <c:pt idx="2135">
                  <c:v>278.68900000000002</c:v>
                </c:pt>
                <c:pt idx="2136">
                  <c:v>279.02600000000001</c:v>
                </c:pt>
                <c:pt idx="2137">
                  <c:v>279.52999999999997</c:v>
                </c:pt>
                <c:pt idx="2138">
                  <c:v>279.39400000000001</c:v>
                </c:pt>
                <c:pt idx="2139">
                  <c:v>280.096</c:v>
                </c:pt>
                <c:pt idx="2140">
                  <c:v>280.56400000000002</c:v>
                </c:pt>
                <c:pt idx="2141">
                  <c:v>281.03800000000001</c:v>
                </c:pt>
                <c:pt idx="2142">
                  <c:v>282.084</c:v>
                </c:pt>
                <c:pt idx="2143">
                  <c:v>281.86200000000002</c:v>
                </c:pt>
                <c:pt idx="2144">
                  <c:v>282.92099999999999</c:v>
                </c:pt>
                <c:pt idx="2145">
                  <c:v>282.72300000000001</c:v>
                </c:pt>
                <c:pt idx="2146">
                  <c:v>282.96100000000001</c:v>
                </c:pt>
                <c:pt idx="2147">
                  <c:v>283.42599999999999</c:v>
                </c:pt>
                <c:pt idx="2148">
                  <c:v>283.01</c:v>
                </c:pt>
                <c:pt idx="2149">
                  <c:v>283.363</c:v>
                </c:pt>
                <c:pt idx="2150">
                  <c:v>284.05200000000002</c:v>
                </c:pt>
                <c:pt idx="2151">
                  <c:v>284.93</c:v>
                </c:pt>
                <c:pt idx="2152">
                  <c:v>285.20299999999997</c:v>
                </c:pt>
                <c:pt idx="2153">
                  <c:v>286.214</c:v>
                </c:pt>
                <c:pt idx="2154">
                  <c:v>287.20600000000002</c:v>
                </c:pt>
                <c:pt idx="2155">
                  <c:v>286.976</c:v>
                </c:pt>
                <c:pt idx="2156">
                  <c:v>286.73</c:v>
                </c:pt>
                <c:pt idx="2157">
                  <c:v>286.608</c:v>
                </c:pt>
                <c:pt idx="2158">
                  <c:v>286.31400000000002</c:v>
                </c:pt>
                <c:pt idx="2159">
                  <c:v>286.084</c:v>
                </c:pt>
                <c:pt idx="2160">
                  <c:v>285.90100000000001</c:v>
                </c:pt>
                <c:pt idx="2161">
                  <c:v>284.94900000000001</c:v>
                </c:pt>
                <c:pt idx="2162">
                  <c:v>285.16500000000002</c:v>
                </c:pt>
                <c:pt idx="2163">
                  <c:v>285.43</c:v>
                </c:pt>
                <c:pt idx="2164">
                  <c:v>285.75200000000001</c:v>
                </c:pt>
                <c:pt idx="2165">
                  <c:v>285.86700000000002</c:v>
                </c:pt>
                <c:pt idx="2166">
                  <c:v>285.74900000000002</c:v>
                </c:pt>
                <c:pt idx="2167">
                  <c:v>285.798</c:v>
                </c:pt>
                <c:pt idx="2168">
                  <c:v>285.58999999999997</c:v>
                </c:pt>
                <c:pt idx="2169">
                  <c:v>285.113</c:v>
                </c:pt>
                <c:pt idx="2170">
                  <c:v>285.17399999999998</c:v>
                </c:pt>
                <c:pt idx="2171">
                  <c:v>285.46100000000001</c:v>
                </c:pt>
                <c:pt idx="2172">
                  <c:v>285.35700000000003</c:v>
                </c:pt>
                <c:pt idx="2173">
                  <c:v>285.714</c:v>
                </c:pt>
                <c:pt idx="2174">
                  <c:v>286.48099999999999</c:v>
                </c:pt>
                <c:pt idx="2175">
                  <c:v>286.67399999999998</c:v>
                </c:pt>
                <c:pt idx="2176">
                  <c:v>286.60000000000002</c:v>
                </c:pt>
                <c:pt idx="2177">
                  <c:v>285.678</c:v>
                </c:pt>
                <c:pt idx="2178">
                  <c:v>285.952</c:v>
                </c:pt>
                <c:pt idx="2179">
                  <c:v>286.12900000000002</c:v>
                </c:pt>
                <c:pt idx="2180">
                  <c:v>286.71699999999998</c:v>
                </c:pt>
                <c:pt idx="2181">
                  <c:v>286.94600000000003</c:v>
                </c:pt>
                <c:pt idx="2182">
                  <c:v>286.48099999999999</c:v>
                </c:pt>
                <c:pt idx="2183">
                  <c:v>285.839</c:v>
                </c:pt>
                <c:pt idx="2184">
                  <c:v>286.16699999999997</c:v>
                </c:pt>
                <c:pt idx="2185">
                  <c:v>286.7</c:v>
                </c:pt>
                <c:pt idx="2186">
                  <c:v>286.54000000000002</c:v>
                </c:pt>
                <c:pt idx="2187">
                  <c:v>286.64</c:v>
                </c:pt>
                <c:pt idx="2188">
                  <c:v>286.97300000000001</c:v>
                </c:pt>
                <c:pt idx="2189">
                  <c:v>287.00700000000001</c:v>
                </c:pt>
                <c:pt idx="2190">
                  <c:v>286.851</c:v>
                </c:pt>
                <c:pt idx="2191">
                  <c:v>287.22699999999998</c:v>
                </c:pt>
                <c:pt idx="2192">
                  <c:v>287.351</c:v>
                </c:pt>
                <c:pt idx="2193">
                  <c:v>287.87</c:v>
                </c:pt>
                <c:pt idx="2194">
                  <c:v>288.57499999999999</c:v>
                </c:pt>
                <c:pt idx="2195">
                  <c:v>289.09100000000001</c:v>
                </c:pt>
                <c:pt idx="2196">
                  <c:v>288.88</c:v>
                </c:pt>
                <c:pt idx="2197">
                  <c:v>288.90899999999999</c:v>
                </c:pt>
                <c:pt idx="2198">
                  <c:v>288.63099999999997</c:v>
                </c:pt>
                <c:pt idx="2199">
                  <c:v>289.13600000000002</c:v>
                </c:pt>
                <c:pt idx="2200">
                  <c:v>289.661</c:v>
                </c:pt>
                <c:pt idx="2201">
                  <c:v>289.93599999999998</c:v>
                </c:pt>
                <c:pt idx="2202">
                  <c:v>290.13400000000001</c:v>
                </c:pt>
                <c:pt idx="2203">
                  <c:v>290.42399999999998</c:v>
                </c:pt>
                <c:pt idx="2204">
                  <c:v>290.76100000000002</c:v>
                </c:pt>
                <c:pt idx="2205">
                  <c:v>290.63200000000001</c:v>
                </c:pt>
                <c:pt idx="2206">
                  <c:v>290.76499999999999</c:v>
                </c:pt>
                <c:pt idx="2207">
                  <c:v>291.32400000000001</c:v>
                </c:pt>
                <c:pt idx="2208">
                  <c:v>291.35000000000002</c:v>
                </c:pt>
                <c:pt idx="2209">
                  <c:v>292.488</c:v>
                </c:pt>
                <c:pt idx="2210">
                  <c:v>293.44299999999998</c:v>
                </c:pt>
                <c:pt idx="2211">
                  <c:v>294.48700000000002</c:v>
                </c:pt>
                <c:pt idx="2212">
                  <c:v>295.87299999999999</c:v>
                </c:pt>
                <c:pt idx="2213">
                  <c:v>296.10599999999999</c:v>
                </c:pt>
                <c:pt idx="2214">
                  <c:v>296.29000000000002</c:v>
                </c:pt>
                <c:pt idx="2215">
                  <c:v>297.69600000000003</c:v>
                </c:pt>
                <c:pt idx="2216">
                  <c:v>298.798</c:v>
                </c:pt>
                <c:pt idx="2217">
                  <c:v>299.18400000000003</c:v>
                </c:pt>
                <c:pt idx="2218">
                  <c:v>299.47399999999999</c:v>
                </c:pt>
                <c:pt idx="2219">
                  <c:v>299.26600000000002</c:v>
                </c:pt>
                <c:pt idx="2220">
                  <c:v>299.44600000000003</c:v>
                </c:pt>
                <c:pt idx="2221">
                  <c:v>299.79300000000001</c:v>
                </c:pt>
                <c:pt idx="2222">
                  <c:v>300.27100000000002</c:v>
                </c:pt>
                <c:pt idx="2223">
                  <c:v>300.08199999999999</c:v>
                </c:pt>
                <c:pt idx="2224">
                  <c:v>300.267</c:v>
                </c:pt>
                <c:pt idx="2225">
                  <c:v>300.53199999999998</c:v>
                </c:pt>
                <c:pt idx="2226">
                  <c:v>301.072</c:v>
                </c:pt>
                <c:pt idx="2227">
                  <c:v>302.03199999999998</c:v>
                </c:pt>
                <c:pt idx="2228">
                  <c:v>302.98700000000002</c:v>
                </c:pt>
                <c:pt idx="2229">
                  <c:v>303.40800000000002</c:v>
                </c:pt>
                <c:pt idx="2230">
                  <c:v>303.75299999999999</c:v>
                </c:pt>
                <c:pt idx="2231">
                  <c:v>303.88799999999998</c:v>
                </c:pt>
                <c:pt idx="2232">
                  <c:v>305.142</c:v>
                </c:pt>
                <c:pt idx="2233">
                  <c:v>305.709</c:v>
                </c:pt>
                <c:pt idx="2234">
                  <c:v>305.791</c:v>
                </c:pt>
                <c:pt idx="2235">
                  <c:v>307.51600000000002</c:v>
                </c:pt>
                <c:pt idx="2236">
                  <c:v>308.21699999999998</c:v>
                </c:pt>
                <c:pt idx="2237">
                  <c:v>309.529</c:v>
                </c:pt>
                <c:pt idx="2238">
                  <c:v>309.44099999999997</c:v>
                </c:pt>
                <c:pt idx="2239">
                  <c:v>310.08300000000003</c:v>
                </c:pt>
                <c:pt idx="2240">
                  <c:v>311.04899999999998</c:v>
                </c:pt>
                <c:pt idx="2241">
                  <c:v>311.54300000000001</c:v>
                </c:pt>
                <c:pt idx="2242">
                  <c:v>312.31</c:v>
                </c:pt>
                <c:pt idx="2243">
                  <c:v>313.74099999999999</c:v>
                </c:pt>
                <c:pt idx="2244">
                  <c:v>314.48599999999999</c:v>
                </c:pt>
                <c:pt idx="2245">
                  <c:v>314.58300000000003</c:v>
                </c:pt>
                <c:pt idx="2246">
                  <c:v>315.71699999999998</c:v>
                </c:pt>
                <c:pt idx="2247">
                  <c:v>316.34300000000002</c:v>
                </c:pt>
                <c:pt idx="2248">
                  <c:v>316.17599999999999</c:v>
                </c:pt>
                <c:pt idx="2249">
                  <c:v>316.32600000000002</c:v>
                </c:pt>
                <c:pt idx="2250">
                  <c:v>316.57499999999999</c:v>
                </c:pt>
                <c:pt idx="2251">
                  <c:v>316.52300000000002</c:v>
                </c:pt>
                <c:pt idx="2252">
                  <c:v>316.14999999999998</c:v>
                </c:pt>
                <c:pt idx="2253">
                  <c:v>315.85700000000003</c:v>
                </c:pt>
                <c:pt idx="2254">
                  <c:v>316.048</c:v>
                </c:pt>
                <c:pt idx="2255">
                  <c:v>316.65800000000002</c:v>
                </c:pt>
                <c:pt idx="2256">
                  <c:v>317.14600000000002</c:v>
                </c:pt>
                <c:pt idx="2257">
                  <c:v>316.892</c:v>
                </c:pt>
                <c:pt idx="2258">
                  <c:v>319.089</c:v>
                </c:pt>
                <c:pt idx="2259">
                  <c:v>319.55399999999997</c:v>
                </c:pt>
                <c:pt idx="2260">
                  <c:v>320.21699999999998</c:v>
                </c:pt>
                <c:pt idx="2261">
                  <c:v>320.70100000000002</c:v>
                </c:pt>
                <c:pt idx="2262">
                  <c:v>320.91800000000001</c:v>
                </c:pt>
                <c:pt idx="2263">
                  <c:v>321.20400000000001</c:v>
                </c:pt>
                <c:pt idx="2264">
                  <c:v>322.02999999999997</c:v>
                </c:pt>
                <c:pt idx="2265">
                  <c:v>322.35700000000003</c:v>
                </c:pt>
                <c:pt idx="2266">
                  <c:v>323.28800000000001</c:v>
                </c:pt>
                <c:pt idx="2267">
                  <c:v>324.00900000000001</c:v>
                </c:pt>
                <c:pt idx="2268">
                  <c:v>324.26299999999998</c:v>
                </c:pt>
                <c:pt idx="2269">
                  <c:v>325.17599999999999</c:v>
                </c:pt>
                <c:pt idx="2270">
                  <c:v>325.73399999999998</c:v>
                </c:pt>
                <c:pt idx="2271">
                  <c:v>326.22500000000002</c:v>
                </c:pt>
                <c:pt idx="2272">
                  <c:v>326.56099999999998</c:v>
                </c:pt>
                <c:pt idx="2273">
                  <c:v>326.77499999999998</c:v>
                </c:pt>
                <c:pt idx="2274">
                  <c:v>327.733</c:v>
                </c:pt>
                <c:pt idx="2275">
                  <c:v>328.06200000000001</c:v>
                </c:pt>
                <c:pt idx="2276">
                  <c:v>328.15699999999998</c:v>
                </c:pt>
                <c:pt idx="2277">
                  <c:v>328.05</c:v>
                </c:pt>
                <c:pt idx="2278">
                  <c:v>328.36500000000001</c:v>
                </c:pt>
                <c:pt idx="2279">
                  <c:v>328.11</c:v>
                </c:pt>
                <c:pt idx="2280">
                  <c:v>328.18400000000003</c:v>
                </c:pt>
                <c:pt idx="2281">
                  <c:v>328.94</c:v>
                </c:pt>
                <c:pt idx="2282">
                  <c:v>329.45400000000001</c:v>
                </c:pt>
                <c:pt idx="2283">
                  <c:v>329.31700000000001</c:v>
                </c:pt>
                <c:pt idx="2284">
                  <c:v>329.87900000000002</c:v>
                </c:pt>
                <c:pt idx="2285">
                  <c:v>329.78100000000001</c:v>
                </c:pt>
                <c:pt idx="2286">
                  <c:v>329.93799999999999</c:v>
                </c:pt>
                <c:pt idx="2287">
                  <c:v>330.666</c:v>
                </c:pt>
                <c:pt idx="2288">
                  <c:v>330.53899999999999</c:v>
                </c:pt>
                <c:pt idx="2289">
                  <c:v>330.64699999999999</c:v>
                </c:pt>
                <c:pt idx="2290">
                  <c:v>330.82900000000001</c:v>
                </c:pt>
                <c:pt idx="2291">
                  <c:v>330.88499999999999</c:v>
                </c:pt>
                <c:pt idx="2292">
                  <c:v>331.05</c:v>
                </c:pt>
                <c:pt idx="2293">
                  <c:v>331.29599999999999</c:v>
                </c:pt>
                <c:pt idx="2294">
                  <c:v>332.02600000000001</c:v>
                </c:pt>
                <c:pt idx="2295">
                  <c:v>332.49799999999999</c:v>
                </c:pt>
                <c:pt idx="2296">
                  <c:v>332.529</c:v>
                </c:pt>
                <c:pt idx="2297">
                  <c:v>333.017</c:v>
                </c:pt>
                <c:pt idx="2298">
                  <c:v>333.72899999999998</c:v>
                </c:pt>
                <c:pt idx="2299">
                  <c:v>334.101</c:v>
                </c:pt>
                <c:pt idx="2300">
                  <c:v>334.61399999999998</c:v>
                </c:pt>
                <c:pt idx="2301">
                  <c:v>334.78899999999999</c:v>
                </c:pt>
                <c:pt idx="2302">
                  <c:v>335.35</c:v>
                </c:pt>
                <c:pt idx="2303">
                  <c:v>335.61700000000002</c:v>
                </c:pt>
                <c:pt idx="2304">
                  <c:v>335.61500000000001</c:v>
                </c:pt>
                <c:pt idx="2305">
                  <c:v>335.28699999999998</c:v>
                </c:pt>
                <c:pt idx="2306">
                  <c:v>335.315</c:v>
                </c:pt>
                <c:pt idx="2307">
                  <c:v>335.23899999999998</c:v>
                </c:pt>
                <c:pt idx="2308">
                  <c:v>334.77499999999998</c:v>
                </c:pt>
                <c:pt idx="2309">
                  <c:v>335.20299999999997</c:v>
                </c:pt>
                <c:pt idx="2310">
                  <c:v>335.53399999999999</c:v>
                </c:pt>
                <c:pt idx="2311">
                  <c:v>335.637</c:v>
                </c:pt>
                <c:pt idx="2312">
                  <c:v>335.88</c:v>
                </c:pt>
                <c:pt idx="2313">
                  <c:v>336.06400000000002</c:v>
                </c:pt>
                <c:pt idx="2314">
                  <c:v>335.69799999999998</c:v>
                </c:pt>
                <c:pt idx="2315">
                  <c:v>335.85599999999999</c:v>
                </c:pt>
                <c:pt idx="2316">
                  <c:v>335.63</c:v>
                </c:pt>
                <c:pt idx="2317">
                  <c:v>335.60300000000001</c:v>
                </c:pt>
                <c:pt idx="2318">
                  <c:v>335.77499999999998</c:v>
                </c:pt>
                <c:pt idx="2319">
                  <c:v>335.83699999999999</c:v>
                </c:pt>
                <c:pt idx="2320">
                  <c:v>336.13</c:v>
                </c:pt>
                <c:pt idx="2321">
                  <c:v>336.69200000000001</c:v>
                </c:pt>
                <c:pt idx="2322">
                  <c:v>337.238</c:v>
                </c:pt>
                <c:pt idx="2323">
                  <c:v>337.07</c:v>
                </c:pt>
                <c:pt idx="2324">
                  <c:v>338.31799999999998</c:v>
                </c:pt>
                <c:pt idx="2325">
                  <c:v>338.47699999999998</c:v>
                </c:pt>
                <c:pt idx="2326">
                  <c:v>338.541</c:v>
                </c:pt>
                <c:pt idx="2327">
                  <c:v>339.56299999999999</c:v>
                </c:pt>
                <c:pt idx="2328">
                  <c:v>339.67599999999999</c:v>
                </c:pt>
                <c:pt idx="2329">
                  <c:v>340.11399999999998</c:v>
                </c:pt>
                <c:pt idx="2330">
                  <c:v>339.9</c:v>
                </c:pt>
                <c:pt idx="2331">
                  <c:v>340.56299999999999</c:v>
                </c:pt>
                <c:pt idx="2332">
                  <c:v>340.75200000000001</c:v>
                </c:pt>
                <c:pt idx="2333">
                  <c:v>340.99200000000002</c:v>
                </c:pt>
                <c:pt idx="2334">
                  <c:v>341.43299999999999</c:v>
                </c:pt>
                <c:pt idx="2335">
                  <c:v>342.26799999999997</c:v>
                </c:pt>
                <c:pt idx="2336">
                  <c:v>343.82299999999998</c:v>
                </c:pt>
                <c:pt idx="2337">
                  <c:v>344.226</c:v>
                </c:pt>
                <c:pt idx="2338">
                  <c:v>344.904</c:v>
                </c:pt>
                <c:pt idx="2339">
                  <c:v>346.14400000000001</c:v>
                </c:pt>
                <c:pt idx="2340">
                  <c:v>346.74799999999999</c:v>
                </c:pt>
                <c:pt idx="2341">
                  <c:v>347.62099999999998</c:v>
                </c:pt>
                <c:pt idx="2342">
                  <c:v>348.51900000000001</c:v>
                </c:pt>
                <c:pt idx="2343">
                  <c:v>348.26100000000002</c:v>
                </c:pt>
                <c:pt idx="2344">
                  <c:v>348.50299999999999</c:v>
                </c:pt>
                <c:pt idx="2345">
                  <c:v>349.64299999999997</c:v>
                </c:pt>
                <c:pt idx="2346">
                  <c:v>349.29300000000001</c:v>
                </c:pt>
                <c:pt idx="2347">
                  <c:v>350.88099999999997</c:v>
                </c:pt>
                <c:pt idx="2348">
                  <c:v>351.00599999999997</c:v>
                </c:pt>
                <c:pt idx="2349">
                  <c:v>351.084</c:v>
                </c:pt>
                <c:pt idx="2350">
                  <c:v>351.78899999999999</c:v>
                </c:pt>
                <c:pt idx="2351">
                  <c:v>351.87299999999999</c:v>
                </c:pt>
                <c:pt idx="2352">
                  <c:v>352.375</c:v>
                </c:pt>
                <c:pt idx="2353">
                  <c:v>352.59699999999998</c:v>
                </c:pt>
                <c:pt idx="2354">
                  <c:v>352.68700000000001</c:v>
                </c:pt>
                <c:pt idx="2355">
                  <c:v>352.66399999999999</c:v>
                </c:pt>
                <c:pt idx="2356">
                  <c:v>353.11</c:v>
                </c:pt>
                <c:pt idx="2357">
                  <c:v>352.45600000000002</c:v>
                </c:pt>
                <c:pt idx="2358">
                  <c:v>352.48599999999999</c:v>
                </c:pt>
                <c:pt idx="2359">
                  <c:v>353.02300000000002</c:v>
                </c:pt>
                <c:pt idx="2360">
                  <c:v>353.07900000000001</c:v>
                </c:pt>
                <c:pt idx="2361">
                  <c:v>353.399</c:v>
                </c:pt>
                <c:pt idx="2362">
                  <c:v>353.39699999999999</c:v>
                </c:pt>
                <c:pt idx="2363">
                  <c:v>353.46</c:v>
                </c:pt>
                <c:pt idx="2364">
                  <c:v>353.435</c:v>
                </c:pt>
                <c:pt idx="2365">
                  <c:v>353.14699999999999</c:v>
                </c:pt>
                <c:pt idx="2366">
                  <c:v>352.94200000000001</c:v>
                </c:pt>
                <c:pt idx="2367">
                  <c:v>353.34899999999999</c:v>
                </c:pt>
                <c:pt idx="2368">
                  <c:v>352.74599999999998</c:v>
                </c:pt>
                <c:pt idx="2369">
                  <c:v>352.28199999999998</c:v>
                </c:pt>
                <c:pt idx="2370">
                  <c:v>352.08800000000002</c:v>
                </c:pt>
                <c:pt idx="2371">
                  <c:v>351.95299999999997</c:v>
                </c:pt>
                <c:pt idx="2372">
                  <c:v>352.10199999999998</c:v>
                </c:pt>
                <c:pt idx="2373">
                  <c:v>352.29199999999997</c:v>
                </c:pt>
                <c:pt idx="2374">
                  <c:v>352.23099999999999</c:v>
                </c:pt>
                <c:pt idx="2375">
                  <c:v>352.428</c:v>
                </c:pt>
                <c:pt idx="2376">
                  <c:v>351.91899999999998</c:v>
                </c:pt>
                <c:pt idx="2377">
                  <c:v>350.51499999999999</c:v>
                </c:pt>
                <c:pt idx="2378">
                  <c:v>350.45499999999998</c:v>
                </c:pt>
                <c:pt idx="2379">
                  <c:v>350.09500000000003</c:v>
                </c:pt>
                <c:pt idx="2380">
                  <c:v>350.50099999999998</c:v>
                </c:pt>
                <c:pt idx="2381">
                  <c:v>350.43099999999998</c:v>
                </c:pt>
                <c:pt idx="2382">
                  <c:v>349.98599999999999</c:v>
                </c:pt>
                <c:pt idx="2383">
                  <c:v>349.70800000000003</c:v>
                </c:pt>
                <c:pt idx="2384">
                  <c:v>349.76299999999998</c:v>
                </c:pt>
                <c:pt idx="2385">
                  <c:v>348.923</c:v>
                </c:pt>
                <c:pt idx="2386">
                  <c:v>349.20400000000001</c:v>
                </c:pt>
                <c:pt idx="2387">
                  <c:v>349.089</c:v>
                </c:pt>
                <c:pt idx="2388">
                  <c:v>349.43700000000001</c:v>
                </c:pt>
                <c:pt idx="2389">
                  <c:v>349.84899999999999</c:v>
                </c:pt>
                <c:pt idx="2390">
                  <c:v>349.50099999999998</c:v>
                </c:pt>
                <c:pt idx="2391">
                  <c:v>350.46100000000001</c:v>
                </c:pt>
                <c:pt idx="2392">
                  <c:v>350.64400000000001</c:v>
                </c:pt>
                <c:pt idx="2393">
                  <c:v>350.74200000000002</c:v>
                </c:pt>
                <c:pt idx="2394">
                  <c:v>350.59500000000003</c:v>
                </c:pt>
                <c:pt idx="2395">
                  <c:v>351.16300000000001</c:v>
                </c:pt>
                <c:pt idx="2396">
                  <c:v>350.63900000000001</c:v>
                </c:pt>
                <c:pt idx="2397">
                  <c:v>351.29700000000003</c:v>
                </c:pt>
                <c:pt idx="2398">
                  <c:v>351.54</c:v>
                </c:pt>
                <c:pt idx="2399">
                  <c:v>351.81400000000002</c:v>
                </c:pt>
                <c:pt idx="2400">
                  <c:v>351.74</c:v>
                </c:pt>
                <c:pt idx="2401">
                  <c:v>352.65800000000002</c:v>
                </c:pt>
                <c:pt idx="2402">
                  <c:v>352.96600000000001</c:v>
                </c:pt>
                <c:pt idx="2403">
                  <c:v>352.928</c:v>
                </c:pt>
                <c:pt idx="2404">
                  <c:v>352.43700000000001</c:v>
                </c:pt>
                <c:pt idx="2405">
                  <c:v>352.6</c:v>
                </c:pt>
                <c:pt idx="2406">
                  <c:v>352.48599999999999</c:v>
                </c:pt>
                <c:pt idx="2407">
                  <c:v>353.07799999999997</c:v>
                </c:pt>
                <c:pt idx="2408">
                  <c:v>353.11900000000003</c:v>
                </c:pt>
                <c:pt idx="2409">
                  <c:v>352.25900000000001</c:v>
                </c:pt>
                <c:pt idx="2410">
                  <c:v>352.053</c:v>
                </c:pt>
                <c:pt idx="2411">
                  <c:v>352.32600000000002</c:v>
                </c:pt>
                <c:pt idx="2412">
                  <c:v>352.15499999999997</c:v>
                </c:pt>
                <c:pt idx="2413">
                  <c:v>351.65699999999998</c:v>
                </c:pt>
                <c:pt idx="2414">
                  <c:v>351.23099999999999</c:v>
                </c:pt>
                <c:pt idx="2415">
                  <c:v>351.28100000000001</c:v>
                </c:pt>
                <c:pt idx="2416">
                  <c:v>350.64600000000002</c:v>
                </c:pt>
                <c:pt idx="2417">
                  <c:v>350.762</c:v>
                </c:pt>
                <c:pt idx="2418">
                  <c:v>350.43599999999998</c:v>
                </c:pt>
                <c:pt idx="2419">
                  <c:v>350.38299999999998</c:v>
                </c:pt>
                <c:pt idx="2420">
                  <c:v>350.017</c:v>
                </c:pt>
                <c:pt idx="2421">
                  <c:v>350.61200000000002</c:v>
                </c:pt>
                <c:pt idx="2422">
                  <c:v>350.738</c:v>
                </c:pt>
                <c:pt idx="2423">
                  <c:v>352.07299999999998</c:v>
                </c:pt>
                <c:pt idx="2424">
                  <c:v>352.23</c:v>
                </c:pt>
                <c:pt idx="2425">
                  <c:v>352.15600000000001</c:v>
                </c:pt>
                <c:pt idx="2426">
                  <c:v>352.39400000000001</c:v>
                </c:pt>
                <c:pt idx="2427">
                  <c:v>352.27800000000002</c:v>
                </c:pt>
                <c:pt idx="2428">
                  <c:v>352.63799999999998</c:v>
                </c:pt>
                <c:pt idx="2429">
                  <c:v>352.75799999999998</c:v>
                </c:pt>
                <c:pt idx="2430">
                  <c:v>352.57100000000003</c:v>
                </c:pt>
                <c:pt idx="2431">
                  <c:v>351.98</c:v>
                </c:pt>
                <c:pt idx="2432">
                  <c:v>351.99299999999999</c:v>
                </c:pt>
                <c:pt idx="2433">
                  <c:v>350.971</c:v>
                </c:pt>
                <c:pt idx="2434">
                  <c:v>351.37400000000002</c:v>
                </c:pt>
                <c:pt idx="2435">
                  <c:v>351.49200000000002</c:v>
                </c:pt>
                <c:pt idx="2436">
                  <c:v>351.58100000000002</c:v>
                </c:pt>
                <c:pt idx="2437">
                  <c:v>351.85700000000003</c:v>
                </c:pt>
                <c:pt idx="2438">
                  <c:v>351.66</c:v>
                </c:pt>
                <c:pt idx="2439">
                  <c:v>351.839</c:v>
                </c:pt>
                <c:pt idx="2440">
                  <c:v>351.53699999999998</c:v>
                </c:pt>
                <c:pt idx="2441">
                  <c:v>351.60500000000002</c:v>
                </c:pt>
                <c:pt idx="2442">
                  <c:v>351.70100000000002</c:v>
                </c:pt>
                <c:pt idx="2443">
                  <c:v>351.61799999999999</c:v>
                </c:pt>
                <c:pt idx="2444">
                  <c:v>351.33199999999999</c:v>
                </c:pt>
                <c:pt idx="2445">
                  <c:v>352.012</c:v>
                </c:pt>
                <c:pt idx="2446">
                  <c:v>351.976</c:v>
                </c:pt>
                <c:pt idx="2447">
                  <c:v>352.48399999999998</c:v>
                </c:pt>
                <c:pt idx="2448">
                  <c:v>352.363</c:v>
                </c:pt>
                <c:pt idx="2449">
                  <c:v>351.73</c:v>
                </c:pt>
                <c:pt idx="2450">
                  <c:v>351.43</c:v>
                </c:pt>
                <c:pt idx="2451">
                  <c:v>351.90100000000001</c:v>
                </c:pt>
                <c:pt idx="2452">
                  <c:v>352.262</c:v>
                </c:pt>
                <c:pt idx="2453">
                  <c:v>352.00200000000001</c:v>
                </c:pt>
                <c:pt idx="2454">
                  <c:v>352.38499999999999</c:v>
                </c:pt>
                <c:pt idx="2455">
                  <c:v>351.96800000000002</c:v>
                </c:pt>
                <c:pt idx="2456">
                  <c:v>352.32499999999999</c:v>
                </c:pt>
                <c:pt idx="2457">
                  <c:v>352.54399999999998</c:v>
                </c:pt>
                <c:pt idx="2458">
                  <c:v>352.79</c:v>
                </c:pt>
                <c:pt idx="2459">
                  <c:v>352.84699999999998</c:v>
                </c:pt>
                <c:pt idx="2460">
                  <c:v>352.69600000000003</c:v>
                </c:pt>
                <c:pt idx="2461">
                  <c:v>353.09199999999998</c:v>
                </c:pt>
                <c:pt idx="2462">
                  <c:v>352.63400000000001</c:v>
                </c:pt>
                <c:pt idx="2463">
                  <c:v>352.58</c:v>
                </c:pt>
                <c:pt idx="2464">
                  <c:v>354.59100000000001</c:v>
                </c:pt>
                <c:pt idx="2465">
                  <c:v>354.59800000000001</c:v>
                </c:pt>
                <c:pt idx="2466">
                  <c:v>354.67899999999997</c:v>
                </c:pt>
                <c:pt idx="2467">
                  <c:v>355.07499999999999</c:v>
                </c:pt>
                <c:pt idx="2468">
                  <c:v>355.28800000000001</c:v>
                </c:pt>
                <c:pt idx="2469">
                  <c:v>355.24200000000002</c:v>
                </c:pt>
                <c:pt idx="2470">
                  <c:v>355.02100000000002</c:v>
                </c:pt>
                <c:pt idx="2471">
                  <c:v>354.90800000000002</c:v>
                </c:pt>
                <c:pt idx="2472">
                  <c:v>355.01400000000001</c:v>
                </c:pt>
                <c:pt idx="2473">
                  <c:v>355.31799999999998</c:v>
                </c:pt>
                <c:pt idx="2474">
                  <c:v>355.24700000000001</c:v>
                </c:pt>
                <c:pt idx="2475">
                  <c:v>354.63900000000001</c:v>
                </c:pt>
                <c:pt idx="2476">
                  <c:v>355.03500000000003</c:v>
                </c:pt>
                <c:pt idx="2477">
                  <c:v>354.66899999999998</c:v>
                </c:pt>
                <c:pt idx="2478">
                  <c:v>354.74099999999999</c:v>
                </c:pt>
                <c:pt idx="2479">
                  <c:v>354.387</c:v>
                </c:pt>
                <c:pt idx="2480">
                  <c:v>354.39299999999997</c:v>
                </c:pt>
                <c:pt idx="2481">
                  <c:v>354.30399999999997</c:v>
                </c:pt>
                <c:pt idx="2482">
                  <c:v>354.51100000000002</c:v>
                </c:pt>
                <c:pt idx="2483">
                  <c:v>355.21800000000002</c:v>
                </c:pt>
                <c:pt idx="2484">
                  <c:v>355.43799999999999</c:v>
                </c:pt>
                <c:pt idx="2485">
                  <c:v>355.87099999999998</c:v>
                </c:pt>
                <c:pt idx="2486">
                  <c:v>355.87099999999998</c:v>
                </c:pt>
                <c:pt idx="2487">
                  <c:v>356.012</c:v>
                </c:pt>
                <c:pt idx="2488">
                  <c:v>356.16500000000002</c:v>
                </c:pt>
                <c:pt idx="2489">
                  <c:v>356.24299999999999</c:v>
                </c:pt>
                <c:pt idx="2490">
                  <c:v>356.32799999999997</c:v>
                </c:pt>
                <c:pt idx="2491">
                  <c:v>356.48500000000001</c:v>
                </c:pt>
                <c:pt idx="2492">
                  <c:v>356.94099999999997</c:v>
                </c:pt>
                <c:pt idx="2493">
                  <c:v>356.43400000000003</c:v>
                </c:pt>
                <c:pt idx="2494">
                  <c:v>356.37700000000001</c:v>
                </c:pt>
                <c:pt idx="2495">
                  <c:v>356.13099999999997</c:v>
                </c:pt>
                <c:pt idx="2496">
                  <c:v>354.92099999999999</c:v>
                </c:pt>
                <c:pt idx="2497">
                  <c:v>354.97199999999998</c:v>
                </c:pt>
                <c:pt idx="2498">
                  <c:v>355.11799999999999</c:v>
                </c:pt>
                <c:pt idx="2499">
                  <c:v>355.71</c:v>
                </c:pt>
                <c:pt idx="2500">
                  <c:v>358.23599999999999</c:v>
                </c:pt>
                <c:pt idx="2501">
                  <c:v>362.36200000000002</c:v>
                </c:pt>
                <c:pt idx="2502">
                  <c:v>362.77499999999998</c:v>
                </c:pt>
                <c:pt idx="2503">
                  <c:v>363.13400000000001</c:v>
                </c:pt>
                <c:pt idx="2504">
                  <c:v>363.61799999999999</c:v>
                </c:pt>
                <c:pt idx="2505">
                  <c:v>364.12599999999998</c:v>
                </c:pt>
                <c:pt idx="2506">
                  <c:v>363.92200000000003</c:v>
                </c:pt>
                <c:pt idx="2507">
                  <c:v>363.91500000000002</c:v>
                </c:pt>
                <c:pt idx="2508">
                  <c:v>365.21600000000001</c:v>
                </c:pt>
                <c:pt idx="2509">
                  <c:v>365.50400000000002</c:v>
                </c:pt>
                <c:pt idx="2510">
                  <c:v>365.66</c:v>
                </c:pt>
                <c:pt idx="2511">
                  <c:v>364.60300000000001</c:v>
                </c:pt>
                <c:pt idx="2512">
                  <c:v>365.28500000000003</c:v>
                </c:pt>
                <c:pt idx="2513">
                  <c:v>365.92</c:v>
                </c:pt>
                <c:pt idx="2514">
                  <c:v>366.01299999999998</c:v>
                </c:pt>
                <c:pt idx="2515">
                  <c:v>366.154</c:v>
                </c:pt>
                <c:pt idx="2516">
                  <c:v>366.72699999999998</c:v>
                </c:pt>
                <c:pt idx="2517">
                  <c:v>366.85199999999998</c:v>
                </c:pt>
                <c:pt idx="2518">
                  <c:v>367.30399999999997</c:v>
                </c:pt>
                <c:pt idx="2519">
                  <c:v>368.488</c:v>
                </c:pt>
                <c:pt idx="2520">
                  <c:v>369.95</c:v>
                </c:pt>
                <c:pt idx="2521">
                  <c:v>371.10700000000003</c:v>
                </c:pt>
                <c:pt idx="2522">
                  <c:v>371.79500000000002</c:v>
                </c:pt>
                <c:pt idx="2523">
                  <c:v>371.80900000000003</c:v>
                </c:pt>
                <c:pt idx="2524">
                  <c:v>372.39100000000002</c:v>
                </c:pt>
                <c:pt idx="2525">
                  <c:v>372.27699999999999</c:v>
                </c:pt>
                <c:pt idx="2526">
                  <c:v>373.68599999999998</c:v>
                </c:pt>
                <c:pt idx="2527">
                  <c:v>374.32499999999999</c:v>
                </c:pt>
                <c:pt idx="2528">
                  <c:v>374.27199999999999</c:v>
                </c:pt>
                <c:pt idx="2529">
                  <c:v>374.089</c:v>
                </c:pt>
                <c:pt idx="2530">
                  <c:v>374.096</c:v>
                </c:pt>
                <c:pt idx="2531">
                  <c:v>374.42700000000002</c:v>
                </c:pt>
                <c:pt idx="2532">
                  <c:v>374.64800000000002</c:v>
                </c:pt>
                <c:pt idx="2533">
                  <c:v>374.50299999999999</c:v>
                </c:pt>
                <c:pt idx="2534">
                  <c:v>374.37200000000001</c:v>
                </c:pt>
                <c:pt idx="2535">
                  <c:v>374.20499999999998</c:v>
                </c:pt>
                <c:pt idx="2536">
                  <c:v>374.11700000000002</c:v>
                </c:pt>
                <c:pt idx="2537">
                  <c:v>374.00099999999998</c:v>
                </c:pt>
                <c:pt idx="2538">
                  <c:v>373.60899999999998</c:v>
                </c:pt>
                <c:pt idx="2539">
                  <c:v>373.04700000000003</c:v>
                </c:pt>
                <c:pt idx="2540">
                  <c:v>372.863</c:v>
                </c:pt>
                <c:pt idx="2541">
                  <c:v>372.78500000000003</c:v>
                </c:pt>
                <c:pt idx="2542">
                  <c:v>372.916</c:v>
                </c:pt>
                <c:pt idx="2543">
                  <c:v>372.738</c:v>
                </c:pt>
                <c:pt idx="2544">
                  <c:v>372.34699999999998</c:v>
                </c:pt>
                <c:pt idx="2545">
                  <c:v>372.33800000000002</c:v>
                </c:pt>
                <c:pt idx="2546">
                  <c:v>372.27300000000002</c:v>
                </c:pt>
                <c:pt idx="2547">
                  <c:v>372.54899999999998</c:v>
                </c:pt>
                <c:pt idx="2548">
                  <c:v>372.35500000000002</c:v>
                </c:pt>
                <c:pt idx="2549">
                  <c:v>372.43400000000003</c:v>
                </c:pt>
                <c:pt idx="2550">
                  <c:v>372.40899999999999</c:v>
                </c:pt>
                <c:pt idx="2551">
                  <c:v>372.73700000000002</c:v>
                </c:pt>
                <c:pt idx="2552">
                  <c:v>372.71499999999997</c:v>
                </c:pt>
                <c:pt idx="2553">
                  <c:v>372.37200000000001</c:v>
                </c:pt>
                <c:pt idx="2554">
                  <c:v>372.90300000000002</c:v>
                </c:pt>
                <c:pt idx="2555">
                  <c:v>372.90300000000002</c:v>
                </c:pt>
                <c:pt idx="2556">
                  <c:v>372.42500000000001</c:v>
                </c:pt>
                <c:pt idx="2557">
                  <c:v>372.82499999999999</c:v>
                </c:pt>
                <c:pt idx="2558">
                  <c:v>372.71100000000001</c:v>
                </c:pt>
                <c:pt idx="2559">
                  <c:v>372.78100000000001</c:v>
                </c:pt>
                <c:pt idx="2560">
                  <c:v>373.04500000000002</c:v>
                </c:pt>
                <c:pt idx="2561">
                  <c:v>373.58600000000001</c:v>
                </c:pt>
                <c:pt idx="2562">
                  <c:v>373.44400000000002</c:v>
                </c:pt>
                <c:pt idx="2563">
                  <c:v>373.95100000000002</c:v>
                </c:pt>
                <c:pt idx="2564">
                  <c:v>373.69499999999999</c:v>
                </c:pt>
                <c:pt idx="2565">
                  <c:v>373.24200000000002</c:v>
                </c:pt>
                <c:pt idx="2566">
                  <c:v>372.95699999999999</c:v>
                </c:pt>
                <c:pt idx="2567">
                  <c:v>372.96499999999997</c:v>
                </c:pt>
                <c:pt idx="2568">
                  <c:v>373.113</c:v>
                </c:pt>
                <c:pt idx="2569">
                  <c:v>373.01600000000002</c:v>
                </c:pt>
                <c:pt idx="2570">
                  <c:v>372.98899999999998</c:v>
                </c:pt>
                <c:pt idx="2571">
                  <c:v>373.91</c:v>
                </c:pt>
                <c:pt idx="2572">
                  <c:v>374.22500000000002</c:v>
                </c:pt>
                <c:pt idx="2573">
                  <c:v>374.44099999999997</c:v>
                </c:pt>
                <c:pt idx="2574">
                  <c:v>374.173</c:v>
                </c:pt>
                <c:pt idx="2575">
                  <c:v>374.137</c:v>
                </c:pt>
                <c:pt idx="2576">
                  <c:v>373.82799999999997</c:v>
                </c:pt>
                <c:pt idx="2577">
                  <c:v>374.048</c:v>
                </c:pt>
                <c:pt idx="2578">
                  <c:v>374.15699999999998</c:v>
                </c:pt>
                <c:pt idx="2579">
                  <c:v>373.90199999999999</c:v>
                </c:pt>
                <c:pt idx="2580">
                  <c:v>374.22399999999999</c:v>
                </c:pt>
                <c:pt idx="2581">
                  <c:v>374.80799999999999</c:v>
                </c:pt>
                <c:pt idx="2582">
                  <c:v>374.85599999999999</c:v>
                </c:pt>
                <c:pt idx="2583">
                  <c:v>375.08100000000002</c:v>
                </c:pt>
                <c:pt idx="2584">
                  <c:v>375.42700000000002</c:v>
                </c:pt>
                <c:pt idx="2585">
                  <c:v>375.19</c:v>
                </c:pt>
                <c:pt idx="2586">
                  <c:v>374.95299999999997</c:v>
                </c:pt>
                <c:pt idx="2587">
                  <c:v>374.65899999999999</c:v>
                </c:pt>
                <c:pt idx="2588">
                  <c:v>374.86799999999999</c:v>
                </c:pt>
                <c:pt idx="2589">
                  <c:v>375.65</c:v>
                </c:pt>
                <c:pt idx="2590">
                  <c:v>375.43799999999999</c:v>
                </c:pt>
                <c:pt idx="2591">
                  <c:v>375.58600000000001</c:v>
                </c:pt>
                <c:pt idx="2592">
                  <c:v>376.154</c:v>
                </c:pt>
                <c:pt idx="2593">
                  <c:v>375.94400000000002</c:v>
                </c:pt>
                <c:pt idx="2594">
                  <c:v>375.529</c:v>
                </c:pt>
                <c:pt idx="2595">
                  <c:v>375.91500000000002</c:v>
                </c:pt>
                <c:pt idx="2596">
                  <c:v>376.05799999999999</c:v>
                </c:pt>
                <c:pt idx="2597">
                  <c:v>375.74599999999998</c:v>
                </c:pt>
                <c:pt idx="2598">
                  <c:v>375.63</c:v>
                </c:pt>
                <c:pt idx="2599">
                  <c:v>375.24599999999998</c:v>
                </c:pt>
                <c:pt idx="2600">
                  <c:v>375.79</c:v>
                </c:pt>
                <c:pt idx="2601">
                  <c:v>375.76799999999997</c:v>
                </c:pt>
                <c:pt idx="2602">
                  <c:v>375.49700000000001</c:v>
                </c:pt>
                <c:pt idx="2603">
                  <c:v>375.048</c:v>
                </c:pt>
                <c:pt idx="2604">
                  <c:v>375.20600000000002</c:v>
                </c:pt>
                <c:pt idx="2605">
                  <c:v>375.14499999999998</c:v>
                </c:pt>
                <c:pt idx="2606">
                  <c:v>375.22</c:v>
                </c:pt>
                <c:pt idx="2607">
                  <c:v>375.47899999999998</c:v>
                </c:pt>
                <c:pt idx="2608">
                  <c:v>375.76100000000002</c:v>
                </c:pt>
                <c:pt idx="2609">
                  <c:v>376.72</c:v>
                </c:pt>
                <c:pt idx="2610">
                  <c:v>376.49900000000002</c:v>
                </c:pt>
                <c:pt idx="2611">
                  <c:v>376.56299999999999</c:v>
                </c:pt>
                <c:pt idx="2612">
                  <c:v>376.76</c:v>
                </c:pt>
                <c:pt idx="2613">
                  <c:v>376.57400000000001</c:v>
                </c:pt>
                <c:pt idx="2614">
                  <c:v>376.56400000000002</c:v>
                </c:pt>
                <c:pt idx="2615">
                  <c:v>377.221</c:v>
                </c:pt>
                <c:pt idx="2616">
                  <c:v>377.43799999999999</c:v>
                </c:pt>
                <c:pt idx="2617">
                  <c:v>377.37099999999998</c:v>
                </c:pt>
                <c:pt idx="2618">
                  <c:v>377.22199999999998</c:v>
                </c:pt>
                <c:pt idx="2619">
                  <c:v>377.04899999999998</c:v>
                </c:pt>
                <c:pt idx="2620">
                  <c:v>378.37200000000001</c:v>
                </c:pt>
                <c:pt idx="2621">
                  <c:v>378.72199999999998</c:v>
                </c:pt>
                <c:pt idx="2622">
                  <c:v>378.56299999999999</c:v>
                </c:pt>
                <c:pt idx="2623">
                  <c:v>378.55799999999999</c:v>
                </c:pt>
                <c:pt idx="2624">
                  <c:v>378.81900000000002</c:v>
                </c:pt>
                <c:pt idx="2625">
                  <c:v>378.79599999999999</c:v>
                </c:pt>
                <c:pt idx="2626">
                  <c:v>378.70400000000001</c:v>
                </c:pt>
                <c:pt idx="2627">
                  <c:v>378.77699999999999</c:v>
                </c:pt>
                <c:pt idx="2628">
                  <c:v>378.59100000000001</c:v>
                </c:pt>
                <c:pt idx="2629">
                  <c:v>378.71800000000002</c:v>
                </c:pt>
                <c:pt idx="2630">
                  <c:v>378.56700000000001</c:v>
                </c:pt>
                <c:pt idx="2631">
                  <c:v>378.63499999999999</c:v>
                </c:pt>
                <c:pt idx="2632">
                  <c:v>378.49099999999999</c:v>
                </c:pt>
                <c:pt idx="2633">
                  <c:v>378.89499999999998</c:v>
                </c:pt>
                <c:pt idx="2634">
                  <c:v>378.726</c:v>
                </c:pt>
                <c:pt idx="2635">
                  <c:v>378.72300000000001</c:v>
                </c:pt>
                <c:pt idx="2636">
                  <c:v>378.79899999999998</c:v>
                </c:pt>
                <c:pt idx="2637">
                  <c:v>378.48899999999998</c:v>
                </c:pt>
                <c:pt idx="2638">
                  <c:v>378.78300000000002</c:v>
                </c:pt>
                <c:pt idx="2639">
                  <c:v>378.68799999999999</c:v>
                </c:pt>
                <c:pt idx="2640">
                  <c:v>378.49400000000003</c:v>
                </c:pt>
                <c:pt idx="2641">
                  <c:v>378.166</c:v>
                </c:pt>
                <c:pt idx="2642">
                  <c:v>378.09800000000001</c:v>
                </c:pt>
                <c:pt idx="2643">
                  <c:v>378.23500000000001</c:v>
                </c:pt>
                <c:pt idx="2644">
                  <c:v>378.43900000000002</c:v>
                </c:pt>
                <c:pt idx="2645">
                  <c:v>378.32100000000003</c:v>
                </c:pt>
                <c:pt idx="2646">
                  <c:v>378.41899999999998</c:v>
                </c:pt>
                <c:pt idx="2647">
                  <c:v>378.06400000000002</c:v>
                </c:pt>
                <c:pt idx="2648">
                  <c:v>377.52300000000002</c:v>
                </c:pt>
                <c:pt idx="2649">
                  <c:v>377.58800000000002</c:v>
                </c:pt>
                <c:pt idx="2650">
                  <c:v>377.36799999999999</c:v>
                </c:pt>
                <c:pt idx="2651">
                  <c:v>377.471</c:v>
                </c:pt>
                <c:pt idx="2652">
                  <c:v>377.20400000000001</c:v>
                </c:pt>
                <c:pt idx="2653">
                  <c:v>377.41699999999997</c:v>
                </c:pt>
                <c:pt idx="2654">
                  <c:v>377.47800000000001</c:v>
                </c:pt>
                <c:pt idx="2655">
                  <c:v>377.726</c:v>
                </c:pt>
                <c:pt idx="2656">
                  <c:v>377.75299999999999</c:v>
                </c:pt>
                <c:pt idx="2657">
                  <c:v>377.90899999999999</c:v>
                </c:pt>
                <c:pt idx="2658">
                  <c:v>377.464</c:v>
                </c:pt>
                <c:pt idx="2659">
                  <c:v>377.61399999999998</c:v>
                </c:pt>
                <c:pt idx="2660">
                  <c:v>377.82100000000003</c:v>
                </c:pt>
                <c:pt idx="2661">
                  <c:v>377.86599999999999</c:v>
                </c:pt>
                <c:pt idx="2662">
                  <c:v>377.7</c:v>
                </c:pt>
                <c:pt idx="2663">
                  <c:v>377.83800000000002</c:v>
                </c:pt>
                <c:pt idx="2664">
                  <c:v>377.84199999999998</c:v>
                </c:pt>
                <c:pt idx="2665">
                  <c:v>377.75099999999998</c:v>
                </c:pt>
                <c:pt idx="2666">
                  <c:v>377.62400000000002</c:v>
                </c:pt>
                <c:pt idx="2667">
                  <c:v>377.89100000000002</c:v>
                </c:pt>
                <c:pt idx="2668">
                  <c:v>377.65899999999999</c:v>
                </c:pt>
                <c:pt idx="2669">
                  <c:v>377.4</c:v>
                </c:pt>
                <c:pt idx="2670">
                  <c:v>377.56</c:v>
                </c:pt>
                <c:pt idx="2671">
                  <c:v>377.73599999999999</c:v>
                </c:pt>
                <c:pt idx="2672">
                  <c:v>378.25599999999997</c:v>
                </c:pt>
                <c:pt idx="2673">
                  <c:v>378.255</c:v>
                </c:pt>
                <c:pt idx="2674">
                  <c:v>378.21699999999998</c:v>
                </c:pt>
                <c:pt idx="2675">
                  <c:v>378.61099999999999</c:v>
                </c:pt>
                <c:pt idx="2676">
                  <c:v>378.56</c:v>
                </c:pt>
                <c:pt idx="2677">
                  <c:v>378.745</c:v>
                </c:pt>
                <c:pt idx="2678">
                  <c:v>378.95600000000002</c:v>
                </c:pt>
                <c:pt idx="2679">
                  <c:v>379.06700000000001</c:v>
                </c:pt>
                <c:pt idx="2680">
                  <c:v>379.07600000000002</c:v>
                </c:pt>
                <c:pt idx="2681">
                  <c:v>378.71</c:v>
                </c:pt>
                <c:pt idx="2682">
                  <c:v>379.00799999999998</c:v>
                </c:pt>
                <c:pt idx="2683">
                  <c:v>379.01900000000001</c:v>
                </c:pt>
                <c:pt idx="2684">
                  <c:v>379.07299999999998</c:v>
                </c:pt>
                <c:pt idx="2685">
                  <c:v>378.91300000000001</c:v>
                </c:pt>
                <c:pt idx="2686">
                  <c:v>378.887</c:v>
                </c:pt>
                <c:pt idx="2687">
                  <c:v>379.09500000000003</c:v>
                </c:pt>
                <c:pt idx="2688">
                  <c:v>378.73500000000001</c:v>
                </c:pt>
                <c:pt idx="2689">
                  <c:v>378.82600000000002</c:v>
                </c:pt>
                <c:pt idx="2690">
                  <c:v>378.86599999999999</c:v>
                </c:pt>
                <c:pt idx="2691">
                  <c:v>378.55200000000002</c:v>
                </c:pt>
                <c:pt idx="2692">
                  <c:v>378.47300000000001</c:v>
                </c:pt>
                <c:pt idx="2693">
                  <c:v>378.55399999999997</c:v>
                </c:pt>
                <c:pt idx="2694">
                  <c:v>378.66300000000001</c:v>
                </c:pt>
                <c:pt idx="2695">
                  <c:v>378.64699999999999</c:v>
                </c:pt>
                <c:pt idx="2696">
                  <c:v>378.613</c:v>
                </c:pt>
                <c:pt idx="2697">
                  <c:v>378.82799999999997</c:v>
                </c:pt>
                <c:pt idx="2698">
                  <c:v>378.34100000000001</c:v>
                </c:pt>
                <c:pt idx="2699">
                  <c:v>377.524</c:v>
                </c:pt>
                <c:pt idx="2700">
                  <c:v>377.62900000000002</c:v>
                </c:pt>
                <c:pt idx="2701">
                  <c:v>378.34699999999998</c:v>
                </c:pt>
                <c:pt idx="2702">
                  <c:v>378.34199999999998</c:v>
                </c:pt>
                <c:pt idx="2703">
                  <c:v>378.63299999999998</c:v>
                </c:pt>
                <c:pt idx="2704">
                  <c:v>378.45499999999998</c:v>
                </c:pt>
                <c:pt idx="2705">
                  <c:v>378.68299999999999</c:v>
                </c:pt>
                <c:pt idx="2706">
                  <c:v>378.85199999999998</c:v>
                </c:pt>
                <c:pt idx="2707">
                  <c:v>378.65699999999998</c:v>
                </c:pt>
                <c:pt idx="2708">
                  <c:v>378.464</c:v>
                </c:pt>
                <c:pt idx="2709">
                  <c:v>378.08499999999998</c:v>
                </c:pt>
                <c:pt idx="2710">
                  <c:v>378.13600000000002</c:v>
                </c:pt>
                <c:pt idx="2711">
                  <c:v>378.32799999999997</c:v>
                </c:pt>
                <c:pt idx="2712">
                  <c:v>378.62099999999998</c:v>
                </c:pt>
                <c:pt idx="2713">
                  <c:v>377.97500000000002</c:v>
                </c:pt>
                <c:pt idx="2714">
                  <c:v>377.69499999999999</c:v>
                </c:pt>
                <c:pt idx="2715">
                  <c:v>377.15100000000001</c:v>
                </c:pt>
                <c:pt idx="2716">
                  <c:v>377.50299999999999</c:v>
                </c:pt>
                <c:pt idx="2717">
                  <c:v>377.49099999999999</c:v>
                </c:pt>
                <c:pt idx="2718">
                  <c:v>377.83699999999999</c:v>
                </c:pt>
                <c:pt idx="2719">
                  <c:v>378</c:v>
                </c:pt>
                <c:pt idx="2720">
                  <c:v>378.00700000000001</c:v>
                </c:pt>
                <c:pt idx="2721">
                  <c:v>377.64</c:v>
                </c:pt>
                <c:pt idx="2722">
                  <c:v>377.65499999999997</c:v>
                </c:pt>
                <c:pt idx="2723">
                  <c:v>377.73200000000003</c:v>
                </c:pt>
                <c:pt idx="2724">
                  <c:v>377.47800000000001</c:v>
                </c:pt>
                <c:pt idx="2725">
                  <c:v>377.12900000000002</c:v>
                </c:pt>
                <c:pt idx="2726">
                  <c:v>376.87700000000001</c:v>
                </c:pt>
                <c:pt idx="2727">
                  <c:v>376.661</c:v>
                </c:pt>
                <c:pt idx="2728">
                  <c:v>376.56200000000001</c:v>
                </c:pt>
                <c:pt idx="2729">
                  <c:v>376.67099999999999</c:v>
                </c:pt>
                <c:pt idx="2730">
                  <c:v>376.27600000000001</c:v>
                </c:pt>
                <c:pt idx="2731">
                  <c:v>376.24599999999998</c:v>
                </c:pt>
                <c:pt idx="2732">
                  <c:v>376.07299999999998</c:v>
                </c:pt>
                <c:pt idx="2733">
                  <c:v>376.09100000000001</c:v>
                </c:pt>
                <c:pt idx="2734">
                  <c:v>376.05099999999999</c:v>
                </c:pt>
                <c:pt idx="2735">
                  <c:v>376.666</c:v>
                </c:pt>
                <c:pt idx="2736">
                  <c:v>376.53899999999999</c:v>
                </c:pt>
                <c:pt idx="2737">
                  <c:v>376.13</c:v>
                </c:pt>
                <c:pt idx="2738">
                  <c:v>376.26900000000001</c:v>
                </c:pt>
                <c:pt idx="2739">
                  <c:v>376.53399999999999</c:v>
                </c:pt>
                <c:pt idx="2740">
                  <c:v>376.18900000000002</c:v>
                </c:pt>
                <c:pt idx="2741">
                  <c:v>376.21800000000002</c:v>
                </c:pt>
                <c:pt idx="2742">
                  <c:v>375.55500000000001</c:v>
                </c:pt>
                <c:pt idx="2743">
                  <c:v>375.34500000000003</c:v>
                </c:pt>
                <c:pt idx="2744">
                  <c:v>375.56599999999997</c:v>
                </c:pt>
                <c:pt idx="2745">
                  <c:v>375.46300000000002</c:v>
                </c:pt>
                <c:pt idx="2746">
                  <c:v>375.63600000000002</c:v>
                </c:pt>
                <c:pt idx="2747">
                  <c:v>376.065</c:v>
                </c:pt>
                <c:pt idx="2748">
                  <c:v>376.14</c:v>
                </c:pt>
                <c:pt idx="2749">
                  <c:v>376.178</c:v>
                </c:pt>
                <c:pt idx="2750">
                  <c:v>376.49200000000002</c:v>
                </c:pt>
                <c:pt idx="2751">
                  <c:v>376.50900000000001</c:v>
                </c:pt>
                <c:pt idx="2752">
                  <c:v>376.74299999999999</c:v>
                </c:pt>
                <c:pt idx="2753">
                  <c:v>376.51100000000002</c:v>
                </c:pt>
                <c:pt idx="2754">
                  <c:v>376.63</c:v>
                </c:pt>
                <c:pt idx="2755">
                  <c:v>376.44900000000001</c:v>
                </c:pt>
                <c:pt idx="2756">
                  <c:v>376.93400000000003</c:v>
                </c:pt>
                <c:pt idx="2757">
                  <c:v>377.10199999999998</c:v>
                </c:pt>
                <c:pt idx="2758">
                  <c:v>377.137</c:v>
                </c:pt>
                <c:pt idx="2759">
                  <c:v>377.11500000000001</c:v>
                </c:pt>
                <c:pt idx="2760">
                  <c:v>376.88200000000001</c:v>
                </c:pt>
                <c:pt idx="2761">
                  <c:v>377.476</c:v>
                </c:pt>
                <c:pt idx="2762">
                  <c:v>377.54599999999999</c:v>
                </c:pt>
                <c:pt idx="2763">
                  <c:v>377.93400000000003</c:v>
                </c:pt>
                <c:pt idx="2764">
                  <c:v>377.834</c:v>
                </c:pt>
                <c:pt idx="2765">
                  <c:v>377.92500000000001</c:v>
                </c:pt>
                <c:pt idx="2766">
                  <c:v>377.62099999999998</c:v>
                </c:pt>
                <c:pt idx="2767">
                  <c:v>377.28500000000003</c:v>
                </c:pt>
                <c:pt idx="2768">
                  <c:v>377.39600000000002</c:v>
                </c:pt>
                <c:pt idx="2769">
                  <c:v>377</c:v>
                </c:pt>
                <c:pt idx="2770">
                  <c:v>377.12700000000001</c:v>
                </c:pt>
                <c:pt idx="2771">
                  <c:v>377.03100000000001</c:v>
                </c:pt>
                <c:pt idx="2772">
                  <c:v>376.86200000000002</c:v>
                </c:pt>
                <c:pt idx="2773">
                  <c:v>376.87700000000001</c:v>
                </c:pt>
                <c:pt idx="2774">
                  <c:v>376.90800000000002</c:v>
                </c:pt>
                <c:pt idx="2775">
                  <c:v>377.33600000000001</c:v>
                </c:pt>
                <c:pt idx="2776">
                  <c:v>377.54199999999997</c:v>
                </c:pt>
                <c:pt idx="2777">
                  <c:v>378.04300000000001</c:v>
                </c:pt>
                <c:pt idx="2778">
                  <c:v>378.66500000000002</c:v>
                </c:pt>
                <c:pt idx="2779">
                  <c:v>378.35599999999999</c:v>
                </c:pt>
                <c:pt idx="2780">
                  <c:v>378.54599999999999</c:v>
                </c:pt>
                <c:pt idx="2781">
                  <c:v>377.96800000000002</c:v>
                </c:pt>
                <c:pt idx="2782">
                  <c:v>377.74299999999999</c:v>
                </c:pt>
                <c:pt idx="2783">
                  <c:v>378.37599999999998</c:v>
                </c:pt>
                <c:pt idx="2784">
                  <c:v>378.21100000000001</c:v>
                </c:pt>
                <c:pt idx="2785">
                  <c:v>377.05799999999999</c:v>
                </c:pt>
                <c:pt idx="2786">
                  <c:v>376.49799999999999</c:v>
                </c:pt>
                <c:pt idx="2787">
                  <c:v>376.16</c:v>
                </c:pt>
                <c:pt idx="2788">
                  <c:v>375.93200000000002</c:v>
                </c:pt>
                <c:pt idx="2789">
                  <c:v>375.90499999999997</c:v>
                </c:pt>
                <c:pt idx="2790">
                  <c:v>375.51400000000001</c:v>
                </c:pt>
                <c:pt idx="2791">
                  <c:v>375.69400000000002</c:v>
                </c:pt>
                <c:pt idx="2792">
                  <c:v>375.596</c:v>
                </c:pt>
                <c:pt idx="2793">
                  <c:v>375.07499999999999</c:v>
                </c:pt>
                <c:pt idx="2794">
                  <c:v>375.428</c:v>
                </c:pt>
                <c:pt idx="2795">
                  <c:v>375.15499999999997</c:v>
                </c:pt>
                <c:pt idx="2796">
                  <c:v>375.18</c:v>
                </c:pt>
                <c:pt idx="2797">
                  <c:v>374.839</c:v>
                </c:pt>
                <c:pt idx="2798">
                  <c:v>374.53500000000003</c:v>
                </c:pt>
                <c:pt idx="2799">
                  <c:v>374.41699999999997</c:v>
                </c:pt>
                <c:pt idx="2800">
                  <c:v>375.012</c:v>
                </c:pt>
                <c:pt idx="2801">
                  <c:v>374.95400000000001</c:v>
                </c:pt>
                <c:pt idx="2802">
                  <c:v>374.72800000000001</c:v>
                </c:pt>
                <c:pt idx="2803">
                  <c:v>375.77100000000002</c:v>
                </c:pt>
                <c:pt idx="2804">
                  <c:v>375.637</c:v>
                </c:pt>
                <c:pt idx="2805">
                  <c:v>375.399</c:v>
                </c:pt>
                <c:pt idx="2806">
                  <c:v>375.02699999999999</c:v>
                </c:pt>
                <c:pt idx="2807">
                  <c:v>375.29700000000003</c:v>
                </c:pt>
                <c:pt idx="2808">
                  <c:v>375.62200000000001</c:v>
                </c:pt>
                <c:pt idx="2809">
                  <c:v>375.69600000000003</c:v>
                </c:pt>
                <c:pt idx="2810">
                  <c:v>376.34800000000001</c:v>
                </c:pt>
                <c:pt idx="2811">
                  <c:v>376.23500000000001</c:v>
                </c:pt>
                <c:pt idx="2812">
                  <c:v>376.11099999999999</c:v>
                </c:pt>
                <c:pt idx="2813">
                  <c:v>374.38900000000001</c:v>
                </c:pt>
                <c:pt idx="2814">
                  <c:v>372.6</c:v>
                </c:pt>
                <c:pt idx="2815">
                  <c:v>371.90199999999999</c:v>
                </c:pt>
                <c:pt idx="2816">
                  <c:v>370.75700000000001</c:v>
                </c:pt>
                <c:pt idx="2817">
                  <c:v>371.142</c:v>
                </c:pt>
                <c:pt idx="2818">
                  <c:v>371.26499999999999</c:v>
                </c:pt>
                <c:pt idx="2819">
                  <c:v>371.10899999999998</c:v>
                </c:pt>
                <c:pt idx="2820">
                  <c:v>371.51799999999997</c:v>
                </c:pt>
                <c:pt idx="2821">
                  <c:v>371.32900000000001</c:v>
                </c:pt>
                <c:pt idx="2822">
                  <c:v>371.61399999999998</c:v>
                </c:pt>
                <c:pt idx="2823">
                  <c:v>371.50799999999998</c:v>
                </c:pt>
                <c:pt idx="2824">
                  <c:v>370.83</c:v>
                </c:pt>
                <c:pt idx="2825">
                  <c:v>370.11</c:v>
                </c:pt>
                <c:pt idx="2826">
                  <c:v>370.25900000000001</c:v>
                </c:pt>
                <c:pt idx="2827">
                  <c:v>370.83300000000003</c:v>
                </c:pt>
                <c:pt idx="2828">
                  <c:v>371.80900000000003</c:v>
                </c:pt>
                <c:pt idx="2829">
                  <c:v>372.05799999999999</c:v>
                </c:pt>
                <c:pt idx="2830">
                  <c:v>372.21300000000002</c:v>
                </c:pt>
                <c:pt idx="2831">
                  <c:v>372.65100000000001</c:v>
                </c:pt>
                <c:pt idx="2832">
                  <c:v>372.68200000000002</c:v>
                </c:pt>
                <c:pt idx="2833">
                  <c:v>372.93099999999998</c:v>
                </c:pt>
                <c:pt idx="2834">
                  <c:v>373.19299999999998</c:v>
                </c:pt>
                <c:pt idx="2835">
                  <c:v>373.69299999999998</c:v>
                </c:pt>
                <c:pt idx="2836">
                  <c:v>373.68599999999998</c:v>
                </c:pt>
                <c:pt idx="2837">
                  <c:v>373.21899999999999</c:v>
                </c:pt>
                <c:pt idx="2838">
                  <c:v>373.11099999999999</c:v>
                </c:pt>
                <c:pt idx="2839">
                  <c:v>373.64299999999997</c:v>
                </c:pt>
                <c:pt idx="2840">
                  <c:v>373.81</c:v>
                </c:pt>
                <c:pt idx="2841">
                  <c:v>373.60300000000001</c:v>
                </c:pt>
                <c:pt idx="2842">
                  <c:v>373.673</c:v>
                </c:pt>
                <c:pt idx="2843">
                  <c:v>372.85500000000002</c:v>
                </c:pt>
                <c:pt idx="2844">
                  <c:v>373.82</c:v>
                </c:pt>
                <c:pt idx="2845">
                  <c:v>373.78100000000001</c:v>
                </c:pt>
                <c:pt idx="2846">
                  <c:v>374.01299999999998</c:v>
                </c:pt>
                <c:pt idx="2847">
                  <c:v>374.34699999999998</c:v>
                </c:pt>
                <c:pt idx="2848">
                  <c:v>374.988</c:v>
                </c:pt>
                <c:pt idx="2849">
                  <c:v>374.93400000000003</c:v>
                </c:pt>
                <c:pt idx="2850">
                  <c:v>375.03</c:v>
                </c:pt>
                <c:pt idx="2851">
                  <c:v>373.90699999999998</c:v>
                </c:pt>
                <c:pt idx="2852">
                  <c:v>374.07600000000002</c:v>
                </c:pt>
                <c:pt idx="2853">
                  <c:v>373.59899999999999</c:v>
                </c:pt>
                <c:pt idx="2854">
                  <c:v>373.95400000000001</c:v>
                </c:pt>
                <c:pt idx="2855">
                  <c:v>373.73899999999998</c:v>
                </c:pt>
                <c:pt idx="2856">
                  <c:v>374.14299999999997</c:v>
                </c:pt>
                <c:pt idx="2857">
                  <c:v>373.55900000000003</c:v>
                </c:pt>
                <c:pt idx="2858">
                  <c:v>372.77199999999999</c:v>
                </c:pt>
                <c:pt idx="2859">
                  <c:v>373.30799999999999</c:v>
                </c:pt>
                <c:pt idx="2860">
                  <c:v>372.54700000000003</c:v>
                </c:pt>
                <c:pt idx="2861">
                  <c:v>373.15800000000002</c:v>
                </c:pt>
                <c:pt idx="2862">
                  <c:v>373.37200000000001</c:v>
                </c:pt>
                <c:pt idx="2863">
                  <c:v>372.85700000000003</c:v>
                </c:pt>
                <c:pt idx="2864">
                  <c:v>372.81900000000002</c:v>
                </c:pt>
                <c:pt idx="2865">
                  <c:v>372.83699999999999</c:v>
                </c:pt>
                <c:pt idx="2866">
                  <c:v>372.34</c:v>
                </c:pt>
                <c:pt idx="2867">
                  <c:v>372.76100000000002</c:v>
                </c:pt>
                <c:pt idx="2868">
                  <c:v>371.58800000000002</c:v>
                </c:pt>
                <c:pt idx="2869">
                  <c:v>372.51100000000002</c:v>
                </c:pt>
                <c:pt idx="2870">
                  <c:v>373.404</c:v>
                </c:pt>
                <c:pt idx="2871">
                  <c:v>373.05700000000002</c:v>
                </c:pt>
                <c:pt idx="2872">
                  <c:v>373.39100000000002</c:v>
                </c:pt>
                <c:pt idx="2873">
                  <c:v>373.55</c:v>
                </c:pt>
                <c:pt idx="2874">
                  <c:v>373.29199999999997</c:v>
                </c:pt>
                <c:pt idx="2875">
                  <c:v>374.25900000000001</c:v>
                </c:pt>
                <c:pt idx="2876">
                  <c:v>374.13200000000001</c:v>
                </c:pt>
                <c:pt idx="2877">
                  <c:v>373.94499999999999</c:v>
                </c:pt>
                <c:pt idx="2878">
                  <c:v>375.58</c:v>
                </c:pt>
                <c:pt idx="2879">
                  <c:v>375.15800000000002</c:v>
                </c:pt>
                <c:pt idx="2880">
                  <c:v>375.41800000000001</c:v>
                </c:pt>
                <c:pt idx="2881">
                  <c:v>375.42200000000003</c:v>
                </c:pt>
                <c:pt idx="2882">
                  <c:v>375.66899999999998</c:v>
                </c:pt>
                <c:pt idx="2883">
                  <c:v>375.38400000000001</c:v>
                </c:pt>
                <c:pt idx="2884">
                  <c:v>375.80700000000002</c:v>
                </c:pt>
                <c:pt idx="2885">
                  <c:v>376.04</c:v>
                </c:pt>
                <c:pt idx="2886">
                  <c:v>375.99599999999998</c:v>
                </c:pt>
                <c:pt idx="2887">
                  <c:v>376.25599999999997</c:v>
                </c:pt>
                <c:pt idx="2888">
                  <c:v>376.416</c:v>
                </c:pt>
                <c:pt idx="2889">
                  <c:v>376.06400000000002</c:v>
                </c:pt>
                <c:pt idx="2890">
                  <c:v>376.19200000000001</c:v>
                </c:pt>
                <c:pt idx="2891">
                  <c:v>375.95100000000002</c:v>
                </c:pt>
                <c:pt idx="2892">
                  <c:v>375.48</c:v>
                </c:pt>
                <c:pt idx="2893">
                  <c:v>375.86099999999999</c:v>
                </c:pt>
                <c:pt idx="2894">
                  <c:v>375.69299999999998</c:v>
                </c:pt>
                <c:pt idx="2895">
                  <c:v>375.92500000000001</c:v>
                </c:pt>
                <c:pt idx="2896">
                  <c:v>375.50400000000002</c:v>
                </c:pt>
                <c:pt idx="2897">
                  <c:v>375.39</c:v>
                </c:pt>
                <c:pt idx="2898">
                  <c:v>376.85599999999999</c:v>
                </c:pt>
                <c:pt idx="2899">
                  <c:v>377.06200000000001</c:v>
                </c:pt>
                <c:pt idx="2900">
                  <c:v>376.98700000000002</c:v>
                </c:pt>
                <c:pt idx="2901">
                  <c:v>377.505</c:v>
                </c:pt>
                <c:pt idx="2902">
                  <c:v>377.50700000000001</c:v>
                </c:pt>
                <c:pt idx="2903">
                  <c:v>377.37099999999998</c:v>
                </c:pt>
                <c:pt idx="2904">
                  <c:v>377.43299999999999</c:v>
                </c:pt>
                <c:pt idx="2905">
                  <c:v>377.42500000000001</c:v>
                </c:pt>
                <c:pt idx="2906">
                  <c:v>377.32499999999999</c:v>
                </c:pt>
                <c:pt idx="2907">
                  <c:v>377.31799999999998</c:v>
                </c:pt>
                <c:pt idx="2908">
                  <c:v>376.89100000000002</c:v>
                </c:pt>
                <c:pt idx="2909">
                  <c:v>376.33</c:v>
                </c:pt>
                <c:pt idx="2910">
                  <c:v>376.589</c:v>
                </c:pt>
                <c:pt idx="2911">
                  <c:v>376.28100000000001</c:v>
                </c:pt>
                <c:pt idx="2912">
                  <c:v>376.64699999999999</c:v>
                </c:pt>
                <c:pt idx="2913">
                  <c:v>376.26499999999999</c:v>
                </c:pt>
                <c:pt idx="2914">
                  <c:v>375.60899999999998</c:v>
                </c:pt>
                <c:pt idx="2915">
                  <c:v>375.65100000000001</c:v>
                </c:pt>
                <c:pt idx="2916">
                  <c:v>375.56099999999998</c:v>
                </c:pt>
                <c:pt idx="2917">
                  <c:v>375.55700000000002</c:v>
                </c:pt>
                <c:pt idx="2918">
                  <c:v>375.85899999999998</c:v>
                </c:pt>
                <c:pt idx="2919">
                  <c:v>376.54599999999999</c:v>
                </c:pt>
                <c:pt idx="2920">
                  <c:v>376.31400000000002</c:v>
                </c:pt>
                <c:pt idx="2921">
                  <c:v>376.42899999999997</c:v>
                </c:pt>
                <c:pt idx="2922">
                  <c:v>375.76499999999999</c:v>
                </c:pt>
                <c:pt idx="2923">
                  <c:v>375.89800000000002</c:v>
                </c:pt>
                <c:pt idx="2924">
                  <c:v>375.786</c:v>
                </c:pt>
                <c:pt idx="2925">
                  <c:v>375.834</c:v>
                </c:pt>
                <c:pt idx="2926">
                  <c:v>375.976</c:v>
                </c:pt>
                <c:pt idx="2927">
                  <c:v>376.09800000000001</c:v>
                </c:pt>
                <c:pt idx="2928">
                  <c:v>376.096</c:v>
                </c:pt>
                <c:pt idx="2929">
                  <c:v>375.66399999999999</c:v>
                </c:pt>
                <c:pt idx="2930">
                  <c:v>375.911</c:v>
                </c:pt>
                <c:pt idx="2931">
                  <c:v>375.779</c:v>
                </c:pt>
                <c:pt idx="2932">
                  <c:v>375.80200000000002</c:v>
                </c:pt>
                <c:pt idx="2933">
                  <c:v>375.83300000000003</c:v>
                </c:pt>
                <c:pt idx="2934">
                  <c:v>375.89499999999998</c:v>
                </c:pt>
                <c:pt idx="2935">
                  <c:v>376.32499999999999</c:v>
                </c:pt>
                <c:pt idx="2936">
                  <c:v>376.298</c:v>
                </c:pt>
                <c:pt idx="2937">
                  <c:v>375.99099999999999</c:v>
                </c:pt>
                <c:pt idx="2938">
                  <c:v>375.64699999999999</c:v>
                </c:pt>
                <c:pt idx="2939">
                  <c:v>375.95800000000003</c:v>
                </c:pt>
                <c:pt idx="2940">
                  <c:v>375.86399999999998</c:v>
                </c:pt>
                <c:pt idx="2941">
                  <c:v>376.053</c:v>
                </c:pt>
                <c:pt idx="2942">
                  <c:v>375.46699999999998</c:v>
                </c:pt>
                <c:pt idx="2943">
                  <c:v>375.50299999999999</c:v>
                </c:pt>
                <c:pt idx="2944">
                  <c:v>375.846</c:v>
                </c:pt>
                <c:pt idx="2945">
                  <c:v>375.66800000000001</c:v>
                </c:pt>
                <c:pt idx="2946">
                  <c:v>375.66800000000001</c:v>
                </c:pt>
                <c:pt idx="2947">
                  <c:v>375.55</c:v>
                </c:pt>
                <c:pt idx="2948">
                  <c:v>375.81299999999999</c:v>
                </c:pt>
                <c:pt idx="2949">
                  <c:v>375.81299999999999</c:v>
                </c:pt>
                <c:pt idx="2950">
                  <c:v>375.81299999999999</c:v>
                </c:pt>
                <c:pt idx="2951">
                  <c:v>375.58</c:v>
                </c:pt>
                <c:pt idx="2952">
                  <c:v>375.79399999999998</c:v>
                </c:pt>
                <c:pt idx="2953">
                  <c:v>375.79399999999998</c:v>
                </c:pt>
                <c:pt idx="2954">
                  <c:v>375.61500000000001</c:v>
                </c:pt>
                <c:pt idx="2955">
                  <c:v>375.60700000000003</c:v>
                </c:pt>
                <c:pt idx="2956">
                  <c:v>375.60700000000003</c:v>
                </c:pt>
                <c:pt idx="2957">
                  <c:v>375.60700000000003</c:v>
                </c:pt>
                <c:pt idx="2958">
                  <c:v>375.48200000000003</c:v>
                </c:pt>
                <c:pt idx="2959">
                  <c:v>375.37299999999999</c:v>
                </c:pt>
                <c:pt idx="2960">
                  <c:v>375.73</c:v>
                </c:pt>
                <c:pt idx="2961">
                  <c:v>375.43200000000002</c:v>
                </c:pt>
                <c:pt idx="2962">
                  <c:v>375.673</c:v>
                </c:pt>
                <c:pt idx="2963">
                  <c:v>375.85899999999998</c:v>
                </c:pt>
                <c:pt idx="2964">
                  <c:v>375.94799999999998</c:v>
                </c:pt>
                <c:pt idx="2965">
                  <c:v>375.54500000000002</c:v>
                </c:pt>
                <c:pt idx="2966">
                  <c:v>375.3</c:v>
                </c:pt>
                <c:pt idx="2967">
                  <c:v>375.41199999999998</c:v>
                </c:pt>
                <c:pt idx="2968">
                  <c:v>375.50599999999997</c:v>
                </c:pt>
                <c:pt idx="2969">
                  <c:v>375.476</c:v>
                </c:pt>
                <c:pt idx="2970">
                  <c:v>375.65899999999999</c:v>
                </c:pt>
                <c:pt idx="2971">
                  <c:v>375.53800000000001</c:v>
                </c:pt>
                <c:pt idx="2972">
                  <c:v>375.74599999999998</c:v>
                </c:pt>
                <c:pt idx="2973">
                  <c:v>376.15</c:v>
                </c:pt>
                <c:pt idx="2974">
                  <c:v>375.928</c:v>
                </c:pt>
                <c:pt idx="2975">
                  <c:v>375.96800000000002</c:v>
                </c:pt>
                <c:pt idx="2976">
                  <c:v>375.75700000000001</c:v>
                </c:pt>
                <c:pt idx="2977">
                  <c:v>375.46199999999999</c:v>
                </c:pt>
                <c:pt idx="2978">
                  <c:v>375.46199999999999</c:v>
                </c:pt>
                <c:pt idx="2979">
                  <c:v>375.46199999999999</c:v>
                </c:pt>
                <c:pt idx="2980">
                  <c:v>375.92099999999999</c:v>
                </c:pt>
                <c:pt idx="2981">
                  <c:v>376.09899999999999</c:v>
                </c:pt>
                <c:pt idx="2982">
                  <c:v>376.07400000000001</c:v>
                </c:pt>
                <c:pt idx="2983">
                  <c:v>376.29700000000003</c:v>
                </c:pt>
                <c:pt idx="2984">
                  <c:v>376.22199999999998</c:v>
                </c:pt>
                <c:pt idx="2985">
                  <c:v>376.423</c:v>
                </c:pt>
                <c:pt idx="2986">
                  <c:v>376.608</c:v>
                </c:pt>
                <c:pt idx="2987">
                  <c:v>376.55399999999997</c:v>
                </c:pt>
                <c:pt idx="2988">
                  <c:v>376.62200000000001</c:v>
                </c:pt>
                <c:pt idx="2989">
                  <c:v>376.81</c:v>
                </c:pt>
                <c:pt idx="2990">
                  <c:v>376.81</c:v>
                </c:pt>
                <c:pt idx="2991">
                  <c:v>376.81</c:v>
                </c:pt>
                <c:pt idx="2992">
                  <c:v>376.88900000000001</c:v>
                </c:pt>
                <c:pt idx="2993">
                  <c:v>377.04399999999998</c:v>
                </c:pt>
                <c:pt idx="2994">
                  <c:v>377.04300000000001</c:v>
                </c:pt>
                <c:pt idx="2995">
                  <c:v>376.45800000000003</c:v>
                </c:pt>
                <c:pt idx="2996">
                  <c:v>376.411</c:v>
                </c:pt>
                <c:pt idx="2997">
                  <c:v>376.411</c:v>
                </c:pt>
                <c:pt idx="2998">
                  <c:v>376.411</c:v>
                </c:pt>
                <c:pt idx="2999">
                  <c:v>376.69400000000002</c:v>
                </c:pt>
                <c:pt idx="3000">
                  <c:v>376.89600000000002</c:v>
                </c:pt>
                <c:pt idx="3001">
                  <c:v>376.69400000000002</c:v>
                </c:pt>
                <c:pt idx="3002">
                  <c:v>376.84500000000003</c:v>
                </c:pt>
                <c:pt idx="3003">
                  <c:v>377.21699999999998</c:v>
                </c:pt>
                <c:pt idx="3004">
                  <c:v>377.21699999999998</c:v>
                </c:pt>
                <c:pt idx="3005">
                  <c:v>377.21699999999998</c:v>
                </c:pt>
                <c:pt idx="3006">
                  <c:v>377.21699999999998</c:v>
                </c:pt>
                <c:pt idx="3007">
                  <c:v>377.21699999999998</c:v>
                </c:pt>
                <c:pt idx="3008">
                  <c:v>377.233</c:v>
                </c:pt>
                <c:pt idx="3009">
                  <c:v>377.49400000000003</c:v>
                </c:pt>
                <c:pt idx="3010">
                  <c:v>377.17099999999999</c:v>
                </c:pt>
                <c:pt idx="3011">
                  <c:v>377.17099999999999</c:v>
                </c:pt>
                <c:pt idx="3012">
                  <c:v>377.17099999999999</c:v>
                </c:pt>
                <c:pt idx="3013">
                  <c:v>377.11900000000003</c:v>
                </c:pt>
                <c:pt idx="3014">
                  <c:v>377.11500000000001</c:v>
                </c:pt>
                <c:pt idx="3015">
                  <c:v>377.29500000000002</c:v>
                </c:pt>
                <c:pt idx="3016">
                  <c:v>377.75099999999998</c:v>
                </c:pt>
                <c:pt idx="3017">
                  <c:v>377.79599999999999</c:v>
                </c:pt>
                <c:pt idx="3018">
                  <c:v>377.79599999999999</c:v>
                </c:pt>
                <c:pt idx="3019">
                  <c:v>377.79599999999999</c:v>
                </c:pt>
                <c:pt idx="3020">
                  <c:v>377.916</c:v>
                </c:pt>
                <c:pt idx="3021">
                  <c:v>377.8</c:v>
                </c:pt>
                <c:pt idx="3022">
                  <c:v>377.584</c:v>
                </c:pt>
                <c:pt idx="3023">
                  <c:v>376.351</c:v>
                </c:pt>
                <c:pt idx="3024">
                  <c:v>376.50700000000001</c:v>
                </c:pt>
                <c:pt idx="3025">
                  <c:v>376.50700000000001</c:v>
                </c:pt>
                <c:pt idx="3026">
                  <c:v>376.50700000000001</c:v>
                </c:pt>
                <c:pt idx="3027">
                  <c:v>376.49900000000002</c:v>
                </c:pt>
                <c:pt idx="3028">
                  <c:v>376.69299999999998</c:v>
                </c:pt>
                <c:pt idx="3029">
                  <c:v>376.96300000000002</c:v>
                </c:pt>
                <c:pt idx="3030">
                  <c:v>377.161</c:v>
                </c:pt>
                <c:pt idx="3031">
                  <c:v>376.99700000000001</c:v>
                </c:pt>
                <c:pt idx="3032">
                  <c:v>376.99700000000001</c:v>
                </c:pt>
                <c:pt idx="3033">
                  <c:v>376.99700000000001</c:v>
                </c:pt>
                <c:pt idx="3034">
                  <c:v>377.19</c:v>
                </c:pt>
                <c:pt idx="3035">
                  <c:v>377.18400000000003</c:v>
                </c:pt>
                <c:pt idx="3036">
                  <c:v>376.91</c:v>
                </c:pt>
                <c:pt idx="3037">
                  <c:v>376.75400000000002</c:v>
                </c:pt>
                <c:pt idx="3038">
                  <c:v>377.20299999999997</c:v>
                </c:pt>
                <c:pt idx="3039">
                  <c:v>377.20299999999997</c:v>
                </c:pt>
                <c:pt idx="3040">
                  <c:v>377.20299999999997</c:v>
                </c:pt>
                <c:pt idx="3041">
                  <c:v>377.47699999999998</c:v>
                </c:pt>
                <c:pt idx="3042">
                  <c:v>377.93</c:v>
                </c:pt>
                <c:pt idx="3043">
                  <c:v>378.00299999999999</c:v>
                </c:pt>
                <c:pt idx="3044">
                  <c:v>378.625</c:v>
                </c:pt>
                <c:pt idx="3045">
                  <c:v>378.44799999999998</c:v>
                </c:pt>
                <c:pt idx="3046">
                  <c:v>378.44799999999998</c:v>
                </c:pt>
                <c:pt idx="3047">
                  <c:v>378.44799999999998</c:v>
                </c:pt>
                <c:pt idx="3048">
                  <c:v>378.25700000000001</c:v>
                </c:pt>
                <c:pt idx="3049">
                  <c:v>378.14</c:v>
                </c:pt>
                <c:pt idx="3050">
                  <c:v>378.06599999999997</c:v>
                </c:pt>
                <c:pt idx="3051">
                  <c:v>377.95699999999999</c:v>
                </c:pt>
                <c:pt idx="3052">
                  <c:v>377.95699999999999</c:v>
                </c:pt>
                <c:pt idx="3053">
                  <c:v>377.95699999999999</c:v>
                </c:pt>
                <c:pt idx="3054">
                  <c:v>377.95699999999999</c:v>
                </c:pt>
                <c:pt idx="3055">
                  <c:v>377.95699999999999</c:v>
                </c:pt>
                <c:pt idx="3056">
                  <c:v>377.79</c:v>
                </c:pt>
                <c:pt idx="3057">
                  <c:v>377.858</c:v>
                </c:pt>
                <c:pt idx="3058">
                  <c:v>377.85500000000002</c:v>
                </c:pt>
                <c:pt idx="3059">
                  <c:v>378.03399999999999</c:v>
                </c:pt>
                <c:pt idx="3060">
                  <c:v>378.03399999999999</c:v>
                </c:pt>
                <c:pt idx="3061">
                  <c:v>378.03399999999999</c:v>
                </c:pt>
                <c:pt idx="3062">
                  <c:v>378.012</c:v>
                </c:pt>
                <c:pt idx="3063">
                  <c:v>378.07100000000003</c:v>
                </c:pt>
                <c:pt idx="3064">
                  <c:v>378.41800000000001</c:v>
                </c:pt>
                <c:pt idx="3065">
                  <c:v>378.41800000000001</c:v>
                </c:pt>
                <c:pt idx="3066">
                  <c:v>378.46300000000002</c:v>
                </c:pt>
                <c:pt idx="3067">
                  <c:v>378.46300000000002</c:v>
                </c:pt>
                <c:pt idx="3068">
                  <c:v>378.46300000000002</c:v>
                </c:pt>
                <c:pt idx="3069">
                  <c:v>378.62900000000002</c:v>
                </c:pt>
                <c:pt idx="3070">
                  <c:v>378.99299999999999</c:v>
                </c:pt>
                <c:pt idx="3071">
                  <c:v>378.94900000000001</c:v>
                </c:pt>
                <c:pt idx="3072">
                  <c:v>379.46300000000002</c:v>
                </c:pt>
                <c:pt idx="3073">
                  <c:v>379.04500000000002</c:v>
                </c:pt>
                <c:pt idx="3074">
                  <c:v>379.04500000000002</c:v>
                </c:pt>
                <c:pt idx="3075">
                  <c:v>379.04500000000002</c:v>
                </c:pt>
                <c:pt idx="3076">
                  <c:v>379.01799999999997</c:v>
                </c:pt>
                <c:pt idx="3077">
                  <c:v>378.75299999999999</c:v>
                </c:pt>
                <c:pt idx="3078">
                  <c:v>379.07</c:v>
                </c:pt>
                <c:pt idx="3079">
                  <c:v>379.18599999999998</c:v>
                </c:pt>
                <c:pt idx="3080">
                  <c:v>379.22899999999998</c:v>
                </c:pt>
                <c:pt idx="3081">
                  <c:v>379.22899999999998</c:v>
                </c:pt>
                <c:pt idx="3082">
                  <c:v>379.22899999999998</c:v>
                </c:pt>
                <c:pt idx="3083">
                  <c:v>379.416</c:v>
                </c:pt>
                <c:pt idx="3084">
                  <c:v>379.16399999999999</c:v>
                </c:pt>
                <c:pt idx="3085">
                  <c:v>378.96800000000002</c:v>
                </c:pt>
                <c:pt idx="3086">
                  <c:v>378.98899999999998</c:v>
                </c:pt>
                <c:pt idx="3087">
                  <c:v>378.99099999999999</c:v>
                </c:pt>
                <c:pt idx="3088">
                  <c:v>378.99099999999999</c:v>
                </c:pt>
                <c:pt idx="3089">
                  <c:v>378.99099999999999</c:v>
                </c:pt>
                <c:pt idx="3090">
                  <c:v>379.17099999999999</c:v>
                </c:pt>
                <c:pt idx="3091">
                  <c:v>378.952</c:v>
                </c:pt>
                <c:pt idx="3092">
                  <c:v>379.08499999999998</c:v>
                </c:pt>
                <c:pt idx="3093">
                  <c:v>379.38099999999997</c:v>
                </c:pt>
                <c:pt idx="3094">
                  <c:v>379.15300000000002</c:v>
                </c:pt>
                <c:pt idx="3095">
                  <c:v>379.15300000000002</c:v>
                </c:pt>
                <c:pt idx="3096">
                  <c:v>379.15300000000002</c:v>
                </c:pt>
                <c:pt idx="3097">
                  <c:v>378.834</c:v>
                </c:pt>
                <c:pt idx="3098">
                  <c:v>378.67399999999998</c:v>
                </c:pt>
                <c:pt idx="3099">
                  <c:v>378.49099999999999</c:v>
                </c:pt>
                <c:pt idx="3100">
                  <c:v>378.74599999999998</c:v>
                </c:pt>
                <c:pt idx="3101">
                  <c:v>378.846</c:v>
                </c:pt>
                <c:pt idx="3102">
                  <c:v>378.846</c:v>
                </c:pt>
                <c:pt idx="3103">
                  <c:v>378.846</c:v>
                </c:pt>
                <c:pt idx="3104">
                  <c:v>378.67399999999998</c:v>
                </c:pt>
                <c:pt idx="3105">
                  <c:v>378.50900000000001</c:v>
                </c:pt>
                <c:pt idx="3106">
                  <c:v>378.71499999999997</c:v>
                </c:pt>
                <c:pt idx="3107">
                  <c:v>378.93700000000001</c:v>
                </c:pt>
                <c:pt idx="3108">
                  <c:v>378.77199999999999</c:v>
                </c:pt>
                <c:pt idx="3109">
                  <c:v>378.77199999999999</c:v>
                </c:pt>
                <c:pt idx="3110">
                  <c:v>378.77199999999999</c:v>
                </c:pt>
                <c:pt idx="3111">
                  <c:v>379.017</c:v>
                </c:pt>
                <c:pt idx="3112">
                  <c:v>378.70100000000002</c:v>
                </c:pt>
                <c:pt idx="3113">
                  <c:v>378.83600000000001</c:v>
                </c:pt>
                <c:pt idx="3114">
                  <c:v>378.83600000000001</c:v>
                </c:pt>
                <c:pt idx="3115">
                  <c:v>379.31099999999998</c:v>
                </c:pt>
                <c:pt idx="3116">
                  <c:v>379.31099999999998</c:v>
                </c:pt>
                <c:pt idx="3117">
                  <c:v>379.31099999999998</c:v>
                </c:pt>
                <c:pt idx="3118">
                  <c:v>379.541</c:v>
                </c:pt>
                <c:pt idx="3119">
                  <c:v>379.43700000000001</c:v>
                </c:pt>
                <c:pt idx="3120">
                  <c:v>379.899</c:v>
                </c:pt>
                <c:pt idx="3121">
                  <c:v>380.00099999999998</c:v>
                </c:pt>
                <c:pt idx="3122">
                  <c:v>380.28500000000003</c:v>
                </c:pt>
                <c:pt idx="3123">
                  <c:v>380.28500000000003</c:v>
                </c:pt>
                <c:pt idx="3124">
                  <c:v>380.28500000000003</c:v>
                </c:pt>
                <c:pt idx="3125">
                  <c:v>380.517</c:v>
                </c:pt>
                <c:pt idx="3126">
                  <c:v>380.60899999999998</c:v>
                </c:pt>
                <c:pt idx="3127">
                  <c:v>380.35300000000001</c:v>
                </c:pt>
                <c:pt idx="3128">
                  <c:v>380.00799999999998</c:v>
                </c:pt>
                <c:pt idx="3129">
                  <c:v>379.976</c:v>
                </c:pt>
                <c:pt idx="3130">
                  <c:v>379.976</c:v>
                </c:pt>
                <c:pt idx="3131">
                  <c:v>379.976</c:v>
                </c:pt>
                <c:pt idx="3132">
                  <c:v>379.97899999999998</c:v>
                </c:pt>
                <c:pt idx="3133">
                  <c:v>380.197</c:v>
                </c:pt>
                <c:pt idx="3134">
                  <c:v>380.24700000000001</c:v>
                </c:pt>
                <c:pt idx="3135">
                  <c:v>380.58300000000003</c:v>
                </c:pt>
                <c:pt idx="3136">
                  <c:v>380.51100000000002</c:v>
                </c:pt>
                <c:pt idx="3137">
                  <c:v>380.51100000000002</c:v>
                </c:pt>
                <c:pt idx="3138">
                  <c:v>380.51100000000002</c:v>
                </c:pt>
                <c:pt idx="3139">
                  <c:v>380.42700000000002</c:v>
                </c:pt>
                <c:pt idx="3140">
                  <c:v>380.08600000000001</c:v>
                </c:pt>
                <c:pt idx="3141">
                  <c:v>380.02499999999998</c:v>
                </c:pt>
                <c:pt idx="3142">
                  <c:v>380.20299999999997</c:v>
                </c:pt>
                <c:pt idx="3143">
                  <c:v>380.23099999999999</c:v>
                </c:pt>
                <c:pt idx="3144">
                  <c:v>380.23099999999999</c:v>
                </c:pt>
                <c:pt idx="3145">
                  <c:v>380.23099999999999</c:v>
                </c:pt>
                <c:pt idx="3146">
                  <c:v>380.262</c:v>
                </c:pt>
                <c:pt idx="3147">
                  <c:v>380.08199999999999</c:v>
                </c:pt>
                <c:pt idx="3148">
                  <c:v>380.21899999999999</c:v>
                </c:pt>
                <c:pt idx="3149">
                  <c:v>379.93400000000003</c:v>
                </c:pt>
                <c:pt idx="3150">
                  <c:v>379.762</c:v>
                </c:pt>
                <c:pt idx="3151">
                  <c:v>379.762</c:v>
                </c:pt>
                <c:pt idx="3152">
                  <c:v>379.762</c:v>
                </c:pt>
                <c:pt idx="3153">
                  <c:v>379.88</c:v>
                </c:pt>
                <c:pt idx="3154">
                  <c:v>379.62900000000002</c:v>
                </c:pt>
                <c:pt idx="3155">
                  <c:v>379.10500000000002</c:v>
                </c:pt>
                <c:pt idx="3156">
                  <c:v>379.04199999999997</c:v>
                </c:pt>
                <c:pt idx="3157">
                  <c:v>379.34199999999998</c:v>
                </c:pt>
                <c:pt idx="3158">
                  <c:v>379.34199999999998</c:v>
                </c:pt>
                <c:pt idx="3159">
                  <c:v>379.34199999999998</c:v>
                </c:pt>
                <c:pt idx="3160">
                  <c:v>379.48200000000003</c:v>
                </c:pt>
                <c:pt idx="3161">
                  <c:v>379.17200000000003</c:v>
                </c:pt>
                <c:pt idx="3162">
                  <c:v>379.44600000000003</c:v>
                </c:pt>
                <c:pt idx="3163">
                  <c:v>379.536</c:v>
                </c:pt>
                <c:pt idx="3164">
                  <c:v>379.79300000000001</c:v>
                </c:pt>
                <c:pt idx="3165">
                  <c:v>379.79300000000001</c:v>
                </c:pt>
                <c:pt idx="3166">
                  <c:v>379.79300000000001</c:v>
                </c:pt>
                <c:pt idx="3167">
                  <c:v>379.60199999999998</c:v>
                </c:pt>
                <c:pt idx="3168">
                  <c:v>379.58199999999999</c:v>
                </c:pt>
                <c:pt idx="3169">
                  <c:v>379.661</c:v>
                </c:pt>
                <c:pt idx="3170">
                  <c:v>379.892</c:v>
                </c:pt>
                <c:pt idx="3171">
                  <c:v>380.02</c:v>
                </c:pt>
                <c:pt idx="3172">
                  <c:v>380.02</c:v>
                </c:pt>
                <c:pt idx="3173">
                  <c:v>380.02</c:v>
                </c:pt>
                <c:pt idx="3174">
                  <c:v>379.88799999999998</c:v>
                </c:pt>
                <c:pt idx="3175">
                  <c:v>379.64299999999997</c:v>
                </c:pt>
                <c:pt idx="3176">
                  <c:v>379.37700000000001</c:v>
                </c:pt>
                <c:pt idx="3177">
                  <c:v>379.149</c:v>
                </c:pt>
                <c:pt idx="3178">
                  <c:v>378.863</c:v>
                </c:pt>
                <c:pt idx="3179">
                  <c:v>378.863</c:v>
                </c:pt>
                <c:pt idx="3180">
                  <c:v>378.863</c:v>
                </c:pt>
                <c:pt idx="3181">
                  <c:v>378.83499999999998</c:v>
                </c:pt>
                <c:pt idx="3182">
                  <c:v>378.96600000000001</c:v>
                </c:pt>
                <c:pt idx="3183">
                  <c:v>379.26299999999998</c:v>
                </c:pt>
                <c:pt idx="3184">
                  <c:v>379.38299999999998</c:v>
                </c:pt>
                <c:pt idx="3185">
                  <c:v>379.35700000000003</c:v>
                </c:pt>
                <c:pt idx="3186">
                  <c:v>379.35700000000003</c:v>
                </c:pt>
                <c:pt idx="3187">
                  <c:v>379.35700000000003</c:v>
                </c:pt>
                <c:pt idx="3188">
                  <c:v>379.31099999999998</c:v>
                </c:pt>
                <c:pt idx="3189">
                  <c:v>378.71499999999997</c:v>
                </c:pt>
                <c:pt idx="3190">
                  <c:v>378.82900000000001</c:v>
                </c:pt>
                <c:pt idx="3191">
                  <c:v>378.37799999999999</c:v>
                </c:pt>
                <c:pt idx="3192">
                  <c:v>378.48399999999998</c:v>
                </c:pt>
                <c:pt idx="3193">
                  <c:v>378.48399999999998</c:v>
                </c:pt>
                <c:pt idx="3194">
                  <c:v>378.48399999999998</c:v>
                </c:pt>
                <c:pt idx="3195">
                  <c:v>378.39699999999999</c:v>
                </c:pt>
                <c:pt idx="3196">
                  <c:v>377.57499999999999</c:v>
                </c:pt>
                <c:pt idx="3197">
                  <c:v>377.50200000000001</c:v>
                </c:pt>
                <c:pt idx="3198">
                  <c:v>377.25700000000001</c:v>
                </c:pt>
                <c:pt idx="3199">
                  <c:v>376.86200000000002</c:v>
                </c:pt>
                <c:pt idx="3200">
                  <c:v>376.86200000000002</c:v>
                </c:pt>
                <c:pt idx="3201">
                  <c:v>376.86200000000002</c:v>
                </c:pt>
                <c:pt idx="3202">
                  <c:v>377.02100000000002</c:v>
                </c:pt>
                <c:pt idx="3203">
                  <c:v>377.34800000000001</c:v>
                </c:pt>
                <c:pt idx="3204">
                  <c:v>377.31900000000002</c:v>
                </c:pt>
                <c:pt idx="3205">
                  <c:v>376.79700000000003</c:v>
                </c:pt>
                <c:pt idx="3206">
                  <c:v>376.51299999999998</c:v>
                </c:pt>
                <c:pt idx="3207">
                  <c:v>376.51299999999998</c:v>
                </c:pt>
                <c:pt idx="3208">
                  <c:v>376.51299999999998</c:v>
                </c:pt>
                <c:pt idx="3209">
                  <c:v>376.63</c:v>
                </c:pt>
                <c:pt idx="3210">
                  <c:v>376.7</c:v>
                </c:pt>
                <c:pt idx="3211">
                  <c:v>376.54899999999998</c:v>
                </c:pt>
                <c:pt idx="3212">
                  <c:v>376.42200000000003</c:v>
                </c:pt>
                <c:pt idx="3213">
                  <c:v>376.02</c:v>
                </c:pt>
                <c:pt idx="3214">
                  <c:v>376.02</c:v>
                </c:pt>
                <c:pt idx="3215">
                  <c:v>376.02</c:v>
                </c:pt>
                <c:pt idx="3216">
                  <c:v>376.16399999999999</c:v>
                </c:pt>
                <c:pt idx="3217">
                  <c:v>375.71300000000002</c:v>
                </c:pt>
                <c:pt idx="3218">
                  <c:v>376.06400000000002</c:v>
                </c:pt>
                <c:pt idx="3219">
                  <c:v>376.334</c:v>
                </c:pt>
                <c:pt idx="3220">
                  <c:v>375.113</c:v>
                </c:pt>
                <c:pt idx="3221">
                  <c:v>375.113</c:v>
                </c:pt>
                <c:pt idx="3222">
                  <c:v>375.113</c:v>
                </c:pt>
                <c:pt idx="3223">
                  <c:v>375.779</c:v>
                </c:pt>
                <c:pt idx="3224">
                  <c:v>376.19499999999999</c:v>
                </c:pt>
                <c:pt idx="3225">
                  <c:v>376.36</c:v>
                </c:pt>
                <c:pt idx="3226">
                  <c:v>376.904</c:v>
                </c:pt>
                <c:pt idx="3227">
                  <c:v>376.589</c:v>
                </c:pt>
                <c:pt idx="3228">
                  <c:v>376.589</c:v>
                </c:pt>
                <c:pt idx="3229">
                  <c:v>376.589</c:v>
                </c:pt>
                <c:pt idx="3230">
                  <c:v>376.83800000000002</c:v>
                </c:pt>
                <c:pt idx="3231">
                  <c:v>376.86900000000003</c:v>
                </c:pt>
                <c:pt idx="3232">
                  <c:v>377.77100000000002</c:v>
                </c:pt>
                <c:pt idx="3233">
                  <c:v>377.85899999999998</c:v>
                </c:pt>
                <c:pt idx="3234">
                  <c:v>377.72399999999999</c:v>
                </c:pt>
                <c:pt idx="3235">
                  <c:v>377.72399999999999</c:v>
                </c:pt>
                <c:pt idx="3236">
                  <c:v>377.72399999999999</c:v>
                </c:pt>
                <c:pt idx="3237">
                  <c:v>377.55500000000001</c:v>
                </c:pt>
                <c:pt idx="3238">
                  <c:v>377.70299999999997</c:v>
                </c:pt>
                <c:pt idx="3239">
                  <c:v>377.51499999999999</c:v>
                </c:pt>
                <c:pt idx="3240">
                  <c:v>377.17</c:v>
                </c:pt>
                <c:pt idx="3241">
                  <c:v>377.17500000000001</c:v>
                </c:pt>
                <c:pt idx="3242">
                  <c:v>377.17500000000001</c:v>
                </c:pt>
                <c:pt idx="3243">
                  <c:v>377.17500000000001</c:v>
                </c:pt>
                <c:pt idx="3244">
                  <c:v>377.334</c:v>
                </c:pt>
                <c:pt idx="3245">
                  <c:v>377.66399999999999</c:v>
                </c:pt>
                <c:pt idx="3246">
                  <c:v>377.76100000000002</c:v>
                </c:pt>
                <c:pt idx="3247">
                  <c:v>377.03</c:v>
                </c:pt>
                <c:pt idx="3248">
                  <c:v>376.03300000000002</c:v>
                </c:pt>
                <c:pt idx="3249">
                  <c:v>376.03300000000002</c:v>
                </c:pt>
                <c:pt idx="3250">
                  <c:v>376.03300000000002</c:v>
                </c:pt>
                <c:pt idx="3251">
                  <c:v>375.79399999999998</c:v>
                </c:pt>
                <c:pt idx="3252">
                  <c:v>375.512</c:v>
                </c:pt>
                <c:pt idx="3253">
                  <c:v>375.07299999999998</c:v>
                </c:pt>
                <c:pt idx="3254">
                  <c:v>375.07799999999997</c:v>
                </c:pt>
                <c:pt idx="3255">
                  <c:v>375.15499999999997</c:v>
                </c:pt>
                <c:pt idx="3256">
                  <c:v>375.15499999999997</c:v>
                </c:pt>
                <c:pt idx="3257">
                  <c:v>375.15499999999997</c:v>
                </c:pt>
                <c:pt idx="3258">
                  <c:v>375.375</c:v>
                </c:pt>
                <c:pt idx="3259">
                  <c:v>375.19400000000002</c:v>
                </c:pt>
                <c:pt idx="3260">
                  <c:v>375.40199999999999</c:v>
                </c:pt>
                <c:pt idx="3261">
                  <c:v>375.31700000000001</c:v>
                </c:pt>
                <c:pt idx="3262">
                  <c:v>374.93099999999998</c:v>
                </c:pt>
                <c:pt idx="3263">
                  <c:v>374.93099999999998</c:v>
                </c:pt>
                <c:pt idx="3264">
                  <c:v>374.93099999999998</c:v>
                </c:pt>
                <c:pt idx="3265">
                  <c:v>375.38</c:v>
                </c:pt>
                <c:pt idx="3266">
                  <c:v>375.59500000000003</c:v>
                </c:pt>
                <c:pt idx="3267">
                  <c:v>375.34699999999998</c:v>
                </c:pt>
                <c:pt idx="3268">
                  <c:v>375.48599999999999</c:v>
                </c:pt>
                <c:pt idx="3269">
                  <c:v>375.57900000000001</c:v>
                </c:pt>
                <c:pt idx="3270">
                  <c:v>375.57900000000001</c:v>
                </c:pt>
                <c:pt idx="3271">
                  <c:v>375.57900000000001</c:v>
                </c:pt>
                <c:pt idx="3272">
                  <c:v>375.49200000000002</c:v>
                </c:pt>
                <c:pt idx="3273">
                  <c:v>375.73200000000003</c:v>
                </c:pt>
                <c:pt idx="3274">
                  <c:v>376.01499999999999</c:v>
                </c:pt>
                <c:pt idx="3275">
                  <c:v>375.98700000000002</c:v>
                </c:pt>
                <c:pt idx="3276">
                  <c:v>375.62599999999998</c:v>
                </c:pt>
                <c:pt idx="3277">
                  <c:v>375.62599999999998</c:v>
                </c:pt>
                <c:pt idx="3278">
                  <c:v>375.62599999999998</c:v>
                </c:pt>
                <c:pt idx="3279">
                  <c:v>376.09</c:v>
                </c:pt>
                <c:pt idx="3280">
                  <c:v>375.13299999999998</c:v>
                </c:pt>
                <c:pt idx="3281">
                  <c:v>374.92399999999998</c:v>
                </c:pt>
                <c:pt idx="3282">
                  <c:v>375.16899999999998</c:v>
                </c:pt>
                <c:pt idx="3283">
                  <c:v>374.14100000000002</c:v>
                </c:pt>
                <c:pt idx="3284">
                  <c:v>374.14100000000002</c:v>
                </c:pt>
                <c:pt idx="3285">
                  <c:v>374.14100000000002</c:v>
                </c:pt>
                <c:pt idx="3286">
                  <c:v>374.16899999999998</c:v>
                </c:pt>
                <c:pt idx="3287">
                  <c:v>374.96199999999999</c:v>
                </c:pt>
                <c:pt idx="3288">
                  <c:v>375.04300000000001</c:v>
                </c:pt>
                <c:pt idx="3289">
                  <c:v>374.80799999999999</c:v>
                </c:pt>
                <c:pt idx="3290">
                  <c:v>375.16</c:v>
                </c:pt>
                <c:pt idx="3291">
                  <c:v>375.16</c:v>
                </c:pt>
                <c:pt idx="3292">
                  <c:v>375.16</c:v>
                </c:pt>
                <c:pt idx="3293">
                  <c:v>374.77199999999999</c:v>
                </c:pt>
                <c:pt idx="3294">
                  <c:v>375.197</c:v>
                </c:pt>
                <c:pt idx="3295">
                  <c:v>374.92099999999999</c:v>
                </c:pt>
                <c:pt idx="3296">
                  <c:v>374.11399999999998</c:v>
                </c:pt>
                <c:pt idx="3297">
                  <c:v>374.125</c:v>
                </c:pt>
                <c:pt idx="3298">
                  <c:v>374.125</c:v>
                </c:pt>
                <c:pt idx="3299">
                  <c:v>374.125</c:v>
                </c:pt>
                <c:pt idx="3300">
                  <c:v>374.01100000000002</c:v>
                </c:pt>
                <c:pt idx="3301">
                  <c:v>373.435</c:v>
                </c:pt>
                <c:pt idx="3302">
                  <c:v>373.43900000000002</c:v>
                </c:pt>
                <c:pt idx="3303">
                  <c:v>373.43900000000002</c:v>
                </c:pt>
                <c:pt idx="3304">
                  <c:v>373.45699999999999</c:v>
                </c:pt>
                <c:pt idx="3305">
                  <c:v>373.45699999999999</c:v>
                </c:pt>
                <c:pt idx="3306">
                  <c:v>373.45699999999999</c:v>
                </c:pt>
                <c:pt idx="3307">
                  <c:v>373.74099999999999</c:v>
                </c:pt>
                <c:pt idx="3308">
                  <c:v>373.97899999999998</c:v>
                </c:pt>
                <c:pt idx="3309">
                  <c:v>374.05099999999999</c:v>
                </c:pt>
                <c:pt idx="3310">
                  <c:v>374.05099999999999</c:v>
                </c:pt>
                <c:pt idx="3311">
                  <c:v>373.41500000000002</c:v>
                </c:pt>
                <c:pt idx="3312">
                  <c:v>373.41500000000002</c:v>
                </c:pt>
                <c:pt idx="3313">
                  <c:v>373.41500000000002</c:v>
                </c:pt>
                <c:pt idx="3314">
                  <c:v>373.16899999999998</c:v>
                </c:pt>
                <c:pt idx="3315">
                  <c:v>373.47699999999998</c:v>
                </c:pt>
                <c:pt idx="3316">
                  <c:v>372.95100000000002</c:v>
                </c:pt>
                <c:pt idx="3317">
                  <c:v>372.99900000000002</c:v>
                </c:pt>
                <c:pt idx="3318">
                  <c:v>373.69799999999998</c:v>
                </c:pt>
                <c:pt idx="3319">
                  <c:v>373.69799999999998</c:v>
                </c:pt>
                <c:pt idx="3320">
                  <c:v>373.69799999999998</c:v>
                </c:pt>
                <c:pt idx="3321">
                  <c:v>373.88799999999998</c:v>
                </c:pt>
                <c:pt idx="3322">
                  <c:v>373.435</c:v>
                </c:pt>
                <c:pt idx="3323">
                  <c:v>374.06200000000001</c:v>
                </c:pt>
                <c:pt idx="3324">
                  <c:v>374.01499999999999</c:v>
                </c:pt>
                <c:pt idx="3325">
                  <c:v>373.65800000000002</c:v>
                </c:pt>
                <c:pt idx="3326">
                  <c:v>373.65800000000002</c:v>
                </c:pt>
                <c:pt idx="3327">
                  <c:v>373.65800000000002</c:v>
                </c:pt>
                <c:pt idx="3328">
                  <c:v>373.95600000000002</c:v>
                </c:pt>
                <c:pt idx="3329">
                  <c:v>373.77800000000002</c:v>
                </c:pt>
                <c:pt idx="3330">
                  <c:v>373.99299999999999</c:v>
                </c:pt>
                <c:pt idx="3331">
                  <c:v>372.90899999999999</c:v>
                </c:pt>
                <c:pt idx="3332">
                  <c:v>372.25</c:v>
                </c:pt>
                <c:pt idx="3333">
                  <c:v>372.25</c:v>
                </c:pt>
                <c:pt idx="3334">
                  <c:v>372.25</c:v>
                </c:pt>
                <c:pt idx="3335">
                  <c:v>372.16699999999997</c:v>
                </c:pt>
                <c:pt idx="3336">
                  <c:v>372.92599999999999</c:v>
                </c:pt>
                <c:pt idx="3337">
                  <c:v>372.66500000000002</c:v>
                </c:pt>
                <c:pt idx="3338">
                  <c:v>372.35399999999998</c:v>
                </c:pt>
                <c:pt idx="3339">
                  <c:v>372.16699999999997</c:v>
                </c:pt>
                <c:pt idx="3340">
                  <c:v>372.16699999999997</c:v>
                </c:pt>
                <c:pt idx="3341">
                  <c:v>372.16699999999997</c:v>
                </c:pt>
                <c:pt idx="3342">
                  <c:v>372.75700000000001</c:v>
                </c:pt>
                <c:pt idx="3343">
                  <c:v>372.798</c:v>
                </c:pt>
                <c:pt idx="3344">
                  <c:v>372.96100000000001</c:v>
                </c:pt>
                <c:pt idx="3345">
                  <c:v>372.81900000000002</c:v>
                </c:pt>
                <c:pt idx="3346">
                  <c:v>371.99200000000002</c:v>
                </c:pt>
                <c:pt idx="3347">
                  <c:v>371.99200000000002</c:v>
                </c:pt>
                <c:pt idx="3348">
                  <c:v>371.99200000000002</c:v>
                </c:pt>
                <c:pt idx="3349">
                  <c:v>371.95100000000002</c:v>
                </c:pt>
                <c:pt idx="3350">
                  <c:v>371.529</c:v>
                </c:pt>
                <c:pt idx="3351">
                  <c:v>371.166</c:v>
                </c:pt>
                <c:pt idx="3352">
                  <c:v>371.92899999999997</c:v>
                </c:pt>
                <c:pt idx="3353">
                  <c:v>372.18099999999998</c:v>
                </c:pt>
                <c:pt idx="3354">
                  <c:v>372.18099999999998</c:v>
                </c:pt>
                <c:pt idx="3355">
                  <c:v>372.18099999999998</c:v>
                </c:pt>
                <c:pt idx="3356">
                  <c:v>372.18099999999998</c:v>
                </c:pt>
                <c:pt idx="3357">
                  <c:v>372.18099999999998</c:v>
                </c:pt>
                <c:pt idx="3358">
                  <c:v>371.63099999999997</c:v>
                </c:pt>
                <c:pt idx="3359">
                  <c:v>371.899</c:v>
                </c:pt>
                <c:pt idx="3360">
                  <c:v>371.73</c:v>
                </c:pt>
                <c:pt idx="3361">
                  <c:v>371.73</c:v>
                </c:pt>
                <c:pt idx="3362">
                  <c:v>371.73</c:v>
                </c:pt>
                <c:pt idx="3363">
                  <c:v>371.80700000000002</c:v>
                </c:pt>
                <c:pt idx="3364">
                  <c:v>371.88600000000002</c:v>
                </c:pt>
                <c:pt idx="3365">
                  <c:v>372.49599999999998</c:v>
                </c:pt>
                <c:pt idx="3366">
                  <c:v>372.024</c:v>
                </c:pt>
                <c:pt idx="3367">
                  <c:v>372.14699999999999</c:v>
                </c:pt>
                <c:pt idx="3368">
                  <c:v>372.14699999999999</c:v>
                </c:pt>
                <c:pt idx="3369">
                  <c:v>372.14699999999999</c:v>
                </c:pt>
                <c:pt idx="3370">
                  <c:v>371.70299999999997</c:v>
                </c:pt>
                <c:pt idx="3371">
                  <c:v>371.71100000000001</c:v>
                </c:pt>
                <c:pt idx="3372">
                  <c:v>371.30900000000003</c:v>
                </c:pt>
                <c:pt idx="3373">
                  <c:v>371.13299999999998</c:v>
                </c:pt>
                <c:pt idx="3374">
                  <c:v>369.99700000000001</c:v>
                </c:pt>
                <c:pt idx="3375">
                  <c:v>369.99700000000001</c:v>
                </c:pt>
                <c:pt idx="3376">
                  <c:v>369.99700000000001</c:v>
                </c:pt>
                <c:pt idx="3377">
                  <c:v>370.01400000000001</c:v>
                </c:pt>
                <c:pt idx="3378">
                  <c:v>369.803</c:v>
                </c:pt>
                <c:pt idx="3379">
                  <c:v>369.27300000000002</c:v>
                </c:pt>
                <c:pt idx="3380">
                  <c:v>369.81</c:v>
                </c:pt>
                <c:pt idx="3381">
                  <c:v>369.26799999999997</c:v>
                </c:pt>
                <c:pt idx="3382">
                  <c:v>369.26799999999997</c:v>
                </c:pt>
                <c:pt idx="3383">
                  <c:v>369.26799999999997</c:v>
                </c:pt>
                <c:pt idx="3384">
                  <c:v>369.56200000000001</c:v>
                </c:pt>
                <c:pt idx="3385">
                  <c:v>369.43299999999999</c:v>
                </c:pt>
                <c:pt idx="3386">
                  <c:v>369.62700000000001</c:v>
                </c:pt>
                <c:pt idx="3387">
                  <c:v>370.16300000000001</c:v>
                </c:pt>
                <c:pt idx="3388">
                  <c:v>371.24599999999998</c:v>
                </c:pt>
                <c:pt idx="3389">
                  <c:v>371.24599999999998</c:v>
                </c:pt>
                <c:pt idx="3390">
                  <c:v>371.24599999999998</c:v>
                </c:pt>
                <c:pt idx="3391">
                  <c:v>371.80900000000003</c:v>
                </c:pt>
                <c:pt idx="3392">
                  <c:v>371.79700000000003</c:v>
                </c:pt>
                <c:pt idx="3393">
                  <c:v>372.13</c:v>
                </c:pt>
                <c:pt idx="3394">
                  <c:v>371.72500000000002</c:v>
                </c:pt>
                <c:pt idx="3395">
                  <c:v>371.50299999999999</c:v>
                </c:pt>
                <c:pt idx="3396">
                  <c:v>371.50299999999999</c:v>
                </c:pt>
                <c:pt idx="3397">
                  <c:v>371.50299999999999</c:v>
                </c:pt>
                <c:pt idx="3398">
                  <c:v>371.04199999999997</c:v>
                </c:pt>
                <c:pt idx="3399">
                  <c:v>371.04399999999998</c:v>
                </c:pt>
                <c:pt idx="3400">
                  <c:v>371.45299999999997</c:v>
                </c:pt>
                <c:pt idx="3401">
                  <c:v>371.55700000000002</c:v>
                </c:pt>
                <c:pt idx="3402">
                  <c:v>371.55700000000002</c:v>
                </c:pt>
                <c:pt idx="3403">
                  <c:v>371.55700000000002</c:v>
                </c:pt>
                <c:pt idx="3404">
                  <c:v>371.55700000000002</c:v>
                </c:pt>
                <c:pt idx="3405">
                  <c:v>372.61900000000003</c:v>
                </c:pt>
                <c:pt idx="3406">
                  <c:v>371.93599999999998</c:v>
                </c:pt>
                <c:pt idx="3407">
                  <c:v>371.98899999999998</c:v>
                </c:pt>
                <c:pt idx="3408">
                  <c:v>371.32900000000001</c:v>
                </c:pt>
                <c:pt idx="3409">
                  <c:v>371.05</c:v>
                </c:pt>
                <c:pt idx="3410">
                  <c:v>371.05</c:v>
                </c:pt>
                <c:pt idx="3411">
                  <c:v>371.05</c:v>
                </c:pt>
                <c:pt idx="3412">
                  <c:v>370.90800000000002</c:v>
                </c:pt>
                <c:pt idx="3413">
                  <c:v>371.80399999999997</c:v>
                </c:pt>
                <c:pt idx="3414">
                  <c:v>371.85</c:v>
                </c:pt>
                <c:pt idx="3415">
                  <c:v>372.61799999999999</c:v>
                </c:pt>
                <c:pt idx="3416">
                  <c:v>372.68900000000002</c:v>
                </c:pt>
                <c:pt idx="3417">
                  <c:v>372.68900000000002</c:v>
                </c:pt>
                <c:pt idx="3418">
                  <c:v>372.68900000000002</c:v>
                </c:pt>
                <c:pt idx="3419">
                  <c:v>372.59500000000003</c:v>
                </c:pt>
                <c:pt idx="3420">
                  <c:v>372.59500000000003</c:v>
                </c:pt>
                <c:pt idx="3421">
                  <c:v>372.166</c:v>
                </c:pt>
                <c:pt idx="3422">
                  <c:v>372.51</c:v>
                </c:pt>
                <c:pt idx="3423">
                  <c:v>372.96100000000001</c:v>
                </c:pt>
                <c:pt idx="3424">
                  <c:v>372.96100000000001</c:v>
                </c:pt>
                <c:pt idx="3425">
                  <c:v>372.96100000000001</c:v>
                </c:pt>
                <c:pt idx="3426">
                  <c:v>373.23500000000001</c:v>
                </c:pt>
                <c:pt idx="3427">
                  <c:v>373.70400000000001</c:v>
                </c:pt>
                <c:pt idx="3428">
                  <c:v>373.93</c:v>
                </c:pt>
                <c:pt idx="3429">
                  <c:v>372.97300000000001</c:v>
                </c:pt>
                <c:pt idx="3430">
                  <c:v>372.97300000000001</c:v>
                </c:pt>
                <c:pt idx="3431">
                  <c:v>372.97300000000001</c:v>
                </c:pt>
                <c:pt idx="3432">
                  <c:v>372.97300000000001</c:v>
                </c:pt>
                <c:pt idx="3433">
                  <c:v>372.72800000000001</c:v>
                </c:pt>
                <c:pt idx="3434">
                  <c:v>372.726</c:v>
                </c:pt>
                <c:pt idx="3435">
                  <c:v>372.95499999999998</c:v>
                </c:pt>
                <c:pt idx="3436">
                  <c:v>372.44400000000002</c:v>
                </c:pt>
                <c:pt idx="3437">
                  <c:v>373.56400000000002</c:v>
                </c:pt>
                <c:pt idx="3438">
                  <c:v>373.56400000000002</c:v>
                </c:pt>
                <c:pt idx="3439">
                  <c:v>373.56400000000002</c:v>
                </c:pt>
                <c:pt idx="3440">
                  <c:v>373.10500000000002</c:v>
                </c:pt>
                <c:pt idx="3441">
                  <c:v>373.36799999999999</c:v>
                </c:pt>
                <c:pt idx="3442">
                  <c:v>373.97300000000001</c:v>
                </c:pt>
                <c:pt idx="3443">
                  <c:v>373.91300000000001</c:v>
                </c:pt>
                <c:pt idx="3444">
                  <c:v>374.15</c:v>
                </c:pt>
                <c:pt idx="3445">
                  <c:v>374.15</c:v>
                </c:pt>
                <c:pt idx="3446">
                  <c:v>374.15</c:v>
                </c:pt>
                <c:pt idx="3447">
                  <c:v>373.62400000000002</c:v>
                </c:pt>
                <c:pt idx="3448">
                  <c:v>372.62</c:v>
                </c:pt>
                <c:pt idx="3449">
                  <c:v>372.40199999999999</c:v>
                </c:pt>
                <c:pt idx="3450">
                  <c:v>372.74299999999999</c:v>
                </c:pt>
                <c:pt idx="3451">
                  <c:v>372.17200000000003</c:v>
                </c:pt>
                <c:pt idx="3452">
                  <c:v>372.17200000000003</c:v>
                </c:pt>
                <c:pt idx="3453">
                  <c:v>372.17200000000003</c:v>
                </c:pt>
                <c:pt idx="3454">
                  <c:v>372.07100000000003</c:v>
                </c:pt>
                <c:pt idx="3455">
                  <c:v>371.37400000000002</c:v>
                </c:pt>
                <c:pt idx="3456">
                  <c:v>371.18799999999999</c:v>
                </c:pt>
                <c:pt idx="3457">
                  <c:v>371.29399999999998</c:v>
                </c:pt>
                <c:pt idx="3458">
                  <c:v>371.697</c:v>
                </c:pt>
                <c:pt idx="3459">
                  <c:v>371.697</c:v>
                </c:pt>
                <c:pt idx="3460">
                  <c:v>371.697</c:v>
                </c:pt>
                <c:pt idx="3461">
                  <c:v>371.238</c:v>
                </c:pt>
                <c:pt idx="3462">
                  <c:v>371.78300000000002</c:v>
                </c:pt>
                <c:pt idx="3463">
                  <c:v>371.80500000000001</c:v>
                </c:pt>
                <c:pt idx="3464">
                  <c:v>371.80500000000001</c:v>
                </c:pt>
                <c:pt idx="3465">
                  <c:v>370.685</c:v>
                </c:pt>
                <c:pt idx="3466">
                  <c:v>370.685</c:v>
                </c:pt>
                <c:pt idx="3467">
                  <c:v>370.685</c:v>
                </c:pt>
                <c:pt idx="3468">
                  <c:v>371.18799999999999</c:v>
                </c:pt>
                <c:pt idx="3469">
                  <c:v>371.55099999999999</c:v>
                </c:pt>
                <c:pt idx="3470">
                  <c:v>371.84800000000001</c:v>
                </c:pt>
                <c:pt idx="3471">
                  <c:v>371.553</c:v>
                </c:pt>
                <c:pt idx="3472">
                  <c:v>372.024</c:v>
                </c:pt>
                <c:pt idx="3473">
                  <c:v>372.024</c:v>
                </c:pt>
                <c:pt idx="3474">
                  <c:v>372.024</c:v>
                </c:pt>
                <c:pt idx="3475">
                  <c:v>372.04199999999997</c:v>
                </c:pt>
                <c:pt idx="3476">
                  <c:v>372.05</c:v>
                </c:pt>
                <c:pt idx="3477">
                  <c:v>371.85700000000003</c:v>
                </c:pt>
                <c:pt idx="3478">
                  <c:v>373.14299999999997</c:v>
                </c:pt>
                <c:pt idx="3479">
                  <c:v>373.12700000000001</c:v>
                </c:pt>
                <c:pt idx="3480">
                  <c:v>373.12700000000001</c:v>
                </c:pt>
                <c:pt idx="3481">
                  <c:v>373.12700000000001</c:v>
                </c:pt>
                <c:pt idx="3482">
                  <c:v>372.75599999999997</c:v>
                </c:pt>
                <c:pt idx="3483">
                  <c:v>372.053</c:v>
                </c:pt>
                <c:pt idx="3484">
                  <c:v>371.73099999999999</c:v>
                </c:pt>
                <c:pt idx="3485">
                  <c:v>371.97</c:v>
                </c:pt>
                <c:pt idx="3486">
                  <c:v>371.60899999999998</c:v>
                </c:pt>
                <c:pt idx="3487">
                  <c:v>371.60899999999998</c:v>
                </c:pt>
                <c:pt idx="3488">
                  <c:v>371.60899999999998</c:v>
                </c:pt>
                <c:pt idx="3489">
                  <c:v>372.21600000000001</c:v>
                </c:pt>
                <c:pt idx="3490">
                  <c:v>372.16800000000001</c:v>
                </c:pt>
                <c:pt idx="3491">
                  <c:v>371.50400000000002</c:v>
                </c:pt>
                <c:pt idx="3492">
                  <c:v>371.52499999999998</c:v>
                </c:pt>
                <c:pt idx="3493">
                  <c:v>371.51299999999998</c:v>
                </c:pt>
                <c:pt idx="3494">
                  <c:v>371.51299999999998</c:v>
                </c:pt>
                <c:pt idx="3495">
                  <c:v>371.51299999999998</c:v>
                </c:pt>
                <c:pt idx="3496">
                  <c:v>371.697</c:v>
                </c:pt>
                <c:pt idx="3497">
                  <c:v>371.488</c:v>
                </c:pt>
                <c:pt idx="3498">
                  <c:v>371.68799999999999</c:v>
                </c:pt>
                <c:pt idx="3499">
                  <c:v>371.46800000000002</c:v>
                </c:pt>
                <c:pt idx="3500">
                  <c:v>371.34800000000001</c:v>
                </c:pt>
                <c:pt idx="3501">
                  <c:v>371.34800000000001</c:v>
                </c:pt>
                <c:pt idx="3502">
                  <c:v>371.34800000000001</c:v>
                </c:pt>
                <c:pt idx="3503">
                  <c:v>370.68599999999998</c:v>
                </c:pt>
                <c:pt idx="3504">
                  <c:v>370.959</c:v>
                </c:pt>
                <c:pt idx="3505">
                  <c:v>370.46600000000001</c:v>
                </c:pt>
                <c:pt idx="3506">
                  <c:v>370.47800000000001</c:v>
                </c:pt>
                <c:pt idx="3507">
                  <c:v>370.14699999999999</c:v>
                </c:pt>
                <c:pt idx="3508">
                  <c:v>370.14699999999999</c:v>
                </c:pt>
                <c:pt idx="3509">
                  <c:v>370.14699999999999</c:v>
                </c:pt>
                <c:pt idx="3510">
                  <c:v>370.077</c:v>
                </c:pt>
                <c:pt idx="3511">
                  <c:v>370.28699999999998</c:v>
                </c:pt>
                <c:pt idx="3512">
                  <c:v>370.13499999999999</c:v>
                </c:pt>
                <c:pt idx="3513">
                  <c:v>370.19099999999997</c:v>
                </c:pt>
                <c:pt idx="3514">
                  <c:v>370.23099999999999</c:v>
                </c:pt>
                <c:pt idx="3515">
                  <c:v>370.23099999999999</c:v>
                </c:pt>
                <c:pt idx="3516">
                  <c:v>370.23099999999999</c:v>
                </c:pt>
                <c:pt idx="3517">
                  <c:v>370.93400000000003</c:v>
                </c:pt>
                <c:pt idx="3518">
                  <c:v>370.85</c:v>
                </c:pt>
                <c:pt idx="3519">
                  <c:v>370.70800000000003</c:v>
                </c:pt>
                <c:pt idx="3520">
                  <c:v>370.10899999999998</c:v>
                </c:pt>
                <c:pt idx="3521">
                  <c:v>370.75200000000001</c:v>
                </c:pt>
                <c:pt idx="3522">
                  <c:v>370.75200000000001</c:v>
                </c:pt>
                <c:pt idx="3523">
                  <c:v>370.75200000000001</c:v>
                </c:pt>
                <c:pt idx="3524">
                  <c:v>370.41899999999998</c:v>
                </c:pt>
                <c:pt idx="3525">
                  <c:v>370.59899999999999</c:v>
                </c:pt>
                <c:pt idx="3526">
                  <c:v>369.697</c:v>
                </c:pt>
                <c:pt idx="3527">
                  <c:v>369.90600000000001</c:v>
                </c:pt>
                <c:pt idx="3528">
                  <c:v>370.05799999999999</c:v>
                </c:pt>
                <c:pt idx="3529">
                  <c:v>370.05799999999999</c:v>
                </c:pt>
                <c:pt idx="3530">
                  <c:v>370.05799999999999</c:v>
                </c:pt>
                <c:pt idx="3531">
                  <c:v>370.33499999999998</c:v>
                </c:pt>
                <c:pt idx="3532">
                  <c:v>370.50599999999997</c:v>
                </c:pt>
                <c:pt idx="3533">
                  <c:v>371.65300000000002</c:v>
                </c:pt>
                <c:pt idx="3534">
                  <c:v>370.9</c:v>
                </c:pt>
                <c:pt idx="3535">
                  <c:v>370.733</c:v>
                </c:pt>
                <c:pt idx="3536">
                  <c:v>370.733</c:v>
                </c:pt>
                <c:pt idx="3537">
                  <c:v>370.733</c:v>
                </c:pt>
                <c:pt idx="3538">
                  <c:v>370.767</c:v>
                </c:pt>
                <c:pt idx="3539">
                  <c:v>370.59100000000001</c:v>
                </c:pt>
                <c:pt idx="3540">
                  <c:v>370.47699999999998</c:v>
                </c:pt>
                <c:pt idx="3541">
                  <c:v>371.47899999999998</c:v>
                </c:pt>
                <c:pt idx="3542">
                  <c:v>371.92700000000002</c:v>
                </c:pt>
                <c:pt idx="3543">
                  <c:v>371.92700000000002</c:v>
                </c:pt>
                <c:pt idx="3544">
                  <c:v>371.92700000000002</c:v>
                </c:pt>
                <c:pt idx="3545">
                  <c:v>372.72500000000002</c:v>
                </c:pt>
                <c:pt idx="3546">
                  <c:v>371.73700000000002</c:v>
                </c:pt>
                <c:pt idx="3547">
                  <c:v>371.40800000000002</c:v>
                </c:pt>
                <c:pt idx="3548">
                  <c:v>370.85300000000001</c:v>
                </c:pt>
                <c:pt idx="3549">
                  <c:v>370.71600000000001</c:v>
                </c:pt>
                <c:pt idx="3550">
                  <c:v>370.71600000000001</c:v>
                </c:pt>
                <c:pt idx="3551">
                  <c:v>370.71600000000001</c:v>
                </c:pt>
                <c:pt idx="3552">
                  <c:v>370.55900000000003</c:v>
                </c:pt>
                <c:pt idx="3553">
                  <c:v>370.68700000000001</c:v>
                </c:pt>
                <c:pt idx="3554">
                  <c:v>370.36700000000002</c:v>
                </c:pt>
                <c:pt idx="3555">
                  <c:v>370.30700000000002</c:v>
                </c:pt>
                <c:pt idx="3556">
                  <c:v>370.113</c:v>
                </c:pt>
                <c:pt idx="3557">
                  <c:v>370.113</c:v>
                </c:pt>
                <c:pt idx="3558">
                  <c:v>370.113</c:v>
                </c:pt>
                <c:pt idx="3559">
                  <c:v>370.113</c:v>
                </c:pt>
                <c:pt idx="3560">
                  <c:v>370.83699999999999</c:v>
                </c:pt>
              </c:numCache>
            </c:numRef>
          </c:val>
          <c:smooth val="0"/>
        </c:ser>
        <c:ser>
          <c:idx val="0"/>
          <c:order val="1"/>
          <c:tx>
            <c:v>Posição de swap cambial</c:v>
          </c:tx>
          <c:spPr>
            <a:ln w="63500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3393"/>
              <c:layout>
                <c:manualLayout>
                  <c:x val="-4.7619047619047616E-2"/>
                  <c:y val="-2.9131652661064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538"/>
              <c:layout>
                <c:manualLayout>
                  <c:x val="2.976190476190476E-3"/>
                  <c:y val="2.2408963585434174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400" b="1">
                      <a:solidFill>
                        <a:srgbClr val="C00000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'4'!$A$6:$A$3572</c:f>
              <c:numCache>
                <c:formatCode>dd\ mmm\ yy\ ddd</c:formatCode>
                <c:ptCount val="3567"/>
                <c:pt idx="0">
                  <c:v>37357</c:v>
                </c:pt>
                <c:pt idx="1">
                  <c:v>37358</c:v>
                </c:pt>
                <c:pt idx="2">
                  <c:v>37361</c:v>
                </c:pt>
                <c:pt idx="3">
                  <c:v>37362</c:v>
                </c:pt>
                <c:pt idx="4">
                  <c:v>37363</c:v>
                </c:pt>
                <c:pt idx="5">
                  <c:v>37364</c:v>
                </c:pt>
                <c:pt idx="6">
                  <c:v>37365</c:v>
                </c:pt>
                <c:pt idx="7">
                  <c:v>37368</c:v>
                </c:pt>
                <c:pt idx="8">
                  <c:v>37369</c:v>
                </c:pt>
                <c:pt idx="9">
                  <c:v>37370</c:v>
                </c:pt>
                <c:pt idx="10">
                  <c:v>37371</c:v>
                </c:pt>
                <c:pt idx="11">
                  <c:v>37372</c:v>
                </c:pt>
                <c:pt idx="12">
                  <c:v>37375</c:v>
                </c:pt>
                <c:pt idx="13">
                  <c:v>37376</c:v>
                </c:pt>
                <c:pt idx="14">
                  <c:v>37378</c:v>
                </c:pt>
                <c:pt idx="15">
                  <c:v>37379</c:v>
                </c:pt>
                <c:pt idx="16">
                  <c:v>37382</c:v>
                </c:pt>
                <c:pt idx="17">
                  <c:v>37383</c:v>
                </c:pt>
                <c:pt idx="18">
                  <c:v>37384</c:v>
                </c:pt>
                <c:pt idx="19">
                  <c:v>37385</c:v>
                </c:pt>
                <c:pt idx="20">
                  <c:v>37386</c:v>
                </c:pt>
                <c:pt idx="21">
                  <c:v>37389</c:v>
                </c:pt>
                <c:pt idx="22">
                  <c:v>37390</c:v>
                </c:pt>
                <c:pt idx="23">
                  <c:v>37391</c:v>
                </c:pt>
                <c:pt idx="24">
                  <c:v>37392</c:v>
                </c:pt>
                <c:pt idx="25">
                  <c:v>37393</c:v>
                </c:pt>
                <c:pt idx="26">
                  <c:v>37396</c:v>
                </c:pt>
                <c:pt idx="27">
                  <c:v>37397</c:v>
                </c:pt>
                <c:pt idx="28">
                  <c:v>37398</c:v>
                </c:pt>
                <c:pt idx="29">
                  <c:v>37399</c:v>
                </c:pt>
                <c:pt idx="30">
                  <c:v>37400</c:v>
                </c:pt>
                <c:pt idx="31">
                  <c:v>37403</c:v>
                </c:pt>
                <c:pt idx="32">
                  <c:v>37404</c:v>
                </c:pt>
                <c:pt idx="33">
                  <c:v>37405</c:v>
                </c:pt>
                <c:pt idx="34">
                  <c:v>37407</c:v>
                </c:pt>
                <c:pt idx="35">
                  <c:v>37410</c:v>
                </c:pt>
                <c:pt idx="36">
                  <c:v>37411</c:v>
                </c:pt>
                <c:pt idx="37">
                  <c:v>37412</c:v>
                </c:pt>
                <c:pt idx="38">
                  <c:v>37413</c:v>
                </c:pt>
                <c:pt idx="39">
                  <c:v>37414</c:v>
                </c:pt>
                <c:pt idx="40">
                  <c:v>37417</c:v>
                </c:pt>
                <c:pt idx="41">
                  <c:v>37418</c:v>
                </c:pt>
                <c:pt idx="42">
                  <c:v>37419</c:v>
                </c:pt>
                <c:pt idx="43">
                  <c:v>37420</c:v>
                </c:pt>
                <c:pt idx="44">
                  <c:v>37421</c:v>
                </c:pt>
                <c:pt idx="45">
                  <c:v>37424</c:v>
                </c:pt>
                <c:pt idx="46">
                  <c:v>37425</c:v>
                </c:pt>
                <c:pt idx="47">
                  <c:v>37426</c:v>
                </c:pt>
                <c:pt idx="48">
                  <c:v>37427</c:v>
                </c:pt>
                <c:pt idx="49">
                  <c:v>37428</c:v>
                </c:pt>
                <c:pt idx="50">
                  <c:v>37431</c:v>
                </c:pt>
                <c:pt idx="51">
                  <c:v>37432</c:v>
                </c:pt>
                <c:pt idx="52">
                  <c:v>37433</c:v>
                </c:pt>
                <c:pt idx="53">
                  <c:v>37434</c:v>
                </c:pt>
                <c:pt idx="54">
                  <c:v>37435</c:v>
                </c:pt>
                <c:pt idx="55">
                  <c:v>37438</c:v>
                </c:pt>
                <c:pt idx="56">
                  <c:v>37439</c:v>
                </c:pt>
                <c:pt idx="57">
                  <c:v>37440</c:v>
                </c:pt>
                <c:pt idx="58">
                  <c:v>37441</c:v>
                </c:pt>
                <c:pt idx="59">
                  <c:v>37442</c:v>
                </c:pt>
                <c:pt idx="60">
                  <c:v>37445</c:v>
                </c:pt>
                <c:pt idx="61">
                  <c:v>37446</c:v>
                </c:pt>
                <c:pt idx="62">
                  <c:v>37447</c:v>
                </c:pt>
                <c:pt idx="63">
                  <c:v>37448</c:v>
                </c:pt>
                <c:pt idx="64">
                  <c:v>37449</c:v>
                </c:pt>
                <c:pt idx="65">
                  <c:v>37452</c:v>
                </c:pt>
                <c:pt idx="66">
                  <c:v>37453</c:v>
                </c:pt>
                <c:pt idx="67">
                  <c:v>37454</c:v>
                </c:pt>
                <c:pt idx="68">
                  <c:v>37455</c:v>
                </c:pt>
                <c:pt idx="69">
                  <c:v>37456</c:v>
                </c:pt>
                <c:pt idx="70">
                  <c:v>37459</c:v>
                </c:pt>
                <c:pt idx="71">
                  <c:v>37460</c:v>
                </c:pt>
                <c:pt idx="72">
                  <c:v>37461</c:v>
                </c:pt>
                <c:pt idx="73">
                  <c:v>37462</c:v>
                </c:pt>
                <c:pt idx="74">
                  <c:v>37463</c:v>
                </c:pt>
                <c:pt idx="75">
                  <c:v>37466</c:v>
                </c:pt>
                <c:pt idx="76">
                  <c:v>37467</c:v>
                </c:pt>
                <c:pt idx="77">
                  <c:v>37468</c:v>
                </c:pt>
                <c:pt idx="78">
                  <c:v>37469</c:v>
                </c:pt>
                <c:pt idx="79">
                  <c:v>37470</c:v>
                </c:pt>
                <c:pt idx="80">
                  <c:v>37473</c:v>
                </c:pt>
                <c:pt idx="81">
                  <c:v>37474</c:v>
                </c:pt>
                <c:pt idx="82">
                  <c:v>37475</c:v>
                </c:pt>
                <c:pt idx="83">
                  <c:v>37476</c:v>
                </c:pt>
                <c:pt idx="84">
                  <c:v>37477</c:v>
                </c:pt>
                <c:pt idx="85">
                  <c:v>37480</c:v>
                </c:pt>
                <c:pt idx="86">
                  <c:v>37481</c:v>
                </c:pt>
                <c:pt idx="87">
                  <c:v>37482</c:v>
                </c:pt>
                <c:pt idx="88">
                  <c:v>37483</c:v>
                </c:pt>
                <c:pt idx="89">
                  <c:v>37484</c:v>
                </c:pt>
                <c:pt idx="90">
                  <c:v>37487</c:v>
                </c:pt>
                <c:pt idx="91">
                  <c:v>37488</c:v>
                </c:pt>
                <c:pt idx="92">
                  <c:v>37489</c:v>
                </c:pt>
                <c:pt idx="93">
                  <c:v>37490</c:v>
                </c:pt>
                <c:pt idx="94">
                  <c:v>37491</c:v>
                </c:pt>
                <c:pt idx="95">
                  <c:v>37494</c:v>
                </c:pt>
                <c:pt idx="96">
                  <c:v>37495</c:v>
                </c:pt>
                <c:pt idx="97">
                  <c:v>37496</c:v>
                </c:pt>
                <c:pt idx="98">
                  <c:v>37497</c:v>
                </c:pt>
                <c:pt idx="99">
                  <c:v>37498</c:v>
                </c:pt>
                <c:pt idx="100">
                  <c:v>37501</c:v>
                </c:pt>
                <c:pt idx="101">
                  <c:v>37502</c:v>
                </c:pt>
                <c:pt idx="102">
                  <c:v>37503</c:v>
                </c:pt>
                <c:pt idx="103">
                  <c:v>37504</c:v>
                </c:pt>
                <c:pt idx="104">
                  <c:v>37505</c:v>
                </c:pt>
                <c:pt idx="105">
                  <c:v>37508</c:v>
                </c:pt>
                <c:pt idx="106">
                  <c:v>37509</c:v>
                </c:pt>
                <c:pt idx="107">
                  <c:v>37510</c:v>
                </c:pt>
                <c:pt idx="108">
                  <c:v>37511</c:v>
                </c:pt>
                <c:pt idx="109">
                  <c:v>37512</c:v>
                </c:pt>
                <c:pt idx="110">
                  <c:v>37515</c:v>
                </c:pt>
                <c:pt idx="111">
                  <c:v>37516</c:v>
                </c:pt>
                <c:pt idx="112">
                  <c:v>37517</c:v>
                </c:pt>
                <c:pt idx="113">
                  <c:v>37518</c:v>
                </c:pt>
                <c:pt idx="114">
                  <c:v>37519</c:v>
                </c:pt>
                <c:pt idx="115">
                  <c:v>37522</c:v>
                </c:pt>
                <c:pt idx="116">
                  <c:v>37523</c:v>
                </c:pt>
                <c:pt idx="117">
                  <c:v>37524</c:v>
                </c:pt>
                <c:pt idx="118">
                  <c:v>37525</c:v>
                </c:pt>
                <c:pt idx="119">
                  <c:v>37526</c:v>
                </c:pt>
                <c:pt idx="120">
                  <c:v>37529</c:v>
                </c:pt>
                <c:pt idx="121">
                  <c:v>37530</c:v>
                </c:pt>
                <c:pt idx="122">
                  <c:v>37531</c:v>
                </c:pt>
                <c:pt idx="123">
                  <c:v>37532</c:v>
                </c:pt>
                <c:pt idx="124">
                  <c:v>37533</c:v>
                </c:pt>
                <c:pt idx="125">
                  <c:v>37536</c:v>
                </c:pt>
                <c:pt idx="126">
                  <c:v>37537</c:v>
                </c:pt>
                <c:pt idx="127">
                  <c:v>37538</c:v>
                </c:pt>
                <c:pt idx="128">
                  <c:v>37539</c:v>
                </c:pt>
                <c:pt idx="129">
                  <c:v>37540</c:v>
                </c:pt>
                <c:pt idx="130">
                  <c:v>37543</c:v>
                </c:pt>
                <c:pt idx="131">
                  <c:v>37544</c:v>
                </c:pt>
                <c:pt idx="132">
                  <c:v>37545</c:v>
                </c:pt>
                <c:pt idx="133">
                  <c:v>37546</c:v>
                </c:pt>
                <c:pt idx="134">
                  <c:v>37547</c:v>
                </c:pt>
                <c:pt idx="135">
                  <c:v>37550</c:v>
                </c:pt>
                <c:pt idx="136">
                  <c:v>37551</c:v>
                </c:pt>
                <c:pt idx="137">
                  <c:v>37552</c:v>
                </c:pt>
                <c:pt idx="138">
                  <c:v>37553</c:v>
                </c:pt>
                <c:pt idx="139">
                  <c:v>37554</c:v>
                </c:pt>
                <c:pt idx="140">
                  <c:v>37557</c:v>
                </c:pt>
                <c:pt idx="141">
                  <c:v>37558</c:v>
                </c:pt>
                <c:pt idx="142">
                  <c:v>37559</c:v>
                </c:pt>
                <c:pt idx="143">
                  <c:v>37560</c:v>
                </c:pt>
                <c:pt idx="144">
                  <c:v>37561</c:v>
                </c:pt>
                <c:pt idx="145">
                  <c:v>37564</c:v>
                </c:pt>
                <c:pt idx="146">
                  <c:v>37565</c:v>
                </c:pt>
                <c:pt idx="147">
                  <c:v>37566</c:v>
                </c:pt>
                <c:pt idx="148">
                  <c:v>37567</c:v>
                </c:pt>
                <c:pt idx="149">
                  <c:v>37568</c:v>
                </c:pt>
                <c:pt idx="150">
                  <c:v>37571</c:v>
                </c:pt>
                <c:pt idx="151">
                  <c:v>37572</c:v>
                </c:pt>
                <c:pt idx="152">
                  <c:v>37573</c:v>
                </c:pt>
                <c:pt idx="153">
                  <c:v>37574</c:v>
                </c:pt>
                <c:pt idx="154">
                  <c:v>37578</c:v>
                </c:pt>
                <c:pt idx="155">
                  <c:v>37579</c:v>
                </c:pt>
                <c:pt idx="156">
                  <c:v>37580</c:v>
                </c:pt>
                <c:pt idx="157">
                  <c:v>37581</c:v>
                </c:pt>
                <c:pt idx="158">
                  <c:v>37582</c:v>
                </c:pt>
                <c:pt idx="159">
                  <c:v>37585</c:v>
                </c:pt>
                <c:pt idx="160">
                  <c:v>37586</c:v>
                </c:pt>
                <c:pt idx="161">
                  <c:v>37587</c:v>
                </c:pt>
                <c:pt idx="162">
                  <c:v>37588</c:v>
                </c:pt>
                <c:pt idx="163">
                  <c:v>37589</c:v>
                </c:pt>
                <c:pt idx="164">
                  <c:v>37592</c:v>
                </c:pt>
                <c:pt idx="165">
                  <c:v>37593</c:v>
                </c:pt>
                <c:pt idx="166">
                  <c:v>37594</c:v>
                </c:pt>
                <c:pt idx="167">
                  <c:v>37595</c:v>
                </c:pt>
                <c:pt idx="168">
                  <c:v>37596</c:v>
                </c:pt>
                <c:pt idx="169">
                  <c:v>37599</c:v>
                </c:pt>
                <c:pt idx="170">
                  <c:v>37600</c:v>
                </c:pt>
                <c:pt idx="171">
                  <c:v>37601</c:v>
                </c:pt>
                <c:pt idx="172">
                  <c:v>37602</c:v>
                </c:pt>
                <c:pt idx="173">
                  <c:v>37603</c:v>
                </c:pt>
                <c:pt idx="174">
                  <c:v>37606</c:v>
                </c:pt>
                <c:pt idx="175">
                  <c:v>37607</c:v>
                </c:pt>
                <c:pt idx="176">
                  <c:v>37608</c:v>
                </c:pt>
                <c:pt idx="177">
                  <c:v>37609</c:v>
                </c:pt>
                <c:pt idx="178">
                  <c:v>37610</c:v>
                </c:pt>
                <c:pt idx="179">
                  <c:v>37613</c:v>
                </c:pt>
                <c:pt idx="180">
                  <c:v>37614</c:v>
                </c:pt>
                <c:pt idx="181">
                  <c:v>37616</c:v>
                </c:pt>
                <c:pt idx="182">
                  <c:v>37617</c:v>
                </c:pt>
                <c:pt idx="183">
                  <c:v>37620</c:v>
                </c:pt>
                <c:pt idx="184">
                  <c:v>37621</c:v>
                </c:pt>
                <c:pt idx="185">
                  <c:v>37623</c:v>
                </c:pt>
                <c:pt idx="186">
                  <c:v>37624</c:v>
                </c:pt>
                <c:pt idx="187">
                  <c:v>37627</c:v>
                </c:pt>
                <c:pt idx="188">
                  <c:v>37628</c:v>
                </c:pt>
                <c:pt idx="189">
                  <c:v>37629</c:v>
                </c:pt>
                <c:pt idx="190">
                  <c:v>37630</c:v>
                </c:pt>
                <c:pt idx="191">
                  <c:v>37631</c:v>
                </c:pt>
                <c:pt idx="192">
                  <c:v>37634</c:v>
                </c:pt>
                <c:pt idx="193">
                  <c:v>37635</c:v>
                </c:pt>
                <c:pt idx="194">
                  <c:v>37636</c:v>
                </c:pt>
                <c:pt idx="195">
                  <c:v>37637</c:v>
                </c:pt>
                <c:pt idx="196">
                  <c:v>37638</c:v>
                </c:pt>
                <c:pt idx="197">
                  <c:v>37641</c:v>
                </c:pt>
                <c:pt idx="198">
                  <c:v>37642</c:v>
                </c:pt>
                <c:pt idx="199">
                  <c:v>37643</c:v>
                </c:pt>
                <c:pt idx="200">
                  <c:v>37644</c:v>
                </c:pt>
                <c:pt idx="201">
                  <c:v>37645</c:v>
                </c:pt>
                <c:pt idx="202">
                  <c:v>37648</c:v>
                </c:pt>
                <c:pt idx="203">
                  <c:v>37649</c:v>
                </c:pt>
                <c:pt idx="204">
                  <c:v>37650</c:v>
                </c:pt>
                <c:pt idx="205">
                  <c:v>37651</c:v>
                </c:pt>
                <c:pt idx="206">
                  <c:v>37652</c:v>
                </c:pt>
                <c:pt idx="207">
                  <c:v>37655</c:v>
                </c:pt>
                <c:pt idx="208">
                  <c:v>37656</c:v>
                </c:pt>
                <c:pt idx="209">
                  <c:v>37657</c:v>
                </c:pt>
                <c:pt idx="210">
                  <c:v>37658</c:v>
                </c:pt>
                <c:pt idx="211">
                  <c:v>37659</c:v>
                </c:pt>
                <c:pt idx="212">
                  <c:v>37662</c:v>
                </c:pt>
                <c:pt idx="213">
                  <c:v>37663</c:v>
                </c:pt>
                <c:pt idx="214">
                  <c:v>37664</c:v>
                </c:pt>
                <c:pt idx="215">
                  <c:v>37665</c:v>
                </c:pt>
                <c:pt idx="216">
                  <c:v>37666</c:v>
                </c:pt>
                <c:pt idx="217">
                  <c:v>37669</c:v>
                </c:pt>
                <c:pt idx="218">
                  <c:v>37670</c:v>
                </c:pt>
                <c:pt idx="219">
                  <c:v>37671</c:v>
                </c:pt>
                <c:pt idx="220">
                  <c:v>37672</c:v>
                </c:pt>
                <c:pt idx="221">
                  <c:v>37673</c:v>
                </c:pt>
                <c:pt idx="222">
                  <c:v>37676</c:v>
                </c:pt>
                <c:pt idx="223">
                  <c:v>37677</c:v>
                </c:pt>
                <c:pt idx="224">
                  <c:v>37678</c:v>
                </c:pt>
                <c:pt idx="225">
                  <c:v>37679</c:v>
                </c:pt>
                <c:pt idx="226">
                  <c:v>37680</c:v>
                </c:pt>
                <c:pt idx="227">
                  <c:v>37685</c:v>
                </c:pt>
                <c:pt idx="228">
                  <c:v>37686</c:v>
                </c:pt>
                <c:pt idx="229">
                  <c:v>37687</c:v>
                </c:pt>
                <c:pt idx="230">
                  <c:v>37690</c:v>
                </c:pt>
                <c:pt idx="231">
                  <c:v>37691</c:v>
                </c:pt>
                <c:pt idx="232">
                  <c:v>37692</c:v>
                </c:pt>
                <c:pt idx="233">
                  <c:v>37693</c:v>
                </c:pt>
                <c:pt idx="234">
                  <c:v>37694</c:v>
                </c:pt>
                <c:pt idx="235">
                  <c:v>37697</c:v>
                </c:pt>
                <c:pt idx="236">
                  <c:v>37698</c:v>
                </c:pt>
                <c:pt idx="237">
                  <c:v>37699</c:v>
                </c:pt>
                <c:pt idx="238">
                  <c:v>37700</c:v>
                </c:pt>
                <c:pt idx="239">
                  <c:v>37701</c:v>
                </c:pt>
                <c:pt idx="240">
                  <c:v>37704</c:v>
                </c:pt>
                <c:pt idx="241">
                  <c:v>37705</c:v>
                </c:pt>
                <c:pt idx="242">
                  <c:v>37706</c:v>
                </c:pt>
                <c:pt idx="243">
                  <c:v>37707</c:v>
                </c:pt>
                <c:pt idx="244">
                  <c:v>37708</c:v>
                </c:pt>
                <c:pt idx="245">
                  <c:v>37711</c:v>
                </c:pt>
                <c:pt idx="246">
                  <c:v>37712</c:v>
                </c:pt>
                <c:pt idx="247">
                  <c:v>37713</c:v>
                </c:pt>
                <c:pt idx="248">
                  <c:v>37714</c:v>
                </c:pt>
                <c:pt idx="249">
                  <c:v>37715</c:v>
                </c:pt>
                <c:pt idx="250">
                  <c:v>37718</c:v>
                </c:pt>
                <c:pt idx="251">
                  <c:v>37719</c:v>
                </c:pt>
                <c:pt idx="252">
                  <c:v>37720</c:v>
                </c:pt>
                <c:pt idx="253">
                  <c:v>37721</c:v>
                </c:pt>
                <c:pt idx="254">
                  <c:v>37722</c:v>
                </c:pt>
                <c:pt idx="255">
                  <c:v>37725</c:v>
                </c:pt>
                <c:pt idx="256">
                  <c:v>37726</c:v>
                </c:pt>
                <c:pt idx="257">
                  <c:v>37727</c:v>
                </c:pt>
                <c:pt idx="258">
                  <c:v>37728</c:v>
                </c:pt>
                <c:pt idx="259">
                  <c:v>37733</c:v>
                </c:pt>
                <c:pt idx="260">
                  <c:v>37734</c:v>
                </c:pt>
                <c:pt idx="261">
                  <c:v>37735</c:v>
                </c:pt>
                <c:pt idx="262">
                  <c:v>37736</c:v>
                </c:pt>
                <c:pt idx="263">
                  <c:v>37739</c:v>
                </c:pt>
                <c:pt idx="264">
                  <c:v>37740</c:v>
                </c:pt>
                <c:pt idx="265">
                  <c:v>37741</c:v>
                </c:pt>
                <c:pt idx="266">
                  <c:v>37743</c:v>
                </c:pt>
                <c:pt idx="267">
                  <c:v>37746</c:v>
                </c:pt>
                <c:pt idx="268">
                  <c:v>37747</c:v>
                </c:pt>
                <c:pt idx="269">
                  <c:v>37748</c:v>
                </c:pt>
                <c:pt idx="270">
                  <c:v>37749</c:v>
                </c:pt>
                <c:pt idx="271">
                  <c:v>37750</c:v>
                </c:pt>
                <c:pt idx="272">
                  <c:v>37753</c:v>
                </c:pt>
                <c:pt idx="273">
                  <c:v>37754</c:v>
                </c:pt>
                <c:pt idx="274">
                  <c:v>37755</c:v>
                </c:pt>
                <c:pt idx="275">
                  <c:v>37756</c:v>
                </c:pt>
                <c:pt idx="276">
                  <c:v>37757</c:v>
                </c:pt>
                <c:pt idx="277">
                  <c:v>37760</c:v>
                </c:pt>
                <c:pt idx="278">
                  <c:v>37761</c:v>
                </c:pt>
                <c:pt idx="279">
                  <c:v>37762</c:v>
                </c:pt>
                <c:pt idx="280">
                  <c:v>37763</c:v>
                </c:pt>
                <c:pt idx="281">
                  <c:v>37764</c:v>
                </c:pt>
                <c:pt idx="282">
                  <c:v>37767</c:v>
                </c:pt>
                <c:pt idx="283">
                  <c:v>37768</c:v>
                </c:pt>
                <c:pt idx="284">
                  <c:v>37769</c:v>
                </c:pt>
                <c:pt idx="285">
                  <c:v>37770</c:v>
                </c:pt>
                <c:pt idx="286">
                  <c:v>37771</c:v>
                </c:pt>
                <c:pt idx="287">
                  <c:v>37774</c:v>
                </c:pt>
                <c:pt idx="288">
                  <c:v>37775</c:v>
                </c:pt>
                <c:pt idx="289">
                  <c:v>37776</c:v>
                </c:pt>
                <c:pt idx="290">
                  <c:v>37777</c:v>
                </c:pt>
                <c:pt idx="291">
                  <c:v>37778</c:v>
                </c:pt>
                <c:pt idx="292">
                  <c:v>37781</c:v>
                </c:pt>
                <c:pt idx="293">
                  <c:v>37782</c:v>
                </c:pt>
                <c:pt idx="294">
                  <c:v>37783</c:v>
                </c:pt>
                <c:pt idx="295">
                  <c:v>37784</c:v>
                </c:pt>
                <c:pt idx="296">
                  <c:v>37785</c:v>
                </c:pt>
                <c:pt idx="297">
                  <c:v>37788</c:v>
                </c:pt>
                <c:pt idx="298">
                  <c:v>37789</c:v>
                </c:pt>
                <c:pt idx="299">
                  <c:v>37790</c:v>
                </c:pt>
                <c:pt idx="300">
                  <c:v>37792</c:v>
                </c:pt>
                <c:pt idx="301">
                  <c:v>37795</c:v>
                </c:pt>
                <c:pt idx="302">
                  <c:v>37796</c:v>
                </c:pt>
                <c:pt idx="303">
                  <c:v>37797</c:v>
                </c:pt>
                <c:pt idx="304">
                  <c:v>37798</c:v>
                </c:pt>
                <c:pt idx="305">
                  <c:v>37799</c:v>
                </c:pt>
                <c:pt idx="306">
                  <c:v>37802</c:v>
                </c:pt>
                <c:pt idx="307">
                  <c:v>37803</c:v>
                </c:pt>
                <c:pt idx="308">
                  <c:v>37804</c:v>
                </c:pt>
                <c:pt idx="309">
                  <c:v>37805</c:v>
                </c:pt>
                <c:pt idx="310">
                  <c:v>37806</c:v>
                </c:pt>
                <c:pt idx="311">
                  <c:v>37809</c:v>
                </c:pt>
                <c:pt idx="312">
                  <c:v>37810</c:v>
                </c:pt>
                <c:pt idx="313">
                  <c:v>37811</c:v>
                </c:pt>
                <c:pt idx="314">
                  <c:v>37812</c:v>
                </c:pt>
                <c:pt idx="315">
                  <c:v>37813</c:v>
                </c:pt>
                <c:pt idx="316">
                  <c:v>37816</c:v>
                </c:pt>
                <c:pt idx="317">
                  <c:v>37817</c:v>
                </c:pt>
                <c:pt idx="318">
                  <c:v>37818</c:v>
                </c:pt>
                <c:pt idx="319">
                  <c:v>37819</c:v>
                </c:pt>
                <c:pt idx="320">
                  <c:v>37820</c:v>
                </c:pt>
                <c:pt idx="321">
                  <c:v>37823</c:v>
                </c:pt>
                <c:pt idx="322">
                  <c:v>37824</c:v>
                </c:pt>
                <c:pt idx="323">
                  <c:v>37825</c:v>
                </c:pt>
                <c:pt idx="324">
                  <c:v>37826</c:v>
                </c:pt>
                <c:pt idx="325">
                  <c:v>37827</c:v>
                </c:pt>
                <c:pt idx="326">
                  <c:v>37830</c:v>
                </c:pt>
                <c:pt idx="327">
                  <c:v>37831</c:v>
                </c:pt>
                <c:pt idx="328">
                  <c:v>37832</c:v>
                </c:pt>
                <c:pt idx="329">
                  <c:v>37833</c:v>
                </c:pt>
                <c:pt idx="330">
                  <c:v>37834</c:v>
                </c:pt>
                <c:pt idx="331">
                  <c:v>37837</c:v>
                </c:pt>
                <c:pt idx="332">
                  <c:v>37838</c:v>
                </c:pt>
                <c:pt idx="333">
                  <c:v>37839</c:v>
                </c:pt>
                <c:pt idx="334">
                  <c:v>37840</c:v>
                </c:pt>
                <c:pt idx="335">
                  <c:v>37841</c:v>
                </c:pt>
                <c:pt idx="336">
                  <c:v>37844</c:v>
                </c:pt>
                <c:pt idx="337">
                  <c:v>37845</c:v>
                </c:pt>
                <c:pt idx="338">
                  <c:v>37846</c:v>
                </c:pt>
                <c:pt idx="339">
                  <c:v>37847</c:v>
                </c:pt>
                <c:pt idx="340">
                  <c:v>37848</c:v>
                </c:pt>
                <c:pt idx="341">
                  <c:v>37851</c:v>
                </c:pt>
                <c:pt idx="342">
                  <c:v>37852</c:v>
                </c:pt>
                <c:pt idx="343">
                  <c:v>37853</c:v>
                </c:pt>
                <c:pt idx="344">
                  <c:v>37854</c:v>
                </c:pt>
                <c:pt idx="345">
                  <c:v>37855</c:v>
                </c:pt>
                <c:pt idx="346">
                  <c:v>37858</c:v>
                </c:pt>
                <c:pt idx="347">
                  <c:v>37859</c:v>
                </c:pt>
                <c:pt idx="348">
                  <c:v>37860</c:v>
                </c:pt>
                <c:pt idx="349">
                  <c:v>37861</c:v>
                </c:pt>
                <c:pt idx="350">
                  <c:v>37862</c:v>
                </c:pt>
                <c:pt idx="351">
                  <c:v>37865</c:v>
                </c:pt>
                <c:pt idx="352">
                  <c:v>37866</c:v>
                </c:pt>
                <c:pt idx="353">
                  <c:v>37867</c:v>
                </c:pt>
                <c:pt idx="354">
                  <c:v>37868</c:v>
                </c:pt>
                <c:pt idx="355">
                  <c:v>37869</c:v>
                </c:pt>
                <c:pt idx="356">
                  <c:v>37872</c:v>
                </c:pt>
                <c:pt idx="357">
                  <c:v>37873</c:v>
                </c:pt>
                <c:pt idx="358">
                  <c:v>37874</c:v>
                </c:pt>
                <c:pt idx="359">
                  <c:v>37875</c:v>
                </c:pt>
                <c:pt idx="360">
                  <c:v>37876</c:v>
                </c:pt>
                <c:pt idx="361">
                  <c:v>37879</c:v>
                </c:pt>
                <c:pt idx="362">
                  <c:v>37880</c:v>
                </c:pt>
                <c:pt idx="363">
                  <c:v>37881</c:v>
                </c:pt>
                <c:pt idx="364">
                  <c:v>37882</c:v>
                </c:pt>
                <c:pt idx="365">
                  <c:v>37883</c:v>
                </c:pt>
                <c:pt idx="366">
                  <c:v>37886</c:v>
                </c:pt>
                <c:pt idx="367">
                  <c:v>37887</c:v>
                </c:pt>
                <c:pt idx="368">
                  <c:v>37888</c:v>
                </c:pt>
                <c:pt idx="369">
                  <c:v>37889</c:v>
                </c:pt>
                <c:pt idx="370">
                  <c:v>37890</c:v>
                </c:pt>
                <c:pt idx="371">
                  <c:v>37893</c:v>
                </c:pt>
                <c:pt idx="372">
                  <c:v>37894</c:v>
                </c:pt>
                <c:pt idx="373">
                  <c:v>37895</c:v>
                </c:pt>
                <c:pt idx="374">
                  <c:v>37896</c:v>
                </c:pt>
                <c:pt idx="375">
                  <c:v>37897</c:v>
                </c:pt>
                <c:pt idx="376">
                  <c:v>37900</c:v>
                </c:pt>
                <c:pt idx="377">
                  <c:v>37901</c:v>
                </c:pt>
                <c:pt idx="378">
                  <c:v>37902</c:v>
                </c:pt>
                <c:pt idx="379">
                  <c:v>37903</c:v>
                </c:pt>
                <c:pt idx="380">
                  <c:v>37904</c:v>
                </c:pt>
                <c:pt idx="381">
                  <c:v>37907</c:v>
                </c:pt>
                <c:pt idx="382">
                  <c:v>37908</c:v>
                </c:pt>
                <c:pt idx="383">
                  <c:v>37909</c:v>
                </c:pt>
                <c:pt idx="384">
                  <c:v>37910</c:v>
                </c:pt>
                <c:pt idx="385">
                  <c:v>37911</c:v>
                </c:pt>
                <c:pt idx="386">
                  <c:v>37914</c:v>
                </c:pt>
                <c:pt idx="387">
                  <c:v>37915</c:v>
                </c:pt>
                <c:pt idx="388">
                  <c:v>37916</c:v>
                </c:pt>
                <c:pt idx="389">
                  <c:v>37917</c:v>
                </c:pt>
                <c:pt idx="390">
                  <c:v>37918</c:v>
                </c:pt>
                <c:pt idx="391">
                  <c:v>37921</c:v>
                </c:pt>
                <c:pt idx="392">
                  <c:v>37922</c:v>
                </c:pt>
                <c:pt idx="393">
                  <c:v>37923</c:v>
                </c:pt>
                <c:pt idx="394">
                  <c:v>37924</c:v>
                </c:pt>
                <c:pt idx="395">
                  <c:v>37925</c:v>
                </c:pt>
                <c:pt idx="396">
                  <c:v>37928</c:v>
                </c:pt>
                <c:pt idx="397">
                  <c:v>37929</c:v>
                </c:pt>
                <c:pt idx="398">
                  <c:v>37930</c:v>
                </c:pt>
                <c:pt idx="399">
                  <c:v>37931</c:v>
                </c:pt>
                <c:pt idx="400">
                  <c:v>37932</c:v>
                </c:pt>
                <c:pt idx="401">
                  <c:v>37935</c:v>
                </c:pt>
                <c:pt idx="402">
                  <c:v>37936</c:v>
                </c:pt>
                <c:pt idx="403">
                  <c:v>37937</c:v>
                </c:pt>
                <c:pt idx="404">
                  <c:v>37938</c:v>
                </c:pt>
                <c:pt idx="405">
                  <c:v>37939</c:v>
                </c:pt>
                <c:pt idx="406">
                  <c:v>37942</c:v>
                </c:pt>
                <c:pt idx="407">
                  <c:v>37943</c:v>
                </c:pt>
                <c:pt idx="408">
                  <c:v>37944</c:v>
                </c:pt>
                <c:pt idx="409">
                  <c:v>37945</c:v>
                </c:pt>
                <c:pt idx="410">
                  <c:v>37946</c:v>
                </c:pt>
                <c:pt idx="411">
                  <c:v>37949</c:v>
                </c:pt>
                <c:pt idx="412">
                  <c:v>37950</c:v>
                </c:pt>
                <c:pt idx="413">
                  <c:v>37951</c:v>
                </c:pt>
                <c:pt idx="414">
                  <c:v>37952</c:v>
                </c:pt>
                <c:pt idx="415">
                  <c:v>37953</c:v>
                </c:pt>
                <c:pt idx="416">
                  <c:v>37956</c:v>
                </c:pt>
                <c:pt idx="417">
                  <c:v>37957</c:v>
                </c:pt>
                <c:pt idx="418">
                  <c:v>37958</c:v>
                </c:pt>
                <c:pt idx="419">
                  <c:v>37959</c:v>
                </c:pt>
                <c:pt idx="420">
                  <c:v>37960</c:v>
                </c:pt>
                <c:pt idx="421">
                  <c:v>37963</c:v>
                </c:pt>
                <c:pt idx="422">
                  <c:v>37964</c:v>
                </c:pt>
                <c:pt idx="423">
                  <c:v>37965</c:v>
                </c:pt>
                <c:pt idx="424">
                  <c:v>37966</c:v>
                </c:pt>
                <c:pt idx="425">
                  <c:v>37967</c:v>
                </c:pt>
                <c:pt idx="426">
                  <c:v>37970</c:v>
                </c:pt>
                <c:pt idx="427">
                  <c:v>37971</c:v>
                </c:pt>
                <c:pt idx="428">
                  <c:v>37972</c:v>
                </c:pt>
                <c:pt idx="429">
                  <c:v>37973</c:v>
                </c:pt>
                <c:pt idx="430">
                  <c:v>37974</c:v>
                </c:pt>
                <c:pt idx="431">
                  <c:v>37977</c:v>
                </c:pt>
                <c:pt idx="432">
                  <c:v>37978</c:v>
                </c:pt>
                <c:pt idx="433">
                  <c:v>37979</c:v>
                </c:pt>
                <c:pt idx="434">
                  <c:v>37981</c:v>
                </c:pt>
                <c:pt idx="435">
                  <c:v>37984</c:v>
                </c:pt>
                <c:pt idx="436">
                  <c:v>37985</c:v>
                </c:pt>
                <c:pt idx="437">
                  <c:v>37986</c:v>
                </c:pt>
                <c:pt idx="438">
                  <c:v>37988</c:v>
                </c:pt>
                <c:pt idx="439">
                  <c:v>37991</c:v>
                </c:pt>
                <c:pt idx="440">
                  <c:v>37992</c:v>
                </c:pt>
                <c:pt idx="441">
                  <c:v>37993</c:v>
                </c:pt>
                <c:pt idx="442">
                  <c:v>37994</c:v>
                </c:pt>
                <c:pt idx="443">
                  <c:v>37995</c:v>
                </c:pt>
                <c:pt idx="444">
                  <c:v>37998</c:v>
                </c:pt>
                <c:pt idx="445">
                  <c:v>37999</c:v>
                </c:pt>
                <c:pt idx="446">
                  <c:v>38000</c:v>
                </c:pt>
                <c:pt idx="447">
                  <c:v>38001</c:v>
                </c:pt>
                <c:pt idx="448">
                  <c:v>38002</c:v>
                </c:pt>
                <c:pt idx="449">
                  <c:v>38005</c:v>
                </c:pt>
                <c:pt idx="450">
                  <c:v>38006</c:v>
                </c:pt>
                <c:pt idx="451">
                  <c:v>38007</c:v>
                </c:pt>
                <c:pt idx="452">
                  <c:v>38008</c:v>
                </c:pt>
                <c:pt idx="453">
                  <c:v>38009</c:v>
                </c:pt>
                <c:pt idx="454">
                  <c:v>38012</c:v>
                </c:pt>
                <c:pt idx="455">
                  <c:v>38013</c:v>
                </c:pt>
                <c:pt idx="456">
                  <c:v>38014</c:v>
                </c:pt>
                <c:pt idx="457">
                  <c:v>38015</c:v>
                </c:pt>
                <c:pt idx="458">
                  <c:v>38016</c:v>
                </c:pt>
                <c:pt idx="459">
                  <c:v>38019</c:v>
                </c:pt>
                <c:pt idx="460">
                  <c:v>38020</c:v>
                </c:pt>
                <c:pt idx="461">
                  <c:v>38021</c:v>
                </c:pt>
                <c:pt idx="462">
                  <c:v>38022</c:v>
                </c:pt>
                <c:pt idx="463">
                  <c:v>38023</c:v>
                </c:pt>
                <c:pt idx="464">
                  <c:v>38026</c:v>
                </c:pt>
                <c:pt idx="465">
                  <c:v>38027</c:v>
                </c:pt>
                <c:pt idx="466">
                  <c:v>38028</c:v>
                </c:pt>
                <c:pt idx="467">
                  <c:v>38029</c:v>
                </c:pt>
                <c:pt idx="468">
                  <c:v>38030</c:v>
                </c:pt>
                <c:pt idx="469">
                  <c:v>38033</c:v>
                </c:pt>
                <c:pt idx="470">
                  <c:v>38034</c:v>
                </c:pt>
                <c:pt idx="471">
                  <c:v>38035</c:v>
                </c:pt>
                <c:pt idx="472">
                  <c:v>38036</c:v>
                </c:pt>
                <c:pt idx="473">
                  <c:v>38037</c:v>
                </c:pt>
                <c:pt idx="474">
                  <c:v>38042</c:v>
                </c:pt>
                <c:pt idx="475">
                  <c:v>38043</c:v>
                </c:pt>
                <c:pt idx="476">
                  <c:v>38044</c:v>
                </c:pt>
                <c:pt idx="477">
                  <c:v>38047</c:v>
                </c:pt>
                <c:pt idx="478">
                  <c:v>38048</c:v>
                </c:pt>
                <c:pt idx="479">
                  <c:v>38049</c:v>
                </c:pt>
                <c:pt idx="480">
                  <c:v>38050</c:v>
                </c:pt>
                <c:pt idx="481">
                  <c:v>38051</c:v>
                </c:pt>
                <c:pt idx="482">
                  <c:v>38054</c:v>
                </c:pt>
                <c:pt idx="483">
                  <c:v>38055</c:v>
                </c:pt>
                <c:pt idx="484">
                  <c:v>38056</c:v>
                </c:pt>
                <c:pt idx="485">
                  <c:v>38057</c:v>
                </c:pt>
                <c:pt idx="486">
                  <c:v>38058</c:v>
                </c:pt>
                <c:pt idx="487">
                  <c:v>38061</c:v>
                </c:pt>
                <c:pt idx="488">
                  <c:v>38062</c:v>
                </c:pt>
                <c:pt idx="489">
                  <c:v>38063</c:v>
                </c:pt>
                <c:pt idx="490">
                  <c:v>38064</c:v>
                </c:pt>
                <c:pt idx="491">
                  <c:v>38065</c:v>
                </c:pt>
                <c:pt idx="492">
                  <c:v>38068</c:v>
                </c:pt>
                <c:pt idx="493">
                  <c:v>38069</c:v>
                </c:pt>
                <c:pt idx="494">
                  <c:v>38070</c:v>
                </c:pt>
                <c:pt idx="495">
                  <c:v>38071</c:v>
                </c:pt>
                <c:pt idx="496">
                  <c:v>38072</c:v>
                </c:pt>
                <c:pt idx="497">
                  <c:v>38075</c:v>
                </c:pt>
                <c:pt idx="498">
                  <c:v>38076</c:v>
                </c:pt>
                <c:pt idx="499">
                  <c:v>38077</c:v>
                </c:pt>
                <c:pt idx="500">
                  <c:v>38078</c:v>
                </c:pt>
                <c:pt idx="501">
                  <c:v>38079</c:v>
                </c:pt>
                <c:pt idx="502">
                  <c:v>38082</c:v>
                </c:pt>
                <c:pt idx="503">
                  <c:v>38083</c:v>
                </c:pt>
                <c:pt idx="504">
                  <c:v>38084</c:v>
                </c:pt>
                <c:pt idx="505">
                  <c:v>38085</c:v>
                </c:pt>
                <c:pt idx="506">
                  <c:v>38089</c:v>
                </c:pt>
                <c:pt idx="507">
                  <c:v>38090</c:v>
                </c:pt>
                <c:pt idx="508">
                  <c:v>38091</c:v>
                </c:pt>
                <c:pt idx="509">
                  <c:v>38092</c:v>
                </c:pt>
                <c:pt idx="510">
                  <c:v>38093</c:v>
                </c:pt>
                <c:pt idx="511">
                  <c:v>38096</c:v>
                </c:pt>
                <c:pt idx="512">
                  <c:v>38097</c:v>
                </c:pt>
                <c:pt idx="513">
                  <c:v>38099</c:v>
                </c:pt>
                <c:pt idx="514">
                  <c:v>38100</c:v>
                </c:pt>
                <c:pt idx="515">
                  <c:v>38103</c:v>
                </c:pt>
                <c:pt idx="516">
                  <c:v>38104</c:v>
                </c:pt>
                <c:pt idx="517">
                  <c:v>38105</c:v>
                </c:pt>
                <c:pt idx="518">
                  <c:v>38106</c:v>
                </c:pt>
                <c:pt idx="519">
                  <c:v>38107</c:v>
                </c:pt>
                <c:pt idx="520">
                  <c:v>38110</c:v>
                </c:pt>
                <c:pt idx="521">
                  <c:v>38111</c:v>
                </c:pt>
                <c:pt idx="522">
                  <c:v>38112</c:v>
                </c:pt>
                <c:pt idx="523">
                  <c:v>38113</c:v>
                </c:pt>
                <c:pt idx="524">
                  <c:v>38114</c:v>
                </c:pt>
                <c:pt idx="525">
                  <c:v>38117</c:v>
                </c:pt>
                <c:pt idx="526">
                  <c:v>38118</c:v>
                </c:pt>
                <c:pt idx="527">
                  <c:v>38119</c:v>
                </c:pt>
                <c:pt idx="528">
                  <c:v>38120</c:v>
                </c:pt>
                <c:pt idx="529">
                  <c:v>38121</c:v>
                </c:pt>
                <c:pt idx="530">
                  <c:v>38124</c:v>
                </c:pt>
                <c:pt idx="531">
                  <c:v>38125</c:v>
                </c:pt>
                <c:pt idx="532">
                  <c:v>38126</c:v>
                </c:pt>
                <c:pt idx="533">
                  <c:v>38127</c:v>
                </c:pt>
                <c:pt idx="534">
                  <c:v>38128</c:v>
                </c:pt>
                <c:pt idx="535">
                  <c:v>38131</c:v>
                </c:pt>
                <c:pt idx="536">
                  <c:v>38132</c:v>
                </c:pt>
                <c:pt idx="537">
                  <c:v>38133</c:v>
                </c:pt>
                <c:pt idx="538">
                  <c:v>38134</c:v>
                </c:pt>
                <c:pt idx="539">
                  <c:v>38135</c:v>
                </c:pt>
                <c:pt idx="540">
                  <c:v>38138</c:v>
                </c:pt>
                <c:pt idx="541">
                  <c:v>38139</c:v>
                </c:pt>
                <c:pt idx="542">
                  <c:v>38140</c:v>
                </c:pt>
                <c:pt idx="543">
                  <c:v>38141</c:v>
                </c:pt>
                <c:pt idx="544">
                  <c:v>38142</c:v>
                </c:pt>
                <c:pt idx="545">
                  <c:v>38145</c:v>
                </c:pt>
                <c:pt idx="546">
                  <c:v>38146</c:v>
                </c:pt>
                <c:pt idx="547">
                  <c:v>38147</c:v>
                </c:pt>
                <c:pt idx="548">
                  <c:v>38149</c:v>
                </c:pt>
                <c:pt idx="549">
                  <c:v>38152</c:v>
                </c:pt>
                <c:pt idx="550">
                  <c:v>38153</c:v>
                </c:pt>
                <c:pt idx="551">
                  <c:v>38154</c:v>
                </c:pt>
                <c:pt idx="552">
                  <c:v>38155</c:v>
                </c:pt>
                <c:pt idx="553">
                  <c:v>38156</c:v>
                </c:pt>
                <c:pt idx="554">
                  <c:v>38159</c:v>
                </c:pt>
                <c:pt idx="555">
                  <c:v>38160</c:v>
                </c:pt>
                <c:pt idx="556">
                  <c:v>38161</c:v>
                </c:pt>
                <c:pt idx="557">
                  <c:v>38162</c:v>
                </c:pt>
                <c:pt idx="558">
                  <c:v>38163</c:v>
                </c:pt>
                <c:pt idx="559">
                  <c:v>38166</c:v>
                </c:pt>
                <c:pt idx="560">
                  <c:v>38167</c:v>
                </c:pt>
                <c:pt idx="561">
                  <c:v>38168</c:v>
                </c:pt>
                <c:pt idx="562">
                  <c:v>38169</c:v>
                </c:pt>
                <c:pt idx="563">
                  <c:v>38170</c:v>
                </c:pt>
                <c:pt idx="564">
                  <c:v>38173</c:v>
                </c:pt>
                <c:pt idx="565">
                  <c:v>38174</c:v>
                </c:pt>
                <c:pt idx="566">
                  <c:v>38175</c:v>
                </c:pt>
                <c:pt idx="567">
                  <c:v>38176</c:v>
                </c:pt>
                <c:pt idx="568">
                  <c:v>38177</c:v>
                </c:pt>
                <c:pt idx="569">
                  <c:v>38180</c:v>
                </c:pt>
                <c:pt idx="570">
                  <c:v>38181</c:v>
                </c:pt>
                <c:pt idx="571">
                  <c:v>38182</c:v>
                </c:pt>
                <c:pt idx="572">
                  <c:v>38183</c:v>
                </c:pt>
                <c:pt idx="573">
                  <c:v>38184</c:v>
                </c:pt>
                <c:pt idx="574">
                  <c:v>38187</c:v>
                </c:pt>
                <c:pt idx="575">
                  <c:v>38188</c:v>
                </c:pt>
                <c:pt idx="576">
                  <c:v>38189</c:v>
                </c:pt>
                <c:pt idx="577">
                  <c:v>38190</c:v>
                </c:pt>
                <c:pt idx="578">
                  <c:v>38191</c:v>
                </c:pt>
                <c:pt idx="579">
                  <c:v>38194</c:v>
                </c:pt>
                <c:pt idx="580">
                  <c:v>38195</c:v>
                </c:pt>
                <c:pt idx="581">
                  <c:v>38196</c:v>
                </c:pt>
                <c:pt idx="582">
                  <c:v>38197</c:v>
                </c:pt>
                <c:pt idx="583">
                  <c:v>38198</c:v>
                </c:pt>
                <c:pt idx="584">
                  <c:v>38201</c:v>
                </c:pt>
                <c:pt idx="585">
                  <c:v>38202</c:v>
                </c:pt>
                <c:pt idx="586">
                  <c:v>38203</c:v>
                </c:pt>
                <c:pt idx="587">
                  <c:v>38204</c:v>
                </c:pt>
                <c:pt idx="588">
                  <c:v>38205</c:v>
                </c:pt>
                <c:pt idx="589">
                  <c:v>38208</c:v>
                </c:pt>
                <c:pt idx="590">
                  <c:v>38209</c:v>
                </c:pt>
                <c:pt idx="591">
                  <c:v>38210</c:v>
                </c:pt>
                <c:pt idx="592">
                  <c:v>38211</c:v>
                </c:pt>
                <c:pt idx="593">
                  <c:v>38212</c:v>
                </c:pt>
                <c:pt idx="594">
                  <c:v>38215</c:v>
                </c:pt>
                <c:pt idx="595">
                  <c:v>38216</c:v>
                </c:pt>
                <c:pt idx="596">
                  <c:v>38217</c:v>
                </c:pt>
                <c:pt idx="597">
                  <c:v>38218</c:v>
                </c:pt>
                <c:pt idx="598">
                  <c:v>38219</c:v>
                </c:pt>
                <c:pt idx="599">
                  <c:v>38222</c:v>
                </c:pt>
                <c:pt idx="600">
                  <c:v>38223</c:v>
                </c:pt>
                <c:pt idx="601">
                  <c:v>38224</c:v>
                </c:pt>
                <c:pt idx="602">
                  <c:v>38225</c:v>
                </c:pt>
                <c:pt idx="603">
                  <c:v>38226</c:v>
                </c:pt>
                <c:pt idx="604">
                  <c:v>38229</c:v>
                </c:pt>
                <c:pt idx="605">
                  <c:v>38230</c:v>
                </c:pt>
                <c:pt idx="606">
                  <c:v>38231</c:v>
                </c:pt>
                <c:pt idx="607">
                  <c:v>38232</c:v>
                </c:pt>
                <c:pt idx="608">
                  <c:v>38233</c:v>
                </c:pt>
                <c:pt idx="609">
                  <c:v>38236</c:v>
                </c:pt>
                <c:pt idx="610">
                  <c:v>38238</c:v>
                </c:pt>
                <c:pt idx="611">
                  <c:v>38239</c:v>
                </c:pt>
                <c:pt idx="612">
                  <c:v>38240</c:v>
                </c:pt>
                <c:pt idx="613">
                  <c:v>38243</c:v>
                </c:pt>
                <c:pt idx="614">
                  <c:v>38244</c:v>
                </c:pt>
                <c:pt idx="615">
                  <c:v>38245</c:v>
                </c:pt>
                <c:pt idx="616">
                  <c:v>38246</c:v>
                </c:pt>
                <c:pt idx="617">
                  <c:v>38247</c:v>
                </c:pt>
                <c:pt idx="618">
                  <c:v>38250</c:v>
                </c:pt>
                <c:pt idx="619">
                  <c:v>38251</c:v>
                </c:pt>
                <c:pt idx="620">
                  <c:v>38252</c:v>
                </c:pt>
                <c:pt idx="621">
                  <c:v>38253</c:v>
                </c:pt>
                <c:pt idx="622">
                  <c:v>38254</c:v>
                </c:pt>
                <c:pt idx="623">
                  <c:v>38257</c:v>
                </c:pt>
                <c:pt idx="624">
                  <c:v>38258</c:v>
                </c:pt>
                <c:pt idx="625">
                  <c:v>38259</c:v>
                </c:pt>
                <c:pt idx="626">
                  <c:v>38260</c:v>
                </c:pt>
                <c:pt idx="627">
                  <c:v>38261</c:v>
                </c:pt>
                <c:pt idx="628">
                  <c:v>38264</c:v>
                </c:pt>
                <c:pt idx="629">
                  <c:v>38265</c:v>
                </c:pt>
                <c:pt idx="630">
                  <c:v>38266</c:v>
                </c:pt>
                <c:pt idx="631">
                  <c:v>38267</c:v>
                </c:pt>
                <c:pt idx="632">
                  <c:v>38268</c:v>
                </c:pt>
                <c:pt idx="633">
                  <c:v>38271</c:v>
                </c:pt>
                <c:pt idx="634">
                  <c:v>38273</c:v>
                </c:pt>
                <c:pt idx="635">
                  <c:v>38274</c:v>
                </c:pt>
                <c:pt idx="636">
                  <c:v>38275</c:v>
                </c:pt>
                <c:pt idx="637">
                  <c:v>38278</c:v>
                </c:pt>
                <c:pt idx="638">
                  <c:v>38279</c:v>
                </c:pt>
                <c:pt idx="639">
                  <c:v>38280</c:v>
                </c:pt>
                <c:pt idx="640">
                  <c:v>38281</c:v>
                </c:pt>
                <c:pt idx="641">
                  <c:v>38282</c:v>
                </c:pt>
                <c:pt idx="642">
                  <c:v>38285</c:v>
                </c:pt>
                <c:pt idx="643">
                  <c:v>38286</c:v>
                </c:pt>
                <c:pt idx="644">
                  <c:v>38287</c:v>
                </c:pt>
                <c:pt idx="645">
                  <c:v>38288</c:v>
                </c:pt>
                <c:pt idx="646">
                  <c:v>38289</c:v>
                </c:pt>
                <c:pt idx="647">
                  <c:v>38292</c:v>
                </c:pt>
                <c:pt idx="648">
                  <c:v>38294</c:v>
                </c:pt>
                <c:pt idx="649">
                  <c:v>38295</c:v>
                </c:pt>
                <c:pt idx="650">
                  <c:v>38296</c:v>
                </c:pt>
                <c:pt idx="651">
                  <c:v>38299</c:v>
                </c:pt>
                <c:pt idx="652">
                  <c:v>38300</c:v>
                </c:pt>
                <c:pt idx="653">
                  <c:v>38301</c:v>
                </c:pt>
                <c:pt idx="654">
                  <c:v>38302</c:v>
                </c:pt>
                <c:pt idx="655">
                  <c:v>38303</c:v>
                </c:pt>
                <c:pt idx="656">
                  <c:v>38307</c:v>
                </c:pt>
                <c:pt idx="657">
                  <c:v>38308</c:v>
                </c:pt>
                <c:pt idx="658">
                  <c:v>38309</c:v>
                </c:pt>
                <c:pt idx="659">
                  <c:v>38310</c:v>
                </c:pt>
                <c:pt idx="660">
                  <c:v>38313</c:v>
                </c:pt>
                <c:pt idx="661">
                  <c:v>38314</c:v>
                </c:pt>
                <c:pt idx="662">
                  <c:v>38315</c:v>
                </c:pt>
                <c:pt idx="663">
                  <c:v>38316</c:v>
                </c:pt>
                <c:pt idx="664">
                  <c:v>38317</c:v>
                </c:pt>
                <c:pt idx="665">
                  <c:v>38320</c:v>
                </c:pt>
                <c:pt idx="666">
                  <c:v>38321</c:v>
                </c:pt>
                <c:pt idx="667">
                  <c:v>38322</c:v>
                </c:pt>
                <c:pt idx="668">
                  <c:v>38323</c:v>
                </c:pt>
                <c:pt idx="669">
                  <c:v>38324</c:v>
                </c:pt>
                <c:pt idx="670">
                  <c:v>38327</c:v>
                </c:pt>
                <c:pt idx="671">
                  <c:v>38328</c:v>
                </c:pt>
                <c:pt idx="672">
                  <c:v>38329</c:v>
                </c:pt>
                <c:pt idx="673">
                  <c:v>38330</c:v>
                </c:pt>
                <c:pt idx="674">
                  <c:v>38331</c:v>
                </c:pt>
                <c:pt idx="675">
                  <c:v>38334</c:v>
                </c:pt>
                <c:pt idx="676">
                  <c:v>38335</c:v>
                </c:pt>
                <c:pt idx="677">
                  <c:v>38336</c:v>
                </c:pt>
                <c:pt idx="678">
                  <c:v>38337</c:v>
                </c:pt>
                <c:pt idx="679">
                  <c:v>38338</c:v>
                </c:pt>
                <c:pt idx="680">
                  <c:v>38341</c:v>
                </c:pt>
                <c:pt idx="681">
                  <c:v>38342</c:v>
                </c:pt>
                <c:pt idx="682">
                  <c:v>38343</c:v>
                </c:pt>
                <c:pt idx="683">
                  <c:v>38344</c:v>
                </c:pt>
                <c:pt idx="684">
                  <c:v>38345</c:v>
                </c:pt>
                <c:pt idx="685">
                  <c:v>38348</c:v>
                </c:pt>
                <c:pt idx="686">
                  <c:v>38349</c:v>
                </c:pt>
                <c:pt idx="687">
                  <c:v>38350</c:v>
                </c:pt>
                <c:pt idx="688">
                  <c:v>38351</c:v>
                </c:pt>
                <c:pt idx="689">
                  <c:v>38352</c:v>
                </c:pt>
                <c:pt idx="690">
                  <c:v>38355</c:v>
                </c:pt>
                <c:pt idx="691">
                  <c:v>38356</c:v>
                </c:pt>
                <c:pt idx="692">
                  <c:v>38357</c:v>
                </c:pt>
                <c:pt idx="693">
                  <c:v>38358</c:v>
                </c:pt>
                <c:pt idx="694">
                  <c:v>38359</c:v>
                </c:pt>
                <c:pt idx="695">
                  <c:v>38362</c:v>
                </c:pt>
                <c:pt idx="696">
                  <c:v>38363</c:v>
                </c:pt>
                <c:pt idx="697">
                  <c:v>38364</c:v>
                </c:pt>
                <c:pt idx="698">
                  <c:v>38365</c:v>
                </c:pt>
                <c:pt idx="699">
                  <c:v>38366</c:v>
                </c:pt>
                <c:pt idx="700">
                  <c:v>38369</c:v>
                </c:pt>
                <c:pt idx="701">
                  <c:v>38370</c:v>
                </c:pt>
                <c:pt idx="702">
                  <c:v>38371</c:v>
                </c:pt>
                <c:pt idx="703">
                  <c:v>38372</c:v>
                </c:pt>
                <c:pt idx="704">
                  <c:v>38373</c:v>
                </c:pt>
                <c:pt idx="705">
                  <c:v>38376</c:v>
                </c:pt>
                <c:pt idx="706">
                  <c:v>38377</c:v>
                </c:pt>
                <c:pt idx="707">
                  <c:v>38378</c:v>
                </c:pt>
                <c:pt idx="708">
                  <c:v>38379</c:v>
                </c:pt>
                <c:pt idx="709">
                  <c:v>38380</c:v>
                </c:pt>
                <c:pt idx="710">
                  <c:v>38383</c:v>
                </c:pt>
                <c:pt idx="711">
                  <c:v>38384</c:v>
                </c:pt>
                <c:pt idx="712">
                  <c:v>38385</c:v>
                </c:pt>
                <c:pt idx="713">
                  <c:v>38386</c:v>
                </c:pt>
                <c:pt idx="714">
                  <c:v>38387</c:v>
                </c:pt>
                <c:pt idx="715">
                  <c:v>38392</c:v>
                </c:pt>
                <c:pt idx="716">
                  <c:v>38393</c:v>
                </c:pt>
                <c:pt idx="717">
                  <c:v>38394</c:v>
                </c:pt>
                <c:pt idx="718">
                  <c:v>38397</c:v>
                </c:pt>
                <c:pt idx="719">
                  <c:v>38398</c:v>
                </c:pt>
                <c:pt idx="720">
                  <c:v>38399</c:v>
                </c:pt>
                <c:pt idx="721">
                  <c:v>38400</c:v>
                </c:pt>
                <c:pt idx="722">
                  <c:v>38401</c:v>
                </c:pt>
                <c:pt idx="723">
                  <c:v>38404</c:v>
                </c:pt>
                <c:pt idx="724">
                  <c:v>38405</c:v>
                </c:pt>
                <c:pt idx="725">
                  <c:v>38406</c:v>
                </c:pt>
                <c:pt idx="726">
                  <c:v>38407</c:v>
                </c:pt>
                <c:pt idx="727">
                  <c:v>38408</c:v>
                </c:pt>
                <c:pt idx="728">
                  <c:v>38411</c:v>
                </c:pt>
                <c:pt idx="729">
                  <c:v>38412</c:v>
                </c:pt>
                <c:pt idx="730">
                  <c:v>38413</c:v>
                </c:pt>
                <c:pt idx="731">
                  <c:v>38414</c:v>
                </c:pt>
                <c:pt idx="732">
                  <c:v>38415</c:v>
                </c:pt>
                <c:pt idx="733">
                  <c:v>38418</c:v>
                </c:pt>
                <c:pt idx="734">
                  <c:v>38419</c:v>
                </c:pt>
                <c:pt idx="735">
                  <c:v>38420</c:v>
                </c:pt>
                <c:pt idx="736">
                  <c:v>38421</c:v>
                </c:pt>
                <c:pt idx="737">
                  <c:v>38422</c:v>
                </c:pt>
                <c:pt idx="738">
                  <c:v>38425</c:v>
                </c:pt>
                <c:pt idx="739">
                  <c:v>38426</c:v>
                </c:pt>
                <c:pt idx="740">
                  <c:v>38427</c:v>
                </c:pt>
                <c:pt idx="741">
                  <c:v>38428</c:v>
                </c:pt>
                <c:pt idx="742">
                  <c:v>38429</c:v>
                </c:pt>
                <c:pt idx="743">
                  <c:v>38432</c:v>
                </c:pt>
                <c:pt idx="744">
                  <c:v>38433</c:v>
                </c:pt>
                <c:pt idx="745">
                  <c:v>38434</c:v>
                </c:pt>
                <c:pt idx="746">
                  <c:v>38435</c:v>
                </c:pt>
                <c:pt idx="747">
                  <c:v>38439</c:v>
                </c:pt>
                <c:pt idx="748">
                  <c:v>38440</c:v>
                </c:pt>
                <c:pt idx="749">
                  <c:v>38441</c:v>
                </c:pt>
                <c:pt idx="750">
                  <c:v>38442</c:v>
                </c:pt>
                <c:pt idx="751">
                  <c:v>38443</c:v>
                </c:pt>
                <c:pt idx="752">
                  <c:v>38446</c:v>
                </c:pt>
                <c:pt idx="753">
                  <c:v>38447</c:v>
                </c:pt>
                <c:pt idx="754">
                  <c:v>38448</c:v>
                </c:pt>
                <c:pt idx="755">
                  <c:v>38449</c:v>
                </c:pt>
                <c:pt idx="756">
                  <c:v>38450</c:v>
                </c:pt>
                <c:pt idx="757">
                  <c:v>38453</c:v>
                </c:pt>
                <c:pt idx="758">
                  <c:v>38454</c:v>
                </c:pt>
                <c:pt idx="759">
                  <c:v>38455</c:v>
                </c:pt>
                <c:pt idx="760">
                  <c:v>38456</c:v>
                </c:pt>
                <c:pt idx="761">
                  <c:v>38457</c:v>
                </c:pt>
                <c:pt idx="762">
                  <c:v>38460</c:v>
                </c:pt>
                <c:pt idx="763">
                  <c:v>38461</c:v>
                </c:pt>
                <c:pt idx="764">
                  <c:v>38462</c:v>
                </c:pt>
                <c:pt idx="765">
                  <c:v>38464</c:v>
                </c:pt>
                <c:pt idx="766">
                  <c:v>38467</c:v>
                </c:pt>
                <c:pt idx="767">
                  <c:v>38468</c:v>
                </c:pt>
                <c:pt idx="768">
                  <c:v>38469</c:v>
                </c:pt>
                <c:pt idx="769">
                  <c:v>38470</c:v>
                </c:pt>
                <c:pt idx="770">
                  <c:v>38471</c:v>
                </c:pt>
                <c:pt idx="771">
                  <c:v>38474</c:v>
                </c:pt>
                <c:pt idx="772">
                  <c:v>38475</c:v>
                </c:pt>
                <c:pt idx="773">
                  <c:v>38476</c:v>
                </c:pt>
                <c:pt idx="774">
                  <c:v>38477</c:v>
                </c:pt>
                <c:pt idx="775">
                  <c:v>38478</c:v>
                </c:pt>
                <c:pt idx="776">
                  <c:v>38481</c:v>
                </c:pt>
                <c:pt idx="777">
                  <c:v>38482</c:v>
                </c:pt>
                <c:pt idx="778">
                  <c:v>38483</c:v>
                </c:pt>
                <c:pt idx="779">
                  <c:v>38484</c:v>
                </c:pt>
                <c:pt idx="780">
                  <c:v>38485</c:v>
                </c:pt>
                <c:pt idx="781">
                  <c:v>38488</c:v>
                </c:pt>
                <c:pt idx="782">
                  <c:v>38489</c:v>
                </c:pt>
                <c:pt idx="783">
                  <c:v>38490</c:v>
                </c:pt>
                <c:pt idx="784">
                  <c:v>38491</c:v>
                </c:pt>
                <c:pt idx="785">
                  <c:v>38492</c:v>
                </c:pt>
                <c:pt idx="786">
                  <c:v>38495</c:v>
                </c:pt>
                <c:pt idx="787">
                  <c:v>38496</c:v>
                </c:pt>
                <c:pt idx="788">
                  <c:v>38497</c:v>
                </c:pt>
                <c:pt idx="789">
                  <c:v>38499</c:v>
                </c:pt>
                <c:pt idx="790">
                  <c:v>38502</c:v>
                </c:pt>
                <c:pt idx="791">
                  <c:v>38503</c:v>
                </c:pt>
                <c:pt idx="792">
                  <c:v>38504</c:v>
                </c:pt>
                <c:pt idx="793">
                  <c:v>38505</c:v>
                </c:pt>
                <c:pt idx="794">
                  <c:v>38506</c:v>
                </c:pt>
                <c:pt idx="795">
                  <c:v>38509</c:v>
                </c:pt>
                <c:pt idx="796">
                  <c:v>38510</c:v>
                </c:pt>
                <c:pt idx="797">
                  <c:v>38511</c:v>
                </c:pt>
                <c:pt idx="798">
                  <c:v>38512</c:v>
                </c:pt>
                <c:pt idx="799">
                  <c:v>38513</c:v>
                </c:pt>
                <c:pt idx="800">
                  <c:v>38516</c:v>
                </c:pt>
                <c:pt idx="801">
                  <c:v>38517</c:v>
                </c:pt>
                <c:pt idx="802">
                  <c:v>38518</c:v>
                </c:pt>
                <c:pt idx="803">
                  <c:v>38519</c:v>
                </c:pt>
                <c:pt idx="804">
                  <c:v>38520</c:v>
                </c:pt>
                <c:pt idx="805">
                  <c:v>38523</c:v>
                </c:pt>
                <c:pt idx="806">
                  <c:v>38524</c:v>
                </c:pt>
                <c:pt idx="807">
                  <c:v>38525</c:v>
                </c:pt>
                <c:pt idx="808">
                  <c:v>38526</c:v>
                </c:pt>
                <c:pt idx="809">
                  <c:v>38527</c:v>
                </c:pt>
                <c:pt idx="810">
                  <c:v>38530</c:v>
                </c:pt>
                <c:pt idx="811">
                  <c:v>38531</c:v>
                </c:pt>
                <c:pt idx="812">
                  <c:v>38532</c:v>
                </c:pt>
                <c:pt idx="813">
                  <c:v>38533</c:v>
                </c:pt>
                <c:pt idx="814">
                  <c:v>38534</c:v>
                </c:pt>
                <c:pt idx="815">
                  <c:v>38537</c:v>
                </c:pt>
                <c:pt idx="816">
                  <c:v>38538</c:v>
                </c:pt>
                <c:pt idx="817">
                  <c:v>38539</c:v>
                </c:pt>
                <c:pt idx="818">
                  <c:v>38540</c:v>
                </c:pt>
                <c:pt idx="819">
                  <c:v>38541</c:v>
                </c:pt>
                <c:pt idx="820">
                  <c:v>38544</c:v>
                </c:pt>
                <c:pt idx="821">
                  <c:v>38545</c:v>
                </c:pt>
                <c:pt idx="822">
                  <c:v>38546</c:v>
                </c:pt>
                <c:pt idx="823">
                  <c:v>38547</c:v>
                </c:pt>
                <c:pt idx="824">
                  <c:v>38548</c:v>
                </c:pt>
                <c:pt idx="825">
                  <c:v>38551</c:v>
                </c:pt>
                <c:pt idx="826">
                  <c:v>38552</c:v>
                </c:pt>
                <c:pt idx="827">
                  <c:v>38553</c:v>
                </c:pt>
                <c:pt idx="828">
                  <c:v>38554</c:v>
                </c:pt>
                <c:pt idx="829">
                  <c:v>38555</c:v>
                </c:pt>
                <c:pt idx="830">
                  <c:v>38558</c:v>
                </c:pt>
                <c:pt idx="831">
                  <c:v>38559</c:v>
                </c:pt>
                <c:pt idx="832">
                  <c:v>38560</c:v>
                </c:pt>
                <c:pt idx="833">
                  <c:v>38561</c:v>
                </c:pt>
                <c:pt idx="834">
                  <c:v>38562</c:v>
                </c:pt>
                <c:pt idx="835">
                  <c:v>38565</c:v>
                </c:pt>
                <c:pt idx="836">
                  <c:v>38566</c:v>
                </c:pt>
                <c:pt idx="837">
                  <c:v>38567</c:v>
                </c:pt>
                <c:pt idx="838">
                  <c:v>38568</c:v>
                </c:pt>
                <c:pt idx="839">
                  <c:v>38569</c:v>
                </c:pt>
                <c:pt idx="840">
                  <c:v>38572</c:v>
                </c:pt>
                <c:pt idx="841">
                  <c:v>38573</c:v>
                </c:pt>
                <c:pt idx="842">
                  <c:v>38574</c:v>
                </c:pt>
                <c:pt idx="843">
                  <c:v>38575</c:v>
                </c:pt>
                <c:pt idx="844">
                  <c:v>38576</c:v>
                </c:pt>
                <c:pt idx="845">
                  <c:v>38579</c:v>
                </c:pt>
                <c:pt idx="846">
                  <c:v>38580</c:v>
                </c:pt>
                <c:pt idx="847">
                  <c:v>38581</c:v>
                </c:pt>
                <c:pt idx="848">
                  <c:v>38582</c:v>
                </c:pt>
                <c:pt idx="849">
                  <c:v>38583</c:v>
                </c:pt>
                <c:pt idx="850">
                  <c:v>38586</c:v>
                </c:pt>
                <c:pt idx="851">
                  <c:v>38587</c:v>
                </c:pt>
                <c:pt idx="852">
                  <c:v>38588</c:v>
                </c:pt>
                <c:pt idx="853">
                  <c:v>38589</c:v>
                </c:pt>
                <c:pt idx="854">
                  <c:v>38590</c:v>
                </c:pt>
                <c:pt idx="855">
                  <c:v>38593</c:v>
                </c:pt>
                <c:pt idx="856">
                  <c:v>38594</c:v>
                </c:pt>
                <c:pt idx="857">
                  <c:v>38595</c:v>
                </c:pt>
                <c:pt idx="858">
                  <c:v>38596</c:v>
                </c:pt>
                <c:pt idx="859">
                  <c:v>38597</c:v>
                </c:pt>
                <c:pt idx="860">
                  <c:v>38600</c:v>
                </c:pt>
                <c:pt idx="861">
                  <c:v>38601</c:v>
                </c:pt>
                <c:pt idx="862">
                  <c:v>38603</c:v>
                </c:pt>
                <c:pt idx="863">
                  <c:v>38604</c:v>
                </c:pt>
                <c:pt idx="864">
                  <c:v>38607</c:v>
                </c:pt>
                <c:pt idx="865">
                  <c:v>38608</c:v>
                </c:pt>
                <c:pt idx="866">
                  <c:v>38609</c:v>
                </c:pt>
                <c:pt idx="867">
                  <c:v>38610</c:v>
                </c:pt>
                <c:pt idx="868">
                  <c:v>38611</c:v>
                </c:pt>
                <c:pt idx="869">
                  <c:v>38614</c:v>
                </c:pt>
                <c:pt idx="870">
                  <c:v>38615</c:v>
                </c:pt>
                <c:pt idx="871">
                  <c:v>38616</c:v>
                </c:pt>
                <c:pt idx="872">
                  <c:v>38617</c:v>
                </c:pt>
                <c:pt idx="873">
                  <c:v>38618</c:v>
                </c:pt>
                <c:pt idx="874">
                  <c:v>38621</c:v>
                </c:pt>
                <c:pt idx="875">
                  <c:v>38622</c:v>
                </c:pt>
                <c:pt idx="876">
                  <c:v>38623</c:v>
                </c:pt>
                <c:pt idx="877">
                  <c:v>38624</c:v>
                </c:pt>
                <c:pt idx="878">
                  <c:v>38625</c:v>
                </c:pt>
                <c:pt idx="879">
                  <c:v>38628</c:v>
                </c:pt>
                <c:pt idx="880">
                  <c:v>38629</c:v>
                </c:pt>
                <c:pt idx="881">
                  <c:v>38630</c:v>
                </c:pt>
                <c:pt idx="882">
                  <c:v>38631</c:v>
                </c:pt>
                <c:pt idx="883">
                  <c:v>38632</c:v>
                </c:pt>
                <c:pt idx="884">
                  <c:v>38635</c:v>
                </c:pt>
                <c:pt idx="885">
                  <c:v>38636</c:v>
                </c:pt>
                <c:pt idx="886">
                  <c:v>38638</c:v>
                </c:pt>
                <c:pt idx="887">
                  <c:v>38639</c:v>
                </c:pt>
                <c:pt idx="888">
                  <c:v>38642</c:v>
                </c:pt>
                <c:pt idx="889">
                  <c:v>38643</c:v>
                </c:pt>
                <c:pt idx="890">
                  <c:v>38644</c:v>
                </c:pt>
                <c:pt idx="891">
                  <c:v>38645</c:v>
                </c:pt>
                <c:pt idx="892">
                  <c:v>38646</c:v>
                </c:pt>
                <c:pt idx="893">
                  <c:v>38649</c:v>
                </c:pt>
                <c:pt idx="894">
                  <c:v>38650</c:v>
                </c:pt>
                <c:pt idx="895">
                  <c:v>38651</c:v>
                </c:pt>
                <c:pt idx="896">
                  <c:v>38652</c:v>
                </c:pt>
                <c:pt idx="897">
                  <c:v>38653</c:v>
                </c:pt>
                <c:pt idx="898">
                  <c:v>38656</c:v>
                </c:pt>
                <c:pt idx="899">
                  <c:v>38657</c:v>
                </c:pt>
                <c:pt idx="900">
                  <c:v>38659</c:v>
                </c:pt>
                <c:pt idx="901">
                  <c:v>38660</c:v>
                </c:pt>
                <c:pt idx="902">
                  <c:v>38663</c:v>
                </c:pt>
                <c:pt idx="903">
                  <c:v>38664</c:v>
                </c:pt>
                <c:pt idx="904">
                  <c:v>38665</c:v>
                </c:pt>
                <c:pt idx="905">
                  <c:v>38666</c:v>
                </c:pt>
                <c:pt idx="906">
                  <c:v>38667</c:v>
                </c:pt>
                <c:pt idx="907">
                  <c:v>38670</c:v>
                </c:pt>
                <c:pt idx="908">
                  <c:v>38672</c:v>
                </c:pt>
                <c:pt idx="909">
                  <c:v>38673</c:v>
                </c:pt>
                <c:pt idx="910">
                  <c:v>38674</c:v>
                </c:pt>
                <c:pt idx="911">
                  <c:v>38677</c:v>
                </c:pt>
                <c:pt idx="912">
                  <c:v>38678</c:v>
                </c:pt>
                <c:pt idx="913">
                  <c:v>38679</c:v>
                </c:pt>
                <c:pt idx="914">
                  <c:v>38680</c:v>
                </c:pt>
                <c:pt idx="915">
                  <c:v>38681</c:v>
                </c:pt>
                <c:pt idx="916">
                  <c:v>38684</c:v>
                </c:pt>
                <c:pt idx="917">
                  <c:v>38685</c:v>
                </c:pt>
                <c:pt idx="918">
                  <c:v>38686</c:v>
                </c:pt>
                <c:pt idx="919">
                  <c:v>38687</c:v>
                </c:pt>
                <c:pt idx="920">
                  <c:v>38688</c:v>
                </c:pt>
                <c:pt idx="921">
                  <c:v>38691</c:v>
                </c:pt>
                <c:pt idx="922">
                  <c:v>38692</c:v>
                </c:pt>
                <c:pt idx="923">
                  <c:v>38693</c:v>
                </c:pt>
                <c:pt idx="924">
                  <c:v>38694</c:v>
                </c:pt>
                <c:pt idx="925">
                  <c:v>38695</c:v>
                </c:pt>
                <c:pt idx="926">
                  <c:v>38698</c:v>
                </c:pt>
                <c:pt idx="927">
                  <c:v>38699</c:v>
                </c:pt>
                <c:pt idx="928">
                  <c:v>38700</c:v>
                </c:pt>
                <c:pt idx="929">
                  <c:v>38701</c:v>
                </c:pt>
                <c:pt idx="930">
                  <c:v>38702</c:v>
                </c:pt>
                <c:pt idx="931">
                  <c:v>38705</c:v>
                </c:pt>
                <c:pt idx="932">
                  <c:v>38706</c:v>
                </c:pt>
                <c:pt idx="933">
                  <c:v>38707</c:v>
                </c:pt>
                <c:pt idx="934">
                  <c:v>38708</c:v>
                </c:pt>
                <c:pt idx="935">
                  <c:v>38709</c:v>
                </c:pt>
                <c:pt idx="936">
                  <c:v>38712</c:v>
                </c:pt>
                <c:pt idx="937">
                  <c:v>38713</c:v>
                </c:pt>
                <c:pt idx="938">
                  <c:v>38714</c:v>
                </c:pt>
                <c:pt idx="939">
                  <c:v>38715</c:v>
                </c:pt>
                <c:pt idx="940">
                  <c:v>38716</c:v>
                </c:pt>
                <c:pt idx="941">
                  <c:v>38719</c:v>
                </c:pt>
                <c:pt idx="942">
                  <c:v>38720</c:v>
                </c:pt>
                <c:pt idx="943">
                  <c:v>38721</c:v>
                </c:pt>
                <c:pt idx="944">
                  <c:v>38722</c:v>
                </c:pt>
                <c:pt idx="945">
                  <c:v>38723</c:v>
                </c:pt>
                <c:pt idx="946">
                  <c:v>38726</c:v>
                </c:pt>
                <c:pt idx="947">
                  <c:v>38727</c:v>
                </c:pt>
                <c:pt idx="948">
                  <c:v>38728</c:v>
                </c:pt>
                <c:pt idx="949">
                  <c:v>38729</c:v>
                </c:pt>
                <c:pt idx="950">
                  <c:v>38730</c:v>
                </c:pt>
                <c:pt idx="951">
                  <c:v>38733</c:v>
                </c:pt>
                <c:pt idx="952">
                  <c:v>38734</c:v>
                </c:pt>
                <c:pt idx="953">
                  <c:v>38735</c:v>
                </c:pt>
                <c:pt idx="954">
                  <c:v>38736</c:v>
                </c:pt>
                <c:pt idx="955">
                  <c:v>38737</c:v>
                </c:pt>
                <c:pt idx="956">
                  <c:v>38740</c:v>
                </c:pt>
                <c:pt idx="957">
                  <c:v>38741</c:v>
                </c:pt>
                <c:pt idx="958">
                  <c:v>38742</c:v>
                </c:pt>
                <c:pt idx="959">
                  <c:v>38743</c:v>
                </c:pt>
                <c:pt idx="960">
                  <c:v>38744</c:v>
                </c:pt>
                <c:pt idx="961">
                  <c:v>38747</c:v>
                </c:pt>
                <c:pt idx="962">
                  <c:v>38748</c:v>
                </c:pt>
                <c:pt idx="963">
                  <c:v>38749</c:v>
                </c:pt>
                <c:pt idx="964">
                  <c:v>38750</c:v>
                </c:pt>
                <c:pt idx="965">
                  <c:v>38751</c:v>
                </c:pt>
                <c:pt idx="966">
                  <c:v>38754</c:v>
                </c:pt>
                <c:pt idx="967">
                  <c:v>38755</c:v>
                </c:pt>
                <c:pt idx="968">
                  <c:v>38756</c:v>
                </c:pt>
                <c:pt idx="969">
                  <c:v>38757</c:v>
                </c:pt>
                <c:pt idx="970">
                  <c:v>38758</c:v>
                </c:pt>
                <c:pt idx="971">
                  <c:v>38761</c:v>
                </c:pt>
                <c:pt idx="972">
                  <c:v>38762</c:v>
                </c:pt>
                <c:pt idx="973">
                  <c:v>38763</c:v>
                </c:pt>
                <c:pt idx="974">
                  <c:v>38764</c:v>
                </c:pt>
                <c:pt idx="975">
                  <c:v>38765</c:v>
                </c:pt>
                <c:pt idx="976">
                  <c:v>38768</c:v>
                </c:pt>
                <c:pt idx="977">
                  <c:v>38769</c:v>
                </c:pt>
                <c:pt idx="978">
                  <c:v>38770</c:v>
                </c:pt>
                <c:pt idx="979">
                  <c:v>38771</c:v>
                </c:pt>
                <c:pt idx="980">
                  <c:v>38772</c:v>
                </c:pt>
                <c:pt idx="981">
                  <c:v>38777</c:v>
                </c:pt>
                <c:pt idx="982">
                  <c:v>38778</c:v>
                </c:pt>
                <c:pt idx="983">
                  <c:v>38779</c:v>
                </c:pt>
                <c:pt idx="984">
                  <c:v>38782</c:v>
                </c:pt>
                <c:pt idx="985">
                  <c:v>38783</c:v>
                </c:pt>
                <c:pt idx="986">
                  <c:v>38784</c:v>
                </c:pt>
                <c:pt idx="987">
                  <c:v>38785</c:v>
                </c:pt>
                <c:pt idx="988">
                  <c:v>38786</c:v>
                </c:pt>
                <c:pt idx="989">
                  <c:v>38789</c:v>
                </c:pt>
                <c:pt idx="990">
                  <c:v>38790</c:v>
                </c:pt>
                <c:pt idx="991">
                  <c:v>38791</c:v>
                </c:pt>
                <c:pt idx="992">
                  <c:v>38792</c:v>
                </c:pt>
                <c:pt idx="993">
                  <c:v>38793</c:v>
                </c:pt>
                <c:pt idx="994">
                  <c:v>38796</c:v>
                </c:pt>
                <c:pt idx="995">
                  <c:v>38797</c:v>
                </c:pt>
                <c:pt idx="996">
                  <c:v>38798</c:v>
                </c:pt>
                <c:pt idx="997">
                  <c:v>38799</c:v>
                </c:pt>
                <c:pt idx="998">
                  <c:v>38800</c:v>
                </c:pt>
                <c:pt idx="999">
                  <c:v>38803</c:v>
                </c:pt>
                <c:pt idx="1000">
                  <c:v>38804</c:v>
                </c:pt>
                <c:pt idx="1001">
                  <c:v>38805</c:v>
                </c:pt>
                <c:pt idx="1002">
                  <c:v>38806</c:v>
                </c:pt>
                <c:pt idx="1003">
                  <c:v>38807</c:v>
                </c:pt>
                <c:pt idx="1004">
                  <c:v>38810</c:v>
                </c:pt>
                <c:pt idx="1005">
                  <c:v>38811</c:v>
                </c:pt>
                <c:pt idx="1006">
                  <c:v>38812</c:v>
                </c:pt>
                <c:pt idx="1007">
                  <c:v>38813</c:v>
                </c:pt>
                <c:pt idx="1008">
                  <c:v>38814</c:v>
                </c:pt>
                <c:pt idx="1009">
                  <c:v>38817</c:v>
                </c:pt>
                <c:pt idx="1010">
                  <c:v>38818</c:v>
                </c:pt>
                <c:pt idx="1011">
                  <c:v>38819</c:v>
                </c:pt>
                <c:pt idx="1012">
                  <c:v>38820</c:v>
                </c:pt>
                <c:pt idx="1013">
                  <c:v>38824</c:v>
                </c:pt>
                <c:pt idx="1014">
                  <c:v>38825</c:v>
                </c:pt>
                <c:pt idx="1015">
                  <c:v>38826</c:v>
                </c:pt>
                <c:pt idx="1016">
                  <c:v>38827</c:v>
                </c:pt>
                <c:pt idx="1017">
                  <c:v>38831</c:v>
                </c:pt>
                <c:pt idx="1018">
                  <c:v>38832</c:v>
                </c:pt>
                <c:pt idx="1019">
                  <c:v>38833</c:v>
                </c:pt>
                <c:pt idx="1020">
                  <c:v>38834</c:v>
                </c:pt>
                <c:pt idx="1021">
                  <c:v>38835</c:v>
                </c:pt>
                <c:pt idx="1022">
                  <c:v>38839</c:v>
                </c:pt>
                <c:pt idx="1023">
                  <c:v>38840</c:v>
                </c:pt>
                <c:pt idx="1024">
                  <c:v>38841</c:v>
                </c:pt>
                <c:pt idx="1025">
                  <c:v>38842</c:v>
                </c:pt>
                <c:pt idx="1026">
                  <c:v>38845</c:v>
                </c:pt>
                <c:pt idx="1027">
                  <c:v>38846</c:v>
                </c:pt>
                <c:pt idx="1028">
                  <c:v>38847</c:v>
                </c:pt>
                <c:pt idx="1029">
                  <c:v>38848</c:v>
                </c:pt>
                <c:pt idx="1030">
                  <c:v>38849</c:v>
                </c:pt>
                <c:pt idx="1031">
                  <c:v>38852</c:v>
                </c:pt>
                <c:pt idx="1032">
                  <c:v>38853</c:v>
                </c:pt>
                <c:pt idx="1033">
                  <c:v>38854</c:v>
                </c:pt>
                <c:pt idx="1034">
                  <c:v>38855</c:v>
                </c:pt>
                <c:pt idx="1035">
                  <c:v>38856</c:v>
                </c:pt>
                <c:pt idx="1036">
                  <c:v>38859</c:v>
                </c:pt>
                <c:pt idx="1037">
                  <c:v>38860</c:v>
                </c:pt>
                <c:pt idx="1038">
                  <c:v>38861</c:v>
                </c:pt>
                <c:pt idx="1039">
                  <c:v>38862</c:v>
                </c:pt>
                <c:pt idx="1040">
                  <c:v>38863</c:v>
                </c:pt>
                <c:pt idx="1041">
                  <c:v>38866</c:v>
                </c:pt>
                <c:pt idx="1042">
                  <c:v>38867</c:v>
                </c:pt>
                <c:pt idx="1043">
                  <c:v>38868</c:v>
                </c:pt>
                <c:pt idx="1044">
                  <c:v>38869</c:v>
                </c:pt>
                <c:pt idx="1045">
                  <c:v>38870</c:v>
                </c:pt>
                <c:pt idx="1046">
                  <c:v>38873</c:v>
                </c:pt>
                <c:pt idx="1047">
                  <c:v>38874</c:v>
                </c:pt>
                <c:pt idx="1048">
                  <c:v>38875</c:v>
                </c:pt>
                <c:pt idx="1049">
                  <c:v>38876</c:v>
                </c:pt>
                <c:pt idx="1050">
                  <c:v>38877</c:v>
                </c:pt>
                <c:pt idx="1051">
                  <c:v>38880</c:v>
                </c:pt>
                <c:pt idx="1052">
                  <c:v>38881</c:v>
                </c:pt>
                <c:pt idx="1053">
                  <c:v>38882</c:v>
                </c:pt>
                <c:pt idx="1054">
                  <c:v>38884</c:v>
                </c:pt>
                <c:pt idx="1055">
                  <c:v>38887</c:v>
                </c:pt>
                <c:pt idx="1056">
                  <c:v>38888</c:v>
                </c:pt>
                <c:pt idx="1057">
                  <c:v>38889</c:v>
                </c:pt>
                <c:pt idx="1058">
                  <c:v>38890</c:v>
                </c:pt>
                <c:pt idx="1059">
                  <c:v>38891</c:v>
                </c:pt>
                <c:pt idx="1060">
                  <c:v>38894</c:v>
                </c:pt>
                <c:pt idx="1061">
                  <c:v>38895</c:v>
                </c:pt>
                <c:pt idx="1062">
                  <c:v>38896</c:v>
                </c:pt>
                <c:pt idx="1063">
                  <c:v>38897</c:v>
                </c:pt>
                <c:pt idx="1064">
                  <c:v>38898</c:v>
                </c:pt>
                <c:pt idx="1065">
                  <c:v>38901</c:v>
                </c:pt>
                <c:pt idx="1066">
                  <c:v>38902</c:v>
                </c:pt>
                <c:pt idx="1067">
                  <c:v>38903</c:v>
                </c:pt>
                <c:pt idx="1068">
                  <c:v>38904</c:v>
                </c:pt>
                <c:pt idx="1069">
                  <c:v>38905</c:v>
                </c:pt>
                <c:pt idx="1070">
                  <c:v>38908</c:v>
                </c:pt>
                <c:pt idx="1071">
                  <c:v>38909</c:v>
                </c:pt>
                <c:pt idx="1072">
                  <c:v>38910</c:v>
                </c:pt>
                <c:pt idx="1073">
                  <c:v>38911</c:v>
                </c:pt>
                <c:pt idx="1074">
                  <c:v>38912</c:v>
                </c:pt>
                <c:pt idx="1075">
                  <c:v>38915</c:v>
                </c:pt>
                <c:pt idx="1076">
                  <c:v>38916</c:v>
                </c:pt>
                <c:pt idx="1077">
                  <c:v>38917</c:v>
                </c:pt>
                <c:pt idx="1078">
                  <c:v>38918</c:v>
                </c:pt>
                <c:pt idx="1079">
                  <c:v>38919</c:v>
                </c:pt>
                <c:pt idx="1080">
                  <c:v>38922</c:v>
                </c:pt>
                <c:pt idx="1081">
                  <c:v>38923</c:v>
                </c:pt>
                <c:pt idx="1082">
                  <c:v>38924</c:v>
                </c:pt>
                <c:pt idx="1083">
                  <c:v>38925</c:v>
                </c:pt>
                <c:pt idx="1084">
                  <c:v>38926</c:v>
                </c:pt>
                <c:pt idx="1085">
                  <c:v>38929</c:v>
                </c:pt>
                <c:pt idx="1086">
                  <c:v>38930</c:v>
                </c:pt>
                <c:pt idx="1087">
                  <c:v>38931</c:v>
                </c:pt>
                <c:pt idx="1088">
                  <c:v>38932</c:v>
                </c:pt>
                <c:pt idx="1089">
                  <c:v>38933</c:v>
                </c:pt>
                <c:pt idx="1090">
                  <c:v>38936</c:v>
                </c:pt>
                <c:pt idx="1091">
                  <c:v>38937</c:v>
                </c:pt>
                <c:pt idx="1092">
                  <c:v>38938</c:v>
                </c:pt>
                <c:pt idx="1093">
                  <c:v>38939</c:v>
                </c:pt>
                <c:pt idx="1094">
                  <c:v>38940</c:v>
                </c:pt>
                <c:pt idx="1095">
                  <c:v>38943</c:v>
                </c:pt>
                <c:pt idx="1096">
                  <c:v>38944</c:v>
                </c:pt>
                <c:pt idx="1097">
                  <c:v>38945</c:v>
                </c:pt>
                <c:pt idx="1098">
                  <c:v>38946</c:v>
                </c:pt>
                <c:pt idx="1099">
                  <c:v>38947</c:v>
                </c:pt>
                <c:pt idx="1100">
                  <c:v>38950</c:v>
                </c:pt>
                <c:pt idx="1101">
                  <c:v>38951</c:v>
                </c:pt>
                <c:pt idx="1102">
                  <c:v>38952</c:v>
                </c:pt>
                <c:pt idx="1103">
                  <c:v>38953</c:v>
                </c:pt>
                <c:pt idx="1104">
                  <c:v>38954</c:v>
                </c:pt>
                <c:pt idx="1105">
                  <c:v>38957</c:v>
                </c:pt>
                <c:pt idx="1106">
                  <c:v>38958</c:v>
                </c:pt>
                <c:pt idx="1107">
                  <c:v>38959</c:v>
                </c:pt>
                <c:pt idx="1108">
                  <c:v>38960</c:v>
                </c:pt>
                <c:pt idx="1109">
                  <c:v>38961</c:v>
                </c:pt>
                <c:pt idx="1110">
                  <c:v>38964</c:v>
                </c:pt>
                <c:pt idx="1111">
                  <c:v>38965</c:v>
                </c:pt>
                <c:pt idx="1112">
                  <c:v>38966</c:v>
                </c:pt>
                <c:pt idx="1113">
                  <c:v>38968</c:v>
                </c:pt>
                <c:pt idx="1114">
                  <c:v>38971</c:v>
                </c:pt>
                <c:pt idx="1115">
                  <c:v>38972</c:v>
                </c:pt>
                <c:pt idx="1116">
                  <c:v>38973</c:v>
                </c:pt>
                <c:pt idx="1117">
                  <c:v>38974</c:v>
                </c:pt>
                <c:pt idx="1118">
                  <c:v>38975</c:v>
                </c:pt>
                <c:pt idx="1119">
                  <c:v>38978</c:v>
                </c:pt>
                <c:pt idx="1120">
                  <c:v>38979</c:v>
                </c:pt>
                <c:pt idx="1121">
                  <c:v>38980</c:v>
                </c:pt>
                <c:pt idx="1122">
                  <c:v>38981</c:v>
                </c:pt>
                <c:pt idx="1123">
                  <c:v>38982</c:v>
                </c:pt>
                <c:pt idx="1124">
                  <c:v>38985</c:v>
                </c:pt>
                <c:pt idx="1125">
                  <c:v>38986</c:v>
                </c:pt>
                <c:pt idx="1126">
                  <c:v>38987</c:v>
                </c:pt>
                <c:pt idx="1127">
                  <c:v>38988</c:v>
                </c:pt>
                <c:pt idx="1128">
                  <c:v>38989</c:v>
                </c:pt>
                <c:pt idx="1129">
                  <c:v>38992</c:v>
                </c:pt>
                <c:pt idx="1130">
                  <c:v>38993</c:v>
                </c:pt>
                <c:pt idx="1131">
                  <c:v>38994</c:v>
                </c:pt>
                <c:pt idx="1132">
                  <c:v>38995</c:v>
                </c:pt>
                <c:pt idx="1133">
                  <c:v>38996</c:v>
                </c:pt>
                <c:pt idx="1134">
                  <c:v>38999</c:v>
                </c:pt>
                <c:pt idx="1135">
                  <c:v>39000</c:v>
                </c:pt>
                <c:pt idx="1136">
                  <c:v>39001</c:v>
                </c:pt>
                <c:pt idx="1137">
                  <c:v>39003</c:v>
                </c:pt>
                <c:pt idx="1138">
                  <c:v>39006</c:v>
                </c:pt>
                <c:pt idx="1139">
                  <c:v>39007</c:v>
                </c:pt>
                <c:pt idx="1140">
                  <c:v>39008</c:v>
                </c:pt>
                <c:pt idx="1141">
                  <c:v>39009</c:v>
                </c:pt>
                <c:pt idx="1142">
                  <c:v>39010</c:v>
                </c:pt>
                <c:pt idx="1143">
                  <c:v>39013</c:v>
                </c:pt>
                <c:pt idx="1144">
                  <c:v>39014</c:v>
                </c:pt>
                <c:pt idx="1145">
                  <c:v>39015</c:v>
                </c:pt>
                <c:pt idx="1146">
                  <c:v>39016</c:v>
                </c:pt>
                <c:pt idx="1147">
                  <c:v>39017</c:v>
                </c:pt>
                <c:pt idx="1148">
                  <c:v>39020</c:v>
                </c:pt>
                <c:pt idx="1149">
                  <c:v>39021</c:v>
                </c:pt>
                <c:pt idx="1150">
                  <c:v>39022</c:v>
                </c:pt>
                <c:pt idx="1151">
                  <c:v>39024</c:v>
                </c:pt>
                <c:pt idx="1152">
                  <c:v>39027</c:v>
                </c:pt>
                <c:pt idx="1153">
                  <c:v>39028</c:v>
                </c:pt>
                <c:pt idx="1154">
                  <c:v>39029</c:v>
                </c:pt>
                <c:pt idx="1155">
                  <c:v>39030</c:v>
                </c:pt>
                <c:pt idx="1156">
                  <c:v>39031</c:v>
                </c:pt>
                <c:pt idx="1157">
                  <c:v>39034</c:v>
                </c:pt>
                <c:pt idx="1158">
                  <c:v>39035</c:v>
                </c:pt>
                <c:pt idx="1159">
                  <c:v>39037</c:v>
                </c:pt>
                <c:pt idx="1160">
                  <c:v>39038</c:v>
                </c:pt>
                <c:pt idx="1161">
                  <c:v>39041</c:v>
                </c:pt>
                <c:pt idx="1162">
                  <c:v>39042</c:v>
                </c:pt>
                <c:pt idx="1163">
                  <c:v>39043</c:v>
                </c:pt>
                <c:pt idx="1164">
                  <c:v>39044</c:v>
                </c:pt>
                <c:pt idx="1165">
                  <c:v>39045</c:v>
                </c:pt>
                <c:pt idx="1166">
                  <c:v>39048</c:v>
                </c:pt>
                <c:pt idx="1167">
                  <c:v>39049</c:v>
                </c:pt>
                <c:pt idx="1168">
                  <c:v>39050</c:v>
                </c:pt>
                <c:pt idx="1169">
                  <c:v>39051</c:v>
                </c:pt>
                <c:pt idx="1170">
                  <c:v>39052</c:v>
                </c:pt>
                <c:pt idx="1171">
                  <c:v>39055</c:v>
                </c:pt>
                <c:pt idx="1172">
                  <c:v>39056</c:v>
                </c:pt>
                <c:pt idx="1173">
                  <c:v>39057</c:v>
                </c:pt>
                <c:pt idx="1174">
                  <c:v>39058</c:v>
                </c:pt>
                <c:pt idx="1175">
                  <c:v>39059</c:v>
                </c:pt>
                <c:pt idx="1176">
                  <c:v>39062</c:v>
                </c:pt>
                <c:pt idx="1177">
                  <c:v>39063</c:v>
                </c:pt>
                <c:pt idx="1178">
                  <c:v>39064</c:v>
                </c:pt>
                <c:pt idx="1179">
                  <c:v>39065</c:v>
                </c:pt>
                <c:pt idx="1180">
                  <c:v>39066</c:v>
                </c:pt>
                <c:pt idx="1181">
                  <c:v>39069</c:v>
                </c:pt>
                <c:pt idx="1182">
                  <c:v>39070</c:v>
                </c:pt>
                <c:pt idx="1183">
                  <c:v>39071</c:v>
                </c:pt>
                <c:pt idx="1184">
                  <c:v>39072</c:v>
                </c:pt>
                <c:pt idx="1185">
                  <c:v>39073</c:v>
                </c:pt>
                <c:pt idx="1186">
                  <c:v>39077</c:v>
                </c:pt>
                <c:pt idx="1187">
                  <c:v>39078</c:v>
                </c:pt>
                <c:pt idx="1188">
                  <c:v>39079</c:v>
                </c:pt>
                <c:pt idx="1189">
                  <c:v>39080</c:v>
                </c:pt>
                <c:pt idx="1190">
                  <c:v>39084</c:v>
                </c:pt>
                <c:pt idx="1191">
                  <c:v>39085</c:v>
                </c:pt>
                <c:pt idx="1192">
                  <c:v>39086</c:v>
                </c:pt>
                <c:pt idx="1193">
                  <c:v>39087</c:v>
                </c:pt>
                <c:pt idx="1194">
                  <c:v>39090</c:v>
                </c:pt>
                <c:pt idx="1195">
                  <c:v>39091</c:v>
                </c:pt>
                <c:pt idx="1196">
                  <c:v>39092</c:v>
                </c:pt>
                <c:pt idx="1197">
                  <c:v>39093</c:v>
                </c:pt>
                <c:pt idx="1198">
                  <c:v>39094</c:v>
                </c:pt>
                <c:pt idx="1199">
                  <c:v>39097</c:v>
                </c:pt>
                <c:pt idx="1200">
                  <c:v>39098</c:v>
                </c:pt>
                <c:pt idx="1201">
                  <c:v>39099</c:v>
                </c:pt>
                <c:pt idx="1202">
                  <c:v>39100</c:v>
                </c:pt>
                <c:pt idx="1203">
                  <c:v>39101</c:v>
                </c:pt>
                <c:pt idx="1204">
                  <c:v>39104</c:v>
                </c:pt>
                <c:pt idx="1205">
                  <c:v>39105</c:v>
                </c:pt>
                <c:pt idx="1206">
                  <c:v>39106</c:v>
                </c:pt>
                <c:pt idx="1207">
                  <c:v>39107</c:v>
                </c:pt>
                <c:pt idx="1208">
                  <c:v>39108</c:v>
                </c:pt>
                <c:pt idx="1209">
                  <c:v>39111</c:v>
                </c:pt>
                <c:pt idx="1210">
                  <c:v>39112</c:v>
                </c:pt>
                <c:pt idx="1211">
                  <c:v>39113</c:v>
                </c:pt>
                <c:pt idx="1212">
                  <c:v>39114</c:v>
                </c:pt>
                <c:pt idx="1213">
                  <c:v>39115</c:v>
                </c:pt>
                <c:pt idx="1214">
                  <c:v>39118</c:v>
                </c:pt>
                <c:pt idx="1215">
                  <c:v>39119</c:v>
                </c:pt>
                <c:pt idx="1216">
                  <c:v>39120</c:v>
                </c:pt>
                <c:pt idx="1217">
                  <c:v>39121</c:v>
                </c:pt>
                <c:pt idx="1218">
                  <c:v>39122</c:v>
                </c:pt>
                <c:pt idx="1219">
                  <c:v>39125</c:v>
                </c:pt>
                <c:pt idx="1220">
                  <c:v>39126</c:v>
                </c:pt>
                <c:pt idx="1221">
                  <c:v>39127</c:v>
                </c:pt>
                <c:pt idx="1222">
                  <c:v>39128</c:v>
                </c:pt>
                <c:pt idx="1223">
                  <c:v>39129</c:v>
                </c:pt>
                <c:pt idx="1224">
                  <c:v>39134</c:v>
                </c:pt>
                <c:pt idx="1225">
                  <c:v>39135</c:v>
                </c:pt>
                <c:pt idx="1226">
                  <c:v>39136</c:v>
                </c:pt>
                <c:pt idx="1227">
                  <c:v>39139</c:v>
                </c:pt>
                <c:pt idx="1228">
                  <c:v>39140</c:v>
                </c:pt>
                <c:pt idx="1229">
                  <c:v>39141</c:v>
                </c:pt>
                <c:pt idx="1230">
                  <c:v>39142</c:v>
                </c:pt>
                <c:pt idx="1231">
                  <c:v>39143</c:v>
                </c:pt>
                <c:pt idx="1232">
                  <c:v>39146</c:v>
                </c:pt>
                <c:pt idx="1233">
                  <c:v>39147</c:v>
                </c:pt>
                <c:pt idx="1234">
                  <c:v>39148</c:v>
                </c:pt>
                <c:pt idx="1235">
                  <c:v>39149</c:v>
                </c:pt>
                <c:pt idx="1236">
                  <c:v>39150</c:v>
                </c:pt>
                <c:pt idx="1237">
                  <c:v>39153</c:v>
                </c:pt>
                <c:pt idx="1238">
                  <c:v>39154</c:v>
                </c:pt>
                <c:pt idx="1239">
                  <c:v>39155</c:v>
                </c:pt>
                <c:pt idx="1240">
                  <c:v>39156</c:v>
                </c:pt>
                <c:pt idx="1241">
                  <c:v>39157</c:v>
                </c:pt>
                <c:pt idx="1242">
                  <c:v>39160</c:v>
                </c:pt>
                <c:pt idx="1243">
                  <c:v>39161</c:v>
                </c:pt>
                <c:pt idx="1244">
                  <c:v>39162</c:v>
                </c:pt>
                <c:pt idx="1245">
                  <c:v>39163</c:v>
                </c:pt>
                <c:pt idx="1246">
                  <c:v>39164</c:v>
                </c:pt>
                <c:pt idx="1247">
                  <c:v>39167</c:v>
                </c:pt>
                <c:pt idx="1248">
                  <c:v>39168</c:v>
                </c:pt>
                <c:pt idx="1249">
                  <c:v>39169</c:v>
                </c:pt>
                <c:pt idx="1250">
                  <c:v>39170</c:v>
                </c:pt>
                <c:pt idx="1251">
                  <c:v>39171</c:v>
                </c:pt>
                <c:pt idx="1252">
                  <c:v>39174</c:v>
                </c:pt>
                <c:pt idx="1253">
                  <c:v>39175</c:v>
                </c:pt>
                <c:pt idx="1254">
                  <c:v>39176</c:v>
                </c:pt>
                <c:pt idx="1255">
                  <c:v>39177</c:v>
                </c:pt>
                <c:pt idx="1256">
                  <c:v>39181</c:v>
                </c:pt>
                <c:pt idx="1257">
                  <c:v>39182</c:v>
                </c:pt>
                <c:pt idx="1258">
                  <c:v>39183</c:v>
                </c:pt>
                <c:pt idx="1259">
                  <c:v>39184</c:v>
                </c:pt>
                <c:pt idx="1260">
                  <c:v>39185</c:v>
                </c:pt>
                <c:pt idx="1261">
                  <c:v>39188</c:v>
                </c:pt>
                <c:pt idx="1262">
                  <c:v>39189</c:v>
                </c:pt>
                <c:pt idx="1263">
                  <c:v>39190</c:v>
                </c:pt>
                <c:pt idx="1264">
                  <c:v>39191</c:v>
                </c:pt>
                <c:pt idx="1265">
                  <c:v>39192</c:v>
                </c:pt>
                <c:pt idx="1266">
                  <c:v>39195</c:v>
                </c:pt>
                <c:pt idx="1267">
                  <c:v>39196</c:v>
                </c:pt>
                <c:pt idx="1268">
                  <c:v>39197</c:v>
                </c:pt>
                <c:pt idx="1269">
                  <c:v>39198</c:v>
                </c:pt>
                <c:pt idx="1270">
                  <c:v>39199</c:v>
                </c:pt>
                <c:pt idx="1271">
                  <c:v>39202</c:v>
                </c:pt>
                <c:pt idx="1272">
                  <c:v>39204</c:v>
                </c:pt>
                <c:pt idx="1273">
                  <c:v>39205</c:v>
                </c:pt>
                <c:pt idx="1274">
                  <c:v>39206</c:v>
                </c:pt>
                <c:pt idx="1275">
                  <c:v>39209</c:v>
                </c:pt>
                <c:pt idx="1276">
                  <c:v>39210</c:v>
                </c:pt>
                <c:pt idx="1277">
                  <c:v>39211</c:v>
                </c:pt>
                <c:pt idx="1278">
                  <c:v>39212</c:v>
                </c:pt>
                <c:pt idx="1279">
                  <c:v>39213</c:v>
                </c:pt>
                <c:pt idx="1280">
                  <c:v>39216</c:v>
                </c:pt>
                <c:pt idx="1281">
                  <c:v>39217</c:v>
                </c:pt>
                <c:pt idx="1282">
                  <c:v>39218</c:v>
                </c:pt>
                <c:pt idx="1283">
                  <c:v>39219</c:v>
                </c:pt>
                <c:pt idx="1284">
                  <c:v>39220</c:v>
                </c:pt>
                <c:pt idx="1285">
                  <c:v>39223</c:v>
                </c:pt>
                <c:pt idx="1286">
                  <c:v>39224</c:v>
                </c:pt>
                <c:pt idx="1287">
                  <c:v>39225</c:v>
                </c:pt>
                <c:pt idx="1288">
                  <c:v>39226</c:v>
                </c:pt>
                <c:pt idx="1289">
                  <c:v>39227</c:v>
                </c:pt>
                <c:pt idx="1290">
                  <c:v>39230</c:v>
                </c:pt>
                <c:pt idx="1291">
                  <c:v>39231</c:v>
                </c:pt>
                <c:pt idx="1292">
                  <c:v>39232</c:v>
                </c:pt>
                <c:pt idx="1293">
                  <c:v>39233</c:v>
                </c:pt>
                <c:pt idx="1294">
                  <c:v>39234</c:v>
                </c:pt>
                <c:pt idx="1295">
                  <c:v>39237</c:v>
                </c:pt>
                <c:pt idx="1296">
                  <c:v>39238</c:v>
                </c:pt>
                <c:pt idx="1297">
                  <c:v>39239</c:v>
                </c:pt>
                <c:pt idx="1298">
                  <c:v>39241</c:v>
                </c:pt>
                <c:pt idx="1299">
                  <c:v>39244</c:v>
                </c:pt>
                <c:pt idx="1300">
                  <c:v>39245</c:v>
                </c:pt>
                <c:pt idx="1301">
                  <c:v>39246</c:v>
                </c:pt>
                <c:pt idx="1302">
                  <c:v>39247</c:v>
                </c:pt>
                <c:pt idx="1303">
                  <c:v>39248</c:v>
                </c:pt>
                <c:pt idx="1304">
                  <c:v>39251</c:v>
                </c:pt>
                <c:pt idx="1305">
                  <c:v>39252</c:v>
                </c:pt>
                <c:pt idx="1306">
                  <c:v>39253</c:v>
                </c:pt>
                <c:pt idx="1307">
                  <c:v>39254</c:v>
                </c:pt>
                <c:pt idx="1308">
                  <c:v>39255</c:v>
                </c:pt>
                <c:pt idx="1309">
                  <c:v>39258</c:v>
                </c:pt>
                <c:pt idx="1310">
                  <c:v>39259</c:v>
                </c:pt>
                <c:pt idx="1311">
                  <c:v>39260</c:v>
                </c:pt>
                <c:pt idx="1312">
                  <c:v>39261</c:v>
                </c:pt>
                <c:pt idx="1313">
                  <c:v>39262</c:v>
                </c:pt>
                <c:pt idx="1314">
                  <c:v>39265</c:v>
                </c:pt>
                <c:pt idx="1315">
                  <c:v>39266</c:v>
                </c:pt>
                <c:pt idx="1316">
                  <c:v>39267</c:v>
                </c:pt>
                <c:pt idx="1317">
                  <c:v>39268</c:v>
                </c:pt>
                <c:pt idx="1318">
                  <c:v>39269</c:v>
                </c:pt>
                <c:pt idx="1319">
                  <c:v>39272</c:v>
                </c:pt>
                <c:pt idx="1320">
                  <c:v>39273</c:v>
                </c:pt>
                <c:pt idx="1321">
                  <c:v>39274</c:v>
                </c:pt>
                <c:pt idx="1322">
                  <c:v>39275</c:v>
                </c:pt>
                <c:pt idx="1323">
                  <c:v>39276</c:v>
                </c:pt>
                <c:pt idx="1324">
                  <c:v>39279</c:v>
                </c:pt>
                <c:pt idx="1325">
                  <c:v>39280</c:v>
                </c:pt>
                <c:pt idx="1326">
                  <c:v>39281</c:v>
                </c:pt>
                <c:pt idx="1327">
                  <c:v>39282</c:v>
                </c:pt>
                <c:pt idx="1328">
                  <c:v>39283</c:v>
                </c:pt>
                <c:pt idx="1329">
                  <c:v>39286</c:v>
                </c:pt>
                <c:pt idx="1330">
                  <c:v>39287</c:v>
                </c:pt>
                <c:pt idx="1331">
                  <c:v>39288</c:v>
                </c:pt>
                <c:pt idx="1332">
                  <c:v>39289</c:v>
                </c:pt>
                <c:pt idx="1333">
                  <c:v>39290</c:v>
                </c:pt>
                <c:pt idx="1334">
                  <c:v>39293</c:v>
                </c:pt>
                <c:pt idx="1335">
                  <c:v>39294</c:v>
                </c:pt>
                <c:pt idx="1336">
                  <c:v>39295</c:v>
                </c:pt>
                <c:pt idx="1337">
                  <c:v>39296</c:v>
                </c:pt>
                <c:pt idx="1338">
                  <c:v>39297</c:v>
                </c:pt>
                <c:pt idx="1339">
                  <c:v>39300</c:v>
                </c:pt>
                <c:pt idx="1340">
                  <c:v>39301</c:v>
                </c:pt>
                <c:pt idx="1341">
                  <c:v>39302</c:v>
                </c:pt>
                <c:pt idx="1342">
                  <c:v>39303</c:v>
                </c:pt>
                <c:pt idx="1343">
                  <c:v>39304</c:v>
                </c:pt>
                <c:pt idx="1344">
                  <c:v>39307</c:v>
                </c:pt>
                <c:pt idx="1345">
                  <c:v>39308</c:v>
                </c:pt>
                <c:pt idx="1346">
                  <c:v>39309</c:v>
                </c:pt>
                <c:pt idx="1347">
                  <c:v>39310</c:v>
                </c:pt>
                <c:pt idx="1348">
                  <c:v>39311</c:v>
                </c:pt>
                <c:pt idx="1349">
                  <c:v>39314</c:v>
                </c:pt>
                <c:pt idx="1350">
                  <c:v>39315</c:v>
                </c:pt>
                <c:pt idx="1351">
                  <c:v>39316</c:v>
                </c:pt>
                <c:pt idx="1352">
                  <c:v>39317</c:v>
                </c:pt>
                <c:pt idx="1353">
                  <c:v>39318</c:v>
                </c:pt>
                <c:pt idx="1354">
                  <c:v>39321</c:v>
                </c:pt>
                <c:pt idx="1355">
                  <c:v>39322</c:v>
                </c:pt>
                <c:pt idx="1356">
                  <c:v>39323</c:v>
                </c:pt>
                <c:pt idx="1357">
                  <c:v>39324</c:v>
                </c:pt>
                <c:pt idx="1358">
                  <c:v>39325</c:v>
                </c:pt>
                <c:pt idx="1359">
                  <c:v>39328</c:v>
                </c:pt>
                <c:pt idx="1360">
                  <c:v>39329</c:v>
                </c:pt>
                <c:pt idx="1361">
                  <c:v>39330</c:v>
                </c:pt>
                <c:pt idx="1362">
                  <c:v>39331</c:v>
                </c:pt>
                <c:pt idx="1363">
                  <c:v>39335</c:v>
                </c:pt>
                <c:pt idx="1364">
                  <c:v>39336</c:v>
                </c:pt>
                <c:pt idx="1365">
                  <c:v>39337</c:v>
                </c:pt>
                <c:pt idx="1366">
                  <c:v>39338</c:v>
                </c:pt>
                <c:pt idx="1367">
                  <c:v>39339</c:v>
                </c:pt>
                <c:pt idx="1368">
                  <c:v>39342</c:v>
                </c:pt>
                <c:pt idx="1369">
                  <c:v>39343</c:v>
                </c:pt>
                <c:pt idx="1370">
                  <c:v>39344</c:v>
                </c:pt>
                <c:pt idx="1371">
                  <c:v>39345</c:v>
                </c:pt>
                <c:pt idx="1372">
                  <c:v>39346</c:v>
                </c:pt>
                <c:pt idx="1373">
                  <c:v>39349</c:v>
                </c:pt>
                <c:pt idx="1374">
                  <c:v>39350</c:v>
                </c:pt>
                <c:pt idx="1375">
                  <c:v>39351</c:v>
                </c:pt>
                <c:pt idx="1376">
                  <c:v>39352</c:v>
                </c:pt>
                <c:pt idx="1377">
                  <c:v>39353</c:v>
                </c:pt>
                <c:pt idx="1378">
                  <c:v>39356</c:v>
                </c:pt>
                <c:pt idx="1379">
                  <c:v>39357</c:v>
                </c:pt>
                <c:pt idx="1380">
                  <c:v>39358</c:v>
                </c:pt>
                <c:pt idx="1381">
                  <c:v>39359</c:v>
                </c:pt>
                <c:pt idx="1382">
                  <c:v>39360</c:v>
                </c:pt>
                <c:pt idx="1383">
                  <c:v>39363</c:v>
                </c:pt>
                <c:pt idx="1384">
                  <c:v>39364</c:v>
                </c:pt>
                <c:pt idx="1385">
                  <c:v>39365</c:v>
                </c:pt>
                <c:pt idx="1386">
                  <c:v>39366</c:v>
                </c:pt>
                <c:pt idx="1387">
                  <c:v>39370</c:v>
                </c:pt>
                <c:pt idx="1388">
                  <c:v>39371</c:v>
                </c:pt>
                <c:pt idx="1389">
                  <c:v>39372</c:v>
                </c:pt>
                <c:pt idx="1390">
                  <c:v>39373</c:v>
                </c:pt>
                <c:pt idx="1391">
                  <c:v>39374</c:v>
                </c:pt>
                <c:pt idx="1392">
                  <c:v>39377</c:v>
                </c:pt>
                <c:pt idx="1393">
                  <c:v>39378</c:v>
                </c:pt>
                <c:pt idx="1394">
                  <c:v>39379</c:v>
                </c:pt>
                <c:pt idx="1395">
                  <c:v>39380</c:v>
                </c:pt>
                <c:pt idx="1396">
                  <c:v>39381</c:v>
                </c:pt>
                <c:pt idx="1397">
                  <c:v>39384</c:v>
                </c:pt>
                <c:pt idx="1398">
                  <c:v>39385</c:v>
                </c:pt>
                <c:pt idx="1399">
                  <c:v>39386</c:v>
                </c:pt>
                <c:pt idx="1400">
                  <c:v>39387</c:v>
                </c:pt>
                <c:pt idx="1401">
                  <c:v>39391</c:v>
                </c:pt>
                <c:pt idx="1402">
                  <c:v>39392</c:v>
                </c:pt>
                <c:pt idx="1403">
                  <c:v>39393</c:v>
                </c:pt>
                <c:pt idx="1404">
                  <c:v>39394</c:v>
                </c:pt>
                <c:pt idx="1405">
                  <c:v>39395</c:v>
                </c:pt>
                <c:pt idx="1406">
                  <c:v>39398</c:v>
                </c:pt>
                <c:pt idx="1407">
                  <c:v>39399</c:v>
                </c:pt>
                <c:pt idx="1408">
                  <c:v>39400</c:v>
                </c:pt>
                <c:pt idx="1409">
                  <c:v>39402</c:v>
                </c:pt>
                <c:pt idx="1410">
                  <c:v>39405</c:v>
                </c:pt>
                <c:pt idx="1411">
                  <c:v>39406</c:v>
                </c:pt>
                <c:pt idx="1412">
                  <c:v>39407</c:v>
                </c:pt>
                <c:pt idx="1413">
                  <c:v>39408</c:v>
                </c:pt>
                <c:pt idx="1414">
                  <c:v>39409</c:v>
                </c:pt>
                <c:pt idx="1415">
                  <c:v>39412</c:v>
                </c:pt>
                <c:pt idx="1416">
                  <c:v>39413</c:v>
                </c:pt>
                <c:pt idx="1417">
                  <c:v>39414</c:v>
                </c:pt>
                <c:pt idx="1418">
                  <c:v>39415</c:v>
                </c:pt>
                <c:pt idx="1419">
                  <c:v>39416</c:v>
                </c:pt>
                <c:pt idx="1420">
                  <c:v>39419</c:v>
                </c:pt>
                <c:pt idx="1421">
                  <c:v>39420</c:v>
                </c:pt>
                <c:pt idx="1422">
                  <c:v>39421</c:v>
                </c:pt>
                <c:pt idx="1423">
                  <c:v>39422</c:v>
                </c:pt>
                <c:pt idx="1424">
                  <c:v>39423</c:v>
                </c:pt>
                <c:pt idx="1425">
                  <c:v>39426</c:v>
                </c:pt>
                <c:pt idx="1426">
                  <c:v>39427</c:v>
                </c:pt>
                <c:pt idx="1427">
                  <c:v>39428</c:v>
                </c:pt>
                <c:pt idx="1428">
                  <c:v>39429</c:v>
                </c:pt>
                <c:pt idx="1429">
                  <c:v>39430</c:v>
                </c:pt>
                <c:pt idx="1430">
                  <c:v>39433</c:v>
                </c:pt>
                <c:pt idx="1431">
                  <c:v>39434</c:v>
                </c:pt>
                <c:pt idx="1432">
                  <c:v>39435</c:v>
                </c:pt>
                <c:pt idx="1433">
                  <c:v>39436</c:v>
                </c:pt>
                <c:pt idx="1434">
                  <c:v>39437</c:v>
                </c:pt>
                <c:pt idx="1435">
                  <c:v>39440</c:v>
                </c:pt>
                <c:pt idx="1436">
                  <c:v>39442</c:v>
                </c:pt>
                <c:pt idx="1437">
                  <c:v>39443</c:v>
                </c:pt>
                <c:pt idx="1438">
                  <c:v>39444</c:v>
                </c:pt>
                <c:pt idx="1439">
                  <c:v>39447</c:v>
                </c:pt>
                <c:pt idx="1440">
                  <c:v>39449</c:v>
                </c:pt>
                <c:pt idx="1441">
                  <c:v>39450</c:v>
                </c:pt>
                <c:pt idx="1442">
                  <c:v>39451</c:v>
                </c:pt>
                <c:pt idx="1443">
                  <c:v>39454</c:v>
                </c:pt>
                <c:pt idx="1444">
                  <c:v>39455</c:v>
                </c:pt>
                <c:pt idx="1445">
                  <c:v>39456</c:v>
                </c:pt>
                <c:pt idx="1446">
                  <c:v>39457</c:v>
                </c:pt>
                <c:pt idx="1447">
                  <c:v>39458</c:v>
                </c:pt>
                <c:pt idx="1448">
                  <c:v>39461</c:v>
                </c:pt>
                <c:pt idx="1449">
                  <c:v>39462</c:v>
                </c:pt>
                <c:pt idx="1450">
                  <c:v>39463</c:v>
                </c:pt>
                <c:pt idx="1451">
                  <c:v>39464</c:v>
                </c:pt>
                <c:pt idx="1452">
                  <c:v>39465</c:v>
                </c:pt>
                <c:pt idx="1453">
                  <c:v>39468</c:v>
                </c:pt>
                <c:pt idx="1454">
                  <c:v>39469</c:v>
                </c:pt>
                <c:pt idx="1455">
                  <c:v>39470</c:v>
                </c:pt>
                <c:pt idx="1456">
                  <c:v>39471</c:v>
                </c:pt>
                <c:pt idx="1457">
                  <c:v>39472</c:v>
                </c:pt>
                <c:pt idx="1458">
                  <c:v>39475</c:v>
                </c:pt>
                <c:pt idx="1459">
                  <c:v>39476</c:v>
                </c:pt>
                <c:pt idx="1460">
                  <c:v>39477</c:v>
                </c:pt>
                <c:pt idx="1461">
                  <c:v>39478</c:v>
                </c:pt>
                <c:pt idx="1462">
                  <c:v>39479</c:v>
                </c:pt>
                <c:pt idx="1463">
                  <c:v>39484</c:v>
                </c:pt>
                <c:pt idx="1464">
                  <c:v>39485</c:v>
                </c:pt>
                <c:pt idx="1465">
                  <c:v>39486</c:v>
                </c:pt>
                <c:pt idx="1466">
                  <c:v>39489</c:v>
                </c:pt>
                <c:pt idx="1467">
                  <c:v>39490</c:v>
                </c:pt>
                <c:pt idx="1468">
                  <c:v>39491</c:v>
                </c:pt>
                <c:pt idx="1469">
                  <c:v>39492</c:v>
                </c:pt>
                <c:pt idx="1470">
                  <c:v>39493</c:v>
                </c:pt>
                <c:pt idx="1471">
                  <c:v>39496</c:v>
                </c:pt>
                <c:pt idx="1472">
                  <c:v>39497</c:v>
                </c:pt>
                <c:pt idx="1473">
                  <c:v>39498</c:v>
                </c:pt>
                <c:pt idx="1474">
                  <c:v>39499</c:v>
                </c:pt>
                <c:pt idx="1475">
                  <c:v>39500</c:v>
                </c:pt>
                <c:pt idx="1476">
                  <c:v>39503</c:v>
                </c:pt>
                <c:pt idx="1477">
                  <c:v>39504</c:v>
                </c:pt>
                <c:pt idx="1478">
                  <c:v>39505</c:v>
                </c:pt>
                <c:pt idx="1479">
                  <c:v>39506</c:v>
                </c:pt>
                <c:pt idx="1480">
                  <c:v>39507</c:v>
                </c:pt>
                <c:pt idx="1481">
                  <c:v>39510</c:v>
                </c:pt>
                <c:pt idx="1482">
                  <c:v>39511</c:v>
                </c:pt>
                <c:pt idx="1483">
                  <c:v>39512</c:v>
                </c:pt>
                <c:pt idx="1484">
                  <c:v>39513</c:v>
                </c:pt>
                <c:pt idx="1485">
                  <c:v>39514</c:v>
                </c:pt>
                <c:pt idx="1486">
                  <c:v>39517</c:v>
                </c:pt>
                <c:pt idx="1487">
                  <c:v>39518</c:v>
                </c:pt>
                <c:pt idx="1488">
                  <c:v>39519</c:v>
                </c:pt>
                <c:pt idx="1489">
                  <c:v>39520</c:v>
                </c:pt>
                <c:pt idx="1490">
                  <c:v>39521</c:v>
                </c:pt>
                <c:pt idx="1491">
                  <c:v>39524</c:v>
                </c:pt>
                <c:pt idx="1492">
                  <c:v>39525</c:v>
                </c:pt>
                <c:pt idx="1493">
                  <c:v>39526</c:v>
                </c:pt>
                <c:pt idx="1494">
                  <c:v>39527</c:v>
                </c:pt>
                <c:pt idx="1495">
                  <c:v>39531</c:v>
                </c:pt>
                <c:pt idx="1496">
                  <c:v>39532</c:v>
                </c:pt>
                <c:pt idx="1497">
                  <c:v>39533</c:v>
                </c:pt>
                <c:pt idx="1498">
                  <c:v>39534</c:v>
                </c:pt>
                <c:pt idx="1499">
                  <c:v>39535</c:v>
                </c:pt>
                <c:pt idx="1500">
                  <c:v>39538</c:v>
                </c:pt>
                <c:pt idx="1501">
                  <c:v>39539</c:v>
                </c:pt>
                <c:pt idx="1502">
                  <c:v>39540</c:v>
                </c:pt>
                <c:pt idx="1503">
                  <c:v>39541</c:v>
                </c:pt>
                <c:pt idx="1504">
                  <c:v>39542</c:v>
                </c:pt>
                <c:pt idx="1505">
                  <c:v>39545</c:v>
                </c:pt>
                <c:pt idx="1506">
                  <c:v>39546</c:v>
                </c:pt>
                <c:pt idx="1507">
                  <c:v>39547</c:v>
                </c:pt>
                <c:pt idx="1508">
                  <c:v>39548</c:v>
                </c:pt>
                <c:pt idx="1509">
                  <c:v>39549</c:v>
                </c:pt>
                <c:pt idx="1510">
                  <c:v>39552</c:v>
                </c:pt>
                <c:pt idx="1511">
                  <c:v>39553</c:v>
                </c:pt>
                <c:pt idx="1512">
                  <c:v>39554</c:v>
                </c:pt>
                <c:pt idx="1513">
                  <c:v>39555</c:v>
                </c:pt>
                <c:pt idx="1514">
                  <c:v>39556</c:v>
                </c:pt>
                <c:pt idx="1515">
                  <c:v>39560</c:v>
                </c:pt>
                <c:pt idx="1516">
                  <c:v>39561</c:v>
                </c:pt>
                <c:pt idx="1517">
                  <c:v>39562</c:v>
                </c:pt>
                <c:pt idx="1518">
                  <c:v>39563</c:v>
                </c:pt>
                <c:pt idx="1519">
                  <c:v>39566</c:v>
                </c:pt>
                <c:pt idx="1520">
                  <c:v>39567</c:v>
                </c:pt>
                <c:pt idx="1521">
                  <c:v>39568</c:v>
                </c:pt>
                <c:pt idx="1522">
                  <c:v>39570</c:v>
                </c:pt>
                <c:pt idx="1523">
                  <c:v>39573</c:v>
                </c:pt>
                <c:pt idx="1524">
                  <c:v>39574</c:v>
                </c:pt>
                <c:pt idx="1525">
                  <c:v>39575</c:v>
                </c:pt>
                <c:pt idx="1526">
                  <c:v>39576</c:v>
                </c:pt>
                <c:pt idx="1527">
                  <c:v>39577</c:v>
                </c:pt>
                <c:pt idx="1528">
                  <c:v>39580</c:v>
                </c:pt>
                <c:pt idx="1529">
                  <c:v>39581</c:v>
                </c:pt>
                <c:pt idx="1530">
                  <c:v>39582</c:v>
                </c:pt>
                <c:pt idx="1531">
                  <c:v>39583</c:v>
                </c:pt>
                <c:pt idx="1532">
                  <c:v>39584</c:v>
                </c:pt>
                <c:pt idx="1533">
                  <c:v>39587</c:v>
                </c:pt>
                <c:pt idx="1534">
                  <c:v>39588</c:v>
                </c:pt>
                <c:pt idx="1535">
                  <c:v>39589</c:v>
                </c:pt>
                <c:pt idx="1536">
                  <c:v>39591</c:v>
                </c:pt>
                <c:pt idx="1537">
                  <c:v>39594</c:v>
                </c:pt>
                <c:pt idx="1538">
                  <c:v>39595</c:v>
                </c:pt>
                <c:pt idx="1539">
                  <c:v>39596</c:v>
                </c:pt>
                <c:pt idx="1540">
                  <c:v>39597</c:v>
                </c:pt>
                <c:pt idx="1541">
                  <c:v>39598</c:v>
                </c:pt>
                <c:pt idx="1542">
                  <c:v>39601</c:v>
                </c:pt>
                <c:pt idx="1543">
                  <c:v>39602</c:v>
                </c:pt>
                <c:pt idx="1544">
                  <c:v>39603</c:v>
                </c:pt>
                <c:pt idx="1545">
                  <c:v>39604</c:v>
                </c:pt>
                <c:pt idx="1546">
                  <c:v>39605</c:v>
                </c:pt>
                <c:pt idx="1547">
                  <c:v>39608</c:v>
                </c:pt>
                <c:pt idx="1548">
                  <c:v>39609</c:v>
                </c:pt>
                <c:pt idx="1549">
                  <c:v>39610</c:v>
                </c:pt>
                <c:pt idx="1550">
                  <c:v>39611</c:v>
                </c:pt>
                <c:pt idx="1551">
                  <c:v>39612</c:v>
                </c:pt>
                <c:pt idx="1552">
                  <c:v>39615</c:v>
                </c:pt>
                <c:pt idx="1553">
                  <c:v>39616</c:v>
                </c:pt>
                <c:pt idx="1554">
                  <c:v>39617</c:v>
                </c:pt>
                <c:pt idx="1555">
                  <c:v>39618</c:v>
                </c:pt>
                <c:pt idx="1556">
                  <c:v>39619</c:v>
                </c:pt>
                <c:pt idx="1557">
                  <c:v>39622</c:v>
                </c:pt>
                <c:pt idx="1558">
                  <c:v>39623</c:v>
                </c:pt>
                <c:pt idx="1559">
                  <c:v>39624</c:v>
                </c:pt>
                <c:pt idx="1560">
                  <c:v>39625</c:v>
                </c:pt>
                <c:pt idx="1561">
                  <c:v>39626</c:v>
                </c:pt>
                <c:pt idx="1562">
                  <c:v>39629</c:v>
                </c:pt>
                <c:pt idx="1563">
                  <c:v>39630</c:v>
                </c:pt>
                <c:pt idx="1564">
                  <c:v>39631</c:v>
                </c:pt>
                <c:pt idx="1565">
                  <c:v>39632</c:v>
                </c:pt>
                <c:pt idx="1566">
                  <c:v>39633</c:v>
                </c:pt>
                <c:pt idx="1567">
                  <c:v>39636</c:v>
                </c:pt>
                <c:pt idx="1568">
                  <c:v>39637</c:v>
                </c:pt>
                <c:pt idx="1569">
                  <c:v>39638</c:v>
                </c:pt>
                <c:pt idx="1570">
                  <c:v>39639</c:v>
                </c:pt>
                <c:pt idx="1571">
                  <c:v>39640</c:v>
                </c:pt>
                <c:pt idx="1572">
                  <c:v>39643</c:v>
                </c:pt>
                <c:pt idx="1573">
                  <c:v>39644</c:v>
                </c:pt>
                <c:pt idx="1574">
                  <c:v>39645</c:v>
                </c:pt>
                <c:pt idx="1575">
                  <c:v>39646</c:v>
                </c:pt>
                <c:pt idx="1576">
                  <c:v>39647</c:v>
                </c:pt>
                <c:pt idx="1577">
                  <c:v>39650</c:v>
                </c:pt>
                <c:pt idx="1578">
                  <c:v>39651</c:v>
                </c:pt>
                <c:pt idx="1579">
                  <c:v>39652</c:v>
                </c:pt>
                <c:pt idx="1580">
                  <c:v>39653</c:v>
                </c:pt>
                <c:pt idx="1581">
                  <c:v>39654</c:v>
                </c:pt>
                <c:pt idx="1582">
                  <c:v>39657</c:v>
                </c:pt>
                <c:pt idx="1583">
                  <c:v>39658</c:v>
                </c:pt>
                <c:pt idx="1584">
                  <c:v>39659</c:v>
                </c:pt>
                <c:pt idx="1585">
                  <c:v>39660</c:v>
                </c:pt>
                <c:pt idx="1586">
                  <c:v>39661</c:v>
                </c:pt>
                <c:pt idx="1587">
                  <c:v>39664</c:v>
                </c:pt>
                <c:pt idx="1588">
                  <c:v>39665</c:v>
                </c:pt>
                <c:pt idx="1589">
                  <c:v>39666</c:v>
                </c:pt>
                <c:pt idx="1590">
                  <c:v>39667</c:v>
                </c:pt>
                <c:pt idx="1591">
                  <c:v>39668</c:v>
                </c:pt>
                <c:pt idx="1592">
                  <c:v>39671</c:v>
                </c:pt>
                <c:pt idx="1593">
                  <c:v>39672</c:v>
                </c:pt>
                <c:pt idx="1594">
                  <c:v>39673</c:v>
                </c:pt>
                <c:pt idx="1595">
                  <c:v>39674</c:v>
                </c:pt>
                <c:pt idx="1596">
                  <c:v>39675</c:v>
                </c:pt>
                <c:pt idx="1597">
                  <c:v>39678</c:v>
                </c:pt>
                <c:pt idx="1598">
                  <c:v>39679</c:v>
                </c:pt>
                <c:pt idx="1599">
                  <c:v>39680</c:v>
                </c:pt>
                <c:pt idx="1600">
                  <c:v>39681</c:v>
                </c:pt>
                <c:pt idx="1601">
                  <c:v>39682</c:v>
                </c:pt>
                <c:pt idx="1602">
                  <c:v>39685</c:v>
                </c:pt>
                <c:pt idx="1603">
                  <c:v>39686</c:v>
                </c:pt>
                <c:pt idx="1604">
                  <c:v>39687</c:v>
                </c:pt>
                <c:pt idx="1605">
                  <c:v>39688</c:v>
                </c:pt>
                <c:pt idx="1606">
                  <c:v>39689</c:v>
                </c:pt>
                <c:pt idx="1607">
                  <c:v>39692</c:v>
                </c:pt>
                <c:pt idx="1608">
                  <c:v>39693</c:v>
                </c:pt>
                <c:pt idx="1609">
                  <c:v>39694</c:v>
                </c:pt>
                <c:pt idx="1610">
                  <c:v>39695</c:v>
                </c:pt>
                <c:pt idx="1611">
                  <c:v>39696</c:v>
                </c:pt>
                <c:pt idx="1612">
                  <c:v>39699</c:v>
                </c:pt>
                <c:pt idx="1613">
                  <c:v>39700</c:v>
                </c:pt>
                <c:pt idx="1614">
                  <c:v>39701</c:v>
                </c:pt>
                <c:pt idx="1615">
                  <c:v>39702</c:v>
                </c:pt>
                <c:pt idx="1616">
                  <c:v>39703</c:v>
                </c:pt>
                <c:pt idx="1617">
                  <c:v>39706</c:v>
                </c:pt>
                <c:pt idx="1618">
                  <c:v>39707</c:v>
                </c:pt>
                <c:pt idx="1619">
                  <c:v>39708</c:v>
                </c:pt>
                <c:pt idx="1620">
                  <c:v>39709</c:v>
                </c:pt>
                <c:pt idx="1621">
                  <c:v>39710</c:v>
                </c:pt>
                <c:pt idx="1622">
                  <c:v>39713</c:v>
                </c:pt>
                <c:pt idx="1623">
                  <c:v>39714</c:v>
                </c:pt>
                <c:pt idx="1624">
                  <c:v>39715</c:v>
                </c:pt>
                <c:pt idx="1625">
                  <c:v>39716</c:v>
                </c:pt>
                <c:pt idx="1626">
                  <c:v>39717</c:v>
                </c:pt>
                <c:pt idx="1627">
                  <c:v>39720</c:v>
                </c:pt>
                <c:pt idx="1628">
                  <c:v>39721</c:v>
                </c:pt>
                <c:pt idx="1629">
                  <c:v>39722</c:v>
                </c:pt>
                <c:pt idx="1630">
                  <c:v>39723</c:v>
                </c:pt>
                <c:pt idx="1631">
                  <c:v>39724</c:v>
                </c:pt>
                <c:pt idx="1632">
                  <c:v>39727</c:v>
                </c:pt>
                <c:pt idx="1633">
                  <c:v>39728</c:v>
                </c:pt>
                <c:pt idx="1634">
                  <c:v>39729</c:v>
                </c:pt>
                <c:pt idx="1635">
                  <c:v>39730</c:v>
                </c:pt>
                <c:pt idx="1636">
                  <c:v>39731</c:v>
                </c:pt>
                <c:pt idx="1637">
                  <c:v>39734</c:v>
                </c:pt>
                <c:pt idx="1638">
                  <c:v>39735</c:v>
                </c:pt>
                <c:pt idx="1639">
                  <c:v>39736</c:v>
                </c:pt>
                <c:pt idx="1640">
                  <c:v>39737</c:v>
                </c:pt>
                <c:pt idx="1641">
                  <c:v>39738</c:v>
                </c:pt>
                <c:pt idx="1642">
                  <c:v>39741</c:v>
                </c:pt>
                <c:pt idx="1643">
                  <c:v>39742</c:v>
                </c:pt>
                <c:pt idx="1644">
                  <c:v>39743</c:v>
                </c:pt>
                <c:pt idx="1645">
                  <c:v>39744</c:v>
                </c:pt>
                <c:pt idx="1646">
                  <c:v>39745</c:v>
                </c:pt>
                <c:pt idx="1647">
                  <c:v>39748</c:v>
                </c:pt>
                <c:pt idx="1648">
                  <c:v>39749</c:v>
                </c:pt>
                <c:pt idx="1649">
                  <c:v>39750</c:v>
                </c:pt>
                <c:pt idx="1650">
                  <c:v>39751</c:v>
                </c:pt>
                <c:pt idx="1651">
                  <c:v>39752</c:v>
                </c:pt>
                <c:pt idx="1652">
                  <c:v>39755</c:v>
                </c:pt>
                <c:pt idx="1653">
                  <c:v>39756</c:v>
                </c:pt>
                <c:pt idx="1654">
                  <c:v>39757</c:v>
                </c:pt>
                <c:pt idx="1655">
                  <c:v>39758</c:v>
                </c:pt>
                <c:pt idx="1656">
                  <c:v>39759</c:v>
                </c:pt>
                <c:pt idx="1657">
                  <c:v>39762</c:v>
                </c:pt>
                <c:pt idx="1658">
                  <c:v>39763</c:v>
                </c:pt>
                <c:pt idx="1659">
                  <c:v>39764</c:v>
                </c:pt>
                <c:pt idx="1660">
                  <c:v>39765</c:v>
                </c:pt>
                <c:pt idx="1661">
                  <c:v>39766</c:v>
                </c:pt>
                <c:pt idx="1662">
                  <c:v>39769</c:v>
                </c:pt>
                <c:pt idx="1663">
                  <c:v>39770</c:v>
                </c:pt>
                <c:pt idx="1664">
                  <c:v>39771</c:v>
                </c:pt>
                <c:pt idx="1665">
                  <c:v>39772</c:v>
                </c:pt>
                <c:pt idx="1666">
                  <c:v>39773</c:v>
                </c:pt>
                <c:pt idx="1667">
                  <c:v>39776</c:v>
                </c:pt>
                <c:pt idx="1668">
                  <c:v>39777</c:v>
                </c:pt>
                <c:pt idx="1669">
                  <c:v>39778</c:v>
                </c:pt>
                <c:pt idx="1670">
                  <c:v>39779</c:v>
                </c:pt>
                <c:pt idx="1671">
                  <c:v>39780</c:v>
                </c:pt>
                <c:pt idx="1672">
                  <c:v>39783</c:v>
                </c:pt>
                <c:pt idx="1673">
                  <c:v>39784</c:v>
                </c:pt>
                <c:pt idx="1674">
                  <c:v>39785</c:v>
                </c:pt>
                <c:pt idx="1675">
                  <c:v>39786</c:v>
                </c:pt>
                <c:pt idx="1676">
                  <c:v>39787</c:v>
                </c:pt>
                <c:pt idx="1677">
                  <c:v>39790</c:v>
                </c:pt>
                <c:pt idx="1678">
                  <c:v>39791</c:v>
                </c:pt>
                <c:pt idx="1679">
                  <c:v>39792</c:v>
                </c:pt>
                <c:pt idx="1680">
                  <c:v>39793</c:v>
                </c:pt>
                <c:pt idx="1681">
                  <c:v>39794</c:v>
                </c:pt>
                <c:pt idx="1682">
                  <c:v>39797</c:v>
                </c:pt>
                <c:pt idx="1683">
                  <c:v>39798</c:v>
                </c:pt>
                <c:pt idx="1684">
                  <c:v>39799</c:v>
                </c:pt>
                <c:pt idx="1685">
                  <c:v>39800</c:v>
                </c:pt>
                <c:pt idx="1686">
                  <c:v>39801</c:v>
                </c:pt>
                <c:pt idx="1687">
                  <c:v>39804</c:v>
                </c:pt>
                <c:pt idx="1688">
                  <c:v>39805</c:v>
                </c:pt>
                <c:pt idx="1689">
                  <c:v>39806</c:v>
                </c:pt>
                <c:pt idx="1690">
                  <c:v>39808</c:v>
                </c:pt>
                <c:pt idx="1691">
                  <c:v>39811</c:v>
                </c:pt>
                <c:pt idx="1692">
                  <c:v>39812</c:v>
                </c:pt>
                <c:pt idx="1693">
                  <c:v>39813</c:v>
                </c:pt>
                <c:pt idx="1694">
                  <c:v>39815</c:v>
                </c:pt>
                <c:pt idx="1695">
                  <c:v>39818</c:v>
                </c:pt>
                <c:pt idx="1696">
                  <c:v>39819</c:v>
                </c:pt>
                <c:pt idx="1697">
                  <c:v>39820</c:v>
                </c:pt>
                <c:pt idx="1698">
                  <c:v>39821</c:v>
                </c:pt>
                <c:pt idx="1699">
                  <c:v>39822</c:v>
                </c:pt>
                <c:pt idx="1700">
                  <c:v>39825</c:v>
                </c:pt>
                <c:pt idx="1701">
                  <c:v>39826</c:v>
                </c:pt>
                <c:pt idx="1702">
                  <c:v>39827</c:v>
                </c:pt>
                <c:pt idx="1703">
                  <c:v>39828</c:v>
                </c:pt>
                <c:pt idx="1704">
                  <c:v>39829</c:v>
                </c:pt>
                <c:pt idx="1705">
                  <c:v>39832</c:v>
                </c:pt>
                <c:pt idx="1706">
                  <c:v>39833</c:v>
                </c:pt>
                <c:pt idx="1707">
                  <c:v>39834</c:v>
                </c:pt>
                <c:pt idx="1708">
                  <c:v>39835</c:v>
                </c:pt>
                <c:pt idx="1709">
                  <c:v>39836</c:v>
                </c:pt>
                <c:pt idx="1710">
                  <c:v>39839</c:v>
                </c:pt>
                <c:pt idx="1711">
                  <c:v>39840</c:v>
                </c:pt>
                <c:pt idx="1712">
                  <c:v>39841</c:v>
                </c:pt>
                <c:pt idx="1713">
                  <c:v>39842</c:v>
                </c:pt>
                <c:pt idx="1714">
                  <c:v>39843</c:v>
                </c:pt>
                <c:pt idx="1715">
                  <c:v>39846</c:v>
                </c:pt>
                <c:pt idx="1716">
                  <c:v>39847</c:v>
                </c:pt>
                <c:pt idx="1717">
                  <c:v>39848</c:v>
                </c:pt>
                <c:pt idx="1718">
                  <c:v>39849</c:v>
                </c:pt>
                <c:pt idx="1719">
                  <c:v>39850</c:v>
                </c:pt>
                <c:pt idx="1720">
                  <c:v>39853</c:v>
                </c:pt>
                <c:pt idx="1721">
                  <c:v>39854</c:v>
                </c:pt>
                <c:pt idx="1722">
                  <c:v>39855</c:v>
                </c:pt>
                <c:pt idx="1723">
                  <c:v>39856</c:v>
                </c:pt>
                <c:pt idx="1724">
                  <c:v>39857</c:v>
                </c:pt>
                <c:pt idx="1725">
                  <c:v>39860</c:v>
                </c:pt>
                <c:pt idx="1726">
                  <c:v>39861</c:v>
                </c:pt>
                <c:pt idx="1727">
                  <c:v>39862</c:v>
                </c:pt>
                <c:pt idx="1728">
                  <c:v>39863</c:v>
                </c:pt>
                <c:pt idx="1729">
                  <c:v>39864</c:v>
                </c:pt>
                <c:pt idx="1730">
                  <c:v>39869</c:v>
                </c:pt>
                <c:pt idx="1731">
                  <c:v>39870</c:v>
                </c:pt>
                <c:pt idx="1732">
                  <c:v>39871</c:v>
                </c:pt>
                <c:pt idx="1733">
                  <c:v>39874</c:v>
                </c:pt>
                <c:pt idx="1734">
                  <c:v>39875</c:v>
                </c:pt>
                <c:pt idx="1735">
                  <c:v>39876</c:v>
                </c:pt>
                <c:pt idx="1736">
                  <c:v>39877</c:v>
                </c:pt>
                <c:pt idx="1737">
                  <c:v>39878</c:v>
                </c:pt>
                <c:pt idx="1738">
                  <c:v>39881</c:v>
                </c:pt>
                <c:pt idx="1739">
                  <c:v>39882</c:v>
                </c:pt>
                <c:pt idx="1740">
                  <c:v>39883</c:v>
                </c:pt>
                <c:pt idx="1741">
                  <c:v>39884</c:v>
                </c:pt>
                <c:pt idx="1742">
                  <c:v>39885</c:v>
                </c:pt>
                <c:pt idx="1743">
                  <c:v>39888</c:v>
                </c:pt>
                <c:pt idx="1744">
                  <c:v>39889</c:v>
                </c:pt>
                <c:pt idx="1745">
                  <c:v>39890</c:v>
                </c:pt>
                <c:pt idx="1746">
                  <c:v>39891</c:v>
                </c:pt>
                <c:pt idx="1747">
                  <c:v>39892</c:v>
                </c:pt>
                <c:pt idx="1748">
                  <c:v>39895</c:v>
                </c:pt>
                <c:pt idx="1749">
                  <c:v>39896</c:v>
                </c:pt>
                <c:pt idx="1750">
                  <c:v>39897</c:v>
                </c:pt>
                <c:pt idx="1751">
                  <c:v>39898</c:v>
                </c:pt>
                <c:pt idx="1752">
                  <c:v>39899</c:v>
                </c:pt>
                <c:pt idx="1753">
                  <c:v>39902</c:v>
                </c:pt>
                <c:pt idx="1754">
                  <c:v>39903</c:v>
                </c:pt>
                <c:pt idx="1755">
                  <c:v>39904</c:v>
                </c:pt>
                <c:pt idx="1756">
                  <c:v>39905</c:v>
                </c:pt>
                <c:pt idx="1757">
                  <c:v>39906</c:v>
                </c:pt>
                <c:pt idx="1758">
                  <c:v>39909</c:v>
                </c:pt>
                <c:pt idx="1759">
                  <c:v>39910</c:v>
                </c:pt>
                <c:pt idx="1760">
                  <c:v>39911</c:v>
                </c:pt>
                <c:pt idx="1761">
                  <c:v>39912</c:v>
                </c:pt>
                <c:pt idx="1762">
                  <c:v>39916</c:v>
                </c:pt>
                <c:pt idx="1763">
                  <c:v>39917</c:v>
                </c:pt>
                <c:pt idx="1764">
                  <c:v>39918</c:v>
                </c:pt>
                <c:pt idx="1765">
                  <c:v>39919</c:v>
                </c:pt>
                <c:pt idx="1766">
                  <c:v>39920</c:v>
                </c:pt>
                <c:pt idx="1767">
                  <c:v>39923</c:v>
                </c:pt>
                <c:pt idx="1768">
                  <c:v>39925</c:v>
                </c:pt>
                <c:pt idx="1769">
                  <c:v>39926</c:v>
                </c:pt>
                <c:pt idx="1770">
                  <c:v>39927</c:v>
                </c:pt>
                <c:pt idx="1771">
                  <c:v>39930</c:v>
                </c:pt>
                <c:pt idx="1772">
                  <c:v>39931</c:v>
                </c:pt>
                <c:pt idx="1773">
                  <c:v>39932</c:v>
                </c:pt>
                <c:pt idx="1774">
                  <c:v>39933</c:v>
                </c:pt>
                <c:pt idx="1775">
                  <c:v>39937</c:v>
                </c:pt>
                <c:pt idx="1776">
                  <c:v>39938</c:v>
                </c:pt>
                <c:pt idx="1777">
                  <c:v>39939</c:v>
                </c:pt>
                <c:pt idx="1778">
                  <c:v>39940</c:v>
                </c:pt>
                <c:pt idx="1779">
                  <c:v>39941</c:v>
                </c:pt>
                <c:pt idx="1780">
                  <c:v>39944</c:v>
                </c:pt>
                <c:pt idx="1781">
                  <c:v>39945</c:v>
                </c:pt>
                <c:pt idx="1782">
                  <c:v>39946</c:v>
                </c:pt>
                <c:pt idx="1783">
                  <c:v>39947</c:v>
                </c:pt>
                <c:pt idx="1784">
                  <c:v>39948</c:v>
                </c:pt>
                <c:pt idx="1785">
                  <c:v>39951</c:v>
                </c:pt>
                <c:pt idx="1786">
                  <c:v>39952</c:v>
                </c:pt>
                <c:pt idx="1787">
                  <c:v>39953</c:v>
                </c:pt>
                <c:pt idx="1788">
                  <c:v>39954</c:v>
                </c:pt>
                <c:pt idx="1789">
                  <c:v>39955</c:v>
                </c:pt>
                <c:pt idx="1790">
                  <c:v>39958</c:v>
                </c:pt>
                <c:pt idx="1791">
                  <c:v>39959</c:v>
                </c:pt>
                <c:pt idx="1792">
                  <c:v>39960</c:v>
                </c:pt>
                <c:pt idx="1793">
                  <c:v>39961</c:v>
                </c:pt>
                <c:pt idx="1794">
                  <c:v>39962</c:v>
                </c:pt>
                <c:pt idx="1795">
                  <c:v>39965</c:v>
                </c:pt>
                <c:pt idx="1796">
                  <c:v>39966</c:v>
                </c:pt>
                <c:pt idx="1797">
                  <c:v>39967</c:v>
                </c:pt>
                <c:pt idx="1798">
                  <c:v>39968</c:v>
                </c:pt>
                <c:pt idx="1799">
                  <c:v>39969</c:v>
                </c:pt>
                <c:pt idx="1800">
                  <c:v>39972</c:v>
                </c:pt>
                <c:pt idx="1801">
                  <c:v>39973</c:v>
                </c:pt>
                <c:pt idx="1802">
                  <c:v>39974</c:v>
                </c:pt>
                <c:pt idx="1803">
                  <c:v>39976</c:v>
                </c:pt>
                <c:pt idx="1804">
                  <c:v>39979</c:v>
                </c:pt>
                <c:pt idx="1805">
                  <c:v>39980</c:v>
                </c:pt>
                <c:pt idx="1806">
                  <c:v>39981</c:v>
                </c:pt>
                <c:pt idx="1807">
                  <c:v>39982</c:v>
                </c:pt>
                <c:pt idx="1808">
                  <c:v>39983</c:v>
                </c:pt>
                <c:pt idx="1809">
                  <c:v>39986</c:v>
                </c:pt>
                <c:pt idx="1810">
                  <c:v>39987</c:v>
                </c:pt>
                <c:pt idx="1811">
                  <c:v>39988</c:v>
                </c:pt>
                <c:pt idx="1812">
                  <c:v>39989</c:v>
                </c:pt>
                <c:pt idx="1813">
                  <c:v>39990</c:v>
                </c:pt>
                <c:pt idx="1814">
                  <c:v>39993</c:v>
                </c:pt>
                <c:pt idx="1815">
                  <c:v>39994</c:v>
                </c:pt>
                <c:pt idx="1816">
                  <c:v>39995</c:v>
                </c:pt>
                <c:pt idx="1817">
                  <c:v>39996</c:v>
                </c:pt>
                <c:pt idx="1818">
                  <c:v>39997</c:v>
                </c:pt>
                <c:pt idx="1819">
                  <c:v>40000</c:v>
                </c:pt>
                <c:pt idx="1820">
                  <c:v>40001</c:v>
                </c:pt>
                <c:pt idx="1821">
                  <c:v>40002</c:v>
                </c:pt>
                <c:pt idx="1822">
                  <c:v>40003</c:v>
                </c:pt>
                <c:pt idx="1823">
                  <c:v>40004</c:v>
                </c:pt>
                <c:pt idx="1824">
                  <c:v>40007</c:v>
                </c:pt>
                <c:pt idx="1825">
                  <c:v>40008</c:v>
                </c:pt>
                <c:pt idx="1826">
                  <c:v>40009</c:v>
                </c:pt>
                <c:pt idx="1827">
                  <c:v>40010</c:v>
                </c:pt>
                <c:pt idx="1828">
                  <c:v>40011</c:v>
                </c:pt>
                <c:pt idx="1829">
                  <c:v>40014</c:v>
                </c:pt>
                <c:pt idx="1830">
                  <c:v>40015</c:v>
                </c:pt>
                <c:pt idx="1831">
                  <c:v>40016</c:v>
                </c:pt>
                <c:pt idx="1832">
                  <c:v>40017</c:v>
                </c:pt>
                <c:pt idx="1833">
                  <c:v>40018</c:v>
                </c:pt>
                <c:pt idx="1834">
                  <c:v>40021</c:v>
                </c:pt>
                <c:pt idx="1835">
                  <c:v>40022</c:v>
                </c:pt>
                <c:pt idx="1836">
                  <c:v>40023</c:v>
                </c:pt>
                <c:pt idx="1837">
                  <c:v>40024</c:v>
                </c:pt>
                <c:pt idx="1838">
                  <c:v>40025</c:v>
                </c:pt>
                <c:pt idx="1839">
                  <c:v>40028</c:v>
                </c:pt>
                <c:pt idx="1840">
                  <c:v>40029</c:v>
                </c:pt>
                <c:pt idx="1841">
                  <c:v>40030</c:v>
                </c:pt>
                <c:pt idx="1842">
                  <c:v>40031</c:v>
                </c:pt>
                <c:pt idx="1843">
                  <c:v>40032</c:v>
                </c:pt>
                <c:pt idx="1844">
                  <c:v>40035</c:v>
                </c:pt>
                <c:pt idx="1845">
                  <c:v>40036</c:v>
                </c:pt>
                <c:pt idx="1846">
                  <c:v>40037</c:v>
                </c:pt>
                <c:pt idx="1847">
                  <c:v>40038</c:v>
                </c:pt>
                <c:pt idx="1848">
                  <c:v>40039</c:v>
                </c:pt>
                <c:pt idx="1849">
                  <c:v>40042</c:v>
                </c:pt>
                <c:pt idx="1850">
                  <c:v>40043</c:v>
                </c:pt>
                <c:pt idx="1851">
                  <c:v>40044</c:v>
                </c:pt>
                <c:pt idx="1852">
                  <c:v>40045</c:v>
                </c:pt>
                <c:pt idx="1853">
                  <c:v>40046</c:v>
                </c:pt>
                <c:pt idx="1854">
                  <c:v>40049</c:v>
                </c:pt>
                <c:pt idx="1855">
                  <c:v>40050</c:v>
                </c:pt>
                <c:pt idx="1856">
                  <c:v>40051</c:v>
                </c:pt>
                <c:pt idx="1857">
                  <c:v>40052</c:v>
                </c:pt>
                <c:pt idx="1858">
                  <c:v>40053</c:v>
                </c:pt>
                <c:pt idx="1859">
                  <c:v>40056</c:v>
                </c:pt>
                <c:pt idx="1860">
                  <c:v>40057</c:v>
                </c:pt>
                <c:pt idx="1861">
                  <c:v>40058</c:v>
                </c:pt>
                <c:pt idx="1862">
                  <c:v>40059</c:v>
                </c:pt>
                <c:pt idx="1863">
                  <c:v>40060</c:v>
                </c:pt>
                <c:pt idx="1864">
                  <c:v>40064</c:v>
                </c:pt>
                <c:pt idx="1865">
                  <c:v>40065</c:v>
                </c:pt>
                <c:pt idx="1866">
                  <c:v>40066</c:v>
                </c:pt>
                <c:pt idx="1867">
                  <c:v>40067</c:v>
                </c:pt>
                <c:pt idx="1868">
                  <c:v>40070</c:v>
                </c:pt>
                <c:pt idx="1869">
                  <c:v>40071</c:v>
                </c:pt>
                <c:pt idx="1870">
                  <c:v>40072</c:v>
                </c:pt>
                <c:pt idx="1871">
                  <c:v>40073</c:v>
                </c:pt>
                <c:pt idx="1872">
                  <c:v>40074</c:v>
                </c:pt>
                <c:pt idx="1873">
                  <c:v>40077</c:v>
                </c:pt>
                <c:pt idx="1874">
                  <c:v>40078</c:v>
                </c:pt>
                <c:pt idx="1875">
                  <c:v>40079</c:v>
                </c:pt>
                <c:pt idx="1876">
                  <c:v>40080</c:v>
                </c:pt>
                <c:pt idx="1877">
                  <c:v>40081</c:v>
                </c:pt>
                <c:pt idx="1878">
                  <c:v>40084</c:v>
                </c:pt>
                <c:pt idx="1879">
                  <c:v>40085</c:v>
                </c:pt>
                <c:pt idx="1880">
                  <c:v>40086</c:v>
                </c:pt>
                <c:pt idx="1881">
                  <c:v>40087</c:v>
                </c:pt>
                <c:pt idx="1882">
                  <c:v>40088</c:v>
                </c:pt>
                <c:pt idx="1883">
                  <c:v>40091</c:v>
                </c:pt>
                <c:pt idx="1884">
                  <c:v>40092</c:v>
                </c:pt>
                <c:pt idx="1885">
                  <c:v>40093</c:v>
                </c:pt>
                <c:pt idx="1886">
                  <c:v>40094</c:v>
                </c:pt>
                <c:pt idx="1887">
                  <c:v>40095</c:v>
                </c:pt>
                <c:pt idx="1888">
                  <c:v>40099</c:v>
                </c:pt>
                <c:pt idx="1889">
                  <c:v>40100</c:v>
                </c:pt>
                <c:pt idx="1890">
                  <c:v>40101</c:v>
                </c:pt>
                <c:pt idx="1891">
                  <c:v>40102</c:v>
                </c:pt>
                <c:pt idx="1892">
                  <c:v>40105</c:v>
                </c:pt>
                <c:pt idx="1893">
                  <c:v>40106</c:v>
                </c:pt>
                <c:pt idx="1894">
                  <c:v>40107</c:v>
                </c:pt>
                <c:pt idx="1895">
                  <c:v>40108</c:v>
                </c:pt>
                <c:pt idx="1896">
                  <c:v>40109</c:v>
                </c:pt>
                <c:pt idx="1897">
                  <c:v>40112</c:v>
                </c:pt>
                <c:pt idx="1898">
                  <c:v>40113</c:v>
                </c:pt>
                <c:pt idx="1899">
                  <c:v>40114</c:v>
                </c:pt>
                <c:pt idx="1900">
                  <c:v>40115</c:v>
                </c:pt>
                <c:pt idx="1901">
                  <c:v>40116</c:v>
                </c:pt>
                <c:pt idx="1902">
                  <c:v>40120</c:v>
                </c:pt>
                <c:pt idx="1903">
                  <c:v>40121</c:v>
                </c:pt>
                <c:pt idx="1904">
                  <c:v>40122</c:v>
                </c:pt>
                <c:pt idx="1905">
                  <c:v>40123</c:v>
                </c:pt>
                <c:pt idx="1906">
                  <c:v>40126</c:v>
                </c:pt>
                <c:pt idx="1907">
                  <c:v>40127</c:v>
                </c:pt>
                <c:pt idx="1908">
                  <c:v>40128</c:v>
                </c:pt>
                <c:pt idx="1909">
                  <c:v>40129</c:v>
                </c:pt>
                <c:pt idx="1910">
                  <c:v>40130</c:v>
                </c:pt>
                <c:pt idx="1911">
                  <c:v>40133</c:v>
                </c:pt>
                <c:pt idx="1912">
                  <c:v>40134</c:v>
                </c:pt>
                <c:pt idx="1913">
                  <c:v>40135</c:v>
                </c:pt>
                <c:pt idx="1914">
                  <c:v>40136</c:v>
                </c:pt>
                <c:pt idx="1915">
                  <c:v>40137</c:v>
                </c:pt>
                <c:pt idx="1916">
                  <c:v>40140</c:v>
                </c:pt>
                <c:pt idx="1917">
                  <c:v>40141</c:v>
                </c:pt>
                <c:pt idx="1918">
                  <c:v>40142</c:v>
                </c:pt>
                <c:pt idx="1919">
                  <c:v>40143</c:v>
                </c:pt>
                <c:pt idx="1920">
                  <c:v>40144</c:v>
                </c:pt>
                <c:pt idx="1921">
                  <c:v>40147</c:v>
                </c:pt>
                <c:pt idx="1922">
                  <c:v>40148</c:v>
                </c:pt>
                <c:pt idx="1923">
                  <c:v>40149</c:v>
                </c:pt>
                <c:pt idx="1924">
                  <c:v>40150</c:v>
                </c:pt>
                <c:pt idx="1925">
                  <c:v>40151</c:v>
                </c:pt>
                <c:pt idx="1926">
                  <c:v>40154</c:v>
                </c:pt>
                <c:pt idx="1927">
                  <c:v>40155</c:v>
                </c:pt>
                <c:pt idx="1928">
                  <c:v>40156</c:v>
                </c:pt>
                <c:pt idx="1929">
                  <c:v>40157</c:v>
                </c:pt>
                <c:pt idx="1930">
                  <c:v>40158</c:v>
                </c:pt>
                <c:pt idx="1931">
                  <c:v>40161</c:v>
                </c:pt>
                <c:pt idx="1932">
                  <c:v>40162</c:v>
                </c:pt>
                <c:pt idx="1933">
                  <c:v>40163</c:v>
                </c:pt>
                <c:pt idx="1934">
                  <c:v>40164</c:v>
                </c:pt>
                <c:pt idx="1935">
                  <c:v>40165</c:v>
                </c:pt>
                <c:pt idx="1936">
                  <c:v>40168</c:v>
                </c:pt>
                <c:pt idx="1937">
                  <c:v>40169</c:v>
                </c:pt>
                <c:pt idx="1938">
                  <c:v>40170</c:v>
                </c:pt>
                <c:pt idx="1939">
                  <c:v>40171</c:v>
                </c:pt>
                <c:pt idx="1940">
                  <c:v>40175</c:v>
                </c:pt>
                <c:pt idx="1941">
                  <c:v>40176</c:v>
                </c:pt>
                <c:pt idx="1942">
                  <c:v>40177</c:v>
                </c:pt>
                <c:pt idx="1943">
                  <c:v>40178</c:v>
                </c:pt>
                <c:pt idx="1944">
                  <c:v>40182</c:v>
                </c:pt>
                <c:pt idx="1945">
                  <c:v>40183</c:v>
                </c:pt>
                <c:pt idx="1946">
                  <c:v>40184</c:v>
                </c:pt>
                <c:pt idx="1947">
                  <c:v>40185</c:v>
                </c:pt>
                <c:pt idx="1948">
                  <c:v>40186</c:v>
                </c:pt>
                <c:pt idx="1949">
                  <c:v>40189</c:v>
                </c:pt>
                <c:pt idx="1950">
                  <c:v>40190</c:v>
                </c:pt>
                <c:pt idx="1951">
                  <c:v>40191</c:v>
                </c:pt>
                <c:pt idx="1952">
                  <c:v>40192</c:v>
                </c:pt>
                <c:pt idx="1953">
                  <c:v>40193</c:v>
                </c:pt>
                <c:pt idx="1954">
                  <c:v>40196</c:v>
                </c:pt>
                <c:pt idx="1955">
                  <c:v>40197</c:v>
                </c:pt>
                <c:pt idx="1956">
                  <c:v>40198</c:v>
                </c:pt>
                <c:pt idx="1957">
                  <c:v>40199</c:v>
                </c:pt>
                <c:pt idx="1958">
                  <c:v>40200</c:v>
                </c:pt>
                <c:pt idx="1959">
                  <c:v>40203</c:v>
                </c:pt>
                <c:pt idx="1960">
                  <c:v>40204</c:v>
                </c:pt>
                <c:pt idx="1961">
                  <c:v>40205</c:v>
                </c:pt>
                <c:pt idx="1962">
                  <c:v>40206</c:v>
                </c:pt>
                <c:pt idx="1963">
                  <c:v>40207</c:v>
                </c:pt>
                <c:pt idx="1964">
                  <c:v>40210</c:v>
                </c:pt>
                <c:pt idx="1965">
                  <c:v>40211</c:v>
                </c:pt>
                <c:pt idx="1966">
                  <c:v>40212</c:v>
                </c:pt>
                <c:pt idx="1967">
                  <c:v>40213</c:v>
                </c:pt>
                <c:pt idx="1968">
                  <c:v>40214</c:v>
                </c:pt>
                <c:pt idx="1969">
                  <c:v>40217</c:v>
                </c:pt>
                <c:pt idx="1970">
                  <c:v>40218</c:v>
                </c:pt>
                <c:pt idx="1971">
                  <c:v>40219</c:v>
                </c:pt>
                <c:pt idx="1972">
                  <c:v>40220</c:v>
                </c:pt>
                <c:pt idx="1973">
                  <c:v>40221</c:v>
                </c:pt>
                <c:pt idx="1974">
                  <c:v>40226</c:v>
                </c:pt>
                <c:pt idx="1975">
                  <c:v>40227</c:v>
                </c:pt>
                <c:pt idx="1976">
                  <c:v>40228</c:v>
                </c:pt>
                <c:pt idx="1977">
                  <c:v>40231</c:v>
                </c:pt>
                <c:pt idx="1978">
                  <c:v>40232</c:v>
                </c:pt>
                <c:pt idx="1979">
                  <c:v>40233</c:v>
                </c:pt>
                <c:pt idx="1980">
                  <c:v>40234</c:v>
                </c:pt>
                <c:pt idx="1981">
                  <c:v>40235</c:v>
                </c:pt>
                <c:pt idx="1982">
                  <c:v>40238</c:v>
                </c:pt>
                <c:pt idx="1983">
                  <c:v>40239</c:v>
                </c:pt>
                <c:pt idx="1984">
                  <c:v>40240</c:v>
                </c:pt>
                <c:pt idx="1985">
                  <c:v>40241</c:v>
                </c:pt>
                <c:pt idx="1986">
                  <c:v>40242</c:v>
                </c:pt>
                <c:pt idx="1987">
                  <c:v>40245</c:v>
                </c:pt>
                <c:pt idx="1988">
                  <c:v>40246</c:v>
                </c:pt>
                <c:pt idx="1989">
                  <c:v>40247</c:v>
                </c:pt>
                <c:pt idx="1990">
                  <c:v>40248</c:v>
                </c:pt>
                <c:pt idx="1991">
                  <c:v>40249</c:v>
                </c:pt>
                <c:pt idx="1992">
                  <c:v>40252</c:v>
                </c:pt>
                <c:pt idx="1993">
                  <c:v>40253</c:v>
                </c:pt>
                <c:pt idx="1994">
                  <c:v>40254</c:v>
                </c:pt>
                <c:pt idx="1995">
                  <c:v>40255</c:v>
                </c:pt>
                <c:pt idx="1996">
                  <c:v>40256</c:v>
                </c:pt>
                <c:pt idx="1997">
                  <c:v>40259</c:v>
                </c:pt>
                <c:pt idx="1998">
                  <c:v>40260</c:v>
                </c:pt>
                <c:pt idx="1999">
                  <c:v>40261</c:v>
                </c:pt>
                <c:pt idx="2000">
                  <c:v>40262</c:v>
                </c:pt>
                <c:pt idx="2001">
                  <c:v>40263</c:v>
                </c:pt>
                <c:pt idx="2002">
                  <c:v>40266</c:v>
                </c:pt>
                <c:pt idx="2003">
                  <c:v>40267</c:v>
                </c:pt>
                <c:pt idx="2004">
                  <c:v>40268</c:v>
                </c:pt>
                <c:pt idx="2005">
                  <c:v>40269</c:v>
                </c:pt>
                <c:pt idx="2006">
                  <c:v>40273</c:v>
                </c:pt>
                <c:pt idx="2007">
                  <c:v>40274</c:v>
                </c:pt>
                <c:pt idx="2008">
                  <c:v>40275</c:v>
                </c:pt>
                <c:pt idx="2009">
                  <c:v>40276</c:v>
                </c:pt>
                <c:pt idx="2010">
                  <c:v>40277</c:v>
                </c:pt>
                <c:pt idx="2011">
                  <c:v>40280</c:v>
                </c:pt>
                <c:pt idx="2012">
                  <c:v>40281</c:v>
                </c:pt>
                <c:pt idx="2013">
                  <c:v>40282</c:v>
                </c:pt>
                <c:pt idx="2014">
                  <c:v>40283</c:v>
                </c:pt>
                <c:pt idx="2015">
                  <c:v>40284</c:v>
                </c:pt>
                <c:pt idx="2016">
                  <c:v>40287</c:v>
                </c:pt>
                <c:pt idx="2017">
                  <c:v>40288</c:v>
                </c:pt>
                <c:pt idx="2018">
                  <c:v>40290</c:v>
                </c:pt>
                <c:pt idx="2019">
                  <c:v>40291</c:v>
                </c:pt>
                <c:pt idx="2020">
                  <c:v>40294</c:v>
                </c:pt>
                <c:pt idx="2021">
                  <c:v>40295</c:v>
                </c:pt>
                <c:pt idx="2022">
                  <c:v>40296</c:v>
                </c:pt>
                <c:pt idx="2023">
                  <c:v>40297</c:v>
                </c:pt>
                <c:pt idx="2024">
                  <c:v>40298</c:v>
                </c:pt>
                <c:pt idx="2025">
                  <c:v>40301</c:v>
                </c:pt>
                <c:pt idx="2026">
                  <c:v>40302</c:v>
                </c:pt>
                <c:pt idx="2027">
                  <c:v>40303</c:v>
                </c:pt>
                <c:pt idx="2028">
                  <c:v>40304</c:v>
                </c:pt>
                <c:pt idx="2029">
                  <c:v>40305</c:v>
                </c:pt>
                <c:pt idx="2030">
                  <c:v>40308</c:v>
                </c:pt>
                <c:pt idx="2031">
                  <c:v>40309</c:v>
                </c:pt>
                <c:pt idx="2032">
                  <c:v>40310</c:v>
                </c:pt>
                <c:pt idx="2033">
                  <c:v>40311</c:v>
                </c:pt>
                <c:pt idx="2034">
                  <c:v>40312</c:v>
                </c:pt>
                <c:pt idx="2035">
                  <c:v>40315</c:v>
                </c:pt>
                <c:pt idx="2036">
                  <c:v>40316</c:v>
                </c:pt>
                <c:pt idx="2037">
                  <c:v>40317</c:v>
                </c:pt>
                <c:pt idx="2038">
                  <c:v>40318</c:v>
                </c:pt>
                <c:pt idx="2039">
                  <c:v>40319</c:v>
                </c:pt>
                <c:pt idx="2040">
                  <c:v>40322</c:v>
                </c:pt>
                <c:pt idx="2041">
                  <c:v>40323</c:v>
                </c:pt>
                <c:pt idx="2042">
                  <c:v>40324</c:v>
                </c:pt>
                <c:pt idx="2043">
                  <c:v>40325</c:v>
                </c:pt>
                <c:pt idx="2044">
                  <c:v>40326</c:v>
                </c:pt>
                <c:pt idx="2045">
                  <c:v>40329</c:v>
                </c:pt>
                <c:pt idx="2046">
                  <c:v>40330</c:v>
                </c:pt>
                <c:pt idx="2047">
                  <c:v>40331</c:v>
                </c:pt>
                <c:pt idx="2048">
                  <c:v>40333</c:v>
                </c:pt>
                <c:pt idx="2049">
                  <c:v>40336</c:v>
                </c:pt>
                <c:pt idx="2050">
                  <c:v>40337</c:v>
                </c:pt>
                <c:pt idx="2051">
                  <c:v>40338</c:v>
                </c:pt>
                <c:pt idx="2052">
                  <c:v>40339</c:v>
                </c:pt>
                <c:pt idx="2053">
                  <c:v>40340</c:v>
                </c:pt>
                <c:pt idx="2054">
                  <c:v>40343</c:v>
                </c:pt>
                <c:pt idx="2055">
                  <c:v>40344</c:v>
                </c:pt>
                <c:pt idx="2056">
                  <c:v>40345</c:v>
                </c:pt>
                <c:pt idx="2057">
                  <c:v>40346</c:v>
                </c:pt>
                <c:pt idx="2058">
                  <c:v>40347</c:v>
                </c:pt>
                <c:pt idx="2059">
                  <c:v>40350</c:v>
                </c:pt>
                <c:pt idx="2060">
                  <c:v>40351</c:v>
                </c:pt>
                <c:pt idx="2061">
                  <c:v>40352</c:v>
                </c:pt>
                <c:pt idx="2062">
                  <c:v>40353</c:v>
                </c:pt>
                <c:pt idx="2063">
                  <c:v>40354</c:v>
                </c:pt>
                <c:pt idx="2064">
                  <c:v>40357</c:v>
                </c:pt>
                <c:pt idx="2065">
                  <c:v>40358</c:v>
                </c:pt>
                <c:pt idx="2066">
                  <c:v>40359</c:v>
                </c:pt>
                <c:pt idx="2067">
                  <c:v>40360</c:v>
                </c:pt>
                <c:pt idx="2068">
                  <c:v>40361</c:v>
                </c:pt>
                <c:pt idx="2069">
                  <c:v>40364</c:v>
                </c:pt>
                <c:pt idx="2070">
                  <c:v>40365</c:v>
                </c:pt>
                <c:pt idx="2071">
                  <c:v>40366</c:v>
                </c:pt>
                <c:pt idx="2072">
                  <c:v>40367</c:v>
                </c:pt>
                <c:pt idx="2073">
                  <c:v>40368</c:v>
                </c:pt>
                <c:pt idx="2074">
                  <c:v>40371</c:v>
                </c:pt>
                <c:pt idx="2075">
                  <c:v>40372</c:v>
                </c:pt>
                <c:pt idx="2076">
                  <c:v>40373</c:v>
                </c:pt>
                <c:pt idx="2077">
                  <c:v>40374</c:v>
                </c:pt>
                <c:pt idx="2078">
                  <c:v>40375</c:v>
                </c:pt>
                <c:pt idx="2079">
                  <c:v>40378</c:v>
                </c:pt>
                <c:pt idx="2080">
                  <c:v>40379</c:v>
                </c:pt>
                <c:pt idx="2081">
                  <c:v>40380</c:v>
                </c:pt>
                <c:pt idx="2082">
                  <c:v>40381</c:v>
                </c:pt>
                <c:pt idx="2083">
                  <c:v>40382</c:v>
                </c:pt>
                <c:pt idx="2084">
                  <c:v>40385</c:v>
                </c:pt>
                <c:pt idx="2085">
                  <c:v>40386</c:v>
                </c:pt>
                <c:pt idx="2086">
                  <c:v>40387</c:v>
                </c:pt>
                <c:pt idx="2087">
                  <c:v>40388</c:v>
                </c:pt>
                <c:pt idx="2088">
                  <c:v>40389</c:v>
                </c:pt>
                <c:pt idx="2089">
                  <c:v>40392</c:v>
                </c:pt>
                <c:pt idx="2090">
                  <c:v>40393</c:v>
                </c:pt>
                <c:pt idx="2091">
                  <c:v>40394</c:v>
                </c:pt>
                <c:pt idx="2092">
                  <c:v>40395</c:v>
                </c:pt>
                <c:pt idx="2093">
                  <c:v>40396</c:v>
                </c:pt>
                <c:pt idx="2094">
                  <c:v>40399</c:v>
                </c:pt>
                <c:pt idx="2095">
                  <c:v>40400</c:v>
                </c:pt>
                <c:pt idx="2096">
                  <c:v>40401</c:v>
                </c:pt>
                <c:pt idx="2097">
                  <c:v>40402</c:v>
                </c:pt>
                <c:pt idx="2098">
                  <c:v>40403</c:v>
                </c:pt>
                <c:pt idx="2099">
                  <c:v>40406</c:v>
                </c:pt>
                <c:pt idx="2100">
                  <c:v>40407</c:v>
                </c:pt>
                <c:pt idx="2101">
                  <c:v>40408</c:v>
                </c:pt>
                <c:pt idx="2102">
                  <c:v>40409</c:v>
                </c:pt>
                <c:pt idx="2103">
                  <c:v>40410</c:v>
                </c:pt>
                <c:pt idx="2104">
                  <c:v>40413</c:v>
                </c:pt>
                <c:pt idx="2105">
                  <c:v>40414</c:v>
                </c:pt>
                <c:pt idx="2106">
                  <c:v>40415</c:v>
                </c:pt>
                <c:pt idx="2107">
                  <c:v>40416</c:v>
                </c:pt>
                <c:pt idx="2108">
                  <c:v>40417</c:v>
                </c:pt>
                <c:pt idx="2109">
                  <c:v>40420</c:v>
                </c:pt>
                <c:pt idx="2110">
                  <c:v>40421</c:v>
                </c:pt>
                <c:pt idx="2111">
                  <c:v>40422</c:v>
                </c:pt>
                <c:pt idx="2112">
                  <c:v>40423</c:v>
                </c:pt>
                <c:pt idx="2113">
                  <c:v>40424</c:v>
                </c:pt>
                <c:pt idx="2114">
                  <c:v>40427</c:v>
                </c:pt>
                <c:pt idx="2115">
                  <c:v>40429</c:v>
                </c:pt>
                <c:pt idx="2116">
                  <c:v>40430</c:v>
                </c:pt>
                <c:pt idx="2117">
                  <c:v>40431</c:v>
                </c:pt>
                <c:pt idx="2118">
                  <c:v>40434</c:v>
                </c:pt>
                <c:pt idx="2119">
                  <c:v>40435</c:v>
                </c:pt>
                <c:pt idx="2120">
                  <c:v>40436</c:v>
                </c:pt>
                <c:pt idx="2121">
                  <c:v>40437</c:v>
                </c:pt>
                <c:pt idx="2122">
                  <c:v>40438</c:v>
                </c:pt>
                <c:pt idx="2123">
                  <c:v>40441</c:v>
                </c:pt>
                <c:pt idx="2124">
                  <c:v>40442</c:v>
                </c:pt>
                <c:pt idx="2125">
                  <c:v>40443</c:v>
                </c:pt>
                <c:pt idx="2126">
                  <c:v>40444</c:v>
                </c:pt>
                <c:pt idx="2127">
                  <c:v>40445</c:v>
                </c:pt>
                <c:pt idx="2128">
                  <c:v>40448</c:v>
                </c:pt>
                <c:pt idx="2129">
                  <c:v>40449</c:v>
                </c:pt>
                <c:pt idx="2130">
                  <c:v>40450</c:v>
                </c:pt>
                <c:pt idx="2131">
                  <c:v>40451</c:v>
                </c:pt>
                <c:pt idx="2132">
                  <c:v>40452</c:v>
                </c:pt>
                <c:pt idx="2133">
                  <c:v>40455</c:v>
                </c:pt>
                <c:pt idx="2134">
                  <c:v>40456</c:v>
                </c:pt>
                <c:pt idx="2135">
                  <c:v>40457</c:v>
                </c:pt>
                <c:pt idx="2136">
                  <c:v>40458</c:v>
                </c:pt>
                <c:pt idx="2137">
                  <c:v>40459</c:v>
                </c:pt>
                <c:pt idx="2138">
                  <c:v>40462</c:v>
                </c:pt>
                <c:pt idx="2139">
                  <c:v>40464</c:v>
                </c:pt>
                <c:pt idx="2140">
                  <c:v>40465</c:v>
                </c:pt>
                <c:pt idx="2141">
                  <c:v>40466</c:v>
                </c:pt>
                <c:pt idx="2142">
                  <c:v>40469</c:v>
                </c:pt>
                <c:pt idx="2143">
                  <c:v>40470</c:v>
                </c:pt>
                <c:pt idx="2144">
                  <c:v>40471</c:v>
                </c:pt>
                <c:pt idx="2145">
                  <c:v>40472</c:v>
                </c:pt>
                <c:pt idx="2146">
                  <c:v>40473</c:v>
                </c:pt>
                <c:pt idx="2147">
                  <c:v>40476</c:v>
                </c:pt>
                <c:pt idx="2148">
                  <c:v>40477</c:v>
                </c:pt>
                <c:pt idx="2149">
                  <c:v>40478</c:v>
                </c:pt>
                <c:pt idx="2150">
                  <c:v>40479</c:v>
                </c:pt>
                <c:pt idx="2151">
                  <c:v>40480</c:v>
                </c:pt>
                <c:pt idx="2152">
                  <c:v>40483</c:v>
                </c:pt>
                <c:pt idx="2153">
                  <c:v>40485</c:v>
                </c:pt>
                <c:pt idx="2154">
                  <c:v>40486</c:v>
                </c:pt>
                <c:pt idx="2155">
                  <c:v>40487</c:v>
                </c:pt>
                <c:pt idx="2156">
                  <c:v>40490</c:v>
                </c:pt>
                <c:pt idx="2157">
                  <c:v>40491</c:v>
                </c:pt>
                <c:pt idx="2158">
                  <c:v>40492</c:v>
                </c:pt>
                <c:pt idx="2159">
                  <c:v>40493</c:v>
                </c:pt>
                <c:pt idx="2160">
                  <c:v>40494</c:v>
                </c:pt>
                <c:pt idx="2161">
                  <c:v>40498</c:v>
                </c:pt>
                <c:pt idx="2162">
                  <c:v>40499</c:v>
                </c:pt>
                <c:pt idx="2163">
                  <c:v>40500</c:v>
                </c:pt>
                <c:pt idx="2164">
                  <c:v>40501</c:v>
                </c:pt>
                <c:pt idx="2165">
                  <c:v>40504</c:v>
                </c:pt>
                <c:pt idx="2166">
                  <c:v>40505</c:v>
                </c:pt>
                <c:pt idx="2167">
                  <c:v>40506</c:v>
                </c:pt>
                <c:pt idx="2168">
                  <c:v>40507</c:v>
                </c:pt>
                <c:pt idx="2169">
                  <c:v>40508</c:v>
                </c:pt>
                <c:pt idx="2170">
                  <c:v>40511</c:v>
                </c:pt>
                <c:pt idx="2171">
                  <c:v>40512</c:v>
                </c:pt>
                <c:pt idx="2172">
                  <c:v>40513</c:v>
                </c:pt>
                <c:pt idx="2173">
                  <c:v>40514</c:v>
                </c:pt>
                <c:pt idx="2174">
                  <c:v>40515</c:v>
                </c:pt>
                <c:pt idx="2175">
                  <c:v>40518</c:v>
                </c:pt>
                <c:pt idx="2176">
                  <c:v>40519</c:v>
                </c:pt>
                <c:pt idx="2177">
                  <c:v>40520</c:v>
                </c:pt>
                <c:pt idx="2178">
                  <c:v>40521</c:v>
                </c:pt>
                <c:pt idx="2179">
                  <c:v>40522</c:v>
                </c:pt>
                <c:pt idx="2180">
                  <c:v>40525</c:v>
                </c:pt>
                <c:pt idx="2181">
                  <c:v>40526</c:v>
                </c:pt>
                <c:pt idx="2182">
                  <c:v>40527</c:v>
                </c:pt>
                <c:pt idx="2183">
                  <c:v>40528</c:v>
                </c:pt>
                <c:pt idx="2184">
                  <c:v>40529</c:v>
                </c:pt>
                <c:pt idx="2185">
                  <c:v>40532</c:v>
                </c:pt>
                <c:pt idx="2186">
                  <c:v>40533</c:v>
                </c:pt>
                <c:pt idx="2187">
                  <c:v>40534</c:v>
                </c:pt>
                <c:pt idx="2188">
                  <c:v>40535</c:v>
                </c:pt>
                <c:pt idx="2189">
                  <c:v>40536</c:v>
                </c:pt>
                <c:pt idx="2190">
                  <c:v>40539</c:v>
                </c:pt>
                <c:pt idx="2191">
                  <c:v>40540</c:v>
                </c:pt>
                <c:pt idx="2192">
                  <c:v>40541</c:v>
                </c:pt>
                <c:pt idx="2193">
                  <c:v>40542</c:v>
                </c:pt>
                <c:pt idx="2194">
                  <c:v>40543</c:v>
                </c:pt>
                <c:pt idx="2195">
                  <c:v>40546</c:v>
                </c:pt>
                <c:pt idx="2196">
                  <c:v>40547</c:v>
                </c:pt>
                <c:pt idx="2197">
                  <c:v>40548</c:v>
                </c:pt>
                <c:pt idx="2198">
                  <c:v>40549</c:v>
                </c:pt>
                <c:pt idx="2199">
                  <c:v>40550</c:v>
                </c:pt>
                <c:pt idx="2200">
                  <c:v>40553</c:v>
                </c:pt>
                <c:pt idx="2201">
                  <c:v>40554</c:v>
                </c:pt>
                <c:pt idx="2202">
                  <c:v>40555</c:v>
                </c:pt>
                <c:pt idx="2203">
                  <c:v>40556</c:v>
                </c:pt>
                <c:pt idx="2204">
                  <c:v>40557</c:v>
                </c:pt>
                <c:pt idx="2205">
                  <c:v>40560</c:v>
                </c:pt>
                <c:pt idx="2206">
                  <c:v>40561</c:v>
                </c:pt>
                <c:pt idx="2207">
                  <c:v>40562</c:v>
                </c:pt>
                <c:pt idx="2208">
                  <c:v>40563</c:v>
                </c:pt>
                <c:pt idx="2209">
                  <c:v>40564</c:v>
                </c:pt>
                <c:pt idx="2210">
                  <c:v>40567</c:v>
                </c:pt>
                <c:pt idx="2211">
                  <c:v>40568</c:v>
                </c:pt>
                <c:pt idx="2212">
                  <c:v>40569</c:v>
                </c:pt>
                <c:pt idx="2213">
                  <c:v>40570</c:v>
                </c:pt>
                <c:pt idx="2214">
                  <c:v>40571</c:v>
                </c:pt>
                <c:pt idx="2215">
                  <c:v>40574</c:v>
                </c:pt>
                <c:pt idx="2216">
                  <c:v>40575</c:v>
                </c:pt>
                <c:pt idx="2217">
                  <c:v>40576</c:v>
                </c:pt>
                <c:pt idx="2218">
                  <c:v>40577</c:v>
                </c:pt>
                <c:pt idx="2219">
                  <c:v>40578</c:v>
                </c:pt>
                <c:pt idx="2220">
                  <c:v>40581</c:v>
                </c:pt>
                <c:pt idx="2221">
                  <c:v>40582</c:v>
                </c:pt>
                <c:pt idx="2222">
                  <c:v>40583</c:v>
                </c:pt>
                <c:pt idx="2223">
                  <c:v>40584</c:v>
                </c:pt>
                <c:pt idx="2224">
                  <c:v>40585</c:v>
                </c:pt>
                <c:pt idx="2225">
                  <c:v>40588</c:v>
                </c:pt>
                <c:pt idx="2226">
                  <c:v>40589</c:v>
                </c:pt>
                <c:pt idx="2227">
                  <c:v>40590</c:v>
                </c:pt>
                <c:pt idx="2228">
                  <c:v>40591</c:v>
                </c:pt>
                <c:pt idx="2229">
                  <c:v>40592</c:v>
                </c:pt>
                <c:pt idx="2230">
                  <c:v>40595</c:v>
                </c:pt>
                <c:pt idx="2231">
                  <c:v>40596</c:v>
                </c:pt>
                <c:pt idx="2232">
                  <c:v>40597</c:v>
                </c:pt>
                <c:pt idx="2233">
                  <c:v>40598</c:v>
                </c:pt>
                <c:pt idx="2234">
                  <c:v>40599</c:v>
                </c:pt>
                <c:pt idx="2235">
                  <c:v>40602</c:v>
                </c:pt>
                <c:pt idx="2236">
                  <c:v>40603</c:v>
                </c:pt>
                <c:pt idx="2237">
                  <c:v>40604</c:v>
                </c:pt>
                <c:pt idx="2238">
                  <c:v>40605</c:v>
                </c:pt>
                <c:pt idx="2239">
                  <c:v>40606</c:v>
                </c:pt>
                <c:pt idx="2240">
                  <c:v>40611</c:v>
                </c:pt>
                <c:pt idx="2241">
                  <c:v>40612</c:v>
                </c:pt>
                <c:pt idx="2242">
                  <c:v>40613</c:v>
                </c:pt>
                <c:pt idx="2243">
                  <c:v>40616</c:v>
                </c:pt>
                <c:pt idx="2244">
                  <c:v>40617</c:v>
                </c:pt>
                <c:pt idx="2245">
                  <c:v>40618</c:v>
                </c:pt>
                <c:pt idx="2246">
                  <c:v>40619</c:v>
                </c:pt>
                <c:pt idx="2247">
                  <c:v>40620</c:v>
                </c:pt>
                <c:pt idx="2248">
                  <c:v>40623</c:v>
                </c:pt>
                <c:pt idx="2249">
                  <c:v>40624</c:v>
                </c:pt>
                <c:pt idx="2250">
                  <c:v>40625</c:v>
                </c:pt>
                <c:pt idx="2251">
                  <c:v>40626</c:v>
                </c:pt>
                <c:pt idx="2252">
                  <c:v>40627</c:v>
                </c:pt>
                <c:pt idx="2253">
                  <c:v>40630</c:v>
                </c:pt>
                <c:pt idx="2254">
                  <c:v>40631</c:v>
                </c:pt>
                <c:pt idx="2255">
                  <c:v>40632</c:v>
                </c:pt>
                <c:pt idx="2256">
                  <c:v>40633</c:v>
                </c:pt>
                <c:pt idx="2257">
                  <c:v>40634</c:v>
                </c:pt>
                <c:pt idx="2258">
                  <c:v>40637</c:v>
                </c:pt>
                <c:pt idx="2259">
                  <c:v>40638</c:v>
                </c:pt>
                <c:pt idx="2260">
                  <c:v>40639</c:v>
                </c:pt>
                <c:pt idx="2261">
                  <c:v>40640</c:v>
                </c:pt>
                <c:pt idx="2262">
                  <c:v>40641</c:v>
                </c:pt>
                <c:pt idx="2263">
                  <c:v>40644</c:v>
                </c:pt>
                <c:pt idx="2264">
                  <c:v>40645</c:v>
                </c:pt>
                <c:pt idx="2265">
                  <c:v>40646</c:v>
                </c:pt>
                <c:pt idx="2266">
                  <c:v>40647</c:v>
                </c:pt>
                <c:pt idx="2267">
                  <c:v>40648</c:v>
                </c:pt>
                <c:pt idx="2268">
                  <c:v>40651</c:v>
                </c:pt>
                <c:pt idx="2269">
                  <c:v>40652</c:v>
                </c:pt>
                <c:pt idx="2270">
                  <c:v>40653</c:v>
                </c:pt>
                <c:pt idx="2271">
                  <c:v>40658</c:v>
                </c:pt>
                <c:pt idx="2272">
                  <c:v>40659</c:v>
                </c:pt>
                <c:pt idx="2273">
                  <c:v>40660</c:v>
                </c:pt>
                <c:pt idx="2274">
                  <c:v>40661</c:v>
                </c:pt>
                <c:pt idx="2275">
                  <c:v>40662</c:v>
                </c:pt>
                <c:pt idx="2276">
                  <c:v>40665</c:v>
                </c:pt>
                <c:pt idx="2277">
                  <c:v>40666</c:v>
                </c:pt>
                <c:pt idx="2278">
                  <c:v>40667</c:v>
                </c:pt>
                <c:pt idx="2279">
                  <c:v>40668</c:v>
                </c:pt>
                <c:pt idx="2280">
                  <c:v>40669</c:v>
                </c:pt>
                <c:pt idx="2281">
                  <c:v>40672</c:v>
                </c:pt>
                <c:pt idx="2282">
                  <c:v>40673</c:v>
                </c:pt>
                <c:pt idx="2283">
                  <c:v>40674</c:v>
                </c:pt>
                <c:pt idx="2284">
                  <c:v>40675</c:v>
                </c:pt>
                <c:pt idx="2285">
                  <c:v>40676</c:v>
                </c:pt>
                <c:pt idx="2286">
                  <c:v>40679</c:v>
                </c:pt>
                <c:pt idx="2287">
                  <c:v>40680</c:v>
                </c:pt>
                <c:pt idx="2288">
                  <c:v>40681</c:v>
                </c:pt>
                <c:pt idx="2289">
                  <c:v>40682</c:v>
                </c:pt>
                <c:pt idx="2290">
                  <c:v>40683</c:v>
                </c:pt>
                <c:pt idx="2291">
                  <c:v>40686</c:v>
                </c:pt>
                <c:pt idx="2292">
                  <c:v>40687</c:v>
                </c:pt>
                <c:pt idx="2293">
                  <c:v>40688</c:v>
                </c:pt>
                <c:pt idx="2294">
                  <c:v>40689</c:v>
                </c:pt>
                <c:pt idx="2295">
                  <c:v>40690</c:v>
                </c:pt>
                <c:pt idx="2296">
                  <c:v>40693</c:v>
                </c:pt>
                <c:pt idx="2297">
                  <c:v>40694</c:v>
                </c:pt>
                <c:pt idx="2298">
                  <c:v>40695</c:v>
                </c:pt>
                <c:pt idx="2299">
                  <c:v>40696</c:v>
                </c:pt>
                <c:pt idx="2300">
                  <c:v>40697</c:v>
                </c:pt>
                <c:pt idx="2301">
                  <c:v>40700</c:v>
                </c:pt>
                <c:pt idx="2302">
                  <c:v>40701</c:v>
                </c:pt>
                <c:pt idx="2303">
                  <c:v>40702</c:v>
                </c:pt>
                <c:pt idx="2304">
                  <c:v>40703</c:v>
                </c:pt>
                <c:pt idx="2305">
                  <c:v>40704</c:v>
                </c:pt>
                <c:pt idx="2306">
                  <c:v>40707</c:v>
                </c:pt>
                <c:pt idx="2307">
                  <c:v>40708</c:v>
                </c:pt>
                <c:pt idx="2308">
                  <c:v>40709</c:v>
                </c:pt>
                <c:pt idx="2309">
                  <c:v>40710</c:v>
                </c:pt>
                <c:pt idx="2310">
                  <c:v>40711</c:v>
                </c:pt>
                <c:pt idx="2311">
                  <c:v>40714</c:v>
                </c:pt>
                <c:pt idx="2312">
                  <c:v>40715</c:v>
                </c:pt>
                <c:pt idx="2313">
                  <c:v>40716</c:v>
                </c:pt>
                <c:pt idx="2314">
                  <c:v>40718</c:v>
                </c:pt>
                <c:pt idx="2315">
                  <c:v>40721</c:v>
                </c:pt>
                <c:pt idx="2316">
                  <c:v>40722</c:v>
                </c:pt>
                <c:pt idx="2317">
                  <c:v>40723</c:v>
                </c:pt>
                <c:pt idx="2318">
                  <c:v>40724</c:v>
                </c:pt>
                <c:pt idx="2319">
                  <c:v>40725</c:v>
                </c:pt>
                <c:pt idx="2320">
                  <c:v>40728</c:v>
                </c:pt>
                <c:pt idx="2321">
                  <c:v>40729</c:v>
                </c:pt>
                <c:pt idx="2322">
                  <c:v>40730</c:v>
                </c:pt>
                <c:pt idx="2323">
                  <c:v>40731</c:v>
                </c:pt>
                <c:pt idx="2324">
                  <c:v>40732</c:v>
                </c:pt>
                <c:pt idx="2325">
                  <c:v>40735</c:v>
                </c:pt>
                <c:pt idx="2326">
                  <c:v>40736</c:v>
                </c:pt>
                <c:pt idx="2327">
                  <c:v>40737</c:v>
                </c:pt>
                <c:pt idx="2328">
                  <c:v>40738</c:v>
                </c:pt>
                <c:pt idx="2329">
                  <c:v>40739</c:v>
                </c:pt>
                <c:pt idx="2330">
                  <c:v>40742</c:v>
                </c:pt>
                <c:pt idx="2331">
                  <c:v>40743</c:v>
                </c:pt>
                <c:pt idx="2332">
                  <c:v>40744</c:v>
                </c:pt>
                <c:pt idx="2333">
                  <c:v>40745</c:v>
                </c:pt>
                <c:pt idx="2334">
                  <c:v>40746</c:v>
                </c:pt>
                <c:pt idx="2335">
                  <c:v>40749</c:v>
                </c:pt>
                <c:pt idx="2336">
                  <c:v>40750</c:v>
                </c:pt>
                <c:pt idx="2337">
                  <c:v>40751</c:v>
                </c:pt>
                <c:pt idx="2338">
                  <c:v>40752</c:v>
                </c:pt>
                <c:pt idx="2339">
                  <c:v>40753</c:v>
                </c:pt>
                <c:pt idx="2340">
                  <c:v>40756</c:v>
                </c:pt>
                <c:pt idx="2341">
                  <c:v>40757</c:v>
                </c:pt>
                <c:pt idx="2342">
                  <c:v>40758</c:v>
                </c:pt>
                <c:pt idx="2343">
                  <c:v>40759</c:v>
                </c:pt>
                <c:pt idx="2344">
                  <c:v>40760</c:v>
                </c:pt>
                <c:pt idx="2345">
                  <c:v>40763</c:v>
                </c:pt>
                <c:pt idx="2346">
                  <c:v>40764</c:v>
                </c:pt>
                <c:pt idx="2347">
                  <c:v>40765</c:v>
                </c:pt>
                <c:pt idx="2348">
                  <c:v>40766</c:v>
                </c:pt>
                <c:pt idx="2349">
                  <c:v>40767</c:v>
                </c:pt>
                <c:pt idx="2350">
                  <c:v>40770</c:v>
                </c:pt>
                <c:pt idx="2351">
                  <c:v>40771</c:v>
                </c:pt>
                <c:pt idx="2352">
                  <c:v>40772</c:v>
                </c:pt>
                <c:pt idx="2353">
                  <c:v>40773</c:v>
                </c:pt>
                <c:pt idx="2354">
                  <c:v>40774</c:v>
                </c:pt>
                <c:pt idx="2355">
                  <c:v>40777</c:v>
                </c:pt>
                <c:pt idx="2356">
                  <c:v>40778</c:v>
                </c:pt>
                <c:pt idx="2357">
                  <c:v>40779</c:v>
                </c:pt>
                <c:pt idx="2358">
                  <c:v>40780</c:v>
                </c:pt>
                <c:pt idx="2359">
                  <c:v>40781</c:v>
                </c:pt>
                <c:pt idx="2360">
                  <c:v>40784</c:v>
                </c:pt>
                <c:pt idx="2361">
                  <c:v>40785</c:v>
                </c:pt>
                <c:pt idx="2362">
                  <c:v>40786</c:v>
                </c:pt>
                <c:pt idx="2363">
                  <c:v>40787</c:v>
                </c:pt>
                <c:pt idx="2364">
                  <c:v>40788</c:v>
                </c:pt>
                <c:pt idx="2365">
                  <c:v>40791</c:v>
                </c:pt>
                <c:pt idx="2366">
                  <c:v>40792</c:v>
                </c:pt>
                <c:pt idx="2367">
                  <c:v>40794</c:v>
                </c:pt>
                <c:pt idx="2368">
                  <c:v>40795</c:v>
                </c:pt>
                <c:pt idx="2369">
                  <c:v>40798</c:v>
                </c:pt>
                <c:pt idx="2370">
                  <c:v>40799</c:v>
                </c:pt>
                <c:pt idx="2371">
                  <c:v>40800</c:v>
                </c:pt>
                <c:pt idx="2372">
                  <c:v>40801</c:v>
                </c:pt>
                <c:pt idx="2373">
                  <c:v>40802</c:v>
                </c:pt>
                <c:pt idx="2374">
                  <c:v>40805</c:v>
                </c:pt>
                <c:pt idx="2375">
                  <c:v>40806</c:v>
                </c:pt>
                <c:pt idx="2376">
                  <c:v>40807</c:v>
                </c:pt>
                <c:pt idx="2377">
                  <c:v>40808</c:v>
                </c:pt>
                <c:pt idx="2378">
                  <c:v>40809</c:v>
                </c:pt>
                <c:pt idx="2379">
                  <c:v>40812</c:v>
                </c:pt>
                <c:pt idx="2380">
                  <c:v>40813</c:v>
                </c:pt>
                <c:pt idx="2381">
                  <c:v>40814</c:v>
                </c:pt>
                <c:pt idx="2382">
                  <c:v>40815</c:v>
                </c:pt>
                <c:pt idx="2383">
                  <c:v>40816</c:v>
                </c:pt>
                <c:pt idx="2384">
                  <c:v>40819</c:v>
                </c:pt>
                <c:pt idx="2385">
                  <c:v>40820</c:v>
                </c:pt>
                <c:pt idx="2386">
                  <c:v>40821</c:v>
                </c:pt>
                <c:pt idx="2387">
                  <c:v>40822</c:v>
                </c:pt>
                <c:pt idx="2388">
                  <c:v>40823</c:v>
                </c:pt>
                <c:pt idx="2389">
                  <c:v>40826</c:v>
                </c:pt>
                <c:pt idx="2390">
                  <c:v>40827</c:v>
                </c:pt>
                <c:pt idx="2391">
                  <c:v>40829</c:v>
                </c:pt>
                <c:pt idx="2392">
                  <c:v>40830</c:v>
                </c:pt>
                <c:pt idx="2393">
                  <c:v>40833</c:v>
                </c:pt>
                <c:pt idx="2394">
                  <c:v>40834</c:v>
                </c:pt>
                <c:pt idx="2395">
                  <c:v>40835</c:v>
                </c:pt>
                <c:pt idx="2396">
                  <c:v>40836</c:v>
                </c:pt>
                <c:pt idx="2397">
                  <c:v>40837</c:v>
                </c:pt>
                <c:pt idx="2398">
                  <c:v>40840</c:v>
                </c:pt>
                <c:pt idx="2399">
                  <c:v>40841</c:v>
                </c:pt>
                <c:pt idx="2400">
                  <c:v>40842</c:v>
                </c:pt>
                <c:pt idx="2401">
                  <c:v>40843</c:v>
                </c:pt>
                <c:pt idx="2402">
                  <c:v>40844</c:v>
                </c:pt>
                <c:pt idx="2403">
                  <c:v>40847</c:v>
                </c:pt>
                <c:pt idx="2404">
                  <c:v>40848</c:v>
                </c:pt>
                <c:pt idx="2405">
                  <c:v>40850</c:v>
                </c:pt>
                <c:pt idx="2406">
                  <c:v>40851</c:v>
                </c:pt>
                <c:pt idx="2407">
                  <c:v>40854</c:v>
                </c:pt>
                <c:pt idx="2408">
                  <c:v>40855</c:v>
                </c:pt>
                <c:pt idx="2409">
                  <c:v>40856</c:v>
                </c:pt>
                <c:pt idx="2410">
                  <c:v>40857</c:v>
                </c:pt>
                <c:pt idx="2411">
                  <c:v>40858</c:v>
                </c:pt>
                <c:pt idx="2412">
                  <c:v>40861</c:v>
                </c:pt>
                <c:pt idx="2413">
                  <c:v>40863</c:v>
                </c:pt>
                <c:pt idx="2414">
                  <c:v>40864</c:v>
                </c:pt>
                <c:pt idx="2415">
                  <c:v>40865</c:v>
                </c:pt>
                <c:pt idx="2416">
                  <c:v>40868</c:v>
                </c:pt>
                <c:pt idx="2417">
                  <c:v>40869</c:v>
                </c:pt>
                <c:pt idx="2418">
                  <c:v>40870</c:v>
                </c:pt>
                <c:pt idx="2419">
                  <c:v>40871</c:v>
                </c:pt>
                <c:pt idx="2420">
                  <c:v>40872</c:v>
                </c:pt>
                <c:pt idx="2421">
                  <c:v>40875</c:v>
                </c:pt>
                <c:pt idx="2422">
                  <c:v>40876</c:v>
                </c:pt>
                <c:pt idx="2423">
                  <c:v>40877</c:v>
                </c:pt>
                <c:pt idx="2424">
                  <c:v>40878</c:v>
                </c:pt>
                <c:pt idx="2425">
                  <c:v>40879</c:v>
                </c:pt>
                <c:pt idx="2426">
                  <c:v>40882</c:v>
                </c:pt>
                <c:pt idx="2427">
                  <c:v>40883</c:v>
                </c:pt>
                <c:pt idx="2428">
                  <c:v>40884</c:v>
                </c:pt>
                <c:pt idx="2429">
                  <c:v>40885</c:v>
                </c:pt>
                <c:pt idx="2430">
                  <c:v>40886</c:v>
                </c:pt>
                <c:pt idx="2431">
                  <c:v>40889</c:v>
                </c:pt>
                <c:pt idx="2432">
                  <c:v>40890</c:v>
                </c:pt>
                <c:pt idx="2433">
                  <c:v>40891</c:v>
                </c:pt>
                <c:pt idx="2434">
                  <c:v>40892</c:v>
                </c:pt>
                <c:pt idx="2435">
                  <c:v>40893</c:v>
                </c:pt>
                <c:pt idx="2436">
                  <c:v>40896</c:v>
                </c:pt>
                <c:pt idx="2437">
                  <c:v>40897</c:v>
                </c:pt>
                <c:pt idx="2438">
                  <c:v>40898</c:v>
                </c:pt>
                <c:pt idx="2439">
                  <c:v>40899</c:v>
                </c:pt>
                <c:pt idx="2440">
                  <c:v>40900</c:v>
                </c:pt>
                <c:pt idx="2441">
                  <c:v>40903</c:v>
                </c:pt>
                <c:pt idx="2442">
                  <c:v>40904</c:v>
                </c:pt>
                <c:pt idx="2443">
                  <c:v>40905</c:v>
                </c:pt>
                <c:pt idx="2444">
                  <c:v>40906</c:v>
                </c:pt>
                <c:pt idx="2445">
                  <c:v>40907</c:v>
                </c:pt>
                <c:pt idx="2446">
                  <c:v>40910</c:v>
                </c:pt>
                <c:pt idx="2447">
                  <c:v>40911</c:v>
                </c:pt>
                <c:pt idx="2448">
                  <c:v>40912</c:v>
                </c:pt>
                <c:pt idx="2449">
                  <c:v>40913</c:v>
                </c:pt>
                <c:pt idx="2450">
                  <c:v>40914</c:v>
                </c:pt>
                <c:pt idx="2451">
                  <c:v>40917</c:v>
                </c:pt>
                <c:pt idx="2452">
                  <c:v>40918</c:v>
                </c:pt>
                <c:pt idx="2453">
                  <c:v>40919</c:v>
                </c:pt>
                <c:pt idx="2454">
                  <c:v>40920</c:v>
                </c:pt>
                <c:pt idx="2455">
                  <c:v>40921</c:v>
                </c:pt>
                <c:pt idx="2456">
                  <c:v>40924</c:v>
                </c:pt>
                <c:pt idx="2457">
                  <c:v>40925</c:v>
                </c:pt>
                <c:pt idx="2458">
                  <c:v>40926</c:v>
                </c:pt>
                <c:pt idx="2459">
                  <c:v>40927</c:v>
                </c:pt>
                <c:pt idx="2460">
                  <c:v>40928</c:v>
                </c:pt>
                <c:pt idx="2461">
                  <c:v>40931</c:v>
                </c:pt>
                <c:pt idx="2462">
                  <c:v>40932</c:v>
                </c:pt>
                <c:pt idx="2463">
                  <c:v>40933</c:v>
                </c:pt>
                <c:pt idx="2464">
                  <c:v>40934</c:v>
                </c:pt>
                <c:pt idx="2465">
                  <c:v>40935</c:v>
                </c:pt>
                <c:pt idx="2466">
                  <c:v>40938</c:v>
                </c:pt>
                <c:pt idx="2467">
                  <c:v>40939</c:v>
                </c:pt>
                <c:pt idx="2468">
                  <c:v>40940</c:v>
                </c:pt>
                <c:pt idx="2469">
                  <c:v>40941</c:v>
                </c:pt>
                <c:pt idx="2470">
                  <c:v>40942</c:v>
                </c:pt>
                <c:pt idx="2471">
                  <c:v>40945</c:v>
                </c:pt>
                <c:pt idx="2472">
                  <c:v>40946</c:v>
                </c:pt>
                <c:pt idx="2473">
                  <c:v>40947</c:v>
                </c:pt>
                <c:pt idx="2474">
                  <c:v>40948</c:v>
                </c:pt>
                <c:pt idx="2475">
                  <c:v>40949</c:v>
                </c:pt>
                <c:pt idx="2476">
                  <c:v>40952</c:v>
                </c:pt>
                <c:pt idx="2477">
                  <c:v>40953</c:v>
                </c:pt>
                <c:pt idx="2478">
                  <c:v>40954</c:v>
                </c:pt>
                <c:pt idx="2479">
                  <c:v>40955</c:v>
                </c:pt>
                <c:pt idx="2480">
                  <c:v>40956</c:v>
                </c:pt>
                <c:pt idx="2481">
                  <c:v>40961</c:v>
                </c:pt>
                <c:pt idx="2482">
                  <c:v>40962</c:v>
                </c:pt>
                <c:pt idx="2483">
                  <c:v>40963</c:v>
                </c:pt>
                <c:pt idx="2484">
                  <c:v>40966</c:v>
                </c:pt>
                <c:pt idx="2485">
                  <c:v>40967</c:v>
                </c:pt>
                <c:pt idx="2486">
                  <c:v>40967</c:v>
                </c:pt>
                <c:pt idx="2487">
                  <c:v>40969</c:v>
                </c:pt>
                <c:pt idx="2488">
                  <c:v>40970</c:v>
                </c:pt>
                <c:pt idx="2489">
                  <c:v>40973</c:v>
                </c:pt>
                <c:pt idx="2490">
                  <c:v>40974</c:v>
                </c:pt>
                <c:pt idx="2491">
                  <c:v>40975</c:v>
                </c:pt>
                <c:pt idx="2492">
                  <c:v>40976</c:v>
                </c:pt>
                <c:pt idx="2493">
                  <c:v>40977</c:v>
                </c:pt>
                <c:pt idx="2494">
                  <c:v>40980</c:v>
                </c:pt>
                <c:pt idx="2495">
                  <c:v>40981</c:v>
                </c:pt>
                <c:pt idx="2496">
                  <c:v>40982</c:v>
                </c:pt>
                <c:pt idx="2497">
                  <c:v>40983</c:v>
                </c:pt>
                <c:pt idx="2498">
                  <c:v>40984</c:v>
                </c:pt>
                <c:pt idx="2499">
                  <c:v>40987</c:v>
                </c:pt>
                <c:pt idx="2500">
                  <c:v>40988</c:v>
                </c:pt>
                <c:pt idx="2501">
                  <c:v>40989</c:v>
                </c:pt>
                <c:pt idx="2502">
                  <c:v>40990</c:v>
                </c:pt>
                <c:pt idx="2503">
                  <c:v>40991</c:v>
                </c:pt>
                <c:pt idx="2504">
                  <c:v>40994</c:v>
                </c:pt>
                <c:pt idx="2505">
                  <c:v>40995</c:v>
                </c:pt>
                <c:pt idx="2506">
                  <c:v>40996</c:v>
                </c:pt>
                <c:pt idx="2507">
                  <c:v>40997</c:v>
                </c:pt>
                <c:pt idx="2508">
                  <c:v>40998</c:v>
                </c:pt>
                <c:pt idx="2509">
                  <c:v>41001</c:v>
                </c:pt>
                <c:pt idx="2510">
                  <c:v>41002</c:v>
                </c:pt>
                <c:pt idx="2511">
                  <c:v>41003</c:v>
                </c:pt>
                <c:pt idx="2512">
                  <c:v>41004</c:v>
                </c:pt>
                <c:pt idx="2513">
                  <c:v>41008</c:v>
                </c:pt>
                <c:pt idx="2514">
                  <c:v>41009</c:v>
                </c:pt>
                <c:pt idx="2515">
                  <c:v>41010</c:v>
                </c:pt>
                <c:pt idx="2516">
                  <c:v>41011</c:v>
                </c:pt>
                <c:pt idx="2517">
                  <c:v>41012</c:v>
                </c:pt>
                <c:pt idx="2518">
                  <c:v>41015</c:v>
                </c:pt>
                <c:pt idx="2519">
                  <c:v>41016</c:v>
                </c:pt>
                <c:pt idx="2520">
                  <c:v>41017</c:v>
                </c:pt>
                <c:pt idx="2521">
                  <c:v>41018</c:v>
                </c:pt>
                <c:pt idx="2522">
                  <c:v>41019</c:v>
                </c:pt>
                <c:pt idx="2523">
                  <c:v>41022</c:v>
                </c:pt>
                <c:pt idx="2524">
                  <c:v>41023</c:v>
                </c:pt>
                <c:pt idx="2525">
                  <c:v>41024</c:v>
                </c:pt>
                <c:pt idx="2526">
                  <c:v>41025</c:v>
                </c:pt>
                <c:pt idx="2527">
                  <c:v>41026</c:v>
                </c:pt>
                <c:pt idx="2528">
                  <c:v>41029</c:v>
                </c:pt>
                <c:pt idx="2529">
                  <c:v>41031</c:v>
                </c:pt>
                <c:pt idx="2530">
                  <c:v>41032</c:v>
                </c:pt>
                <c:pt idx="2531">
                  <c:v>41033</c:v>
                </c:pt>
                <c:pt idx="2532">
                  <c:v>41036</c:v>
                </c:pt>
                <c:pt idx="2533">
                  <c:v>41037</c:v>
                </c:pt>
                <c:pt idx="2534">
                  <c:v>41038</c:v>
                </c:pt>
                <c:pt idx="2535">
                  <c:v>41039</c:v>
                </c:pt>
                <c:pt idx="2536">
                  <c:v>41040</c:v>
                </c:pt>
                <c:pt idx="2537">
                  <c:v>41043</c:v>
                </c:pt>
                <c:pt idx="2538">
                  <c:v>41044</c:v>
                </c:pt>
                <c:pt idx="2539">
                  <c:v>41045</c:v>
                </c:pt>
                <c:pt idx="2540">
                  <c:v>41046</c:v>
                </c:pt>
                <c:pt idx="2541">
                  <c:v>41047</c:v>
                </c:pt>
                <c:pt idx="2542">
                  <c:v>41050</c:v>
                </c:pt>
                <c:pt idx="2543">
                  <c:v>41051</c:v>
                </c:pt>
                <c:pt idx="2544">
                  <c:v>41052</c:v>
                </c:pt>
                <c:pt idx="2545">
                  <c:v>41053</c:v>
                </c:pt>
                <c:pt idx="2546">
                  <c:v>41054</c:v>
                </c:pt>
                <c:pt idx="2547">
                  <c:v>41057</c:v>
                </c:pt>
                <c:pt idx="2548">
                  <c:v>41058</c:v>
                </c:pt>
                <c:pt idx="2549">
                  <c:v>41059</c:v>
                </c:pt>
                <c:pt idx="2550">
                  <c:v>41060</c:v>
                </c:pt>
                <c:pt idx="2551">
                  <c:v>41061</c:v>
                </c:pt>
                <c:pt idx="2552">
                  <c:v>41064</c:v>
                </c:pt>
                <c:pt idx="2553">
                  <c:v>41065</c:v>
                </c:pt>
                <c:pt idx="2554">
                  <c:v>41066</c:v>
                </c:pt>
                <c:pt idx="2555">
                  <c:v>41067</c:v>
                </c:pt>
                <c:pt idx="2556">
                  <c:v>41068</c:v>
                </c:pt>
                <c:pt idx="2557">
                  <c:v>41071</c:v>
                </c:pt>
                <c:pt idx="2558">
                  <c:v>41072</c:v>
                </c:pt>
                <c:pt idx="2559">
                  <c:v>41073</c:v>
                </c:pt>
                <c:pt idx="2560">
                  <c:v>41074</c:v>
                </c:pt>
                <c:pt idx="2561">
                  <c:v>41075</c:v>
                </c:pt>
                <c:pt idx="2562">
                  <c:v>41078</c:v>
                </c:pt>
                <c:pt idx="2563">
                  <c:v>41079</c:v>
                </c:pt>
                <c:pt idx="2564">
                  <c:v>41080</c:v>
                </c:pt>
                <c:pt idx="2565">
                  <c:v>41081</c:v>
                </c:pt>
                <c:pt idx="2566">
                  <c:v>41082</c:v>
                </c:pt>
                <c:pt idx="2567">
                  <c:v>41085</c:v>
                </c:pt>
                <c:pt idx="2568">
                  <c:v>41086</c:v>
                </c:pt>
                <c:pt idx="2569">
                  <c:v>41087</c:v>
                </c:pt>
                <c:pt idx="2570">
                  <c:v>41088</c:v>
                </c:pt>
                <c:pt idx="2571">
                  <c:v>41089</c:v>
                </c:pt>
                <c:pt idx="2572">
                  <c:v>41092</c:v>
                </c:pt>
                <c:pt idx="2573">
                  <c:v>41093</c:v>
                </c:pt>
                <c:pt idx="2574">
                  <c:v>41094</c:v>
                </c:pt>
                <c:pt idx="2575">
                  <c:v>41095</c:v>
                </c:pt>
                <c:pt idx="2576">
                  <c:v>41096</c:v>
                </c:pt>
                <c:pt idx="2577">
                  <c:v>41100</c:v>
                </c:pt>
                <c:pt idx="2578">
                  <c:v>41101</c:v>
                </c:pt>
                <c:pt idx="2579">
                  <c:v>41102</c:v>
                </c:pt>
                <c:pt idx="2580">
                  <c:v>41103</c:v>
                </c:pt>
                <c:pt idx="2581">
                  <c:v>41106</c:v>
                </c:pt>
                <c:pt idx="2582">
                  <c:v>41107</c:v>
                </c:pt>
                <c:pt idx="2583">
                  <c:v>41108</c:v>
                </c:pt>
                <c:pt idx="2584">
                  <c:v>41109</c:v>
                </c:pt>
                <c:pt idx="2585">
                  <c:v>41110</c:v>
                </c:pt>
                <c:pt idx="2586">
                  <c:v>41113</c:v>
                </c:pt>
                <c:pt idx="2587">
                  <c:v>41114</c:v>
                </c:pt>
                <c:pt idx="2588">
                  <c:v>41115</c:v>
                </c:pt>
                <c:pt idx="2589">
                  <c:v>41116</c:v>
                </c:pt>
                <c:pt idx="2590">
                  <c:v>41117</c:v>
                </c:pt>
                <c:pt idx="2591">
                  <c:v>41120</c:v>
                </c:pt>
                <c:pt idx="2592">
                  <c:v>41121</c:v>
                </c:pt>
                <c:pt idx="2593">
                  <c:v>41122</c:v>
                </c:pt>
                <c:pt idx="2594">
                  <c:v>41123</c:v>
                </c:pt>
                <c:pt idx="2595">
                  <c:v>41124</c:v>
                </c:pt>
                <c:pt idx="2596">
                  <c:v>41127</c:v>
                </c:pt>
                <c:pt idx="2597">
                  <c:v>41128</c:v>
                </c:pt>
                <c:pt idx="2598">
                  <c:v>41129</c:v>
                </c:pt>
                <c:pt idx="2599">
                  <c:v>41130</c:v>
                </c:pt>
                <c:pt idx="2600">
                  <c:v>41131</c:v>
                </c:pt>
                <c:pt idx="2601">
                  <c:v>41134</c:v>
                </c:pt>
                <c:pt idx="2602">
                  <c:v>41135</c:v>
                </c:pt>
                <c:pt idx="2603">
                  <c:v>41136</c:v>
                </c:pt>
                <c:pt idx="2604">
                  <c:v>41137</c:v>
                </c:pt>
                <c:pt idx="2605">
                  <c:v>41138</c:v>
                </c:pt>
                <c:pt idx="2606">
                  <c:v>41141</c:v>
                </c:pt>
                <c:pt idx="2607">
                  <c:v>41142</c:v>
                </c:pt>
                <c:pt idx="2608">
                  <c:v>41143</c:v>
                </c:pt>
                <c:pt idx="2609">
                  <c:v>41144</c:v>
                </c:pt>
                <c:pt idx="2610">
                  <c:v>41145</c:v>
                </c:pt>
                <c:pt idx="2611">
                  <c:v>41148</c:v>
                </c:pt>
                <c:pt idx="2612">
                  <c:v>41149</c:v>
                </c:pt>
                <c:pt idx="2613">
                  <c:v>41150</c:v>
                </c:pt>
                <c:pt idx="2614">
                  <c:v>41151</c:v>
                </c:pt>
                <c:pt idx="2615">
                  <c:v>41152</c:v>
                </c:pt>
                <c:pt idx="2616">
                  <c:v>41155</c:v>
                </c:pt>
                <c:pt idx="2617">
                  <c:v>41156</c:v>
                </c:pt>
                <c:pt idx="2618">
                  <c:v>41157</c:v>
                </c:pt>
                <c:pt idx="2619">
                  <c:v>41158</c:v>
                </c:pt>
                <c:pt idx="2620">
                  <c:v>41162</c:v>
                </c:pt>
                <c:pt idx="2621">
                  <c:v>41163</c:v>
                </c:pt>
                <c:pt idx="2622">
                  <c:v>41164</c:v>
                </c:pt>
                <c:pt idx="2623">
                  <c:v>41165</c:v>
                </c:pt>
                <c:pt idx="2624">
                  <c:v>41166</c:v>
                </c:pt>
                <c:pt idx="2625">
                  <c:v>41169</c:v>
                </c:pt>
                <c:pt idx="2626">
                  <c:v>41170</c:v>
                </c:pt>
                <c:pt idx="2627">
                  <c:v>41171</c:v>
                </c:pt>
                <c:pt idx="2628">
                  <c:v>41172</c:v>
                </c:pt>
                <c:pt idx="2629">
                  <c:v>41173</c:v>
                </c:pt>
                <c:pt idx="2630">
                  <c:v>41176</c:v>
                </c:pt>
                <c:pt idx="2631">
                  <c:v>41177</c:v>
                </c:pt>
                <c:pt idx="2632">
                  <c:v>41178</c:v>
                </c:pt>
                <c:pt idx="2633">
                  <c:v>41179</c:v>
                </c:pt>
                <c:pt idx="2634">
                  <c:v>41180</c:v>
                </c:pt>
                <c:pt idx="2635">
                  <c:v>41183</c:v>
                </c:pt>
                <c:pt idx="2636">
                  <c:v>41184</c:v>
                </c:pt>
                <c:pt idx="2637">
                  <c:v>41185</c:v>
                </c:pt>
                <c:pt idx="2638">
                  <c:v>41186</c:v>
                </c:pt>
                <c:pt idx="2639">
                  <c:v>41187</c:v>
                </c:pt>
                <c:pt idx="2640">
                  <c:v>41190</c:v>
                </c:pt>
                <c:pt idx="2641">
                  <c:v>41191</c:v>
                </c:pt>
                <c:pt idx="2642">
                  <c:v>41192</c:v>
                </c:pt>
                <c:pt idx="2643">
                  <c:v>41193</c:v>
                </c:pt>
                <c:pt idx="2644">
                  <c:v>41197</c:v>
                </c:pt>
                <c:pt idx="2645">
                  <c:v>41198</c:v>
                </c:pt>
                <c:pt idx="2646">
                  <c:v>41199</c:v>
                </c:pt>
                <c:pt idx="2647">
                  <c:v>41200</c:v>
                </c:pt>
                <c:pt idx="2648">
                  <c:v>41201</c:v>
                </c:pt>
                <c:pt idx="2649">
                  <c:v>41204</c:v>
                </c:pt>
                <c:pt idx="2650">
                  <c:v>41205</c:v>
                </c:pt>
                <c:pt idx="2651">
                  <c:v>41206</c:v>
                </c:pt>
                <c:pt idx="2652">
                  <c:v>41207</c:v>
                </c:pt>
                <c:pt idx="2653">
                  <c:v>41208</c:v>
                </c:pt>
                <c:pt idx="2654">
                  <c:v>41211</c:v>
                </c:pt>
                <c:pt idx="2655">
                  <c:v>41212</c:v>
                </c:pt>
                <c:pt idx="2656">
                  <c:v>41213</c:v>
                </c:pt>
                <c:pt idx="2657">
                  <c:v>41214</c:v>
                </c:pt>
                <c:pt idx="2658">
                  <c:v>41218</c:v>
                </c:pt>
                <c:pt idx="2659">
                  <c:v>41219</c:v>
                </c:pt>
                <c:pt idx="2660">
                  <c:v>41220</c:v>
                </c:pt>
                <c:pt idx="2661">
                  <c:v>41221</c:v>
                </c:pt>
                <c:pt idx="2662">
                  <c:v>41222</c:v>
                </c:pt>
                <c:pt idx="2663">
                  <c:v>41225</c:v>
                </c:pt>
                <c:pt idx="2664">
                  <c:v>41226</c:v>
                </c:pt>
                <c:pt idx="2665">
                  <c:v>41227</c:v>
                </c:pt>
                <c:pt idx="2666">
                  <c:v>41229</c:v>
                </c:pt>
                <c:pt idx="2667">
                  <c:v>41232</c:v>
                </c:pt>
                <c:pt idx="2668">
                  <c:v>41233</c:v>
                </c:pt>
                <c:pt idx="2669">
                  <c:v>41234</c:v>
                </c:pt>
                <c:pt idx="2670">
                  <c:v>41235</c:v>
                </c:pt>
                <c:pt idx="2671">
                  <c:v>41236</c:v>
                </c:pt>
                <c:pt idx="2672">
                  <c:v>41239</c:v>
                </c:pt>
                <c:pt idx="2673">
                  <c:v>41240</c:v>
                </c:pt>
                <c:pt idx="2674">
                  <c:v>41241</c:v>
                </c:pt>
                <c:pt idx="2675">
                  <c:v>41242</c:v>
                </c:pt>
                <c:pt idx="2676">
                  <c:v>41243</c:v>
                </c:pt>
                <c:pt idx="2677">
                  <c:v>41246</c:v>
                </c:pt>
                <c:pt idx="2678">
                  <c:v>41247</c:v>
                </c:pt>
                <c:pt idx="2679">
                  <c:v>41248</c:v>
                </c:pt>
                <c:pt idx="2680">
                  <c:v>41249</c:v>
                </c:pt>
                <c:pt idx="2681">
                  <c:v>41250</c:v>
                </c:pt>
                <c:pt idx="2682">
                  <c:v>41253</c:v>
                </c:pt>
                <c:pt idx="2683">
                  <c:v>41254</c:v>
                </c:pt>
                <c:pt idx="2684">
                  <c:v>41255</c:v>
                </c:pt>
                <c:pt idx="2685">
                  <c:v>41256</c:v>
                </c:pt>
                <c:pt idx="2686">
                  <c:v>41257</c:v>
                </c:pt>
                <c:pt idx="2687">
                  <c:v>41260</c:v>
                </c:pt>
                <c:pt idx="2688">
                  <c:v>41261</c:v>
                </c:pt>
                <c:pt idx="2689">
                  <c:v>41262</c:v>
                </c:pt>
                <c:pt idx="2690">
                  <c:v>41263</c:v>
                </c:pt>
                <c:pt idx="2691">
                  <c:v>41264</c:v>
                </c:pt>
                <c:pt idx="2692">
                  <c:v>41267</c:v>
                </c:pt>
                <c:pt idx="2693">
                  <c:v>41269</c:v>
                </c:pt>
                <c:pt idx="2694">
                  <c:v>41270</c:v>
                </c:pt>
                <c:pt idx="2695">
                  <c:v>41271</c:v>
                </c:pt>
                <c:pt idx="2696">
                  <c:v>41274</c:v>
                </c:pt>
                <c:pt idx="2697">
                  <c:v>41276</c:v>
                </c:pt>
                <c:pt idx="2698">
                  <c:v>41277</c:v>
                </c:pt>
                <c:pt idx="2699">
                  <c:v>41278</c:v>
                </c:pt>
                <c:pt idx="2700">
                  <c:v>41281</c:v>
                </c:pt>
                <c:pt idx="2701">
                  <c:v>41282</c:v>
                </c:pt>
                <c:pt idx="2702">
                  <c:v>41283</c:v>
                </c:pt>
                <c:pt idx="2703">
                  <c:v>41284</c:v>
                </c:pt>
                <c:pt idx="2704">
                  <c:v>41285</c:v>
                </c:pt>
                <c:pt idx="2705">
                  <c:v>41288</c:v>
                </c:pt>
                <c:pt idx="2706">
                  <c:v>41289</c:v>
                </c:pt>
                <c:pt idx="2707">
                  <c:v>41290</c:v>
                </c:pt>
                <c:pt idx="2708">
                  <c:v>41291</c:v>
                </c:pt>
                <c:pt idx="2709">
                  <c:v>41292</c:v>
                </c:pt>
                <c:pt idx="2710">
                  <c:v>41295</c:v>
                </c:pt>
                <c:pt idx="2711">
                  <c:v>41296</c:v>
                </c:pt>
                <c:pt idx="2712">
                  <c:v>41297</c:v>
                </c:pt>
                <c:pt idx="2713">
                  <c:v>41298</c:v>
                </c:pt>
                <c:pt idx="2714">
                  <c:v>41299</c:v>
                </c:pt>
                <c:pt idx="2715">
                  <c:v>41302</c:v>
                </c:pt>
                <c:pt idx="2716">
                  <c:v>41303</c:v>
                </c:pt>
                <c:pt idx="2717">
                  <c:v>41304</c:v>
                </c:pt>
                <c:pt idx="2718">
                  <c:v>41305</c:v>
                </c:pt>
                <c:pt idx="2719">
                  <c:v>41306</c:v>
                </c:pt>
                <c:pt idx="2720">
                  <c:v>41309</c:v>
                </c:pt>
                <c:pt idx="2721">
                  <c:v>41310</c:v>
                </c:pt>
                <c:pt idx="2722">
                  <c:v>41311</c:v>
                </c:pt>
                <c:pt idx="2723">
                  <c:v>41312</c:v>
                </c:pt>
                <c:pt idx="2724">
                  <c:v>41313</c:v>
                </c:pt>
                <c:pt idx="2725">
                  <c:v>41318</c:v>
                </c:pt>
                <c:pt idx="2726">
                  <c:v>41319</c:v>
                </c:pt>
                <c:pt idx="2727">
                  <c:v>41320</c:v>
                </c:pt>
                <c:pt idx="2728">
                  <c:v>41323</c:v>
                </c:pt>
                <c:pt idx="2729">
                  <c:v>41324</c:v>
                </c:pt>
                <c:pt idx="2730">
                  <c:v>41325</c:v>
                </c:pt>
                <c:pt idx="2731">
                  <c:v>41326</c:v>
                </c:pt>
                <c:pt idx="2732">
                  <c:v>41327</c:v>
                </c:pt>
                <c:pt idx="2733">
                  <c:v>41330</c:v>
                </c:pt>
                <c:pt idx="2734">
                  <c:v>41331</c:v>
                </c:pt>
                <c:pt idx="2735">
                  <c:v>41332</c:v>
                </c:pt>
                <c:pt idx="2736">
                  <c:v>41333</c:v>
                </c:pt>
                <c:pt idx="2737">
                  <c:v>41334</c:v>
                </c:pt>
                <c:pt idx="2738">
                  <c:v>41337</c:v>
                </c:pt>
                <c:pt idx="2739">
                  <c:v>41338</c:v>
                </c:pt>
                <c:pt idx="2740">
                  <c:v>41339</c:v>
                </c:pt>
                <c:pt idx="2741">
                  <c:v>41340</c:v>
                </c:pt>
                <c:pt idx="2742">
                  <c:v>41341</c:v>
                </c:pt>
                <c:pt idx="2743">
                  <c:v>41344</c:v>
                </c:pt>
                <c:pt idx="2744">
                  <c:v>41345</c:v>
                </c:pt>
                <c:pt idx="2745">
                  <c:v>41346</c:v>
                </c:pt>
                <c:pt idx="2746">
                  <c:v>41347</c:v>
                </c:pt>
                <c:pt idx="2747">
                  <c:v>41348</c:v>
                </c:pt>
                <c:pt idx="2748">
                  <c:v>41351</c:v>
                </c:pt>
                <c:pt idx="2749">
                  <c:v>41352</c:v>
                </c:pt>
                <c:pt idx="2750">
                  <c:v>41353</c:v>
                </c:pt>
                <c:pt idx="2751">
                  <c:v>41354</c:v>
                </c:pt>
                <c:pt idx="2752">
                  <c:v>41355</c:v>
                </c:pt>
                <c:pt idx="2753">
                  <c:v>41358</c:v>
                </c:pt>
                <c:pt idx="2754">
                  <c:v>41359</c:v>
                </c:pt>
                <c:pt idx="2755">
                  <c:v>41360</c:v>
                </c:pt>
                <c:pt idx="2756">
                  <c:v>41361</c:v>
                </c:pt>
                <c:pt idx="2757">
                  <c:v>41365</c:v>
                </c:pt>
                <c:pt idx="2758">
                  <c:v>41366</c:v>
                </c:pt>
                <c:pt idx="2759">
                  <c:v>41367</c:v>
                </c:pt>
                <c:pt idx="2760">
                  <c:v>41368</c:v>
                </c:pt>
                <c:pt idx="2761">
                  <c:v>41369</c:v>
                </c:pt>
                <c:pt idx="2762">
                  <c:v>41372</c:v>
                </c:pt>
                <c:pt idx="2763">
                  <c:v>41373</c:v>
                </c:pt>
                <c:pt idx="2764">
                  <c:v>41374</c:v>
                </c:pt>
                <c:pt idx="2765">
                  <c:v>41375</c:v>
                </c:pt>
                <c:pt idx="2766">
                  <c:v>41376</c:v>
                </c:pt>
                <c:pt idx="2767">
                  <c:v>41379</c:v>
                </c:pt>
                <c:pt idx="2768">
                  <c:v>41380</c:v>
                </c:pt>
                <c:pt idx="2769">
                  <c:v>41381</c:v>
                </c:pt>
                <c:pt idx="2770">
                  <c:v>41382</c:v>
                </c:pt>
                <c:pt idx="2771">
                  <c:v>41383</c:v>
                </c:pt>
                <c:pt idx="2772">
                  <c:v>41386</c:v>
                </c:pt>
                <c:pt idx="2773">
                  <c:v>41387</c:v>
                </c:pt>
                <c:pt idx="2774">
                  <c:v>41388</c:v>
                </c:pt>
                <c:pt idx="2775">
                  <c:v>41389</c:v>
                </c:pt>
                <c:pt idx="2776">
                  <c:v>41390</c:v>
                </c:pt>
                <c:pt idx="2777">
                  <c:v>41393</c:v>
                </c:pt>
                <c:pt idx="2778">
                  <c:v>41394</c:v>
                </c:pt>
                <c:pt idx="2779">
                  <c:v>41396</c:v>
                </c:pt>
                <c:pt idx="2780">
                  <c:v>41397</c:v>
                </c:pt>
                <c:pt idx="2781">
                  <c:v>41400</c:v>
                </c:pt>
                <c:pt idx="2782">
                  <c:v>41401</c:v>
                </c:pt>
                <c:pt idx="2783">
                  <c:v>41402</c:v>
                </c:pt>
                <c:pt idx="2784">
                  <c:v>41403</c:v>
                </c:pt>
                <c:pt idx="2785">
                  <c:v>41404</c:v>
                </c:pt>
                <c:pt idx="2786">
                  <c:v>41407</c:v>
                </c:pt>
                <c:pt idx="2787">
                  <c:v>41408</c:v>
                </c:pt>
                <c:pt idx="2788">
                  <c:v>41409</c:v>
                </c:pt>
                <c:pt idx="2789">
                  <c:v>41410</c:v>
                </c:pt>
                <c:pt idx="2790">
                  <c:v>41411</c:v>
                </c:pt>
                <c:pt idx="2791">
                  <c:v>41414</c:v>
                </c:pt>
                <c:pt idx="2792">
                  <c:v>41415</c:v>
                </c:pt>
                <c:pt idx="2793">
                  <c:v>41416</c:v>
                </c:pt>
                <c:pt idx="2794">
                  <c:v>41417</c:v>
                </c:pt>
                <c:pt idx="2795">
                  <c:v>41418</c:v>
                </c:pt>
                <c:pt idx="2796">
                  <c:v>41421</c:v>
                </c:pt>
                <c:pt idx="2797">
                  <c:v>41422</c:v>
                </c:pt>
                <c:pt idx="2798">
                  <c:v>41423</c:v>
                </c:pt>
                <c:pt idx="2799">
                  <c:v>41425</c:v>
                </c:pt>
                <c:pt idx="2800">
                  <c:v>41428</c:v>
                </c:pt>
                <c:pt idx="2801">
                  <c:v>41429</c:v>
                </c:pt>
                <c:pt idx="2802">
                  <c:v>41430</c:v>
                </c:pt>
                <c:pt idx="2803">
                  <c:v>41431</c:v>
                </c:pt>
                <c:pt idx="2804">
                  <c:v>41432</c:v>
                </c:pt>
                <c:pt idx="2805">
                  <c:v>41435</c:v>
                </c:pt>
                <c:pt idx="2806">
                  <c:v>41436</c:v>
                </c:pt>
                <c:pt idx="2807">
                  <c:v>41437</c:v>
                </c:pt>
                <c:pt idx="2808">
                  <c:v>41438</c:v>
                </c:pt>
                <c:pt idx="2809">
                  <c:v>41439</c:v>
                </c:pt>
                <c:pt idx="2810">
                  <c:v>41442</c:v>
                </c:pt>
                <c:pt idx="2811">
                  <c:v>41443</c:v>
                </c:pt>
                <c:pt idx="2812">
                  <c:v>41444</c:v>
                </c:pt>
                <c:pt idx="2813">
                  <c:v>41445</c:v>
                </c:pt>
                <c:pt idx="2814">
                  <c:v>41446</c:v>
                </c:pt>
                <c:pt idx="2815">
                  <c:v>41449</c:v>
                </c:pt>
                <c:pt idx="2816">
                  <c:v>41450</c:v>
                </c:pt>
                <c:pt idx="2817">
                  <c:v>41451</c:v>
                </c:pt>
                <c:pt idx="2818">
                  <c:v>41452</c:v>
                </c:pt>
                <c:pt idx="2819">
                  <c:v>41453</c:v>
                </c:pt>
                <c:pt idx="2820">
                  <c:v>41456</c:v>
                </c:pt>
                <c:pt idx="2821">
                  <c:v>41457</c:v>
                </c:pt>
                <c:pt idx="2822">
                  <c:v>41458</c:v>
                </c:pt>
                <c:pt idx="2823">
                  <c:v>41459</c:v>
                </c:pt>
                <c:pt idx="2824">
                  <c:v>41460</c:v>
                </c:pt>
                <c:pt idx="2825">
                  <c:v>41463</c:v>
                </c:pt>
                <c:pt idx="2826">
                  <c:v>41464</c:v>
                </c:pt>
                <c:pt idx="2827">
                  <c:v>41465</c:v>
                </c:pt>
                <c:pt idx="2828">
                  <c:v>41466</c:v>
                </c:pt>
                <c:pt idx="2829">
                  <c:v>41467</c:v>
                </c:pt>
                <c:pt idx="2830">
                  <c:v>41470</c:v>
                </c:pt>
                <c:pt idx="2831">
                  <c:v>41471</c:v>
                </c:pt>
                <c:pt idx="2832">
                  <c:v>41472</c:v>
                </c:pt>
                <c:pt idx="2833">
                  <c:v>41473</c:v>
                </c:pt>
                <c:pt idx="2834">
                  <c:v>41474</c:v>
                </c:pt>
                <c:pt idx="2835">
                  <c:v>41477</c:v>
                </c:pt>
                <c:pt idx="2836">
                  <c:v>41478</c:v>
                </c:pt>
                <c:pt idx="2837">
                  <c:v>41479</c:v>
                </c:pt>
                <c:pt idx="2838">
                  <c:v>41480</c:v>
                </c:pt>
                <c:pt idx="2839">
                  <c:v>41481</c:v>
                </c:pt>
                <c:pt idx="2840">
                  <c:v>41484</c:v>
                </c:pt>
                <c:pt idx="2841">
                  <c:v>41485</c:v>
                </c:pt>
                <c:pt idx="2842">
                  <c:v>41486</c:v>
                </c:pt>
                <c:pt idx="2843">
                  <c:v>41487</c:v>
                </c:pt>
                <c:pt idx="2844">
                  <c:v>41488</c:v>
                </c:pt>
                <c:pt idx="2845">
                  <c:v>41491</c:v>
                </c:pt>
                <c:pt idx="2846">
                  <c:v>41492</c:v>
                </c:pt>
                <c:pt idx="2847">
                  <c:v>41493</c:v>
                </c:pt>
                <c:pt idx="2848">
                  <c:v>41494</c:v>
                </c:pt>
                <c:pt idx="2849">
                  <c:v>41495</c:v>
                </c:pt>
                <c:pt idx="2850">
                  <c:v>41498</c:v>
                </c:pt>
                <c:pt idx="2851">
                  <c:v>41499</c:v>
                </c:pt>
                <c:pt idx="2852">
                  <c:v>41500</c:v>
                </c:pt>
                <c:pt idx="2853">
                  <c:v>41501</c:v>
                </c:pt>
                <c:pt idx="2854">
                  <c:v>41502</c:v>
                </c:pt>
                <c:pt idx="2855">
                  <c:v>41505</c:v>
                </c:pt>
                <c:pt idx="2856">
                  <c:v>41506</c:v>
                </c:pt>
                <c:pt idx="2857">
                  <c:v>41507</c:v>
                </c:pt>
                <c:pt idx="2858">
                  <c:v>41508</c:v>
                </c:pt>
                <c:pt idx="2859">
                  <c:v>41509</c:v>
                </c:pt>
                <c:pt idx="2860">
                  <c:v>41512</c:v>
                </c:pt>
                <c:pt idx="2861">
                  <c:v>41513</c:v>
                </c:pt>
                <c:pt idx="2862">
                  <c:v>41514</c:v>
                </c:pt>
                <c:pt idx="2863">
                  <c:v>41515</c:v>
                </c:pt>
                <c:pt idx="2864">
                  <c:v>41516</c:v>
                </c:pt>
                <c:pt idx="2865">
                  <c:v>41519</c:v>
                </c:pt>
                <c:pt idx="2866">
                  <c:v>41520</c:v>
                </c:pt>
                <c:pt idx="2867">
                  <c:v>41521</c:v>
                </c:pt>
                <c:pt idx="2868">
                  <c:v>41522</c:v>
                </c:pt>
                <c:pt idx="2869">
                  <c:v>41523</c:v>
                </c:pt>
                <c:pt idx="2870">
                  <c:v>41526</c:v>
                </c:pt>
                <c:pt idx="2871">
                  <c:v>41527</c:v>
                </c:pt>
                <c:pt idx="2872">
                  <c:v>41528</c:v>
                </c:pt>
                <c:pt idx="2873">
                  <c:v>41529</c:v>
                </c:pt>
                <c:pt idx="2874">
                  <c:v>41530</c:v>
                </c:pt>
                <c:pt idx="2875">
                  <c:v>41533</c:v>
                </c:pt>
                <c:pt idx="2876">
                  <c:v>41534</c:v>
                </c:pt>
                <c:pt idx="2877">
                  <c:v>41535</c:v>
                </c:pt>
                <c:pt idx="2878">
                  <c:v>41536</c:v>
                </c:pt>
                <c:pt idx="2879">
                  <c:v>41537</c:v>
                </c:pt>
                <c:pt idx="2880">
                  <c:v>41540</c:v>
                </c:pt>
                <c:pt idx="2881">
                  <c:v>41541</c:v>
                </c:pt>
                <c:pt idx="2882">
                  <c:v>41542</c:v>
                </c:pt>
                <c:pt idx="2883">
                  <c:v>41543</c:v>
                </c:pt>
                <c:pt idx="2884">
                  <c:v>41544</c:v>
                </c:pt>
                <c:pt idx="2885">
                  <c:v>41547</c:v>
                </c:pt>
                <c:pt idx="2886">
                  <c:v>41548</c:v>
                </c:pt>
                <c:pt idx="2887">
                  <c:v>41549</c:v>
                </c:pt>
                <c:pt idx="2888">
                  <c:v>41550</c:v>
                </c:pt>
                <c:pt idx="2889">
                  <c:v>41551</c:v>
                </c:pt>
                <c:pt idx="2890">
                  <c:v>41554</c:v>
                </c:pt>
                <c:pt idx="2891">
                  <c:v>41555</c:v>
                </c:pt>
                <c:pt idx="2892">
                  <c:v>41556</c:v>
                </c:pt>
                <c:pt idx="2893">
                  <c:v>41557</c:v>
                </c:pt>
                <c:pt idx="2894">
                  <c:v>41558</c:v>
                </c:pt>
                <c:pt idx="2895">
                  <c:v>41561</c:v>
                </c:pt>
                <c:pt idx="2896">
                  <c:v>41562</c:v>
                </c:pt>
                <c:pt idx="2897">
                  <c:v>41563</c:v>
                </c:pt>
                <c:pt idx="2898">
                  <c:v>41564</c:v>
                </c:pt>
                <c:pt idx="2899">
                  <c:v>41565</c:v>
                </c:pt>
                <c:pt idx="2900">
                  <c:v>41568</c:v>
                </c:pt>
                <c:pt idx="2901">
                  <c:v>41569</c:v>
                </c:pt>
                <c:pt idx="2902">
                  <c:v>41570</c:v>
                </c:pt>
                <c:pt idx="2903">
                  <c:v>41571</c:v>
                </c:pt>
                <c:pt idx="2904">
                  <c:v>41572</c:v>
                </c:pt>
                <c:pt idx="2905">
                  <c:v>41575</c:v>
                </c:pt>
                <c:pt idx="2906">
                  <c:v>41576</c:v>
                </c:pt>
                <c:pt idx="2907">
                  <c:v>41577</c:v>
                </c:pt>
                <c:pt idx="2908">
                  <c:v>41578</c:v>
                </c:pt>
                <c:pt idx="2909">
                  <c:v>41579</c:v>
                </c:pt>
                <c:pt idx="2910">
                  <c:v>41582</c:v>
                </c:pt>
                <c:pt idx="2911">
                  <c:v>41583</c:v>
                </c:pt>
                <c:pt idx="2912">
                  <c:v>41584</c:v>
                </c:pt>
                <c:pt idx="2913">
                  <c:v>41585</c:v>
                </c:pt>
                <c:pt idx="2914">
                  <c:v>41586</c:v>
                </c:pt>
                <c:pt idx="2915">
                  <c:v>41589</c:v>
                </c:pt>
                <c:pt idx="2916">
                  <c:v>41590</c:v>
                </c:pt>
                <c:pt idx="2917">
                  <c:v>41591</c:v>
                </c:pt>
                <c:pt idx="2918">
                  <c:v>41592</c:v>
                </c:pt>
                <c:pt idx="2919">
                  <c:v>41596</c:v>
                </c:pt>
                <c:pt idx="2920">
                  <c:v>41597</c:v>
                </c:pt>
                <c:pt idx="2921">
                  <c:v>41598</c:v>
                </c:pt>
                <c:pt idx="2922">
                  <c:v>41599</c:v>
                </c:pt>
                <c:pt idx="2923">
                  <c:v>41600</c:v>
                </c:pt>
                <c:pt idx="2924">
                  <c:v>41603</c:v>
                </c:pt>
                <c:pt idx="2925">
                  <c:v>41604</c:v>
                </c:pt>
                <c:pt idx="2926">
                  <c:v>41605</c:v>
                </c:pt>
                <c:pt idx="2927">
                  <c:v>41606</c:v>
                </c:pt>
                <c:pt idx="2928">
                  <c:v>41607</c:v>
                </c:pt>
                <c:pt idx="2929">
                  <c:v>41610</c:v>
                </c:pt>
                <c:pt idx="2930">
                  <c:v>41611</c:v>
                </c:pt>
                <c:pt idx="2931">
                  <c:v>41612</c:v>
                </c:pt>
                <c:pt idx="2932">
                  <c:v>41613</c:v>
                </c:pt>
                <c:pt idx="2933">
                  <c:v>41614</c:v>
                </c:pt>
                <c:pt idx="2934">
                  <c:v>41617</c:v>
                </c:pt>
                <c:pt idx="2935">
                  <c:v>41618</c:v>
                </c:pt>
                <c:pt idx="2936">
                  <c:v>41619</c:v>
                </c:pt>
                <c:pt idx="2937">
                  <c:v>41620</c:v>
                </c:pt>
                <c:pt idx="2938">
                  <c:v>41621</c:v>
                </c:pt>
                <c:pt idx="2939">
                  <c:v>41624</c:v>
                </c:pt>
                <c:pt idx="2940">
                  <c:v>41625</c:v>
                </c:pt>
                <c:pt idx="2941">
                  <c:v>41626</c:v>
                </c:pt>
                <c:pt idx="2942">
                  <c:v>41627</c:v>
                </c:pt>
                <c:pt idx="2943">
                  <c:v>41628</c:v>
                </c:pt>
                <c:pt idx="2944">
                  <c:v>41631</c:v>
                </c:pt>
                <c:pt idx="2945">
                  <c:v>41632</c:v>
                </c:pt>
                <c:pt idx="2946">
                  <c:v>41633</c:v>
                </c:pt>
                <c:pt idx="2947">
                  <c:v>41634</c:v>
                </c:pt>
                <c:pt idx="2948">
                  <c:v>41635</c:v>
                </c:pt>
                <c:pt idx="2949">
                  <c:v>41636</c:v>
                </c:pt>
                <c:pt idx="2950">
                  <c:v>41637</c:v>
                </c:pt>
                <c:pt idx="2951">
                  <c:v>41638</c:v>
                </c:pt>
                <c:pt idx="2952">
                  <c:v>41639</c:v>
                </c:pt>
                <c:pt idx="2953">
                  <c:v>41640</c:v>
                </c:pt>
                <c:pt idx="2954">
                  <c:v>41641</c:v>
                </c:pt>
                <c:pt idx="2955">
                  <c:v>41642</c:v>
                </c:pt>
                <c:pt idx="2956">
                  <c:v>41643</c:v>
                </c:pt>
                <c:pt idx="2957">
                  <c:v>41644</c:v>
                </c:pt>
                <c:pt idx="2958">
                  <c:v>41645</c:v>
                </c:pt>
                <c:pt idx="2959">
                  <c:v>41646</c:v>
                </c:pt>
                <c:pt idx="2960">
                  <c:v>41647</c:v>
                </c:pt>
                <c:pt idx="2961">
                  <c:v>41648</c:v>
                </c:pt>
                <c:pt idx="2962">
                  <c:v>41649</c:v>
                </c:pt>
                <c:pt idx="2963">
                  <c:v>41652</c:v>
                </c:pt>
                <c:pt idx="2964">
                  <c:v>41653</c:v>
                </c:pt>
                <c:pt idx="2965">
                  <c:v>41654</c:v>
                </c:pt>
                <c:pt idx="2966">
                  <c:v>41655</c:v>
                </c:pt>
                <c:pt idx="2967">
                  <c:v>41656</c:v>
                </c:pt>
                <c:pt idx="2968">
                  <c:v>41659</c:v>
                </c:pt>
                <c:pt idx="2969">
                  <c:v>41660</c:v>
                </c:pt>
                <c:pt idx="2970">
                  <c:v>41661</c:v>
                </c:pt>
                <c:pt idx="2971">
                  <c:v>41662</c:v>
                </c:pt>
                <c:pt idx="2972">
                  <c:v>41663</c:v>
                </c:pt>
                <c:pt idx="2973">
                  <c:v>41666</c:v>
                </c:pt>
                <c:pt idx="2974">
                  <c:v>41667</c:v>
                </c:pt>
                <c:pt idx="2975">
                  <c:v>41668</c:v>
                </c:pt>
                <c:pt idx="2976">
                  <c:v>41669</c:v>
                </c:pt>
                <c:pt idx="2977">
                  <c:v>41670</c:v>
                </c:pt>
                <c:pt idx="2978">
                  <c:v>41671</c:v>
                </c:pt>
                <c:pt idx="2979">
                  <c:v>41672</c:v>
                </c:pt>
                <c:pt idx="2980">
                  <c:v>41673</c:v>
                </c:pt>
                <c:pt idx="2981">
                  <c:v>41674</c:v>
                </c:pt>
                <c:pt idx="2982">
                  <c:v>41675</c:v>
                </c:pt>
                <c:pt idx="2983">
                  <c:v>41676</c:v>
                </c:pt>
                <c:pt idx="2984">
                  <c:v>41677</c:v>
                </c:pt>
                <c:pt idx="2985">
                  <c:v>41680</c:v>
                </c:pt>
                <c:pt idx="2986">
                  <c:v>41681</c:v>
                </c:pt>
                <c:pt idx="2987">
                  <c:v>41682</c:v>
                </c:pt>
                <c:pt idx="2988">
                  <c:v>41683</c:v>
                </c:pt>
                <c:pt idx="2989">
                  <c:v>41684</c:v>
                </c:pt>
                <c:pt idx="2990">
                  <c:v>41685</c:v>
                </c:pt>
                <c:pt idx="2991">
                  <c:v>41686</c:v>
                </c:pt>
                <c:pt idx="2992">
                  <c:v>41687</c:v>
                </c:pt>
                <c:pt idx="2993">
                  <c:v>41688</c:v>
                </c:pt>
                <c:pt idx="2994">
                  <c:v>41689</c:v>
                </c:pt>
                <c:pt idx="2995">
                  <c:v>41690</c:v>
                </c:pt>
                <c:pt idx="2996">
                  <c:v>41691</c:v>
                </c:pt>
                <c:pt idx="2997">
                  <c:v>41692</c:v>
                </c:pt>
                <c:pt idx="2998">
                  <c:v>41693</c:v>
                </c:pt>
                <c:pt idx="2999">
                  <c:v>41694</c:v>
                </c:pt>
                <c:pt idx="3000">
                  <c:v>41695</c:v>
                </c:pt>
                <c:pt idx="3001">
                  <c:v>41696</c:v>
                </c:pt>
                <c:pt idx="3002">
                  <c:v>41697</c:v>
                </c:pt>
                <c:pt idx="3003">
                  <c:v>41698</c:v>
                </c:pt>
                <c:pt idx="3004">
                  <c:v>41699</c:v>
                </c:pt>
                <c:pt idx="3005">
                  <c:v>41700</c:v>
                </c:pt>
                <c:pt idx="3006">
                  <c:v>41701</c:v>
                </c:pt>
                <c:pt idx="3007">
                  <c:v>41702</c:v>
                </c:pt>
                <c:pt idx="3008">
                  <c:v>41703</c:v>
                </c:pt>
                <c:pt idx="3009">
                  <c:v>41704</c:v>
                </c:pt>
                <c:pt idx="3010">
                  <c:v>41705</c:v>
                </c:pt>
                <c:pt idx="3011">
                  <c:v>41706</c:v>
                </c:pt>
                <c:pt idx="3012">
                  <c:v>41707</c:v>
                </c:pt>
                <c:pt idx="3013">
                  <c:v>41708</c:v>
                </c:pt>
                <c:pt idx="3014">
                  <c:v>41709</c:v>
                </c:pt>
                <c:pt idx="3015">
                  <c:v>41710</c:v>
                </c:pt>
                <c:pt idx="3016">
                  <c:v>41711</c:v>
                </c:pt>
                <c:pt idx="3017">
                  <c:v>41712</c:v>
                </c:pt>
                <c:pt idx="3018">
                  <c:v>41713</c:v>
                </c:pt>
                <c:pt idx="3019">
                  <c:v>41714</c:v>
                </c:pt>
                <c:pt idx="3020">
                  <c:v>41715</c:v>
                </c:pt>
                <c:pt idx="3021">
                  <c:v>41716</c:v>
                </c:pt>
                <c:pt idx="3022">
                  <c:v>41717</c:v>
                </c:pt>
                <c:pt idx="3023">
                  <c:v>41718</c:v>
                </c:pt>
                <c:pt idx="3024">
                  <c:v>41719</c:v>
                </c:pt>
                <c:pt idx="3025">
                  <c:v>41720</c:v>
                </c:pt>
                <c:pt idx="3026">
                  <c:v>41721</c:v>
                </c:pt>
                <c:pt idx="3027">
                  <c:v>41722</c:v>
                </c:pt>
                <c:pt idx="3028">
                  <c:v>41723</c:v>
                </c:pt>
                <c:pt idx="3029">
                  <c:v>41724</c:v>
                </c:pt>
                <c:pt idx="3030">
                  <c:v>41725</c:v>
                </c:pt>
                <c:pt idx="3031">
                  <c:v>41726</c:v>
                </c:pt>
                <c:pt idx="3032">
                  <c:v>41727</c:v>
                </c:pt>
                <c:pt idx="3033">
                  <c:v>41728</c:v>
                </c:pt>
                <c:pt idx="3034">
                  <c:v>41729</c:v>
                </c:pt>
                <c:pt idx="3035">
                  <c:v>41730</c:v>
                </c:pt>
                <c:pt idx="3036">
                  <c:v>41731</c:v>
                </c:pt>
                <c:pt idx="3037">
                  <c:v>41732</c:v>
                </c:pt>
                <c:pt idx="3038">
                  <c:v>41733</c:v>
                </c:pt>
                <c:pt idx="3039">
                  <c:v>41734</c:v>
                </c:pt>
                <c:pt idx="3040">
                  <c:v>41735</c:v>
                </c:pt>
                <c:pt idx="3041">
                  <c:v>41736</c:v>
                </c:pt>
                <c:pt idx="3042">
                  <c:v>41737</c:v>
                </c:pt>
                <c:pt idx="3043">
                  <c:v>41738</c:v>
                </c:pt>
                <c:pt idx="3044">
                  <c:v>41739</c:v>
                </c:pt>
                <c:pt idx="3045">
                  <c:v>41740</c:v>
                </c:pt>
                <c:pt idx="3046">
                  <c:v>41741</c:v>
                </c:pt>
                <c:pt idx="3047">
                  <c:v>41742</c:v>
                </c:pt>
                <c:pt idx="3048">
                  <c:v>41743</c:v>
                </c:pt>
                <c:pt idx="3049">
                  <c:v>41744</c:v>
                </c:pt>
                <c:pt idx="3050">
                  <c:v>41745</c:v>
                </c:pt>
                <c:pt idx="3051">
                  <c:v>41746</c:v>
                </c:pt>
                <c:pt idx="3052">
                  <c:v>41747</c:v>
                </c:pt>
                <c:pt idx="3053">
                  <c:v>41748</c:v>
                </c:pt>
                <c:pt idx="3054">
                  <c:v>41749</c:v>
                </c:pt>
                <c:pt idx="3055">
                  <c:v>41750</c:v>
                </c:pt>
                <c:pt idx="3056">
                  <c:v>41751</c:v>
                </c:pt>
                <c:pt idx="3057">
                  <c:v>41752</c:v>
                </c:pt>
                <c:pt idx="3058">
                  <c:v>41753</c:v>
                </c:pt>
                <c:pt idx="3059">
                  <c:v>41754</c:v>
                </c:pt>
                <c:pt idx="3060">
                  <c:v>41755</c:v>
                </c:pt>
                <c:pt idx="3061">
                  <c:v>41756</c:v>
                </c:pt>
                <c:pt idx="3062">
                  <c:v>41757</c:v>
                </c:pt>
                <c:pt idx="3063">
                  <c:v>41758</c:v>
                </c:pt>
                <c:pt idx="3064">
                  <c:v>41759</c:v>
                </c:pt>
                <c:pt idx="3065">
                  <c:v>41760</c:v>
                </c:pt>
                <c:pt idx="3066">
                  <c:v>41761</c:v>
                </c:pt>
                <c:pt idx="3067">
                  <c:v>41762</c:v>
                </c:pt>
                <c:pt idx="3068">
                  <c:v>41763</c:v>
                </c:pt>
                <c:pt idx="3069">
                  <c:v>41764</c:v>
                </c:pt>
                <c:pt idx="3070">
                  <c:v>41765</c:v>
                </c:pt>
                <c:pt idx="3071">
                  <c:v>41766</c:v>
                </c:pt>
                <c:pt idx="3072">
                  <c:v>41767</c:v>
                </c:pt>
                <c:pt idx="3073">
                  <c:v>41768</c:v>
                </c:pt>
                <c:pt idx="3074">
                  <c:v>41769</c:v>
                </c:pt>
                <c:pt idx="3075">
                  <c:v>41770</c:v>
                </c:pt>
                <c:pt idx="3076">
                  <c:v>41771</c:v>
                </c:pt>
                <c:pt idx="3077">
                  <c:v>41772</c:v>
                </c:pt>
                <c:pt idx="3078">
                  <c:v>41773</c:v>
                </c:pt>
                <c:pt idx="3079">
                  <c:v>41774</c:v>
                </c:pt>
                <c:pt idx="3080">
                  <c:v>41775</c:v>
                </c:pt>
                <c:pt idx="3081">
                  <c:v>41776</c:v>
                </c:pt>
                <c:pt idx="3082">
                  <c:v>41777</c:v>
                </c:pt>
                <c:pt idx="3083">
                  <c:v>41778</c:v>
                </c:pt>
                <c:pt idx="3084">
                  <c:v>41779</c:v>
                </c:pt>
                <c:pt idx="3085">
                  <c:v>41780</c:v>
                </c:pt>
                <c:pt idx="3086">
                  <c:v>41781</c:v>
                </c:pt>
                <c:pt idx="3087">
                  <c:v>41782</c:v>
                </c:pt>
                <c:pt idx="3088">
                  <c:v>41783</c:v>
                </c:pt>
                <c:pt idx="3089">
                  <c:v>41784</c:v>
                </c:pt>
                <c:pt idx="3090">
                  <c:v>41785</c:v>
                </c:pt>
                <c:pt idx="3091">
                  <c:v>41786</c:v>
                </c:pt>
                <c:pt idx="3092">
                  <c:v>41787</c:v>
                </c:pt>
                <c:pt idx="3093">
                  <c:v>41788</c:v>
                </c:pt>
                <c:pt idx="3094">
                  <c:v>41789</c:v>
                </c:pt>
                <c:pt idx="3095">
                  <c:v>41790</c:v>
                </c:pt>
                <c:pt idx="3096">
                  <c:v>41791</c:v>
                </c:pt>
                <c:pt idx="3097">
                  <c:v>41792</c:v>
                </c:pt>
                <c:pt idx="3098">
                  <c:v>41793</c:v>
                </c:pt>
                <c:pt idx="3099">
                  <c:v>41794</c:v>
                </c:pt>
                <c:pt idx="3100">
                  <c:v>41795</c:v>
                </c:pt>
                <c:pt idx="3101">
                  <c:v>41796</c:v>
                </c:pt>
                <c:pt idx="3102">
                  <c:v>41797</c:v>
                </c:pt>
                <c:pt idx="3103">
                  <c:v>41798</c:v>
                </c:pt>
                <c:pt idx="3104">
                  <c:v>41799</c:v>
                </c:pt>
                <c:pt idx="3105">
                  <c:v>41800</c:v>
                </c:pt>
                <c:pt idx="3106">
                  <c:v>41801</c:v>
                </c:pt>
                <c:pt idx="3107">
                  <c:v>41802</c:v>
                </c:pt>
                <c:pt idx="3108">
                  <c:v>41803</c:v>
                </c:pt>
                <c:pt idx="3109">
                  <c:v>41804</c:v>
                </c:pt>
                <c:pt idx="3110">
                  <c:v>41805</c:v>
                </c:pt>
                <c:pt idx="3111">
                  <c:v>41806</c:v>
                </c:pt>
                <c:pt idx="3112">
                  <c:v>41807</c:v>
                </c:pt>
                <c:pt idx="3113">
                  <c:v>41808</c:v>
                </c:pt>
                <c:pt idx="3114">
                  <c:v>41809</c:v>
                </c:pt>
                <c:pt idx="3115">
                  <c:v>41810</c:v>
                </c:pt>
                <c:pt idx="3116">
                  <c:v>41811</c:v>
                </c:pt>
                <c:pt idx="3117">
                  <c:v>41812</c:v>
                </c:pt>
                <c:pt idx="3118">
                  <c:v>41813</c:v>
                </c:pt>
                <c:pt idx="3119">
                  <c:v>41814</c:v>
                </c:pt>
                <c:pt idx="3120">
                  <c:v>41815</c:v>
                </c:pt>
                <c:pt idx="3121">
                  <c:v>41816</c:v>
                </c:pt>
                <c:pt idx="3122">
                  <c:v>41817</c:v>
                </c:pt>
                <c:pt idx="3123">
                  <c:v>41818</c:v>
                </c:pt>
                <c:pt idx="3124">
                  <c:v>41819</c:v>
                </c:pt>
                <c:pt idx="3125">
                  <c:v>41820</c:v>
                </c:pt>
                <c:pt idx="3126">
                  <c:v>41821</c:v>
                </c:pt>
                <c:pt idx="3127">
                  <c:v>41822</c:v>
                </c:pt>
                <c:pt idx="3128">
                  <c:v>41823</c:v>
                </c:pt>
                <c:pt idx="3129">
                  <c:v>41824</c:v>
                </c:pt>
                <c:pt idx="3130">
                  <c:v>41825</c:v>
                </c:pt>
                <c:pt idx="3131">
                  <c:v>41826</c:v>
                </c:pt>
                <c:pt idx="3132">
                  <c:v>41827</c:v>
                </c:pt>
                <c:pt idx="3133">
                  <c:v>41828</c:v>
                </c:pt>
                <c:pt idx="3134">
                  <c:v>41829</c:v>
                </c:pt>
                <c:pt idx="3135">
                  <c:v>41830</c:v>
                </c:pt>
                <c:pt idx="3136">
                  <c:v>41831</c:v>
                </c:pt>
                <c:pt idx="3137">
                  <c:v>41832</c:v>
                </c:pt>
                <c:pt idx="3138">
                  <c:v>41833</c:v>
                </c:pt>
                <c:pt idx="3139">
                  <c:v>41834</c:v>
                </c:pt>
                <c:pt idx="3140">
                  <c:v>41835</c:v>
                </c:pt>
                <c:pt idx="3141">
                  <c:v>41836</c:v>
                </c:pt>
                <c:pt idx="3142">
                  <c:v>41837</c:v>
                </c:pt>
                <c:pt idx="3143">
                  <c:v>41838</c:v>
                </c:pt>
                <c:pt idx="3144">
                  <c:v>41839</c:v>
                </c:pt>
                <c:pt idx="3145">
                  <c:v>41840</c:v>
                </c:pt>
                <c:pt idx="3146">
                  <c:v>41841</c:v>
                </c:pt>
                <c:pt idx="3147">
                  <c:v>41842</c:v>
                </c:pt>
                <c:pt idx="3148">
                  <c:v>41843</c:v>
                </c:pt>
                <c:pt idx="3149">
                  <c:v>41844</c:v>
                </c:pt>
                <c:pt idx="3150">
                  <c:v>41845</c:v>
                </c:pt>
                <c:pt idx="3151">
                  <c:v>41846</c:v>
                </c:pt>
                <c:pt idx="3152">
                  <c:v>41847</c:v>
                </c:pt>
                <c:pt idx="3153">
                  <c:v>41848</c:v>
                </c:pt>
                <c:pt idx="3154">
                  <c:v>41849</c:v>
                </c:pt>
                <c:pt idx="3155">
                  <c:v>41850</c:v>
                </c:pt>
                <c:pt idx="3156">
                  <c:v>41851</c:v>
                </c:pt>
                <c:pt idx="3157">
                  <c:v>41852</c:v>
                </c:pt>
                <c:pt idx="3158">
                  <c:v>41853</c:v>
                </c:pt>
                <c:pt idx="3159">
                  <c:v>41854</c:v>
                </c:pt>
                <c:pt idx="3160">
                  <c:v>41855</c:v>
                </c:pt>
                <c:pt idx="3161">
                  <c:v>41856</c:v>
                </c:pt>
                <c:pt idx="3162">
                  <c:v>41857</c:v>
                </c:pt>
                <c:pt idx="3163">
                  <c:v>41858</c:v>
                </c:pt>
                <c:pt idx="3164">
                  <c:v>41859</c:v>
                </c:pt>
                <c:pt idx="3165">
                  <c:v>41860</c:v>
                </c:pt>
                <c:pt idx="3166">
                  <c:v>41861</c:v>
                </c:pt>
                <c:pt idx="3167">
                  <c:v>41862</c:v>
                </c:pt>
                <c:pt idx="3168">
                  <c:v>41863</c:v>
                </c:pt>
                <c:pt idx="3169">
                  <c:v>41864</c:v>
                </c:pt>
                <c:pt idx="3170">
                  <c:v>41865</c:v>
                </c:pt>
                <c:pt idx="3171">
                  <c:v>41866</c:v>
                </c:pt>
                <c:pt idx="3172">
                  <c:v>41867</c:v>
                </c:pt>
                <c:pt idx="3173">
                  <c:v>41868</c:v>
                </c:pt>
                <c:pt idx="3174">
                  <c:v>41869</c:v>
                </c:pt>
                <c:pt idx="3175">
                  <c:v>41870</c:v>
                </c:pt>
                <c:pt idx="3176">
                  <c:v>41871</c:v>
                </c:pt>
                <c:pt idx="3177">
                  <c:v>41872</c:v>
                </c:pt>
                <c:pt idx="3178">
                  <c:v>41873</c:v>
                </c:pt>
                <c:pt idx="3179">
                  <c:v>41874</c:v>
                </c:pt>
                <c:pt idx="3180">
                  <c:v>41875</c:v>
                </c:pt>
                <c:pt idx="3181">
                  <c:v>41876</c:v>
                </c:pt>
                <c:pt idx="3182">
                  <c:v>41877</c:v>
                </c:pt>
                <c:pt idx="3183">
                  <c:v>41878</c:v>
                </c:pt>
                <c:pt idx="3184">
                  <c:v>41879</c:v>
                </c:pt>
                <c:pt idx="3185">
                  <c:v>41880</c:v>
                </c:pt>
                <c:pt idx="3186">
                  <c:v>41881</c:v>
                </c:pt>
                <c:pt idx="3187">
                  <c:v>41882</c:v>
                </c:pt>
                <c:pt idx="3188">
                  <c:v>41883</c:v>
                </c:pt>
                <c:pt idx="3189">
                  <c:v>41884</c:v>
                </c:pt>
                <c:pt idx="3190">
                  <c:v>41885</c:v>
                </c:pt>
                <c:pt idx="3191">
                  <c:v>41886</c:v>
                </c:pt>
                <c:pt idx="3192">
                  <c:v>41887</c:v>
                </c:pt>
                <c:pt idx="3193">
                  <c:v>41888</c:v>
                </c:pt>
                <c:pt idx="3194">
                  <c:v>41889</c:v>
                </c:pt>
                <c:pt idx="3195">
                  <c:v>41890</c:v>
                </c:pt>
                <c:pt idx="3196">
                  <c:v>41891</c:v>
                </c:pt>
                <c:pt idx="3197">
                  <c:v>41892</c:v>
                </c:pt>
                <c:pt idx="3198">
                  <c:v>41893</c:v>
                </c:pt>
                <c:pt idx="3199">
                  <c:v>41894</c:v>
                </c:pt>
                <c:pt idx="3200">
                  <c:v>41895</c:v>
                </c:pt>
                <c:pt idx="3201">
                  <c:v>41896</c:v>
                </c:pt>
                <c:pt idx="3202">
                  <c:v>41897</c:v>
                </c:pt>
                <c:pt idx="3203">
                  <c:v>41898</c:v>
                </c:pt>
                <c:pt idx="3204">
                  <c:v>41899</c:v>
                </c:pt>
                <c:pt idx="3205">
                  <c:v>41900</c:v>
                </c:pt>
                <c:pt idx="3206">
                  <c:v>41901</c:v>
                </c:pt>
                <c:pt idx="3207">
                  <c:v>41902</c:v>
                </c:pt>
                <c:pt idx="3208">
                  <c:v>41903</c:v>
                </c:pt>
                <c:pt idx="3209">
                  <c:v>41904</c:v>
                </c:pt>
                <c:pt idx="3210">
                  <c:v>41905</c:v>
                </c:pt>
                <c:pt idx="3211">
                  <c:v>41906</c:v>
                </c:pt>
                <c:pt idx="3212">
                  <c:v>41907</c:v>
                </c:pt>
                <c:pt idx="3213">
                  <c:v>41908</c:v>
                </c:pt>
                <c:pt idx="3214">
                  <c:v>41909</c:v>
                </c:pt>
                <c:pt idx="3215">
                  <c:v>41910</c:v>
                </c:pt>
                <c:pt idx="3216">
                  <c:v>41911</c:v>
                </c:pt>
                <c:pt idx="3217">
                  <c:v>41912</c:v>
                </c:pt>
                <c:pt idx="3218">
                  <c:v>41913</c:v>
                </c:pt>
                <c:pt idx="3219">
                  <c:v>41914</c:v>
                </c:pt>
                <c:pt idx="3220">
                  <c:v>41915</c:v>
                </c:pt>
                <c:pt idx="3221">
                  <c:v>41916</c:v>
                </c:pt>
                <c:pt idx="3222">
                  <c:v>41917</c:v>
                </c:pt>
                <c:pt idx="3223">
                  <c:v>41918</c:v>
                </c:pt>
                <c:pt idx="3224">
                  <c:v>41919</c:v>
                </c:pt>
                <c:pt idx="3225">
                  <c:v>41920</c:v>
                </c:pt>
                <c:pt idx="3226">
                  <c:v>41921</c:v>
                </c:pt>
                <c:pt idx="3227">
                  <c:v>41922</c:v>
                </c:pt>
                <c:pt idx="3228">
                  <c:v>41923</c:v>
                </c:pt>
                <c:pt idx="3229">
                  <c:v>41924</c:v>
                </c:pt>
                <c:pt idx="3230">
                  <c:v>41925</c:v>
                </c:pt>
                <c:pt idx="3231">
                  <c:v>41926</c:v>
                </c:pt>
                <c:pt idx="3232">
                  <c:v>41927</c:v>
                </c:pt>
                <c:pt idx="3233">
                  <c:v>41928</c:v>
                </c:pt>
                <c:pt idx="3234">
                  <c:v>41929</c:v>
                </c:pt>
                <c:pt idx="3235">
                  <c:v>41930</c:v>
                </c:pt>
                <c:pt idx="3236">
                  <c:v>41931</c:v>
                </c:pt>
                <c:pt idx="3237">
                  <c:v>41932</c:v>
                </c:pt>
                <c:pt idx="3238">
                  <c:v>41933</c:v>
                </c:pt>
                <c:pt idx="3239">
                  <c:v>41934</c:v>
                </c:pt>
                <c:pt idx="3240">
                  <c:v>41935</c:v>
                </c:pt>
                <c:pt idx="3241">
                  <c:v>41936</c:v>
                </c:pt>
                <c:pt idx="3242">
                  <c:v>41937</c:v>
                </c:pt>
                <c:pt idx="3243">
                  <c:v>41938</c:v>
                </c:pt>
                <c:pt idx="3244">
                  <c:v>41939</c:v>
                </c:pt>
                <c:pt idx="3245">
                  <c:v>41940</c:v>
                </c:pt>
                <c:pt idx="3246">
                  <c:v>41941</c:v>
                </c:pt>
                <c:pt idx="3247">
                  <c:v>41942</c:v>
                </c:pt>
                <c:pt idx="3248">
                  <c:v>41943</c:v>
                </c:pt>
                <c:pt idx="3249">
                  <c:v>41944</c:v>
                </c:pt>
                <c:pt idx="3250">
                  <c:v>41945</c:v>
                </c:pt>
                <c:pt idx="3251">
                  <c:v>41946</c:v>
                </c:pt>
                <c:pt idx="3252">
                  <c:v>41947</c:v>
                </c:pt>
                <c:pt idx="3253">
                  <c:v>41948</c:v>
                </c:pt>
                <c:pt idx="3254">
                  <c:v>41949</c:v>
                </c:pt>
                <c:pt idx="3255">
                  <c:v>41950</c:v>
                </c:pt>
                <c:pt idx="3256">
                  <c:v>41951</c:v>
                </c:pt>
                <c:pt idx="3257">
                  <c:v>41952</c:v>
                </c:pt>
                <c:pt idx="3258">
                  <c:v>41953</c:v>
                </c:pt>
                <c:pt idx="3259">
                  <c:v>41954</c:v>
                </c:pt>
                <c:pt idx="3260">
                  <c:v>41955</c:v>
                </c:pt>
                <c:pt idx="3261">
                  <c:v>41956</c:v>
                </c:pt>
                <c:pt idx="3262">
                  <c:v>41957</c:v>
                </c:pt>
                <c:pt idx="3263">
                  <c:v>41958</c:v>
                </c:pt>
                <c:pt idx="3264">
                  <c:v>41959</c:v>
                </c:pt>
                <c:pt idx="3265">
                  <c:v>41960</c:v>
                </c:pt>
                <c:pt idx="3266">
                  <c:v>41961</c:v>
                </c:pt>
                <c:pt idx="3267">
                  <c:v>41962</c:v>
                </c:pt>
                <c:pt idx="3268">
                  <c:v>41963</c:v>
                </c:pt>
                <c:pt idx="3269">
                  <c:v>41964</c:v>
                </c:pt>
                <c:pt idx="3270">
                  <c:v>41965</c:v>
                </c:pt>
                <c:pt idx="3271">
                  <c:v>41966</c:v>
                </c:pt>
                <c:pt idx="3272">
                  <c:v>41967</c:v>
                </c:pt>
                <c:pt idx="3273">
                  <c:v>41968</c:v>
                </c:pt>
                <c:pt idx="3274">
                  <c:v>41969</c:v>
                </c:pt>
                <c:pt idx="3275">
                  <c:v>41970</c:v>
                </c:pt>
                <c:pt idx="3276">
                  <c:v>41971</c:v>
                </c:pt>
                <c:pt idx="3277">
                  <c:v>41972</c:v>
                </c:pt>
                <c:pt idx="3278">
                  <c:v>41973</c:v>
                </c:pt>
                <c:pt idx="3279">
                  <c:v>41974</c:v>
                </c:pt>
                <c:pt idx="3280">
                  <c:v>41975</c:v>
                </c:pt>
                <c:pt idx="3281">
                  <c:v>41976</c:v>
                </c:pt>
                <c:pt idx="3282">
                  <c:v>41977</c:v>
                </c:pt>
                <c:pt idx="3283">
                  <c:v>41978</c:v>
                </c:pt>
                <c:pt idx="3284">
                  <c:v>41979</c:v>
                </c:pt>
                <c:pt idx="3285">
                  <c:v>41980</c:v>
                </c:pt>
                <c:pt idx="3286">
                  <c:v>41981</c:v>
                </c:pt>
                <c:pt idx="3287">
                  <c:v>41982</c:v>
                </c:pt>
                <c:pt idx="3288">
                  <c:v>41983</c:v>
                </c:pt>
                <c:pt idx="3289">
                  <c:v>41984</c:v>
                </c:pt>
                <c:pt idx="3290">
                  <c:v>41985</c:v>
                </c:pt>
                <c:pt idx="3291">
                  <c:v>41986</c:v>
                </c:pt>
                <c:pt idx="3292">
                  <c:v>41987</c:v>
                </c:pt>
                <c:pt idx="3293">
                  <c:v>41988</c:v>
                </c:pt>
                <c:pt idx="3294">
                  <c:v>41989</c:v>
                </c:pt>
                <c:pt idx="3295">
                  <c:v>41990</c:v>
                </c:pt>
                <c:pt idx="3296">
                  <c:v>41991</c:v>
                </c:pt>
                <c:pt idx="3297">
                  <c:v>41992</c:v>
                </c:pt>
                <c:pt idx="3298">
                  <c:v>41993</c:v>
                </c:pt>
                <c:pt idx="3299">
                  <c:v>41994</c:v>
                </c:pt>
                <c:pt idx="3300">
                  <c:v>41995</c:v>
                </c:pt>
                <c:pt idx="3301">
                  <c:v>41996</c:v>
                </c:pt>
                <c:pt idx="3302">
                  <c:v>41997</c:v>
                </c:pt>
                <c:pt idx="3303">
                  <c:v>41998</c:v>
                </c:pt>
                <c:pt idx="3304">
                  <c:v>41999</c:v>
                </c:pt>
                <c:pt idx="3305">
                  <c:v>42000</c:v>
                </c:pt>
                <c:pt idx="3306">
                  <c:v>42001</c:v>
                </c:pt>
                <c:pt idx="3307">
                  <c:v>42002</c:v>
                </c:pt>
                <c:pt idx="3308">
                  <c:v>42003</c:v>
                </c:pt>
                <c:pt idx="3309">
                  <c:v>42004</c:v>
                </c:pt>
                <c:pt idx="3310">
                  <c:v>42005</c:v>
                </c:pt>
                <c:pt idx="3311">
                  <c:v>42006</c:v>
                </c:pt>
                <c:pt idx="3312">
                  <c:v>42007</c:v>
                </c:pt>
                <c:pt idx="3313">
                  <c:v>42008</c:v>
                </c:pt>
                <c:pt idx="3314">
                  <c:v>42009</c:v>
                </c:pt>
                <c:pt idx="3315">
                  <c:v>42010</c:v>
                </c:pt>
                <c:pt idx="3316">
                  <c:v>42011</c:v>
                </c:pt>
                <c:pt idx="3317">
                  <c:v>42012</c:v>
                </c:pt>
                <c:pt idx="3318">
                  <c:v>42013</c:v>
                </c:pt>
                <c:pt idx="3319">
                  <c:v>42014</c:v>
                </c:pt>
                <c:pt idx="3320">
                  <c:v>42015</c:v>
                </c:pt>
                <c:pt idx="3321">
                  <c:v>42016</c:v>
                </c:pt>
                <c:pt idx="3322">
                  <c:v>42017</c:v>
                </c:pt>
                <c:pt idx="3323">
                  <c:v>42018</c:v>
                </c:pt>
                <c:pt idx="3324">
                  <c:v>42019</c:v>
                </c:pt>
                <c:pt idx="3325">
                  <c:v>42020</c:v>
                </c:pt>
                <c:pt idx="3326">
                  <c:v>42021</c:v>
                </c:pt>
                <c:pt idx="3327">
                  <c:v>42022</c:v>
                </c:pt>
                <c:pt idx="3328">
                  <c:v>42023</c:v>
                </c:pt>
                <c:pt idx="3329">
                  <c:v>42024</c:v>
                </c:pt>
                <c:pt idx="3330">
                  <c:v>42025</c:v>
                </c:pt>
                <c:pt idx="3331">
                  <c:v>42026</c:v>
                </c:pt>
                <c:pt idx="3332">
                  <c:v>42027</c:v>
                </c:pt>
                <c:pt idx="3333">
                  <c:v>42028</c:v>
                </c:pt>
                <c:pt idx="3334">
                  <c:v>42029</c:v>
                </c:pt>
                <c:pt idx="3335">
                  <c:v>42030</c:v>
                </c:pt>
                <c:pt idx="3336">
                  <c:v>42031</c:v>
                </c:pt>
                <c:pt idx="3337">
                  <c:v>42032</c:v>
                </c:pt>
                <c:pt idx="3338">
                  <c:v>42033</c:v>
                </c:pt>
                <c:pt idx="3339">
                  <c:v>42034</c:v>
                </c:pt>
                <c:pt idx="3340">
                  <c:v>42035</c:v>
                </c:pt>
                <c:pt idx="3341">
                  <c:v>42036</c:v>
                </c:pt>
                <c:pt idx="3342">
                  <c:v>42037</c:v>
                </c:pt>
                <c:pt idx="3343">
                  <c:v>42038</c:v>
                </c:pt>
                <c:pt idx="3344">
                  <c:v>42039</c:v>
                </c:pt>
                <c:pt idx="3345">
                  <c:v>42040</c:v>
                </c:pt>
                <c:pt idx="3346">
                  <c:v>42041</c:v>
                </c:pt>
                <c:pt idx="3347">
                  <c:v>42042</c:v>
                </c:pt>
                <c:pt idx="3348">
                  <c:v>42043</c:v>
                </c:pt>
                <c:pt idx="3349">
                  <c:v>42044</c:v>
                </c:pt>
                <c:pt idx="3350">
                  <c:v>42045</c:v>
                </c:pt>
                <c:pt idx="3351">
                  <c:v>42046</c:v>
                </c:pt>
                <c:pt idx="3352">
                  <c:v>42047</c:v>
                </c:pt>
                <c:pt idx="3353">
                  <c:v>42048</c:v>
                </c:pt>
                <c:pt idx="3354">
                  <c:v>42049</c:v>
                </c:pt>
                <c:pt idx="3355">
                  <c:v>42050</c:v>
                </c:pt>
                <c:pt idx="3356">
                  <c:v>42051</c:v>
                </c:pt>
                <c:pt idx="3357">
                  <c:v>42052</c:v>
                </c:pt>
                <c:pt idx="3358">
                  <c:v>42053</c:v>
                </c:pt>
                <c:pt idx="3359">
                  <c:v>42054</c:v>
                </c:pt>
                <c:pt idx="3360">
                  <c:v>42055</c:v>
                </c:pt>
                <c:pt idx="3361">
                  <c:v>42056</c:v>
                </c:pt>
                <c:pt idx="3362">
                  <c:v>42057</c:v>
                </c:pt>
                <c:pt idx="3363">
                  <c:v>42058</c:v>
                </c:pt>
                <c:pt idx="3364">
                  <c:v>42059</c:v>
                </c:pt>
                <c:pt idx="3365">
                  <c:v>42060</c:v>
                </c:pt>
                <c:pt idx="3366">
                  <c:v>42061</c:v>
                </c:pt>
                <c:pt idx="3367">
                  <c:v>42062</c:v>
                </c:pt>
                <c:pt idx="3368">
                  <c:v>42063</c:v>
                </c:pt>
                <c:pt idx="3369">
                  <c:v>42064</c:v>
                </c:pt>
                <c:pt idx="3370">
                  <c:v>42065</c:v>
                </c:pt>
                <c:pt idx="3371">
                  <c:v>42066</c:v>
                </c:pt>
                <c:pt idx="3372">
                  <c:v>42067</c:v>
                </c:pt>
                <c:pt idx="3373">
                  <c:v>42068</c:v>
                </c:pt>
                <c:pt idx="3374">
                  <c:v>42069</c:v>
                </c:pt>
                <c:pt idx="3375">
                  <c:v>42070</c:v>
                </c:pt>
                <c:pt idx="3376">
                  <c:v>42071</c:v>
                </c:pt>
                <c:pt idx="3377">
                  <c:v>42072</c:v>
                </c:pt>
                <c:pt idx="3378">
                  <c:v>42073</c:v>
                </c:pt>
                <c:pt idx="3379">
                  <c:v>42074</c:v>
                </c:pt>
                <c:pt idx="3380">
                  <c:v>42075</c:v>
                </c:pt>
                <c:pt idx="3381">
                  <c:v>42076</c:v>
                </c:pt>
                <c:pt idx="3382">
                  <c:v>42077</c:v>
                </c:pt>
                <c:pt idx="3383">
                  <c:v>42078</c:v>
                </c:pt>
                <c:pt idx="3384">
                  <c:v>42079</c:v>
                </c:pt>
                <c:pt idx="3385">
                  <c:v>42080</c:v>
                </c:pt>
                <c:pt idx="3386">
                  <c:v>42081</c:v>
                </c:pt>
                <c:pt idx="3387">
                  <c:v>42082</c:v>
                </c:pt>
                <c:pt idx="3388">
                  <c:v>42083</c:v>
                </c:pt>
                <c:pt idx="3389">
                  <c:v>42084</c:v>
                </c:pt>
                <c:pt idx="3390">
                  <c:v>42085</c:v>
                </c:pt>
                <c:pt idx="3391">
                  <c:v>42086</c:v>
                </c:pt>
                <c:pt idx="3392">
                  <c:v>42087</c:v>
                </c:pt>
                <c:pt idx="3393">
                  <c:v>42088</c:v>
                </c:pt>
                <c:pt idx="3394">
                  <c:v>42089</c:v>
                </c:pt>
                <c:pt idx="3395">
                  <c:v>42090</c:v>
                </c:pt>
                <c:pt idx="3396">
                  <c:v>42091</c:v>
                </c:pt>
                <c:pt idx="3397">
                  <c:v>42092</c:v>
                </c:pt>
                <c:pt idx="3398">
                  <c:v>42093</c:v>
                </c:pt>
                <c:pt idx="3399">
                  <c:v>42094</c:v>
                </c:pt>
                <c:pt idx="3400">
                  <c:v>42095</c:v>
                </c:pt>
                <c:pt idx="3401">
                  <c:v>42096</c:v>
                </c:pt>
                <c:pt idx="3402">
                  <c:v>42097</c:v>
                </c:pt>
                <c:pt idx="3403">
                  <c:v>42098</c:v>
                </c:pt>
                <c:pt idx="3404">
                  <c:v>42099</c:v>
                </c:pt>
                <c:pt idx="3405">
                  <c:v>42100</c:v>
                </c:pt>
                <c:pt idx="3406">
                  <c:v>42101</c:v>
                </c:pt>
                <c:pt idx="3407">
                  <c:v>42102</c:v>
                </c:pt>
                <c:pt idx="3408">
                  <c:v>42103</c:v>
                </c:pt>
                <c:pt idx="3409">
                  <c:v>42104</c:v>
                </c:pt>
                <c:pt idx="3410">
                  <c:v>42105</c:v>
                </c:pt>
                <c:pt idx="3411">
                  <c:v>42106</c:v>
                </c:pt>
                <c:pt idx="3412">
                  <c:v>42107</c:v>
                </c:pt>
                <c:pt idx="3413">
                  <c:v>42108</c:v>
                </c:pt>
                <c:pt idx="3414">
                  <c:v>42109</c:v>
                </c:pt>
                <c:pt idx="3415">
                  <c:v>42110</c:v>
                </c:pt>
                <c:pt idx="3416">
                  <c:v>42111</c:v>
                </c:pt>
                <c:pt idx="3417">
                  <c:v>42112</c:v>
                </c:pt>
                <c:pt idx="3418">
                  <c:v>42113</c:v>
                </c:pt>
                <c:pt idx="3419">
                  <c:v>42114</c:v>
                </c:pt>
                <c:pt idx="3420">
                  <c:v>42115</c:v>
                </c:pt>
                <c:pt idx="3421">
                  <c:v>42116</c:v>
                </c:pt>
                <c:pt idx="3422">
                  <c:v>42117</c:v>
                </c:pt>
                <c:pt idx="3423">
                  <c:v>42118</c:v>
                </c:pt>
                <c:pt idx="3424">
                  <c:v>42119</c:v>
                </c:pt>
                <c:pt idx="3425">
                  <c:v>42120</c:v>
                </c:pt>
                <c:pt idx="3426">
                  <c:v>42121</c:v>
                </c:pt>
                <c:pt idx="3427">
                  <c:v>42122</c:v>
                </c:pt>
                <c:pt idx="3428">
                  <c:v>42123</c:v>
                </c:pt>
                <c:pt idx="3429">
                  <c:v>42124</c:v>
                </c:pt>
                <c:pt idx="3430">
                  <c:v>42125</c:v>
                </c:pt>
                <c:pt idx="3431">
                  <c:v>42126</c:v>
                </c:pt>
                <c:pt idx="3432">
                  <c:v>42127</c:v>
                </c:pt>
                <c:pt idx="3433">
                  <c:v>42128</c:v>
                </c:pt>
                <c:pt idx="3434">
                  <c:v>42129</c:v>
                </c:pt>
                <c:pt idx="3435">
                  <c:v>42130</c:v>
                </c:pt>
                <c:pt idx="3436">
                  <c:v>42131</c:v>
                </c:pt>
                <c:pt idx="3437">
                  <c:v>42132</c:v>
                </c:pt>
                <c:pt idx="3438">
                  <c:v>42133</c:v>
                </c:pt>
                <c:pt idx="3439">
                  <c:v>42134</c:v>
                </c:pt>
                <c:pt idx="3440">
                  <c:v>42135</c:v>
                </c:pt>
                <c:pt idx="3441">
                  <c:v>42136</c:v>
                </c:pt>
                <c:pt idx="3442">
                  <c:v>42137</c:v>
                </c:pt>
                <c:pt idx="3443">
                  <c:v>42138</c:v>
                </c:pt>
                <c:pt idx="3444">
                  <c:v>42139</c:v>
                </c:pt>
                <c:pt idx="3445">
                  <c:v>42140</c:v>
                </c:pt>
                <c:pt idx="3446">
                  <c:v>42141</c:v>
                </c:pt>
                <c:pt idx="3447">
                  <c:v>42142</c:v>
                </c:pt>
                <c:pt idx="3448">
                  <c:v>42143</c:v>
                </c:pt>
                <c:pt idx="3449">
                  <c:v>42144</c:v>
                </c:pt>
                <c:pt idx="3450">
                  <c:v>42145</c:v>
                </c:pt>
                <c:pt idx="3451">
                  <c:v>42146</c:v>
                </c:pt>
                <c:pt idx="3452">
                  <c:v>42147</c:v>
                </c:pt>
                <c:pt idx="3453">
                  <c:v>42148</c:v>
                </c:pt>
                <c:pt idx="3454">
                  <c:v>42149</c:v>
                </c:pt>
                <c:pt idx="3455">
                  <c:v>42150</c:v>
                </c:pt>
                <c:pt idx="3456">
                  <c:v>42151</c:v>
                </c:pt>
                <c:pt idx="3457">
                  <c:v>42152</c:v>
                </c:pt>
                <c:pt idx="3458">
                  <c:v>42153</c:v>
                </c:pt>
                <c:pt idx="3459">
                  <c:v>42154</c:v>
                </c:pt>
                <c:pt idx="3460">
                  <c:v>42155</c:v>
                </c:pt>
                <c:pt idx="3461">
                  <c:v>42156</c:v>
                </c:pt>
                <c:pt idx="3462">
                  <c:v>42157</c:v>
                </c:pt>
                <c:pt idx="3463">
                  <c:v>42158</c:v>
                </c:pt>
                <c:pt idx="3464">
                  <c:v>42159</c:v>
                </c:pt>
                <c:pt idx="3465">
                  <c:v>42160</c:v>
                </c:pt>
                <c:pt idx="3466">
                  <c:v>42161</c:v>
                </c:pt>
                <c:pt idx="3467">
                  <c:v>42162</c:v>
                </c:pt>
                <c:pt idx="3468">
                  <c:v>42163</c:v>
                </c:pt>
                <c:pt idx="3469">
                  <c:v>42164</c:v>
                </c:pt>
                <c:pt idx="3470">
                  <c:v>42165</c:v>
                </c:pt>
                <c:pt idx="3471">
                  <c:v>42166</c:v>
                </c:pt>
                <c:pt idx="3472">
                  <c:v>42167</c:v>
                </c:pt>
                <c:pt idx="3473">
                  <c:v>42168</c:v>
                </c:pt>
                <c:pt idx="3474">
                  <c:v>42169</c:v>
                </c:pt>
                <c:pt idx="3475">
                  <c:v>42170</c:v>
                </c:pt>
                <c:pt idx="3476">
                  <c:v>42171</c:v>
                </c:pt>
                <c:pt idx="3477">
                  <c:v>42172</c:v>
                </c:pt>
                <c:pt idx="3478">
                  <c:v>42173</c:v>
                </c:pt>
                <c:pt idx="3479">
                  <c:v>42174</c:v>
                </c:pt>
                <c:pt idx="3480">
                  <c:v>42175</c:v>
                </c:pt>
                <c:pt idx="3481">
                  <c:v>42176</c:v>
                </c:pt>
                <c:pt idx="3482">
                  <c:v>42177</c:v>
                </c:pt>
                <c:pt idx="3483">
                  <c:v>42178</c:v>
                </c:pt>
                <c:pt idx="3484">
                  <c:v>42179</c:v>
                </c:pt>
                <c:pt idx="3485">
                  <c:v>42180</c:v>
                </c:pt>
                <c:pt idx="3486">
                  <c:v>42181</c:v>
                </c:pt>
                <c:pt idx="3487">
                  <c:v>42182</c:v>
                </c:pt>
                <c:pt idx="3488">
                  <c:v>42183</c:v>
                </c:pt>
                <c:pt idx="3489">
                  <c:v>42184</c:v>
                </c:pt>
                <c:pt idx="3490">
                  <c:v>42185</c:v>
                </c:pt>
                <c:pt idx="3491">
                  <c:v>42186</c:v>
                </c:pt>
                <c:pt idx="3492">
                  <c:v>42187</c:v>
                </c:pt>
                <c:pt idx="3493">
                  <c:v>42188</c:v>
                </c:pt>
                <c:pt idx="3494">
                  <c:v>42189</c:v>
                </c:pt>
                <c:pt idx="3495">
                  <c:v>42190</c:v>
                </c:pt>
                <c:pt idx="3496">
                  <c:v>42191</c:v>
                </c:pt>
                <c:pt idx="3497">
                  <c:v>42192</c:v>
                </c:pt>
                <c:pt idx="3498">
                  <c:v>42193</c:v>
                </c:pt>
                <c:pt idx="3499">
                  <c:v>42194</c:v>
                </c:pt>
                <c:pt idx="3500">
                  <c:v>42195</c:v>
                </c:pt>
                <c:pt idx="3501">
                  <c:v>42196</c:v>
                </c:pt>
                <c:pt idx="3502">
                  <c:v>42197</c:v>
                </c:pt>
                <c:pt idx="3503">
                  <c:v>42198</c:v>
                </c:pt>
                <c:pt idx="3504">
                  <c:v>42199</c:v>
                </c:pt>
                <c:pt idx="3505">
                  <c:v>42200</c:v>
                </c:pt>
                <c:pt idx="3506">
                  <c:v>42201</c:v>
                </c:pt>
                <c:pt idx="3507">
                  <c:v>42202</c:v>
                </c:pt>
                <c:pt idx="3508">
                  <c:v>42203</c:v>
                </c:pt>
                <c:pt idx="3509">
                  <c:v>42204</c:v>
                </c:pt>
                <c:pt idx="3510">
                  <c:v>42205</c:v>
                </c:pt>
                <c:pt idx="3511">
                  <c:v>42206</c:v>
                </c:pt>
                <c:pt idx="3512">
                  <c:v>42207</c:v>
                </c:pt>
                <c:pt idx="3513">
                  <c:v>42208</c:v>
                </c:pt>
                <c:pt idx="3514">
                  <c:v>42209</c:v>
                </c:pt>
                <c:pt idx="3515">
                  <c:v>42210</c:v>
                </c:pt>
                <c:pt idx="3516">
                  <c:v>42211</c:v>
                </c:pt>
                <c:pt idx="3517">
                  <c:v>42212</c:v>
                </c:pt>
                <c:pt idx="3518">
                  <c:v>42213</c:v>
                </c:pt>
                <c:pt idx="3519">
                  <c:v>42214</c:v>
                </c:pt>
                <c:pt idx="3520">
                  <c:v>42215</c:v>
                </c:pt>
                <c:pt idx="3521">
                  <c:v>42216</c:v>
                </c:pt>
                <c:pt idx="3522">
                  <c:v>42217</c:v>
                </c:pt>
                <c:pt idx="3523">
                  <c:v>42218</c:v>
                </c:pt>
                <c:pt idx="3524">
                  <c:v>42219</c:v>
                </c:pt>
                <c:pt idx="3525">
                  <c:v>42220</c:v>
                </c:pt>
                <c:pt idx="3526">
                  <c:v>42221</c:v>
                </c:pt>
                <c:pt idx="3527">
                  <c:v>42222</c:v>
                </c:pt>
                <c:pt idx="3528">
                  <c:v>42223</c:v>
                </c:pt>
                <c:pt idx="3529">
                  <c:v>42224</c:v>
                </c:pt>
                <c:pt idx="3530">
                  <c:v>42225</c:v>
                </c:pt>
                <c:pt idx="3531">
                  <c:v>42226</c:v>
                </c:pt>
                <c:pt idx="3532">
                  <c:v>42227</c:v>
                </c:pt>
                <c:pt idx="3533">
                  <c:v>42228</c:v>
                </c:pt>
                <c:pt idx="3534">
                  <c:v>42229</c:v>
                </c:pt>
                <c:pt idx="3535">
                  <c:v>42230</c:v>
                </c:pt>
                <c:pt idx="3536">
                  <c:v>42231</c:v>
                </c:pt>
                <c:pt idx="3537">
                  <c:v>42232</c:v>
                </c:pt>
                <c:pt idx="3538">
                  <c:v>42233</c:v>
                </c:pt>
                <c:pt idx="3539">
                  <c:v>42234</c:v>
                </c:pt>
                <c:pt idx="3540">
                  <c:v>42235</c:v>
                </c:pt>
                <c:pt idx="3541">
                  <c:v>42236</c:v>
                </c:pt>
                <c:pt idx="3542">
                  <c:v>42237</c:v>
                </c:pt>
                <c:pt idx="3543">
                  <c:v>42238</c:v>
                </c:pt>
                <c:pt idx="3544">
                  <c:v>42239</c:v>
                </c:pt>
                <c:pt idx="3545">
                  <c:v>42240</c:v>
                </c:pt>
                <c:pt idx="3546">
                  <c:v>42241</c:v>
                </c:pt>
                <c:pt idx="3547">
                  <c:v>42242</c:v>
                </c:pt>
                <c:pt idx="3548">
                  <c:v>42243</c:v>
                </c:pt>
                <c:pt idx="3549">
                  <c:v>42244</c:v>
                </c:pt>
                <c:pt idx="3550">
                  <c:v>42245</c:v>
                </c:pt>
                <c:pt idx="3551">
                  <c:v>42246</c:v>
                </c:pt>
                <c:pt idx="3552">
                  <c:v>42247</c:v>
                </c:pt>
                <c:pt idx="3553">
                  <c:v>42248</c:v>
                </c:pt>
                <c:pt idx="3554">
                  <c:v>42249</c:v>
                </c:pt>
                <c:pt idx="3555">
                  <c:v>42250</c:v>
                </c:pt>
                <c:pt idx="3556">
                  <c:v>42251</c:v>
                </c:pt>
                <c:pt idx="3557">
                  <c:v>42252</c:v>
                </c:pt>
                <c:pt idx="3558">
                  <c:v>42253</c:v>
                </c:pt>
                <c:pt idx="3559">
                  <c:v>42254</c:v>
                </c:pt>
                <c:pt idx="3560">
                  <c:v>42255</c:v>
                </c:pt>
                <c:pt idx="3561">
                  <c:v>42256</c:v>
                </c:pt>
                <c:pt idx="3562">
                  <c:v>42257</c:v>
                </c:pt>
                <c:pt idx="3563">
                  <c:v>42258</c:v>
                </c:pt>
                <c:pt idx="3564">
                  <c:v>42259</c:v>
                </c:pt>
                <c:pt idx="3565">
                  <c:v>42260</c:v>
                </c:pt>
                <c:pt idx="3566">
                  <c:v>42261</c:v>
                </c:pt>
              </c:numCache>
            </c:numRef>
          </c:cat>
          <c:val>
            <c:numRef>
              <c:f>'4'!$B$6:$B$3572</c:f>
              <c:numCache>
                <c:formatCode>0.0</c:formatCode>
                <c:ptCount val="3567"/>
                <c:pt idx="0">
                  <c:v>1.0365500000000001</c:v>
                </c:pt>
                <c:pt idx="1">
                  <c:v>1.0365500000000001</c:v>
                </c:pt>
                <c:pt idx="2">
                  <c:v>1.0365500000000001</c:v>
                </c:pt>
                <c:pt idx="3">
                  <c:v>1.0365500000000001</c:v>
                </c:pt>
                <c:pt idx="4">
                  <c:v>1.0365500000000001</c:v>
                </c:pt>
                <c:pt idx="5">
                  <c:v>3.1774</c:v>
                </c:pt>
                <c:pt idx="6">
                  <c:v>3.1774</c:v>
                </c:pt>
                <c:pt idx="7">
                  <c:v>3.1774</c:v>
                </c:pt>
                <c:pt idx="8">
                  <c:v>3.1774</c:v>
                </c:pt>
                <c:pt idx="9">
                  <c:v>3.1774</c:v>
                </c:pt>
                <c:pt idx="10">
                  <c:v>3.1774</c:v>
                </c:pt>
                <c:pt idx="11">
                  <c:v>3.1774</c:v>
                </c:pt>
                <c:pt idx="12">
                  <c:v>3.1774</c:v>
                </c:pt>
                <c:pt idx="13">
                  <c:v>3.1774</c:v>
                </c:pt>
                <c:pt idx="14">
                  <c:v>3.1774</c:v>
                </c:pt>
                <c:pt idx="15">
                  <c:v>3.1774</c:v>
                </c:pt>
                <c:pt idx="16">
                  <c:v>3.1774</c:v>
                </c:pt>
                <c:pt idx="17">
                  <c:v>3.1774</c:v>
                </c:pt>
                <c:pt idx="18">
                  <c:v>4.6479499999999998</c:v>
                </c:pt>
                <c:pt idx="19">
                  <c:v>4.6479499999999998</c:v>
                </c:pt>
                <c:pt idx="20">
                  <c:v>4.6479499999999998</c:v>
                </c:pt>
                <c:pt idx="21">
                  <c:v>4.6479499999999998</c:v>
                </c:pt>
                <c:pt idx="22">
                  <c:v>4.6479499999999998</c:v>
                </c:pt>
                <c:pt idx="23">
                  <c:v>4.6479499999999998</c:v>
                </c:pt>
                <c:pt idx="24">
                  <c:v>6.86625</c:v>
                </c:pt>
                <c:pt idx="25">
                  <c:v>6.86625</c:v>
                </c:pt>
                <c:pt idx="26">
                  <c:v>6.86625</c:v>
                </c:pt>
                <c:pt idx="27">
                  <c:v>6.86625</c:v>
                </c:pt>
                <c:pt idx="28">
                  <c:v>6.86625</c:v>
                </c:pt>
                <c:pt idx="29">
                  <c:v>6.86625</c:v>
                </c:pt>
                <c:pt idx="30">
                  <c:v>6.86625</c:v>
                </c:pt>
                <c:pt idx="31">
                  <c:v>6.86625</c:v>
                </c:pt>
                <c:pt idx="32">
                  <c:v>6.86625</c:v>
                </c:pt>
                <c:pt idx="33">
                  <c:v>6.86625</c:v>
                </c:pt>
                <c:pt idx="34">
                  <c:v>6.86625</c:v>
                </c:pt>
                <c:pt idx="35">
                  <c:v>6.86625</c:v>
                </c:pt>
                <c:pt idx="36">
                  <c:v>6.86625</c:v>
                </c:pt>
                <c:pt idx="37">
                  <c:v>6.7577499999999997</c:v>
                </c:pt>
                <c:pt idx="38">
                  <c:v>6.7577499999999997</c:v>
                </c:pt>
                <c:pt idx="39">
                  <c:v>6.6618500000000003</c:v>
                </c:pt>
                <c:pt idx="40">
                  <c:v>6.6618500000000003</c:v>
                </c:pt>
                <c:pt idx="41">
                  <c:v>6.6618500000000003</c:v>
                </c:pt>
                <c:pt idx="42">
                  <c:v>6.6618500000000003</c:v>
                </c:pt>
                <c:pt idx="43">
                  <c:v>6.6618500000000003</c:v>
                </c:pt>
                <c:pt idx="44">
                  <c:v>6.726</c:v>
                </c:pt>
                <c:pt idx="45">
                  <c:v>6.726</c:v>
                </c:pt>
                <c:pt idx="46">
                  <c:v>6.726</c:v>
                </c:pt>
                <c:pt idx="47">
                  <c:v>9.3556000000000008</c:v>
                </c:pt>
                <c:pt idx="48">
                  <c:v>9.3556000000000008</c:v>
                </c:pt>
                <c:pt idx="49">
                  <c:v>9.3556000000000008</c:v>
                </c:pt>
                <c:pt idx="50">
                  <c:v>9.3556000000000008</c:v>
                </c:pt>
                <c:pt idx="51">
                  <c:v>9.3576499999999996</c:v>
                </c:pt>
                <c:pt idx="52">
                  <c:v>9.3576499999999996</c:v>
                </c:pt>
                <c:pt idx="53">
                  <c:v>9.3576499999999996</c:v>
                </c:pt>
                <c:pt idx="54">
                  <c:v>9.3576499999999996</c:v>
                </c:pt>
                <c:pt idx="55">
                  <c:v>9.3576499999999996</c:v>
                </c:pt>
                <c:pt idx="56">
                  <c:v>9.3576499999999996</c:v>
                </c:pt>
                <c:pt idx="57">
                  <c:v>9.3576499999999996</c:v>
                </c:pt>
                <c:pt idx="58">
                  <c:v>9.3576499999999996</c:v>
                </c:pt>
                <c:pt idx="59">
                  <c:v>9.3576499999999996</c:v>
                </c:pt>
                <c:pt idx="60">
                  <c:v>9.2078000000000007</c:v>
                </c:pt>
                <c:pt idx="61">
                  <c:v>9.2078000000000007</c:v>
                </c:pt>
                <c:pt idx="62">
                  <c:v>9.2078000000000007</c:v>
                </c:pt>
                <c:pt idx="63">
                  <c:v>11.6708</c:v>
                </c:pt>
                <c:pt idx="64">
                  <c:v>11.6708</c:v>
                </c:pt>
                <c:pt idx="65">
                  <c:v>15.60412</c:v>
                </c:pt>
                <c:pt idx="66">
                  <c:v>15.581731</c:v>
                </c:pt>
                <c:pt idx="67">
                  <c:v>15.581731</c:v>
                </c:pt>
                <c:pt idx="68">
                  <c:v>16.194731000000001</c:v>
                </c:pt>
                <c:pt idx="69">
                  <c:v>16.194731000000001</c:v>
                </c:pt>
                <c:pt idx="70">
                  <c:v>20.789985999999999</c:v>
                </c:pt>
                <c:pt idx="71">
                  <c:v>20.789985999999999</c:v>
                </c:pt>
                <c:pt idx="72">
                  <c:v>20.789985999999999</c:v>
                </c:pt>
                <c:pt idx="73">
                  <c:v>21.082636000000001</c:v>
                </c:pt>
                <c:pt idx="74">
                  <c:v>21.038485999999999</c:v>
                </c:pt>
                <c:pt idx="75">
                  <c:v>22.547122000000002</c:v>
                </c:pt>
                <c:pt idx="76">
                  <c:v>22.547122000000002</c:v>
                </c:pt>
                <c:pt idx="77">
                  <c:v>22.547122000000002</c:v>
                </c:pt>
                <c:pt idx="78">
                  <c:v>22.547122000000002</c:v>
                </c:pt>
                <c:pt idx="79">
                  <c:v>22.547122000000002</c:v>
                </c:pt>
                <c:pt idx="80">
                  <c:v>23.225681999999999</c:v>
                </c:pt>
                <c:pt idx="81">
                  <c:v>23.225681999999999</c:v>
                </c:pt>
                <c:pt idx="82">
                  <c:v>23.158131999999998</c:v>
                </c:pt>
                <c:pt idx="83">
                  <c:v>23.158131999999998</c:v>
                </c:pt>
                <c:pt idx="84">
                  <c:v>23.158131999999998</c:v>
                </c:pt>
                <c:pt idx="85">
                  <c:v>23.140903999999999</c:v>
                </c:pt>
                <c:pt idx="86">
                  <c:v>23.102435</c:v>
                </c:pt>
                <c:pt idx="87">
                  <c:v>23.080886</c:v>
                </c:pt>
                <c:pt idx="88">
                  <c:v>24.657385999999999</c:v>
                </c:pt>
                <c:pt idx="89">
                  <c:v>24.657385999999999</c:v>
                </c:pt>
                <c:pt idx="90">
                  <c:v>26.501180999999999</c:v>
                </c:pt>
                <c:pt idx="91">
                  <c:v>26.501180999999999</c:v>
                </c:pt>
                <c:pt idx="92">
                  <c:v>26.501180999999999</c:v>
                </c:pt>
                <c:pt idx="93">
                  <c:v>26.501180999999999</c:v>
                </c:pt>
                <c:pt idx="94">
                  <c:v>26.500181999999999</c:v>
                </c:pt>
                <c:pt idx="95">
                  <c:v>26.760922999999998</c:v>
                </c:pt>
                <c:pt idx="96">
                  <c:v>26.760922999999998</c:v>
                </c:pt>
                <c:pt idx="97">
                  <c:v>26.760922999999998</c:v>
                </c:pt>
                <c:pt idx="98">
                  <c:v>26.760922999999998</c:v>
                </c:pt>
                <c:pt idx="99">
                  <c:v>26.760922999999998</c:v>
                </c:pt>
                <c:pt idx="100">
                  <c:v>25.994423000000001</c:v>
                </c:pt>
                <c:pt idx="101">
                  <c:v>26.959672999999999</c:v>
                </c:pt>
                <c:pt idx="102">
                  <c:v>26.959672999999999</c:v>
                </c:pt>
                <c:pt idx="103">
                  <c:v>26.959672999999999</c:v>
                </c:pt>
                <c:pt idx="104">
                  <c:v>26.959672999999999</c:v>
                </c:pt>
                <c:pt idx="105">
                  <c:v>26.959672999999999</c:v>
                </c:pt>
                <c:pt idx="106">
                  <c:v>26.954877</c:v>
                </c:pt>
                <c:pt idx="107">
                  <c:v>27.435127999999999</c:v>
                </c:pt>
                <c:pt idx="108">
                  <c:v>27.435127999999999</c:v>
                </c:pt>
                <c:pt idx="109">
                  <c:v>27.388449000000001</c:v>
                </c:pt>
                <c:pt idx="110">
                  <c:v>27.367594</c:v>
                </c:pt>
                <c:pt idx="111">
                  <c:v>27.32827</c:v>
                </c:pt>
                <c:pt idx="112">
                  <c:v>27.313538000000001</c:v>
                </c:pt>
                <c:pt idx="113">
                  <c:v>27.313538000000001</c:v>
                </c:pt>
                <c:pt idx="114">
                  <c:v>27.154025000000001</c:v>
                </c:pt>
                <c:pt idx="115">
                  <c:v>27.154025000000001</c:v>
                </c:pt>
                <c:pt idx="116">
                  <c:v>27.154025000000001</c:v>
                </c:pt>
                <c:pt idx="117">
                  <c:v>26.313575</c:v>
                </c:pt>
                <c:pt idx="118">
                  <c:v>26.313575</c:v>
                </c:pt>
                <c:pt idx="119">
                  <c:v>26.313575</c:v>
                </c:pt>
                <c:pt idx="120">
                  <c:v>26.313575</c:v>
                </c:pt>
                <c:pt idx="121">
                  <c:v>26.096888</c:v>
                </c:pt>
                <c:pt idx="122">
                  <c:v>26.096888</c:v>
                </c:pt>
                <c:pt idx="123">
                  <c:v>26.096888</c:v>
                </c:pt>
                <c:pt idx="124">
                  <c:v>26.096888</c:v>
                </c:pt>
                <c:pt idx="125">
                  <c:v>26.096888</c:v>
                </c:pt>
                <c:pt idx="126">
                  <c:v>26.096888</c:v>
                </c:pt>
                <c:pt idx="127">
                  <c:v>26.096888</c:v>
                </c:pt>
                <c:pt idx="128">
                  <c:v>26.096888</c:v>
                </c:pt>
                <c:pt idx="129">
                  <c:v>26.106888000000001</c:v>
                </c:pt>
                <c:pt idx="130">
                  <c:v>26.078949000000001</c:v>
                </c:pt>
                <c:pt idx="131">
                  <c:v>26.073573</c:v>
                </c:pt>
                <c:pt idx="132">
                  <c:v>26.073573</c:v>
                </c:pt>
                <c:pt idx="133">
                  <c:v>26.999524000000001</c:v>
                </c:pt>
                <c:pt idx="134">
                  <c:v>26.999524000000001</c:v>
                </c:pt>
                <c:pt idx="135">
                  <c:v>26.999524000000001</c:v>
                </c:pt>
                <c:pt idx="136">
                  <c:v>26.999524000000001</c:v>
                </c:pt>
                <c:pt idx="137">
                  <c:v>25.899484999999999</c:v>
                </c:pt>
                <c:pt idx="138">
                  <c:v>25.899484999999999</c:v>
                </c:pt>
                <c:pt idx="139">
                  <c:v>25.899484999999999</c:v>
                </c:pt>
                <c:pt idx="140">
                  <c:v>25.899484999999999</c:v>
                </c:pt>
                <c:pt idx="141">
                  <c:v>25.899484999999999</c:v>
                </c:pt>
                <c:pt idx="142">
                  <c:v>25.899484999999999</c:v>
                </c:pt>
                <c:pt idx="143">
                  <c:v>25.899484999999999</c:v>
                </c:pt>
                <c:pt idx="144">
                  <c:v>26.052985</c:v>
                </c:pt>
                <c:pt idx="145">
                  <c:v>26.727729</c:v>
                </c:pt>
                <c:pt idx="146">
                  <c:v>26.727729</c:v>
                </c:pt>
                <c:pt idx="147">
                  <c:v>26.727729</c:v>
                </c:pt>
                <c:pt idx="148">
                  <c:v>26.718672999999999</c:v>
                </c:pt>
                <c:pt idx="149">
                  <c:v>26.718672999999999</c:v>
                </c:pt>
                <c:pt idx="150">
                  <c:v>26.915755999999998</c:v>
                </c:pt>
                <c:pt idx="151">
                  <c:v>26.915755999999998</c:v>
                </c:pt>
                <c:pt idx="152">
                  <c:v>26.882729000000001</c:v>
                </c:pt>
                <c:pt idx="153">
                  <c:v>27.901129000000001</c:v>
                </c:pt>
                <c:pt idx="154">
                  <c:v>27.821709999999999</c:v>
                </c:pt>
                <c:pt idx="155">
                  <c:v>27.821546999999999</c:v>
                </c:pt>
                <c:pt idx="156">
                  <c:v>30.007797</c:v>
                </c:pt>
                <c:pt idx="157">
                  <c:v>30.007797</c:v>
                </c:pt>
                <c:pt idx="158">
                  <c:v>30.007797</c:v>
                </c:pt>
                <c:pt idx="159">
                  <c:v>30.007797</c:v>
                </c:pt>
                <c:pt idx="160">
                  <c:v>30.007797</c:v>
                </c:pt>
                <c:pt idx="161">
                  <c:v>30.007797</c:v>
                </c:pt>
                <c:pt idx="162">
                  <c:v>30.007797</c:v>
                </c:pt>
                <c:pt idx="163">
                  <c:v>29.941797000000001</c:v>
                </c:pt>
                <c:pt idx="164">
                  <c:v>29.475797</c:v>
                </c:pt>
                <c:pt idx="165">
                  <c:v>29.475797</c:v>
                </c:pt>
                <c:pt idx="166">
                  <c:v>29.475797</c:v>
                </c:pt>
                <c:pt idx="167">
                  <c:v>29.449155000000001</c:v>
                </c:pt>
                <c:pt idx="168">
                  <c:v>29.449155000000001</c:v>
                </c:pt>
                <c:pt idx="169">
                  <c:v>29.449155000000001</c:v>
                </c:pt>
                <c:pt idx="170">
                  <c:v>29.449155000000001</c:v>
                </c:pt>
                <c:pt idx="171">
                  <c:v>29.449155000000001</c:v>
                </c:pt>
                <c:pt idx="172">
                  <c:v>30.822379000000002</c:v>
                </c:pt>
                <c:pt idx="173">
                  <c:v>30.822379000000002</c:v>
                </c:pt>
                <c:pt idx="174">
                  <c:v>30.815683</c:v>
                </c:pt>
                <c:pt idx="175">
                  <c:v>30.790344999999999</c:v>
                </c:pt>
                <c:pt idx="176">
                  <c:v>30.954236000000002</c:v>
                </c:pt>
                <c:pt idx="177">
                  <c:v>30.954236000000002</c:v>
                </c:pt>
                <c:pt idx="178">
                  <c:v>30.954236000000002</c:v>
                </c:pt>
                <c:pt idx="179">
                  <c:v>30.954236000000002</c:v>
                </c:pt>
                <c:pt idx="180">
                  <c:v>30.954236000000002</c:v>
                </c:pt>
                <c:pt idx="181">
                  <c:v>30.954236000000002</c:v>
                </c:pt>
                <c:pt idx="182">
                  <c:v>30.954236000000002</c:v>
                </c:pt>
                <c:pt idx="183">
                  <c:v>30.954236000000002</c:v>
                </c:pt>
                <c:pt idx="184">
                  <c:v>30.954236000000002</c:v>
                </c:pt>
                <c:pt idx="185">
                  <c:v>31.015498999999998</c:v>
                </c:pt>
                <c:pt idx="186">
                  <c:v>31.015498999999998</c:v>
                </c:pt>
                <c:pt idx="187">
                  <c:v>31.015498999999998</c:v>
                </c:pt>
                <c:pt idx="188">
                  <c:v>31.015498999999998</c:v>
                </c:pt>
                <c:pt idx="189">
                  <c:v>31.015498999999998</c:v>
                </c:pt>
                <c:pt idx="190">
                  <c:v>31.015498999999998</c:v>
                </c:pt>
                <c:pt idx="191">
                  <c:v>31.015498999999998</c:v>
                </c:pt>
                <c:pt idx="192">
                  <c:v>31.015498999999998</c:v>
                </c:pt>
                <c:pt idx="193">
                  <c:v>31.015498999999998</c:v>
                </c:pt>
                <c:pt idx="194">
                  <c:v>31.005091</c:v>
                </c:pt>
                <c:pt idx="195">
                  <c:v>32.319558999999998</c:v>
                </c:pt>
                <c:pt idx="196">
                  <c:v>32.275696000000003</c:v>
                </c:pt>
                <c:pt idx="197">
                  <c:v>32.271757999999998</c:v>
                </c:pt>
                <c:pt idx="198">
                  <c:v>32.271757999999998</c:v>
                </c:pt>
                <c:pt idx="199">
                  <c:v>32.166558000000002</c:v>
                </c:pt>
                <c:pt idx="200">
                  <c:v>32.166558000000002</c:v>
                </c:pt>
                <c:pt idx="201">
                  <c:v>32.166558000000002</c:v>
                </c:pt>
                <c:pt idx="202">
                  <c:v>32.166558000000002</c:v>
                </c:pt>
                <c:pt idx="203">
                  <c:v>32.166558000000002</c:v>
                </c:pt>
                <c:pt idx="204">
                  <c:v>32.166558000000002</c:v>
                </c:pt>
                <c:pt idx="205">
                  <c:v>32.166558000000002</c:v>
                </c:pt>
                <c:pt idx="206">
                  <c:v>32.166558000000002</c:v>
                </c:pt>
                <c:pt idx="207">
                  <c:v>32.364807999999996</c:v>
                </c:pt>
                <c:pt idx="208">
                  <c:v>32.364807999999996</c:v>
                </c:pt>
                <c:pt idx="209">
                  <c:v>32.364807999999996</c:v>
                </c:pt>
                <c:pt idx="210">
                  <c:v>32.364807999999996</c:v>
                </c:pt>
                <c:pt idx="211">
                  <c:v>32.364807999999996</c:v>
                </c:pt>
                <c:pt idx="212">
                  <c:v>32.364807999999996</c:v>
                </c:pt>
                <c:pt idx="213">
                  <c:v>32.364807999999996</c:v>
                </c:pt>
                <c:pt idx="214">
                  <c:v>32.345081999999998</c:v>
                </c:pt>
                <c:pt idx="215">
                  <c:v>33.427306999999999</c:v>
                </c:pt>
                <c:pt idx="216">
                  <c:v>33.392691999999997</c:v>
                </c:pt>
                <c:pt idx="217">
                  <c:v>33.392691999999997</c:v>
                </c:pt>
                <c:pt idx="218">
                  <c:v>33.392691999999997</c:v>
                </c:pt>
                <c:pt idx="219">
                  <c:v>33.392691999999997</c:v>
                </c:pt>
                <c:pt idx="220">
                  <c:v>33.392691999999997</c:v>
                </c:pt>
                <c:pt idx="221">
                  <c:v>33.392691999999997</c:v>
                </c:pt>
                <c:pt idx="222">
                  <c:v>33.392691999999997</c:v>
                </c:pt>
                <c:pt idx="223">
                  <c:v>33.392691999999997</c:v>
                </c:pt>
                <c:pt idx="224">
                  <c:v>33.392691999999997</c:v>
                </c:pt>
                <c:pt idx="225">
                  <c:v>33.392691999999997</c:v>
                </c:pt>
                <c:pt idx="226">
                  <c:v>33.392691999999997</c:v>
                </c:pt>
                <c:pt idx="227">
                  <c:v>33.516191999999997</c:v>
                </c:pt>
                <c:pt idx="228">
                  <c:v>33.516191999999997</c:v>
                </c:pt>
                <c:pt idx="229">
                  <c:v>33.516191999999997</c:v>
                </c:pt>
                <c:pt idx="230">
                  <c:v>33.511395999999998</c:v>
                </c:pt>
                <c:pt idx="231">
                  <c:v>33.511395999999998</c:v>
                </c:pt>
                <c:pt idx="232">
                  <c:v>33.511395999999998</c:v>
                </c:pt>
                <c:pt idx="233">
                  <c:v>34.553849999999997</c:v>
                </c:pt>
                <c:pt idx="234">
                  <c:v>34.553849999999997</c:v>
                </c:pt>
                <c:pt idx="235">
                  <c:v>34.492992000000001</c:v>
                </c:pt>
                <c:pt idx="236">
                  <c:v>34.474792000000001</c:v>
                </c:pt>
                <c:pt idx="237">
                  <c:v>34.474792000000001</c:v>
                </c:pt>
                <c:pt idx="238">
                  <c:v>34.465279000000002</c:v>
                </c:pt>
                <c:pt idx="239">
                  <c:v>34.465279000000002</c:v>
                </c:pt>
                <c:pt idx="240">
                  <c:v>34.465279000000002</c:v>
                </c:pt>
                <c:pt idx="241">
                  <c:v>34.465279000000002</c:v>
                </c:pt>
                <c:pt idx="242">
                  <c:v>34.465279000000002</c:v>
                </c:pt>
                <c:pt idx="243">
                  <c:v>34.465279000000002</c:v>
                </c:pt>
                <c:pt idx="244">
                  <c:v>34.465279000000002</c:v>
                </c:pt>
                <c:pt idx="245">
                  <c:v>34.465279000000002</c:v>
                </c:pt>
                <c:pt idx="246">
                  <c:v>34.889262000000002</c:v>
                </c:pt>
                <c:pt idx="247">
                  <c:v>34.889262000000002</c:v>
                </c:pt>
                <c:pt idx="248">
                  <c:v>34.889262000000002</c:v>
                </c:pt>
                <c:pt idx="249">
                  <c:v>34.889262000000002</c:v>
                </c:pt>
                <c:pt idx="250">
                  <c:v>34.889262000000002</c:v>
                </c:pt>
                <c:pt idx="251">
                  <c:v>34.889262000000002</c:v>
                </c:pt>
                <c:pt idx="252">
                  <c:v>34.889262000000002</c:v>
                </c:pt>
                <c:pt idx="253">
                  <c:v>34.889262000000002</c:v>
                </c:pt>
                <c:pt idx="254">
                  <c:v>34.889262000000002</c:v>
                </c:pt>
                <c:pt idx="255">
                  <c:v>34.859645</c:v>
                </c:pt>
                <c:pt idx="256">
                  <c:v>34.853478000000003</c:v>
                </c:pt>
                <c:pt idx="257">
                  <c:v>34.853478000000003</c:v>
                </c:pt>
                <c:pt idx="258">
                  <c:v>36.110199000000001</c:v>
                </c:pt>
                <c:pt idx="259">
                  <c:v>36.110199000000001</c:v>
                </c:pt>
                <c:pt idx="260">
                  <c:v>37.197952999999998</c:v>
                </c:pt>
                <c:pt idx="261">
                  <c:v>37.197952999999998</c:v>
                </c:pt>
                <c:pt idx="262">
                  <c:v>37.197952999999998</c:v>
                </c:pt>
                <c:pt idx="263">
                  <c:v>37.197952999999998</c:v>
                </c:pt>
                <c:pt idx="264">
                  <c:v>37.197952999999998</c:v>
                </c:pt>
                <c:pt idx="265">
                  <c:v>37.197952999999998</c:v>
                </c:pt>
                <c:pt idx="266">
                  <c:v>37.147953000000001</c:v>
                </c:pt>
                <c:pt idx="267">
                  <c:v>37.147953000000001</c:v>
                </c:pt>
                <c:pt idx="268">
                  <c:v>37.147953000000001</c:v>
                </c:pt>
                <c:pt idx="269">
                  <c:v>37.665557999999997</c:v>
                </c:pt>
                <c:pt idx="270">
                  <c:v>37.665557999999997</c:v>
                </c:pt>
                <c:pt idx="271">
                  <c:v>37.665557999999997</c:v>
                </c:pt>
                <c:pt idx="272">
                  <c:v>37.660364999999999</c:v>
                </c:pt>
                <c:pt idx="273">
                  <c:v>37.627338000000002</c:v>
                </c:pt>
                <c:pt idx="274">
                  <c:v>37.627338000000002</c:v>
                </c:pt>
                <c:pt idx="275">
                  <c:v>38.619081000000001</c:v>
                </c:pt>
                <c:pt idx="276">
                  <c:v>38.612352999999999</c:v>
                </c:pt>
                <c:pt idx="277">
                  <c:v>38.592052000000002</c:v>
                </c:pt>
                <c:pt idx="278">
                  <c:v>38.592052000000002</c:v>
                </c:pt>
                <c:pt idx="279">
                  <c:v>38.592052000000002</c:v>
                </c:pt>
                <c:pt idx="280">
                  <c:v>38.592052000000002</c:v>
                </c:pt>
                <c:pt idx="281">
                  <c:v>38.592052000000002</c:v>
                </c:pt>
                <c:pt idx="282">
                  <c:v>38.592052000000002</c:v>
                </c:pt>
                <c:pt idx="283">
                  <c:v>38.592052000000002</c:v>
                </c:pt>
                <c:pt idx="284">
                  <c:v>38.592052000000002</c:v>
                </c:pt>
                <c:pt idx="285">
                  <c:v>38.592052000000002</c:v>
                </c:pt>
                <c:pt idx="286">
                  <c:v>38.592052000000002</c:v>
                </c:pt>
                <c:pt idx="287">
                  <c:v>38.611102000000002</c:v>
                </c:pt>
                <c:pt idx="288">
                  <c:v>38.611102000000002</c:v>
                </c:pt>
                <c:pt idx="289">
                  <c:v>38.611102000000002</c:v>
                </c:pt>
                <c:pt idx="290">
                  <c:v>38.611102000000002</c:v>
                </c:pt>
                <c:pt idx="291">
                  <c:v>38.611102000000002</c:v>
                </c:pt>
                <c:pt idx="292">
                  <c:v>38.611102000000002</c:v>
                </c:pt>
                <c:pt idx="293">
                  <c:v>38.611102000000002</c:v>
                </c:pt>
                <c:pt idx="294">
                  <c:v>38.611102000000002</c:v>
                </c:pt>
                <c:pt idx="295">
                  <c:v>39.403089999999999</c:v>
                </c:pt>
                <c:pt idx="296">
                  <c:v>39.403089999999999</c:v>
                </c:pt>
                <c:pt idx="297">
                  <c:v>39.396394000000001</c:v>
                </c:pt>
                <c:pt idx="298">
                  <c:v>39.371056000000003</c:v>
                </c:pt>
                <c:pt idx="299">
                  <c:v>39.083697000000001</c:v>
                </c:pt>
                <c:pt idx="300">
                  <c:v>39.083697000000001</c:v>
                </c:pt>
                <c:pt idx="301">
                  <c:v>39.083697000000001</c:v>
                </c:pt>
                <c:pt idx="302">
                  <c:v>39.083697000000001</c:v>
                </c:pt>
                <c:pt idx="303">
                  <c:v>39.083697000000001</c:v>
                </c:pt>
                <c:pt idx="304">
                  <c:v>39.083697000000001</c:v>
                </c:pt>
                <c:pt idx="305">
                  <c:v>39.083697000000001</c:v>
                </c:pt>
                <c:pt idx="306">
                  <c:v>39.083697000000001</c:v>
                </c:pt>
                <c:pt idx="307">
                  <c:v>38.621699</c:v>
                </c:pt>
                <c:pt idx="308">
                  <c:v>38.621699</c:v>
                </c:pt>
                <c:pt idx="309">
                  <c:v>38.621699</c:v>
                </c:pt>
                <c:pt idx="310">
                  <c:v>38.621699</c:v>
                </c:pt>
                <c:pt idx="311">
                  <c:v>38.621699</c:v>
                </c:pt>
                <c:pt idx="312">
                  <c:v>38.621699</c:v>
                </c:pt>
                <c:pt idx="313">
                  <c:v>38.621699</c:v>
                </c:pt>
                <c:pt idx="314">
                  <c:v>38.621699</c:v>
                </c:pt>
                <c:pt idx="315">
                  <c:v>38.621699</c:v>
                </c:pt>
                <c:pt idx="316">
                  <c:v>38.621699</c:v>
                </c:pt>
                <c:pt idx="317">
                  <c:v>38.611291000000001</c:v>
                </c:pt>
                <c:pt idx="318">
                  <c:v>38.695041000000003</c:v>
                </c:pt>
                <c:pt idx="319">
                  <c:v>38.677739000000003</c:v>
                </c:pt>
                <c:pt idx="320">
                  <c:v>38.677739000000003</c:v>
                </c:pt>
                <c:pt idx="321">
                  <c:v>38.673800999999997</c:v>
                </c:pt>
                <c:pt idx="322">
                  <c:v>38.673800999999997</c:v>
                </c:pt>
                <c:pt idx="323">
                  <c:v>38.673800999999997</c:v>
                </c:pt>
                <c:pt idx="324">
                  <c:v>38.673800999999997</c:v>
                </c:pt>
                <c:pt idx="325">
                  <c:v>38.673800999999997</c:v>
                </c:pt>
                <c:pt idx="326">
                  <c:v>38.673800999999997</c:v>
                </c:pt>
                <c:pt idx="327">
                  <c:v>38.673800999999997</c:v>
                </c:pt>
                <c:pt idx="328">
                  <c:v>38.673800999999997</c:v>
                </c:pt>
                <c:pt idx="329">
                  <c:v>38.673800999999997</c:v>
                </c:pt>
                <c:pt idx="330">
                  <c:v>38.561301</c:v>
                </c:pt>
                <c:pt idx="331">
                  <c:v>38.561301</c:v>
                </c:pt>
                <c:pt idx="332">
                  <c:v>38.561301</c:v>
                </c:pt>
                <c:pt idx="333">
                  <c:v>38.561301</c:v>
                </c:pt>
                <c:pt idx="334">
                  <c:v>38.561301</c:v>
                </c:pt>
                <c:pt idx="335">
                  <c:v>38.561301</c:v>
                </c:pt>
                <c:pt idx="336">
                  <c:v>38.561301</c:v>
                </c:pt>
                <c:pt idx="337">
                  <c:v>38.541575000000002</c:v>
                </c:pt>
                <c:pt idx="338">
                  <c:v>38.541575000000002</c:v>
                </c:pt>
                <c:pt idx="339">
                  <c:v>38.143742000000003</c:v>
                </c:pt>
                <c:pt idx="340">
                  <c:v>38.143742000000003</c:v>
                </c:pt>
                <c:pt idx="341">
                  <c:v>38.143742000000003</c:v>
                </c:pt>
                <c:pt idx="342">
                  <c:v>38.143742000000003</c:v>
                </c:pt>
                <c:pt idx="343">
                  <c:v>38.143742000000003</c:v>
                </c:pt>
                <c:pt idx="344">
                  <c:v>38.143742000000003</c:v>
                </c:pt>
                <c:pt idx="345">
                  <c:v>38.143742000000003</c:v>
                </c:pt>
                <c:pt idx="346">
                  <c:v>38.142743000000003</c:v>
                </c:pt>
                <c:pt idx="347">
                  <c:v>38.142743000000003</c:v>
                </c:pt>
                <c:pt idx="348">
                  <c:v>38.142743000000003</c:v>
                </c:pt>
                <c:pt idx="349">
                  <c:v>38.142743000000003</c:v>
                </c:pt>
                <c:pt idx="350">
                  <c:v>38.142743000000003</c:v>
                </c:pt>
                <c:pt idx="351">
                  <c:v>37.751092999999997</c:v>
                </c:pt>
                <c:pt idx="352">
                  <c:v>37.751092999999997</c:v>
                </c:pt>
                <c:pt idx="353">
                  <c:v>37.751092999999997</c:v>
                </c:pt>
                <c:pt idx="354">
                  <c:v>37.751092999999997</c:v>
                </c:pt>
                <c:pt idx="355">
                  <c:v>37.751092999999997</c:v>
                </c:pt>
                <c:pt idx="356">
                  <c:v>37.751092999999997</c:v>
                </c:pt>
                <c:pt idx="357">
                  <c:v>37.751092999999997</c:v>
                </c:pt>
                <c:pt idx="358">
                  <c:v>37.746296999999998</c:v>
                </c:pt>
                <c:pt idx="359">
                  <c:v>37.746296999999998</c:v>
                </c:pt>
                <c:pt idx="360">
                  <c:v>37.746296999999998</c:v>
                </c:pt>
                <c:pt idx="361">
                  <c:v>37.746296999999998</c:v>
                </c:pt>
                <c:pt idx="362">
                  <c:v>37.724763000000003</c:v>
                </c:pt>
                <c:pt idx="363">
                  <c:v>37.769933999999999</c:v>
                </c:pt>
                <c:pt idx="364">
                  <c:v>37.751733999999999</c:v>
                </c:pt>
                <c:pt idx="365">
                  <c:v>37.751733999999999</c:v>
                </c:pt>
                <c:pt idx="366">
                  <c:v>37.742221000000001</c:v>
                </c:pt>
                <c:pt idx="367">
                  <c:v>37.742221000000001</c:v>
                </c:pt>
                <c:pt idx="368">
                  <c:v>37.742221000000001</c:v>
                </c:pt>
                <c:pt idx="369">
                  <c:v>37.742221000000001</c:v>
                </c:pt>
                <c:pt idx="370">
                  <c:v>37.742221000000001</c:v>
                </c:pt>
                <c:pt idx="371">
                  <c:v>37.742221000000001</c:v>
                </c:pt>
                <c:pt idx="372">
                  <c:v>37.742221000000001</c:v>
                </c:pt>
                <c:pt idx="373">
                  <c:v>35.848277000000003</c:v>
                </c:pt>
                <c:pt idx="374">
                  <c:v>35.848277000000003</c:v>
                </c:pt>
                <c:pt idx="375">
                  <c:v>35.848277000000003</c:v>
                </c:pt>
                <c:pt idx="376">
                  <c:v>35.848277000000003</c:v>
                </c:pt>
                <c:pt idx="377">
                  <c:v>35.848277000000003</c:v>
                </c:pt>
                <c:pt idx="378">
                  <c:v>35.848277000000003</c:v>
                </c:pt>
                <c:pt idx="379">
                  <c:v>35.848277000000003</c:v>
                </c:pt>
                <c:pt idx="380">
                  <c:v>35.848277000000003</c:v>
                </c:pt>
                <c:pt idx="381">
                  <c:v>35.822329000000003</c:v>
                </c:pt>
                <c:pt idx="382">
                  <c:v>35.818660000000001</c:v>
                </c:pt>
                <c:pt idx="383">
                  <c:v>34.540242999999997</c:v>
                </c:pt>
                <c:pt idx="384">
                  <c:v>34.540242999999997</c:v>
                </c:pt>
                <c:pt idx="385">
                  <c:v>34.540242999999997</c:v>
                </c:pt>
                <c:pt idx="386">
                  <c:v>34.540242999999997</c:v>
                </c:pt>
                <c:pt idx="387">
                  <c:v>34.540242999999997</c:v>
                </c:pt>
                <c:pt idx="388">
                  <c:v>34.540242999999997</c:v>
                </c:pt>
                <c:pt idx="389">
                  <c:v>34.540242999999997</c:v>
                </c:pt>
                <c:pt idx="390">
                  <c:v>34.540242999999997</c:v>
                </c:pt>
                <c:pt idx="391">
                  <c:v>34.540242999999997</c:v>
                </c:pt>
                <c:pt idx="392">
                  <c:v>34.540242999999997</c:v>
                </c:pt>
                <c:pt idx="393">
                  <c:v>34.540242999999997</c:v>
                </c:pt>
                <c:pt idx="394">
                  <c:v>34.540242999999997</c:v>
                </c:pt>
                <c:pt idx="395">
                  <c:v>34.540242999999997</c:v>
                </c:pt>
                <c:pt idx="396">
                  <c:v>32.984943000000001</c:v>
                </c:pt>
                <c:pt idx="397">
                  <c:v>32.984943000000001</c:v>
                </c:pt>
                <c:pt idx="398">
                  <c:v>32.984943000000001</c:v>
                </c:pt>
                <c:pt idx="399">
                  <c:v>32.984943000000001</c:v>
                </c:pt>
                <c:pt idx="400">
                  <c:v>32.984943000000001</c:v>
                </c:pt>
                <c:pt idx="401">
                  <c:v>32.979750000000003</c:v>
                </c:pt>
                <c:pt idx="402">
                  <c:v>32.979750000000003</c:v>
                </c:pt>
                <c:pt idx="403">
                  <c:v>32.979750000000003</c:v>
                </c:pt>
                <c:pt idx="404">
                  <c:v>32.722050000000003</c:v>
                </c:pt>
                <c:pt idx="405">
                  <c:v>32.722050000000003</c:v>
                </c:pt>
                <c:pt idx="406">
                  <c:v>32.695183999999998</c:v>
                </c:pt>
                <c:pt idx="407">
                  <c:v>32.695183999999998</c:v>
                </c:pt>
                <c:pt idx="408">
                  <c:v>32.695020999999997</c:v>
                </c:pt>
                <c:pt idx="409">
                  <c:v>32.695020999999997</c:v>
                </c:pt>
                <c:pt idx="410">
                  <c:v>32.695020999999997</c:v>
                </c:pt>
                <c:pt idx="411">
                  <c:v>32.695020999999997</c:v>
                </c:pt>
                <c:pt idx="412">
                  <c:v>32.695020999999997</c:v>
                </c:pt>
                <c:pt idx="413">
                  <c:v>32.695020999999997</c:v>
                </c:pt>
                <c:pt idx="414">
                  <c:v>32.695020999999997</c:v>
                </c:pt>
                <c:pt idx="415">
                  <c:v>32.695020999999997</c:v>
                </c:pt>
                <c:pt idx="416">
                  <c:v>30.607021</c:v>
                </c:pt>
                <c:pt idx="417">
                  <c:v>30.607021</c:v>
                </c:pt>
                <c:pt idx="418">
                  <c:v>30.607021</c:v>
                </c:pt>
                <c:pt idx="419">
                  <c:v>30.607021</c:v>
                </c:pt>
                <c:pt idx="420">
                  <c:v>30.607021</c:v>
                </c:pt>
                <c:pt idx="421">
                  <c:v>30.607021</c:v>
                </c:pt>
                <c:pt idx="422">
                  <c:v>30.607021</c:v>
                </c:pt>
                <c:pt idx="423">
                  <c:v>30.607021</c:v>
                </c:pt>
                <c:pt idx="424">
                  <c:v>30.607021</c:v>
                </c:pt>
                <c:pt idx="425">
                  <c:v>30.607021</c:v>
                </c:pt>
                <c:pt idx="426">
                  <c:v>30.600325000000002</c:v>
                </c:pt>
                <c:pt idx="427">
                  <c:v>30.600325000000002</c:v>
                </c:pt>
                <c:pt idx="428">
                  <c:v>30.574987</c:v>
                </c:pt>
                <c:pt idx="429">
                  <c:v>29.842836999999999</c:v>
                </c:pt>
                <c:pt idx="430">
                  <c:v>29.842836999999999</c:v>
                </c:pt>
                <c:pt idx="431">
                  <c:v>29.842836999999999</c:v>
                </c:pt>
                <c:pt idx="432">
                  <c:v>29.842836999999999</c:v>
                </c:pt>
                <c:pt idx="433">
                  <c:v>29.842836999999999</c:v>
                </c:pt>
                <c:pt idx="434">
                  <c:v>29.842836999999999</c:v>
                </c:pt>
                <c:pt idx="435">
                  <c:v>29.842836999999999</c:v>
                </c:pt>
                <c:pt idx="436">
                  <c:v>29.842836999999999</c:v>
                </c:pt>
                <c:pt idx="437">
                  <c:v>29.842836999999999</c:v>
                </c:pt>
                <c:pt idx="438">
                  <c:v>27.112313</c:v>
                </c:pt>
                <c:pt idx="439">
                  <c:v>27.112313</c:v>
                </c:pt>
                <c:pt idx="440">
                  <c:v>27.112313</c:v>
                </c:pt>
                <c:pt idx="441">
                  <c:v>27.112313</c:v>
                </c:pt>
                <c:pt idx="442">
                  <c:v>27.112313</c:v>
                </c:pt>
                <c:pt idx="443">
                  <c:v>27.112313</c:v>
                </c:pt>
                <c:pt idx="444">
                  <c:v>27.112313</c:v>
                </c:pt>
                <c:pt idx="445">
                  <c:v>27.112313</c:v>
                </c:pt>
                <c:pt idx="446">
                  <c:v>27.112313</c:v>
                </c:pt>
                <c:pt idx="447">
                  <c:v>27.101904999999999</c:v>
                </c:pt>
                <c:pt idx="448">
                  <c:v>27.101904999999999</c:v>
                </c:pt>
                <c:pt idx="449">
                  <c:v>27.101904999999999</c:v>
                </c:pt>
                <c:pt idx="450">
                  <c:v>27.097967000000001</c:v>
                </c:pt>
                <c:pt idx="451">
                  <c:v>26.882567000000002</c:v>
                </c:pt>
                <c:pt idx="452">
                  <c:v>26.882567000000002</c:v>
                </c:pt>
                <c:pt idx="453">
                  <c:v>26.882567000000002</c:v>
                </c:pt>
                <c:pt idx="454">
                  <c:v>26.882567000000002</c:v>
                </c:pt>
                <c:pt idx="455">
                  <c:v>26.882567000000002</c:v>
                </c:pt>
                <c:pt idx="456">
                  <c:v>26.882567000000002</c:v>
                </c:pt>
                <c:pt idx="457">
                  <c:v>26.882567000000002</c:v>
                </c:pt>
                <c:pt idx="458">
                  <c:v>26.882567000000002</c:v>
                </c:pt>
                <c:pt idx="459">
                  <c:v>24.050317</c:v>
                </c:pt>
                <c:pt idx="460">
                  <c:v>24.050317</c:v>
                </c:pt>
                <c:pt idx="461">
                  <c:v>24.050317</c:v>
                </c:pt>
                <c:pt idx="462">
                  <c:v>24.050317</c:v>
                </c:pt>
                <c:pt idx="463">
                  <c:v>24.050317</c:v>
                </c:pt>
                <c:pt idx="464">
                  <c:v>24.050317</c:v>
                </c:pt>
                <c:pt idx="465">
                  <c:v>24.050317</c:v>
                </c:pt>
                <c:pt idx="466">
                  <c:v>24.050317</c:v>
                </c:pt>
                <c:pt idx="467">
                  <c:v>24.030591000000001</c:v>
                </c:pt>
                <c:pt idx="468">
                  <c:v>24.030591000000001</c:v>
                </c:pt>
                <c:pt idx="469">
                  <c:v>24.030591000000001</c:v>
                </c:pt>
                <c:pt idx="470">
                  <c:v>24.030591000000001</c:v>
                </c:pt>
                <c:pt idx="471">
                  <c:v>24.030591000000001</c:v>
                </c:pt>
                <c:pt idx="472">
                  <c:v>24.030591000000001</c:v>
                </c:pt>
                <c:pt idx="473">
                  <c:v>24.030591000000001</c:v>
                </c:pt>
                <c:pt idx="474">
                  <c:v>24.029592000000001</c:v>
                </c:pt>
                <c:pt idx="475">
                  <c:v>24.029592000000001</c:v>
                </c:pt>
                <c:pt idx="476">
                  <c:v>24.029592000000001</c:v>
                </c:pt>
                <c:pt idx="477">
                  <c:v>23.768592000000002</c:v>
                </c:pt>
                <c:pt idx="478">
                  <c:v>23.768592000000002</c:v>
                </c:pt>
                <c:pt idx="479">
                  <c:v>23.768592000000002</c:v>
                </c:pt>
                <c:pt idx="480">
                  <c:v>23.768592000000002</c:v>
                </c:pt>
                <c:pt idx="481">
                  <c:v>23.768592000000002</c:v>
                </c:pt>
                <c:pt idx="482">
                  <c:v>23.768592000000002</c:v>
                </c:pt>
                <c:pt idx="483">
                  <c:v>23.768592000000002</c:v>
                </c:pt>
                <c:pt idx="484">
                  <c:v>23.683809</c:v>
                </c:pt>
                <c:pt idx="485">
                  <c:v>23.683809</c:v>
                </c:pt>
                <c:pt idx="486">
                  <c:v>23.683809</c:v>
                </c:pt>
                <c:pt idx="487">
                  <c:v>23.683809</c:v>
                </c:pt>
                <c:pt idx="488">
                  <c:v>23.662275000000001</c:v>
                </c:pt>
                <c:pt idx="489">
                  <c:v>23.662275000000001</c:v>
                </c:pt>
                <c:pt idx="490">
                  <c:v>23.331800000000001</c:v>
                </c:pt>
                <c:pt idx="491">
                  <c:v>23.331800000000001</c:v>
                </c:pt>
                <c:pt idx="492">
                  <c:v>23.322286999999999</c:v>
                </c:pt>
                <c:pt idx="493">
                  <c:v>23.322286999999999</c:v>
                </c:pt>
                <c:pt idx="494">
                  <c:v>23.322286999999999</c:v>
                </c:pt>
                <c:pt idx="495">
                  <c:v>23.322286999999999</c:v>
                </c:pt>
                <c:pt idx="496">
                  <c:v>23.322286999999999</c:v>
                </c:pt>
                <c:pt idx="497">
                  <c:v>23.322286999999999</c:v>
                </c:pt>
                <c:pt idx="498">
                  <c:v>23.322286999999999</c:v>
                </c:pt>
                <c:pt idx="499">
                  <c:v>23.322286999999999</c:v>
                </c:pt>
                <c:pt idx="500">
                  <c:v>20.690287000000001</c:v>
                </c:pt>
                <c:pt idx="501">
                  <c:v>20.690287000000001</c:v>
                </c:pt>
                <c:pt idx="502">
                  <c:v>20.690287000000001</c:v>
                </c:pt>
                <c:pt idx="503">
                  <c:v>20.690287000000001</c:v>
                </c:pt>
                <c:pt idx="504">
                  <c:v>20.690287000000001</c:v>
                </c:pt>
                <c:pt idx="505">
                  <c:v>20.690287000000001</c:v>
                </c:pt>
                <c:pt idx="506">
                  <c:v>20.676850999999999</c:v>
                </c:pt>
                <c:pt idx="507">
                  <c:v>20.664338999999998</c:v>
                </c:pt>
                <c:pt idx="508">
                  <c:v>20.66067</c:v>
                </c:pt>
                <c:pt idx="509">
                  <c:v>20.548632999999999</c:v>
                </c:pt>
                <c:pt idx="510">
                  <c:v>20.548632999999999</c:v>
                </c:pt>
                <c:pt idx="511">
                  <c:v>20.548632999999999</c:v>
                </c:pt>
                <c:pt idx="512">
                  <c:v>20.548632999999999</c:v>
                </c:pt>
                <c:pt idx="513">
                  <c:v>20.548632999999999</c:v>
                </c:pt>
                <c:pt idx="514">
                  <c:v>20.548632999999999</c:v>
                </c:pt>
                <c:pt idx="515">
                  <c:v>20.548632999999999</c:v>
                </c:pt>
                <c:pt idx="516">
                  <c:v>20.548632999999999</c:v>
                </c:pt>
                <c:pt idx="517">
                  <c:v>20.548632999999999</c:v>
                </c:pt>
                <c:pt idx="518">
                  <c:v>20.548632999999999</c:v>
                </c:pt>
                <c:pt idx="519">
                  <c:v>20.548632999999999</c:v>
                </c:pt>
                <c:pt idx="520">
                  <c:v>20.548632999999999</c:v>
                </c:pt>
                <c:pt idx="521">
                  <c:v>20.548632999999999</c:v>
                </c:pt>
                <c:pt idx="522">
                  <c:v>20.548632999999999</c:v>
                </c:pt>
                <c:pt idx="523">
                  <c:v>20.548632999999999</c:v>
                </c:pt>
                <c:pt idx="524">
                  <c:v>20.548632999999999</c:v>
                </c:pt>
                <c:pt idx="525">
                  <c:v>20.54344</c:v>
                </c:pt>
                <c:pt idx="526">
                  <c:v>20.54344</c:v>
                </c:pt>
                <c:pt idx="527">
                  <c:v>20.54344</c:v>
                </c:pt>
                <c:pt idx="528">
                  <c:v>20.188379999999999</c:v>
                </c:pt>
                <c:pt idx="529">
                  <c:v>20.188379999999999</c:v>
                </c:pt>
                <c:pt idx="530">
                  <c:v>20.161514</c:v>
                </c:pt>
                <c:pt idx="531">
                  <c:v>20.161514</c:v>
                </c:pt>
                <c:pt idx="532">
                  <c:v>18.146422999999999</c:v>
                </c:pt>
                <c:pt idx="533">
                  <c:v>18.146422999999999</c:v>
                </c:pt>
                <c:pt idx="534">
                  <c:v>18.146422999999999</c:v>
                </c:pt>
                <c:pt idx="535">
                  <c:v>18.146422999999999</c:v>
                </c:pt>
                <c:pt idx="536">
                  <c:v>18.146422999999999</c:v>
                </c:pt>
                <c:pt idx="537">
                  <c:v>18.146422999999999</c:v>
                </c:pt>
                <c:pt idx="538">
                  <c:v>18.146422999999999</c:v>
                </c:pt>
                <c:pt idx="539">
                  <c:v>18.146422999999999</c:v>
                </c:pt>
                <c:pt idx="540">
                  <c:v>18.146422999999999</c:v>
                </c:pt>
                <c:pt idx="541">
                  <c:v>18.146422999999999</c:v>
                </c:pt>
                <c:pt idx="542">
                  <c:v>18.146422999999999</c:v>
                </c:pt>
                <c:pt idx="543">
                  <c:v>18.146422999999999</c:v>
                </c:pt>
                <c:pt idx="544">
                  <c:v>18.146422999999999</c:v>
                </c:pt>
                <c:pt idx="545">
                  <c:v>18.146422999999999</c:v>
                </c:pt>
                <c:pt idx="546">
                  <c:v>18.146422999999999</c:v>
                </c:pt>
                <c:pt idx="547">
                  <c:v>18.146422999999999</c:v>
                </c:pt>
                <c:pt idx="548">
                  <c:v>18.146422999999999</c:v>
                </c:pt>
                <c:pt idx="549">
                  <c:v>18.146422999999999</c:v>
                </c:pt>
                <c:pt idx="550">
                  <c:v>18.139727000000001</c:v>
                </c:pt>
                <c:pt idx="551">
                  <c:v>18.139727000000001</c:v>
                </c:pt>
                <c:pt idx="552">
                  <c:v>18.019660999999999</c:v>
                </c:pt>
                <c:pt idx="553">
                  <c:v>18.019660999999999</c:v>
                </c:pt>
                <c:pt idx="554">
                  <c:v>18.019660999999999</c:v>
                </c:pt>
                <c:pt idx="555">
                  <c:v>18.019660999999999</c:v>
                </c:pt>
                <c:pt idx="556">
                  <c:v>18.019660999999999</c:v>
                </c:pt>
                <c:pt idx="557">
                  <c:v>18.019660999999999</c:v>
                </c:pt>
                <c:pt idx="558">
                  <c:v>18.019660999999999</c:v>
                </c:pt>
                <c:pt idx="559">
                  <c:v>18.019660999999999</c:v>
                </c:pt>
                <c:pt idx="560">
                  <c:v>18.019660999999999</c:v>
                </c:pt>
                <c:pt idx="561">
                  <c:v>18.019660999999999</c:v>
                </c:pt>
                <c:pt idx="562">
                  <c:v>15.821410999999999</c:v>
                </c:pt>
                <c:pt idx="563">
                  <c:v>15.821410999999999</c:v>
                </c:pt>
                <c:pt idx="564">
                  <c:v>15.821410999999999</c:v>
                </c:pt>
                <c:pt idx="565">
                  <c:v>15.821410999999999</c:v>
                </c:pt>
                <c:pt idx="566">
                  <c:v>15.648911</c:v>
                </c:pt>
                <c:pt idx="567">
                  <c:v>15.648911</c:v>
                </c:pt>
                <c:pt idx="568">
                  <c:v>15.648911</c:v>
                </c:pt>
                <c:pt idx="569">
                  <c:v>15.648911</c:v>
                </c:pt>
                <c:pt idx="570">
                  <c:v>15.648911</c:v>
                </c:pt>
                <c:pt idx="571">
                  <c:v>15.648911</c:v>
                </c:pt>
                <c:pt idx="572">
                  <c:v>15.459902</c:v>
                </c:pt>
                <c:pt idx="573">
                  <c:v>15.459902</c:v>
                </c:pt>
                <c:pt idx="574">
                  <c:v>15.459902</c:v>
                </c:pt>
                <c:pt idx="575">
                  <c:v>15.455964</c:v>
                </c:pt>
                <c:pt idx="576">
                  <c:v>15.455964</c:v>
                </c:pt>
                <c:pt idx="577">
                  <c:v>15.455964</c:v>
                </c:pt>
                <c:pt idx="578">
                  <c:v>15.455964</c:v>
                </c:pt>
                <c:pt idx="579">
                  <c:v>15.455964</c:v>
                </c:pt>
                <c:pt idx="580">
                  <c:v>15.455964</c:v>
                </c:pt>
                <c:pt idx="581">
                  <c:v>15.455964</c:v>
                </c:pt>
                <c:pt idx="582">
                  <c:v>15.455964</c:v>
                </c:pt>
                <c:pt idx="583">
                  <c:v>15.455964</c:v>
                </c:pt>
                <c:pt idx="584">
                  <c:v>15.455964</c:v>
                </c:pt>
                <c:pt idx="585">
                  <c:v>15.455964</c:v>
                </c:pt>
                <c:pt idx="586">
                  <c:v>15.455964</c:v>
                </c:pt>
                <c:pt idx="587">
                  <c:v>15.455964</c:v>
                </c:pt>
                <c:pt idx="588">
                  <c:v>15.455964</c:v>
                </c:pt>
                <c:pt idx="589">
                  <c:v>15.455964</c:v>
                </c:pt>
                <c:pt idx="590">
                  <c:v>15.455964</c:v>
                </c:pt>
                <c:pt idx="591">
                  <c:v>15.455964</c:v>
                </c:pt>
                <c:pt idx="592">
                  <c:v>15.397357</c:v>
                </c:pt>
                <c:pt idx="593">
                  <c:v>15.397357</c:v>
                </c:pt>
                <c:pt idx="594">
                  <c:v>15.397357</c:v>
                </c:pt>
                <c:pt idx="595">
                  <c:v>15.397357</c:v>
                </c:pt>
                <c:pt idx="596">
                  <c:v>15.397357</c:v>
                </c:pt>
                <c:pt idx="597">
                  <c:v>15.397357</c:v>
                </c:pt>
                <c:pt idx="598">
                  <c:v>15.397357</c:v>
                </c:pt>
                <c:pt idx="599">
                  <c:v>15.396357999999999</c:v>
                </c:pt>
                <c:pt idx="600">
                  <c:v>15.396357999999999</c:v>
                </c:pt>
                <c:pt idx="601">
                  <c:v>15.396357999999999</c:v>
                </c:pt>
                <c:pt idx="602">
                  <c:v>15.396357999999999</c:v>
                </c:pt>
                <c:pt idx="603">
                  <c:v>15.396357999999999</c:v>
                </c:pt>
                <c:pt idx="604">
                  <c:v>15.396357999999999</c:v>
                </c:pt>
                <c:pt idx="605">
                  <c:v>15.396357999999999</c:v>
                </c:pt>
                <c:pt idx="606">
                  <c:v>15.396357999999999</c:v>
                </c:pt>
                <c:pt idx="607">
                  <c:v>15.396357999999999</c:v>
                </c:pt>
                <c:pt idx="608">
                  <c:v>15.396357999999999</c:v>
                </c:pt>
                <c:pt idx="609">
                  <c:v>15.396357999999999</c:v>
                </c:pt>
                <c:pt idx="610">
                  <c:v>15.396357999999999</c:v>
                </c:pt>
                <c:pt idx="611">
                  <c:v>15.396357999999999</c:v>
                </c:pt>
                <c:pt idx="612">
                  <c:v>15.396357999999999</c:v>
                </c:pt>
                <c:pt idx="613">
                  <c:v>15.396357999999999</c:v>
                </c:pt>
                <c:pt idx="614">
                  <c:v>15.396357999999999</c:v>
                </c:pt>
                <c:pt idx="615">
                  <c:v>15.396357999999999</c:v>
                </c:pt>
                <c:pt idx="616">
                  <c:v>15.015839</c:v>
                </c:pt>
                <c:pt idx="617">
                  <c:v>15.015839</c:v>
                </c:pt>
                <c:pt idx="618">
                  <c:v>15.006326</c:v>
                </c:pt>
                <c:pt idx="619">
                  <c:v>15.006326</c:v>
                </c:pt>
                <c:pt idx="620">
                  <c:v>15.006326</c:v>
                </c:pt>
                <c:pt idx="621">
                  <c:v>15.006326</c:v>
                </c:pt>
                <c:pt idx="622">
                  <c:v>15.006326</c:v>
                </c:pt>
                <c:pt idx="623">
                  <c:v>15.006326</c:v>
                </c:pt>
                <c:pt idx="624">
                  <c:v>15.006326</c:v>
                </c:pt>
                <c:pt idx="625">
                  <c:v>15.006326</c:v>
                </c:pt>
                <c:pt idx="626">
                  <c:v>15.006326</c:v>
                </c:pt>
                <c:pt idx="627">
                  <c:v>14.465126</c:v>
                </c:pt>
                <c:pt idx="628">
                  <c:v>14.465126</c:v>
                </c:pt>
                <c:pt idx="629">
                  <c:v>14.465126</c:v>
                </c:pt>
                <c:pt idx="630">
                  <c:v>14.465126</c:v>
                </c:pt>
                <c:pt idx="631">
                  <c:v>14.465126</c:v>
                </c:pt>
                <c:pt idx="632">
                  <c:v>14.465126</c:v>
                </c:pt>
                <c:pt idx="633">
                  <c:v>14.465126</c:v>
                </c:pt>
                <c:pt idx="634">
                  <c:v>13.986399</c:v>
                </c:pt>
                <c:pt idx="635">
                  <c:v>13.921498</c:v>
                </c:pt>
                <c:pt idx="636">
                  <c:v>13.921498</c:v>
                </c:pt>
                <c:pt idx="637">
                  <c:v>13.921498</c:v>
                </c:pt>
                <c:pt idx="638">
                  <c:v>13.921498</c:v>
                </c:pt>
                <c:pt idx="639">
                  <c:v>13.921498</c:v>
                </c:pt>
                <c:pt idx="640">
                  <c:v>13.921498</c:v>
                </c:pt>
                <c:pt idx="641">
                  <c:v>13.921498</c:v>
                </c:pt>
                <c:pt idx="642">
                  <c:v>13.921498</c:v>
                </c:pt>
                <c:pt idx="643">
                  <c:v>13.921498</c:v>
                </c:pt>
                <c:pt idx="644">
                  <c:v>13.921498</c:v>
                </c:pt>
                <c:pt idx="645">
                  <c:v>13.921498</c:v>
                </c:pt>
                <c:pt idx="646">
                  <c:v>13.921498</c:v>
                </c:pt>
                <c:pt idx="647">
                  <c:v>13.921498</c:v>
                </c:pt>
                <c:pt idx="648">
                  <c:v>13.921498</c:v>
                </c:pt>
                <c:pt idx="649">
                  <c:v>13.921498</c:v>
                </c:pt>
                <c:pt idx="650">
                  <c:v>13.921498</c:v>
                </c:pt>
                <c:pt idx="651">
                  <c:v>13.921498</c:v>
                </c:pt>
                <c:pt idx="652">
                  <c:v>13.921498</c:v>
                </c:pt>
                <c:pt idx="653">
                  <c:v>13.829699</c:v>
                </c:pt>
                <c:pt idx="654">
                  <c:v>13.829699</c:v>
                </c:pt>
                <c:pt idx="655">
                  <c:v>13.829699</c:v>
                </c:pt>
                <c:pt idx="656">
                  <c:v>13.822971000000001</c:v>
                </c:pt>
                <c:pt idx="657">
                  <c:v>13.802833</c:v>
                </c:pt>
                <c:pt idx="658">
                  <c:v>13.802833</c:v>
                </c:pt>
                <c:pt idx="659">
                  <c:v>13.802833</c:v>
                </c:pt>
                <c:pt idx="660">
                  <c:v>13.802833</c:v>
                </c:pt>
                <c:pt idx="661">
                  <c:v>13.802833</c:v>
                </c:pt>
                <c:pt idx="662">
                  <c:v>13.802833</c:v>
                </c:pt>
                <c:pt idx="663">
                  <c:v>13.802833</c:v>
                </c:pt>
                <c:pt idx="664">
                  <c:v>13.802833</c:v>
                </c:pt>
                <c:pt idx="665">
                  <c:v>13.802833</c:v>
                </c:pt>
                <c:pt idx="666">
                  <c:v>13.802833</c:v>
                </c:pt>
                <c:pt idx="667">
                  <c:v>13.792833</c:v>
                </c:pt>
                <c:pt idx="668">
                  <c:v>13.792833</c:v>
                </c:pt>
                <c:pt idx="669">
                  <c:v>13.792833</c:v>
                </c:pt>
                <c:pt idx="670">
                  <c:v>13.792833</c:v>
                </c:pt>
                <c:pt idx="671">
                  <c:v>13.792833</c:v>
                </c:pt>
                <c:pt idx="672">
                  <c:v>13.792833</c:v>
                </c:pt>
                <c:pt idx="673">
                  <c:v>13.792833</c:v>
                </c:pt>
                <c:pt idx="674">
                  <c:v>13.792833</c:v>
                </c:pt>
                <c:pt idx="675">
                  <c:v>13.792833</c:v>
                </c:pt>
                <c:pt idx="676">
                  <c:v>13.792833</c:v>
                </c:pt>
                <c:pt idx="677">
                  <c:v>15.252003</c:v>
                </c:pt>
                <c:pt idx="678">
                  <c:v>15.252003</c:v>
                </c:pt>
                <c:pt idx="679">
                  <c:v>15.252003</c:v>
                </c:pt>
                <c:pt idx="680">
                  <c:v>15.252003</c:v>
                </c:pt>
                <c:pt idx="681">
                  <c:v>15.252003</c:v>
                </c:pt>
                <c:pt idx="682">
                  <c:v>15.252003</c:v>
                </c:pt>
                <c:pt idx="683">
                  <c:v>15.252003</c:v>
                </c:pt>
                <c:pt idx="684">
                  <c:v>15.252003</c:v>
                </c:pt>
                <c:pt idx="685">
                  <c:v>15.252003</c:v>
                </c:pt>
                <c:pt idx="686">
                  <c:v>15.252003</c:v>
                </c:pt>
                <c:pt idx="687">
                  <c:v>15.252003</c:v>
                </c:pt>
                <c:pt idx="688">
                  <c:v>15.252003</c:v>
                </c:pt>
                <c:pt idx="689">
                  <c:v>15.252003</c:v>
                </c:pt>
                <c:pt idx="690">
                  <c:v>13.552002999999999</c:v>
                </c:pt>
                <c:pt idx="691">
                  <c:v>13.552002999999999</c:v>
                </c:pt>
                <c:pt idx="692">
                  <c:v>13.552002999999999</c:v>
                </c:pt>
                <c:pt idx="693">
                  <c:v>13.552002999999999</c:v>
                </c:pt>
                <c:pt idx="694">
                  <c:v>13.552002999999999</c:v>
                </c:pt>
                <c:pt idx="695">
                  <c:v>13.552002999999999</c:v>
                </c:pt>
                <c:pt idx="696">
                  <c:v>13.552002999999999</c:v>
                </c:pt>
                <c:pt idx="697">
                  <c:v>12.059552999999999</c:v>
                </c:pt>
                <c:pt idx="698">
                  <c:v>12.059552999999999</c:v>
                </c:pt>
                <c:pt idx="699">
                  <c:v>12.059552999999999</c:v>
                </c:pt>
                <c:pt idx="700">
                  <c:v>12.059552999999999</c:v>
                </c:pt>
                <c:pt idx="701">
                  <c:v>12.059552999999999</c:v>
                </c:pt>
                <c:pt idx="702">
                  <c:v>12.059552999999999</c:v>
                </c:pt>
                <c:pt idx="703">
                  <c:v>11.772443000000001</c:v>
                </c:pt>
                <c:pt idx="704">
                  <c:v>11.772443000000001</c:v>
                </c:pt>
                <c:pt idx="705">
                  <c:v>11.772443000000001</c:v>
                </c:pt>
                <c:pt idx="706">
                  <c:v>11.772443000000001</c:v>
                </c:pt>
                <c:pt idx="707">
                  <c:v>11.772443000000001</c:v>
                </c:pt>
                <c:pt idx="708">
                  <c:v>11.772443000000001</c:v>
                </c:pt>
                <c:pt idx="709">
                  <c:v>11.772443000000001</c:v>
                </c:pt>
                <c:pt idx="710">
                  <c:v>11.772443000000001</c:v>
                </c:pt>
                <c:pt idx="711">
                  <c:v>11.772443000000001</c:v>
                </c:pt>
                <c:pt idx="712">
                  <c:v>11.772443000000001</c:v>
                </c:pt>
                <c:pt idx="713">
                  <c:v>11.772443000000001</c:v>
                </c:pt>
                <c:pt idx="714">
                  <c:v>11.372443000000001</c:v>
                </c:pt>
                <c:pt idx="715">
                  <c:v>11.372443000000001</c:v>
                </c:pt>
                <c:pt idx="716">
                  <c:v>11.372443000000001</c:v>
                </c:pt>
                <c:pt idx="717">
                  <c:v>11.372443000000001</c:v>
                </c:pt>
                <c:pt idx="718">
                  <c:v>10.372443000000001</c:v>
                </c:pt>
                <c:pt idx="719">
                  <c:v>10.372443000000001</c:v>
                </c:pt>
                <c:pt idx="720">
                  <c:v>10.372443000000001</c:v>
                </c:pt>
                <c:pt idx="721">
                  <c:v>10.372443000000001</c:v>
                </c:pt>
                <c:pt idx="722">
                  <c:v>8.3724430000000005</c:v>
                </c:pt>
                <c:pt idx="723">
                  <c:v>8.3724430000000005</c:v>
                </c:pt>
                <c:pt idx="724">
                  <c:v>8.3724430000000005</c:v>
                </c:pt>
                <c:pt idx="725">
                  <c:v>8.3547770000000003</c:v>
                </c:pt>
                <c:pt idx="726">
                  <c:v>8.3547770000000003</c:v>
                </c:pt>
                <c:pt idx="727">
                  <c:v>6.3547770000000003</c:v>
                </c:pt>
                <c:pt idx="728">
                  <c:v>6.3547770000000003</c:v>
                </c:pt>
                <c:pt idx="729">
                  <c:v>6.3447769999999997</c:v>
                </c:pt>
                <c:pt idx="730">
                  <c:v>6.3447769999999997</c:v>
                </c:pt>
                <c:pt idx="731">
                  <c:v>6.3447769999999997</c:v>
                </c:pt>
                <c:pt idx="732">
                  <c:v>4.3447769999999997</c:v>
                </c:pt>
                <c:pt idx="733">
                  <c:v>4.3447769999999997</c:v>
                </c:pt>
                <c:pt idx="734">
                  <c:v>4.3447769999999997</c:v>
                </c:pt>
                <c:pt idx="735">
                  <c:v>4.3447769999999997</c:v>
                </c:pt>
                <c:pt idx="736">
                  <c:v>4.3447769999999997</c:v>
                </c:pt>
                <c:pt idx="737">
                  <c:v>2.8247770000000001</c:v>
                </c:pt>
                <c:pt idx="738">
                  <c:v>2.8247770000000001</c:v>
                </c:pt>
                <c:pt idx="739">
                  <c:v>2.8247770000000001</c:v>
                </c:pt>
                <c:pt idx="740">
                  <c:v>2.7946270000000002</c:v>
                </c:pt>
                <c:pt idx="741">
                  <c:v>2.7946270000000002</c:v>
                </c:pt>
                <c:pt idx="742">
                  <c:v>2.7946270000000002</c:v>
                </c:pt>
                <c:pt idx="743">
                  <c:v>2.7851140000000001</c:v>
                </c:pt>
                <c:pt idx="744">
                  <c:v>2.7851140000000001</c:v>
                </c:pt>
                <c:pt idx="745">
                  <c:v>2.7851140000000001</c:v>
                </c:pt>
                <c:pt idx="746">
                  <c:v>2.7851140000000001</c:v>
                </c:pt>
                <c:pt idx="747">
                  <c:v>2.7851140000000001</c:v>
                </c:pt>
                <c:pt idx="748">
                  <c:v>2.7851140000000001</c:v>
                </c:pt>
                <c:pt idx="749">
                  <c:v>2.7851140000000001</c:v>
                </c:pt>
                <c:pt idx="750">
                  <c:v>2.7851140000000001</c:v>
                </c:pt>
                <c:pt idx="751">
                  <c:v>2.7351139999999998</c:v>
                </c:pt>
                <c:pt idx="752">
                  <c:v>2.7351139999999998</c:v>
                </c:pt>
                <c:pt idx="753">
                  <c:v>2.7351139999999998</c:v>
                </c:pt>
                <c:pt idx="754">
                  <c:v>2.7351139999999998</c:v>
                </c:pt>
                <c:pt idx="755">
                  <c:v>2.7351139999999998</c:v>
                </c:pt>
                <c:pt idx="756">
                  <c:v>2.7351139999999998</c:v>
                </c:pt>
                <c:pt idx="757">
                  <c:v>2.7351139999999998</c:v>
                </c:pt>
                <c:pt idx="758">
                  <c:v>2.7216779999999998</c:v>
                </c:pt>
                <c:pt idx="759">
                  <c:v>2.7123309999999998</c:v>
                </c:pt>
                <c:pt idx="760">
                  <c:v>2.7123309999999998</c:v>
                </c:pt>
                <c:pt idx="761">
                  <c:v>2.7123309999999998</c:v>
                </c:pt>
                <c:pt idx="762">
                  <c:v>2.7123309999999998</c:v>
                </c:pt>
                <c:pt idx="763">
                  <c:v>2.7123309999999998</c:v>
                </c:pt>
                <c:pt idx="764">
                  <c:v>2.7123309999999998</c:v>
                </c:pt>
                <c:pt idx="765">
                  <c:v>2.7123309999999998</c:v>
                </c:pt>
                <c:pt idx="766">
                  <c:v>2.7123309999999998</c:v>
                </c:pt>
                <c:pt idx="767">
                  <c:v>2.7123309999999998</c:v>
                </c:pt>
                <c:pt idx="768">
                  <c:v>2.7123309999999998</c:v>
                </c:pt>
                <c:pt idx="769">
                  <c:v>2.7123309999999998</c:v>
                </c:pt>
                <c:pt idx="770">
                  <c:v>2.7123309999999998</c:v>
                </c:pt>
                <c:pt idx="771">
                  <c:v>2.5923310000000002</c:v>
                </c:pt>
                <c:pt idx="772">
                  <c:v>2.5923310000000002</c:v>
                </c:pt>
                <c:pt idx="773">
                  <c:v>2.5923310000000002</c:v>
                </c:pt>
                <c:pt idx="774">
                  <c:v>2.5923310000000002</c:v>
                </c:pt>
                <c:pt idx="775">
                  <c:v>2.5923310000000002</c:v>
                </c:pt>
                <c:pt idx="776">
                  <c:v>2.5923310000000002</c:v>
                </c:pt>
                <c:pt idx="777">
                  <c:v>2.5923310000000002</c:v>
                </c:pt>
                <c:pt idx="778">
                  <c:v>2.5923310000000002</c:v>
                </c:pt>
                <c:pt idx="779">
                  <c:v>2.5923310000000002</c:v>
                </c:pt>
                <c:pt idx="780">
                  <c:v>2.5923310000000002</c:v>
                </c:pt>
                <c:pt idx="781">
                  <c:v>2.5856029999999999</c:v>
                </c:pt>
                <c:pt idx="782">
                  <c:v>2.5654650000000001</c:v>
                </c:pt>
                <c:pt idx="783">
                  <c:v>2.5654650000000001</c:v>
                </c:pt>
                <c:pt idx="784">
                  <c:v>2.5654650000000001</c:v>
                </c:pt>
                <c:pt idx="785">
                  <c:v>2.5654650000000001</c:v>
                </c:pt>
                <c:pt idx="786">
                  <c:v>2.5654650000000001</c:v>
                </c:pt>
                <c:pt idx="787">
                  <c:v>2.5654650000000001</c:v>
                </c:pt>
                <c:pt idx="788">
                  <c:v>2.5654650000000001</c:v>
                </c:pt>
                <c:pt idx="789">
                  <c:v>2.5654650000000001</c:v>
                </c:pt>
                <c:pt idx="790">
                  <c:v>2.5654650000000001</c:v>
                </c:pt>
                <c:pt idx="791">
                  <c:v>2.5654650000000001</c:v>
                </c:pt>
                <c:pt idx="792">
                  <c:v>2.5654650000000001</c:v>
                </c:pt>
                <c:pt idx="793">
                  <c:v>2.5654650000000001</c:v>
                </c:pt>
                <c:pt idx="794">
                  <c:v>2.5654650000000001</c:v>
                </c:pt>
                <c:pt idx="795">
                  <c:v>2.5654650000000001</c:v>
                </c:pt>
                <c:pt idx="796">
                  <c:v>2.5654650000000001</c:v>
                </c:pt>
                <c:pt idx="797">
                  <c:v>2.5654650000000001</c:v>
                </c:pt>
                <c:pt idx="798">
                  <c:v>2.5654650000000001</c:v>
                </c:pt>
                <c:pt idx="799">
                  <c:v>2.5654650000000001</c:v>
                </c:pt>
                <c:pt idx="800">
                  <c:v>2.5654650000000001</c:v>
                </c:pt>
                <c:pt idx="801">
                  <c:v>2.5654650000000001</c:v>
                </c:pt>
                <c:pt idx="802">
                  <c:v>2.5654650000000001</c:v>
                </c:pt>
                <c:pt idx="803">
                  <c:v>2.5654650000000001</c:v>
                </c:pt>
                <c:pt idx="804">
                  <c:v>2.5654650000000001</c:v>
                </c:pt>
                <c:pt idx="805">
                  <c:v>2.5654650000000001</c:v>
                </c:pt>
                <c:pt idx="806">
                  <c:v>2.5654650000000001</c:v>
                </c:pt>
                <c:pt idx="807">
                  <c:v>2.5654650000000001</c:v>
                </c:pt>
                <c:pt idx="808">
                  <c:v>2.5654650000000001</c:v>
                </c:pt>
                <c:pt idx="809">
                  <c:v>2.5654650000000001</c:v>
                </c:pt>
                <c:pt idx="810">
                  <c:v>2.5654650000000001</c:v>
                </c:pt>
                <c:pt idx="811">
                  <c:v>2.5654650000000001</c:v>
                </c:pt>
                <c:pt idx="812">
                  <c:v>2.5654650000000001</c:v>
                </c:pt>
                <c:pt idx="813">
                  <c:v>2.5654650000000001</c:v>
                </c:pt>
                <c:pt idx="814">
                  <c:v>2.6667149999999999</c:v>
                </c:pt>
                <c:pt idx="815">
                  <c:v>2.6667149999999999</c:v>
                </c:pt>
                <c:pt idx="816">
                  <c:v>2.6667149999999999</c:v>
                </c:pt>
                <c:pt idx="817">
                  <c:v>2.6667149999999999</c:v>
                </c:pt>
                <c:pt idx="818">
                  <c:v>2.6667149999999999</c:v>
                </c:pt>
                <c:pt idx="819">
                  <c:v>2.6667149999999999</c:v>
                </c:pt>
                <c:pt idx="820">
                  <c:v>2.6667149999999999</c:v>
                </c:pt>
                <c:pt idx="821">
                  <c:v>2.6667149999999999</c:v>
                </c:pt>
                <c:pt idx="822">
                  <c:v>2.5517150000000002</c:v>
                </c:pt>
                <c:pt idx="823">
                  <c:v>2.5517150000000002</c:v>
                </c:pt>
                <c:pt idx="824">
                  <c:v>2.5517150000000002</c:v>
                </c:pt>
                <c:pt idx="825">
                  <c:v>2.5517150000000002</c:v>
                </c:pt>
                <c:pt idx="826">
                  <c:v>2.5517150000000002</c:v>
                </c:pt>
                <c:pt idx="827">
                  <c:v>2.5517150000000002</c:v>
                </c:pt>
                <c:pt idx="828">
                  <c:v>2.5517150000000002</c:v>
                </c:pt>
                <c:pt idx="829">
                  <c:v>2.5517150000000002</c:v>
                </c:pt>
                <c:pt idx="830">
                  <c:v>2.5517150000000002</c:v>
                </c:pt>
                <c:pt idx="831">
                  <c:v>2.5517150000000002</c:v>
                </c:pt>
                <c:pt idx="832">
                  <c:v>2.5517150000000002</c:v>
                </c:pt>
                <c:pt idx="833">
                  <c:v>2.5517150000000002</c:v>
                </c:pt>
                <c:pt idx="834">
                  <c:v>2.5517150000000002</c:v>
                </c:pt>
                <c:pt idx="835">
                  <c:v>2.5517150000000002</c:v>
                </c:pt>
                <c:pt idx="836">
                  <c:v>2.5517150000000002</c:v>
                </c:pt>
                <c:pt idx="837">
                  <c:v>2.5517150000000002</c:v>
                </c:pt>
                <c:pt idx="838">
                  <c:v>2.5517150000000002</c:v>
                </c:pt>
                <c:pt idx="839">
                  <c:v>2.5517150000000002</c:v>
                </c:pt>
                <c:pt idx="840">
                  <c:v>2.5517150000000002</c:v>
                </c:pt>
                <c:pt idx="841">
                  <c:v>2.5517150000000002</c:v>
                </c:pt>
                <c:pt idx="842">
                  <c:v>2.5517150000000002</c:v>
                </c:pt>
                <c:pt idx="843">
                  <c:v>2.5517150000000002</c:v>
                </c:pt>
                <c:pt idx="844">
                  <c:v>2.5517150000000002</c:v>
                </c:pt>
                <c:pt idx="845">
                  <c:v>2.5517150000000002</c:v>
                </c:pt>
                <c:pt idx="846">
                  <c:v>2.5517150000000002</c:v>
                </c:pt>
                <c:pt idx="847">
                  <c:v>2.5517150000000002</c:v>
                </c:pt>
                <c:pt idx="848">
                  <c:v>2.5517150000000002</c:v>
                </c:pt>
                <c:pt idx="849">
                  <c:v>2.5517150000000002</c:v>
                </c:pt>
                <c:pt idx="850">
                  <c:v>2.5517150000000002</c:v>
                </c:pt>
                <c:pt idx="851">
                  <c:v>2.5517150000000002</c:v>
                </c:pt>
                <c:pt idx="852">
                  <c:v>2.5517150000000002</c:v>
                </c:pt>
                <c:pt idx="853">
                  <c:v>2.5517150000000002</c:v>
                </c:pt>
                <c:pt idx="854">
                  <c:v>2.5517150000000002</c:v>
                </c:pt>
                <c:pt idx="855">
                  <c:v>2.5517150000000002</c:v>
                </c:pt>
                <c:pt idx="856">
                  <c:v>2.5517150000000002</c:v>
                </c:pt>
                <c:pt idx="857">
                  <c:v>2.5517150000000002</c:v>
                </c:pt>
                <c:pt idx="858">
                  <c:v>2.5517150000000002</c:v>
                </c:pt>
                <c:pt idx="859">
                  <c:v>2.5517150000000002</c:v>
                </c:pt>
                <c:pt idx="860">
                  <c:v>2.5517150000000002</c:v>
                </c:pt>
                <c:pt idx="861">
                  <c:v>2.5517150000000002</c:v>
                </c:pt>
                <c:pt idx="862">
                  <c:v>2.5517150000000002</c:v>
                </c:pt>
                <c:pt idx="863">
                  <c:v>2.5517150000000002</c:v>
                </c:pt>
                <c:pt idx="864">
                  <c:v>2.5517150000000002</c:v>
                </c:pt>
                <c:pt idx="865">
                  <c:v>2.5517150000000002</c:v>
                </c:pt>
                <c:pt idx="866">
                  <c:v>2.5517150000000002</c:v>
                </c:pt>
                <c:pt idx="867">
                  <c:v>2.5517150000000002</c:v>
                </c:pt>
                <c:pt idx="868">
                  <c:v>2.5517150000000002</c:v>
                </c:pt>
                <c:pt idx="869">
                  <c:v>2.5517150000000002</c:v>
                </c:pt>
                <c:pt idx="870">
                  <c:v>2.5422020000000001</c:v>
                </c:pt>
                <c:pt idx="871">
                  <c:v>2.5422020000000001</c:v>
                </c:pt>
                <c:pt idx="872">
                  <c:v>2.5422020000000001</c:v>
                </c:pt>
                <c:pt idx="873">
                  <c:v>2.5422020000000001</c:v>
                </c:pt>
                <c:pt idx="874">
                  <c:v>2.5422020000000001</c:v>
                </c:pt>
                <c:pt idx="875">
                  <c:v>2.5422020000000001</c:v>
                </c:pt>
                <c:pt idx="876">
                  <c:v>2.5422020000000001</c:v>
                </c:pt>
                <c:pt idx="877">
                  <c:v>2.5422020000000001</c:v>
                </c:pt>
                <c:pt idx="878">
                  <c:v>2.5422020000000001</c:v>
                </c:pt>
                <c:pt idx="879">
                  <c:v>2.4172020000000001</c:v>
                </c:pt>
                <c:pt idx="880">
                  <c:v>2.4172020000000001</c:v>
                </c:pt>
                <c:pt idx="881">
                  <c:v>2.4172020000000001</c:v>
                </c:pt>
                <c:pt idx="882">
                  <c:v>2.4172020000000001</c:v>
                </c:pt>
                <c:pt idx="883">
                  <c:v>2.4172020000000001</c:v>
                </c:pt>
                <c:pt idx="884">
                  <c:v>2.4172020000000001</c:v>
                </c:pt>
                <c:pt idx="885">
                  <c:v>2.4172020000000001</c:v>
                </c:pt>
                <c:pt idx="886">
                  <c:v>3.43852</c:v>
                </c:pt>
                <c:pt idx="887">
                  <c:v>3.43852</c:v>
                </c:pt>
                <c:pt idx="888">
                  <c:v>3.43852</c:v>
                </c:pt>
                <c:pt idx="889">
                  <c:v>3.43852</c:v>
                </c:pt>
                <c:pt idx="890">
                  <c:v>3.43852</c:v>
                </c:pt>
                <c:pt idx="891">
                  <c:v>3.43852</c:v>
                </c:pt>
                <c:pt idx="892">
                  <c:v>3.43852</c:v>
                </c:pt>
                <c:pt idx="893">
                  <c:v>3.43852</c:v>
                </c:pt>
                <c:pt idx="894">
                  <c:v>3.43852</c:v>
                </c:pt>
                <c:pt idx="895">
                  <c:v>3.43852</c:v>
                </c:pt>
                <c:pt idx="896">
                  <c:v>3.43852</c:v>
                </c:pt>
                <c:pt idx="897">
                  <c:v>3.43852</c:v>
                </c:pt>
                <c:pt idx="898">
                  <c:v>3.43852</c:v>
                </c:pt>
                <c:pt idx="899">
                  <c:v>3.43852</c:v>
                </c:pt>
                <c:pt idx="900">
                  <c:v>3.43852</c:v>
                </c:pt>
                <c:pt idx="901">
                  <c:v>3.43852</c:v>
                </c:pt>
                <c:pt idx="902">
                  <c:v>3.43852</c:v>
                </c:pt>
                <c:pt idx="903">
                  <c:v>3.43852</c:v>
                </c:pt>
                <c:pt idx="904">
                  <c:v>3.43852</c:v>
                </c:pt>
                <c:pt idx="905">
                  <c:v>3.43852</c:v>
                </c:pt>
                <c:pt idx="906">
                  <c:v>3.43852</c:v>
                </c:pt>
                <c:pt idx="907">
                  <c:v>3.43852</c:v>
                </c:pt>
                <c:pt idx="908">
                  <c:v>3.4317920000000002</c:v>
                </c:pt>
                <c:pt idx="909">
                  <c:v>4.7759669999999996</c:v>
                </c:pt>
                <c:pt idx="910">
                  <c:v>4.7759669999999996</c:v>
                </c:pt>
                <c:pt idx="911">
                  <c:v>4.7759669999999996</c:v>
                </c:pt>
                <c:pt idx="912">
                  <c:v>4.3559669999999997</c:v>
                </c:pt>
                <c:pt idx="913">
                  <c:v>4.3559669999999997</c:v>
                </c:pt>
                <c:pt idx="914">
                  <c:v>3.8309669999999998</c:v>
                </c:pt>
                <c:pt idx="915">
                  <c:v>3.8309669999999998</c:v>
                </c:pt>
                <c:pt idx="916">
                  <c:v>3.8309669999999998</c:v>
                </c:pt>
                <c:pt idx="917">
                  <c:v>3.8309669999999998</c:v>
                </c:pt>
                <c:pt idx="918">
                  <c:v>3.3059669999999999</c:v>
                </c:pt>
                <c:pt idx="919">
                  <c:v>2.7859669999999999</c:v>
                </c:pt>
                <c:pt idx="920">
                  <c:v>2.1909670000000001</c:v>
                </c:pt>
                <c:pt idx="921">
                  <c:v>1.7109669999999999</c:v>
                </c:pt>
                <c:pt idx="922">
                  <c:v>1.7109669999999999</c:v>
                </c:pt>
                <c:pt idx="923">
                  <c:v>1.145967</c:v>
                </c:pt>
                <c:pt idx="924">
                  <c:v>0.52096699999999996</c:v>
                </c:pt>
                <c:pt idx="925">
                  <c:v>-9.4033000000000005E-2</c:v>
                </c:pt>
                <c:pt idx="926">
                  <c:v>-0.63903299999999996</c:v>
                </c:pt>
                <c:pt idx="927">
                  <c:v>-1.0690329999999999</c:v>
                </c:pt>
                <c:pt idx="928">
                  <c:v>-1.449033</c:v>
                </c:pt>
                <c:pt idx="929">
                  <c:v>-2.074033</c:v>
                </c:pt>
                <c:pt idx="930">
                  <c:v>-2.699033</c:v>
                </c:pt>
                <c:pt idx="931">
                  <c:v>-3.284033</c:v>
                </c:pt>
                <c:pt idx="932">
                  <c:v>-3.8090329999999999</c:v>
                </c:pt>
                <c:pt idx="933">
                  <c:v>-4.2890329999999999</c:v>
                </c:pt>
                <c:pt idx="934">
                  <c:v>-4.7040329999999999</c:v>
                </c:pt>
                <c:pt idx="935">
                  <c:v>-5.1190329999999999</c:v>
                </c:pt>
                <c:pt idx="936">
                  <c:v>-5.5390329999999999</c:v>
                </c:pt>
                <c:pt idx="937">
                  <c:v>-5.8290329999999999</c:v>
                </c:pt>
                <c:pt idx="938">
                  <c:v>-6.2090329999999998</c:v>
                </c:pt>
                <c:pt idx="939">
                  <c:v>-6.6040330000000003</c:v>
                </c:pt>
                <c:pt idx="940">
                  <c:v>-6.6040330000000003</c:v>
                </c:pt>
                <c:pt idx="941">
                  <c:v>-7.0090329999999996</c:v>
                </c:pt>
                <c:pt idx="942">
                  <c:v>-7.4040330000000001</c:v>
                </c:pt>
                <c:pt idx="943">
                  <c:v>-7.8390329999999997</c:v>
                </c:pt>
                <c:pt idx="944">
                  <c:v>-8.2090329999999998</c:v>
                </c:pt>
                <c:pt idx="945">
                  <c:v>-8.6390329999999995</c:v>
                </c:pt>
                <c:pt idx="946">
                  <c:v>-9.0590329999999994</c:v>
                </c:pt>
                <c:pt idx="947">
                  <c:v>-9.4990330000000007</c:v>
                </c:pt>
                <c:pt idx="948">
                  <c:v>-9.9390330000000002</c:v>
                </c:pt>
                <c:pt idx="949">
                  <c:v>-10.379033</c:v>
                </c:pt>
                <c:pt idx="950">
                  <c:v>-10.819032999999999</c:v>
                </c:pt>
                <c:pt idx="951">
                  <c:v>-11.249033000000001</c:v>
                </c:pt>
                <c:pt idx="952">
                  <c:v>-11.679033</c:v>
                </c:pt>
                <c:pt idx="953">
                  <c:v>-12.114032999999999</c:v>
                </c:pt>
                <c:pt idx="954">
                  <c:v>-12.554033</c:v>
                </c:pt>
                <c:pt idx="955">
                  <c:v>-12.980532999999999</c:v>
                </c:pt>
                <c:pt idx="956">
                  <c:v>-13.405533</c:v>
                </c:pt>
                <c:pt idx="957">
                  <c:v>-13.618033</c:v>
                </c:pt>
                <c:pt idx="958">
                  <c:v>-13.618033</c:v>
                </c:pt>
                <c:pt idx="959">
                  <c:v>-13.830533000000001</c:v>
                </c:pt>
                <c:pt idx="960">
                  <c:v>-14.043032999999999</c:v>
                </c:pt>
                <c:pt idx="961">
                  <c:v>-14.240532999999999</c:v>
                </c:pt>
                <c:pt idx="962">
                  <c:v>-14.388033</c:v>
                </c:pt>
                <c:pt idx="963">
                  <c:v>-14.615532999999999</c:v>
                </c:pt>
                <c:pt idx="964">
                  <c:v>-14.843033</c:v>
                </c:pt>
                <c:pt idx="965">
                  <c:v>-15.070532999999999</c:v>
                </c:pt>
                <c:pt idx="966">
                  <c:v>-15.298033</c:v>
                </c:pt>
                <c:pt idx="967">
                  <c:v>-15.525532999999999</c:v>
                </c:pt>
                <c:pt idx="968">
                  <c:v>-15.753033</c:v>
                </c:pt>
                <c:pt idx="969">
                  <c:v>-15.980532999999999</c:v>
                </c:pt>
                <c:pt idx="970">
                  <c:v>-16.208033</c:v>
                </c:pt>
                <c:pt idx="971">
                  <c:v>-16.413032999999999</c:v>
                </c:pt>
                <c:pt idx="972">
                  <c:v>-16.638033</c:v>
                </c:pt>
                <c:pt idx="973">
                  <c:v>-16.863033000000001</c:v>
                </c:pt>
                <c:pt idx="974">
                  <c:v>-17.090533000000001</c:v>
                </c:pt>
                <c:pt idx="975">
                  <c:v>-17.318033</c:v>
                </c:pt>
                <c:pt idx="976">
                  <c:v>-17.545532999999999</c:v>
                </c:pt>
                <c:pt idx="977">
                  <c:v>-17.773033000000002</c:v>
                </c:pt>
                <c:pt idx="978">
                  <c:v>-18.000533000000001</c:v>
                </c:pt>
                <c:pt idx="979">
                  <c:v>-18.205532999999999</c:v>
                </c:pt>
                <c:pt idx="980">
                  <c:v>-18.433033000000002</c:v>
                </c:pt>
                <c:pt idx="981">
                  <c:v>-18.653033000000001</c:v>
                </c:pt>
                <c:pt idx="982">
                  <c:v>-18.880533</c:v>
                </c:pt>
                <c:pt idx="983">
                  <c:v>-18.880533</c:v>
                </c:pt>
                <c:pt idx="984">
                  <c:v>-19.108032999999999</c:v>
                </c:pt>
                <c:pt idx="985">
                  <c:v>-19.335533000000002</c:v>
                </c:pt>
                <c:pt idx="986">
                  <c:v>-19.558033000000002</c:v>
                </c:pt>
                <c:pt idx="987">
                  <c:v>-19.723033000000001</c:v>
                </c:pt>
                <c:pt idx="988">
                  <c:v>-19.723033000000001</c:v>
                </c:pt>
                <c:pt idx="989">
                  <c:v>-19.723033000000001</c:v>
                </c:pt>
                <c:pt idx="990">
                  <c:v>-19.723033000000001</c:v>
                </c:pt>
                <c:pt idx="991">
                  <c:v>-19.348033000000001</c:v>
                </c:pt>
                <c:pt idx="992">
                  <c:v>-19.348033000000001</c:v>
                </c:pt>
                <c:pt idx="993">
                  <c:v>-19.348033000000001</c:v>
                </c:pt>
                <c:pt idx="994">
                  <c:v>-19.357545999999999</c:v>
                </c:pt>
                <c:pt idx="995">
                  <c:v>-19.357545999999999</c:v>
                </c:pt>
                <c:pt idx="996">
                  <c:v>-19.357545999999999</c:v>
                </c:pt>
                <c:pt idx="997">
                  <c:v>-19.357545999999999</c:v>
                </c:pt>
                <c:pt idx="998">
                  <c:v>-19.357545999999999</c:v>
                </c:pt>
                <c:pt idx="999">
                  <c:v>-19.357545999999999</c:v>
                </c:pt>
                <c:pt idx="1000">
                  <c:v>-19.357545999999999</c:v>
                </c:pt>
                <c:pt idx="1001">
                  <c:v>-19.357545999999999</c:v>
                </c:pt>
                <c:pt idx="1002">
                  <c:v>-19.357545999999999</c:v>
                </c:pt>
                <c:pt idx="1003">
                  <c:v>-19.357545999999999</c:v>
                </c:pt>
                <c:pt idx="1004">
                  <c:v>-19.403545999999999</c:v>
                </c:pt>
                <c:pt idx="1005">
                  <c:v>-19.403545999999999</c:v>
                </c:pt>
                <c:pt idx="1006">
                  <c:v>-19.403545999999999</c:v>
                </c:pt>
                <c:pt idx="1007">
                  <c:v>-19.403545999999999</c:v>
                </c:pt>
                <c:pt idx="1008">
                  <c:v>-19.403545999999999</c:v>
                </c:pt>
                <c:pt idx="1009">
                  <c:v>-19.403545999999999</c:v>
                </c:pt>
                <c:pt idx="1010">
                  <c:v>-19.403545999999999</c:v>
                </c:pt>
                <c:pt idx="1011">
                  <c:v>-19.416982000000001</c:v>
                </c:pt>
                <c:pt idx="1012">
                  <c:v>-19.416982000000001</c:v>
                </c:pt>
                <c:pt idx="1013">
                  <c:v>-19.416982000000001</c:v>
                </c:pt>
                <c:pt idx="1014">
                  <c:v>-19.416982000000001</c:v>
                </c:pt>
                <c:pt idx="1015">
                  <c:v>-19.416982000000001</c:v>
                </c:pt>
                <c:pt idx="1016">
                  <c:v>-19.416982000000001</c:v>
                </c:pt>
                <c:pt idx="1017">
                  <c:v>-19.416982000000001</c:v>
                </c:pt>
                <c:pt idx="1018">
                  <c:v>-19.416982000000001</c:v>
                </c:pt>
                <c:pt idx="1019">
                  <c:v>-19.416982000000001</c:v>
                </c:pt>
                <c:pt idx="1020">
                  <c:v>-19.416982000000001</c:v>
                </c:pt>
                <c:pt idx="1021">
                  <c:v>-19.416982000000001</c:v>
                </c:pt>
                <c:pt idx="1022">
                  <c:v>-19.139482000000001</c:v>
                </c:pt>
                <c:pt idx="1023">
                  <c:v>-19.139482000000001</c:v>
                </c:pt>
                <c:pt idx="1024">
                  <c:v>-19.139482000000001</c:v>
                </c:pt>
                <c:pt idx="1025">
                  <c:v>-19.139482000000001</c:v>
                </c:pt>
                <c:pt idx="1026">
                  <c:v>-19.139482000000001</c:v>
                </c:pt>
                <c:pt idx="1027">
                  <c:v>-19.139482000000001</c:v>
                </c:pt>
                <c:pt idx="1028">
                  <c:v>-19.139482000000001</c:v>
                </c:pt>
                <c:pt idx="1029">
                  <c:v>-19.139482000000001</c:v>
                </c:pt>
                <c:pt idx="1030">
                  <c:v>-19.139482000000001</c:v>
                </c:pt>
                <c:pt idx="1031">
                  <c:v>-19.139482000000001</c:v>
                </c:pt>
                <c:pt idx="1032">
                  <c:v>-19.14621</c:v>
                </c:pt>
                <c:pt idx="1033">
                  <c:v>-19.14621</c:v>
                </c:pt>
                <c:pt idx="1034">
                  <c:v>-19.14621</c:v>
                </c:pt>
                <c:pt idx="1035">
                  <c:v>-19.14621</c:v>
                </c:pt>
                <c:pt idx="1036">
                  <c:v>-19.14621</c:v>
                </c:pt>
                <c:pt idx="1037">
                  <c:v>-19.14621</c:v>
                </c:pt>
                <c:pt idx="1038">
                  <c:v>-19.14621</c:v>
                </c:pt>
                <c:pt idx="1039">
                  <c:v>-19.14621</c:v>
                </c:pt>
                <c:pt idx="1040">
                  <c:v>-19.14621</c:v>
                </c:pt>
                <c:pt idx="1041">
                  <c:v>-19.14621</c:v>
                </c:pt>
                <c:pt idx="1042">
                  <c:v>-19.14621</c:v>
                </c:pt>
                <c:pt idx="1043">
                  <c:v>-19.14621</c:v>
                </c:pt>
                <c:pt idx="1044">
                  <c:v>-18.811209999999999</c:v>
                </c:pt>
                <c:pt idx="1045">
                  <c:v>-18.411210000000001</c:v>
                </c:pt>
                <c:pt idx="1046">
                  <c:v>-18.411210000000001</c:v>
                </c:pt>
                <c:pt idx="1047">
                  <c:v>-18.411210000000001</c:v>
                </c:pt>
                <c:pt idx="1048">
                  <c:v>-18.411210000000001</c:v>
                </c:pt>
                <c:pt idx="1049">
                  <c:v>-18.411210000000001</c:v>
                </c:pt>
                <c:pt idx="1050">
                  <c:v>-18.411210000000001</c:v>
                </c:pt>
                <c:pt idx="1051">
                  <c:v>-18.411210000000001</c:v>
                </c:pt>
                <c:pt idx="1052">
                  <c:v>-18.411210000000001</c:v>
                </c:pt>
                <c:pt idx="1053">
                  <c:v>-18.411210000000001</c:v>
                </c:pt>
                <c:pt idx="1054">
                  <c:v>-18.411210000000001</c:v>
                </c:pt>
                <c:pt idx="1055">
                  <c:v>-18.411210000000001</c:v>
                </c:pt>
                <c:pt idx="1056">
                  <c:v>-18.411210000000001</c:v>
                </c:pt>
                <c:pt idx="1057">
                  <c:v>-18.411210000000001</c:v>
                </c:pt>
                <c:pt idx="1058">
                  <c:v>-18.411210000000001</c:v>
                </c:pt>
                <c:pt idx="1059">
                  <c:v>-18.411210000000001</c:v>
                </c:pt>
                <c:pt idx="1060">
                  <c:v>-18.411210000000001</c:v>
                </c:pt>
                <c:pt idx="1061">
                  <c:v>-18.411210000000001</c:v>
                </c:pt>
                <c:pt idx="1062">
                  <c:v>-18.411210000000001</c:v>
                </c:pt>
                <c:pt idx="1063">
                  <c:v>-18.411210000000001</c:v>
                </c:pt>
                <c:pt idx="1064">
                  <c:v>-18.411210000000001</c:v>
                </c:pt>
                <c:pt idx="1065">
                  <c:v>-18.088709999999999</c:v>
                </c:pt>
                <c:pt idx="1066">
                  <c:v>-18.088709999999999</c:v>
                </c:pt>
                <c:pt idx="1067">
                  <c:v>-18.088709999999999</c:v>
                </c:pt>
                <c:pt idx="1068">
                  <c:v>-18.088709999999999</c:v>
                </c:pt>
                <c:pt idx="1069">
                  <c:v>-18.088709999999999</c:v>
                </c:pt>
                <c:pt idx="1070">
                  <c:v>-18.088709999999999</c:v>
                </c:pt>
                <c:pt idx="1071">
                  <c:v>-18.088709999999999</c:v>
                </c:pt>
                <c:pt idx="1072">
                  <c:v>-18.088709999999999</c:v>
                </c:pt>
                <c:pt idx="1073">
                  <c:v>-18.088709999999999</c:v>
                </c:pt>
                <c:pt idx="1074">
                  <c:v>-18.088709999999999</c:v>
                </c:pt>
                <c:pt idx="1075">
                  <c:v>-18.088709999999999</c:v>
                </c:pt>
                <c:pt idx="1076">
                  <c:v>-18.088709999999999</c:v>
                </c:pt>
                <c:pt idx="1077">
                  <c:v>-18.088709999999999</c:v>
                </c:pt>
                <c:pt idx="1078">
                  <c:v>-18.088709999999999</c:v>
                </c:pt>
                <c:pt idx="1079">
                  <c:v>-18.088709999999999</c:v>
                </c:pt>
                <c:pt idx="1080">
                  <c:v>-18.088709999999999</c:v>
                </c:pt>
                <c:pt idx="1081">
                  <c:v>-18.088709999999999</c:v>
                </c:pt>
                <c:pt idx="1082">
                  <c:v>-18.088709999999999</c:v>
                </c:pt>
                <c:pt idx="1083">
                  <c:v>-18.088709999999999</c:v>
                </c:pt>
                <c:pt idx="1084">
                  <c:v>-18.088709999999999</c:v>
                </c:pt>
                <c:pt idx="1085">
                  <c:v>-18.088709999999999</c:v>
                </c:pt>
                <c:pt idx="1086">
                  <c:v>-18.123709999999999</c:v>
                </c:pt>
                <c:pt idx="1087">
                  <c:v>-18.123709999999999</c:v>
                </c:pt>
                <c:pt idx="1088">
                  <c:v>-18.123709999999999</c:v>
                </c:pt>
                <c:pt idx="1089">
                  <c:v>-18.123709999999999</c:v>
                </c:pt>
                <c:pt idx="1090">
                  <c:v>-18.123709999999999</c:v>
                </c:pt>
                <c:pt idx="1091">
                  <c:v>-18.123709999999999</c:v>
                </c:pt>
                <c:pt idx="1092">
                  <c:v>-18.123709999999999</c:v>
                </c:pt>
                <c:pt idx="1093">
                  <c:v>-18.123709999999999</c:v>
                </c:pt>
                <c:pt idx="1094">
                  <c:v>-18.123709999999999</c:v>
                </c:pt>
                <c:pt idx="1095">
                  <c:v>-18.123709999999999</c:v>
                </c:pt>
                <c:pt idx="1096">
                  <c:v>-18.123709999999999</c:v>
                </c:pt>
                <c:pt idx="1097">
                  <c:v>-18.123709999999999</c:v>
                </c:pt>
                <c:pt idx="1098">
                  <c:v>-18.123709999999999</c:v>
                </c:pt>
                <c:pt idx="1099">
                  <c:v>-18.123709999999999</c:v>
                </c:pt>
                <c:pt idx="1100">
                  <c:v>-18.123709999999999</c:v>
                </c:pt>
                <c:pt idx="1101">
                  <c:v>-18.123709999999999</c:v>
                </c:pt>
                <c:pt idx="1102">
                  <c:v>-18.123709999999999</c:v>
                </c:pt>
                <c:pt idx="1103">
                  <c:v>-18.123709999999999</c:v>
                </c:pt>
                <c:pt idx="1104">
                  <c:v>-18.123709999999999</c:v>
                </c:pt>
                <c:pt idx="1105">
                  <c:v>-18.123709999999999</c:v>
                </c:pt>
                <c:pt idx="1106">
                  <c:v>-18.123709999999999</c:v>
                </c:pt>
                <c:pt idx="1107">
                  <c:v>-18.123709999999999</c:v>
                </c:pt>
                <c:pt idx="1108">
                  <c:v>-18.123709999999999</c:v>
                </c:pt>
                <c:pt idx="1109">
                  <c:v>-18.113710000000001</c:v>
                </c:pt>
                <c:pt idx="1110">
                  <c:v>-18.113710000000001</c:v>
                </c:pt>
                <c:pt idx="1111">
                  <c:v>-18.113710000000001</c:v>
                </c:pt>
                <c:pt idx="1112">
                  <c:v>-18.113710000000001</c:v>
                </c:pt>
                <c:pt idx="1113">
                  <c:v>-18.113710000000001</c:v>
                </c:pt>
                <c:pt idx="1114">
                  <c:v>-18.113710000000001</c:v>
                </c:pt>
                <c:pt idx="1115">
                  <c:v>-18.113710000000001</c:v>
                </c:pt>
                <c:pt idx="1116">
                  <c:v>-18.113710000000001</c:v>
                </c:pt>
                <c:pt idx="1117">
                  <c:v>-18.113710000000001</c:v>
                </c:pt>
                <c:pt idx="1118">
                  <c:v>-18.113710000000001</c:v>
                </c:pt>
                <c:pt idx="1119">
                  <c:v>-18.113710000000001</c:v>
                </c:pt>
                <c:pt idx="1120">
                  <c:v>-18.113710000000001</c:v>
                </c:pt>
                <c:pt idx="1121">
                  <c:v>-16.826854000000001</c:v>
                </c:pt>
                <c:pt idx="1122">
                  <c:v>-16.826854000000001</c:v>
                </c:pt>
                <c:pt idx="1123">
                  <c:v>-16.826854000000001</c:v>
                </c:pt>
                <c:pt idx="1124">
                  <c:v>-16.826854000000001</c:v>
                </c:pt>
                <c:pt idx="1125">
                  <c:v>-16.826854000000001</c:v>
                </c:pt>
                <c:pt idx="1126">
                  <c:v>-16.826854000000001</c:v>
                </c:pt>
                <c:pt idx="1127">
                  <c:v>-16.826854000000001</c:v>
                </c:pt>
                <c:pt idx="1128">
                  <c:v>-16.826854000000001</c:v>
                </c:pt>
                <c:pt idx="1129">
                  <c:v>-16.104354000000001</c:v>
                </c:pt>
                <c:pt idx="1130">
                  <c:v>-16.104354000000001</c:v>
                </c:pt>
                <c:pt idx="1131">
                  <c:v>-16.104354000000001</c:v>
                </c:pt>
                <c:pt idx="1132">
                  <c:v>-16.104354000000001</c:v>
                </c:pt>
                <c:pt idx="1133">
                  <c:v>-16.104354000000001</c:v>
                </c:pt>
                <c:pt idx="1134">
                  <c:v>-16.104354000000001</c:v>
                </c:pt>
                <c:pt idx="1135">
                  <c:v>-16.104354000000001</c:v>
                </c:pt>
                <c:pt idx="1136">
                  <c:v>-16.104354000000001</c:v>
                </c:pt>
                <c:pt idx="1137">
                  <c:v>-14.296828</c:v>
                </c:pt>
                <c:pt idx="1138">
                  <c:v>-14.296828</c:v>
                </c:pt>
                <c:pt idx="1139">
                  <c:v>-14.296828</c:v>
                </c:pt>
                <c:pt idx="1140">
                  <c:v>-14.296828</c:v>
                </c:pt>
                <c:pt idx="1141">
                  <c:v>-14.296828</c:v>
                </c:pt>
                <c:pt idx="1142">
                  <c:v>-14.296828</c:v>
                </c:pt>
                <c:pt idx="1143">
                  <c:v>-14.296828</c:v>
                </c:pt>
                <c:pt idx="1144">
                  <c:v>-14.296828</c:v>
                </c:pt>
                <c:pt idx="1145">
                  <c:v>-14.296828</c:v>
                </c:pt>
                <c:pt idx="1146">
                  <c:v>-14.296828</c:v>
                </c:pt>
                <c:pt idx="1147">
                  <c:v>-14.296828</c:v>
                </c:pt>
                <c:pt idx="1148">
                  <c:v>-14.296828</c:v>
                </c:pt>
                <c:pt idx="1149">
                  <c:v>-14.296828</c:v>
                </c:pt>
                <c:pt idx="1150">
                  <c:v>-14.181827999999999</c:v>
                </c:pt>
                <c:pt idx="1151">
                  <c:v>-14.181827999999999</c:v>
                </c:pt>
                <c:pt idx="1152">
                  <c:v>-14.181827999999999</c:v>
                </c:pt>
                <c:pt idx="1153">
                  <c:v>-14.181827999999999</c:v>
                </c:pt>
                <c:pt idx="1154">
                  <c:v>-14.181827999999999</c:v>
                </c:pt>
                <c:pt idx="1155">
                  <c:v>-14.181827999999999</c:v>
                </c:pt>
                <c:pt idx="1156">
                  <c:v>-14.181827999999999</c:v>
                </c:pt>
                <c:pt idx="1157">
                  <c:v>-14.181827999999999</c:v>
                </c:pt>
                <c:pt idx="1158">
                  <c:v>-14.181827999999999</c:v>
                </c:pt>
                <c:pt idx="1159">
                  <c:v>-12.8612</c:v>
                </c:pt>
                <c:pt idx="1160">
                  <c:v>-12.8612</c:v>
                </c:pt>
                <c:pt idx="1161">
                  <c:v>-12.8612</c:v>
                </c:pt>
                <c:pt idx="1162">
                  <c:v>-12.8612</c:v>
                </c:pt>
                <c:pt idx="1163">
                  <c:v>-12.8612</c:v>
                </c:pt>
                <c:pt idx="1164">
                  <c:v>-12.8612</c:v>
                </c:pt>
                <c:pt idx="1165">
                  <c:v>-12.8612</c:v>
                </c:pt>
                <c:pt idx="1166">
                  <c:v>-12.8612</c:v>
                </c:pt>
                <c:pt idx="1167">
                  <c:v>-12.8612</c:v>
                </c:pt>
                <c:pt idx="1168">
                  <c:v>-12.8612</c:v>
                </c:pt>
                <c:pt idx="1169">
                  <c:v>-12.8612</c:v>
                </c:pt>
                <c:pt idx="1170">
                  <c:v>-12.8512</c:v>
                </c:pt>
                <c:pt idx="1171">
                  <c:v>-12.8512</c:v>
                </c:pt>
                <c:pt idx="1172">
                  <c:v>-12.8512</c:v>
                </c:pt>
                <c:pt idx="1173">
                  <c:v>-12.8512</c:v>
                </c:pt>
                <c:pt idx="1174">
                  <c:v>-12.8512</c:v>
                </c:pt>
                <c:pt idx="1175">
                  <c:v>-12.8512</c:v>
                </c:pt>
                <c:pt idx="1176">
                  <c:v>-12.8512</c:v>
                </c:pt>
                <c:pt idx="1177">
                  <c:v>-12.8512</c:v>
                </c:pt>
                <c:pt idx="1178">
                  <c:v>-12.8512</c:v>
                </c:pt>
                <c:pt idx="1179">
                  <c:v>-12.8512</c:v>
                </c:pt>
                <c:pt idx="1180">
                  <c:v>-12.8512</c:v>
                </c:pt>
                <c:pt idx="1181">
                  <c:v>-12.8512</c:v>
                </c:pt>
                <c:pt idx="1182">
                  <c:v>-12.8512</c:v>
                </c:pt>
                <c:pt idx="1183">
                  <c:v>-12.8512</c:v>
                </c:pt>
                <c:pt idx="1184">
                  <c:v>-12.8512</c:v>
                </c:pt>
                <c:pt idx="1185">
                  <c:v>-12.8512</c:v>
                </c:pt>
                <c:pt idx="1186">
                  <c:v>-12.8512</c:v>
                </c:pt>
                <c:pt idx="1187">
                  <c:v>-12.8512</c:v>
                </c:pt>
                <c:pt idx="1188">
                  <c:v>-12.8512</c:v>
                </c:pt>
                <c:pt idx="1189">
                  <c:v>-12.8512</c:v>
                </c:pt>
                <c:pt idx="1190">
                  <c:v>-12.883699999999999</c:v>
                </c:pt>
                <c:pt idx="1191">
                  <c:v>-12.883699999999999</c:v>
                </c:pt>
                <c:pt idx="1192">
                  <c:v>-12.883699999999999</c:v>
                </c:pt>
                <c:pt idx="1193">
                  <c:v>-12.883699999999999</c:v>
                </c:pt>
                <c:pt idx="1194">
                  <c:v>-12.883699999999999</c:v>
                </c:pt>
                <c:pt idx="1195">
                  <c:v>-12.883699999999999</c:v>
                </c:pt>
                <c:pt idx="1196">
                  <c:v>-12.883699999999999</c:v>
                </c:pt>
                <c:pt idx="1197">
                  <c:v>-12.883699999999999</c:v>
                </c:pt>
                <c:pt idx="1198">
                  <c:v>-12.883699999999999</c:v>
                </c:pt>
                <c:pt idx="1199">
                  <c:v>-12.883699999999999</c:v>
                </c:pt>
                <c:pt idx="1200">
                  <c:v>-12.883699999999999</c:v>
                </c:pt>
                <c:pt idx="1201">
                  <c:v>-12.879</c:v>
                </c:pt>
                <c:pt idx="1202">
                  <c:v>-12.879</c:v>
                </c:pt>
                <c:pt idx="1203">
                  <c:v>-12.879</c:v>
                </c:pt>
                <c:pt idx="1204">
                  <c:v>-12.879</c:v>
                </c:pt>
                <c:pt idx="1205">
                  <c:v>-12.879</c:v>
                </c:pt>
                <c:pt idx="1206">
                  <c:v>-12.879</c:v>
                </c:pt>
                <c:pt idx="1207">
                  <c:v>-12.879</c:v>
                </c:pt>
                <c:pt idx="1208">
                  <c:v>-12.879</c:v>
                </c:pt>
                <c:pt idx="1209">
                  <c:v>-12.879</c:v>
                </c:pt>
                <c:pt idx="1210">
                  <c:v>-12.879</c:v>
                </c:pt>
                <c:pt idx="1211">
                  <c:v>-12.879</c:v>
                </c:pt>
                <c:pt idx="1212">
                  <c:v>-12.853999999999999</c:v>
                </c:pt>
                <c:pt idx="1213">
                  <c:v>-12.853999999999999</c:v>
                </c:pt>
                <c:pt idx="1214">
                  <c:v>-12.853999999999999</c:v>
                </c:pt>
                <c:pt idx="1215">
                  <c:v>-12.853999999999999</c:v>
                </c:pt>
                <c:pt idx="1216">
                  <c:v>-12.853999999999999</c:v>
                </c:pt>
                <c:pt idx="1217">
                  <c:v>-12.853999999999999</c:v>
                </c:pt>
                <c:pt idx="1218">
                  <c:v>-12.853999999999999</c:v>
                </c:pt>
                <c:pt idx="1219">
                  <c:v>-12.853999999999999</c:v>
                </c:pt>
                <c:pt idx="1220">
                  <c:v>-12.853999999999999</c:v>
                </c:pt>
                <c:pt idx="1221">
                  <c:v>-12.853999999999999</c:v>
                </c:pt>
                <c:pt idx="1222">
                  <c:v>-12.853999999999999</c:v>
                </c:pt>
                <c:pt idx="1223">
                  <c:v>-12.853999999999999</c:v>
                </c:pt>
                <c:pt idx="1224">
                  <c:v>-12.853999999999999</c:v>
                </c:pt>
                <c:pt idx="1225">
                  <c:v>-12.853999999999999</c:v>
                </c:pt>
                <c:pt idx="1226">
                  <c:v>-12.853999999999999</c:v>
                </c:pt>
                <c:pt idx="1227">
                  <c:v>-12.853999999999999</c:v>
                </c:pt>
                <c:pt idx="1228">
                  <c:v>-12.853999999999999</c:v>
                </c:pt>
                <c:pt idx="1229">
                  <c:v>-12.853999999999999</c:v>
                </c:pt>
                <c:pt idx="1230">
                  <c:v>-12.898999999999999</c:v>
                </c:pt>
                <c:pt idx="1231">
                  <c:v>-12.898999999999999</c:v>
                </c:pt>
                <c:pt idx="1232">
                  <c:v>-12.898999999999999</c:v>
                </c:pt>
                <c:pt idx="1233">
                  <c:v>-12.898999999999999</c:v>
                </c:pt>
                <c:pt idx="1234">
                  <c:v>-12.898999999999999</c:v>
                </c:pt>
                <c:pt idx="1235">
                  <c:v>-12.898999999999999</c:v>
                </c:pt>
                <c:pt idx="1236">
                  <c:v>-12.898999999999999</c:v>
                </c:pt>
                <c:pt idx="1237">
                  <c:v>-12.898999999999999</c:v>
                </c:pt>
                <c:pt idx="1238">
                  <c:v>-12.898999999999999</c:v>
                </c:pt>
                <c:pt idx="1239">
                  <c:v>-12.898999999999999</c:v>
                </c:pt>
                <c:pt idx="1240">
                  <c:v>-12.898999999999999</c:v>
                </c:pt>
                <c:pt idx="1241">
                  <c:v>-12.898999999999999</c:v>
                </c:pt>
                <c:pt idx="1242">
                  <c:v>-12.898999999999999</c:v>
                </c:pt>
                <c:pt idx="1243">
                  <c:v>-12.898999999999999</c:v>
                </c:pt>
                <c:pt idx="1244">
                  <c:v>-12.898999999999999</c:v>
                </c:pt>
                <c:pt idx="1245">
                  <c:v>-12.898999999999999</c:v>
                </c:pt>
                <c:pt idx="1246">
                  <c:v>-12.898999999999999</c:v>
                </c:pt>
                <c:pt idx="1247">
                  <c:v>-12.898999999999999</c:v>
                </c:pt>
                <c:pt idx="1248">
                  <c:v>-12.898999999999999</c:v>
                </c:pt>
                <c:pt idx="1249">
                  <c:v>-12.898999999999999</c:v>
                </c:pt>
                <c:pt idx="1250">
                  <c:v>-12.898999999999999</c:v>
                </c:pt>
                <c:pt idx="1251">
                  <c:v>-12.898999999999999</c:v>
                </c:pt>
                <c:pt idx="1252">
                  <c:v>-12.959</c:v>
                </c:pt>
                <c:pt idx="1253">
                  <c:v>-12.959</c:v>
                </c:pt>
                <c:pt idx="1254">
                  <c:v>-12.959</c:v>
                </c:pt>
                <c:pt idx="1255">
                  <c:v>-12.959</c:v>
                </c:pt>
                <c:pt idx="1256">
                  <c:v>-12.959</c:v>
                </c:pt>
                <c:pt idx="1257">
                  <c:v>-12.959</c:v>
                </c:pt>
                <c:pt idx="1258">
                  <c:v>-12.959</c:v>
                </c:pt>
                <c:pt idx="1259">
                  <c:v>-12.959</c:v>
                </c:pt>
                <c:pt idx="1260">
                  <c:v>-12.959</c:v>
                </c:pt>
                <c:pt idx="1261">
                  <c:v>-12.959</c:v>
                </c:pt>
                <c:pt idx="1262">
                  <c:v>-12.959</c:v>
                </c:pt>
                <c:pt idx="1263">
                  <c:v>-12.959</c:v>
                </c:pt>
                <c:pt idx="1264">
                  <c:v>-12.959</c:v>
                </c:pt>
                <c:pt idx="1265">
                  <c:v>-12.959</c:v>
                </c:pt>
                <c:pt idx="1266">
                  <c:v>-12.959</c:v>
                </c:pt>
                <c:pt idx="1267">
                  <c:v>-13.603999999999999</c:v>
                </c:pt>
                <c:pt idx="1268">
                  <c:v>-14.031499999999999</c:v>
                </c:pt>
                <c:pt idx="1269">
                  <c:v>-14.031499999999999</c:v>
                </c:pt>
                <c:pt idx="1270">
                  <c:v>-14.454000000000001</c:v>
                </c:pt>
                <c:pt idx="1271">
                  <c:v>-15.089</c:v>
                </c:pt>
                <c:pt idx="1272">
                  <c:v>-15.784000000000001</c:v>
                </c:pt>
                <c:pt idx="1273">
                  <c:v>-15.784000000000001</c:v>
                </c:pt>
                <c:pt idx="1274">
                  <c:v>-16.419</c:v>
                </c:pt>
                <c:pt idx="1275">
                  <c:v>-19.5715</c:v>
                </c:pt>
                <c:pt idx="1276">
                  <c:v>-19.5715</c:v>
                </c:pt>
                <c:pt idx="1277">
                  <c:v>-19.5715</c:v>
                </c:pt>
                <c:pt idx="1278">
                  <c:v>-20.419</c:v>
                </c:pt>
                <c:pt idx="1279">
                  <c:v>-20.419</c:v>
                </c:pt>
                <c:pt idx="1280">
                  <c:v>-20.419</c:v>
                </c:pt>
                <c:pt idx="1281">
                  <c:v>-20.419</c:v>
                </c:pt>
                <c:pt idx="1282">
                  <c:v>-20.419</c:v>
                </c:pt>
                <c:pt idx="1283">
                  <c:v>-20.419</c:v>
                </c:pt>
                <c:pt idx="1284">
                  <c:v>-21.4815</c:v>
                </c:pt>
                <c:pt idx="1285">
                  <c:v>-21.4815</c:v>
                </c:pt>
                <c:pt idx="1286">
                  <c:v>-21.4815</c:v>
                </c:pt>
                <c:pt idx="1287">
                  <c:v>-21.4815</c:v>
                </c:pt>
                <c:pt idx="1288">
                  <c:v>-21.4815</c:v>
                </c:pt>
                <c:pt idx="1289">
                  <c:v>-21.4815</c:v>
                </c:pt>
                <c:pt idx="1290">
                  <c:v>-21.4815</c:v>
                </c:pt>
                <c:pt idx="1291">
                  <c:v>-21.4815</c:v>
                </c:pt>
                <c:pt idx="1292">
                  <c:v>-21.4815</c:v>
                </c:pt>
                <c:pt idx="1293">
                  <c:v>-21.4815</c:v>
                </c:pt>
                <c:pt idx="1294">
                  <c:v>-21.581499999999998</c:v>
                </c:pt>
                <c:pt idx="1295">
                  <c:v>-21.581499999999998</c:v>
                </c:pt>
                <c:pt idx="1296">
                  <c:v>-23.169</c:v>
                </c:pt>
                <c:pt idx="1297">
                  <c:v>-23.169</c:v>
                </c:pt>
                <c:pt idx="1298">
                  <c:v>-23.169</c:v>
                </c:pt>
                <c:pt idx="1299">
                  <c:v>-23.169</c:v>
                </c:pt>
                <c:pt idx="1300">
                  <c:v>-23.169</c:v>
                </c:pt>
                <c:pt idx="1301">
                  <c:v>-23.169</c:v>
                </c:pt>
                <c:pt idx="1302">
                  <c:v>-23.169</c:v>
                </c:pt>
                <c:pt idx="1303">
                  <c:v>-23.169</c:v>
                </c:pt>
                <c:pt idx="1304">
                  <c:v>-23.169</c:v>
                </c:pt>
                <c:pt idx="1305">
                  <c:v>-23.169</c:v>
                </c:pt>
                <c:pt idx="1306">
                  <c:v>-23.169</c:v>
                </c:pt>
                <c:pt idx="1307">
                  <c:v>-23.169</c:v>
                </c:pt>
                <c:pt idx="1308">
                  <c:v>-23.169</c:v>
                </c:pt>
                <c:pt idx="1309">
                  <c:v>-23.169</c:v>
                </c:pt>
                <c:pt idx="1310">
                  <c:v>-23.169</c:v>
                </c:pt>
                <c:pt idx="1311">
                  <c:v>-23.169</c:v>
                </c:pt>
                <c:pt idx="1312">
                  <c:v>-23.169</c:v>
                </c:pt>
                <c:pt idx="1313">
                  <c:v>-23.169</c:v>
                </c:pt>
                <c:pt idx="1314">
                  <c:v>-23.26</c:v>
                </c:pt>
                <c:pt idx="1315">
                  <c:v>-23.26</c:v>
                </c:pt>
                <c:pt idx="1316">
                  <c:v>-23.26</c:v>
                </c:pt>
                <c:pt idx="1317">
                  <c:v>-23.26</c:v>
                </c:pt>
                <c:pt idx="1318">
                  <c:v>-23.26</c:v>
                </c:pt>
                <c:pt idx="1319">
                  <c:v>-23.26</c:v>
                </c:pt>
                <c:pt idx="1320">
                  <c:v>-23.26</c:v>
                </c:pt>
                <c:pt idx="1321">
                  <c:v>-23.26</c:v>
                </c:pt>
                <c:pt idx="1322">
                  <c:v>-23.26</c:v>
                </c:pt>
                <c:pt idx="1323">
                  <c:v>-23.26</c:v>
                </c:pt>
                <c:pt idx="1324">
                  <c:v>-23.26</c:v>
                </c:pt>
                <c:pt idx="1325">
                  <c:v>-23.26</c:v>
                </c:pt>
                <c:pt idx="1326">
                  <c:v>-23.26</c:v>
                </c:pt>
                <c:pt idx="1327">
                  <c:v>-23.26</c:v>
                </c:pt>
                <c:pt idx="1328">
                  <c:v>-23.26</c:v>
                </c:pt>
                <c:pt idx="1329">
                  <c:v>-23.26</c:v>
                </c:pt>
                <c:pt idx="1330">
                  <c:v>-23.26</c:v>
                </c:pt>
                <c:pt idx="1331">
                  <c:v>-23.26</c:v>
                </c:pt>
                <c:pt idx="1332">
                  <c:v>-23.26</c:v>
                </c:pt>
                <c:pt idx="1333">
                  <c:v>-23.26</c:v>
                </c:pt>
                <c:pt idx="1334">
                  <c:v>-23.26</c:v>
                </c:pt>
                <c:pt idx="1335">
                  <c:v>-23.26</c:v>
                </c:pt>
                <c:pt idx="1336">
                  <c:v>-23.26</c:v>
                </c:pt>
                <c:pt idx="1337">
                  <c:v>-23.26</c:v>
                </c:pt>
                <c:pt idx="1338">
                  <c:v>-23.26</c:v>
                </c:pt>
                <c:pt idx="1339">
                  <c:v>-23.26</c:v>
                </c:pt>
                <c:pt idx="1340">
                  <c:v>-23.26</c:v>
                </c:pt>
                <c:pt idx="1341">
                  <c:v>-23.26</c:v>
                </c:pt>
                <c:pt idx="1342">
                  <c:v>-23.26</c:v>
                </c:pt>
                <c:pt idx="1343">
                  <c:v>-23.26</c:v>
                </c:pt>
                <c:pt idx="1344">
                  <c:v>-23.26</c:v>
                </c:pt>
                <c:pt idx="1345">
                  <c:v>-23.26</c:v>
                </c:pt>
                <c:pt idx="1346">
                  <c:v>-23.26</c:v>
                </c:pt>
                <c:pt idx="1347">
                  <c:v>-23.26</c:v>
                </c:pt>
                <c:pt idx="1348">
                  <c:v>-23.26</c:v>
                </c:pt>
                <c:pt idx="1349">
                  <c:v>-23.26</c:v>
                </c:pt>
                <c:pt idx="1350">
                  <c:v>-23.26</c:v>
                </c:pt>
                <c:pt idx="1351">
                  <c:v>-23.26</c:v>
                </c:pt>
                <c:pt idx="1352">
                  <c:v>-23.26</c:v>
                </c:pt>
                <c:pt idx="1353">
                  <c:v>-23.26</c:v>
                </c:pt>
                <c:pt idx="1354">
                  <c:v>-23.26</c:v>
                </c:pt>
                <c:pt idx="1355">
                  <c:v>-23.26</c:v>
                </c:pt>
                <c:pt idx="1356">
                  <c:v>-23.26</c:v>
                </c:pt>
                <c:pt idx="1357">
                  <c:v>-23.26</c:v>
                </c:pt>
                <c:pt idx="1358">
                  <c:v>-23.26</c:v>
                </c:pt>
                <c:pt idx="1359">
                  <c:v>-22.62</c:v>
                </c:pt>
                <c:pt idx="1360">
                  <c:v>-22.62</c:v>
                </c:pt>
                <c:pt idx="1361">
                  <c:v>-22.62</c:v>
                </c:pt>
                <c:pt idx="1362">
                  <c:v>-22.62</c:v>
                </c:pt>
                <c:pt idx="1363">
                  <c:v>-22.62</c:v>
                </c:pt>
                <c:pt idx="1364">
                  <c:v>-22.62</c:v>
                </c:pt>
                <c:pt idx="1365">
                  <c:v>-22.62</c:v>
                </c:pt>
                <c:pt idx="1366">
                  <c:v>-22.62</c:v>
                </c:pt>
                <c:pt idx="1367">
                  <c:v>-22.62</c:v>
                </c:pt>
                <c:pt idx="1368">
                  <c:v>-22.62</c:v>
                </c:pt>
                <c:pt idx="1369">
                  <c:v>-22.62</c:v>
                </c:pt>
                <c:pt idx="1370">
                  <c:v>-22.62</c:v>
                </c:pt>
                <c:pt idx="1371">
                  <c:v>-22.62</c:v>
                </c:pt>
                <c:pt idx="1372">
                  <c:v>-22.62</c:v>
                </c:pt>
                <c:pt idx="1373">
                  <c:v>-22.62</c:v>
                </c:pt>
                <c:pt idx="1374">
                  <c:v>-22.62</c:v>
                </c:pt>
                <c:pt idx="1375">
                  <c:v>-22.62</c:v>
                </c:pt>
                <c:pt idx="1376">
                  <c:v>-22.62</c:v>
                </c:pt>
                <c:pt idx="1377">
                  <c:v>-22.62</c:v>
                </c:pt>
                <c:pt idx="1378">
                  <c:v>-22.76</c:v>
                </c:pt>
                <c:pt idx="1379">
                  <c:v>-22.76</c:v>
                </c:pt>
                <c:pt idx="1380">
                  <c:v>-22.76</c:v>
                </c:pt>
                <c:pt idx="1381">
                  <c:v>-22.76</c:v>
                </c:pt>
                <c:pt idx="1382">
                  <c:v>-22.76</c:v>
                </c:pt>
                <c:pt idx="1383">
                  <c:v>-22.76</c:v>
                </c:pt>
                <c:pt idx="1384">
                  <c:v>-22.76</c:v>
                </c:pt>
                <c:pt idx="1385">
                  <c:v>-22.76</c:v>
                </c:pt>
                <c:pt idx="1386">
                  <c:v>-22.76</c:v>
                </c:pt>
                <c:pt idx="1387">
                  <c:v>-22.76</c:v>
                </c:pt>
                <c:pt idx="1388">
                  <c:v>-22.76</c:v>
                </c:pt>
                <c:pt idx="1389">
                  <c:v>-22.76</c:v>
                </c:pt>
                <c:pt idx="1390">
                  <c:v>-22.76</c:v>
                </c:pt>
                <c:pt idx="1391">
                  <c:v>-22.76</c:v>
                </c:pt>
                <c:pt idx="1392">
                  <c:v>-22.76</c:v>
                </c:pt>
                <c:pt idx="1393">
                  <c:v>-22.76</c:v>
                </c:pt>
                <c:pt idx="1394">
                  <c:v>-22.76</c:v>
                </c:pt>
                <c:pt idx="1395">
                  <c:v>-22.76</c:v>
                </c:pt>
                <c:pt idx="1396">
                  <c:v>-22.76</c:v>
                </c:pt>
                <c:pt idx="1397">
                  <c:v>-22.76</c:v>
                </c:pt>
                <c:pt idx="1398">
                  <c:v>-22.76</c:v>
                </c:pt>
                <c:pt idx="1399">
                  <c:v>-22.76</c:v>
                </c:pt>
                <c:pt idx="1400">
                  <c:v>-22.897500000000001</c:v>
                </c:pt>
                <c:pt idx="1401">
                  <c:v>-22.897500000000001</c:v>
                </c:pt>
                <c:pt idx="1402">
                  <c:v>-22.897500000000001</c:v>
                </c:pt>
                <c:pt idx="1403">
                  <c:v>-22.897500000000001</c:v>
                </c:pt>
                <c:pt idx="1404">
                  <c:v>-22.897500000000001</c:v>
                </c:pt>
                <c:pt idx="1405">
                  <c:v>-22.897500000000001</c:v>
                </c:pt>
                <c:pt idx="1406">
                  <c:v>-22.897500000000001</c:v>
                </c:pt>
                <c:pt idx="1407">
                  <c:v>-22.897500000000001</c:v>
                </c:pt>
                <c:pt idx="1408">
                  <c:v>-22.897500000000001</c:v>
                </c:pt>
                <c:pt idx="1409">
                  <c:v>-22.897500000000001</c:v>
                </c:pt>
                <c:pt idx="1410">
                  <c:v>-22.897500000000001</c:v>
                </c:pt>
                <c:pt idx="1411">
                  <c:v>-22.897500000000001</c:v>
                </c:pt>
                <c:pt idx="1412">
                  <c:v>-22.897500000000001</c:v>
                </c:pt>
                <c:pt idx="1413">
                  <c:v>-22.897500000000001</c:v>
                </c:pt>
                <c:pt idx="1414">
                  <c:v>-22.897500000000001</c:v>
                </c:pt>
                <c:pt idx="1415">
                  <c:v>-22.897500000000001</c:v>
                </c:pt>
                <c:pt idx="1416">
                  <c:v>-22.897500000000001</c:v>
                </c:pt>
                <c:pt idx="1417">
                  <c:v>-22.897500000000001</c:v>
                </c:pt>
                <c:pt idx="1418">
                  <c:v>-22.897500000000001</c:v>
                </c:pt>
                <c:pt idx="1419">
                  <c:v>-22.897500000000001</c:v>
                </c:pt>
                <c:pt idx="1420">
                  <c:v>-22.984999999999999</c:v>
                </c:pt>
                <c:pt idx="1421">
                  <c:v>-22.984999999999999</c:v>
                </c:pt>
                <c:pt idx="1422">
                  <c:v>-22.984999999999999</c:v>
                </c:pt>
                <c:pt idx="1423">
                  <c:v>-22.984999999999999</c:v>
                </c:pt>
                <c:pt idx="1424">
                  <c:v>-22.984999999999999</c:v>
                </c:pt>
                <c:pt idx="1425">
                  <c:v>-22.984999999999999</c:v>
                </c:pt>
                <c:pt idx="1426">
                  <c:v>-22.984999999999999</c:v>
                </c:pt>
                <c:pt idx="1427">
                  <c:v>-22.984999999999999</c:v>
                </c:pt>
                <c:pt idx="1428">
                  <c:v>-22.984999999999999</c:v>
                </c:pt>
                <c:pt idx="1429">
                  <c:v>-22.984999999999999</c:v>
                </c:pt>
                <c:pt idx="1430">
                  <c:v>-22.984999999999999</c:v>
                </c:pt>
                <c:pt idx="1431">
                  <c:v>-22.984999999999999</c:v>
                </c:pt>
                <c:pt idx="1432">
                  <c:v>-22.984999999999999</c:v>
                </c:pt>
                <c:pt idx="1433">
                  <c:v>-22.984999999999999</c:v>
                </c:pt>
                <c:pt idx="1434">
                  <c:v>-22.984999999999999</c:v>
                </c:pt>
                <c:pt idx="1435">
                  <c:v>-22.984999999999999</c:v>
                </c:pt>
                <c:pt idx="1436">
                  <c:v>-22.984999999999999</c:v>
                </c:pt>
                <c:pt idx="1437">
                  <c:v>-22.984999999999999</c:v>
                </c:pt>
                <c:pt idx="1438">
                  <c:v>-22.984999999999999</c:v>
                </c:pt>
                <c:pt idx="1439">
                  <c:v>-22.984999999999999</c:v>
                </c:pt>
                <c:pt idx="1440">
                  <c:v>-23.057500000000001</c:v>
                </c:pt>
                <c:pt idx="1441">
                  <c:v>-23.057500000000001</c:v>
                </c:pt>
                <c:pt idx="1442">
                  <c:v>-23.057500000000001</c:v>
                </c:pt>
                <c:pt idx="1443">
                  <c:v>-23.057500000000001</c:v>
                </c:pt>
                <c:pt idx="1444">
                  <c:v>-23.057500000000001</c:v>
                </c:pt>
                <c:pt idx="1445">
                  <c:v>-23.057500000000001</c:v>
                </c:pt>
                <c:pt idx="1446">
                  <c:v>-23.057500000000001</c:v>
                </c:pt>
                <c:pt idx="1447">
                  <c:v>-23.057500000000001</c:v>
                </c:pt>
                <c:pt idx="1448">
                  <c:v>-23.057500000000001</c:v>
                </c:pt>
                <c:pt idx="1449">
                  <c:v>-23.057500000000001</c:v>
                </c:pt>
                <c:pt idx="1450">
                  <c:v>-23.057500000000001</c:v>
                </c:pt>
                <c:pt idx="1451">
                  <c:v>-23.057500000000001</c:v>
                </c:pt>
                <c:pt idx="1452">
                  <c:v>-23.057500000000001</c:v>
                </c:pt>
                <c:pt idx="1453">
                  <c:v>-23.057500000000001</c:v>
                </c:pt>
                <c:pt idx="1454">
                  <c:v>-23.057500000000001</c:v>
                </c:pt>
                <c:pt idx="1455">
                  <c:v>-23.057500000000001</c:v>
                </c:pt>
                <c:pt idx="1456">
                  <c:v>-23.057500000000001</c:v>
                </c:pt>
                <c:pt idx="1457">
                  <c:v>-23.057500000000001</c:v>
                </c:pt>
                <c:pt idx="1458">
                  <c:v>-23.057500000000001</c:v>
                </c:pt>
                <c:pt idx="1459">
                  <c:v>-23.057500000000001</c:v>
                </c:pt>
                <c:pt idx="1460">
                  <c:v>-23.057500000000001</c:v>
                </c:pt>
                <c:pt idx="1461">
                  <c:v>-23.057500000000001</c:v>
                </c:pt>
                <c:pt idx="1462">
                  <c:v>-23.0275</c:v>
                </c:pt>
                <c:pt idx="1463">
                  <c:v>-23.0275</c:v>
                </c:pt>
                <c:pt idx="1464">
                  <c:v>-23.0275</c:v>
                </c:pt>
                <c:pt idx="1465">
                  <c:v>-23.0275</c:v>
                </c:pt>
                <c:pt idx="1466">
                  <c:v>-23.0275</c:v>
                </c:pt>
                <c:pt idx="1467">
                  <c:v>-23.0275</c:v>
                </c:pt>
                <c:pt idx="1468">
                  <c:v>-23.0275</c:v>
                </c:pt>
                <c:pt idx="1469">
                  <c:v>-23.0275</c:v>
                </c:pt>
                <c:pt idx="1470">
                  <c:v>-23.0275</c:v>
                </c:pt>
                <c:pt idx="1471">
                  <c:v>-23.0275</c:v>
                </c:pt>
                <c:pt idx="1472">
                  <c:v>-23.0275</c:v>
                </c:pt>
                <c:pt idx="1473">
                  <c:v>-23.0275</c:v>
                </c:pt>
                <c:pt idx="1474">
                  <c:v>-23.0275</c:v>
                </c:pt>
                <c:pt idx="1475">
                  <c:v>-23.0275</c:v>
                </c:pt>
                <c:pt idx="1476">
                  <c:v>-23.0275</c:v>
                </c:pt>
                <c:pt idx="1477">
                  <c:v>-23.0275</c:v>
                </c:pt>
                <c:pt idx="1478">
                  <c:v>-23.0275</c:v>
                </c:pt>
                <c:pt idx="1479">
                  <c:v>-23.0275</c:v>
                </c:pt>
                <c:pt idx="1480">
                  <c:v>-23.0275</c:v>
                </c:pt>
                <c:pt idx="1481">
                  <c:v>-23.102499999999999</c:v>
                </c:pt>
                <c:pt idx="1482">
                  <c:v>-23.102499999999999</c:v>
                </c:pt>
                <c:pt idx="1483">
                  <c:v>-23.102499999999999</c:v>
                </c:pt>
                <c:pt idx="1484">
                  <c:v>-23.102499999999999</c:v>
                </c:pt>
                <c:pt idx="1485">
                  <c:v>-23.102499999999999</c:v>
                </c:pt>
                <c:pt idx="1486">
                  <c:v>-23.102499999999999</c:v>
                </c:pt>
                <c:pt idx="1487">
                  <c:v>-23.102499999999999</c:v>
                </c:pt>
                <c:pt idx="1488">
                  <c:v>-23.102499999999999</c:v>
                </c:pt>
                <c:pt idx="1489">
                  <c:v>-23.102499999999999</c:v>
                </c:pt>
                <c:pt idx="1490">
                  <c:v>-23.102499999999999</c:v>
                </c:pt>
                <c:pt idx="1491">
                  <c:v>-23.102499999999999</c:v>
                </c:pt>
                <c:pt idx="1492">
                  <c:v>-23.102499999999999</c:v>
                </c:pt>
                <c:pt idx="1493">
                  <c:v>-23.102499999999999</c:v>
                </c:pt>
                <c:pt idx="1494">
                  <c:v>-23.102499999999999</c:v>
                </c:pt>
                <c:pt idx="1495">
                  <c:v>-23.102499999999999</c:v>
                </c:pt>
                <c:pt idx="1496">
                  <c:v>-23.102499999999999</c:v>
                </c:pt>
                <c:pt idx="1497">
                  <c:v>-23.102499999999999</c:v>
                </c:pt>
                <c:pt idx="1498">
                  <c:v>-23.102499999999999</c:v>
                </c:pt>
                <c:pt idx="1499">
                  <c:v>-23.102499999999999</c:v>
                </c:pt>
                <c:pt idx="1500">
                  <c:v>-23.102499999999999</c:v>
                </c:pt>
                <c:pt idx="1501">
                  <c:v>-23.225000000000001</c:v>
                </c:pt>
                <c:pt idx="1502">
                  <c:v>-23.225000000000001</c:v>
                </c:pt>
                <c:pt idx="1503">
                  <c:v>-23.225000000000001</c:v>
                </c:pt>
                <c:pt idx="1504">
                  <c:v>-23.225000000000001</c:v>
                </c:pt>
                <c:pt idx="1505">
                  <c:v>-23.225000000000001</c:v>
                </c:pt>
                <c:pt idx="1506">
                  <c:v>-23.225000000000001</c:v>
                </c:pt>
                <c:pt idx="1507">
                  <c:v>-23.225000000000001</c:v>
                </c:pt>
                <c:pt idx="1508">
                  <c:v>-23.225000000000001</c:v>
                </c:pt>
                <c:pt idx="1509">
                  <c:v>-23.225000000000001</c:v>
                </c:pt>
                <c:pt idx="1510">
                  <c:v>-23.225000000000001</c:v>
                </c:pt>
                <c:pt idx="1511">
                  <c:v>-23.225000000000001</c:v>
                </c:pt>
                <c:pt idx="1512">
                  <c:v>-23.225000000000001</c:v>
                </c:pt>
                <c:pt idx="1513">
                  <c:v>-23.225000000000001</c:v>
                </c:pt>
                <c:pt idx="1514">
                  <c:v>-23.225000000000001</c:v>
                </c:pt>
                <c:pt idx="1515">
                  <c:v>-23.225000000000001</c:v>
                </c:pt>
                <c:pt idx="1516">
                  <c:v>-23.225000000000001</c:v>
                </c:pt>
                <c:pt idx="1517">
                  <c:v>-23.225000000000001</c:v>
                </c:pt>
                <c:pt idx="1518">
                  <c:v>-23.225000000000001</c:v>
                </c:pt>
                <c:pt idx="1519">
                  <c:v>-23.225000000000001</c:v>
                </c:pt>
                <c:pt idx="1520">
                  <c:v>-23.225000000000001</c:v>
                </c:pt>
                <c:pt idx="1521">
                  <c:v>-23.225000000000001</c:v>
                </c:pt>
                <c:pt idx="1522">
                  <c:v>-23.28</c:v>
                </c:pt>
                <c:pt idx="1523">
                  <c:v>-23.28</c:v>
                </c:pt>
                <c:pt idx="1524">
                  <c:v>-23.28</c:v>
                </c:pt>
                <c:pt idx="1525">
                  <c:v>-23.28</c:v>
                </c:pt>
                <c:pt idx="1526">
                  <c:v>-23.28</c:v>
                </c:pt>
                <c:pt idx="1527">
                  <c:v>-23.28</c:v>
                </c:pt>
                <c:pt idx="1528">
                  <c:v>-23.28</c:v>
                </c:pt>
                <c:pt idx="1529">
                  <c:v>-23.28</c:v>
                </c:pt>
                <c:pt idx="1530">
                  <c:v>-23.28</c:v>
                </c:pt>
                <c:pt idx="1531">
                  <c:v>-23.28</c:v>
                </c:pt>
                <c:pt idx="1532">
                  <c:v>-23.28</c:v>
                </c:pt>
                <c:pt idx="1533">
                  <c:v>-23.28</c:v>
                </c:pt>
                <c:pt idx="1534">
                  <c:v>-23.28</c:v>
                </c:pt>
                <c:pt idx="1535">
                  <c:v>-23.28</c:v>
                </c:pt>
                <c:pt idx="1536">
                  <c:v>-23.28</c:v>
                </c:pt>
                <c:pt idx="1537">
                  <c:v>-23.28</c:v>
                </c:pt>
                <c:pt idx="1538">
                  <c:v>-23.28</c:v>
                </c:pt>
                <c:pt idx="1539">
                  <c:v>-23.28</c:v>
                </c:pt>
                <c:pt idx="1540">
                  <c:v>-23.28</c:v>
                </c:pt>
                <c:pt idx="1541">
                  <c:v>-23.28</c:v>
                </c:pt>
                <c:pt idx="1542">
                  <c:v>-23.38</c:v>
                </c:pt>
                <c:pt idx="1543">
                  <c:v>-23.38</c:v>
                </c:pt>
                <c:pt idx="1544">
                  <c:v>-23.38</c:v>
                </c:pt>
                <c:pt idx="1545">
                  <c:v>-23.38</c:v>
                </c:pt>
                <c:pt idx="1546">
                  <c:v>-23.38</c:v>
                </c:pt>
                <c:pt idx="1547">
                  <c:v>-23.38</c:v>
                </c:pt>
                <c:pt idx="1548">
                  <c:v>-23.38</c:v>
                </c:pt>
                <c:pt idx="1549">
                  <c:v>-23.38</c:v>
                </c:pt>
                <c:pt idx="1550">
                  <c:v>-23.38</c:v>
                </c:pt>
                <c:pt idx="1551">
                  <c:v>-23.38</c:v>
                </c:pt>
                <c:pt idx="1552">
                  <c:v>-23.38</c:v>
                </c:pt>
                <c:pt idx="1553">
                  <c:v>-23.38</c:v>
                </c:pt>
                <c:pt idx="1554">
                  <c:v>-23.38</c:v>
                </c:pt>
                <c:pt idx="1555">
                  <c:v>-23.38</c:v>
                </c:pt>
                <c:pt idx="1556">
                  <c:v>-23.38</c:v>
                </c:pt>
                <c:pt idx="1557">
                  <c:v>-23.38</c:v>
                </c:pt>
                <c:pt idx="1558">
                  <c:v>-23.38</c:v>
                </c:pt>
                <c:pt idx="1559">
                  <c:v>-23.38</c:v>
                </c:pt>
                <c:pt idx="1560">
                  <c:v>-23.38</c:v>
                </c:pt>
                <c:pt idx="1561">
                  <c:v>-23.38</c:v>
                </c:pt>
                <c:pt idx="1562">
                  <c:v>-23.38</c:v>
                </c:pt>
                <c:pt idx="1563">
                  <c:v>-22.558</c:v>
                </c:pt>
                <c:pt idx="1564">
                  <c:v>-22.558</c:v>
                </c:pt>
                <c:pt idx="1565">
                  <c:v>-22.558</c:v>
                </c:pt>
                <c:pt idx="1566">
                  <c:v>-22.558</c:v>
                </c:pt>
                <c:pt idx="1567">
                  <c:v>-22.558</c:v>
                </c:pt>
                <c:pt idx="1568">
                  <c:v>-22.558</c:v>
                </c:pt>
                <c:pt idx="1569">
                  <c:v>-22.558</c:v>
                </c:pt>
                <c:pt idx="1570">
                  <c:v>-22.558</c:v>
                </c:pt>
                <c:pt idx="1571">
                  <c:v>-22.558</c:v>
                </c:pt>
                <c:pt idx="1572">
                  <c:v>-22.558</c:v>
                </c:pt>
                <c:pt idx="1573">
                  <c:v>-22.558</c:v>
                </c:pt>
                <c:pt idx="1574">
                  <c:v>-22.648</c:v>
                </c:pt>
                <c:pt idx="1575">
                  <c:v>-22.648</c:v>
                </c:pt>
                <c:pt idx="1576">
                  <c:v>-22.648</c:v>
                </c:pt>
                <c:pt idx="1577">
                  <c:v>-22.648</c:v>
                </c:pt>
                <c:pt idx="1578">
                  <c:v>-22.648</c:v>
                </c:pt>
                <c:pt idx="1579">
                  <c:v>-22.648</c:v>
                </c:pt>
                <c:pt idx="1580">
                  <c:v>-22.648</c:v>
                </c:pt>
                <c:pt idx="1581">
                  <c:v>-22.648</c:v>
                </c:pt>
                <c:pt idx="1582">
                  <c:v>-22.648</c:v>
                </c:pt>
                <c:pt idx="1583">
                  <c:v>-22.648</c:v>
                </c:pt>
                <c:pt idx="1584">
                  <c:v>-22.648</c:v>
                </c:pt>
                <c:pt idx="1585">
                  <c:v>-22.648</c:v>
                </c:pt>
                <c:pt idx="1586">
                  <c:v>-22.547999999999998</c:v>
                </c:pt>
                <c:pt idx="1587">
                  <c:v>-22.547999999999998</c:v>
                </c:pt>
                <c:pt idx="1588">
                  <c:v>-22.547999999999998</c:v>
                </c:pt>
                <c:pt idx="1589">
                  <c:v>-22.547999999999998</c:v>
                </c:pt>
                <c:pt idx="1590">
                  <c:v>-22.547999999999998</c:v>
                </c:pt>
                <c:pt idx="1591">
                  <c:v>-22.547999999999998</c:v>
                </c:pt>
                <c:pt idx="1592">
                  <c:v>-22.547999999999998</c:v>
                </c:pt>
                <c:pt idx="1593">
                  <c:v>-22.547999999999998</c:v>
                </c:pt>
                <c:pt idx="1594">
                  <c:v>-22.547999999999998</c:v>
                </c:pt>
                <c:pt idx="1595">
                  <c:v>-22.547999999999998</c:v>
                </c:pt>
                <c:pt idx="1596">
                  <c:v>-22.547999999999998</c:v>
                </c:pt>
                <c:pt idx="1597">
                  <c:v>-22.547999999999998</c:v>
                </c:pt>
                <c:pt idx="1598">
                  <c:v>-22.547999999999998</c:v>
                </c:pt>
                <c:pt idx="1599">
                  <c:v>-22.547999999999998</c:v>
                </c:pt>
                <c:pt idx="1600">
                  <c:v>-22.547999999999998</c:v>
                </c:pt>
                <c:pt idx="1601">
                  <c:v>-22.547999999999998</c:v>
                </c:pt>
                <c:pt idx="1602">
                  <c:v>-22.547999999999998</c:v>
                </c:pt>
                <c:pt idx="1603">
                  <c:v>-22.547999999999998</c:v>
                </c:pt>
                <c:pt idx="1604">
                  <c:v>-22.547999999999998</c:v>
                </c:pt>
                <c:pt idx="1605">
                  <c:v>-22.547999999999998</c:v>
                </c:pt>
                <c:pt idx="1606">
                  <c:v>-22.547999999999998</c:v>
                </c:pt>
                <c:pt idx="1607">
                  <c:v>-22.34</c:v>
                </c:pt>
                <c:pt idx="1608">
                  <c:v>-22.34</c:v>
                </c:pt>
                <c:pt idx="1609">
                  <c:v>-22.34</c:v>
                </c:pt>
                <c:pt idx="1610">
                  <c:v>-22.34</c:v>
                </c:pt>
                <c:pt idx="1611">
                  <c:v>-22.34</c:v>
                </c:pt>
                <c:pt idx="1612">
                  <c:v>-22.34</c:v>
                </c:pt>
                <c:pt idx="1613">
                  <c:v>-22.34</c:v>
                </c:pt>
                <c:pt idx="1614">
                  <c:v>-22.34</c:v>
                </c:pt>
                <c:pt idx="1615">
                  <c:v>-22.34</c:v>
                </c:pt>
                <c:pt idx="1616">
                  <c:v>-22.34</c:v>
                </c:pt>
                <c:pt idx="1617">
                  <c:v>-22.4175</c:v>
                </c:pt>
                <c:pt idx="1618">
                  <c:v>-22.4175</c:v>
                </c:pt>
                <c:pt idx="1619">
                  <c:v>-22.4175</c:v>
                </c:pt>
                <c:pt idx="1620">
                  <c:v>-22.4175</c:v>
                </c:pt>
                <c:pt idx="1621">
                  <c:v>-22.4175</c:v>
                </c:pt>
                <c:pt idx="1622">
                  <c:v>-22.4175</c:v>
                </c:pt>
                <c:pt idx="1623">
                  <c:v>-22.4175</c:v>
                </c:pt>
                <c:pt idx="1624">
                  <c:v>-22.4175</c:v>
                </c:pt>
                <c:pt idx="1625">
                  <c:v>-22.4175</c:v>
                </c:pt>
                <c:pt idx="1626">
                  <c:v>-22.4175</c:v>
                </c:pt>
                <c:pt idx="1627">
                  <c:v>-22.4175</c:v>
                </c:pt>
                <c:pt idx="1628">
                  <c:v>-22.4175</c:v>
                </c:pt>
                <c:pt idx="1629">
                  <c:v>-20.945</c:v>
                </c:pt>
                <c:pt idx="1630">
                  <c:v>-20.945</c:v>
                </c:pt>
                <c:pt idx="1631">
                  <c:v>-20.945</c:v>
                </c:pt>
                <c:pt idx="1632">
                  <c:v>-20.945</c:v>
                </c:pt>
                <c:pt idx="1633">
                  <c:v>-20.945</c:v>
                </c:pt>
                <c:pt idx="1634">
                  <c:v>-18.100000000000001</c:v>
                </c:pt>
                <c:pt idx="1635">
                  <c:v>-16.75</c:v>
                </c:pt>
                <c:pt idx="1636">
                  <c:v>-15.817500000000001</c:v>
                </c:pt>
                <c:pt idx="1637">
                  <c:v>-15.220499999999999</c:v>
                </c:pt>
                <c:pt idx="1638">
                  <c:v>-14.715</c:v>
                </c:pt>
                <c:pt idx="1639">
                  <c:v>-13.455</c:v>
                </c:pt>
                <c:pt idx="1640">
                  <c:v>-12.1195</c:v>
                </c:pt>
                <c:pt idx="1641">
                  <c:v>-10.2645</c:v>
                </c:pt>
                <c:pt idx="1642">
                  <c:v>-8.8644999999999996</c:v>
                </c:pt>
                <c:pt idx="1643">
                  <c:v>-8.0645000000000007</c:v>
                </c:pt>
                <c:pt idx="1644">
                  <c:v>-7.5644999999999998</c:v>
                </c:pt>
                <c:pt idx="1645">
                  <c:v>-7.048</c:v>
                </c:pt>
                <c:pt idx="1646">
                  <c:v>-4.7480000000000002</c:v>
                </c:pt>
                <c:pt idx="1647">
                  <c:v>-2.23</c:v>
                </c:pt>
                <c:pt idx="1648">
                  <c:v>-1.3925000000000001</c:v>
                </c:pt>
                <c:pt idx="1649">
                  <c:v>-0.88749999999999996</c:v>
                </c:pt>
                <c:pt idx="1650">
                  <c:v>0.2175</c:v>
                </c:pt>
                <c:pt idx="1651">
                  <c:v>1.20475</c:v>
                </c:pt>
                <c:pt idx="1652">
                  <c:v>1.7172499999999999</c:v>
                </c:pt>
                <c:pt idx="1653">
                  <c:v>2.56725</c:v>
                </c:pt>
                <c:pt idx="1654">
                  <c:v>3.1797499999999999</c:v>
                </c:pt>
                <c:pt idx="1655">
                  <c:v>3.6632500000000001</c:v>
                </c:pt>
                <c:pt idx="1656">
                  <c:v>4.0952500000000001</c:v>
                </c:pt>
                <c:pt idx="1657">
                  <c:v>5.0952500000000001</c:v>
                </c:pt>
                <c:pt idx="1658">
                  <c:v>5.3097500000000002</c:v>
                </c:pt>
                <c:pt idx="1659">
                  <c:v>5.4547499999999998</c:v>
                </c:pt>
                <c:pt idx="1660">
                  <c:v>6.4547499999999998</c:v>
                </c:pt>
                <c:pt idx="1661">
                  <c:v>6.9547499999999998</c:v>
                </c:pt>
                <c:pt idx="1662">
                  <c:v>7.6547499999999999</c:v>
                </c:pt>
                <c:pt idx="1663">
                  <c:v>8.1547499999999999</c:v>
                </c:pt>
                <c:pt idx="1664">
                  <c:v>8.5137499999999999</c:v>
                </c:pt>
                <c:pt idx="1665">
                  <c:v>8.5137499999999999</c:v>
                </c:pt>
                <c:pt idx="1666">
                  <c:v>8.7402499999999996</c:v>
                </c:pt>
                <c:pt idx="1667">
                  <c:v>9.1152499999999996</c:v>
                </c:pt>
                <c:pt idx="1668">
                  <c:v>9.6152499999999996</c:v>
                </c:pt>
                <c:pt idx="1669">
                  <c:v>9.9012499999999992</c:v>
                </c:pt>
                <c:pt idx="1670">
                  <c:v>10.16075</c:v>
                </c:pt>
                <c:pt idx="1671">
                  <c:v>10.16075</c:v>
                </c:pt>
                <c:pt idx="1672">
                  <c:v>10.068250000000001</c:v>
                </c:pt>
                <c:pt idx="1673">
                  <c:v>10.068250000000001</c:v>
                </c:pt>
                <c:pt idx="1674">
                  <c:v>10.068250000000001</c:v>
                </c:pt>
                <c:pt idx="1675">
                  <c:v>10.068250000000001</c:v>
                </c:pt>
                <c:pt idx="1676">
                  <c:v>10.38425</c:v>
                </c:pt>
                <c:pt idx="1677">
                  <c:v>11.74525</c:v>
                </c:pt>
                <c:pt idx="1678">
                  <c:v>11.74525</c:v>
                </c:pt>
                <c:pt idx="1679">
                  <c:v>11.74525</c:v>
                </c:pt>
                <c:pt idx="1680">
                  <c:v>11.74525</c:v>
                </c:pt>
                <c:pt idx="1681">
                  <c:v>11.74525</c:v>
                </c:pt>
                <c:pt idx="1682">
                  <c:v>11.74525</c:v>
                </c:pt>
                <c:pt idx="1683">
                  <c:v>11.74525</c:v>
                </c:pt>
                <c:pt idx="1684">
                  <c:v>11.74525</c:v>
                </c:pt>
                <c:pt idx="1685">
                  <c:v>11.74525</c:v>
                </c:pt>
                <c:pt idx="1686">
                  <c:v>11.74525</c:v>
                </c:pt>
                <c:pt idx="1687">
                  <c:v>11.74525</c:v>
                </c:pt>
                <c:pt idx="1688">
                  <c:v>11.74525</c:v>
                </c:pt>
                <c:pt idx="1689">
                  <c:v>11.74525</c:v>
                </c:pt>
                <c:pt idx="1690">
                  <c:v>11.74525</c:v>
                </c:pt>
                <c:pt idx="1691">
                  <c:v>11.74525</c:v>
                </c:pt>
                <c:pt idx="1692">
                  <c:v>11.74525</c:v>
                </c:pt>
                <c:pt idx="1693">
                  <c:v>11.74525</c:v>
                </c:pt>
                <c:pt idx="1694">
                  <c:v>11.8385</c:v>
                </c:pt>
                <c:pt idx="1695">
                  <c:v>11.8385</c:v>
                </c:pt>
                <c:pt idx="1696">
                  <c:v>11.8385</c:v>
                </c:pt>
                <c:pt idx="1697">
                  <c:v>11.8385</c:v>
                </c:pt>
                <c:pt idx="1698">
                  <c:v>11.8385</c:v>
                </c:pt>
                <c:pt idx="1699">
                  <c:v>11.8385</c:v>
                </c:pt>
                <c:pt idx="1700">
                  <c:v>11.8385</c:v>
                </c:pt>
                <c:pt idx="1701">
                  <c:v>11.8385</c:v>
                </c:pt>
                <c:pt idx="1702">
                  <c:v>11.8385</c:v>
                </c:pt>
                <c:pt idx="1703">
                  <c:v>11.8385</c:v>
                </c:pt>
                <c:pt idx="1704">
                  <c:v>11.8385</c:v>
                </c:pt>
                <c:pt idx="1705">
                  <c:v>11.8385</c:v>
                </c:pt>
                <c:pt idx="1706">
                  <c:v>11.8385</c:v>
                </c:pt>
                <c:pt idx="1707">
                  <c:v>11.8385</c:v>
                </c:pt>
                <c:pt idx="1708">
                  <c:v>11.8385</c:v>
                </c:pt>
                <c:pt idx="1709">
                  <c:v>11.8385</c:v>
                </c:pt>
                <c:pt idx="1710">
                  <c:v>11.8385</c:v>
                </c:pt>
                <c:pt idx="1711">
                  <c:v>11.8385</c:v>
                </c:pt>
                <c:pt idx="1712">
                  <c:v>11.8385</c:v>
                </c:pt>
                <c:pt idx="1713">
                  <c:v>11.8385</c:v>
                </c:pt>
                <c:pt idx="1714">
                  <c:v>11.8385</c:v>
                </c:pt>
                <c:pt idx="1715">
                  <c:v>11.26</c:v>
                </c:pt>
                <c:pt idx="1716">
                  <c:v>11.26</c:v>
                </c:pt>
                <c:pt idx="1717">
                  <c:v>11.26</c:v>
                </c:pt>
                <c:pt idx="1718">
                  <c:v>11.26</c:v>
                </c:pt>
                <c:pt idx="1719">
                  <c:v>11.26</c:v>
                </c:pt>
                <c:pt idx="1720">
                  <c:v>11.26</c:v>
                </c:pt>
                <c:pt idx="1721">
                  <c:v>11.26</c:v>
                </c:pt>
                <c:pt idx="1722">
                  <c:v>11.26</c:v>
                </c:pt>
                <c:pt idx="1723">
                  <c:v>11.26</c:v>
                </c:pt>
                <c:pt idx="1724">
                  <c:v>11.26</c:v>
                </c:pt>
                <c:pt idx="1725">
                  <c:v>11.26</c:v>
                </c:pt>
                <c:pt idx="1726">
                  <c:v>11.26</c:v>
                </c:pt>
                <c:pt idx="1727">
                  <c:v>11.26</c:v>
                </c:pt>
                <c:pt idx="1728">
                  <c:v>11.26</c:v>
                </c:pt>
                <c:pt idx="1729">
                  <c:v>11.26</c:v>
                </c:pt>
                <c:pt idx="1730">
                  <c:v>11.26</c:v>
                </c:pt>
                <c:pt idx="1731">
                  <c:v>11.26</c:v>
                </c:pt>
                <c:pt idx="1732">
                  <c:v>11.26</c:v>
                </c:pt>
                <c:pt idx="1733">
                  <c:v>11.005000000000001</c:v>
                </c:pt>
                <c:pt idx="1734">
                  <c:v>11.005000000000001</c:v>
                </c:pt>
                <c:pt idx="1735">
                  <c:v>11.005000000000001</c:v>
                </c:pt>
                <c:pt idx="1736">
                  <c:v>11.005000000000001</c:v>
                </c:pt>
                <c:pt idx="1737">
                  <c:v>11.005000000000001</c:v>
                </c:pt>
                <c:pt idx="1738">
                  <c:v>11.005000000000001</c:v>
                </c:pt>
                <c:pt idx="1739">
                  <c:v>11.005000000000001</c:v>
                </c:pt>
                <c:pt idx="1740">
                  <c:v>11.005000000000001</c:v>
                </c:pt>
                <c:pt idx="1741">
                  <c:v>11.005000000000001</c:v>
                </c:pt>
                <c:pt idx="1742">
                  <c:v>11.005000000000001</c:v>
                </c:pt>
                <c:pt idx="1743">
                  <c:v>11.005000000000001</c:v>
                </c:pt>
                <c:pt idx="1744">
                  <c:v>11.005000000000001</c:v>
                </c:pt>
                <c:pt idx="1745">
                  <c:v>11.005000000000001</c:v>
                </c:pt>
                <c:pt idx="1746">
                  <c:v>11.005000000000001</c:v>
                </c:pt>
                <c:pt idx="1747">
                  <c:v>11.005000000000001</c:v>
                </c:pt>
                <c:pt idx="1748">
                  <c:v>11.005000000000001</c:v>
                </c:pt>
                <c:pt idx="1749">
                  <c:v>11.005000000000001</c:v>
                </c:pt>
                <c:pt idx="1750">
                  <c:v>11.005000000000001</c:v>
                </c:pt>
                <c:pt idx="1751">
                  <c:v>11.005000000000001</c:v>
                </c:pt>
                <c:pt idx="1752">
                  <c:v>11.005000000000001</c:v>
                </c:pt>
                <c:pt idx="1753">
                  <c:v>11.005000000000001</c:v>
                </c:pt>
                <c:pt idx="1754">
                  <c:v>11.005000000000001</c:v>
                </c:pt>
                <c:pt idx="1755">
                  <c:v>7.4204999999999997</c:v>
                </c:pt>
                <c:pt idx="1756">
                  <c:v>7.4204999999999997</c:v>
                </c:pt>
                <c:pt idx="1757">
                  <c:v>7.4204999999999997</c:v>
                </c:pt>
                <c:pt idx="1758">
                  <c:v>7.4204999999999997</c:v>
                </c:pt>
                <c:pt idx="1759">
                  <c:v>7.4204999999999997</c:v>
                </c:pt>
                <c:pt idx="1760">
                  <c:v>7.4204999999999997</c:v>
                </c:pt>
                <c:pt idx="1761">
                  <c:v>7.4204999999999997</c:v>
                </c:pt>
                <c:pt idx="1762">
                  <c:v>7.4204999999999997</c:v>
                </c:pt>
                <c:pt idx="1763">
                  <c:v>7.4204999999999997</c:v>
                </c:pt>
                <c:pt idx="1764">
                  <c:v>7.4204999999999997</c:v>
                </c:pt>
                <c:pt idx="1765">
                  <c:v>7.4204999999999997</c:v>
                </c:pt>
                <c:pt idx="1766">
                  <c:v>7.4204999999999997</c:v>
                </c:pt>
                <c:pt idx="1767">
                  <c:v>7.4204999999999997</c:v>
                </c:pt>
                <c:pt idx="1768">
                  <c:v>7.4204999999999997</c:v>
                </c:pt>
                <c:pt idx="1769">
                  <c:v>7.4204999999999997</c:v>
                </c:pt>
                <c:pt idx="1770">
                  <c:v>7.4204999999999997</c:v>
                </c:pt>
                <c:pt idx="1771">
                  <c:v>7.4204999999999997</c:v>
                </c:pt>
                <c:pt idx="1772">
                  <c:v>7.4204999999999997</c:v>
                </c:pt>
                <c:pt idx="1773">
                  <c:v>7.4204999999999997</c:v>
                </c:pt>
                <c:pt idx="1774">
                  <c:v>7.4204999999999997</c:v>
                </c:pt>
                <c:pt idx="1775">
                  <c:v>3.6955</c:v>
                </c:pt>
                <c:pt idx="1776">
                  <c:v>3.6955</c:v>
                </c:pt>
                <c:pt idx="1777">
                  <c:v>0.3155</c:v>
                </c:pt>
                <c:pt idx="1778">
                  <c:v>0.3155</c:v>
                </c:pt>
                <c:pt idx="1779">
                  <c:v>0.3155</c:v>
                </c:pt>
                <c:pt idx="1780">
                  <c:v>0.3155</c:v>
                </c:pt>
                <c:pt idx="1781">
                  <c:v>0.3155</c:v>
                </c:pt>
                <c:pt idx="1782">
                  <c:v>0.3155</c:v>
                </c:pt>
                <c:pt idx="1783">
                  <c:v>0.3155</c:v>
                </c:pt>
                <c:pt idx="1784">
                  <c:v>0.3155</c:v>
                </c:pt>
                <c:pt idx="1785">
                  <c:v>0.3155</c:v>
                </c:pt>
                <c:pt idx="1786">
                  <c:v>0.3155</c:v>
                </c:pt>
                <c:pt idx="1787">
                  <c:v>0.3155</c:v>
                </c:pt>
                <c:pt idx="1788">
                  <c:v>0.3155</c:v>
                </c:pt>
                <c:pt idx="1789">
                  <c:v>0.3155</c:v>
                </c:pt>
                <c:pt idx="1790">
                  <c:v>0.3155</c:v>
                </c:pt>
                <c:pt idx="1791">
                  <c:v>0.3155</c:v>
                </c:pt>
                <c:pt idx="1792">
                  <c:v>0.3155</c:v>
                </c:pt>
                <c:pt idx="1793">
                  <c:v>0.3155</c:v>
                </c:pt>
                <c:pt idx="1794">
                  <c:v>0.3155</c:v>
                </c:pt>
                <c:pt idx="1795">
                  <c:v>0.3155</c:v>
                </c:pt>
                <c:pt idx="1796">
                  <c:v>0.3155</c:v>
                </c:pt>
                <c:pt idx="1797">
                  <c:v>0.3155</c:v>
                </c:pt>
                <c:pt idx="1798">
                  <c:v>0.3155</c:v>
                </c:pt>
                <c:pt idx="1799">
                  <c:v>0.3155</c:v>
                </c:pt>
                <c:pt idx="1800">
                  <c:v>0.3155</c:v>
                </c:pt>
                <c:pt idx="1801">
                  <c:v>0.3155</c:v>
                </c:pt>
                <c:pt idx="1802">
                  <c:v>0.3155</c:v>
                </c:pt>
                <c:pt idx="1803">
                  <c:v>0.3155</c:v>
                </c:pt>
                <c:pt idx="1804">
                  <c:v>0.3155</c:v>
                </c:pt>
                <c:pt idx="1805">
                  <c:v>0.3155</c:v>
                </c:pt>
                <c:pt idx="1806">
                  <c:v>0.3155</c:v>
                </c:pt>
                <c:pt idx="1807">
                  <c:v>0.3155</c:v>
                </c:pt>
                <c:pt idx="1808">
                  <c:v>0.3155</c:v>
                </c:pt>
                <c:pt idx="1809">
                  <c:v>0.3155</c:v>
                </c:pt>
                <c:pt idx="1810">
                  <c:v>0.3155</c:v>
                </c:pt>
                <c:pt idx="1811">
                  <c:v>0.3155</c:v>
                </c:pt>
                <c:pt idx="1812">
                  <c:v>0.3155</c:v>
                </c:pt>
                <c:pt idx="1813">
                  <c:v>0.3155</c:v>
                </c:pt>
                <c:pt idx="1814">
                  <c:v>0.3155</c:v>
                </c:pt>
                <c:pt idx="1815">
                  <c:v>0.3155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-1</c:v>
                </c:pt>
                <c:pt idx="2206">
                  <c:v>-1</c:v>
                </c:pt>
                <c:pt idx="2207">
                  <c:v>-1</c:v>
                </c:pt>
                <c:pt idx="2208">
                  <c:v>-1</c:v>
                </c:pt>
                <c:pt idx="2209">
                  <c:v>-1</c:v>
                </c:pt>
                <c:pt idx="2210">
                  <c:v>-2</c:v>
                </c:pt>
                <c:pt idx="2211">
                  <c:v>-2</c:v>
                </c:pt>
                <c:pt idx="2212">
                  <c:v>-3</c:v>
                </c:pt>
                <c:pt idx="2213">
                  <c:v>-3</c:v>
                </c:pt>
                <c:pt idx="2214">
                  <c:v>-3.51</c:v>
                </c:pt>
                <c:pt idx="2215">
                  <c:v>-3.51</c:v>
                </c:pt>
                <c:pt idx="2216">
                  <c:v>-3.51</c:v>
                </c:pt>
                <c:pt idx="2217">
                  <c:v>-3.51</c:v>
                </c:pt>
                <c:pt idx="2218">
                  <c:v>-3.51</c:v>
                </c:pt>
                <c:pt idx="2219">
                  <c:v>-3.51</c:v>
                </c:pt>
                <c:pt idx="2220">
                  <c:v>-4.2240000000000002</c:v>
                </c:pt>
                <c:pt idx="2221">
                  <c:v>-4.2240000000000002</c:v>
                </c:pt>
                <c:pt idx="2222">
                  <c:v>-4.2240000000000002</c:v>
                </c:pt>
                <c:pt idx="2223">
                  <c:v>-4.2240000000000002</c:v>
                </c:pt>
                <c:pt idx="2224">
                  <c:v>-5.0880000000000001</c:v>
                </c:pt>
                <c:pt idx="2225">
                  <c:v>-5.0880000000000001</c:v>
                </c:pt>
                <c:pt idx="2226">
                  <c:v>-5.0880000000000001</c:v>
                </c:pt>
                <c:pt idx="2227">
                  <c:v>-5.0880000000000001</c:v>
                </c:pt>
                <c:pt idx="2228">
                  <c:v>-5.0880000000000001</c:v>
                </c:pt>
                <c:pt idx="2229">
                  <c:v>-5.0880000000000001</c:v>
                </c:pt>
                <c:pt idx="2230">
                  <c:v>-6.5880000000000001</c:v>
                </c:pt>
                <c:pt idx="2231">
                  <c:v>-6.5880000000000001</c:v>
                </c:pt>
                <c:pt idx="2232">
                  <c:v>-7.45</c:v>
                </c:pt>
                <c:pt idx="2233">
                  <c:v>-7.45</c:v>
                </c:pt>
                <c:pt idx="2234">
                  <c:v>-7.45</c:v>
                </c:pt>
                <c:pt idx="2235">
                  <c:v>-8.3800000000000008</c:v>
                </c:pt>
                <c:pt idx="2236">
                  <c:v>-9.6449999999999996</c:v>
                </c:pt>
                <c:pt idx="2237">
                  <c:v>-9.6449999999999996</c:v>
                </c:pt>
                <c:pt idx="2238">
                  <c:v>-9.6449999999999996</c:v>
                </c:pt>
                <c:pt idx="2239">
                  <c:v>-9.6449999999999996</c:v>
                </c:pt>
                <c:pt idx="2240">
                  <c:v>-9.6449999999999996</c:v>
                </c:pt>
                <c:pt idx="2241">
                  <c:v>-9.6449999999999996</c:v>
                </c:pt>
                <c:pt idx="2242">
                  <c:v>-9.6449999999999996</c:v>
                </c:pt>
                <c:pt idx="2243">
                  <c:v>-9.6449999999999996</c:v>
                </c:pt>
                <c:pt idx="2244">
                  <c:v>-9.6449999999999996</c:v>
                </c:pt>
                <c:pt idx="2245">
                  <c:v>-9.6449999999999996</c:v>
                </c:pt>
                <c:pt idx="2246">
                  <c:v>-9.6449999999999996</c:v>
                </c:pt>
                <c:pt idx="2247">
                  <c:v>-9.6449999999999996</c:v>
                </c:pt>
                <c:pt idx="2248">
                  <c:v>-9.6449999999999996</c:v>
                </c:pt>
                <c:pt idx="2249">
                  <c:v>-9.6449999999999996</c:v>
                </c:pt>
                <c:pt idx="2250">
                  <c:v>-9.6449999999999996</c:v>
                </c:pt>
                <c:pt idx="2251">
                  <c:v>-9.6449999999999996</c:v>
                </c:pt>
                <c:pt idx="2252">
                  <c:v>-9.6449999999999996</c:v>
                </c:pt>
                <c:pt idx="2253">
                  <c:v>-9.6449999999999996</c:v>
                </c:pt>
                <c:pt idx="2254">
                  <c:v>-9.6449999999999996</c:v>
                </c:pt>
                <c:pt idx="2255">
                  <c:v>-9.6449999999999996</c:v>
                </c:pt>
                <c:pt idx="2256">
                  <c:v>-9.9375</c:v>
                </c:pt>
                <c:pt idx="2257">
                  <c:v>-10.2745</c:v>
                </c:pt>
                <c:pt idx="2258">
                  <c:v>-11.474500000000001</c:v>
                </c:pt>
                <c:pt idx="2259">
                  <c:v>-11.474500000000001</c:v>
                </c:pt>
                <c:pt idx="2260">
                  <c:v>-11.474500000000001</c:v>
                </c:pt>
                <c:pt idx="2261">
                  <c:v>-11.474500000000001</c:v>
                </c:pt>
                <c:pt idx="2262">
                  <c:v>-11.474500000000001</c:v>
                </c:pt>
                <c:pt idx="2263">
                  <c:v>-11.474500000000001</c:v>
                </c:pt>
                <c:pt idx="2264">
                  <c:v>-11.474500000000001</c:v>
                </c:pt>
                <c:pt idx="2265">
                  <c:v>-11.474500000000001</c:v>
                </c:pt>
                <c:pt idx="2266">
                  <c:v>-11.474500000000001</c:v>
                </c:pt>
                <c:pt idx="2267">
                  <c:v>-11.474500000000001</c:v>
                </c:pt>
                <c:pt idx="2268">
                  <c:v>-11.474500000000001</c:v>
                </c:pt>
                <c:pt idx="2269">
                  <c:v>-11.474500000000001</c:v>
                </c:pt>
                <c:pt idx="2270">
                  <c:v>-11.474500000000001</c:v>
                </c:pt>
                <c:pt idx="2271">
                  <c:v>-11.474500000000001</c:v>
                </c:pt>
                <c:pt idx="2272">
                  <c:v>-11.474500000000001</c:v>
                </c:pt>
                <c:pt idx="2273">
                  <c:v>-11.474500000000001</c:v>
                </c:pt>
                <c:pt idx="2274">
                  <c:v>-11.474500000000001</c:v>
                </c:pt>
                <c:pt idx="2275">
                  <c:v>-11.474500000000001</c:v>
                </c:pt>
                <c:pt idx="2276">
                  <c:v>-11.3895</c:v>
                </c:pt>
                <c:pt idx="2277">
                  <c:v>-11.3895</c:v>
                </c:pt>
                <c:pt idx="2278">
                  <c:v>-11.3895</c:v>
                </c:pt>
                <c:pt idx="2279">
                  <c:v>-11.3895</c:v>
                </c:pt>
                <c:pt idx="2280">
                  <c:v>-11.3895</c:v>
                </c:pt>
                <c:pt idx="2281">
                  <c:v>-11.3895</c:v>
                </c:pt>
                <c:pt idx="2282">
                  <c:v>-11.3895</c:v>
                </c:pt>
                <c:pt idx="2283">
                  <c:v>-11.3895</c:v>
                </c:pt>
                <c:pt idx="2284">
                  <c:v>-11.3895</c:v>
                </c:pt>
                <c:pt idx="2285">
                  <c:v>-11.3895</c:v>
                </c:pt>
                <c:pt idx="2286">
                  <c:v>-11.3895</c:v>
                </c:pt>
                <c:pt idx="2287">
                  <c:v>-11.3895</c:v>
                </c:pt>
                <c:pt idx="2288">
                  <c:v>-11.3895</c:v>
                </c:pt>
                <c:pt idx="2289">
                  <c:v>-11.3895</c:v>
                </c:pt>
                <c:pt idx="2290">
                  <c:v>-11.3895</c:v>
                </c:pt>
                <c:pt idx="2291">
                  <c:v>-11.3895</c:v>
                </c:pt>
                <c:pt idx="2292">
                  <c:v>-11.3895</c:v>
                </c:pt>
                <c:pt idx="2293">
                  <c:v>-11.3895</c:v>
                </c:pt>
                <c:pt idx="2294">
                  <c:v>-11.3895</c:v>
                </c:pt>
                <c:pt idx="2295">
                  <c:v>-11.3895</c:v>
                </c:pt>
                <c:pt idx="2296">
                  <c:v>-11.3895</c:v>
                </c:pt>
                <c:pt idx="2297">
                  <c:v>-11.3895</c:v>
                </c:pt>
                <c:pt idx="2298">
                  <c:v>-9.7345000000000006</c:v>
                </c:pt>
                <c:pt idx="2299">
                  <c:v>-9.7345000000000006</c:v>
                </c:pt>
                <c:pt idx="2300">
                  <c:v>-9.7345000000000006</c:v>
                </c:pt>
                <c:pt idx="2301">
                  <c:v>-9.7345000000000006</c:v>
                </c:pt>
                <c:pt idx="2302">
                  <c:v>-9.7345000000000006</c:v>
                </c:pt>
                <c:pt idx="2303">
                  <c:v>-9.7345000000000006</c:v>
                </c:pt>
                <c:pt idx="2304">
                  <c:v>-9.7345000000000006</c:v>
                </c:pt>
                <c:pt idx="2305">
                  <c:v>-9.7345000000000006</c:v>
                </c:pt>
                <c:pt idx="2306">
                  <c:v>-9.7345000000000006</c:v>
                </c:pt>
                <c:pt idx="2307">
                  <c:v>-9.7345000000000006</c:v>
                </c:pt>
                <c:pt idx="2308">
                  <c:v>-9.7345000000000006</c:v>
                </c:pt>
                <c:pt idx="2309">
                  <c:v>-9.7345000000000006</c:v>
                </c:pt>
                <c:pt idx="2310">
                  <c:v>-9.7345000000000006</c:v>
                </c:pt>
                <c:pt idx="2311">
                  <c:v>-9.7345000000000006</c:v>
                </c:pt>
                <c:pt idx="2312">
                  <c:v>-9.7345000000000006</c:v>
                </c:pt>
                <c:pt idx="2313">
                  <c:v>-9.7345000000000006</c:v>
                </c:pt>
                <c:pt idx="2314">
                  <c:v>-9.7345000000000006</c:v>
                </c:pt>
                <c:pt idx="2315">
                  <c:v>-9.7345000000000006</c:v>
                </c:pt>
                <c:pt idx="2316">
                  <c:v>-9.7345000000000006</c:v>
                </c:pt>
                <c:pt idx="2317">
                  <c:v>-9.7345000000000006</c:v>
                </c:pt>
                <c:pt idx="2318">
                  <c:v>-9.7345000000000006</c:v>
                </c:pt>
                <c:pt idx="2319">
                  <c:v>-9.2895000000000003</c:v>
                </c:pt>
                <c:pt idx="2320">
                  <c:v>-9.2895000000000003</c:v>
                </c:pt>
                <c:pt idx="2321">
                  <c:v>-9.2895000000000003</c:v>
                </c:pt>
                <c:pt idx="2322">
                  <c:v>-9.2895000000000003</c:v>
                </c:pt>
                <c:pt idx="2323">
                  <c:v>-9.2895000000000003</c:v>
                </c:pt>
                <c:pt idx="2324">
                  <c:v>-9.2895000000000003</c:v>
                </c:pt>
                <c:pt idx="2325">
                  <c:v>-9.782</c:v>
                </c:pt>
                <c:pt idx="2326">
                  <c:v>-9.782</c:v>
                </c:pt>
                <c:pt idx="2327">
                  <c:v>-9.782</c:v>
                </c:pt>
                <c:pt idx="2328">
                  <c:v>-10.3545</c:v>
                </c:pt>
                <c:pt idx="2329">
                  <c:v>-10.3545</c:v>
                </c:pt>
                <c:pt idx="2330">
                  <c:v>-10.3545</c:v>
                </c:pt>
                <c:pt idx="2331">
                  <c:v>-10.3545</c:v>
                </c:pt>
                <c:pt idx="2332">
                  <c:v>-10.3545</c:v>
                </c:pt>
                <c:pt idx="2333">
                  <c:v>-10.3545</c:v>
                </c:pt>
                <c:pt idx="2334">
                  <c:v>-10.3545</c:v>
                </c:pt>
                <c:pt idx="2335">
                  <c:v>-10.3545</c:v>
                </c:pt>
                <c:pt idx="2336">
                  <c:v>-10.3545</c:v>
                </c:pt>
                <c:pt idx="2337">
                  <c:v>-10.3545</c:v>
                </c:pt>
                <c:pt idx="2338">
                  <c:v>-10.3545</c:v>
                </c:pt>
                <c:pt idx="2339">
                  <c:v>-10.3545</c:v>
                </c:pt>
                <c:pt idx="2340">
                  <c:v>-9.5645000000000007</c:v>
                </c:pt>
                <c:pt idx="2341">
                  <c:v>-9.5645000000000007</c:v>
                </c:pt>
                <c:pt idx="2342">
                  <c:v>-9.5645000000000007</c:v>
                </c:pt>
                <c:pt idx="2343">
                  <c:v>-9.5645000000000007</c:v>
                </c:pt>
                <c:pt idx="2344">
                  <c:v>-9.5645000000000007</c:v>
                </c:pt>
                <c:pt idx="2345">
                  <c:v>-9.5645000000000007</c:v>
                </c:pt>
                <c:pt idx="2346">
                  <c:v>-9.5645000000000007</c:v>
                </c:pt>
                <c:pt idx="2347">
                  <c:v>-9.5645000000000007</c:v>
                </c:pt>
                <c:pt idx="2348">
                  <c:v>-9.5645000000000007</c:v>
                </c:pt>
                <c:pt idx="2349">
                  <c:v>-9.5645000000000007</c:v>
                </c:pt>
                <c:pt idx="2350">
                  <c:v>-9.5645000000000007</c:v>
                </c:pt>
                <c:pt idx="2351">
                  <c:v>-9.5645000000000007</c:v>
                </c:pt>
                <c:pt idx="2352">
                  <c:v>-9.5645000000000007</c:v>
                </c:pt>
                <c:pt idx="2353">
                  <c:v>-9.5645000000000007</c:v>
                </c:pt>
                <c:pt idx="2354">
                  <c:v>-9.5645000000000007</c:v>
                </c:pt>
                <c:pt idx="2355">
                  <c:v>-9.5645000000000007</c:v>
                </c:pt>
                <c:pt idx="2356">
                  <c:v>-9.5645000000000007</c:v>
                </c:pt>
                <c:pt idx="2357">
                  <c:v>-9.5645000000000007</c:v>
                </c:pt>
                <c:pt idx="2358">
                  <c:v>-9.5645000000000007</c:v>
                </c:pt>
                <c:pt idx="2359">
                  <c:v>-9.5645000000000007</c:v>
                </c:pt>
                <c:pt idx="2360">
                  <c:v>-9.5645000000000007</c:v>
                </c:pt>
                <c:pt idx="2361">
                  <c:v>-9.5645000000000007</c:v>
                </c:pt>
                <c:pt idx="2362">
                  <c:v>-9.5645000000000007</c:v>
                </c:pt>
                <c:pt idx="2363">
                  <c:v>-8.3445</c:v>
                </c:pt>
                <c:pt idx="2364">
                  <c:v>-8.3445</c:v>
                </c:pt>
                <c:pt idx="2365">
                  <c:v>-8.3445</c:v>
                </c:pt>
                <c:pt idx="2366">
                  <c:v>-8.3445</c:v>
                </c:pt>
                <c:pt idx="2367">
                  <c:v>-8.3445</c:v>
                </c:pt>
                <c:pt idx="2368">
                  <c:v>-8.3445</c:v>
                </c:pt>
                <c:pt idx="2369">
                  <c:v>-8.3445</c:v>
                </c:pt>
                <c:pt idx="2370">
                  <c:v>-8.3445</c:v>
                </c:pt>
                <c:pt idx="2371">
                  <c:v>-8.3445</c:v>
                </c:pt>
                <c:pt idx="2372">
                  <c:v>-8.3445</c:v>
                </c:pt>
                <c:pt idx="2373">
                  <c:v>-8.3445</c:v>
                </c:pt>
                <c:pt idx="2374">
                  <c:v>-8.3445</c:v>
                </c:pt>
                <c:pt idx="2375">
                  <c:v>-8.3445</c:v>
                </c:pt>
                <c:pt idx="2376">
                  <c:v>-8.3445</c:v>
                </c:pt>
                <c:pt idx="2377">
                  <c:v>-8.3445</c:v>
                </c:pt>
                <c:pt idx="2378">
                  <c:v>-5.5907499999999999</c:v>
                </c:pt>
                <c:pt idx="2379">
                  <c:v>-5.5907499999999999</c:v>
                </c:pt>
                <c:pt idx="2380">
                  <c:v>-5.5907499999999999</c:v>
                </c:pt>
                <c:pt idx="2381">
                  <c:v>-5.5907499999999999</c:v>
                </c:pt>
                <c:pt idx="2382">
                  <c:v>-5.5907499999999999</c:v>
                </c:pt>
                <c:pt idx="2383">
                  <c:v>-5.5907499999999999</c:v>
                </c:pt>
                <c:pt idx="2384">
                  <c:v>-4.28</c:v>
                </c:pt>
                <c:pt idx="2385">
                  <c:v>-2.5724999999999998</c:v>
                </c:pt>
                <c:pt idx="2386">
                  <c:v>-0.91500000000000004</c:v>
                </c:pt>
                <c:pt idx="2387">
                  <c:v>-0.91500000000000004</c:v>
                </c:pt>
                <c:pt idx="2388">
                  <c:v>-0.91500000000000004</c:v>
                </c:pt>
                <c:pt idx="2389">
                  <c:v>-0.91500000000000004</c:v>
                </c:pt>
                <c:pt idx="2390">
                  <c:v>-0.91500000000000004</c:v>
                </c:pt>
                <c:pt idx="2391">
                  <c:v>-0.91500000000000004</c:v>
                </c:pt>
                <c:pt idx="2392">
                  <c:v>-0.91500000000000004</c:v>
                </c:pt>
                <c:pt idx="2393">
                  <c:v>-0.91500000000000004</c:v>
                </c:pt>
                <c:pt idx="2394">
                  <c:v>-0.91500000000000015</c:v>
                </c:pt>
                <c:pt idx="2395">
                  <c:v>-0.91500000000000015</c:v>
                </c:pt>
                <c:pt idx="2396">
                  <c:v>-0.91500000000000015</c:v>
                </c:pt>
                <c:pt idx="2397">
                  <c:v>-0.91500000000000015</c:v>
                </c:pt>
                <c:pt idx="2398">
                  <c:v>-0.91500000000000015</c:v>
                </c:pt>
                <c:pt idx="2399">
                  <c:v>-0.91500000000000015</c:v>
                </c:pt>
                <c:pt idx="2400">
                  <c:v>-0.91500000000000015</c:v>
                </c:pt>
                <c:pt idx="2401">
                  <c:v>-0.91500000000000015</c:v>
                </c:pt>
                <c:pt idx="2402">
                  <c:v>-0.91500000000000015</c:v>
                </c:pt>
                <c:pt idx="2403">
                  <c:v>-0.91500000000000015</c:v>
                </c:pt>
                <c:pt idx="2404">
                  <c:v>-1.61625</c:v>
                </c:pt>
                <c:pt idx="2405">
                  <c:v>-1.61625</c:v>
                </c:pt>
                <c:pt idx="2406">
                  <c:v>-1.61625</c:v>
                </c:pt>
                <c:pt idx="2407">
                  <c:v>-1.61625</c:v>
                </c:pt>
                <c:pt idx="2408">
                  <c:v>-1.61625</c:v>
                </c:pt>
                <c:pt idx="2409">
                  <c:v>-1.61625</c:v>
                </c:pt>
                <c:pt idx="2410">
                  <c:v>-1.61625</c:v>
                </c:pt>
                <c:pt idx="2411">
                  <c:v>-1.61625</c:v>
                </c:pt>
                <c:pt idx="2412">
                  <c:v>-1.61625</c:v>
                </c:pt>
                <c:pt idx="2413">
                  <c:v>-1.61625</c:v>
                </c:pt>
                <c:pt idx="2414">
                  <c:v>-1.61625</c:v>
                </c:pt>
                <c:pt idx="2415">
                  <c:v>-1.61625</c:v>
                </c:pt>
                <c:pt idx="2416">
                  <c:v>-1.61625</c:v>
                </c:pt>
                <c:pt idx="2417">
                  <c:v>-1.61625</c:v>
                </c:pt>
                <c:pt idx="2418">
                  <c:v>-1.61625</c:v>
                </c:pt>
                <c:pt idx="2419">
                  <c:v>-1.61625</c:v>
                </c:pt>
                <c:pt idx="2420">
                  <c:v>-1.61625</c:v>
                </c:pt>
                <c:pt idx="2421">
                  <c:v>-1.61625</c:v>
                </c:pt>
                <c:pt idx="2422">
                  <c:v>-1.61625</c:v>
                </c:pt>
                <c:pt idx="2423">
                  <c:v>-1.61625</c:v>
                </c:pt>
                <c:pt idx="2424">
                  <c:v>-1.61625</c:v>
                </c:pt>
                <c:pt idx="2425">
                  <c:v>-1.61625</c:v>
                </c:pt>
                <c:pt idx="2426">
                  <c:v>-1.61625</c:v>
                </c:pt>
                <c:pt idx="2427">
                  <c:v>-1.61625</c:v>
                </c:pt>
                <c:pt idx="2428">
                  <c:v>-1.61625</c:v>
                </c:pt>
                <c:pt idx="2429">
                  <c:v>-1.61625</c:v>
                </c:pt>
                <c:pt idx="2430">
                  <c:v>-1.61625</c:v>
                </c:pt>
                <c:pt idx="2431">
                  <c:v>-1.61625</c:v>
                </c:pt>
                <c:pt idx="2432">
                  <c:v>-1.61625</c:v>
                </c:pt>
                <c:pt idx="2433">
                  <c:v>-1.61625</c:v>
                </c:pt>
                <c:pt idx="2434">
                  <c:v>-1.61625</c:v>
                </c:pt>
                <c:pt idx="2435">
                  <c:v>-1.61625</c:v>
                </c:pt>
                <c:pt idx="2436">
                  <c:v>-1.61625</c:v>
                </c:pt>
                <c:pt idx="2437">
                  <c:v>-1.61625</c:v>
                </c:pt>
                <c:pt idx="2438">
                  <c:v>-1.61625</c:v>
                </c:pt>
                <c:pt idx="2439">
                  <c:v>-1.61625</c:v>
                </c:pt>
                <c:pt idx="2440">
                  <c:v>-1.61625</c:v>
                </c:pt>
                <c:pt idx="2441">
                  <c:v>-1.61625</c:v>
                </c:pt>
                <c:pt idx="2442">
                  <c:v>-1.61625</c:v>
                </c:pt>
                <c:pt idx="2443">
                  <c:v>-1.61625</c:v>
                </c:pt>
                <c:pt idx="2444">
                  <c:v>-1.61625</c:v>
                </c:pt>
                <c:pt idx="2445">
                  <c:v>-1.61625</c:v>
                </c:pt>
                <c:pt idx="2446">
                  <c:v>-1.42</c:v>
                </c:pt>
                <c:pt idx="2447">
                  <c:v>-1.42</c:v>
                </c:pt>
                <c:pt idx="2448">
                  <c:v>-1.42</c:v>
                </c:pt>
                <c:pt idx="2449">
                  <c:v>-1.42</c:v>
                </c:pt>
                <c:pt idx="2450">
                  <c:v>-1.42</c:v>
                </c:pt>
                <c:pt idx="2451">
                  <c:v>-1.42</c:v>
                </c:pt>
                <c:pt idx="2452">
                  <c:v>-1.42</c:v>
                </c:pt>
                <c:pt idx="2453">
                  <c:v>-1.42</c:v>
                </c:pt>
                <c:pt idx="2454">
                  <c:v>-1.42</c:v>
                </c:pt>
                <c:pt idx="2455">
                  <c:v>-1.42</c:v>
                </c:pt>
                <c:pt idx="2456">
                  <c:v>-1.42</c:v>
                </c:pt>
                <c:pt idx="2457">
                  <c:v>-1.42</c:v>
                </c:pt>
                <c:pt idx="2458">
                  <c:v>-1.42</c:v>
                </c:pt>
                <c:pt idx="2459">
                  <c:v>-1.42</c:v>
                </c:pt>
                <c:pt idx="2460">
                  <c:v>-1.42</c:v>
                </c:pt>
                <c:pt idx="2461">
                  <c:v>-1.42</c:v>
                </c:pt>
                <c:pt idx="2462">
                  <c:v>-1.42</c:v>
                </c:pt>
                <c:pt idx="2463">
                  <c:v>-1.42</c:v>
                </c:pt>
                <c:pt idx="2464">
                  <c:v>-1.42</c:v>
                </c:pt>
                <c:pt idx="2465">
                  <c:v>-1.42</c:v>
                </c:pt>
                <c:pt idx="2466">
                  <c:v>-1.42</c:v>
                </c:pt>
                <c:pt idx="2467">
                  <c:v>-1.42</c:v>
                </c:pt>
                <c:pt idx="2468">
                  <c:v>-1.42</c:v>
                </c:pt>
                <c:pt idx="2469">
                  <c:v>-1.42</c:v>
                </c:pt>
                <c:pt idx="2470">
                  <c:v>-1.42</c:v>
                </c:pt>
                <c:pt idx="2471">
                  <c:v>-1.42</c:v>
                </c:pt>
                <c:pt idx="2472">
                  <c:v>-1.42</c:v>
                </c:pt>
                <c:pt idx="2473">
                  <c:v>-1.42</c:v>
                </c:pt>
                <c:pt idx="2474">
                  <c:v>-1.42</c:v>
                </c:pt>
                <c:pt idx="2475">
                  <c:v>-1.42</c:v>
                </c:pt>
                <c:pt idx="2476">
                  <c:v>-1.42</c:v>
                </c:pt>
                <c:pt idx="2477">
                  <c:v>-1.42</c:v>
                </c:pt>
                <c:pt idx="2478">
                  <c:v>-1.42</c:v>
                </c:pt>
                <c:pt idx="2479">
                  <c:v>-1.42</c:v>
                </c:pt>
                <c:pt idx="2480">
                  <c:v>-1.42</c:v>
                </c:pt>
                <c:pt idx="2481">
                  <c:v>-1.42</c:v>
                </c:pt>
                <c:pt idx="2482">
                  <c:v>-1.42</c:v>
                </c:pt>
                <c:pt idx="2483">
                  <c:v>-1.595</c:v>
                </c:pt>
                <c:pt idx="2484">
                  <c:v>-1.595</c:v>
                </c:pt>
                <c:pt idx="2485">
                  <c:v>-1.595</c:v>
                </c:pt>
                <c:pt idx="2486">
                  <c:v>-1.595</c:v>
                </c:pt>
                <c:pt idx="2487">
                  <c:v>-3.12</c:v>
                </c:pt>
                <c:pt idx="2488">
                  <c:v>-3.12</c:v>
                </c:pt>
                <c:pt idx="2489">
                  <c:v>-3.12</c:v>
                </c:pt>
                <c:pt idx="2490">
                  <c:v>-3.12</c:v>
                </c:pt>
                <c:pt idx="2491">
                  <c:v>-3.12</c:v>
                </c:pt>
                <c:pt idx="2492">
                  <c:v>-3.12</c:v>
                </c:pt>
                <c:pt idx="2493">
                  <c:v>-3.12</c:v>
                </c:pt>
                <c:pt idx="2494">
                  <c:v>-3.12</c:v>
                </c:pt>
                <c:pt idx="2495">
                  <c:v>-3.12</c:v>
                </c:pt>
                <c:pt idx="2496">
                  <c:v>-3.12</c:v>
                </c:pt>
                <c:pt idx="2497">
                  <c:v>-3.12</c:v>
                </c:pt>
                <c:pt idx="2498">
                  <c:v>-3.12</c:v>
                </c:pt>
                <c:pt idx="2499">
                  <c:v>-3.12</c:v>
                </c:pt>
                <c:pt idx="2500">
                  <c:v>-3.12</c:v>
                </c:pt>
                <c:pt idx="2501">
                  <c:v>-3.12</c:v>
                </c:pt>
                <c:pt idx="2502">
                  <c:v>-3.12</c:v>
                </c:pt>
                <c:pt idx="2503">
                  <c:v>-3.12</c:v>
                </c:pt>
                <c:pt idx="2504">
                  <c:v>-3.12</c:v>
                </c:pt>
                <c:pt idx="2505">
                  <c:v>-3.12</c:v>
                </c:pt>
                <c:pt idx="2506">
                  <c:v>-3.12</c:v>
                </c:pt>
                <c:pt idx="2507">
                  <c:v>-3.12</c:v>
                </c:pt>
                <c:pt idx="2508">
                  <c:v>-3.12</c:v>
                </c:pt>
                <c:pt idx="2509">
                  <c:v>-3.12</c:v>
                </c:pt>
                <c:pt idx="2510">
                  <c:v>-3.12</c:v>
                </c:pt>
                <c:pt idx="2511">
                  <c:v>-3.12</c:v>
                </c:pt>
                <c:pt idx="2512">
                  <c:v>-3.12</c:v>
                </c:pt>
                <c:pt idx="2513">
                  <c:v>-3.12</c:v>
                </c:pt>
                <c:pt idx="2514">
                  <c:v>-3.12</c:v>
                </c:pt>
                <c:pt idx="2515">
                  <c:v>-3.12</c:v>
                </c:pt>
                <c:pt idx="2516">
                  <c:v>-3.12</c:v>
                </c:pt>
                <c:pt idx="2517">
                  <c:v>-3.12</c:v>
                </c:pt>
                <c:pt idx="2518">
                  <c:v>-3.12</c:v>
                </c:pt>
                <c:pt idx="2519">
                  <c:v>-3.12</c:v>
                </c:pt>
                <c:pt idx="2520">
                  <c:v>-3.12</c:v>
                </c:pt>
                <c:pt idx="2521">
                  <c:v>-3.12</c:v>
                </c:pt>
                <c:pt idx="2522">
                  <c:v>-3.12</c:v>
                </c:pt>
                <c:pt idx="2523">
                  <c:v>-3.12</c:v>
                </c:pt>
                <c:pt idx="2524">
                  <c:v>-3.12</c:v>
                </c:pt>
                <c:pt idx="2525">
                  <c:v>-3.12</c:v>
                </c:pt>
                <c:pt idx="2526">
                  <c:v>-3.12</c:v>
                </c:pt>
                <c:pt idx="2527">
                  <c:v>-3.12</c:v>
                </c:pt>
                <c:pt idx="2528">
                  <c:v>-3.12</c:v>
                </c:pt>
                <c:pt idx="2529">
                  <c:v>-3.12</c:v>
                </c:pt>
                <c:pt idx="2530">
                  <c:v>-3.12</c:v>
                </c:pt>
                <c:pt idx="2531">
                  <c:v>-3.12</c:v>
                </c:pt>
                <c:pt idx="2532">
                  <c:v>-3.12</c:v>
                </c:pt>
                <c:pt idx="2533">
                  <c:v>-3.12</c:v>
                </c:pt>
                <c:pt idx="2534">
                  <c:v>-3.12</c:v>
                </c:pt>
                <c:pt idx="2535">
                  <c:v>-3.12</c:v>
                </c:pt>
                <c:pt idx="2536">
                  <c:v>-3.12</c:v>
                </c:pt>
                <c:pt idx="2537">
                  <c:v>-3.12</c:v>
                </c:pt>
                <c:pt idx="2538">
                  <c:v>-3.12</c:v>
                </c:pt>
                <c:pt idx="2539">
                  <c:v>-3.12</c:v>
                </c:pt>
                <c:pt idx="2540">
                  <c:v>-3.12</c:v>
                </c:pt>
                <c:pt idx="2541">
                  <c:v>-3.12</c:v>
                </c:pt>
                <c:pt idx="2542">
                  <c:v>-2.4700000000000002</c:v>
                </c:pt>
                <c:pt idx="2543">
                  <c:v>-2.4700000000000002</c:v>
                </c:pt>
                <c:pt idx="2544">
                  <c:v>-0.27500000000000002</c:v>
                </c:pt>
                <c:pt idx="2545">
                  <c:v>1.0449999999999999</c:v>
                </c:pt>
                <c:pt idx="2546">
                  <c:v>1.61</c:v>
                </c:pt>
                <c:pt idx="2547">
                  <c:v>2.31</c:v>
                </c:pt>
                <c:pt idx="2548">
                  <c:v>2.31</c:v>
                </c:pt>
                <c:pt idx="2549">
                  <c:v>2.31</c:v>
                </c:pt>
                <c:pt idx="2550">
                  <c:v>2.31</c:v>
                </c:pt>
                <c:pt idx="2551">
                  <c:v>2.31</c:v>
                </c:pt>
                <c:pt idx="2552">
                  <c:v>2.31</c:v>
                </c:pt>
                <c:pt idx="2553">
                  <c:v>2.31</c:v>
                </c:pt>
                <c:pt idx="2554">
                  <c:v>3.3250000000000002</c:v>
                </c:pt>
                <c:pt idx="2555">
                  <c:v>3.3250000000000002</c:v>
                </c:pt>
                <c:pt idx="2556">
                  <c:v>4.3450000000000006</c:v>
                </c:pt>
                <c:pt idx="2557">
                  <c:v>4.7450000000000001</c:v>
                </c:pt>
                <c:pt idx="2558">
                  <c:v>4.7450000000000001</c:v>
                </c:pt>
                <c:pt idx="2559">
                  <c:v>4.7450000000000001</c:v>
                </c:pt>
                <c:pt idx="2560">
                  <c:v>4.7450000000000001</c:v>
                </c:pt>
                <c:pt idx="2561">
                  <c:v>4.7450000000000001</c:v>
                </c:pt>
                <c:pt idx="2562">
                  <c:v>4.7450000000000001</c:v>
                </c:pt>
                <c:pt idx="2563">
                  <c:v>4.7450000000000001</c:v>
                </c:pt>
                <c:pt idx="2564">
                  <c:v>4.7450000000000001</c:v>
                </c:pt>
                <c:pt idx="2565">
                  <c:v>4.7450000000000001</c:v>
                </c:pt>
                <c:pt idx="2566">
                  <c:v>4.7450000000000001</c:v>
                </c:pt>
                <c:pt idx="2567">
                  <c:v>4.7450000000000001</c:v>
                </c:pt>
                <c:pt idx="2568">
                  <c:v>4.7450000000000001</c:v>
                </c:pt>
                <c:pt idx="2569">
                  <c:v>4.7450000000000001</c:v>
                </c:pt>
                <c:pt idx="2570">
                  <c:v>4.7450000000000001</c:v>
                </c:pt>
                <c:pt idx="2571">
                  <c:v>10.82</c:v>
                </c:pt>
                <c:pt idx="2572">
                  <c:v>10.82</c:v>
                </c:pt>
                <c:pt idx="2573">
                  <c:v>10.82</c:v>
                </c:pt>
                <c:pt idx="2574">
                  <c:v>10.82</c:v>
                </c:pt>
                <c:pt idx="2575">
                  <c:v>10.82</c:v>
                </c:pt>
                <c:pt idx="2576">
                  <c:v>10.82</c:v>
                </c:pt>
                <c:pt idx="2577">
                  <c:v>10.82</c:v>
                </c:pt>
                <c:pt idx="2578">
                  <c:v>10.82</c:v>
                </c:pt>
                <c:pt idx="2579">
                  <c:v>10.82</c:v>
                </c:pt>
                <c:pt idx="2580">
                  <c:v>10.82</c:v>
                </c:pt>
                <c:pt idx="2581">
                  <c:v>10.82</c:v>
                </c:pt>
                <c:pt idx="2582">
                  <c:v>10.82</c:v>
                </c:pt>
                <c:pt idx="2583">
                  <c:v>10.82</c:v>
                </c:pt>
                <c:pt idx="2584">
                  <c:v>10.82</c:v>
                </c:pt>
                <c:pt idx="2585">
                  <c:v>10.82</c:v>
                </c:pt>
                <c:pt idx="2586">
                  <c:v>10.82</c:v>
                </c:pt>
                <c:pt idx="2587">
                  <c:v>10.82</c:v>
                </c:pt>
                <c:pt idx="2588">
                  <c:v>10.82</c:v>
                </c:pt>
                <c:pt idx="2589">
                  <c:v>10.82</c:v>
                </c:pt>
                <c:pt idx="2590">
                  <c:v>10.82</c:v>
                </c:pt>
                <c:pt idx="2591">
                  <c:v>10.82</c:v>
                </c:pt>
                <c:pt idx="2592">
                  <c:v>6.25</c:v>
                </c:pt>
                <c:pt idx="2593">
                  <c:v>6.25</c:v>
                </c:pt>
                <c:pt idx="2594">
                  <c:v>6.25</c:v>
                </c:pt>
                <c:pt idx="2595">
                  <c:v>6.25</c:v>
                </c:pt>
                <c:pt idx="2596">
                  <c:v>6.25</c:v>
                </c:pt>
                <c:pt idx="2597">
                  <c:v>6.25</c:v>
                </c:pt>
                <c:pt idx="2598">
                  <c:v>6.25</c:v>
                </c:pt>
                <c:pt idx="2599">
                  <c:v>6.25</c:v>
                </c:pt>
                <c:pt idx="2600">
                  <c:v>6.25</c:v>
                </c:pt>
                <c:pt idx="2601">
                  <c:v>6.25</c:v>
                </c:pt>
                <c:pt idx="2602">
                  <c:v>6.25</c:v>
                </c:pt>
                <c:pt idx="2603">
                  <c:v>6.25</c:v>
                </c:pt>
                <c:pt idx="2604">
                  <c:v>6.25</c:v>
                </c:pt>
                <c:pt idx="2605">
                  <c:v>6.25</c:v>
                </c:pt>
                <c:pt idx="2606">
                  <c:v>6.25</c:v>
                </c:pt>
                <c:pt idx="2607">
                  <c:v>5.9</c:v>
                </c:pt>
                <c:pt idx="2608">
                  <c:v>5.9</c:v>
                </c:pt>
                <c:pt idx="2609">
                  <c:v>5.9</c:v>
                </c:pt>
                <c:pt idx="2610">
                  <c:v>5.9</c:v>
                </c:pt>
                <c:pt idx="2611">
                  <c:v>5.9</c:v>
                </c:pt>
                <c:pt idx="2612">
                  <c:v>5.9</c:v>
                </c:pt>
                <c:pt idx="2613">
                  <c:v>5.9</c:v>
                </c:pt>
                <c:pt idx="2614">
                  <c:v>5.9</c:v>
                </c:pt>
                <c:pt idx="2615">
                  <c:v>1.8</c:v>
                </c:pt>
                <c:pt idx="2616">
                  <c:v>1.8</c:v>
                </c:pt>
                <c:pt idx="2617">
                  <c:v>1.8</c:v>
                </c:pt>
                <c:pt idx="2618">
                  <c:v>1.8</c:v>
                </c:pt>
                <c:pt idx="2619">
                  <c:v>1.8</c:v>
                </c:pt>
                <c:pt idx="2620">
                  <c:v>1.8</c:v>
                </c:pt>
                <c:pt idx="2621">
                  <c:v>1.8</c:v>
                </c:pt>
                <c:pt idx="2622">
                  <c:v>0.42499999999999999</c:v>
                </c:pt>
                <c:pt idx="2623">
                  <c:v>0.42499999999999999</c:v>
                </c:pt>
                <c:pt idx="2624">
                  <c:v>-1.73</c:v>
                </c:pt>
                <c:pt idx="2625">
                  <c:v>-3.9049999999999998</c:v>
                </c:pt>
                <c:pt idx="2626">
                  <c:v>-3.9049999999999998</c:v>
                </c:pt>
                <c:pt idx="2627">
                  <c:v>-3.9049999999999998</c:v>
                </c:pt>
                <c:pt idx="2628">
                  <c:v>-3.9049999999999998</c:v>
                </c:pt>
                <c:pt idx="2629">
                  <c:v>-3.9049999999999998</c:v>
                </c:pt>
                <c:pt idx="2630">
                  <c:v>-3.9049999999999998</c:v>
                </c:pt>
                <c:pt idx="2631">
                  <c:v>-3.9049999999999998</c:v>
                </c:pt>
                <c:pt idx="2632">
                  <c:v>-3.9049999999999998</c:v>
                </c:pt>
                <c:pt idx="2633">
                  <c:v>-3.9049999999999998</c:v>
                </c:pt>
                <c:pt idx="2634">
                  <c:v>-3.65</c:v>
                </c:pt>
                <c:pt idx="2635">
                  <c:v>-3.65</c:v>
                </c:pt>
                <c:pt idx="2636">
                  <c:v>-3.65</c:v>
                </c:pt>
                <c:pt idx="2637">
                  <c:v>-3.65</c:v>
                </c:pt>
                <c:pt idx="2638">
                  <c:v>-3.65</c:v>
                </c:pt>
                <c:pt idx="2639">
                  <c:v>-4.9399999999999995</c:v>
                </c:pt>
                <c:pt idx="2640">
                  <c:v>-4.9399999999999995</c:v>
                </c:pt>
                <c:pt idx="2641">
                  <c:v>-4.9399999999999995</c:v>
                </c:pt>
                <c:pt idx="2642">
                  <c:v>-4.9399999999999995</c:v>
                </c:pt>
                <c:pt idx="2643">
                  <c:v>-4.9399999999999995</c:v>
                </c:pt>
                <c:pt idx="2644">
                  <c:v>-4.9399999999999995</c:v>
                </c:pt>
                <c:pt idx="2645">
                  <c:v>-4.9399999999999995</c:v>
                </c:pt>
                <c:pt idx="2646">
                  <c:v>-4.9399999999999995</c:v>
                </c:pt>
                <c:pt idx="2647">
                  <c:v>-4.9399999999999995</c:v>
                </c:pt>
                <c:pt idx="2648">
                  <c:v>-4.9399999999999995</c:v>
                </c:pt>
                <c:pt idx="2649">
                  <c:v>-4.9399999999999995</c:v>
                </c:pt>
                <c:pt idx="2650">
                  <c:v>-4.9399999999999995</c:v>
                </c:pt>
                <c:pt idx="2651">
                  <c:v>-4.9399999999999995</c:v>
                </c:pt>
                <c:pt idx="2652">
                  <c:v>-4.9399999999999995</c:v>
                </c:pt>
                <c:pt idx="2653">
                  <c:v>-4.9399999999999995</c:v>
                </c:pt>
                <c:pt idx="2654">
                  <c:v>-4.9399999999999995</c:v>
                </c:pt>
                <c:pt idx="2655">
                  <c:v>-4.9399999999999995</c:v>
                </c:pt>
                <c:pt idx="2656">
                  <c:v>-4.9399999999999995</c:v>
                </c:pt>
                <c:pt idx="2657">
                  <c:v>-5.0148600349999999</c:v>
                </c:pt>
                <c:pt idx="2658">
                  <c:v>-5.0148600349999999</c:v>
                </c:pt>
                <c:pt idx="2659">
                  <c:v>-5.0148600349999999</c:v>
                </c:pt>
                <c:pt idx="2660">
                  <c:v>-5.0148600349999999</c:v>
                </c:pt>
                <c:pt idx="2661">
                  <c:v>-5.0148600349999999</c:v>
                </c:pt>
                <c:pt idx="2662">
                  <c:v>-5.0148600349999999</c:v>
                </c:pt>
                <c:pt idx="2663">
                  <c:v>-5.0148600349999999</c:v>
                </c:pt>
                <c:pt idx="2664">
                  <c:v>-5.0148600349999999</c:v>
                </c:pt>
                <c:pt idx="2665">
                  <c:v>-5.0148600349999999</c:v>
                </c:pt>
                <c:pt idx="2666">
                  <c:v>-5.0148600349999999</c:v>
                </c:pt>
                <c:pt idx="2667">
                  <c:v>-5.0148600349999999</c:v>
                </c:pt>
                <c:pt idx="2668">
                  <c:v>-5.0148600349999999</c:v>
                </c:pt>
                <c:pt idx="2669">
                  <c:v>-5.0148600349999999</c:v>
                </c:pt>
                <c:pt idx="2670">
                  <c:v>-5.0148600349999999</c:v>
                </c:pt>
                <c:pt idx="2671">
                  <c:v>-5.0148600349999999</c:v>
                </c:pt>
                <c:pt idx="2672">
                  <c:v>-3.3946554099999999</c:v>
                </c:pt>
                <c:pt idx="2673">
                  <c:v>-3.3946554099999999</c:v>
                </c:pt>
                <c:pt idx="2674">
                  <c:v>-3.3946554099999999</c:v>
                </c:pt>
                <c:pt idx="2675">
                  <c:v>-3.3946554099999999</c:v>
                </c:pt>
                <c:pt idx="2676">
                  <c:v>-3.3946554099999999</c:v>
                </c:pt>
                <c:pt idx="2677">
                  <c:v>-1.8748554099999999</c:v>
                </c:pt>
                <c:pt idx="2678">
                  <c:v>0.21148078999999997</c:v>
                </c:pt>
                <c:pt idx="2679">
                  <c:v>0.21148078999999997</c:v>
                </c:pt>
                <c:pt idx="2680">
                  <c:v>0.21148078999999997</c:v>
                </c:pt>
                <c:pt idx="2681">
                  <c:v>0.21148078999999997</c:v>
                </c:pt>
                <c:pt idx="2682">
                  <c:v>0.21148078999999997</c:v>
                </c:pt>
                <c:pt idx="2683">
                  <c:v>0.21148078999999997</c:v>
                </c:pt>
                <c:pt idx="2684">
                  <c:v>0.21148078999999997</c:v>
                </c:pt>
                <c:pt idx="2685">
                  <c:v>0.21148078999999997</c:v>
                </c:pt>
                <c:pt idx="2686">
                  <c:v>0.21148078999999997</c:v>
                </c:pt>
                <c:pt idx="2687">
                  <c:v>0.21148078999999997</c:v>
                </c:pt>
                <c:pt idx="2688">
                  <c:v>0.21148078999999997</c:v>
                </c:pt>
                <c:pt idx="2689">
                  <c:v>0.21148078999999997</c:v>
                </c:pt>
                <c:pt idx="2690">
                  <c:v>0.21148078999999997</c:v>
                </c:pt>
                <c:pt idx="2691">
                  <c:v>0.21148078999999997</c:v>
                </c:pt>
                <c:pt idx="2692">
                  <c:v>0.21148078999999997</c:v>
                </c:pt>
                <c:pt idx="2693">
                  <c:v>0.21148078999999997</c:v>
                </c:pt>
                <c:pt idx="2694">
                  <c:v>2.0544816400000001</c:v>
                </c:pt>
                <c:pt idx="2695">
                  <c:v>2.0544816400000001</c:v>
                </c:pt>
                <c:pt idx="2696">
                  <c:v>2.0544816400000001</c:v>
                </c:pt>
                <c:pt idx="2697">
                  <c:v>1.8495984400000005</c:v>
                </c:pt>
                <c:pt idx="2698">
                  <c:v>1.8495984400000005</c:v>
                </c:pt>
                <c:pt idx="2699">
                  <c:v>1.8495984400000005</c:v>
                </c:pt>
                <c:pt idx="2700">
                  <c:v>1.8495984400000005</c:v>
                </c:pt>
                <c:pt idx="2701">
                  <c:v>1.8495984400000005</c:v>
                </c:pt>
                <c:pt idx="2702">
                  <c:v>1.8495984400000005</c:v>
                </c:pt>
                <c:pt idx="2703">
                  <c:v>1.8495984400000005</c:v>
                </c:pt>
                <c:pt idx="2704">
                  <c:v>1.8495984400000005</c:v>
                </c:pt>
                <c:pt idx="2705">
                  <c:v>1.8495984400000005</c:v>
                </c:pt>
                <c:pt idx="2706">
                  <c:v>1.8495984400000005</c:v>
                </c:pt>
                <c:pt idx="2707">
                  <c:v>1.8495984400000005</c:v>
                </c:pt>
                <c:pt idx="2708">
                  <c:v>1.8495984400000005</c:v>
                </c:pt>
                <c:pt idx="2709">
                  <c:v>1.8495984400000005</c:v>
                </c:pt>
                <c:pt idx="2710">
                  <c:v>1.8495984400000005</c:v>
                </c:pt>
                <c:pt idx="2711">
                  <c:v>1.8495984400000005</c:v>
                </c:pt>
                <c:pt idx="2712">
                  <c:v>1.8495984400000005</c:v>
                </c:pt>
                <c:pt idx="2713">
                  <c:v>1.8495984400000005</c:v>
                </c:pt>
                <c:pt idx="2714">
                  <c:v>1.8495984400000005</c:v>
                </c:pt>
                <c:pt idx="2715">
                  <c:v>1.8495984400000005</c:v>
                </c:pt>
                <c:pt idx="2716">
                  <c:v>1.8495984400000005</c:v>
                </c:pt>
                <c:pt idx="2717">
                  <c:v>1.8495984400000005</c:v>
                </c:pt>
                <c:pt idx="2718">
                  <c:v>1.8495984400000005</c:v>
                </c:pt>
                <c:pt idx="2719">
                  <c:v>1.8545422400000007</c:v>
                </c:pt>
                <c:pt idx="2720">
                  <c:v>1.8545422400000007</c:v>
                </c:pt>
                <c:pt idx="2721">
                  <c:v>1.8545422400000007</c:v>
                </c:pt>
                <c:pt idx="2722">
                  <c:v>1.8545422400000007</c:v>
                </c:pt>
                <c:pt idx="2723">
                  <c:v>1.8545422400000007</c:v>
                </c:pt>
                <c:pt idx="2724">
                  <c:v>1.8545422400000007</c:v>
                </c:pt>
                <c:pt idx="2725">
                  <c:v>1.35256574</c:v>
                </c:pt>
                <c:pt idx="2726">
                  <c:v>1.35256574</c:v>
                </c:pt>
                <c:pt idx="2727">
                  <c:v>1.35256574</c:v>
                </c:pt>
                <c:pt idx="2728">
                  <c:v>3.8887400000000572E-3</c:v>
                </c:pt>
                <c:pt idx="2729">
                  <c:v>3.8887400000000572E-3</c:v>
                </c:pt>
                <c:pt idx="2730">
                  <c:v>3.8887400000000572E-3</c:v>
                </c:pt>
                <c:pt idx="2731">
                  <c:v>3.8887400000000572E-3</c:v>
                </c:pt>
                <c:pt idx="2732">
                  <c:v>3.8887400000000572E-3</c:v>
                </c:pt>
                <c:pt idx="2733">
                  <c:v>3.8887400000000572E-3</c:v>
                </c:pt>
                <c:pt idx="2734">
                  <c:v>3.8887400000000572E-3</c:v>
                </c:pt>
                <c:pt idx="2735">
                  <c:v>3.8887400000000572E-3</c:v>
                </c:pt>
                <c:pt idx="2736">
                  <c:v>3.8887400000000572E-3</c:v>
                </c:pt>
                <c:pt idx="2737">
                  <c:v>6.597589999999931E-3</c:v>
                </c:pt>
                <c:pt idx="2738">
                  <c:v>6.597589999999931E-3</c:v>
                </c:pt>
                <c:pt idx="2739">
                  <c:v>6.597589999999931E-3</c:v>
                </c:pt>
                <c:pt idx="2740">
                  <c:v>6.597589999999931E-3</c:v>
                </c:pt>
                <c:pt idx="2741">
                  <c:v>6.597589999999931E-3</c:v>
                </c:pt>
                <c:pt idx="2742">
                  <c:v>6.597589999999931E-3</c:v>
                </c:pt>
                <c:pt idx="2743">
                  <c:v>6.597589999999931E-3</c:v>
                </c:pt>
                <c:pt idx="2744">
                  <c:v>-0.99307241000000002</c:v>
                </c:pt>
                <c:pt idx="2745">
                  <c:v>-0.99307241000000002</c:v>
                </c:pt>
                <c:pt idx="2746">
                  <c:v>-0.99307241000000002</c:v>
                </c:pt>
                <c:pt idx="2747">
                  <c:v>-0.99307241000000002</c:v>
                </c:pt>
                <c:pt idx="2748">
                  <c:v>-0.99307241000000002</c:v>
                </c:pt>
                <c:pt idx="2749">
                  <c:v>-0.99307241000000002</c:v>
                </c:pt>
                <c:pt idx="2750">
                  <c:v>-0.99307241000000002</c:v>
                </c:pt>
                <c:pt idx="2751">
                  <c:v>-0.99307241000000002</c:v>
                </c:pt>
                <c:pt idx="2752">
                  <c:v>-0.99307241000000002</c:v>
                </c:pt>
                <c:pt idx="2753">
                  <c:v>-0.99307241000000002</c:v>
                </c:pt>
                <c:pt idx="2754">
                  <c:v>-0.99307241000000002</c:v>
                </c:pt>
                <c:pt idx="2755">
                  <c:v>-0.99307241000000002</c:v>
                </c:pt>
                <c:pt idx="2756">
                  <c:v>1.9935899999999895E-3</c:v>
                </c:pt>
                <c:pt idx="2757">
                  <c:v>1.9935899999999895E-3</c:v>
                </c:pt>
                <c:pt idx="2758">
                  <c:v>1.9935899999999895E-3</c:v>
                </c:pt>
                <c:pt idx="2759">
                  <c:v>1.9935899999999895E-3</c:v>
                </c:pt>
                <c:pt idx="2760">
                  <c:v>1.9935899999999895E-3</c:v>
                </c:pt>
                <c:pt idx="2761">
                  <c:v>1.9935899999999895E-3</c:v>
                </c:pt>
                <c:pt idx="2762">
                  <c:v>1.9935899999999895E-3</c:v>
                </c:pt>
                <c:pt idx="2763">
                  <c:v>1.9935899999999895E-3</c:v>
                </c:pt>
                <c:pt idx="2764">
                  <c:v>1.9935899999999895E-3</c:v>
                </c:pt>
                <c:pt idx="2765">
                  <c:v>1.9935899999999895E-3</c:v>
                </c:pt>
                <c:pt idx="2766">
                  <c:v>1.9935899999999895E-3</c:v>
                </c:pt>
                <c:pt idx="2767">
                  <c:v>1.9935899999999895E-3</c:v>
                </c:pt>
                <c:pt idx="2768">
                  <c:v>1.9935899999999895E-3</c:v>
                </c:pt>
                <c:pt idx="2769">
                  <c:v>1.9935899999999895E-3</c:v>
                </c:pt>
                <c:pt idx="2770">
                  <c:v>1.9935899999999895E-3</c:v>
                </c:pt>
                <c:pt idx="2771">
                  <c:v>1.9935899999999895E-3</c:v>
                </c:pt>
                <c:pt idx="2772">
                  <c:v>1.9935899999999895E-3</c:v>
                </c:pt>
                <c:pt idx="2773">
                  <c:v>1.9935899999999895E-3</c:v>
                </c:pt>
                <c:pt idx="2774">
                  <c:v>1.9935899999999895E-3</c:v>
                </c:pt>
                <c:pt idx="2775">
                  <c:v>1.9935899999999895E-3</c:v>
                </c:pt>
                <c:pt idx="2776">
                  <c:v>1.9935899999999895E-3</c:v>
                </c:pt>
                <c:pt idx="2777">
                  <c:v>1.9935899999999895E-3</c:v>
                </c:pt>
                <c:pt idx="2778">
                  <c:v>1.9935899999999895E-3</c:v>
                </c:pt>
                <c:pt idx="2779">
                  <c:v>1.9935899999999895E-3</c:v>
                </c:pt>
                <c:pt idx="2780">
                  <c:v>1.9935899999999895E-3</c:v>
                </c:pt>
                <c:pt idx="2781">
                  <c:v>1.9935899999999895E-3</c:v>
                </c:pt>
                <c:pt idx="2782">
                  <c:v>1.9935899999999895E-3</c:v>
                </c:pt>
                <c:pt idx="2783">
                  <c:v>1.9935899999999895E-3</c:v>
                </c:pt>
                <c:pt idx="2784">
                  <c:v>1.9935899999999895E-3</c:v>
                </c:pt>
                <c:pt idx="2785">
                  <c:v>1.9935899999999895E-3</c:v>
                </c:pt>
                <c:pt idx="2786">
                  <c:v>1.9935899999999895E-3</c:v>
                </c:pt>
                <c:pt idx="2787">
                  <c:v>1.9935899999999895E-3</c:v>
                </c:pt>
                <c:pt idx="2788">
                  <c:v>1.9935899999999895E-3</c:v>
                </c:pt>
                <c:pt idx="2789">
                  <c:v>1.9935899999999895E-3</c:v>
                </c:pt>
                <c:pt idx="2790">
                  <c:v>1.9935899999999895E-3</c:v>
                </c:pt>
                <c:pt idx="2791">
                  <c:v>1.9935899999999895E-3</c:v>
                </c:pt>
                <c:pt idx="2792">
                  <c:v>1.9935899999999895E-3</c:v>
                </c:pt>
                <c:pt idx="2793">
                  <c:v>1.9935899999999895E-3</c:v>
                </c:pt>
                <c:pt idx="2794">
                  <c:v>1.9935899999999895E-3</c:v>
                </c:pt>
                <c:pt idx="2795">
                  <c:v>1.9935899999999895E-3</c:v>
                </c:pt>
                <c:pt idx="2796">
                  <c:v>1.9935899999999895E-3</c:v>
                </c:pt>
                <c:pt idx="2797">
                  <c:v>1.9935899999999895E-3</c:v>
                </c:pt>
                <c:pt idx="2798">
                  <c:v>1.9935899999999895E-3</c:v>
                </c:pt>
                <c:pt idx="2799">
                  <c:v>1.9935899999999895E-3</c:v>
                </c:pt>
                <c:pt idx="2800">
                  <c:v>0.87871911000000003</c:v>
                </c:pt>
                <c:pt idx="2801">
                  <c:v>0.87871911000000003</c:v>
                </c:pt>
                <c:pt idx="2802">
                  <c:v>0.88</c:v>
                </c:pt>
                <c:pt idx="2803">
                  <c:v>2.1549999999999998</c:v>
                </c:pt>
                <c:pt idx="2804">
                  <c:v>2.2549999999999999</c:v>
                </c:pt>
                <c:pt idx="2805">
                  <c:v>2.2549999999999999</c:v>
                </c:pt>
                <c:pt idx="2806">
                  <c:v>4.38</c:v>
                </c:pt>
                <c:pt idx="2807">
                  <c:v>6.63</c:v>
                </c:pt>
                <c:pt idx="2808">
                  <c:v>6.63</c:v>
                </c:pt>
                <c:pt idx="2809">
                  <c:v>6.63</c:v>
                </c:pt>
                <c:pt idx="2810">
                  <c:v>6.63</c:v>
                </c:pt>
                <c:pt idx="2811">
                  <c:v>8.5850000000000009</c:v>
                </c:pt>
                <c:pt idx="2812">
                  <c:v>13.095000000000001</c:v>
                </c:pt>
                <c:pt idx="2813">
                  <c:v>13.095000000000001</c:v>
                </c:pt>
                <c:pt idx="2814">
                  <c:v>16.094999999999999</c:v>
                </c:pt>
                <c:pt idx="2815">
                  <c:v>17.96</c:v>
                </c:pt>
                <c:pt idx="2816">
                  <c:v>17.96</c:v>
                </c:pt>
                <c:pt idx="2817">
                  <c:v>17.96</c:v>
                </c:pt>
                <c:pt idx="2818">
                  <c:v>17.96</c:v>
                </c:pt>
                <c:pt idx="2819">
                  <c:v>17.96</c:v>
                </c:pt>
                <c:pt idx="2820">
                  <c:v>21.905000000000001</c:v>
                </c:pt>
                <c:pt idx="2821">
                  <c:v>21.905000000000001</c:v>
                </c:pt>
                <c:pt idx="2822">
                  <c:v>21.905000000000001</c:v>
                </c:pt>
                <c:pt idx="2823">
                  <c:v>21.905000000000001</c:v>
                </c:pt>
                <c:pt idx="2824">
                  <c:v>23.175000000000001</c:v>
                </c:pt>
                <c:pt idx="2825">
                  <c:v>25.12</c:v>
                </c:pt>
                <c:pt idx="2826">
                  <c:v>25.12</c:v>
                </c:pt>
                <c:pt idx="2827">
                  <c:v>25.12</c:v>
                </c:pt>
                <c:pt idx="2828">
                  <c:v>26.605</c:v>
                </c:pt>
                <c:pt idx="2829">
                  <c:v>26.605</c:v>
                </c:pt>
                <c:pt idx="2830">
                  <c:v>26.605</c:v>
                </c:pt>
                <c:pt idx="2831">
                  <c:v>26.605</c:v>
                </c:pt>
                <c:pt idx="2832">
                  <c:v>26.605</c:v>
                </c:pt>
                <c:pt idx="2833">
                  <c:v>26.605</c:v>
                </c:pt>
                <c:pt idx="2834">
                  <c:v>26.605</c:v>
                </c:pt>
                <c:pt idx="2835">
                  <c:v>26.605</c:v>
                </c:pt>
                <c:pt idx="2836">
                  <c:v>26.605</c:v>
                </c:pt>
                <c:pt idx="2837">
                  <c:v>26.605</c:v>
                </c:pt>
                <c:pt idx="2838">
                  <c:v>26.605</c:v>
                </c:pt>
                <c:pt idx="2839">
                  <c:v>26.605</c:v>
                </c:pt>
                <c:pt idx="2840">
                  <c:v>26.605</c:v>
                </c:pt>
                <c:pt idx="2841">
                  <c:v>26.605</c:v>
                </c:pt>
                <c:pt idx="2842">
                  <c:v>26.605</c:v>
                </c:pt>
                <c:pt idx="2843">
                  <c:v>29.155000000000001</c:v>
                </c:pt>
                <c:pt idx="2844">
                  <c:v>29.155000000000001</c:v>
                </c:pt>
                <c:pt idx="2845">
                  <c:v>30.91</c:v>
                </c:pt>
                <c:pt idx="2846">
                  <c:v>30.91</c:v>
                </c:pt>
                <c:pt idx="2847">
                  <c:v>30.91</c:v>
                </c:pt>
                <c:pt idx="2848">
                  <c:v>30.91</c:v>
                </c:pt>
                <c:pt idx="2849">
                  <c:v>31.545000000000002</c:v>
                </c:pt>
                <c:pt idx="2850">
                  <c:v>32.545000000000002</c:v>
                </c:pt>
                <c:pt idx="2851">
                  <c:v>32.545000000000002</c:v>
                </c:pt>
                <c:pt idx="2852">
                  <c:v>32.545000000000002</c:v>
                </c:pt>
                <c:pt idx="2853">
                  <c:v>32.545000000000002</c:v>
                </c:pt>
                <c:pt idx="2854">
                  <c:v>32.545000000000002</c:v>
                </c:pt>
                <c:pt idx="2855">
                  <c:v>35.625</c:v>
                </c:pt>
                <c:pt idx="2856">
                  <c:v>38.252499999999998</c:v>
                </c:pt>
                <c:pt idx="2857">
                  <c:v>39.252499999999998</c:v>
                </c:pt>
                <c:pt idx="2858">
                  <c:v>41.032499999999999</c:v>
                </c:pt>
                <c:pt idx="2859">
                  <c:v>41.032499999999999</c:v>
                </c:pt>
                <c:pt idx="2860">
                  <c:v>41.032499999999999</c:v>
                </c:pt>
                <c:pt idx="2861">
                  <c:v>41.532499999999999</c:v>
                </c:pt>
                <c:pt idx="2862">
                  <c:v>42.032499999999999</c:v>
                </c:pt>
                <c:pt idx="2863">
                  <c:v>42.532499999999999</c:v>
                </c:pt>
                <c:pt idx="2864">
                  <c:v>43.032499999999999</c:v>
                </c:pt>
                <c:pt idx="2865">
                  <c:v>44.4925</c:v>
                </c:pt>
                <c:pt idx="2866">
                  <c:v>45.9925</c:v>
                </c:pt>
                <c:pt idx="2867">
                  <c:v>46.4925</c:v>
                </c:pt>
                <c:pt idx="2868">
                  <c:v>46.9925</c:v>
                </c:pt>
                <c:pt idx="2869">
                  <c:v>47.4925</c:v>
                </c:pt>
                <c:pt idx="2870">
                  <c:v>47.4925</c:v>
                </c:pt>
                <c:pt idx="2871">
                  <c:v>47.9925</c:v>
                </c:pt>
                <c:pt idx="2872">
                  <c:v>48.4925</c:v>
                </c:pt>
                <c:pt idx="2873">
                  <c:v>48.9925</c:v>
                </c:pt>
                <c:pt idx="2874">
                  <c:v>49.4925</c:v>
                </c:pt>
                <c:pt idx="2875">
                  <c:v>49.4925</c:v>
                </c:pt>
                <c:pt idx="2876">
                  <c:v>49.9925</c:v>
                </c:pt>
                <c:pt idx="2877">
                  <c:v>50.4925</c:v>
                </c:pt>
                <c:pt idx="2878">
                  <c:v>50.9925</c:v>
                </c:pt>
                <c:pt idx="2879">
                  <c:v>51.4925</c:v>
                </c:pt>
                <c:pt idx="2880">
                  <c:v>51.4925</c:v>
                </c:pt>
                <c:pt idx="2881">
                  <c:v>51.9925</c:v>
                </c:pt>
                <c:pt idx="2882">
                  <c:v>52.4925</c:v>
                </c:pt>
                <c:pt idx="2883">
                  <c:v>52.975000000000001</c:v>
                </c:pt>
                <c:pt idx="2884">
                  <c:v>53.475000000000001</c:v>
                </c:pt>
                <c:pt idx="2885">
                  <c:v>53.475000000000001</c:v>
                </c:pt>
                <c:pt idx="2886">
                  <c:v>53.975000000000001</c:v>
                </c:pt>
                <c:pt idx="2887">
                  <c:v>54.475000000000001</c:v>
                </c:pt>
                <c:pt idx="2888">
                  <c:v>54.975000000000001</c:v>
                </c:pt>
                <c:pt idx="2889">
                  <c:v>55.475000000000001</c:v>
                </c:pt>
                <c:pt idx="2890">
                  <c:v>55.475000000000001</c:v>
                </c:pt>
                <c:pt idx="2891">
                  <c:v>55.975000000000001</c:v>
                </c:pt>
                <c:pt idx="2892">
                  <c:v>56.475000000000001</c:v>
                </c:pt>
                <c:pt idx="2893">
                  <c:v>56.975000000000001</c:v>
                </c:pt>
                <c:pt idx="2894">
                  <c:v>57.475000000000001</c:v>
                </c:pt>
                <c:pt idx="2895">
                  <c:v>57.475000000000001</c:v>
                </c:pt>
                <c:pt idx="2896">
                  <c:v>57.975000000000001</c:v>
                </c:pt>
                <c:pt idx="2897">
                  <c:v>58.475000000000001</c:v>
                </c:pt>
                <c:pt idx="2898">
                  <c:v>58.975000000000001</c:v>
                </c:pt>
                <c:pt idx="2899">
                  <c:v>59.475000000000001</c:v>
                </c:pt>
                <c:pt idx="2900">
                  <c:v>59.475000000000001</c:v>
                </c:pt>
                <c:pt idx="2901">
                  <c:v>59.975000000000001</c:v>
                </c:pt>
                <c:pt idx="2902">
                  <c:v>60.475000000000001</c:v>
                </c:pt>
                <c:pt idx="2903">
                  <c:v>60.975000000000001</c:v>
                </c:pt>
                <c:pt idx="2904">
                  <c:v>61.475000000000001</c:v>
                </c:pt>
                <c:pt idx="2905">
                  <c:v>61.475000000000001</c:v>
                </c:pt>
                <c:pt idx="2906">
                  <c:v>61.975000000000001</c:v>
                </c:pt>
                <c:pt idx="2907">
                  <c:v>62.475000000000001</c:v>
                </c:pt>
                <c:pt idx="2908">
                  <c:v>62.975000000000001</c:v>
                </c:pt>
                <c:pt idx="2909">
                  <c:v>60.604999999999997</c:v>
                </c:pt>
                <c:pt idx="2910">
                  <c:v>60.604999999999997</c:v>
                </c:pt>
                <c:pt idx="2911">
                  <c:v>61.104999999999997</c:v>
                </c:pt>
                <c:pt idx="2912">
                  <c:v>61.604999999999997</c:v>
                </c:pt>
                <c:pt idx="2913">
                  <c:v>62.104999999999997</c:v>
                </c:pt>
                <c:pt idx="2914">
                  <c:v>62.604999999999997</c:v>
                </c:pt>
                <c:pt idx="2915">
                  <c:v>62.604999999999997</c:v>
                </c:pt>
                <c:pt idx="2916">
                  <c:v>63.104999999999997</c:v>
                </c:pt>
                <c:pt idx="2917">
                  <c:v>63.604999999999997</c:v>
                </c:pt>
                <c:pt idx="2918">
                  <c:v>64.105000000000004</c:v>
                </c:pt>
                <c:pt idx="2919">
                  <c:v>64.605000000000004</c:v>
                </c:pt>
                <c:pt idx="2920">
                  <c:v>65.105000000000004</c:v>
                </c:pt>
                <c:pt idx="2921">
                  <c:v>65.105000000000004</c:v>
                </c:pt>
                <c:pt idx="2922">
                  <c:v>65.105000000000004</c:v>
                </c:pt>
                <c:pt idx="2923">
                  <c:v>66.105000000000004</c:v>
                </c:pt>
                <c:pt idx="2924">
                  <c:v>66.105000000000004</c:v>
                </c:pt>
                <c:pt idx="2925">
                  <c:v>66.605000000000004</c:v>
                </c:pt>
                <c:pt idx="2926">
                  <c:v>67.105000000000004</c:v>
                </c:pt>
                <c:pt idx="2927">
                  <c:v>67.605000000000004</c:v>
                </c:pt>
                <c:pt idx="2928">
                  <c:v>68.105000000000004</c:v>
                </c:pt>
                <c:pt idx="2929">
                  <c:v>68.105000000000004</c:v>
                </c:pt>
                <c:pt idx="2930">
                  <c:v>68.605000000000004</c:v>
                </c:pt>
                <c:pt idx="2931">
                  <c:v>69.105000000000004</c:v>
                </c:pt>
                <c:pt idx="2932">
                  <c:v>69.605000000000004</c:v>
                </c:pt>
                <c:pt idx="2933">
                  <c:v>70.105000000000004</c:v>
                </c:pt>
                <c:pt idx="2934">
                  <c:v>70.105000000000004</c:v>
                </c:pt>
                <c:pt idx="2935">
                  <c:v>70.605000000000004</c:v>
                </c:pt>
                <c:pt idx="2936">
                  <c:v>71.105000000000004</c:v>
                </c:pt>
                <c:pt idx="2937">
                  <c:v>71.605000000000004</c:v>
                </c:pt>
                <c:pt idx="2938">
                  <c:v>72.105000000000004</c:v>
                </c:pt>
                <c:pt idx="2939">
                  <c:v>72.105000000000004</c:v>
                </c:pt>
                <c:pt idx="2940">
                  <c:v>72.605000000000004</c:v>
                </c:pt>
                <c:pt idx="2941">
                  <c:v>73.105000000000004</c:v>
                </c:pt>
                <c:pt idx="2942">
                  <c:v>73.605000000000004</c:v>
                </c:pt>
                <c:pt idx="2943">
                  <c:v>74.105000000000004</c:v>
                </c:pt>
                <c:pt idx="2944">
                  <c:v>74.105000000000004</c:v>
                </c:pt>
                <c:pt idx="2945">
                  <c:v>74.105000000000004</c:v>
                </c:pt>
                <c:pt idx="2946">
                  <c:v>74.105000000000004</c:v>
                </c:pt>
                <c:pt idx="2947">
                  <c:v>74.605000000000004</c:v>
                </c:pt>
                <c:pt idx="2948">
                  <c:v>75.105000000000004</c:v>
                </c:pt>
                <c:pt idx="2949">
                  <c:v>75.105000000000004</c:v>
                </c:pt>
                <c:pt idx="2950">
                  <c:v>75.105000000000004</c:v>
                </c:pt>
                <c:pt idx="2951">
                  <c:v>75.105000000000004</c:v>
                </c:pt>
                <c:pt idx="2952">
                  <c:v>75.105000000000004</c:v>
                </c:pt>
                <c:pt idx="2953">
                  <c:v>75.105000000000004</c:v>
                </c:pt>
                <c:pt idx="2954">
                  <c:v>75.605000000000004</c:v>
                </c:pt>
                <c:pt idx="2955">
                  <c:v>75.805000000000007</c:v>
                </c:pt>
                <c:pt idx="2956">
                  <c:v>75.805000000000007</c:v>
                </c:pt>
                <c:pt idx="2957">
                  <c:v>75.805000000000007</c:v>
                </c:pt>
                <c:pt idx="2958">
                  <c:v>76.004999999999995</c:v>
                </c:pt>
                <c:pt idx="2959">
                  <c:v>76.204999999999998</c:v>
                </c:pt>
                <c:pt idx="2960">
                  <c:v>76.405000000000001</c:v>
                </c:pt>
                <c:pt idx="2961">
                  <c:v>76.605000000000004</c:v>
                </c:pt>
                <c:pt idx="2962">
                  <c:v>76.805000000000007</c:v>
                </c:pt>
                <c:pt idx="2963">
                  <c:v>77.004999999999995</c:v>
                </c:pt>
                <c:pt idx="2964">
                  <c:v>77.204999999999998</c:v>
                </c:pt>
                <c:pt idx="2965">
                  <c:v>77.405000000000001</c:v>
                </c:pt>
                <c:pt idx="2966">
                  <c:v>77.605000000000004</c:v>
                </c:pt>
                <c:pt idx="2967">
                  <c:v>77.805000000000007</c:v>
                </c:pt>
                <c:pt idx="2968">
                  <c:v>78.004999999999995</c:v>
                </c:pt>
                <c:pt idx="2969">
                  <c:v>78.204999999999998</c:v>
                </c:pt>
                <c:pt idx="2970">
                  <c:v>78.405000000000001</c:v>
                </c:pt>
                <c:pt idx="2971">
                  <c:v>78.605000000000004</c:v>
                </c:pt>
                <c:pt idx="2972">
                  <c:v>78.805000000000007</c:v>
                </c:pt>
                <c:pt idx="2973">
                  <c:v>79.004999999999995</c:v>
                </c:pt>
                <c:pt idx="2974">
                  <c:v>79.204999999999998</c:v>
                </c:pt>
                <c:pt idx="2975">
                  <c:v>79.405000000000001</c:v>
                </c:pt>
                <c:pt idx="2976">
                  <c:v>79.605000000000004</c:v>
                </c:pt>
                <c:pt idx="2977">
                  <c:v>79.805000000000007</c:v>
                </c:pt>
                <c:pt idx="2978">
                  <c:v>79.805000000000007</c:v>
                </c:pt>
                <c:pt idx="2979">
                  <c:v>79.805000000000007</c:v>
                </c:pt>
                <c:pt idx="2980">
                  <c:v>80.004999999999995</c:v>
                </c:pt>
                <c:pt idx="2981">
                  <c:v>80.204999999999998</c:v>
                </c:pt>
                <c:pt idx="2982">
                  <c:v>80.405000000000001</c:v>
                </c:pt>
                <c:pt idx="2983">
                  <c:v>80.605000000000004</c:v>
                </c:pt>
                <c:pt idx="2984">
                  <c:v>80.805000000000007</c:v>
                </c:pt>
                <c:pt idx="2985">
                  <c:v>81.004999999999995</c:v>
                </c:pt>
                <c:pt idx="2986">
                  <c:v>81.094999999999999</c:v>
                </c:pt>
                <c:pt idx="2987">
                  <c:v>81.295000000000002</c:v>
                </c:pt>
                <c:pt idx="2988">
                  <c:v>81.605000000000004</c:v>
                </c:pt>
                <c:pt idx="2989">
                  <c:v>78.117500000000007</c:v>
                </c:pt>
                <c:pt idx="2990">
                  <c:v>78.117500000000007</c:v>
                </c:pt>
                <c:pt idx="2991">
                  <c:v>78.117500000000007</c:v>
                </c:pt>
                <c:pt idx="2992">
                  <c:v>82.004999999999995</c:v>
                </c:pt>
                <c:pt idx="2993">
                  <c:v>82.204999999999998</c:v>
                </c:pt>
                <c:pt idx="2994">
                  <c:v>82.405000000000001</c:v>
                </c:pt>
                <c:pt idx="2995">
                  <c:v>82.605000000000004</c:v>
                </c:pt>
                <c:pt idx="2996">
                  <c:v>82.805000000000007</c:v>
                </c:pt>
                <c:pt idx="2997">
                  <c:v>82.805000000000007</c:v>
                </c:pt>
                <c:pt idx="2998">
                  <c:v>82.805000000000007</c:v>
                </c:pt>
                <c:pt idx="2999">
                  <c:v>83.004999999999995</c:v>
                </c:pt>
                <c:pt idx="3000">
                  <c:v>83.204999999999998</c:v>
                </c:pt>
                <c:pt idx="3001">
                  <c:v>83.405000000000001</c:v>
                </c:pt>
                <c:pt idx="3002">
                  <c:v>83.605000000000004</c:v>
                </c:pt>
                <c:pt idx="3003">
                  <c:v>83.805000000000007</c:v>
                </c:pt>
                <c:pt idx="3004">
                  <c:v>83.805000000000007</c:v>
                </c:pt>
                <c:pt idx="3005">
                  <c:v>83.805000000000007</c:v>
                </c:pt>
                <c:pt idx="3006">
                  <c:v>83.805000000000007</c:v>
                </c:pt>
                <c:pt idx="3007">
                  <c:v>83.805000000000007</c:v>
                </c:pt>
                <c:pt idx="3008">
                  <c:v>84.004999999999995</c:v>
                </c:pt>
                <c:pt idx="3009">
                  <c:v>84.004999999999995</c:v>
                </c:pt>
                <c:pt idx="3010">
                  <c:v>84.204999999999998</c:v>
                </c:pt>
                <c:pt idx="3011">
                  <c:v>84.204999999999998</c:v>
                </c:pt>
                <c:pt idx="3012">
                  <c:v>84.204999999999998</c:v>
                </c:pt>
                <c:pt idx="3013">
                  <c:v>84.405000000000001</c:v>
                </c:pt>
                <c:pt idx="3014">
                  <c:v>84.605000000000004</c:v>
                </c:pt>
                <c:pt idx="3015">
                  <c:v>84.805000000000007</c:v>
                </c:pt>
                <c:pt idx="3016">
                  <c:v>85.004999999999995</c:v>
                </c:pt>
                <c:pt idx="3017">
                  <c:v>84.426299999999998</c:v>
                </c:pt>
                <c:pt idx="3018">
                  <c:v>84.426299999999998</c:v>
                </c:pt>
                <c:pt idx="3019">
                  <c:v>84.426299999999998</c:v>
                </c:pt>
                <c:pt idx="3020">
                  <c:v>84.626300000000001</c:v>
                </c:pt>
                <c:pt idx="3021">
                  <c:v>84.826300000000003</c:v>
                </c:pt>
                <c:pt idx="3022">
                  <c:v>85.014399999999995</c:v>
                </c:pt>
                <c:pt idx="3023">
                  <c:v>85.205200000000005</c:v>
                </c:pt>
                <c:pt idx="3024">
                  <c:v>85.395949999999999</c:v>
                </c:pt>
                <c:pt idx="3025">
                  <c:v>85.395949999999999</c:v>
                </c:pt>
                <c:pt idx="3026">
                  <c:v>85.395949999999999</c:v>
                </c:pt>
                <c:pt idx="3027">
                  <c:v>85.586950000000002</c:v>
                </c:pt>
                <c:pt idx="3028">
                  <c:v>85.777950000000004</c:v>
                </c:pt>
                <c:pt idx="3029">
                  <c:v>85.968950000000007</c:v>
                </c:pt>
                <c:pt idx="3030">
                  <c:v>86.161950000000004</c:v>
                </c:pt>
                <c:pt idx="3031">
                  <c:v>86.354699999999994</c:v>
                </c:pt>
                <c:pt idx="3032">
                  <c:v>86.354699999999994</c:v>
                </c:pt>
                <c:pt idx="3033">
                  <c:v>86.354699999999994</c:v>
                </c:pt>
                <c:pt idx="3034">
                  <c:v>86.554699999999997</c:v>
                </c:pt>
                <c:pt idx="3035">
                  <c:v>84.090299999999999</c:v>
                </c:pt>
                <c:pt idx="3036">
                  <c:v>84.284800000000004</c:v>
                </c:pt>
                <c:pt idx="3037">
                  <c:v>84.484800000000007</c:v>
                </c:pt>
                <c:pt idx="3038">
                  <c:v>84.684799999999996</c:v>
                </c:pt>
                <c:pt idx="3039">
                  <c:v>84.684799999999996</c:v>
                </c:pt>
                <c:pt idx="3040">
                  <c:v>84.684799999999996</c:v>
                </c:pt>
                <c:pt idx="3041">
                  <c:v>84.884799999999998</c:v>
                </c:pt>
                <c:pt idx="3042">
                  <c:v>85.084800000000001</c:v>
                </c:pt>
                <c:pt idx="3043">
                  <c:v>86.157499999999999</c:v>
                </c:pt>
                <c:pt idx="3044">
                  <c:v>86.357500000000002</c:v>
                </c:pt>
                <c:pt idx="3045">
                  <c:v>86.557500000000005</c:v>
                </c:pt>
                <c:pt idx="3046">
                  <c:v>86.557500000000005</c:v>
                </c:pt>
                <c:pt idx="3047">
                  <c:v>86.557500000000005</c:v>
                </c:pt>
                <c:pt idx="3048">
                  <c:v>86.757499999999993</c:v>
                </c:pt>
                <c:pt idx="3049">
                  <c:v>86.957499999999996</c:v>
                </c:pt>
                <c:pt idx="3050">
                  <c:v>87.157499999999999</c:v>
                </c:pt>
                <c:pt idx="3051">
                  <c:v>87.357500000000002</c:v>
                </c:pt>
                <c:pt idx="3052">
                  <c:v>87.357500000000002</c:v>
                </c:pt>
                <c:pt idx="3053">
                  <c:v>87.357500000000002</c:v>
                </c:pt>
                <c:pt idx="3054">
                  <c:v>87.357500000000002</c:v>
                </c:pt>
                <c:pt idx="3055">
                  <c:v>87.357500000000002</c:v>
                </c:pt>
                <c:pt idx="3056">
                  <c:v>87.557500000000005</c:v>
                </c:pt>
                <c:pt idx="3057">
                  <c:v>87.757499999999993</c:v>
                </c:pt>
                <c:pt idx="3058">
                  <c:v>87.957499999999996</c:v>
                </c:pt>
                <c:pt idx="3059">
                  <c:v>88.157499999999999</c:v>
                </c:pt>
                <c:pt idx="3060">
                  <c:v>88.157499999999999</c:v>
                </c:pt>
                <c:pt idx="3061">
                  <c:v>88.157499999999999</c:v>
                </c:pt>
                <c:pt idx="3062">
                  <c:v>88.357500000000002</c:v>
                </c:pt>
                <c:pt idx="3063">
                  <c:v>88.557500000000005</c:v>
                </c:pt>
                <c:pt idx="3064">
                  <c:v>88.757499999999993</c:v>
                </c:pt>
                <c:pt idx="3065">
                  <c:v>88.757499999999993</c:v>
                </c:pt>
                <c:pt idx="3066">
                  <c:v>86.724999999999994</c:v>
                </c:pt>
                <c:pt idx="3067">
                  <c:v>86.724999999999994</c:v>
                </c:pt>
                <c:pt idx="3068">
                  <c:v>86.724999999999994</c:v>
                </c:pt>
                <c:pt idx="3069">
                  <c:v>86.924999999999997</c:v>
                </c:pt>
                <c:pt idx="3070">
                  <c:v>87.125</c:v>
                </c:pt>
                <c:pt idx="3071">
                  <c:v>87.325000000000003</c:v>
                </c:pt>
                <c:pt idx="3072">
                  <c:v>87.525000000000006</c:v>
                </c:pt>
                <c:pt idx="3073">
                  <c:v>87.724999999999994</c:v>
                </c:pt>
                <c:pt idx="3074">
                  <c:v>87.724999999999994</c:v>
                </c:pt>
                <c:pt idx="3075">
                  <c:v>87.724999999999994</c:v>
                </c:pt>
                <c:pt idx="3076">
                  <c:v>87.924999999999997</c:v>
                </c:pt>
                <c:pt idx="3077">
                  <c:v>88.125</c:v>
                </c:pt>
                <c:pt idx="3078">
                  <c:v>88.325000000000003</c:v>
                </c:pt>
                <c:pt idx="3079">
                  <c:v>88.525000000000006</c:v>
                </c:pt>
                <c:pt idx="3080">
                  <c:v>88.724999999999994</c:v>
                </c:pt>
                <c:pt idx="3081">
                  <c:v>88.724999999999994</c:v>
                </c:pt>
                <c:pt idx="3082">
                  <c:v>88.724999999999994</c:v>
                </c:pt>
                <c:pt idx="3083">
                  <c:v>88.924999999999997</c:v>
                </c:pt>
                <c:pt idx="3084">
                  <c:v>89.125</c:v>
                </c:pt>
                <c:pt idx="3085">
                  <c:v>89.325000000000003</c:v>
                </c:pt>
                <c:pt idx="3086">
                  <c:v>89.525000000000006</c:v>
                </c:pt>
                <c:pt idx="3087">
                  <c:v>89.724999999999994</c:v>
                </c:pt>
                <c:pt idx="3088">
                  <c:v>89.724999999999994</c:v>
                </c:pt>
                <c:pt idx="3089">
                  <c:v>89.724999999999994</c:v>
                </c:pt>
                <c:pt idx="3090">
                  <c:v>89.924999999999997</c:v>
                </c:pt>
                <c:pt idx="3091">
                  <c:v>90.125</c:v>
                </c:pt>
                <c:pt idx="3092">
                  <c:v>90.325000000000003</c:v>
                </c:pt>
                <c:pt idx="3093">
                  <c:v>90.525000000000006</c:v>
                </c:pt>
                <c:pt idx="3094">
                  <c:v>90.724999999999994</c:v>
                </c:pt>
                <c:pt idx="3095">
                  <c:v>90.724999999999994</c:v>
                </c:pt>
                <c:pt idx="3096">
                  <c:v>90.724999999999994</c:v>
                </c:pt>
                <c:pt idx="3097">
                  <c:v>86.272499999999994</c:v>
                </c:pt>
                <c:pt idx="3098">
                  <c:v>86.472499999999997</c:v>
                </c:pt>
                <c:pt idx="3099">
                  <c:v>86.672499999999999</c:v>
                </c:pt>
                <c:pt idx="3100">
                  <c:v>86.872500000000002</c:v>
                </c:pt>
                <c:pt idx="3101">
                  <c:v>87.072500000000005</c:v>
                </c:pt>
                <c:pt idx="3102">
                  <c:v>87.072500000000005</c:v>
                </c:pt>
                <c:pt idx="3103">
                  <c:v>87.072500000000005</c:v>
                </c:pt>
                <c:pt idx="3104">
                  <c:v>87.272499999999994</c:v>
                </c:pt>
                <c:pt idx="3105">
                  <c:v>87.472499999999997</c:v>
                </c:pt>
                <c:pt idx="3106">
                  <c:v>87.672499999999999</c:v>
                </c:pt>
                <c:pt idx="3107">
                  <c:v>87.672499999999999</c:v>
                </c:pt>
                <c:pt idx="3108">
                  <c:v>87.872500000000002</c:v>
                </c:pt>
                <c:pt idx="3109">
                  <c:v>87.872500000000002</c:v>
                </c:pt>
                <c:pt idx="3110">
                  <c:v>87.872500000000002</c:v>
                </c:pt>
                <c:pt idx="3111">
                  <c:v>88.072500000000005</c:v>
                </c:pt>
                <c:pt idx="3112">
                  <c:v>88.272499999999994</c:v>
                </c:pt>
                <c:pt idx="3113">
                  <c:v>88.472499999999997</c:v>
                </c:pt>
                <c:pt idx="3114">
                  <c:v>88.472499999999997</c:v>
                </c:pt>
                <c:pt idx="3115">
                  <c:v>88.672499999999999</c:v>
                </c:pt>
                <c:pt idx="3116">
                  <c:v>88.672499999999999</c:v>
                </c:pt>
                <c:pt idx="3117">
                  <c:v>88.672499999999999</c:v>
                </c:pt>
                <c:pt idx="3118">
                  <c:v>88.872500000000002</c:v>
                </c:pt>
                <c:pt idx="3119">
                  <c:v>89.072500000000005</c:v>
                </c:pt>
                <c:pt idx="3120">
                  <c:v>89.272499999999994</c:v>
                </c:pt>
                <c:pt idx="3121">
                  <c:v>89.472499999999997</c:v>
                </c:pt>
                <c:pt idx="3122">
                  <c:v>89.672499999999999</c:v>
                </c:pt>
                <c:pt idx="3123">
                  <c:v>89.672499999999999</c:v>
                </c:pt>
                <c:pt idx="3124">
                  <c:v>89.672499999999999</c:v>
                </c:pt>
                <c:pt idx="3125">
                  <c:v>89.872500000000002</c:v>
                </c:pt>
                <c:pt idx="3126">
                  <c:v>88.762500000000003</c:v>
                </c:pt>
                <c:pt idx="3127">
                  <c:v>88.962500000000006</c:v>
                </c:pt>
                <c:pt idx="3128">
                  <c:v>89.162499999999994</c:v>
                </c:pt>
                <c:pt idx="3129">
                  <c:v>89.362499999999997</c:v>
                </c:pt>
                <c:pt idx="3130">
                  <c:v>89.362499999999997</c:v>
                </c:pt>
                <c:pt idx="3131">
                  <c:v>89.362499999999997</c:v>
                </c:pt>
                <c:pt idx="3132">
                  <c:v>89.362499999999997</c:v>
                </c:pt>
                <c:pt idx="3133">
                  <c:v>89.5625</c:v>
                </c:pt>
                <c:pt idx="3134">
                  <c:v>89.5625</c:v>
                </c:pt>
                <c:pt idx="3135">
                  <c:v>89.762500000000003</c:v>
                </c:pt>
                <c:pt idx="3136">
                  <c:v>89.962500000000006</c:v>
                </c:pt>
                <c:pt idx="3137">
                  <c:v>89.962500000000006</c:v>
                </c:pt>
                <c:pt idx="3138">
                  <c:v>89.962500000000006</c:v>
                </c:pt>
                <c:pt idx="3139">
                  <c:v>90.162499999999994</c:v>
                </c:pt>
                <c:pt idx="3140">
                  <c:v>90.362499999999997</c:v>
                </c:pt>
                <c:pt idx="3141">
                  <c:v>90.5625</c:v>
                </c:pt>
                <c:pt idx="3142">
                  <c:v>90.762500000000003</c:v>
                </c:pt>
                <c:pt idx="3143">
                  <c:v>90.962500000000006</c:v>
                </c:pt>
                <c:pt idx="3144">
                  <c:v>90.962500000000006</c:v>
                </c:pt>
                <c:pt idx="3145">
                  <c:v>90.962500000000006</c:v>
                </c:pt>
                <c:pt idx="3146">
                  <c:v>91.162499999999994</c:v>
                </c:pt>
                <c:pt idx="3147">
                  <c:v>91.362499999999997</c:v>
                </c:pt>
                <c:pt idx="3148">
                  <c:v>91.5625</c:v>
                </c:pt>
                <c:pt idx="3149">
                  <c:v>91.762500000000003</c:v>
                </c:pt>
                <c:pt idx="3150">
                  <c:v>91.962500000000006</c:v>
                </c:pt>
                <c:pt idx="3151">
                  <c:v>91.962500000000006</c:v>
                </c:pt>
                <c:pt idx="3152">
                  <c:v>91.962500000000006</c:v>
                </c:pt>
                <c:pt idx="3153">
                  <c:v>92.162499999999994</c:v>
                </c:pt>
                <c:pt idx="3154">
                  <c:v>92.362499999999997</c:v>
                </c:pt>
                <c:pt idx="3155">
                  <c:v>92.5625</c:v>
                </c:pt>
                <c:pt idx="3156">
                  <c:v>92.762500000000003</c:v>
                </c:pt>
                <c:pt idx="3157">
                  <c:v>90.156000000000006</c:v>
                </c:pt>
                <c:pt idx="3158">
                  <c:v>90.156000000000006</c:v>
                </c:pt>
                <c:pt idx="3159">
                  <c:v>90.156000000000006</c:v>
                </c:pt>
                <c:pt idx="3160">
                  <c:v>90.355999999999995</c:v>
                </c:pt>
                <c:pt idx="3161">
                  <c:v>90.555999999999997</c:v>
                </c:pt>
                <c:pt idx="3162">
                  <c:v>90.756</c:v>
                </c:pt>
                <c:pt idx="3163">
                  <c:v>90.956000000000003</c:v>
                </c:pt>
                <c:pt idx="3164">
                  <c:v>91.156000000000006</c:v>
                </c:pt>
                <c:pt idx="3165">
                  <c:v>91.156000000000006</c:v>
                </c:pt>
                <c:pt idx="3166">
                  <c:v>91.156000000000006</c:v>
                </c:pt>
                <c:pt idx="3167">
                  <c:v>91.355999999999995</c:v>
                </c:pt>
                <c:pt idx="3168">
                  <c:v>91.555999999999997</c:v>
                </c:pt>
                <c:pt idx="3169">
                  <c:v>91.756</c:v>
                </c:pt>
                <c:pt idx="3170">
                  <c:v>91.956000000000003</c:v>
                </c:pt>
                <c:pt idx="3171">
                  <c:v>92.156000000000006</c:v>
                </c:pt>
                <c:pt idx="3172">
                  <c:v>92.156000000000006</c:v>
                </c:pt>
                <c:pt idx="3173">
                  <c:v>92.156000000000006</c:v>
                </c:pt>
                <c:pt idx="3174">
                  <c:v>92.355999999999995</c:v>
                </c:pt>
                <c:pt idx="3175">
                  <c:v>92.555999999999997</c:v>
                </c:pt>
                <c:pt idx="3176">
                  <c:v>92.756</c:v>
                </c:pt>
                <c:pt idx="3177">
                  <c:v>92.956000000000003</c:v>
                </c:pt>
                <c:pt idx="3178">
                  <c:v>93.156000000000006</c:v>
                </c:pt>
                <c:pt idx="3179">
                  <c:v>93.156000000000006</c:v>
                </c:pt>
                <c:pt idx="3180">
                  <c:v>93.156000000000006</c:v>
                </c:pt>
                <c:pt idx="3181">
                  <c:v>93.355999999999995</c:v>
                </c:pt>
                <c:pt idx="3182">
                  <c:v>93.555999999999997</c:v>
                </c:pt>
                <c:pt idx="3183">
                  <c:v>93.756</c:v>
                </c:pt>
                <c:pt idx="3184">
                  <c:v>93.956000000000003</c:v>
                </c:pt>
                <c:pt idx="3185">
                  <c:v>94.156000000000006</c:v>
                </c:pt>
                <c:pt idx="3186">
                  <c:v>94.156000000000006</c:v>
                </c:pt>
                <c:pt idx="3187">
                  <c:v>94.156000000000006</c:v>
                </c:pt>
                <c:pt idx="3188">
                  <c:v>93.286000000000001</c:v>
                </c:pt>
                <c:pt idx="3189">
                  <c:v>93.486000000000004</c:v>
                </c:pt>
                <c:pt idx="3190">
                  <c:v>93.686000000000007</c:v>
                </c:pt>
                <c:pt idx="3191">
                  <c:v>93.885999999999996</c:v>
                </c:pt>
                <c:pt idx="3192">
                  <c:v>94.085999999999999</c:v>
                </c:pt>
                <c:pt idx="3193">
                  <c:v>94.085999999999999</c:v>
                </c:pt>
                <c:pt idx="3194">
                  <c:v>94.085999999999999</c:v>
                </c:pt>
                <c:pt idx="3195">
                  <c:v>94.286000000000001</c:v>
                </c:pt>
                <c:pt idx="3196">
                  <c:v>94.486000000000004</c:v>
                </c:pt>
                <c:pt idx="3197">
                  <c:v>94.686000000000007</c:v>
                </c:pt>
                <c:pt idx="3198">
                  <c:v>94.885999999999996</c:v>
                </c:pt>
                <c:pt idx="3199">
                  <c:v>95.085999999999999</c:v>
                </c:pt>
                <c:pt idx="3200">
                  <c:v>95.085999999999999</c:v>
                </c:pt>
                <c:pt idx="3201">
                  <c:v>95.085999999999999</c:v>
                </c:pt>
                <c:pt idx="3202">
                  <c:v>95.286000000000001</c:v>
                </c:pt>
                <c:pt idx="3203">
                  <c:v>95.486000000000004</c:v>
                </c:pt>
                <c:pt idx="3204">
                  <c:v>95.686000000000007</c:v>
                </c:pt>
                <c:pt idx="3205">
                  <c:v>95.885999999999996</c:v>
                </c:pt>
                <c:pt idx="3206">
                  <c:v>96.085999999999999</c:v>
                </c:pt>
                <c:pt idx="3207">
                  <c:v>96.085999999999999</c:v>
                </c:pt>
                <c:pt idx="3208">
                  <c:v>96.085999999999999</c:v>
                </c:pt>
                <c:pt idx="3209">
                  <c:v>96.286000000000001</c:v>
                </c:pt>
                <c:pt idx="3210">
                  <c:v>96.486000000000004</c:v>
                </c:pt>
                <c:pt idx="3211">
                  <c:v>96.686000000000007</c:v>
                </c:pt>
                <c:pt idx="3212">
                  <c:v>96.885999999999996</c:v>
                </c:pt>
                <c:pt idx="3213">
                  <c:v>97.085999999999999</c:v>
                </c:pt>
                <c:pt idx="3214">
                  <c:v>97.085999999999999</c:v>
                </c:pt>
                <c:pt idx="3215">
                  <c:v>97.085999999999999</c:v>
                </c:pt>
                <c:pt idx="3216">
                  <c:v>97.286000000000001</c:v>
                </c:pt>
                <c:pt idx="3217">
                  <c:v>97.486000000000004</c:v>
                </c:pt>
                <c:pt idx="3218">
                  <c:v>97.608999999999995</c:v>
                </c:pt>
                <c:pt idx="3219">
                  <c:v>98.009</c:v>
                </c:pt>
                <c:pt idx="3220">
                  <c:v>98.009</c:v>
                </c:pt>
                <c:pt idx="3221">
                  <c:v>98.009</c:v>
                </c:pt>
                <c:pt idx="3222">
                  <c:v>98.009</c:v>
                </c:pt>
                <c:pt idx="3223">
                  <c:v>98.209000000000003</c:v>
                </c:pt>
                <c:pt idx="3224">
                  <c:v>98.409000000000006</c:v>
                </c:pt>
                <c:pt idx="3225">
                  <c:v>98.608999999999995</c:v>
                </c:pt>
                <c:pt idx="3226">
                  <c:v>98.808999999999997</c:v>
                </c:pt>
                <c:pt idx="3227">
                  <c:v>99.009</c:v>
                </c:pt>
                <c:pt idx="3228">
                  <c:v>99.009</c:v>
                </c:pt>
                <c:pt idx="3229">
                  <c:v>99.009</c:v>
                </c:pt>
                <c:pt idx="3230">
                  <c:v>99.209000000000003</c:v>
                </c:pt>
                <c:pt idx="3231">
                  <c:v>99.409000000000006</c:v>
                </c:pt>
                <c:pt idx="3232">
                  <c:v>99.608999999999995</c:v>
                </c:pt>
                <c:pt idx="3233">
                  <c:v>99.808999999999997</c:v>
                </c:pt>
                <c:pt idx="3234">
                  <c:v>100.009</c:v>
                </c:pt>
                <c:pt idx="3235">
                  <c:v>100.009</c:v>
                </c:pt>
                <c:pt idx="3236">
                  <c:v>100.009</c:v>
                </c:pt>
                <c:pt idx="3237">
                  <c:v>100.209</c:v>
                </c:pt>
                <c:pt idx="3238">
                  <c:v>100.40900000000001</c:v>
                </c:pt>
                <c:pt idx="3239">
                  <c:v>100.60899999999999</c:v>
                </c:pt>
                <c:pt idx="3240">
                  <c:v>100.809</c:v>
                </c:pt>
                <c:pt idx="3241">
                  <c:v>101.009</c:v>
                </c:pt>
                <c:pt idx="3242">
                  <c:v>101.009</c:v>
                </c:pt>
                <c:pt idx="3243">
                  <c:v>101.009</c:v>
                </c:pt>
                <c:pt idx="3244">
                  <c:v>101.209</c:v>
                </c:pt>
                <c:pt idx="3245">
                  <c:v>101.40900000000001</c:v>
                </c:pt>
                <c:pt idx="3246">
                  <c:v>101.60899999999999</c:v>
                </c:pt>
                <c:pt idx="3247">
                  <c:v>101.809</c:v>
                </c:pt>
                <c:pt idx="3248">
                  <c:v>102.009</c:v>
                </c:pt>
                <c:pt idx="3249">
                  <c:v>102.009</c:v>
                </c:pt>
                <c:pt idx="3250">
                  <c:v>102.009</c:v>
                </c:pt>
                <c:pt idx="3251">
                  <c:v>102.169</c:v>
                </c:pt>
                <c:pt idx="3252">
                  <c:v>102.369</c:v>
                </c:pt>
                <c:pt idx="3253">
                  <c:v>102.569</c:v>
                </c:pt>
                <c:pt idx="3254">
                  <c:v>102.76900000000001</c:v>
                </c:pt>
                <c:pt idx="3255">
                  <c:v>102.96899999999999</c:v>
                </c:pt>
                <c:pt idx="3256">
                  <c:v>102.96899999999999</c:v>
                </c:pt>
                <c:pt idx="3257">
                  <c:v>102.96899999999999</c:v>
                </c:pt>
                <c:pt idx="3258">
                  <c:v>103.169</c:v>
                </c:pt>
                <c:pt idx="3259">
                  <c:v>103.369</c:v>
                </c:pt>
                <c:pt idx="3260">
                  <c:v>103.569</c:v>
                </c:pt>
                <c:pt idx="3261">
                  <c:v>103.76900000000001</c:v>
                </c:pt>
                <c:pt idx="3262">
                  <c:v>103.96899999999999</c:v>
                </c:pt>
                <c:pt idx="3263">
                  <c:v>103.96899999999999</c:v>
                </c:pt>
                <c:pt idx="3264">
                  <c:v>103.96899999999999</c:v>
                </c:pt>
                <c:pt idx="3265">
                  <c:v>104.169</c:v>
                </c:pt>
                <c:pt idx="3266">
                  <c:v>104.369</c:v>
                </c:pt>
                <c:pt idx="3267">
                  <c:v>104.569</c:v>
                </c:pt>
                <c:pt idx="3268">
                  <c:v>104.569</c:v>
                </c:pt>
                <c:pt idx="3269">
                  <c:v>104.76900000000001</c:v>
                </c:pt>
                <c:pt idx="3270">
                  <c:v>104.76900000000001</c:v>
                </c:pt>
                <c:pt idx="3271">
                  <c:v>104.76900000000001</c:v>
                </c:pt>
                <c:pt idx="3272">
                  <c:v>104.96899999999999</c:v>
                </c:pt>
                <c:pt idx="3273">
                  <c:v>105.169</c:v>
                </c:pt>
                <c:pt idx="3274">
                  <c:v>105.369</c:v>
                </c:pt>
                <c:pt idx="3275">
                  <c:v>105.569</c:v>
                </c:pt>
                <c:pt idx="3276">
                  <c:v>105.76900000000001</c:v>
                </c:pt>
                <c:pt idx="3277">
                  <c:v>105.76900000000001</c:v>
                </c:pt>
                <c:pt idx="3278">
                  <c:v>105.76900000000001</c:v>
                </c:pt>
                <c:pt idx="3279">
                  <c:v>105.788</c:v>
                </c:pt>
                <c:pt idx="3280">
                  <c:v>105.988</c:v>
                </c:pt>
                <c:pt idx="3281">
                  <c:v>106.188</c:v>
                </c:pt>
                <c:pt idx="3282">
                  <c:v>106.38800000000001</c:v>
                </c:pt>
                <c:pt idx="3283">
                  <c:v>106.58799999999999</c:v>
                </c:pt>
                <c:pt idx="3284">
                  <c:v>106.58799999999999</c:v>
                </c:pt>
                <c:pt idx="3285">
                  <c:v>106.58799999999999</c:v>
                </c:pt>
                <c:pt idx="3286">
                  <c:v>106.788</c:v>
                </c:pt>
                <c:pt idx="3287">
                  <c:v>106.988</c:v>
                </c:pt>
                <c:pt idx="3288">
                  <c:v>107.188</c:v>
                </c:pt>
                <c:pt idx="3289">
                  <c:v>107.38800000000001</c:v>
                </c:pt>
                <c:pt idx="3290">
                  <c:v>107.58799999999999</c:v>
                </c:pt>
                <c:pt idx="3291">
                  <c:v>107.58799999999999</c:v>
                </c:pt>
                <c:pt idx="3292">
                  <c:v>107.58799999999999</c:v>
                </c:pt>
                <c:pt idx="3293">
                  <c:v>107.788</c:v>
                </c:pt>
                <c:pt idx="3294">
                  <c:v>107.988</c:v>
                </c:pt>
                <c:pt idx="3295">
                  <c:v>108.188</c:v>
                </c:pt>
                <c:pt idx="3296">
                  <c:v>108.38800000000001</c:v>
                </c:pt>
                <c:pt idx="3297">
                  <c:v>108.58799999999999</c:v>
                </c:pt>
                <c:pt idx="3298">
                  <c:v>108.58799999999999</c:v>
                </c:pt>
                <c:pt idx="3299">
                  <c:v>108.58799999999999</c:v>
                </c:pt>
                <c:pt idx="3300">
                  <c:v>108.788</c:v>
                </c:pt>
                <c:pt idx="3301">
                  <c:v>108.988</c:v>
                </c:pt>
                <c:pt idx="3302">
                  <c:v>108.988</c:v>
                </c:pt>
                <c:pt idx="3303">
                  <c:v>108.988</c:v>
                </c:pt>
                <c:pt idx="3304">
                  <c:v>109.188</c:v>
                </c:pt>
                <c:pt idx="3305">
                  <c:v>109.188</c:v>
                </c:pt>
                <c:pt idx="3306">
                  <c:v>109.188</c:v>
                </c:pt>
                <c:pt idx="3307">
                  <c:v>109.38800000000001</c:v>
                </c:pt>
                <c:pt idx="3308">
                  <c:v>109.58799999999999</c:v>
                </c:pt>
                <c:pt idx="3309">
                  <c:v>109.58799999999999</c:v>
                </c:pt>
                <c:pt idx="3310">
                  <c:v>109.58799999999999</c:v>
                </c:pt>
                <c:pt idx="3311">
                  <c:v>109.461</c:v>
                </c:pt>
                <c:pt idx="3312">
                  <c:v>109.461</c:v>
                </c:pt>
                <c:pt idx="3313">
                  <c:v>109.461</c:v>
                </c:pt>
                <c:pt idx="3314">
                  <c:v>109.56100000000001</c:v>
                </c:pt>
                <c:pt idx="3315">
                  <c:v>109.661</c:v>
                </c:pt>
                <c:pt idx="3316">
                  <c:v>109.761</c:v>
                </c:pt>
                <c:pt idx="3317">
                  <c:v>109.861</c:v>
                </c:pt>
                <c:pt idx="3318">
                  <c:v>109.961</c:v>
                </c:pt>
                <c:pt idx="3319">
                  <c:v>109.961</c:v>
                </c:pt>
                <c:pt idx="3320">
                  <c:v>109.961</c:v>
                </c:pt>
                <c:pt idx="3321">
                  <c:v>110.06100000000001</c:v>
                </c:pt>
                <c:pt idx="3322">
                  <c:v>110.161</c:v>
                </c:pt>
                <c:pt idx="3323">
                  <c:v>110.261</c:v>
                </c:pt>
                <c:pt idx="3324">
                  <c:v>110.361</c:v>
                </c:pt>
                <c:pt idx="3325">
                  <c:v>110.461</c:v>
                </c:pt>
                <c:pt idx="3326">
                  <c:v>110.461</c:v>
                </c:pt>
                <c:pt idx="3327">
                  <c:v>110.461</c:v>
                </c:pt>
                <c:pt idx="3328">
                  <c:v>110.56100000000001</c:v>
                </c:pt>
                <c:pt idx="3329">
                  <c:v>110.661</c:v>
                </c:pt>
                <c:pt idx="3330">
                  <c:v>110.761</c:v>
                </c:pt>
                <c:pt idx="3331">
                  <c:v>110.861</c:v>
                </c:pt>
                <c:pt idx="3332">
                  <c:v>110.961</c:v>
                </c:pt>
                <c:pt idx="3333">
                  <c:v>110.961</c:v>
                </c:pt>
                <c:pt idx="3334">
                  <c:v>110.961</c:v>
                </c:pt>
                <c:pt idx="3335">
                  <c:v>111.06100000000001</c:v>
                </c:pt>
                <c:pt idx="3336">
                  <c:v>111.161</c:v>
                </c:pt>
                <c:pt idx="3337">
                  <c:v>111.261</c:v>
                </c:pt>
                <c:pt idx="3338">
                  <c:v>111.361</c:v>
                </c:pt>
                <c:pt idx="3339">
                  <c:v>111.461</c:v>
                </c:pt>
                <c:pt idx="3340">
                  <c:v>111.461</c:v>
                </c:pt>
                <c:pt idx="3341">
                  <c:v>111.461</c:v>
                </c:pt>
                <c:pt idx="3342">
                  <c:v>111.15600000000001</c:v>
                </c:pt>
                <c:pt idx="3343">
                  <c:v>111.256</c:v>
                </c:pt>
                <c:pt idx="3344">
                  <c:v>111.35599999999999</c:v>
                </c:pt>
                <c:pt idx="3345">
                  <c:v>111.456</c:v>
                </c:pt>
                <c:pt idx="3346">
                  <c:v>111.556</c:v>
                </c:pt>
                <c:pt idx="3347">
                  <c:v>111.556</c:v>
                </c:pt>
                <c:pt idx="3348">
                  <c:v>111.556</c:v>
                </c:pt>
                <c:pt idx="3349">
                  <c:v>111.65600000000001</c:v>
                </c:pt>
                <c:pt idx="3350">
                  <c:v>111.756</c:v>
                </c:pt>
                <c:pt idx="3351">
                  <c:v>111.85599999999999</c:v>
                </c:pt>
                <c:pt idx="3352">
                  <c:v>111.956</c:v>
                </c:pt>
                <c:pt idx="3353">
                  <c:v>112.056</c:v>
                </c:pt>
                <c:pt idx="3354">
                  <c:v>112.056</c:v>
                </c:pt>
                <c:pt idx="3355">
                  <c:v>112.056</c:v>
                </c:pt>
                <c:pt idx="3356">
                  <c:v>112.056</c:v>
                </c:pt>
                <c:pt idx="3357">
                  <c:v>112.056</c:v>
                </c:pt>
                <c:pt idx="3358">
                  <c:v>112.15600000000001</c:v>
                </c:pt>
                <c:pt idx="3359">
                  <c:v>112.15600000000001</c:v>
                </c:pt>
                <c:pt idx="3360">
                  <c:v>112.256</c:v>
                </c:pt>
                <c:pt idx="3361">
                  <c:v>112.256</c:v>
                </c:pt>
                <c:pt idx="3362">
                  <c:v>112.256</c:v>
                </c:pt>
                <c:pt idx="3363">
                  <c:v>112.35599999999999</c:v>
                </c:pt>
                <c:pt idx="3364">
                  <c:v>112.456</c:v>
                </c:pt>
                <c:pt idx="3365">
                  <c:v>112.556</c:v>
                </c:pt>
                <c:pt idx="3366">
                  <c:v>112.65600000000001</c:v>
                </c:pt>
                <c:pt idx="3367">
                  <c:v>112.756</c:v>
                </c:pt>
                <c:pt idx="3368">
                  <c:v>112.756</c:v>
                </c:pt>
                <c:pt idx="3369">
                  <c:v>112.756</c:v>
                </c:pt>
                <c:pt idx="3370">
                  <c:v>112.818</c:v>
                </c:pt>
                <c:pt idx="3371">
                  <c:v>112.91800000000001</c:v>
                </c:pt>
                <c:pt idx="3372">
                  <c:v>113.018</c:v>
                </c:pt>
                <c:pt idx="3373">
                  <c:v>113.11799999999999</c:v>
                </c:pt>
                <c:pt idx="3374">
                  <c:v>113.218</c:v>
                </c:pt>
                <c:pt idx="3375">
                  <c:v>113.218</c:v>
                </c:pt>
                <c:pt idx="3376">
                  <c:v>113.218</c:v>
                </c:pt>
                <c:pt idx="3377">
                  <c:v>113.318</c:v>
                </c:pt>
                <c:pt idx="3378">
                  <c:v>113.41800000000001</c:v>
                </c:pt>
                <c:pt idx="3379">
                  <c:v>113.518</c:v>
                </c:pt>
                <c:pt idx="3380">
                  <c:v>113.61799999999999</c:v>
                </c:pt>
                <c:pt idx="3381">
                  <c:v>113.718</c:v>
                </c:pt>
                <c:pt idx="3382">
                  <c:v>113.718</c:v>
                </c:pt>
                <c:pt idx="3383">
                  <c:v>113.718</c:v>
                </c:pt>
                <c:pt idx="3384">
                  <c:v>113.818</c:v>
                </c:pt>
                <c:pt idx="3385">
                  <c:v>113.91800000000001</c:v>
                </c:pt>
                <c:pt idx="3386">
                  <c:v>114.018</c:v>
                </c:pt>
                <c:pt idx="3387">
                  <c:v>114.11799999999999</c:v>
                </c:pt>
                <c:pt idx="3388">
                  <c:v>114.218</c:v>
                </c:pt>
                <c:pt idx="3389">
                  <c:v>114.218</c:v>
                </c:pt>
                <c:pt idx="3390">
                  <c:v>114.218</c:v>
                </c:pt>
                <c:pt idx="3391">
                  <c:v>114.318</c:v>
                </c:pt>
                <c:pt idx="3392">
                  <c:v>114.41800000000001</c:v>
                </c:pt>
                <c:pt idx="3393">
                  <c:v>114.518</c:v>
                </c:pt>
                <c:pt idx="3394">
                  <c:v>114.61799999999999</c:v>
                </c:pt>
                <c:pt idx="3395">
                  <c:v>114.718</c:v>
                </c:pt>
                <c:pt idx="3396">
                  <c:v>114.718</c:v>
                </c:pt>
                <c:pt idx="3397">
                  <c:v>114.718</c:v>
                </c:pt>
                <c:pt idx="3398">
                  <c:v>114.818</c:v>
                </c:pt>
                <c:pt idx="3399">
                  <c:v>114.91800000000001</c:v>
                </c:pt>
                <c:pt idx="3400">
                  <c:v>112.8245</c:v>
                </c:pt>
                <c:pt idx="3401">
                  <c:v>112.8245</c:v>
                </c:pt>
                <c:pt idx="3402">
                  <c:v>112.8245</c:v>
                </c:pt>
                <c:pt idx="3403">
                  <c:v>112.8245</c:v>
                </c:pt>
                <c:pt idx="3404">
                  <c:v>112.8245</c:v>
                </c:pt>
                <c:pt idx="3405">
                  <c:v>112.8245</c:v>
                </c:pt>
                <c:pt idx="3406">
                  <c:v>112.8245</c:v>
                </c:pt>
                <c:pt idx="3407">
                  <c:v>112.8245</c:v>
                </c:pt>
                <c:pt idx="3408">
                  <c:v>112.8245</c:v>
                </c:pt>
                <c:pt idx="3409">
                  <c:v>112.8245</c:v>
                </c:pt>
                <c:pt idx="3410">
                  <c:v>112.8245</c:v>
                </c:pt>
                <c:pt idx="3411">
                  <c:v>112.8245</c:v>
                </c:pt>
                <c:pt idx="3412">
                  <c:v>112.8245</c:v>
                </c:pt>
                <c:pt idx="3413">
                  <c:v>112.8245</c:v>
                </c:pt>
                <c:pt idx="3414">
                  <c:v>112.8245</c:v>
                </c:pt>
                <c:pt idx="3415">
                  <c:v>112.8245</c:v>
                </c:pt>
                <c:pt idx="3416">
                  <c:v>112.8245</c:v>
                </c:pt>
                <c:pt idx="3417">
                  <c:v>112.8245</c:v>
                </c:pt>
                <c:pt idx="3418">
                  <c:v>112.8245</c:v>
                </c:pt>
                <c:pt idx="3419">
                  <c:v>112.8245</c:v>
                </c:pt>
                <c:pt idx="3420">
                  <c:v>112.8245</c:v>
                </c:pt>
                <c:pt idx="3421">
                  <c:v>112.8245</c:v>
                </c:pt>
                <c:pt idx="3422">
                  <c:v>112.8245</c:v>
                </c:pt>
                <c:pt idx="3423">
                  <c:v>112.8245</c:v>
                </c:pt>
                <c:pt idx="3424">
                  <c:v>112.8245</c:v>
                </c:pt>
                <c:pt idx="3425">
                  <c:v>112.8245</c:v>
                </c:pt>
                <c:pt idx="3426">
                  <c:v>112.8245</c:v>
                </c:pt>
                <c:pt idx="3427">
                  <c:v>112.8245</c:v>
                </c:pt>
                <c:pt idx="3428">
                  <c:v>112.8245</c:v>
                </c:pt>
                <c:pt idx="3429">
                  <c:v>112.8245</c:v>
                </c:pt>
                <c:pt idx="3430">
                  <c:v>112.8245</c:v>
                </c:pt>
                <c:pt idx="3431">
                  <c:v>112.8245</c:v>
                </c:pt>
                <c:pt idx="3432">
                  <c:v>112.8245</c:v>
                </c:pt>
                <c:pt idx="3433">
                  <c:v>112.7795</c:v>
                </c:pt>
                <c:pt idx="3434">
                  <c:v>112.7795</c:v>
                </c:pt>
                <c:pt idx="3435">
                  <c:v>112.7795</c:v>
                </c:pt>
                <c:pt idx="3436">
                  <c:v>112.7795</c:v>
                </c:pt>
                <c:pt idx="3437">
                  <c:v>112.7795</c:v>
                </c:pt>
                <c:pt idx="3438">
                  <c:v>112.7795</c:v>
                </c:pt>
                <c:pt idx="3439">
                  <c:v>112.7795</c:v>
                </c:pt>
                <c:pt idx="3440">
                  <c:v>112.7795</c:v>
                </c:pt>
                <c:pt idx="3441">
                  <c:v>112.7795</c:v>
                </c:pt>
                <c:pt idx="3442">
                  <c:v>112.7795</c:v>
                </c:pt>
                <c:pt idx="3443">
                  <c:v>112.7795</c:v>
                </c:pt>
                <c:pt idx="3444">
                  <c:v>112.7795</c:v>
                </c:pt>
                <c:pt idx="3445">
                  <c:v>112.7795</c:v>
                </c:pt>
                <c:pt idx="3446">
                  <c:v>112.7795</c:v>
                </c:pt>
                <c:pt idx="3447">
                  <c:v>112.7795</c:v>
                </c:pt>
                <c:pt idx="3448">
                  <c:v>112.7795</c:v>
                </c:pt>
                <c:pt idx="3449">
                  <c:v>112.7795</c:v>
                </c:pt>
                <c:pt idx="3450">
                  <c:v>112.7795</c:v>
                </c:pt>
                <c:pt idx="3451">
                  <c:v>112.7795</c:v>
                </c:pt>
                <c:pt idx="3452">
                  <c:v>112.7795</c:v>
                </c:pt>
                <c:pt idx="3453">
                  <c:v>112.7795</c:v>
                </c:pt>
                <c:pt idx="3454">
                  <c:v>112.7795</c:v>
                </c:pt>
                <c:pt idx="3455">
                  <c:v>112.7795</c:v>
                </c:pt>
                <c:pt idx="3456">
                  <c:v>112.7795</c:v>
                </c:pt>
                <c:pt idx="3457">
                  <c:v>112.7795</c:v>
                </c:pt>
                <c:pt idx="3458">
                  <c:v>112.7795</c:v>
                </c:pt>
                <c:pt idx="3459">
                  <c:v>112.7795</c:v>
                </c:pt>
                <c:pt idx="3460">
                  <c:v>112.7795</c:v>
                </c:pt>
                <c:pt idx="3461">
                  <c:v>110.819</c:v>
                </c:pt>
                <c:pt idx="3462">
                  <c:v>110.819</c:v>
                </c:pt>
                <c:pt idx="3463">
                  <c:v>110.819</c:v>
                </c:pt>
                <c:pt idx="3464">
                  <c:v>110.819</c:v>
                </c:pt>
                <c:pt idx="3465">
                  <c:v>110.819</c:v>
                </c:pt>
                <c:pt idx="3466">
                  <c:v>110.819</c:v>
                </c:pt>
                <c:pt idx="3467">
                  <c:v>110.819</c:v>
                </c:pt>
                <c:pt idx="3468">
                  <c:v>110.819</c:v>
                </c:pt>
                <c:pt idx="3469">
                  <c:v>110.819</c:v>
                </c:pt>
                <c:pt idx="3470">
                  <c:v>110.819</c:v>
                </c:pt>
                <c:pt idx="3471">
                  <c:v>110.819</c:v>
                </c:pt>
                <c:pt idx="3472">
                  <c:v>110.819</c:v>
                </c:pt>
                <c:pt idx="3473">
                  <c:v>110.819</c:v>
                </c:pt>
                <c:pt idx="3474">
                  <c:v>110.819</c:v>
                </c:pt>
                <c:pt idx="3475">
                  <c:v>110.819</c:v>
                </c:pt>
                <c:pt idx="3476">
                  <c:v>110.819</c:v>
                </c:pt>
                <c:pt idx="3477">
                  <c:v>110.819</c:v>
                </c:pt>
                <c:pt idx="3478">
                  <c:v>110.819</c:v>
                </c:pt>
                <c:pt idx="3479">
                  <c:v>110.819</c:v>
                </c:pt>
                <c:pt idx="3480">
                  <c:v>110.819</c:v>
                </c:pt>
                <c:pt idx="3481">
                  <c:v>110.819</c:v>
                </c:pt>
                <c:pt idx="3482">
                  <c:v>110.819</c:v>
                </c:pt>
                <c:pt idx="3483">
                  <c:v>110.819</c:v>
                </c:pt>
                <c:pt idx="3484">
                  <c:v>110.819</c:v>
                </c:pt>
                <c:pt idx="3485">
                  <c:v>110.819</c:v>
                </c:pt>
                <c:pt idx="3486">
                  <c:v>110.819</c:v>
                </c:pt>
                <c:pt idx="3487">
                  <c:v>110.819</c:v>
                </c:pt>
                <c:pt idx="3488">
                  <c:v>110.819</c:v>
                </c:pt>
                <c:pt idx="3489">
                  <c:v>110.819</c:v>
                </c:pt>
                <c:pt idx="3490">
                  <c:v>110.819</c:v>
                </c:pt>
                <c:pt idx="3491">
                  <c:v>108.182</c:v>
                </c:pt>
                <c:pt idx="3492">
                  <c:v>108.182</c:v>
                </c:pt>
                <c:pt idx="3493">
                  <c:v>108.182</c:v>
                </c:pt>
                <c:pt idx="3494">
                  <c:v>108.182</c:v>
                </c:pt>
                <c:pt idx="3495">
                  <c:v>108.182</c:v>
                </c:pt>
                <c:pt idx="3496">
                  <c:v>108.182</c:v>
                </c:pt>
                <c:pt idx="3497">
                  <c:v>108.182</c:v>
                </c:pt>
                <c:pt idx="3498">
                  <c:v>108.182</c:v>
                </c:pt>
                <c:pt idx="3499">
                  <c:v>108.182</c:v>
                </c:pt>
                <c:pt idx="3500">
                  <c:v>108.182</c:v>
                </c:pt>
                <c:pt idx="3501">
                  <c:v>108.182</c:v>
                </c:pt>
                <c:pt idx="3502">
                  <c:v>108.182</c:v>
                </c:pt>
                <c:pt idx="3503">
                  <c:v>108.182</c:v>
                </c:pt>
                <c:pt idx="3504">
                  <c:v>108.182</c:v>
                </c:pt>
                <c:pt idx="3505">
                  <c:v>108.182</c:v>
                </c:pt>
                <c:pt idx="3506">
                  <c:v>108.182</c:v>
                </c:pt>
                <c:pt idx="3507">
                  <c:v>108.182</c:v>
                </c:pt>
                <c:pt idx="3508">
                  <c:v>108.182</c:v>
                </c:pt>
                <c:pt idx="3509">
                  <c:v>108.182</c:v>
                </c:pt>
                <c:pt idx="3510">
                  <c:v>108.182</c:v>
                </c:pt>
                <c:pt idx="3511">
                  <c:v>108.182</c:v>
                </c:pt>
                <c:pt idx="3512">
                  <c:v>108.182</c:v>
                </c:pt>
                <c:pt idx="3513">
                  <c:v>108.182</c:v>
                </c:pt>
                <c:pt idx="3514">
                  <c:v>108.182</c:v>
                </c:pt>
                <c:pt idx="3515">
                  <c:v>108.182</c:v>
                </c:pt>
                <c:pt idx="3516">
                  <c:v>108.182</c:v>
                </c:pt>
                <c:pt idx="3517">
                  <c:v>108.182</c:v>
                </c:pt>
                <c:pt idx="3518">
                  <c:v>108.182</c:v>
                </c:pt>
                <c:pt idx="3519">
                  <c:v>108.182</c:v>
                </c:pt>
                <c:pt idx="3520">
                  <c:v>108.182</c:v>
                </c:pt>
                <c:pt idx="3521">
                  <c:v>108.182</c:v>
                </c:pt>
                <c:pt idx="3522">
                  <c:v>108.182</c:v>
                </c:pt>
                <c:pt idx="3523">
                  <c:v>108.182</c:v>
                </c:pt>
                <c:pt idx="3524">
                  <c:v>103.917</c:v>
                </c:pt>
                <c:pt idx="3525">
                  <c:v>103.917</c:v>
                </c:pt>
                <c:pt idx="3526">
                  <c:v>103.917</c:v>
                </c:pt>
                <c:pt idx="3527">
                  <c:v>103.917</c:v>
                </c:pt>
                <c:pt idx="3528">
                  <c:v>103.917</c:v>
                </c:pt>
                <c:pt idx="3529">
                  <c:v>103.917</c:v>
                </c:pt>
                <c:pt idx="3530">
                  <c:v>103.917</c:v>
                </c:pt>
                <c:pt idx="3531">
                  <c:v>103.917</c:v>
                </c:pt>
                <c:pt idx="3532">
                  <c:v>103.917</c:v>
                </c:pt>
                <c:pt idx="3533">
                  <c:v>103.917</c:v>
                </c:pt>
                <c:pt idx="3534">
                  <c:v>103.917</c:v>
                </c:pt>
                <c:pt idx="3535">
                  <c:v>103.917</c:v>
                </c:pt>
                <c:pt idx="3536">
                  <c:v>103.917</c:v>
                </c:pt>
                <c:pt idx="3537">
                  <c:v>103.917</c:v>
                </c:pt>
                <c:pt idx="3538">
                  <c:v>103.917</c:v>
                </c:pt>
                <c:pt idx="3539">
                  <c:v>103.917</c:v>
                </c:pt>
                <c:pt idx="3540">
                  <c:v>103.917</c:v>
                </c:pt>
                <c:pt idx="3541">
                  <c:v>103.917</c:v>
                </c:pt>
                <c:pt idx="3542">
                  <c:v>103.917</c:v>
                </c:pt>
                <c:pt idx="3543">
                  <c:v>103.917</c:v>
                </c:pt>
                <c:pt idx="3544">
                  <c:v>103.917</c:v>
                </c:pt>
                <c:pt idx="3545">
                  <c:v>103.917</c:v>
                </c:pt>
                <c:pt idx="3546">
                  <c:v>103.917</c:v>
                </c:pt>
                <c:pt idx="3547">
                  <c:v>103.917</c:v>
                </c:pt>
                <c:pt idx="3548">
                  <c:v>103.917</c:v>
                </c:pt>
                <c:pt idx="3549">
                  <c:v>103.917</c:v>
                </c:pt>
                <c:pt idx="3550">
                  <c:v>103.917</c:v>
                </c:pt>
                <c:pt idx="3551">
                  <c:v>103.917</c:v>
                </c:pt>
                <c:pt idx="3552">
                  <c:v>103.917</c:v>
                </c:pt>
                <c:pt idx="3553">
                  <c:v>103.89</c:v>
                </c:pt>
                <c:pt idx="3554">
                  <c:v>103.89</c:v>
                </c:pt>
                <c:pt idx="3555">
                  <c:v>103.89</c:v>
                </c:pt>
                <c:pt idx="3556">
                  <c:v>103.89</c:v>
                </c:pt>
                <c:pt idx="3557">
                  <c:v>103.89</c:v>
                </c:pt>
                <c:pt idx="3558">
                  <c:v>103.89</c:v>
                </c:pt>
                <c:pt idx="3559">
                  <c:v>103.89</c:v>
                </c:pt>
                <c:pt idx="3560">
                  <c:v>103.89</c:v>
                </c:pt>
                <c:pt idx="3561">
                  <c:v>103.89</c:v>
                </c:pt>
                <c:pt idx="3562">
                  <c:v>103.89</c:v>
                </c:pt>
                <c:pt idx="3563">
                  <c:v>103.89</c:v>
                </c:pt>
                <c:pt idx="3564">
                  <c:v>103.89</c:v>
                </c:pt>
                <c:pt idx="3565">
                  <c:v>103.89</c:v>
                </c:pt>
                <c:pt idx="3566">
                  <c:v>103.89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156800"/>
        <c:axId val="108158336"/>
      </c:lineChart>
      <c:dateAx>
        <c:axId val="108156800"/>
        <c:scaling>
          <c:orientation val="minMax"/>
          <c:max val="42277"/>
          <c:min val="37257"/>
        </c:scaling>
        <c:delete val="0"/>
        <c:axPos val="b"/>
        <c:numFmt formatCode="yy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8158336"/>
        <c:crosses val="autoZero"/>
        <c:auto val="1"/>
        <c:lblOffset val="100"/>
        <c:baseTimeUnit val="days"/>
        <c:majorUnit val="12"/>
        <c:majorTimeUnit val="months"/>
      </c:dateAx>
      <c:valAx>
        <c:axId val="108158336"/>
        <c:scaling>
          <c:orientation val="minMax"/>
          <c:max val="400"/>
          <c:min val="-5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US$ bilhões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08156800"/>
        <c:crosses val="autoZero"/>
        <c:crossBetween val="between"/>
        <c:majorUnit val="50"/>
      </c:valAx>
      <c:spPr>
        <a:noFill/>
        <a:ln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6343269591301"/>
          <c:y val="9.8459339641368354E-2"/>
          <c:w val="0.82386037682789637"/>
          <c:h val="0.71901312335958001"/>
        </c:manualLayout>
      </c:layout>
      <c:lineChart>
        <c:grouping val="standard"/>
        <c:varyColors val="0"/>
        <c:ser>
          <c:idx val="1"/>
          <c:order val="0"/>
          <c:tx>
            <c:v>Razão Swap/Reservas</c:v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3557"/>
              <c:layout>
                <c:manualLayout>
                  <c:x val="-7.4404761904762994E-3"/>
                  <c:y val="-2.0236087689713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'4'!$A$6:$A$3569</c:f>
              <c:numCache>
                <c:formatCode>dd\ mmm\ yy\ ddd</c:formatCode>
                <c:ptCount val="3564"/>
                <c:pt idx="0">
                  <c:v>37357</c:v>
                </c:pt>
                <c:pt idx="1">
                  <c:v>37358</c:v>
                </c:pt>
                <c:pt idx="2">
                  <c:v>37361</c:v>
                </c:pt>
                <c:pt idx="3">
                  <c:v>37362</c:v>
                </c:pt>
                <c:pt idx="4">
                  <c:v>37363</c:v>
                </c:pt>
                <c:pt idx="5">
                  <c:v>37364</c:v>
                </c:pt>
                <c:pt idx="6">
                  <c:v>37365</c:v>
                </c:pt>
                <c:pt idx="7">
                  <c:v>37368</c:v>
                </c:pt>
                <c:pt idx="8">
                  <c:v>37369</c:v>
                </c:pt>
                <c:pt idx="9">
                  <c:v>37370</c:v>
                </c:pt>
                <c:pt idx="10">
                  <c:v>37371</c:v>
                </c:pt>
                <c:pt idx="11">
                  <c:v>37372</c:v>
                </c:pt>
                <c:pt idx="12">
                  <c:v>37375</c:v>
                </c:pt>
                <c:pt idx="13">
                  <c:v>37376</c:v>
                </c:pt>
                <c:pt idx="14">
                  <c:v>37378</c:v>
                </c:pt>
                <c:pt idx="15">
                  <c:v>37379</c:v>
                </c:pt>
                <c:pt idx="16">
                  <c:v>37382</c:v>
                </c:pt>
                <c:pt idx="17">
                  <c:v>37383</c:v>
                </c:pt>
                <c:pt idx="18">
                  <c:v>37384</c:v>
                </c:pt>
                <c:pt idx="19">
                  <c:v>37385</c:v>
                </c:pt>
                <c:pt idx="20">
                  <c:v>37386</c:v>
                </c:pt>
                <c:pt idx="21">
                  <c:v>37389</c:v>
                </c:pt>
                <c:pt idx="22">
                  <c:v>37390</c:v>
                </c:pt>
                <c:pt idx="23">
                  <c:v>37391</c:v>
                </c:pt>
                <c:pt idx="24">
                  <c:v>37392</c:v>
                </c:pt>
                <c:pt idx="25">
                  <c:v>37393</c:v>
                </c:pt>
                <c:pt idx="26">
                  <c:v>37396</c:v>
                </c:pt>
                <c:pt idx="27">
                  <c:v>37397</c:v>
                </c:pt>
                <c:pt idx="28">
                  <c:v>37398</c:v>
                </c:pt>
                <c:pt idx="29">
                  <c:v>37399</c:v>
                </c:pt>
                <c:pt idx="30">
                  <c:v>37400</c:v>
                </c:pt>
                <c:pt idx="31">
                  <c:v>37403</c:v>
                </c:pt>
                <c:pt idx="32">
                  <c:v>37404</c:v>
                </c:pt>
                <c:pt idx="33">
                  <c:v>37405</c:v>
                </c:pt>
                <c:pt idx="34">
                  <c:v>37407</c:v>
                </c:pt>
                <c:pt idx="35">
                  <c:v>37410</c:v>
                </c:pt>
                <c:pt idx="36">
                  <c:v>37411</c:v>
                </c:pt>
                <c:pt idx="37">
                  <c:v>37412</c:v>
                </c:pt>
                <c:pt idx="38">
                  <c:v>37413</c:v>
                </c:pt>
                <c:pt idx="39">
                  <c:v>37414</c:v>
                </c:pt>
                <c:pt idx="40">
                  <c:v>37417</c:v>
                </c:pt>
                <c:pt idx="41">
                  <c:v>37418</c:v>
                </c:pt>
                <c:pt idx="42">
                  <c:v>37419</c:v>
                </c:pt>
                <c:pt idx="43">
                  <c:v>37420</c:v>
                </c:pt>
                <c:pt idx="44">
                  <c:v>37421</c:v>
                </c:pt>
                <c:pt idx="45">
                  <c:v>37424</c:v>
                </c:pt>
                <c:pt idx="46">
                  <c:v>37425</c:v>
                </c:pt>
                <c:pt idx="47">
                  <c:v>37426</c:v>
                </c:pt>
                <c:pt idx="48">
                  <c:v>37427</c:v>
                </c:pt>
                <c:pt idx="49">
                  <c:v>37428</c:v>
                </c:pt>
                <c:pt idx="50">
                  <c:v>37431</c:v>
                </c:pt>
                <c:pt idx="51">
                  <c:v>37432</c:v>
                </c:pt>
                <c:pt idx="52">
                  <c:v>37433</c:v>
                </c:pt>
                <c:pt idx="53">
                  <c:v>37434</c:v>
                </c:pt>
                <c:pt idx="54">
                  <c:v>37435</c:v>
                </c:pt>
                <c:pt idx="55">
                  <c:v>37438</c:v>
                </c:pt>
                <c:pt idx="56">
                  <c:v>37439</c:v>
                </c:pt>
                <c:pt idx="57">
                  <c:v>37440</c:v>
                </c:pt>
                <c:pt idx="58">
                  <c:v>37441</c:v>
                </c:pt>
                <c:pt idx="59">
                  <c:v>37442</c:v>
                </c:pt>
                <c:pt idx="60">
                  <c:v>37445</c:v>
                </c:pt>
                <c:pt idx="61">
                  <c:v>37446</c:v>
                </c:pt>
                <c:pt idx="62">
                  <c:v>37447</c:v>
                </c:pt>
                <c:pt idx="63">
                  <c:v>37448</c:v>
                </c:pt>
                <c:pt idx="64">
                  <c:v>37449</c:v>
                </c:pt>
                <c:pt idx="65">
                  <c:v>37452</c:v>
                </c:pt>
                <c:pt idx="66">
                  <c:v>37453</c:v>
                </c:pt>
                <c:pt idx="67">
                  <c:v>37454</c:v>
                </c:pt>
                <c:pt idx="68">
                  <c:v>37455</c:v>
                </c:pt>
                <c:pt idx="69">
                  <c:v>37456</c:v>
                </c:pt>
                <c:pt idx="70">
                  <c:v>37459</c:v>
                </c:pt>
                <c:pt idx="71">
                  <c:v>37460</c:v>
                </c:pt>
                <c:pt idx="72">
                  <c:v>37461</c:v>
                </c:pt>
                <c:pt idx="73">
                  <c:v>37462</c:v>
                </c:pt>
                <c:pt idx="74">
                  <c:v>37463</c:v>
                </c:pt>
                <c:pt idx="75">
                  <c:v>37466</c:v>
                </c:pt>
                <c:pt idx="76">
                  <c:v>37467</c:v>
                </c:pt>
                <c:pt idx="77">
                  <c:v>37468</c:v>
                </c:pt>
                <c:pt idx="78">
                  <c:v>37469</c:v>
                </c:pt>
                <c:pt idx="79">
                  <c:v>37470</c:v>
                </c:pt>
                <c:pt idx="80">
                  <c:v>37473</c:v>
                </c:pt>
                <c:pt idx="81">
                  <c:v>37474</c:v>
                </c:pt>
                <c:pt idx="82">
                  <c:v>37475</c:v>
                </c:pt>
                <c:pt idx="83">
                  <c:v>37476</c:v>
                </c:pt>
                <c:pt idx="84">
                  <c:v>37477</c:v>
                </c:pt>
                <c:pt idx="85">
                  <c:v>37480</c:v>
                </c:pt>
                <c:pt idx="86">
                  <c:v>37481</c:v>
                </c:pt>
                <c:pt idx="87">
                  <c:v>37482</c:v>
                </c:pt>
                <c:pt idx="88">
                  <c:v>37483</c:v>
                </c:pt>
                <c:pt idx="89">
                  <c:v>37484</c:v>
                </c:pt>
                <c:pt idx="90">
                  <c:v>37487</c:v>
                </c:pt>
                <c:pt idx="91">
                  <c:v>37488</c:v>
                </c:pt>
                <c:pt idx="92">
                  <c:v>37489</c:v>
                </c:pt>
                <c:pt idx="93">
                  <c:v>37490</c:v>
                </c:pt>
                <c:pt idx="94">
                  <c:v>37491</c:v>
                </c:pt>
                <c:pt idx="95">
                  <c:v>37494</c:v>
                </c:pt>
                <c:pt idx="96">
                  <c:v>37495</c:v>
                </c:pt>
                <c:pt idx="97">
                  <c:v>37496</c:v>
                </c:pt>
                <c:pt idx="98">
                  <c:v>37497</c:v>
                </c:pt>
                <c:pt idx="99">
                  <c:v>37498</c:v>
                </c:pt>
                <c:pt idx="100">
                  <c:v>37501</c:v>
                </c:pt>
                <c:pt idx="101">
                  <c:v>37502</c:v>
                </c:pt>
                <c:pt idx="102">
                  <c:v>37503</c:v>
                </c:pt>
                <c:pt idx="103">
                  <c:v>37504</c:v>
                </c:pt>
                <c:pt idx="104">
                  <c:v>37505</c:v>
                </c:pt>
                <c:pt idx="105">
                  <c:v>37508</c:v>
                </c:pt>
                <c:pt idx="106">
                  <c:v>37509</c:v>
                </c:pt>
                <c:pt idx="107">
                  <c:v>37510</c:v>
                </c:pt>
                <c:pt idx="108">
                  <c:v>37511</c:v>
                </c:pt>
                <c:pt idx="109">
                  <c:v>37512</c:v>
                </c:pt>
                <c:pt idx="110">
                  <c:v>37515</c:v>
                </c:pt>
                <c:pt idx="111">
                  <c:v>37516</c:v>
                </c:pt>
                <c:pt idx="112">
                  <c:v>37517</c:v>
                </c:pt>
                <c:pt idx="113">
                  <c:v>37518</c:v>
                </c:pt>
                <c:pt idx="114">
                  <c:v>37519</c:v>
                </c:pt>
                <c:pt idx="115">
                  <c:v>37522</c:v>
                </c:pt>
                <c:pt idx="116">
                  <c:v>37523</c:v>
                </c:pt>
                <c:pt idx="117">
                  <c:v>37524</c:v>
                </c:pt>
                <c:pt idx="118">
                  <c:v>37525</c:v>
                </c:pt>
                <c:pt idx="119">
                  <c:v>37526</c:v>
                </c:pt>
                <c:pt idx="120">
                  <c:v>37529</c:v>
                </c:pt>
                <c:pt idx="121">
                  <c:v>37530</c:v>
                </c:pt>
                <c:pt idx="122">
                  <c:v>37531</c:v>
                </c:pt>
                <c:pt idx="123">
                  <c:v>37532</c:v>
                </c:pt>
                <c:pt idx="124">
                  <c:v>37533</c:v>
                </c:pt>
                <c:pt idx="125">
                  <c:v>37536</c:v>
                </c:pt>
                <c:pt idx="126">
                  <c:v>37537</c:v>
                </c:pt>
                <c:pt idx="127">
                  <c:v>37538</c:v>
                </c:pt>
                <c:pt idx="128">
                  <c:v>37539</c:v>
                </c:pt>
                <c:pt idx="129">
                  <c:v>37540</c:v>
                </c:pt>
                <c:pt idx="130">
                  <c:v>37543</c:v>
                </c:pt>
                <c:pt idx="131">
                  <c:v>37544</c:v>
                </c:pt>
                <c:pt idx="132">
                  <c:v>37545</c:v>
                </c:pt>
                <c:pt idx="133">
                  <c:v>37546</c:v>
                </c:pt>
                <c:pt idx="134">
                  <c:v>37547</c:v>
                </c:pt>
                <c:pt idx="135">
                  <c:v>37550</c:v>
                </c:pt>
                <c:pt idx="136">
                  <c:v>37551</c:v>
                </c:pt>
                <c:pt idx="137">
                  <c:v>37552</c:v>
                </c:pt>
                <c:pt idx="138">
                  <c:v>37553</c:v>
                </c:pt>
                <c:pt idx="139">
                  <c:v>37554</c:v>
                </c:pt>
                <c:pt idx="140">
                  <c:v>37557</c:v>
                </c:pt>
                <c:pt idx="141">
                  <c:v>37558</c:v>
                </c:pt>
                <c:pt idx="142">
                  <c:v>37559</c:v>
                </c:pt>
                <c:pt idx="143">
                  <c:v>37560</c:v>
                </c:pt>
                <c:pt idx="144">
                  <c:v>37561</c:v>
                </c:pt>
                <c:pt idx="145">
                  <c:v>37564</c:v>
                </c:pt>
                <c:pt idx="146">
                  <c:v>37565</c:v>
                </c:pt>
                <c:pt idx="147">
                  <c:v>37566</c:v>
                </c:pt>
                <c:pt idx="148">
                  <c:v>37567</c:v>
                </c:pt>
                <c:pt idx="149">
                  <c:v>37568</c:v>
                </c:pt>
                <c:pt idx="150">
                  <c:v>37571</c:v>
                </c:pt>
                <c:pt idx="151">
                  <c:v>37572</c:v>
                </c:pt>
                <c:pt idx="152">
                  <c:v>37573</c:v>
                </c:pt>
                <c:pt idx="153">
                  <c:v>37574</c:v>
                </c:pt>
                <c:pt idx="154">
                  <c:v>37578</c:v>
                </c:pt>
                <c:pt idx="155">
                  <c:v>37579</c:v>
                </c:pt>
                <c:pt idx="156">
                  <c:v>37580</c:v>
                </c:pt>
                <c:pt idx="157">
                  <c:v>37581</c:v>
                </c:pt>
                <c:pt idx="158">
                  <c:v>37582</c:v>
                </c:pt>
                <c:pt idx="159">
                  <c:v>37585</c:v>
                </c:pt>
                <c:pt idx="160">
                  <c:v>37586</c:v>
                </c:pt>
                <c:pt idx="161">
                  <c:v>37587</c:v>
                </c:pt>
                <c:pt idx="162">
                  <c:v>37588</c:v>
                </c:pt>
                <c:pt idx="163">
                  <c:v>37589</c:v>
                </c:pt>
                <c:pt idx="164">
                  <c:v>37592</c:v>
                </c:pt>
                <c:pt idx="165">
                  <c:v>37593</c:v>
                </c:pt>
                <c:pt idx="166">
                  <c:v>37594</c:v>
                </c:pt>
                <c:pt idx="167">
                  <c:v>37595</c:v>
                </c:pt>
                <c:pt idx="168">
                  <c:v>37596</c:v>
                </c:pt>
                <c:pt idx="169">
                  <c:v>37599</c:v>
                </c:pt>
                <c:pt idx="170">
                  <c:v>37600</c:v>
                </c:pt>
                <c:pt idx="171">
                  <c:v>37601</c:v>
                </c:pt>
                <c:pt idx="172">
                  <c:v>37602</c:v>
                </c:pt>
                <c:pt idx="173">
                  <c:v>37603</c:v>
                </c:pt>
                <c:pt idx="174">
                  <c:v>37606</c:v>
                </c:pt>
                <c:pt idx="175">
                  <c:v>37607</c:v>
                </c:pt>
                <c:pt idx="176">
                  <c:v>37608</c:v>
                </c:pt>
                <c:pt idx="177">
                  <c:v>37609</c:v>
                </c:pt>
                <c:pt idx="178">
                  <c:v>37610</c:v>
                </c:pt>
                <c:pt idx="179">
                  <c:v>37613</c:v>
                </c:pt>
                <c:pt idx="180">
                  <c:v>37614</c:v>
                </c:pt>
                <c:pt idx="181">
                  <c:v>37616</c:v>
                </c:pt>
                <c:pt idx="182">
                  <c:v>37617</c:v>
                </c:pt>
                <c:pt idx="183">
                  <c:v>37620</c:v>
                </c:pt>
                <c:pt idx="184">
                  <c:v>37621</c:v>
                </c:pt>
                <c:pt idx="185">
                  <c:v>37623</c:v>
                </c:pt>
                <c:pt idx="186">
                  <c:v>37624</c:v>
                </c:pt>
                <c:pt idx="187">
                  <c:v>37627</c:v>
                </c:pt>
                <c:pt idx="188">
                  <c:v>37628</c:v>
                </c:pt>
                <c:pt idx="189">
                  <c:v>37629</c:v>
                </c:pt>
                <c:pt idx="190">
                  <c:v>37630</c:v>
                </c:pt>
                <c:pt idx="191">
                  <c:v>37631</c:v>
                </c:pt>
                <c:pt idx="192">
                  <c:v>37634</c:v>
                </c:pt>
                <c:pt idx="193">
                  <c:v>37635</c:v>
                </c:pt>
                <c:pt idx="194">
                  <c:v>37636</c:v>
                </c:pt>
                <c:pt idx="195">
                  <c:v>37637</c:v>
                </c:pt>
                <c:pt idx="196">
                  <c:v>37638</c:v>
                </c:pt>
                <c:pt idx="197">
                  <c:v>37641</c:v>
                </c:pt>
                <c:pt idx="198">
                  <c:v>37642</c:v>
                </c:pt>
                <c:pt idx="199">
                  <c:v>37643</c:v>
                </c:pt>
                <c:pt idx="200">
                  <c:v>37644</c:v>
                </c:pt>
                <c:pt idx="201">
                  <c:v>37645</c:v>
                </c:pt>
                <c:pt idx="202">
                  <c:v>37648</c:v>
                </c:pt>
                <c:pt idx="203">
                  <c:v>37649</c:v>
                </c:pt>
                <c:pt idx="204">
                  <c:v>37650</c:v>
                </c:pt>
                <c:pt idx="205">
                  <c:v>37651</c:v>
                </c:pt>
                <c:pt idx="206">
                  <c:v>37652</c:v>
                </c:pt>
                <c:pt idx="207">
                  <c:v>37655</c:v>
                </c:pt>
                <c:pt idx="208">
                  <c:v>37656</c:v>
                </c:pt>
                <c:pt idx="209">
                  <c:v>37657</c:v>
                </c:pt>
                <c:pt idx="210">
                  <c:v>37658</c:v>
                </c:pt>
                <c:pt idx="211">
                  <c:v>37659</c:v>
                </c:pt>
                <c:pt idx="212">
                  <c:v>37662</c:v>
                </c:pt>
                <c:pt idx="213">
                  <c:v>37663</c:v>
                </c:pt>
                <c:pt idx="214">
                  <c:v>37664</c:v>
                </c:pt>
                <c:pt idx="215">
                  <c:v>37665</c:v>
                </c:pt>
                <c:pt idx="216">
                  <c:v>37666</c:v>
                </c:pt>
                <c:pt idx="217">
                  <c:v>37669</c:v>
                </c:pt>
                <c:pt idx="218">
                  <c:v>37670</c:v>
                </c:pt>
                <c:pt idx="219">
                  <c:v>37671</c:v>
                </c:pt>
                <c:pt idx="220">
                  <c:v>37672</c:v>
                </c:pt>
                <c:pt idx="221">
                  <c:v>37673</c:v>
                </c:pt>
                <c:pt idx="222">
                  <c:v>37676</c:v>
                </c:pt>
                <c:pt idx="223">
                  <c:v>37677</c:v>
                </c:pt>
                <c:pt idx="224">
                  <c:v>37678</c:v>
                </c:pt>
                <c:pt idx="225">
                  <c:v>37679</c:v>
                </c:pt>
                <c:pt idx="226">
                  <c:v>37680</c:v>
                </c:pt>
                <c:pt idx="227">
                  <c:v>37685</c:v>
                </c:pt>
                <c:pt idx="228">
                  <c:v>37686</c:v>
                </c:pt>
                <c:pt idx="229">
                  <c:v>37687</c:v>
                </c:pt>
                <c:pt idx="230">
                  <c:v>37690</c:v>
                </c:pt>
                <c:pt idx="231">
                  <c:v>37691</c:v>
                </c:pt>
                <c:pt idx="232">
                  <c:v>37692</c:v>
                </c:pt>
                <c:pt idx="233">
                  <c:v>37693</c:v>
                </c:pt>
                <c:pt idx="234">
                  <c:v>37694</c:v>
                </c:pt>
                <c:pt idx="235">
                  <c:v>37697</c:v>
                </c:pt>
                <c:pt idx="236">
                  <c:v>37698</c:v>
                </c:pt>
                <c:pt idx="237">
                  <c:v>37699</c:v>
                </c:pt>
                <c:pt idx="238">
                  <c:v>37700</c:v>
                </c:pt>
                <c:pt idx="239">
                  <c:v>37701</c:v>
                </c:pt>
                <c:pt idx="240">
                  <c:v>37704</c:v>
                </c:pt>
                <c:pt idx="241">
                  <c:v>37705</c:v>
                </c:pt>
                <c:pt idx="242">
                  <c:v>37706</c:v>
                </c:pt>
                <c:pt idx="243">
                  <c:v>37707</c:v>
                </c:pt>
                <c:pt idx="244">
                  <c:v>37708</c:v>
                </c:pt>
                <c:pt idx="245">
                  <c:v>37711</c:v>
                </c:pt>
                <c:pt idx="246">
                  <c:v>37712</c:v>
                </c:pt>
                <c:pt idx="247">
                  <c:v>37713</c:v>
                </c:pt>
                <c:pt idx="248">
                  <c:v>37714</c:v>
                </c:pt>
                <c:pt idx="249">
                  <c:v>37715</c:v>
                </c:pt>
                <c:pt idx="250">
                  <c:v>37718</c:v>
                </c:pt>
                <c:pt idx="251">
                  <c:v>37719</c:v>
                </c:pt>
                <c:pt idx="252">
                  <c:v>37720</c:v>
                </c:pt>
                <c:pt idx="253">
                  <c:v>37721</c:v>
                </c:pt>
                <c:pt idx="254">
                  <c:v>37722</c:v>
                </c:pt>
                <c:pt idx="255">
                  <c:v>37725</c:v>
                </c:pt>
                <c:pt idx="256">
                  <c:v>37726</c:v>
                </c:pt>
                <c:pt idx="257">
                  <c:v>37727</c:v>
                </c:pt>
                <c:pt idx="258">
                  <c:v>37728</c:v>
                </c:pt>
                <c:pt idx="259">
                  <c:v>37733</c:v>
                </c:pt>
                <c:pt idx="260">
                  <c:v>37734</c:v>
                </c:pt>
                <c:pt idx="261">
                  <c:v>37735</c:v>
                </c:pt>
                <c:pt idx="262">
                  <c:v>37736</c:v>
                </c:pt>
                <c:pt idx="263">
                  <c:v>37739</c:v>
                </c:pt>
                <c:pt idx="264">
                  <c:v>37740</c:v>
                </c:pt>
                <c:pt idx="265">
                  <c:v>37741</c:v>
                </c:pt>
                <c:pt idx="266">
                  <c:v>37743</c:v>
                </c:pt>
                <c:pt idx="267">
                  <c:v>37746</c:v>
                </c:pt>
                <c:pt idx="268">
                  <c:v>37747</c:v>
                </c:pt>
                <c:pt idx="269">
                  <c:v>37748</c:v>
                </c:pt>
                <c:pt idx="270">
                  <c:v>37749</c:v>
                </c:pt>
                <c:pt idx="271">
                  <c:v>37750</c:v>
                </c:pt>
                <c:pt idx="272">
                  <c:v>37753</c:v>
                </c:pt>
                <c:pt idx="273">
                  <c:v>37754</c:v>
                </c:pt>
                <c:pt idx="274">
                  <c:v>37755</c:v>
                </c:pt>
                <c:pt idx="275">
                  <c:v>37756</c:v>
                </c:pt>
                <c:pt idx="276">
                  <c:v>37757</c:v>
                </c:pt>
                <c:pt idx="277">
                  <c:v>37760</c:v>
                </c:pt>
                <c:pt idx="278">
                  <c:v>37761</c:v>
                </c:pt>
                <c:pt idx="279">
                  <c:v>37762</c:v>
                </c:pt>
                <c:pt idx="280">
                  <c:v>37763</c:v>
                </c:pt>
                <c:pt idx="281">
                  <c:v>37764</c:v>
                </c:pt>
                <c:pt idx="282">
                  <c:v>37767</c:v>
                </c:pt>
                <c:pt idx="283">
                  <c:v>37768</c:v>
                </c:pt>
                <c:pt idx="284">
                  <c:v>37769</c:v>
                </c:pt>
                <c:pt idx="285">
                  <c:v>37770</c:v>
                </c:pt>
                <c:pt idx="286">
                  <c:v>37771</c:v>
                </c:pt>
                <c:pt idx="287">
                  <c:v>37774</c:v>
                </c:pt>
                <c:pt idx="288">
                  <c:v>37775</c:v>
                </c:pt>
                <c:pt idx="289">
                  <c:v>37776</c:v>
                </c:pt>
                <c:pt idx="290">
                  <c:v>37777</c:v>
                </c:pt>
                <c:pt idx="291">
                  <c:v>37778</c:v>
                </c:pt>
                <c:pt idx="292">
                  <c:v>37781</c:v>
                </c:pt>
                <c:pt idx="293">
                  <c:v>37782</c:v>
                </c:pt>
                <c:pt idx="294">
                  <c:v>37783</c:v>
                </c:pt>
                <c:pt idx="295">
                  <c:v>37784</c:v>
                </c:pt>
                <c:pt idx="296">
                  <c:v>37785</c:v>
                </c:pt>
                <c:pt idx="297">
                  <c:v>37788</c:v>
                </c:pt>
                <c:pt idx="298">
                  <c:v>37789</c:v>
                </c:pt>
                <c:pt idx="299">
                  <c:v>37790</c:v>
                </c:pt>
                <c:pt idx="300">
                  <c:v>37792</c:v>
                </c:pt>
                <c:pt idx="301">
                  <c:v>37795</c:v>
                </c:pt>
                <c:pt idx="302">
                  <c:v>37796</c:v>
                </c:pt>
                <c:pt idx="303">
                  <c:v>37797</c:v>
                </c:pt>
                <c:pt idx="304">
                  <c:v>37798</c:v>
                </c:pt>
                <c:pt idx="305">
                  <c:v>37799</c:v>
                </c:pt>
                <c:pt idx="306">
                  <c:v>37802</c:v>
                </c:pt>
                <c:pt idx="307">
                  <c:v>37803</c:v>
                </c:pt>
                <c:pt idx="308">
                  <c:v>37804</c:v>
                </c:pt>
                <c:pt idx="309">
                  <c:v>37805</c:v>
                </c:pt>
                <c:pt idx="310">
                  <c:v>37806</c:v>
                </c:pt>
                <c:pt idx="311">
                  <c:v>37809</c:v>
                </c:pt>
                <c:pt idx="312">
                  <c:v>37810</c:v>
                </c:pt>
                <c:pt idx="313">
                  <c:v>37811</c:v>
                </c:pt>
                <c:pt idx="314">
                  <c:v>37812</c:v>
                </c:pt>
                <c:pt idx="315">
                  <c:v>37813</c:v>
                </c:pt>
                <c:pt idx="316">
                  <c:v>37816</c:v>
                </c:pt>
                <c:pt idx="317">
                  <c:v>37817</c:v>
                </c:pt>
                <c:pt idx="318">
                  <c:v>37818</c:v>
                </c:pt>
                <c:pt idx="319">
                  <c:v>37819</c:v>
                </c:pt>
                <c:pt idx="320">
                  <c:v>37820</c:v>
                </c:pt>
                <c:pt idx="321">
                  <c:v>37823</c:v>
                </c:pt>
                <c:pt idx="322">
                  <c:v>37824</c:v>
                </c:pt>
                <c:pt idx="323">
                  <c:v>37825</c:v>
                </c:pt>
                <c:pt idx="324">
                  <c:v>37826</c:v>
                </c:pt>
                <c:pt idx="325">
                  <c:v>37827</c:v>
                </c:pt>
                <c:pt idx="326">
                  <c:v>37830</c:v>
                </c:pt>
                <c:pt idx="327">
                  <c:v>37831</c:v>
                </c:pt>
                <c:pt idx="328">
                  <c:v>37832</c:v>
                </c:pt>
                <c:pt idx="329">
                  <c:v>37833</c:v>
                </c:pt>
                <c:pt idx="330">
                  <c:v>37834</c:v>
                </c:pt>
                <c:pt idx="331">
                  <c:v>37837</c:v>
                </c:pt>
                <c:pt idx="332">
                  <c:v>37838</c:v>
                </c:pt>
                <c:pt idx="333">
                  <c:v>37839</c:v>
                </c:pt>
                <c:pt idx="334">
                  <c:v>37840</c:v>
                </c:pt>
                <c:pt idx="335">
                  <c:v>37841</c:v>
                </c:pt>
                <c:pt idx="336">
                  <c:v>37844</c:v>
                </c:pt>
                <c:pt idx="337">
                  <c:v>37845</c:v>
                </c:pt>
                <c:pt idx="338">
                  <c:v>37846</c:v>
                </c:pt>
                <c:pt idx="339">
                  <c:v>37847</c:v>
                </c:pt>
                <c:pt idx="340">
                  <c:v>37848</c:v>
                </c:pt>
                <c:pt idx="341">
                  <c:v>37851</c:v>
                </c:pt>
                <c:pt idx="342">
                  <c:v>37852</c:v>
                </c:pt>
                <c:pt idx="343">
                  <c:v>37853</c:v>
                </c:pt>
                <c:pt idx="344">
                  <c:v>37854</c:v>
                </c:pt>
                <c:pt idx="345">
                  <c:v>37855</c:v>
                </c:pt>
                <c:pt idx="346">
                  <c:v>37858</c:v>
                </c:pt>
                <c:pt idx="347">
                  <c:v>37859</c:v>
                </c:pt>
                <c:pt idx="348">
                  <c:v>37860</c:v>
                </c:pt>
                <c:pt idx="349">
                  <c:v>37861</c:v>
                </c:pt>
                <c:pt idx="350">
                  <c:v>37862</c:v>
                </c:pt>
                <c:pt idx="351">
                  <c:v>37865</c:v>
                </c:pt>
                <c:pt idx="352">
                  <c:v>37866</c:v>
                </c:pt>
                <c:pt idx="353">
                  <c:v>37867</c:v>
                </c:pt>
                <c:pt idx="354">
                  <c:v>37868</c:v>
                </c:pt>
                <c:pt idx="355">
                  <c:v>37869</c:v>
                </c:pt>
                <c:pt idx="356">
                  <c:v>37872</c:v>
                </c:pt>
                <c:pt idx="357">
                  <c:v>37873</c:v>
                </c:pt>
                <c:pt idx="358">
                  <c:v>37874</c:v>
                </c:pt>
                <c:pt idx="359">
                  <c:v>37875</c:v>
                </c:pt>
                <c:pt idx="360">
                  <c:v>37876</c:v>
                </c:pt>
                <c:pt idx="361">
                  <c:v>37879</c:v>
                </c:pt>
                <c:pt idx="362">
                  <c:v>37880</c:v>
                </c:pt>
                <c:pt idx="363">
                  <c:v>37881</c:v>
                </c:pt>
                <c:pt idx="364">
                  <c:v>37882</c:v>
                </c:pt>
                <c:pt idx="365">
                  <c:v>37883</c:v>
                </c:pt>
                <c:pt idx="366">
                  <c:v>37886</c:v>
                </c:pt>
                <c:pt idx="367">
                  <c:v>37887</c:v>
                </c:pt>
                <c:pt idx="368">
                  <c:v>37888</c:v>
                </c:pt>
                <c:pt idx="369">
                  <c:v>37889</c:v>
                </c:pt>
                <c:pt idx="370">
                  <c:v>37890</c:v>
                </c:pt>
                <c:pt idx="371">
                  <c:v>37893</c:v>
                </c:pt>
                <c:pt idx="372">
                  <c:v>37894</c:v>
                </c:pt>
                <c:pt idx="373">
                  <c:v>37895</c:v>
                </c:pt>
                <c:pt idx="374">
                  <c:v>37896</c:v>
                </c:pt>
                <c:pt idx="375">
                  <c:v>37897</c:v>
                </c:pt>
                <c:pt idx="376">
                  <c:v>37900</c:v>
                </c:pt>
                <c:pt idx="377">
                  <c:v>37901</c:v>
                </c:pt>
                <c:pt idx="378">
                  <c:v>37902</c:v>
                </c:pt>
                <c:pt idx="379">
                  <c:v>37903</c:v>
                </c:pt>
                <c:pt idx="380">
                  <c:v>37904</c:v>
                </c:pt>
                <c:pt idx="381">
                  <c:v>37907</c:v>
                </c:pt>
                <c:pt idx="382">
                  <c:v>37908</c:v>
                </c:pt>
                <c:pt idx="383">
                  <c:v>37909</c:v>
                </c:pt>
                <c:pt idx="384">
                  <c:v>37910</c:v>
                </c:pt>
                <c:pt idx="385">
                  <c:v>37911</c:v>
                </c:pt>
                <c:pt idx="386">
                  <c:v>37914</c:v>
                </c:pt>
                <c:pt idx="387">
                  <c:v>37915</c:v>
                </c:pt>
                <c:pt idx="388">
                  <c:v>37916</c:v>
                </c:pt>
                <c:pt idx="389">
                  <c:v>37917</c:v>
                </c:pt>
                <c:pt idx="390">
                  <c:v>37918</c:v>
                </c:pt>
                <c:pt idx="391">
                  <c:v>37921</c:v>
                </c:pt>
                <c:pt idx="392">
                  <c:v>37922</c:v>
                </c:pt>
                <c:pt idx="393">
                  <c:v>37923</c:v>
                </c:pt>
                <c:pt idx="394">
                  <c:v>37924</c:v>
                </c:pt>
                <c:pt idx="395">
                  <c:v>37925</c:v>
                </c:pt>
                <c:pt idx="396">
                  <c:v>37928</c:v>
                </c:pt>
                <c:pt idx="397">
                  <c:v>37929</c:v>
                </c:pt>
                <c:pt idx="398">
                  <c:v>37930</c:v>
                </c:pt>
                <c:pt idx="399">
                  <c:v>37931</c:v>
                </c:pt>
                <c:pt idx="400">
                  <c:v>37932</c:v>
                </c:pt>
                <c:pt idx="401">
                  <c:v>37935</c:v>
                </c:pt>
                <c:pt idx="402">
                  <c:v>37936</c:v>
                </c:pt>
                <c:pt idx="403">
                  <c:v>37937</c:v>
                </c:pt>
                <c:pt idx="404">
                  <c:v>37938</c:v>
                </c:pt>
                <c:pt idx="405">
                  <c:v>37939</c:v>
                </c:pt>
                <c:pt idx="406">
                  <c:v>37942</c:v>
                </c:pt>
                <c:pt idx="407">
                  <c:v>37943</c:v>
                </c:pt>
                <c:pt idx="408">
                  <c:v>37944</c:v>
                </c:pt>
                <c:pt idx="409">
                  <c:v>37945</c:v>
                </c:pt>
                <c:pt idx="410">
                  <c:v>37946</c:v>
                </c:pt>
                <c:pt idx="411">
                  <c:v>37949</c:v>
                </c:pt>
                <c:pt idx="412">
                  <c:v>37950</c:v>
                </c:pt>
                <c:pt idx="413">
                  <c:v>37951</c:v>
                </c:pt>
                <c:pt idx="414">
                  <c:v>37952</c:v>
                </c:pt>
                <c:pt idx="415">
                  <c:v>37953</c:v>
                </c:pt>
                <c:pt idx="416">
                  <c:v>37956</c:v>
                </c:pt>
                <c:pt idx="417">
                  <c:v>37957</c:v>
                </c:pt>
                <c:pt idx="418">
                  <c:v>37958</c:v>
                </c:pt>
                <c:pt idx="419">
                  <c:v>37959</c:v>
                </c:pt>
                <c:pt idx="420">
                  <c:v>37960</c:v>
                </c:pt>
                <c:pt idx="421">
                  <c:v>37963</c:v>
                </c:pt>
                <c:pt idx="422">
                  <c:v>37964</c:v>
                </c:pt>
                <c:pt idx="423">
                  <c:v>37965</c:v>
                </c:pt>
                <c:pt idx="424">
                  <c:v>37966</c:v>
                </c:pt>
                <c:pt idx="425">
                  <c:v>37967</c:v>
                </c:pt>
                <c:pt idx="426">
                  <c:v>37970</c:v>
                </c:pt>
                <c:pt idx="427">
                  <c:v>37971</c:v>
                </c:pt>
                <c:pt idx="428">
                  <c:v>37972</c:v>
                </c:pt>
                <c:pt idx="429">
                  <c:v>37973</c:v>
                </c:pt>
                <c:pt idx="430">
                  <c:v>37974</c:v>
                </c:pt>
                <c:pt idx="431">
                  <c:v>37977</c:v>
                </c:pt>
                <c:pt idx="432">
                  <c:v>37978</c:v>
                </c:pt>
                <c:pt idx="433">
                  <c:v>37979</c:v>
                </c:pt>
                <c:pt idx="434">
                  <c:v>37981</c:v>
                </c:pt>
                <c:pt idx="435">
                  <c:v>37984</c:v>
                </c:pt>
                <c:pt idx="436">
                  <c:v>37985</c:v>
                </c:pt>
                <c:pt idx="437">
                  <c:v>37986</c:v>
                </c:pt>
                <c:pt idx="438">
                  <c:v>37988</c:v>
                </c:pt>
                <c:pt idx="439">
                  <c:v>37991</c:v>
                </c:pt>
                <c:pt idx="440">
                  <c:v>37992</c:v>
                </c:pt>
                <c:pt idx="441">
                  <c:v>37993</c:v>
                </c:pt>
                <c:pt idx="442">
                  <c:v>37994</c:v>
                </c:pt>
                <c:pt idx="443">
                  <c:v>37995</c:v>
                </c:pt>
                <c:pt idx="444">
                  <c:v>37998</c:v>
                </c:pt>
                <c:pt idx="445">
                  <c:v>37999</c:v>
                </c:pt>
                <c:pt idx="446">
                  <c:v>38000</c:v>
                </c:pt>
                <c:pt idx="447">
                  <c:v>38001</c:v>
                </c:pt>
                <c:pt idx="448">
                  <c:v>38002</c:v>
                </c:pt>
                <c:pt idx="449">
                  <c:v>38005</c:v>
                </c:pt>
                <c:pt idx="450">
                  <c:v>38006</c:v>
                </c:pt>
                <c:pt idx="451">
                  <c:v>38007</c:v>
                </c:pt>
                <c:pt idx="452">
                  <c:v>38008</c:v>
                </c:pt>
                <c:pt idx="453">
                  <c:v>38009</c:v>
                </c:pt>
                <c:pt idx="454">
                  <c:v>38012</c:v>
                </c:pt>
                <c:pt idx="455">
                  <c:v>38013</c:v>
                </c:pt>
                <c:pt idx="456">
                  <c:v>38014</c:v>
                </c:pt>
                <c:pt idx="457">
                  <c:v>38015</c:v>
                </c:pt>
                <c:pt idx="458">
                  <c:v>38016</c:v>
                </c:pt>
                <c:pt idx="459">
                  <c:v>38019</c:v>
                </c:pt>
                <c:pt idx="460">
                  <c:v>38020</c:v>
                </c:pt>
                <c:pt idx="461">
                  <c:v>38021</c:v>
                </c:pt>
                <c:pt idx="462">
                  <c:v>38022</c:v>
                </c:pt>
                <c:pt idx="463">
                  <c:v>38023</c:v>
                </c:pt>
                <c:pt idx="464">
                  <c:v>38026</c:v>
                </c:pt>
                <c:pt idx="465">
                  <c:v>38027</c:v>
                </c:pt>
                <c:pt idx="466">
                  <c:v>38028</c:v>
                </c:pt>
                <c:pt idx="467">
                  <c:v>38029</c:v>
                </c:pt>
                <c:pt idx="468">
                  <c:v>38030</c:v>
                </c:pt>
                <c:pt idx="469">
                  <c:v>38033</c:v>
                </c:pt>
                <c:pt idx="470">
                  <c:v>38034</c:v>
                </c:pt>
                <c:pt idx="471">
                  <c:v>38035</c:v>
                </c:pt>
                <c:pt idx="472">
                  <c:v>38036</c:v>
                </c:pt>
                <c:pt idx="473">
                  <c:v>38037</c:v>
                </c:pt>
                <c:pt idx="474">
                  <c:v>38042</c:v>
                </c:pt>
                <c:pt idx="475">
                  <c:v>38043</c:v>
                </c:pt>
                <c:pt idx="476">
                  <c:v>38044</c:v>
                </c:pt>
                <c:pt idx="477">
                  <c:v>38047</c:v>
                </c:pt>
                <c:pt idx="478">
                  <c:v>38048</c:v>
                </c:pt>
                <c:pt idx="479">
                  <c:v>38049</c:v>
                </c:pt>
                <c:pt idx="480">
                  <c:v>38050</c:v>
                </c:pt>
                <c:pt idx="481">
                  <c:v>38051</c:v>
                </c:pt>
                <c:pt idx="482">
                  <c:v>38054</c:v>
                </c:pt>
                <c:pt idx="483">
                  <c:v>38055</c:v>
                </c:pt>
                <c:pt idx="484">
                  <c:v>38056</c:v>
                </c:pt>
                <c:pt idx="485">
                  <c:v>38057</c:v>
                </c:pt>
                <c:pt idx="486">
                  <c:v>38058</c:v>
                </c:pt>
                <c:pt idx="487">
                  <c:v>38061</c:v>
                </c:pt>
                <c:pt idx="488">
                  <c:v>38062</c:v>
                </c:pt>
                <c:pt idx="489">
                  <c:v>38063</c:v>
                </c:pt>
                <c:pt idx="490">
                  <c:v>38064</c:v>
                </c:pt>
                <c:pt idx="491">
                  <c:v>38065</c:v>
                </c:pt>
                <c:pt idx="492">
                  <c:v>38068</c:v>
                </c:pt>
                <c:pt idx="493">
                  <c:v>38069</c:v>
                </c:pt>
                <c:pt idx="494">
                  <c:v>38070</c:v>
                </c:pt>
                <c:pt idx="495">
                  <c:v>38071</c:v>
                </c:pt>
                <c:pt idx="496">
                  <c:v>38072</c:v>
                </c:pt>
                <c:pt idx="497">
                  <c:v>38075</c:v>
                </c:pt>
                <c:pt idx="498">
                  <c:v>38076</c:v>
                </c:pt>
                <c:pt idx="499">
                  <c:v>38077</c:v>
                </c:pt>
                <c:pt idx="500">
                  <c:v>38078</c:v>
                </c:pt>
                <c:pt idx="501">
                  <c:v>38079</c:v>
                </c:pt>
                <c:pt idx="502">
                  <c:v>38082</c:v>
                </c:pt>
                <c:pt idx="503">
                  <c:v>38083</c:v>
                </c:pt>
                <c:pt idx="504">
                  <c:v>38084</c:v>
                </c:pt>
                <c:pt idx="505">
                  <c:v>38085</c:v>
                </c:pt>
                <c:pt idx="506">
                  <c:v>38089</c:v>
                </c:pt>
                <c:pt idx="507">
                  <c:v>38090</c:v>
                </c:pt>
                <c:pt idx="508">
                  <c:v>38091</c:v>
                </c:pt>
                <c:pt idx="509">
                  <c:v>38092</c:v>
                </c:pt>
                <c:pt idx="510">
                  <c:v>38093</c:v>
                </c:pt>
                <c:pt idx="511">
                  <c:v>38096</c:v>
                </c:pt>
                <c:pt idx="512">
                  <c:v>38097</c:v>
                </c:pt>
                <c:pt idx="513">
                  <c:v>38099</c:v>
                </c:pt>
                <c:pt idx="514">
                  <c:v>38100</c:v>
                </c:pt>
                <c:pt idx="515">
                  <c:v>38103</c:v>
                </c:pt>
                <c:pt idx="516">
                  <c:v>38104</c:v>
                </c:pt>
                <c:pt idx="517">
                  <c:v>38105</c:v>
                </c:pt>
                <c:pt idx="518">
                  <c:v>38106</c:v>
                </c:pt>
                <c:pt idx="519">
                  <c:v>38107</c:v>
                </c:pt>
                <c:pt idx="520">
                  <c:v>38110</c:v>
                </c:pt>
                <c:pt idx="521">
                  <c:v>38111</c:v>
                </c:pt>
                <c:pt idx="522">
                  <c:v>38112</c:v>
                </c:pt>
                <c:pt idx="523">
                  <c:v>38113</c:v>
                </c:pt>
                <c:pt idx="524">
                  <c:v>38114</c:v>
                </c:pt>
                <c:pt idx="525">
                  <c:v>38117</c:v>
                </c:pt>
                <c:pt idx="526">
                  <c:v>38118</c:v>
                </c:pt>
                <c:pt idx="527">
                  <c:v>38119</c:v>
                </c:pt>
                <c:pt idx="528">
                  <c:v>38120</c:v>
                </c:pt>
                <c:pt idx="529">
                  <c:v>38121</c:v>
                </c:pt>
                <c:pt idx="530">
                  <c:v>38124</c:v>
                </c:pt>
                <c:pt idx="531">
                  <c:v>38125</c:v>
                </c:pt>
                <c:pt idx="532">
                  <c:v>38126</c:v>
                </c:pt>
                <c:pt idx="533">
                  <c:v>38127</c:v>
                </c:pt>
                <c:pt idx="534">
                  <c:v>38128</c:v>
                </c:pt>
                <c:pt idx="535">
                  <c:v>38131</c:v>
                </c:pt>
                <c:pt idx="536">
                  <c:v>38132</c:v>
                </c:pt>
                <c:pt idx="537">
                  <c:v>38133</c:v>
                </c:pt>
                <c:pt idx="538">
                  <c:v>38134</c:v>
                </c:pt>
                <c:pt idx="539">
                  <c:v>38135</c:v>
                </c:pt>
                <c:pt idx="540">
                  <c:v>38138</c:v>
                </c:pt>
                <c:pt idx="541">
                  <c:v>38139</c:v>
                </c:pt>
                <c:pt idx="542">
                  <c:v>38140</c:v>
                </c:pt>
                <c:pt idx="543">
                  <c:v>38141</c:v>
                </c:pt>
                <c:pt idx="544">
                  <c:v>38142</c:v>
                </c:pt>
                <c:pt idx="545">
                  <c:v>38145</c:v>
                </c:pt>
                <c:pt idx="546">
                  <c:v>38146</c:v>
                </c:pt>
                <c:pt idx="547">
                  <c:v>38147</c:v>
                </c:pt>
                <c:pt idx="548">
                  <c:v>38149</c:v>
                </c:pt>
                <c:pt idx="549">
                  <c:v>38152</c:v>
                </c:pt>
                <c:pt idx="550">
                  <c:v>38153</c:v>
                </c:pt>
                <c:pt idx="551">
                  <c:v>38154</c:v>
                </c:pt>
                <c:pt idx="552">
                  <c:v>38155</c:v>
                </c:pt>
                <c:pt idx="553">
                  <c:v>38156</c:v>
                </c:pt>
                <c:pt idx="554">
                  <c:v>38159</c:v>
                </c:pt>
                <c:pt idx="555">
                  <c:v>38160</c:v>
                </c:pt>
                <c:pt idx="556">
                  <c:v>38161</c:v>
                </c:pt>
                <c:pt idx="557">
                  <c:v>38162</c:v>
                </c:pt>
                <c:pt idx="558">
                  <c:v>38163</c:v>
                </c:pt>
                <c:pt idx="559">
                  <c:v>38166</c:v>
                </c:pt>
                <c:pt idx="560">
                  <c:v>38167</c:v>
                </c:pt>
                <c:pt idx="561">
                  <c:v>38168</c:v>
                </c:pt>
                <c:pt idx="562">
                  <c:v>38169</c:v>
                </c:pt>
                <c:pt idx="563">
                  <c:v>38170</c:v>
                </c:pt>
                <c:pt idx="564">
                  <c:v>38173</c:v>
                </c:pt>
                <c:pt idx="565">
                  <c:v>38174</c:v>
                </c:pt>
                <c:pt idx="566">
                  <c:v>38175</c:v>
                </c:pt>
                <c:pt idx="567">
                  <c:v>38176</c:v>
                </c:pt>
                <c:pt idx="568">
                  <c:v>38177</c:v>
                </c:pt>
                <c:pt idx="569">
                  <c:v>38180</c:v>
                </c:pt>
                <c:pt idx="570">
                  <c:v>38181</c:v>
                </c:pt>
                <c:pt idx="571">
                  <c:v>38182</c:v>
                </c:pt>
                <c:pt idx="572">
                  <c:v>38183</c:v>
                </c:pt>
                <c:pt idx="573">
                  <c:v>38184</c:v>
                </c:pt>
                <c:pt idx="574">
                  <c:v>38187</c:v>
                </c:pt>
                <c:pt idx="575">
                  <c:v>38188</c:v>
                </c:pt>
                <c:pt idx="576">
                  <c:v>38189</c:v>
                </c:pt>
                <c:pt idx="577">
                  <c:v>38190</c:v>
                </c:pt>
                <c:pt idx="578">
                  <c:v>38191</c:v>
                </c:pt>
                <c:pt idx="579">
                  <c:v>38194</c:v>
                </c:pt>
                <c:pt idx="580">
                  <c:v>38195</c:v>
                </c:pt>
                <c:pt idx="581">
                  <c:v>38196</c:v>
                </c:pt>
                <c:pt idx="582">
                  <c:v>38197</c:v>
                </c:pt>
                <c:pt idx="583">
                  <c:v>38198</c:v>
                </c:pt>
                <c:pt idx="584">
                  <c:v>38201</c:v>
                </c:pt>
                <c:pt idx="585">
                  <c:v>38202</c:v>
                </c:pt>
                <c:pt idx="586">
                  <c:v>38203</c:v>
                </c:pt>
                <c:pt idx="587">
                  <c:v>38204</c:v>
                </c:pt>
                <c:pt idx="588">
                  <c:v>38205</c:v>
                </c:pt>
                <c:pt idx="589">
                  <c:v>38208</c:v>
                </c:pt>
                <c:pt idx="590">
                  <c:v>38209</c:v>
                </c:pt>
                <c:pt idx="591">
                  <c:v>38210</c:v>
                </c:pt>
                <c:pt idx="592">
                  <c:v>38211</c:v>
                </c:pt>
                <c:pt idx="593">
                  <c:v>38212</c:v>
                </c:pt>
                <c:pt idx="594">
                  <c:v>38215</c:v>
                </c:pt>
                <c:pt idx="595">
                  <c:v>38216</c:v>
                </c:pt>
                <c:pt idx="596">
                  <c:v>38217</c:v>
                </c:pt>
                <c:pt idx="597">
                  <c:v>38218</c:v>
                </c:pt>
                <c:pt idx="598">
                  <c:v>38219</c:v>
                </c:pt>
                <c:pt idx="599">
                  <c:v>38222</c:v>
                </c:pt>
                <c:pt idx="600">
                  <c:v>38223</c:v>
                </c:pt>
                <c:pt idx="601">
                  <c:v>38224</c:v>
                </c:pt>
                <c:pt idx="602">
                  <c:v>38225</c:v>
                </c:pt>
                <c:pt idx="603">
                  <c:v>38226</c:v>
                </c:pt>
                <c:pt idx="604">
                  <c:v>38229</c:v>
                </c:pt>
                <c:pt idx="605">
                  <c:v>38230</c:v>
                </c:pt>
                <c:pt idx="606">
                  <c:v>38231</c:v>
                </c:pt>
                <c:pt idx="607">
                  <c:v>38232</c:v>
                </c:pt>
                <c:pt idx="608">
                  <c:v>38233</c:v>
                </c:pt>
                <c:pt idx="609">
                  <c:v>38236</c:v>
                </c:pt>
                <c:pt idx="610">
                  <c:v>38238</c:v>
                </c:pt>
                <c:pt idx="611">
                  <c:v>38239</c:v>
                </c:pt>
                <c:pt idx="612">
                  <c:v>38240</c:v>
                </c:pt>
                <c:pt idx="613">
                  <c:v>38243</c:v>
                </c:pt>
                <c:pt idx="614">
                  <c:v>38244</c:v>
                </c:pt>
                <c:pt idx="615">
                  <c:v>38245</c:v>
                </c:pt>
                <c:pt idx="616">
                  <c:v>38246</c:v>
                </c:pt>
                <c:pt idx="617">
                  <c:v>38247</c:v>
                </c:pt>
                <c:pt idx="618">
                  <c:v>38250</c:v>
                </c:pt>
                <c:pt idx="619">
                  <c:v>38251</c:v>
                </c:pt>
                <c:pt idx="620">
                  <c:v>38252</c:v>
                </c:pt>
                <c:pt idx="621">
                  <c:v>38253</c:v>
                </c:pt>
                <c:pt idx="622">
                  <c:v>38254</c:v>
                </c:pt>
                <c:pt idx="623">
                  <c:v>38257</c:v>
                </c:pt>
                <c:pt idx="624">
                  <c:v>38258</c:v>
                </c:pt>
                <c:pt idx="625">
                  <c:v>38259</c:v>
                </c:pt>
                <c:pt idx="626">
                  <c:v>38260</c:v>
                </c:pt>
                <c:pt idx="627">
                  <c:v>38261</c:v>
                </c:pt>
                <c:pt idx="628">
                  <c:v>38264</c:v>
                </c:pt>
                <c:pt idx="629">
                  <c:v>38265</c:v>
                </c:pt>
                <c:pt idx="630">
                  <c:v>38266</c:v>
                </c:pt>
                <c:pt idx="631">
                  <c:v>38267</c:v>
                </c:pt>
                <c:pt idx="632">
                  <c:v>38268</c:v>
                </c:pt>
                <c:pt idx="633">
                  <c:v>38271</c:v>
                </c:pt>
                <c:pt idx="634">
                  <c:v>38273</c:v>
                </c:pt>
                <c:pt idx="635">
                  <c:v>38274</c:v>
                </c:pt>
                <c:pt idx="636">
                  <c:v>38275</c:v>
                </c:pt>
                <c:pt idx="637">
                  <c:v>38278</c:v>
                </c:pt>
                <c:pt idx="638">
                  <c:v>38279</c:v>
                </c:pt>
                <c:pt idx="639">
                  <c:v>38280</c:v>
                </c:pt>
                <c:pt idx="640">
                  <c:v>38281</c:v>
                </c:pt>
                <c:pt idx="641">
                  <c:v>38282</c:v>
                </c:pt>
                <c:pt idx="642">
                  <c:v>38285</c:v>
                </c:pt>
                <c:pt idx="643">
                  <c:v>38286</c:v>
                </c:pt>
                <c:pt idx="644">
                  <c:v>38287</c:v>
                </c:pt>
                <c:pt idx="645">
                  <c:v>38288</c:v>
                </c:pt>
                <c:pt idx="646">
                  <c:v>38289</c:v>
                </c:pt>
                <c:pt idx="647">
                  <c:v>38292</c:v>
                </c:pt>
                <c:pt idx="648">
                  <c:v>38294</c:v>
                </c:pt>
                <c:pt idx="649">
                  <c:v>38295</c:v>
                </c:pt>
                <c:pt idx="650">
                  <c:v>38296</c:v>
                </c:pt>
                <c:pt idx="651">
                  <c:v>38299</c:v>
                </c:pt>
                <c:pt idx="652">
                  <c:v>38300</c:v>
                </c:pt>
                <c:pt idx="653">
                  <c:v>38301</c:v>
                </c:pt>
                <c:pt idx="654">
                  <c:v>38302</c:v>
                </c:pt>
                <c:pt idx="655">
                  <c:v>38303</c:v>
                </c:pt>
                <c:pt idx="656">
                  <c:v>38307</c:v>
                </c:pt>
                <c:pt idx="657">
                  <c:v>38308</c:v>
                </c:pt>
                <c:pt idx="658">
                  <c:v>38309</c:v>
                </c:pt>
                <c:pt idx="659">
                  <c:v>38310</c:v>
                </c:pt>
                <c:pt idx="660">
                  <c:v>38313</c:v>
                </c:pt>
                <c:pt idx="661">
                  <c:v>38314</c:v>
                </c:pt>
                <c:pt idx="662">
                  <c:v>38315</c:v>
                </c:pt>
                <c:pt idx="663">
                  <c:v>38316</c:v>
                </c:pt>
                <c:pt idx="664">
                  <c:v>38317</c:v>
                </c:pt>
                <c:pt idx="665">
                  <c:v>38320</c:v>
                </c:pt>
                <c:pt idx="666">
                  <c:v>38321</c:v>
                </c:pt>
                <c:pt idx="667">
                  <c:v>38322</c:v>
                </c:pt>
                <c:pt idx="668">
                  <c:v>38323</c:v>
                </c:pt>
                <c:pt idx="669">
                  <c:v>38324</c:v>
                </c:pt>
                <c:pt idx="670">
                  <c:v>38327</c:v>
                </c:pt>
                <c:pt idx="671">
                  <c:v>38328</c:v>
                </c:pt>
                <c:pt idx="672">
                  <c:v>38329</c:v>
                </c:pt>
                <c:pt idx="673">
                  <c:v>38330</c:v>
                </c:pt>
                <c:pt idx="674">
                  <c:v>38331</c:v>
                </c:pt>
                <c:pt idx="675">
                  <c:v>38334</c:v>
                </c:pt>
                <c:pt idx="676">
                  <c:v>38335</c:v>
                </c:pt>
                <c:pt idx="677">
                  <c:v>38336</c:v>
                </c:pt>
                <c:pt idx="678">
                  <c:v>38337</c:v>
                </c:pt>
                <c:pt idx="679">
                  <c:v>38338</c:v>
                </c:pt>
                <c:pt idx="680">
                  <c:v>38341</c:v>
                </c:pt>
                <c:pt idx="681">
                  <c:v>38342</c:v>
                </c:pt>
                <c:pt idx="682">
                  <c:v>38343</c:v>
                </c:pt>
                <c:pt idx="683">
                  <c:v>38344</c:v>
                </c:pt>
                <c:pt idx="684">
                  <c:v>38345</c:v>
                </c:pt>
                <c:pt idx="685">
                  <c:v>38348</c:v>
                </c:pt>
                <c:pt idx="686">
                  <c:v>38349</c:v>
                </c:pt>
                <c:pt idx="687">
                  <c:v>38350</c:v>
                </c:pt>
                <c:pt idx="688">
                  <c:v>38351</c:v>
                </c:pt>
                <c:pt idx="689">
                  <c:v>38352</c:v>
                </c:pt>
                <c:pt idx="690">
                  <c:v>38355</c:v>
                </c:pt>
                <c:pt idx="691">
                  <c:v>38356</c:v>
                </c:pt>
                <c:pt idx="692">
                  <c:v>38357</c:v>
                </c:pt>
                <c:pt idx="693">
                  <c:v>38358</c:v>
                </c:pt>
                <c:pt idx="694">
                  <c:v>38359</c:v>
                </c:pt>
                <c:pt idx="695">
                  <c:v>38362</c:v>
                </c:pt>
                <c:pt idx="696">
                  <c:v>38363</c:v>
                </c:pt>
                <c:pt idx="697">
                  <c:v>38364</c:v>
                </c:pt>
                <c:pt idx="698">
                  <c:v>38365</c:v>
                </c:pt>
                <c:pt idx="699">
                  <c:v>38366</c:v>
                </c:pt>
                <c:pt idx="700">
                  <c:v>38369</c:v>
                </c:pt>
                <c:pt idx="701">
                  <c:v>38370</c:v>
                </c:pt>
                <c:pt idx="702">
                  <c:v>38371</c:v>
                </c:pt>
                <c:pt idx="703">
                  <c:v>38372</c:v>
                </c:pt>
                <c:pt idx="704">
                  <c:v>38373</c:v>
                </c:pt>
                <c:pt idx="705">
                  <c:v>38376</c:v>
                </c:pt>
                <c:pt idx="706">
                  <c:v>38377</c:v>
                </c:pt>
                <c:pt idx="707">
                  <c:v>38378</c:v>
                </c:pt>
                <c:pt idx="708">
                  <c:v>38379</c:v>
                </c:pt>
                <c:pt idx="709">
                  <c:v>38380</c:v>
                </c:pt>
                <c:pt idx="710">
                  <c:v>38383</c:v>
                </c:pt>
                <c:pt idx="711">
                  <c:v>38384</c:v>
                </c:pt>
                <c:pt idx="712">
                  <c:v>38385</c:v>
                </c:pt>
                <c:pt idx="713">
                  <c:v>38386</c:v>
                </c:pt>
                <c:pt idx="714">
                  <c:v>38387</c:v>
                </c:pt>
                <c:pt idx="715">
                  <c:v>38392</c:v>
                </c:pt>
                <c:pt idx="716">
                  <c:v>38393</c:v>
                </c:pt>
                <c:pt idx="717">
                  <c:v>38394</c:v>
                </c:pt>
                <c:pt idx="718">
                  <c:v>38397</c:v>
                </c:pt>
                <c:pt idx="719">
                  <c:v>38398</c:v>
                </c:pt>
                <c:pt idx="720">
                  <c:v>38399</c:v>
                </c:pt>
                <c:pt idx="721">
                  <c:v>38400</c:v>
                </c:pt>
                <c:pt idx="722">
                  <c:v>38401</c:v>
                </c:pt>
                <c:pt idx="723">
                  <c:v>38404</c:v>
                </c:pt>
                <c:pt idx="724">
                  <c:v>38405</c:v>
                </c:pt>
                <c:pt idx="725">
                  <c:v>38406</c:v>
                </c:pt>
                <c:pt idx="726">
                  <c:v>38407</c:v>
                </c:pt>
                <c:pt idx="727">
                  <c:v>38408</c:v>
                </c:pt>
                <c:pt idx="728">
                  <c:v>38411</c:v>
                </c:pt>
                <c:pt idx="729">
                  <c:v>38412</c:v>
                </c:pt>
                <c:pt idx="730">
                  <c:v>38413</c:v>
                </c:pt>
                <c:pt idx="731">
                  <c:v>38414</c:v>
                </c:pt>
                <c:pt idx="732">
                  <c:v>38415</c:v>
                </c:pt>
                <c:pt idx="733">
                  <c:v>38418</c:v>
                </c:pt>
                <c:pt idx="734">
                  <c:v>38419</c:v>
                </c:pt>
                <c:pt idx="735">
                  <c:v>38420</c:v>
                </c:pt>
                <c:pt idx="736">
                  <c:v>38421</c:v>
                </c:pt>
                <c:pt idx="737">
                  <c:v>38422</c:v>
                </c:pt>
                <c:pt idx="738">
                  <c:v>38425</c:v>
                </c:pt>
                <c:pt idx="739">
                  <c:v>38426</c:v>
                </c:pt>
                <c:pt idx="740">
                  <c:v>38427</c:v>
                </c:pt>
                <c:pt idx="741">
                  <c:v>38428</c:v>
                </c:pt>
                <c:pt idx="742">
                  <c:v>38429</c:v>
                </c:pt>
                <c:pt idx="743">
                  <c:v>38432</c:v>
                </c:pt>
                <c:pt idx="744">
                  <c:v>38433</c:v>
                </c:pt>
                <c:pt idx="745">
                  <c:v>38434</c:v>
                </c:pt>
                <c:pt idx="746">
                  <c:v>38435</c:v>
                </c:pt>
                <c:pt idx="747">
                  <c:v>38439</c:v>
                </c:pt>
                <c:pt idx="748">
                  <c:v>38440</c:v>
                </c:pt>
                <c:pt idx="749">
                  <c:v>38441</c:v>
                </c:pt>
                <c:pt idx="750">
                  <c:v>38442</c:v>
                </c:pt>
                <c:pt idx="751">
                  <c:v>38443</c:v>
                </c:pt>
                <c:pt idx="752">
                  <c:v>38446</c:v>
                </c:pt>
                <c:pt idx="753">
                  <c:v>38447</c:v>
                </c:pt>
                <c:pt idx="754">
                  <c:v>38448</c:v>
                </c:pt>
                <c:pt idx="755">
                  <c:v>38449</c:v>
                </c:pt>
                <c:pt idx="756">
                  <c:v>38450</c:v>
                </c:pt>
                <c:pt idx="757">
                  <c:v>38453</c:v>
                </c:pt>
                <c:pt idx="758">
                  <c:v>38454</c:v>
                </c:pt>
                <c:pt idx="759">
                  <c:v>38455</c:v>
                </c:pt>
                <c:pt idx="760">
                  <c:v>38456</c:v>
                </c:pt>
                <c:pt idx="761">
                  <c:v>38457</c:v>
                </c:pt>
                <c:pt idx="762">
                  <c:v>38460</c:v>
                </c:pt>
                <c:pt idx="763">
                  <c:v>38461</c:v>
                </c:pt>
                <c:pt idx="764">
                  <c:v>38462</c:v>
                </c:pt>
                <c:pt idx="765">
                  <c:v>38464</c:v>
                </c:pt>
                <c:pt idx="766">
                  <c:v>38467</c:v>
                </c:pt>
                <c:pt idx="767">
                  <c:v>38468</c:v>
                </c:pt>
                <c:pt idx="768">
                  <c:v>38469</c:v>
                </c:pt>
                <c:pt idx="769">
                  <c:v>38470</c:v>
                </c:pt>
                <c:pt idx="770">
                  <c:v>38471</c:v>
                </c:pt>
                <c:pt idx="771">
                  <c:v>38474</c:v>
                </c:pt>
                <c:pt idx="772">
                  <c:v>38475</c:v>
                </c:pt>
                <c:pt idx="773">
                  <c:v>38476</c:v>
                </c:pt>
                <c:pt idx="774">
                  <c:v>38477</c:v>
                </c:pt>
                <c:pt idx="775">
                  <c:v>38478</c:v>
                </c:pt>
                <c:pt idx="776">
                  <c:v>38481</c:v>
                </c:pt>
                <c:pt idx="777">
                  <c:v>38482</c:v>
                </c:pt>
                <c:pt idx="778">
                  <c:v>38483</c:v>
                </c:pt>
                <c:pt idx="779">
                  <c:v>38484</c:v>
                </c:pt>
                <c:pt idx="780">
                  <c:v>38485</c:v>
                </c:pt>
                <c:pt idx="781">
                  <c:v>38488</c:v>
                </c:pt>
                <c:pt idx="782">
                  <c:v>38489</c:v>
                </c:pt>
                <c:pt idx="783">
                  <c:v>38490</c:v>
                </c:pt>
                <c:pt idx="784">
                  <c:v>38491</c:v>
                </c:pt>
                <c:pt idx="785">
                  <c:v>38492</c:v>
                </c:pt>
                <c:pt idx="786">
                  <c:v>38495</c:v>
                </c:pt>
                <c:pt idx="787">
                  <c:v>38496</c:v>
                </c:pt>
                <c:pt idx="788">
                  <c:v>38497</c:v>
                </c:pt>
                <c:pt idx="789">
                  <c:v>38499</c:v>
                </c:pt>
                <c:pt idx="790">
                  <c:v>38502</c:v>
                </c:pt>
                <c:pt idx="791">
                  <c:v>38503</c:v>
                </c:pt>
                <c:pt idx="792">
                  <c:v>38504</c:v>
                </c:pt>
                <c:pt idx="793">
                  <c:v>38505</c:v>
                </c:pt>
                <c:pt idx="794">
                  <c:v>38506</c:v>
                </c:pt>
                <c:pt idx="795">
                  <c:v>38509</c:v>
                </c:pt>
                <c:pt idx="796">
                  <c:v>38510</c:v>
                </c:pt>
                <c:pt idx="797">
                  <c:v>38511</c:v>
                </c:pt>
                <c:pt idx="798">
                  <c:v>38512</c:v>
                </c:pt>
                <c:pt idx="799">
                  <c:v>38513</c:v>
                </c:pt>
                <c:pt idx="800">
                  <c:v>38516</c:v>
                </c:pt>
                <c:pt idx="801">
                  <c:v>38517</c:v>
                </c:pt>
                <c:pt idx="802">
                  <c:v>38518</c:v>
                </c:pt>
                <c:pt idx="803">
                  <c:v>38519</c:v>
                </c:pt>
                <c:pt idx="804">
                  <c:v>38520</c:v>
                </c:pt>
                <c:pt idx="805">
                  <c:v>38523</c:v>
                </c:pt>
                <c:pt idx="806">
                  <c:v>38524</c:v>
                </c:pt>
                <c:pt idx="807">
                  <c:v>38525</c:v>
                </c:pt>
                <c:pt idx="808">
                  <c:v>38526</c:v>
                </c:pt>
                <c:pt idx="809">
                  <c:v>38527</c:v>
                </c:pt>
                <c:pt idx="810">
                  <c:v>38530</c:v>
                </c:pt>
                <c:pt idx="811">
                  <c:v>38531</c:v>
                </c:pt>
                <c:pt idx="812">
                  <c:v>38532</c:v>
                </c:pt>
                <c:pt idx="813">
                  <c:v>38533</c:v>
                </c:pt>
                <c:pt idx="814">
                  <c:v>38534</c:v>
                </c:pt>
                <c:pt idx="815">
                  <c:v>38537</c:v>
                </c:pt>
                <c:pt idx="816">
                  <c:v>38538</c:v>
                </c:pt>
                <c:pt idx="817">
                  <c:v>38539</c:v>
                </c:pt>
                <c:pt idx="818">
                  <c:v>38540</c:v>
                </c:pt>
                <c:pt idx="819">
                  <c:v>38541</c:v>
                </c:pt>
                <c:pt idx="820">
                  <c:v>38544</c:v>
                </c:pt>
                <c:pt idx="821">
                  <c:v>38545</c:v>
                </c:pt>
                <c:pt idx="822">
                  <c:v>38546</c:v>
                </c:pt>
                <c:pt idx="823">
                  <c:v>38547</c:v>
                </c:pt>
                <c:pt idx="824">
                  <c:v>38548</c:v>
                </c:pt>
                <c:pt idx="825">
                  <c:v>38551</c:v>
                </c:pt>
                <c:pt idx="826">
                  <c:v>38552</c:v>
                </c:pt>
                <c:pt idx="827">
                  <c:v>38553</c:v>
                </c:pt>
                <c:pt idx="828">
                  <c:v>38554</c:v>
                </c:pt>
                <c:pt idx="829">
                  <c:v>38555</c:v>
                </c:pt>
                <c:pt idx="830">
                  <c:v>38558</c:v>
                </c:pt>
                <c:pt idx="831">
                  <c:v>38559</c:v>
                </c:pt>
                <c:pt idx="832">
                  <c:v>38560</c:v>
                </c:pt>
                <c:pt idx="833">
                  <c:v>38561</c:v>
                </c:pt>
                <c:pt idx="834">
                  <c:v>38562</c:v>
                </c:pt>
                <c:pt idx="835">
                  <c:v>38565</c:v>
                </c:pt>
                <c:pt idx="836">
                  <c:v>38566</c:v>
                </c:pt>
                <c:pt idx="837">
                  <c:v>38567</c:v>
                </c:pt>
                <c:pt idx="838">
                  <c:v>38568</c:v>
                </c:pt>
                <c:pt idx="839">
                  <c:v>38569</c:v>
                </c:pt>
                <c:pt idx="840">
                  <c:v>38572</c:v>
                </c:pt>
                <c:pt idx="841">
                  <c:v>38573</c:v>
                </c:pt>
                <c:pt idx="842">
                  <c:v>38574</c:v>
                </c:pt>
                <c:pt idx="843">
                  <c:v>38575</c:v>
                </c:pt>
                <c:pt idx="844">
                  <c:v>38576</c:v>
                </c:pt>
                <c:pt idx="845">
                  <c:v>38579</c:v>
                </c:pt>
                <c:pt idx="846">
                  <c:v>38580</c:v>
                </c:pt>
                <c:pt idx="847">
                  <c:v>38581</c:v>
                </c:pt>
                <c:pt idx="848">
                  <c:v>38582</c:v>
                </c:pt>
                <c:pt idx="849">
                  <c:v>38583</c:v>
                </c:pt>
                <c:pt idx="850">
                  <c:v>38586</c:v>
                </c:pt>
                <c:pt idx="851">
                  <c:v>38587</c:v>
                </c:pt>
                <c:pt idx="852">
                  <c:v>38588</c:v>
                </c:pt>
                <c:pt idx="853">
                  <c:v>38589</c:v>
                </c:pt>
                <c:pt idx="854">
                  <c:v>38590</c:v>
                </c:pt>
                <c:pt idx="855">
                  <c:v>38593</c:v>
                </c:pt>
                <c:pt idx="856">
                  <c:v>38594</c:v>
                </c:pt>
                <c:pt idx="857">
                  <c:v>38595</c:v>
                </c:pt>
                <c:pt idx="858">
                  <c:v>38596</c:v>
                </c:pt>
                <c:pt idx="859">
                  <c:v>38597</c:v>
                </c:pt>
                <c:pt idx="860">
                  <c:v>38600</c:v>
                </c:pt>
                <c:pt idx="861">
                  <c:v>38601</c:v>
                </c:pt>
                <c:pt idx="862">
                  <c:v>38603</c:v>
                </c:pt>
                <c:pt idx="863">
                  <c:v>38604</c:v>
                </c:pt>
                <c:pt idx="864">
                  <c:v>38607</c:v>
                </c:pt>
                <c:pt idx="865">
                  <c:v>38608</c:v>
                </c:pt>
                <c:pt idx="866">
                  <c:v>38609</c:v>
                </c:pt>
                <c:pt idx="867">
                  <c:v>38610</c:v>
                </c:pt>
                <c:pt idx="868">
                  <c:v>38611</c:v>
                </c:pt>
                <c:pt idx="869">
                  <c:v>38614</c:v>
                </c:pt>
                <c:pt idx="870">
                  <c:v>38615</c:v>
                </c:pt>
                <c:pt idx="871">
                  <c:v>38616</c:v>
                </c:pt>
                <c:pt idx="872">
                  <c:v>38617</c:v>
                </c:pt>
                <c:pt idx="873">
                  <c:v>38618</c:v>
                </c:pt>
                <c:pt idx="874">
                  <c:v>38621</c:v>
                </c:pt>
                <c:pt idx="875">
                  <c:v>38622</c:v>
                </c:pt>
                <c:pt idx="876">
                  <c:v>38623</c:v>
                </c:pt>
                <c:pt idx="877">
                  <c:v>38624</c:v>
                </c:pt>
                <c:pt idx="878">
                  <c:v>38625</c:v>
                </c:pt>
                <c:pt idx="879">
                  <c:v>38628</c:v>
                </c:pt>
                <c:pt idx="880">
                  <c:v>38629</c:v>
                </c:pt>
                <c:pt idx="881">
                  <c:v>38630</c:v>
                </c:pt>
                <c:pt idx="882">
                  <c:v>38631</c:v>
                </c:pt>
                <c:pt idx="883">
                  <c:v>38632</c:v>
                </c:pt>
                <c:pt idx="884">
                  <c:v>38635</c:v>
                </c:pt>
                <c:pt idx="885">
                  <c:v>38636</c:v>
                </c:pt>
                <c:pt idx="886">
                  <c:v>38638</c:v>
                </c:pt>
                <c:pt idx="887">
                  <c:v>38639</c:v>
                </c:pt>
                <c:pt idx="888">
                  <c:v>38642</c:v>
                </c:pt>
                <c:pt idx="889">
                  <c:v>38643</c:v>
                </c:pt>
                <c:pt idx="890">
                  <c:v>38644</c:v>
                </c:pt>
                <c:pt idx="891">
                  <c:v>38645</c:v>
                </c:pt>
                <c:pt idx="892">
                  <c:v>38646</c:v>
                </c:pt>
                <c:pt idx="893">
                  <c:v>38649</c:v>
                </c:pt>
                <c:pt idx="894">
                  <c:v>38650</c:v>
                </c:pt>
                <c:pt idx="895">
                  <c:v>38651</c:v>
                </c:pt>
                <c:pt idx="896">
                  <c:v>38652</c:v>
                </c:pt>
                <c:pt idx="897">
                  <c:v>38653</c:v>
                </c:pt>
                <c:pt idx="898">
                  <c:v>38656</c:v>
                </c:pt>
                <c:pt idx="899">
                  <c:v>38657</c:v>
                </c:pt>
                <c:pt idx="900">
                  <c:v>38659</c:v>
                </c:pt>
                <c:pt idx="901">
                  <c:v>38660</c:v>
                </c:pt>
                <c:pt idx="902">
                  <c:v>38663</c:v>
                </c:pt>
                <c:pt idx="903">
                  <c:v>38664</c:v>
                </c:pt>
                <c:pt idx="904">
                  <c:v>38665</c:v>
                </c:pt>
                <c:pt idx="905">
                  <c:v>38666</c:v>
                </c:pt>
                <c:pt idx="906">
                  <c:v>38667</c:v>
                </c:pt>
                <c:pt idx="907">
                  <c:v>38670</c:v>
                </c:pt>
                <c:pt idx="908">
                  <c:v>38672</c:v>
                </c:pt>
                <c:pt idx="909">
                  <c:v>38673</c:v>
                </c:pt>
                <c:pt idx="910">
                  <c:v>38674</c:v>
                </c:pt>
                <c:pt idx="911">
                  <c:v>38677</c:v>
                </c:pt>
                <c:pt idx="912">
                  <c:v>38678</c:v>
                </c:pt>
                <c:pt idx="913">
                  <c:v>38679</c:v>
                </c:pt>
                <c:pt idx="914">
                  <c:v>38680</c:v>
                </c:pt>
                <c:pt idx="915">
                  <c:v>38681</c:v>
                </c:pt>
                <c:pt idx="916">
                  <c:v>38684</c:v>
                </c:pt>
                <c:pt idx="917">
                  <c:v>38685</c:v>
                </c:pt>
                <c:pt idx="918">
                  <c:v>38686</c:v>
                </c:pt>
                <c:pt idx="919">
                  <c:v>38687</c:v>
                </c:pt>
                <c:pt idx="920">
                  <c:v>38688</c:v>
                </c:pt>
                <c:pt idx="921">
                  <c:v>38691</c:v>
                </c:pt>
                <c:pt idx="922">
                  <c:v>38692</c:v>
                </c:pt>
                <c:pt idx="923">
                  <c:v>38693</c:v>
                </c:pt>
                <c:pt idx="924">
                  <c:v>38694</c:v>
                </c:pt>
                <c:pt idx="925">
                  <c:v>38695</c:v>
                </c:pt>
                <c:pt idx="926">
                  <c:v>38698</c:v>
                </c:pt>
                <c:pt idx="927">
                  <c:v>38699</c:v>
                </c:pt>
                <c:pt idx="928">
                  <c:v>38700</c:v>
                </c:pt>
                <c:pt idx="929">
                  <c:v>38701</c:v>
                </c:pt>
                <c:pt idx="930">
                  <c:v>38702</c:v>
                </c:pt>
                <c:pt idx="931">
                  <c:v>38705</c:v>
                </c:pt>
                <c:pt idx="932">
                  <c:v>38706</c:v>
                </c:pt>
                <c:pt idx="933">
                  <c:v>38707</c:v>
                </c:pt>
                <c:pt idx="934">
                  <c:v>38708</c:v>
                </c:pt>
                <c:pt idx="935">
                  <c:v>38709</c:v>
                </c:pt>
                <c:pt idx="936">
                  <c:v>38712</c:v>
                </c:pt>
                <c:pt idx="937">
                  <c:v>38713</c:v>
                </c:pt>
                <c:pt idx="938">
                  <c:v>38714</c:v>
                </c:pt>
                <c:pt idx="939">
                  <c:v>38715</c:v>
                </c:pt>
                <c:pt idx="940">
                  <c:v>38716</c:v>
                </c:pt>
                <c:pt idx="941">
                  <c:v>38719</c:v>
                </c:pt>
                <c:pt idx="942">
                  <c:v>38720</c:v>
                </c:pt>
                <c:pt idx="943">
                  <c:v>38721</c:v>
                </c:pt>
                <c:pt idx="944">
                  <c:v>38722</c:v>
                </c:pt>
                <c:pt idx="945">
                  <c:v>38723</c:v>
                </c:pt>
                <c:pt idx="946">
                  <c:v>38726</c:v>
                </c:pt>
                <c:pt idx="947">
                  <c:v>38727</c:v>
                </c:pt>
                <c:pt idx="948">
                  <c:v>38728</c:v>
                </c:pt>
                <c:pt idx="949">
                  <c:v>38729</c:v>
                </c:pt>
                <c:pt idx="950">
                  <c:v>38730</c:v>
                </c:pt>
                <c:pt idx="951">
                  <c:v>38733</c:v>
                </c:pt>
                <c:pt idx="952">
                  <c:v>38734</c:v>
                </c:pt>
                <c:pt idx="953">
                  <c:v>38735</c:v>
                </c:pt>
                <c:pt idx="954">
                  <c:v>38736</c:v>
                </c:pt>
                <c:pt idx="955">
                  <c:v>38737</c:v>
                </c:pt>
                <c:pt idx="956">
                  <c:v>38740</c:v>
                </c:pt>
                <c:pt idx="957">
                  <c:v>38741</c:v>
                </c:pt>
                <c:pt idx="958">
                  <c:v>38742</c:v>
                </c:pt>
                <c:pt idx="959">
                  <c:v>38743</c:v>
                </c:pt>
                <c:pt idx="960">
                  <c:v>38744</c:v>
                </c:pt>
                <c:pt idx="961">
                  <c:v>38747</c:v>
                </c:pt>
                <c:pt idx="962">
                  <c:v>38748</c:v>
                </c:pt>
                <c:pt idx="963">
                  <c:v>38749</c:v>
                </c:pt>
                <c:pt idx="964">
                  <c:v>38750</c:v>
                </c:pt>
                <c:pt idx="965">
                  <c:v>38751</c:v>
                </c:pt>
                <c:pt idx="966">
                  <c:v>38754</c:v>
                </c:pt>
                <c:pt idx="967">
                  <c:v>38755</c:v>
                </c:pt>
                <c:pt idx="968">
                  <c:v>38756</c:v>
                </c:pt>
                <c:pt idx="969">
                  <c:v>38757</c:v>
                </c:pt>
                <c:pt idx="970">
                  <c:v>38758</c:v>
                </c:pt>
                <c:pt idx="971">
                  <c:v>38761</c:v>
                </c:pt>
                <c:pt idx="972">
                  <c:v>38762</c:v>
                </c:pt>
                <c:pt idx="973">
                  <c:v>38763</c:v>
                </c:pt>
                <c:pt idx="974">
                  <c:v>38764</c:v>
                </c:pt>
                <c:pt idx="975">
                  <c:v>38765</c:v>
                </c:pt>
                <c:pt idx="976">
                  <c:v>38768</c:v>
                </c:pt>
                <c:pt idx="977">
                  <c:v>38769</c:v>
                </c:pt>
                <c:pt idx="978">
                  <c:v>38770</c:v>
                </c:pt>
                <c:pt idx="979">
                  <c:v>38771</c:v>
                </c:pt>
                <c:pt idx="980">
                  <c:v>38772</c:v>
                </c:pt>
                <c:pt idx="981">
                  <c:v>38777</c:v>
                </c:pt>
                <c:pt idx="982">
                  <c:v>38778</c:v>
                </c:pt>
                <c:pt idx="983">
                  <c:v>38779</c:v>
                </c:pt>
                <c:pt idx="984">
                  <c:v>38782</c:v>
                </c:pt>
                <c:pt idx="985">
                  <c:v>38783</c:v>
                </c:pt>
                <c:pt idx="986">
                  <c:v>38784</c:v>
                </c:pt>
                <c:pt idx="987">
                  <c:v>38785</c:v>
                </c:pt>
                <c:pt idx="988">
                  <c:v>38786</c:v>
                </c:pt>
                <c:pt idx="989">
                  <c:v>38789</c:v>
                </c:pt>
                <c:pt idx="990">
                  <c:v>38790</c:v>
                </c:pt>
                <c:pt idx="991">
                  <c:v>38791</c:v>
                </c:pt>
                <c:pt idx="992">
                  <c:v>38792</c:v>
                </c:pt>
                <c:pt idx="993">
                  <c:v>38793</c:v>
                </c:pt>
                <c:pt idx="994">
                  <c:v>38796</c:v>
                </c:pt>
                <c:pt idx="995">
                  <c:v>38797</c:v>
                </c:pt>
                <c:pt idx="996">
                  <c:v>38798</c:v>
                </c:pt>
                <c:pt idx="997">
                  <c:v>38799</c:v>
                </c:pt>
                <c:pt idx="998">
                  <c:v>38800</c:v>
                </c:pt>
                <c:pt idx="999">
                  <c:v>38803</c:v>
                </c:pt>
                <c:pt idx="1000">
                  <c:v>38804</c:v>
                </c:pt>
                <c:pt idx="1001">
                  <c:v>38805</c:v>
                </c:pt>
                <c:pt idx="1002">
                  <c:v>38806</c:v>
                </c:pt>
                <c:pt idx="1003">
                  <c:v>38807</c:v>
                </c:pt>
                <c:pt idx="1004">
                  <c:v>38810</c:v>
                </c:pt>
                <c:pt idx="1005">
                  <c:v>38811</c:v>
                </c:pt>
                <c:pt idx="1006">
                  <c:v>38812</c:v>
                </c:pt>
                <c:pt idx="1007">
                  <c:v>38813</c:v>
                </c:pt>
                <c:pt idx="1008">
                  <c:v>38814</c:v>
                </c:pt>
                <c:pt idx="1009">
                  <c:v>38817</c:v>
                </c:pt>
                <c:pt idx="1010">
                  <c:v>38818</c:v>
                </c:pt>
                <c:pt idx="1011">
                  <c:v>38819</c:v>
                </c:pt>
                <c:pt idx="1012">
                  <c:v>38820</c:v>
                </c:pt>
                <c:pt idx="1013">
                  <c:v>38824</c:v>
                </c:pt>
                <c:pt idx="1014">
                  <c:v>38825</c:v>
                </c:pt>
                <c:pt idx="1015">
                  <c:v>38826</c:v>
                </c:pt>
                <c:pt idx="1016">
                  <c:v>38827</c:v>
                </c:pt>
                <c:pt idx="1017">
                  <c:v>38831</c:v>
                </c:pt>
                <c:pt idx="1018">
                  <c:v>38832</c:v>
                </c:pt>
                <c:pt idx="1019">
                  <c:v>38833</c:v>
                </c:pt>
                <c:pt idx="1020">
                  <c:v>38834</c:v>
                </c:pt>
                <c:pt idx="1021">
                  <c:v>38835</c:v>
                </c:pt>
                <c:pt idx="1022">
                  <c:v>38839</c:v>
                </c:pt>
                <c:pt idx="1023">
                  <c:v>38840</c:v>
                </c:pt>
                <c:pt idx="1024">
                  <c:v>38841</c:v>
                </c:pt>
                <c:pt idx="1025">
                  <c:v>38842</c:v>
                </c:pt>
                <c:pt idx="1026">
                  <c:v>38845</c:v>
                </c:pt>
                <c:pt idx="1027">
                  <c:v>38846</c:v>
                </c:pt>
                <c:pt idx="1028">
                  <c:v>38847</c:v>
                </c:pt>
                <c:pt idx="1029">
                  <c:v>38848</c:v>
                </c:pt>
                <c:pt idx="1030">
                  <c:v>38849</c:v>
                </c:pt>
                <c:pt idx="1031">
                  <c:v>38852</c:v>
                </c:pt>
                <c:pt idx="1032">
                  <c:v>38853</c:v>
                </c:pt>
                <c:pt idx="1033">
                  <c:v>38854</c:v>
                </c:pt>
                <c:pt idx="1034">
                  <c:v>38855</c:v>
                </c:pt>
                <c:pt idx="1035">
                  <c:v>38856</c:v>
                </c:pt>
                <c:pt idx="1036">
                  <c:v>38859</c:v>
                </c:pt>
                <c:pt idx="1037">
                  <c:v>38860</c:v>
                </c:pt>
                <c:pt idx="1038">
                  <c:v>38861</c:v>
                </c:pt>
                <c:pt idx="1039">
                  <c:v>38862</c:v>
                </c:pt>
                <c:pt idx="1040">
                  <c:v>38863</c:v>
                </c:pt>
                <c:pt idx="1041">
                  <c:v>38866</c:v>
                </c:pt>
                <c:pt idx="1042">
                  <c:v>38867</c:v>
                </c:pt>
                <c:pt idx="1043">
                  <c:v>38868</c:v>
                </c:pt>
                <c:pt idx="1044">
                  <c:v>38869</c:v>
                </c:pt>
                <c:pt idx="1045">
                  <c:v>38870</c:v>
                </c:pt>
                <c:pt idx="1046">
                  <c:v>38873</c:v>
                </c:pt>
                <c:pt idx="1047">
                  <c:v>38874</c:v>
                </c:pt>
                <c:pt idx="1048">
                  <c:v>38875</c:v>
                </c:pt>
                <c:pt idx="1049">
                  <c:v>38876</c:v>
                </c:pt>
                <c:pt idx="1050">
                  <c:v>38877</c:v>
                </c:pt>
                <c:pt idx="1051">
                  <c:v>38880</c:v>
                </c:pt>
                <c:pt idx="1052">
                  <c:v>38881</c:v>
                </c:pt>
                <c:pt idx="1053">
                  <c:v>38882</c:v>
                </c:pt>
                <c:pt idx="1054">
                  <c:v>38884</c:v>
                </c:pt>
                <c:pt idx="1055">
                  <c:v>38887</c:v>
                </c:pt>
                <c:pt idx="1056">
                  <c:v>38888</c:v>
                </c:pt>
                <c:pt idx="1057">
                  <c:v>38889</c:v>
                </c:pt>
                <c:pt idx="1058">
                  <c:v>38890</c:v>
                </c:pt>
                <c:pt idx="1059">
                  <c:v>38891</c:v>
                </c:pt>
                <c:pt idx="1060">
                  <c:v>38894</c:v>
                </c:pt>
                <c:pt idx="1061">
                  <c:v>38895</c:v>
                </c:pt>
                <c:pt idx="1062">
                  <c:v>38896</c:v>
                </c:pt>
                <c:pt idx="1063">
                  <c:v>38897</c:v>
                </c:pt>
                <c:pt idx="1064">
                  <c:v>38898</c:v>
                </c:pt>
                <c:pt idx="1065">
                  <c:v>38901</c:v>
                </c:pt>
                <c:pt idx="1066">
                  <c:v>38902</c:v>
                </c:pt>
                <c:pt idx="1067">
                  <c:v>38903</c:v>
                </c:pt>
                <c:pt idx="1068">
                  <c:v>38904</c:v>
                </c:pt>
                <c:pt idx="1069">
                  <c:v>38905</c:v>
                </c:pt>
                <c:pt idx="1070">
                  <c:v>38908</c:v>
                </c:pt>
                <c:pt idx="1071">
                  <c:v>38909</c:v>
                </c:pt>
                <c:pt idx="1072">
                  <c:v>38910</c:v>
                </c:pt>
                <c:pt idx="1073">
                  <c:v>38911</c:v>
                </c:pt>
                <c:pt idx="1074">
                  <c:v>38912</c:v>
                </c:pt>
                <c:pt idx="1075">
                  <c:v>38915</c:v>
                </c:pt>
                <c:pt idx="1076">
                  <c:v>38916</c:v>
                </c:pt>
                <c:pt idx="1077">
                  <c:v>38917</c:v>
                </c:pt>
                <c:pt idx="1078">
                  <c:v>38918</c:v>
                </c:pt>
                <c:pt idx="1079">
                  <c:v>38919</c:v>
                </c:pt>
                <c:pt idx="1080">
                  <c:v>38922</c:v>
                </c:pt>
                <c:pt idx="1081">
                  <c:v>38923</c:v>
                </c:pt>
                <c:pt idx="1082">
                  <c:v>38924</c:v>
                </c:pt>
                <c:pt idx="1083">
                  <c:v>38925</c:v>
                </c:pt>
                <c:pt idx="1084">
                  <c:v>38926</c:v>
                </c:pt>
                <c:pt idx="1085">
                  <c:v>38929</c:v>
                </c:pt>
                <c:pt idx="1086">
                  <c:v>38930</c:v>
                </c:pt>
                <c:pt idx="1087">
                  <c:v>38931</c:v>
                </c:pt>
                <c:pt idx="1088">
                  <c:v>38932</c:v>
                </c:pt>
                <c:pt idx="1089">
                  <c:v>38933</c:v>
                </c:pt>
                <c:pt idx="1090">
                  <c:v>38936</c:v>
                </c:pt>
                <c:pt idx="1091">
                  <c:v>38937</c:v>
                </c:pt>
                <c:pt idx="1092">
                  <c:v>38938</c:v>
                </c:pt>
                <c:pt idx="1093">
                  <c:v>38939</c:v>
                </c:pt>
                <c:pt idx="1094">
                  <c:v>38940</c:v>
                </c:pt>
                <c:pt idx="1095">
                  <c:v>38943</c:v>
                </c:pt>
                <c:pt idx="1096">
                  <c:v>38944</c:v>
                </c:pt>
                <c:pt idx="1097">
                  <c:v>38945</c:v>
                </c:pt>
                <c:pt idx="1098">
                  <c:v>38946</c:v>
                </c:pt>
                <c:pt idx="1099">
                  <c:v>38947</c:v>
                </c:pt>
                <c:pt idx="1100">
                  <c:v>38950</c:v>
                </c:pt>
                <c:pt idx="1101">
                  <c:v>38951</c:v>
                </c:pt>
                <c:pt idx="1102">
                  <c:v>38952</c:v>
                </c:pt>
                <c:pt idx="1103">
                  <c:v>38953</c:v>
                </c:pt>
                <c:pt idx="1104">
                  <c:v>38954</c:v>
                </c:pt>
                <c:pt idx="1105">
                  <c:v>38957</c:v>
                </c:pt>
                <c:pt idx="1106">
                  <c:v>38958</c:v>
                </c:pt>
                <c:pt idx="1107">
                  <c:v>38959</c:v>
                </c:pt>
                <c:pt idx="1108">
                  <c:v>38960</c:v>
                </c:pt>
                <c:pt idx="1109">
                  <c:v>38961</c:v>
                </c:pt>
                <c:pt idx="1110">
                  <c:v>38964</c:v>
                </c:pt>
                <c:pt idx="1111">
                  <c:v>38965</c:v>
                </c:pt>
                <c:pt idx="1112">
                  <c:v>38966</c:v>
                </c:pt>
                <c:pt idx="1113">
                  <c:v>38968</c:v>
                </c:pt>
                <c:pt idx="1114">
                  <c:v>38971</c:v>
                </c:pt>
                <c:pt idx="1115">
                  <c:v>38972</c:v>
                </c:pt>
                <c:pt idx="1116">
                  <c:v>38973</c:v>
                </c:pt>
                <c:pt idx="1117">
                  <c:v>38974</c:v>
                </c:pt>
                <c:pt idx="1118">
                  <c:v>38975</c:v>
                </c:pt>
                <c:pt idx="1119">
                  <c:v>38978</c:v>
                </c:pt>
                <c:pt idx="1120">
                  <c:v>38979</c:v>
                </c:pt>
                <c:pt idx="1121">
                  <c:v>38980</c:v>
                </c:pt>
                <c:pt idx="1122">
                  <c:v>38981</c:v>
                </c:pt>
                <c:pt idx="1123">
                  <c:v>38982</c:v>
                </c:pt>
                <c:pt idx="1124">
                  <c:v>38985</c:v>
                </c:pt>
                <c:pt idx="1125">
                  <c:v>38986</c:v>
                </c:pt>
                <c:pt idx="1126">
                  <c:v>38987</c:v>
                </c:pt>
                <c:pt idx="1127">
                  <c:v>38988</c:v>
                </c:pt>
                <c:pt idx="1128">
                  <c:v>38989</c:v>
                </c:pt>
                <c:pt idx="1129">
                  <c:v>38992</c:v>
                </c:pt>
                <c:pt idx="1130">
                  <c:v>38993</c:v>
                </c:pt>
                <c:pt idx="1131">
                  <c:v>38994</c:v>
                </c:pt>
                <c:pt idx="1132">
                  <c:v>38995</c:v>
                </c:pt>
                <c:pt idx="1133">
                  <c:v>38996</c:v>
                </c:pt>
                <c:pt idx="1134">
                  <c:v>38999</c:v>
                </c:pt>
                <c:pt idx="1135">
                  <c:v>39000</c:v>
                </c:pt>
                <c:pt idx="1136">
                  <c:v>39001</c:v>
                </c:pt>
                <c:pt idx="1137">
                  <c:v>39003</c:v>
                </c:pt>
                <c:pt idx="1138">
                  <c:v>39006</c:v>
                </c:pt>
                <c:pt idx="1139">
                  <c:v>39007</c:v>
                </c:pt>
                <c:pt idx="1140">
                  <c:v>39008</c:v>
                </c:pt>
                <c:pt idx="1141">
                  <c:v>39009</c:v>
                </c:pt>
                <c:pt idx="1142">
                  <c:v>39010</c:v>
                </c:pt>
                <c:pt idx="1143">
                  <c:v>39013</c:v>
                </c:pt>
                <c:pt idx="1144">
                  <c:v>39014</c:v>
                </c:pt>
                <c:pt idx="1145">
                  <c:v>39015</c:v>
                </c:pt>
                <c:pt idx="1146">
                  <c:v>39016</c:v>
                </c:pt>
                <c:pt idx="1147">
                  <c:v>39017</c:v>
                </c:pt>
                <c:pt idx="1148">
                  <c:v>39020</c:v>
                </c:pt>
                <c:pt idx="1149">
                  <c:v>39021</c:v>
                </c:pt>
                <c:pt idx="1150">
                  <c:v>39022</c:v>
                </c:pt>
                <c:pt idx="1151">
                  <c:v>39024</c:v>
                </c:pt>
                <c:pt idx="1152">
                  <c:v>39027</c:v>
                </c:pt>
                <c:pt idx="1153">
                  <c:v>39028</c:v>
                </c:pt>
                <c:pt idx="1154">
                  <c:v>39029</c:v>
                </c:pt>
                <c:pt idx="1155">
                  <c:v>39030</c:v>
                </c:pt>
                <c:pt idx="1156">
                  <c:v>39031</c:v>
                </c:pt>
                <c:pt idx="1157">
                  <c:v>39034</c:v>
                </c:pt>
                <c:pt idx="1158">
                  <c:v>39035</c:v>
                </c:pt>
                <c:pt idx="1159">
                  <c:v>39037</c:v>
                </c:pt>
                <c:pt idx="1160">
                  <c:v>39038</c:v>
                </c:pt>
                <c:pt idx="1161">
                  <c:v>39041</c:v>
                </c:pt>
                <c:pt idx="1162">
                  <c:v>39042</c:v>
                </c:pt>
                <c:pt idx="1163">
                  <c:v>39043</c:v>
                </c:pt>
                <c:pt idx="1164">
                  <c:v>39044</c:v>
                </c:pt>
                <c:pt idx="1165">
                  <c:v>39045</c:v>
                </c:pt>
                <c:pt idx="1166">
                  <c:v>39048</c:v>
                </c:pt>
                <c:pt idx="1167">
                  <c:v>39049</c:v>
                </c:pt>
                <c:pt idx="1168">
                  <c:v>39050</c:v>
                </c:pt>
                <c:pt idx="1169">
                  <c:v>39051</c:v>
                </c:pt>
                <c:pt idx="1170">
                  <c:v>39052</c:v>
                </c:pt>
                <c:pt idx="1171">
                  <c:v>39055</c:v>
                </c:pt>
                <c:pt idx="1172">
                  <c:v>39056</c:v>
                </c:pt>
                <c:pt idx="1173">
                  <c:v>39057</c:v>
                </c:pt>
                <c:pt idx="1174">
                  <c:v>39058</c:v>
                </c:pt>
                <c:pt idx="1175">
                  <c:v>39059</c:v>
                </c:pt>
                <c:pt idx="1176">
                  <c:v>39062</c:v>
                </c:pt>
                <c:pt idx="1177">
                  <c:v>39063</c:v>
                </c:pt>
                <c:pt idx="1178">
                  <c:v>39064</c:v>
                </c:pt>
                <c:pt idx="1179">
                  <c:v>39065</c:v>
                </c:pt>
                <c:pt idx="1180">
                  <c:v>39066</c:v>
                </c:pt>
                <c:pt idx="1181">
                  <c:v>39069</c:v>
                </c:pt>
                <c:pt idx="1182">
                  <c:v>39070</c:v>
                </c:pt>
                <c:pt idx="1183">
                  <c:v>39071</c:v>
                </c:pt>
                <c:pt idx="1184">
                  <c:v>39072</c:v>
                </c:pt>
                <c:pt idx="1185">
                  <c:v>39073</c:v>
                </c:pt>
                <c:pt idx="1186">
                  <c:v>39077</c:v>
                </c:pt>
                <c:pt idx="1187">
                  <c:v>39078</c:v>
                </c:pt>
                <c:pt idx="1188">
                  <c:v>39079</c:v>
                </c:pt>
                <c:pt idx="1189">
                  <c:v>39080</c:v>
                </c:pt>
                <c:pt idx="1190">
                  <c:v>39084</c:v>
                </c:pt>
                <c:pt idx="1191">
                  <c:v>39085</c:v>
                </c:pt>
                <c:pt idx="1192">
                  <c:v>39086</c:v>
                </c:pt>
                <c:pt idx="1193">
                  <c:v>39087</c:v>
                </c:pt>
                <c:pt idx="1194">
                  <c:v>39090</c:v>
                </c:pt>
                <c:pt idx="1195">
                  <c:v>39091</c:v>
                </c:pt>
                <c:pt idx="1196">
                  <c:v>39092</c:v>
                </c:pt>
                <c:pt idx="1197">
                  <c:v>39093</c:v>
                </c:pt>
                <c:pt idx="1198">
                  <c:v>39094</c:v>
                </c:pt>
                <c:pt idx="1199">
                  <c:v>39097</c:v>
                </c:pt>
                <c:pt idx="1200">
                  <c:v>39098</c:v>
                </c:pt>
                <c:pt idx="1201">
                  <c:v>39099</c:v>
                </c:pt>
                <c:pt idx="1202">
                  <c:v>39100</c:v>
                </c:pt>
                <c:pt idx="1203">
                  <c:v>39101</c:v>
                </c:pt>
                <c:pt idx="1204">
                  <c:v>39104</c:v>
                </c:pt>
                <c:pt idx="1205">
                  <c:v>39105</c:v>
                </c:pt>
                <c:pt idx="1206">
                  <c:v>39106</c:v>
                </c:pt>
                <c:pt idx="1207">
                  <c:v>39107</c:v>
                </c:pt>
                <c:pt idx="1208">
                  <c:v>39108</c:v>
                </c:pt>
                <c:pt idx="1209">
                  <c:v>39111</c:v>
                </c:pt>
                <c:pt idx="1210">
                  <c:v>39112</c:v>
                </c:pt>
                <c:pt idx="1211">
                  <c:v>39113</c:v>
                </c:pt>
                <c:pt idx="1212">
                  <c:v>39114</c:v>
                </c:pt>
                <c:pt idx="1213">
                  <c:v>39115</c:v>
                </c:pt>
                <c:pt idx="1214">
                  <c:v>39118</c:v>
                </c:pt>
                <c:pt idx="1215">
                  <c:v>39119</c:v>
                </c:pt>
                <c:pt idx="1216">
                  <c:v>39120</c:v>
                </c:pt>
                <c:pt idx="1217">
                  <c:v>39121</c:v>
                </c:pt>
                <c:pt idx="1218">
                  <c:v>39122</c:v>
                </c:pt>
                <c:pt idx="1219">
                  <c:v>39125</c:v>
                </c:pt>
                <c:pt idx="1220">
                  <c:v>39126</c:v>
                </c:pt>
                <c:pt idx="1221">
                  <c:v>39127</c:v>
                </c:pt>
                <c:pt idx="1222">
                  <c:v>39128</c:v>
                </c:pt>
                <c:pt idx="1223">
                  <c:v>39129</c:v>
                </c:pt>
                <c:pt idx="1224">
                  <c:v>39134</c:v>
                </c:pt>
                <c:pt idx="1225">
                  <c:v>39135</c:v>
                </c:pt>
                <c:pt idx="1226">
                  <c:v>39136</c:v>
                </c:pt>
                <c:pt idx="1227">
                  <c:v>39139</c:v>
                </c:pt>
                <c:pt idx="1228">
                  <c:v>39140</c:v>
                </c:pt>
                <c:pt idx="1229">
                  <c:v>39141</c:v>
                </c:pt>
                <c:pt idx="1230">
                  <c:v>39142</c:v>
                </c:pt>
                <c:pt idx="1231">
                  <c:v>39143</c:v>
                </c:pt>
                <c:pt idx="1232">
                  <c:v>39146</c:v>
                </c:pt>
                <c:pt idx="1233">
                  <c:v>39147</c:v>
                </c:pt>
                <c:pt idx="1234">
                  <c:v>39148</c:v>
                </c:pt>
                <c:pt idx="1235">
                  <c:v>39149</c:v>
                </c:pt>
                <c:pt idx="1236">
                  <c:v>39150</c:v>
                </c:pt>
                <c:pt idx="1237">
                  <c:v>39153</c:v>
                </c:pt>
                <c:pt idx="1238">
                  <c:v>39154</c:v>
                </c:pt>
                <c:pt idx="1239">
                  <c:v>39155</c:v>
                </c:pt>
                <c:pt idx="1240">
                  <c:v>39156</c:v>
                </c:pt>
                <c:pt idx="1241">
                  <c:v>39157</c:v>
                </c:pt>
                <c:pt idx="1242">
                  <c:v>39160</c:v>
                </c:pt>
                <c:pt idx="1243">
                  <c:v>39161</c:v>
                </c:pt>
                <c:pt idx="1244">
                  <c:v>39162</c:v>
                </c:pt>
                <c:pt idx="1245">
                  <c:v>39163</c:v>
                </c:pt>
                <c:pt idx="1246">
                  <c:v>39164</c:v>
                </c:pt>
                <c:pt idx="1247">
                  <c:v>39167</c:v>
                </c:pt>
                <c:pt idx="1248">
                  <c:v>39168</c:v>
                </c:pt>
                <c:pt idx="1249">
                  <c:v>39169</c:v>
                </c:pt>
                <c:pt idx="1250">
                  <c:v>39170</c:v>
                </c:pt>
                <c:pt idx="1251">
                  <c:v>39171</c:v>
                </c:pt>
                <c:pt idx="1252">
                  <c:v>39174</c:v>
                </c:pt>
                <c:pt idx="1253">
                  <c:v>39175</c:v>
                </c:pt>
                <c:pt idx="1254">
                  <c:v>39176</c:v>
                </c:pt>
                <c:pt idx="1255">
                  <c:v>39177</c:v>
                </c:pt>
                <c:pt idx="1256">
                  <c:v>39181</c:v>
                </c:pt>
                <c:pt idx="1257">
                  <c:v>39182</c:v>
                </c:pt>
                <c:pt idx="1258">
                  <c:v>39183</c:v>
                </c:pt>
                <c:pt idx="1259">
                  <c:v>39184</c:v>
                </c:pt>
                <c:pt idx="1260">
                  <c:v>39185</c:v>
                </c:pt>
                <c:pt idx="1261">
                  <c:v>39188</c:v>
                </c:pt>
                <c:pt idx="1262">
                  <c:v>39189</c:v>
                </c:pt>
                <c:pt idx="1263">
                  <c:v>39190</c:v>
                </c:pt>
                <c:pt idx="1264">
                  <c:v>39191</c:v>
                </c:pt>
                <c:pt idx="1265">
                  <c:v>39192</c:v>
                </c:pt>
                <c:pt idx="1266">
                  <c:v>39195</c:v>
                </c:pt>
                <c:pt idx="1267">
                  <c:v>39196</c:v>
                </c:pt>
                <c:pt idx="1268">
                  <c:v>39197</c:v>
                </c:pt>
                <c:pt idx="1269">
                  <c:v>39198</c:v>
                </c:pt>
                <c:pt idx="1270">
                  <c:v>39199</c:v>
                </c:pt>
                <c:pt idx="1271">
                  <c:v>39202</c:v>
                </c:pt>
                <c:pt idx="1272">
                  <c:v>39204</c:v>
                </c:pt>
                <c:pt idx="1273">
                  <c:v>39205</c:v>
                </c:pt>
                <c:pt idx="1274">
                  <c:v>39206</c:v>
                </c:pt>
                <c:pt idx="1275">
                  <c:v>39209</c:v>
                </c:pt>
                <c:pt idx="1276">
                  <c:v>39210</c:v>
                </c:pt>
                <c:pt idx="1277">
                  <c:v>39211</c:v>
                </c:pt>
                <c:pt idx="1278">
                  <c:v>39212</c:v>
                </c:pt>
                <c:pt idx="1279">
                  <c:v>39213</c:v>
                </c:pt>
                <c:pt idx="1280">
                  <c:v>39216</c:v>
                </c:pt>
                <c:pt idx="1281">
                  <c:v>39217</c:v>
                </c:pt>
                <c:pt idx="1282">
                  <c:v>39218</c:v>
                </c:pt>
                <c:pt idx="1283">
                  <c:v>39219</c:v>
                </c:pt>
                <c:pt idx="1284">
                  <c:v>39220</c:v>
                </c:pt>
                <c:pt idx="1285">
                  <c:v>39223</c:v>
                </c:pt>
                <c:pt idx="1286">
                  <c:v>39224</c:v>
                </c:pt>
                <c:pt idx="1287">
                  <c:v>39225</c:v>
                </c:pt>
                <c:pt idx="1288">
                  <c:v>39226</c:v>
                </c:pt>
                <c:pt idx="1289">
                  <c:v>39227</c:v>
                </c:pt>
                <c:pt idx="1290">
                  <c:v>39230</c:v>
                </c:pt>
                <c:pt idx="1291">
                  <c:v>39231</c:v>
                </c:pt>
                <c:pt idx="1292">
                  <c:v>39232</c:v>
                </c:pt>
                <c:pt idx="1293">
                  <c:v>39233</c:v>
                </c:pt>
                <c:pt idx="1294">
                  <c:v>39234</c:v>
                </c:pt>
                <c:pt idx="1295">
                  <c:v>39237</c:v>
                </c:pt>
                <c:pt idx="1296">
                  <c:v>39238</c:v>
                </c:pt>
                <c:pt idx="1297">
                  <c:v>39239</c:v>
                </c:pt>
                <c:pt idx="1298">
                  <c:v>39241</c:v>
                </c:pt>
                <c:pt idx="1299">
                  <c:v>39244</c:v>
                </c:pt>
                <c:pt idx="1300">
                  <c:v>39245</c:v>
                </c:pt>
                <c:pt idx="1301">
                  <c:v>39246</c:v>
                </c:pt>
                <c:pt idx="1302">
                  <c:v>39247</c:v>
                </c:pt>
                <c:pt idx="1303">
                  <c:v>39248</c:v>
                </c:pt>
                <c:pt idx="1304">
                  <c:v>39251</c:v>
                </c:pt>
                <c:pt idx="1305">
                  <c:v>39252</c:v>
                </c:pt>
                <c:pt idx="1306">
                  <c:v>39253</c:v>
                </c:pt>
                <c:pt idx="1307">
                  <c:v>39254</c:v>
                </c:pt>
                <c:pt idx="1308">
                  <c:v>39255</c:v>
                </c:pt>
                <c:pt idx="1309">
                  <c:v>39258</c:v>
                </c:pt>
                <c:pt idx="1310">
                  <c:v>39259</c:v>
                </c:pt>
                <c:pt idx="1311">
                  <c:v>39260</c:v>
                </c:pt>
                <c:pt idx="1312">
                  <c:v>39261</c:v>
                </c:pt>
                <c:pt idx="1313">
                  <c:v>39262</c:v>
                </c:pt>
                <c:pt idx="1314">
                  <c:v>39265</c:v>
                </c:pt>
                <c:pt idx="1315">
                  <c:v>39266</c:v>
                </c:pt>
                <c:pt idx="1316">
                  <c:v>39267</c:v>
                </c:pt>
                <c:pt idx="1317">
                  <c:v>39268</c:v>
                </c:pt>
                <c:pt idx="1318">
                  <c:v>39269</c:v>
                </c:pt>
                <c:pt idx="1319">
                  <c:v>39272</c:v>
                </c:pt>
                <c:pt idx="1320">
                  <c:v>39273</c:v>
                </c:pt>
                <c:pt idx="1321">
                  <c:v>39274</c:v>
                </c:pt>
                <c:pt idx="1322">
                  <c:v>39275</c:v>
                </c:pt>
                <c:pt idx="1323">
                  <c:v>39276</c:v>
                </c:pt>
                <c:pt idx="1324">
                  <c:v>39279</c:v>
                </c:pt>
                <c:pt idx="1325">
                  <c:v>39280</c:v>
                </c:pt>
                <c:pt idx="1326">
                  <c:v>39281</c:v>
                </c:pt>
                <c:pt idx="1327">
                  <c:v>39282</c:v>
                </c:pt>
                <c:pt idx="1328">
                  <c:v>39283</c:v>
                </c:pt>
                <c:pt idx="1329">
                  <c:v>39286</c:v>
                </c:pt>
                <c:pt idx="1330">
                  <c:v>39287</c:v>
                </c:pt>
                <c:pt idx="1331">
                  <c:v>39288</c:v>
                </c:pt>
                <c:pt idx="1332">
                  <c:v>39289</c:v>
                </c:pt>
                <c:pt idx="1333">
                  <c:v>39290</c:v>
                </c:pt>
                <c:pt idx="1334">
                  <c:v>39293</c:v>
                </c:pt>
                <c:pt idx="1335">
                  <c:v>39294</c:v>
                </c:pt>
                <c:pt idx="1336">
                  <c:v>39295</c:v>
                </c:pt>
                <c:pt idx="1337">
                  <c:v>39296</c:v>
                </c:pt>
                <c:pt idx="1338">
                  <c:v>39297</c:v>
                </c:pt>
                <c:pt idx="1339">
                  <c:v>39300</c:v>
                </c:pt>
                <c:pt idx="1340">
                  <c:v>39301</c:v>
                </c:pt>
                <c:pt idx="1341">
                  <c:v>39302</c:v>
                </c:pt>
                <c:pt idx="1342">
                  <c:v>39303</c:v>
                </c:pt>
                <c:pt idx="1343">
                  <c:v>39304</c:v>
                </c:pt>
                <c:pt idx="1344">
                  <c:v>39307</c:v>
                </c:pt>
                <c:pt idx="1345">
                  <c:v>39308</c:v>
                </c:pt>
                <c:pt idx="1346">
                  <c:v>39309</c:v>
                </c:pt>
                <c:pt idx="1347">
                  <c:v>39310</c:v>
                </c:pt>
                <c:pt idx="1348">
                  <c:v>39311</c:v>
                </c:pt>
                <c:pt idx="1349">
                  <c:v>39314</c:v>
                </c:pt>
                <c:pt idx="1350">
                  <c:v>39315</c:v>
                </c:pt>
                <c:pt idx="1351">
                  <c:v>39316</c:v>
                </c:pt>
                <c:pt idx="1352">
                  <c:v>39317</c:v>
                </c:pt>
                <c:pt idx="1353">
                  <c:v>39318</c:v>
                </c:pt>
                <c:pt idx="1354">
                  <c:v>39321</c:v>
                </c:pt>
                <c:pt idx="1355">
                  <c:v>39322</c:v>
                </c:pt>
                <c:pt idx="1356">
                  <c:v>39323</c:v>
                </c:pt>
                <c:pt idx="1357">
                  <c:v>39324</c:v>
                </c:pt>
                <c:pt idx="1358">
                  <c:v>39325</c:v>
                </c:pt>
                <c:pt idx="1359">
                  <c:v>39328</c:v>
                </c:pt>
                <c:pt idx="1360">
                  <c:v>39329</c:v>
                </c:pt>
                <c:pt idx="1361">
                  <c:v>39330</c:v>
                </c:pt>
                <c:pt idx="1362">
                  <c:v>39331</c:v>
                </c:pt>
                <c:pt idx="1363">
                  <c:v>39335</c:v>
                </c:pt>
                <c:pt idx="1364">
                  <c:v>39336</c:v>
                </c:pt>
                <c:pt idx="1365">
                  <c:v>39337</c:v>
                </c:pt>
                <c:pt idx="1366">
                  <c:v>39338</c:v>
                </c:pt>
                <c:pt idx="1367">
                  <c:v>39339</c:v>
                </c:pt>
                <c:pt idx="1368">
                  <c:v>39342</c:v>
                </c:pt>
                <c:pt idx="1369">
                  <c:v>39343</c:v>
                </c:pt>
                <c:pt idx="1370">
                  <c:v>39344</c:v>
                </c:pt>
                <c:pt idx="1371">
                  <c:v>39345</c:v>
                </c:pt>
                <c:pt idx="1372">
                  <c:v>39346</c:v>
                </c:pt>
                <c:pt idx="1373">
                  <c:v>39349</c:v>
                </c:pt>
                <c:pt idx="1374">
                  <c:v>39350</c:v>
                </c:pt>
                <c:pt idx="1375">
                  <c:v>39351</c:v>
                </c:pt>
                <c:pt idx="1376">
                  <c:v>39352</c:v>
                </c:pt>
                <c:pt idx="1377">
                  <c:v>39353</c:v>
                </c:pt>
                <c:pt idx="1378">
                  <c:v>39356</c:v>
                </c:pt>
                <c:pt idx="1379">
                  <c:v>39357</c:v>
                </c:pt>
                <c:pt idx="1380">
                  <c:v>39358</c:v>
                </c:pt>
                <c:pt idx="1381">
                  <c:v>39359</c:v>
                </c:pt>
                <c:pt idx="1382">
                  <c:v>39360</c:v>
                </c:pt>
                <c:pt idx="1383">
                  <c:v>39363</c:v>
                </c:pt>
                <c:pt idx="1384">
                  <c:v>39364</c:v>
                </c:pt>
                <c:pt idx="1385">
                  <c:v>39365</c:v>
                </c:pt>
                <c:pt idx="1386">
                  <c:v>39366</c:v>
                </c:pt>
                <c:pt idx="1387">
                  <c:v>39370</c:v>
                </c:pt>
                <c:pt idx="1388">
                  <c:v>39371</c:v>
                </c:pt>
                <c:pt idx="1389">
                  <c:v>39372</c:v>
                </c:pt>
                <c:pt idx="1390">
                  <c:v>39373</c:v>
                </c:pt>
                <c:pt idx="1391">
                  <c:v>39374</c:v>
                </c:pt>
                <c:pt idx="1392">
                  <c:v>39377</c:v>
                </c:pt>
                <c:pt idx="1393">
                  <c:v>39378</c:v>
                </c:pt>
                <c:pt idx="1394">
                  <c:v>39379</c:v>
                </c:pt>
                <c:pt idx="1395">
                  <c:v>39380</c:v>
                </c:pt>
                <c:pt idx="1396">
                  <c:v>39381</c:v>
                </c:pt>
                <c:pt idx="1397">
                  <c:v>39384</c:v>
                </c:pt>
                <c:pt idx="1398">
                  <c:v>39385</c:v>
                </c:pt>
                <c:pt idx="1399">
                  <c:v>39386</c:v>
                </c:pt>
                <c:pt idx="1400">
                  <c:v>39387</c:v>
                </c:pt>
                <c:pt idx="1401">
                  <c:v>39391</c:v>
                </c:pt>
                <c:pt idx="1402">
                  <c:v>39392</c:v>
                </c:pt>
                <c:pt idx="1403">
                  <c:v>39393</c:v>
                </c:pt>
                <c:pt idx="1404">
                  <c:v>39394</c:v>
                </c:pt>
                <c:pt idx="1405">
                  <c:v>39395</c:v>
                </c:pt>
                <c:pt idx="1406">
                  <c:v>39398</c:v>
                </c:pt>
                <c:pt idx="1407">
                  <c:v>39399</c:v>
                </c:pt>
                <c:pt idx="1408">
                  <c:v>39400</c:v>
                </c:pt>
                <c:pt idx="1409">
                  <c:v>39402</c:v>
                </c:pt>
                <c:pt idx="1410">
                  <c:v>39405</c:v>
                </c:pt>
                <c:pt idx="1411">
                  <c:v>39406</c:v>
                </c:pt>
                <c:pt idx="1412">
                  <c:v>39407</c:v>
                </c:pt>
                <c:pt idx="1413">
                  <c:v>39408</c:v>
                </c:pt>
                <c:pt idx="1414">
                  <c:v>39409</c:v>
                </c:pt>
                <c:pt idx="1415">
                  <c:v>39412</c:v>
                </c:pt>
                <c:pt idx="1416">
                  <c:v>39413</c:v>
                </c:pt>
                <c:pt idx="1417">
                  <c:v>39414</c:v>
                </c:pt>
                <c:pt idx="1418">
                  <c:v>39415</c:v>
                </c:pt>
                <c:pt idx="1419">
                  <c:v>39416</c:v>
                </c:pt>
                <c:pt idx="1420">
                  <c:v>39419</c:v>
                </c:pt>
                <c:pt idx="1421">
                  <c:v>39420</c:v>
                </c:pt>
                <c:pt idx="1422">
                  <c:v>39421</c:v>
                </c:pt>
                <c:pt idx="1423">
                  <c:v>39422</c:v>
                </c:pt>
                <c:pt idx="1424">
                  <c:v>39423</c:v>
                </c:pt>
                <c:pt idx="1425">
                  <c:v>39426</c:v>
                </c:pt>
                <c:pt idx="1426">
                  <c:v>39427</c:v>
                </c:pt>
                <c:pt idx="1427">
                  <c:v>39428</c:v>
                </c:pt>
                <c:pt idx="1428">
                  <c:v>39429</c:v>
                </c:pt>
                <c:pt idx="1429">
                  <c:v>39430</c:v>
                </c:pt>
                <c:pt idx="1430">
                  <c:v>39433</c:v>
                </c:pt>
                <c:pt idx="1431">
                  <c:v>39434</c:v>
                </c:pt>
                <c:pt idx="1432">
                  <c:v>39435</c:v>
                </c:pt>
                <c:pt idx="1433">
                  <c:v>39436</c:v>
                </c:pt>
                <c:pt idx="1434">
                  <c:v>39437</c:v>
                </c:pt>
                <c:pt idx="1435">
                  <c:v>39440</c:v>
                </c:pt>
                <c:pt idx="1436">
                  <c:v>39442</c:v>
                </c:pt>
                <c:pt idx="1437">
                  <c:v>39443</c:v>
                </c:pt>
                <c:pt idx="1438">
                  <c:v>39444</c:v>
                </c:pt>
                <c:pt idx="1439">
                  <c:v>39447</c:v>
                </c:pt>
                <c:pt idx="1440">
                  <c:v>39449</c:v>
                </c:pt>
                <c:pt idx="1441">
                  <c:v>39450</c:v>
                </c:pt>
                <c:pt idx="1442">
                  <c:v>39451</c:v>
                </c:pt>
                <c:pt idx="1443">
                  <c:v>39454</c:v>
                </c:pt>
                <c:pt idx="1444">
                  <c:v>39455</c:v>
                </c:pt>
                <c:pt idx="1445">
                  <c:v>39456</c:v>
                </c:pt>
                <c:pt idx="1446">
                  <c:v>39457</c:v>
                </c:pt>
                <c:pt idx="1447">
                  <c:v>39458</c:v>
                </c:pt>
                <c:pt idx="1448">
                  <c:v>39461</c:v>
                </c:pt>
                <c:pt idx="1449">
                  <c:v>39462</c:v>
                </c:pt>
                <c:pt idx="1450">
                  <c:v>39463</c:v>
                </c:pt>
                <c:pt idx="1451">
                  <c:v>39464</c:v>
                </c:pt>
                <c:pt idx="1452">
                  <c:v>39465</c:v>
                </c:pt>
                <c:pt idx="1453">
                  <c:v>39468</c:v>
                </c:pt>
                <c:pt idx="1454">
                  <c:v>39469</c:v>
                </c:pt>
                <c:pt idx="1455">
                  <c:v>39470</c:v>
                </c:pt>
                <c:pt idx="1456">
                  <c:v>39471</c:v>
                </c:pt>
                <c:pt idx="1457">
                  <c:v>39472</c:v>
                </c:pt>
                <c:pt idx="1458">
                  <c:v>39475</c:v>
                </c:pt>
                <c:pt idx="1459">
                  <c:v>39476</c:v>
                </c:pt>
                <c:pt idx="1460">
                  <c:v>39477</c:v>
                </c:pt>
                <c:pt idx="1461">
                  <c:v>39478</c:v>
                </c:pt>
                <c:pt idx="1462">
                  <c:v>39479</c:v>
                </c:pt>
                <c:pt idx="1463">
                  <c:v>39484</c:v>
                </c:pt>
                <c:pt idx="1464">
                  <c:v>39485</c:v>
                </c:pt>
                <c:pt idx="1465">
                  <c:v>39486</c:v>
                </c:pt>
                <c:pt idx="1466">
                  <c:v>39489</c:v>
                </c:pt>
                <c:pt idx="1467">
                  <c:v>39490</c:v>
                </c:pt>
                <c:pt idx="1468">
                  <c:v>39491</c:v>
                </c:pt>
                <c:pt idx="1469">
                  <c:v>39492</c:v>
                </c:pt>
                <c:pt idx="1470">
                  <c:v>39493</c:v>
                </c:pt>
                <c:pt idx="1471">
                  <c:v>39496</c:v>
                </c:pt>
                <c:pt idx="1472">
                  <c:v>39497</c:v>
                </c:pt>
                <c:pt idx="1473">
                  <c:v>39498</c:v>
                </c:pt>
                <c:pt idx="1474">
                  <c:v>39499</c:v>
                </c:pt>
                <c:pt idx="1475">
                  <c:v>39500</c:v>
                </c:pt>
                <c:pt idx="1476">
                  <c:v>39503</c:v>
                </c:pt>
                <c:pt idx="1477">
                  <c:v>39504</c:v>
                </c:pt>
                <c:pt idx="1478">
                  <c:v>39505</c:v>
                </c:pt>
                <c:pt idx="1479">
                  <c:v>39506</c:v>
                </c:pt>
                <c:pt idx="1480">
                  <c:v>39507</c:v>
                </c:pt>
                <c:pt idx="1481">
                  <c:v>39510</c:v>
                </c:pt>
                <c:pt idx="1482">
                  <c:v>39511</c:v>
                </c:pt>
                <c:pt idx="1483">
                  <c:v>39512</c:v>
                </c:pt>
                <c:pt idx="1484">
                  <c:v>39513</c:v>
                </c:pt>
                <c:pt idx="1485">
                  <c:v>39514</c:v>
                </c:pt>
                <c:pt idx="1486">
                  <c:v>39517</c:v>
                </c:pt>
                <c:pt idx="1487">
                  <c:v>39518</c:v>
                </c:pt>
                <c:pt idx="1488">
                  <c:v>39519</c:v>
                </c:pt>
                <c:pt idx="1489">
                  <c:v>39520</c:v>
                </c:pt>
                <c:pt idx="1490">
                  <c:v>39521</c:v>
                </c:pt>
                <c:pt idx="1491">
                  <c:v>39524</c:v>
                </c:pt>
                <c:pt idx="1492">
                  <c:v>39525</c:v>
                </c:pt>
                <c:pt idx="1493">
                  <c:v>39526</c:v>
                </c:pt>
                <c:pt idx="1494">
                  <c:v>39527</c:v>
                </c:pt>
                <c:pt idx="1495">
                  <c:v>39531</c:v>
                </c:pt>
                <c:pt idx="1496">
                  <c:v>39532</c:v>
                </c:pt>
                <c:pt idx="1497">
                  <c:v>39533</c:v>
                </c:pt>
                <c:pt idx="1498">
                  <c:v>39534</c:v>
                </c:pt>
                <c:pt idx="1499">
                  <c:v>39535</c:v>
                </c:pt>
                <c:pt idx="1500">
                  <c:v>39538</c:v>
                </c:pt>
                <c:pt idx="1501">
                  <c:v>39539</c:v>
                </c:pt>
                <c:pt idx="1502">
                  <c:v>39540</c:v>
                </c:pt>
                <c:pt idx="1503">
                  <c:v>39541</c:v>
                </c:pt>
                <c:pt idx="1504">
                  <c:v>39542</c:v>
                </c:pt>
                <c:pt idx="1505">
                  <c:v>39545</c:v>
                </c:pt>
                <c:pt idx="1506">
                  <c:v>39546</c:v>
                </c:pt>
                <c:pt idx="1507">
                  <c:v>39547</c:v>
                </c:pt>
                <c:pt idx="1508">
                  <c:v>39548</c:v>
                </c:pt>
                <c:pt idx="1509">
                  <c:v>39549</c:v>
                </c:pt>
                <c:pt idx="1510">
                  <c:v>39552</c:v>
                </c:pt>
                <c:pt idx="1511">
                  <c:v>39553</c:v>
                </c:pt>
                <c:pt idx="1512">
                  <c:v>39554</c:v>
                </c:pt>
                <c:pt idx="1513">
                  <c:v>39555</c:v>
                </c:pt>
                <c:pt idx="1514">
                  <c:v>39556</c:v>
                </c:pt>
                <c:pt idx="1515">
                  <c:v>39560</c:v>
                </c:pt>
                <c:pt idx="1516">
                  <c:v>39561</c:v>
                </c:pt>
                <c:pt idx="1517">
                  <c:v>39562</c:v>
                </c:pt>
                <c:pt idx="1518">
                  <c:v>39563</c:v>
                </c:pt>
                <c:pt idx="1519">
                  <c:v>39566</c:v>
                </c:pt>
                <c:pt idx="1520">
                  <c:v>39567</c:v>
                </c:pt>
                <c:pt idx="1521">
                  <c:v>39568</c:v>
                </c:pt>
                <c:pt idx="1522">
                  <c:v>39570</c:v>
                </c:pt>
                <c:pt idx="1523">
                  <c:v>39573</c:v>
                </c:pt>
                <c:pt idx="1524">
                  <c:v>39574</c:v>
                </c:pt>
                <c:pt idx="1525">
                  <c:v>39575</c:v>
                </c:pt>
                <c:pt idx="1526">
                  <c:v>39576</c:v>
                </c:pt>
                <c:pt idx="1527">
                  <c:v>39577</c:v>
                </c:pt>
                <c:pt idx="1528">
                  <c:v>39580</c:v>
                </c:pt>
                <c:pt idx="1529">
                  <c:v>39581</c:v>
                </c:pt>
                <c:pt idx="1530">
                  <c:v>39582</c:v>
                </c:pt>
                <c:pt idx="1531">
                  <c:v>39583</c:v>
                </c:pt>
                <c:pt idx="1532">
                  <c:v>39584</c:v>
                </c:pt>
                <c:pt idx="1533">
                  <c:v>39587</c:v>
                </c:pt>
                <c:pt idx="1534">
                  <c:v>39588</c:v>
                </c:pt>
                <c:pt idx="1535">
                  <c:v>39589</c:v>
                </c:pt>
                <c:pt idx="1536">
                  <c:v>39591</c:v>
                </c:pt>
                <c:pt idx="1537">
                  <c:v>39594</c:v>
                </c:pt>
                <c:pt idx="1538">
                  <c:v>39595</c:v>
                </c:pt>
                <c:pt idx="1539">
                  <c:v>39596</c:v>
                </c:pt>
                <c:pt idx="1540">
                  <c:v>39597</c:v>
                </c:pt>
                <c:pt idx="1541">
                  <c:v>39598</c:v>
                </c:pt>
                <c:pt idx="1542">
                  <c:v>39601</c:v>
                </c:pt>
                <c:pt idx="1543">
                  <c:v>39602</c:v>
                </c:pt>
                <c:pt idx="1544">
                  <c:v>39603</c:v>
                </c:pt>
                <c:pt idx="1545">
                  <c:v>39604</c:v>
                </c:pt>
                <c:pt idx="1546">
                  <c:v>39605</c:v>
                </c:pt>
                <c:pt idx="1547">
                  <c:v>39608</c:v>
                </c:pt>
                <c:pt idx="1548">
                  <c:v>39609</c:v>
                </c:pt>
                <c:pt idx="1549">
                  <c:v>39610</c:v>
                </c:pt>
                <c:pt idx="1550">
                  <c:v>39611</c:v>
                </c:pt>
                <c:pt idx="1551">
                  <c:v>39612</c:v>
                </c:pt>
                <c:pt idx="1552">
                  <c:v>39615</c:v>
                </c:pt>
                <c:pt idx="1553">
                  <c:v>39616</c:v>
                </c:pt>
                <c:pt idx="1554">
                  <c:v>39617</c:v>
                </c:pt>
                <c:pt idx="1555">
                  <c:v>39618</c:v>
                </c:pt>
                <c:pt idx="1556">
                  <c:v>39619</c:v>
                </c:pt>
                <c:pt idx="1557">
                  <c:v>39622</c:v>
                </c:pt>
                <c:pt idx="1558">
                  <c:v>39623</c:v>
                </c:pt>
                <c:pt idx="1559">
                  <c:v>39624</c:v>
                </c:pt>
                <c:pt idx="1560">
                  <c:v>39625</c:v>
                </c:pt>
                <c:pt idx="1561">
                  <c:v>39626</c:v>
                </c:pt>
                <c:pt idx="1562">
                  <c:v>39629</c:v>
                </c:pt>
                <c:pt idx="1563">
                  <c:v>39630</c:v>
                </c:pt>
                <c:pt idx="1564">
                  <c:v>39631</c:v>
                </c:pt>
                <c:pt idx="1565">
                  <c:v>39632</c:v>
                </c:pt>
                <c:pt idx="1566">
                  <c:v>39633</c:v>
                </c:pt>
                <c:pt idx="1567">
                  <c:v>39636</c:v>
                </c:pt>
                <c:pt idx="1568">
                  <c:v>39637</c:v>
                </c:pt>
                <c:pt idx="1569">
                  <c:v>39638</c:v>
                </c:pt>
                <c:pt idx="1570">
                  <c:v>39639</c:v>
                </c:pt>
                <c:pt idx="1571">
                  <c:v>39640</c:v>
                </c:pt>
                <c:pt idx="1572">
                  <c:v>39643</c:v>
                </c:pt>
                <c:pt idx="1573">
                  <c:v>39644</c:v>
                </c:pt>
                <c:pt idx="1574">
                  <c:v>39645</c:v>
                </c:pt>
                <c:pt idx="1575">
                  <c:v>39646</c:v>
                </c:pt>
                <c:pt idx="1576">
                  <c:v>39647</c:v>
                </c:pt>
                <c:pt idx="1577">
                  <c:v>39650</c:v>
                </c:pt>
                <c:pt idx="1578">
                  <c:v>39651</c:v>
                </c:pt>
                <c:pt idx="1579">
                  <c:v>39652</c:v>
                </c:pt>
                <c:pt idx="1580">
                  <c:v>39653</c:v>
                </c:pt>
                <c:pt idx="1581">
                  <c:v>39654</c:v>
                </c:pt>
                <c:pt idx="1582">
                  <c:v>39657</c:v>
                </c:pt>
                <c:pt idx="1583">
                  <c:v>39658</c:v>
                </c:pt>
                <c:pt idx="1584">
                  <c:v>39659</c:v>
                </c:pt>
                <c:pt idx="1585">
                  <c:v>39660</c:v>
                </c:pt>
                <c:pt idx="1586">
                  <c:v>39661</c:v>
                </c:pt>
                <c:pt idx="1587">
                  <c:v>39664</c:v>
                </c:pt>
                <c:pt idx="1588">
                  <c:v>39665</c:v>
                </c:pt>
                <c:pt idx="1589">
                  <c:v>39666</c:v>
                </c:pt>
                <c:pt idx="1590">
                  <c:v>39667</c:v>
                </c:pt>
                <c:pt idx="1591">
                  <c:v>39668</c:v>
                </c:pt>
                <c:pt idx="1592">
                  <c:v>39671</c:v>
                </c:pt>
                <c:pt idx="1593">
                  <c:v>39672</c:v>
                </c:pt>
                <c:pt idx="1594">
                  <c:v>39673</c:v>
                </c:pt>
                <c:pt idx="1595">
                  <c:v>39674</c:v>
                </c:pt>
                <c:pt idx="1596">
                  <c:v>39675</c:v>
                </c:pt>
                <c:pt idx="1597">
                  <c:v>39678</c:v>
                </c:pt>
                <c:pt idx="1598">
                  <c:v>39679</c:v>
                </c:pt>
                <c:pt idx="1599">
                  <c:v>39680</c:v>
                </c:pt>
                <c:pt idx="1600">
                  <c:v>39681</c:v>
                </c:pt>
                <c:pt idx="1601">
                  <c:v>39682</c:v>
                </c:pt>
                <c:pt idx="1602">
                  <c:v>39685</c:v>
                </c:pt>
                <c:pt idx="1603">
                  <c:v>39686</c:v>
                </c:pt>
                <c:pt idx="1604">
                  <c:v>39687</c:v>
                </c:pt>
                <c:pt idx="1605">
                  <c:v>39688</c:v>
                </c:pt>
                <c:pt idx="1606">
                  <c:v>39689</c:v>
                </c:pt>
                <c:pt idx="1607">
                  <c:v>39692</c:v>
                </c:pt>
                <c:pt idx="1608">
                  <c:v>39693</c:v>
                </c:pt>
                <c:pt idx="1609">
                  <c:v>39694</c:v>
                </c:pt>
                <c:pt idx="1610">
                  <c:v>39695</c:v>
                </c:pt>
                <c:pt idx="1611">
                  <c:v>39696</c:v>
                </c:pt>
                <c:pt idx="1612">
                  <c:v>39699</c:v>
                </c:pt>
                <c:pt idx="1613">
                  <c:v>39700</c:v>
                </c:pt>
                <c:pt idx="1614">
                  <c:v>39701</c:v>
                </c:pt>
                <c:pt idx="1615">
                  <c:v>39702</c:v>
                </c:pt>
                <c:pt idx="1616">
                  <c:v>39703</c:v>
                </c:pt>
                <c:pt idx="1617">
                  <c:v>39706</c:v>
                </c:pt>
                <c:pt idx="1618">
                  <c:v>39707</c:v>
                </c:pt>
                <c:pt idx="1619">
                  <c:v>39708</c:v>
                </c:pt>
                <c:pt idx="1620">
                  <c:v>39709</c:v>
                </c:pt>
                <c:pt idx="1621">
                  <c:v>39710</c:v>
                </c:pt>
                <c:pt idx="1622">
                  <c:v>39713</c:v>
                </c:pt>
                <c:pt idx="1623">
                  <c:v>39714</c:v>
                </c:pt>
                <c:pt idx="1624">
                  <c:v>39715</c:v>
                </c:pt>
                <c:pt idx="1625">
                  <c:v>39716</c:v>
                </c:pt>
                <c:pt idx="1626">
                  <c:v>39717</c:v>
                </c:pt>
                <c:pt idx="1627">
                  <c:v>39720</c:v>
                </c:pt>
                <c:pt idx="1628">
                  <c:v>39721</c:v>
                </c:pt>
                <c:pt idx="1629">
                  <c:v>39722</c:v>
                </c:pt>
                <c:pt idx="1630">
                  <c:v>39723</c:v>
                </c:pt>
                <c:pt idx="1631">
                  <c:v>39724</c:v>
                </c:pt>
                <c:pt idx="1632">
                  <c:v>39727</c:v>
                </c:pt>
                <c:pt idx="1633">
                  <c:v>39728</c:v>
                </c:pt>
                <c:pt idx="1634">
                  <c:v>39729</c:v>
                </c:pt>
                <c:pt idx="1635">
                  <c:v>39730</c:v>
                </c:pt>
                <c:pt idx="1636">
                  <c:v>39731</c:v>
                </c:pt>
                <c:pt idx="1637">
                  <c:v>39734</c:v>
                </c:pt>
                <c:pt idx="1638">
                  <c:v>39735</c:v>
                </c:pt>
                <c:pt idx="1639">
                  <c:v>39736</c:v>
                </c:pt>
                <c:pt idx="1640">
                  <c:v>39737</c:v>
                </c:pt>
                <c:pt idx="1641">
                  <c:v>39738</c:v>
                </c:pt>
                <c:pt idx="1642">
                  <c:v>39741</c:v>
                </c:pt>
                <c:pt idx="1643">
                  <c:v>39742</c:v>
                </c:pt>
                <c:pt idx="1644">
                  <c:v>39743</c:v>
                </c:pt>
                <c:pt idx="1645">
                  <c:v>39744</c:v>
                </c:pt>
                <c:pt idx="1646">
                  <c:v>39745</c:v>
                </c:pt>
                <c:pt idx="1647">
                  <c:v>39748</c:v>
                </c:pt>
                <c:pt idx="1648">
                  <c:v>39749</c:v>
                </c:pt>
                <c:pt idx="1649">
                  <c:v>39750</c:v>
                </c:pt>
                <c:pt idx="1650">
                  <c:v>39751</c:v>
                </c:pt>
                <c:pt idx="1651">
                  <c:v>39752</c:v>
                </c:pt>
                <c:pt idx="1652">
                  <c:v>39755</c:v>
                </c:pt>
                <c:pt idx="1653">
                  <c:v>39756</c:v>
                </c:pt>
                <c:pt idx="1654">
                  <c:v>39757</c:v>
                </c:pt>
                <c:pt idx="1655">
                  <c:v>39758</c:v>
                </c:pt>
                <c:pt idx="1656">
                  <c:v>39759</c:v>
                </c:pt>
                <c:pt idx="1657">
                  <c:v>39762</c:v>
                </c:pt>
                <c:pt idx="1658">
                  <c:v>39763</c:v>
                </c:pt>
                <c:pt idx="1659">
                  <c:v>39764</c:v>
                </c:pt>
                <c:pt idx="1660">
                  <c:v>39765</c:v>
                </c:pt>
                <c:pt idx="1661">
                  <c:v>39766</c:v>
                </c:pt>
                <c:pt idx="1662">
                  <c:v>39769</c:v>
                </c:pt>
                <c:pt idx="1663">
                  <c:v>39770</c:v>
                </c:pt>
                <c:pt idx="1664">
                  <c:v>39771</c:v>
                </c:pt>
                <c:pt idx="1665">
                  <c:v>39772</c:v>
                </c:pt>
                <c:pt idx="1666">
                  <c:v>39773</c:v>
                </c:pt>
                <c:pt idx="1667">
                  <c:v>39776</c:v>
                </c:pt>
                <c:pt idx="1668">
                  <c:v>39777</c:v>
                </c:pt>
                <c:pt idx="1669">
                  <c:v>39778</c:v>
                </c:pt>
                <c:pt idx="1670">
                  <c:v>39779</c:v>
                </c:pt>
                <c:pt idx="1671">
                  <c:v>39780</c:v>
                </c:pt>
                <c:pt idx="1672">
                  <c:v>39783</c:v>
                </c:pt>
                <c:pt idx="1673">
                  <c:v>39784</c:v>
                </c:pt>
                <c:pt idx="1674">
                  <c:v>39785</c:v>
                </c:pt>
                <c:pt idx="1675">
                  <c:v>39786</c:v>
                </c:pt>
                <c:pt idx="1676">
                  <c:v>39787</c:v>
                </c:pt>
                <c:pt idx="1677">
                  <c:v>39790</c:v>
                </c:pt>
                <c:pt idx="1678">
                  <c:v>39791</c:v>
                </c:pt>
                <c:pt idx="1679">
                  <c:v>39792</c:v>
                </c:pt>
                <c:pt idx="1680">
                  <c:v>39793</c:v>
                </c:pt>
                <c:pt idx="1681">
                  <c:v>39794</c:v>
                </c:pt>
                <c:pt idx="1682">
                  <c:v>39797</c:v>
                </c:pt>
                <c:pt idx="1683">
                  <c:v>39798</c:v>
                </c:pt>
                <c:pt idx="1684">
                  <c:v>39799</c:v>
                </c:pt>
                <c:pt idx="1685">
                  <c:v>39800</c:v>
                </c:pt>
                <c:pt idx="1686">
                  <c:v>39801</c:v>
                </c:pt>
                <c:pt idx="1687">
                  <c:v>39804</c:v>
                </c:pt>
                <c:pt idx="1688">
                  <c:v>39805</c:v>
                </c:pt>
                <c:pt idx="1689">
                  <c:v>39806</c:v>
                </c:pt>
                <c:pt idx="1690">
                  <c:v>39808</c:v>
                </c:pt>
                <c:pt idx="1691">
                  <c:v>39811</c:v>
                </c:pt>
                <c:pt idx="1692">
                  <c:v>39812</c:v>
                </c:pt>
                <c:pt idx="1693">
                  <c:v>39813</c:v>
                </c:pt>
                <c:pt idx="1694">
                  <c:v>39815</c:v>
                </c:pt>
                <c:pt idx="1695">
                  <c:v>39818</c:v>
                </c:pt>
                <c:pt idx="1696">
                  <c:v>39819</c:v>
                </c:pt>
                <c:pt idx="1697">
                  <c:v>39820</c:v>
                </c:pt>
                <c:pt idx="1698">
                  <c:v>39821</c:v>
                </c:pt>
                <c:pt idx="1699">
                  <c:v>39822</c:v>
                </c:pt>
                <c:pt idx="1700">
                  <c:v>39825</c:v>
                </c:pt>
                <c:pt idx="1701">
                  <c:v>39826</c:v>
                </c:pt>
                <c:pt idx="1702">
                  <c:v>39827</c:v>
                </c:pt>
                <c:pt idx="1703">
                  <c:v>39828</c:v>
                </c:pt>
                <c:pt idx="1704">
                  <c:v>39829</c:v>
                </c:pt>
                <c:pt idx="1705">
                  <c:v>39832</c:v>
                </c:pt>
                <c:pt idx="1706">
                  <c:v>39833</c:v>
                </c:pt>
                <c:pt idx="1707">
                  <c:v>39834</c:v>
                </c:pt>
                <c:pt idx="1708">
                  <c:v>39835</c:v>
                </c:pt>
                <c:pt idx="1709">
                  <c:v>39836</c:v>
                </c:pt>
                <c:pt idx="1710">
                  <c:v>39839</c:v>
                </c:pt>
                <c:pt idx="1711">
                  <c:v>39840</c:v>
                </c:pt>
                <c:pt idx="1712">
                  <c:v>39841</c:v>
                </c:pt>
                <c:pt idx="1713">
                  <c:v>39842</c:v>
                </c:pt>
                <c:pt idx="1714">
                  <c:v>39843</c:v>
                </c:pt>
                <c:pt idx="1715">
                  <c:v>39846</c:v>
                </c:pt>
                <c:pt idx="1716">
                  <c:v>39847</c:v>
                </c:pt>
                <c:pt idx="1717">
                  <c:v>39848</c:v>
                </c:pt>
                <c:pt idx="1718">
                  <c:v>39849</c:v>
                </c:pt>
                <c:pt idx="1719">
                  <c:v>39850</c:v>
                </c:pt>
                <c:pt idx="1720">
                  <c:v>39853</c:v>
                </c:pt>
                <c:pt idx="1721">
                  <c:v>39854</c:v>
                </c:pt>
                <c:pt idx="1722">
                  <c:v>39855</c:v>
                </c:pt>
                <c:pt idx="1723">
                  <c:v>39856</c:v>
                </c:pt>
                <c:pt idx="1724">
                  <c:v>39857</c:v>
                </c:pt>
                <c:pt idx="1725">
                  <c:v>39860</c:v>
                </c:pt>
                <c:pt idx="1726">
                  <c:v>39861</c:v>
                </c:pt>
                <c:pt idx="1727">
                  <c:v>39862</c:v>
                </c:pt>
                <c:pt idx="1728">
                  <c:v>39863</c:v>
                </c:pt>
                <c:pt idx="1729">
                  <c:v>39864</c:v>
                </c:pt>
                <c:pt idx="1730">
                  <c:v>39869</c:v>
                </c:pt>
                <c:pt idx="1731">
                  <c:v>39870</c:v>
                </c:pt>
                <c:pt idx="1732">
                  <c:v>39871</c:v>
                </c:pt>
                <c:pt idx="1733">
                  <c:v>39874</c:v>
                </c:pt>
                <c:pt idx="1734">
                  <c:v>39875</c:v>
                </c:pt>
                <c:pt idx="1735">
                  <c:v>39876</c:v>
                </c:pt>
                <c:pt idx="1736">
                  <c:v>39877</c:v>
                </c:pt>
                <c:pt idx="1737">
                  <c:v>39878</c:v>
                </c:pt>
                <c:pt idx="1738">
                  <c:v>39881</c:v>
                </c:pt>
                <c:pt idx="1739">
                  <c:v>39882</c:v>
                </c:pt>
                <c:pt idx="1740">
                  <c:v>39883</c:v>
                </c:pt>
                <c:pt idx="1741">
                  <c:v>39884</c:v>
                </c:pt>
                <c:pt idx="1742">
                  <c:v>39885</c:v>
                </c:pt>
                <c:pt idx="1743">
                  <c:v>39888</c:v>
                </c:pt>
                <c:pt idx="1744">
                  <c:v>39889</c:v>
                </c:pt>
                <c:pt idx="1745">
                  <c:v>39890</c:v>
                </c:pt>
                <c:pt idx="1746">
                  <c:v>39891</c:v>
                </c:pt>
                <c:pt idx="1747">
                  <c:v>39892</c:v>
                </c:pt>
                <c:pt idx="1748">
                  <c:v>39895</c:v>
                </c:pt>
                <c:pt idx="1749">
                  <c:v>39896</c:v>
                </c:pt>
                <c:pt idx="1750">
                  <c:v>39897</c:v>
                </c:pt>
                <c:pt idx="1751">
                  <c:v>39898</c:v>
                </c:pt>
                <c:pt idx="1752">
                  <c:v>39899</c:v>
                </c:pt>
                <c:pt idx="1753">
                  <c:v>39902</c:v>
                </c:pt>
                <c:pt idx="1754">
                  <c:v>39903</c:v>
                </c:pt>
                <c:pt idx="1755">
                  <c:v>39904</c:v>
                </c:pt>
                <c:pt idx="1756">
                  <c:v>39905</c:v>
                </c:pt>
                <c:pt idx="1757">
                  <c:v>39906</c:v>
                </c:pt>
                <c:pt idx="1758">
                  <c:v>39909</c:v>
                </c:pt>
                <c:pt idx="1759">
                  <c:v>39910</c:v>
                </c:pt>
                <c:pt idx="1760">
                  <c:v>39911</c:v>
                </c:pt>
                <c:pt idx="1761">
                  <c:v>39912</c:v>
                </c:pt>
                <c:pt idx="1762">
                  <c:v>39916</c:v>
                </c:pt>
                <c:pt idx="1763">
                  <c:v>39917</c:v>
                </c:pt>
                <c:pt idx="1764">
                  <c:v>39918</c:v>
                </c:pt>
                <c:pt idx="1765">
                  <c:v>39919</c:v>
                </c:pt>
                <c:pt idx="1766">
                  <c:v>39920</c:v>
                </c:pt>
                <c:pt idx="1767">
                  <c:v>39923</c:v>
                </c:pt>
                <c:pt idx="1768">
                  <c:v>39925</c:v>
                </c:pt>
                <c:pt idx="1769">
                  <c:v>39926</c:v>
                </c:pt>
                <c:pt idx="1770">
                  <c:v>39927</c:v>
                </c:pt>
                <c:pt idx="1771">
                  <c:v>39930</c:v>
                </c:pt>
                <c:pt idx="1772">
                  <c:v>39931</c:v>
                </c:pt>
                <c:pt idx="1773">
                  <c:v>39932</c:v>
                </c:pt>
                <c:pt idx="1774">
                  <c:v>39933</c:v>
                </c:pt>
                <c:pt idx="1775">
                  <c:v>39937</c:v>
                </c:pt>
                <c:pt idx="1776">
                  <c:v>39938</c:v>
                </c:pt>
                <c:pt idx="1777">
                  <c:v>39939</c:v>
                </c:pt>
                <c:pt idx="1778">
                  <c:v>39940</c:v>
                </c:pt>
                <c:pt idx="1779">
                  <c:v>39941</c:v>
                </c:pt>
                <c:pt idx="1780">
                  <c:v>39944</c:v>
                </c:pt>
                <c:pt idx="1781">
                  <c:v>39945</c:v>
                </c:pt>
                <c:pt idx="1782">
                  <c:v>39946</c:v>
                </c:pt>
                <c:pt idx="1783">
                  <c:v>39947</c:v>
                </c:pt>
                <c:pt idx="1784">
                  <c:v>39948</c:v>
                </c:pt>
                <c:pt idx="1785">
                  <c:v>39951</c:v>
                </c:pt>
                <c:pt idx="1786">
                  <c:v>39952</c:v>
                </c:pt>
                <c:pt idx="1787">
                  <c:v>39953</c:v>
                </c:pt>
                <c:pt idx="1788">
                  <c:v>39954</c:v>
                </c:pt>
                <c:pt idx="1789">
                  <c:v>39955</c:v>
                </c:pt>
                <c:pt idx="1790">
                  <c:v>39958</c:v>
                </c:pt>
                <c:pt idx="1791">
                  <c:v>39959</c:v>
                </c:pt>
                <c:pt idx="1792">
                  <c:v>39960</c:v>
                </c:pt>
                <c:pt idx="1793">
                  <c:v>39961</c:v>
                </c:pt>
                <c:pt idx="1794">
                  <c:v>39962</c:v>
                </c:pt>
                <c:pt idx="1795">
                  <c:v>39965</c:v>
                </c:pt>
                <c:pt idx="1796">
                  <c:v>39966</c:v>
                </c:pt>
                <c:pt idx="1797">
                  <c:v>39967</c:v>
                </c:pt>
                <c:pt idx="1798">
                  <c:v>39968</c:v>
                </c:pt>
                <c:pt idx="1799">
                  <c:v>39969</c:v>
                </c:pt>
                <c:pt idx="1800">
                  <c:v>39972</c:v>
                </c:pt>
                <c:pt idx="1801">
                  <c:v>39973</c:v>
                </c:pt>
                <c:pt idx="1802">
                  <c:v>39974</c:v>
                </c:pt>
                <c:pt idx="1803">
                  <c:v>39976</c:v>
                </c:pt>
                <c:pt idx="1804">
                  <c:v>39979</c:v>
                </c:pt>
                <c:pt idx="1805">
                  <c:v>39980</c:v>
                </c:pt>
                <c:pt idx="1806">
                  <c:v>39981</c:v>
                </c:pt>
                <c:pt idx="1807">
                  <c:v>39982</c:v>
                </c:pt>
                <c:pt idx="1808">
                  <c:v>39983</c:v>
                </c:pt>
                <c:pt idx="1809">
                  <c:v>39986</c:v>
                </c:pt>
                <c:pt idx="1810">
                  <c:v>39987</c:v>
                </c:pt>
                <c:pt idx="1811">
                  <c:v>39988</c:v>
                </c:pt>
                <c:pt idx="1812">
                  <c:v>39989</c:v>
                </c:pt>
                <c:pt idx="1813">
                  <c:v>39990</c:v>
                </c:pt>
                <c:pt idx="1814">
                  <c:v>39993</c:v>
                </c:pt>
                <c:pt idx="1815">
                  <c:v>39994</c:v>
                </c:pt>
                <c:pt idx="1816">
                  <c:v>39995</c:v>
                </c:pt>
                <c:pt idx="1817">
                  <c:v>39996</c:v>
                </c:pt>
                <c:pt idx="1818">
                  <c:v>39997</c:v>
                </c:pt>
                <c:pt idx="1819">
                  <c:v>40000</c:v>
                </c:pt>
                <c:pt idx="1820">
                  <c:v>40001</c:v>
                </c:pt>
                <c:pt idx="1821">
                  <c:v>40002</c:v>
                </c:pt>
                <c:pt idx="1822">
                  <c:v>40003</c:v>
                </c:pt>
                <c:pt idx="1823">
                  <c:v>40004</c:v>
                </c:pt>
                <c:pt idx="1824">
                  <c:v>40007</c:v>
                </c:pt>
                <c:pt idx="1825">
                  <c:v>40008</c:v>
                </c:pt>
                <c:pt idx="1826">
                  <c:v>40009</c:v>
                </c:pt>
                <c:pt idx="1827">
                  <c:v>40010</c:v>
                </c:pt>
                <c:pt idx="1828">
                  <c:v>40011</c:v>
                </c:pt>
                <c:pt idx="1829">
                  <c:v>40014</c:v>
                </c:pt>
                <c:pt idx="1830">
                  <c:v>40015</c:v>
                </c:pt>
                <c:pt idx="1831">
                  <c:v>40016</c:v>
                </c:pt>
                <c:pt idx="1832">
                  <c:v>40017</c:v>
                </c:pt>
                <c:pt idx="1833">
                  <c:v>40018</c:v>
                </c:pt>
                <c:pt idx="1834">
                  <c:v>40021</c:v>
                </c:pt>
                <c:pt idx="1835">
                  <c:v>40022</c:v>
                </c:pt>
                <c:pt idx="1836">
                  <c:v>40023</c:v>
                </c:pt>
                <c:pt idx="1837">
                  <c:v>40024</c:v>
                </c:pt>
                <c:pt idx="1838">
                  <c:v>40025</c:v>
                </c:pt>
                <c:pt idx="1839">
                  <c:v>40028</c:v>
                </c:pt>
                <c:pt idx="1840">
                  <c:v>40029</c:v>
                </c:pt>
                <c:pt idx="1841">
                  <c:v>40030</c:v>
                </c:pt>
                <c:pt idx="1842">
                  <c:v>40031</c:v>
                </c:pt>
                <c:pt idx="1843">
                  <c:v>40032</c:v>
                </c:pt>
                <c:pt idx="1844">
                  <c:v>40035</c:v>
                </c:pt>
                <c:pt idx="1845">
                  <c:v>40036</c:v>
                </c:pt>
                <c:pt idx="1846">
                  <c:v>40037</c:v>
                </c:pt>
                <c:pt idx="1847">
                  <c:v>40038</c:v>
                </c:pt>
                <c:pt idx="1848">
                  <c:v>40039</c:v>
                </c:pt>
                <c:pt idx="1849">
                  <c:v>40042</c:v>
                </c:pt>
                <c:pt idx="1850">
                  <c:v>40043</c:v>
                </c:pt>
                <c:pt idx="1851">
                  <c:v>40044</c:v>
                </c:pt>
                <c:pt idx="1852">
                  <c:v>40045</c:v>
                </c:pt>
                <c:pt idx="1853">
                  <c:v>40046</c:v>
                </c:pt>
                <c:pt idx="1854">
                  <c:v>40049</c:v>
                </c:pt>
                <c:pt idx="1855">
                  <c:v>40050</c:v>
                </c:pt>
                <c:pt idx="1856">
                  <c:v>40051</c:v>
                </c:pt>
                <c:pt idx="1857">
                  <c:v>40052</c:v>
                </c:pt>
                <c:pt idx="1858">
                  <c:v>40053</c:v>
                </c:pt>
                <c:pt idx="1859">
                  <c:v>40056</c:v>
                </c:pt>
                <c:pt idx="1860">
                  <c:v>40057</c:v>
                </c:pt>
                <c:pt idx="1861">
                  <c:v>40058</c:v>
                </c:pt>
                <c:pt idx="1862">
                  <c:v>40059</c:v>
                </c:pt>
                <c:pt idx="1863">
                  <c:v>40060</c:v>
                </c:pt>
                <c:pt idx="1864">
                  <c:v>40064</c:v>
                </c:pt>
                <c:pt idx="1865">
                  <c:v>40065</c:v>
                </c:pt>
                <c:pt idx="1866">
                  <c:v>40066</c:v>
                </c:pt>
                <c:pt idx="1867">
                  <c:v>40067</c:v>
                </c:pt>
                <c:pt idx="1868">
                  <c:v>40070</c:v>
                </c:pt>
                <c:pt idx="1869">
                  <c:v>40071</c:v>
                </c:pt>
                <c:pt idx="1870">
                  <c:v>40072</c:v>
                </c:pt>
                <c:pt idx="1871">
                  <c:v>40073</c:v>
                </c:pt>
                <c:pt idx="1872">
                  <c:v>40074</c:v>
                </c:pt>
                <c:pt idx="1873">
                  <c:v>40077</c:v>
                </c:pt>
                <c:pt idx="1874">
                  <c:v>40078</c:v>
                </c:pt>
                <c:pt idx="1875">
                  <c:v>40079</c:v>
                </c:pt>
                <c:pt idx="1876">
                  <c:v>40080</c:v>
                </c:pt>
                <c:pt idx="1877">
                  <c:v>40081</c:v>
                </c:pt>
                <c:pt idx="1878">
                  <c:v>40084</c:v>
                </c:pt>
                <c:pt idx="1879">
                  <c:v>40085</c:v>
                </c:pt>
                <c:pt idx="1880">
                  <c:v>40086</c:v>
                </c:pt>
                <c:pt idx="1881">
                  <c:v>40087</c:v>
                </c:pt>
                <c:pt idx="1882">
                  <c:v>40088</c:v>
                </c:pt>
                <c:pt idx="1883">
                  <c:v>40091</c:v>
                </c:pt>
                <c:pt idx="1884">
                  <c:v>40092</c:v>
                </c:pt>
                <c:pt idx="1885">
                  <c:v>40093</c:v>
                </c:pt>
                <c:pt idx="1886">
                  <c:v>40094</c:v>
                </c:pt>
                <c:pt idx="1887">
                  <c:v>40095</c:v>
                </c:pt>
                <c:pt idx="1888">
                  <c:v>40099</c:v>
                </c:pt>
                <c:pt idx="1889">
                  <c:v>40100</c:v>
                </c:pt>
                <c:pt idx="1890">
                  <c:v>40101</c:v>
                </c:pt>
                <c:pt idx="1891">
                  <c:v>40102</c:v>
                </c:pt>
                <c:pt idx="1892">
                  <c:v>40105</c:v>
                </c:pt>
                <c:pt idx="1893">
                  <c:v>40106</c:v>
                </c:pt>
                <c:pt idx="1894">
                  <c:v>40107</c:v>
                </c:pt>
                <c:pt idx="1895">
                  <c:v>40108</c:v>
                </c:pt>
                <c:pt idx="1896">
                  <c:v>40109</c:v>
                </c:pt>
                <c:pt idx="1897">
                  <c:v>40112</c:v>
                </c:pt>
                <c:pt idx="1898">
                  <c:v>40113</c:v>
                </c:pt>
                <c:pt idx="1899">
                  <c:v>40114</c:v>
                </c:pt>
                <c:pt idx="1900">
                  <c:v>40115</c:v>
                </c:pt>
                <c:pt idx="1901">
                  <c:v>40116</c:v>
                </c:pt>
                <c:pt idx="1902">
                  <c:v>40120</c:v>
                </c:pt>
                <c:pt idx="1903">
                  <c:v>40121</c:v>
                </c:pt>
                <c:pt idx="1904">
                  <c:v>40122</c:v>
                </c:pt>
                <c:pt idx="1905">
                  <c:v>40123</c:v>
                </c:pt>
                <c:pt idx="1906">
                  <c:v>40126</c:v>
                </c:pt>
                <c:pt idx="1907">
                  <c:v>40127</c:v>
                </c:pt>
                <c:pt idx="1908">
                  <c:v>40128</c:v>
                </c:pt>
                <c:pt idx="1909">
                  <c:v>40129</c:v>
                </c:pt>
                <c:pt idx="1910">
                  <c:v>40130</c:v>
                </c:pt>
                <c:pt idx="1911">
                  <c:v>40133</c:v>
                </c:pt>
                <c:pt idx="1912">
                  <c:v>40134</c:v>
                </c:pt>
                <c:pt idx="1913">
                  <c:v>40135</c:v>
                </c:pt>
                <c:pt idx="1914">
                  <c:v>40136</c:v>
                </c:pt>
                <c:pt idx="1915">
                  <c:v>40137</c:v>
                </c:pt>
                <c:pt idx="1916">
                  <c:v>40140</c:v>
                </c:pt>
                <c:pt idx="1917">
                  <c:v>40141</c:v>
                </c:pt>
                <c:pt idx="1918">
                  <c:v>40142</c:v>
                </c:pt>
                <c:pt idx="1919">
                  <c:v>40143</c:v>
                </c:pt>
                <c:pt idx="1920">
                  <c:v>40144</c:v>
                </c:pt>
                <c:pt idx="1921">
                  <c:v>40147</c:v>
                </c:pt>
                <c:pt idx="1922">
                  <c:v>40148</c:v>
                </c:pt>
                <c:pt idx="1923">
                  <c:v>40149</c:v>
                </c:pt>
                <c:pt idx="1924">
                  <c:v>40150</c:v>
                </c:pt>
                <c:pt idx="1925">
                  <c:v>40151</c:v>
                </c:pt>
                <c:pt idx="1926">
                  <c:v>40154</c:v>
                </c:pt>
                <c:pt idx="1927">
                  <c:v>40155</c:v>
                </c:pt>
                <c:pt idx="1928">
                  <c:v>40156</c:v>
                </c:pt>
                <c:pt idx="1929">
                  <c:v>40157</c:v>
                </c:pt>
                <c:pt idx="1930">
                  <c:v>40158</c:v>
                </c:pt>
                <c:pt idx="1931">
                  <c:v>40161</c:v>
                </c:pt>
                <c:pt idx="1932">
                  <c:v>40162</c:v>
                </c:pt>
                <c:pt idx="1933">
                  <c:v>40163</c:v>
                </c:pt>
                <c:pt idx="1934">
                  <c:v>40164</c:v>
                </c:pt>
                <c:pt idx="1935">
                  <c:v>40165</c:v>
                </c:pt>
                <c:pt idx="1936">
                  <c:v>40168</c:v>
                </c:pt>
                <c:pt idx="1937">
                  <c:v>40169</c:v>
                </c:pt>
                <c:pt idx="1938">
                  <c:v>40170</c:v>
                </c:pt>
                <c:pt idx="1939">
                  <c:v>40171</c:v>
                </c:pt>
                <c:pt idx="1940">
                  <c:v>40175</c:v>
                </c:pt>
                <c:pt idx="1941">
                  <c:v>40176</c:v>
                </c:pt>
                <c:pt idx="1942">
                  <c:v>40177</c:v>
                </c:pt>
                <c:pt idx="1943">
                  <c:v>40178</c:v>
                </c:pt>
                <c:pt idx="1944">
                  <c:v>40182</c:v>
                </c:pt>
                <c:pt idx="1945">
                  <c:v>40183</c:v>
                </c:pt>
                <c:pt idx="1946">
                  <c:v>40184</c:v>
                </c:pt>
                <c:pt idx="1947">
                  <c:v>40185</c:v>
                </c:pt>
                <c:pt idx="1948">
                  <c:v>40186</c:v>
                </c:pt>
                <c:pt idx="1949">
                  <c:v>40189</c:v>
                </c:pt>
                <c:pt idx="1950">
                  <c:v>40190</c:v>
                </c:pt>
                <c:pt idx="1951">
                  <c:v>40191</c:v>
                </c:pt>
                <c:pt idx="1952">
                  <c:v>40192</c:v>
                </c:pt>
                <c:pt idx="1953">
                  <c:v>40193</c:v>
                </c:pt>
                <c:pt idx="1954">
                  <c:v>40196</c:v>
                </c:pt>
                <c:pt idx="1955">
                  <c:v>40197</c:v>
                </c:pt>
                <c:pt idx="1956">
                  <c:v>40198</c:v>
                </c:pt>
                <c:pt idx="1957">
                  <c:v>40199</c:v>
                </c:pt>
                <c:pt idx="1958">
                  <c:v>40200</c:v>
                </c:pt>
                <c:pt idx="1959">
                  <c:v>40203</c:v>
                </c:pt>
                <c:pt idx="1960">
                  <c:v>40204</c:v>
                </c:pt>
                <c:pt idx="1961">
                  <c:v>40205</c:v>
                </c:pt>
                <c:pt idx="1962">
                  <c:v>40206</c:v>
                </c:pt>
                <c:pt idx="1963">
                  <c:v>40207</c:v>
                </c:pt>
                <c:pt idx="1964">
                  <c:v>40210</c:v>
                </c:pt>
                <c:pt idx="1965">
                  <c:v>40211</c:v>
                </c:pt>
                <c:pt idx="1966">
                  <c:v>40212</c:v>
                </c:pt>
                <c:pt idx="1967">
                  <c:v>40213</c:v>
                </c:pt>
                <c:pt idx="1968">
                  <c:v>40214</c:v>
                </c:pt>
                <c:pt idx="1969">
                  <c:v>40217</c:v>
                </c:pt>
                <c:pt idx="1970">
                  <c:v>40218</c:v>
                </c:pt>
                <c:pt idx="1971">
                  <c:v>40219</c:v>
                </c:pt>
                <c:pt idx="1972">
                  <c:v>40220</c:v>
                </c:pt>
                <c:pt idx="1973">
                  <c:v>40221</c:v>
                </c:pt>
                <c:pt idx="1974">
                  <c:v>40226</c:v>
                </c:pt>
                <c:pt idx="1975">
                  <c:v>40227</c:v>
                </c:pt>
                <c:pt idx="1976">
                  <c:v>40228</c:v>
                </c:pt>
                <c:pt idx="1977">
                  <c:v>40231</c:v>
                </c:pt>
                <c:pt idx="1978">
                  <c:v>40232</c:v>
                </c:pt>
                <c:pt idx="1979">
                  <c:v>40233</c:v>
                </c:pt>
                <c:pt idx="1980">
                  <c:v>40234</c:v>
                </c:pt>
                <c:pt idx="1981">
                  <c:v>40235</c:v>
                </c:pt>
                <c:pt idx="1982">
                  <c:v>40238</c:v>
                </c:pt>
                <c:pt idx="1983">
                  <c:v>40239</c:v>
                </c:pt>
                <c:pt idx="1984">
                  <c:v>40240</c:v>
                </c:pt>
                <c:pt idx="1985">
                  <c:v>40241</c:v>
                </c:pt>
                <c:pt idx="1986">
                  <c:v>40242</c:v>
                </c:pt>
                <c:pt idx="1987">
                  <c:v>40245</c:v>
                </c:pt>
                <c:pt idx="1988">
                  <c:v>40246</c:v>
                </c:pt>
                <c:pt idx="1989">
                  <c:v>40247</c:v>
                </c:pt>
                <c:pt idx="1990">
                  <c:v>40248</c:v>
                </c:pt>
                <c:pt idx="1991">
                  <c:v>40249</c:v>
                </c:pt>
                <c:pt idx="1992">
                  <c:v>40252</c:v>
                </c:pt>
                <c:pt idx="1993">
                  <c:v>40253</c:v>
                </c:pt>
                <c:pt idx="1994">
                  <c:v>40254</c:v>
                </c:pt>
                <c:pt idx="1995">
                  <c:v>40255</c:v>
                </c:pt>
                <c:pt idx="1996">
                  <c:v>40256</c:v>
                </c:pt>
                <c:pt idx="1997">
                  <c:v>40259</c:v>
                </c:pt>
                <c:pt idx="1998">
                  <c:v>40260</c:v>
                </c:pt>
                <c:pt idx="1999">
                  <c:v>40261</c:v>
                </c:pt>
                <c:pt idx="2000">
                  <c:v>40262</c:v>
                </c:pt>
                <c:pt idx="2001">
                  <c:v>40263</c:v>
                </c:pt>
                <c:pt idx="2002">
                  <c:v>40266</c:v>
                </c:pt>
                <c:pt idx="2003">
                  <c:v>40267</c:v>
                </c:pt>
                <c:pt idx="2004">
                  <c:v>40268</c:v>
                </c:pt>
                <c:pt idx="2005">
                  <c:v>40269</c:v>
                </c:pt>
                <c:pt idx="2006">
                  <c:v>40273</c:v>
                </c:pt>
                <c:pt idx="2007">
                  <c:v>40274</c:v>
                </c:pt>
                <c:pt idx="2008">
                  <c:v>40275</c:v>
                </c:pt>
                <c:pt idx="2009">
                  <c:v>40276</c:v>
                </c:pt>
                <c:pt idx="2010">
                  <c:v>40277</c:v>
                </c:pt>
                <c:pt idx="2011">
                  <c:v>40280</c:v>
                </c:pt>
                <c:pt idx="2012">
                  <c:v>40281</c:v>
                </c:pt>
                <c:pt idx="2013">
                  <c:v>40282</c:v>
                </c:pt>
                <c:pt idx="2014">
                  <c:v>40283</c:v>
                </c:pt>
                <c:pt idx="2015">
                  <c:v>40284</c:v>
                </c:pt>
                <c:pt idx="2016">
                  <c:v>40287</c:v>
                </c:pt>
                <c:pt idx="2017">
                  <c:v>40288</c:v>
                </c:pt>
                <c:pt idx="2018">
                  <c:v>40290</c:v>
                </c:pt>
                <c:pt idx="2019">
                  <c:v>40291</c:v>
                </c:pt>
                <c:pt idx="2020">
                  <c:v>40294</c:v>
                </c:pt>
                <c:pt idx="2021">
                  <c:v>40295</c:v>
                </c:pt>
                <c:pt idx="2022">
                  <c:v>40296</c:v>
                </c:pt>
                <c:pt idx="2023">
                  <c:v>40297</c:v>
                </c:pt>
                <c:pt idx="2024">
                  <c:v>40298</c:v>
                </c:pt>
                <c:pt idx="2025">
                  <c:v>40301</c:v>
                </c:pt>
                <c:pt idx="2026">
                  <c:v>40302</c:v>
                </c:pt>
                <c:pt idx="2027">
                  <c:v>40303</c:v>
                </c:pt>
                <c:pt idx="2028">
                  <c:v>40304</c:v>
                </c:pt>
                <c:pt idx="2029">
                  <c:v>40305</c:v>
                </c:pt>
                <c:pt idx="2030">
                  <c:v>40308</c:v>
                </c:pt>
                <c:pt idx="2031">
                  <c:v>40309</c:v>
                </c:pt>
                <c:pt idx="2032">
                  <c:v>40310</c:v>
                </c:pt>
                <c:pt idx="2033">
                  <c:v>40311</c:v>
                </c:pt>
                <c:pt idx="2034">
                  <c:v>40312</c:v>
                </c:pt>
                <c:pt idx="2035">
                  <c:v>40315</c:v>
                </c:pt>
                <c:pt idx="2036">
                  <c:v>40316</c:v>
                </c:pt>
                <c:pt idx="2037">
                  <c:v>40317</c:v>
                </c:pt>
                <c:pt idx="2038">
                  <c:v>40318</c:v>
                </c:pt>
                <c:pt idx="2039">
                  <c:v>40319</c:v>
                </c:pt>
                <c:pt idx="2040">
                  <c:v>40322</c:v>
                </c:pt>
                <c:pt idx="2041">
                  <c:v>40323</c:v>
                </c:pt>
                <c:pt idx="2042">
                  <c:v>40324</c:v>
                </c:pt>
                <c:pt idx="2043">
                  <c:v>40325</c:v>
                </c:pt>
                <c:pt idx="2044">
                  <c:v>40326</c:v>
                </c:pt>
                <c:pt idx="2045">
                  <c:v>40329</c:v>
                </c:pt>
                <c:pt idx="2046">
                  <c:v>40330</c:v>
                </c:pt>
                <c:pt idx="2047">
                  <c:v>40331</c:v>
                </c:pt>
                <c:pt idx="2048">
                  <c:v>40333</c:v>
                </c:pt>
                <c:pt idx="2049">
                  <c:v>40336</c:v>
                </c:pt>
                <c:pt idx="2050">
                  <c:v>40337</c:v>
                </c:pt>
                <c:pt idx="2051">
                  <c:v>40338</c:v>
                </c:pt>
                <c:pt idx="2052">
                  <c:v>40339</c:v>
                </c:pt>
                <c:pt idx="2053">
                  <c:v>40340</c:v>
                </c:pt>
                <c:pt idx="2054">
                  <c:v>40343</c:v>
                </c:pt>
                <c:pt idx="2055">
                  <c:v>40344</c:v>
                </c:pt>
                <c:pt idx="2056">
                  <c:v>40345</c:v>
                </c:pt>
                <c:pt idx="2057">
                  <c:v>40346</c:v>
                </c:pt>
                <c:pt idx="2058">
                  <c:v>40347</c:v>
                </c:pt>
                <c:pt idx="2059">
                  <c:v>40350</c:v>
                </c:pt>
                <c:pt idx="2060">
                  <c:v>40351</c:v>
                </c:pt>
                <c:pt idx="2061">
                  <c:v>40352</c:v>
                </c:pt>
                <c:pt idx="2062">
                  <c:v>40353</c:v>
                </c:pt>
                <c:pt idx="2063">
                  <c:v>40354</c:v>
                </c:pt>
                <c:pt idx="2064">
                  <c:v>40357</c:v>
                </c:pt>
                <c:pt idx="2065">
                  <c:v>40358</c:v>
                </c:pt>
                <c:pt idx="2066">
                  <c:v>40359</c:v>
                </c:pt>
                <c:pt idx="2067">
                  <c:v>40360</c:v>
                </c:pt>
                <c:pt idx="2068">
                  <c:v>40361</c:v>
                </c:pt>
                <c:pt idx="2069">
                  <c:v>40364</c:v>
                </c:pt>
                <c:pt idx="2070">
                  <c:v>40365</c:v>
                </c:pt>
                <c:pt idx="2071">
                  <c:v>40366</c:v>
                </c:pt>
                <c:pt idx="2072">
                  <c:v>40367</c:v>
                </c:pt>
                <c:pt idx="2073">
                  <c:v>40368</c:v>
                </c:pt>
                <c:pt idx="2074">
                  <c:v>40371</c:v>
                </c:pt>
                <c:pt idx="2075">
                  <c:v>40372</c:v>
                </c:pt>
                <c:pt idx="2076">
                  <c:v>40373</c:v>
                </c:pt>
                <c:pt idx="2077">
                  <c:v>40374</c:v>
                </c:pt>
                <c:pt idx="2078">
                  <c:v>40375</c:v>
                </c:pt>
                <c:pt idx="2079">
                  <c:v>40378</c:v>
                </c:pt>
                <c:pt idx="2080">
                  <c:v>40379</c:v>
                </c:pt>
                <c:pt idx="2081">
                  <c:v>40380</c:v>
                </c:pt>
                <c:pt idx="2082">
                  <c:v>40381</c:v>
                </c:pt>
                <c:pt idx="2083">
                  <c:v>40382</c:v>
                </c:pt>
                <c:pt idx="2084">
                  <c:v>40385</c:v>
                </c:pt>
                <c:pt idx="2085">
                  <c:v>40386</c:v>
                </c:pt>
                <c:pt idx="2086">
                  <c:v>40387</c:v>
                </c:pt>
                <c:pt idx="2087">
                  <c:v>40388</c:v>
                </c:pt>
                <c:pt idx="2088">
                  <c:v>40389</c:v>
                </c:pt>
                <c:pt idx="2089">
                  <c:v>40392</c:v>
                </c:pt>
                <c:pt idx="2090">
                  <c:v>40393</c:v>
                </c:pt>
                <c:pt idx="2091">
                  <c:v>40394</c:v>
                </c:pt>
                <c:pt idx="2092">
                  <c:v>40395</c:v>
                </c:pt>
                <c:pt idx="2093">
                  <c:v>40396</c:v>
                </c:pt>
                <c:pt idx="2094">
                  <c:v>40399</c:v>
                </c:pt>
                <c:pt idx="2095">
                  <c:v>40400</c:v>
                </c:pt>
                <c:pt idx="2096">
                  <c:v>40401</c:v>
                </c:pt>
                <c:pt idx="2097">
                  <c:v>40402</c:v>
                </c:pt>
                <c:pt idx="2098">
                  <c:v>40403</c:v>
                </c:pt>
                <c:pt idx="2099">
                  <c:v>40406</c:v>
                </c:pt>
                <c:pt idx="2100">
                  <c:v>40407</c:v>
                </c:pt>
                <c:pt idx="2101">
                  <c:v>40408</c:v>
                </c:pt>
                <c:pt idx="2102">
                  <c:v>40409</c:v>
                </c:pt>
                <c:pt idx="2103">
                  <c:v>40410</c:v>
                </c:pt>
                <c:pt idx="2104">
                  <c:v>40413</c:v>
                </c:pt>
                <c:pt idx="2105">
                  <c:v>40414</c:v>
                </c:pt>
                <c:pt idx="2106">
                  <c:v>40415</c:v>
                </c:pt>
                <c:pt idx="2107">
                  <c:v>40416</c:v>
                </c:pt>
                <c:pt idx="2108">
                  <c:v>40417</c:v>
                </c:pt>
                <c:pt idx="2109">
                  <c:v>40420</c:v>
                </c:pt>
                <c:pt idx="2110">
                  <c:v>40421</c:v>
                </c:pt>
                <c:pt idx="2111">
                  <c:v>40422</c:v>
                </c:pt>
                <c:pt idx="2112">
                  <c:v>40423</c:v>
                </c:pt>
                <c:pt idx="2113">
                  <c:v>40424</c:v>
                </c:pt>
                <c:pt idx="2114">
                  <c:v>40427</c:v>
                </c:pt>
                <c:pt idx="2115">
                  <c:v>40429</c:v>
                </c:pt>
                <c:pt idx="2116">
                  <c:v>40430</c:v>
                </c:pt>
                <c:pt idx="2117">
                  <c:v>40431</c:v>
                </c:pt>
                <c:pt idx="2118">
                  <c:v>40434</c:v>
                </c:pt>
                <c:pt idx="2119">
                  <c:v>40435</c:v>
                </c:pt>
                <c:pt idx="2120">
                  <c:v>40436</c:v>
                </c:pt>
                <c:pt idx="2121">
                  <c:v>40437</c:v>
                </c:pt>
                <c:pt idx="2122">
                  <c:v>40438</c:v>
                </c:pt>
                <c:pt idx="2123">
                  <c:v>40441</c:v>
                </c:pt>
                <c:pt idx="2124">
                  <c:v>40442</c:v>
                </c:pt>
                <c:pt idx="2125">
                  <c:v>40443</c:v>
                </c:pt>
                <c:pt idx="2126">
                  <c:v>40444</c:v>
                </c:pt>
                <c:pt idx="2127">
                  <c:v>40445</c:v>
                </c:pt>
                <c:pt idx="2128">
                  <c:v>40448</c:v>
                </c:pt>
                <c:pt idx="2129">
                  <c:v>40449</c:v>
                </c:pt>
                <c:pt idx="2130">
                  <c:v>40450</c:v>
                </c:pt>
                <c:pt idx="2131">
                  <c:v>40451</c:v>
                </c:pt>
                <c:pt idx="2132">
                  <c:v>40452</c:v>
                </c:pt>
                <c:pt idx="2133">
                  <c:v>40455</c:v>
                </c:pt>
                <c:pt idx="2134">
                  <c:v>40456</c:v>
                </c:pt>
                <c:pt idx="2135">
                  <c:v>40457</c:v>
                </c:pt>
                <c:pt idx="2136">
                  <c:v>40458</c:v>
                </c:pt>
                <c:pt idx="2137">
                  <c:v>40459</c:v>
                </c:pt>
                <c:pt idx="2138">
                  <c:v>40462</c:v>
                </c:pt>
                <c:pt idx="2139">
                  <c:v>40464</c:v>
                </c:pt>
                <c:pt idx="2140">
                  <c:v>40465</c:v>
                </c:pt>
                <c:pt idx="2141">
                  <c:v>40466</c:v>
                </c:pt>
                <c:pt idx="2142">
                  <c:v>40469</c:v>
                </c:pt>
                <c:pt idx="2143">
                  <c:v>40470</c:v>
                </c:pt>
                <c:pt idx="2144">
                  <c:v>40471</c:v>
                </c:pt>
                <c:pt idx="2145">
                  <c:v>40472</c:v>
                </c:pt>
                <c:pt idx="2146">
                  <c:v>40473</c:v>
                </c:pt>
                <c:pt idx="2147">
                  <c:v>40476</c:v>
                </c:pt>
                <c:pt idx="2148">
                  <c:v>40477</c:v>
                </c:pt>
                <c:pt idx="2149">
                  <c:v>40478</c:v>
                </c:pt>
                <c:pt idx="2150">
                  <c:v>40479</c:v>
                </c:pt>
                <c:pt idx="2151">
                  <c:v>40480</c:v>
                </c:pt>
                <c:pt idx="2152">
                  <c:v>40483</c:v>
                </c:pt>
                <c:pt idx="2153">
                  <c:v>40485</c:v>
                </c:pt>
                <c:pt idx="2154">
                  <c:v>40486</c:v>
                </c:pt>
                <c:pt idx="2155">
                  <c:v>40487</c:v>
                </c:pt>
                <c:pt idx="2156">
                  <c:v>40490</c:v>
                </c:pt>
                <c:pt idx="2157">
                  <c:v>40491</c:v>
                </c:pt>
                <c:pt idx="2158">
                  <c:v>40492</c:v>
                </c:pt>
                <c:pt idx="2159">
                  <c:v>40493</c:v>
                </c:pt>
                <c:pt idx="2160">
                  <c:v>40494</c:v>
                </c:pt>
                <c:pt idx="2161">
                  <c:v>40498</c:v>
                </c:pt>
                <c:pt idx="2162">
                  <c:v>40499</c:v>
                </c:pt>
                <c:pt idx="2163">
                  <c:v>40500</c:v>
                </c:pt>
                <c:pt idx="2164">
                  <c:v>40501</c:v>
                </c:pt>
                <c:pt idx="2165">
                  <c:v>40504</c:v>
                </c:pt>
                <c:pt idx="2166">
                  <c:v>40505</c:v>
                </c:pt>
                <c:pt idx="2167">
                  <c:v>40506</c:v>
                </c:pt>
                <c:pt idx="2168">
                  <c:v>40507</c:v>
                </c:pt>
                <c:pt idx="2169">
                  <c:v>40508</c:v>
                </c:pt>
                <c:pt idx="2170">
                  <c:v>40511</c:v>
                </c:pt>
                <c:pt idx="2171">
                  <c:v>40512</c:v>
                </c:pt>
                <c:pt idx="2172">
                  <c:v>40513</c:v>
                </c:pt>
                <c:pt idx="2173">
                  <c:v>40514</c:v>
                </c:pt>
                <c:pt idx="2174">
                  <c:v>40515</c:v>
                </c:pt>
                <c:pt idx="2175">
                  <c:v>40518</c:v>
                </c:pt>
                <c:pt idx="2176">
                  <c:v>40519</c:v>
                </c:pt>
                <c:pt idx="2177">
                  <c:v>40520</c:v>
                </c:pt>
                <c:pt idx="2178">
                  <c:v>40521</c:v>
                </c:pt>
                <c:pt idx="2179">
                  <c:v>40522</c:v>
                </c:pt>
                <c:pt idx="2180">
                  <c:v>40525</c:v>
                </c:pt>
                <c:pt idx="2181">
                  <c:v>40526</c:v>
                </c:pt>
                <c:pt idx="2182">
                  <c:v>40527</c:v>
                </c:pt>
                <c:pt idx="2183">
                  <c:v>40528</c:v>
                </c:pt>
                <c:pt idx="2184">
                  <c:v>40529</c:v>
                </c:pt>
                <c:pt idx="2185">
                  <c:v>40532</c:v>
                </c:pt>
                <c:pt idx="2186">
                  <c:v>40533</c:v>
                </c:pt>
                <c:pt idx="2187">
                  <c:v>40534</c:v>
                </c:pt>
                <c:pt idx="2188">
                  <c:v>40535</c:v>
                </c:pt>
                <c:pt idx="2189">
                  <c:v>40536</c:v>
                </c:pt>
                <c:pt idx="2190">
                  <c:v>40539</c:v>
                </c:pt>
                <c:pt idx="2191">
                  <c:v>40540</c:v>
                </c:pt>
                <c:pt idx="2192">
                  <c:v>40541</c:v>
                </c:pt>
                <c:pt idx="2193">
                  <c:v>40542</c:v>
                </c:pt>
                <c:pt idx="2194">
                  <c:v>40543</c:v>
                </c:pt>
                <c:pt idx="2195">
                  <c:v>40546</c:v>
                </c:pt>
                <c:pt idx="2196">
                  <c:v>40547</c:v>
                </c:pt>
                <c:pt idx="2197">
                  <c:v>40548</c:v>
                </c:pt>
                <c:pt idx="2198">
                  <c:v>40549</c:v>
                </c:pt>
                <c:pt idx="2199">
                  <c:v>40550</c:v>
                </c:pt>
                <c:pt idx="2200">
                  <c:v>40553</c:v>
                </c:pt>
                <c:pt idx="2201">
                  <c:v>40554</c:v>
                </c:pt>
                <c:pt idx="2202">
                  <c:v>40555</c:v>
                </c:pt>
                <c:pt idx="2203">
                  <c:v>40556</c:v>
                </c:pt>
                <c:pt idx="2204">
                  <c:v>40557</c:v>
                </c:pt>
                <c:pt idx="2205">
                  <c:v>40560</c:v>
                </c:pt>
                <c:pt idx="2206">
                  <c:v>40561</c:v>
                </c:pt>
                <c:pt idx="2207">
                  <c:v>40562</c:v>
                </c:pt>
                <c:pt idx="2208">
                  <c:v>40563</c:v>
                </c:pt>
                <c:pt idx="2209">
                  <c:v>40564</c:v>
                </c:pt>
                <c:pt idx="2210">
                  <c:v>40567</c:v>
                </c:pt>
                <c:pt idx="2211">
                  <c:v>40568</c:v>
                </c:pt>
                <c:pt idx="2212">
                  <c:v>40569</c:v>
                </c:pt>
                <c:pt idx="2213">
                  <c:v>40570</c:v>
                </c:pt>
                <c:pt idx="2214">
                  <c:v>40571</c:v>
                </c:pt>
                <c:pt idx="2215">
                  <c:v>40574</c:v>
                </c:pt>
                <c:pt idx="2216">
                  <c:v>40575</c:v>
                </c:pt>
                <c:pt idx="2217">
                  <c:v>40576</c:v>
                </c:pt>
                <c:pt idx="2218">
                  <c:v>40577</c:v>
                </c:pt>
                <c:pt idx="2219">
                  <c:v>40578</c:v>
                </c:pt>
                <c:pt idx="2220">
                  <c:v>40581</c:v>
                </c:pt>
                <c:pt idx="2221">
                  <c:v>40582</c:v>
                </c:pt>
                <c:pt idx="2222">
                  <c:v>40583</c:v>
                </c:pt>
                <c:pt idx="2223">
                  <c:v>40584</c:v>
                </c:pt>
                <c:pt idx="2224">
                  <c:v>40585</c:v>
                </c:pt>
                <c:pt idx="2225">
                  <c:v>40588</c:v>
                </c:pt>
                <c:pt idx="2226">
                  <c:v>40589</c:v>
                </c:pt>
                <c:pt idx="2227">
                  <c:v>40590</c:v>
                </c:pt>
                <c:pt idx="2228">
                  <c:v>40591</c:v>
                </c:pt>
                <c:pt idx="2229">
                  <c:v>40592</c:v>
                </c:pt>
                <c:pt idx="2230">
                  <c:v>40595</c:v>
                </c:pt>
                <c:pt idx="2231">
                  <c:v>40596</c:v>
                </c:pt>
                <c:pt idx="2232">
                  <c:v>40597</c:v>
                </c:pt>
                <c:pt idx="2233">
                  <c:v>40598</c:v>
                </c:pt>
                <c:pt idx="2234">
                  <c:v>40599</c:v>
                </c:pt>
                <c:pt idx="2235">
                  <c:v>40602</c:v>
                </c:pt>
                <c:pt idx="2236">
                  <c:v>40603</c:v>
                </c:pt>
                <c:pt idx="2237">
                  <c:v>40604</c:v>
                </c:pt>
                <c:pt idx="2238">
                  <c:v>40605</c:v>
                </c:pt>
                <c:pt idx="2239">
                  <c:v>40606</c:v>
                </c:pt>
                <c:pt idx="2240">
                  <c:v>40611</c:v>
                </c:pt>
                <c:pt idx="2241">
                  <c:v>40612</c:v>
                </c:pt>
                <c:pt idx="2242">
                  <c:v>40613</c:v>
                </c:pt>
                <c:pt idx="2243">
                  <c:v>40616</c:v>
                </c:pt>
                <c:pt idx="2244">
                  <c:v>40617</c:v>
                </c:pt>
                <c:pt idx="2245">
                  <c:v>40618</c:v>
                </c:pt>
                <c:pt idx="2246">
                  <c:v>40619</c:v>
                </c:pt>
                <c:pt idx="2247">
                  <c:v>40620</c:v>
                </c:pt>
                <c:pt idx="2248">
                  <c:v>40623</c:v>
                </c:pt>
                <c:pt idx="2249">
                  <c:v>40624</c:v>
                </c:pt>
                <c:pt idx="2250">
                  <c:v>40625</c:v>
                </c:pt>
                <c:pt idx="2251">
                  <c:v>40626</c:v>
                </c:pt>
                <c:pt idx="2252">
                  <c:v>40627</c:v>
                </c:pt>
                <c:pt idx="2253">
                  <c:v>40630</c:v>
                </c:pt>
                <c:pt idx="2254">
                  <c:v>40631</c:v>
                </c:pt>
                <c:pt idx="2255">
                  <c:v>40632</c:v>
                </c:pt>
                <c:pt idx="2256">
                  <c:v>40633</c:v>
                </c:pt>
                <c:pt idx="2257">
                  <c:v>40634</c:v>
                </c:pt>
                <c:pt idx="2258">
                  <c:v>40637</c:v>
                </c:pt>
                <c:pt idx="2259">
                  <c:v>40638</c:v>
                </c:pt>
                <c:pt idx="2260">
                  <c:v>40639</c:v>
                </c:pt>
                <c:pt idx="2261">
                  <c:v>40640</c:v>
                </c:pt>
                <c:pt idx="2262">
                  <c:v>40641</c:v>
                </c:pt>
                <c:pt idx="2263">
                  <c:v>40644</c:v>
                </c:pt>
                <c:pt idx="2264">
                  <c:v>40645</c:v>
                </c:pt>
                <c:pt idx="2265">
                  <c:v>40646</c:v>
                </c:pt>
                <c:pt idx="2266">
                  <c:v>40647</c:v>
                </c:pt>
                <c:pt idx="2267">
                  <c:v>40648</c:v>
                </c:pt>
                <c:pt idx="2268">
                  <c:v>40651</c:v>
                </c:pt>
                <c:pt idx="2269">
                  <c:v>40652</c:v>
                </c:pt>
                <c:pt idx="2270">
                  <c:v>40653</c:v>
                </c:pt>
                <c:pt idx="2271">
                  <c:v>40658</c:v>
                </c:pt>
                <c:pt idx="2272">
                  <c:v>40659</c:v>
                </c:pt>
                <c:pt idx="2273">
                  <c:v>40660</c:v>
                </c:pt>
                <c:pt idx="2274">
                  <c:v>40661</c:v>
                </c:pt>
                <c:pt idx="2275">
                  <c:v>40662</c:v>
                </c:pt>
                <c:pt idx="2276">
                  <c:v>40665</c:v>
                </c:pt>
                <c:pt idx="2277">
                  <c:v>40666</c:v>
                </c:pt>
                <c:pt idx="2278">
                  <c:v>40667</c:v>
                </c:pt>
                <c:pt idx="2279">
                  <c:v>40668</c:v>
                </c:pt>
                <c:pt idx="2280">
                  <c:v>40669</c:v>
                </c:pt>
                <c:pt idx="2281">
                  <c:v>40672</c:v>
                </c:pt>
                <c:pt idx="2282">
                  <c:v>40673</c:v>
                </c:pt>
                <c:pt idx="2283">
                  <c:v>40674</c:v>
                </c:pt>
                <c:pt idx="2284">
                  <c:v>40675</c:v>
                </c:pt>
                <c:pt idx="2285">
                  <c:v>40676</c:v>
                </c:pt>
                <c:pt idx="2286">
                  <c:v>40679</c:v>
                </c:pt>
                <c:pt idx="2287">
                  <c:v>40680</c:v>
                </c:pt>
                <c:pt idx="2288">
                  <c:v>40681</c:v>
                </c:pt>
                <c:pt idx="2289">
                  <c:v>40682</c:v>
                </c:pt>
                <c:pt idx="2290">
                  <c:v>40683</c:v>
                </c:pt>
                <c:pt idx="2291">
                  <c:v>40686</c:v>
                </c:pt>
                <c:pt idx="2292">
                  <c:v>40687</c:v>
                </c:pt>
                <c:pt idx="2293">
                  <c:v>40688</c:v>
                </c:pt>
                <c:pt idx="2294">
                  <c:v>40689</c:v>
                </c:pt>
                <c:pt idx="2295">
                  <c:v>40690</c:v>
                </c:pt>
                <c:pt idx="2296">
                  <c:v>40693</c:v>
                </c:pt>
                <c:pt idx="2297">
                  <c:v>40694</c:v>
                </c:pt>
                <c:pt idx="2298">
                  <c:v>40695</c:v>
                </c:pt>
                <c:pt idx="2299">
                  <c:v>40696</c:v>
                </c:pt>
                <c:pt idx="2300">
                  <c:v>40697</c:v>
                </c:pt>
                <c:pt idx="2301">
                  <c:v>40700</c:v>
                </c:pt>
                <c:pt idx="2302">
                  <c:v>40701</c:v>
                </c:pt>
                <c:pt idx="2303">
                  <c:v>40702</c:v>
                </c:pt>
                <c:pt idx="2304">
                  <c:v>40703</c:v>
                </c:pt>
                <c:pt idx="2305">
                  <c:v>40704</c:v>
                </c:pt>
                <c:pt idx="2306">
                  <c:v>40707</c:v>
                </c:pt>
                <c:pt idx="2307">
                  <c:v>40708</c:v>
                </c:pt>
                <c:pt idx="2308">
                  <c:v>40709</c:v>
                </c:pt>
                <c:pt idx="2309">
                  <c:v>40710</c:v>
                </c:pt>
                <c:pt idx="2310">
                  <c:v>40711</c:v>
                </c:pt>
                <c:pt idx="2311">
                  <c:v>40714</c:v>
                </c:pt>
                <c:pt idx="2312">
                  <c:v>40715</c:v>
                </c:pt>
                <c:pt idx="2313">
                  <c:v>40716</c:v>
                </c:pt>
                <c:pt idx="2314">
                  <c:v>40718</c:v>
                </c:pt>
                <c:pt idx="2315">
                  <c:v>40721</c:v>
                </c:pt>
                <c:pt idx="2316">
                  <c:v>40722</c:v>
                </c:pt>
                <c:pt idx="2317">
                  <c:v>40723</c:v>
                </c:pt>
                <c:pt idx="2318">
                  <c:v>40724</c:v>
                </c:pt>
                <c:pt idx="2319">
                  <c:v>40725</c:v>
                </c:pt>
                <c:pt idx="2320">
                  <c:v>40728</c:v>
                </c:pt>
                <c:pt idx="2321">
                  <c:v>40729</c:v>
                </c:pt>
                <c:pt idx="2322">
                  <c:v>40730</c:v>
                </c:pt>
                <c:pt idx="2323">
                  <c:v>40731</c:v>
                </c:pt>
                <c:pt idx="2324">
                  <c:v>40732</c:v>
                </c:pt>
                <c:pt idx="2325">
                  <c:v>40735</c:v>
                </c:pt>
                <c:pt idx="2326">
                  <c:v>40736</c:v>
                </c:pt>
                <c:pt idx="2327">
                  <c:v>40737</c:v>
                </c:pt>
                <c:pt idx="2328">
                  <c:v>40738</c:v>
                </c:pt>
                <c:pt idx="2329">
                  <c:v>40739</c:v>
                </c:pt>
                <c:pt idx="2330">
                  <c:v>40742</c:v>
                </c:pt>
                <c:pt idx="2331">
                  <c:v>40743</c:v>
                </c:pt>
                <c:pt idx="2332">
                  <c:v>40744</c:v>
                </c:pt>
                <c:pt idx="2333">
                  <c:v>40745</c:v>
                </c:pt>
                <c:pt idx="2334">
                  <c:v>40746</c:v>
                </c:pt>
                <c:pt idx="2335">
                  <c:v>40749</c:v>
                </c:pt>
                <c:pt idx="2336">
                  <c:v>40750</c:v>
                </c:pt>
                <c:pt idx="2337">
                  <c:v>40751</c:v>
                </c:pt>
                <c:pt idx="2338">
                  <c:v>40752</c:v>
                </c:pt>
                <c:pt idx="2339">
                  <c:v>40753</c:v>
                </c:pt>
                <c:pt idx="2340">
                  <c:v>40756</c:v>
                </c:pt>
                <c:pt idx="2341">
                  <c:v>40757</c:v>
                </c:pt>
                <c:pt idx="2342">
                  <c:v>40758</c:v>
                </c:pt>
                <c:pt idx="2343">
                  <c:v>40759</c:v>
                </c:pt>
                <c:pt idx="2344">
                  <c:v>40760</c:v>
                </c:pt>
                <c:pt idx="2345">
                  <c:v>40763</c:v>
                </c:pt>
                <c:pt idx="2346">
                  <c:v>40764</c:v>
                </c:pt>
                <c:pt idx="2347">
                  <c:v>40765</c:v>
                </c:pt>
                <c:pt idx="2348">
                  <c:v>40766</c:v>
                </c:pt>
                <c:pt idx="2349">
                  <c:v>40767</c:v>
                </c:pt>
                <c:pt idx="2350">
                  <c:v>40770</c:v>
                </c:pt>
                <c:pt idx="2351">
                  <c:v>40771</c:v>
                </c:pt>
                <c:pt idx="2352">
                  <c:v>40772</c:v>
                </c:pt>
                <c:pt idx="2353">
                  <c:v>40773</c:v>
                </c:pt>
                <c:pt idx="2354">
                  <c:v>40774</c:v>
                </c:pt>
                <c:pt idx="2355">
                  <c:v>40777</c:v>
                </c:pt>
                <c:pt idx="2356">
                  <c:v>40778</c:v>
                </c:pt>
                <c:pt idx="2357">
                  <c:v>40779</c:v>
                </c:pt>
                <c:pt idx="2358">
                  <c:v>40780</c:v>
                </c:pt>
                <c:pt idx="2359">
                  <c:v>40781</c:v>
                </c:pt>
                <c:pt idx="2360">
                  <c:v>40784</c:v>
                </c:pt>
                <c:pt idx="2361">
                  <c:v>40785</c:v>
                </c:pt>
                <c:pt idx="2362">
                  <c:v>40786</c:v>
                </c:pt>
                <c:pt idx="2363">
                  <c:v>40787</c:v>
                </c:pt>
                <c:pt idx="2364">
                  <c:v>40788</c:v>
                </c:pt>
                <c:pt idx="2365">
                  <c:v>40791</c:v>
                </c:pt>
                <c:pt idx="2366">
                  <c:v>40792</c:v>
                </c:pt>
                <c:pt idx="2367">
                  <c:v>40794</c:v>
                </c:pt>
                <c:pt idx="2368">
                  <c:v>40795</c:v>
                </c:pt>
                <c:pt idx="2369">
                  <c:v>40798</c:v>
                </c:pt>
                <c:pt idx="2370">
                  <c:v>40799</c:v>
                </c:pt>
                <c:pt idx="2371">
                  <c:v>40800</c:v>
                </c:pt>
                <c:pt idx="2372">
                  <c:v>40801</c:v>
                </c:pt>
                <c:pt idx="2373">
                  <c:v>40802</c:v>
                </c:pt>
                <c:pt idx="2374">
                  <c:v>40805</c:v>
                </c:pt>
                <c:pt idx="2375">
                  <c:v>40806</c:v>
                </c:pt>
                <c:pt idx="2376">
                  <c:v>40807</c:v>
                </c:pt>
                <c:pt idx="2377">
                  <c:v>40808</c:v>
                </c:pt>
                <c:pt idx="2378">
                  <c:v>40809</c:v>
                </c:pt>
                <c:pt idx="2379">
                  <c:v>40812</c:v>
                </c:pt>
                <c:pt idx="2380">
                  <c:v>40813</c:v>
                </c:pt>
                <c:pt idx="2381">
                  <c:v>40814</c:v>
                </c:pt>
                <c:pt idx="2382">
                  <c:v>40815</c:v>
                </c:pt>
                <c:pt idx="2383">
                  <c:v>40816</c:v>
                </c:pt>
                <c:pt idx="2384">
                  <c:v>40819</c:v>
                </c:pt>
                <c:pt idx="2385">
                  <c:v>40820</c:v>
                </c:pt>
                <c:pt idx="2386">
                  <c:v>40821</c:v>
                </c:pt>
                <c:pt idx="2387">
                  <c:v>40822</c:v>
                </c:pt>
                <c:pt idx="2388">
                  <c:v>40823</c:v>
                </c:pt>
                <c:pt idx="2389">
                  <c:v>40826</c:v>
                </c:pt>
                <c:pt idx="2390">
                  <c:v>40827</c:v>
                </c:pt>
                <c:pt idx="2391">
                  <c:v>40829</c:v>
                </c:pt>
                <c:pt idx="2392">
                  <c:v>40830</c:v>
                </c:pt>
                <c:pt idx="2393">
                  <c:v>40833</c:v>
                </c:pt>
                <c:pt idx="2394">
                  <c:v>40834</c:v>
                </c:pt>
                <c:pt idx="2395">
                  <c:v>40835</c:v>
                </c:pt>
                <c:pt idx="2396">
                  <c:v>40836</c:v>
                </c:pt>
                <c:pt idx="2397">
                  <c:v>40837</c:v>
                </c:pt>
                <c:pt idx="2398">
                  <c:v>40840</c:v>
                </c:pt>
                <c:pt idx="2399">
                  <c:v>40841</c:v>
                </c:pt>
                <c:pt idx="2400">
                  <c:v>40842</c:v>
                </c:pt>
                <c:pt idx="2401">
                  <c:v>40843</c:v>
                </c:pt>
                <c:pt idx="2402">
                  <c:v>40844</c:v>
                </c:pt>
                <c:pt idx="2403">
                  <c:v>40847</c:v>
                </c:pt>
                <c:pt idx="2404">
                  <c:v>40848</c:v>
                </c:pt>
                <c:pt idx="2405">
                  <c:v>40850</c:v>
                </c:pt>
                <c:pt idx="2406">
                  <c:v>40851</c:v>
                </c:pt>
                <c:pt idx="2407">
                  <c:v>40854</c:v>
                </c:pt>
                <c:pt idx="2408">
                  <c:v>40855</c:v>
                </c:pt>
                <c:pt idx="2409">
                  <c:v>40856</c:v>
                </c:pt>
                <c:pt idx="2410">
                  <c:v>40857</c:v>
                </c:pt>
                <c:pt idx="2411">
                  <c:v>40858</c:v>
                </c:pt>
                <c:pt idx="2412">
                  <c:v>40861</c:v>
                </c:pt>
                <c:pt idx="2413">
                  <c:v>40863</c:v>
                </c:pt>
                <c:pt idx="2414">
                  <c:v>40864</c:v>
                </c:pt>
                <c:pt idx="2415">
                  <c:v>40865</c:v>
                </c:pt>
                <c:pt idx="2416">
                  <c:v>40868</c:v>
                </c:pt>
                <c:pt idx="2417">
                  <c:v>40869</c:v>
                </c:pt>
                <c:pt idx="2418">
                  <c:v>40870</c:v>
                </c:pt>
                <c:pt idx="2419">
                  <c:v>40871</c:v>
                </c:pt>
                <c:pt idx="2420">
                  <c:v>40872</c:v>
                </c:pt>
                <c:pt idx="2421">
                  <c:v>40875</c:v>
                </c:pt>
                <c:pt idx="2422">
                  <c:v>40876</c:v>
                </c:pt>
                <c:pt idx="2423">
                  <c:v>40877</c:v>
                </c:pt>
                <c:pt idx="2424">
                  <c:v>40878</c:v>
                </c:pt>
                <c:pt idx="2425">
                  <c:v>40879</c:v>
                </c:pt>
                <c:pt idx="2426">
                  <c:v>40882</c:v>
                </c:pt>
                <c:pt idx="2427">
                  <c:v>40883</c:v>
                </c:pt>
                <c:pt idx="2428">
                  <c:v>40884</c:v>
                </c:pt>
                <c:pt idx="2429">
                  <c:v>40885</c:v>
                </c:pt>
                <c:pt idx="2430">
                  <c:v>40886</c:v>
                </c:pt>
                <c:pt idx="2431">
                  <c:v>40889</c:v>
                </c:pt>
                <c:pt idx="2432">
                  <c:v>40890</c:v>
                </c:pt>
                <c:pt idx="2433">
                  <c:v>40891</c:v>
                </c:pt>
                <c:pt idx="2434">
                  <c:v>40892</c:v>
                </c:pt>
                <c:pt idx="2435">
                  <c:v>40893</c:v>
                </c:pt>
                <c:pt idx="2436">
                  <c:v>40896</c:v>
                </c:pt>
                <c:pt idx="2437">
                  <c:v>40897</c:v>
                </c:pt>
                <c:pt idx="2438">
                  <c:v>40898</c:v>
                </c:pt>
                <c:pt idx="2439">
                  <c:v>40899</c:v>
                </c:pt>
                <c:pt idx="2440">
                  <c:v>40900</c:v>
                </c:pt>
                <c:pt idx="2441">
                  <c:v>40903</c:v>
                </c:pt>
                <c:pt idx="2442">
                  <c:v>40904</c:v>
                </c:pt>
                <c:pt idx="2443">
                  <c:v>40905</c:v>
                </c:pt>
                <c:pt idx="2444">
                  <c:v>40906</c:v>
                </c:pt>
                <c:pt idx="2445">
                  <c:v>40907</c:v>
                </c:pt>
                <c:pt idx="2446">
                  <c:v>40910</c:v>
                </c:pt>
                <c:pt idx="2447">
                  <c:v>40911</c:v>
                </c:pt>
                <c:pt idx="2448">
                  <c:v>40912</c:v>
                </c:pt>
                <c:pt idx="2449">
                  <c:v>40913</c:v>
                </c:pt>
                <c:pt idx="2450">
                  <c:v>40914</c:v>
                </c:pt>
                <c:pt idx="2451">
                  <c:v>40917</c:v>
                </c:pt>
                <c:pt idx="2452">
                  <c:v>40918</c:v>
                </c:pt>
                <c:pt idx="2453">
                  <c:v>40919</c:v>
                </c:pt>
                <c:pt idx="2454">
                  <c:v>40920</c:v>
                </c:pt>
                <c:pt idx="2455">
                  <c:v>40921</c:v>
                </c:pt>
                <c:pt idx="2456">
                  <c:v>40924</c:v>
                </c:pt>
                <c:pt idx="2457">
                  <c:v>40925</c:v>
                </c:pt>
                <c:pt idx="2458">
                  <c:v>40926</c:v>
                </c:pt>
                <c:pt idx="2459">
                  <c:v>40927</c:v>
                </c:pt>
                <c:pt idx="2460">
                  <c:v>40928</c:v>
                </c:pt>
                <c:pt idx="2461">
                  <c:v>40931</c:v>
                </c:pt>
                <c:pt idx="2462">
                  <c:v>40932</c:v>
                </c:pt>
                <c:pt idx="2463">
                  <c:v>40933</c:v>
                </c:pt>
                <c:pt idx="2464">
                  <c:v>40934</c:v>
                </c:pt>
                <c:pt idx="2465">
                  <c:v>40935</c:v>
                </c:pt>
                <c:pt idx="2466">
                  <c:v>40938</c:v>
                </c:pt>
                <c:pt idx="2467">
                  <c:v>40939</c:v>
                </c:pt>
                <c:pt idx="2468">
                  <c:v>40940</c:v>
                </c:pt>
                <c:pt idx="2469">
                  <c:v>40941</c:v>
                </c:pt>
                <c:pt idx="2470">
                  <c:v>40942</c:v>
                </c:pt>
                <c:pt idx="2471">
                  <c:v>40945</c:v>
                </c:pt>
                <c:pt idx="2472">
                  <c:v>40946</c:v>
                </c:pt>
                <c:pt idx="2473">
                  <c:v>40947</c:v>
                </c:pt>
                <c:pt idx="2474">
                  <c:v>40948</c:v>
                </c:pt>
                <c:pt idx="2475">
                  <c:v>40949</c:v>
                </c:pt>
                <c:pt idx="2476">
                  <c:v>40952</c:v>
                </c:pt>
                <c:pt idx="2477">
                  <c:v>40953</c:v>
                </c:pt>
                <c:pt idx="2478">
                  <c:v>40954</c:v>
                </c:pt>
                <c:pt idx="2479">
                  <c:v>40955</c:v>
                </c:pt>
                <c:pt idx="2480">
                  <c:v>40956</c:v>
                </c:pt>
                <c:pt idx="2481">
                  <c:v>40961</c:v>
                </c:pt>
                <c:pt idx="2482">
                  <c:v>40962</c:v>
                </c:pt>
                <c:pt idx="2483">
                  <c:v>40963</c:v>
                </c:pt>
                <c:pt idx="2484">
                  <c:v>40966</c:v>
                </c:pt>
                <c:pt idx="2485">
                  <c:v>40967</c:v>
                </c:pt>
                <c:pt idx="2486">
                  <c:v>40967</c:v>
                </c:pt>
                <c:pt idx="2487">
                  <c:v>40969</c:v>
                </c:pt>
                <c:pt idx="2488">
                  <c:v>40970</c:v>
                </c:pt>
                <c:pt idx="2489">
                  <c:v>40973</c:v>
                </c:pt>
                <c:pt idx="2490">
                  <c:v>40974</c:v>
                </c:pt>
                <c:pt idx="2491">
                  <c:v>40975</c:v>
                </c:pt>
                <c:pt idx="2492">
                  <c:v>40976</c:v>
                </c:pt>
                <c:pt idx="2493">
                  <c:v>40977</c:v>
                </c:pt>
                <c:pt idx="2494">
                  <c:v>40980</c:v>
                </c:pt>
                <c:pt idx="2495">
                  <c:v>40981</c:v>
                </c:pt>
                <c:pt idx="2496">
                  <c:v>40982</c:v>
                </c:pt>
                <c:pt idx="2497">
                  <c:v>40983</c:v>
                </c:pt>
                <c:pt idx="2498">
                  <c:v>40984</c:v>
                </c:pt>
                <c:pt idx="2499">
                  <c:v>40987</c:v>
                </c:pt>
                <c:pt idx="2500">
                  <c:v>40988</c:v>
                </c:pt>
                <c:pt idx="2501">
                  <c:v>40989</c:v>
                </c:pt>
                <c:pt idx="2502">
                  <c:v>40990</c:v>
                </c:pt>
                <c:pt idx="2503">
                  <c:v>40991</c:v>
                </c:pt>
                <c:pt idx="2504">
                  <c:v>40994</c:v>
                </c:pt>
                <c:pt idx="2505">
                  <c:v>40995</c:v>
                </c:pt>
                <c:pt idx="2506">
                  <c:v>40996</c:v>
                </c:pt>
                <c:pt idx="2507">
                  <c:v>40997</c:v>
                </c:pt>
                <c:pt idx="2508">
                  <c:v>40998</c:v>
                </c:pt>
                <c:pt idx="2509">
                  <c:v>41001</c:v>
                </c:pt>
                <c:pt idx="2510">
                  <c:v>41002</c:v>
                </c:pt>
                <c:pt idx="2511">
                  <c:v>41003</c:v>
                </c:pt>
                <c:pt idx="2512">
                  <c:v>41004</c:v>
                </c:pt>
                <c:pt idx="2513">
                  <c:v>41008</c:v>
                </c:pt>
                <c:pt idx="2514">
                  <c:v>41009</c:v>
                </c:pt>
                <c:pt idx="2515">
                  <c:v>41010</c:v>
                </c:pt>
                <c:pt idx="2516">
                  <c:v>41011</c:v>
                </c:pt>
                <c:pt idx="2517">
                  <c:v>41012</c:v>
                </c:pt>
                <c:pt idx="2518">
                  <c:v>41015</c:v>
                </c:pt>
                <c:pt idx="2519">
                  <c:v>41016</c:v>
                </c:pt>
                <c:pt idx="2520">
                  <c:v>41017</c:v>
                </c:pt>
                <c:pt idx="2521">
                  <c:v>41018</c:v>
                </c:pt>
                <c:pt idx="2522">
                  <c:v>41019</c:v>
                </c:pt>
                <c:pt idx="2523">
                  <c:v>41022</c:v>
                </c:pt>
                <c:pt idx="2524">
                  <c:v>41023</c:v>
                </c:pt>
                <c:pt idx="2525">
                  <c:v>41024</c:v>
                </c:pt>
                <c:pt idx="2526">
                  <c:v>41025</c:v>
                </c:pt>
                <c:pt idx="2527">
                  <c:v>41026</c:v>
                </c:pt>
                <c:pt idx="2528">
                  <c:v>41029</c:v>
                </c:pt>
                <c:pt idx="2529">
                  <c:v>41031</c:v>
                </c:pt>
                <c:pt idx="2530">
                  <c:v>41032</c:v>
                </c:pt>
                <c:pt idx="2531">
                  <c:v>41033</c:v>
                </c:pt>
                <c:pt idx="2532">
                  <c:v>41036</c:v>
                </c:pt>
                <c:pt idx="2533">
                  <c:v>41037</c:v>
                </c:pt>
                <c:pt idx="2534">
                  <c:v>41038</c:v>
                </c:pt>
                <c:pt idx="2535">
                  <c:v>41039</c:v>
                </c:pt>
                <c:pt idx="2536">
                  <c:v>41040</c:v>
                </c:pt>
                <c:pt idx="2537">
                  <c:v>41043</c:v>
                </c:pt>
                <c:pt idx="2538">
                  <c:v>41044</c:v>
                </c:pt>
                <c:pt idx="2539">
                  <c:v>41045</c:v>
                </c:pt>
                <c:pt idx="2540">
                  <c:v>41046</c:v>
                </c:pt>
                <c:pt idx="2541">
                  <c:v>41047</c:v>
                </c:pt>
                <c:pt idx="2542">
                  <c:v>41050</c:v>
                </c:pt>
                <c:pt idx="2543">
                  <c:v>41051</c:v>
                </c:pt>
                <c:pt idx="2544">
                  <c:v>41052</c:v>
                </c:pt>
                <c:pt idx="2545">
                  <c:v>41053</c:v>
                </c:pt>
                <c:pt idx="2546">
                  <c:v>41054</c:v>
                </c:pt>
                <c:pt idx="2547">
                  <c:v>41057</c:v>
                </c:pt>
                <c:pt idx="2548">
                  <c:v>41058</c:v>
                </c:pt>
                <c:pt idx="2549">
                  <c:v>41059</c:v>
                </c:pt>
                <c:pt idx="2550">
                  <c:v>41060</c:v>
                </c:pt>
                <c:pt idx="2551">
                  <c:v>41061</c:v>
                </c:pt>
                <c:pt idx="2552">
                  <c:v>41064</c:v>
                </c:pt>
                <c:pt idx="2553">
                  <c:v>41065</c:v>
                </c:pt>
                <c:pt idx="2554">
                  <c:v>41066</c:v>
                </c:pt>
                <c:pt idx="2555">
                  <c:v>41067</c:v>
                </c:pt>
                <c:pt idx="2556">
                  <c:v>41068</c:v>
                </c:pt>
                <c:pt idx="2557">
                  <c:v>41071</c:v>
                </c:pt>
                <c:pt idx="2558">
                  <c:v>41072</c:v>
                </c:pt>
                <c:pt idx="2559">
                  <c:v>41073</c:v>
                </c:pt>
                <c:pt idx="2560">
                  <c:v>41074</c:v>
                </c:pt>
                <c:pt idx="2561">
                  <c:v>41075</c:v>
                </c:pt>
                <c:pt idx="2562">
                  <c:v>41078</c:v>
                </c:pt>
                <c:pt idx="2563">
                  <c:v>41079</c:v>
                </c:pt>
                <c:pt idx="2564">
                  <c:v>41080</c:v>
                </c:pt>
                <c:pt idx="2565">
                  <c:v>41081</c:v>
                </c:pt>
                <c:pt idx="2566">
                  <c:v>41082</c:v>
                </c:pt>
                <c:pt idx="2567">
                  <c:v>41085</c:v>
                </c:pt>
                <c:pt idx="2568">
                  <c:v>41086</c:v>
                </c:pt>
                <c:pt idx="2569">
                  <c:v>41087</c:v>
                </c:pt>
                <c:pt idx="2570">
                  <c:v>41088</c:v>
                </c:pt>
                <c:pt idx="2571">
                  <c:v>41089</c:v>
                </c:pt>
                <c:pt idx="2572">
                  <c:v>41092</c:v>
                </c:pt>
                <c:pt idx="2573">
                  <c:v>41093</c:v>
                </c:pt>
                <c:pt idx="2574">
                  <c:v>41094</c:v>
                </c:pt>
                <c:pt idx="2575">
                  <c:v>41095</c:v>
                </c:pt>
                <c:pt idx="2576">
                  <c:v>41096</c:v>
                </c:pt>
                <c:pt idx="2577">
                  <c:v>41100</c:v>
                </c:pt>
                <c:pt idx="2578">
                  <c:v>41101</c:v>
                </c:pt>
                <c:pt idx="2579">
                  <c:v>41102</c:v>
                </c:pt>
                <c:pt idx="2580">
                  <c:v>41103</c:v>
                </c:pt>
                <c:pt idx="2581">
                  <c:v>41106</c:v>
                </c:pt>
                <c:pt idx="2582">
                  <c:v>41107</c:v>
                </c:pt>
                <c:pt idx="2583">
                  <c:v>41108</c:v>
                </c:pt>
                <c:pt idx="2584">
                  <c:v>41109</c:v>
                </c:pt>
                <c:pt idx="2585">
                  <c:v>41110</c:v>
                </c:pt>
                <c:pt idx="2586">
                  <c:v>41113</c:v>
                </c:pt>
                <c:pt idx="2587">
                  <c:v>41114</c:v>
                </c:pt>
                <c:pt idx="2588">
                  <c:v>41115</c:v>
                </c:pt>
                <c:pt idx="2589">
                  <c:v>41116</c:v>
                </c:pt>
                <c:pt idx="2590">
                  <c:v>41117</c:v>
                </c:pt>
                <c:pt idx="2591">
                  <c:v>41120</c:v>
                </c:pt>
                <c:pt idx="2592">
                  <c:v>41121</c:v>
                </c:pt>
                <c:pt idx="2593">
                  <c:v>41122</c:v>
                </c:pt>
                <c:pt idx="2594">
                  <c:v>41123</c:v>
                </c:pt>
                <c:pt idx="2595">
                  <c:v>41124</c:v>
                </c:pt>
                <c:pt idx="2596">
                  <c:v>41127</c:v>
                </c:pt>
                <c:pt idx="2597">
                  <c:v>41128</c:v>
                </c:pt>
                <c:pt idx="2598">
                  <c:v>41129</c:v>
                </c:pt>
                <c:pt idx="2599">
                  <c:v>41130</c:v>
                </c:pt>
                <c:pt idx="2600">
                  <c:v>41131</c:v>
                </c:pt>
                <c:pt idx="2601">
                  <c:v>41134</c:v>
                </c:pt>
                <c:pt idx="2602">
                  <c:v>41135</c:v>
                </c:pt>
                <c:pt idx="2603">
                  <c:v>41136</c:v>
                </c:pt>
                <c:pt idx="2604">
                  <c:v>41137</c:v>
                </c:pt>
                <c:pt idx="2605">
                  <c:v>41138</c:v>
                </c:pt>
                <c:pt idx="2606">
                  <c:v>41141</c:v>
                </c:pt>
                <c:pt idx="2607">
                  <c:v>41142</c:v>
                </c:pt>
                <c:pt idx="2608">
                  <c:v>41143</c:v>
                </c:pt>
                <c:pt idx="2609">
                  <c:v>41144</c:v>
                </c:pt>
                <c:pt idx="2610">
                  <c:v>41145</c:v>
                </c:pt>
                <c:pt idx="2611">
                  <c:v>41148</c:v>
                </c:pt>
                <c:pt idx="2612">
                  <c:v>41149</c:v>
                </c:pt>
                <c:pt idx="2613">
                  <c:v>41150</c:v>
                </c:pt>
                <c:pt idx="2614">
                  <c:v>41151</c:v>
                </c:pt>
                <c:pt idx="2615">
                  <c:v>41152</c:v>
                </c:pt>
                <c:pt idx="2616">
                  <c:v>41155</c:v>
                </c:pt>
                <c:pt idx="2617">
                  <c:v>41156</c:v>
                </c:pt>
                <c:pt idx="2618">
                  <c:v>41157</c:v>
                </c:pt>
                <c:pt idx="2619">
                  <c:v>41158</c:v>
                </c:pt>
                <c:pt idx="2620">
                  <c:v>41162</c:v>
                </c:pt>
                <c:pt idx="2621">
                  <c:v>41163</c:v>
                </c:pt>
                <c:pt idx="2622">
                  <c:v>41164</c:v>
                </c:pt>
                <c:pt idx="2623">
                  <c:v>41165</c:v>
                </c:pt>
                <c:pt idx="2624">
                  <c:v>41166</c:v>
                </c:pt>
                <c:pt idx="2625">
                  <c:v>41169</c:v>
                </c:pt>
                <c:pt idx="2626">
                  <c:v>41170</c:v>
                </c:pt>
                <c:pt idx="2627">
                  <c:v>41171</c:v>
                </c:pt>
                <c:pt idx="2628">
                  <c:v>41172</c:v>
                </c:pt>
                <c:pt idx="2629">
                  <c:v>41173</c:v>
                </c:pt>
                <c:pt idx="2630">
                  <c:v>41176</c:v>
                </c:pt>
                <c:pt idx="2631">
                  <c:v>41177</c:v>
                </c:pt>
                <c:pt idx="2632">
                  <c:v>41178</c:v>
                </c:pt>
                <c:pt idx="2633">
                  <c:v>41179</c:v>
                </c:pt>
                <c:pt idx="2634">
                  <c:v>41180</c:v>
                </c:pt>
                <c:pt idx="2635">
                  <c:v>41183</c:v>
                </c:pt>
                <c:pt idx="2636">
                  <c:v>41184</c:v>
                </c:pt>
                <c:pt idx="2637">
                  <c:v>41185</c:v>
                </c:pt>
                <c:pt idx="2638">
                  <c:v>41186</c:v>
                </c:pt>
                <c:pt idx="2639">
                  <c:v>41187</c:v>
                </c:pt>
                <c:pt idx="2640">
                  <c:v>41190</c:v>
                </c:pt>
                <c:pt idx="2641">
                  <c:v>41191</c:v>
                </c:pt>
                <c:pt idx="2642">
                  <c:v>41192</c:v>
                </c:pt>
                <c:pt idx="2643">
                  <c:v>41193</c:v>
                </c:pt>
                <c:pt idx="2644">
                  <c:v>41197</c:v>
                </c:pt>
                <c:pt idx="2645">
                  <c:v>41198</c:v>
                </c:pt>
                <c:pt idx="2646">
                  <c:v>41199</c:v>
                </c:pt>
                <c:pt idx="2647">
                  <c:v>41200</c:v>
                </c:pt>
                <c:pt idx="2648">
                  <c:v>41201</c:v>
                </c:pt>
                <c:pt idx="2649">
                  <c:v>41204</c:v>
                </c:pt>
                <c:pt idx="2650">
                  <c:v>41205</c:v>
                </c:pt>
                <c:pt idx="2651">
                  <c:v>41206</c:v>
                </c:pt>
                <c:pt idx="2652">
                  <c:v>41207</c:v>
                </c:pt>
                <c:pt idx="2653">
                  <c:v>41208</c:v>
                </c:pt>
                <c:pt idx="2654">
                  <c:v>41211</c:v>
                </c:pt>
                <c:pt idx="2655">
                  <c:v>41212</c:v>
                </c:pt>
                <c:pt idx="2656">
                  <c:v>41213</c:v>
                </c:pt>
                <c:pt idx="2657">
                  <c:v>41214</c:v>
                </c:pt>
                <c:pt idx="2658">
                  <c:v>41218</c:v>
                </c:pt>
                <c:pt idx="2659">
                  <c:v>41219</c:v>
                </c:pt>
                <c:pt idx="2660">
                  <c:v>41220</c:v>
                </c:pt>
                <c:pt idx="2661">
                  <c:v>41221</c:v>
                </c:pt>
                <c:pt idx="2662">
                  <c:v>41222</c:v>
                </c:pt>
                <c:pt idx="2663">
                  <c:v>41225</c:v>
                </c:pt>
                <c:pt idx="2664">
                  <c:v>41226</c:v>
                </c:pt>
                <c:pt idx="2665">
                  <c:v>41227</c:v>
                </c:pt>
                <c:pt idx="2666">
                  <c:v>41229</c:v>
                </c:pt>
                <c:pt idx="2667">
                  <c:v>41232</c:v>
                </c:pt>
                <c:pt idx="2668">
                  <c:v>41233</c:v>
                </c:pt>
                <c:pt idx="2669">
                  <c:v>41234</c:v>
                </c:pt>
                <c:pt idx="2670">
                  <c:v>41235</c:v>
                </c:pt>
                <c:pt idx="2671">
                  <c:v>41236</c:v>
                </c:pt>
                <c:pt idx="2672">
                  <c:v>41239</c:v>
                </c:pt>
                <c:pt idx="2673">
                  <c:v>41240</c:v>
                </c:pt>
                <c:pt idx="2674">
                  <c:v>41241</c:v>
                </c:pt>
                <c:pt idx="2675">
                  <c:v>41242</c:v>
                </c:pt>
                <c:pt idx="2676">
                  <c:v>41243</c:v>
                </c:pt>
                <c:pt idx="2677">
                  <c:v>41246</c:v>
                </c:pt>
                <c:pt idx="2678">
                  <c:v>41247</c:v>
                </c:pt>
                <c:pt idx="2679">
                  <c:v>41248</c:v>
                </c:pt>
                <c:pt idx="2680">
                  <c:v>41249</c:v>
                </c:pt>
                <c:pt idx="2681">
                  <c:v>41250</c:v>
                </c:pt>
                <c:pt idx="2682">
                  <c:v>41253</c:v>
                </c:pt>
                <c:pt idx="2683">
                  <c:v>41254</c:v>
                </c:pt>
                <c:pt idx="2684">
                  <c:v>41255</c:v>
                </c:pt>
                <c:pt idx="2685">
                  <c:v>41256</c:v>
                </c:pt>
                <c:pt idx="2686">
                  <c:v>41257</c:v>
                </c:pt>
                <c:pt idx="2687">
                  <c:v>41260</c:v>
                </c:pt>
                <c:pt idx="2688">
                  <c:v>41261</c:v>
                </c:pt>
                <c:pt idx="2689">
                  <c:v>41262</c:v>
                </c:pt>
                <c:pt idx="2690">
                  <c:v>41263</c:v>
                </c:pt>
                <c:pt idx="2691">
                  <c:v>41264</c:v>
                </c:pt>
                <c:pt idx="2692">
                  <c:v>41267</c:v>
                </c:pt>
                <c:pt idx="2693">
                  <c:v>41269</c:v>
                </c:pt>
                <c:pt idx="2694">
                  <c:v>41270</c:v>
                </c:pt>
                <c:pt idx="2695">
                  <c:v>41271</c:v>
                </c:pt>
                <c:pt idx="2696">
                  <c:v>41274</c:v>
                </c:pt>
                <c:pt idx="2697">
                  <c:v>41276</c:v>
                </c:pt>
                <c:pt idx="2698">
                  <c:v>41277</c:v>
                </c:pt>
                <c:pt idx="2699">
                  <c:v>41278</c:v>
                </c:pt>
                <c:pt idx="2700">
                  <c:v>41281</c:v>
                </c:pt>
                <c:pt idx="2701">
                  <c:v>41282</c:v>
                </c:pt>
                <c:pt idx="2702">
                  <c:v>41283</c:v>
                </c:pt>
                <c:pt idx="2703">
                  <c:v>41284</c:v>
                </c:pt>
                <c:pt idx="2704">
                  <c:v>41285</c:v>
                </c:pt>
                <c:pt idx="2705">
                  <c:v>41288</c:v>
                </c:pt>
                <c:pt idx="2706">
                  <c:v>41289</c:v>
                </c:pt>
                <c:pt idx="2707">
                  <c:v>41290</c:v>
                </c:pt>
                <c:pt idx="2708">
                  <c:v>41291</c:v>
                </c:pt>
                <c:pt idx="2709">
                  <c:v>41292</c:v>
                </c:pt>
                <c:pt idx="2710">
                  <c:v>41295</c:v>
                </c:pt>
                <c:pt idx="2711">
                  <c:v>41296</c:v>
                </c:pt>
                <c:pt idx="2712">
                  <c:v>41297</c:v>
                </c:pt>
                <c:pt idx="2713">
                  <c:v>41298</c:v>
                </c:pt>
                <c:pt idx="2714">
                  <c:v>41299</c:v>
                </c:pt>
                <c:pt idx="2715">
                  <c:v>41302</c:v>
                </c:pt>
                <c:pt idx="2716">
                  <c:v>41303</c:v>
                </c:pt>
                <c:pt idx="2717">
                  <c:v>41304</c:v>
                </c:pt>
                <c:pt idx="2718">
                  <c:v>41305</c:v>
                </c:pt>
                <c:pt idx="2719">
                  <c:v>41306</c:v>
                </c:pt>
                <c:pt idx="2720">
                  <c:v>41309</c:v>
                </c:pt>
                <c:pt idx="2721">
                  <c:v>41310</c:v>
                </c:pt>
                <c:pt idx="2722">
                  <c:v>41311</c:v>
                </c:pt>
                <c:pt idx="2723">
                  <c:v>41312</c:v>
                </c:pt>
                <c:pt idx="2724">
                  <c:v>41313</c:v>
                </c:pt>
                <c:pt idx="2725">
                  <c:v>41318</c:v>
                </c:pt>
                <c:pt idx="2726">
                  <c:v>41319</c:v>
                </c:pt>
                <c:pt idx="2727">
                  <c:v>41320</c:v>
                </c:pt>
                <c:pt idx="2728">
                  <c:v>41323</c:v>
                </c:pt>
                <c:pt idx="2729">
                  <c:v>41324</c:v>
                </c:pt>
                <c:pt idx="2730">
                  <c:v>41325</c:v>
                </c:pt>
                <c:pt idx="2731">
                  <c:v>41326</c:v>
                </c:pt>
                <c:pt idx="2732">
                  <c:v>41327</c:v>
                </c:pt>
                <c:pt idx="2733">
                  <c:v>41330</c:v>
                </c:pt>
                <c:pt idx="2734">
                  <c:v>41331</c:v>
                </c:pt>
                <c:pt idx="2735">
                  <c:v>41332</c:v>
                </c:pt>
                <c:pt idx="2736">
                  <c:v>41333</c:v>
                </c:pt>
                <c:pt idx="2737">
                  <c:v>41334</c:v>
                </c:pt>
                <c:pt idx="2738">
                  <c:v>41337</c:v>
                </c:pt>
                <c:pt idx="2739">
                  <c:v>41338</c:v>
                </c:pt>
                <c:pt idx="2740">
                  <c:v>41339</c:v>
                </c:pt>
                <c:pt idx="2741">
                  <c:v>41340</c:v>
                </c:pt>
                <c:pt idx="2742">
                  <c:v>41341</c:v>
                </c:pt>
                <c:pt idx="2743">
                  <c:v>41344</c:v>
                </c:pt>
                <c:pt idx="2744">
                  <c:v>41345</c:v>
                </c:pt>
                <c:pt idx="2745">
                  <c:v>41346</c:v>
                </c:pt>
                <c:pt idx="2746">
                  <c:v>41347</c:v>
                </c:pt>
                <c:pt idx="2747">
                  <c:v>41348</c:v>
                </c:pt>
                <c:pt idx="2748">
                  <c:v>41351</c:v>
                </c:pt>
                <c:pt idx="2749">
                  <c:v>41352</c:v>
                </c:pt>
                <c:pt idx="2750">
                  <c:v>41353</c:v>
                </c:pt>
                <c:pt idx="2751">
                  <c:v>41354</c:v>
                </c:pt>
                <c:pt idx="2752">
                  <c:v>41355</c:v>
                </c:pt>
                <c:pt idx="2753">
                  <c:v>41358</c:v>
                </c:pt>
                <c:pt idx="2754">
                  <c:v>41359</c:v>
                </c:pt>
                <c:pt idx="2755">
                  <c:v>41360</c:v>
                </c:pt>
                <c:pt idx="2756">
                  <c:v>41361</c:v>
                </c:pt>
                <c:pt idx="2757">
                  <c:v>41365</c:v>
                </c:pt>
                <c:pt idx="2758">
                  <c:v>41366</c:v>
                </c:pt>
                <c:pt idx="2759">
                  <c:v>41367</c:v>
                </c:pt>
                <c:pt idx="2760">
                  <c:v>41368</c:v>
                </c:pt>
                <c:pt idx="2761">
                  <c:v>41369</c:v>
                </c:pt>
                <c:pt idx="2762">
                  <c:v>41372</c:v>
                </c:pt>
                <c:pt idx="2763">
                  <c:v>41373</c:v>
                </c:pt>
                <c:pt idx="2764">
                  <c:v>41374</c:v>
                </c:pt>
                <c:pt idx="2765">
                  <c:v>41375</c:v>
                </c:pt>
                <c:pt idx="2766">
                  <c:v>41376</c:v>
                </c:pt>
                <c:pt idx="2767">
                  <c:v>41379</c:v>
                </c:pt>
                <c:pt idx="2768">
                  <c:v>41380</c:v>
                </c:pt>
                <c:pt idx="2769">
                  <c:v>41381</c:v>
                </c:pt>
                <c:pt idx="2770">
                  <c:v>41382</c:v>
                </c:pt>
                <c:pt idx="2771">
                  <c:v>41383</c:v>
                </c:pt>
                <c:pt idx="2772">
                  <c:v>41386</c:v>
                </c:pt>
                <c:pt idx="2773">
                  <c:v>41387</c:v>
                </c:pt>
                <c:pt idx="2774">
                  <c:v>41388</c:v>
                </c:pt>
                <c:pt idx="2775">
                  <c:v>41389</c:v>
                </c:pt>
                <c:pt idx="2776">
                  <c:v>41390</c:v>
                </c:pt>
                <c:pt idx="2777">
                  <c:v>41393</c:v>
                </c:pt>
                <c:pt idx="2778">
                  <c:v>41394</c:v>
                </c:pt>
                <c:pt idx="2779">
                  <c:v>41396</c:v>
                </c:pt>
                <c:pt idx="2780">
                  <c:v>41397</c:v>
                </c:pt>
                <c:pt idx="2781">
                  <c:v>41400</c:v>
                </c:pt>
                <c:pt idx="2782">
                  <c:v>41401</c:v>
                </c:pt>
                <c:pt idx="2783">
                  <c:v>41402</c:v>
                </c:pt>
                <c:pt idx="2784">
                  <c:v>41403</c:v>
                </c:pt>
                <c:pt idx="2785">
                  <c:v>41404</c:v>
                </c:pt>
                <c:pt idx="2786">
                  <c:v>41407</c:v>
                </c:pt>
                <c:pt idx="2787">
                  <c:v>41408</c:v>
                </c:pt>
                <c:pt idx="2788">
                  <c:v>41409</c:v>
                </c:pt>
                <c:pt idx="2789">
                  <c:v>41410</c:v>
                </c:pt>
                <c:pt idx="2790">
                  <c:v>41411</c:v>
                </c:pt>
                <c:pt idx="2791">
                  <c:v>41414</c:v>
                </c:pt>
                <c:pt idx="2792">
                  <c:v>41415</c:v>
                </c:pt>
                <c:pt idx="2793">
                  <c:v>41416</c:v>
                </c:pt>
                <c:pt idx="2794">
                  <c:v>41417</c:v>
                </c:pt>
                <c:pt idx="2795">
                  <c:v>41418</c:v>
                </c:pt>
                <c:pt idx="2796">
                  <c:v>41421</c:v>
                </c:pt>
                <c:pt idx="2797">
                  <c:v>41422</c:v>
                </c:pt>
                <c:pt idx="2798">
                  <c:v>41423</c:v>
                </c:pt>
                <c:pt idx="2799">
                  <c:v>41425</c:v>
                </c:pt>
                <c:pt idx="2800">
                  <c:v>41428</c:v>
                </c:pt>
                <c:pt idx="2801">
                  <c:v>41429</c:v>
                </c:pt>
                <c:pt idx="2802">
                  <c:v>41430</c:v>
                </c:pt>
                <c:pt idx="2803">
                  <c:v>41431</c:v>
                </c:pt>
                <c:pt idx="2804">
                  <c:v>41432</c:v>
                </c:pt>
                <c:pt idx="2805">
                  <c:v>41435</c:v>
                </c:pt>
                <c:pt idx="2806">
                  <c:v>41436</c:v>
                </c:pt>
                <c:pt idx="2807">
                  <c:v>41437</c:v>
                </c:pt>
                <c:pt idx="2808">
                  <c:v>41438</c:v>
                </c:pt>
                <c:pt idx="2809">
                  <c:v>41439</c:v>
                </c:pt>
                <c:pt idx="2810">
                  <c:v>41442</c:v>
                </c:pt>
                <c:pt idx="2811">
                  <c:v>41443</c:v>
                </c:pt>
                <c:pt idx="2812">
                  <c:v>41444</c:v>
                </c:pt>
                <c:pt idx="2813">
                  <c:v>41445</c:v>
                </c:pt>
                <c:pt idx="2814">
                  <c:v>41446</c:v>
                </c:pt>
                <c:pt idx="2815">
                  <c:v>41449</c:v>
                </c:pt>
                <c:pt idx="2816">
                  <c:v>41450</c:v>
                </c:pt>
                <c:pt idx="2817">
                  <c:v>41451</c:v>
                </c:pt>
                <c:pt idx="2818">
                  <c:v>41452</c:v>
                </c:pt>
                <c:pt idx="2819">
                  <c:v>41453</c:v>
                </c:pt>
                <c:pt idx="2820">
                  <c:v>41456</c:v>
                </c:pt>
                <c:pt idx="2821">
                  <c:v>41457</c:v>
                </c:pt>
                <c:pt idx="2822">
                  <c:v>41458</c:v>
                </c:pt>
                <c:pt idx="2823">
                  <c:v>41459</c:v>
                </c:pt>
                <c:pt idx="2824">
                  <c:v>41460</c:v>
                </c:pt>
                <c:pt idx="2825">
                  <c:v>41463</c:v>
                </c:pt>
                <c:pt idx="2826">
                  <c:v>41464</c:v>
                </c:pt>
                <c:pt idx="2827">
                  <c:v>41465</c:v>
                </c:pt>
                <c:pt idx="2828">
                  <c:v>41466</c:v>
                </c:pt>
                <c:pt idx="2829">
                  <c:v>41467</c:v>
                </c:pt>
                <c:pt idx="2830">
                  <c:v>41470</c:v>
                </c:pt>
                <c:pt idx="2831">
                  <c:v>41471</c:v>
                </c:pt>
                <c:pt idx="2832">
                  <c:v>41472</c:v>
                </c:pt>
                <c:pt idx="2833">
                  <c:v>41473</c:v>
                </c:pt>
                <c:pt idx="2834">
                  <c:v>41474</c:v>
                </c:pt>
                <c:pt idx="2835">
                  <c:v>41477</c:v>
                </c:pt>
                <c:pt idx="2836">
                  <c:v>41478</c:v>
                </c:pt>
                <c:pt idx="2837">
                  <c:v>41479</c:v>
                </c:pt>
                <c:pt idx="2838">
                  <c:v>41480</c:v>
                </c:pt>
                <c:pt idx="2839">
                  <c:v>41481</c:v>
                </c:pt>
                <c:pt idx="2840">
                  <c:v>41484</c:v>
                </c:pt>
                <c:pt idx="2841">
                  <c:v>41485</c:v>
                </c:pt>
                <c:pt idx="2842">
                  <c:v>41486</c:v>
                </c:pt>
                <c:pt idx="2843">
                  <c:v>41487</c:v>
                </c:pt>
                <c:pt idx="2844">
                  <c:v>41488</c:v>
                </c:pt>
                <c:pt idx="2845">
                  <c:v>41491</c:v>
                </c:pt>
                <c:pt idx="2846">
                  <c:v>41492</c:v>
                </c:pt>
                <c:pt idx="2847">
                  <c:v>41493</c:v>
                </c:pt>
                <c:pt idx="2848">
                  <c:v>41494</c:v>
                </c:pt>
                <c:pt idx="2849">
                  <c:v>41495</c:v>
                </c:pt>
                <c:pt idx="2850">
                  <c:v>41498</c:v>
                </c:pt>
                <c:pt idx="2851">
                  <c:v>41499</c:v>
                </c:pt>
                <c:pt idx="2852">
                  <c:v>41500</c:v>
                </c:pt>
                <c:pt idx="2853">
                  <c:v>41501</c:v>
                </c:pt>
                <c:pt idx="2854">
                  <c:v>41502</c:v>
                </c:pt>
                <c:pt idx="2855">
                  <c:v>41505</c:v>
                </c:pt>
                <c:pt idx="2856">
                  <c:v>41506</c:v>
                </c:pt>
                <c:pt idx="2857">
                  <c:v>41507</c:v>
                </c:pt>
                <c:pt idx="2858">
                  <c:v>41508</c:v>
                </c:pt>
                <c:pt idx="2859">
                  <c:v>41509</c:v>
                </c:pt>
                <c:pt idx="2860">
                  <c:v>41512</c:v>
                </c:pt>
                <c:pt idx="2861">
                  <c:v>41513</c:v>
                </c:pt>
                <c:pt idx="2862">
                  <c:v>41514</c:v>
                </c:pt>
                <c:pt idx="2863">
                  <c:v>41515</c:v>
                </c:pt>
                <c:pt idx="2864">
                  <c:v>41516</c:v>
                </c:pt>
                <c:pt idx="2865">
                  <c:v>41519</c:v>
                </c:pt>
                <c:pt idx="2866">
                  <c:v>41520</c:v>
                </c:pt>
                <c:pt idx="2867">
                  <c:v>41521</c:v>
                </c:pt>
                <c:pt idx="2868">
                  <c:v>41522</c:v>
                </c:pt>
                <c:pt idx="2869">
                  <c:v>41523</c:v>
                </c:pt>
                <c:pt idx="2870">
                  <c:v>41526</c:v>
                </c:pt>
                <c:pt idx="2871">
                  <c:v>41527</c:v>
                </c:pt>
                <c:pt idx="2872">
                  <c:v>41528</c:v>
                </c:pt>
                <c:pt idx="2873">
                  <c:v>41529</c:v>
                </c:pt>
                <c:pt idx="2874">
                  <c:v>41530</c:v>
                </c:pt>
                <c:pt idx="2875">
                  <c:v>41533</c:v>
                </c:pt>
                <c:pt idx="2876">
                  <c:v>41534</c:v>
                </c:pt>
                <c:pt idx="2877">
                  <c:v>41535</c:v>
                </c:pt>
                <c:pt idx="2878">
                  <c:v>41536</c:v>
                </c:pt>
                <c:pt idx="2879">
                  <c:v>41537</c:v>
                </c:pt>
                <c:pt idx="2880">
                  <c:v>41540</c:v>
                </c:pt>
                <c:pt idx="2881">
                  <c:v>41541</c:v>
                </c:pt>
                <c:pt idx="2882">
                  <c:v>41542</c:v>
                </c:pt>
                <c:pt idx="2883">
                  <c:v>41543</c:v>
                </c:pt>
                <c:pt idx="2884">
                  <c:v>41544</c:v>
                </c:pt>
                <c:pt idx="2885">
                  <c:v>41547</c:v>
                </c:pt>
                <c:pt idx="2886">
                  <c:v>41548</c:v>
                </c:pt>
                <c:pt idx="2887">
                  <c:v>41549</c:v>
                </c:pt>
                <c:pt idx="2888">
                  <c:v>41550</c:v>
                </c:pt>
                <c:pt idx="2889">
                  <c:v>41551</c:v>
                </c:pt>
                <c:pt idx="2890">
                  <c:v>41554</c:v>
                </c:pt>
                <c:pt idx="2891">
                  <c:v>41555</c:v>
                </c:pt>
                <c:pt idx="2892">
                  <c:v>41556</c:v>
                </c:pt>
                <c:pt idx="2893">
                  <c:v>41557</c:v>
                </c:pt>
                <c:pt idx="2894">
                  <c:v>41558</c:v>
                </c:pt>
                <c:pt idx="2895">
                  <c:v>41561</c:v>
                </c:pt>
                <c:pt idx="2896">
                  <c:v>41562</c:v>
                </c:pt>
                <c:pt idx="2897">
                  <c:v>41563</c:v>
                </c:pt>
                <c:pt idx="2898">
                  <c:v>41564</c:v>
                </c:pt>
                <c:pt idx="2899">
                  <c:v>41565</c:v>
                </c:pt>
                <c:pt idx="2900">
                  <c:v>41568</c:v>
                </c:pt>
                <c:pt idx="2901">
                  <c:v>41569</c:v>
                </c:pt>
                <c:pt idx="2902">
                  <c:v>41570</c:v>
                </c:pt>
                <c:pt idx="2903">
                  <c:v>41571</c:v>
                </c:pt>
                <c:pt idx="2904">
                  <c:v>41572</c:v>
                </c:pt>
                <c:pt idx="2905">
                  <c:v>41575</c:v>
                </c:pt>
                <c:pt idx="2906">
                  <c:v>41576</c:v>
                </c:pt>
                <c:pt idx="2907">
                  <c:v>41577</c:v>
                </c:pt>
                <c:pt idx="2908">
                  <c:v>41578</c:v>
                </c:pt>
                <c:pt idx="2909">
                  <c:v>41579</c:v>
                </c:pt>
                <c:pt idx="2910">
                  <c:v>41582</c:v>
                </c:pt>
                <c:pt idx="2911">
                  <c:v>41583</c:v>
                </c:pt>
                <c:pt idx="2912">
                  <c:v>41584</c:v>
                </c:pt>
                <c:pt idx="2913">
                  <c:v>41585</c:v>
                </c:pt>
                <c:pt idx="2914">
                  <c:v>41586</c:v>
                </c:pt>
                <c:pt idx="2915">
                  <c:v>41589</c:v>
                </c:pt>
                <c:pt idx="2916">
                  <c:v>41590</c:v>
                </c:pt>
                <c:pt idx="2917">
                  <c:v>41591</c:v>
                </c:pt>
                <c:pt idx="2918">
                  <c:v>41592</c:v>
                </c:pt>
                <c:pt idx="2919">
                  <c:v>41596</c:v>
                </c:pt>
                <c:pt idx="2920">
                  <c:v>41597</c:v>
                </c:pt>
                <c:pt idx="2921">
                  <c:v>41598</c:v>
                </c:pt>
                <c:pt idx="2922">
                  <c:v>41599</c:v>
                </c:pt>
                <c:pt idx="2923">
                  <c:v>41600</c:v>
                </c:pt>
                <c:pt idx="2924">
                  <c:v>41603</c:v>
                </c:pt>
                <c:pt idx="2925">
                  <c:v>41604</c:v>
                </c:pt>
                <c:pt idx="2926">
                  <c:v>41605</c:v>
                </c:pt>
                <c:pt idx="2927">
                  <c:v>41606</c:v>
                </c:pt>
                <c:pt idx="2928">
                  <c:v>41607</c:v>
                </c:pt>
                <c:pt idx="2929">
                  <c:v>41610</c:v>
                </c:pt>
                <c:pt idx="2930">
                  <c:v>41611</c:v>
                </c:pt>
                <c:pt idx="2931">
                  <c:v>41612</c:v>
                </c:pt>
                <c:pt idx="2932">
                  <c:v>41613</c:v>
                </c:pt>
                <c:pt idx="2933">
                  <c:v>41614</c:v>
                </c:pt>
                <c:pt idx="2934">
                  <c:v>41617</c:v>
                </c:pt>
                <c:pt idx="2935">
                  <c:v>41618</c:v>
                </c:pt>
                <c:pt idx="2936">
                  <c:v>41619</c:v>
                </c:pt>
                <c:pt idx="2937">
                  <c:v>41620</c:v>
                </c:pt>
                <c:pt idx="2938">
                  <c:v>41621</c:v>
                </c:pt>
                <c:pt idx="2939">
                  <c:v>41624</c:v>
                </c:pt>
                <c:pt idx="2940">
                  <c:v>41625</c:v>
                </c:pt>
                <c:pt idx="2941">
                  <c:v>41626</c:v>
                </c:pt>
                <c:pt idx="2942">
                  <c:v>41627</c:v>
                </c:pt>
                <c:pt idx="2943">
                  <c:v>41628</c:v>
                </c:pt>
                <c:pt idx="2944">
                  <c:v>41631</c:v>
                </c:pt>
                <c:pt idx="2945">
                  <c:v>41632</c:v>
                </c:pt>
                <c:pt idx="2946">
                  <c:v>41633</c:v>
                </c:pt>
                <c:pt idx="2947">
                  <c:v>41634</c:v>
                </c:pt>
                <c:pt idx="2948">
                  <c:v>41635</c:v>
                </c:pt>
                <c:pt idx="2949">
                  <c:v>41636</c:v>
                </c:pt>
                <c:pt idx="2950">
                  <c:v>41637</c:v>
                </c:pt>
                <c:pt idx="2951">
                  <c:v>41638</c:v>
                </c:pt>
                <c:pt idx="2952">
                  <c:v>41639</c:v>
                </c:pt>
                <c:pt idx="2953">
                  <c:v>41640</c:v>
                </c:pt>
                <c:pt idx="2954">
                  <c:v>41641</c:v>
                </c:pt>
                <c:pt idx="2955">
                  <c:v>41642</c:v>
                </c:pt>
                <c:pt idx="2956">
                  <c:v>41643</c:v>
                </c:pt>
                <c:pt idx="2957">
                  <c:v>41644</c:v>
                </c:pt>
                <c:pt idx="2958">
                  <c:v>41645</c:v>
                </c:pt>
                <c:pt idx="2959">
                  <c:v>41646</c:v>
                </c:pt>
                <c:pt idx="2960">
                  <c:v>41647</c:v>
                </c:pt>
                <c:pt idx="2961">
                  <c:v>41648</c:v>
                </c:pt>
                <c:pt idx="2962">
                  <c:v>41649</c:v>
                </c:pt>
                <c:pt idx="2963">
                  <c:v>41652</c:v>
                </c:pt>
                <c:pt idx="2964">
                  <c:v>41653</c:v>
                </c:pt>
                <c:pt idx="2965">
                  <c:v>41654</c:v>
                </c:pt>
                <c:pt idx="2966">
                  <c:v>41655</c:v>
                </c:pt>
                <c:pt idx="2967">
                  <c:v>41656</c:v>
                </c:pt>
                <c:pt idx="2968">
                  <c:v>41659</c:v>
                </c:pt>
                <c:pt idx="2969">
                  <c:v>41660</c:v>
                </c:pt>
                <c:pt idx="2970">
                  <c:v>41661</c:v>
                </c:pt>
                <c:pt idx="2971">
                  <c:v>41662</c:v>
                </c:pt>
                <c:pt idx="2972">
                  <c:v>41663</c:v>
                </c:pt>
                <c:pt idx="2973">
                  <c:v>41666</c:v>
                </c:pt>
                <c:pt idx="2974">
                  <c:v>41667</c:v>
                </c:pt>
                <c:pt idx="2975">
                  <c:v>41668</c:v>
                </c:pt>
                <c:pt idx="2976">
                  <c:v>41669</c:v>
                </c:pt>
                <c:pt idx="2977">
                  <c:v>41670</c:v>
                </c:pt>
                <c:pt idx="2978">
                  <c:v>41671</c:v>
                </c:pt>
                <c:pt idx="2979">
                  <c:v>41672</c:v>
                </c:pt>
                <c:pt idx="2980">
                  <c:v>41673</c:v>
                </c:pt>
                <c:pt idx="2981">
                  <c:v>41674</c:v>
                </c:pt>
                <c:pt idx="2982">
                  <c:v>41675</c:v>
                </c:pt>
                <c:pt idx="2983">
                  <c:v>41676</c:v>
                </c:pt>
                <c:pt idx="2984">
                  <c:v>41677</c:v>
                </c:pt>
                <c:pt idx="2985">
                  <c:v>41680</c:v>
                </c:pt>
                <c:pt idx="2986">
                  <c:v>41681</c:v>
                </c:pt>
                <c:pt idx="2987">
                  <c:v>41682</c:v>
                </c:pt>
                <c:pt idx="2988">
                  <c:v>41683</c:v>
                </c:pt>
                <c:pt idx="2989">
                  <c:v>41684</c:v>
                </c:pt>
                <c:pt idx="2990">
                  <c:v>41685</c:v>
                </c:pt>
                <c:pt idx="2991">
                  <c:v>41686</c:v>
                </c:pt>
                <c:pt idx="2992">
                  <c:v>41687</c:v>
                </c:pt>
                <c:pt idx="2993">
                  <c:v>41688</c:v>
                </c:pt>
                <c:pt idx="2994">
                  <c:v>41689</c:v>
                </c:pt>
                <c:pt idx="2995">
                  <c:v>41690</c:v>
                </c:pt>
                <c:pt idx="2996">
                  <c:v>41691</c:v>
                </c:pt>
                <c:pt idx="2997">
                  <c:v>41692</c:v>
                </c:pt>
                <c:pt idx="2998">
                  <c:v>41693</c:v>
                </c:pt>
                <c:pt idx="2999">
                  <c:v>41694</c:v>
                </c:pt>
                <c:pt idx="3000">
                  <c:v>41695</c:v>
                </c:pt>
                <c:pt idx="3001">
                  <c:v>41696</c:v>
                </c:pt>
                <c:pt idx="3002">
                  <c:v>41697</c:v>
                </c:pt>
                <c:pt idx="3003">
                  <c:v>41698</c:v>
                </c:pt>
                <c:pt idx="3004">
                  <c:v>41699</c:v>
                </c:pt>
                <c:pt idx="3005">
                  <c:v>41700</c:v>
                </c:pt>
                <c:pt idx="3006">
                  <c:v>41701</c:v>
                </c:pt>
                <c:pt idx="3007">
                  <c:v>41702</c:v>
                </c:pt>
                <c:pt idx="3008">
                  <c:v>41703</c:v>
                </c:pt>
                <c:pt idx="3009">
                  <c:v>41704</c:v>
                </c:pt>
                <c:pt idx="3010">
                  <c:v>41705</c:v>
                </c:pt>
                <c:pt idx="3011">
                  <c:v>41706</c:v>
                </c:pt>
                <c:pt idx="3012">
                  <c:v>41707</c:v>
                </c:pt>
                <c:pt idx="3013">
                  <c:v>41708</c:v>
                </c:pt>
                <c:pt idx="3014">
                  <c:v>41709</c:v>
                </c:pt>
                <c:pt idx="3015">
                  <c:v>41710</c:v>
                </c:pt>
                <c:pt idx="3016">
                  <c:v>41711</c:v>
                </c:pt>
                <c:pt idx="3017">
                  <c:v>41712</c:v>
                </c:pt>
                <c:pt idx="3018">
                  <c:v>41713</c:v>
                </c:pt>
                <c:pt idx="3019">
                  <c:v>41714</c:v>
                </c:pt>
                <c:pt idx="3020">
                  <c:v>41715</c:v>
                </c:pt>
                <c:pt idx="3021">
                  <c:v>41716</c:v>
                </c:pt>
                <c:pt idx="3022">
                  <c:v>41717</c:v>
                </c:pt>
                <c:pt idx="3023">
                  <c:v>41718</c:v>
                </c:pt>
                <c:pt idx="3024">
                  <c:v>41719</c:v>
                </c:pt>
                <c:pt idx="3025">
                  <c:v>41720</c:v>
                </c:pt>
                <c:pt idx="3026">
                  <c:v>41721</c:v>
                </c:pt>
                <c:pt idx="3027">
                  <c:v>41722</c:v>
                </c:pt>
                <c:pt idx="3028">
                  <c:v>41723</c:v>
                </c:pt>
                <c:pt idx="3029">
                  <c:v>41724</c:v>
                </c:pt>
                <c:pt idx="3030">
                  <c:v>41725</c:v>
                </c:pt>
                <c:pt idx="3031">
                  <c:v>41726</c:v>
                </c:pt>
                <c:pt idx="3032">
                  <c:v>41727</c:v>
                </c:pt>
                <c:pt idx="3033">
                  <c:v>41728</c:v>
                </c:pt>
                <c:pt idx="3034">
                  <c:v>41729</c:v>
                </c:pt>
                <c:pt idx="3035">
                  <c:v>41730</c:v>
                </c:pt>
                <c:pt idx="3036">
                  <c:v>41731</c:v>
                </c:pt>
                <c:pt idx="3037">
                  <c:v>41732</c:v>
                </c:pt>
                <c:pt idx="3038">
                  <c:v>41733</c:v>
                </c:pt>
                <c:pt idx="3039">
                  <c:v>41734</c:v>
                </c:pt>
                <c:pt idx="3040">
                  <c:v>41735</c:v>
                </c:pt>
                <c:pt idx="3041">
                  <c:v>41736</c:v>
                </c:pt>
                <c:pt idx="3042">
                  <c:v>41737</c:v>
                </c:pt>
                <c:pt idx="3043">
                  <c:v>41738</c:v>
                </c:pt>
                <c:pt idx="3044">
                  <c:v>41739</c:v>
                </c:pt>
                <c:pt idx="3045">
                  <c:v>41740</c:v>
                </c:pt>
                <c:pt idx="3046">
                  <c:v>41741</c:v>
                </c:pt>
                <c:pt idx="3047">
                  <c:v>41742</c:v>
                </c:pt>
                <c:pt idx="3048">
                  <c:v>41743</c:v>
                </c:pt>
                <c:pt idx="3049">
                  <c:v>41744</c:v>
                </c:pt>
                <c:pt idx="3050">
                  <c:v>41745</c:v>
                </c:pt>
                <c:pt idx="3051">
                  <c:v>41746</c:v>
                </c:pt>
                <c:pt idx="3052">
                  <c:v>41747</c:v>
                </c:pt>
                <c:pt idx="3053">
                  <c:v>41748</c:v>
                </c:pt>
                <c:pt idx="3054">
                  <c:v>41749</c:v>
                </c:pt>
                <c:pt idx="3055">
                  <c:v>41750</c:v>
                </c:pt>
                <c:pt idx="3056">
                  <c:v>41751</c:v>
                </c:pt>
                <c:pt idx="3057">
                  <c:v>41752</c:v>
                </c:pt>
                <c:pt idx="3058">
                  <c:v>41753</c:v>
                </c:pt>
                <c:pt idx="3059">
                  <c:v>41754</c:v>
                </c:pt>
                <c:pt idx="3060">
                  <c:v>41755</c:v>
                </c:pt>
                <c:pt idx="3061">
                  <c:v>41756</c:v>
                </c:pt>
                <c:pt idx="3062">
                  <c:v>41757</c:v>
                </c:pt>
                <c:pt idx="3063">
                  <c:v>41758</c:v>
                </c:pt>
                <c:pt idx="3064">
                  <c:v>41759</c:v>
                </c:pt>
                <c:pt idx="3065">
                  <c:v>41760</c:v>
                </c:pt>
                <c:pt idx="3066">
                  <c:v>41761</c:v>
                </c:pt>
                <c:pt idx="3067">
                  <c:v>41762</c:v>
                </c:pt>
                <c:pt idx="3068">
                  <c:v>41763</c:v>
                </c:pt>
                <c:pt idx="3069">
                  <c:v>41764</c:v>
                </c:pt>
                <c:pt idx="3070">
                  <c:v>41765</c:v>
                </c:pt>
                <c:pt idx="3071">
                  <c:v>41766</c:v>
                </c:pt>
                <c:pt idx="3072">
                  <c:v>41767</c:v>
                </c:pt>
                <c:pt idx="3073">
                  <c:v>41768</c:v>
                </c:pt>
                <c:pt idx="3074">
                  <c:v>41769</c:v>
                </c:pt>
                <c:pt idx="3075">
                  <c:v>41770</c:v>
                </c:pt>
                <c:pt idx="3076">
                  <c:v>41771</c:v>
                </c:pt>
                <c:pt idx="3077">
                  <c:v>41772</c:v>
                </c:pt>
                <c:pt idx="3078">
                  <c:v>41773</c:v>
                </c:pt>
                <c:pt idx="3079">
                  <c:v>41774</c:v>
                </c:pt>
                <c:pt idx="3080">
                  <c:v>41775</c:v>
                </c:pt>
                <c:pt idx="3081">
                  <c:v>41776</c:v>
                </c:pt>
                <c:pt idx="3082">
                  <c:v>41777</c:v>
                </c:pt>
                <c:pt idx="3083">
                  <c:v>41778</c:v>
                </c:pt>
                <c:pt idx="3084">
                  <c:v>41779</c:v>
                </c:pt>
                <c:pt idx="3085">
                  <c:v>41780</c:v>
                </c:pt>
                <c:pt idx="3086">
                  <c:v>41781</c:v>
                </c:pt>
                <c:pt idx="3087">
                  <c:v>41782</c:v>
                </c:pt>
                <c:pt idx="3088">
                  <c:v>41783</c:v>
                </c:pt>
                <c:pt idx="3089">
                  <c:v>41784</c:v>
                </c:pt>
                <c:pt idx="3090">
                  <c:v>41785</c:v>
                </c:pt>
                <c:pt idx="3091">
                  <c:v>41786</c:v>
                </c:pt>
                <c:pt idx="3092">
                  <c:v>41787</c:v>
                </c:pt>
                <c:pt idx="3093">
                  <c:v>41788</c:v>
                </c:pt>
                <c:pt idx="3094">
                  <c:v>41789</c:v>
                </c:pt>
                <c:pt idx="3095">
                  <c:v>41790</c:v>
                </c:pt>
                <c:pt idx="3096">
                  <c:v>41791</c:v>
                </c:pt>
                <c:pt idx="3097">
                  <c:v>41792</c:v>
                </c:pt>
                <c:pt idx="3098">
                  <c:v>41793</c:v>
                </c:pt>
                <c:pt idx="3099">
                  <c:v>41794</c:v>
                </c:pt>
                <c:pt idx="3100">
                  <c:v>41795</c:v>
                </c:pt>
                <c:pt idx="3101">
                  <c:v>41796</c:v>
                </c:pt>
                <c:pt idx="3102">
                  <c:v>41797</c:v>
                </c:pt>
                <c:pt idx="3103">
                  <c:v>41798</c:v>
                </c:pt>
                <c:pt idx="3104">
                  <c:v>41799</c:v>
                </c:pt>
                <c:pt idx="3105">
                  <c:v>41800</c:v>
                </c:pt>
                <c:pt idx="3106">
                  <c:v>41801</c:v>
                </c:pt>
                <c:pt idx="3107">
                  <c:v>41802</c:v>
                </c:pt>
                <c:pt idx="3108">
                  <c:v>41803</c:v>
                </c:pt>
                <c:pt idx="3109">
                  <c:v>41804</c:v>
                </c:pt>
                <c:pt idx="3110">
                  <c:v>41805</c:v>
                </c:pt>
                <c:pt idx="3111">
                  <c:v>41806</c:v>
                </c:pt>
                <c:pt idx="3112">
                  <c:v>41807</c:v>
                </c:pt>
                <c:pt idx="3113">
                  <c:v>41808</c:v>
                </c:pt>
                <c:pt idx="3114">
                  <c:v>41809</c:v>
                </c:pt>
                <c:pt idx="3115">
                  <c:v>41810</c:v>
                </c:pt>
                <c:pt idx="3116">
                  <c:v>41811</c:v>
                </c:pt>
                <c:pt idx="3117">
                  <c:v>41812</c:v>
                </c:pt>
                <c:pt idx="3118">
                  <c:v>41813</c:v>
                </c:pt>
                <c:pt idx="3119">
                  <c:v>41814</c:v>
                </c:pt>
                <c:pt idx="3120">
                  <c:v>41815</c:v>
                </c:pt>
                <c:pt idx="3121">
                  <c:v>41816</c:v>
                </c:pt>
                <c:pt idx="3122">
                  <c:v>41817</c:v>
                </c:pt>
                <c:pt idx="3123">
                  <c:v>41818</c:v>
                </c:pt>
                <c:pt idx="3124">
                  <c:v>41819</c:v>
                </c:pt>
                <c:pt idx="3125">
                  <c:v>41820</c:v>
                </c:pt>
                <c:pt idx="3126">
                  <c:v>41821</c:v>
                </c:pt>
                <c:pt idx="3127">
                  <c:v>41822</c:v>
                </c:pt>
                <c:pt idx="3128">
                  <c:v>41823</c:v>
                </c:pt>
                <c:pt idx="3129">
                  <c:v>41824</c:v>
                </c:pt>
                <c:pt idx="3130">
                  <c:v>41825</c:v>
                </c:pt>
                <c:pt idx="3131">
                  <c:v>41826</c:v>
                </c:pt>
                <c:pt idx="3132">
                  <c:v>41827</c:v>
                </c:pt>
                <c:pt idx="3133">
                  <c:v>41828</c:v>
                </c:pt>
                <c:pt idx="3134">
                  <c:v>41829</c:v>
                </c:pt>
                <c:pt idx="3135">
                  <c:v>41830</c:v>
                </c:pt>
                <c:pt idx="3136">
                  <c:v>41831</c:v>
                </c:pt>
                <c:pt idx="3137">
                  <c:v>41832</c:v>
                </c:pt>
                <c:pt idx="3138">
                  <c:v>41833</c:v>
                </c:pt>
                <c:pt idx="3139">
                  <c:v>41834</c:v>
                </c:pt>
                <c:pt idx="3140">
                  <c:v>41835</c:v>
                </c:pt>
                <c:pt idx="3141">
                  <c:v>41836</c:v>
                </c:pt>
                <c:pt idx="3142">
                  <c:v>41837</c:v>
                </c:pt>
                <c:pt idx="3143">
                  <c:v>41838</c:v>
                </c:pt>
                <c:pt idx="3144">
                  <c:v>41839</c:v>
                </c:pt>
                <c:pt idx="3145">
                  <c:v>41840</c:v>
                </c:pt>
                <c:pt idx="3146">
                  <c:v>41841</c:v>
                </c:pt>
                <c:pt idx="3147">
                  <c:v>41842</c:v>
                </c:pt>
                <c:pt idx="3148">
                  <c:v>41843</c:v>
                </c:pt>
                <c:pt idx="3149">
                  <c:v>41844</c:v>
                </c:pt>
                <c:pt idx="3150">
                  <c:v>41845</c:v>
                </c:pt>
                <c:pt idx="3151">
                  <c:v>41846</c:v>
                </c:pt>
                <c:pt idx="3152">
                  <c:v>41847</c:v>
                </c:pt>
                <c:pt idx="3153">
                  <c:v>41848</c:v>
                </c:pt>
                <c:pt idx="3154">
                  <c:v>41849</c:v>
                </c:pt>
                <c:pt idx="3155">
                  <c:v>41850</c:v>
                </c:pt>
                <c:pt idx="3156">
                  <c:v>41851</c:v>
                </c:pt>
                <c:pt idx="3157">
                  <c:v>41852</c:v>
                </c:pt>
                <c:pt idx="3158">
                  <c:v>41853</c:v>
                </c:pt>
                <c:pt idx="3159">
                  <c:v>41854</c:v>
                </c:pt>
                <c:pt idx="3160">
                  <c:v>41855</c:v>
                </c:pt>
                <c:pt idx="3161">
                  <c:v>41856</c:v>
                </c:pt>
                <c:pt idx="3162">
                  <c:v>41857</c:v>
                </c:pt>
                <c:pt idx="3163">
                  <c:v>41858</c:v>
                </c:pt>
                <c:pt idx="3164">
                  <c:v>41859</c:v>
                </c:pt>
                <c:pt idx="3165">
                  <c:v>41860</c:v>
                </c:pt>
                <c:pt idx="3166">
                  <c:v>41861</c:v>
                </c:pt>
                <c:pt idx="3167">
                  <c:v>41862</c:v>
                </c:pt>
                <c:pt idx="3168">
                  <c:v>41863</c:v>
                </c:pt>
                <c:pt idx="3169">
                  <c:v>41864</c:v>
                </c:pt>
                <c:pt idx="3170">
                  <c:v>41865</c:v>
                </c:pt>
                <c:pt idx="3171">
                  <c:v>41866</c:v>
                </c:pt>
                <c:pt idx="3172">
                  <c:v>41867</c:v>
                </c:pt>
                <c:pt idx="3173">
                  <c:v>41868</c:v>
                </c:pt>
                <c:pt idx="3174">
                  <c:v>41869</c:v>
                </c:pt>
                <c:pt idx="3175">
                  <c:v>41870</c:v>
                </c:pt>
                <c:pt idx="3176">
                  <c:v>41871</c:v>
                </c:pt>
                <c:pt idx="3177">
                  <c:v>41872</c:v>
                </c:pt>
                <c:pt idx="3178">
                  <c:v>41873</c:v>
                </c:pt>
                <c:pt idx="3179">
                  <c:v>41874</c:v>
                </c:pt>
                <c:pt idx="3180">
                  <c:v>41875</c:v>
                </c:pt>
                <c:pt idx="3181">
                  <c:v>41876</c:v>
                </c:pt>
                <c:pt idx="3182">
                  <c:v>41877</c:v>
                </c:pt>
                <c:pt idx="3183">
                  <c:v>41878</c:v>
                </c:pt>
                <c:pt idx="3184">
                  <c:v>41879</c:v>
                </c:pt>
                <c:pt idx="3185">
                  <c:v>41880</c:v>
                </c:pt>
                <c:pt idx="3186">
                  <c:v>41881</c:v>
                </c:pt>
                <c:pt idx="3187">
                  <c:v>41882</c:v>
                </c:pt>
                <c:pt idx="3188">
                  <c:v>41883</c:v>
                </c:pt>
                <c:pt idx="3189">
                  <c:v>41884</c:v>
                </c:pt>
                <c:pt idx="3190">
                  <c:v>41885</c:v>
                </c:pt>
                <c:pt idx="3191">
                  <c:v>41886</c:v>
                </c:pt>
                <c:pt idx="3192">
                  <c:v>41887</c:v>
                </c:pt>
                <c:pt idx="3193">
                  <c:v>41888</c:v>
                </c:pt>
                <c:pt idx="3194">
                  <c:v>41889</c:v>
                </c:pt>
                <c:pt idx="3195">
                  <c:v>41890</c:v>
                </c:pt>
                <c:pt idx="3196">
                  <c:v>41891</c:v>
                </c:pt>
                <c:pt idx="3197">
                  <c:v>41892</c:v>
                </c:pt>
                <c:pt idx="3198">
                  <c:v>41893</c:v>
                </c:pt>
                <c:pt idx="3199">
                  <c:v>41894</c:v>
                </c:pt>
                <c:pt idx="3200">
                  <c:v>41895</c:v>
                </c:pt>
                <c:pt idx="3201">
                  <c:v>41896</c:v>
                </c:pt>
                <c:pt idx="3202">
                  <c:v>41897</c:v>
                </c:pt>
                <c:pt idx="3203">
                  <c:v>41898</c:v>
                </c:pt>
                <c:pt idx="3204">
                  <c:v>41899</c:v>
                </c:pt>
                <c:pt idx="3205">
                  <c:v>41900</c:v>
                </c:pt>
                <c:pt idx="3206">
                  <c:v>41901</c:v>
                </c:pt>
                <c:pt idx="3207">
                  <c:v>41902</c:v>
                </c:pt>
                <c:pt idx="3208">
                  <c:v>41903</c:v>
                </c:pt>
                <c:pt idx="3209">
                  <c:v>41904</c:v>
                </c:pt>
                <c:pt idx="3210">
                  <c:v>41905</c:v>
                </c:pt>
                <c:pt idx="3211">
                  <c:v>41906</c:v>
                </c:pt>
                <c:pt idx="3212">
                  <c:v>41907</c:v>
                </c:pt>
                <c:pt idx="3213">
                  <c:v>41908</c:v>
                </c:pt>
                <c:pt idx="3214">
                  <c:v>41909</c:v>
                </c:pt>
                <c:pt idx="3215">
                  <c:v>41910</c:v>
                </c:pt>
                <c:pt idx="3216">
                  <c:v>41911</c:v>
                </c:pt>
                <c:pt idx="3217">
                  <c:v>41912</c:v>
                </c:pt>
                <c:pt idx="3218">
                  <c:v>41913</c:v>
                </c:pt>
                <c:pt idx="3219">
                  <c:v>41914</c:v>
                </c:pt>
                <c:pt idx="3220">
                  <c:v>41915</c:v>
                </c:pt>
                <c:pt idx="3221">
                  <c:v>41916</c:v>
                </c:pt>
                <c:pt idx="3222">
                  <c:v>41917</c:v>
                </c:pt>
                <c:pt idx="3223">
                  <c:v>41918</c:v>
                </c:pt>
                <c:pt idx="3224">
                  <c:v>41919</c:v>
                </c:pt>
                <c:pt idx="3225">
                  <c:v>41920</c:v>
                </c:pt>
                <c:pt idx="3226">
                  <c:v>41921</c:v>
                </c:pt>
                <c:pt idx="3227">
                  <c:v>41922</c:v>
                </c:pt>
                <c:pt idx="3228">
                  <c:v>41923</c:v>
                </c:pt>
                <c:pt idx="3229">
                  <c:v>41924</c:v>
                </c:pt>
                <c:pt idx="3230">
                  <c:v>41925</c:v>
                </c:pt>
                <c:pt idx="3231">
                  <c:v>41926</c:v>
                </c:pt>
                <c:pt idx="3232">
                  <c:v>41927</c:v>
                </c:pt>
                <c:pt idx="3233">
                  <c:v>41928</c:v>
                </c:pt>
                <c:pt idx="3234">
                  <c:v>41929</c:v>
                </c:pt>
                <c:pt idx="3235">
                  <c:v>41930</c:v>
                </c:pt>
                <c:pt idx="3236">
                  <c:v>41931</c:v>
                </c:pt>
                <c:pt idx="3237">
                  <c:v>41932</c:v>
                </c:pt>
                <c:pt idx="3238">
                  <c:v>41933</c:v>
                </c:pt>
                <c:pt idx="3239">
                  <c:v>41934</c:v>
                </c:pt>
                <c:pt idx="3240">
                  <c:v>41935</c:v>
                </c:pt>
                <c:pt idx="3241">
                  <c:v>41936</c:v>
                </c:pt>
                <c:pt idx="3242">
                  <c:v>41937</c:v>
                </c:pt>
                <c:pt idx="3243">
                  <c:v>41938</c:v>
                </c:pt>
                <c:pt idx="3244">
                  <c:v>41939</c:v>
                </c:pt>
                <c:pt idx="3245">
                  <c:v>41940</c:v>
                </c:pt>
                <c:pt idx="3246">
                  <c:v>41941</c:v>
                </c:pt>
                <c:pt idx="3247">
                  <c:v>41942</c:v>
                </c:pt>
                <c:pt idx="3248">
                  <c:v>41943</c:v>
                </c:pt>
                <c:pt idx="3249">
                  <c:v>41944</c:v>
                </c:pt>
                <c:pt idx="3250">
                  <c:v>41945</c:v>
                </c:pt>
                <c:pt idx="3251">
                  <c:v>41946</c:v>
                </c:pt>
                <c:pt idx="3252">
                  <c:v>41947</c:v>
                </c:pt>
                <c:pt idx="3253">
                  <c:v>41948</c:v>
                </c:pt>
                <c:pt idx="3254">
                  <c:v>41949</c:v>
                </c:pt>
                <c:pt idx="3255">
                  <c:v>41950</c:v>
                </c:pt>
                <c:pt idx="3256">
                  <c:v>41951</c:v>
                </c:pt>
                <c:pt idx="3257">
                  <c:v>41952</c:v>
                </c:pt>
                <c:pt idx="3258">
                  <c:v>41953</c:v>
                </c:pt>
                <c:pt idx="3259">
                  <c:v>41954</c:v>
                </c:pt>
                <c:pt idx="3260">
                  <c:v>41955</c:v>
                </c:pt>
                <c:pt idx="3261">
                  <c:v>41956</c:v>
                </c:pt>
                <c:pt idx="3262">
                  <c:v>41957</c:v>
                </c:pt>
                <c:pt idx="3263">
                  <c:v>41958</c:v>
                </c:pt>
                <c:pt idx="3264">
                  <c:v>41959</c:v>
                </c:pt>
                <c:pt idx="3265">
                  <c:v>41960</c:v>
                </c:pt>
                <c:pt idx="3266">
                  <c:v>41961</c:v>
                </c:pt>
                <c:pt idx="3267">
                  <c:v>41962</c:v>
                </c:pt>
                <c:pt idx="3268">
                  <c:v>41963</c:v>
                </c:pt>
                <c:pt idx="3269">
                  <c:v>41964</c:v>
                </c:pt>
                <c:pt idx="3270">
                  <c:v>41965</c:v>
                </c:pt>
                <c:pt idx="3271">
                  <c:v>41966</c:v>
                </c:pt>
                <c:pt idx="3272">
                  <c:v>41967</c:v>
                </c:pt>
                <c:pt idx="3273">
                  <c:v>41968</c:v>
                </c:pt>
                <c:pt idx="3274">
                  <c:v>41969</c:v>
                </c:pt>
                <c:pt idx="3275">
                  <c:v>41970</c:v>
                </c:pt>
                <c:pt idx="3276">
                  <c:v>41971</c:v>
                </c:pt>
                <c:pt idx="3277">
                  <c:v>41972</c:v>
                </c:pt>
                <c:pt idx="3278">
                  <c:v>41973</c:v>
                </c:pt>
                <c:pt idx="3279">
                  <c:v>41974</c:v>
                </c:pt>
                <c:pt idx="3280">
                  <c:v>41975</c:v>
                </c:pt>
                <c:pt idx="3281">
                  <c:v>41976</c:v>
                </c:pt>
                <c:pt idx="3282">
                  <c:v>41977</c:v>
                </c:pt>
                <c:pt idx="3283">
                  <c:v>41978</c:v>
                </c:pt>
                <c:pt idx="3284">
                  <c:v>41979</c:v>
                </c:pt>
                <c:pt idx="3285">
                  <c:v>41980</c:v>
                </c:pt>
                <c:pt idx="3286">
                  <c:v>41981</c:v>
                </c:pt>
                <c:pt idx="3287">
                  <c:v>41982</c:v>
                </c:pt>
                <c:pt idx="3288">
                  <c:v>41983</c:v>
                </c:pt>
                <c:pt idx="3289">
                  <c:v>41984</c:v>
                </c:pt>
                <c:pt idx="3290">
                  <c:v>41985</c:v>
                </c:pt>
                <c:pt idx="3291">
                  <c:v>41986</c:v>
                </c:pt>
                <c:pt idx="3292">
                  <c:v>41987</c:v>
                </c:pt>
                <c:pt idx="3293">
                  <c:v>41988</c:v>
                </c:pt>
                <c:pt idx="3294">
                  <c:v>41989</c:v>
                </c:pt>
                <c:pt idx="3295">
                  <c:v>41990</c:v>
                </c:pt>
                <c:pt idx="3296">
                  <c:v>41991</c:v>
                </c:pt>
                <c:pt idx="3297">
                  <c:v>41992</c:v>
                </c:pt>
                <c:pt idx="3298">
                  <c:v>41993</c:v>
                </c:pt>
                <c:pt idx="3299">
                  <c:v>41994</c:v>
                </c:pt>
                <c:pt idx="3300">
                  <c:v>41995</c:v>
                </c:pt>
                <c:pt idx="3301">
                  <c:v>41996</c:v>
                </c:pt>
                <c:pt idx="3302">
                  <c:v>41997</c:v>
                </c:pt>
                <c:pt idx="3303">
                  <c:v>41998</c:v>
                </c:pt>
                <c:pt idx="3304">
                  <c:v>41999</c:v>
                </c:pt>
                <c:pt idx="3305">
                  <c:v>42000</c:v>
                </c:pt>
                <c:pt idx="3306">
                  <c:v>42001</c:v>
                </c:pt>
                <c:pt idx="3307">
                  <c:v>42002</c:v>
                </c:pt>
                <c:pt idx="3308">
                  <c:v>42003</c:v>
                </c:pt>
                <c:pt idx="3309">
                  <c:v>42004</c:v>
                </c:pt>
                <c:pt idx="3310">
                  <c:v>42005</c:v>
                </c:pt>
                <c:pt idx="3311">
                  <c:v>42006</c:v>
                </c:pt>
                <c:pt idx="3312">
                  <c:v>42007</c:v>
                </c:pt>
                <c:pt idx="3313">
                  <c:v>42008</c:v>
                </c:pt>
                <c:pt idx="3314">
                  <c:v>42009</c:v>
                </c:pt>
                <c:pt idx="3315">
                  <c:v>42010</c:v>
                </c:pt>
                <c:pt idx="3316">
                  <c:v>42011</c:v>
                </c:pt>
                <c:pt idx="3317">
                  <c:v>42012</c:v>
                </c:pt>
                <c:pt idx="3318">
                  <c:v>42013</c:v>
                </c:pt>
                <c:pt idx="3319">
                  <c:v>42014</c:v>
                </c:pt>
                <c:pt idx="3320">
                  <c:v>42015</c:v>
                </c:pt>
                <c:pt idx="3321">
                  <c:v>42016</c:v>
                </c:pt>
                <c:pt idx="3322">
                  <c:v>42017</c:v>
                </c:pt>
                <c:pt idx="3323">
                  <c:v>42018</c:v>
                </c:pt>
                <c:pt idx="3324">
                  <c:v>42019</c:v>
                </c:pt>
                <c:pt idx="3325">
                  <c:v>42020</c:v>
                </c:pt>
                <c:pt idx="3326">
                  <c:v>42021</c:v>
                </c:pt>
                <c:pt idx="3327">
                  <c:v>42022</c:v>
                </c:pt>
                <c:pt idx="3328">
                  <c:v>42023</c:v>
                </c:pt>
                <c:pt idx="3329">
                  <c:v>42024</c:v>
                </c:pt>
                <c:pt idx="3330">
                  <c:v>42025</c:v>
                </c:pt>
                <c:pt idx="3331">
                  <c:v>42026</c:v>
                </c:pt>
                <c:pt idx="3332">
                  <c:v>42027</c:v>
                </c:pt>
                <c:pt idx="3333">
                  <c:v>42028</c:v>
                </c:pt>
                <c:pt idx="3334">
                  <c:v>42029</c:v>
                </c:pt>
                <c:pt idx="3335">
                  <c:v>42030</c:v>
                </c:pt>
                <c:pt idx="3336">
                  <c:v>42031</c:v>
                </c:pt>
                <c:pt idx="3337">
                  <c:v>42032</c:v>
                </c:pt>
                <c:pt idx="3338">
                  <c:v>42033</c:v>
                </c:pt>
                <c:pt idx="3339">
                  <c:v>42034</c:v>
                </c:pt>
                <c:pt idx="3340">
                  <c:v>42035</c:v>
                </c:pt>
                <c:pt idx="3341">
                  <c:v>42036</c:v>
                </c:pt>
                <c:pt idx="3342">
                  <c:v>42037</c:v>
                </c:pt>
                <c:pt idx="3343">
                  <c:v>42038</c:v>
                </c:pt>
                <c:pt idx="3344">
                  <c:v>42039</c:v>
                </c:pt>
                <c:pt idx="3345">
                  <c:v>42040</c:v>
                </c:pt>
                <c:pt idx="3346">
                  <c:v>42041</c:v>
                </c:pt>
                <c:pt idx="3347">
                  <c:v>42042</c:v>
                </c:pt>
                <c:pt idx="3348">
                  <c:v>42043</c:v>
                </c:pt>
                <c:pt idx="3349">
                  <c:v>42044</c:v>
                </c:pt>
                <c:pt idx="3350">
                  <c:v>42045</c:v>
                </c:pt>
                <c:pt idx="3351">
                  <c:v>42046</c:v>
                </c:pt>
                <c:pt idx="3352">
                  <c:v>42047</c:v>
                </c:pt>
                <c:pt idx="3353">
                  <c:v>42048</c:v>
                </c:pt>
                <c:pt idx="3354">
                  <c:v>42049</c:v>
                </c:pt>
                <c:pt idx="3355">
                  <c:v>42050</c:v>
                </c:pt>
                <c:pt idx="3356">
                  <c:v>42051</c:v>
                </c:pt>
                <c:pt idx="3357">
                  <c:v>42052</c:v>
                </c:pt>
                <c:pt idx="3358">
                  <c:v>42053</c:v>
                </c:pt>
                <c:pt idx="3359">
                  <c:v>42054</c:v>
                </c:pt>
                <c:pt idx="3360">
                  <c:v>42055</c:v>
                </c:pt>
                <c:pt idx="3361">
                  <c:v>42056</c:v>
                </c:pt>
                <c:pt idx="3362">
                  <c:v>42057</c:v>
                </c:pt>
                <c:pt idx="3363">
                  <c:v>42058</c:v>
                </c:pt>
                <c:pt idx="3364">
                  <c:v>42059</c:v>
                </c:pt>
                <c:pt idx="3365">
                  <c:v>42060</c:v>
                </c:pt>
                <c:pt idx="3366">
                  <c:v>42061</c:v>
                </c:pt>
                <c:pt idx="3367">
                  <c:v>42062</c:v>
                </c:pt>
                <c:pt idx="3368">
                  <c:v>42063</c:v>
                </c:pt>
                <c:pt idx="3369">
                  <c:v>42064</c:v>
                </c:pt>
                <c:pt idx="3370">
                  <c:v>42065</c:v>
                </c:pt>
                <c:pt idx="3371">
                  <c:v>42066</c:v>
                </c:pt>
                <c:pt idx="3372">
                  <c:v>42067</c:v>
                </c:pt>
                <c:pt idx="3373">
                  <c:v>42068</c:v>
                </c:pt>
                <c:pt idx="3374">
                  <c:v>42069</c:v>
                </c:pt>
                <c:pt idx="3375">
                  <c:v>42070</c:v>
                </c:pt>
                <c:pt idx="3376">
                  <c:v>42071</c:v>
                </c:pt>
                <c:pt idx="3377">
                  <c:v>42072</c:v>
                </c:pt>
                <c:pt idx="3378">
                  <c:v>42073</c:v>
                </c:pt>
                <c:pt idx="3379">
                  <c:v>42074</c:v>
                </c:pt>
                <c:pt idx="3380">
                  <c:v>42075</c:v>
                </c:pt>
                <c:pt idx="3381">
                  <c:v>42076</c:v>
                </c:pt>
                <c:pt idx="3382">
                  <c:v>42077</c:v>
                </c:pt>
                <c:pt idx="3383">
                  <c:v>42078</c:v>
                </c:pt>
                <c:pt idx="3384">
                  <c:v>42079</c:v>
                </c:pt>
                <c:pt idx="3385">
                  <c:v>42080</c:v>
                </c:pt>
                <c:pt idx="3386">
                  <c:v>42081</c:v>
                </c:pt>
                <c:pt idx="3387">
                  <c:v>42082</c:v>
                </c:pt>
                <c:pt idx="3388">
                  <c:v>42083</c:v>
                </c:pt>
                <c:pt idx="3389">
                  <c:v>42084</c:v>
                </c:pt>
                <c:pt idx="3390">
                  <c:v>42085</c:v>
                </c:pt>
                <c:pt idx="3391">
                  <c:v>42086</c:v>
                </c:pt>
                <c:pt idx="3392">
                  <c:v>42087</c:v>
                </c:pt>
                <c:pt idx="3393">
                  <c:v>42088</c:v>
                </c:pt>
                <c:pt idx="3394">
                  <c:v>42089</c:v>
                </c:pt>
                <c:pt idx="3395">
                  <c:v>42090</c:v>
                </c:pt>
                <c:pt idx="3396">
                  <c:v>42091</c:v>
                </c:pt>
                <c:pt idx="3397">
                  <c:v>42092</c:v>
                </c:pt>
                <c:pt idx="3398">
                  <c:v>42093</c:v>
                </c:pt>
                <c:pt idx="3399">
                  <c:v>42094</c:v>
                </c:pt>
                <c:pt idx="3400">
                  <c:v>42095</c:v>
                </c:pt>
                <c:pt idx="3401">
                  <c:v>42096</c:v>
                </c:pt>
                <c:pt idx="3402">
                  <c:v>42097</c:v>
                </c:pt>
                <c:pt idx="3403">
                  <c:v>42098</c:v>
                </c:pt>
                <c:pt idx="3404">
                  <c:v>42099</c:v>
                </c:pt>
                <c:pt idx="3405">
                  <c:v>42100</c:v>
                </c:pt>
                <c:pt idx="3406">
                  <c:v>42101</c:v>
                </c:pt>
                <c:pt idx="3407">
                  <c:v>42102</c:v>
                </c:pt>
                <c:pt idx="3408">
                  <c:v>42103</c:v>
                </c:pt>
                <c:pt idx="3409">
                  <c:v>42104</c:v>
                </c:pt>
                <c:pt idx="3410">
                  <c:v>42105</c:v>
                </c:pt>
                <c:pt idx="3411">
                  <c:v>42106</c:v>
                </c:pt>
                <c:pt idx="3412">
                  <c:v>42107</c:v>
                </c:pt>
                <c:pt idx="3413">
                  <c:v>42108</c:v>
                </c:pt>
                <c:pt idx="3414">
                  <c:v>42109</c:v>
                </c:pt>
                <c:pt idx="3415">
                  <c:v>42110</c:v>
                </c:pt>
                <c:pt idx="3416">
                  <c:v>42111</c:v>
                </c:pt>
                <c:pt idx="3417">
                  <c:v>42112</c:v>
                </c:pt>
                <c:pt idx="3418">
                  <c:v>42113</c:v>
                </c:pt>
                <c:pt idx="3419">
                  <c:v>42114</c:v>
                </c:pt>
                <c:pt idx="3420">
                  <c:v>42115</c:v>
                </c:pt>
                <c:pt idx="3421">
                  <c:v>42116</c:v>
                </c:pt>
                <c:pt idx="3422">
                  <c:v>42117</c:v>
                </c:pt>
                <c:pt idx="3423">
                  <c:v>42118</c:v>
                </c:pt>
                <c:pt idx="3424">
                  <c:v>42119</c:v>
                </c:pt>
                <c:pt idx="3425">
                  <c:v>42120</c:v>
                </c:pt>
                <c:pt idx="3426">
                  <c:v>42121</c:v>
                </c:pt>
                <c:pt idx="3427">
                  <c:v>42122</c:v>
                </c:pt>
                <c:pt idx="3428">
                  <c:v>42123</c:v>
                </c:pt>
                <c:pt idx="3429">
                  <c:v>42124</c:v>
                </c:pt>
                <c:pt idx="3430">
                  <c:v>42125</c:v>
                </c:pt>
                <c:pt idx="3431">
                  <c:v>42126</c:v>
                </c:pt>
                <c:pt idx="3432">
                  <c:v>42127</c:v>
                </c:pt>
                <c:pt idx="3433">
                  <c:v>42128</c:v>
                </c:pt>
                <c:pt idx="3434">
                  <c:v>42129</c:v>
                </c:pt>
                <c:pt idx="3435">
                  <c:v>42130</c:v>
                </c:pt>
                <c:pt idx="3436">
                  <c:v>42131</c:v>
                </c:pt>
                <c:pt idx="3437">
                  <c:v>42132</c:v>
                </c:pt>
                <c:pt idx="3438">
                  <c:v>42133</c:v>
                </c:pt>
                <c:pt idx="3439">
                  <c:v>42134</c:v>
                </c:pt>
                <c:pt idx="3440">
                  <c:v>42135</c:v>
                </c:pt>
                <c:pt idx="3441">
                  <c:v>42136</c:v>
                </c:pt>
                <c:pt idx="3442">
                  <c:v>42137</c:v>
                </c:pt>
                <c:pt idx="3443">
                  <c:v>42138</c:v>
                </c:pt>
                <c:pt idx="3444">
                  <c:v>42139</c:v>
                </c:pt>
                <c:pt idx="3445">
                  <c:v>42140</c:v>
                </c:pt>
                <c:pt idx="3446">
                  <c:v>42141</c:v>
                </c:pt>
                <c:pt idx="3447">
                  <c:v>42142</c:v>
                </c:pt>
                <c:pt idx="3448">
                  <c:v>42143</c:v>
                </c:pt>
                <c:pt idx="3449">
                  <c:v>42144</c:v>
                </c:pt>
                <c:pt idx="3450">
                  <c:v>42145</c:v>
                </c:pt>
                <c:pt idx="3451">
                  <c:v>42146</c:v>
                </c:pt>
                <c:pt idx="3452">
                  <c:v>42147</c:v>
                </c:pt>
                <c:pt idx="3453">
                  <c:v>42148</c:v>
                </c:pt>
                <c:pt idx="3454">
                  <c:v>42149</c:v>
                </c:pt>
                <c:pt idx="3455">
                  <c:v>42150</c:v>
                </c:pt>
                <c:pt idx="3456">
                  <c:v>42151</c:v>
                </c:pt>
                <c:pt idx="3457">
                  <c:v>42152</c:v>
                </c:pt>
                <c:pt idx="3458">
                  <c:v>42153</c:v>
                </c:pt>
                <c:pt idx="3459">
                  <c:v>42154</c:v>
                </c:pt>
                <c:pt idx="3460">
                  <c:v>42155</c:v>
                </c:pt>
                <c:pt idx="3461">
                  <c:v>42156</c:v>
                </c:pt>
                <c:pt idx="3462">
                  <c:v>42157</c:v>
                </c:pt>
                <c:pt idx="3463">
                  <c:v>42158</c:v>
                </c:pt>
                <c:pt idx="3464">
                  <c:v>42159</c:v>
                </c:pt>
                <c:pt idx="3465">
                  <c:v>42160</c:v>
                </c:pt>
                <c:pt idx="3466">
                  <c:v>42161</c:v>
                </c:pt>
                <c:pt idx="3467">
                  <c:v>42162</c:v>
                </c:pt>
                <c:pt idx="3468">
                  <c:v>42163</c:v>
                </c:pt>
                <c:pt idx="3469">
                  <c:v>42164</c:v>
                </c:pt>
                <c:pt idx="3470">
                  <c:v>42165</c:v>
                </c:pt>
                <c:pt idx="3471">
                  <c:v>42166</c:v>
                </c:pt>
                <c:pt idx="3472">
                  <c:v>42167</c:v>
                </c:pt>
                <c:pt idx="3473">
                  <c:v>42168</c:v>
                </c:pt>
                <c:pt idx="3474">
                  <c:v>42169</c:v>
                </c:pt>
                <c:pt idx="3475">
                  <c:v>42170</c:v>
                </c:pt>
                <c:pt idx="3476">
                  <c:v>42171</c:v>
                </c:pt>
                <c:pt idx="3477">
                  <c:v>42172</c:v>
                </c:pt>
                <c:pt idx="3478">
                  <c:v>42173</c:v>
                </c:pt>
                <c:pt idx="3479">
                  <c:v>42174</c:v>
                </c:pt>
                <c:pt idx="3480">
                  <c:v>42175</c:v>
                </c:pt>
                <c:pt idx="3481">
                  <c:v>42176</c:v>
                </c:pt>
                <c:pt idx="3482">
                  <c:v>42177</c:v>
                </c:pt>
                <c:pt idx="3483">
                  <c:v>42178</c:v>
                </c:pt>
                <c:pt idx="3484">
                  <c:v>42179</c:v>
                </c:pt>
                <c:pt idx="3485">
                  <c:v>42180</c:v>
                </c:pt>
                <c:pt idx="3486">
                  <c:v>42181</c:v>
                </c:pt>
                <c:pt idx="3487">
                  <c:v>42182</c:v>
                </c:pt>
                <c:pt idx="3488">
                  <c:v>42183</c:v>
                </c:pt>
                <c:pt idx="3489">
                  <c:v>42184</c:v>
                </c:pt>
                <c:pt idx="3490">
                  <c:v>42185</c:v>
                </c:pt>
                <c:pt idx="3491">
                  <c:v>42186</c:v>
                </c:pt>
                <c:pt idx="3492">
                  <c:v>42187</c:v>
                </c:pt>
                <c:pt idx="3493">
                  <c:v>42188</c:v>
                </c:pt>
                <c:pt idx="3494">
                  <c:v>42189</c:v>
                </c:pt>
                <c:pt idx="3495">
                  <c:v>42190</c:v>
                </c:pt>
                <c:pt idx="3496">
                  <c:v>42191</c:v>
                </c:pt>
                <c:pt idx="3497">
                  <c:v>42192</c:v>
                </c:pt>
                <c:pt idx="3498">
                  <c:v>42193</c:v>
                </c:pt>
                <c:pt idx="3499">
                  <c:v>42194</c:v>
                </c:pt>
                <c:pt idx="3500">
                  <c:v>42195</c:v>
                </c:pt>
                <c:pt idx="3501">
                  <c:v>42196</c:v>
                </c:pt>
                <c:pt idx="3502">
                  <c:v>42197</c:v>
                </c:pt>
                <c:pt idx="3503">
                  <c:v>42198</c:v>
                </c:pt>
                <c:pt idx="3504">
                  <c:v>42199</c:v>
                </c:pt>
                <c:pt idx="3505">
                  <c:v>42200</c:v>
                </c:pt>
                <c:pt idx="3506">
                  <c:v>42201</c:v>
                </c:pt>
                <c:pt idx="3507">
                  <c:v>42202</c:v>
                </c:pt>
                <c:pt idx="3508">
                  <c:v>42203</c:v>
                </c:pt>
                <c:pt idx="3509">
                  <c:v>42204</c:v>
                </c:pt>
                <c:pt idx="3510">
                  <c:v>42205</c:v>
                </c:pt>
                <c:pt idx="3511">
                  <c:v>42206</c:v>
                </c:pt>
                <c:pt idx="3512">
                  <c:v>42207</c:v>
                </c:pt>
                <c:pt idx="3513">
                  <c:v>42208</c:v>
                </c:pt>
                <c:pt idx="3514">
                  <c:v>42209</c:v>
                </c:pt>
                <c:pt idx="3515">
                  <c:v>42210</c:v>
                </c:pt>
                <c:pt idx="3516">
                  <c:v>42211</c:v>
                </c:pt>
                <c:pt idx="3517">
                  <c:v>42212</c:v>
                </c:pt>
                <c:pt idx="3518">
                  <c:v>42213</c:v>
                </c:pt>
                <c:pt idx="3519">
                  <c:v>42214</c:v>
                </c:pt>
                <c:pt idx="3520">
                  <c:v>42215</c:v>
                </c:pt>
                <c:pt idx="3521">
                  <c:v>42216</c:v>
                </c:pt>
                <c:pt idx="3522">
                  <c:v>42217</c:v>
                </c:pt>
                <c:pt idx="3523">
                  <c:v>42218</c:v>
                </c:pt>
                <c:pt idx="3524">
                  <c:v>42219</c:v>
                </c:pt>
                <c:pt idx="3525">
                  <c:v>42220</c:v>
                </c:pt>
                <c:pt idx="3526">
                  <c:v>42221</c:v>
                </c:pt>
                <c:pt idx="3527">
                  <c:v>42222</c:v>
                </c:pt>
                <c:pt idx="3528">
                  <c:v>42223</c:v>
                </c:pt>
                <c:pt idx="3529">
                  <c:v>42224</c:v>
                </c:pt>
                <c:pt idx="3530">
                  <c:v>42225</c:v>
                </c:pt>
                <c:pt idx="3531">
                  <c:v>42226</c:v>
                </c:pt>
                <c:pt idx="3532">
                  <c:v>42227</c:v>
                </c:pt>
                <c:pt idx="3533">
                  <c:v>42228</c:v>
                </c:pt>
                <c:pt idx="3534">
                  <c:v>42229</c:v>
                </c:pt>
                <c:pt idx="3535">
                  <c:v>42230</c:v>
                </c:pt>
                <c:pt idx="3536">
                  <c:v>42231</c:v>
                </c:pt>
                <c:pt idx="3537">
                  <c:v>42232</c:v>
                </c:pt>
                <c:pt idx="3538">
                  <c:v>42233</c:v>
                </c:pt>
                <c:pt idx="3539">
                  <c:v>42234</c:v>
                </c:pt>
                <c:pt idx="3540">
                  <c:v>42235</c:v>
                </c:pt>
                <c:pt idx="3541">
                  <c:v>42236</c:v>
                </c:pt>
                <c:pt idx="3542">
                  <c:v>42237</c:v>
                </c:pt>
                <c:pt idx="3543">
                  <c:v>42238</c:v>
                </c:pt>
                <c:pt idx="3544">
                  <c:v>42239</c:v>
                </c:pt>
                <c:pt idx="3545">
                  <c:v>42240</c:v>
                </c:pt>
                <c:pt idx="3546">
                  <c:v>42241</c:v>
                </c:pt>
                <c:pt idx="3547">
                  <c:v>42242</c:v>
                </c:pt>
                <c:pt idx="3548">
                  <c:v>42243</c:v>
                </c:pt>
                <c:pt idx="3549">
                  <c:v>42244</c:v>
                </c:pt>
                <c:pt idx="3550">
                  <c:v>42245</c:v>
                </c:pt>
                <c:pt idx="3551">
                  <c:v>42246</c:v>
                </c:pt>
                <c:pt idx="3552">
                  <c:v>42247</c:v>
                </c:pt>
                <c:pt idx="3553">
                  <c:v>42248</c:v>
                </c:pt>
                <c:pt idx="3554">
                  <c:v>42249</c:v>
                </c:pt>
                <c:pt idx="3555">
                  <c:v>42250</c:v>
                </c:pt>
                <c:pt idx="3556">
                  <c:v>42251</c:v>
                </c:pt>
                <c:pt idx="3557">
                  <c:v>42252</c:v>
                </c:pt>
                <c:pt idx="3558">
                  <c:v>42253</c:v>
                </c:pt>
                <c:pt idx="3559">
                  <c:v>42254</c:v>
                </c:pt>
                <c:pt idx="3560">
                  <c:v>42255</c:v>
                </c:pt>
                <c:pt idx="3561">
                  <c:v>42256</c:v>
                </c:pt>
                <c:pt idx="3562">
                  <c:v>42257</c:v>
                </c:pt>
                <c:pt idx="3563">
                  <c:v>42258</c:v>
                </c:pt>
              </c:numCache>
            </c:numRef>
          </c:cat>
          <c:val>
            <c:numRef>
              <c:f>'4'!$S$6:$S$3569</c:f>
              <c:numCache>
                <c:formatCode>General</c:formatCode>
                <c:ptCount val="3564"/>
                <c:pt idx="0">
                  <c:v>2.7813405602661802E-2</c:v>
                </c:pt>
                <c:pt idx="1">
                  <c:v>2.8810662071265775E-2</c:v>
                </c:pt>
                <c:pt idx="2">
                  <c:v>2.8814666555472164E-2</c:v>
                </c:pt>
                <c:pt idx="3">
                  <c:v>2.7998973555549554E-2</c:v>
                </c:pt>
                <c:pt idx="4">
                  <c:v>2.7984611231101516E-2</c:v>
                </c:pt>
                <c:pt idx="5">
                  <c:v>8.5685777466156091E-2</c:v>
                </c:pt>
                <c:pt idx="6">
                  <c:v>8.5658057906939131E-2</c:v>
                </c:pt>
                <c:pt idx="7">
                  <c:v>8.585247230478249E-2</c:v>
                </c:pt>
                <c:pt idx="8">
                  <c:v>8.5736643281165675E-2</c:v>
                </c:pt>
                <c:pt idx="9">
                  <c:v>8.565343972395946E-2</c:v>
                </c:pt>
                <c:pt idx="10">
                  <c:v>8.5512823963183257E-2</c:v>
                </c:pt>
                <c:pt idx="11">
                  <c:v>8.5331399720700404E-2</c:v>
                </c:pt>
                <c:pt idx="12">
                  <c:v>9.4972501195600176E-2</c:v>
                </c:pt>
                <c:pt idx="13">
                  <c:v>9.6261512360639831E-2</c:v>
                </c:pt>
                <c:pt idx="14">
                  <c:v>9.6174102548580429E-2</c:v>
                </c:pt>
                <c:pt idx="15">
                  <c:v>9.6043285070882334E-2</c:v>
                </c:pt>
                <c:pt idx="16">
                  <c:v>9.5909927857768126E-2</c:v>
                </c:pt>
                <c:pt idx="17">
                  <c:v>9.5933093807554118E-2</c:v>
                </c:pt>
                <c:pt idx="18">
                  <c:v>0.14076165960024226</c:v>
                </c:pt>
                <c:pt idx="19">
                  <c:v>0.14060836156824782</c:v>
                </c:pt>
                <c:pt idx="20">
                  <c:v>0.14061686936528103</c:v>
                </c:pt>
                <c:pt idx="21">
                  <c:v>0.14054458589096186</c:v>
                </c:pt>
                <c:pt idx="22">
                  <c:v>0.14088112269641126</c:v>
                </c:pt>
                <c:pt idx="23">
                  <c:v>0.14077444952600174</c:v>
                </c:pt>
                <c:pt idx="24">
                  <c:v>0.20797364834166288</c:v>
                </c:pt>
                <c:pt idx="25">
                  <c:v>0.20728301886792452</c:v>
                </c:pt>
                <c:pt idx="26">
                  <c:v>0.20732683133039434</c:v>
                </c:pt>
                <c:pt idx="27">
                  <c:v>0.21010556915544676</c:v>
                </c:pt>
                <c:pt idx="28">
                  <c:v>0.20976537439281462</c:v>
                </c:pt>
                <c:pt idx="29">
                  <c:v>0.20985513004676182</c:v>
                </c:pt>
                <c:pt idx="30">
                  <c:v>0.20986795855365711</c:v>
                </c:pt>
                <c:pt idx="31">
                  <c:v>0.20952853219407994</c:v>
                </c:pt>
                <c:pt idx="32">
                  <c:v>0.20931136446774781</c:v>
                </c:pt>
                <c:pt idx="33">
                  <c:v>0.20903099123234292</c:v>
                </c:pt>
                <c:pt idx="34">
                  <c:v>0.20877040955942713</c:v>
                </c:pt>
                <c:pt idx="35">
                  <c:v>0.20827645827645827</c:v>
                </c:pt>
                <c:pt idx="36">
                  <c:v>0.20828277619365407</c:v>
                </c:pt>
                <c:pt idx="37">
                  <c:v>0.20521560886729426</c:v>
                </c:pt>
                <c:pt idx="38">
                  <c:v>0.20519068439910124</c:v>
                </c:pt>
                <c:pt idx="39">
                  <c:v>0.20242016347117986</c:v>
                </c:pt>
                <c:pt idx="40">
                  <c:v>0.20245092080471649</c:v>
                </c:pt>
                <c:pt idx="41">
                  <c:v>0.2023709711716638</c:v>
                </c:pt>
                <c:pt idx="42">
                  <c:v>0.20257404366599768</c:v>
                </c:pt>
                <c:pt idx="43">
                  <c:v>0.20256788396630887</c:v>
                </c:pt>
                <c:pt idx="44">
                  <c:v>0.20462427745664741</c:v>
                </c:pt>
                <c:pt idx="45">
                  <c:v>0.20483615543915215</c:v>
                </c:pt>
                <c:pt idx="46">
                  <c:v>0.20459937944880452</c:v>
                </c:pt>
                <c:pt idx="47">
                  <c:v>0.28805960958187082</c:v>
                </c:pt>
                <c:pt idx="48">
                  <c:v>0.28858385514667328</c:v>
                </c:pt>
                <c:pt idx="49">
                  <c:v>0.22066655659598558</c:v>
                </c:pt>
                <c:pt idx="50">
                  <c:v>0.22236060274754008</c:v>
                </c:pt>
                <c:pt idx="51">
                  <c:v>0.22208206759065879</c:v>
                </c:pt>
                <c:pt idx="52">
                  <c:v>0.22177153691195639</c:v>
                </c:pt>
                <c:pt idx="53">
                  <c:v>0.22313589431766698</c:v>
                </c:pt>
                <c:pt idx="54">
                  <c:v>0.22280649539274741</c:v>
                </c:pt>
                <c:pt idx="55">
                  <c:v>0.22609572823040494</c:v>
                </c:pt>
                <c:pt idx="56">
                  <c:v>0.22647329315811127</c:v>
                </c:pt>
                <c:pt idx="57">
                  <c:v>0.22864804769584127</c:v>
                </c:pt>
                <c:pt idx="58">
                  <c:v>0.22874306387347526</c:v>
                </c:pt>
                <c:pt idx="59">
                  <c:v>0.22945539698886766</c:v>
                </c:pt>
                <c:pt idx="60">
                  <c:v>0.22662006842066404</c:v>
                </c:pt>
                <c:pt idx="61">
                  <c:v>0.22635822803481001</c:v>
                </c:pt>
                <c:pt idx="62">
                  <c:v>0.22729696371266356</c:v>
                </c:pt>
                <c:pt idx="63">
                  <c:v>0.28705511965959124</c:v>
                </c:pt>
                <c:pt idx="64">
                  <c:v>0.2882390713756483</c:v>
                </c:pt>
                <c:pt idx="65">
                  <c:v>0.38531545546583695</c:v>
                </c:pt>
                <c:pt idx="66">
                  <c:v>0.38464862129403343</c:v>
                </c:pt>
                <c:pt idx="67">
                  <c:v>0.38533350644211983</c:v>
                </c:pt>
                <c:pt idx="68">
                  <c:v>0.40104829003739384</c:v>
                </c:pt>
                <c:pt idx="69">
                  <c:v>0.39998841632088522</c:v>
                </c:pt>
                <c:pt idx="70">
                  <c:v>0.51482024614317901</c:v>
                </c:pt>
                <c:pt idx="71">
                  <c:v>0.51734400039814854</c:v>
                </c:pt>
                <c:pt idx="72">
                  <c:v>0.51800139529089329</c:v>
                </c:pt>
                <c:pt idx="73">
                  <c:v>0.52680249875062468</c:v>
                </c:pt>
                <c:pt idx="74">
                  <c:v>0.52941659327109392</c:v>
                </c:pt>
                <c:pt idx="75">
                  <c:v>0.56973144662034114</c:v>
                </c:pt>
                <c:pt idx="76">
                  <c:v>0.57472718003619583</c:v>
                </c:pt>
                <c:pt idx="77">
                  <c:v>0.57724326676907323</c:v>
                </c:pt>
                <c:pt idx="78">
                  <c:v>0.57777577900779009</c:v>
                </c:pt>
                <c:pt idx="79">
                  <c:v>0.57342629704984749</c:v>
                </c:pt>
                <c:pt idx="80">
                  <c:v>0.59054850110605406</c:v>
                </c:pt>
                <c:pt idx="81">
                  <c:v>0.59238610452215157</c:v>
                </c:pt>
                <c:pt idx="82">
                  <c:v>0.59138721622104751</c:v>
                </c:pt>
                <c:pt idx="83">
                  <c:v>0.59134191307900508</c:v>
                </c:pt>
                <c:pt idx="84">
                  <c:v>0.59091941821893335</c:v>
                </c:pt>
                <c:pt idx="85">
                  <c:v>0.59273338285392285</c:v>
                </c:pt>
                <c:pt idx="86">
                  <c:v>0.59623803133145792</c:v>
                </c:pt>
                <c:pt idx="87">
                  <c:v>0.59669827563920275</c:v>
                </c:pt>
                <c:pt idx="88">
                  <c:v>0.64158477310574513</c:v>
                </c:pt>
                <c:pt idx="89">
                  <c:v>0.64947678124588426</c:v>
                </c:pt>
                <c:pt idx="90">
                  <c:v>0.70010781179827219</c:v>
                </c:pt>
                <c:pt idx="91">
                  <c:v>0.69829993939553636</c:v>
                </c:pt>
                <c:pt idx="92">
                  <c:v>0.69712431934762586</c:v>
                </c:pt>
                <c:pt idx="93">
                  <c:v>0.70140489108858473</c:v>
                </c:pt>
                <c:pt idx="94">
                  <c:v>0.70206596725480841</c:v>
                </c:pt>
                <c:pt idx="95">
                  <c:v>0.70895496330834229</c:v>
                </c:pt>
                <c:pt idx="96">
                  <c:v>0.71074373207266539</c:v>
                </c:pt>
                <c:pt idx="97">
                  <c:v>0.71146176955388951</c:v>
                </c:pt>
                <c:pt idx="98">
                  <c:v>0.71051728440951567</c:v>
                </c:pt>
                <c:pt idx="99">
                  <c:v>0.71091366256674537</c:v>
                </c:pt>
                <c:pt idx="100">
                  <c:v>0.68948895254767784</c:v>
                </c:pt>
                <c:pt idx="101">
                  <c:v>0.7139932996106888</c:v>
                </c:pt>
                <c:pt idx="102">
                  <c:v>0.71476942043586611</c:v>
                </c:pt>
                <c:pt idx="103">
                  <c:v>0.718962958024428</c:v>
                </c:pt>
                <c:pt idx="104">
                  <c:v>0.72136764509137619</c:v>
                </c:pt>
                <c:pt idx="105">
                  <c:v>0.72357478729971281</c:v>
                </c:pt>
                <c:pt idx="106">
                  <c:v>0.72566636155606401</c:v>
                </c:pt>
                <c:pt idx="107">
                  <c:v>0.68563822662068263</c:v>
                </c:pt>
                <c:pt idx="108">
                  <c:v>0.68481673406220356</c:v>
                </c:pt>
                <c:pt idx="109">
                  <c:v>0.68666822945394368</c:v>
                </c:pt>
                <c:pt idx="110">
                  <c:v>0.68925588072331634</c:v>
                </c:pt>
                <c:pt idx="111">
                  <c:v>0.68862970895804454</c:v>
                </c:pt>
                <c:pt idx="112">
                  <c:v>0.68970097469824765</c:v>
                </c:pt>
                <c:pt idx="113">
                  <c:v>0.6901540832827977</c:v>
                </c:pt>
                <c:pt idx="114">
                  <c:v>0.69048530234450489</c:v>
                </c:pt>
                <c:pt idx="115">
                  <c:v>0.69337687043562646</c:v>
                </c:pt>
                <c:pt idx="116">
                  <c:v>0.69401484946071668</c:v>
                </c:pt>
                <c:pt idx="117">
                  <c:v>0.67526111168137959</c:v>
                </c:pt>
                <c:pt idx="118">
                  <c:v>0.67991976951499966</c:v>
                </c:pt>
                <c:pt idx="119">
                  <c:v>0.68226444202447634</c:v>
                </c:pt>
                <c:pt idx="120">
                  <c:v>0.68558857247075378</c:v>
                </c:pt>
                <c:pt idx="121">
                  <c:v>0.68316460732984285</c:v>
                </c:pt>
                <c:pt idx="122">
                  <c:v>0.68404204345888697</c:v>
                </c:pt>
                <c:pt idx="123">
                  <c:v>0.68427521107556766</c:v>
                </c:pt>
                <c:pt idx="124">
                  <c:v>0.68632674100568059</c:v>
                </c:pt>
                <c:pt idx="125">
                  <c:v>0.68931794289336745</c:v>
                </c:pt>
                <c:pt idx="126">
                  <c:v>0.69183977094986882</c:v>
                </c:pt>
                <c:pt idx="127">
                  <c:v>0.69154643983358499</c:v>
                </c:pt>
                <c:pt idx="128">
                  <c:v>0.69612120888794049</c:v>
                </c:pt>
                <c:pt idx="129">
                  <c:v>0.72011055331825458</c:v>
                </c:pt>
                <c:pt idx="130">
                  <c:v>0.71892347346657481</c:v>
                </c:pt>
                <c:pt idx="131">
                  <c:v>0.72446715754376212</c:v>
                </c:pt>
                <c:pt idx="132">
                  <c:v>0.72861738158446288</c:v>
                </c:pt>
                <c:pt idx="133">
                  <c:v>0.75971535496215425</c:v>
                </c:pt>
                <c:pt idx="134">
                  <c:v>0.76312956472583382</c:v>
                </c:pt>
                <c:pt idx="135">
                  <c:v>0.76108594785059902</c:v>
                </c:pt>
                <c:pt idx="136">
                  <c:v>0.76226775832862792</c:v>
                </c:pt>
                <c:pt idx="137">
                  <c:v>0.73059196050775732</c:v>
                </c:pt>
                <c:pt idx="138">
                  <c:v>0.73013884190347311</c:v>
                </c:pt>
                <c:pt idx="139">
                  <c:v>0.72917269630338688</c:v>
                </c:pt>
                <c:pt idx="140">
                  <c:v>0.72645251318299109</c:v>
                </c:pt>
                <c:pt idx="141">
                  <c:v>0.72578072019055617</c:v>
                </c:pt>
                <c:pt idx="142">
                  <c:v>0.72502897374167175</c:v>
                </c:pt>
                <c:pt idx="143">
                  <c:v>0.72233956212522665</c:v>
                </c:pt>
                <c:pt idx="144">
                  <c:v>0.72484169379294994</c:v>
                </c:pt>
                <c:pt idx="145">
                  <c:v>0.74570975391998218</c:v>
                </c:pt>
                <c:pt idx="146">
                  <c:v>0.74212769679300294</c:v>
                </c:pt>
                <c:pt idx="147">
                  <c:v>0.74185991451093591</c:v>
                </c:pt>
                <c:pt idx="148">
                  <c:v>0.74414908787077005</c:v>
                </c:pt>
                <c:pt idx="149">
                  <c:v>0.74202046767385021</c:v>
                </c:pt>
                <c:pt idx="150">
                  <c:v>0.74647796544360312</c:v>
                </c:pt>
                <c:pt idx="151">
                  <c:v>0.74689224963232226</c:v>
                </c:pt>
                <c:pt idx="152">
                  <c:v>0.74765627433529869</c:v>
                </c:pt>
                <c:pt idx="153">
                  <c:v>0.776735864814454</c:v>
                </c:pt>
                <c:pt idx="154">
                  <c:v>0.77722957872387977</c:v>
                </c:pt>
                <c:pt idx="155">
                  <c:v>0.77914044471827038</c:v>
                </c:pt>
                <c:pt idx="156">
                  <c:v>0.8412378963303524</c:v>
                </c:pt>
                <c:pt idx="157">
                  <c:v>0.84213501529481094</c:v>
                </c:pt>
                <c:pt idx="158">
                  <c:v>0.84286829391607221</c:v>
                </c:pt>
                <c:pt idx="159">
                  <c:v>0.84315248665355425</c:v>
                </c:pt>
                <c:pt idx="160">
                  <c:v>0.84230048279346548</c:v>
                </c:pt>
                <c:pt idx="161">
                  <c:v>0.84462387412744877</c:v>
                </c:pt>
                <c:pt idx="162">
                  <c:v>0.84362656733202135</c:v>
                </c:pt>
                <c:pt idx="163">
                  <c:v>0.8412507585974377</c:v>
                </c:pt>
                <c:pt idx="164">
                  <c:v>0.82883325366251437</c:v>
                </c:pt>
                <c:pt idx="165">
                  <c:v>0.83014045117864088</c:v>
                </c:pt>
                <c:pt idx="166">
                  <c:v>0.82699615622018963</c:v>
                </c:pt>
                <c:pt idx="167">
                  <c:v>0.82713051904280421</c:v>
                </c:pt>
                <c:pt idx="168">
                  <c:v>0.82504496554042694</c:v>
                </c:pt>
                <c:pt idx="169">
                  <c:v>0.83415916043507821</c:v>
                </c:pt>
                <c:pt idx="170">
                  <c:v>0.83439550631835446</c:v>
                </c:pt>
                <c:pt idx="171">
                  <c:v>0.82764192569276607</c:v>
                </c:pt>
                <c:pt idx="172">
                  <c:v>0.8635412826044323</c:v>
                </c:pt>
                <c:pt idx="173">
                  <c:v>0.86623514698443038</c:v>
                </c:pt>
                <c:pt idx="174">
                  <c:v>0.86677776215121516</c:v>
                </c:pt>
                <c:pt idx="175">
                  <c:v>0.86395086843065172</c:v>
                </c:pt>
                <c:pt idx="176">
                  <c:v>0.87268779250070494</c:v>
                </c:pt>
                <c:pt idx="177">
                  <c:v>0.87126311641522192</c:v>
                </c:pt>
                <c:pt idx="178">
                  <c:v>0.8719257485704629</c:v>
                </c:pt>
                <c:pt idx="179">
                  <c:v>0.80275508298755183</c:v>
                </c:pt>
                <c:pt idx="180">
                  <c:v>0.80088579560155249</c:v>
                </c:pt>
                <c:pt idx="181">
                  <c:v>0.80030601375458932</c:v>
                </c:pt>
                <c:pt idx="182">
                  <c:v>0.80761417240659572</c:v>
                </c:pt>
                <c:pt idx="183">
                  <c:v>0.80660402334792591</c:v>
                </c:pt>
                <c:pt idx="184">
                  <c:v>0.81839716574571031</c:v>
                </c:pt>
                <c:pt idx="185">
                  <c:v>0.82374107617125247</c:v>
                </c:pt>
                <c:pt idx="186">
                  <c:v>0.82179854799819818</c:v>
                </c:pt>
                <c:pt idx="187">
                  <c:v>0.81544627316944918</c:v>
                </c:pt>
                <c:pt idx="188">
                  <c:v>0.81656264644709475</c:v>
                </c:pt>
                <c:pt idx="189">
                  <c:v>0.80900148677552297</c:v>
                </c:pt>
                <c:pt idx="190">
                  <c:v>0.80589042768799046</c:v>
                </c:pt>
                <c:pt idx="191">
                  <c:v>0.80870616916979565</c:v>
                </c:pt>
                <c:pt idx="192">
                  <c:v>0.79940973761534095</c:v>
                </c:pt>
                <c:pt idx="193">
                  <c:v>0.79949216373666032</c:v>
                </c:pt>
                <c:pt idx="194">
                  <c:v>0.79978050919596555</c:v>
                </c:pt>
                <c:pt idx="195">
                  <c:v>0.83269932754489462</c:v>
                </c:pt>
                <c:pt idx="196">
                  <c:v>0.83054208589588552</c:v>
                </c:pt>
                <c:pt idx="197">
                  <c:v>0.83001357989763636</c:v>
                </c:pt>
                <c:pt idx="198">
                  <c:v>0.82945891484822787</c:v>
                </c:pt>
                <c:pt idx="199">
                  <c:v>0.82692506234093421</c:v>
                </c:pt>
                <c:pt idx="200">
                  <c:v>0.82784017912291541</c:v>
                </c:pt>
                <c:pt idx="201">
                  <c:v>0.82575750885660015</c:v>
                </c:pt>
                <c:pt idx="202">
                  <c:v>0.82679753245084187</c:v>
                </c:pt>
                <c:pt idx="203">
                  <c:v>0.82916322111666763</c:v>
                </c:pt>
                <c:pt idx="204">
                  <c:v>0.82854385287072096</c:v>
                </c:pt>
                <c:pt idx="205">
                  <c:v>0.8287359715566549</c:v>
                </c:pt>
                <c:pt idx="206">
                  <c:v>0.82963370473537612</c:v>
                </c:pt>
                <c:pt idx="207">
                  <c:v>0.83367183555715818</c:v>
                </c:pt>
                <c:pt idx="208">
                  <c:v>0.83163676542385068</c:v>
                </c:pt>
                <c:pt idx="209">
                  <c:v>0.83159402862355147</c:v>
                </c:pt>
                <c:pt idx="210">
                  <c:v>0.83214994986244306</c:v>
                </c:pt>
                <c:pt idx="211">
                  <c:v>0.83686218131044099</c:v>
                </c:pt>
                <c:pt idx="212">
                  <c:v>0.8397936635615868</c:v>
                </c:pt>
                <c:pt idx="213">
                  <c:v>0.8398372473207566</c:v>
                </c:pt>
                <c:pt idx="214">
                  <c:v>0.83956502102476238</c:v>
                </c:pt>
                <c:pt idx="215">
                  <c:v>0.86384398904279514</c:v>
                </c:pt>
                <c:pt idx="216">
                  <c:v>0.87091680141880956</c:v>
                </c:pt>
                <c:pt idx="217">
                  <c:v>0.87219067021887886</c:v>
                </c:pt>
                <c:pt idx="218">
                  <c:v>0.87173528951078161</c:v>
                </c:pt>
                <c:pt idx="219">
                  <c:v>0.8694655001822631</c:v>
                </c:pt>
                <c:pt idx="220">
                  <c:v>0.86804159193116526</c:v>
                </c:pt>
                <c:pt idx="221">
                  <c:v>0.86783855709756208</c:v>
                </c:pt>
                <c:pt idx="222">
                  <c:v>0.86691482125704189</c:v>
                </c:pt>
                <c:pt idx="223">
                  <c:v>0.86487158767158756</c:v>
                </c:pt>
                <c:pt idx="224">
                  <c:v>0.86037029784602692</c:v>
                </c:pt>
                <c:pt idx="225">
                  <c:v>0.86417773867135939</c:v>
                </c:pt>
                <c:pt idx="226">
                  <c:v>0.86666732416298975</c:v>
                </c:pt>
                <c:pt idx="227">
                  <c:v>0.8778008485673876</c:v>
                </c:pt>
                <c:pt idx="228">
                  <c:v>0.87009844236760114</c:v>
                </c:pt>
                <c:pt idx="229">
                  <c:v>0.87057305384555428</c:v>
                </c:pt>
                <c:pt idx="230">
                  <c:v>0.87067463431110192</c:v>
                </c:pt>
                <c:pt idx="231">
                  <c:v>0.87180717500455263</c:v>
                </c:pt>
                <c:pt idx="232">
                  <c:v>0.87210211835736207</c:v>
                </c:pt>
                <c:pt idx="233">
                  <c:v>0.90369939324197091</c:v>
                </c:pt>
                <c:pt idx="234">
                  <c:v>0.90940756921781229</c:v>
                </c:pt>
                <c:pt idx="235">
                  <c:v>0.91326198734411823</c:v>
                </c:pt>
                <c:pt idx="236">
                  <c:v>0.91350571027319227</c:v>
                </c:pt>
                <c:pt idx="237">
                  <c:v>0.82562486828240256</c:v>
                </c:pt>
                <c:pt idx="238">
                  <c:v>0.82421271762004977</c:v>
                </c:pt>
                <c:pt idx="239">
                  <c:v>0.82725934904709331</c:v>
                </c:pt>
                <c:pt idx="240">
                  <c:v>0.82360214591249081</c:v>
                </c:pt>
                <c:pt idx="241">
                  <c:v>0.82250146767534549</c:v>
                </c:pt>
                <c:pt idx="242">
                  <c:v>0.82038701768584421</c:v>
                </c:pt>
                <c:pt idx="243">
                  <c:v>0.81987960606132704</c:v>
                </c:pt>
                <c:pt idx="244">
                  <c:v>0.81768158956109138</c:v>
                </c:pt>
                <c:pt idx="245">
                  <c:v>0.81410839730719264</c:v>
                </c:pt>
                <c:pt idx="246">
                  <c:v>0.82272412573395914</c:v>
                </c:pt>
                <c:pt idx="247">
                  <c:v>0.82466877821637086</c:v>
                </c:pt>
                <c:pt idx="248">
                  <c:v>0.82566409503975768</c:v>
                </c:pt>
                <c:pt idx="249">
                  <c:v>0.82666181732022281</c:v>
                </c:pt>
                <c:pt idx="250">
                  <c:v>0.81778735672596881</c:v>
                </c:pt>
                <c:pt idx="251">
                  <c:v>0.81713614539663204</c:v>
                </c:pt>
                <c:pt idx="252">
                  <c:v>0.8184588064183167</c:v>
                </c:pt>
                <c:pt idx="253">
                  <c:v>0.81623764738910731</c:v>
                </c:pt>
                <c:pt idx="254">
                  <c:v>0.81707873536299769</c:v>
                </c:pt>
                <c:pt idx="255">
                  <c:v>0.85233489816376928</c:v>
                </c:pt>
                <c:pt idx="256">
                  <c:v>0.84956680073126156</c:v>
                </c:pt>
                <c:pt idx="257">
                  <c:v>0.84818159252409242</c:v>
                </c:pt>
                <c:pt idx="258">
                  <c:v>0.87957809226871919</c:v>
                </c:pt>
                <c:pt idx="259">
                  <c:v>0.87750477509659541</c:v>
                </c:pt>
                <c:pt idx="260">
                  <c:v>0.90431159138425632</c:v>
                </c:pt>
                <c:pt idx="261">
                  <c:v>0.90159370303941044</c:v>
                </c:pt>
                <c:pt idx="262">
                  <c:v>0.90058960391245391</c:v>
                </c:pt>
                <c:pt idx="263">
                  <c:v>0.90096042337781868</c:v>
                </c:pt>
                <c:pt idx="264">
                  <c:v>0.89874007586556803</c:v>
                </c:pt>
                <c:pt idx="265">
                  <c:v>0.89633621686746989</c:v>
                </c:pt>
                <c:pt idx="266">
                  <c:v>0.89390362634453879</c:v>
                </c:pt>
                <c:pt idx="267">
                  <c:v>0.88252091796735799</c:v>
                </c:pt>
                <c:pt idx="268">
                  <c:v>0.85887249144548228</c:v>
                </c:pt>
                <c:pt idx="269">
                  <c:v>0.87612658463399307</c:v>
                </c:pt>
                <c:pt idx="270">
                  <c:v>0.87255445131697817</c:v>
                </c:pt>
                <c:pt idx="271">
                  <c:v>0.87251402626885033</c:v>
                </c:pt>
                <c:pt idx="272">
                  <c:v>0.87021662776994702</c:v>
                </c:pt>
                <c:pt idx="273">
                  <c:v>0.86931286387579709</c:v>
                </c:pt>
                <c:pt idx="274">
                  <c:v>0.87296332041853231</c:v>
                </c:pt>
                <c:pt idx="275">
                  <c:v>0.8979928614611915</c:v>
                </c:pt>
                <c:pt idx="276">
                  <c:v>0.89334952107722909</c:v>
                </c:pt>
                <c:pt idx="277">
                  <c:v>0.89347931377769552</c:v>
                </c:pt>
                <c:pt idx="278">
                  <c:v>0.89184812349787401</c:v>
                </c:pt>
                <c:pt idx="279">
                  <c:v>0.89323115380164342</c:v>
                </c:pt>
                <c:pt idx="280">
                  <c:v>0.89170387485847635</c:v>
                </c:pt>
                <c:pt idx="281">
                  <c:v>0.88843989133938028</c:v>
                </c:pt>
                <c:pt idx="282">
                  <c:v>0.88713282147947226</c:v>
                </c:pt>
                <c:pt idx="283">
                  <c:v>0.88835808664426141</c:v>
                </c:pt>
                <c:pt idx="284">
                  <c:v>0.8909010572971976</c:v>
                </c:pt>
                <c:pt idx="285">
                  <c:v>0.88666403216542222</c:v>
                </c:pt>
                <c:pt idx="286">
                  <c:v>0.88977133239573014</c:v>
                </c:pt>
                <c:pt idx="287">
                  <c:v>0.89053905943676925</c:v>
                </c:pt>
                <c:pt idx="288">
                  <c:v>0.89039530486117524</c:v>
                </c:pt>
                <c:pt idx="289">
                  <c:v>0.89158781693067946</c:v>
                </c:pt>
                <c:pt idx="290">
                  <c:v>0.88622617517444002</c:v>
                </c:pt>
                <c:pt idx="291">
                  <c:v>0.89286610859309967</c:v>
                </c:pt>
                <c:pt idx="292">
                  <c:v>0.89078560387587968</c:v>
                </c:pt>
                <c:pt idx="293">
                  <c:v>0.89158781693067946</c:v>
                </c:pt>
                <c:pt idx="294">
                  <c:v>0.88930838150954694</c:v>
                </c:pt>
                <c:pt idx="295">
                  <c:v>0.90711105483677879</c:v>
                </c:pt>
                <c:pt idx="296">
                  <c:v>0.90673531848306321</c:v>
                </c:pt>
                <c:pt idx="297">
                  <c:v>0.90802300228178945</c:v>
                </c:pt>
                <c:pt idx="298">
                  <c:v>0.73211700169217331</c:v>
                </c:pt>
                <c:pt idx="299">
                  <c:v>0.72724679021993976</c:v>
                </c:pt>
                <c:pt idx="300">
                  <c:v>0.79884919775166074</c:v>
                </c:pt>
                <c:pt idx="301">
                  <c:v>0.79891451523885448</c:v>
                </c:pt>
                <c:pt idx="302">
                  <c:v>0.79881654301306027</c:v>
                </c:pt>
                <c:pt idx="303">
                  <c:v>0.79950285363608475</c:v>
                </c:pt>
                <c:pt idx="304">
                  <c:v>0.80300166420118346</c:v>
                </c:pt>
                <c:pt idx="305">
                  <c:v>0.80324921388494985</c:v>
                </c:pt>
                <c:pt idx="306">
                  <c:v>0.81499076236550172</c:v>
                </c:pt>
                <c:pt idx="307">
                  <c:v>0.8037312758828794</c:v>
                </c:pt>
                <c:pt idx="308">
                  <c:v>0.80324651636787148</c:v>
                </c:pt>
                <c:pt idx="309">
                  <c:v>0.80334676345785838</c:v>
                </c:pt>
                <c:pt idx="310">
                  <c:v>0.80353061479246857</c:v>
                </c:pt>
                <c:pt idx="311">
                  <c:v>0.80732663726248455</c:v>
                </c:pt>
                <c:pt idx="312">
                  <c:v>0.80786702784111108</c:v>
                </c:pt>
                <c:pt idx="313">
                  <c:v>0.80650056381556967</c:v>
                </c:pt>
                <c:pt idx="314">
                  <c:v>0.80562576136837716</c:v>
                </c:pt>
                <c:pt idx="315">
                  <c:v>0.80665216483218116</c:v>
                </c:pt>
                <c:pt idx="316">
                  <c:v>0.80719165255919911</c:v>
                </c:pt>
                <c:pt idx="317">
                  <c:v>0.80959680868908834</c:v>
                </c:pt>
                <c:pt idx="318">
                  <c:v>0.81131884513775321</c:v>
                </c:pt>
                <c:pt idx="319">
                  <c:v>0.81150054550795192</c:v>
                </c:pt>
                <c:pt idx="320">
                  <c:v>0.80992019683802741</c:v>
                </c:pt>
                <c:pt idx="321">
                  <c:v>0.80860167684201711</c:v>
                </c:pt>
                <c:pt idx="322">
                  <c:v>0.8090922613443795</c:v>
                </c:pt>
                <c:pt idx="323">
                  <c:v>0.80518417272178378</c:v>
                </c:pt>
                <c:pt idx="324">
                  <c:v>0.80555314628507146</c:v>
                </c:pt>
                <c:pt idx="325">
                  <c:v>0.80476529465623436</c:v>
                </c:pt>
                <c:pt idx="326">
                  <c:v>0.80548603503217875</c:v>
                </c:pt>
                <c:pt idx="327">
                  <c:v>0.80730197265421144</c:v>
                </c:pt>
                <c:pt idx="328">
                  <c:v>0.80921076749246723</c:v>
                </c:pt>
                <c:pt idx="329">
                  <c:v>0.81170744044495735</c:v>
                </c:pt>
                <c:pt idx="330">
                  <c:v>0.80907452634229238</c:v>
                </c:pt>
                <c:pt idx="331">
                  <c:v>0.8081758184180744</c:v>
                </c:pt>
                <c:pt idx="332">
                  <c:v>0.80865035859581424</c:v>
                </c:pt>
                <c:pt idx="333">
                  <c:v>0.80972011423051893</c:v>
                </c:pt>
                <c:pt idx="334">
                  <c:v>0.81113380311316785</c:v>
                </c:pt>
                <c:pt idx="335">
                  <c:v>0.81123618883325621</c:v>
                </c:pt>
                <c:pt idx="336">
                  <c:v>0.80790490257699565</c:v>
                </c:pt>
                <c:pt idx="337">
                  <c:v>0.80886429935570525</c:v>
                </c:pt>
                <c:pt idx="338">
                  <c:v>0.79822663822384232</c:v>
                </c:pt>
                <c:pt idx="339">
                  <c:v>0.78783340218109732</c:v>
                </c:pt>
                <c:pt idx="340">
                  <c:v>0.78855002894236337</c:v>
                </c:pt>
                <c:pt idx="341">
                  <c:v>0.79113415190608549</c:v>
                </c:pt>
                <c:pt idx="342">
                  <c:v>0.78993811999088792</c:v>
                </c:pt>
                <c:pt idx="343">
                  <c:v>0.78988904535100446</c:v>
                </c:pt>
                <c:pt idx="344">
                  <c:v>0.79363617826973498</c:v>
                </c:pt>
                <c:pt idx="345">
                  <c:v>0.79439649283572156</c:v>
                </c:pt>
                <c:pt idx="346">
                  <c:v>0.79467359056627374</c:v>
                </c:pt>
                <c:pt idx="347">
                  <c:v>0.8011498214660786</c:v>
                </c:pt>
                <c:pt idx="348">
                  <c:v>0.80094794422745796</c:v>
                </c:pt>
                <c:pt idx="349">
                  <c:v>0.80034292248940375</c:v>
                </c:pt>
                <c:pt idx="350">
                  <c:v>0.79808220869164948</c:v>
                </c:pt>
                <c:pt idx="351">
                  <c:v>0.7904663721261358</c:v>
                </c:pt>
                <c:pt idx="352">
                  <c:v>0.7940243353525156</c:v>
                </c:pt>
                <c:pt idx="353">
                  <c:v>0.79275709785804283</c:v>
                </c:pt>
                <c:pt idx="354">
                  <c:v>0.79074784776188178</c:v>
                </c:pt>
                <c:pt idx="355">
                  <c:v>0.78630091020807724</c:v>
                </c:pt>
                <c:pt idx="356">
                  <c:v>0.7885016396181882</c:v>
                </c:pt>
                <c:pt idx="357">
                  <c:v>0.72238452706710798</c:v>
                </c:pt>
                <c:pt idx="358">
                  <c:v>0.73353602938318629</c:v>
                </c:pt>
                <c:pt idx="359">
                  <c:v>0.73366434721763296</c:v>
                </c:pt>
                <c:pt idx="360">
                  <c:v>0.73323679558654986</c:v>
                </c:pt>
                <c:pt idx="361">
                  <c:v>0.73442090824188644</c:v>
                </c:pt>
                <c:pt idx="362">
                  <c:v>0.73474530617014655</c:v>
                </c:pt>
                <c:pt idx="363">
                  <c:v>0.73371020630172112</c:v>
                </c:pt>
                <c:pt idx="364">
                  <c:v>0.72299168837138039</c:v>
                </c:pt>
                <c:pt idx="365">
                  <c:v>0.72070050780802564</c:v>
                </c:pt>
                <c:pt idx="366">
                  <c:v>0.71732815736957145</c:v>
                </c:pt>
                <c:pt idx="367">
                  <c:v>0.71731452409913332</c:v>
                </c:pt>
                <c:pt idx="368">
                  <c:v>0.71618476631435135</c:v>
                </c:pt>
                <c:pt idx="369">
                  <c:v>0.71618476631435135</c:v>
                </c:pt>
                <c:pt idx="370">
                  <c:v>0.72021641477749787</c:v>
                </c:pt>
                <c:pt idx="371">
                  <c:v>0.71779199710922192</c:v>
                </c:pt>
                <c:pt idx="372">
                  <c:v>0.71651107736117703</c:v>
                </c:pt>
                <c:pt idx="373">
                  <c:v>0.67830230842005679</c:v>
                </c:pt>
                <c:pt idx="374">
                  <c:v>0.67902180171989246</c:v>
                </c:pt>
                <c:pt idx="375">
                  <c:v>0.68134483217394615</c:v>
                </c:pt>
                <c:pt idx="376">
                  <c:v>0.67908611642577055</c:v>
                </c:pt>
                <c:pt idx="377">
                  <c:v>0.67769962379719084</c:v>
                </c:pt>
                <c:pt idx="378">
                  <c:v>0.67658683753585991</c:v>
                </c:pt>
                <c:pt idx="379">
                  <c:v>0.67745628921309253</c:v>
                </c:pt>
                <c:pt idx="380">
                  <c:v>0.67630602195977818</c:v>
                </c:pt>
                <c:pt idx="381">
                  <c:v>0.6774780429684546</c:v>
                </c:pt>
                <c:pt idx="382">
                  <c:v>0.67738303264117405</c:v>
                </c:pt>
                <c:pt idx="383">
                  <c:v>0.65562407228138098</c:v>
                </c:pt>
                <c:pt idx="384">
                  <c:v>0.65747107642524028</c:v>
                </c:pt>
                <c:pt idx="385">
                  <c:v>0.65581079592921698</c:v>
                </c:pt>
                <c:pt idx="386">
                  <c:v>0.65663364510855093</c:v>
                </c:pt>
                <c:pt idx="387">
                  <c:v>0.65584815342257663</c:v>
                </c:pt>
                <c:pt idx="388">
                  <c:v>0.6348842548342033</c:v>
                </c:pt>
                <c:pt idx="389">
                  <c:v>0.63586603460972013</c:v>
                </c:pt>
                <c:pt idx="390">
                  <c:v>0.63460430293231418</c:v>
                </c:pt>
                <c:pt idx="391">
                  <c:v>0.63564369973683721</c:v>
                </c:pt>
                <c:pt idx="392">
                  <c:v>0.63593627793938945</c:v>
                </c:pt>
                <c:pt idx="393">
                  <c:v>0.63654570417603473</c:v>
                </c:pt>
                <c:pt idx="394">
                  <c:v>0.63766210054091965</c:v>
                </c:pt>
                <c:pt idx="395">
                  <c:v>0.63853443144214583</c:v>
                </c:pt>
                <c:pt idx="396">
                  <c:v>0.61236318574213311</c:v>
                </c:pt>
                <c:pt idx="397">
                  <c:v>0.61068526095569586</c:v>
                </c:pt>
                <c:pt idx="398">
                  <c:v>0.61144372149927706</c:v>
                </c:pt>
                <c:pt idx="399">
                  <c:v>0.61246551916221037</c:v>
                </c:pt>
                <c:pt idx="400">
                  <c:v>0.61449649763404002</c:v>
                </c:pt>
                <c:pt idx="401">
                  <c:v>0.61413660825682947</c:v>
                </c:pt>
                <c:pt idx="402">
                  <c:v>0.61388511438303894</c:v>
                </c:pt>
                <c:pt idx="403">
                  <c:v>0.61224404551952039</c:v>
                </c:pt>
                <c:pt idx="404">
                  <c:v>0.60547054252090893</c:v>
                </c:pt>
                <c:pt idx="405">
                  <c:v>0.60429647823597854</c:v>
                </c:pt>
                <c:pt idx="406">
                  <c:v>0.60392301156304262</c:v>
                </c:pt>
                <c:pt idx="407">
                  <c:v>0.60038533154599039</c:v>
                </c:pt>
                <c:pt idx="408">
                  <c:v>0.60243999557774863</c:v>
                </c:pt>
                <c:pt idx="409">
                  <c:v>0.60142046980483044</c:v>
                </c:pt>
                <c:pt idx="410">
                  <c:v>0.60113296806339511</c:v>
                </c:pt>
                <c:pt idx="411">
                  <c:v>0.60409853663944413</c:v>
                </c:pt>
                <c:pt idx="412">
                  <c:v>0.60345184569952004</c:v>
                </c:pt>
                <c:pt idx="413">
                  <c:v>0.60122140085691689</c:v>
                </c:pt>
                <c:pt idx="414">
                  <c:v>0.60175254449413795</c:v>
                </c:pt>
                <c:pt idx="415">
                  <c:v>0.60071326731217956</c:v>
                </c:pt>
                <c:pt idx="416">
                  <c:v>0.56272215991616259</c:v>
                </c:pt>
                <c:pt idx="417">
                  <c:v>0.56058868456720023</c:v>
                </c:pt>
                <c:pt idx="418">
                  <c:v>0.56002453662196039</c:v>
                </c:pt>
                <c:pt idx="419">
                  <c:v>0.55986063399732944</c:v>
                </c:pt>
                <c:pt idx="420">
                  <c:v>0.55796228238082224</c:v>
                </c:pt>
                <c:pt idx="421">
                  <c:v>0.55878739913097453</c:v>
                </c:pt>
                <c:pt idx="422">
                  <c:v>0.55842037949279322</c:v>
                </c:pt>
                <c:pt idx="423">
                  <c:v>0.55878739913097453</c:v>
                </c:pt>
                <c:pt idx="424">
                  <c:v>0.55916511683139369</c:v>
                </c:pt>
                <c:pt idx="425">
                  <c:v>0.55825741436544707</c:v>
                </c:pt>
                <c:pt idx="426">
                  <c:v>0.55796227412796529</c:v>
                </c:pt>
                <c:pt idx="427">
                  <c:v>0.55740327516485122</c:v>
                </c:pt>
                <c:pt idx="428">
                  <c:v>0.55568657991348913</c:v>
                </c:pt>
                <c:pt idx="429">
                  <c:v>0.54217315553294698</c:v>
                </c:pt>
                <c:pt idx="430">
                  <c:v>0.59543959376683497</c:v>
                </c:pt>
                <c:pt idx="431">
                  <c:v>0.60508590835360909</c:v>
                </c:pt>
                <c:pt idx="432">
                  <c:v>0.60589671904819919</c:v>
                </c:pt>
                <c:pt idx="433">
                  <c:v>0.60979662436911253</c:v>
                </c:pt>
                <c:pt idx="434">
                  <c:v>0.60975924563769357</c:v>
                </c:pt>
                <c:pt idx="435">
                  <c:v>0.60860277352911185</c:v>
                </c:pt>
                <c:pt idx="436">
                  <c:v>0.60733941836090932</c:v>
                </c:pt>
                <c:pt idx="437">
                  <c:v>0.60538049740344047</c:v>
                </c:pt>
                <c:pt idx="438">
                  <c:v>0.55167998779122995</c:v>
                </c:pt>
                <c:pt idx="439">
                  <c:v>0.54959990675234638</c:v>
                </c:pt>
                <c:pt idx="440">
                  <c:v>0.54803349369340237</c:v>
                </c:pt>
                <c:pt idx="441">
                  <c:v>0.54926587791981529</c:v>
                </c:pt>
                <c:pt idx="442">
                  <c:v>0.54757968614303321</c:v>
                </c:pt>
                <c:pt idx="443">
                  <c:v>0.54539866427953576</c:v>
                </c:pt>
                <c:pt idx="444">
                  <c:v>0.54645395545701902</c:v>
                </c:pt>
                <c:pt idx="445">
                  <c:v>0.54355078187650363</c:v>
                </c:pt>
                <c:pt idx="446">
                  <c:v>0.54291948015539271</c:v>
                </c:pt>
                <c:pt idx="447">
                  <c:v>0.54260240650276281</c:v>
                </c:pt>
                <c:pt idx="448">
                  <c:v>0.54556243331924226</c:v>
                </c:pt>
                <c:pt idx="449">
                  <c:v>0.54598007614980149</c:v>
                </c:pt>
                <c:pt idx="450">
                  <c:v>0.52420960284758089</c:v>
                </c:pt>
                <c:pt idx="451">
                  <c:v>0.51558433064825471</c:v>
                </c:pt>
                <c:pt idx="452">
                  <c:v>0.51269342411412444</c:v>
                </c:pt>
                <c:pt idx="453">
                  <c:v>0.51369271191622723</c:v>
                </c:pt>
                <c:pt idx="454">
                  <c:v>0.51263476353928306</c:v>
                </c:pt>
                <c:pt idx="455">
                  <c:v>0.50796581761838178</c:v>
                </c:pt>
                <c:pt idx="456">
                  <c:v>0.50555848723060148</c:v>
                </c:pt>
                <c:pt idx="457">
                  <c:v>0.50553947269444865</c:v>
                </c:pt>
                <c:pt idx="458">
                  <c:v>0.50473267494038787</c:v>
                </c:pt>
                <c:pt idx="459">
                  <c:v>0.45215011938109828</c:v>
                </c:pt>
                <c:pt idx="460">
                  <c:v>0.45032986930307456</c:v>
                </c:pt>
                <c:pt idx="461">
                  <c:v>0.45057453584877377</c:v>
                </c:pt>
                <c:pt idx="462">
                  <c:v>0.45359128286371697</c:v>
                </c:pt>
                <c:pt idx="463">
                  <c:v>0.45139483858858859</c:v>
                </c:pt>
                <c:pt idx="464">
                  <c:v>0.45138636662224807</c:v>
                </c:pt>
                <c:pt idx="465">
                  <c:v>0.451149280609278</c:v>
                </c:pt>
                <c:pt idx="466">
                  <c:v>0.44953863551401868</c:v>
                </c:pt>
                <c:pt idx="467">
                  <c:v>0.44939672358012456</c:v>
                </c:pt>
                <c:pt idx="468">
                  <c:v>0.45002792239409717</c:v>
                </c:pt>
                <c:pt idx="469">
                  <c:v>0.44958169164281309</c:v>
                </c:pt>
                <c:pt idx="470">
                  <c:v>0.4485495016239221</c:v>
                </c:pt>
                <c:pt idx="471">
                  <c:v>0.45028089866586718</c:v>
                </c:pt>
                <c:pt idx="472">
                  <c:v>0.45036528730462166</c:v>
                </c:pt>
                <c:pt idx="473">
                  <c:v>0.45367273310804435</c:v>
                </c:pt>
                <c:pt idx="474">
                  <c:v>0.45359392932648751</c:v>
                </c:pt>
                <c:pt idx="475">
                  <c:v>0.45467534531693471</c:v>
                </c:pt>
                <c:pt idx="476">
                  <c:v>0.45373096676737162</c:v>
                </c:pt>
                <c:pt idx="477">
                  <c:v>0.44931175803402651</c:v>
                </c:pt>
                <c:pt idx="478">
                  <c:v>0.45257991545755744</c:v>
                </c:pt>
                <c:pt idx="479">
                  <c:v>0.45300257294783591</c:v>
                </c:pt>
                <c:pt idx="480">
                  <c:v>0.45312347726622826</c:v>
                </c:pt>
                <c:pt idx="481">
                  <c:v>0.45099981025388036</c:v>
                </c:pt>
                <c:pt idx="482">
                  <c:v>0.45124811573291823</c:v>
                </c:pt>
                <c:pt idx="483">
                  <c:v>0.4524248515303792</c:v>
                </c:pt>
                <c:pt idx="484">
                  <c:v>0.45883737915802936</c:v>
                </c:pt>
                <c:pt idx="485">
                  <c:v>0.45779083792403596</c:v>
                </c:pt>
                <c:pt idx="486">
                  <c:v>0.45920212889716144</c:v>
                </c:pt>
                <c:pt idx="487">
                  <c:v>0.45905971856101724</c:v>
                </c:pt>
                <c:pt idx="488">
                  <c:v>0.45801202020788578</c:v>
                </c:pt>
                <c:pt idx="489">
                  <c:v>0.45824263609427351</c:v>
                </c:pt>
                <c:pt idx="490">
                  <c:v>0.44926732520747892</c:v>
                </c:pt>
                <c:pt idx="491">
                  <c:v>0.45037737670109068</c:v>
                </c:pt>
                <c:pt idx="492">
                  <c:v>0.44900633398790957</c:v>
                </c:pt>
                <c:pt idx="493">
                  <c:v>0.4494822787981575</c:v>
                </c:pt>
                <c:pt idx="494">
                  <c:v>0.45198230620155039</c:v>
                </c:pt>
                <c:pt idx="495">
                  <c:v>0.45145735578784363</c:v>
                </c:pt>
                <c:pt idx="496">
                  <c:v>0.45487375175534406</c:v>
                </c:pt>
                <c:pt idx="497">
                  <c:v>0.45448372827188399</c:v>
                </c:pt>
                <c:pt idx="498">
                  <c:v>0.45427126996493955</c:v>
                </c:pt>
                <c:pt idx="499">
                  <c:v>0.45187721847632328</c:v>
                </c:pt>
                <c:pt idx="500">
                  <c:v>0.40027639775585222</c:v>
                </c:pt>
                <c:pt idx="501">
                  <c:v>0.40406770823161803</c:v>
                </c:pt>
                <c:pt idx="502">
                  <c:v>0.40543750979777399</c:v>
                </c:pt>
                <c:pt idx="503">
                  <c:v>0.4041703195811846</c:v>
                </c:pt>
                <c:pt idx="504">
                  <c:v>0.40352394976011235</c:v>
                </c:pt>
                <c:pt idx="505">
                  <c:v>0.40504858949511563</c:v>
                </c:pt>
                <c:pt idx="506">
                  <c:v>0.4048331081742535</c:v>
                </c:pt>
                <c:pt idx="507">
                  <c:v>0.40678633437666095</c:v>
                </c:pt>
                <c:pt idx="508">
                  <c:v>0.40737972237558168</c:v>
                </c:pt>
                <c:pt idx="509">
                  <c:v>0.40484333195421318</c:v>
                </c:pt>
                <c:pt idx="510">
                  <c:v>0.40443695874665403</c:v>
                </c:pt>
                <c:pt idx="511">
                  <c:v>0.40438920376274251</c:v>
                </c:pt>
                <c:pt idx="512">
                  <c:v>0.40733111978908554</c:v>
                </c:pt>
                <c:pt idx="513">
                  <c:v>0.40700839820151719</c:v>
                </c:pt>
                <c:pt idx="514">
                  <c:v>0.40762200710162461</c:v>
                </c:pt>
                <c:pt idx="515">
                  <c:v>0.40738764869151467</c:v>
                </c:pt>
                <c:pt idx="516">
                  <c:v>0.40685528452065101</c:v>
                </c:pt>
                <c:pt idx="517">
                  <c:v>0.40848092634926941</c:v>
                </c:pt>
                <c:pt idx="518">
                  <c:v>0.40701646000871528</c:v>
                </c:pt>
                <c:pt idx="519">
                  <c:v>0.40691973939561965</c:v>
                </c:pt>
                <c:pt idx="520">
                  <c:v>0.40758966577407518</c:v>
                </c:pt>
                <c:pt idx="521">
                  <c:v>0.40533045999684392</c:v>
                </c:pt>
                <c:pt idx="522">
                  <c:v>0.40419829654982492</c:v>
                </c:pt>
                <c:pt idx="523">
                  <c:v>0.405866854964546</c:v>
                </c:pt>
                <c:pt idx="524">
                  <c:v>0.4119778860419423</c:v>
                </c:pt>
                <c:pt idx="525">
                  <c:v>0.41245261805332478</c:v>
                </c:pt>
                <c:pt idx="526">
                  <c:v>0.41209684860885443</c:v>
                </c:pt>
                <c:pt idx="527">
                  <c:v>0.41150251387136189</c:v>
                </c:pt>
                <c:pt idx="528">
                  <c:v>0.406065933181809</c:v>
                </c:pt>
                <c:pt idx="529">
                  <c:v>0.40477954887218043</c:v>
                </c:pt>
                <c:pt idx="530">
                  <c:v>0.40216855501476106</c:v>
                </c:pt>
                <c:pt idx="531">
                  <c:v>0.40306099438235943</c:v>
                </c:pt>
                <c:pt idx="532">
                  <c:v>0.36187901086848134</c:v>
                </c:pt>
                <c:pt idx="533">
                  <c:v>0.36268908520376547</c:v>
                </c:pt>
                <c:pt idx="534">
                  <c:v>0.36237764597811323</c:v>
                </c:pt>
                <c:pt idx="535">
                  <c:v>0.36237764597811323</c:v>
                </c:pt>
                <c:pt idx="536">
                  <c:v>0.36084996420617244</c:v>
                </c:pt>
                <c:pt idx="537">
                  <c:v>0.36074236129057907</c:v>
                </c:pt>
                <c:pt idx="538">
                  <c:v>0.35846202319103965</c:v>
                </c:pt>
                <c:pt idx="539">
                  <c:v>0.35911466228651717</c:v>
                </c:pt>
                <c:pt idx="540">
                  <c:v>0.35905071230708346</c:v>
                </c:pt>
                <c:pt idx="541">
                  <c:v>0.35902940070830774</c:v>
                </c:pt>
                <c:pt idx="542">
                  <c:v>0.35897258214476463</c:v>
                </c:pt>
                <c:pt idx="543">
                  <c:v>0.3590720264360765</c:v>
                </c:pt>
                <c:pt idx="544">
                  <c:v>0.35877385871606793</c:v>
                </c:pt>
                <c:pt idx="545">
                  <c:v>0.35774121241991125</c:v>
                </c:pt>
                <c:pt idx="546">
                  <c:v>0.35940627847098433</c:v>
                </c:pt>
                <c:pt idx="547">
                  <c:v>0.36202340149625933</c:v>
                </c:pt>
                <c:pt idx="548">
                  <c:v>0.36246450543304565</c:v>
                </c:pt>
                <c:pt idx="549">
                  <c:v>0.36257313832444205</c:v>
                </c:pt>
                <c:pt idx="550">
                  <c:v>0.36033704137780337</c:v>
                </c:pt>
                <c:pt idx="551">
                  <c:v>0.36207039920159678</c:v>
                </c:pt>
                <c:pt idx="552">
                  <c:v>0.35900745123822048</c:v>
                </c:pt>
                <c:pt idx="553">
                  <c:v>0.35797332035440421</c:v>
                </c:pt>
                <c:pt idx="554">
                  <c:v>0.35808002305108994</c:v>
                </c:pt>
                <c:pt idx="555">
                  <c:v>0.36431323035865915</c:v>
                </c:pt>
                <c:pt idx="556">
                  <c:v>0.36409975551110302</c:v>
                </c:pt>
                <c:pt idx="557">
                  <c:v>0.35884301816154213</c:v>
                </c:pt>
                <c:pt idx="558">
                  <c:v>0.3617171046028464</c:v>
                </c:pt>
                <c:pt idx="559">
                  <c:v>0.35652139762182694</c:v>
                </c:pt>
                <c:pt idx="560">
                  <c:v>0.35744075932795111</c:v>
                </c:pt>
                <c:pt idx="561">
                  <c:v>0.36180425660074289</c:v>
                </c:pt>
                <c:pt idx="562">
                  <c:v>0.31808224768797744</c:v>
                </c:pt>
                <c:pt idx="563">
                  <c:v>0.31667522667680792</c:v>
                </c:pt>
                <c:pt idx="564">
                  <c:v>0.31739946235480571</c:v>
                </c:pt>
                <c:pt idx="565">
                  <c:v>0.31784581232296039</c:v>
                </c:pt>
                <c:pt idx="566">
                  <c:v>0.31333542238151496</c:v>
                </c:pt>
                <c:pt idx="567">
                  <c:v>0.31310346138455386</c:v>
                </c:pt>
                <c:pt idx="568">
                  <c:v>0.31357401062017831</c:v>
                </c:pt>
                <c:pt idx="569">
                  <c:v>0.31356144428637267</c:v>
                </c:pt>
                <c:pt idx="570">
                  <c:v>0.3144498452758912</c:v>
                </c:pt>
                <c:pt idx="571">
                  <c:v>0.31029725174492384</c:v>
                </c:pt>
                <c:pt idx="572">
                  <c:v>0.3072928244881733</c:v>
                </c:pt>
                <c:pt idx="573">
                  <c:v>0.30590043332871641</c:v>
                </c:pt>
                <c:pt idx="574">
                  <c:v>0.3061003049142676</c:v>
                </c:pt>
                <c:pt idx="575">
                  <c:v>0.30737339909315092</c:v>
                </c:pt>
                <c:pt idx="576">
                  <c:v>0.30837916999201914</c:v>
                </c:pt>
                <c:pt idx="577">
                  <c:v>0.30839147611636536</c:v>
                </c:pt>
                <c:pt idx="578">
                  <c:v>0.31031710402152307</c:v>
                </c:pt>
                <c:pt idx="579">
                  <c:v>0.31006186807896002</c:v>
                </c:pt>
                <c:pt idx="580">
                  <c:v>0.31112291155038446</c:v>
                </c:pt>
                <c:pt idx="581">
                  <c:v>0.31120434913923284</c:v>
                </c:pt>
                <c:pt idx="582">
                  <c:v>0.31122314848375016</c:v>
                </c:pt>
                <c:pt idx="583">
                  <c:v>0.3111980831957476</c:v>
                </c:pt>
                <c:pt idx="584">
                  <c:v>0.31099144852009097</c:v>
                </c:pt>
                <c:pt idx="585">
                  <c:v>0.3108225877810401</c:v>
                </c:pt>
                <c:pt idx="586">
                  <c:v>0.31079133739518611</c:v>
                </c:pt>
                <c:pt idx="587">
                  <c:v>0.31244368076332174</c:v>
                </c:pt>
                <c:pt idx="588">
                  <c:v>0.31014897459565755</c:v>
                </c:pt>
                <c:pt idx="589">
                  <c:v>0.31051036644165858</c:v>
                </c:pt>
                <c:pt idx="590">
                  <c:v>0.31102273916368173</c:v>
                </c:pt>
                <c:pt idx="591">
                  <c:v>0.31093514122475258</c:v>
                </c:pt>
                <c:pt idx="592">
                  <c:v>0.30976857924596624</c:v>
                </c:pt>
                <c:pt idx="593">
                  <c:v>0.3083418175264338</c:v>
                </c:pt>
                <c:pt idx="594">
                  <c:v>0.3100492740782505</c:v>
                </c:pt>
                <c:pt idx="595">
                  <c:v>0.3098995068934286</c:v>
                </c:pt>
                <c:pt idx="596">
                  <c:v>0.30988703282548757</c:v>
                </c:pt>
                <c:pt idx="597">
                  <c:v>0.30954438904748505</c:v>
                </c:pt>
                <c:pt idx="598">
                  <c:v>0.30985585204861948</c:v>
                </c:pt>
                <c:pt idx="599">
                  <c:v>0.3114150080906149</c:v>
                </c:pt>
                <c:pt idx="600">
                  <c:v>0.31195133218518895</c:v>
                </c:pt>
                <c:pt idx="601">
                  <c:v>0.3120461694365626</c:v>
                </c:pt>
                <c:pt idx="602">
                  <c:v>0.31167347517156213</c:v>
                </c:pt>
                <c:pt idx="603">
                  <c:v>0.31245779807204466</c:v>
                </c:pt>
                <c:pt idx="604">
                  <c:v>0.31208412048485829</c:v>
                </c:pt>
                <c:pt idx="605">
                  <c:v>0.31044799774166226</c:v>
                </c:pt>
                <c:pt idx="606">
                  <c:v>0.31072367305751764</c:v>
                </c:pt>
                <c:pt idx="607">
                  <c:v>0.31110667016912852</c:v>
                </c:pt>
                <c:pt idx="608">
                  <c:v>0.31320784425412457</c:v>
                </c:pt>
                <c:pt idx="609">
                  <c:v>0.3131250355908074</c:v>
                </c:pt>
                <c:pt idx="610">
                  <c:v>0.31283237158647592</c:v>
                </c:pt>
                <c:pt idx="611">
                  <c:v>0.31226768076260014</c:v>
                </c:pt>
                <c:pt idx="612">
                  <c:v>0.31209677288575366</c:v>
                </c:pt>
                <c:pt idx="613">
                  <c:v>0.31224234926686811</c:v>
                </c:pt>
                <c:pt idx="614">
                  <c:v>0.31210309947092091</c:v>
                </c:pt>
                <c:pt idx="615">
                  <c:v>0.31359699364510346</c:v>
                </c:pt>
                <c:pt idx="616">
                  <c:v>0.30516276470349141</c:v>
                </c:pt>
                <c:pt idx="617">
                  <c:v>0.30543588543997396</c:v>
                </c:pt>
                <c:pt idx="618">
                  <c:v>0.30636409293209749</c:v>
                </c:pt>
                <c:pt idx="619">
                  <c:v>0.3050438264829044</c:v>
                </c:pt>
                <c:pt idx="620">
                  <c:v>0.30561537208260359</c:v>
                </c:pt>
                <c:pt idx="621">
                  <c:v>0.30588947776101755</c:v>
                </c:pt>
                <c:pt idx="622">
                  <c:v>0.30046303860323559</c:v>
                </c:pt>
                <c:pt idx="623">
                  <c:v>0.30242494961708988</c:v>
                </c:pt>
                <c:pt idx="624">
                  <c:v>0.30219352370212249</c:v>
                </c:pt>
                <c:pt idx="625">
                  <c:v>0.30211443296893559</c:v>
                </c:pt>
                <c:pt idx="626">
                  <c:v>0.303182600614191</c:v>
                </c:pt>
                <c:pt idx="627">
                  <c:v>0.29250249732068828</c:v>
                </c:pt>
                <c:pt idx="628">
                  <c:v>0.29351147454497495</c:v>
                </c:pt>
                <c:pt idx="629">
                  <c:v>0.29377972297818755</c:v>
                </c:pt>
                <c:pt idx="630">
                  <c:v>0.29450944702337323</c:v>
                </c:pt>
                <c:pt idx="631">
                  <c:v>0.29462341894616778</c:v>
                </c:pt>
                <c:pt idx="632">
                  <c:v>0.29300611732296222</c:v>
                </c:pt>
                <c:pt idx="633">
                  <c:v>0.29308923288892491</c:v>
                </c:pt>
                <c:pt idx="634">
                  <c:v>0.28364799529497658</c:v>
                </c:pt>
                <c:pt idx="635">
                  <c:v>0.28569225717745078</c:v>
                </c:pt>
                <c:pt idx="636">
                  <c:v>0.28503128455018223</c:v>
                </c:pt>
                <c:pt idx="637">
                  <c:v>0.28465828323723058</c:v>
                </c:pt>
                <c:pt idx="638">
                  <c:v>0.28440241062308474</c:v>
                </c:pt>
                <c:pt idx="639">
                  <c:v>0.28367800305654606</c:v>
                </c:pt>
                <c:pt idx="640">
                  <c:v>0.28382837570592673</c:v>
                </c:pt>
                <c:pt idx="641">
                  <c:v>0.2831759895854522</c:v>
                </c:pt>
                <c:pt idx="642">
                  <c:v>0.28192584042122315</c:v>
                </c:pt>
                <c:pt idx="643">
                  <c:v>0.28225736993633671</c:v>
                </c:pt>
                <c:pt idx="644">
                  <c:v>0.28265279272328586</c:v>
                </c:pt>
                <c:pt idx="645">
                  <c:v>0.28231460902011679</c:v>
                </c:pt>
                <c:pt idx="646">
                  <c:v>0.28172045491338837</c:v>
                </c:pt>
                <c:pt idx="647">
                  <c:v>0.28230315934623029</c:v>
                </c:pt>
                <c:pt idx="648">
                  <c:v>0.28147552518247437</c:v>
                </c:pt>
                <c:pt idx="649">
                  <c:v>0.28302630722940553</c:v>
                </c:pt>
                <c:pt idx="650">
                  <c:v>0.28263557739158679</c:v>
                </c:pt>
                <c:pt idx="651">
                  <c:v>0.28284229987809834</c:v>
                </c:pt>
                <c:pt idx="652">
                  <c:v>0.28294002398227747</c:v>
                </c:pt>
                <c:pt idx="653">
                  <c:v>0.2813602221634488</c:v>
                </c:pt>
                <c:pt idx="654">
                  <c:v>0.28108001707247671</c:v>
                </c:pt>
                <c:pt idx="655">
                  <c:v>0.27838679093361246</c:v>
                </c:pt>
                <c:pt idx="656">
                  <c:v>0.27834100519511901</c:v>
                </c:pt>
                <c:pt idx="657">
                  <c:v>0.27760011664856599</c:v>
                </c:pt>
                <c:pt idx="658">
                  <c:v>0.27841764160077453</c:v>
                </c:pt>
                <c:pt idx="659">
                  <c:v>0.27788514424915944</c:v>
                </c:pt>
                <c:pt idx="660">
                  <c:v>0.27786276799194765</c:v>
                </c:pt>
                <c:pt idx="661">
                  <c:v>0.27722655606660102</c:v>
                </c:pt>
                <c:pt idx="662">
                  <c:v>0.27639939525011009</c:v>
                </c:pt>
                <c:pt idx="663">
                  <c:v>0.27578087912087912</c:v>
                </c:pt>
                <c:pt idx="664">
                  <c:v>0.27543417875601139</c:v>
                </c:pt>
                <c:pt idx="665">
                  <c:v>0.27568723909960652</c:v>
                </c:pt>
                <c:pt idx="666">
                  <c:v>0.27532429736899844</c:v>
                </c:pt>
                <c:pt idx="667">
                  <c:v>0.27483427649145181</c:v>
                </c:pt>
                <c:pt idx="668">
                  <c:v>0.27541049499810305</c:v>
                </c:pt>
                <c:pt idx="669">
                  <c:v>0.27356419207044963</c:v>
                </c:pt>
                <c:pt idx="670">
                  <c:v>0.273955409458359</c:v>
                </c:pt>
                <c:pt idx="671">
                  <c:v>0.27381400750402002</c:v>
                </c:pt>
                <c:pt idx="672">
                  <c:v>0.2725748587012371</c:v>
                </c:pt>
                <c:pt idx="673">
                  <c:v>0.27239721536486622</c:v>
                </c:pt>
                <c:pt idx="674">
                  <c:v>0.27424955759250791</c:v>
                </c:pt>
                <c:pt idx="675">
                  <c:v>0.27340693387250237</c:v>
                </c:pt>
                <c:pt idx="676">
                  <c:v>0.2735967508380775</c:v>
                </c:pt>
                <c:pt idx="677">
                  <c:v>0.30129793959028861</c:v>
                </c:pt>
                <c:pt idx="678">
                  <c:v>0.30343187108325875</c:v>
                </c:pt>
                <c:pt idx="679">
                  <c:v>0.30165548545321491</c:v>
                </c:pt>
                <c:pt idx="680">
                  <c:v>0.30141702733147568</c:v>
                </c:pt>
                <c:pt idx="681">
                  <c:v>0.30104221932733299</c:v>
                </c:pt>
                <c:pt idx="682">
                  <c:v>0.29895336939903561</c:v>
                </c:pt>
                <c:pt idx="683">
                  <c:v>0.2958509301107598</c:v>
                </c:pt>
                <c:pt idx="684">
                  <c:v>0.29417897234116425</c:v>
                </c:pt>
                <c:pt idx="685">
                  <c:v>0.29225114968958382</c:v>
                </c:pt>
                <c:pt idx="686">
                  <c:v>0.29234077666181096</c:v>
                </c:pt>
                <c:pt idx="687">
                  <c:v>0.28996203422053229</c:v>
                </c:pt>
                <c:pt idx="688">
                  <c:v>0.28896220302375814</c:v>
                </c:pt>
                <c:pt idx="689">
                  <c:v>0.28812700481722869</c:v>
                </c:pt>
                <c:pt idx="690">
                  <c:v>0.25703670055382749</c:v>
                </c:pt>
                <c:pt idx="691">
                  <c:v>0.25896701763772906</c:v>
                </c:pt>
                <c:pt idx="692">
                  <c:v>0.25804983148313876</c:v>
                </c:pt>
                <c:pt idx="693">
                  <c:v>0.25770633426512252</c:v>
                </c:pt>
                <c:pt idx="694">
                  <c:v>0.25783871765601213</c:v>
                </c:pt>
                <c:pt idx="695">
                  <c:v>0.2580301784048285</c:v>
                </c:pt>
                <c:pt idx="696">
                  <c:v>0.25678830885836096</c:v>
                </c:pt>
                <c:pt idx="697">
                  <c:v>0.22604597938144327</c:v>
                </c:pt>
                <c:pt idx="698">
                  <c:v>0.22673873314907778</c:v>
                </c:pt>
                <c:pt idx="699">
                  <c:v>0.22753014980566769</c:v>
                </c:pt>
                <c:pt idx="700">
                  <c:v>0.22770199388240622</c:v>
                </c:pt>
                <c:pt idx="701">
                  <c:v>0.22681549399085935</c:v>
                </c:pt>
                <c:pt idx="702">
                  <c:v>0.22707601491300747</c:v>
                </c:pt>
                <c:pt idx="703">
                  <c:v>0.22167403543788955</c:v>
                </c:pt>
                <c:pt idx="704">
                  <c:v>0.22109534988543741</c:v>
                </c:pt>
                <c:pt idx="705">
                  <c:v>0.22154054460942058</c:v>
                </c:pt>
                <c:pt idx="706">
                  <c:v>0.22225575819362633</c:v>
                </c:pt>
                <c:pt idx="707">
                  <c:v>0.22012383837250613</c:v>
                </c:pt>
                <c:pt idx="708">
                  <c:v>0.22029272080838325</c:v>
                </c:pt>
                <c:pt idx="709">
                  <c:v>0.21804050600088903</c:v>
                </c:pt>
                <c:pt idx="710">
                  <c:v>0.21791942171707826</c:v>
                </c:pt>
                <c:pt idx="711">
                  <c:v>0.21707958547694126</c:v>
                </c:pt>
                <c:pt idx="712">
                  <c:v>0.21727189339829839</c:v>
                </c:pt>
                <c:pt idx="713">
                  <c:v>0.21445773672896859</c:v>
                </c:pt>
                <c:pt idx="714">
                  <c:v>0.20438594946263614</c:v>
                </c:pt>
                <c:pt idx="715">
                  <c:v>0.20467654734265608</c:v>
                </c:pt>
                <c:pt idx="716">
                  <c:v>0.20286560587951982</c:v>
                </c:pt>
                <c:pt idx="717">
                  <c:v>0.2028837014307632</c:v>
                </c:pt>
                <c:pt idx="718">
                  <c:v>0.18261664818042572</c:v>
                </c:pt>
                <c:pt idx="719">
                  <c:v>0.18182594748098027</c:v>
                </c:pt>
                <c:pt idx="720">
                  <c:v>0.18178133543638275</c:v>
                </c:pt>
                <c:pt idx="721">
                  <c:v>0.17906677600345275</c:v>
                </c:pt>
                <c:pt idx="722">
                  <c:v>0.14467674097114222</c:v>
                </c:pt>
                <c:pt idx="723">
                  <c:v>0.14458429896212896</c:v>
                </c:pt>
                <c:pt idx="724">
                  <c:v>0.14336375000000001</c:v>
                </c:pt>
                <c:pt idx="725">
                  <c:v>0.14244901195205537</c:v>
                </c:pt>
                <c:pt idx="726">
                  <c:v>0.14256812054196105</c:v>
                </c:pt>
                <c:pt idx="727">
                  <c:v>0.10768983223182513</c:v>
                </c:pt>
                <c:pt idx="728">
                  <c:v>0.1076770591524476</c:v>
                </c:pt>
                <c:pt idx="729">
                  <c:v>0.10547380932590807</c:v>
                </c:pt>
                <c:pt idx="730">
                  <c:v>0.10563360748534896</c:v>
                </c:pt>
                <c:pt idx="731">
                  <c:v>0.1052673170407977</c:v>
                </c:pt>
                <c:pt idx="732">
                  <c:v>7.1393216885485639E-2</c:v>
                </c:pt>
                <c:pt idx="733">
                  <c:v>7.0309523424225251E-2</c:v>
                </c:pt>
                <c:pt idx="734">
                  <c:v>6.9986742912371128E-2</c:v>
                </c:pt>
                <c:pt idx="735">
                  <c:v>6.9322329477463099E-2</c:v>
                </c:pt>
                <c:pt idx="736">
                  <c:v>6.8894725992642389E-2</c:v>
                </c:pt>
                <c:pt idx="737">
                  <c:v>4.4535173740303968E-2</c:v>
                </c:pt>
                <c:pt idx="738">
                  <c:v>4.4653446095478978E-2</c:v>
                </c:pt>
                <c:pt idx="739">
                  <c:v>4.4700789644422645E-2</c:v>
                </c:pt>
                <c:pt idx="740">
                  <c:v>4.4054969653976511E-2</c:v>
                </c:pt>
                <c:pt idx="741">
                  <c:v>4.4036226403201914E-2</c:v>
                </c:pt>
                <c:pt idx="742">
                  <c:v>4.4592739747885753E-2</c:v>
                </c:pt>
                <c:pt idx="743">
                  <c:v>4.4622510614435631E-2</c:v>
                </c:pt>
                <c:pt idx="744">
                  <c:v>4.4767395881889639E-2</c:v>
                </c:pt>
                <c:pt idx="745">
                  <c:v>4.493061448368206E-2</c:v>
                </c:pt>
                <c:pt idx="746">
                  <c:v>4.4967611728235601E-2</c:v>
                </c:pt>
                <c:pt idx="747">
                  <c:v>4.5074592565019667E-2</c:v>
                </c:pt>
                <c:pt idx="748">
                  <c:v>4.5025769529229175E-2</c:v>
                </c:pt>
                <c:pt idx="749">
                  <c:v>4.5025769529229175E-2</c:v>
                </c:pt>
                <c:pt idx="750">
                  <c:v>4.4950193673337635E-2</c:v>
                </c:pt>
                <c:pt idx="751">
                  <c:v>4.4216010863590803E-2</c:v>
                </c:pt>
                <c:pt idx="752">
                  <c:v>4.4331393746859647E-2</c:v>
                </c:pt>
                <c:pt idx="753">
                  <c:v>4.4320618356235408E-2</c:v>
                </c:pt>
                <c:pt idx="754">
                  <c:v>4.4341455506379392E-2</c:v>
                </c:pt>
                <c:pt idx="755">
                  <c:v>4.4351521834308974E-2</c:v>
                </c:pt>
                <c:pt idx="756">
                  <c:v>4.4256791961295124E-2</c:v>
                </c:pt>
                <c:pt idx="757">
                  <c:v>4.4173164507897537E-2</c:v>
                </c:pt>
                <c:pt idx="758">
                  <c:v>4.3996669953605662E-2</c:v>
                </c:pt>
                <c:pt idx="759">
                  <c:v>4.3868975221582451E-2</c:v>
                </c:pt>
                <c:pt idx="760">
                  <c:v>4.424900076675857E-2</c:v>
                </c:pt>
                <c:pt idx="761">
                  <c:v>4.4075709317819886E-2</c:v>
                </c:pt>
                <c:pt idx="762">
                  <c:v>4.3963546478644942E-2</c:v>
                </c:pt>
                <c:pt idx="763">
                  <c:v>4.386046248382923E-2</c:v>
                </c:pt>
                <c:pt idx="764">
                  <c:v>4.3818656197999961E-2</c:v>
                </c:pt>
                <c:pt idx="765">
                  <c:v>4.3915854408859811E-2</c:v>
                </c:pt>
                <c:pt idx="766">
                  <c:v>4.3975663932034115E-2</c:v>
                </c:pt>
                <c:pt idx="767">
                  <c:v>4.3991355261450628E-2</c:v>
                </c:pt>
                <c:pt idx="768">
                  <c:v>4.4031347402597398E-2</c:v>
                </c:pt>
                <c:pt idx="769">
                  <c:v>4.4080007150750826E-2</c:v>
                </c:pt>
                <c:pt idx="770">
                  <c:v>4.4037781494049452E-2</c:v>
                </c:pt>
                <c:pt idx="771">
                  <c:v>4.2122272232422861E-2</c:v>
                </c:pt>
                <c:pt idx="772">
                  <c:v>4.209354550621093E-2</c:v>
                </c:pt>
                <c:pt idx="773">
                  <c:v>4.2009642185778184E-2</c:v>
                </c:pt>
                <c:pt idx="774">
                  <c:v>4.21867076762844E-2</c:v>
                </c:pt>
                <c:pt idx="775">
                  <c:v>4.2393677737984269E-2</c:v>
                </c:pt>
                <c:pt idx="776">
                  <c:v>4.2344511597517155E-2</c:v>
                </c:pt>
                <c:pt idx="777">
                  <c:v>4.2294769301050708E-2</c:v>
                </c:pt>
                <c:pt idx="778">
                  <c:v>4.2358349673202615E-2</c:v>
                </c:pt>
                <c:pt idx="779">
                  <c:v>4.2518837441978714E-2</c:v>
                </c:pt>
                <c:pt idx="780">
                  <c:v>4.271219086220817E-2</c:v>
                </c:pt>
                <c:pt idx="781">
                  <c:v>4.256767257700729E-2</c:v>
                </c:pt>
                <c:pt idx="782">
                  <c:v>4.1928954335959209E-2</c:v>
                </c:pt>
                <c:pt idx="783">
                  <c:v>4.181891535038388E-2</c:v>
                </c:pt>
                <c:pt idx="784">
                  <c:v>4.1903614654623264E-2</c:v>
                </c:pt>
                <c:pt idx="785">
                  <c:v>4.2025800638872964E-2</c:v>
                </c:pt>
                <c:pt idx="786">
                  <c:v>4.1957069261591297E-2</c:v>
                </c:pt>
                <c:pt idx="787">
                  <c:v>4.1947464804852924E-2</c:v>
                </c:pt>
                <c:pt idx="788">
                  <c:v>4.1933751777570735E-2</c:v>
                </c:pt>
                <c:pt idx="789">
                  <c:v>4.1946093098543191E-2</c:v>
                </c:pt>
                <c:pt idx="790">
                  <c:v>4.206438866025021E-2</c:v>
                </c:pt>
                <c:pt idx="791">
                  <c:v>4.225839661335222E-2</c:v>
                </c:pt>
                <c:pt idx="792">
                  <c:v>4.2330214830214832E-2</c:v>
                </c:pt>
                <c:pt idx="793">
                  <c:v>4.1880356530682214E-2</c:v>
                </c:pt>
                <c:pt idx="794">
                  <c:v>4.1941978517828243E-2</c:v>
                </c:pt>
                <c:pt idx="795">
                  <c:v>4.1855758406343306E-2</c:v>
                </c:pt>
                <c:pt idx="796">
                  <c:v>4.1844835179174353E-2</c:v>
                </c:pt>
                <c:pt idx="797">
                  <c:v>4.1946778940483979E-2</c:v>
                </c:pt>
                <c:pt idx="798">
                  <c:v>4.1939921530161843E-2</c:v>
                </c:pt>
                <c:pt idx="799">
                  <c:v>4.2110649683201475E-2</c:v>
                </c:pt>
                <c:pt idx="800">
                  <c:v>4.2127937336814622E-2</c:v>
                </c:pt>
                <c:pt idx="801">
                  <c:v>4.2204866252097524E-2</c:v>
                </c:pt>
                <c:pt idx="802">
                  <c:v>4.2119637491996258E-2</c:v>
                </c:pt>
                <c:pt idx="803">
                  <c:v>4.2166020183425926E-2</c:v>
                </c:pt>
                <c:pt idx="804">
                  <c:v>4.3152596255740021E-2</c:v>
                </c:pt>
                <c:pt idx="805">
                  <c:v>4.3307027465014608E-2</c:v>
                </c:pt>
                <c:pt idx="806">
                  <c:v>4.3210742618450086E-2</c:v>
                </c:pt>
                <c:pt idx="807">
                  <c:v>4.3228217096062144E-2</c:v>
                </c:pt>
                <c:pt idx="808">
                  <c:v>4.3269045892293946E-2</c:v>
                </c:pt>
                <c:pt idx="809">
                  <c:v>4.3171476651241061E-2</c:v>
                </c:pt>
                <c:pt idx="810">
                  <c:v>4.2691578054016271E-2</c:v>
                </c:pt>
                <c:pt idx="811">
                  <c:v>4.2831277025560548E-2</c:v>
                </c:pt>
                <c:pt idx="812">
                  <c:v>4.2838429041361231E-2</c:v>
                </c:pt>
                <c:pt idx="813">
                  <c:v>4.2839859731151377E-2</c:v>
                </c:pt>
                <c:pt idx="814">
                  <c:v>4.4771334553330086E-2</c:v>
                </c:pt>
                <c:pt idx="815">
                  <c:v>4.4820246058691046E-2</c:v>
                </c:pt>
                <c:pt idx="816">
                  <c:v>4.493277056058232E-2</c:v>
                </c:pt>
                <c:pt idx="817">
                  <c:v>4.4960042486470078E-2</c:v>
                </c:pt>
                <c:pt idx="818">
                  <c:v>4.4908556609016353E-2</c:v>
                </c:pt>
                <c:pt idx="819">
                  <c:v>4.4883613289797016E-2</c:v>
                </c:pt>
                <c:pt idx="820">
                  <c:v>4.4746543392173974E-2</c:v>
                </c:pt>
                <c:pt idx="821">
                  <c:v>4.4556641604010024E-2</c:v>
                </c:pt>
                <c:pt idx="822">
                  <c:v>4.2821913440400081E-2</c:v>
                </c:pt>
                <c:pt idx="823">
                  <c:v>4.283700980392157E-2</c:v>
                </c:pt>
                <c:pt idx="824">
                  <c:v>4.2888849670566088E-2</c:v>
                </c:pt>
                <c:pt idx="825">
                  <c:v>4.2863634073003982E-2</c:v>
                </c:pt>
                <c:pt idx="826">
                  <c:v>4.2894617401828941E-2</c:v>
                </c:pt>
                <c:pt idx="827">
                  <c:v>4.2786012508593374E-2</c:v>
                </c:pt>
                <c:pt idx="828">
                  <c:v>4.269866635431134E-2</c:v>
                </c:pt>
                <c:pt idx="829">
                  <c:v>4.6702203594567886E-2</c:v>
                </c:pt>
                <c:pt idx="830">
                  <c:v>4.6676574961586309E-2</c:v>
                </c:pt>
                <c:pt idx="831">
                  <c:v>4.6760399486897565E-2</c:v>
                </c:pt>
                <c:pt idx="832">
                  <c:v>4.6713318077803205E-2</c:v>
                </c:pt>
                <c:pt idx="833">
                  <c:v>4.6632218567251464E-2</c:v>
                </c:pt>
                <c:pt idx="834">
                  <c:v>4.6659504827384436E-2</c:v>
                </c:pt>
                <c:pt idx="835">
                  <c:v>4.6603261862147062E-2</c:v>
                </c:pt>
                <c:pt idx="836">
                  <c:v>4.656669160720478E-2</c:v>
                </c:pt>
                <c:pt idx="837">
                  <c:v>4.6383854725246768E-2</c:v>
                </c:pt>
                <c:pt idx="838">
                  <c:v>4.6581993099545443E-2</c:v>
                </c:pt>
                <c:pt idx="839">
                  <c:v>4.668084444688364E-2</c:v>
                </c:pt>
                <c:pt idx="840">
                  <c:v>4.6679136559041441E-2</c:v>
                </c:pt>
                <c:pt idx="841">
                  <c:v>4.6645005026962803E-2</c:v>
                </c:pt>
                <c:pt idx="842">
                  <c:v>4.6602410738745319E-2</c:v>
                </c:pt>
                <c:pt idx="843">
                  <c:v>4.6500501138952169E-2</c:v>
                </c:pt>
                <c:pt idx="844">
                  <c:v>4.647001511536851E-2</c:v>
                </c:pt>
                <c:pt idx="845">
                  <c:v>4.6533572835363635E-2</c:v>
                </c:pt>
                <c:pt idx="846">
                  <c:v>4.6473400477170496E-2</c:v>
                </c:pt>
                <c:pt idx="847">
                  <c:v>4.6602410738745319E-2</c:v>
                </c:pt>
                <c:pt idx="848">
                  <c:v>4.666803833351623E-2</c:v>
                </c:pt>
                <c:pt idx="849">
                  <c:v>4.6634775298353352E-2</c:v>
                </c:pt>
                <c:pt idx="850">
                  <c:v>4.6549701734863273E-2</c:v>
                </c:pt>
                <c:pt idx="851">
                  <c:v>4.6519151185896855E-2</c:v>
                </c:pt>
                <c:pt idx="852">
                  <c:v>4.6492028787464702E-2</c:v>
                </c:pt>
                <c:pt idx="853">
                  <c:v>4.6444640614477346E-2</c:v>
                </c:pt>
                <c:pt idx="854">
                  <c:v>4.6507281243734856E-2</c:v>
                </c:pt>
                <c:pt idx="855">
                  <c:v>4.6565841819044496E-2</c:v>
                </c:pt>
                <c:pt idx="856">
                  <c:v>4.6557345642971835E-2</c:v>
                </c:pt>
                <c:pt idx="857">
                  <c:v>4.6330797443532579E-2</c:v>
                </c:pt>
                <c:pt idx="858">
                  <c:v>4.614229399106707E-2</c:v>
                </c:pt>
                <c:pt idx="859">
                  <c:v>4.6053187265376841E-2</c:v>
                </c:pt>
                <c:pt idx="860">
                  <c:v>4.6024944987554564E-2</c:v>
                </c:pt>
                <c:pt idx="861">
                  <c:v>4.6177364773159126E-2</c:v>
                </c:pt>
                <c:pt idx="862">
                  <c:v>4.6157317801132358E-2</c:v>
                </c:pt>
                <c:pt idx="863">
                  <c:v>4.6130615565398179E-2</c:v>
                </c:pt>
                <c:pt idx="864">
                  <c:v>4.6286255872589749E-2</c:v>
                </c:pt>
                <c:pt idx="865">
                  <c:v>4.5441375503080812E-2</c:v>
                </c:pt>
                <c:pt idx="866">
                  <c:v>4.542924032829497E-2</c:v>
                </c:pt>
                <c:pt idx="867">
                  <c:v>4.5592392081189252E-2</c:v>
                </c:pt>
                <c:pt idx="868">
                  <c:v>4.5590762908701093E-2</c:v>
                </c:pt>
                <c:pt idx="869">
                  <c:v>4.5678087463974372E-2</c:v>
                </c:pt>
                <c:pt idx="870">
                  <c:v>4.556080863113373E-2</c:v>
                </c:pt>
                <c:pt idx="871">
                  <c:v>4.540213955315843E-2</c:v>
                </c:pt>
                <c:pt idx="872">
                  <c:v>4.5495579655678443E-2</c:v>
                </c:pt>
                <c:pt idx="873">
                  <c:v>4.5631957782125615E-2</c:v>
                </c:pt>
                <c:pt idx="874">
                  <c:v>4.4448753365737663E-2</c:v>
                </c:pt>
                <c:pt idx="875">
                  <c:v>4.4554698727610503E-2</c:v>
                </c:pt>
                <c:pt idx="876">
                  <c:v>4.4545330296127561E-2</c:v>
                </c:pt>
                <c:pt idx="877">
                  <c:v>4.4566414809880266E-2</c:v>
                </c:pt>
                <c:pt idx="878">
                  <c:v>4.4593776312096545E-2</c:v>
                </c:pt>
                <c:pt idx="879">
                  <c:v>4.2518944591029027E-2</c:v>
                </c:pt>
                <c:pt idx="880">
                  <c:v>4.2515205346935189E-2</c:v>
                </c:pt>
                <c:pt idx="881">
                  <c:v>4.2483074976273329E-2</c:v>
                </c:pt>
                <c:pt idx="882">
                  <c:v>4.206243583273879E-2</c:v>
                </c:pt>
                <c:pt idx="883">
                  <c:v>4.2127679598452372E-2</c:v>
                </c:pt>
                <c:pt idx="884">
                  <c:v>4.2176929385283807E-2</c:v>
                </c:pt>
                <c:pt idx="885">
                  <c:v>4.2255082597675034E-2</c:v>
                </c:pt>
                <c:pt idx="886">
                  <c:v>5.9578611775305823E-2</c:v>
                </c:pt>
                <c:pt idx="887">
                  <c:v>5.9301186534216337E-2</c:v>
                </c:pt>
                <c:pt idx="888">
                  <c:v>5.9267456090456243E-2</c:v>
                </c:pt>
                <c:pt idx="889">
                  <c:v>5.918278829604131E-2</c:v>
                </c:pt>
                <c:pt idx="890">
                  <c:v>5.8882800191793955E-2</c:v>
                </c:pt>
                <c:pt idx="891">
                  <c:v>5.878716383717153E-2</c:v>
                </c:pt>
                <c:pt idx="892">
                  <c:v>5.8649791908303203E-2</c:v>
                </c:pt>
                <c:pt idx="893">
                  <c:v>5.7798023263632085E-2</c:v>
                </c:pt>
                <c:pt idx="894">
                  <c:v>5.7618848132446339E-2</c:v>
                </c:pt>
                <c:pt idx="895">
                  <c:v>5.7612090342470348E-2</c:v>
                </c:pt>
                <c:pt idx="896">
                  <c:v>5.7490720615281724E-2</c:v>
                </c:pt>
                <c:pt idx="897">
                  <c:v>5.7184766339597536E-2</c:v>
                </c:pt>
                <c:pt idx="898">
                  <c:v>5.7075607934268406E-2</c:v>
                </c:pt>
                <c:pt idx="899">
                  <c:v>5.6882051282051281E-2</c:v>
                </c:pt>
                <c:pt idx="900">
                  <c:v>5.6981025768497805E-2</c:v>
                </c:pt>
                <c:pt idx="901">
                  <c:v>5.6923484422077279E-2</c:v>
                </c:pt>
                <c:pt idx="902">
                  <c:v>5.6509063419283807E-2</c:v>
                </c:pt>
                <c:pt idx="903">
                  <c:v>5.6302724652868744E-2</c:v>
                </c:pt>
                <c:pt idx="904">
                  <c:v>5.6094226659488738E-2</c:v>
                </c:pt>
                <c:pt idx="905">
                  <c:v>5.5873645212135004E-2</c:v>
                </c:pt>
                <c:pt idx="906">
                  <c:v>5.5889083934724658E-2</c:v>
                </c:pt>
                <c:pt idx="907">
                  <c:v>5.5641282889413897E-2</c:v>
                </c:pt>
                <c:pt idx="908">
                  <c:v>5.51265320546801E-2</c:v>
                </c:pt>
                <c:pt idx="909">
                  <c:v>7.5884884884884887E-2</c:v>
                </c:pt>
                <c:pt idx="910">
                  <c:v>7.560378971363442E-2</c:v>
                </c:pt>
                <c:pt idx="911">
                  <c:v>7.5219186064825014E-2</c:v>
                </c:pt>
                <c:pt idx="912">
                  <c:v>6.8528837077591082E-2</c:v>
                </c:pt>
                <c:pt idx="913">
                  <c:v>6.8426569691638253E-2</c:v>
                </c:pt>
                <c:pt idx="914">
                  <c:v>6.0183284895137849E-2</c:v>
                </c:pt>
                <c:pt idx="915">
                  <c:v>6.0095485348559956E-2</c:v>
                </c:pt>
                <c:pt idx="916">
                  <c:v>5.9741243801266247E-2</c:v>
                </c:pt>
                <c:pt idx="917">
                  <c:v>5.9780397603145866E-2</c:v>
                </c:pt>
                <c:pt idx="918">
                  <c:v>5.143312537921807E-2</c:v>
                </c:pt>
                <c:pt idx="919">
                  <c:v>4.3097070107047823E-2</c:v>
                </c:pt>
                <c:pt idx="920">
                  <c:v>3.3857721252955449E-2</c:v>
                </c:pt>
                <c:pt idx="921">
                  <c:v>2.6244240267509277E-2</c:v>
                </c:pt>
                <c:pt idx="922">
                  <c:v>2.5979638009049771E-2</c:v>
                </c:pt>
                <c:pt idx="923">
                  <c:v>1.7274148326801325E-2</c:v>
                </c:pt>
                <c:pt idx="924">
                  <c:v>7.8151692893895976E-3</c:v>
                </c:pt>
                <c:pt idx="925">
                  <c:v>-1.409219656211129E-3</c:v>
                </c:pt>
                <c:pt idx="926">
                  <c:v>-9.5289881005636567E-3</c:v>
                </c:pt>
                <c:pt idx="927">
                  <c:v>-1.5964294247655456E-2</c:v>
                </c:pt>
                <c:pt idx="928">
                  <c:v>-2.1529991233674578E-2</c:v>
                </c:pt>
                <c:pt idx="929">
                  <c:v>-3.0614840728603904E-2</c:v>
                </c:pt>
                <c:pt idx="930">
                  <c:v>-3.9757729756801745E-2</c:v>
                </c:pt>
                <c:pt idx="931">
                  <c:v>-4.8172047584820972E-2</c:v>
                </c:pt>
                <c:pt idx="932">
                  <c:v>-5.6054759241817756E-2</c:v>
                </c:pt>
                <c:pt idx="933">
                  <c:v>-6.3134363730036058E-2</c:v>
                </c:pt>
                <c:pt idx="934">
                  <c:v>-7.0795891338701192E-2</c:v>
                </c:pt>
                <c:pt idx="935">
                  <c:v>-9.6137491314064641E-2</c:v>
                </c:pt>
                <c:pt idx="936">
                  <c:v>-0.10404479966940285</c:v>
                </c:pt>
                <c:pt idx="937">
                  <c:v>-0.1088867240767377</c:v>
                </c:pt>
                <c:pt idx="938">
                  <c:v>-0.11553193904322423</c:v>
                </c:pt>
                <c:pt idx="939">
                  <c:v>-0.12280632624218982</c:v>
                </c:pt>
                <c:pt idx="940">
                  <c:v>-0.12275382442052826</c:v>
                </c:pt>
                <c:pt idx="941">
                  <c:v>-0.13026973830941938</c:v>
                </c:pt>
                <c:pt idx="942">
                  <c:v>-0.1367672713166839</c:v>
                </c:pt>
                <c:pt idx="943">
                  <c:v>-0.1439649042258177</c:v>
                </c:pt>
                <c:pt idx="944">
                  <c:v>-0.15050295174537989</c:v>
                </c:pt>
                <c:pt idx="945">
                  <c:v>-0.15741965050383572</c:v>
                </c:pt>
                <c:pt idx="946">
                  <c:v>-0.16475462398836047</c:v>
                </c:pt>
                <c:pt idx="947">
                  <c:v>-0.1722993052910341</c:v>
                </c:pt>
                <c:pt idx="948">
                  <c:v>-0.17937902468957551</c:v>
                </c:pt>
                <c:pt idx="949">
                  <c:v>-0.1868480053287247</c:v>
                </c:pt>
                <c:pt idx="950">
                  <c:v>-0.19427594318447089</c:v>
                </c:pt>
                <c:pt idx="951">
                  <c:v>-0.20216438725446148</c:v>
                </c:pt>
                <c:pt idx="952">
                  <c:v>-0.20967743267504488</c:v>
                </c:pt>
                <c:pt idx="953">
                  <c:v>-0.21283681501133228</c:v>
                </c:pt>
                <c:pt idx="954">
                  <c:v>-0.22044343184252579</c:v>
                </c:pt>
                <c:pt idx="955">
                  <c:v>-0.22780058615001228</c:v>
                </c:pt>
                <c:pt idx="956">
                  <c:v>-0.23448954853154683</c:v>
                </c:pt>
                <c:pt idx="957">
                  <c:v>-0.23843598767377527</c:v>
                </c:pt>
                <c:pt idx="958">
                  <c:v>-0.23852368941901808</c:v>
                </c:pt>
                <c:pt idx="959">
                  <c:v>-0.24253030196752359</c:v>
                </c:pt>
                <c:pt idx="960">
                  <c:v>-0.24733229419845715</c:v>
                </c:pt>
                <c:pt idx="961">
                  <c:v>-0.25035658655790155</c:v>
                </c:pt>
                <c:pt idx="962">
                  <c:v>-0.25275864310308482</c:v>
                </c:pt>
                <c:pt idx="963">
                  <c:v>-0.25737009579488623</c:v>
                </c:pt>
                <c:pt idx="964">
                  <c:v>-0.26222586742986365</c:v>
                </c:pt>
                <c:pt idx="965">
                  <c:v>-0.26460421385304189</c:v>
                </c:pt>
                <c:pt idx="966">
                  <c:v>-0.2690095132587747</c:v>
                </c:pt>
                <c:pt idx="967">
                  <c:v>-0.27222971717136296</c:v>
                </c:pt>
                <c:pt idx="968">
                  <c:v>-0.2764174942972451</c:v>
                </c:pt>
                <c:pt idx="969">
                  <c:v>-0.27960969677882175</c:v>
                </c:pt>
                <c:pt idx="970">
                  <c:v>-0.28360512685914263</c:v>
                </c:pt>
                <c:pt idx="971">
                  <c:v>-0.28700636508297339</c:v>
                </c:pt>
                <c:pt idx="972">
                  <c:v>-0.29224395770392747</c:v>
                </c:pt>
                <c:pt idx="973">
                  <c:v>-0.29599847288046344</c:v>
                </c:pt>
                <c:pt idx="974">
                  <c:v>-0.29939794684932469</c:v>
                </c:pt>
                <c:pt idx="975">
                  <c:v>-0.30270460226180279</c:v>
                </c:pt>
                <c:pt idx="976">
                  <c:v>-0.30636516500785749</c:v>
                </c:pt>
                <c:pt idx="977">
                  <c:v>-0.30832407535910072</c:v>
                </c:pt>
                <c:pt idx="978">
                  <c:v>-0.31170833621943622</c:v>
                </c:pt>
                <c:pt idx="979">
                  <c:v>-0.3160189032963599</c:v>
                </c:pt>
                <c:pt idx="980">
                  <c:v>-0.32104908125054432</c:v>
                </c:pt>
                <c:pt idx="981">
                  <c:v>-0.32543631034422599</c:v>
                </c:pt>
                <c:pt idx="982">
                  <c:v>-0.32766188261427925</c:v>
                </c:pt>
                <c:pt idx="983">
                  <c:v>-0.32615624999999998</c:v>
                </c:pt>
                <c:pt idx="984">
                  <c:v>-0.33045159449363587</c:v>
                </c:pt>
                <c:pt idx="985">
                  <c:v>-0.33441486362614364</c:v>
                </c:pt>
                <c:pt idx="986">
                  <c:v>-0.33866137382902467</c:v>
                </c:pt>
                <c:pt idx="987">
                  <c:v>-0.34257434908724577</c:v>
                </c:pt>
                <c:pt idx="988">
                  <c:v>-0.34383447229873437</c:v>
                </c:pt>
                <c:pt idx="989">
                  <c:v>-0.34197442521760241</c:v>
                </c:pt>
                <c:pt idx="990">
                  <c:v>-0.3390643297976586</c:v>
                </c:pt>
                <c:pt idx="991">
                  <c:v>-0.33285220547756678</c:v>
                </c:pt>
                <c:pt idx="992">
                  <c:v>-0.33056608576798224</c:v>
                </c:pt>
                <c:pt idx="993">
                  <c:v>-0.32876302866561319</c:v>
                </c:pt>
                <c:pt idx="994">
                  <c:v>-0.32790503777484159</c:v>
                </c:pt>
                <c:pt idx="995">
                  <c:v>-0.32769964957424119</c:v>
                </c:pt>
                <c:pt idx="996">
                  <c:v>-0.327721841298864</c:v>
                </c:pt>
                <c:pt idx="997">
                  <c:v>-0.32572558851739047</c:v>
                </c:pt>
                <c:pt idx="998">
                  <c:v>-0.32293255259162873</c:v>
                </c:pt>
                <c:pt idx="999">
                  <c:v>-0.32285176290069717</c:v>
                </c:pt>
                <c:pt idx="1000">
                  <c:v>-0.32328310898827617</c:v>
                </c:pt>
                <c:pt idx="1001">
                  <c:v>-0.32349921454594072</c:v>
                </c:pt>
                <c:pt idx="1002">
                  <c:v>-0.32283022580967946</c:v>
                </c:pt>
                <c:pt idx="1003">
                  <c:v>-0.32357491976464298</c:v>
                </c:pt>
                <c:pt idx="1004">
                  <c:v>-0.32442518684478922</c:v>
                </c:pt>
                <c:pt idx="1005">
                  <c:v>-0.32395395351943368</c:v>
                </c:pt>
                <c:pt idx="1006">
                  <c:v>-0.32338165394486845</c:v>
                </c:pt>
                <c:pt idx="1007">
                  <c:v>-0.3230801225482034</c:v>
                </c:pt>
                <c:pt idx="1008">
                  <c:v>-0.32361896660996031</c:v>
                </c:pt>
                <c:pt idx="1009">
                  <c:v>-0.32334932009065454</c:v>
                </c:pt>
                <c:pt idx="1010">
                  <c:v>-0.32323081792437114</c:v>
                </c:pt>
                <c:pt idx="1011">
                  <c:v>-0.3231316691629223</c:v>
                </c:pt>
                <c:pt idx="1012">
                  <c:v>-0.35631412632583404</c:v>
                </c:pt>
                <c:pt idx="1013">
                  <c:v>-0.3543438874390934</c:v>
                </c:pt>
                <c:pt idx="1014">
                  <c:v>-0.35222272207811056</c:v>
                </c:pt>
                <c:pt idx="1015">
                  <c:v>-0.35070860652036484</c:v>
                </c:pt>
                <c:pt idx="1016">
                  <c:v>-0.34909444274644469</c:v>
                </c:pt>
                <c:pt idx="1017">
                  <c:v>-0.34824919291197359</c:v>
                </c:pt>
                <c:pt idx="1018">
                  <c:v>-0.34842416738443871</c:v>
                </c:pt>
                <c:pt idx="1019">
                  <c:v>-0.34701687100117956</c:v>
                </c:pt>
                <c:pt idx="1020">
                  <c:v>-0.34544258036969167</c:v>
                </c:pt>
                <c:pt idx="1021">
                  <c:v>-0.34334739708586787</c:v>
                </c:pt>
                <c:pt idx="1022">
                  <c:v>-0.33698050953395431</c:v>
                </c:pt>
                <c:pt idx="1023">
                  <c:v>-0.33582162721737757</c:v>
                </c:pt>
                <c:pt idx="1024">
                  <c:v>-0.33251358582348856</c:v>
                </c:pt>
                <c:pt idx="1025">
                  <c:v>-0.33062381454162276</c:v>
                </c:pt>
                <c:pt idx="1026">
                  <c:v>-0.324821920133055</c:v>
                </c:pt>
                <c:pt idx="1027">
                  <c:v>-0.31785767429501449</c:v>
                </c:pt>
                <c:pt idx="1028">
                  <c:v>-0.31515176763102865</c:v>
                </c:pt>
                <c:pt idx="1029">
                  <c:v>-0.30849234389607039</c:v>
                </c:pt>
                <c:pt idx="1030">
                  <c:v>-0.30132849473369333</c:v>
                </c:pt>
                <c:pt idx="1031">
                  <c:v>-0.30117202202989773</c:v>
                </c:pt>
                <c:pt idx="1032">
                  <c:v>-0.30100317570116969</c:v>
                </c:pt>
                <c:pt idx="1033">
                  <c:v>-0.30171467742443819</c:v>
                </c:pt>
                <c:pt idx="1034">
                  <c:v>-0.30076675358949384</c:v>
                </c:pt>
                <c:pt idx="1035">
                  <c:v>-0.30121627361829995</c:v>
                </c:pt>
                <c:pt idx="1036">
                  <c:v>-0.30082346101876001</c:v>
                </c:pt>
                <c:pt idx="1037">
                  <c:v>-0.30094640050298649</c:v>
                </c:pt>
                <c:pt idx="1038">
                  <c:v>-0.30124470947338611</c:v>
                </c:pt>
                <c:pt idx="1039">
                  <c:v>-0.30159110957091551</c:v>
                </c:pt>
                <c:pt idx="1040">
                  <c:v>-0.30172418683812402</c:v>
                </c:pt>
                <c:pt idx="1041">
                  <c:v>-0.30132056467477691</c:v>
                </c:pt>
                <c:pt idx="1042">
                  <c:v>-0.30097005423249235</c:v>
                </c:pt>
                <c:pt idx="1043">
                  <c:v>-0.30208122307947177</c:v>
                </c:pt>
                <c:pt idx="1044">
                  <c:v>-0.29686130004576516</c:v>
                </c:pt>
                <c:pt idx="1045">
                  <c:v>-0.28961649179657395</c:v>
                </c:pt>
                <c:pt idx="1046">
                  <c:v>-0.2897486701709106</c:v>
                </c:pt>
                <c:pt idx="1047">
                  <c:v>-0.28986271391910828</c:v>
                </c:pt>
                <c:pt idx="1048">
                  <c:v>-0.2900865002836075</c:v>
                </c:pt>
                <c:pt idx="1049">
                  <c:v>-0.29084261409411877</c:v>
                </c:pt>
                <c:pt idx="1050">
                  <c:v>-0.29082883139038956</c:v>
                </c:pt>
                <c:pt idx="1051">
                  <c:v>-0.29099890941851464</c:v>
                </c:pt>
                <c:pt idx="1052">
                  <c:v>-0.29113235294117645</c:v>
                </c:pt>
                <c:pt idx="1053">
                  <c:v>-0.29089316185299879</c:v>
                </c:pt>
                <c:pt idx="1054">
                  <c:v>-0.29340106133766797</c:v>
                </c:pt>
                <c:pt idx="1055">
                  <c:v>-0.29450396698445197</c:v>
                </c:pt>
                <c:pt idx="1056">
                  <c:v>-0.29450867791729984</c:v>
                </c:pt>
                <c:pt idx="1057">
                  <c:v>-0.29422628845385534</c:v>
                </c:pt>
                <c:pt idx="1058">
                  <c:v>-0.29470195601370175</c:v>
                </c:pt>
                <c:pt idx="1059">
                  <c:v>-0.29489548796309645</c:v>
                </c:pt>
                <c:pt idx="1060">
                  <c:v>-0.29464536056076562</c:v>
                </c:pt>
                <c:pt idx="1061">
                  <c:v>-0.29467365556978237</c:v>
                </c:pt>
                <c:pt idx="1062">
                  <c:v>-0.29524543369842365</c:v>
                </c:pt>
                <c:pt idx="1063">
                  <c:v>-0.29457936000000001</c:v>
                </c:pt>
                <c:pt idx="1064">
                  <c:v>-0.29378027764480613</c:v>
                </c:pt>
                <c:pt idx="1065">
                  <c:v>-0.28856981047795288</c:v>
                </c:pt>
                <c:pt idx="1066">
                  <c:v>-0.28849157110731882</c:v>
                </c:pt>
                <c:pt idx="1067">
                  <c:v>-0.28902166618732622</c:v>
                </c:pt>
                <c:pt idx="1068">
                  <c:v>-0.28853758912762595</c:v>
                </c:pt>
                <c:pt idx="1069">
                  <c:v>-0.28823414121133895</c:v>
                </c:pt>
                <c:pt idx="1070">
                  <c:v>-0.2882846715328467</c:v>
                </c:pt>
                <c:pt idx="1071">
                  <c:v>-0.28759257198276544</c:v>
                </c:pt>
                <c:pt idx="1072">
                  <c:v>-0.28550452199441262</c:v>
                </c:pt>
                <c:pt idx="1073">
                  <c:v>-0.28371331775334474</c:v>
                </c:pt>
                <c:pt idx="1074">
                  <c:v>-0.28226562012358775</c:v>
                </c:pt>
                <c:pt idx="1075">
                  <c:v>-0.28255221106234085</c:v>
                </c:pt>
                <c:pt idx="1076">
                  <c:v>-0.28097221143540591</c:v>
                </c:pt>
                <c:pt idx="1077">
                  <c:v>-0.28004133574845569</c:v>
                </c:pt>
                <c:pt idx="1078">
                  <c:v>-0.27814235630593226</c:v>
                </c:pt>
                <c:pt idx="1079">
                  <c:v>-0.27510509186032367</c:v>
                </c:pt>
                <c:pt idx="1080">
                  <c:v>-0.27531864050775484</c:v>
                </c:pt>
                <c:pt idx="1081">
                  <c:v>-0.2756374857142857</c:v>
                </c:pt>
                <c:pt idx="1082">
                  <c:v>-0.27348296090230112</c:v>
                </c:pt>
                <c:pt idx="1083">
                  <c:v>-0.27304537495471559</c:v>
                </c:pt>
                <c:pt idx="1084">
                  <c:v>-0.27182264899468034</c:v>
                </c:pt>
                <c:pt idx="1085">
                  <c:v>-0.27071207291339289</c:v>
                </c:pt>
                <c:pt idx="1086">
                  <c:v>-0.26939339437540877</c:v>
                </c:pt>
                <c:pt idx="1087">
                  <c:v>-0.26821331320665359</c:v>
                </c:pt>
                <c:pt idx="1088">
                  <c:v>-0.26802292221236318</c:v>
                </c:pt>
                <c:pt idx="1089">
                  <c:v>-0.26513707648194745</c:v>
                </c:pt>
                <c:pt idx="1090">
                  <c:v>-0.26483100752538902</c:v>
                </c:pt>
                <c:pt idx="1091">
                  <c:v>-0.26412471946136584</c:v>
                </c:pt>
                <c:pt idx="1092">
                  <c:v>-0.26262059671646548</c:v>
                </c:pt>
                <c:pt idx="1093">
                  <c:v>-0.26237727108215703</c:v>
                </c:pt>
                <c:pt idx="1094">
                  <c:v>-0.26122383972326318</c:v>
                </c:pt>
                <c:pt idx="1095">
                  <c:v>-0.26068278580058685</c:v>
                </c:pt>
                <c:pt idx="1096">
                  <c:v>-0.26012529961391068</c:v>
                </c:pt>
                <c:pt idx="1097">
                  <c:v>-0.25891384162630893</c:v>
                </c:pt>
                <c:pt idx="1098">
                  <c:v>-0.25821664672023703</c:v>
                </c:pt>
                <c:pt idx="1099">
                  <c:v>-0.25758175693921348</c:v>
                </c:pt>
                <c:pt idx="1100">
                  <c:v>-0.25584367368257599</c:v>
                </c:pt>
                <c:pt idx="1101">
                  <c:v>-0.25600991623465591</c:v>
                </c:pt>
                <c:pt idx="1102">
                  <c:v>-0.25511260944230174</c:v>
                </c:pt>
                <c:pt idx="1103">
                  <c:v>-0.25505157685866675</c:v>
                </c:pt>
                <c:pt idx="1104">
                  <c:v>-0.25524554608830363</c:v>
                </c:pt>
                <c:pt idx="1105">
                  <c:v>-0.25493318516851404</c:v>
                </c:pt>
                <c:pt idx="1106">
                  <c:v>-0.25477550044984254</c:v>
                </c:pt>
                <c:pt idx="1107">
                  <c:v>-0.25408613607368674</c:v>
                </c:pt>
                <c:pt idx="1108">
                  <c:v>-0.25355647891658972</c:v>
                </c:pt>
                <c:pt idx="1109">
                  <c:v>-0.25306960433664921</c:v>
                </c:pt>
                <c:pt idx="1110">
                  <c:v>-0.2528788217227419</c:v>
                </c:pt>
                <c:pt idx="1111">
                  <c:v>-0.25310496604532878</c:v>
                </c:pt>
                <c:pt idx="1112">
                  <c:v>-0.25272005580746426</c:v>
                </c:pt>
                <c:pt idx="1113">
                  <c:v>-0.25258261985107511</c:v>
                </c:pt>
                <c:pt idx="1114">
                  <c:v>-0.25225549041179829</c:v>
                </c:pt>
                <c:pt idx="1115">
                  <c:v>-0.25214312560030067</c:v>
                </c:pt>
                <c:pt idx="1116">
                  <c:v>-0.24946234041674126</c:v>
                </c:pt>
                <c:pt idx="1117">
                  <c:v>-0.24890701221606917</c:v>
                </c:pt>
                <c:pt idx="1118">
                  <c:v>-0.24828266352321948</c:v>
                </c:pt>
                <c:pt idx="1119">
                  <c:v>-0.24825203864866718</c:v>
                </c:pt>
                <c:pt idx="1120">
                  <c:v>-0.24773934569724823</c:v>
                </c:pt>
                <c:pt idx="1121">
                  <c:v>-0.229900180347579</c:v>
                </c:pt>
                <c:pt idx="1122">
                  <c:v>-0.22834650563170039</c:v>
                </c:pt>
                <c:pt idx="1123">
                  <c:v>-0.22847982945673279</c:v>
                </c:pt>
                <c:pt idx="1124">
                  <c:v>-0.22844260714916031</c:v>
                </c:pt>
                <c:pt idx="1125">
                  <c:v>-0.22908015901108181</c:v>
                </c:pt>
                <c:pt idx="1126">
                  <c:v>-0.22917375789932445</c:v>
                </c:pt>
                <c:pt idx="1127">
                  <c:v>-0.22896794121649205</c:v>
                </c:pt>
                <c:pt idx="1128">
                  <c:v>-0.22927055713760169</c:v>
                </c:pt>
                <c:pt idx="1129">
                  <c:v>-0.21860421615604939</c:v>
                </c:pt>
                <c:pt idx="1130">
                  <c:v>-0.21810682990912414</c:v>
                </c:pt>
                <c:pt idx="1131">
                  <c:v>-0.21761758307095661</c:v>
                </c:pt>
                <c:pt idx="1132">
                  <c:v>-0.21746771275015531</c:v>
                </c:pt>
                <c:pt idx="1133">
                  <c:v>-0.21692871575204076</c:v>
                </c:pt>
                <c:pt idx="1134">
                  <c:v>-0.21683816935733616</c:v>
                </c:pt>
                <c:pt idx="1135">
                  <c:v>-0.21696378627435131</c:v>
                </c:pt>
                <c:pt idx="1136">
                  <c:v>-0.21663981597320311</c:v>
                </c:pt>
                <c:pt idx="1137">
                  <c:v>-0.19074136136830591</c:v>
                </c:pt>
                <c:pt idx="1138">
                  <c:v>-0.18968857635664055</c:v>
                </c:pt>
                <c:pt idx="1139">
                  <c:v>-0.18928925313455758</c:v>
                </c:pt>
                <c:pt idx="1140">
                  <c:v>-0.18923413323450383</c:v>
                </c:pt>
                <c:pt idx="1141">
                  <c:v>-0.18833422910738748</c:v>
                </c:pt>
                <c:pt idx="1142">
                  <c:v>-0.18766428205767688</c:v>
                </c:pt>
                <c:pt idx="1143">
                  <c:v>-0.18713615539673814</c:v>
                </c:pt>
                <c:pt idx="1144">
                  <c:v>-0.18711656152658165</c:v>
                </c:pt>
                <c:pt idx="1145">
                  <c:v>-0.18633372867439102</c:v>
                </c:pt>
                <c:pt idx="1146">
                  <c:v>-0.18527366975092657</c:v>
                </c:pt>
                <c:pt idx="1147">
                  <c:v>-0.18471354005167956</c:v>
                </c:pt>
                <c:pt idx="1148">
                  <c:v>-0.18367886325093788</c:v>
                </c:pt>
                <c:pt idx="1149">
                  <c:v>-0.18289171176011562</c:v>
                </c:pt>
                <c:pt idx="1150">
                  <c:v>-0.18019882847740182</c:v>
                </c:pt>
                <c:pt idx="1151">
                  <c:v>-0.17947364557891138</c:v>
                </c:pt>
                <c:pt idx="1152">
                  <c:v>-0.1793261342370138</c:v>
                </c:pt>
                <c:pt idx="1153">
                  <c:v>-0.17856971253730217</c:v>
                </c:pt>
                <c:pt idx="1154">
                  <c:v>-0.17819277017603377</c:v>
                </c:pt>
                <c:pt idx="1155">
                  <c:v>-0.17794012547051441</c:v>
                </c:pt>
                <c:pt idx="1156">
                  <c:v>-0.17769487532890613</c:v>
                </c:pt>
                <c:pt idx="1157">
                  <c:v>-0.17771936991691623</c:v>
                </c:pt>
                <c:pt idx="1158">
                  <c:v>-0.17413835952848722</c:v>
                </c:pt>
                <c:pt idx="1159">
                  <c:v>-0.15785261917619914</c:v>
                </c:pt>
                <c:pt idx="1160">
                  <c:v>-0.15704307902705872</c:v>
                </c:pt>
                <c:pt idx="1161">
                  <c:v>-0.15690896225264137</c:v>
                </c:pt>
                <c:pt idx="1162">
                  <c:v>-0.15686877187846854</c:v>
                </c:pt>
                <c:pt idx="1163">
                  <c:v>-0.15649655642354773</c:v>
                </c:pt>
                <c:pt idx="1164">
                  <c:v>-0.15647180485430989</c:v>
                </c:pt>
                <c:pt idx="1165">
                  <c:v>-0.15609767938634819</c:v>
                </c:pt>
                <c:pt idx="1166">
                  <c:v>-0.15586310533714673</c:v>
                </c:pt>
                <c:pt idx="1167">
                  <c:v>-0.15508501145544434</c:v>
                </c:pt>
                <c:pt idx="1168">
                  <c:v>-0.15501398129399285</c:v>
                </c:pt>
                <c:pt idx="1169">
                  <c:v>-0.15474168010202854</c:v>
                </c:pt>
                <c:pt idx="1170">
                  <c:v>-0.15412254296439323</c:v>
                </c:pt>
                <c:pt idx="1171">
                  <c:v>-0.15401910377641154</c:v>
                </c:pt>
                <c:pt idx="1172">
                  <c:v>-0.15401725790987536</c:v>
                </c:pt>
                <c:pt idx="1173">
                  <c:v>-0.154142877704745</c:v>
                </c:pt>
                <c:pt idx="1174">
                  <c:v>-0.15392317734845673</c:v>
                </c:pt>
                <c:pt idx="1175">
                  <c:v>-0.15391949025666823</c:v>
                </c:pt>
                <c:pt idx="1176">
                  <c:v>-0.15277767870941664</c:v>
                </c:pt>
                <c:pt idx="1177">
                  <c:v>-0.15310348114084205</c:v>
                </c:pt>
                <c:pt idx="1178">
                  <c:v>-0.15233579497635164</c:v>
                </c:pt>
                <c:pt idx="1179">
                  <c:v>-0.15238095238095239</c:v>
                </c:pt>
                <c:pt idx="1180">
                  <c:v>-0.15196651136390513</c:v>
                </c:pt>
                <c:pt idx="1181">
                  <c:v>-0.15168490256482892</c:v>
                </c:pt>
                <c:pt idx="1182">
                  <c:v>-0.15125820955250582</c:v>
                </c:pt>
                <c:pt idx="1183">
                  <c:v>-0.15105907797917109</c:v>
                </c:pt>
                <c:pt idx="1184">
                  <c:v>-0.15094020507158712</c:v>
                </c:pt>
                <c:pt idx="1185">
                  <c:v>-0.15090298489936826</c:v>
                </c:pt>
                <c:pt idx="1186">
                  <c:v>-0.15069771805154905</c:v>
                </c:pt>
                <c:pt idx="1187">
                  <c:v>-0.15064119095065057</c:v>
                </c:pt>
                <c:pt idx="1188">
                  <c:v>-0.1500081708882923</c:v>
                </c:pt>
                <c:pt idx="1189">
                  <c:v>-0.1497128344924801</c:v>
                </c:pt>
                <c:pt idx="1190">
                  <c:v>-0.14904961880632586</c:v>
                </c:pt>
                <c:pt idx="1191">
                  <c:v>-0.14906858888323229</c:v>
                </c:pt>
                <c:pt idx="1192">
                  <c:v>-0.14825721223000887</c:v>
                </c:pt>
                <c:pt idx="1193">
                  <c:v>-0.14846564260938705</c:v>
                </c:pt>
                <c:pt idx="1194">
                  <c:v>-0.14794056518194448</c:v>
                </c:pt>
                <c:pt idx="1195">
                  <c:v>-0.14781326724948943</c:v>
                </c:pt>
                <c:pt idx="1196">
                  <c:v>-0.14761511932996482</c:v>
                </c:pt>
                <c:pt idx="1197">
                  <c:v>-0.14744955766391613</c:v>
                </c:pt>
                <c:pt idx="1198">
                  <c:v>-0.14723218979269992</c:v>
                </c:pt>
                <c:pt idx="1199">
                  <c:v>-0.14720359219862209</c:v>
                </c:pt>
                <c:pt idx="1200">
                  <c:v>-0.14648225208631785</c:v>
                </c:pt>
                <c:pt idx="1201">
                  <c:v>-0.14566697581830931</c:v>
                </c:pt>
                <c:pt idx="1202">
                  <c:v>-0.14571971668439274</c:v>
                </c:pt>
                <c:pt idx="1203">
                  <c:v>-0.14502561792691851</c:v>
                </c:pt>
                <c:pt idx="1204">
                  <c:v>-0.1444352233985286</c:v>
                </c:pt>
                <c:pt idx="1205">
                  <c:v>-0.14392999631206627</c:v>
                </c:pt>
                <c:pt idx="1206">
                  <c:v>-0.14352099491842737</c:v>
                </c:pt>
                <c:pt idx="1207">
                  <c:v>-0.14347143159512962</c:v>
                </c:pt>
                <c:pt idx="1208">
                  <c:v>-0.14305231589470177</c:v>
                </c:pt>
                <c:pt idx="1209">
                  <c:v>-0.14300148786391598</c:v>
                </c:pt>
                <c:pt idx="1210">
                  <c:v>-0.141857954795788</c:v>
                </c:pt>
                <c:pt idx="1211">
                  <c:v>-0.14139384757262366</c:v>
                </c:pt>
                <c:pt idx="1212">
                  <c:v>-0.14039494953907991</c:v>
                </c:pt>
                <c:pt idx="1213">
                  <c:v>-0.13988768936096116</c:v>
                </c:pt>
                <c:pt idx="1214">
                  <c:v>-0.13924064344906029</c:v>
                </c:pt>
                <c:pt idx="1215">
                  <c:v>-0.13849502219540577</c:v>
                </c:pt>
                <c:pt idx="1216">
                  <c:v>-0.13816305691406461</c:v>
                </c:pt>
                <c:pt idx="1217">
                  <c:v>-0.13763786272620193</c:v>
                </c:pt>
                <c:pt idx="1218">
                  <c:v>-0.13700265393347047</c:v>
                </c:pt>
                <c:pt idx="1219">
                  <c:v>-0.1361666966811089</c:v>
                </c:pt>
                <c:pt idx="1220">
                  <c:v>-0.13540075632288032</c:v>
                </c:pt>
                <c:pt idx="1221">
                  <c:v>-0.13403964670427646</c:v>
                </c:pt>
                <c:pt idx="1222">
                  <c:v>-0.13287024115938434</c:v>
                </c:pt>
                <c:pt idx="1223">
                  <c:v>-0.13226457029963778</c:v>
                </c:pt>
                <c:pt idx="1224">
                  <c:v>-0.1316252969607602</c:v>
                </c:pt>
                <c:pt idx="1225">
                  <c:v>-0.13088546757901595</c:v>
                </c:pt>
                <c:pt idx="1226">
                  <c:v>-0.12985150015153046</c:v>
                </c:pt>
                <c:pt idx="1227">
                  <c:v>-0.12890609330498615</c:v>
                </c:pt>
                <c:pt idx="1228">
                  <c:v>-0.12807891590275008</c:v>
                </c:pt>
                <c:pt idx="1229">
                  <c:v>-0.12717918274463244</c:v>
                </c:pt>
                <c:pt idx="1230">
                  <c:v>-0.12721158208248684</c:v>
                </c:pt>
                <c:pt idx="1231">
                  <c:v>-0.12570164496764635</c:v>
                </c:pt>
                <c:pt idx="1232">
                  <c:v>-0.12490558729543913</c:v>
                </c:pt>
                <c:pt idx="1233">
                  <c:v>-0.12446687380589382</c:v>
                </c:pt>
                <c:pt idx="1234">
                  <c:v>-0.12400142276227373</c:v>
                </c:pt>
                <c:pt idx="1235">
                  <c:v>-0.12348976582993471</c:v>
                </c:pt>
                <c:pt idx="1236">
                  <c:v>-0.12305622865429011</c:v>
                </c:pt>
                <c:pt idx="1237">
                  <c:v>-0.12252322422538421</c:v>
                </c:pt>
                <c:pt idx="1238">
                  <c:v>-0.12213111649750037</c:v>
                </c:pt>
                <c:pt idx="1239">
                  <c:v>-0.12149955258324305</c:v>
                </c:pt>
                <c:pt idx="1240">
                  <c:v>-0.12157857035137987</c:v>
                </c:pt>
                <c:pt idx="1241">
                  <c:v>-0.12131101288441644</c:v>
                </c:pt>
                <c:pt idx="1242">
                  <c:v>-0.12115036019197714</c:v>
                </c:pt>
                <c:pt idx="1243">
                  <c:v>-0.12099240221367601</c:v>
                </c:pt>
                <c:pt idx="1244">
                  <c:v>-0.12042085216027483</c:v>
                </c:pt>
                <c:pt idx="1245">
                  <c:v>-0.11995387462453386</c:v>
                </c:pt>
                <c:pt idx="1246">
                  <c:v>-0.11926401923165826</c:v>
                </c:pt>
                <c:pt idx="1247">
                  <c:v>-0.11876110594496055</c:v>
                </c:pt>
                <c:pt idx="1248">
                  <c:v>-0.11827325991876105</c:v>
                </c:pt>
                <c:pt idx="1249">
                  <c:v>-0.11818331745217327</c:v>
                </c:pt>
                <c:pt idx="1250">
                  <c:v>-0.11778080115415872</c:v>
                </c:pt>
                <c:pt idx="1251">
                  <c:v>-0.11776574668358727</c:v>
                </c:pt>
                <c:pt idx="1252">
                  <c:v>-0.11803550446766069</c:v>
                </c:pt>
                <c:pt idx="1253">
                  <c:v>-0.11794848457267679</c:v>
                </c:pt>
                <c:pt idx="1254">
                  <c:v>-0.11743436851501118</c:v>
                </c:pt>
                <c:pt idx="1255">
                  <c:v>-0.11709904488239493</c:v>
                </c:pt>
                <c:pt idx="1256">
                  <c:v>-0.11668782697173523</c:v>
                </c:pt>
                <c:pt idx="1257">
                  <c:v>-0.11622213054474359</c:v>
                </c:pt>
                <c:pt idx="1258">
                  <c:v>-0.11520647197404098</c:v>
                </c:pt>
                <c:pt idx="1259">
                  <c:v>-0.11460839111362671</c:v>
                </c:pt>
                <c:pt idx="1260">
                  <c:v>-0.11439997175091367</c:v>
                </c:pt>
                <c:pt idx="1261">
                  <c:v>-0.11350418666573241</c:v>
                </c:pt>
                <c:pt idx="1262">
                  <c:v>-0.11197518383147126</c:v>
                </c:pt>
                <c:pt idx="1263">
                  <c:v>-0.11124942053122262</c:v>
                </c:pt>
                <c:pt idx="1264">
                  <c:v>-0.11067932972345114</c:v>
                </c:pt>
                <c:pt idx="1265">
                  <c:v>-0.10993942684561481</c:v>
                </c:pt>
                <c:pt idx="1266">
                  <c:v>-0.10932082570587391</c:v>
                </c:pt>
                <c:pt idx="1267">
                  <c:v>-0.11429051499621944</c:v>
                </c:pt>
                <c:pt idx="1268">
                  <c:v>-0.11758470137684256</c:v>
                </c:pt>
                <c:pt idx="1269">
                  <c:v>-0.1173290632238212</c:v>
                </c:pt>
                <c:pt idx="1270">
                  <c:v>-0.11924070056180239</c:v>
                </c:pt>
                <c:pt idx="1271">
                  <c:v>-0.12385290979233358</c:v>
                </c:pt>
                <c:pt idx="1272">
                  <c:v>-0.12896583843319254</c:v>
                </c:pt>
                <c:pt idx="1273">
                  <c:v>-0.12863790841150441</c:v>
                </c:pt>
                <c:pt idx="1274">
                  <c:v>-0.13309609117880711</c:v>
                </c:pt>
                <c:pt idx="1275">
                  <c:v>-0.15781940457375093</c:v>
                </c:pt>
                <c:pt idx="1276">
                  <c:v>-0.15677769233234004</c:v>
                </c:pt>
                <c:pt idx="1277">
                  <c:v>-0.15615849231235687</c:v>
                </c:pt>
                <c:pt idx="1278">
                  <c:v>-0.16136272038311694</c:v>
                </c:pt>
                <c:pt idx="1279">
                  <c:v>-0.15954462702077621</c:v>
                </c:pt>
                <c:pt idx="1280">
                  <c:v>-0.15879891743918373</c:v>
                </c:pt>
                <c:pt idx="1281">
                  <c:v>-0.15749689541601428</c:v>
                </c:pt>
                <c:pt idx="1282">
                  <c:v>-0.15688941136697171</c:v>
                </c:pt>
                <c:pt idx="1283">
                  <c:v>-0.15594641656992728</c:v>
                </c:pt>
                <c:pt idx="1284">
                  <c:v>-0.16289659669983012</c:v>
                </c:pt>
                <c:pt idx="1285">
                  <c:v>-0.16175584705049623</c:v>
                </c:pt>
                <c:pt idx="1286">
                  <c:v>-0.1613476242695549</c:v>
                </c:pt>
                <c:pt idx="1287">
                  <c:v>-0.16047256917468475</c:v>
                </c:pt>
                <c:pt idx="1288">
                  <c:v>-0.16018298957541049</c:v>
                </c:pt>
                <c:pt idx="1289">
                  <c:v>-0.15988374256644611</c:v>
                </c:pt>
                <c:pt idx="1290">
                  <c:v>-0.15982783250498497</c:v>
                </c:pt>
                <c:pt idx="1291">
                  <c:v>-0.15961407002318254</c:v>
                </c:pt>
                <c:pt idx="1292">
                  <c:v>-0.15751440848230655</c:v>
                </c:pt>
                <c:pt idx="1293">
                  <c:v>-0.15746706837024169</c:v>
                </c:pt>
                <c:pt idx="1294">
                  <c:v>-0.15668743102747285</c:v>
                </c:pt>
                <c:pt idx="1295">
                  <c:v>-0.15617153070749903</c:v>
                </c:pt>
                <c:pt idx="1296">
                  <c:v>-0.16664149314920704</c:v>
                </c:pt>
                <c:pt idx="1297">
                  <c:v>-0.16609554669801854</c:v>
                </c:pt>
                <c:pt idx="1298">
                  <c:v>-0.16568102344805885</c:v>
                </c:pt>
                <c:pt idx="1299">
                  <c:v>-0.16531691271432547</c:v>
                </c:pt>
                <c:pt idx="1300">
                  <c:v>-0.16468940810190288</c:v>
                </c:pt>
                <c:pt idx="1301">
                  <c:v>-0.16412476003598575</c:v>
                </c:pt>
                <c:pt idx="1302">
                  <c:v>-0.16396911557596905</c:v>
                </c:pt>
                <c:pt idx="1303">
                  <c:v>-0.16297374862834474</c:v>
                </c:pt>
                <c:pt idx="1304">
                  <c:v>-0.16250736469994109</c:v>
                </c:pt>
                <c:pt idx="1305">
                  <c:v>-0.16168404304316877</c:v>
                </c:pt>
                <c:pt idx="1306">
                  <c:v>-0.16120480921766722</c:v>
                </c:pt>
                <c:pt idx="1307">
                  <c:v>-0.16103562119895742</c:v>
                </c:pt>
                <c:pt idx="1308">
                  <c:v>-0.16064259812656437</c:v>
                </c:pt>
                <c:pt idx="1309">
                  <c:v>-0.16003895807862073</c:v>
                </c:pt>
                <c:pt idx="1310">
                  <c:v>-0.159236018996433</c:v>
                </c:pt>
                <c:pt idx="1311">
                  <c:v>-0.15886696974060438</c:v>
                </c:pt>
                <c:pt idx="1312">
                  <c:v>-0.15856471184051138</c:v>
                </c:pt>
                <c:pt idx="1313">
                  <c:v>-0.1575040278448141</c:v>
                </c:pt>
                <c:pt idx="1314">
                  <c:v>-0.15774624962699726</c:v>
                </c:pt>
                <c:pt idx="1315">
                  <c:v>-0.15766926059488626</c:v>
                </c:pt>
                <c:pt idx="1316">
                  <c:v>-0.15762545319011961</c:v>
                </c:pt>
                <c:pt idx="1317">
                  <c:v>-0.1572088999432264</c:v>
                </c:pt>
                <c:pt idx="1318">
                  <c:v>-0.15673960067116355</c:v>
                </c:pt>
                <c:pt idx="1319">
                  <c:v>-0.15635818527705517</c:v>
                </c:pt>
                <c:pt idx="1320">
                  <c:v>-0.15576866411293563</c:v>
                </c:pt>
                <c:pt idx="1321">
                  <c:v>-0.15560506017487175</c:v>
                </c:pt>
                <c:pt idx="1322">
                  <c:v>-0.15514216918900534</c:v>
                </c:pt>
                <c:pt idx="1323">
                  <c:v>-0.15435457754890772</c:v>
                </c:pt>
                <c:pt idx="1324">
                  <c:v>-0.15332893869479239</c:v>
                </c:pt>
                <c:pt idx="1325">
                  <c:v>-0.15318756585879875</c:v>
                </c:pt>
                <c:pt idx="1326">
                  <c:v>-0.15261065256472506</c:v>
                </c:pt>
                <c:pt idx="1327">
                  <c:v>-0.15223808308298481</c:v>
                </c:pt>
                <c:pt idx="1328">
                  <c:v>-0.15170290753036017</c:v>
                </c:pt>
                <c:pt idx="1329">
                  <c:v>-0.15149344136305018</c:v>
                </c:pt>
                <c:pt idx="1330">
                  <c:v>-0.15123537061118336</c:v>
                </c:pt>
                <c:pt idx="1331">
                  <c:v>-0.15044207721313491</c:v>
                </c:pt>
                <c:pt idx="1332">
                  <c:v>-0.14973799070414195</c:v>
                </c:pt>
                <c:pt idx="1333">
                  <c:v>-0.14955410245034689</c:v>
                </c:pt>
                <c:pt idx="1334">
                  <c:v>-0.14935052426785497</c:v>
                </c:pt>
                <c:pt idx="1335">
                  <c:v>-0.1491886344686037</c:v>
                </c:pt>
                <c:pt idx="1336">
                  <c:v>-0.14857683070161992</c:v>
                </c:pt>
                <c:pt idx="1337">
                  <c:v>-0.14854931313505473</c:v>
                </c:pt>
                <c:pt idx="1338">
                  <c:v>-0.14790792318453519</c:v>
                </c:pt>
                <c:pt idx="1339">
                  <c:v>-0.14710625675923528</c:v>
                </c:pt>
                <c:pt idx="1340">
                  <c:v>-0.14736441966548405</c:v>
                </c:pt>
                <c:pt idx="1341">
                  <c:v>-0.147580404672322</c:v>
                </c:pt>
                <c:pt idx="1342">
                  <c:v>-0.14680265582792662</c:v>
                </c:pt>
                <c:pt idx="1343">
                  <c:v>-0.14612388491016459</c:v>
                </c:pt>
                <c:pt idx="1344">
                  <c:v>-0.14625251509054327</c:v>
                </c:pt>
                <c:pt idx="1345">
                  <c:v>-0.14596982704520922</c:v>
                </c:pt>
                <c:pt idx="1346">
                  <c:v>-0.14568731718621797</c:v>
                </c:pt>
                <c:pt idx="1347">
                  <c:v>-0.14524065239653322</c:v>
                </c:pt>
                <c:pt idx="1348">
                  <c:v>-0.14512013276682825</c:v>
                </c:pt>
                <c:pt idx="1349">
                  <c:v>-0.14493927630062128</c:v>
                </c:pt>
                <c:pt idx="1350">
                  <c:v>-0.1446634367206304</c:v>
                </c:pt>
                <c:pt idx="1351">
                  <c:v>-0.14480933852140079</c:v>
                </c:pt>
                <c:pt idx="1352">
                  <c:v>-0.14487969255109098</c:v>
                </c:pt>
                <c:pt idx="1353">
                  <c:v>-0.14482015777054164</c:v>
                </c:pt>
                <c:pt idx="1354">
                  <c:v>-0.14472014136034447</c:v>
                </c:pt>
                <c:pt idx="1355">
                  <c:v>-0.14444872256654204</c:v>
                </c:pt>
                <c:pt idx="1356">
                  <c:v>-0.14425969225425928</c:v>
                </c:pt>
                <c:pt idx="1357">
                  <c:v>-0.14436624089176878</c:v>
                </c:pt>
                <c:pt idx="1358">
                  <c:v>-0.14438505993283549</c:v>
                </c:pt>
                <c:pt idx="1359">
                  <c:v>-0.14042624518099592</c:v>
                </c:pt>
                <c:pt idx="1360">
                  <c:v>-0.14046810281122504</c:v>
                </c:pt>
                <c:pt idx="1361">
                  <c:v>-0.14001683668416362</c:v>
                </c:pt>
                <c:pt idx="1362">
                  <c:v>-0.13998304361010205</c:v>
                </c:pt>
                <c:pt idx="1363">
                  <c:v>-0.13901009082975874</c:v>
                </c:pt>
                <c:pt idx="1364">
                  <c:v>-0.13915033403462151</c:v>
                </c:pt>
                <c:pt idx="1365">
                  <c:v>-0.13938785193583969</c:v>
                </c:pt>
                <c:pt idx="1366">
                  <c:v>-0.13968740157966567</c:v>
                </c:pt>
                <c:pt idx="1367">
                  <c:v>-0.13965635399366547</c:v>
                </c:pt>
                <c:pt idx="1368">
                  <c:v>-0.13977026267170056</c:v>
                </c:pt>
                <c:pt idx="1369">
                  <c:v>-0.13972881984124536</c:v>
                </c:pt>
                <c:pt idx="1370">
                  <c:v>-0.13966497693860791</c:v>
                </c:pt>
                <c:pt idx="1371">
                  <c:v>-0.1395753503267248</c:v>
                </c:pt>
                <c:pt idx="1372">
                  <c:v>-0.13977198998980442</c:v>
                </c:pt>
                <c:pt idx="1373">
                  <c:v>-0.13958396327127545</c:v>
                </c:pt>
                <c:pt idx="1374">
                  <c:v>-0.13918886489080873</c:v>
                </c:pt>
                <c:pt idx="1375">
                  <c:v>-0.13940417349718356</c:v>
                </c:pt>
                <c:pt idx="1376">
                  <c:v>-0.13917944426669293</c:v>
                </c:pt>
                <c:pt idx="1377">
                  <c:v>-0.13880536566806986</c:v>
                </c:pt>
                <c:pt idx="1378">
                  <c:v>-0.13977682382347342</c:v>
                </c:pt>
                <c:pt idx="1379">
                  <c:v>-0.14010033547751685</c:v>
                </c:pt>
                <c:pt idx="1380">
                  <c:v>-0.14010206028820643</c:v>
                </c:pt>
                <c:pt idx="1381">
                  <c:v>-0.14001845585973546</c:v>
                </c:pt>
                <c:pt idx="1382">
                  <c:v>-0.14034308828788833</c:v>
                </c:pt>
                <c:pt idx="1383">
                  <c:v>-0.14040369145733603</c:v>
                </c:pt>
                <c:pt idx="1384">
                  <c:v>-0.14031972675877463</c:v>
                </c:pt>
                <c:pt idx="1385">
                  <c:v>-0.14036559192836176</c:v>
                </c:pt>
                <c:pt idx="1386">
                  <c:v>-0.14022895025445764</c:v>
                </c:pt>
                <c:pt idx="1387">
                  <c:v>-0.14012534938987603</c:v>
                </c:pt>
                <c:pt idx="1388">
                  <c:v>-0.13972619559211741</c:v>
                </c:pt>
                <c:pt idx="1389">
                  <c:v>-0.13929008567931456</c:v>
                </c:pt>
                <c:pt idx="1390">
                  <c:v>-0.13860132024456193</c:v>
                </c:pt>
                <c:pt idx="1391">
                  <c:v>-0.13816716040988783</c:v>
                </c:pt>
                <c:pt idx="1392">
                  <c:v>-0.13785667993143511</c:v>
                </c:pt>
                <c:pt idx="1393">
                  <c:v>-0.13738154161888091</c:v>
                </c:pt>
                <c:pt idx="1394">
                  <c:v>-0.13681913544252816</c:v>
                </c:pt>
                <c:pt idx="1395">
                  <c:v>-0.13665155654288375</c:v>
                </c:pt>
                <c:pt idx="1396">
                  <c:v>-0.13656136561365614</c:v>
                </c:pt>
                <c:pt idx="1397">
                  <c:v>-0.13642875553717326</c:v>
                </c:pt>
                <c:pt idx="1398">
                  <c:v>-0.13622869182149014</c:v>
                </c:pt>
                <c:pt idx="1399">
                  <c:v>-0.13558352743541019</c:v>
                </c:pt>
                <c:pt idx="1400">
                  <c:v>-0.13526565767553966</c:v>
                </c:pt>
                <c:pt idx="1401">
                  <c:v>-0.13421668102766104</c:v>
                </c:pt>
                <c:pt idx="1402">
                  <c:v>-0.13424422217792525</c:v>
                </c:pt>
                <c:pt idx="1403">
                  <c:v>-0.13380647951193286</c:v>
                </c:pt>
                <c:pt idx="1404">
                  <c:v>-0.13273989994144894</c:v>
                </c:pt>
                <c:pt idx="1405">
                  <c:v>-0.13222479514468358</c:v>
                </c:pt>
                <c:pt idx="1406">
                  <c:v>-0.13227520868836834</c:v>
                </c:pt>
                <c:pt idx="1407">
                  <c:v>-0.13233024914322702</c:v>
                </c:pt>
                <c:pt idx="1408">
                  <c:v>-0.13205321922074328</c:v>
                </c:pt>
                <c:pt idx="1409">
                  <c:v>-0.1313871754411132</c:v>
                </c:pt>
                <c:pt idx="1410">
                  <c:v>-0.13106679412252936</c:v>
                </c:pt>
                <c:pt idx="1411">
                  <c:v>-0.13056680161943321</c:v>
                </c:pt>
                <c:pt idx="1412">
                  <c:v>-0.12995987263677075</c:v>
                </c:pt>
                <c:pt idx="1413">
                  <c:v>-0.12999528786597103</c:v>
                </c:pt>
                <c:pt idx="1414">
                  <c:v>-0.13013344396830989</c:v>
                </c:pt>
                <c:pt idx="1415">
                  <c:v>-0.1297433747159783</c:v>
                </c:pt>
                <c:pt idx="1416">
                  <c:v>-0.12929866169744197</c:v>
                </c:pt>
                <c:pt idx="1417">
                  <c:v>-0.1296383318424241</c:v>
                </c:pt>
                <c:pt idx="1418">
                  <c:v>-0.12930231244882401</c:v>
                </c:pt>
                <c:pt idx="1419">
                  <c:v>-0.12931618718443971</c:v>
                </c:pt>
                <c:pt idx="1420">
                  <c:v>-0.12923158232082715</c:v>
                </c:pt>
                <c:pt idx="1421">
                  <c:v>-0.128454466705787</c:v>
                </c:pt>
                <c:pt idx="1422">
                  <c:v>-0.12877039261384007</c:v>
                </c:pt>
                <c:pt idx="1423">
                  <c:v>-0.12883463092815864</c:v>
                </c:pt>
                <c:pt idx="1424">
                  <c:v>-0.12895606460987774</c:v>
                </c:pt>
                <c:pt idx="1425">
                  <c:v>-0.12899224980217636</c:v>
                </c:pt>
                <c:pt idx="1426">
                  <c:v>-0.1288599107483237</c:v>
                </c:pt>
                <c:pt idx="1427">
                  <c:v>-0.12890037910226787</c:v>
                </c:pt>
                <c:pt idx="1428">
                  <c:v>-0.12875452335338733</c:v>
                </c:pt>
                <c:pt idx="1429">
                  <c:v>-0.12909730179056861</c:v>
                </c:pt>
                <c:pt idx="1430">
                  <c:v>-0.12892206903514578</c:v>
                </c:pt>
                <c:pt idx="1431">
                  <c:v>-0.1286356284593386</c:v>
                </c:pt>
                <c:pt idx="1432">
                  <c:v>-0.12869757050790326</c:v>
                </c:pt>
                <c:pt idx="1433">
                  <c:v>-0.12828097356245499</c:v>
                </c:pt>
                <c:pt idx="1434">
                  <c:v>-0.12851767152929597</c:v>
                </c:pt>
                <c:pt idx="1435">
                  <c:v>-0.12854426486214418</c:v>
                </c:pt>
                <c:pt idx="1436">
                  <c:v>-0.12841858256278457</c:v>
                </c:pt>
                <c:pt idx="1437">
                  <c:v>-0.12830890151726601</c:v>
                </c:pt>
                <c:pt idx="1438">
                  <c:v>-0.12780236644277387</c:v>
                </c:pt>
                <c:pt idx="1439">
                  <c:v>-0.12745793915734138</c:v>
                </c:pt>
                <c:pt idx="1440">
                  <c:v>-0.12712401724575198</c:v>
                </c:pt>
                <c:pt idx="1441">
                  <c:v>-0.12708407969796345</c:v>
                </c:pt>
                <c:pt idx="1442">
                  <c:v>-0.12646650687523653</c:v>
                </c:pt>
                <c:pt idx="1443">
                  <c:v>-0.1263833239238987</c:v>
                </c:pt>
                <c:pt idx="1444">
                  <c:v>-0.12628434035841038</c:v>
                </c:pt>
                <c:pt idx="1445">
                  <c:v>-0.12606064250880225</c:v>
                </c:pt>
                <c:pt idx="1446">
                  <c:v>-0.12584666437432801</c:v>
                </c:pt>
                <c:pt idx="1447">
                  <c:v>-0.12548231030035212</c:v>
                </c:pt>
                <c:pt idx="1448">
                  <c:v>-0.12516420762357644</c:v>
                </c:pt>
                <c:pt idx="1449">
                  <c:v>-0.12492685622643145</c:v>
                </c:pt>
                <c:pt idx="1450">
                  <c:v>-0.12487949392866041</c:v>
                </c:pt>
                <c:pt idx="1451">
                  <c:v>-0.12470793760681913</c:v>
                </c:pt>
                <c:pt idx="1452">
                  <c:v>-0.12461896835005189</c:v>
                </c:pt>
                <c:pt idx="1453">
                  <c:v>-0.12456645525169907</c:v>
                </c:pt>
                <c:pt idx="1454">
                  <c:v>-0.12368775379927796</c:v>
                </c:pt>
                <c:pt idx="1455">
                  <c:v>-0.12301597887267586</c:v>
                </c:pt>
                <c:pt idx="1456">
                  <c:v>-0.12363933722987827</c:v>
                </c:pt>
                <c:pt idx="1457">
                  <c:v>-0.12407378509123589</c:v>
                </c:pt>
                <c:pt idx="1458">
                  <c:v>-0.12341433388642081</c:v>
                </c:pt>
                <c:pt idx="1459">
                  <c:v>-0.12370168887744373</c:v>
                </c:pt>
                <c:pt idx="1460">
                  <c:v>-0.12367315851297209</c:v>
                </c:pt>
                <c:pt idx="1461">
                  <c:v>-0.12296874250027999</c:v>
                </c:pt>
                <c:pt idx="1462">
                  <c:v>-0.12279106721981081</c:v>
                </c:pt>
                <c:pt idx="1463">
                  <c:v>-0.12253036986585646</c:v>
                </c:pt>
                <c:pt idx="1464">
                  <c:v>-0.12246715949582514</c:v>
                </c:pt>
                <c:pt idx="1465">
                  <c:v>-0.12250299241920469</c:v>
                </c:pt>
                <c:pt idx="1466">
                  <c:v>-0.12214366035814309</c:v>
                </c:pt>
                <c:pt idx="1467">
                  <c:v>-0.12250820622768889</c:v>
                </c:pt>
                <c:pt idx="1468">
                  <c:v>-0.12222275299088139</c:v>
                </c:pt>
                <c:pt idx="1469">
                  <c:v>-0.12230324725677441</c:v>
                </c:pt>
                <c:pt idx="1470">
                  <c:v>-0.12199095166451229</c:v>
                </c:pt>
                <c:pt idx="1471">
                  <c:v>-0.12204978984804397</c:v>
                </c:pt>
                <c:pt idx="1472">
                  <c:v>-0.12221172574473392</c:v>
                </c:pt>
                <c:pt idx="1473">
                  <c:v>-0.12234028423429406</c:v>
                </c:pt>
                <c:pt idx="1474">
                  <c:v>-0.12228636064320157</c:v>
                </c:pt>
                <c:pt idx="1475">
                  <c:v>-0.12161534114614965</c:v>
                </c:pt>
                <c:pt idx="1476">
                  <c:v>-0.12174136007739847</c:v>
                </c:pt>
                <c:pt idx="1477">
                  <c:v>-0.12156077114743022</c:v>
                </c:pt>
                <c:pt idx="1478">
                  <c:v>-0.12088561079321748</c:v>
                </c:pt>
                <c:pt idx="1479">
                  <c:v>-0.12022230227470881</c:v>
                </c:pt>
                <c:pt idx="1480">
                  <c:v>-0.11937408632362548</c:v>
                </c:pt>
                <c:pt idx="1481">
                  <c:v>-0.11979704117772119</c:v>
                </c:pt>
                <c:pt idx="1482">
                  <c:v>-0.11962149847253145</c:v>
                </c:pt>
                <c:pt idx="1483">
                  <c:v>-0.11972006156365464</c:v>
                </c:pt>
                <c:pt idx="1484">
                  <c:v>-0.11930644494939062</c:v>
                </c:pt>
                <c:pt idx="1485">
                  <c:v>-0.11917658407746155</c:v>
                </c:pt>
                <c:pt idx="1486">
                  <c:v>-0.1189599596300797</c:v>
                </c:pt>
                <c:pt idx="1487">
                  <c:v>-0.11955093042992279</c:v>
                </c:pt>
                <c:pt idx="1488">
                  <c:v>-0.11921901931035905</c:v>
                </c:pt>
                <c:pt idx="1489">
                  <c:v>-0.11856008703729362</c:v>
                </c:pt>
                <c:pt idx="1490">
                  <c:v>-0.11836631177694207</c:v>
                </c:pt>
                <c:pt idx="1491">
                  <c:v>-0.1177521458133703</c:v>
                </c:pt>
                <c:pt idx="1492">
                  <c:v>-0.11802284593299479</c:v>
                </c:pt>
                <c:pt idx="1493">
                  <c:v>-0.11850900006668615</c:v>
                </c:pt>
                <c:pt idx="1494">
                  <c:v>-0.11845856449909242</c:v>
                </c:pt>
                <c:pt idx="1495">
                  <c:v>-0.11909364593321167</c:v>
                </c:pt>
                <c:pt idx="1496">
                  <c:v>-0.1188871106353854</c:v>
                </c:pt>
                <c:pt idx="1497">
                  <c:v>-0.11861243601525878</c:v>
                </c:pt>
                <c:pt idx="1498">
                  <c:v>-0.11859051686523724</c:v>
                </c:pt>
                <c:pt idx="1499">
                  <c:v>-0.11862278954178561</c:v>
                </c:pt>
                <c:pt idx="1500">
                  <c:v>-0.11833357236518603</c:v>
                </c:pt>
                <c:pt idx="1501">
                  <c:v>-0.11948983371748437</c:v>
                </c:pt>
                <c:pt idx="1502">
                  <c:v>-0.11973130696581021</c:v>
                </c:pt>
                <c:pt idx="1503">
                  <c:v>-0.11963879130049555</c:v>
                </c:pt>
                <c:pt idx="1504">
                  <c:v>-0.11927382908792113</c:v>
                </c:pt>
                <c:pt idx="1505">
                  <c:v>-0.11949413719830626</c:v>
                </c:pt>
                <c:pt idx="1506">
                  <c:v>-0.11932775699782154</c:v>
                </c:pt>
                <c:pt idx="1507">
                  <c:v>-0.11894640881714263</c:v>
                </c:pt>
                <c:pt idx="1508">
                  <c:v>-0.11886970140545189</c:v>
                </c:pt>
                <c:pt idx="1509">
                  <c:v>-0.1184755550114267</c:v>
                </c:pt>
                <c:pt idx="1510">
                  <c:v>-0.11821805058561838</c:v>
                </c:pt>
                <c:pt idx="1511">
                  <c:v>-0.11836626523217117</c:v>
                </c:pt>
                <c:pt idx="1512">
                  <c:v>-0.11844594835807652</c:v>
                </c:pt>
                <c:pt idx="1513">
                  <c:v>-0.11878519442924292</c:v>
                </c:pt>
                <c:pt idx="1514">
                  <c:v>-0.11937252966966319</c:v>
                </c:pt>
                <c:pt idx="1515">
                  <c:v>-0.11877547471833975</c:v>
                </c:pt>
                <c:pt idx="1516">
                  <c:v>-0.1188107162406192</c:v>
                </c:pt>
                <c:pt idx="1517">
                  <c:v>-0.11918201878175194</c:v>
                </c:pt>
                <c:pt idx="1518">
                  <c:v>-0.11923341513250439</c:v>
                </c:pt>
                <c:pt idx="1519">
                  <c:v>-0.11893057219815446</c:v>
                </c:pt>
                <c:pt idx="1520">
                  <c:v>-0.11858565228491193</c:v>
                </c:pt>
                <c:pt idx="1521">
                  <c:v>-0.11863592944674027</c:v>
                </c:pt>
                <c:pt idx="1522">
                  <c:v>-0.11921160572092811</c:v>
                </c:pt>
                <c:pt idx="1523">
                  <c:v>-0.11886708637777064</c:v>
                </c:pt>
                <c:pt idx="1524">
                  <c:v>-0.11857707509881424</c:v>
                </c:pt>
                <c:pt idx="1525">
                  <c:v>-0.11875490986257486</c:v>
                </c:pt>
                <c:pt idx="1526">
                  <c:v>-0.11806830515179487</c:v>
                </c:pt>
                <c:pt idx="1527">
                  <c:v>-0.11782747991922138</c:v>
                </c:pt>
                <c:pt idx="1528">
                  <c:v>-0.11776012949567505</c:v>
                </c:pt>
                <c:pt idx="1529">
                  <c:v>-0.11824821967349676</c:v>
                </c:pt>
                <c:pt idx="1530">
                  <c:v>-0.11815579511541507</c:v>
                </c:pt>
                <c:pt idx="1531">
                  <c:v>-0.11804735078013681</c:v>
                </c:pt>
                <c:pt idx="1532">
                  <c:v>-0.1175543840513846</c:v>
                </c:pt>
                <c:pt idx="1533">
                  <c:v>-0.11755913305189167</c:v>
                </c:pt>
                <c:pt idx="1534">
                  <c:v>-0.11705197952595961</c:v>
                </c:pt>
                <c:pt idx="1535">
                  <c:v>-0.11699315529735761</c:v>
                </c:pt>
                <c:pt idx="1536">
                  <c:v>-0.11715860194761078</c:v>
                </c:pt>
                <c:pt idx="1537">
                  <c:v>-0.11713855861204897</c:v>
                </c:pt>
                <c:pt idx="1538">
                  <c:v>-0.11718573032180774</c:v>
                </c:pt>
                <c:pt idx="1539">
                  <c:v>-0.11755735213173696</c:v>
                </c:pt>
                <c:pt idx="1540">
                  <c:v>-0.11799410029498525</c:v>
                </c:pt>
                <c:pt idx="1541">
                  <c:v>-0.11763160288217639</c:v>
                </c:pt>
                <c:pt idx="1542">
                  <c:v>-0.11779939840683618</c:v>
                </c:pt>
                <c:pt idx="1543">
                  <c:v>-0.11774541205858061</c:v>
                </c:pt>
                <c:pt idx="1544">
                  <c:v>-0.11731647348085704</c:v>
                </c:pt>
                <c:pt idx="1545">
                  <c:v>-0.11749216048886388</c:v>
                </c:pt>
                <c:pt idx="1546">
                  <c:v>-0.11710552018792982</c:v>
                </c:pt>
                <c:pt idx="1547">
                  <c:v>-0.11768081218887316</c:v>
                </c:pt>
                <c:pt idx="1548">
                  <c:v>-0.11804384485666103</c:v>
                </c:pt>
                <c:pt idx="1549">
                  <c:v>-0.11768495867435796</c:v>
                </c:pt>
                <c:pt idx="1550">
                  <c:v>-0.11818108293905941</c:v>
                </c:pt>
                <c:pt idx="1551">
                  <c:v>-0.11815062435883829</c:v>
                </c:pt>
                <c:pt idx="1552">
                  <c:v>-0.1183108569693596</c:v>
                </c:pt>
                <c:pt idx="1553">
                  <c:v>-0.11811242403269562</c:v>
                </c:pt>
                <c:pt idx="1554">
                  <c:v>-0.11801047860366044</c:v>
                </c:pt>
                <c:pt idx="1555">
                  <c:v>-0.11797236883268915</c:v>
                </c:pt>
                <c:pt idx="1556">
                  <c:v>-0.11756955863643449</c:v>
                </c:pt>
                <c:pt idx="1557">
                  <c:v>-0.11766126840659065</c:v>
                </c:pt>
                <c:pt idx="1558">
                  <c:v>-0.11755064280794196</c:v>
                </c:pt>
                <c:pt idx="1559">
                  <c:v>-0.11748271426274319</c:v>
                </c:pt>
                <c:pt idx="1560">
                  <c:v>-0.11676513626761091</c:v>
                </c:pt>
                <c:pt idx="1561">
                  <c:v>-0.11650156464890075</c:v>
                </c:pt>
                <c:pt idx="1562">
                  <c:v>-0.11641860905157175</c:v>
                </c:pt>
                <c:pt idx="1563">
                  <c:v>-0.11219424854025126</c:v>
                </c:pt>
                <c:pt idx="1564">
                  <c:v>-0.1121044810980852</c:v>
                </c:pt>
                <c:pt idx="1565">
                  <c:v>-0.11200428990630726</c:v>
                </c:pt>
                <c:pt idx="1566">
                  <c:v>-0.11191815755266475</c:v>
                </c:pt>
                <c:pt idx="1567">
                  <c:v>-0.11185378382934835</c:v>
                </c:pt>
                <c:pt idx="1568">
                  <c:v>-0.1114470628921496</c:v>
                </c:pt>
                <c:pt idx="1569">
                  <c:v>-0.1113865297254592</c:v>
                </c:pt>
                <c:pt idx="1570">
                  <c:v>-0.11090516669206829</c:v>
                </c:pt>
                <c:pt idx="1571">
                  <c:v>-0.11095317026624235</c:v>
                </c:pt>
                <c:pt idx="1572">
                  <c:v>-0.1109646318067785</c:v>
                </c:pt>
                <c:pt idx="1573">
                  <c:v>-0.11062506743038733</c:v>
                </c:pt>
                <c:pt idx="1574">
                  <c:v>-0.11127105861775877</c:v>
                </c:pt>
                <c:pt idx="1575">
                  <c:v>-0.11146327539027896</c:v>
                </c:pt>
                <c:pt idx="1576">
                  <c:v>-0.11188120279209006</c:v>
                </c:pt>
                <c:pt idx="1577">
                  <c:v>-0.11202120924343147</c:v>
                </c:pt>
                <c:pt idx="1578">
                  <c:v>-0.11209328568741772</c:v>
                </c:pt>
                <c:pt idx="1579">
                  <c:v>-0.11243273297722353</c:v>
                </c:pt>
                <c:pt idx="1580">
                  <c:v>-0.1120162227662784</c:v>
                </c:pt>
                <c:pt idx="1581">
                  <c:v>-0.11191935165052382</c:v>
                </c:pt>
                <c:pt idx="1582">
                  <c:v>-0.11150443349268634</c:v>
                </c:pt>
                <c:pt idx="1583">
                  <c:v>-0.11179449715182686</c:v>
                </c:pt>
                <c:pt idx="1584">
                  <c:v>-0.11181491885914026</c:v>
                </c:pt>
                <c:pt idx="1585">
                  <c:v>-0.11125848635796465</c:v>
                </c:pt>
                <c:pt idx="1586">
                  <c:v>-0.11056572501753026</c:v>
                </c:pt>
                <c:pt idx="1587">
                  <c:v>-0.11041520779977571</c:v>
                </c:pt>
                <c:pt idx="1588">
                  <c:v>-0.11058524647248365</c:v>
                </c:pt>
                <c:pt idx="1589">
                  <c:v>-0.11073405263648999</c:v>
                </c:pt>
                <c:pt idx="1590">
                  <c:v>-0.11032660550458714</c:v>
                </c:pt>
                <c:pt idx="1591">
                  <c:v>-0.11039574632675142</c:v>
                </c:pt>
                <c:pt idx="1592">
                  <c:v>-0.11068024072019712</c:v>
                </c:pt>
                <c:pt idx="1593">
                  <c:v>-0.11043089008825459</c:v>
                </c:pt>
                <c:pt idx="1594">
                  <c:v>-0.11026456061421094</c:v>
                </c:pt>
                <c:pt idx="1595">
                  <c:v>-0.11042440032518096</c:v>
                </c:pt>
                <c:pt idx="1596">
                  <c:v>-0.11028020013596723</c:v>
                </c:pt>
                <c:pt idx="1597">
                  <c:v>-0.11017189317020257</c:v>
                </c:pt>
                <c:pt idx="1598">
                  <c:v>-0.10998756127899319</c:v>
                </c:pt>
                <c:pt idx="1599">
                  <c:v>-0.10986697851191346</c:v>
                </c:pt>
                <c:pt idx="1600">
                  <c:v>-0.1098273779371079</c:v>
                </c:pt>
                <c:pt idx="1601">
                  <c:v>-0.11011916389919905</c:v>
                </c:pt>
                <c:pt idx="1602">
                  <c:v>-0.10981721482736954</c:v>
                </c:pt>
                <c:pt idx="1603">
                  <c:v>-0.10993500826414045</c:v>
                </c:pt>
                <c:pt idx="1604">
                  <c:v>-0.10981828453981814</c:v>
                </c:pt>
                <c:pt idx="1605">
                  <c:v>-0.10980919264821903</c:v>
                </c:pt>
                <c:pt idx="1606">
                  <c:v>-0.10992804071842273</c:v>
                </c:pt>
                <c:pt idx="1607">
                  <c:v>-0.10886939571150098</c:v>
                </c:pt>
                <c:pt idx="1608">
                  <c:v>-0.10880682648379586</c:v>
                </c:pt>
                <c:pt idx="1609">
                  <c:v>-0.10846713698224421</c:v>
                </c:pt>
                <c:pt idx="1610">
                  <c:v>-0.10837242469959882</c:v>
                </c:pt>
                <c:pt idx="1611">
                  <c:v>-0.10814474161926661</c:v>
                </c:pt>
                <c:pt idx="1612">
                  <c:v>-0.10877397993962411</c:v>
                </c:pt>
                <c:pt idx="1613">
                  <c:v>-0.10839924304915328</c:v>
                </c:pt>
                <c:pt idx="1614">
                  <c:v>-0.10838451760641962</c:v>
                </c:pt>
                <c:pt idx="1615">
                  <c:v>-0.1084081854488458</c:v>
                </c:pt>
                <c:pt idx="1616">
                  <c:v>-0.1085725672017535</c:v>
                </c:pt>
                <c:pt idx="1617">
                  <c:v>-0.10799710947850176</c:v>
                </c:pt>
                <c:pt idx="1618">
                  <c:v>-0.10754377548572799</c:v>
                </c:pt>
                <c:pt idx="1619">
                  <c:v>-0.10744892970465025</c:v>
                </c:pt>
                <c:pt idx="1620">
                  <c:v>-0.10741597907023545</c:v>
                </c:pt>
                <c:pt idx="1621">
                  <c:v>-0.10860086909762089</c:v>
                </c:pt>
                <c:pt idx="1622">
                  <c:v>-0.10866456616577799</c:v>
                </c:pt>
                <c:pt idx="1623">
                  <c:v>-0.10852883935746861</c:v>
                </c:pt>
                <c:pt idx="1624">
                  <c:v>-0.10833949516477462</c:v>
                </c:pt>
                <c:pt idx="1625">
                  <c:v>-0.10853304284676833</c:v>
                </c:pt>
                <c:pt idx="1626">
                  <c:v>-0.10803197948994737</c:v>
                </c:pt>
                <c:pt idx="1627">
                  <c:v>-0.10756906156880244</c:v>
                </c:pt>
                <c:pt idx="1628">
                  <c:v>-0.10803926860535727</c:v>
                </c:pt>
                <c:pt idx="1629">
                  <c:v>-0.10075233541460224</c:v>
                </c:pt>
                <c:pt idx="1630">
                  <c:v>-0.10056464080970261</c:v>
                </c:pt>
                <c:pt idx="1631">
                  <c:v>-0.10075282006878804</c:v>
                </c:pt>
                <c:pt idx="1632">
                  <c:v>-0.10003056555834679</c:v>
                </c:pt>
                <c:pt idx="1633">
                  <c:v>-0.10003916548851782</c:v>
                </c:pt>
                <c:pt idx="1634">
                  <c:v>-8.6477499128058369E-2</c:v>
                </c:pt>
                <c:pt idx="1635">
                  <c:v>-8.0518394246900646E-2</c:v>
                </c:pt>
                <c:pt idx="1636">
                  <c:v>-7.6568770300950245E-2</c:v>
                </c:pt>
                <c:pt idx="1637">
                  <c:v>-7.3566301747263099E-2</c:v>
                </c:pt>
                <c:pt idx="1638">
                  <c:v>-7.1545608806211802E-2</c:v>
                </c:pt>
                <c:pt idx="1639">
                  <c:v>-6.5677397310423935E-2</c:v>
                </c:pt>
                <c:pt idx="1640">
                  <c:v>-5.8935518381637818E-2</c:v>
                </c:pt>
                <c:pt idx="1641">
                  <c:v>-5.0036316484759265E-2</c:v>
                </c:pt>
                <c:pt idx="1642">
                  <c:v>-4.3257711433074858E-2</c:v>
                </c:pt>
                <c:pt idx="1643">
                  <c:v>-3.9303938435445433E-2</c:v>
                </c:pt>
                <c:pt idx="1644">
                  <c:v>-3.6845181559143708E-2</c:v>
                </c:pt>
                <c:pt idx="1645">
                  <c:v>-3.4403983208044518E-2</c:v>
                </c:pt>
                <c:pt idx="1646">
                  <c:v>-2.3191860379920579E-2</c:v>
                </c:pt>
                <c:pt idx="1647">
                  <c:v>-1.0942583332924418E-2</c:v>
                </c:pt>
                <c:pt idx="1648">
                  <c:v>-6.854372277325195E-3</c:v>
                </c:pt>
                <c:pt idx="1649">
                  <c:v>-4.3627229289969916E-3</c:v>
                </c:pt>
                <c:pt idx="1650">
                  <c:v>1.0691323069663187E-3</c:v>
                </c:pt>
                <c:pt idx="1651">
                  <c:v>5.9295005881513348E-3</c:v>
                </c:pt>
                <c:pt idx="1652">
                  <c:v>8.4422671340291331E-3</c:v>
                </c:pt>
                <c:pt idx="1653">
                  <c:v>1.2559870059344131E-2</c:v>
                </c:pt>
                <c:pt idx="1654">
                  <c:v>1.5518166955418364E-2</c:v>
                </c:pt>
                <c:pt idx="1655">
                  <c:v>1.7918021961896843E-2</c:v>
                </c:pt>
                <c:pt idx="1656">
                  <c:v>2.0038116580957367E-2</c:v>
                </c:pt>
                <c:pt idx="1657">
                  <c:v>2.497451205285808E-2</c:v>
                </c:pt>
                <c:pt idx="1658">
                  <c:v>2.6014541392504913E-2</c:v>
                </c:pt>
                <c:pt idx="1659">
                  <c:v>2.6679203940192804E-2</c:v>
                </c:pt>
                <c:pt idx="1660">
                  <c:v>3.1543517568293995E-2</c:v>
                </c:pt>
                <c:pt idx="1661">
                  <c:v>3.3980973879393743E-2</c:v>
                </c:pt>
                <c:pt idx="1662">
                  <c:v>3.7431723382510426E-2</c:v>
                </c:pt>
                <c:pt idx="1663">
                  <c:v>3.9851779090735825E-2</c:v>
                </c:pt>
                <c:pt idx="1664">
                  <c:v>4.1526031352732876E-2</c:v>
                </c:pt>
                <c:pt idx="1665">
                  <c:v>4.1261383077198954E-2</c:v>
                </c:pt>
                <c:pt idx="1666">
                  <c:v>4.2477886858475894E-2</c:v>
                </c:pt>
                <c:pt idx="1667">
                  <c:v>4.4304274285269903E-2</c:v>
                </c:pt>
                <c:pt idx="1668">
                  <c:v>4.6622784687371195E-2</c:v>
                </c:pt>
                <c:pt idx="1669">
                  <c:v>4.7913601873717626E-2</c:v>
                </c:pt>
                <c:pt idx="1670">
                  <c:v>4.916507795186436E-2</c:v>
                </c:pt>
                <c:pt idx="1671">
                  <c:v>4.9233926261162825E-2</c:v>
                </c:pt>
                <c:pt idx="1672">
                  <c:v>4.8576701324391486E-2</c:v>
                </c:pt>
                <c:pt idx="1673">
                  <c:v>4.8560300962210916E-2</c:v>
                </c:pt>
                <c:pt idx="1674">
                  <c:v>4.8530340349845519E-2</c:v>
                </c:pt>
                <c:pt idx="1675">
                  <c:v>4.8432058263262211E-2</c:v>
                </c:pt>
                <c:pt idx="1676">
                  <c:v>5.0035174111853681E-2</c:v>
                </c:pt>
                <c:pt idx="1677">
                  <c:v>5.6684201636060902E-2</c:v>
                </c:pt>
                <c:pt idx="1678">
                  <c:v>5.6982030059867454E-2</c:v>
                </c:pt>
                <c:pt idx="1679">
                  <c:v>5.7012732329827051E-2</c:v>
                </c:pt>
                <c:pt idx="1680">
                  <c:v>5.6818016902335074E-2</c:v>
                </c:pt>
                <c:pt idx="1681">
                  <c:v>5.6957989224524636E-2</c:v>
                </c:pt>
                <c:pt idx="1682">
                  <c:v>5.6841664609860093E-2</c:v>
                </c:pt>
                <c:pt idx="1683">
                  <c:v>5.6744450080923735E-2</c:v>
                </c:pt>
                <c:pt idx="1684">
                  <c:v>5.6137202233013425E-2</c:v>
                </c:pt>
                <c:pt idx="1685">
                  <c:v>5.6339430046097094E-2</c:v>
                </c:pt>
                <c:pt idx="1686">
                  <c:v>5.6645655088595877E-2</c:v>
                </c:pt>
                <c:pt idx="1687">
                  <c:v>5.6560819042941003E-2</c:v>
                </c:pt>
                <c:pt idx="1688">
                  <c:v>5.6682560288787757E-2</c:v>
                </c:pt>
                <c:pt idx="1689">
                  <c:v>5.6600341185088096E-2</c:v>
                </c:pt>
                <c:pt idx="1690">
                  <c:v>5.6712940608401742E-2</c:v>
                </c:pt>
                <c:pt idx="1691">
                  <c:v>5.6521352056284349E-2</c:v>
                </c:pt>
                <c:pt idx="1692">
                  <c:v>5.6612617910318269E-2</c:v>
                </c:pt>
                <c:pt idx="1693">
                  <c:v>5.6793564983607825E-2</c:v>
                </c:pt>
                <c:pt idx="1694">
                  <c:v>5.7416882896427962E-2</c:v>
                </c:pt>
                <c:pt idx="1695">
                  <c:v>5.7730475702825933E-2</c:v>
                </c:pt>
                <c:pt idx="1696">
                  <c:v>5.7937005099493961E-2</c:v>
                </c:pt>
                <c:pt idx="1697">
                  <c:v>5.7703462158987327E-2</c:v>
                </c:pt>
                <c:pt idx="1698">
                  <c:v>5.762790244852261E-2</c:v>
                </c:pt>
                <c:pt idx="1699">
                  <c:v>5.7607431521680949E-2</c:v>
                </c:pt>
                <c:pt idx="1700">
                  <c:v>5.7535478227060656E-2</c:v>
                </c:pt>
                <c:pt idx="1701">
                  <c:v>5.7675349920345315E-2</c:v>
                </c:pt>
                <c:pt idx="1702">
                  <c:v>5.7540791577760382E-2</c:v>
                </c:pt>
                <c:pt idx="1703">
                  <c:v>5.7641932028435094E-2</c:v>
                </c:pt>
                <c:pt idx="1704">
                  <c:v>5.7820986207166018E-2</c:v>
                </c:pt>
                <c:pt idx="1705">
                  <c:v>5.7839348443171991E-2</c:v>
                </c:pt>
                <c:pt idx="1706">
                  <c:v>5.819131836748738E-2</c:v>
                </c:pt>
                <c:pt idx="1707">
                  <c:v>5.8290168196320949E-2</c:v>
                </c:pt>
                <c:pt idx="1708">
                  <c:v>5.8367475730548693E-2</c:v>
                </c:pt>
                <c:pt idx="1709">
                  <c:v>5.851374060893634E-2</c:v>
                </c:pt>
                <c:pt idx="1710">
                  <c:v>5.858091524484383E-2</c:v>
                </c:pt>
                <c:pt idx="1711">
                  <c:v>5.8640981568349668E-2</c:v>
                </c:pt>
                <c:pt idx="1712">
                  <c:v>5.8562658606685095E-2</c:v>
                </c:pt>
                <c:pt idx="1713">
                  <c:v>5.8730875319984915E-2</c:v>
                </c:pt>
                <c:pt idx="1714">
                  <c:v>5.8952856637767476E-2</c:v>
                </c:pt>
                <c:pt idx="1715">
                  <c:v>5.6082679616486115E-2</c:v>
                </c:pt>
                <c:pt idx="1716">
                  <c:v>5.6111745095205584E-2</c:v>
                </c:pt>
                <c:pt idx="1717">
                  <c:v>5.6295496360291179E-2</c:v>
                </c:pt>
                <c:pt idx="1718">
                  <c:v>5.6267646103490492E-2</c:v>
                </c:pt>
                <c:pt idx="1719">
                  <c:v>5.631914851049357E-2</c:v>
                </c:pt>
                <c:pt idx="1720">
                  <c:v>5.6361151849756992E-2</c:v>
                </c:pt>
                <c:pt idx="1721">
                  <c:v>5.6342820543613142E-2</c:v>
                </c:pt>
                <c:pt idx="1722">
                  <c:v>5.6104755451030414E-2</c:v>
                </c:pt>
                <c:pt idx="1723">
                  <c:v>5.6032445074767977E-2</c:v>
                </c:pt>
                <c:pt idx="1724">
                  <c:v>5.6172208226285193E-2</c:v>
                </c:pt>
                <c:pt idx="1725">
                  <c:v>5.6239261597474721E-2</c:v>
                </c:pt>
                <c:pt idx="1726">
                  <c:v>5.6129926323240584E-2</c:v>
                </c:pt>
                <c:pt idx="1727">
                  <c:v>5.6113143233033999E-2</c:v>
                </c:pt>
                <c:pt idx="1728">
                  <c:v>5.6324219414348176E-2</c:v>
                </c:pt>
                <c:pt idx="1729">
                  <c:v>5.6101121524196718E-2</c:v>
                </c:pt>
                <c:pt idx="1730">
                  <c:v>5.6255277054741482E-2</c:v>
                </c:pt>
                <c:pt idx="1731">
                  <c:v>5.6487255251157588E-2</c:v>
                </c:pt>
                <c:pt idx="1732">
                  <c:v>5.6466010069604632E-2</c:v>
                </c:pt>
                <c:pt idx="1733">
                  <c:v>5.5062442460873398E-2</c:v>
                </c:pt>
                <c:pt idx="1734">
                  <c:v>5.5050047771736145E-2</c:v>
                </c:pt>
                <c:pt idx="1735">
                  <c:v>5.5124499721998205E-2</c:v>
                </c:pt>
                <c:pt idx="1736">
                  <c:v>5.5080907120727544E-2</c:v>
                </c:pt>
                <c:pt idx="1737">
                  <c:v>5.4993928430436809E-2</c:v>
                </c:pt>
                <c:pt idx="1738">
                  <c:v>5.5091936703094264E-2</c:v>
                </c:pt>
                <c:pt idx="1739">
                  <c:v>5.5156824811299014E-2</c:v>
                </c:pt>
                <c:pt idx="1740">
                  <c:v>5.5169267634865175E-2</c:v>
                </c:pt>
                <c:pt idx="1741">
                  <c:v>5.5043714863053449E-2</c:v>
                </c:pt>
                <c:pt idx="1742">
                  <c:v>5.4918732253090276E-2</c:v>
                </c:pt>
                <c:pt idx="1743">
                  <c:v>5.4921198934014717E-2</c:v>
                </c:pt>
                <c:pt idx="1744">
                  <c:v>5.489161337948785E-2</c:v>
                </c:pt>
                <c:pt idx="1745">
                  <c:v>5.4735449472291586E-2</c:v>
                </c:pt>
                <c:pt idx="1746">
                  <c:v>5.4158198040363981E-2</c:v>
                </c:pt>
                <c:pt idx="1747">
                  <c:v>5.4234798978877757E-2</c:v>
                </c:pt>
                <c:pt idx="1748">
                  <c:v>5.422598018201797E-2</c:v>
                </c:pt>
                <c:pt idx="1749">
                  <c:v>5.4378440344306209E-2</c:v>
                </c:pt>
                <c:pt idx="1750">
                  <c:v>5.4387577590637733E-2</c:v>
                </c:pt>
                <c:pt idx="1751">
                  <c:v>5.4458899737231482E-2</c:v>
                </c:pt>
                <c:pt idx="1752">
                  <c:v>5.4440311059223936E-2</c:v>
                </c:pt>
                <c:pt idx="1753">
                  <c:v>5.4446505875077308E-2</c:v>
                </c:pt>
                <c:pt idx="1754">
                  <c:v>5.4356416082189073E-2</c:v>
                </c:pt>
                <c:pt idx="1755">
                  <c:v>3.6631600772074974E-2</c:v>
                </c:pt>
                <c:pt idx="1756">
                  <c:v>3.6675052265841619E-2</c:v>
                </c:pt>
                <c:pt idx="1757">
                  <c:v>3.6740059314858915E-2</c:v>
                </c:pt>
                <c:pt idx="1758">
                  <c:v>3.679106364623462E-2</c:v>
                </c:pt>
                <c:pt idx="1759">
                  <c:v>3.6820820721480671E-2</c:v>
                </c:pt>
                <c:pt idx="1760">
                  <c:v>3.6837088775373429E-2</c:v>
                </c:pt>
                <c:pt idx="1761">
                  <c:v>3.6905425030337988E-2</c:v>
                </c:pt>
                <c:pt idx="1762">
                  <c:v>3.673387555876776E-2</c:v>
                </c:pt>
                <c:pt idx="1763">
                  <c:v>3.6709161336281743E-2</c:v>
                </c:pt>
                <c:pt idx="1764">
                  <c:v>3.6693550381003706E-2</c:v>
                </c:pt>
                <c:pt idx="1765">
                  <c:v>3.6719515453816687E-2</c:v>
                </c:pt>
                <c:pt idx="1766">
                  <c:v>3.6855567696433889E-2</c:v>
                </c:pt>
                <c:pt idx="1767">
                  <c:v>3.6807853135649125E-2</c:v>
                </c:pt>
                <c:pt idx="1768">
                  <c:v>3.6861792495007595E-2</c:v>
                </c:pt>
                <c:pt idx="1769">
                  <c:v>3.6837271644162034E-2</c:v>
                </c:pt>
                <c:pt idx="1770">
                  <c:v>3.680000396738807E-2</c:v>
                </c:pt>
                <c:pt idx="1771">
                  <c:v>3.6821003428786921E-2</c:v>
                </c:pt>
                <c:pt idx="1772">
                  <c:v>3.6757530575548474E-2</c:v>
                </c:pt>
                <c:pt idx="1773">
                  <c:v>3.6745881222733368E-2</c:v>
                </c:pt>
                <c:pt idx="1774">
                  <c:v>3.6872049689440994E-2</c:v>
                </c:pt>
                <c:pt idx="1775">
                  <c:v>1.8329034817974408E-2</c:v>
                </c:pt>
                <c:pt idx="1776">
                  <c:v>1.8331307820134427E-2</c:v>
                </c:pt>
                <c:pt idx="1777">
                  <c:v>1.5654693679076298E-3</c:v>
                </c:pt>
                <c:pt idx="1778">
                  <c:v>1.5659277936052572E-3</c:v>
                </c:pt>
                <c:pt idx="1779">
                  <c:v>1.5623220413681087E-3</c:v>
                </c:pt>
                <c:pt idx="1780">
                  <c:v>1.5606913541161688E-3</c:v>
                </c:pt>
                <c:pt idx="1781">
                  <c:v>1.5572479898914617E-3</c:v>
                </c:pt>
                <c:pt idx="1782">
                  <c:v>1.5546160517187009E-3</c:v>
                </c:pt>
                <c:pt idx="1783">
                  <c:v>1.552237337334875E-3</c:v>
                </c:pt>
                <c:pt idx="1784">
                  <c:v>1.5544475429382261E-3</c:v>
                </c:pt>
                <c:pt idx="1785">
                  <c:v>1.5524817564940975E-3</c:v>
                </c:pt>
                <c:pt idx="1786">
                  <c:v>1.5525734335247599E-3</c:v>
                </c:pt>
                <c:pt idx="1787">
                  <c:v>1.5484814574866993E-3</c:v>
                </c:pt>
                <c:pt idx="1788">
                  <c:v>1.5447966548175131E-3</c:v>
                </c:pt>
                <c:pt idx="1789">
                  <c:v>1.5363264511102453E-3</c:v>
                </c:pt>
                <c:pt idx="1790">
                  <c:v>1.5367754505601558E-3</c:v>
                </c:pt>
                <c:pt idx="1791">
                  <c:v>1.5376817315612221E-3</c:v>
                </c:pt>
                <c:pt idx="1792">
                  <c:v>1.5386866297641983E-3</c:v>
                </c:pt>
                <c:pt idx="1793">
                  <c:v>1.5383265152881865E-3</c:v>
                </c:pt>
                <c:pt idx="1794">
                  <c:v>1.534712223216718E-3</c:v>
                </c:pt>
                <c:pt idx="1795">
                  <c:v>1.5361618837093805E-3</c:v>
                </c:pt>
                <c:pt idx="1796">
                  <c:v>1.532215374603591E-3</c:v>
                </c:pt>
                <c:pt idx="1797">
                  <c:v>1.5349287510885588E-3</c:v>
                </c:pt>
                <c:pt idx="1798">
                  <c:v>1.5304093056646973E-3</c:v>
                </c:pt>
                <c:pt idx="1799">
                  <c:v>1.5389568262856755E-3</c:v>
                </c:pt>
                <c:pt idx="1800">
                  <c:v>1.5417242878992968E-3</c:v>
                </c:pt>
                <c:pt idx="1801">
                  <c:v>1.5366631760952683E-3</c:v>
                </c:pt>
                <c:pt idx="1802">
                  <c:v>1.5370899063617495E-3</c:v>
                </c:pt>
                <c:pt idx="1803">
                  <c:v>1.535018366701535E-3</c:v>
                </c:pt>
                <c:pt idx="1804">
                  <c:v>1.5357805221167E-3</c:v>
                </c:pt>
                <c:pt idx="1805">
                  <c:v>1.5357281931464176E-3</c:v>
                </c:pt>
                <c:pt idx="1806">
                  <c:v>1.5328928189680304E-3</c:v>
                </c:pt>
                <c:pt idx="1807">
                  <c:v>1.5313526867837713E-3</c:v>
                </c:pt>
                <c:pt idx="1808">
                  <c:v>1.5300159548414943E-3</c:v>
                </c:pt>
                <c:pt idx="1809">
                  <c:v>1.5296079743239181E-3</c:v>
                </c:pt>
                <c:pt idx="1810">
                  <c:v>1.5264848754620581E-3</c:v>
                </c:pt>
                <c:pt idx="1811">
                  <c:v>1.5279338266630507E-3</c:v>
                </c:pt>
                <c:pt idx="1812">
                  <c:v>1.525532727633176E-3</c:v>
                </c:pt>
                <c:pt idx="1813">
                  <c:v>1.5242282235856804E-3</c:v>
                </c:pt>
                <c:pt idx="1814">
                  <c:v>1.5199911353924276E-3</c:v>
                </c:pt>
                <c:pt idx="1815">
                  <c:v>1.5137339570588941E-3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-3.4407773404167468E-3</c:v>
                </c:pt>
                <c:pt idx="2206">
                  <c:v>-3.4392034804739224E-3</c:v>
                </c:pt>
                <c:pt idx="2207">
                  <c:v>-3.4326042481910173E-3</c:v>
                </c:pt>
                <c:pt idx="2208">
                  <c:v>-3.4322979234597561E-3</c:v>
                </c:pt>
                <c:pt idx="2209">
                  <c:v>-3.4189436831596511E-3</c:v>
                </c:pt>
                <c:pt idx="2210">
                  <c:v>-6.8156337005823965E-3</c:v>
                </c:pt>
                <c:pt idx="2211">
                  <c:v>-6.7914712703786581E-3</c:v>
                </c:pt>
                <c:pt idx="2212">
                  <c:v>-1.0139485522504588E-2</c:v>
                </c:pt>
                <c:pt idx="2213">
                  <c:v>-1.0131506960345283E-2</c:v>
                </c:pt>
                <c:pt idx="2214">
                  <c:v>-1.1846501738161935E-2</c:v>
                </c:pt>
                <c:pt idx="2215">
                  <c:v>-1.179055143502096E-2</c:v>
                </c:pt>
                <c:pt idx="2216">
                  <c:v>-1.174706658009759E-2</c:v>
                </c:pt>
                <c:pt idx="2217">
                  <c:v>-1.1731910797368841E-2</c:v>
                </c:pt>
                <c:pt idx="2218">
                  <c:v>-1.1720550031054449E-2</c:v>
                </c:pt>
                <c:pt idx="2219">
                  <c:v>-1.1728696210060613E-2</c:v>
                </c:pt>
                <c:pt idx="2220">
                  <c:v>-1.410604917080208E-2</c:v>
                </c:pt>
                <c:pt idx="2221">
                  <c:v>-1.4089721908116601E-2</c:v>
                </c:pt>
                <c:pt idx="2222">
                  <c:v>-1.4067292545733688E-2</c:v>
                </c:pt>
                <c:pt idx="2223">
                  <c:v>-1.4076152518311662E-2</c:v>
                </c:pt>
                <c:pt idx="2224">
                  <c:v>-1.6944919022070359E-2</c:v>
                </c:pt>
                <c:pt idx="2225">
                  <c:v>-1.6929977506555043E-2</c:v>
                </c:pt>
                <c:pt idx="2226">
                  <c:v>-1.6899612052930859E-2</c:v>
                </c:pt>
                <c:pt idx="2227">
                  <c:v>-1.6845897123483607E-2</c:v>
                </c:pt>
                <c:pt idx="2228">
                  <c:v>-1.6792799691075853E-2</c:v>
                </c:pt>
                <c:pt idx="2229">
                  <c:v>-1.6769498497073248E-2</c:v>
                </c:pt>
                <c:pt idx="2230">
                  <c:v>-2.1688674679756249E-2</c:v>
                </c:pt>
                <c:pt idx="2231">
                  <c:v>-2.1679039646185439E-2</c:v>
                </c:pt>
                <c:pt idx="2232">
                  <c:v>-2.4414862588565324E-2</c:v>
                </c:pt>
                <c:pt idx="2233">
                  <c:v>-2.4369580221714114E-2</c:v>
                </c:pt>
                <c:pt idx="2234">
                  <c:v>-2.4363045347966423E-2</c:v>
                </c:pt>
                <c:pt idx="2235">
                  <c:v>-2.7250614602167041E-2</c:v>
                </c:pt>
                <c:pt idx="2236">
                  <c:v>-3.1292887803073807E-2</c:v>
                </c:pt>
                <c:pt idx="2237">
                  <c:v>-3.1160246697401535E-2</c:v>
                </c:pt>
                <c:pt idx="2238">
                  <c:v>-3.1169108166015494E-2</c:v>
                </c:pt>
                <c:pt idx="2239">
                  <c:v>-3.1104575226632864E-2</c:v>
                </c:pt>
                <c:pt idx="2240">
                  <c:v>-3.100797623525554E-2</c:v>
                </c:pt>
                <c:pt idx="2241">
                  <c:v>-3.0958808254398267E-2</c:v>
                </c:pt>
                <c:pt idx="2242">
                  <c:v>-3.0882776728250776E-2</c:v>
                </c:pt>
                <c:pt idx="2243">
                  <c:v>-3.0741917696443882E-2</c:v>
                </c:pt>
                <c:pt idx="2244">
                  <c:v>-3.066909178786973E-2</c:v>
                </c:pt>
                <c:pt idx="2245">
                  <c:v>-3.0659635136037228E-2</c:v>
                </c:pt>
                <c:pt idx="2246">
                  <c:v>-3.0549511112800389E-2</c:v>
                </c:pt>
                <c:pt idx="2247">
                  <c:v>-3.0489057763250647E-2</c:v>
                </c:pt>
                <c:pt idx="2248">
                  <c:v>-3.0505161682101108E-2</c:v>
                </c:pt>
                <c:pt idx="2249">
                  <c:v>-3.0490696306974447E-2</c:v>
                </c:pt>
                <c:pt idx="2250">
                  <c:v>-3.0466714048803602E-2</c:v>
                </c:pt>
                <c:pt idx="2251">
                  <c:v>-3.0471719274744645E-2</c:v>
                </c:pt>
                <c:pt idx="2252">
                  <c:v>-3.0507670409615689E-2</c:v>
                </c:pt>
                <c:pt idx="2253">
                  <c:v>-3.0535970391664578E-2</c:v>
                </c:pt>
                <c:pt idx="2254">
                  <c:v>-3.0517516326633926E-2</c:v>
                </c:pt>
                <c:pt idx="2255">
                  <c:v>-3.0458728344144152E-2</c:v>
                </c:pt>
                <c:pt idx="2256">
                  <c:v>-3.1334148940866349E-2</c:v>
                </c:pt>
                <c:pt idx="2257">
                  <c:v>-3.2422718150032184E-2</c:v>
                </c:pt>
                <c:pt idx="2258">
                  <c:v>-3.5960186656387408E-2</c:v>
                </c:pt>
                <c:pt idx="2259">
                  <c:v>-3.5907859078590794E-2</c:v>
                </c:pt>
                <c:pt idx="2260">
                  <c:v>-3.5833512899065327E-2</c:v>
                </c:pt>
                <c:pt idx="2261">
                  <c:v>-3.5779433179191834E-2</c:v>
                </c:pt>
                <c:pt idx="2262">
                  <c:v>-3.5755239656236178E-2</c:v>
                </c:pt>
                <c:pt idx="2263">
                  <c:v>-3.5723403195477017E-2</c:v>
                </c:pt>
                <c:pt idx="2264">
                  <c:v>-3.5631773437257402E-2</c:v>
                </c:pt>
                <c:pt idx="2265">
                  <c:v>-3.5595628449203831E-2</c:v>
                </c:pt>
                <c:pt idx="2266">
                  <c:v>-3.5493120684962014E-2</c:v>
                </c:pt>
                <c:pt idx="2267">
                  <c:v>-3.5414139730686495E-2</c:v>
                </c:pt>
                <c:pt idx="2268">
                  <c:v>-3.5386399311669856E-2</c:v>
                </c:pt>
                <c:pt idx="2269">
                  <c:v>-3.5287044554333659E-2</c:v>
                </c:pt>
                <c:pt idx="2270">
                  <c:v>-3.5226595934105751E-2</c:v>
                </c:pt>
                <c:pt idx="2271">
                  <c:v>-3.5173576519273504E-2</c:v>
                </c:pt>
                <c:pt idx="2272">
                  <c:v>-3.5137386276989604E-2</c:v>
                </c:pt>
                <c:pt idx="2273">
                  <c:v>-3.5114375334710429E-2</c:v>
                </c:pt>
                <c:pt idx="2274">
                  <c:v>-3.5011732111200275E-2</c:v>
                </c:pt>
                <c:pt idx="2275">
                  <c:v>-3.497662027299718E-2</c:v>
                </c:pt>
                <c:pt idx="2276">
                  <c:v>-3.4707472337935807E-2</c:v>
                </c:pt>
                <c:pt idx="2277">
                  <c:v>-3.471879286694101E-2</c:v>
                </c:pt>
                <c:pt idx="2278">
                  <c:v>-3.4685487186515006E-2</c:v>
                </c:pt>
                <c:pt idx="2279">
                  <c:v>-3.4712443997439883E-2</c:v>
                </c:pt>
                <c:pt idx="2280">
                  <c:v>-3.4704616922214368E-2</c:v>
                </c:pt>
                <c:pt idx="2281">
                  <c:v>-3.4624855596765369E-2</c:v>
                </c:pt>
                <c:pt idx="2282">
                  <c:v>-3.4570835382177784E-2</c:v>
                </c:pt>
                <c:pt idx="2283">
                  <c:v>-3.4585217283043389E-2</c:v>
                </c:pt>
                <c:pt idx="2284">
                  <c:v>-3.4526296005505046E-2</c:v>
                </c:pt>
                <c:pt idx="2285">
                  <c:v>-3.4536556078124572E-2</c:v>
                </c:pt>
                <c:pt idx="2286">
                  <c:v>-3.4520121962308074E-2</c:v>
                </c:pt>
                <c:pt idx="2287">
                  <c:v>-3.4444121863148915E-2</c:v>
                </c:pt>
                <c:pt idx="2288">
                  <c:v>-3.4457356015477753E-2</c:v>
                </c:pt>
                <c:pt idx="2289">
                  <c:v>-3.4446101128998603E-2</c:v>
                </c:pt>
                <c:pt idx="2290">
                  <c:v>-3.4427151186866928E-2</c:v>
                </c:pt>
                <c:pt idx="2291">
                  <c:v>-3.4421324629402963E-2</c:v>
                </c:pt>
                <c:pt idx="2292">
                  <c:v>-3.4404168554599004E-2</c:v>
                </c:pt>
                <c:pt idx="2293">
                  <c:v>-3.4378622138510576E-2</c:v>
                </c:pt>
                <c:pt idx="2294">
                  <c:v>-3.430303650918904E-2</c:v>
                </c:pt>
                <c:pt idx="2295">
                  <c:v>-3.4254341379497018E-2</c:v>
                </c:pt>
                <c:pt idx="2296">
                  <c:v>-3.4251148020172678E-2</c:v>
                </c:pt>
                <c:pt idx="2297">
                  <c:v>-3.4200956707915814E-2</c:v>
                </c:pt>
                <c:pt idx="2298">
                  <c:v>-2.9168876543542818E-2</c:v>
                </c:pt>
                <c:pt idx="2299">
                  <c:v>-2.9136398873394573E-2</c:v>
                </c:pt>
                <c:pt idx="2300">
                  <c:v>-2.9091729574972958E-2</c:v>
                </c:pt>
                <c:pt idx="2301">
                  <c:v>-2.9076522824823998E-2</c:v>
                </c:pt>
                <c:pt idx="2302">
                  <c:v>-2.9027881318025944E-2</c:v>
                </c:pt>
                <c:pt idx="2303">
                  <c:v>-2.9004788196068734E-2</c:v>
                </c:pt>
                <c:pt idx="2304">
                  <c:v>-2.9004961041669771E-2</c:v>
                </c:pt>
                <c:pt idx="2305">
                  <c:v>-2.9033335619931586E-2</c:v>
                </c:pt>
                <c:pt idx="2306">
                  <c:v>-2.9030911232721474E-2</c:v>
                </c:pt>
                <c:pt idx="2307">
                  <c:v>-2.9037492654494259E-2</c:v>
                </c:pt>
                <c:pt idx="2308">
                  <c:v>-2.9077738779777467E-2</c:v>
                </c:pt>
                <c:pt idx="2309">
                  <c:v>-2.9040611211713502E-2</c:v>
                </c:pt>
                <c:pt idx="2310">
                  <c:v>-2.9011963020141033E-2</c:v>
                </c:pt>
                <c:pt idx="2311">
                  <c:v>-2.9003059853353476E-2</c:v>
                </c:pt>
                <c:pt idx="2312">
                  <c:v>-2.8982076932237706E-2</c:v>
                </c:pt>
                <c:pt idx="2313">
                  <c:v>-2.8966208817368121E-2</c:v>
                </c:pt>
                <c:pt idx="2314">
                  <c:v>-2.8997789680010013E-2</c:v>
                </c:pt>
                <c:pt idx="2315">
                  <c:v>-2.8984147968176839E-2</c:v>
                </c:pt>
                <c:pt idx="2316">
                  <c:v>-2.9003664749873374E-2</c:v>
                </c:pt>
                <c:pt idx="2317">
                  <c:v>-2.9005998158538514E-2</c:v>
                </c:pt>
                <c:pt idx="2318">
                  <c:v>-2.8991139900230813E-2</c:v>
                </c:pt>
                <c:pt idx="2319">
                  <c:v>-2.7660740180504236E-2</c:v>
                </c:pt>
                <c:pt idx="2320">
                  <c:v>-2.7636628685330081E-2</c:v>
                </c:pt>
                <c:pt idx="2321">
                  <c:v>-2.7590498140733964E-2</c:v>
                </c:pt>
                <c:pt idx="2322">
                  <c:v>-2.7545828168830323E-2</c:v>
                </c:pt>
                <c:pt idx="2323">
                  <c:v>-2.7559557361972291E-2</c:v>
                </c:pt>
                <c:pt idx="2324">
                  <c:v>-2.7457894643501086E-2</c:v>
                </c:pt>
                <c:pt idx="2325">
                  <c:v>-2.8900043429834231E-2</c:v>
                </c:pt>
                <c:pt idx="2326">
                  <c:v>-2.8894579977019032E-2</c:v>
                </c:pt>
                <c:pt idx="2327">
                  <c:v>-2.8807614492745087E-2</c:v>
                </c:pt>
                <c:pt idx="2328">
                  <c:v>-3.04834607096174E-2</c:v>
                </c:pt>
                <c:pt idx="2329">
                  <c:v>-3.0444204002187503E-2</c:v>
                </c:pt>
                <c:pt idx="2330">
                  <c:v>-3.0463371579876435E-2</c:v>
                </c:pt>
                <c:pt idx="2331">
                  <c:v>-3.0404066208014377E-2</c:v>
                </c:pt>
                <c:pt idx="2332">
                  <c:v>-3.0387202422876462E-2</c:v>
                </c:pt>
                <c:pt idx="2333">
                  <c:v>-3.0365815033783782E-2</c:v>
                </c:pt>
                <c:pt idx="2334">
                  <c:v>-3.0326594090202177E-2</c:v>
                </c:pt>
                <c:pt idx="2335">
                  <c:v>-3.0252609066579408E-2</c:v>
                </c:pt>
                <c:pt idx="2336">
                  <c:v>-3.0115786320286893E-2</c:v>
                </c:pt>
                <c:pt idx="2337">
                  <c:v>-3.0080528490003661E-2</c:v>
                </c:pt>
                <c:pt idx="2338">
                  <c:v>-3.0021397258367544E-2</c:v>
                </c:pt>
                <c:pt idx="2339">
                  <c:v>-2.9913850882869557E-2</c:v>
                </c:pt>
                <c:pt idx="2340">
                  <c:v>-2.7583432348564377E-2</c:v>
                </c:pt>
                <c:pt idx="2341">
                  <c:v>-2.7514160536906578E-2</c:v>
                </c:pt>
                <c:pt idx="2342">
                  <c:v>-2.7443267081565137E-2</c:v>
                </c:pt>
                <c:pt idx="2343">
                  <c:v>-2.7463597704020834E-2</c:v>
                </c:pt>
                <c:pt idx="2344">
                  <c:v>-2.744452701985349E-2</c:v>
                </c:pt>
                <c:pt idx="2345">
                  <c:v>-2.7355045003045968E-2</c:v>
                </c:pt>
                <c:pt idx="2346">
                  <c:v>-2.738245541708537E-2</c:v>
                </c:pt>
                <c:pt idx="2347">
                  <c:v>-2.7258529244957697E-2</c:v>
                </c:pt>
                <c:pt idx="2348">
                  <c:v>-2.724882195745942E-2</c:v>
                </c:pt>
                <c:pt idx="2349">
                  <c:v>-2.7242768112474509E-2</c:v>
                </c:pt>
                <c:pt idx="2350">
                  <c:v>-2.7188172455648134E-2</c:v>
                </c:pt>
                <c:pt idx="2351">
                  <c:v>-2.7181682027322362E-2</c:v>
                </c:pt>
                <c:pt idx="2352">
                  <c:v>-2.7142958495920542E-2</c:v>
                </c:pt>
                <c:pt idx="2353">
                  <c:v>-2.7125868909831909E-2</c:v>
                </c:pt>
                <c:pt idx="2354">
                  <c:v>-2.7118946828207448E-2</c:v>
                </c:pt>
                <c:pt idx="2355">
                  <c:v>-2.7120715468547968E-2</c:v>
                </c:pt>
                <c:pt idx="2356">
                  <c:v>-2.7086460309818473E-2</c:v>
                </c:pt>
                <c:pt idx="2357">
                  <c:v>-2.7136720611934541E-2</c:v>
                </c:pt>
                <c:pt idx="2358">
                  <c:v>-2.7134411012068566E-2</c:v>
                </c:pt>
                <c:pt idx="2359">
                  <c:v>-2.7093135574735923E-2</c:v>
                </c:pt>
                <c:pt idx="2360">
                  <c:v>-2.7088838475242086E-2</c:v>
                </c:pt>
                <c:pt idx="2361">
                  <c:v>-2.7064309746207545E-2</c:v>
                </c:pt>
                <c:pt idx="2362">
                  <c:v>-2.7064462912814769E-2</c:v>
                </c:pt>
                <c:pt idx="2363">
                  <c:v>-2.3608046172126976E-2</c:v>
                </c:pt>
                <c:pt idx="2364">
                  <c:v>-2.3609716072262227E-2</c:v>
                </c:pt>
                <c:pt idx="2365">
                  <c:v>-2.362897037211133E-2</c:v>
                </c:pt>
                <c:pt idx="2366">
                  <c:v>-2.3642694833712053E-2</c:v>
                </c:pt>
                <c:pt idx="2367">
                  <c:v>-2.3615462333273902E-2</c:v>
                </c:pt>
                <c:pt idx="2368">
                  <c:v>-2.3655831674916229E-2</c:v>
                </c:pt>
                <c:pt idx="2369">
                  <c:v>-2.3686989400537071E-2</c:v>
                </c:pt>
                <c:pt idx="2370">
                  <c:v>-2.3700040898866192E-2</c:v>
                </c:pt>
                <c:pt idx="2371">
                  <c:v>-2.3709131617005681E-2</c:v>
                </c:pt>
                <c:pt idx="2372">
                  <c:v>-2.3699098556668241E-2</c:v>
                </c:pt>
                <c:pt idx="2373">
                  <c:v>-2.3686317032461709E-2</c:v>
                </c:pt>
                <c:pt idx="2374">
                  <c:v>-2.3690419071575188E-2</c:v>
                </c:pt>
                <c:pt idx="2375">
                  <c:v>-2.3677176614797915E-2</c:v>
                </c:pt>
                <c:pt idx="2376">
                  <c:v>-2.3711422230683767E-2</c:v>
                </c:pt>
                <c:pt idx="2377">
                  <c:v>-2.3806399155528294E-2</c:v>
                </c:pt>
                <c:pt idx="2378">
                  <c:v>-1.5952832746001625E-2</c:v>
                </c:pt>
                <c:pt idx="2379">
                  <c:v>-1.5969236921407046E-2</c:v>
                </c:pt>
                <c:pt idx="2380">
                  <c:v>-1.5950739084909887E-2</c:v>
                </c:pt>
                <c:pt idx="2381">
                  <c:v>-1.5953925309119342E-2</c:v>
                </c:pt>
                <c:pt idx="2382">
                  <c:v>-1.5974210396987307E-2</c:v>
                </c:pt>
                <c:pt idx="2383">
                  <c:v>-1.5986909078431148E-2</c:v>
                </c:pt>
                <c:pt idx="2384">
                  <c:v>-1.2236857529241231E-2</c:v>
                </c:pt>
                <c:pt idx="2385">
                  <c:v>-7.3726868105570562E-3</c:v>
                </c:pt>
                <c:pt idx="2386">
                  <c:v>-2.6202448998293264E-3</c:v>
                </c:pt>
                <c:pt idx="2387">
                  <c:v>-2.6211080841848353E-3</c:v>
                </c:pt>
                <c:pt idx="2388">
                  <c:v>-2.6184977549601218E-3</c:v>
                </c:pt>
                <c:pt idx="2389">
                  <c:v>-2.6154140786453588E-3</c:v>
                </c:pt>
                <c:pt idx="2390">
                  <c:v>-2.6180182603197134E-3</c:v>
                </c:pt>
                <c:pt idx="2391">
                  <c:v>-2.6108468559982423E-3</c:v>
                </c:pt>
                <c:pt idx="2392">
                  <c:v>-2.6094842632413502E-3</c:v>
                </c:pt>
                <c:pt idx="2393">
                  <c:v>-2.6087551533605898E-3</c:v>
                </c:pt>
                <c:pt idx="2394">
                  <c:v>-2.6098489710349553E-3</c:v>
                </c:pt>
                <c:pt idx="2395">
                  <c:v>-2.6056275860497835E-3</c:v>
                </c:pt>
                <c:pt idx="2396">
                  <c:v>-2.6095214736523891E-3</c:v>
                </c:pt>
                <c:pt idx="2397">
                  <c:v>-2.6046336860263541E-3</c:v>
                </c:pt>
                <c:pt idx="2398">
                  <c:v>-2.6028332479945387E-3</c:v>
                </c:pt>
                <c:pt idx="2399">
                  <c:v>-2.6008061077728577E-3</c:v>
                </c:pt>
                <c:pt idx="2400">
                  <c:v>-2.6013532723034062E-3</c:v>
                </c:pt>
                <c:pt idx="2401">
                  <c:v>-2.594581719399532E-3</c:v>
                </c:pt>
                <c:pt idx="2402">
                  <c:v>-2.5923176736569529E-3</c:v>
                </c:pt>
                <c:pt idx="2403">
                  <c:v>-2.5925967902801707E-3</c:v>
                </c:pt>
                <c:pt idx="2404">
                  <c:v>-4.5859259952842632E-3</c:v>
                </c:pt>
                <c:pt idx="2405">
                  <c:v>-4.5838060124787292E-3</c:v>
                </c:pt>
                <c:pt idx="2406">
                  <c:v>-4.5852884937274104E-3</c:v>
                </c:pt>
                <c:pt idx="2407">
                  <c:v>-4.5776004169050463E-3</c:v>
                </c:pt>
                <c:pt idx="2408">
                  <c:v>-4.5770689201090845E-3</c:v>
                </c:pt>
                <c:pt idx="2409">
                  <c:v>-4.5882433096102581E-3</c:v>
                </c:pt>
                <c:pt idx="2410">
                  <c:v>-4.5909280704893862E-3</c:v>
                </c:pt>
                <c:pt idx="2411">
                  <c:v>-4.5873707872822328E-3</c:v>
                </c:pt>
                <c:pt idx="2412">
                  <c:v>-4.5895983302807006E-3</c:v>
                </c:pt>
                <c:pt idx="2413">
                  <c:v>-4.5960979022172171E-3</c:v>
                </c:pt>
                <c:pt idx="2414">
                  <c:v>-4.6016724036317975E-3</c:v>
                </c:pt>
                <c:pt idx="2415">
                  <c:v>-4.601017419103225E-3</c:v>
                </c:pt>
                <c:pt idx="2416">
                  <c:v>-4.6093496004517374E-3</c:v>
                </c:pt>
                <c:pt idx="2417">
                  <c:v>-4.6078252490292558E-3</c:v>
                </c:pt>
                <c:pt idx="2418">
                  <c:v>-4.6121117693387666E-3</c:v>
                </c:pt>
                <c:pt idx="2419">
                  <c:v>-4.6128094114155083E-3</c:v>
                </c:pt>
                <c:pt idx="2420">
                  <c:v>-4.6176328578326192E-3</c:v>
                </c:pt>
                <c:pt idx="2421">
                  <c:v>-4.6097965842583823E-3</c:v>
                </c:pt>
                <c:pt idx="2422">
                  <c:v>-4.6081405493559298E-3</c:v>
                </c:pt>
                <c:pt idx="2423">
                  <c:v>-4.5906672763887033E-3</c:v>
                </c:pt>
                <c:pt idx="2424">
                  <c:v>-4.58862107145899E-3</c:v>
                </c:pt>
                <c:pt idx="2425">
                  <c:v>-4.589585297425005E-3</c:v>
                </c:pt>
                <c:pt idx="2426">
                  <c:v>-4.5864855814798204E-3</c:v>
                </c:pt>
                <c:pt idx="2427">
                  <c:v>-4.5879958441912352E-3</c:v>
                </c:pt>
                <c:pt idx="2428">
                  <c:v>-4.58331206506389E-3</c:v>
                </c:pt>
                <c:pt idx="2429">
                  <c:v>-4.581752929770551E-3</c:v>
                </c:pt>
                <c:pt idx="2430">
                  <c:v>-4.5841830439826304E-3</c:v>
                </c:pt>
                <c:pt idx="2431">
                  <c:v>-4.5918802204670713E-3</c:v>
                </c:pt>
                <c:pt idx="2432">
                  <c:v>-4.5917106306091315E-3</c:v>
                </c:pt>
                <c:pt idx="2433">
                  <c:v>-4.6050813315060219E-3</c:v>
                </c:pt>
                <c:pt idx="2434">
                  <c:v>-4.5997996436845066E-3</c:v>
                </c:pt>
                <c:pt idx="2435">
                  <c:v>-4.5982554368235971E-3</c:v>
                </c:pt>
                <c:pt idx="2436">
                  <c:v>-4.5970914241668347E-3</c:v>
                </c:pt>
                <c:pt idx="2437">
                  <c:v>-4.5934854216343564E-3</c:v>
                </c:pt>
                <c:pt idx="2438">
                  <c:v>-4.5960586930557925E-3</c:v>
                </c:pt>
                <c:pt idx="2439">
                  <c:v>-4.5937204232617762E-3</c:v>
                </c:pt>
                <c:pt idx="2440">
                  <c:v>-4.5976668174331579E-3</c:v>
                </c:pt>
                <c:pt idx="2441">
                  <c:v>-4.5967776339926906E-3</c:v>
                </c:pt>
                <c:pt idx="2442">
                  <c:v>-4.5955229015555822E-3</c:v>
                </c:pt>
                <c:pt idx="2443">
                  <c:v>-4.5966076822005703E-3</c:v>
                </c:pt>
                <c:pt idx="2444">
                  <c:v>-4.6003495269431758E-3</c:v>
                </c:pt>
                <c:pt idx="2445">
                  <c:v>-4.5914627910412145E-3</c:v>
                </c:pt>
                <c:pt idx="2446">
                  <c:v>-4.0343659794986018E-3</c:v>
                </c:pt>
                <c:pt idx="2447">
                  <c:v>-4.0285516505713737E-3</c:v>
                </c:pt>
                <c:pt idx="2448">
                  <c:v>-4.0299350385823709E-3</c:v>
                </c:pt>
                <c:pt idx="2449">
                  <c:v>-4.0371876155005258E-3</c:v>
                </c:pt>
                <c:pt idx="2450">
                  <c:v>-4.0406339811626781E-3</c:v>
                </c:pt>
                <c:pt idx="2451">
                  <c:v>-4.0352258163517578E-3</c:v>
                </c:pt>
                <c:pt idx="2452">
                  <c:v>-4.0310904951428193E-3</c:v>
                </c:pt>
                <c:pt idx="2453">
                  <c:v>-4.0340679882500665E-3</c:v>
                </c:pt>
                <c:pt idx="2454">
                  <c:v>-4.029683442825319E-3</c:v>
                </c:pt>
                <c:pt idx="2455">
                  <c:v>-4.0344576779707238E-3</c:v>
                </c:pt>
                <c:pt idx="2456">
                  <c:v>-4.0303696870786915E-3</c:v>
                </c:pt>
                <c:pt idx="2457">
                  <c:v>-4.0278660252337298E-3</c:v>
                </c:pt>
                <c:pt idx="2458">
                  <c:v>-4.0250573995861553E-3</c:v>
                </c:pt>
                <c:pt idx="2459">
                  <c:v>-4.024407179315681E-3</c:v>
                </c:pt>
                <c:pt idx="2460">
                  <c:v>-4.0261301517454124E-3</c:v>
                </c:pt>
                <c:pt idx="2461">
                  <c:v>-4.021614763291154E-3</c:v>
                </c:pt>
                <c:pt idx="2462">
                  <c:v>-4.0268380246941586E-3</c:v>
                </c:pt>
                <c:pt idx="2463">
                  <c:v>-4.0274547620398208E-3</c:v>
                </c:pt>
                <c:pt idx="2464">
                  <c:v>-4.0046137662828442E-3</c:v>
                </c:pt>
                <c:pt idx="2465">
                  <c:v>-4.0045347125477297E-3</c:v>
                </c:pt>
                <c:pt idx="2466">
                  <c:v>-4.0036201748623402E-3</c:v>
                </c:pt>
                <c:pt idx="2467">
                  <c:v>-3.9991551080757583E-3</c:v>
                </c:pt>
                <c:pt idx="2468">
                  <c:v>-3.9967575600639476E-3</c:v>
                </c:pt>
                <c:pt idx="2469">
                  <c:v>-3.9972750969761457E-3</c:v>
                </c:pt>
                <c:pt idx="2470">
                  <c:v>-3.9997633942780849E-3</c:v>
                </c:pt>
                <c:pt idx="2471">
                  <c:v>-4.0010368884330584E-3</c:v>
                </c:pt>
                <c:pt idx="2472">
                  <c:v>-3.9998422597418686E-3</c:v>
                </c:pt>
                <c:pt idx="2473">
                  <c:v>-3.9964201081847811E-3</c:v>
                </c:pt>
                <c:pt idx="2474">
                  <c:v>-3.9972188364715252E-3</c:v>
                </c:pt>
                <c:pt idx="2475">
                  <c:v>-4.0040717461982461E-3</c:v>
                </c:pt>
                <c:pt idx="2476">
                  <c:v>-3.9996056726801579E-3</c:v>
                </c:pt>
                <c:pt idx="2477">
                  <c:v>-4.0037330581471735E-3</c:v>
                </c:pt>
                <c:pt idx="2478">
                  <c:v>-4.002920440546765E-3</c:v>
                </c:pt>
                <c:pt idx="2479">
                  <c:v>-4.00691898969206E-3</c:v>
                </c:pt>
                <c:pt idx="2480">
                  <c:v>-4.0068511511231883E-3</c:v>
                </c:pt>
                <c:pt idx="2481">
                  <c:v>-4.0078576589595381E-3</c:v>
                </c:pt>
                <c:pt idx="2482">
                  <c:v>-4.005517459260784E-3</c:v>
                </c:pt>
                <c:pt idx="2483">
                  <c:v>-4.49020038398955E-3</c:v>
                </c:pt>
                <c:pt idx="2484">
                  <c:v>-4.4874211536189154E-3</c:v>
                </c:pt>
                <c:pt idx="2485">
                  <c:v>-4.4819611600832891E-3</c:v>
                </c:pt>
                <c:pt idx="2486">
                  <c:v>-4.4819611600832891E-3</c:v>
                </c:pt>
                <c:pt idx="2487">
                  <c:v>-8.7637495365324759E-3</c:v>
                </c:pt>
                <c:pt idx="2488">
                  <c:v>-8.7599848384877794E-3</c:v>
                </c:pt>
                <c:pt idx="2489">
                  <c:v>-8.7580668251727063E-3</c:v>
                </c:pt>
                <c:pt idx="2490">
                  <c:v>-8.7559776385801851E-3</c:v>
                </c:pt>
                <c:pt idx="2491">
                  <c:v>-8.7521214076328596E-3</c:v>
                </c:pt>
                <c:pt idx="2492">
                  <c:v>-8.7409403795024963E-3</c:v>
                </c:pt>
                <c:pt idx="2493">
                  <c:v>-8.7533736961120431E-3</c:v>
                </c:pt>
                <c:pt idx="2494">
                  <c:v>-8.7547737368011969E-3</c:v>
                </c:pt>
                <c:pt idx="2495">
                  <c:v>-8.7608211585062813E-3</c:v>
                </c:pt>
                <c:pt idx="2496">
                  <c:v>-8.7906886321181335E-3</c:v>
                </c:pt>
                <c:pt idx="2497">
                  <c:v>-8.7894256448395932E-3</c:v>
                </c:pt>
                <c:pt idx="2498">
                  <c:v>-8.7858120399416529E-3</c:v>
                </c:pt>
                <c:pt idx="2499">
                  <c:v>-8.7711900143375224E-3</c:v>
                </c:pt>
                <c:pt idx="2500">
                  <c:v>-8.70934244464543E-3</c:v>
                </c:pt>
                <c:pt idx="2501">
                  <c:v>-8.6101743560307101E-3</c:v>
                </c:pt>
                <c:pt idx="2502">
                  <c:v>-8.6003721314864591E-3</c:v>
                </c:pt>
                <c:pt idx="2503">
                  <c:v>-8.591869667946268E-3</c:v>
                </c:pt>
                <c:pt idx="2504">
                  <c:v>-8.5804333118822511E-3</c:v>
                </c:pt>
                <c:pt idx="2505">
                  <c:v>-8.5684625651560181E-3</c:v>
                </c:pt>
                <c:pt idx="2506">
                  <c:v>-8.5732656997928123E-3</c:v>
                </c:pt>
                <c:pt idx="2507">
                  <c:v>-8.5734306087960101E-3</c:v>
                </c:pt>
                <c:pt idx="2508">
                  <c:v>-8.542889687198808E-3</c:v>
                </c:pt>
                <c:pt idx="2509">
                  <c:v>-8.5361582910173355E-3</c:v>
                </c:pt>
                <c:pt idx="2510">
                  <c:v>-8.532516545424711E-3</c:v>
                </c:pt>
                <c:pt idx="2511">
                  <c:v>-8.5572526830552682E-3</c:v>
                </c:pt>
                <c:pt idx="2512">
                  <c:v>-8.5412759899804267E-3</c:v>
                </c:pt>
                <c:pt idx="2513">
                  <c:v>-8.5264538696982941E-3</c:v>
                </c:pt>
                <c:pt idx="2514">
                  <c:v>-8.524287388699309E-3</c:v>
                </c:pt>
                <c:pt idx="2515">
                  <c:v>-8.5210048231072182E-3</c:v>
                </c:pt>
                <c:pt idx="2516">
                  <c:v>-8.5076910072069967E-3</c:v>
                </c:pt>
                <c:pt idx="2517">
                  <c:v>-8.5047921232540655E-3</c:v>
                </c:pt>
                <c:pt idx="2518">
                  <c:v>-8.494326225687715E-3</c:v>
                </c:pt>
                <c:pt idx="2519">
                  <c:v>-8.4670328477453819E-3</c:v>
                </c:pt>
                <c:pt idx="2520">
                  <c:v>-8.4335721043384253E-3</c:v>
                </c:pt>
                <c:pt idx="2521">
                  <c:v>-8.4072787632677361E-3</c:v>
                </c:pt>
                <c:pt idx="2522">
                  <c:v>-8.3917212442340544E-3</c:v>
                </c:pt>
                <c:pt idx="2523">
                  <c:v>-8.3914052645309815E-3</c:v>
                </c:pt>
                <c:pt idx="2524">
                  <c:v>-8.3782905601907671E-3</c:v>
                </c:pt>
                <c:pt idx="2525">
                  <c:v>-8.3808561904173511E-3</c:v>
                </c:pt>
                <c:pt idx="2526">
                  <c:v>-8.3492557922962059E-3</c:v>
                </c:pt>
                <c:pt idx="2527">
                  <c:v>-8.3350030054097374E-3</c:v>
                </c:pt>
                <c:pt idx="2528">
                  <c:v>-8.336183310533516E-3</c:v>
                </c:pt>
                <c:pt idx="2529">
                  <c:v>-8.3402612747233949E-3</c:v>
                </c:pt>
                <c:pt idx="2530">
                  <c:v>-8.3401052136350025E-3</c:v>
                </c:pt>
                <c:pt idx="2531">
                  <c:v>-8.3327324151303197E-3</c:v>
                </c:pt>
                <c:pt idx="2532">
                  <c:v>-8.3278170442655508E-3</c:v>
                </c:pt>
                <c:pt idx="2533">
                  <c:v>-8.3310414068779159E-3</c:v>
                </c:pt>
                <c:pt idx="2534">
                  <c:v>-8.3339565993183259E-3</c:v>
                </c:pt>
                <c:pt idx="2535">
                  <c:v>-8.337675872850444E-3</c:v>
                </c:pt>
                <c:pt idx="2536">
                  <c:v>-8.3396370654100181E-3</c:v>
                </c:pt>
                <c:pt idx="2537">
                  <c:v>-8.3422236838938939E-3</c:v>
                </c:pt>
                <c:pt idx="2538">
                  <c:v>-8.3509765557039581E-3</c:v>
                </c:pt>
                <c:pt idx="2539">
                  <c:v>-8.3635574069755286E-3</c:v>
                </c:pt>
                <c:pt idx="2540">
                  <c:v>-8.367684645566871E-3</c:v>
                </c:pt>
                <c:pt idx="2541">
                  <c:v>-8.369435465482784E-3</c:v>
                </c:pt>
                <c:pt idx="2542">
                  <c:v>-6.6234755280009444E-3</c:v>
                </c:pt>
                <c:pt idx="2543">
                  <c:v>-6.6266385504026963E-3</c:v>
                </c:pt>
                <c:pt idx="2544">
                  <c:v>-7.3855838774046804E-4</c:v>
                </c:pt>
                <c:pt idx="2545">
                  <c:v>2.8065897114986915E-3</c:v>
                </c:pt>
                <c:pt idx="2546">
                  <c:v>4.3247831564470164E-3</c:v>
                </c:pt>
                <c:pt idx="2547">
                  <c:v>6.2005266421329818E-3</c:v>
                </c:pt>
                <c:pt idx="2548">
                  <c:v>6.2037571672194543E-3</c:v>
                </c:pt>
                <c:pt idx="2549">
                  <c:v>6.2024412379106091E-3</c:v>
                </c:pt>
                <c:pt idx="2550">
                  <c:v>6.2028576108525846E-3</c:v>
                </c:pt>
                <c:pt idx="2551">
                  <c:v>6.1973992386052364E-3</c:v>
                </c:pt>
                <c:pt idx="2552">
                  <c:v>6.1977650483613488E-3</c:v>
                </c:pt>
                <c:pt idx="2553">
                  <c:v>6.2034739454094288E-3</c:v>
                </c:pt>
                <c:pt idx="2554">
                  <c:v>8.9165278906310763E-3</c:v>
                </c:pt>
                <c:pt idx="2555">
                  <c:v>8.9165278906310763E-3</c:v>
                </c:pt>
                <c:pt idx="2556">
                  <c:v>1.1666778546015978E-2</c:v>
                </c:pt>
                <c:pt idx="2557">
                  <c:v>1.2727150808019849E-2</c:v>
                </c:pt>
                <c:pt idx="2558">
                  <c:v>1.2731043623611859E-2</c:v>
                </c:pt>
                <c:pt idx="2559">
                  <c:v>1.2728653016114019E-2</c:v>
                </c:pt>
                <c:pt idx="2560">
                  <c:v>1.2719645083032877E-2</c:v>
                </c:pt>
                <c:pt idx="2561">
                  <c:v>1.2701225420652808E-2</c:v>
                </c:pt>
                <c:pt idx="2562">
                  <c:v>1.2706054990842E-2</c:v>
                </c:pt>
                <c:pt idx="2563">
                  <c:v>1.2688828215461384E-2</c:v>
                </c:pt>
                <c:pt idx="2564">
                  <c:v>1.2697520705388085E-2</c:v>
                </c:pt>
                <c:pt idx="2565">
                  <c:v>1.2712931556470065E-2</c:v>
                </c:pt>
                <c:pt idx="2566">
                  <c:v>1.2722646310432571E-2</c:v>
                </c:pt>
                <c:pt idx="2567">
                  <c:v>1.2722373413054846E-2</c:v>
                </c:pt>
                <c:pt idx="2568">
                  <c:v>1.2717326922406885E-2</c:v>
                </c:pt>
                <c:pt idx="2569">
                  <c:v>1.2720633967443756E-2</c:v>
                </c:pt>
                <c:pt idx="2570">
                  <c:v>1.2721554791160062E-2</c:v>
                </c:pt>
                <c:pt idx="2571">
                  <c:v>2.8937444839667297E-2</c:v>
                </c:pt>
                <c:pt idx="2572">
                  <c:v>2.8913087046562896E-2</c:v>
                </c:pt>
                <c:pt idx="2573">
                  <c:v>2.8896408245891878E-2</c:v>
                </c:pt>
                <c:pt idx="2574">
                  <c:v>2.8917105189310826E-2</c:v>
                </c:pt>
                <c:pt idx="2575">
                  <c:v>2.8919887634743423E-2</c:v>
                </c:pt>
                <c:pt idx="2576">
                  <c:v>2.894379233230256E-2</c:v>
                </c:pt>
                <c:pt idx="2577">
                  <c:v>2.892676875695098E-2</c:v>
                </c:pt>
                <c:pt idx="2578">
                  <c:v>2.8918341765622455E-2</c:v>
                </c:pt>
                <c:pt idx="2579">
                  <c:v>2.8938063984680479E-2</c:v>
                </c:pt>
                <c:pt idx="2580">
                  <c:v>2.8913164308008041E-2</c:v>
                </c:pt>
                <c:pt idx="2581">
                  <c:v>2.8868113807602826E-2</c:v>
                </c:pt>
                <c:pt idx="2582">
                  <c:v>2.8864417269564846E-2</c:v>
                </c:pt>
                <c:pt idx="2583">
                  <c:v>2.884710235922374E-2</c:v>
                </c:pt>
                <c:pt idx="2584">
                  <c:v>2.8820516372024388E-2</c:v>
                </c:pt>
                <c:pt idx="2585">
                  <c:v>2.8838721714331408E-2</c:v>
                </c:pt>
                <c:pt idx="2586">
                  <c:v>2.8856950071075579E-2</c:v>
                </c:pt>
                <c:pt idx="2587">
                  <c:v>2.8879594511275589E-2</c:v>
                </c:pt>
                <c:pt idx="2588">
                  <c:v>2.886349328296894E-2</c:v>
                </c:pt>
                <c:pt idx="2589">
                  <c:v>2.8803407427126317E-2</c:v>
                </c:pt>
                <c:pt idx="2590">
                  <c:v>2.8819671956488158E-2</c:v>
                </c:pt>
                <c:pt idx="2591">
                  <c:v>2.8808315538917852E-2</c:v>
                </c:pt>
                <c:pt idx="2592">
                  <c:v>1.6615535126570501E-2</c:v>
                </c:pt>
                <c:pt idx="2593">
                  <c:v>1.6624816462026258E-2</c:v>
                </c:pt>
                <c:pt idx="2594">
                  <c:v>1.6643188675175554E-2</c:v>
                </c:pt>
                <c:pt idx="2595">
                  <c:v>1.6626098985142918E-2</c:v>
                </c:pt>
                <c:pt idx="2596">
                  <c:v>1.6619776736567234E-2</c:v>
                </c:pt>
                <c:pt idx="2597">
                  <c:v>1.663357693761211E-2</c:v>
                </c:pt>
                <c:pt idx="2598">
                  <c:v>1.6638713627772011E-2</c:v>
                </c:pt>
                <c:pt idx="2599">
                  <c:v>1.6655740500898079E-2</c:v>
                </c:pt>
                <c:pt idx="2600">
                  <c:v>1.6631629367465872E-2</c:v>
                </c:pt>
                <c:pt idx="2601">
                  <c:v>1.663260309552703E-2</c:v>
                </c:pt>
                <c:pt idx="2602">
                  <c:v>1.6644607014170552E-2</c:v>
                </c:pt>
                <c:pt idx="2603">
                  <c:v>1.6664533606365051E-2</c:v>
                </c:pt>
                <c:pt idx="2604">
                  <c:v>1.6657516137801632E-2</c:v>
                </c:pt>
                <c:pt idx="2605">
                  <c:v>1.6660224713110933E-2</c:v>
                </c:pt>
                <c:pt idx="2606">
                  <c:v>1.6656894621821863E-2</c:v>
                </c:pt>
                <c:pt idx="2607">
                  <c:v>1.5713262259673646E-2</c:v>
                </c:pt>
                <c:pt idx="2608">
                  <c:v>1.570146981725086E-2</c:v>
                </c:pt>
                <c:pt idx="2609">
                  <c:v>1.5661499256742407E-2</c:v>
                </c:pt>
                <c:pt idx="2610">
                  <c:v>1.5670692352436528E-2</c:v>
                </c:pt>
                <c:pt idx="2611">
                  <c:v>1.566802898850923E-2</c:v>
                </c:pt>
                <c:pt idx="2612">
                  <c:v>1.5659836500690097E-2</c:v>
                </c:pt>
                <c:pt idx="2613">
                  <c:v>1.5667571314004685E-2</c:v>
                </c:pt>
                <c:pt idx="2614">
                  <c:v>1.5667987380631181E-2</c:v>
                </c:pt>
                <c:pt idx="2615">
                  <c:v>4.7717385829526985E-3</c:v>
                </c:pt>
                <c:pt idx="2616">
                  <c:v>4.7689951727171087E-3</c:v>
                </c:pt>
                <c:pt idx="2617">
                  <c:v>4.769841879741687E-3</c:v>
                </c:pt>
                <c:pt idx="2618">
                  <c:v>4.7717259332700638E-3</c:v>
                </c:pt>
                <c:pt idx="2619">
                  <c:v>4.773915326655157E-3</c:v>
                </c:pt>
                <c:pt idx="2620">
                  <c:v>4.7572230503314201E-3</c:v>
                </c:pt>
                <c:pt idx="2621">
                  <c:v>4.7528266116042906E-3</c:v>
                </c:pt>
                <c:pt idx="2622">
                  <c:v>1.1226665046504809E-3</c:v>
                </c:pt>
                <c:pt idx="2623">
                  <c:v>1.1226813328472783E-3</c:v>
                </c:pt>
                <c:pt idx="2624">
                  <c:v>-4.5668247896752797E-3</c:v>
                </c:pt>
                <c:pt idx="2625">
                  <c:v>-1.0308978975490764E-2</c:v>
                </c:pt>
                <c:pt idx="2626">
                  <c:v>-1.0311483374878532E-2</c:v>
                </c:pt>
                <c:pt idx="2627">
                  <c:v>-1.0309496088727669E-2</c:v>
                </c:pt>
                <c:pt idx="2628">
                  <c:v>-1.0314561096275399E-2</c:v>
                </c:pt>
                <c:pt idx="2629">
                  <c:v>-1.0311102192132403E-2</c:v>
                </c:pt>
                <c:pt idx="2630">
                  <c:v>-1.0315215008175567E-2</c:v>
                </c:pt>
                <c:pt idx="2631">
                  <c:v>-1.031336247309414E-2</c:v>
                </c:pt>
                <c:pt idx="2632">
                  <c:v>-1.0317286276291906E-2</c:v>
                </c:pt>
                <c:pt idx="2633">
                  <c:v>-1.030628538249383E-2</c:v>
                </c:pt>
                <c:pt idx="2634">
                  <c:v>-9.6375743941530291E-3</c:v>
                </c:pt>
                <c:pt idx="2635">
                  <c:v>-9.6376507368182013E-3</c:v>
                </c:pt>
                <c:pt idx="2636">
                  <c:v>-9.6357170953460802E-3</c:v>
                </c:pt>
                <c:pt idx="2637">
                  <c:v>-9.6436091933979583E-3</c:v>
                </c:pt>
                <c:pt idx="2638">
                  <c:v>-9.6361241132785786E-3</c:v>
                </c:pt>
                <c:pt idx="2639">
                  <c:v>-1.3045039716072333E-2</c:v>
                </c:pt>
                <c:pt idx="2640">
                  <c:v>-1.3051726051139514E-2</c:v>
                </c:pt>
                <c:pt idx="2641">
                  <c:v>-1.306304638703638E-2</c:v>
                </c:pt>
                <c:pt idx="2642">
                  <c:v>-1.3065395743960559E-2</c:v>
                </c:pt>
                <c:pt idx="2643">
                  <c:v>-1.3060663344217217E-2</c:v>
                </c:pt>
                <c:pt idx="2644">
                  <c:v>-1.3053622908843959E-2</c:v>
                </c:pt>
                <c:pt idx="2645">
                  <c:v>-1.3057694391799555E-2</c:v>
                </c:pt>
                <c:pt idx="2646">
                  <c:v>-1.3054312811988827E-2</c:v>
                </c:pt>
                <c:pt idx="2647">
                  <c:v>-1.3066570739345718E-2</c:v>
                </c:pt>
                <c:pt idx="2648">
                  <c:v>-1.3085295465441838E-2</c:v>
                </c:pt>
                <c:pt idx="2649">
                  <c:v>-1.3083042893312285E-2</c:v>
                </c:pt>
                <c:pt idx="2650">
                  <c:v>-1.3090670115113098E-2</c:v>
                </c:pt>
                <c:pt idx="2651">
                  <c:v>-1.3087098081706938E-2</c:v>
                </c:pt>
                <c:pt idx="2652">
                  <c:v>-1.3096361650459697E-2</c:v>
                </c:pt>
                <c:pt idx="2653">
                  <c:v>-1.3088970555115429E-2</c:v>
                </c:pt>
                <c:pt idx="2654">
                  <c:v>-1.3086855392897069E-2</c:v>
                </c:pt>
                <c:pt idx="2655">
                  <c:v>-1.307826307958679E-2</c:v>
                </c:pt>
                <c:pt idx="2656">
                  <c:v>-1.3077328307121319E-2</c:v>
                </c:pt>
                <c:pt idx="2657">
                  <c:v>-1.327002012389226E-2</c:v>
                </c:pt>
                <c:pt idx="2658">
                  <c:v>-1.3285664420977894E-2</c:v>
                </c:pt>
                <c:pt idx="2659">
                  <c:v>-1.3280386942751065E-2</c:v>
                </c:pt>
                <c:pt idx="2660">
                  <c:v>-1.3273110904370057E-2</c:v>
                </c:pt>
                <c:pt idx="2661">
                  <c:v>-1.3271530211768193E-2</c:v>
                </c:pt>
                <c:pt idx="2662">
                  <c:v>-1.3277363079163357E-2</c:v>
                </c:pt>
                <c:pt idx="2663">
                  <c:v>-1.3272513709579237E-2</c:v>
                </c:pt>
                <c:pt idx="2664">
                  <c:v>-1.3272373200967601E-2</c:v>
                </c:pt>
                <c:pt idx="2665">
                  <c:v>-1.3275570508086015E-2</c:v>
                </c:pt>
                <c:pt idx="2666">
                  <c:v>-1.3280035259941104E-2</c:v>
                </c:pt>
                <c:pt idx="2667">
                  <c:v>-1.3270652211881203E-2</c:v>
                </c:pt>
                <c:pt idx="2668">
                  <c:v>-1.3278804516773067E-2</c:v>
                </c:pt>
                <c:pt idx="2669">
                  <c:v>-1.3287917421833599E-2</c:v>
                </c:pt>
                <c:pt idx="2670">
                  <c:v>-1.3282286351838118E-2</c:v>
                </c:pt>
                <c:pt idx="2671">
                  <c:v>-1.3276097684626301E-2</c:v>
                </c:pt>
                <c:pt idx="2672">
                  <c:v>-8.9744919049532593E-3</c:v>
                </c:pt>
                <c:pt idx="2673">
                  <c:v>-8.9745156309896761E-3</c:v>
                </c:pt>
                <c:pt idx="2674">
                  <c:v>-8.9754173133412829E-3</c:v>
                </c:pt>
                <c:pt idx="2675">
                  <c:v>-8.9660770817540959E-3</c:v>
                </c:pt>
                <c:pt idx="2676">
                  <c:v>-8.9672850010566359E-3</c:v>
                </c:pt>
                <c:pt idx="2677">
                  <c:v>-4.9501786426223446E-3</c:v>
                </c:pt>
                <c:pt idx="2678">
                  <c:v>5.5806159554143485E-4</c:v>
                </c:pt>
                <c:pt idx="2679">
                  <c:v>5.5789818158795141E-4</c:v>
                </c:pt>
                <c:pt idx="2680">
                  <c:v>5.5788493600227908E-4</c:v>
                </c:pt>
                <c:pt idx="2681">
                  <c:v>5.5842409759446535E-4</c:v>
                </c:pt>
                <c:pt idx="2682">
                  <c:v>5.5798502933975002E-4</c:v>
                </c:pt>
                <c:pt idx="2683">
                  <c:v>5.5796883533543163E-4</c:v>
                </c:pt>
                <c:pt idx="2684">
                  <c:v>5.5788935112761917E-4</c:v>
                </c:pt>
                <c:pt idx="2685">
                  <c:v>5.5812492577451804E-4</c:v>
                </c:pt>
                <c:pt idx="2686">
                  <c:v>5.5816322544716493E-4</c:v>
                </c:pt>
                <c:pt idx="2687">
                  <c:v>5.5785697516453649E-4</c:v>
                </c:pt>
                <c:pt idx="2688">
                  <c:v>5.5838723645820949E-4</c:v>
                </c:pt>
                <c:pt idx="2689">
                  <c:v>5.5825310300771324E-4</c:v>
                </c:pt>
                <c:pt idx="2690">
                  <c:v>5.5819416363569172E-4</c:v>
                </c:pt>
                <c:pt idx="2691">
                  <c:v>5.5865717259451794E-4</c:v>
                </c:pt>
                <c:pt idx="2692">
                  <c:v>5.5877378307039069E-4</c:v>
                </c:pt>
                <c:pt idx="2693">
                  <c:v>5.586542210622526E-4</c:v>
                </c:pt>
                <c:pt idx="2694">
                  <c:v>5.425620248083388E-3</c:v>
                </c:pt>
                <c:pt idx="2695">
                  <c:v>5.4258495115503359E-3</c:v>
                </c:pt>
                <c:pt idx="2696">
                  <c:v>5.4263367607557062E-3</c:v>
                </c:pt>
                <c:pt idx="2697">
                  <c:v>4.8824227353838701E-3</c:v>
                </c:pt>
                <c:pt idx="2698">
                  <c:v>4.8887073830221955E-3</c:v>
                </c:pt>
                <c:pt idx="2699">
                  <c:v>4.8992870387048254E-3</c:v>
                </c:pt>
                <c:pt idx="2700">
                  <c:v>4.8979247886152821E-3</c:v>
                </c:pt>
                <c:pt idx="2701">
                  <c:v>4.8886298556616034E-3</c:v>
                </c:pt>
                <c:pt idx="2702">
                  <c:v>4.8886944616246689E-3</c:v>
                </c:pt>
                <c:pt idx="2703">
                  <c:v>4.8849372347365408E-3</c:v>
                </c:pt>
                <c:pt idx="2704">
                  <c:v>4.887234783527766E-3</c:v>
                </c:pt>
                <c:pt idx="2705">
                  <c:v>4.8842922444366412E-3</c:v>
                </c:pt>
                <c:pt idx="2706">
                  <c:v>4.8821134374373125E-3</c:v>
                </c:pt>
                <c:pt idx="2707">
                  <c:v>4.8846276181346198E-3</c:v>
                </c:pt>
                <c:pt idx="2708">
                  <c:v>4.8871185634564995E-3</c:v>
                </c:pt>
                <c:pt idx="2709">
                  <c:v>4.8920175092902404E-3</c:v>
                </c:pt>
                <c:pt idx="2710">
                  <c:v>4.8913577125690236E-3</c:v>
                </c:pt>
                <c:pt idx="2711">
                  <c:v>4.8888753674060622E-3</c:v>
                </c:pt>
                <c:pt idx="2712">
                  <c:v>4.8850920577569673E-3</c:v>
                </c:pt>
                <c:pt idx="2713">
                  <c:v>4.8934412064289973E-3</c:v>
                </c:pt>
                <c:pt idx="2714">
                  <c:v>4.8970689048041423E-3</c:v>
                </c:pt>
                <c:pt idx="2715">
                  <c:v>4.9041324032019018E-3</c:v>
                </c:pt>
                <c:pt idx="2716">
                  <c:v>4.8995595796589714E-3</c:v>
                </c:pt>
                <c:pt idx="2717">
                  <c:v>4.899715330961534E-3</c:v>
                </c:pt>
                <c:pt idx="2718">
                  <c:v>4.8952284715366697E-3</c:v>
                </c:pt>
                <c:pt idx="2719">
                  <c:v>4.9061964021164042E-3</c:v>
                </c:pt>
                <c:pt idx="2720">
                  <c:v>4.9061055483099539E-3</c:v>
                </c:pt>
                <c:pt idx="2721">
                  <c:v>4.9108734244253808E-3</c:v>
                </c:pt>
                <c:pt idx="2722">
                  <c:v>4.9106783704704051E-3</c:v>
                </c:pt>
                <c:pt idx="2723">
                  <c:v>4.9096773373714713E-3</c:v>
                </c:pt>
                <c:pt idx="2724">
                  <c:v>4.9129809949189111E-3</c:v>
                </c:pt>
                <c:pt idx="2725">
                  <c:v>3.5864803290120884E-3</c:v>
                </c:pt>
                <c:pt idx="2726">
                  <c:v>3.5888784404460869E-3</c:v>
                </c:pt>
                <c:pt idx="2727">
                  <c:v>3.5909365185139951E-3</c:v>
                </c:pt>
                <c:pt idx="2728">
                  <c:v>1.032695811048395E-5</c:v>
                </c:pt>
                <c:pt idx="2729">
                  <c:v>1.0323969724242262E-5</c:v>
                </c:pt>
                <c:pt idx="2730">
                  <c:v>1.0334807428589803E-5</c:v>
                </c:pt>
                <c:pt idx="2731">
                  <c:v>1.0335631475152047E-5</c:v>
                </c:pt>
                <c:pt idx="2732">
                  <c:v>1.0340386042071771E-5</c:v>
                </c:pt>
                <c:pt idx="2733">
                  <c:v>1.0339891143367049E-5</c:v>
                </c:pt>
                <c:pt idx="2734">
                  <c:v>1.0340990982606234E-5</c:v>
                </c:pt>
                <c:pt idx="2735">
                  <c:v>1.0324106768330715E-5</c:v>
                </c:pt>
                <c:pt idx="2736">
                  <c:v>1.0327588908453195E-5</c:v>
                </c:pt>
                <c:pt idx="2737">
                  <c:v>1.7540717305186855E-5</c:v>
                </c:pt>
                <c:pt idx="2738">
                  <c:v>1.7534237473722075E-5</c:v>
                </c:pt>
                <c:pt idx="2739">
                  <c:v>1.7521897092958221E-5</c:v>
                </c:pt>
                <c:pt idx="2740">
                  <c:v>1.7537966288221958E-5</c:v>
                </c:pt>
                <c:pt idx="2741">
                  <c:v>1.7536614409730344E-5</c:v>
                </c:pt>
                <c:pt idx="2742">
                  <c:v>1.7567573324812426E-5</c:v>
                </c:pt>
                <c:pt idx="2743">
                  <c:v>1.757740212337964E-5</c:v>
                </c:pt>
                <c:pt idx="2744">
                  <c:v>-2.6442021109472106E-3</c:v>
                </c:pt>
                <c:pt idx="2745">
                  <c:v>-2.6449274895262646E-3</c:v>
                </c:pt>
                <c:pt idx="2746">
                  <c:v>-2.6437093622549489E-3</c:v>
                </c:pt>
                <c:pt idx="2747">
                  <c:v>-2.6406935237259519E-3</c:v>
                </c:pt>
                <c:pt idx="2748">
                  <c:v>-2.6401669856968152E-3</c:v>
                </c:pt>
                <c:pt idx="2749">
                  <c:v>-2.639900286566466E-3</c:v>
                </c:pt>
                <c:pt idx="2750">
                  <c:v>-2.6376985699563338E-3</c:v>
                </c:pt>
                <c:pt idx="2751">
                  <c:v>-2.637579473531841E-3</c:v>
                </c:pt>
                <c:pt idx="2752">
                  <c:v>-2.6359412384569852E-3</c:v>
                </c:pt>
                <c:pt idx="2753">
                  <c:v>-2.6375654628948424E-3</c:v>
                </c:pt>
                <c:pt idx="2754">
                  <c:v>-2.6367320978148315E-3</c:v>
                </c:pt>
                <c:pt idx="2755">
                  <c:v>-2.6379998618670788E-3</c:v>
                </c:pt>
                <c:pt idx="2756">
                  <c:v>5.2889630545400239E-6</c:v>
                </c:pt>
                <c:pt idx="2757">
                  <c:v>5.2866068066464503E-6</c:v>
                </c:pt>
                <c:pt idx="2758">
                  <c:v>5.2861161858952832E-6</c:v>
                </c:pt>
                <c:pt idx="2759">
                  <c:v>5.286424565450829E-6</c:v>
                </c:pt>
                <c:pt idx="2760">
                  <c:v>5.2896927950923357E-6</c:v>
                </c:pt>
                <c:pt idx="2761">
                  <c:v>5.2813688817302017E-6</c:v>
                </c:pt>
                <c:pt idx="2762">
                  <c:v>5.2803896743707776E-6</c:v>
                </c:pt>
                <c:pt idx="2763">
                  <c:v>5.274968645318996E-6</c:v>
                </c:pt>
                <c:pt idx="2764">
                  <c:v>5.2763647527750005E-6</c:v>
                </c:pt>
                <c:pt idx="2765">
                  <c:v>5.2750942647350383E-6</c:v>
                </c:pt>
                <c:pt idx="2766">
                  <c:v>5.2793409264844639E-6</c:v>
                </c:pt>
                <c:pt idx="2767">
                  <c:v>5.2840425672899517E-6</c:v>
                </c:pt>
                <c:pt idx="2768">
                  <c:v>5.282488420650959E-6</c:v>
                </c:pt>
                <c:pt idx="2769">
                  <c:v>5.2880371352784872E-6</c:v>
                </c:pt>
                <c:pt idx="2770">
                  <c:v>5.2862563539603093E-6</c:v>
                </c:pt>
                <c:pt idx="2771">
                  <c:v>5.2876023456956846E-6</c:v>
                </c:pt>
                <c:pt idx="2772">
                  <c:v>5.2899735181578124E-6</c:v>
                </c:pt>
                <c:pt idx="2773">
                  <c:v>5.2897629730654553E-6</c:v>
                </c:pt>
                <c:pt idx="2774">
                  <c:v>5.2893278996465699E-6</c:v>
                </c:pt>
                <c:pt idx="2775">
                  <c:v>5.2833283863718002E-6</c:v>
                </c:pt>
                <c:pt idx="2776">
                  <c:v>5.2804456192953094E-6</c:v>
                </c:pt>
                <c:pt idx="2777">
                  <c:v>5.2734477294910623E-6</c:v>
                </c:pt>
                <c:pt idx="2778">
                  <c:v>5.2647854964150088E-6</c:v>
                </c:pt>
                <c:pt idx="2779">
                  <c:v>5.269085200181812E-6</c:v>
                </c:pt>
                <c:pt idx="2780">
                  <c:v>5.2664405382700904E-6</c:v>
                </c:pt>
                <c:pt idx="2781">
                  <c:v>5.2744941370697772E-6</c:v>
                </c:pt>
                <c:pt idx="2782">
                  <c:v>5.2776358529476115E-6</c:v>
                </c:pt>
                <c:pt idx="2783">
                  <c:v>5.2688066896420216E-6</c:v>
                </c:pt>
                <c:pt idx="2784">
                  <c:v>5.2711052825010095E-6</c:v>
                </c:pt>
                <c:pt idx="2785">
                  <c:v>5.2872237162452186E-6</c:v>
                </c:pt>
                <c:pt idx="2786">
                  <c:v>5.2950878889130605E-6</c:v>
                </c:pt>
                <c:pt idx="2787">
                  <c:v>5.2998458102934643E-6</c:v>
                </c:pt>
                <c:pt idx="2788">
                  <c:v>5.3030601278954426E-6</c:v>
                </c:pt>
                <c:pt idx="2789">
                  <c:v>5.3034410289833596E-6</c:v>
                </c:pt>
                <c:pt idx="2790">
                  <c:v>5.3089631811330321E-6</c:v>
                </c:pt>
                <c:pt idx="2791">
                  <c:v>5.3064195861525322E-6</c:v>
                </c:pt>
                <c:pt idx="2792">
                  <c:v>5.3078041299694075E-6</c:v>
                </c:pt>
                <c:pt idx="2793">
                  <c:v>5.315176964607051E-6</c:v>
                </c:pt>
                <c:pt idx="2794">
                  <c:v>5.3101793153413958E-6</c:v>
                </c:pt>
                <c:pt idx="2795">
                  <c:v>5.3140435286747869E-6</c:v>
                </c:pt>
                <c:pt idx="2796">
                  <c:v>5.3136894290740164E-6</c:v>
                </c:pt>
                <c:pt idx="2797">
                  <c:v>5.3185234193880295E-6</c:v>
                </c:pt>
                <c:pt idx="2798">
                  <c:v>5.3228403219992508E-6</c:v>
                </c:pt>
                <c:pt idx="2799">
                  <c:v>5.3245178504180893E-6</c:v>
                </c:pt>
                <c:pt idx="2800">
                  <c:v>2.3431759783686923E-3</c:v>
                </c:pt>
                <c:pt idx="2801">
                  <c:v>2.3435384340479101E-3</c:v>
                </c:pt>
                <c:pt idx="2802">
                  <c:v>2.3483700177195192E-3</c:v>
                </c:pt>
                <c:pt idx="2803">
                  <c:v>5.734875762099789E-3</c:v>
                </c:pt>
                <c:pt idx="2804">
                  <c:v>6.0031360063039583E-3</c:v>
                </c:pt>
                <c:pt idx="2805">
                  <c:v>6.0069419471016168E-3</c:v>
                </c:pt>
                <c:pt idx="2806">
                  <c:v>1.1679159100544761E-2</c:v>
                </c:pt>
                <c:pt idx="2807">
                  <c:v>1.7666008521251168E-2</c:v>
                </c:pt>
                <c:pt idx="2808">
                  <c:v>1.7650723333564062E-2</c:v>
                </c:pt>
                <c:pt idx="2809">
                  <c:v>1.7647246710106042E-2</c:v>
                </c:pt>
                <c:pt idx="2810">
                  <c:v>1.7616673929448275E-2</c:v>
                </c:pt>
                <c:pt idx="2811">
                  <c:v>2.281818544260901E-2</c:v>
                </c:pt>
                <c:pt idx="2812">
                  <c:v>3.4816849281196244E-2</c:v>
                </c:pt>
                <c:pt idx="2813">
                  <c:v>3.4976989174361428E-2</c:v>
                </c:pt>
                <c:pt idx="2814">
                  <c:v>4.3196457326892104E-2</c:v>
                </c:pt>
                <c:pt idx="2815">
                  <c:v>4.8292292055433964E-2</c:v>
                </c:pt>
                <c:pt idx="2816">
                  <c:v>4.8441431989146529E-2</c:v>
                </c:pt>
                <c:pt idx="2817">
                  <c:v>4.8391181811813268E-2</c:v>
                </c:pt>
                <c:pt idx="2818">
                  <c:v>4.8375149825596278E-2</c:v>
                </c:pt>
                <c:pt idx="2819">
                  <c:v>4.8395484884494855E-2</c:v>
                </c:pt>
                <c:pt idx="2820">
                  <c:v>5.8960804052562737E-2</c:v>
                </c:pt>
                <c:pt idx="2821">
                  <c:v>5.8990814075927281E-2</c:v>
                </c:pt>
                <c:pt idx="2822">
                  <c:v>5.8945572556469893E-2</c:v>
                </c:pt>
                <c:pt idx="2823">
                  <c:v>5.8962391119437539E-2</c:v>
                </c:pt>
                <c:pt idx="2824">
                  <c:v>6.2494943774775505E-2</c:v>
                </c:pt>
                <c:pt idx="2825">
                  <c:v>6.7871713814811815E-2</c:v>
                </c:pt>
                <c:pt idx="2826">
                  <c:v>6.7844400811323965E-2</c:v>
                </c:pt>
                <c:pt idx="2827">
                  <c:v>6.7739386732033016E-2</c:v>
                </c:pt>
                <c:pt idx="2828">
                  <c:v>7.1555556750912422E-2</c:v>
                </c:pt>
                <c:pt idx="2829">
                  <c:v>7.15076681592655E-2</c:v>
                </c:pt>
                <c:pt idx="2830">
                  <c:v>7.1477890347730999E-2</c:v>
                </c:pt>
                <c:pt idx="2831">
                  <c:v>7.1393877917944673E-2</c:v>
                </c:pt>
                <c:pt idx="2832">
                  <c:v>7.1387939315555884E-2</c:v>
                </c:pt>
                <c:pt idx="2833">
                  <c:v>7.1340274742512699E-2</c:v>
                </c:pt>
                <c:pt idx="2834">
                  <c:v>7.1290190330472444E-2</c:v>
                </c:pt>
                <c:pt idx="2835">
                  <c:v>7.1194804291223018E-2</c:v>
                </c:pt>
                <c:pt idx="2836">
                  <c:v>7.1196137933987366E-2</c:v>
                </c:pt>
                <c:pt idx="2837">
                  <c:v>7.1285223956979685E-2</c:v>
                </c:pt>
                <c:pt idx="2838">
                  <c:v>7.1305858042244805E-2</c:v>
                </c:pt>
                <c:pt idx="2839">
                  <c:v>7.120433140725238E-2</c:v>
                </c:pt>
                <c:pt idx="2840">
                  <c:v>7.1172520799336558E-2</c:v>
                </c:pt>
                <c:pt idx="2841">
                  <c:v>7.1211954936122035E-2</c:v>
                </c:pt>
                <c:pt idx="2842">
                  <c:v>7.1198614831684381E-2</c:v>
                </c:pt>
                <c:pt idx="2843">
                  <c:v>7.8193935980474985E-2</c:v>
                </c:pt>
                <c:pt idx="2844">
                  <c:v>7.7992081750575148E-2</c:v>
                </c:pt>
                <c:pt idx="2845">
                  <c:v>8.2695482113858118E-2</c:v>
                </c:pt>
                <c:pt idx="2846">
                  <c:v>8.2644186164652036E-2</c:v>
                </c:pt>
                <c:pt idx="2847">
                  <c:v>8.2570449342454999E-2</c:v>
                </c:pt>
                <c:pt idx="2848">
                  <c:v>8.2429304404407613E-2</c:v>
                </c:pt>
                <c:pt idx="2849">
                  <c:v>8.4134807726159805E-2</c:v>
                </c:pt>
                <c:pt idx="2850">
                  <c:v>8.6779724288723575E-2</c:v>
                </c:pt>
                <c:pt idx="2851">
                  <c:v>8.7040360303497932E-2</c:v>
                </c:pt>
                <c:pt idx="2852">
                  <c:v>8.7001037222382616E-2</c:v>
                </c:pt>
                <c:pt idx="2853">
                  <c:v>8.7112117537787845E-2</c:v>
                </c:pt>
                <c:pt idx="2854">
                  <c:v>8.7029420730892038E-2</c:v>
                </c:pt>
                <c:pt idx="2855">
                  <c:v>9.5320531172823825E-2</c:v>
                </c:pt>
                <c:pt idx="2856">
                  <c:v>0.10224031987769383</c:v>
                </c:pt>
                <c:pt idx="2857">
                  <c:v>0.10507710963997653</c:v>
                </c:pt>
                <c:pt idx="2858">
                  <c:v>0.11007398624360198</c:v>
                </c:pt>
                <c:pt idx="2859">
                  <c:v>0.10991594072454916</c:v>
                </c:pt>
                <c:pt idx="2860">
                  <c:v>0.11014046549831295</c:v>
                </c:pt>
                <c:pt idx="2861">
                  <c:v>0.11130003912551786</c:v>
                </c:pt>
                <c:pt idx="2862">
                  <c:v>0.11257539397705237</c:v>
                </c:pt>
                <c:pt idx="2863">
                  <c:v>0.11407188278616198</c:v>
                </c:pt>
                <c:pt idx="2864">
                  <c:v>0.11542464305735491</c:v>
                </c:pt>
                <c:pt idx="2865">
                  <c:v>0.11933499089414409</c:v>
                </c:pt>
                <c:pt idx="2866">
                  <c:v>0.12352285545469195</c:v>
                </c:pt>
                <c:pt idx="2867">
                  <c:v>0.12472468954638494</c:v>
                </c:pt>
                <c:pt idx="2868">
                  <c:v>0.12646398699635078</c:v>
                </c:pt>
                <c:pt idx="2869">
                  <c:v>0.12749287940490348</c:v>
                </c:pt>
                <c:pt idx="2870">
                  <c:v>0.12718797870403104</c:v>
                </c:pt>
                <c:pt idx="2871">
                  <c:v>0.12864656071324221</c:v>
                </c:pt>
                <c:pt idx="2872">
                  <c:v>0.12987056463599819</c:v>
                </c:pt>
                <c:pt idx="2873">
                  <c:v>0.13115379467273458</c:v>
                </c:pt>
                <c:pt idx="2874">
                  <c:v>0.13258387535762889</c:v>
                </c:pt>
                <c:pt idx="2875">
                  <c:v>0.13224130882624063</c:v>
                </c:pt>
                <c:pt idx="2876">
                  <c:v>0.1336226251697262</c:v>
                </c:pt>
                <c:pt idx="2877">
                  <c:v>0.13502654133629277</c:v>
                </c:pt>
                <c:pt idx="2878">
                  <c:v>0.1357700090526652</c:v>
                </c:pt>
                <c:pt idx="2879">
                  <c:v>0.13725550301472977</c:v>
                </c:pt>
                <c:pt idx="2880">
                  <c:v>0.13716044515713152</c:v>
                </c:pt>
                <c:pt idx="2881">
                  <c:v>0.13849081833243657</c:v>
                </c:pt>
                <c:pt idx="2882">
                  <c:v>0.13973072039481566</c:v>
                </c:pt>
                <c:pt idx="2883">
                  <c:v>0.14112215757730751</c:v>
                </c:pt>
                <c:pt idx="2884">
                  <c:v>0.14229378377731122</c:v>
                </c:pt>
                <c:pt idx="2885">
                  <c:v>0.14220561642378471</c:v>
                </c:pt>
                <c:pt idx="2886">
                  <c:v>0.14355205906445814</c:v>
                </c:pt>
                <c:pt idx="2887">
                  <c:v>0.14478174434427626</c:v>
                </c:pt>
                <c:pt idx="2888">
                  <c:v>0.14604852078551389</c:v>
                </c:pt>
                <c:pt idx="2889">
                  <c:v>0.14751478471749488</c:v>
                </c:pt>
                <c:pt idx="2890">
                  <c:v>0.14746459254848587</c:v>
                </c:pt>
                <c:pt idx="2891">
                  <c:v>0.14888908394977005</c:v>
                </c:pt>
                <c:pt idx="2892">
                  <c:v>0.15040747842761265</c:v>
                </c:pt>
                <c:pt idx="2893">
                  <c:v>0.1515852934994586</c:v>
                </c:pt>
                <c:pt idx="2894">
                  <c:v>0.1529839523227742</c:v>
                </c:pt>
                <c:pt idx="2895">
                  <c:v>0.1528895391367959</c:v>
                </c:pt>
                <c:pt idx="2896">
                  <c:v>0.15439249648472453</c:v>
                </c:pt>
                <c:pt idx="2897">
                  <c:v>0.15577133114893846</c:v>
                </c:pt>
                <c:pt idx="2898">
                  <c:v>0.15649213492686861</c:v>
                </c:pt>
                <c:pt idx="2899">
                  <c:v>0.15773268056712159</c:v>
                </c:pt>
                <c:pt idx="2900">
                  <c:v>0.15776406082968378</c:v>
                </c:pt>
                <c:pt idx="2901">
                  <c:v>0.15887206791963021</c:v>
                </c:pt>
                <c:pt idx="2902">
                  <c:v>0.160195704980305</c:v>
                </c:pt>
                <c:pt idx="2903">
                  <c:v>0.16157839367624965</c:v>
                </c:pt>
                <c:pt idx="2904">
                  <c:v>0.16287659001730109</c:v>
                </c:pt>
                <c:pt idx="2905">
                  <c:v>0.16288004239252832</c:v>
                </c:pt>
                <c:pt idx="2906">
                  <c:v>0.16424832703902473</c:v>
                </c:pt>
                <c:pt idx="2907">
                  <c:v>0.16557651636020546</c:v>
                </c:pt>
                <c:pt idx="2908">
                  <c:v>0.16709075037610344</c:v>
                </c:pt>
                <c:pt idx="2909">
                  <c:v>0.16104217043552202</c:v>
                </c:pt>
                <c:pt idx="2910">
                  <c:v>0.16093141329141317</c:v>
                </c:pt>
                <c:pt idx="2911">
                  <c:v>0.16239193581392627</c:v>
                </c:pt>
                <c:pt idx="2912">
                  <c:v>0.16356163728902659</c:v>
                </c:pt>
                <c:pt idx="2913">
                  <c:v>0.16505654259630845</c:v>
                </c:pt>
                <c:pt idx="2914">
                  <c:v>0.16667598486724228</c:v>
                </c:pt>
                <c:pt idx="2915">
                  <c:v>0.16665734950792091</c:v>
                </c:pt>
                <c:pt idx="2916">
                  <c:v>0.16802862917076056</c:v>
                </c:pt>
                <c:pt idx="2917">
                  <c:v>0.16936177464406199</c:v>
                </c:pt>
                <c:pt idx="2918">
                  <c:v>0.17055597976900913</c:v>
                </c:pt>
                <c:pt idx="2919">
                  <c:v>0.17157266310092262</c:v>
                </c:pt>
                <c:pt idx="2920">
                  <c:v>0.17300711639747657</c:v>
                </c:pt>
                <c:pt idx="2921">
                  <c:v>0.17295426229116251</c:v>
                </c:pt>
                <c:pt idx="2922">
                  <c:v>0.17325988317166316</c:v>
                </c:pt>
                <c:pt idx="2923">
                  <c:v>0.17585887661014424</c:v>
                </c:pt>
                <c:pt idx="2924">
                  <c:v>0.17591128993629354</c:v>
                </c:pt>
                <c:pt idx="2925">
                  <c:v>0.17721919783734308</c:v>
                </c:pt>
                <c:pt idx="2926">
                  <c:v>0.17848213715769093</c:v>
                </c:pt>
                <c:pt idx="2927">
                  <c:v>0.1797536812213838</c:v>
                </c:pt>
                <c:pt idx="2928">
                  <c:v>0.18108408491448993</c:v>
                </c:pt>
                <c:pt idx="2929">
                  <c:v>0.18129232505643342</c:v>
                </c:pt>
                <c:pt idx="2930">
                  <c:v>0.182503305303649</c:v>
                </c:pt>
                <c:pt idx="2931">
                  <c:v>0.18389798259083132</c:v>
                </c:pt>
                <c:pt idx="2932">
                  <c:v>0.18521721544856068</c:v>
                </c:pt>
                <c:pt idx="2933">
                  <c:v>0.18653231621491459</c:v>
                </c:pt>
                <c:pt idx="2934">
                  <c:v>0.18650154963487145</c:v>
                </c:pt>
                <c:pt idx="2935">
                  <c:v>0.18761708629509069</c:v>
                </c:pt>
                <c:pt idx="2936">
                  <c:v>0.18895928227096612</c:v>
                </c:pt>
                <c:pt idx="2937">
                  <c:v>0.19044338827259166</c:v>
                </c:pt>
                <c:pt idx="2938">
                  <c:v>0.19194882429514945</c:v>
                </c:pt>
                <c:pt idx="2939">
                  <c:v>0.1917900403768506</c:v>
                </c:pt>
                <c:pt idx="2940">
                  <c:v>0.19316827363088779</c:v>
                </c:pt>
                <c:pt idx="2941">
                  <c:v>0.1944007892504514</c:v>
                </c:pt>
                <c:pt idx="2942">
                  <c:v>0.1960358699965643</c:v>
                </c:pt>
                <c:pt idx="2943">
                  <c:v>0.19734862304695303</c:v>
                </c:pt>
                <c:pt idx="2944">
                  <c:v>0.1971685211496198</c:v>
                </c:pt>
                <c:pt idx="2945">
                  <c:v>0.19726194405698649</c:v>
                </c:pt>
                <c:pt idx="2946">
                  <c:v>0.19726194405698649</c:v>
                </c:pt>
                <c:pt idx="2947">
                  <c:v>0.19865530555185729</c:v>
                </c:pt>
                <c:pt idx="2948">
                  <c:v>0.19984673228440741</c:v>
                </c:pt>
                <c:pt idx="2949">
                  <c:v>0.19984673228440741</c:v>
                </c:pt>
                <c:pt idx="2950">
                  <c:v>0.19984673228440741</c:v>
                </c:pt>
                <c:pt idx="2951">
                  <c:v>0.1999707119654934</c:v>
                </c:pt>
                <c:pt idx="2952">
                  <c:v>0.19985683645827237</c:v>
                </c:pt>
                <c:pt idx="2953">
                  <c:v>0.19985683645827237</c:v>
                </c:pt>
                <c:pt idx="2954">
                  <c:v>0.20128322883803895</c:v>
                </c:pt>
                <c:pt idx="2955">
                  <c:v>0.20181998738042689</c:v>
                </c:pt>
                <c:pt idx="2956">
                  <c:v>0.20181998738042689</c:v>
                </c:pt>
                <c:pt idx="2957">
                  <c:v>0.20181998738042689</c:v>
                </c:pt>
                <c:pt idx="2958">
                  <c:v>0.20241982305410111</c:v>
                </c:pt>
                <c:pt idx="2959">
                  <c:v>0.20301140465616865</c:v>
                </c:pt>
                <c:pt idx="2960">
                  <c:v>0.20335081042237776</c:v>
                </c:pt>
                <c:pt idx="2961">
                  <c:v>0.20404494022885636</c:v>
                </c:pt>
                <c:pt idx="2962">
                  <c:v>0.20444642015795653</c:v>
                </c:pt>
                <c:pt idx="2963">
                  <c:v>0.20487736092524059</c:v>
                </c:pt>
                <c:pt idx="2964">
                  <c:v>0.2053608477768202</c:v>
                </c:pt>
                <c:pt idx="2965">
                  <c:v>0.20611378130450411</c:v>
                </c:pt>
                <c:pt idx="2966">
                  <c:v>0.20678124167332801</c:v>
                </c:pt>
                <c:pt idx="2967">
                  <c:v>0.20725229880770996</c:v>
                </c:pt>
                <c:pt idx="2968">
                  <c:v>0.207733032228513</c:v>
                </c:pt>
                <c:pt idx="2969">
                  <c:v>0.20828228701701307</c:v>
                </c:pt>
                <c:pt idx="2970">
                  <c:v>0.20871322129910372</c:v>
                </c:pt>
                <c:pt idx="2971">
                  <c:v>0.20931303889353409</c:v>
                </c:pt>
                <c:pt idx="2972">
                  <c:v>0.2097294448909636</c:v>
                </c:pt>
                <c:pt idx="2973">
                  <c:v>0.21003588993752492</c:v>
                </c:pt>
                <c:pt idx="2974">
                  <c:v>0.21069194100998062</c:v>
                </c:pt>
                <c:pt idx="2975">
                  <c:v>0.21120148523278576</c:v>
                </c:pt>
                <c:pt idx="2976">
                  <c:v>0.21185234074148984</c:v>
                </c:pt>
                <c:pt idx="2977">
                  <c:v>0.21255146992238896</c:v>
                </c:pt>
                <c:pt idx="2978">
                  <c:v>0.21255146992238896</c:v>
                </c:pt>
                <c:pt idx="2979">
                  <c:v>0.21255146992238896</c:v>
                </c:pt>
                <c:pt idx="2980">
                  <c:v>0.21282397099390563</c:v>
                </c:pt>
                <c:pt idx="2981">
                  <c:v>0.21325502061957091</c:v>
                </c:pt>
                <c:pt idx="2982">
                  <c:v>0.21380100724857343</c:v>
                </c:pt>
                <c:pt idx="2983">
                  <c:v>0.21420580020568858</c:v>
                </c:pt>
                <c:pt idx="2984">
                  <c:v>0.21478010323691865</c:v>
                </c:pt>
                <c:pt idx="2985">
                  <c:v>0.21519673346208917</c:v>
                </c:pt>
                <c:pt idx="2986">
                  <c:v>0.21532999830062027</c:v>
                </c:pt>
                <c:pt idx="2987">
                  <c:v>0.21589201017649529</c:v>
                </c:pt>
                <c:pt idx="2988">
                  <c:v>0.21667613681622422</c:v>
                </c:pt>
                <c:pt idx="2989">
                  <c:v>0.20731270401528623</c:v>
                </c:pt>
                <c:pt idx="2990">
                  <c:v>0.20731270401528623</c:v>
                </c:pt>
                <c:pt idx="2991">
                  <c:v>0.20731270401528623</c:v>
                </c:pt>
                <c:pt idx="2992">
                  <c:v>0.21758395708020131</c:v>
                </c:pt>
                <c:pt idx="2993">
                  <c:v>0.21802495199499264</c:v>
                </c:pt>
                <c:pt idx="2994">
                  <c:v>0.21855597372183014</c:v>
                </c:pt>
                <c:pt idx="2995">
                  <c:v>0.21942686833590996</c:v>
                </c:pt>
                <c:pt idx="2996">
                  <c:v>0.21998560084588389</c:v>
                </c:pt>
                <c:pt idx="2997">
                  <c:v>0.21998560084588389</c:v>
                </c:pt>
                <c:pt idx="2998">
                  <c:v>0.21998560084588389</c:v>
                </c:pt>
                <c:pt idx="2999">
                  <c:v>0.22035126654525952</c:v>
                </c:pt>
                <c:pt idx="3000">
                  <c:v>0.22076381813550686</c:v>
                </c:pt>
                <c:pt idx="3001">
                  <c:v>0.22141313639187243</c:v>
                </c:pt>
                <c:pt idx="3002">
                  <c:v>0.22185513938091256</c:v>
                </c:pt>
                <c:pt idx="3003">
                  <c:v>0.22216655134842811</c:v>
                </c:pt>
                <c:pt idx="3004">
                  <c:v>0.22216655134842811</c:v>
                </c:pt>
                <c:pt idx="3005">
                  <c:v>0.22216655134842811</c:v>
                </c:pt>
                <c:pt idx="3006">
                  <c:v>0.22216655134842811</c:v>
                </c:pt>
                <c:pt idx="3007">
                  <c:v>0.22216655134842811</c:v>
                </c:pt>
                <c:pt idx="3008">
                  <c:v>0.22268730466316572</c:v>
                </c:pt>
                <c:pt idx="3009">
                  <c:v>0.22253333827822427</c:v>
                </c:pt>
                <c:pt idx="3010">
                  <c:v>0.22325417383627055</c:v>
                </c:pt>
                <c:pt idx="3011">
                  <c:v>0.22325417383627055</c:v>
                </c:pt>
                <c:pt idx="3012">
                  <c:v>0.22325417383627055</c:v>
                </c:pt>
                <c:pt idx="3013">
                  <c:v>0.22381529437657607</c:v>
                </c:pt>
                <c:pt idx="3014">
                  <c:v>0.22434801055380985</c:v>
                </c:pt>
                <c:pt idx="3015">
                  <c:v>0.22477106773214595</c:v>
                </c:pt>
                <c:pt idx="3016">
                  <c:v>0.22502918589229412</c:v>
                </c:pt>
                <c:pt idx="3017">
                  <c:v>0.22347060318267001</c:v>
                </c:pt>
                <c:pt idx="3018">
                  <c:v>0.22347060318267001</c:v>
                </c:pt>
                <c:pt idx="3019">
                  <c:v>0.22347060318267001</c:v>
                </c:pt>
                <c:pt idx="3020">
                  <c:v>0.22392886249854466</c:v>
                </c:pt>
                <c:pt idx="3021">
                  <c:v>0.22452699841185814</c:v>
                </c:pt>
                <c:pt idx="3022">
                  <c:v>0.22515360820373742</c:v>
                </c:pt>
                <c:pt idx="3023">
                  <c:v>0.22639822931253006</c:v>
                </c:pt>
                <c:pt idx="3024">
                  <c:v>0.22681105530574464</c:v>
                </c:pt>
                <c:pt idx="3025">
                  <c:v>0.22681105530574464</c:v>
                </c:pt>
                <c:pt idx="3026">
                  <c:v>0.22681105530574464</c:v>
                </c:pt>
                <c:pt idx="3027">
                  <c:v>0.22732318014124869</c:v>
                </c:pt>
                <c:pt idx="3028">
                  <c:v>0.22771315102749456</c:v>
                </c:pt>
                <c:pt idx="3029">
                  <c:v>0.22805673235834817</c:v>
                </c:pt>
                <c:pt idx="3030">
                  <c:v>0.22844872614082581</c:v>
                </c:pt>
                <c:pt idx="3031">
                  <c:v>0.22905938243540397</c:v>
                </c:pt>
                <c:pt idx="3032">
                  <c:v>0.22905938243540397</c:v>
                </c:pt>
                <c:pt idx="3033">
                  <c:v>0.22905938243540397</c:v>
                </c:pt>
                <c:pt idx="3034">
                  <c:v>0.22947241443304434</c:v>
                </c:pt>
                <c:pt idx="3035">
                  <c:v>0.22294238355815726</c:v>
                </c:pt>
                <c:pt idx="3036">
                  <c:v>0.22362049295587805</c:v>
                </c:pt>
                <c:pt idx="3037">
                  <c:v>0.22424393636165774</c:v>
                </c:pt>
                <c:pt idx="3038">
                  <c:v>0.2245072282033812</c:v>
                </c:pt>
                <c:pt idx="3039">
                  <c:v>0.2245072282033812</c:v>
                </c:pt>
                <c:pt idx="3040">
                  <c:v>0.2245072282033812</c:v>
                </c:pt>
                <c:pt idx="3041">
                  <c:v>0.22487409828943222</c:v>
                </c:pt>
                <c:pt idx="3042">
                  <c:v>0.22513375492816129</c:v>
                </c:pt>
                <c:pt idx="3043">
                  <c:v>0.22792808522683683</c:v>
                </c:pt>
                <c:pt idx="3044">
                  <c:v>0.22808187520633874</c:v>
                </c:pt>
                <c:pt idx="3045">
                  <c:v>0.22871702321058643</c:v>
                </c:pt>
                <c:pt idx="3046">
                  <c:v>0.22871702321058643</c:v>
                </c:pt>
                <c:pt idx="3047">
                  <c:v>0.22871702321058643</c:v>
                </c:pt>
                <c:pt idx="3048">
                  <c:v>0.22936125438524599</c:v>
                </c:pt>
                <c:pt idx="3049">
                  <c:v>0.22996112550907072</c:v>
                </c:pt>
                <c:pt idx="3050">
                  <c:v>0.23053514465728209</c:v>
                </c:pt>
                <c:pt idx="3051">
                  <c:v>0.23113079001050385</c:v>
                </c:pt>
                <c:pt idx="3052">
                  <c:v>0.23113079001050385</c:v>
                </c:pt>
                <c:pt idx="3053">
                  <c:v>0.23113079001050385</c:v>
                </c:pt>
                <c:pt idx="3054">
                  <c:v>0.23113079001050385</c:v>
                </c:pt>
                <c:pt idx="3055">
                  <c:v>0.23113079001050385</c:v>
                </c:pt>
                <c:pt idx="3056">
                  <c:v>0.23176235474734641</c:v>
                </c:pt>
                <c:pt idx="3057">
                  <c:v>0.23224994574681493</c:v>
                </c:pt>
                <c:pt idx="3058">
                  <c:v>0.23278109327652138</c:v>
                </c:pt>
                <c:pt idx="3059">
                  <c:v>0.2331999238163763</c:v>
                </c:pt>
                <c:pt idx="3060">
                  <c:v>0.2331999238163763</c:v>
                </c:pt>
                <c:pt idx="3061">
                  <c:v>0.2331999238163763</c:v>
                </c:pt>
                <c:pt idx="3062">
                  <c:v>0.23374257960064759</c:v>
                </c:pt>
                <c:pt idx="3063">
                  <c:v>0.2342351039884043</c:v>
                </c:pt>
                <c:pt idx="3064">
                  <c:v>0.23454883224370932</c:v>
                </c:pt>
                <c:pt idx="3065">
                  <c:v>0.23454883224370932</c:v>
                </c:pt>
                <c:pt idx="3066">
                  <c:v>0.22915053783328881</c:v>
                </c:pt>
                <c:pt idx="3067">
                  <c:v>0.22915053783328881</c:v>
                </c:pt>
                <c:pt idx="3068">
                  <c:v>0.22915053783328881</c:v>
                </c:pt>
                <c:pt idx="3069">
                  <c:v>0.22957829431976948</c:v>
                </c:pt>
                <c:pt idx="3070">
                  <c:v>0.2298855123973266</c:v>
                </c:pt>
                <c:pt idx="3071">
                  <c:v>0.2304399800500859</c:v>
                </c:pt>
                <c:pt idx="3072">
                  <c:v>0.23065489916012891</c:v>
                </c:pt>
                <c:pt idx="3073">
                  <c:v>0.23143690063185107</c:v>
                </c:pt>
                <c:pt idx="3074">
                  <c:v>0.23143690063185107</c:v>
                </c:pt>
                <c:pt idx="3075">
                  <c:v>0.23143690063185107</c:v>
                </c:pt>
                <c:pt idx="3076">
                  <c:v>0.23198106686225986</c:v>
                </c:pt>
                <c:pt idx="3077">
                  <c:v>0.23267142438475735</c:v>
                </c:pt>
                <c:pt idx="3078">
                  <c:v>0.23300445827947347</c:v>
                </c:pt>
                <c:pt idx="3079">
                  <c:v>0.23346062354622801</c:v>
                </c:pt>
                <c:pt idx="3080">
                  <c:v>0.233961537751596</c:v>
                </c:pt>
                <c:pt idx="3081">
                  <c:v>0.233961537751596</c:v>
                </c:pt>
                <c:pt idx="3082">
                  <c:v>0.233961537751596</c:v>
                </c:pt>
                <c:pt idx="3083">
                  <c:v>0.2343733527315664</c:v>
                </c:pt>
                <c:pt idx="3084">
                  <c:v>0.2350565982002511</c:v>
                </c:pt>
                <c:pt idx="3085">
                  <c:v>0.23570591712229</c:v>
                </c:pt>
                <c:pt idx="3086">
                  <c:v>0.23622057632279567</c:v>
                </c:pt>
                <c:pt idx="3087">
                  <c:v>0.23674704676364347</c:v>
                </c:pt>
                <c:pt idx="3088">
                  <c:v>0.23674704676364347</c:v>
                </c:pt>
                <c:pt idx="3089">
                  <c:v>0.23674704676364347</c:v>
                </c:pt>
                <c:pt idx="3090">
                  <c:v>0.23716212474055243</c:v>
                </c:pt>
                <c:pt idx="3091">
                  <c:v>0.23782695433722476</c:v>
                </c:pt>
                <c:pt idx="3092">
                  <c:v>0.23827110014904312</c:v>
                </c:pt>
                <c:pt idx="3093">
                  <c:v>0.23861237120467291</c:v>
                </c:pt>
                <c:pt idx="3094">
                  <c:v>0.23928334999327447</c:v>
                </c:pt>
                <c:pt idx="3095">
                  <c:v>0.23928334999327447</c:v>
                </c:pt>
                <c:pt idx="3096">
                  <c:v>0.23928334999327447</c:v>
                </c:pt>
                <c:pt idx="3097">
                  <c:v>0.22773167139169134</c:v>
                </c:pt>
                <c:pt idx="3098">
                  <c:v>0.22835605296376302</c:v>
                </c:pt>
                <c:pt idx="3099">
                  <c:v>0.22899487702481697</c:v>
                </c:pt>
                <c:pt idx="3100">
                  <c:v>0.22936875900999618</c:v>
                </c:pt>
                <c:pt idx="3101">
                  <c:v>0.22983613394360772</c:v>
                </c:pt>
                <c:pt idx="3102">
                  <c:v>0.22983613394360772</c:v>
                </c:pt>
                <c:pt idx="3103">
                  <c:v>0.22983613394360772</c:v>
                </c:pt>
                <c:pt idx="3104">
                  <c:v>0.23046868810639229</c:v>
                </c:pt>
                <c:pt idx="3105">
                  <c:v>0.23109754325524623</c:v>
                </c:pt>
                <c:pt idx="3106">
                  <c:v>0.23149994058856926</c:v>
                </c:pt>
                <c:pt idx="3107">
                  <c:v>0.23136431649588191</c:v>
                </c:pt>
                <c:pt idx="3108">
                  <c:v>0.23199312515180637</c:v>
                </c:pt>
                <c:pt idx="3109">
                  <c:v>0.23199312515180637</c:v>
                </c:pt>
                <c:pt idx="3110">
                  <c:v>0.23199312515180637</c:v>
                </c:pt>
                <c:pt idx="3111">
                  <c:v>0.23237084352416912</c:v>
                </c:pt>
                <c:pt idx="3112">
                  <c:v>0.23309286217886932</c:v>
                </c:pt>
                <c:pt idx="3113">
                  <c:v>0.23353773136660716</c:v>
                </c:pt>
                <c:pt idx="3114">
                  <c:v>0.23353773136660716</c:v>
                </c:pt>
                <c:pt idx="3115">
                  <c:v>0.23377255075650324</c:v>
                </c:pt>
                <c:pt idx="3116">
                  <c:v>0.23377255075650324</c:v>
                </c:pt>
                <c:pt idx="3117">
                  <c:v>0.23377255075650324</c:v>
                </c:pt>
                <c:pt idx="3118">
                  <c:v>0.23415783802013485</c:v>
                </c:pt>
                <c:pt idx="3119">
                  <c:v>0.23474911513637312</c:v>
                </c:pt>
                <c:pt idx="3120">
                  <c:v>0.23499008947114888</c:v>
                </c:pt>
                <c:pt idx="3121">
                  <c:v>0.23545332775440064</c:v>
                </c:pt>
                <c:pt idx="3122">
                  <c:v>0.23580341059994475</c:v>
                </c:pt>
                <c:pt idx="3123">
                  <c:v>0.23580341059994475</c:v>
                </c:pt>
                <c:pt idx="3124">
                  <c:v>0.23580341059994475</c:v>
                </c:pt>
                <c:pt idx="3125">
                  <c:v>0.23618524270926136</c:v>
                </c:pt>
                <c:pt idx="3126">
                  <c:v>0.23321177376257526</c:v>
                </c:pt>
                <c:pt idx="3127">
                  <c:v>0.23389456636335196</c:v>
                </c:pt>
                <c:pt idx="3128">
                  <c:v>0.23463321824803687</c:v>
                </c:pt>
                <c:pt idx="3129">
                  <c:v>0.23517932711539674</c:v>
                </c:pt>
                <c:pt idx="3130">
                  <c:v>0.23517932711539674</c:v>
                </c:pt>
                <c:pt idx="3131">
                  <c:v>0.23517932711539674</c:v>
                </c:pt>
                <c:pt idx="3132">
                  <c:v>0.23517747033388686</c:v>
                </c:pt>
                <c:pt idx="3133">
                  <c:v>0.23556866571803564</c:v>
                </c:pt>
                <c:pt idx="3134">
                  <c:v>0.23553768997520033</c:v>
                </c:pt>
                <c:pt idx="3135">
                  <c:v>0.23585525365032067</c:v>
                </c:pt>
                <c:pt idx="3136">
                  <c:v>0.23642549098449192</c:v>
                </c:pt>
                <c:pt idx="3137">
                  <c:v>0.23642549098449192</c:v>
                </c:pt>
                <c:pt idx="3138">
                  <c:v>0.23642549098449192</c:v>
                </c:pt>
                <c:pt idx="3139">
                  <c:v>0.23700341984138873</c:v>
                </c:pt>
                <c:pt idx="3140">
                  <c:v>0.23774224780707523</c:v>
                </c:pt>
                <c:pt idx="3141">
                  <c:v>0.23830669034931914</c:v>
                </c:pt>
                <c:pt idx="3142">
                  <c:v>0.23872115685567974</c:v>
                </c:pt>
                <c:pt idx="3143">
                  <c:v>0.23922957360131081</c:v>
                </c:pt>
                <c:pt idx="3144">
                  <c:v>0.23922957360131081</c:v>
                </c:pt>
                <c:pt idx="3145">
                  <c:v>0.23922957360131081</c:v>
                </c:pt>
                <c:pt idx="3146">
                  <c:v>0.23973602410969277</c:v>
                </c:pt>
                <c:pt idx="3147">
                  <c:v>0.24037576101999042</c:v>
                </c:pt>
                <c:pt idx="3148">
                  <c:v>0.24081516178833778</c:v>
                </c:pt>
                <c:pt idx="3149">
                  <c:v>0.24152221175256755</c:v>
                </c:pt>
                <c:pt idx="3150">
                  <c:v>0.24215824648069056</c:v>
                </c:pt>
                <c:pt idx="3151">
                  <c:v>0.24215824648069056</c:v>
                </c:pt>
                <c:pt idx="3152">
                  <c:v>0.24215824648069056</c:v>
                </c:pt>
                <c:pt idx="3153">
                  <c:v>0.24260950826576813</c:v>
                </c:pt>
                <c:pt idx="3154">
                  <c:v>0.24329674497996726</c:v>
                </c:pt>
                <c:pt idx="3155">
                  <c:v>0.24416058875509422</c:v>
                </c:pt>
                <c:pt idx="3156">
                  <c:v>0.24472881633169941</c:v>
                </c:pt>
                <c:pt idx="3157">
                  <c:v>0.23766416584506858</c:v>
                </c:pt>
                <c:pt idx="3158">
                  <c:v>0.23766416584506858</c:v>
                </c:pt>
                <c:pt idx="3159">
                  <c:v>0.23766416584506858</c:v>
                </c:pt>
                <c:pt idx="3160">
                  <c:v>0.23810352006155758</c:v>
                </c:pt>
                <c:pt idx="3161">
                  <c:v>0.23882565168314113</c:v>
                </c:pt>
                <c:pt idx="3162">
                  <c:v>0.23918027861672014</c:v>
                </c:pt>
                <c:pt idx="3163">
                  <c:v>0.23965052063572362</c:v>
                </c:pt>
                <c:pt idx="3164">
                  <c:v>0.24001495551524121</c:v>
                </c:pt>
                <c:pt idx="3165">
                  <c:v>0.24001495551524121</c:v>
                </c:pt>
                <c:pt idx="3166">
                  <c:v>0.24001495551524121</c:v>
                </c:pt>
                <c:pt idx="3167">
                  <c:v>0.2406625887113345</c:v>
                </c:pt>
                <c:pt idx="3168">
                  <c:v>0.24120216448619797</c:v>
                </c:pt>
                <c:pt idx="3169">
                  <c:v>0.2416787607892304</c:v>
                </c:pt>
                <c:pt idx="3170">
                  <c:v>0.24205826919229678</c:v>
                </c:pt>
                <c:pt idx="3171">
                  <c:v>0.24250302615651811</c:v>
                </c:pt>
                <c:pt idx="3172">
                  <c:v>0.24250302615651811</c:v>
                </c:pt>
                <c:pt idx="3173">
                  <c:v>0.24250302615651811</c:v>
                </c:pt>
                <c:pt idx="3174">
                  <c:v>0.24311375984500694</c:v>
                </c:pt>
                <c:pt idx="3175">
                  <c:v>0.24379746235278935</c:v>
                </c:pt>
                <c:pt idx="3176">
                  <c:v>0.24449558091291776</c:v>
                </c:pt>
                <c:pt idx="3177">
                  <c:v>0.24517010462905087</c:v>
                </c:pt>
                <c:pt idx="3178">
                  <c:v>0.24588307646827481</c:v>
                </c:pt>
                <c:pt idx="3179">
                  <c:v>0.24588307646827481</c:v>
                </c:pt>
                <c:pt idx="3180">
                  <c:v>0.24588307646827481</c:v>
                </c:pt>
                <c:pt idx="3181">
                  <c:v>0.24642918420948434</c:v>
                </c:pt>
                <c:pt idx="3182">
                  <c:v>0.24687175102779668</c:v>
                </c:pt>
                <c:pt idx="3183">
                  <c:v>0.24720576486501453</c:v>
                </c:pt>
                <c:pt idx="3184">
                  <c:v>0.24765474467754223</c:v>
                </c:pt>
                <c:pt idx="3185">
                  <c:v>0.24819892607754701</c:v>
                </c:pt>
                <c:pt idx="3186">
                  <c:v>0.24819892607754701</c:v>
                </c:pt>
                <c:pt idx="3187">
                  <c:v>0.24819892607754701</c:v>
                </c:pt>
                <c:pt idx="3188">
                  <c:v>0.24593539338432052</c:v>
                </c:pt>
                <c:pt idx="3189">
                  <c:v>0.24685053404274984</c:v>
                </c:pt>
                <c:pt idx="3190">
                  <c:v>0.2473041926568452</c:v>
                </c:pt>
                <c:pt idx="3191">
                  <c:v>0.24812753384181954</c:v>
                </c:pt>
                <c:pt idx="3192">
                  <c:v>0.24858646600648907</c:v>
                </c:pt>
                <c:pt idx="3193">
                  <c:v>0.24858646600648907</c:v>
                </c:pt>
                <c:pt idx="3194">
                  <c:v>0.24858646600648907</c:v>
                </c:pt>
                <c:pt idx="3195">
                  <c:v>0.24917216574127174</c:v>
                </c:pt>
                <c:pt idx="3196">
                  <c:v>0.25024432232006888</c:v>
                </c:pt>
                <c:pt idx="3197">
                  <c:v>0.2508225121986109</c:v>
                </c:pt>
                <c:pt idx="3198">
                  <c:v>0.25151554510585622</c:v>
                </c:pt>
                <c:pt idx="3199">
                  <c:v>0.25230986408818079</c:v>
                </c:pt>
                <c:pt idx="3200">
                  <c:v>0.25230986408818079</c:v>
                </c:pt>
                <c:pt idx="3201">
                  <c:v>0.25230986408818079</c:v>
                </c:pt>
                <c:pt idx="3202">
                  <c:v>0.25273393259261417</c:v>
                </c:pt>
                <c:pt idx="3203">
                  <c:v>0.25304493464918326</c:v>
                </c:pt>
                <c:pt idx="3204">
                  <c:v>0.25359443865800557</c:v>
                </c:pt>
                <c:pt idx="3205">
                  <c:v>0.25447654838016226</c:v>
                </c:pt>
                <c:pt idx="3206">
                  <c:v>0.25519968766018702</c:v>
                </c:pt>
                <c:pt idx="3207">
                  <c:v>0.25519968766018702</c:v>
                </c:pt>
                <c:pt idx="3208">
                  <c:v>0.25519968766018702</c:v>
                </c:pt>
                <c:pt idx="3209">
                  <c:v>0.2556514350954518</c:v>
                </c:pt>
                <c:pt idx="3210">
                  <c:v>0.25613485532253782</c:v>
                </c:pt>
                <c:pt idx="3211">
                  <c:v>0.25676870739266339</c:v>
                </c:pt>
                <c:pt idx="3212">
                  <c:v>0.25738665646535003</c:v>
                </c:pt>
                <c:pt idx="3213">
                  <c:v>0.25819371310036698</c:v>
                </c:pt>
                <c:pt idx="3214">
                  <c:v>0.25819371310036698</c:v>
                </c:pt>
                <c:pt idx="3215">
                  <c:v>0.25819371310036698</c:v>
                </c:pt>
                <c:pt idx="3216">
                  <c:v>0.25862655650195127</c:v>
                </c:pt>
                <c:pt idx="3217">
                  <c:v>0.25946932898249464</c:v>
                </c:pt>
                <c:pt idx="3218">
                  <c:v>0.25955422481279777</c:v>
                </c:pt>
                <c:pt idx="3219">
                  <c:v>0.26043089383366902</c:v>
                </c:pt>
                <c:pt idx="3220">
                  <c:v>0.26127860138145037</c:v>
                </c:pt>
                <c:pt idx="3221">
                  <c:v>0.26127860138145037</c:v>
                </c:pt>
                <c:pt idx="3222">
                  <c:v>0.26127860138145037</c:v>
                </c:pt>
                <c:pt idx="3223">
                  <c:v>0.26134776025270173</c:v>
                </c:pt>
                <c:pt idx="3224">
                  <c:v>0.2615903985964726</c:v>
                </c:pt>
                <c:pt idx="3225">
                  <c:v>0.26200712084174727</c:v>
                </c:pt>
                <c:pt idx="3226">
                  <c:v>0.26215959501623753</c:v>
                </c:pt>
                <c:pt idx="3227">
                  <c:v>0.26290996285074708</c:v>
                </c:pt>
                <c:pt idx="3228">
                  <c:v>0.26290996285074708</c:v>
                </c:pt>
                <c:pt idx="3229">
                  <c:v>0.26290996285074708</c:v>
                </c:pt>
                <c:pt idx="3230">
                  <c:v>0.26326697413742772</c:v>
                </c:pt>
                <c:pt idx="3231">
                  <c:v>0.26377600704754173</c:v>
                </c:pt>
                <c:pt idx="3232">
                  <c:v>0.26367561300364506</c:v>
                </c:pt>
                <c:pt idx="3233">
                  <c:v>0.26414350326444519</c:v>
                </c:pt>
                <c:pt idx="3234">
                  <c:v>0.26476739629994389</c:v>
                </c:pt>
                <c:pt idx="3235">
                  <c:v>0.26476739629994389</c:v>
                </c:pt>
                <c:pt idx="3236">
                  <c:v>0.26476739629994389</c:v>
                </c:pt>
                <c:pt idx="3237">
                  <c:v>0.26541563480817365</c:v>
                </c:pt>
                <c:pt idx="3238">
                  <c:v>0.26584115032181371</c:v>
                </c:pt>
                <c:pt idx="3239">
                  <c:v>0.26650331774896363</c:v>
                </c:pt>
                <c:pt idx="3240">
                  <c:v>0.26727735503884187</c:v>
                </c:pt>
                <c:pt idx="3241">
                  <c:v>0.26780406972890569</c:v>
                </c:pt>
                <c:pt idx="3242">
                  <c:v>0.26780406972890569</c:v>
                </c:pt>
                <c:pt idx="3243">
                  <c:v>0.26780406972890569</c:v>
                </c:pt>
                <c:pt idx="3244">
                  <c:v>0.26822125755961562</c:v>
                </c:pt>
                <c:pt idx="3245">
                  <c:v>0.26851645907473309</c:v>
                </c:pt>
                <c:pt idx="3246">
                  <c:v>0.26897694574082553</c:v>
                </c:pt>
                <c:pt idx="3247">
                  <c:v>0.27002891016629976</c:v>
                </c:pt>
                <c:pt idx="3248">
                  <c:v>0.27127672305356176</c:v>
                </c:pt>
                <c:pt idx="3249">
                  <c:v>0.27127672305356176</c:v>
                </c:pt>
                <c:pt idx="3250">
                  <c:v>0.27127672305356176</c:v>
                </c:pt>
                <c:pt idx="3251">
                  <c:v>0.27187501663145236</c:v>
                </c:pt>
                <c:pt idx="3252">
                  <c:v>0.2726117940305503</c:v>
                </c:pt>
                <c:pt idx="3253">
                  <c:v>0.2734640989887302</c:v>
                </c:pt>
                <c:pt idx="3254">
                  <c:v>0.27399367598206242</c:v>
                </c:pt>
                <c:pt idx="3255">
                  <c:v>0.27447055217176902</c:v>
                </c:pt>
                <c:pt idx="3256">
                  <c:v>0.27447055217176902</c:v>
                </c:pt>
                <c:pt idx="3257">
                  <c:v>0.27447055217176902</c:v>
                </c:pt>
                <c:pt idx="3258">
                  <c:v>0.27484249084249085</c:v>
                </c:pt>
                <c:pt idx="3259">
                  <c:v>0.27550813712372796</c:v>
                </c:pt>
                <c:pt idx="3260">
                  <c:v>0.27588824779836019</c:v>
                </c:pt>
                <c:pt idx="3261">
                  <c:v>0.27648361251955017</c:v>
                </c:pt>
                <c:pt idx="3262">
                  <c:v>0.27730169017765938</c:v>
                </c:pt>
                <c:pt idx="3263">
                  <c:v>0.27730169017765938</c:v>
                </c:pt>
                <c:pt idx="3264">
                  <c:v>0.27730169017765938</c:v>
                </c:pt>
                <c:pt idx="3265">
                  <c:v>0.27750279716553894</c:v>
                </c:pt>
                <c:pt idx="3266">
                  <c:v>0.27787643605479306</c:v>
                </c:pt>
                <c:pt idx="3267">
                  <c:v>0.27859287539263672</c:v>
                </c:pt>
                <c:pt idx="3268">
                  <c:v>0.27848974395849646</c:v>
                </c:pt>
                <c:pt idx="3269">
                  <c:v>0.27895329611080494</c:v>
                </c:pt>
                <c:pt idx="3270">
                  <c:v>0.27895329611080494</c:v>
                </c:pt>
                <c:pt idx="3271">
                  <c:v>0.27895329611080494</c:v>
                </c:pt>
                <c:pt idx="3272">
                  <c:v>0.27955056299468428</c:v>
                </c:pt>
                <c:pt idx="3273">
                  <c:v>0.27990429348578238</c:v>
                </c:pt>
                <c:pt idx="3274">
                  <c:v>0.28022552291796871</c:v>
                </c:pt>
                <c:pt idx="3275">
                  <c:v>0.28077832478250575</c:v>
                </c:pt>
                <c:pt idx="3276">
                  <c:v>0.28158061476042662</c:v>
                </c:pt>
                <c:pt idx="3277">
                  <c:v>0.28158061476042662</c:v>
                </c:pt>
                <c:pt idx="3278">
                  <c:v>0.28158061476042662</c:v>
                </c:pt>
                <c:pt idx="3279">
                  <c:v>0.28128373527613071</c:v>
                </c:pt>
                <c:pt idx="3280">
                  <c:v>0.28253446111112596</c:v>
                </c:pt>
                <c:pt idx="3281">
                  <c:v>0.28322540034780386</c:v>
                </c:pt>
                <c:pt idx="3282">
                  <c:v>0.28357353619302239</c:v>
                </c:pt>
                <c:pt idx="3283">
                  <c:v>0.28488724839031271</c:v>
                </c:pt>
                <c:pt idx="3284">
                  <c:v>0.28488724839031271</c:v>
                </c:pt>
                <c:pt idx="3285">
                  <c:v>0.28488724839031271</c:v>
                </c:pt>
                <c:pt idx="3286">
                  <c:v>0.2854004473914194</c:v>
                </c:pt>
                <c:pt idx="3287">
                  <c:v>0.28533024679834224</c:v>
                </c:pt>
                <c:pt idx="3288">
                  <c:v>0.28580189471607254</c:v>
                </c:pt>
                <c:pt idx="3289">
                  <c:v>0.28651469552410835</c:v>
                </c:pt>
                <c:pt idx="3290">
                  <c:v>0.28677897430429677</c:v>
                </c:pt>
                <c:pt idx="3291">
                  <c:v>0.28677897430429677</c:v>
                </c:pt>
                <c:pt idx="3292">
                  <c:v>0.28677897430429677</c:v>
                </c:pt>
                <c:pt idx="3293">
                  <c:v>0.28760953326289052</c:v>
                </c:pt>
                <c:pt idx="3294">
                  <c:v>0.28781680024094008</c:v>
                </c:pt>
                <c:pt idx="3295">
                  <c:v>0.28856212375407087</c:v>
                </c:pt>
                <c:pt idx="3296">
                  <c:v>0.28971917650769557</c:v>
                </c:pt>
                <c:pt idx="3297">
                  <c:v>0.29024523889074505</c:v>
                </c:pt>
                <c:pt idx="3298">
                  <c:v>0.29024523889074505</c:v>
                </c:pt>
                <c:pt idx="3299">
                  <c:v>0.29024523889074505</c:v>
                </c:pt>
                <c:pt idx="3300">
                  <c:v>0.29086845039317022</c:v>
                </c:pt>
                <c:pt idx="3301">
                  <c:v>0.29185266512244434</c:v>
                </c:pt>
                <c:pt idx="3302">
                  <c:v>0.29184953901440391</c:v>
                </c:pt>
                <c:pt idx="3303">
                  <c:v>0.29184953901440391</c:v>
                </c:pt>
                <c:pt idx="3304">
                  <c:v>0.29237100924604442</c:v>
                </c:pt>
                <c:pt idx="3305">
                  <c:v>0.29237100924604442</c:v>
                </c:pt>
                <c:pt idx="3306">
                  <c:v>0.29237100924604442</c:v>
                </c:pt>
                <c:pt idx="3307">
                  <c:v>0.2926839709852545</c:v>
                </c:pt>
                <c:pt idx="3308">
                  <c:v>0.29303249647707491</c:v>
                </c:pt>
                <c:pt idx="3309">
                  <c:v>0.29297609149554471</c:v>
                </c:pt>
                <c:pt idx="3310">
                  <c:v>0.29297609149554471</c:v>
                </c:pt>
                <c:pt idx="3311">
                  <c:v>0.29313498386513664</c:v>
                </c:pt>
                <c:pt idx="3312">
                  <c:v>0.29313498386513664</c:v>
                </c:pt>
                <c:pt idx="3313">
                  <c:v>0.29313498386513664</c:v>
                </c:pt>
                <c:pt idx="3314">
                  <c:v>0.29359619904118511</c:v>
                </c:pt>
                <c:pt idx="3315">
                  <c:v>0.29362182945670018</c:v>
                </c:pt>
                <c:pt idx="3316">
                  <c:v>0.29430407747934711</c:v>
                </c:pt>
                <c:pt idx="3317">
                  <c:v>0.29453430170054073</c:v>
                </c:pt>
                <c:pt idx="3318">
                  <c:v>0.29425097271058448</c:v>
                </c:pt>
                <c:pt idx="3319">
                  <c:v>0.29425097271058448</c:v>
                </c:pt>
                <c:pt idx="3320">
                  <c:v>0.29425097271058448</c:v>
                </c:pt>
                <c:pt idx="3321">
                  <c:v>0.2943689019171517</c:v>
                </c:pt>
                <c:pt idx="3322">
                  <c:v>0.29499377401689719</c:v>
                </c:pt>
                <c:pt idx="3323">
                  <c:v>0.29476664296293126</c:v>
                </c:pt>
                <c:pt idx="3324">
                  <c:v>0.29507105330000138</c:v>
                </c:pt>
                <c:pt idx="3325">
                  <c:v>0.29562059423322928</c:v>
                </c:pt>
                <c:pt idx="3326">
                  <c:v>0.29562059423322928</c:v>
                </c:pt>
                <c:pt idx="3327">
                  <c:v>0.29562059423322928</c:v>
                </c:pt>
                <c:pt idx="3328">
                  <c:v>0.29565242969761146</c:v>
                </c:pt>
                <c:pt idx="3329">
                  <c:v>0.29606076334080655</c:v>
                </c:pt>
                <c:pt idx="3330">
                  <c:v>0.29615794948033786</c:v>
                </c:pt>
                <c:pt idx="3331">
                  <c:v>0.29728700567698824</c:v>
                </c:pt>
                <c:pt idx="3332">
                  <c:v>0.29808193418401613</c:v>
                </c:pt>
                <c:pt idx="3333">
                  <c:v>0.29808193418401613</c:v>
                </c:pt>
                <c:pt idx="3334">
                  <c:v>0.29808193418401613</c:v>
                </c:pt>
                <c:pt idx="3335">
                  <c:v>0.29841710844862662</c:v>
                </c:pt>
                <c:pt idx="3336">
                  <c:v>0.29807790285472185</c:v>
                </c:pt>
                <c:pt idx="3337">
                  <c:v>0.29855500248212197</c:v>
                </c:pt>
                <c:pt idx="3338">
                  <c:v>0.29907292522706891</c:v>
                </c:pt>
                <c:pt idx="3339">
                  <c:v>0.29949189476767152</c:v>
                </c:pt>
                <c:pt idx="3340">
                  <c:v>0.29949189476767152</c:v>
                </c:pt>
                <c:pt idx="3341">
                  <c:v>0.29949189476767152</c:v>
                </c:pt>
                <c:pt idx="3342">
                  <c:v>0.29819963139525213</c:v>
                </c:pt>
                <c:pt idx="3343">
                  <c:v>0.29843507744140257</c:v>
                </c:pt>
                <c:pt idx="3344">
                  <c:v>0.29857277302452534</c:v>
                </c:pt>
                <c:pt idx="3345">
                  <c:v>0.29895472065533141</c:v>
                </c:pt>
                <c:pt idx="3346">
                  <c:v>0.2998881696380567</c:v>
                </c:pt>
                <c:pt idx="3347">
                  <c:v>0.2998881696380567</c:v>
                </c:pt>
                <c:pt idx="3348">
                  <c:v>0.2998881696380567</c:v>
                </c:pt>
                <c:pt idx="3349">
                  <c:v>0.30019007880070225</c:v>
                </c:pt>
                <c:pt idx="3350">
                  <c:v>0.30080020671333868</c:v>
                </c:pt>
                <c:pt idx="3351">
                  <c:v>0.30136381026279346</c:v>
                </c:pt>
                <c:pt idx="3352">
                  <c:v>0.3010144409282417</c:v>
                </c:pt>
                <c:pt idx="3353">
                  <c:v>0.30107931355980022</c:v>
                </c:pt>
                <c:pt idx="3354">
                  <c:v>0.30107931355980022</c:v>
                </c:pt>
                <c:pt idx="3355">
                  <c:v>0.30107931355980022</c:v>
                </c:pt>
                <c:pt idx="3356">
                  <c:v>0.30107931355980022</c:v>
                </c:pt>
                <c:pt idx="3357">
                  <c:v>0.30107931355980022</c:v>
                </c:pt>
                <c:pt idx="3358">
                  <c:v>0.30179398381728118</c:v>
                </c:pt>
                <c:pt idx="3359">
                  <c:v>0.30157650329793845</c:v>
                </c:pt>
                <c:pt idx="3360">
                  <c:v>0.30198262179538909</c:v>
                </c:pt>
                <c:pt idx="3361">
                  <c:v>0.30198262179538909</c:v>
                </c:pt>
                <c:pt idx="3362">
                  <c:v>0.30198262179538909</c:v>
                </c:pt>
                <c:pt idx="3363">
                  <c:v>0.30218903893686777</c:v>
                </c:pt>
                <c:pt idx="3364">
                  <c:v>0.30239374431949573</c:v>
                </c:pt>
                <c:pt idx="3365">
                  <c:v>0.30216700313560413</c:v>
                </c:pt>
                <c:pt idx="3366">
                  <c:v>0.30281917295658345</c:v>
                </c:pt>
                <c:pt idx="3367">
                  <c:v>0.3029877978325769</c:v>
                </c:pt>
                <c:pt idx="3368">
                  <c:v>0.3029877978325769</c:v>
                </c:pt>
                <c:pt idx="3369">
                  <c:v>0.3029877978325769</c:v>
                </c:pt>
                <c:pt idx="3370">
                  <c:v>0.30351651721939293</c:v>
                </c:pt>
                <c:pt idx="3371">
                  <c:v>0.30377901111347255</c:v>
                </c:pt>
                <c:pt idx="3372">
                  <c:v>0.30437721681941454</c:v>
                </c:pt>
                <c:pt idx="3373">
                  <c:v>0.30479100484193</c:v>
                </c:pt>
                <c:pt idx="3374">
                  <c:v>0.30599707565196477</c:v>
                </c:pt>
                <c:pt idx="3375">
                  <c:v>0.30599707565196477</c:v>
                </c:pt>
                <c:pt idx="3376">
                  <c:v>0.30599707565196477</c:v>
                </c:pt>
                <c:pt idx="3377">
                  <c:v>0.30625327690303611</c:v>
                </c:pt>
                <c:pt idx="3378">
                  <c:v>0.30669843132694979</c:v>
                </c:pt>
                <c:pt idx="3379">
                  <c:v>0.30740942338053417</c:v>
                </c:pt>
                <c:pt idx="3380">
                  <c:v>0.30723344420107623</c:v>
                </c:pt>
                <c:pt idx="3381">
                  <c:v>0.30795519785088338</c:v>
                </c:pt>
                <c:pt idx="3382">
                  <c:v>0.30795519785088338</c:v>
                </c:pt>
                <c:pt idx="3383">
                  <c:v>0.30795519785088338</c:v>
                </c:pt>
                <c:pt idx="3384">
                  <c:v>0.30798079889166091</c:v>
                </c:pt>
                <c:pt idx="3385">
                  <c:v>0.30835902585854541</c:v>
                </c:pt>
                <c:pt idx="3386">
                  <c:v>0.30846772557199553</c:v>
                </c:pt>
                <c:pt idx="3387">
                  <c:v>0.3082912122497386</c:v>
                </c:pt>
                <c:pt idx="3388">
                  <c:v>0.30766122732635504</c:v>
                </c:pt>
                <c:pt idx="3389">
                  <c:v>0.30766122732635504</c:v>
                </c:pt>
                <c:pt idx="3390">
                  <c:v>0.30766122732635504</c:v>
                </c:pt>
                <c:pt idx="3391">
                  <c:v>0.30746431635597843</c:v>
                </c:pt>
                <c:pt idx="3392">
                  <c:v>0.30774320395269461</c:v>
                </c:pt>
                <c:pt idx="3393">
                  <c:v>0.3077365436809717</c:v>
                </c:pt>
                <c:pt idx="3394">
                  <c:v>0.30834084336539103</c:v>
                </c:pt>
                <c:pt idx="3395">
                  <c:v>0.30879427622387978</c:v>
                </c:pt>
                <c:pt idx="3396">
                  <c:v>0.30879427622387978</c:v>
                </c:pt>
                <c:pt idx="3397">
                  <c:v>0.30879427622387978</c:v>
                </c:pt>
                <c:pt idx="3398">
                  <c:v>0.30944744799780083</c:v>
                </c:pt>
                <c:pt idx="3399">
                  <c:v>0.30971528983085567</c:v>
                </c:pt>
                <c:pt idx="3400">
                  <c:v>0.30373829259690999</c:v>
                </c:pt>
                <c:pt idx="3401">
                  <c:v>0.3036532752713581</c:v>
                </c:pt>
                <c:pt idx="3402">
                  <c:v>0.3036532752713581</c:v>
                </c:pt>
                <c:pt idx="3403">
                  <c:v>0.3036532752713581</c:v>
                </c:pt>
                <c:pt idx="3404">
                  <c:v>0.3036532752713581</c:v>
                </c:pt>
                <c:pt idx="3405">
                  <c:v>0.30278783422208744</c:v>
                </c:pt>
                <c:pt idx="3406">
                  <c:v>0.30334385485674958</c:v>
                </c:pt>
                <c:pt idx="3407">
                  <c:v>0.3033006352338376</c:v>
                </c:pt>
                <c:pt idx="3408">
                  <c:v>0.30383972164845729</c:v>
                </c:pt>
                <c:pt idx="3409">
                  <c:v>0.30406818488074383</c:v>
                </c:pt>
                <c:pt idx="3410">
                  <c:v>0.30406818488074383</c:v>
                </c:pt>
                <c:pt idx="3411">
                  <c:v>0.30406818488074383</c:v>
                </c:pt>
                <c:pt idx="3412">
                  <c:v>0.30418459564096756</c:v>
                </c:pt>
                <c:pt idx="3413">
                  <c:v>0.30345154974126154</c:v>
                </c:pt>
                <c:pt idx="3414">
                  <c:v>0.30341401102595128</c:v>
                </c:pt>
                <c:pt idx="3415">
                  <c:v>0.30278864681792078</c:v>
                </c:pt>
                <c:pt idx="3416">
                  <c:v>0.3027309633501391</c:v>
                </c:pt>
                <c:pt idx="3417">
                  <c:v>0.3027309633501391</c:v>
                </c:pt>
                <c:pt idx="3418">
                  <c:v>0.3027309633501391</c:v>
                </c:pt>
                <c:pt idx="3419">
                  <c:v>0.30280733772594909</c:v>
                </c:pt>
                <c:pt idx="3420">
                  <c:v>0.30280733772594909</c:v>
                </c:pt>
                <c:pt idx="3421">
                  <c:v>0.3031563872035597</c:v>
                </c:pt>
                <c:pt idx="3422">
                  <c:v>0.30287643284744037</c:v>
                </c:pt>
                <c:pt idx="3423">
                  <c:v>0.30251018202975644</c:v>
                </c:pt>
                <c:pt idx="3424">
                  <c:v>0.30251018202975644</c:v>
                </c:pt>
                <c:pt idx="3425">
                  <c:v>0.30251018202975644</c:v>
                </c:pt>
                <c:pt idx="3426">
                  <c:v>0.30228810266989964</c:v>
                </c:pt>
                <c:pt idx="3427">
                  <c:v>0.30190872990388112</c:v>
                </c:pt>
                <c:pt idx="3428">
                  <c:v>0.30172625892546734</c:v>
                </c:pt>
                <c:pt idx="3429">
                  <c:v>0.30250044909417034</c:v>
                </c:pt>
                <c:pt idx="3430">
                  <c:v>0.30250044909417034</c:v>
                </c:pt>
                <c:pt idx="3431">
                  <c:v>0.30250044909417034</c:v>
                </c:pt>
                <c:pt idx="3432">
                  <c:v>0.30250044909417034</c:v>
                </c:pt>
                <c:pt idx="3433">
                  <c:v>0.30257855594428107</c:v>
                </c:pt>
                <c:pt idx="3434">
                  <c:v>0.3025801795420765</c:v>
                </c:pt>
                <c:pt idx="3435">
                  <c:v>0.30239439074419167</c:v>
                </c:pt>
                <c:pt idx="3436">
                  <c:v>0.30280928139532387</c:v>
                </c:pt>
                <c:pt idx="3437">
                  <c:v>0.3019014144831943</c:v>
                </c:pt>
                <c:pt idx="3438">
                  <c:v>0.3019014144831943</c:v>
                </c:pt>
                <c:pt idx="3439">
                  <c:v>0.3019014144831943</c:v>
                </c:pt>
                <c:pt idx="3440">
                  <c:v>0.30227281864354538</c:v>
                </c:pt>
                <c:pt idx="3441">
                  <c:v>0.30205989800947053</c:v>
                </c:pt>
                <c:pt idx="3442">
                  <c:v>0.30157123642615907</c:v>
                </c:pt>
                <c:pt idx="3443">
                  <c:v>0.30161962809530557</c:v>
                </c:pt>
                <c:pt idx="3444">
                  <c:v>0.30142857142857143</c:v>
                </c:pt>
                <c:pt idx="3445">
                  <c:v>0.30142857142857143</c:v>
                </c:pt>
                <c:pt idx="3446">
                  <c:v>0.30142857142857143</c:v>
                </c:pt>
                <c:pt idx="3447">
                  <c:v>0.30185293235980554</c:v>
                </c:pt>
                <c:pt idx="3448">
                  <c:v>0.302666255166121</c:v>
                </c:pt>
                <c:pt idx="3449">
                  <c:v>0.30284343263462604</c:v>
                </c:pt>
                <c:pt idx="3450">
                  <c:v>0.30256637951618137</c:v>
                </c:pt>
                <c:pt idx="3451">
                  <c:v>0.30303058800769533</c:v>
                </c:pt>
                <c:pt idx="3452">
                  <c:v>0.30303058800769533</c:v>
                </c:pt>
                <c:pt idx="3453">
                  <c:v>0.30303058800769533</c:v>
                </c:pt>
                <c:pt idx="3454">
                  <c:v>0.30311284674161648</c:v>
                </c:pt>
                <c:pt idx="3455">
                  <c:v>0.30368173323926823</c:v>
                </c:pt>
                <c:pt idx="3456">
                  <c:v>0.30383390626852164</c:v>
                </c:pt>
                <c:pt idx="3457">
                  <c:v>0.30374716531912715</c:v>
                </c:pt>
                <c:pt idx="3458">
                  <c:v>0.30341783764733105</c:v>
                </c:pt>
                <c:pt idx="3459">
                  <c:v>0.30341783764733105</c:v>
                </c:pt>
                <c:pt idx="3460">
                  <c:v>0.30341783764733105</c:v>
                </c:pt>
                <c:pt idx="3461">
                  <c:v>0.29851200577527087</c:v>
                </c:pt>
                <c:pt idx="3462">
                  <c:v>0.29807441437612803</c:v>
                </c:pt>
                <c:pt idx="3463">
                  <c:v>0.29805677707400385</c:v>
                </c:pt>
                <c:pt idx="3464">
                  <c:v>0.29805677707400385</c:v>
                </c:pt>
                <c:pt idx="3465">
                  <c:v>0.29895733574328609</c:v>
                </c:pt>
                <c:pt idx="3466">
                  <c:v>0.29895733574328609</c:v>
                </c:pt>
                <c:pt idx="3467">
                  <c:v>0.29895733574328609</c:v>
                </c:pt>
                <c:pt idx="3468">
                  <c:v>0.29855221612767657</c:v>
                </c:pt>
                <c:pt idx="3469">
                  <c:v>0.29826053489292187</c:v>
                </c:pt>
                <c:pt idx="3470">
                  <c:v>0.29802231019126096</c:v>
                </c:pt>
                <c:pt idx="3471">
                  <c:v>0.29825892941249299</c:v>
                </c:pt>
                <c:pt idx="3472">
                  <c:v>0.29788131948476443</c:v>
                </c:pt>
                <c:pt idx="3473">
                  <c:v>0.29788131948476443</c:v>
                </c:pt>
                <c:pt idx="3474">
                  <c:v>0.29788131948476443</c:v>
                </c:pt>
                <c:pt idx="3475">
                  <c:v>0.29786690749969091</c:v>
                </c:pt>
                <c:pt idx="3476">
                  <c:v>0.29786050262061553</c:v>
                </c:pt>
                <c:pt idx="3477">
                  <c:v>0.2980150972013435</c:v>
                </c:pt>
                <c:pt idx="3478">
                  <c:v>0.29698801799846175</c:v>
                </c:pt>
                <c:pt idx="3479">
                  <c:v>0.29700075309479079</c:v>
                </c:pt>
                <c:pt idx="3480">
                  <c:v>0.29700075309479079</c:v>
                </c:pt>
                <c:pt idx="3481">
                  <c:v>0.29700075309479079</c:v>
                </c:pt>
                <c:pt idx="3482">
                  <c:v>0.29729635471997773</c:v>
                </c:pt>
                <c:pt idx="3483">
                  <c:v>0.29785810086197395</c:v>
                </c:pt>
                <c:pt idx="3484">
                  <c:v>0.29811611084359391</c:v>
                </c:pt>
                <c:pt idx="3485">
                  <c:v>0.2979245638089093</c:v>
                </c:pt>
                <c:pt idx="3486">
                  <c:v>0.29821398297673096</c:v>
                </c:pt>
                <c:pt idx="3487">
                  <c:v>0.29821398297673096</c:v>
                </c:pt>
                <c:pt idx="3488">
                  <c:v>0.29821398297673096</c:v>
                </c:pt>
                <c:pt idx="3489">
                  <c:v>0.29772766350721086</c:v>
                </c:pt>
                <c:pt idx="3490">
                  <c:v>0.29776606263837835</c:v>
                </c:pt>
                <c:pt idx="3491">
                  <c:v>0.2912000947499892</c:v>
                </c:pt>
                <c:pt idx="3492">
                  <c:v>0.29118363501783195</c:v>
                </c:pt>
                <c:pt idx="3493">
                  <c:v>0.29119304035121252</c:v>
                </c:pt>
                <c:pt idx="3494">
                  <c:v>0.29119304035121252</c:v>
                </c:pt>
                <c:pt idx="3495">
                  <c:v>0.29119304035121252</c:v>
                </c:pt>
                <c:pt idx="3496">
                  <c:v>0.29104889197383893</c:v>
                </c:pt>
                <c:pt idx="3497">
                  <c:v>0.29121263674735121</c:v>
                </c:pt>
                <c:pt idx="3498">
                  <c:v>0.29105593939002605</c:v>
                </c:pt>
                <c:pt idx="3499">
                  <c:v>0.29122831576340358</c:v>
                </c:pt>
                <c:pt idx="3500">
                  <c:v>0.29132242532610919</c:v>
                </c:pt>
                <c:pt idx="3501">
                  <c:v>0.29132242532610919</c:v>
                </c:pt>
                <c:pt idx="3502">
                  <c:v>0.29132242532610919</c:v>
                </c:pt>
                <c:pt idx="3503">
                  <c:v>0.29184269165816895</c:v>
                </c:pt>
                <c:pt idx="3504">
                  <c:v>0.29162791575349295</c:v>
                </c:pt>
                <c:pt idx="3505">
                  <c:v>0.29201600146842083</c:v>
                </c:pt>
                <c:pt idx="3506">
                  <c:v>0.29200654289863365</c:v>
                </c:pt>
                <c:pt idx="3507">
                  <c:v>0.2922676666297444</c:v>
                </c:pt>
                <c:pt idx="3508">
                  <c:v>0.2922676666297444</c:v>
                </c:pt>
                <c:pt idx="3509">
                  <c:v>0.2922676666297444</c:v>
                </c:pt>
                <c:pt idx="3510">
                  <c:v>0.29232294900790917</c:v>
                </c:pt>
                <c:pt idx="3511">
                  <c:v>0.29215716457774649</c:v>
                </c:pt>
                <c:pt idx="3512">
                  <c:v>0.29227714212381972</c:v>
                </c:pt>
                <c:pt idx="3513">
                  <c:v>0.29223292840722764</c:v>
                </c:pt>
                <c:pt idx="3514">
                  <c:v>0.29220135537002573</c:v>
                </c:pt>
                <c:pt idx="3515">
                  <c:v>0.29220135537002573</c:v>
                </c:pt>
                <c:pt idx="3516">
                  <c:v>0.29220135537002573</c:v>
                </c:pt>
                <c:pt idx="3517">
                  <c:v>0.29164757072686781</c:v>
                </c:pt>
                <c:pt idx="3518">
                  <c:v>0.29171363084805174</c:v>
                </c:pt>
                <c:pt idx="3519">
                  <c:v>0.29182537199089309</c:v>
                </c:pt>
                <c:pt idx="3520">
                  <c:v>0.29229767446887273</c:v>
                </c:pt>
                <c:pt idx="3521">
                  <c:v>0.29179073882271706</c:v>
                </c:pt>
                <c:pt idx="3522">
                  <c:v>0.29179073882271706</c:v>
                </c:pt>
                <c:pt idx="3523">
                  <c:v>0.29179073882271706</c:v>
                </c:pt>
                <c:pt idx="3524">
                  <c:v>0.28053906522073652</c:v>
                </c:pt>
                <c:pt idx="3525">
                  <c:v>0.28040280734702472</c:v>
                </c:pt>
                <c:pt idx="3526">
                  <c:v>0.28108694417320129</c:v>
                </c:pt>
                <c:pt idx="3527">
                  <c:v>0.28092812768649333</c:v>
                </c:pt>
                <c:pt idx="3528">
                  <c:v>0.28081273746277613</c:v>
                </c:pt>
                <c:pt idx="3529">
                  <c:v>0.28081273746277613</c:v>
                </c:pt>
                <c:pt idx="3530">
                  <c:v>0.28081273746277613</c:v>
                </c:pt>
                <c:pt idx="3531">
                  <c:v>0.2806026975576168</c:v>
                </c:pt>
                <c:pt idx="3532">
                  <c:v>0.28047319071755927</c:v>
                </c:pt>
                <c:pt idx="3533">
                  <c:v>0.2796075909517749</c:v>
                </c:pt>
                <c:pt idx="3534">
                  <c:v>0.28017524939336752</c:v>
                </c:pt>
                <c:pt idx="3535">
                  <c:v>0.28030145684360441</c:v>
                </c:pt>
                <c:pt idx="3536">
                  <c:v>0.28030145684360441</c:v>
                </c:pt>
                <c:pt idx="3537">
                  <c:v>0.28030145684360441</c:v>
                </c:pt>
                <c:pt idx="3538">
                  <c:v>0.2802757526964374</c:v>
                </c:pt>
                <c:pt idx="3539">
                  <c:v>0.28040886044183477</c:v>
                </c:pt>
                <c:pt idx="3540">
                  <c:v>0.28049514544762566</c:v>
                </c:pt>
                <c:pt idx="3541">
                  <c:v>0.27973855857262458</c:v>
                </c:pt>
                <c:pt idx="3542">
                  <c:v>0.27940160300273975</c:v>
                </c:pt>
                <c:pt idx="3543">
                  <c:v>0.27940160300273975</c:v>
                </c:pt>
                <c:pt idx="3544">
                  <c:v>0.27940160300273975</c:v>
                </c:pt>
                <c:pt idx="3545">
                  <c:v>0.27880340733784958</c:v>
                </c:pt>
                <c:pt idx="3546">
                  <c:v>0.27954440908491757</c:v>
                </c:pt>
                <c:pt idx="3547">
                  <c:v>0.27979203463576441</c:v>
                </c:pt>
                <c:pt idx="3548">
                  <c:v>0.28021075736208145</c:v>
                </c:pt>
                <c:pt idx="3549">
                  <c:v>0.28031431068526852</c:v>
                </c:pt>
                <c:pt idx="3550">
                  <c:v>0.28031431068526852</c:v>
                </c:pt>
                <c:pt idx="3551">
                  <c:v>0.28031431068526852</c:v>
                </c:pt>
                <c:pt idx="3552">
                  <c:v>0.2804330754346811</c:v>
                </c:pt>
                <c:pt idx="3553">
                  <c:v>0.28026340281693179</c:v>
                </c:pt>
                <c:pt idx="3554">
                  <c:v>0.28050555260052867</c:v>
                </c:pt>
                <c:pt idx="3555">
                  <c:v>0.28055100227648949</c:v>
                </c:pt>
                <c:pt idx="3556">
                  <c:v>0.28069805707986478</c:v>
                </c:pt>
                <c:pt idx="3557">
                  <c:v>0.28069805707986478</c:v>
                </c:pt>
                <c:pt idx="3558">
                  <c:v>0.28069805707986478</c:v>
                </c:pt>
                <c:pt idx="3559">
                  <c:v>0.28069805707986478</c:v>
                </c:pt>
                <c:pt idx="3560">
                  <c:v>0.28015003896590684</c:v>
                </c:pt>
                <c:pt idx="3561">
                  <c:v>0.2804101561972831</c:v>
                </c:pt>
                <c:pt idx="3562">
                  <c:v>0.28008055449964819</c:v>
                </c:pt>
                <c:pt idx="3563">
                  <c:v>0.28006545374161945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433920"/>
        <c:axId val="106443904"/>
      </c:lineChart>
      <c:dateAx>
        <c:axId val="106433920"/>
        <c:scaling>
          <c:orientation val="minMax"/>
          <c:max val="42277"/>
          <c:min val="37257"/>
        </c:scaling>
        <c:delete val="0"/>
        <c:axPos val="b"/>
        <c:numFmt formatCode="yy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6443904"/>
        <c:crosses val="autoZero"/>
        <c:auto val="1"/>
        <c:lblOffset val="100"/>
        <c:baseTimeUnit val="days"/>
        <c:majorUnit val="12"/>
        <c:majorTimeUnit val="months"/>
      </c:dateAx>
      <c:valAx>
        <c:axId val="106443904"/>
        <c:scaling>
          <c:orientation val="minMax"/>
          <c:max val="1"/>
          <c:min val="-0.4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err="1"/>
                  <a:t>Razão</a:t>
                </a:r>
                <a:r>
                  <a:rPr lang="en-US" b="0" dirty="0"/>
                  <a:t> </a:t>
                </a:r>
                <a:r>
                  <a:rPr lang="en-US" b="0" i="1" dirty="0" smtClean="0"/>
                  <a:t>swap </a:t>
                </a:r>
                <a:r>
                  <a:rPr lang="en-US" b="0" dirty="0" smtClean="0"/>
                  <a:t>/ </a:t>
                </a:r>
                <a:r>
                  <a:rPr lang="en-US" b="0" dirty="0" err="1" smtClean="0"/>
                  <a:t>reservas</a:t>
                </a:r>
                <a:endParaRPr lang="en-US" b="0" dirty="0"/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0643392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548006420474605E-2"/>
          <c:y val="7.0457769886154556E-2"/>
          <c:w val="0.8270841326711722"/>
          <c:h val="0.668927937689420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g8r!$Q$2</c:f>
              <c:strCache>
                <c:ptCount val="1"/>
                <c:pt idx="0">
                  <c:v>Swap cambial (conceito de competência)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7"/>
              <c:layout>
                <c:manualLayout>
                  <c:x val="-6.4451154018212269E-3"/>
                  <c:y val="3.8152747367292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4.7976010483702699E-3"/>
                  <c:y val="-5.7226117134130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g8r!$P$3:$P$10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2015*</c:v>
                </c:pt>
              </c:strCache>
            </c:strRef>
          </c:cat>
          <c:val>
            <c:numRef>
              <c:f>g8r!$Q$3:$Q$10</c:f>
              <c:numCache>
                <c:formatCode>#,##0</c:formatCode>
                <c:ptCount val="8"/>
                <c:pt idx="0">
                  <c:v>5328.1360764100036</c:v>
                </c:pt>
                <c:pt idx="1">
                  <c:v>2281.0733844699998</c:v>
                </c:pt>
                <c:pt idx="2">
                  <c:v>0</c:v>
                </c:pt>
                <c:pt idx="3">
                  <c:v>694.34137704000079</c:v>
                </c:pt>
                <c:pt idx="4">
                  <c:v>1124.4250747000001</c:v>
                </c:pt>
                <c:pt idx="5">
                  <c:v>-2382.1727411400011</c:v>
                </c:pt>
                <c:pt idx="6">
                  <c:v>-10680.575040339998</c:v>
                </c:pt>
                <c:pt idx="7">
                  <c:v>-84725.040143769991</c:v>
                </c:pt>
              </c:numCache>
            </c:numRef>
          </c:val>
        </c:ser>
        <c:ser>
          <c:idx val="1"/>
          <c:order val="1"/>
          <c:tx>
            <c:strRef>
              <c:f>g8r!$R$2</c:f>
              <c:strCache>
                <c:ptCount val="1"/>
                <c:pt idx="0">
                  <c:v>Reservas (líquido)  </c:v>
                </c:pt>
              </c:strCache>
            </c:strRef>
          </c:tx>
          <c:spPr>
            <a:solidFill>
              <a:srgbClr val="193264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g8r!$P$3:$P$10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2015*</c:v>
                </c:pt>
              </c:strCache>
            </c:strRef>
          </c:cat>
          <c:val>
            <c:numRef>
              <c:f>g8r!$R$3:$R$10</c:f>
              <c:numCache>
                <c:formatCode>0</c:formatCode>
                <c:ptCount val="8"/>
                <c:pt idx="0">
                  <c:v>121289.63100000001</c:v>
                </c:pt>
                <c:pt idx="1">
                  <c:v>-149999.978</c:v>
                </c:pt>
                <c:pt idx="2">
                  <c:v>-48529.720999999998</c:v>
                </c:pt>
                <c:pt idx="3">
                  <c:v>43346.424999999996</c:v>
                </c:pt>
                <c:pt idx="4">
                  <c:v>21184.989999999991</c:v>
                </c:pt>
                <c:pt idx="5">
                  <c:v>34067.625</c:v>
                </c:pt>
                <c:pt idx="6">
                  <c:v>24630.436000000002</c:v>
                </c:pt>
                <c:pt idx="7">
                  <c:v>227852.16500000004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8114688"/>
        <c:axId val="108116224"/>
      </c:barChart>
      <c:lineChart>
        <c:grouping val="standard"/>
        <c:varyColors val="0"/>
        <c:ser>
          <c:idx val="2"/>
          <c:order val="2"/>
          <c:tx>
            <c:strRef>
              <c:f>g8r!$S$2</c:f>
              <c:strCache>
                <c:ptCount val="1"/>
                <c:pt idx="0">
                  <c:v>Operações cambiais (líquido)</c:v>
                </c:pt>
              </c:strCache>
            </c:strRef>
          </c:tx>
          <c:spPr>
            <a:ln w="63500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7"/>
              <c:layout>
                <c:manualLayout>
                  <c:x val="-5.9782982377512714E-2"/>
                  <c:y val="-3.56958978580022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</c:spPr>
            <c:txPr>
              <a:bodyPr/>
              <a:lstStyle/>
              <a:p>
                <a:pPr>
                  <a:defRPr sz="1200" b="1">
                    <a:solidFill>
                      <a:schemeClr val="accent6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g8r!$P$3:$P$10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2015*</c:v>
                </c:pt>
              </c:strCache>
            </c:strRef>
          </c:cat>
          <c:val>
            <c:numRef>
              <c:f>g8r!$S$3:$S$10</c:f>
              <c:numCache>
                <c:formatCode>General</c:formatCode>
                <c:ptCount val="8"/>
                <c:pt idx="0">
                  <c:v>126617.76707641002</c:v>
                </c:pt>
                <c:pt idx="1">
                  <c:v>-147718.90461553002</c:v>
                </c:pt>
                <c:pt idx="2">
                  <c:v>-48529.720999999998</c:v>
                </c:pt>
                <c:pt idx="3">
                  <c:v>44040.766377039996</c:v>
                </c:pt>
                <c:pt idx="4">
                  <c:v>22309.415074699991</c:v>
                </c:pt>
                <c:pt idx="5">
                  <c:v>31685.452258859998</c:v>
                </c:pt>
                <c:pt idx="6">
                  <c:v>13949.860959660004</c:v>
                </c:pt>
                <c:pt idx="7">
                  <c:v>143127.12485623005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114688"/>
        <c:axId val="108116224"/>
      </c:lineChart>
      <c:catAx>
        <c:axId val="10811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08116224"/>
        <c:crosses val="autoZero"/>
        <c:auto val="1"/>
        <c:lblAlgn val="ctr"/>
        <c:lblOffset val="100"/>
        <c:noMultiLvlLbl val="0"/>
      </c:catAx>
      <c:valAx>
        <c:axId val="108116224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numFmt formatCode="#,##0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08114688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9.4440965519099639E-6"/>
                <c:y val="0.33369099969450167"/>
              </c:manualLayout>
            </c:layout>
            <c:tx>
              <c:rich>
                <a:bodyPr/>
                <a:lstStyle/>
                <a:p>
                  <a:pPr>
                    <a:defRPr b="0"/>
                  </a:pPr>
                  <a:r>
                    <a:rPr lang="pt-BR" b="0"/>
                    <a:t>R$ bilhões</a:t>
                  </a:r>
                </a:p>
              </c:rich>
            </c:tx>
          </c:dispUnitsLbl>
        </c:dispUnits>
      </c:valAx>
    </c:plotArea>
    <c:legend>
      <c:legendPos val="b"/>
      <c:layout>
        <c:manualLayout>
          <c:xMode val="edge"/>
          <c:yMode val="edge"/>
          <c:x val="3.6492897655270159E-3"/>
          <c:y val="0.87633131957577237"/>
          <c:w val="0.99635067517105458"/>
          <c:h val="6.7884915140852167E-2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0179527559055"/>
          <c:y val="9.6324950254007752E-2"/>
          <c:w val="0.75460648818897635"/>
          <c:h val="0.66964980887456182"/>
        </c:manualLayout>
      </c:layout>
      <c:lineChart>
        <c:grouping val="standard"/>
        <c:varyColors val="0"/>
        <c:ser>
          <c:idx val="0"/>
          <c:order val="0"/>
          <c:tx>
            <c:v>Dívida bruta</c:v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294"/>
              <c:layout>
                <c:manualLayout>
                  <c:x val="-3.2608020779501978E-2"/>
                  <c:y val="-3.803131991051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estoque!$A$7:$A$301</c:f>
              <c:numCache>
                <c:formatCode>mmm\ yy</c:formatCode>
                <c:ptCount val="295"/>
                <c:pt idx="0">
                  <c:v>33239</c:v>
                </c:pt>
                <c:pt idx="1">
                  <c:v>33270</c:v>
                </c:pt>
                <c:pt idx="2">
                  <c:v>33298</c:v>
                </c:pt>
                <c:pt idx="3">
                  <c:v>33329</c:v>
                </c:pt>
                <c:pt idx="4">
                  <c:v>33359</c:v>
                </c:pt>
                <c:pt idx="5">
                  <c:v>33390</c:v>
                </c:pt>
                <c:pt idx="6">
                  <c:v>33420</c:v>
                </c:pt>
                <c:pt idx="7">
                  <c:v>33451</c:v>
                </c:pt>
                <c:pt idx="8">
                  <c:v>33482</c:v>
                </c:pt>
                <c:pt idx="9">
                  <c:v>33512</c:v>
                </c:pt>
                <c:pt idx="10">
                  <c:v>33543</c:v>
                </c:pt>
                <c:pt idx="11">
                  <c:v>33573</c:v>
                </c:pt>
                <c:pt idx="12">
                  <c:v>33604</c:v>
                </c:pt>
                <c:pt idx="13">
                  <c:v>33635</c:v>
                </c:pt>
                <c:pt idx="14">
                  <c:v>33664</c:v>
                </c:pt>
                <c:pt idx="15">
                  <c:v>33695</c:v>
                </c:pt>
                <c:pt idx="16">
                  <c:v>33725</c:v>
                </c:pt>
                <c:pt idx="17">
                  <c:v>33756</c:v>
                </c:pt>
                <c:pt idx="18">
                  <c:v>33786</c:v>
                </c:pt>
                <c:pt idx="19">
                  <c:v>33817</c:v>
                </c:pt>
                <c:pt idx="20">
                  <c:v>33848</c:v>
                </c:pt>
                <c:pt idx="21">
                  <c:v>33878</c:v>
                </c:pt>
                <c:pt idx="22">
                  <c:v>33909</c:v>
                </c:pt>
                <c:pt idx="23">
                  <c:v>33939</c:v>
                </c:pt>
                <c:pt idx="24">
                  <c:v>33970</c:v>
                </c:pt>
                <c:pt idx="25">
                  <c:v>34001</c:v>
                </c:pt>
                <c:pt idx="26">
                  <c:v>34029</c:v>
                </c:pt>
                <c:pt idx="27">
                  <c:v>34060</c:v>
                </c:pt>
                <c:pt idx="28">
                  <c:v>34090</c:v>
                </c:pt>
                <c:pt idx="29">
                  <c:v>34121</c:v>
                </c:pt>
                <c:pt idx="30">
                  <c:v>34151</c:v>
                </c:pt>
                <c:pt idx="31">
                  <c:v>34182</c:v>
                </c:pt>
                <c:pt idx="32">
                  <c:v>34213</c:v>
                </c:pt>
                <c:pt idx="33">
                  <c:v>34243</c:v>
                </c:pt>
                <c:pt idx="34">
                  <c:v>34274</c:v>
                </c:pt>
                <c:pt idx="35">
                  <c:v>34304</c:v>
                </c:pt>
                <c:pt idx="36">
                  <c:v>34335</c:v>
                </c:pt>
                <c:pt idx="37">
                  <c:v>34366</c:v>
                </c:pt>
                <c:pt idx="38">
                  <c:v>34394</c:v>
                </c:pt>
                <c:pt idx="39">
                  <c:v>34425</c:v>
                </c:pt>
                <c:pt idx="40">
                  <c:v>34455</c:v>
                </c:pt>
                <c:pt idx="41">
                  <c:v>34486</c:v>
                </c:pt>
                <c:pt idx="42">
                  <c:v>34516</c:v>
                </c:pt>
                <c:pt idx="43">
                  <c:v>34547</c:v>
                </c:pt>
                <c:pt idx="44">
                  <c:v>34578</c:v>
                </c:pt>
                <c:pt idx="45">
                  <c:v>34608</c:v>
                </c:pt>
                <c:pt idx="46">
                  <c:v>34639</c:v>
                </c:pt>
                <c:pt idx="47">
                  <c:v>34669</c:v>
                </c:pt>
                <c:pt idx="48">
                  <c:v>34700</c:v>
                </c:pt>
                <c:pt idx="49">
                  <c:v>34731</c:v>
                </c:pt>
                <c:pt idx="50">
                  <c:v>34759</c:v>
                </c:pt>
                <c:pt idx="51">
                  <c:v>34790</c:v>
                </c:pt>
                <c:pt idx="52">
                  <c:v>34820</c:v>
                </c:pt>
                <c:pt idx="53">
                  <c:v>34851</c:v>
                </c:pt>
                <c:pt idx="54">
                  <c:v>34881</c:v>
                </c:pt>
                <c:pt idx="55">
                  <c:v>34912</c:v>
                </c:pt>
                <c:pt idx="56">
                  <c:v>34943</c:v>
                </c:pt>
                <c:pt idx="57">
                  <c:v>34973</c:v>
                </c:pt>
                <c:pt idx="58">
                  <c:v>35004</c:v>
                </c:pt>
                <c:pt idx="59">
                  <c:v>35034</c:v>
                </c:pt>
                <c:pt idx="60">
                  <c:v>35065</c:v>
                </c:pt>
                <c:pt idx="61">
                  <c:v>35096</c:v>
                </c:pt>
                <c:pt idx="62">
                  <c:v>35125</c:v>
                </c:pt>
                <c:pt idx="63">
                  <c:v>35156</c:v>
                </c:pt>
                <c:pt idx="64">
                  <c:v>35186</c:v>
                </c:pt>
                <c:pt idx="65">
                  <c:v>35217</c:v>
                </c:pt>
                <c:pt idx="66">
                  <c:v>35247</c:v>
                </c:pt>
                <c:pt idx="67">
                  <c:v>35278</c:v>
                </c:pt>
                <c:pt idx="68">
                  <c:v>35309</c:v>
                </c:pt>
                <c:pt idx="69">
                  <c:v>35339</c:v>
                </c:pt>
                <c:pt idx="70">
                  <c:v>35370</c:v>
                </c:pt>
                <c:pt idx="71">
                  <c:v>35400</c:v>
                </c:pt>
                <c:pt idx="72">
                  <c:v>35431</c:v>
                </c:pt>
                <c:pt idx="73">
                  <c:v>35462</c:v>
                </c:pt>
                <c:pt idx="74">
                  <c:v>35490</c:v>
                </c:pt>
                <c:pt idx="75">
                  <c:v>35521</c:v>
                </c:pt>
                <c:pt idx="76">
                  <c:v>35551</c:v>
                </c:pt>
                <c:pt idx="77">
                  <c:v>35582</c:v>
                </c:pt>
                <c:pt idx="78">
                  <c:v>35612</c:v>
                </c:pt>
                <c:pt idx="79">
                  <c:v>35643</c:v>
                </c:pt>
                <c:pt idx="80">
                  <c:v>35674</c:v>
                </c:pt>
                <c:pt idx="81">
                  <c:v>35704</c:v>
                </c:pt>
                <c:pt idx="82">
                  <c:v>35735</c:v>
                </c:pt>
                <c:pt idx="83">
                  <c:v>35765</c:v>
                </c:pt>
                <c:pt idx="84">
                  <c:v>35796</c:v>
                </c:pt>
                <c:pt idx="85">
                  <c:v>35827</c:v>
                </c:pt>
                <c:pt idx="86">
                  <c:v>35855</c:v>
                </c:pt>
                <c:pt idx="87">
                  <c:v>35886</c:v>
                </c:pt>
                <c:pt idx="88">
                  <c:v>35916</c:v>
                </c:pt>
                <c:pt idx="89">
                  <c:v>35947</c:v>
                </c:pt>
                <c:pt idx="90">
                  <c:v>35977</c:v>
                </c:pt>
                <c:pt idx="91">
                  <c:v>36008</c:v>
                </c:pt>
                <c:pt idx="92">
                  <c:v>36039</c:v>
                </c:pt>
                <c:pt idx="93">
                  <c:v>36069</c:v>
                </c:pt>
                <c:pt idx="94">
                  <c:v>36100</c:v>
                </c:pt>
                <c:pt idx="95">
                  <c:v>36130</c:v>
                </c:pt>
                <c:pt idx="96">
                  <c:v>36161</c:v>
                </c:pt>
                <c:pt idx="97">
                  <c:v>36192</c:v>
                </c:pt>
                <c:pt idx="98">
                  <c:v>36220</c:v>
                </c:pt>
                <c:pt idx="99">
                  <c:v>36251</c:v>
                </c:pt>
                <c:pt idx="100">
                  <c:v>36281</c:v>
                </c:pt>
                <c:pt idx="101">
                  <c:v>36312</c:v>
                </c:pt>
                <c:pt idx="102">
                  <c:v>36342</c:v>
                </c:pt>
                <c:pt idx="103">
                  <c:v>36373</c:v>
                </c:pt>
                <c:pt idx="104">
                  <c:v>36404</c:v>
                </c:pt>
                <c:pt idx="105">
                  <c:v>36434</c:v>
                </c:pt>
                <c:pt idx="106">
                  <c:v>36465</c:v>
                </c:pt>
                <c:pt idx="107">
                  <c:v>36495</c:v>
                </c:pt>
                <c:pt idx="108">
                  <c:v>36526</c:v>
                </c:pt>
                <c:pt idx="109">
                  <c:v>36557</c:v>
                </c:pt>
                <c:pt idx="110">
                  <c:v>36586</c:v>
                </c:pt>
                <c:pt idx="111">
                  <c:v>36617</c:v>
                </c:pt>
                <c:pt idx="112">
                  <c:v>36647</c:v>
                </c:pt>
                <c:pt idx="113">
                  <c:v>36678</c:v>
                </c:pt>
                <c:pt idx="114">
                  <c:v>36708</c:v>
                </c:pt>
                <c:pt idx="115">
                  <c:v>36739</c:v>
                </c:pt>
                <c:pt idx="116">
                  <c:v>36770</c:v>
                </c:pt>
                <c:pt idx="117">
                  <c:v>36800</c:v>
                </c:pt>
                <c:pt idx="118">
                  <c:v>36831</c:v>
                </c:pt>
                <c:pt idx="119">
                  <c:v>36861</c:v>
                </c:pt>
                <c:pt idx="120">
                  <c:v>36892</c:v>
                </c:pt>
                <c:pt idx="121">
                  <c:v>36923</c:v>
                </c:pt>
                <c:pt idx="122">
                  <c:v>36951</c:v>
                </c:pt>
                <c:pt idx="123">
                  <c:v>36982</c:v>
                </c:pt>
                <c:pt idx="124">
                  <c:v>37012</c:v>
                </c:pt>
                <c:pt idx="125">
                  <c:v>37043</c:v>
                </c:pt>
                <c:pt idx="126">
                  <c:v>37073</c:v>
                </c:pt>
                <c:pt idx="127">
                  <c:v>37104</c:v>
                </c:pt>
                <c:pt idx="128">
                  <c:v>37135</c:v>
                </c:pt>
                <c:pt idx="129">
                  <c:v>37165</c:v>
                </c:pt>
                <c:pt idx="130">
                  <c:v>37196</c:v>
                </c:pt>
                <c:pt idx="131">
                  <c:v>37226</c:v>
                </c:pt>
                <c:pt idx="132">
                  <c:v>37257</c:v>
                </c:pt>
                <c:pt idx="133">
                  <c:v>37288</c:v>
                </c:pt>
                <c:pt idx="134">
                  <c:v>37316</c:v>
                </c:pt>
                <c:pt idx="135">
                  <c:v>37347</c:v>
                </c:pt>
                <c:pt idx="136">
                  <c:v>37377</c:v>
                </c:pt>
                <c:pt idx="137">
                  <c:v>37408</c:v>
                </c:pt>
                <c:pt idx="138">
                  <c:v>37438</c:v>
                </c:pt>
                <c:pt idx="139">
                  <c:v>37469</c:v>
                </c:pt>
                <c:pt idx="140">
                  <c:v>37500</c:v>
                </c:pt>
                <c:pt idx="141">
                  <c:v>37530</c:v>
                </c:pt>
                <c:pt idx="142">
                  <c:v>37561</c:v>
                </c:pt>
                <c:pt idx="143">
                  <c:v>37591</c:v>
                </c:pt>
                <c:pt idx="144">
                  <c:v>37622</c:v>
                </c:pt>
                <c:pt idx="145">
                  <c:v>37653</c:v>
                </c:pt>
                <c:pt idx="146">
                  <c:v>37681</c:v>
                </c:pt>
                <c:pt idx="147">
                  <c:v>37712</c:v>
                </c:pt>
                <c:pt idx="148">
                  <c:v>37742</c:v>
                </c:pt>
                <c:pt idx="149">
                  <c:v>37773</c:v>
                </c:pt>
                <c:pt idx="150">
                  <c:v>37803</c:v>
                </c:pt>
                <c:pt idx="151">
                  <c:v>37834</c:v>
                </c:pt>
                <c:pt idx="152">
                  <c:v>37865</c:v>
                </c:pt>
                <c:pt idx="153">
                  <c:v>37895</c:v>
                </c:pt>
                <c:pt idx="154">
                  <c:v>37926</c:v>
                </c:pt>
                <c:pt idx="155">
                  <c:v>37956</c:v>
                </c:pt>
                <c:pt idx="156">
                  <c:v>37987</c:v>
                </c:pt>
                <c:pt idx="157">
                  <c:v>38018</c:v>
                </c:pt>
                <c:pt idx="158">
                  <c:v>38047</c:v>
                </c:pt>
                <c:pt idx="159">
                  <c:v>38078</c:v>
                </c:pt>
                <c:pt idx="160">
                  <c:v>38108</c:v>
                </c:pt>
                <c:pt idx="161">
                  <c:v>38139</c:v>
                </c:pt>
                <c:pt idx="162">
                  <c:v>38169</c:v>
                </c:pt>
                <c:pt idx="163">
                  <c:v>38200</c:v>
                </c:pt>
                <c:pt idx="164">
                  <c:v>38231</c:v>
                </c:pt>
                <c:pt idx="165">
                  <c:v>38261</c:v>
                </c:pt>
                <c:pt idx="166">
                  <c:v>38292</c:v>
                </c:pt>
                <c:pt idx="167">
                  <c:v>38322</c:v>
                </c:pt>
                <c:pt idx="168">
                  <c:v>38353</c:v>
                </c:pt>
                <c:pt idx="169">
                  <c:v>38384</c:v>
                </c:pt>
                <c:pt idx="170">
                  <c:v>38412</c:v>
                </c:pt>
                <c:pt idx="171">
                  <c:v>38443</c:v>
                </c:pt>
                <c:pt idx="172">
                  <c:v>38473</c:v>
                </c:pt>
                <c:pt idx="173">
                  <c:v>38504</c:v>
                </c:pt>
                <c:pt idx="174">
                  <c:v>38534</c:v>
                </c:pt>
                <c:pt idx="175">
                  <c:v>38565</c:v>
                </c:pt>
                <c:pt idx="176">
                  <c:v>38596</c:v>
                </c:pt>
                <c:pt idx="177">
                  <c:v>38626</c:v>
                </c:pt>
                <c:pt idx="178">
                  <c:v>38657</c:v>
                </c:pt>
                <c:pt idx="179">
                  <c:v>38687</c:v>
                </c:pt>
                <c:pt idx="180">
                  <c:v>38718</c:v>
                </c:pt>
                <c:pt idx="181">
                  <c:v>38749</c:v>
                </c:pt>
                <c:pt idx="182">
                  <c:v>38777</c:v>
                </c:pt>
                <c:pt idx="183">
                  <c:v>38808</c:v>
                </c:pt>
                <c:pt idx="184">
                  <c:v>38838</c:v>
                </c:pt>
                <c:pt idx="185">
                  <c:v>38869</c:v>
                </c:pt>
                <c:pt idx="186">
                  <c:v>38899</c:v>
                </c:pt>
                <c:pt idx="187">
                  <c:v>38930</c:v>
                </c:pt>
                <c:pt idx="188">
                  <c:v>38961</c:v>
                </c:pt>
                <c:pt idx="189">
                  <c:v>38991</c:v>
                </c:pt>
                <c:pt idx="190">
                  <c:v>39022</c:v>
                </c:pt>
                <c:pt idx="191">
                  <c:v>39052</c:v>
                </c:pt>
                <c:pt idx="192">
                  <c:v>39083</c:v>
                </c:pt>
                <c:pt idx="193">
                  <c:v>39114</c:v>
                </c:pt>
                <c:pt idx="194">
                  <c:v>39142</c:v>
                </c:pt>
                <c:pt idx="195">
                  <c:v>39173</c:v>
                </c:pt>
                <c:pt idx="196">
                  <c:v>39203</c:v>
                </c:pt>
                <c:pt idx="197">
                  <c:v>39234</c:v>
                </c:pt>
                <c:pt idx="198">
                  <c:v>39264</c:v>
                </c:pt>
                <c:pt idx="199">
                  <c:v>39295</c:v>
                </c:pt>
                <c:pt idx="200">
                  <c:v>39326</c:v>
                </c:pt>
                <c:pt idx="201">
                  <c:v>39356</c:v>
                </c:pt>
                <c:pt idx="202">
                  <c:v>39387</c:v>
                </c:pt>
                <c:pt idx="203">
                  <c:v>39417</c:v>
                </c:pt>
                <c:pt idx="204">
                  <c:v>39448</c:v>
                </c:pt>
                <c:pt idx="205">
                  <c:v>39479</c:v>
                </c:pt>
                <c:pt idx="206">
                  <c:v>39508</c:v>
                </c:pt>
                <c:pt idx="207">
                  <c:v>39539</c:v>
                </c:pt>
                <c:pt idx="208">
                  <c:v>39569</c:v>
                </c:pt>
                <c:pt idx="209">
                  <c:v>39600</c:v>
                </c:pt>
                <c:pt idx="210">
                  <c:v>39630</c:v>
                </c:pt>
                <c:pt idx="211">
                  <c:v>39661</c:v>
                </c:pt>
                <c:pt idx="212">
                  <c:v>39692</c:v>
                </c:pt>
                <c:pt idx="213">
                  <c:v>39722</c:v>
                </c:pt>
                <c:pt idx="214">
                  <c:v>39753</c:v>
                </c:pt>
                <c:pt idx="215">
                  <c:v>39783</c:v>
                </c:pt>
                <c:pt idx="216">
                  <c:v>39814</c:v>
                </c:pt>
                <c:pt idx="217">
                  <c:v>39845</c:v>
                </c:pt>
                <c:pt idx="218">
                  <c:v>39873</c:v>
                </c:pt>
                <c:pt idx="219">
                  <c:v>39904</c:v>
                </c:pt>
                <c:pt idx="220">
                  <c:v>39934</c:v>
                </c:pt>
                <c:pt idx="221">
                  <c:v>39965</c:v>
                </c:pt>
                <c:pt idx="222">
                  <c:v>39995</c:v>
                </c:pt>
                <c:pt idx="223">
                  <c:v>40026</c:v>
                </c:pt>
                <c:pt idx="224">
                  <c:v>40057</c:v>
                </c:pt>
                <c:pt idx="225">
                  <c:v>40087</c:v>
                </c:pt>
                <c:pt idx="226">
                  <c:v>40118</c:v>
                </c:pt>
                <c:pt idx="227">
                  <c:v>40148</c:v>
                </c:pt>
                <c:pt idx="228">
                  <c:v>40179</c:v>
                </c:pt>
                <c:pt idx="229">
                  <c:v>40210</c:v>
                </c:pt>
                <c:pt idx="230">
                  <c:v>40238</c:v>
                </c:pt>
                <c:pt idx="231">
                  <c:v>40269</c:v>
                </c:pt>
                <c:pt idx="232">
                  <c:v>40299</c:v>
                </c:pt>
                <c:pt idx="233">
                  <c:v>40330</c:v>
                </c:pt>
                <c:pt idx="234">
                  <c:v>40360</c:v>
                </c:pt>
                <c:pt idx="235">
                  <c:v>40391</c:v>
                </c:pt>
                <c:pt idx="236">
                  <c:v>40422</c:v>
                </c:pt>
                <c:pt idx="237">
                  <c:v>40452</c:v>
                </c:pt>
                <c:pt idx="238">
                  <c:v>40483</c:v>
                </c:pt>
                <c:pt idx="239">
                  <c:v>40513</c:v>
                </c:pt>
                <c:pt idx="240">
                  <c:v>40544</c:v>
                </c:pt>
                <c:pt idx="241">
                  <c:v>40575</c:v>
                </c:pt>
                <c:pt idx="242">
                  <c:v>40603</c:v>
                </c:pt>
                <c:pt idx="243">
                  <c:v>40634</c:v>
                </c:pt>
                <c:pt idx="244">
                  <c:v>40664</c:v>
                </c:pt>
                <c:pt idx="245">
                  <c:v>40695</c:v>
                </c:pt>
                <c:pt idx="246">
                  <c:v>40725</c:v>
                </c:pt>
                <c:pt idx="247">
                  <c:v>40756</c:v>
                </c:pt>
                <c:pt idx="248">
                  <c:v>40787</c:v>
                </c:pt>
                <c:pt idx="249">
                  <c:v>40817</c:v>
                </c:pt>
                <c:pt idx="250">
                  <c:v>40848</c:v>
                </c:pt>
                <c:pt idx="251">
                  <c:v>40878</c:v>
                </c:pt>
                <c:pt idx="252">
                  <c:v>40909</c:v>
                </c:pt>
                <c:pt idx="253">
                  <c:v>40940</c:v>
                </c:pt>
                <c:pt idx="254">
                  <c:v>40969</c:v>
                </c:pt>
                <c:pt idx="255">
                  <c:v>41000</c:v>
                </c:pt>
                <c:pt idx="256">
                  <c:v>41030</c:v>
                </c:pt>
                <c:pt idx="257">
                  <c:v>41061</c:v>
                </c:pt>
                <c:pt idx="258">
                  <c:v>41091</c:v>
                </c:pt>
                <c:pt idx="259">
                  <c:v>41122</c:v>
                </c:pt>
                <c:pt idx="260">
                  <c:v>41153</c:v>
                </c:pt>
                <c:pt idx="261">
                  <c:v>41183</c:v>
                </c:pt>
                <c:pt idx="262">
                  <c:v>41214</c:v>
                </c:pt>
                <c:pt idx="263">
                  <c:v>41244</c:v>
                </c:pt>
                <c:pt idx="264">
                  <c:v>41275</c:v>
                </c:pt>
                <c:pt idx="265">
                  <c:v>41306</c:v>
                </c:pt>
                <c:pt idx="266">
                  <c:v>41334</c:v>
                </c:pt>
                <c:pt idx="267">
                  <c:v>41365</c:v>
                </c:pt>
                <c:pt idx="268">
                  <c:v>41395</c:v>
                </c:pt>
                <c:pt idx="269">
                  <c:v>41426</c:v>
                </c:pt>
                <c:pt idx="270">
                  <c:v>41456</c:v>
                </c:pt>
                <c:pt idx="271">
                  <c:v>41487</c:v>
                </c:pt>
                <c:pt idx="272">
                  <c:v>41518</c:v>
                </c:pt>
                <c:pt idx="273">
                  <c:v>41548</c:v>
                </c:pt>
                <c:pt idx="274">
                  <c:v>41579</c:v>
                </c:pt>
                <c:pt idx="275">
                  <c:v>41609</c:v>
                </c:pt>
                <c:pt idx="276">
                  <c:v>41640</c:v>
                </c:pt>
                <c:pt idx="277">
                  <c:v>41671</c:v>
                </c:pt>
                <c:pt idx="278">
                  <c:v>41699</c:v>
                </c:pt>
                <c:pt idx="279">
                  <c:v>41730</c:v>
                </c:pt>
                <c:pt idx="280">
                  <c:v>41760</c:v>
                </c:pt>
                <c:pt idx="281">
                  <c:v>41791</c:v>
                </c:pt>
                <c:pt idx="282">
                  <c:v>41821</c:v>
                </c:pt>
                <c:pt idx="283">
                  <c:v>41852</c:v>
                </c:pt>
                <c:pt idx="284">
                  <c:v>41883</c:v>
                </c:pt>
                <c:pt idx="285">
                  <c:v>41913</c:v>
                </c:pt>
                <c:pt idx="286">
                  <c:v>41944</c:v>
                </c:pt>
                <c:pt idx="287">
                  <c:v>41974</c:v>
                </c:pt>
                <c:pt idx="288">
                  <c:v>42005</c:v>
                </c:pt>
                <c:pt idx="289">
                  <c:v>42036</c:v>
                </c:pt>
                <c:pt idx="290">
                  <c:v>42064</c:v>
                </c:pt>
                <c:pt idx="291">
                  <c:v>42095</c:v>
                </c:pt>
                <c:pt idx="292">
                  <c:v>42125</c:v>
                </c:pt>
                <c:pt idx="293">
                  <c:v>42156</c:v>
                </c:pt>
                <c:pt idx="294">
                  <c:v>42186</c:v>
                </c:pt>
              </c:numCache>
            </c:numRef>
          </c:cat>
          <c:val>
            <c:numRef>
              <c:f>estoque!$S$7:$S$301</c:f>
              <c:numCache>
                <c:formatCode>General</c:formatCode>
                <c:ptCount val="295"/>
                <c:pt idx="191" formatCode="#,##0.0">
                  <c:v>55.466982609531371</c:v>
                </c:pt>
                <c:pt idx="192" formatCode="#,##0.0">
                  <c:v>56.165037535788244</c:v>
                </c:pt>
                <c:pt idx="193" formatCode="#,##0.0">
                  <c:v>56.912118952635595</c:v>
                </c:pt>
                <c:pt idx="194" formatCode="#,##0.0">
                  <c:v>57.253167989954335</c:v>
                </c:pt>
                <c:pt idx="195" formatCode="#,##0.0">
                  <c:v>57.202765378729858</c:v>
                </c:pt>
                <c:pt idx="196" formatCode="#,##0.0">
                  <c:v>57.950054086867034</c:v>
                </c:pt>
                <c:pt idx="197" formatCode="#,##0.0">
                  <c:v>58.259079487425659</c:v>
                </c:pt>
                <c:pt idx="198" formatCode="#,##0.0">
                  <c:v>58.395810110608082</c:v>
                </c:pt>
                <c:pt idx="199" formatCode="#,##0.0">
                  <c:v>58.530618031316507</c:v>
                </c:pt>
                <c:pt idx="200" formatCode="#,##0.0">
                  <c:v>57.927635851167672</c:v>
                </c:pt>
                <c:pt idx="201" formatCode="#,##0.0">
                  <c:v>57.496732025410914</c:v>
                </c:pt>
                <c:pt idx="202" formatCode="#,##0.0">
                  <c:v>57.255905244950569</c:v>
                </c:pt>
                <c:pt idx="203" formatCode="#,##0.0">
                  <c:v>56.76357221159607</c:v>
                </c:pt>
                <c:pt idx="204" formatCode="#,##0.0">
                  <c:v>57.561001351056504</c:v>
                </c:pt>
                <c:pt idx="205" formatCode="#,##0.0">
                  <c:v>57.123698401294888</c:v>
                </c:pt>
                <c:pt idx="206" formatCode="#,##0.0">
                  <c:v>57.141737978809736</c:v>
                </c:pt>
                <c:pt idx="207" formatCode="#,##0.0">
                  <c:v>56.560336329845704</c:v>
                </c:pt>
                <c:pt idx="208" formatCode="#,##0.0">
                  <c:v>55.869710524261819</c:v>
                </c:pt>
                <c:pt idx="209" formatCode="#,##0.0">
                  <c:v>55.641668844802631</c:v>
                </c:pt>
                <c:pt idx="210" formatCode="#,##0.0">
                  <c:v>55.480951116380403</c:v>
                </c:pt>
                <c:pt idx="211" formatCode="#,##0.0">
                  <c:v>54.926629383146498</c:v>
                </c:pt>
                <c:pt idx="212" formatCode="#,##0.0">
                  <c:v>54.870122624380812</c:v>
                </c:pt>
                <c:pt idx="213" formatCode="#,##0.0">
                  <c:v>55.105937113123481</c:v>
                </c:pt>
                <c:pt idx="214" formatCode="#,##0.0">
                  <c:v>54.712483612865427</c:v>
                </c:pt>
                <c:pt idx="215" formatCode="#,##0.0">
                  <c:v>56.021578611545863</c:v>
                </c:pt>
                <c:pt idx="216" formatCode="#,##0.0">
                  <c:v>56.894591369871449</c:v>
                </c:pt>
                <c:pt idx="217" formatCode="#,##0.0">
                  <c:v>57.195496279999247</c:v>
                </c:pt>
                <c:pt idx="218" formatCode="#,##0.0">
                  <c:v>57.522774711176517</c:v>
                </c:pt>
                <c:pt idx="219" formatCode="#,##0.0">
                  <c:v>56.832591693878456</c:v>
                </c:pt>
                <c:pt idx="220" formatCode="#,##0.0">
                  <c:v>57.109766268649388</c:v>
                </c:pt>
                <c:pt idx="221" formatCode="#,##0.0">
                  <c:v>58.399673492150292</c:v>
                </c:pt>
                <c:pt idx="222" formatCode="#,##0.0">
                  <c:v>59.803383839146598</c:v>
                </c:pt>
                <c:pt idx="223" formatCode="#,##0.0">
                  <c:v>60.861624474097333</c:v>
                </c:pt>
                <c:pt idx="224" formatCode="#,##0.0">
                  <c:v>60.879331159067448</c:v>
                </c:pt>
                <c:pt idx="225" formatCode="#,##0.0">
                  <c:v>61.123398500232497</c:v>
                </c:pt>
                <c:pt idx="226" formatCode="#,##0.0">
                  <c:v>60.384557430972649</c:v>
                </c:pt>
                <c:pt idx="227" formatCode="#,##0.0">
                  <c:v>59.294493532428717</c:v>
                </c:pt>
                <c:pt idx="228" formatCode="#,##0.0">
                  <c:v>59.848160724376498</c:v>
                </c:pt>
                <c:pt idx="229" formatCode="#,##0.0">
                  <c:v>59.096712447761981</c:v>
                </c:pt>
                <c:pt idx="230" formatCode="#,##0.0">
                  <c:v>56.32354297631241</c:v>
                </c:pt>
                <c:pt idx="231" formatCode="#,##0.0">
                  <c:v>56.143856371836144</c:v>
                </c:pt>
                <c:pt idx="232" formatCode="#,##0.0">
                  <c:v>56.031756134460956</c:v>
                </c:pt>
                <c:pt idx="233" formatCode="#,##0.0">
                  <c:v>55.849650383648694</c:v>
                </c:pt>
                <c:pt idx="234" formatCode="#,##0.0">
                  <c:v>55.600362929804817</c:v>
                </c:pt>
                <c:pt idx="235" formatCode="#,##0.0">
                  <c:v>55.040373570722856</c:v>
                </c:pt>
                <c:pt idx="236" formatCode="#,##0.0">
                  <c:v>54.932759928946226</c:v>
                </c:pt>
                <c:pt idx="237" formatCode="#,##0.0">
                  <c:v>55.070203867747146</c:v>
                </c:pt>
                <c:pt idx="238" formatCode="#,##0.0">
                  <c:v>54.597907542627169</c:v>
                </c:pt>
                <c:pt idx="239" formatCode="#,##0.0">
                  <c:v>51.75217522740224</c:v>
                </c:pt>
                <c:pt idx="240" formatCode="#,##0.0">
                  <c:v>52.372434907764202</c:v>
                </c:pt>
                <c:pt idx="241" formatCode="#,##0.0">
                  <c:v>52.328813864554583</c:v>
                </c:pt>
                <c:pt idx="242" formatCode="#,##0.0">
                  <c:v>52.554800904665719</c:v>
                </c:pt>
                <c:pt idx="243" formatCode="#,##0.0">
                  <c:v>52.529962145712126</c:v>
                </c:pt>
                <c:pt idx="244" formatCode="#,##0.0">
                  <c:v>52.149118195724029</c:v>
                </c:pt>
                <c:pt idx="245" formatCode="#,##0.0">
                  <c:v>52.255519551069561</c:v>
                </c:pt>
                <c:pt idx="246" formatCode="#,##0.0">
                  <c:v>52.391440471544669</c:v>
                </c:pt>
                <c:pt idx="247" formatCode="#,##0.0">
                  <c:v>52.162882028833181</c:v>
                </c:pt>
                <c:pt idx="248" formatCode="#,##0.0">
                  <c:v>52.021613591932123</c:v>
                </c:pt>
                <c:pt idx="249" formatCode="#,##0.0">
                  <c:v>51.631935998589917</c:v>
                </c:pt>
                <c:pt idx="250" formatCode="#,##0.0">
                  <c:v>51.726811373251913</c:v>
                </c:pt>
                <c:pt idx="251" formatCode="#,##0.0">
                  <c:v>51.285125486740434</c:v>
                </c:pt>
                <c:pt idx="252" formatCode="#,##0.0">
                  <c:v>51.912651597164164</c:v>
                </c:pt>
                <c:pt idx="253" formatCode="#,##0.0">
                  <c:v>52.399686298855499</c:v>
                </c:pt>
                <c:pt idx="254" formatCode="#,##0.0">
                  <c:v>52.957160252445355</c:v>
                </c:pt>
                <c:pt idx="255" formatCode="#,##0.0">
                  <c:v>53.53351257687433</c:v>
                </c:pt>
                <c:pt idx="256" formatCode="#,##0.0">
                  <c:v>53.667968759160665</c:v>
                </c:pt>
                <c:pt idx="257" formatCode="#,##0.0">
                  <c:v>53.959438084620444</c:v>
                </c:pt>
                <c:pt idx="258" formatCode="#,##0.0">
                  <c:v>54.245825051762822</c:v>
                </c:pt>
                <c:pt idx="259" formatCode="#,##0.0">
                  <c:v>54.093832010653877</c:v>
                </c:pt>
                <c:pt idx="260" formatCode="#,##0.0">
                  <c:v>54.924753795568392</c:v>
                </c:pt>
                <c:pt idx="261" formatCode="#,##0.0">
                  <c:v>55.551186573122088</c:v>
                </c:pt>
                <c:pt idx="262" formatCode="#,##0.0">
                  <c:v>55.774012983729989</c:v>
                </c:pt>
                <c:pt idx="263" formatCode="#,##0.0">
                  <c:v>54.824818972497056</c:v>
                </c:pt>
                <c:pt idx="264" formatCode="#,##0.0">
                  <c:v>55.216001245691103</c:v>
                </c:pt>
                <c:pt idx="265" formatCode="#,##0.0">
                  <c:v>55.323582115443202</c:v>
                </c:pt>
                <c:pt idx="266" formatCode="#,##0.0">
                  <c:v>55.429580845155527</c:v>
                </c:pt>
                <c:pt idx="267" formatCode="#,##0.0">
                  <c:v>55.233399427484208</c:v>
                </c:pt>
                <c:pt idx="268" formatCode="#,##0.0">
                  <c:v>55.447442448185889</c:v>
                </c:pt>
                <c:pt idx="269" formatCode="#,##0.0">
                  <c:v>55.120460483129463</c:v>
                </c:pt>
                <c:pt idx="270" formatCode="#,##0.0">
                  <c:v>55.269168981597716</c:v>
                </c:pt>
                <c:pt idx="271" formatCode="#,##0.0">
                  <c:v>55.059351528674362</c:v>
                </c:pt>
                <c:pt idx="272" formatCode="#,##0.0">
                  <c:v>54.594116355081745</c:v>
                </c:pt>
                <c:pt idx="273" formatCode="#,##0.0">
                  <c:v>54.731433382824804</c:v>
                </c:pt>
                <c:pt idx="274" formatCode="#,##0.0">
                  <c:v>54.371250443054862</c:v>
                </c:pt>
                <c:pt idx="275" formatCode="#,##0.0">
                  <c:v>53.280852083607613</c:v>
                </c:pt>
                <c:pt idx="276" formatCode="#,##0.0">
                  <c:v>54.458163815503028</c:v>
                </c:pt>
                <c:pt idx="277" formatCode="#,##0.0">
                  <c:v>53.711422508796112</c:v>
                </c:pt>
                <c:pt idx="278" formatCode="#,##0.0">
                  <c:v>53.736484936332872</c:v>
                </c:pt>
                <c:pt idx="279" formatCode="#,##0.0">
                  <c:v>54.043764183841638</c:v>
                </c:pt>
                <c:pt idx="280" formatCode="#,##0.0">
                  <c:v>54.299586161097494</c:v>
                </c:pt>
                <c:pt idx="281" formatCode="#,##0.0">
                  <c:v>54.981994291975099</c:v>
                </c:pt>
                <c:pt idx="282" formatCode="#,##0.0">
                  <c:v>55.486194585640604</c:v>
                </c:pt>
                <c:pt idx="283" formatCode="#,##0.0">
                  <c:v>56.186040758306888</c:v>
                </c:pt>
                <c:pt idx="284" formatCode="#,##0.0">
                  <c:v>57.587402912261673</c:v>
                </c:pt>
                <c:pt idx="285" formatCode="#,##0.0">
                  <c:v>57.960202482161534</c:v>
                </c:pt>
                <c:pt idx="286" formatCode="#,##0.0">
                  <c:v>58.577964427661769</c:v>
                </c:pt>
                <c:pt idx="287" formatCode="#,##0.0">
                  <c:v>58.907764666087495</c:v>
                </c:pt>
                <c:pt idx="288" formatCode="#,##0.0">
                  <c:v>59.817711137484054</c:v>
                </c:pt>
                <c:pt idx="289" formatCode="#,##0.0">
                  <c:v>60.911181323194228</c:v>
                </c:pt>
                <c:pt idx="290" formatCode="#,##0.0">
                  <c:v>62.069799954189087</c:v>
                </c:pt>
                <c:pt idx="291" formatCode="#,##0.0">
                  <c:v>61.567282991713448</c:v>
                </c:pt>
                <c:pt idx="292" formatCode="#,##0.0">
                  <c:v>62.58739230729585</c:v>
                </c:pt>
                <c:pt idx="293" formatCode="#,##0.0">
                  <c:v>63.205015128680309</c:v>
                </c:pt>
                <c:pt idx="294" formatCode="#,##0.0">
                  <c:v>64.594088414094102</c:v>
                </c:pt>
              </c:numCache>
            </c:numRef>
          </c:val>
          <c:smooth val="0"/>
        </c:ser>
        <c:ser>
          <c:idx val="1"/>
          <c:order val="1"/>
          <c:tx>
            <c:v>Dívida bruta (menos reservas internacionais)</c:v>
          </c:tx>
          <c:spPr>
            <a:ln w="63500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294"/>
              <c:layout>
                <c:manualLayout>
                  <c:x val="-4.2983300118434466E-2"/>
                  <c:y val="-4.9217002237136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estoque!$A$7:$A$301</c:f>
              <c:numCache>
                <c:formatCode>mmm\ yy</c:formatCode>
                <c:ptCount val="295"/>
                <c:pt idx="0">
                  <c:v>33239</c:v>
                </c:pt>
                <c:pt idx="1">
                  <c:v>33270</c:v>
                </c:pt>
                <c:pt idx="2">
                  <c:v>33298</c:v>
                </c:pt>
                <c:pt idx="3">
                  <c:v>33329</c:v>
                </c:pt>
                <c:pt idx="4">
                  <c:v>33359</c:v>
                </c:pt>
                <c:pt idx="5">
                  <c:v>33390</c:v>
                </c:pt>
                <c:pt idx="6">
                  <c:v>33420</c:v>
                </c:pt>
                <c:pt idx="7">
                  <c:v>33451</c:v>
                </c:pt>
                <c:pt idx="8">
                  <c:v>33482</c:v>
                </c:pt>
                <c:pt idx="9">
                  <c:v>33512</c:v>
                </c:pt>
                <c:pt idx="10">
                  <c:v>33543</c:v>
                </c:pt>
                <c:pt idx="11">
                  <c:v>33573</c:v>
                </c:pt>
                <c:pt idx="12">
                  <c:v>33604</c:v>
                </c:pt>
                <c:pt idx="13">
                  <c:v>33635</c:v>
                </c:pt>
                <c:pt idx="14">
                  <c:v>33664</c:v>
                </c:pt>
                <c:pt idx="15">
                  <c:v>33695</c:v>
                </c:pt>
                <c:pt idx="16">
                  <c:v>33725</c:v>
                </c:pt>
                <c:pt idx="17">
                  <c:v>33756</c:v>
                </c:pt>
                <c:pt idx="18">
                  <c:v>33786</c:v>
                </c:pt>
                <c:pt idx="19">
                  <c:v>33817</c:v>
                </c:pt>
                <c:pt idx="20">
                  <c:v>33848</c:v>
                </c:pt>
                <c:pt idx="21">
                  <c:v>33878</c:v>
                </c:pt>
                <c:pt idx="22">
                  <c:v>33909</c:v>
                </c:pt>
                <c:pt idx="23">
                  <c:v>33939</c:v>
                </c:pt>
                <c:pt idx="24">
                  <c:v>33970</c:v>
                </c:pt>
                <c:pt idx="25">
                  <c:v>34001</c:v>
                </c:pt>
                <c:pt idx="26">
                  <c:v>34029</c:v>
                </c:pt>
                <c:pt idx="27">
                  <c:v>34060</c:v>
                </c:pt>
                <c:pt idx="28">
                  <c:v>34090</c:v>
                </c:pt>
                <c:pt idx="29">
                  <c:v>34121</c:v>
                </c:pt>
                <c:pt idx="30">
                  <c:v>34151</c:v>
                </c:pt>
                <c:pt idx="31">
                  <c:v>34182</c:v>
                </c:pt>
                <c:pt idx="32">
                  <c:v>34213</c:v>
                </c:pt>
                <c:pt idx="33">
                  <c:v>34243</c:v>
                </c:pt>
                <c:pt idx="34">
                  <c:v>34274</c:v>
                </c:pt>
                <c:pt idx="35">
                  <c:v>34304</c:v>
                </c:pt>
                <c:pt idx="36">
                  <c:v>34335</c:v>
                </c:pt>
                <c:pt idx="37">
                  <c:v>34366</c:v>
                </c:pt>
                <c:pt idx="38">
                  <c:v>34394</c:v>
                </c:pt>
                <c:pt idx="39">
                  <c:v>34425</c:v>
                </c:pt>
                <c:pt idx="40">
                  <c:v>34455</c:v>
                </c:pt>
                <c:pt idx="41">
                  <c:v>34486</c:v>
                </c:pt>
                <c:pt idx="42">
                  <c:v>34516</c:v>
                </c:pt>
                <c:pt idx="43">
                  <c:v>34547</c:v>
                </c:pt>
                <c:pt idx="44">
                  <c:v>34578</c:v>
                </c:pt>
                <c:pt idx="45">
                  <c:v>34608</c:v>
                </c:pt>
                <c:pt idx="46">
                  <c:v>34639</c:v>
                </c:pt>
                <c:pt idx="47">
                  <c:v>34669</c:v>
                </c:pt>
                <c:pt idx="48">
                  <c:v>34700</c:v>
                </c:pt>
                <c:pt idx="49">
                  <c:v>34731</c:v>
                </c:pt>
                <c:pt idx="50">
                  <c:v>34759</c:v>
                </c:pt>
                <c:pt idx="51">
                  <c:v>34790</c:v>
                </c:pt>
                <c:pt idx="52">
                  <c:v>34820</c:v>
                </c:pt>
                <c:pt idx="53">
                  <c:v>34851</c:v>
                </c:pt>
                <c:pt idx="54">
                  <c:v>34881</c:v>
                </c:pt>
                <c:pt idx="55">
                  <c:v>34912</c:v>
                </c:pt>
                <c:pt idx="56">
                  <c:v>34943</c:v>
                </c:pt>
                <c:pt idx="57">
                  <c:v>34973</c:v>
                </c:pt>
                <c:pt idx="58">
                  <c:v>35004</c:v>
                </c:pt>
                <c:pt idx="59">
                  <c:v>35034</c:v>
                </c:pt>
                <c:pt idx="60">
                  <c:v>35065</c:v>
                </c:pt>
                <c:pt idx="61">
                  <c:v>35096</c:v>
                </c:pt>
                <c:pt idx="62">
                  <c:v>35125</c:v>
                </c:pt>
                <c:pt idx="63">
                  <c:v>35156</c:v>
                </c:pt>
                <c:pt idx="64">
                  <c:v>35186</c:v>
                </c:pt>
                <c:pt idx="65">
                  <c:v>35217</c:v>
                </c:pt>
                <c:pt idx="66">
                  <c:v>35247</c:v>
                </c:pt>
                <c:pt idx="67">
                  <c:v>35278</c:v>
                </c:pt>
                <c:pt idx="68">
                  <c:v>35309</c:v>
                </c:pt>
                <c:pt idx="69">
                  <c:v>35339</c:v>
                </c:pt>
                <c:pt idx="70">
                  <c:v>35370</c:v>
                </c:pt>
                <c:pt idx="71">
                  <c:v>35400</c:v>
                </c:pt>
                <c:pt idx="72">
                  <c:v>35431</c:v>
                </c:pt>
                <c:pt idx="73">
                  <c:v>35462</c:v>
                </c:pt>
                <c:pt idx="74">
                  <c:v>35490</c:v>
                </c:pt>
                <c:pt idx="75">
                  <c:v>35521</c:v>
                </c:pt>
                <c:pt idx="76">
                  <c:v>35551</c:v>
                </c:pt>
                <c:pt idx="77">
                  <c:v>35582</c:v>
                </c:pt>
                <c:pt idx="78">
                  <c:v>35612</c:v>
                </c:pt>
                <c:pt idx="79">
                  <c:v>35643</c:v>
                </c:pt>
                <c:pt idx="80">
                  <c:v>35674</c:v>
                </c:pt>
                <c:pt idx="81">
                  <c:v>35704</c:v>
                </c:pt>
                <c:pt idx="82">
                  <c:v>35735</c:v>
                </c:pt>
                <c:pt idx="83">
                  <c:v>35765</c:v>
                </c:pt>
                <c:pt idx="84">
                  <c:v>35796</c:v>
                </c:pt>
                <c:pt idx="85">
                  <c:v>35827</c:v>
                </c:pt>
                <c:pt idx="86">
                  <c:v>35855</c:v>
                </c:pt>
                <c:pt idx="87">
                  <c:v>35886</c:v>
                </c:pt>
                <c:pt idx="88">
                  <c:v>35916</c:v>
                </c:pt>
                <c:pt idx="89">
                  <c:v>35947</c:v>
                </c:pt>
                <c:pt idx="90">
                  <c:v>35977</c:v>
                </c:pt>
                <c:pt idx="91">
                  <c:v>36008</c:v>
                </c:pt>
                <c:pt idx="92">
                  <c:v>36039</c:v>
                </c:pt>
                <c:pt idx="93">
                  <c:v>36069</c:v>
                </c:pt>
                <c:pt idx="94">
                  <c:v>36100</c:v>
                </c:pt>
                <c:pt idx="95">
                  <c:v>36130</c:v>
                </c:pt>
                <c:pt idx="96">
                  <c:v>36161</c:v>
                </c:pt>
                <c:pt idx="97">
                  <c:v>36192</c:v>
                </c:pt>
                <c:pt idx="98">
                  <c:v>36220</c:v>
                </c:pt>
                <c:pt idx="99">
                  <c:v>36251</c:v>
                </c:pt>
                <c:pt idx="100">
                  <c:v>36281</c:v>
                </c:pt>
                <c:pt idx="101">
                  <c:v>36312</c:v>
                </c:pt>
                <c:pt idx="102">
                  <c:v>36342</c:v>
                </c:pt>
                <c:pt idx="103">
                  <c:v>36373</c:v>
                </c:pt>
                <c:pt idx="104">
                  <c:v>36404</c:v>
                </c:pt>
                <c:pt idx="105">
                  <c:v>36434</c:v>
                </c:pt>
                <c:pt idx="106">
                  <c:v>36465</c:v>
                </c:pt>
                <c:pt idx="107">
                  <c:v>36495</c:v>
                </c:pt>
                <c:pt idx="108">
                  <c:v>36526</c:v>
                </c:pt>
                <c:pt idx="109">
                  <c:v>36557</c:v>
                </c:pt>
                <c:pt idx="110">
                  <c:v>36586</c:v>
                </c:pt>
                <c:pt idx="111">
                  <c:v>36617</c:v>
                </c:pt>
                <c:pt idx="112">
                  <c:v>36647</c:v>
                </c:pt>
                <c:pt idx="113">
                  <c:v>36678</c:v>
                </c:pt>
                <c:pt idx="114">
                  <c:v>36708</c:v>
                </c:pt>
                <c:pt idx="115">
                  <c:v>36739</c:v>
                </c:pt>
                <c:pt idx="116">
                  <c:v>36770</c:v>
                </c:pt>
                <c:pt idx="117">
                  <c:v>36800</c:v>
                </c:pt>
                <c:pt idx="118">
                  <c:v>36831</c:v>
                </c:pt>
                <c:pt idx="119">
                  <c:v>36861</c:v>
                </c:pt>
                <c:pt idx="120">
                  <c:v>36892</c:v>
                </c:pt>
                <c:pt idx="121">
                  <c:v>36923</c:v>
                </c:pt>
                <c:pt idx="122">
                  <c:v>36951</c:v>
                </c:pt>
                <c:pt idx="123">
                  <c:v>36982</c:v>
                </c:pt>
                <c:pt idx="124">
                  <c:v>37012</c:v>
                </c:pt>
                <c:pt idx="125">
                  <c:v>37043</c:v>
                </c:pt>
                <c:pt idx="126">
                  <c:v>37073</c:v>
                </c:pt>
                <c:pt idx="127">
                  <c:v>37104</c:v>
                </c:pt>
                <c:pt idx="128">
                  <c:v>37135</c:v>
                </c:pt>
                <c:pt idx="129">
                  <c:v>37165</c:v>
                </c:pt>
                <c:pt idx="130">
                  <c:v>37196</c:v>
                </c:pt>
                <c:pt idx="131">
                  <c:v>37226</c:v>
                </c:pt>
                <c:pt idx="132">
                  <c:v>37257</c:v>
                </c:pt>
                <c:pt idx="133">
                  <c:v>37288</c:v>
                </c:pt>
                <c:pt idx="134">
                  <c:v>37316</c:v>
                </c:pt>
                <c:pt idx="135">
                  <c:v>37347</c:v>
                </c:pt>
                <c:pt idx="136">
                  <c:v>37377</c:v>
                </c:pt>
                <c:pt idx="137">
                  <c:v>37408</c:v>
                </c:pt>
                <c:pt idx="138">
                  <c:v>37438</c:v>
                </c:pt>
                <c:pt idx="139">
                  <c:v>37469</c:v>
                </c:pt>
                <c:pt idx="140">
                  <c:v>37500</c:v>
                </c:pt>
                <c:pt idx="141">
                  <c:v>37530</c:v>
                </c:pt>
                <c:pt idx="142">
                  <c:v>37561</c:v>
                </c:pt>
                <c:pt idx="143">
                  <c:v>37591</c:v>
                </c:pt>
                <c:pt idx="144">
                  <c:v>37622</c:v>
                </c:pt>
                <c:pt idx="145">
                  <c:v>37653</c:v>
                </c:pt>
                <c:pt idx="146">
                  <c:v>37681</c:v>
                </c:pt>
                <c:pt idx="147">
                  <c:v>37712</c:v>
                </c:pt>
                <c:pt idx="148">
                  <c:v>37742</c:v>
                </c:pt>
                <c:pt idx="149">
                  <c:v>37773</c:v>
                </c:pt>
                <c:pt idx="150">
                  <c:v>37803</c:v>
                </c:pt>
                <c:pt idx="151">
                  <c:v>37834</c:v>
                </c:pt>
                <c:pt idx="152">
                  <c:v>37865</c:v>
                </c:pt>
                <c:pt idx="153">
                  <c:v>37895</c:v>
                </c:pt>
                <c:pt idx="154">
                  <c:v>37926</c:v>
                </c:pt>
                <c:pt idx="155">
                  <c:v>37956</c:v>
                </c:pt>
                <c:pt idx="156">
                  <c:v>37987</c:v>
                </c:pt>
                <c:pt idx="157">
                  <c:v>38018</c:v>
                </c:pt>
                <c:pt idx="158">
                  <c:v>38047</c:v>
                </c:pt>
                <c:pt idx="159">
                  <c:v>38078</c:v>
                </c:pt>
                <c:pt idx="160">
                  <c:v>38108</c:v>
                </c:pt>
                <c:pt idx="161">
                  <c:v>38139</c:v>
                </c:pt>
                <c:pt idx="162">
                  <c:v>38169</c:v>
                </c:pt>
                <c:pt idx="163">
                  <c:v>38200</c:v>
                </c:pt>
                <c:pt idx="164">
                  <c:v>38231</c:v>
                </c:pt>
                <c:pt idx="165">
                  <c:v>38261</c:v>
                </c:pt>
                <c:pt idx="166">
                  <c:v>38292</c:v>
                </c:pt>
                <c:pt idx="167">
                  <c:v>38322</c:v>
                </c:pt>
                <c:pt idx="168">
                  <c:v>38353</c:v>
                </c:pt>
                <c:pt idx="169">
                  <c:v>38384</c:v>
                </c:pt>
                <c:pt idx="170">
                  <c:v>38412</c:v>
                </c:pt>
                <c:pt idx="171">
                  <c:v>38443</c:v>
                </c:pt>
                <c:pt idx="172">
                  <c:v>38473</c:v>
                </c:pt>
                <c:pt idx="173">
                  <c:v>38504</c:v>
                </c:pt>
                <c:pt idx="174">
                  <c:v>38534</c:v>
                </c:pt>
                <c:pt idx="175">
                  <c:v>38565</c:v>
                </c:pt>
                <c:pt idx="176">
                  <c:v>38596</c:v>
                </c:pt>
                <c:pt idx="177">
                  <c:v>38626</c:v>
                </c:pt>
                <c:pt idx="178">
                  <c:v>38657</c:v>
                </c:pt>
                <c:pt idx="179">
                  <c:v>38687</c:v>
                </c:pt>
                <c:pt idx="180">
                  <c:v>38718</c:v>
                </c:pt>
                <c:pt idx="181">
                  <c:v>38749</c:v>
                </c:pt>
                <c:pt idx="182">
                  <c:v>38777</c:v>
                </c:pt>
                <c:pt idx="183">
                  <c:v>38808</c:v>
                </c:pt>
                <c:pt idx="184">
                  <c:v>38838</c:v>
                </c:pt>
                <c:pt idx="185">
                  <c:v>38869</c:v>
                </c:pt>
                <c:pt idx="186">
                  <c:v>38899</c:v>
                </c:pt>
                <c:pt idx="187">
                  <c:v>38930</c:v>
                </c:pt>
                <c:pt idx="188">
                  <c:v>38961</c:v>
                </c:pt>
                <c:pt idx="189">
                  <c:v>38991</c:v>
                </c:pt>
                <c:pt idx="190">
                  <c:v>39022</c:v>
                </c:pt>
                <c:pt idx="191">
                  <c:v>39052</c:v>
                </c:pt>
                <c:pt idx="192">
                  <c:v>39083</c:v>
                </c:pt>
                <c:pt idx="193">
                  <c:v>39114</c:v>
                </c:pt>
                <c:pt idx="194">
                  <c:v>39142</c:v>
                </c:pt>
                <c:pt idx="195">
                  <c:v>39173</c:v>
                </c:pt>
                <c:pt idx="196">
                  <c:v>39203</c:v>
                </c:pt>
                <c:pt idx="197">
                  <c:v>39234</c:v>
                </c:pt>
                <c:pt idx="198">
                  <c:v>39264</c:v>
                </c:pt>
                <c:pt idx="199">
                  <c:v>39295</c:v>
                </c:pt>
                <c:pt idx="200">
                  <c:v>39326</c:v>
                </c:pt>
                <c:pt idx="201">
                  <c:v>39356</c:v>
                </c:pt>
                <c:pt idx="202">
                  <c:v>39387</c:v>
                </c:pt>
                <c:pt idx="203">
                  <c:v>39417</c:v>
                </c:pt>
                <c:pt idx="204">
                  <c:v>39448</c:v>
                </c:pt>
                <c:pt idx="205">
                  <c:v>39479</c:v>
                </c:pt>
                <c:pt idx="206">
                  <c:v>39508</c:v>
                </c:pt>
                <c:pt idx="207">
                  <c:v>39539</c:v>
                </c:pt>
                <c:pt idx="208">
                  <c:v>39569</c:v>
                </c:pt>
                <c:pt idx="209">
                  <c:v>39600</c:v>
                </c:pt>
                <c:pt idx="210">
                  <c:v>39630</c:v>
                </c:pt>
                <c:pt idx="211">
                  <c:v>39661</c:v>
                </c:pt>
                <c:pt idx="212">
                  <c:v>39692</c:v>
                </c:pt>
                <c:pt idx="213">
                  <c:v>39722</c:v>
                </c:pt>
                <c:pt idx="214">
                  <c:v>39753</c:v>
                </c:pt>
                <c:pt idx="215">
                  <c:v>39783</c:v>
                </c:pt>
                <c:pt idx="216">
                  <c:v>39814</c:v>
                </c:pt>
                <c:pt idx="217">
                  <c:v>39845</c:v>
                </c:pt>
                <c:pt idx="218">
                  <c:v>39873</c:v>
                </c:pt>
                <c:pt idx="219">
                  <c:v>39904</c:v>
                </c:pt>
                <c:pt idx="220">
                  <c:v>39934</c:v>
                </c:pt>
                <c:pt idx="221">
                  <c:v>39965</c:v>
                </c:pt>
                <c:pt idx="222">
                  <c:v>39995</c:v>
                </c:pt>
                <c:pt idx="223">
                  <c:v>40026</c:v>
                </c:pt>
                <c:pt idx="224">
                  <c:v>40057</c:v>
                </c:pt>
                <c:pt idx="225">
                  <c:v>40087</c:v>
                </c:pt>
                <c:pt idx="226">
                  <c:v>40118</c:v>
                </c:pt>
                <c:pt idx="227">
                  <c:v>40148</c:v>
                </c:pt>
                <c:pt idx="228">
                  <c:v>40179</c:v>
                </c:pt>
                <c:pt idx="229">
                  <c:v>40210</c:v>
                </c:pt>
                <c:pt idx="230">
                  <c:v>40238</c:v>
                </c:pt>
                <c:pt idx="231">
                  <c:v>40269</c:v>
                </c:pt>
                <c:pt idx="232">
                  <c:v>40299</c:v>
                </c:pt>
                <c:pt idx="233">
                  <c:v>40330</c:v>
                </c:pt>
                <c:pt idx="234">
                  <c:v>40360</c:v>
                </c:pt>
                <c:pt idx="235">
                  <c:v>40391</c:v>
                </c:pt>
                <c:pt idx="236">
                  <c:v>40422</c:v>
                </c:pt>
                <c:pt idx="237">
                  <c:v>40452</c:v>
                </c:pt>
                <c:pt idx="238">
                  <c:v>40483</c:v>
                </c:pt>
                <c:pt idx="239">
                  <c:v>40513</c:v>
                </c:pt>
                <c:pt idx="240">
                  <c:v>40544</c:v>
                </c:pt>
                <c:pt idx="241">
                  <c:v>40575</c:v>
                </c:pt>
                <c:pt idx="242">
                  <c:v>40603</c:v>
                </c:pt>
                <c:pt idx="243">
                  <c:v>40634</c:v>
                </c:pt>
                <c:pt idx="244">
                  <c:v>40664</c:v>
                </c:pt>
                <c:pt idx="245">
                  <c:v>40695</c:v>
                </c:pt>
                <c:pt idx="246">
                  <c:v>40725</c:v>
                </c:pt>
                <c:pt idx="247">
                  <c:v>40756</c:v>
                </c:pt>
                <c:pt idx="248">
                  <c:v>40787</c:v>
                </c:pt>
                <c:pt idx="249">
                  <c:v>40817</c:v>
                </c:pt>
                <c:pt idx="250">
                  <c:v>40848</c:v>
                </c:pt>
                <c:pt idx="251">
                  <c:v>40878</c:v>
                </c:pt>
                <c:pt idx="252">
                  <c:v>40909</c:v>
                </c:pt>
                <c:pt idx="253">
                  <c:v>40940</c:v>
                </c:pt>
                <c:pt idx="254">
                  <c:v>40969</c:v>
                </c:pt>
                <c:pt idx="255">
                  <c:v>41000</c:v>
                </c:pt>
                <c:pt idx="256">
                  <c:v>41030</c:v>
                </c:pt>
                <c:pt idx="257">
                  <c:v>41061</c:v>
                </c:pt>
                <c:pt idx="258">
                  <c:v>41091</c:v>
                </c:pt>
                <c:pt idx="259">
                  <c:v>41122</c:v>
                </c:pt>
                <c:pt idx="260">
                  <c:v>41153</c:v>
                </c:pt>
                <c:pt idx="261">
                  <c:v>41183</c:v>
                </c:pt>
                <c:pt idx="262">
                  <c:v>41214</c:v>
                </c:pt>
                <c:pt idx="263">
                  <c:v>41244</c:v>
                </c:pt>
                <c:pt idx="264">
                  <c:v>41275</c:v>
                </c:pt>
                <c:pt idx="265">
                  <c:v>41306</c:v>
                </c:pt>
                <c:pt idx="266">
                  <c:v>41334</c:v>
                </c:pt>
                <c:pt idx="267">
                  <c:v>41365</c:v>
                </c:pt>
                <c:pt idx="268">
                  <c:v>41395</c:v>
                </c:pt>
                <c:pt idx="269">
                  <c:v>41426</c:v>
                </c:pt>
                <c:pt idx="270">
                  <c:v>41456</c:v>
                </c:pt>
                <c:pt idx="271">
                  <c:v>41487</c:v>
                </c:pt>
                <c:pt idx="272">
                  <c:v>41518</c:v>
                </c:pt>
                <c:pt idx="273">
                  <c:v>41548</c:v>
                </c:pt>
                <c:pt idx="274">
                  <c:v>41579</c:v>
                </c:pt>
                <c:pt idx="275">
                  <c:v>41609</c:v>
                </c:pt>
                <c:pt idx="276">
                  <c:v>41640</c:v>
                </c:pt>
                <c:pt idx="277">
                  <c:v>41671</c:v>
                </c:pt>
                <c:pt idx="278">
                  <c:v>41699</c:v>
                </c:pt>
                <c:pt idx="279">
                  <c:v>41730</c:v>
                </c:pt>
                <c:pt idx="280">
                  <c:v>41760</c:v>
                </c:pt>
                <c:pt idx="281">
                  <c:v>41791</c:v>
                </c:pt>
                <c:pt idx="282">
                  <c:v>41821</c:v>
                </c:pt>
                <c:pt idx="283">
                  <c:v>41852</c:v>
                </c:pt>
                <c:pt idx="284">
                  <c:v>41883</c:v>
                </c:pt>
                <c:pt idx="285">
                  <c:v>41913</c:v>
                </c:pt>
                <c:pt idx="286">
                  <c:v>41944</c:v>
                </c:pt>
                <c:pt idx="287">
                  <c:v>41974</c:v>
                </c:pt>
                <c:pt idx="288">
                  <c:v>42005</c:v>
                </c:pt>
                <c:pt idx="289">
                  <c:v>42036</c:v>
                </c:pt>
                <c:pt idx="290">
                  <c:v>42064</c:v>
                </c:pt>
                <c:pt idx="291">
                  <c:v>42095</c:v>
                </c:pt>
                <c:pt idx="292">
                  <c:v>42125</c:v>
                </c:pt>
                <c:pt idx="293">
                  <c:v>42156</c:v>
                </c:pt>
                <c:pt idx="294">
                  <c:v>42186</c:v>
                </c:pt>
              </c:numCache>
            </c:numRef>
          </c:cat>
          <c:val>
            <c:numRef>
              <c:f>estoque!$Y$7:$Y$301</c:f>
              <c:numCache>
                <c:formatCode>General</c:formatCode>
                <c:ptCount val="295"/>
                <c:pt idx="191" formatCode="#,##0.00">
                  <c:v>47.854126445612465</c:v>
                </c:pt>
                <c:pt idx="192" formatCode="#,##0.00">
                  <c:v>48.219191063006747</c:v>
                </c:pt>
                <c:pt idx="193" formatCode="#,##0.00">
                  <c:v>48.206792743002467</c:v>
                </c:pt>
                <c:pt idx="194" formatCode="#,##0.00">
                  <c:v>48.222523037497581</c:v>
                </c:pt>
                <c:pt idx="195" formatCode="#,##0.00">
                  <c:v>47.355530267913807</c:v>
                </c:pt>
                <c:pt idx="196" formatCode="#,##0.00">
                  <c:v>47.611447911998326</c:v>
                </c:pt>
                <c:pt idx="197" formatCode="#,##0.00">
                  <c:v>47.254694533518254</c:v>
                </c:pt>
                <c:pt idx="198" formatCode="#,##0.00">
                  <c:v>47.138448372796795</c:v>
                </c:pt>
                <c:pt idx="199" formatCode="#,##0.00">
                  <c:v>46.493451336220168</c:v>
                </c:pt>
                <c:pt idx="200" formatCode="#,##0.00">
                  <c:v>46.612041363646426</c:v>
                </c:pt>
                <c:pt idx="201" formatCode="#,##0.00">
                  <c:v>46.559246823800819</c:v>
                </c:pt>
                <c:pt idx="202" formatCode="#,##0.00">
                  <c:v>45.55685287997116</c:v>
                </c:pt>
                <c:pt idx="203" formatCode="#,##0.00">
                  <c:v>45.016812011312744</c:v>
                </c:pt>
                <c:pt idx="204" formatCode="#,##0.00">
                  <c:v>45.537723209461667</c:v>
                </c:pt>
                <c:pt idx="205" formatCode="#,##0.00">
                  <c:v>45.418423319405484</c:v>
                </c:pt>
                <c:pt idx="206" formatCode="#,##0.00">
                  <c:v>44.944600736757558</c:v>
                </c:pt>
                <c:pt idx="207" formatCode="#,##0.00">
                  <c:v>44.906940839006545</c:v>
                </c:pt>
                <c:pt idx="208" formatCode="#,##0.00">
                  <c:v>44.603912805934279</c:v>
                </c:pt>
                <c:pt idx="209" formatCode="#,##0.00">
                  <c:v>44.613129741492827</c:v>
                </c:pt>
                <c:pt idx="210" formatCode="#,##0.00">
                  <c:v>44.650017677042769</c:v>
                </c:pt>
                <c:pt idx="211" formatCode="#,##0.00">
                  <c:v>43.667119803412284</c:v>
                </c:pt>
                <c:pt idx="212" formatCode="#,##0.00">
                  <c:v>41.71588374059543</c:v>
                </c:pt>
                <c:pt idx="213" formatCode="#,##0.00">
                  <c:v>41.049704433432069</c:v>
                </c:pt>
                <c:pt idx="214" formatCode="#,##0.00">
                  <c:v>39.108376512008057</c:v>
                </c:pt>
                <c:pt idx="215" formatCode="#,##0.00">
                  <c:v>40.474177277684134</c:v>
                </c:pt>
                <c:pt idx="216" formatCode="#,##0.00">
                  <c:v>41.995063921621281</c:v>
                </c:pt>
                <c:pt idx="217" formatCode="#,##0.00">
                  <c:v>42.055050452046125</c:v>
                </c:pt>
                <c:pt idx="218" formatCode="#,##0.00">
                  <c:v>42.652006584420434</c:v>
                </c:pt>
                <c:pt idx="219" formatCode="#,##0.00">
                  <c:v>42.969186917495215</c:v>
                </c:pt>
                <c:pt idx="220" formatCode="#,##0.00">
                  <c:v>44.339421348674342</c:v>
                </c:pt>
                <c:pt idx="221" formatCode="#,##0.00">
                  <c:v>45.632155198315317</c:v>
                </c:pt>
                <c:pt idx="222" formatCode="#,##0.00">
                  <c:v>47.377181615192733</c:v>
                </c:pt>
                <c:pt idx="223" formatCode="#,##0.00">
                  <c:v>47.982665090901207</c:v>
                </c:pt>
                <c:pt idx="224" formatCode="#,##0.00">
                  <c:v>48.519765323716705</c:v>
                </c:pt>
                <c:pt idx="225" formatCode="#,##0.00">
                  <c:v>48.61365460506282</c:v>
                </c:pt>
                <c:pt idx="226" formatCode="#,##0.00">
                  <c:v>47.685257689485496</c:v>
                </c:pt>
                <c:pt idx="227" formatCode="#,##0.00">
                  <c:v>46.793650264608033</c:v>
                </c:pt>
                <c:pt idx="228" formatCode="#,##0.00">
                  <c:v>46.447730596700318</c:v>
                </c:pt>
                <c:pt idx="229" formatCode="#,##0.00">
                  <c:v>46.283782507751006</c:v>
                </c:pt>
                <c:pt idx="230" formatCode="#,##0.00">
                  <c:v>43.766199716608142</c:v>
                </c:pt>
                <c:pt idx="231" formatCode="#,##0.00">
                  <c:v>43.940249007586338</c:v>
                </c:pt>
                <c:pt idx="232" formatCode="#,##0.00">
                  <c:v>43.265889590486147</c:v>
                </c:pt>
                <c:pt idx="233" formatCode="#,##0.00">
                  <c:v>43.187351972405757</c:v>
                </c:pt>
                <c:pt idx="234" formatCode="#,##0.00">
                  <c:v>43.208015956153709</c:v>
                </c:pt>
                <c:pt idx="235" formatCode="#,##0.00">
                  <c:v>42.633989900925904</c:v>
                </c:pt>
                <c:pt idx="236" formatCode="#,##0.00">
                  <c:v>42.492716874518955</c:v>
                </c:pt>
                <c:pt idx="237" formatCode="#,##0.00">
                  <c:v>42.288830381269335</c:v>
                </c:pt>
                <c:pt idx="238" formatCode="#,##0.00">
                  <c:v>41.862299070786648</c:v>
                </c:pt>
                <c:pt idx="239" formatCode="#,##0.00">
                  <c:v>39.387561222219638</c:v>
                </c:pt>
                <c:pt idx="240" formatCode="#,##0.00">
                  <c:v>39.706335417911156</c:v>
                </c:pt>
                <c:pt idx="241" formatCode="#,##0.00">
                  <c:v>39.504191719599703</c:v>
                </c:pt>
                <c:pt idx="242" formatCode="#,##0.00">
                  <c:v>39.713126416435237</c:v>
                </c:pt>
                <c:pt idx="243" formatCode="#,##0.00">
                  <c:v>39.839532551723032</c:v>
                </c:pt>
                <c:pt idx="244" formatCode="#,##0.00">
                  <c:v>39.374550207903944</c:v>
                </c:pt>
                <c:pt idx="245" formatCode="#,##0.00">
                  <c:v>39.68038030618365</c:v>
                </c:pt>
                <c:pt idx="246" formatCode="#,##0.00">
                  <c:v>39.594078954051213</c:v>
                </c:pt>
                <c:pt idx="247" formatCode="#,##0.00">
                  <c:v>38.969965341603135</c:v>
                </c:pt>
                <c:pt idx="248" formatCode="#,##0.00">
                  <c:v>36.876045576895997</c:v>
                </c:pt>
                <c:pt idx="249" formatCode="#,##0.00">
                  <c:v>37.816936163372567</c:v>
                </c:pt>
                <c:pt idx="250" formatCode="#,##0.00">
                  <c:v>37.048410271040794</c:v>
                </c:pt>
                <c:pt idx="251" formatCode="#,##0.00">
                  <c:v>36.197278711291411</c:v>
                </c:pt>
                <c:pt idx="252" formatCode="#,##0.00">
                  <c:v>37.901105028106251</c:v>
                </c:pt>
                <c:pt idx="253" formatCode="#,##0.00">
                  <c:v>38.665384809708712</c:v>
                </c:pt>
                <c:pt idx="254" formatCode="#,##0.00">
                  <c:v>38.071575204364912</c:v>
                </c:pt>
                <c:pt idx="255" formatCode="#,##0.00">
                  <c:v>37.784257708378824</c:v>
                </c:pt>
                <c:pt idx="256" formatCode="#,##0.00">
                  <c:v>37.010937486184666</c:v>
                </c:pt>
                <c:pt idx="257" formatCode="#,##0.00">
                  <c:v>37.316710978540115</c:v>
                </c:pt>
                <c:pt idx="258" formatCode="#,##0.00">
                  <c:v>37.385473810123536</c:v>
                </c:pt>
                <c:pt idx="259" formatCode="#,##0.00">
                  <c:v>37.412988564027486</c:v>
                </c:pt>
                <c:pt idx="260" formatCode="#,##0.00">
                  <c:v>38.315908678402344</c:v>
                </c:pt>
                <c:pt idx="261" formatCode="#,##0.00">
                  <c:v>39.100612783849101</c:v>
                </c:pt>
                <c:pt idx="262" formatCode="#,##0.00">
                  <c:v>38.768888111404173</c:v>
                </c:pt>
                <c:pt idx="263" formatCode="#,##0.00">
                  <c:v>38.413748354143429</c:v>
                </c:pt>
                <c:pt idx="264" formatCode="#,##0.00">
                  <c:v>39.408587458597147</c:v>
                </c:pt>
                <c:pt idx="265" formatCode="#,##0.00">
                  <c:v>39.751811470417117</c:v>
                </c:pt>
                <c:pt idx="266" formatCode="#,##0.00">
                  <c:v>39.635692430655695</c:v>
                </c:pt>
                <c:pt idx="267" formatCode="#,##0.00">
                  <c:v>39.630204595544207</c:v>
                </c:pt>
                <c:pt idx="268" formatCode="#,##0.00">
                  <c:v>39.124074542420189</c:v>
                </c:pt>
                <c:pt idx="269" formatCode="#,##0.00">
                  <c:v>38.437554074547926</c:v>
                </c:pt>
                <c:pt idx="270" formatCode="#,##0.00">
                  <c:v>38.036006540323065</c:v>
                </c:pt>
                <c:pt idx="271" formatCode="#,##0.00">
                  <c:v>37.349851053077124</c:v>
                </c:pt>
                <c:pt idx="272" formatCode="#,##0.00">
                  <c:v>37.938279557341779</c:v>
                </c:pt>
                <c:pt idx="273" formatCode="#,##0.00">
                  <c:v>38.388701883556827</c:v>
                </c:pt>
                <c:pt idx="274" formatCode="#,##0.00">
                  <c:v>37.294490959972229</c:v>
                </c:pt>
                <c:pt idx="275" formatCode="#,##0.00">
                  <c:v>36.216444283452013</c:v>
                </c:pt>
                <c:pt idx="276" formatCode="#,##0.00">
                  <c:v>36.929823156582216</c:v>
                </c:pt>
                <c:pt idx="277" formatCode="#,##0.00">
                  <c:v>36.932122037542328</c:v>
                </c:pt>
                <c:pt idx="278" formatCode="#,##0.00">
                  <c:v>37.565773499775517</c:v>
                </c:pt>
                <c:pt idx="279" formatCode="#,##0.00">
                  <c:v>38.087216715480274</c:v>
                </c:pt>
                <c:pt idx="280" formatCode="#,##0.00">
                  <c:v>38.385661046321822</c:v>
                </c:pt>
                <c:pt idx="281" formatCode="#,##0.00">
                  <c:v>39.318937810036267</c:v>
                </c:pt>
                <c:pt idx="282" formatCode="#,##0.00">
                  <c:v>39.504736461752969</c:v>
                </c:pt>
                <c:pt idx="283" formatCode="#,##0.00">
                  <c:v>40.460078566807212</c:v>
                </c:pt>
                <c:pt idx="284" formatCode="#,##0.00">
                  <c:v>40.660364405769222</c:v>
                </c:pt>
                <c:pt idx="285" formatCode="#,##0.00">
                  <c:v>41.152699967912412</c:v>
                </c:pt>
                <c:pt idx="286" formatCode="#,##0.00">
                  <c:v>41.076302907687619</c:v>
                </c:pt>
                <c:pt idx="287" formatCode="#,##0.00">
                  <c:v>40.916773310378666</c:v>
                </c:pt>
                <c:pt idx="288" formatCode="#,##0.00">
                  <c:v>41.944570176825145</c:v>
                </c:pt>
                <c:pt idx="289" formatCode="#,##0.00">
                  <c:v>41.651122638997634</c:v>
                </c:pt>
                <c:pt idx="290" formatCode="#,##0.00">
                  <c:v>40.844637352282497</c:v>
                </c:pt>
                <c:pt idx="291" formatCode="#,##0.00">
                  <c:v>41.750127635355653</c:v>
                </c:pt>
                <c:pt idx="292" formatCode="#,##0.00">
                  <c:v>41.694493279250821</c:v>
                </c:pt>
                <c:pt idx="293" formatCode="#,##0.00">
                  <c:v>42.87149249360828</c:v>
                </c:pt>
                <c:pt idx="294" formatCode="#,##0.00">
                  <c:v>42.540482025557338</c:v>
                </c:pt>
              </c:numCache>
            </c:numRef>
          </c:val>
          <c:smooth val="0"/>
        </c:ser>
        <c:ser>
          <c:idx val="2"/>
          <c:order val="2"/>
          <c:tx>
            <c:v>Dívida líquida</c:v>
          </c:tx>
          <c:spPr>
            <a:ln w="63500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294"/>
              <c:layout>
                <c:manualLayout>
                  <c:x val="-4.1501117355729825E-2"/>
                  <c:y val="-3.8031319910514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B050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estoque!$E$7:$E$301</c:f>
              <c:numCache>
                <c:formatCode>General</c:formatCode>
                <c:ptCount val="295"/>
                <c:pt idx="131" formatCode="#,##0.00">
                  <c:v>51.46</c:v>
                </c:pt>
                <c:pt idx="132" formatCode="#,##0.00">
                  <c:v>52.25</c:v>
                </c:pt>
                <c:pt idx="133" formatCode="#,##0.00">
                  <c:v>51.4</c:v>
                </c:pt>
                <c:pt idx="134" formatCode="#,##0.00">
                  <c:v>50.97</c:v>
                </c:pt>
                <c:pt idx="135" formatCode="#,##0.00">
                  <c:v>50.91</c:v>
                </c:pt>
                <c:pt idx="136" formatCode="#,##0.00">
                  <c:v>52.12</c:v>
                </c:pt>
                <c:pt idx="137" formatCode="#,##0.00">
                  <c:v>54.47</c:v>
                </c:pt>
                <c:pt idx="138" formatCode="#,##0.00">
                  <c:v>58.71</c:v>
                </c:pt>
                <c:pt idx="139" formatCode="#,##0.00">
                  <c:v>55.82</c:v>
                </c:pt>
                <c:pt idx="140" formatCode="#,##0.00">
                  <c:v>62.35</c:v>
                </c:pt>
                <c:pt idx="141" formatCode="#,##0.00">
                  <c:v>60.3</c:v>
                </c:pt>
                <c:pt idx="142" formatCode="#,##0.00">
                  <c:v>59.75</c:v>
                </c:pt>
                <c:pt idx="143" formatCode="#,##0.00">
                  <c:v>59.84</c:v>
                </c:pt>
                <c:pt idx="144" formatCode="#,##0.00">
                  <c:v>59.81</c:v>
                </c:pt>
                <c:pt idx="145" formatCode="#,##0.00">
                  <c:v>60.22</c:v>
                </c:pt>
                <c:pt idx="146" formatCode="#,##0.00">
                  <c:v>58.38</c:v>
                </c:pt>
                <c:pt idx="147" formatCode="#,##0.00">
                  <c:v>54.27</c:v>
                </c:pt>
                <c:pt idx="148" formatCode="#,##0.00">
                  <c:v>54.82</c:v>
                </c:pt>
                <c:pt idx="149" formatCode="#,##0.00">
                  <c:v>54.36</c:v>
                </c:pt>
                <c:pt idx="150" formatCode="#,##0.00">
                  <c:v>55.03</c:v>
                </c:pt>
                <c:pt idx="151" formatCode="#,##0.00">
                  <c:v>55.41</c:v>
                </c:pt>
                <c:pt idx="152" formatCode="#,##0.00">
                  <c:v>54.67</c:v>
                </c:pt>
                <c:pt idx="153" formatCode="#,##0.00">
                  <c:v>53.85</c:v>
                </c:pt>
                <c:pt idx="154" formatCode="#,##0.00">
                  <c:v>54.33</c:v>
                </c:pt>
                <c:pt idx="155" formatCode="#,##0.00">
                  <c:v>54.19</c:v>
                </c:pt>
                <c:pt idx="156" formatCode="#,##0.00">
                  <c:v>53.99</c:v>
                </c:pt>
                <c:pt idx="157" formatCode="#,##0.00">
                  <c:v>53.72</c:v>
                </c:pt>
                <c:pt idx="158" formatCode="#,##0.00">
                  <c:v>53.14</c:v>
                </c:pt>
                <c:pt idx="159" formatCode="#,##0.00">
                  <c:v>52.91</c:v>
                </c:pt>
                <c:pt idx="160" formatCode="#,##0.00">
                  <c:v>53.46</c:v>
                </c:pt>
                <c:pt idx="161" formatCode="#,##0.00">
                  <c:v>52.79</c:v>
                </c:pt>
                <c:pt idx="162" formatCode="#,##0.00">
                  <c:v>52</c:v>
                </c:pt>
                <c:pt idx="163" formatCode="#,##0.00">
                  <c:v>51.35</c:v>
                </c:pt>
                <c:pt idx="164" formatCode="#,##0.00">
                  <c:v>50.83</c:v>
                </c:pt>
                <c:pt idx="165" formatCode="#,##0.00">
                  <c:v>50.73</c:v>
                </c:pt>
                <c:pt idx="166" formatCode="#,##0.00">
                  <c:v>50.03</c:v>
                </c:pt>
                <c:pt idx="167" formatCode="#,##0.00">
                  <c:v>50.16</c:v>
                </c:pt>
                <c:pt idx="168" formatCode="#,##0.00">
                  <c:v>49.53</c:v>
                </c:pt>
                <c:pt idx="169" formatCode="#,##0.00">
                  <c:v>49.31</c:v>
                </c:pt>
                <c:pt idx="170" formatCode="#,##0.00">
                  <c:v>49.28</c:v>
                </c:pt>
                <c:pt idx="171" formatCode="#,##0.00">
                  <c:v>48.23</c:v>
                </c:pt>
                <c:pt idx="172" formatCode="#,##0.00">
                  <c:v>47.87</c:v>
                </c:pt>
                <c:pt idx="173" formatCode="#,##0.00">
                  <c:v>48.01</c:v>
                </c:pt>
                <c:pt idx="174" formatCode="#,##0.00">
                  <c:v>48.12</c:v>
                </c:pt>
                <c:pt idx="175" formatCode="#,##0.00">
                  <c:v>47.96</c:v>
                </c:pt>
                <c:pt idx="176" formatCode="#,##0.00">
                  <c:v>47.62</c:v>
                </c:pt>
                <c:pt idx="177" formatCode="#,##0.00">
                  <c:v>47.51</c:v>
                </c:pt>
                <c:pt idx="178" formatCode="#,##0.00">
                  <c:v>47.41</c:v>
                </c:pt>
                <c:pt idx="179" formatCode="#,##0.00">
                  <c:v>47.89</c:v>
                </c:pt>
                <c:pt idx="180" formatCode="#,##0.00">
                  <c:v>47.76</c:v>
                </c:pt>
                <c:pt idx="181" formatCode="#,##0.00">
                  <c:v>47.68</c:v>
                </c:pt>
                <c:pt idx="182" formatCode="#,##0.00">
                  <c:v>47.64</c:v>
                </c:pt>
                <c:pt idx="183" formatCode="#,##0.00">
                  <c:v>47.22</c:v>
                </c:pt>
                <c:pt idx="184" formatCode="#,##0.00">
                  <c:v>47.1</c:v>
                </c:pt>
                <c:pt idx="185" formatCode="#,##0.00">
                  <c:v>46.94</c:v>
                </c:pt>
                <c:pt idx="186" formatCode="#,##0.00">
                  <c:v>46.79</c:v>
                </c:pt>
                <c:pt idx="187" formatCode="#,##0.00">
                  <c:v>46.57</c:v>
                </c:pt>
                <c:pt idx="188" formatCode="#,##0.00">
                  <c:v>46.56</c:v>
                </c:pt>
                <c:pt idx="189" formatCode="#,##0.00">
                  <c:v>46.19</c:v>
                </c:pt>
                <c:pt idx="190" formatCode="#,##0.00">
                  <c:v>46.03</c:v>
                </c:pt>
                <c:pt idx="191" formatCode="#,##0.00">
                  <c:v>46.48</c:v>
                </c:pt>
                <c:pt idx="192" formatCode="#,##0.00">
                  <c:v>45.94</c:v>
                </c:pt>
                <c:pt idx="193" formatCode="#,##0.00">
                  <c:v>45.87</c:v>
                </c:pt>
                <c:pt idx="194" formatCode="#,##0.00">
                  <c:v>45.82</c:v>
                </c:pt>
                <c:pt idx="195" formatCode="#,##0.00">
                  <c:v>45.11</c:v>
                </c:pt>
                <c:pt idx="196" formatCode="#,##0.00">
                  <c:v>45.26</c:v>
                </c:pt>
                <c:pt idx="197" formatCode="#,##0.00">
                  <c:v>44.83</c:v>
                </c:pt>
                <c:pt idx="198" formatCode="#,##0.00">
                  <c:v>44.79</c:v>
                </c:pt>
                <c:pt idx="199" formatCode="#,##0.00">
                  <c:v>44.15</c:v>
                </c:pt>
                <c:pt idx="200" formatCode="#,##0.00">
                  <c:v>44.62</c:v>
                </c:pt>
                <c:pt idx="201" formatCode="#,##0.00">
                  <c:v>44.61</c:v>
                </c:pt>
                <c:pt idx="202" formatCode="#,##0.00">
                  <c:v>44.11</c:v>
                </c:pt>
                <c:pt idx="203" formatCode="#,##0.00">
                  <c:v>44.58</c:v>
                </c:pt>
                <c:pt idx="204" formatCode="#,##0.00">
                  <c:v>43.75</c:v>
                </c:pt>
                <c:pt idx="205" formatCode="#,##0.00">
                  <c:v>43.86</c:v>
                </c:pt>
                <c:pt idx="206" formatCode="#,##0.00">
                  <c:v>43.04</c:v>
                </c:pt>
                <c:pt idx="207" formatCode="#,##0.00">
                  <c:v>42.85</c:v>
                </c:pt>
                <c:pt idx="208" formatCode="#,##0.00">
                  <c:v>43.06</c:v>
                </c:pt>
                <c:pt idx="209" formatCode="#,##0.00">
                  <c:v>42.92</c:v>
                </c:pt>
                <c:pt idx="210" formatCode="#,##0.00">
                  <c:v>42.7</c:v>
                </c:pt>
                <c:pt idx="211" formatCode="#,##0.00">
                  <c:v>42.01</c:v>
                </c:pt>
                <c:pt idx="212" formatCode="#,##0.00">
                  <c:v>39.99</c:v>
                </c:pt>
                <c:pt idx="213" formatCode="#,##0.00">
                  <c:v>38.35</c:v>
                </c:pt>
                <c:pt idx="214" formatCode="#,##0.00">
                  <c:v>37</c:v>
                </c:pt>
                <c:pt idx="215" formatCode="#,##0.00">
                  <c:v>37.590000000000003</c:v>
                </c:pt>
                <c:pt idx="216" formatCode="#,##0.00">
                  <c:v>38.07</c:v>
                </c:pt>
                <c:pt idx="217" formatCode="#,##0.00">
                  <c:v>38.03</c:v>
                </c:pt>
                <c:pt idx="218" formatCode="#,##0.00">
                  <c:v>38.08</c:v>
                </c:pt>
                <c:pt idx="219" formatCode="#,##0.00">
                  <c:v>38.68</c:v>
                </c:pt>
                <c:pt idx="220" formatCode="#,##0.00">
                  <c:v>39.69</c:v>
                </c:pt>
                <c:pt idx="221" formatCode="#,##0.00">
                  <c:v>40.020000000000003</c:v>
                </c:pt>
                <c:pt idx="222" formatCode="#,##0.00">
                  <c:v>40.729999999999997</c:v>
                </c:pt>
                <c:pt idx="223" formatCode="#,##0.00">
                  <c:v>40.69</c:v>
                </c:pt>
                <c:pt idx="224" formatCode="#,##0.00">
                  <c:v>41.61</c:v>
                </c:pt>
                <c:pt idx="225" formatCode="#,##0.00">
                  <c:v>41.51</c:v>
                </c:pt>
                <c:pt idx="226" formatCode="#,##0.00">
                  <c:v>41.05</c:v>
                </c:pt>
                <c:pt idx="227" formatCode="#,##0.00">
                  <c:v>40.94</c:v>
                </c:pt>
                <c:pt idx="228" formatCode="#,##0.00">
                  <c:v>39.65</c:v>
                </c:pt>
                <c:pt idx="229" formatCode="#,##0.00">
                  <c:v>39.86</c:v>
                </c:pt>
                <c:pt idx="230" formatCode="#,##0.00">
                  <c:v>39.96</c:v>
                </c:pt>
                <c:pt idx="231" formatCode="#,##0.00">
                  <c:v>39.54</c:v>
                </c:pt>
                <c:pt idx="232" formatCode="#,##0.00">
                  <c:v>39.03</c:v>
                </c:pt>
                <c:pt idx="233" formatCode="#,##0.00">
                  <c:v>38.93</c:v>
                </c:pt>
                <c:pt idx="234" formatCode="#,##0.00">
                  <c:v>39.04</c:v>
                </c:pt>
                <c:pt idx="235" formatCode="#,##0.00">
                  <c:v>38.799999999999997</c:v>
                </c:pt>
                <c:pt idx="236" formatCode="#,##0.00">
                  <c:v>38.25</c:v>
                </c:pt>
                <c:pt idx="237" formatCode="#,##0.00">
                  <c:v>37.89</c:v>
                </c:pt>
                <c:pt idx="238" formatCode="#,##0.00">
                  <c:v>37.729999999999997</c:v>
                </c:pt>
                <c:pt idx="239" formatCode="#,##0.00">
                  <c:v>37.97</c:v>
                </c:pt>
                <c:pt idx="240" formatCode="#,##0.00">
                  <c:v>37.549999999999997</c:v>
                </c:pt>
                <c:pt idx="241" formatCode="#,##0.00">
                  <c:v>37.46</c:v>
                </c:pt>
                <c:pt idx="242" formatCode="#,##0.00">
                  <c:v>37.49</c:v>
                </c:pt>
                <c:pt idx="243" formatCode="#,##0.00">
                  <c:v>37.36</c:v>
                </c:pt>
                <c:pt idx="244" formatCode="#,##0.00">
                  <c:v>37.21</c:v>
                </c:pt>
                <c:pt idx="245" formatCode="#,##0.00">
                  <c:v>37.020000000000003</c:v>
                </c:pt>
                <c:pt idx="246" formatCode="#,##0.00">
                  <c:v>36.729999999999997</c:v>
                </c:pt>
                <c:pt idx="247" formatCode="#,##0.00">
                  <c:v>36.46</c:v>
                </c:pt>
                <c:pt idx="248" formatCode="#,##0.00">
                  <c:v>34.61</c:v>
                </c:pt>
                <c:pt idx="249" formatCode="#,##0.00">
                  <c:v>35.6</c:v>
                </c:pt>
                <c:pt idx="250" formatCode="#,##0.00">
                  <c:v>34.74</c:v>
                </c:pt>
                <c:pt idx="251" formatCode="#,##0.00">
                  <c:v>34.479999999999997</c:v>
                </c:pt>
                <c:pt idx="252" formatCode="#,##0.00">
                  <c:v>35.06</c:v>
                </c:pt>
                <c:pt idx="253" formatCode="#,##0.00">
                  <c:v>35.270000000000003</c:v>
                </c:pt>
                <c:pt idx="254" formatCode="#,##0.00">
                  <c:v>34.42</c:v>
                </c:pt>
                <c:pt idx="255" formatCode="#,##0.00">
                  <c:v>33.700000000000003</c:v>
                </c:pt>
                <c:pt idx="256" formatCode="#,##0.00">
                  <c:v>33.01</c:v>
                </c:pt>
                <c:pt idx="257" formatCode="#,##0.00">
                  <c:v>33.119999999999997</c:v>
                </c:pt>
                <c:pt idx="258" formatCode="#,##0.00">
                  <c:v>32.909999999999997</c:v>
                </c:pt>
                <c:pt idx="259" formatCode="#,##0.00">
                  <c:v>33.06</c:v>
                </c:pt>
                <c:pt idx="260" formatCode="#,##0.00">
                  <c:v>33.15</c:v>
                </c:pt>
                <c:pt idx="261" formatCode="#,##0.00">
                  <c:v>33.049999999999997</c:v>
                </c:pt>
                <c:pt idx="262" formatCode="#,##0.00">
                  <c:v>32.74</c:v>
                </c:pt>
                <c:pt idx="263" formatCode="#,##0.00">
                  <c:v>32.89</c:v>
                </c:pt>
                <c:pt idx="264" formatCode="#,##0.00">
                  <c:v>32.9</c:v>
                </c:pt>
                <c:pt idx="265" formatCode="#,##0.00">
                  <c:v>33.369999999999997</c:v>
                </c:pt>
                <c:pt idx="266" formatCode="#,##0.00">
                  <c:v>33.22</c:v>
                </c:pt>
                <c:pt idx="267" formatCode="#,##0.00">
                  <c:v>33</c:v>
                </c:pt>
                <c:pt idx="268" formatCode="#,##0.00">
                  <c:v>32.4</c:v>
                </c:pt>
                <c:pt idx="269" formatCode="#,##0.00">
                  <c:v>32.07</c:v>
                </c:pt>
                <c:pt idx="270" formatCode="#,##0.00">
                  <c:v>31.7</c:v>
                </c:pt>
                <c:pt idx="271" formatCode="#,##0.00">
                  <c:v>31.5</c:v>
                </c:pt>
                <c:pt idx="272" formatCode="#,##0.00">
                  <c:v>32.5</c:v>
                </c:pt>
                <c:pt idx="273" formatCode="#,##0.00">
                  <c:v>32.590000000000003</c:v>
                </c:pt>
                <c:pt idx="274" formatCode="#,##0.00">
                  <c:v>31.53</c:v>
                </c:pt>
                <c:pt idx="275" formatCode="#,##0.00">
                  <c:v>31.53</c:v>
                </c:pt>
                <c:pt idx="276" formatCode="#,##0.00">
                  <c:v>31.05</c:v>
                </c:pt>
                <c:pt idx="277" formatCode="#,##0.00">
                  <c:v>31.47</c:v>
                </c:pt>
                <c:pt idx="278" formatCode="#,##0.00">
                  <c:v>31.94</c:v>
                </c:pt>
                <c:pt idx="279" formatCode="#,##0.00">
                  <c:v>31.99</c:v>
                </c:pt>
                <c:pt idx="280" formatCode="#,##0.00">
                  <c:v>32.36</c:v>
                </c:pt>
                <c:pt idx="281" formatCode="#,##0.00">
                  <c:v>32.81</c:v>
                </c:pt>
                <c:pt idx="282" formatCode="#,##0.00">
                  <c:v>32.979999999999997</c:v>
                </c:pt>
                <c:pt idx="283" formatCode="#,##0.00">
                  <c:v>33.56</c:v>
                </c:pt>
                <c:pt idx="284" formatCode="#,##0.00">
                  <c:v>33.51</c:v>
                </c:pt>
                <c:pt idx="285" formatCode="#,##0.00">
                  <c:v>33.69</c:v>
                </c:pt>
                <c:pt idx="286" formatCode="#,##0.00">
                  <c:v>33.659999999999997</c:v>
                </c:pt>
                <c:pt idx="287" formatCode="#,##0.00">
                  <c:v>34.11</c:v>
                </c:pt>
                <c:pt idx="288" formatCode="#,##0.00">
                  <c:v>34.01</c:v>
                </c:pt>
                <c:pt idx="289" formatCode="#,##0.00">
                  <c:v>33.76</c:v>
                </c:pt>
                <c:pt idx="290" formatCode="#,##0.00">
                  <c:v>32.950000000000003</c:v>
                </c:pt>
                <c:pt idx="291" formatCode="#,##0.00">
                  <c:v>33.69</c:v>
                </c:pt>
                <c:pt idx="292" formatCode="#,##0.00">
                  <c:v>33.67</c:v>
                </c:pt>
                <c:pt idx="293" formatCode="#,##0.00">
                  <c:v>34.57</c:v>
                </c:pt>
                <c:pt idx="294" formatCode="#,##0.00">
                  <c:v>34.200000000000003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279168"/>
        <c:axId val="114280704"/>
      </c:lineChart>
      <c:dateAx>
        <c:axId val="114279168"/>
        <c:scaling>
          <c:orientation val="minMax"/>
          <c:min val="39448"/>
        </c:scaling>
        <c:delete val="0"/>
        <c:axPos val="b"/>
        <c:numFmt formatCode="yyyy\ 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14280704"/>
        <c:crosses val="autoZero"/>
        <c:auto val="1"/>
        <c:lblOffset val="100"/>
        <c:baseTimeUnit val="months"/>
        <c:majorUnit val="12"/>
        <c:majorTimeUnit val="months"/>
      </c:dateAx>
      <c:valAx>
        <c:axId val="114280704"/>
        <c:scaling>
          <c:orientation val="minMax"/>
          <c:max val="70"/>
          <c:min val="3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% PIB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14279168"/>
        <c:crosses val="autoZero"/>
        <c:crossBetween val="between"/>
        <c:majorUnit val="5"/>
      </c:valAx>
      <c:spPr>
        <a:noFill/>
        <a:ln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400" b="0" baseline="0"/>
            </a:pPr>
            <a:endParaRPr lang="pt-BR"/>
          </a:p>
        </c:txPr>
      </c:legendEntry>
      <c:legendEntry>
        <c:idx val="1"/>
        <c:txPr>
          <a:bodyPr/>
          <a:lstStyle/>
          <a:p>
            <a:pPr>
              <a:defRPr sz="1400" b="0" baseline="0">
                <a:solidFill>
                  <a:srgbClr val="193264"/>
                </a:solidFill>
              </a:defRPr>
            </a:pPr>
            <a:endParaRPr lang="pt-BR"/>
          </a:p>
        </c:txPr>
      </c:legendEntry>
      <c:layout>
        <c:manualLayout>
          <c:xMode val="edge"/>
          <c:yMode val="edge"/>
          <c:x val="7.278089036947305E-2"/>
          <c:y val="0.90391305113706422"/>
          <c:w val="0.88880000000000003"/>
          <c:h val="4.9021385161994509E-2"/>
        </c:manualLayout>
      </c:layout>
      <c:overlay val="0"/>
      <c:txPr>
        <a:bodyPr/>
        <a:lstStyle/>
        <a:p>
          <a:pPr>
            <a:defRPr sz="1400" b="0" baseline="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53943362532302"/>
          <c:y val="9.3494411699177105E-2"/>
          <c:w val="0.71655356733826692"/>
          <c:h val="0.75001408387739499"/>
        </c:manualLayout>
      </c:layout>
      <c:lineChart>
        <c:grouping val="standard"/>
        <c:varyColors val="0"/>
        <c:ser>
          <c:idx val="0"/>
          <c:order val="0"/>
          <c:spPr>
            <a:ln w="508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223"/>
              <c:layout>
                <c:manualLayout>
                  <c:x val="-6.1898566324729868E-3"/>
                  <c:y val="-1.4243979278709296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/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126078688841361"/>
                      <c:h val="0.10693515564774388"/>
                    </c:manualLayout>
                  </c15:layout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'CPI EU'!$A$19:$A$242</c:f>
              <c:numCache>
                <c:formatCode>[]mmm\ yy;@</c:formatCode>
                <c:ptCount val="224"/>
                <c:pt idx="0">
                  <c:v>35461</c:v>
                </c:pt>
                <c:pt idx="1">
                  <c:v>35489</c:v>
                </c:pt>
                <c:pt idx="2">
                  <c:v>35520</c:v>
                </c:pt>
                <c:pt idx="3">
                  <c:v>35550</c:v>
                </c:pt>
                <c:pt idx="4">
                  <c:v>35581</c:v>
                </c:pt>
                <c:pt idx="5">
                  <c:v>35611</c:v>
                </c:pt>
                <c:pt idx="6">
                  <c:v>35642</c:v>
                </c:pt>
                <c:pt idx="7">
                  <c:v>35673</c:v>
                </c:pt>
                <c:pt idx="8">
                  <c:v>35703</c:v>
                </c:pt>
                <c:pt idx="9">
                  <c:v>35734</c:v>
                </c:pt>
                <c:pt idx="10">
                  <c:v>35764</c:v>
                </c:pt>
                <c:pt idx="11">
                  <c:v>35795</c:v>
                </c:pt>
                <c:pt idx="12">
                  <c:v>35826</c:v>
                </c:pt>
                <c:pt idx="13">
                  <c:v>35854</c:v>
                </c:pt>
                <c:pt idx="14">
                  <c:v>35885</c:v>
                </c:pt>
                <c:pt idx="15">
                  <c:v>35915</c:v>
                </c:pt>
                <c:pt idx="16">
                  <c:v>35946</c:v>
                </c:pt>
                <c:pt idx="17">
                  <c:v>35976</c:v>
                </c:pt>
                <c:pt idx="18">
                  <c:v>36007</c:v>
                </c:pt>
                <c:pt idx="19">
                  <c:v>36038</c:v>
                </c:pt>
                <c:pt idx="20">
                  <c:v>36068</c:v>
                </c:pt>
                <c:pt idx="21">
                  <c:v>36099</c:v>
                </c:pt>
                <c:pt idx="22">
                  <c:v>36129</c:v>
                </c:pt>
                <c:pt idx="23">
                  <c:v>36160</c:v>
                </c:pt>
                <c:pt idx="24">
                  <c:v>36191</c:v>
                </c:pt>
                <c:pt idx="25">
                  <c:v>36219</c:v>
                </c:pt>
                <c:pt idx="26">
                  <c:v>36250</c:v>
                </c:pt>
                <c:pt idx="27">
                  <c:v>36280</c:v>
                </c:pt>
                <c:pt idx="28">
                  <c:v>36311</c:v>
                </c:pt>
                <c:pt idx="29">
                  <c:v>36341</c:v>
                </c:pt>
                <c:pt idx="30">
                  <c:v>36372</c:v>
                </c:pt>
                <c:pt idx="31">
                  <c:v>36403</c:v>
                </c:pt>
                <c:pt idx="32">
                  <c:v>36433</c:v>
                </c:pt>
                <c:pt idx="33">
                  <c:v>36464</c:v>
                </c:pt>
                <c:pt idx="34">
                  <c:v>36494</c:v>
                </c:pt>
                <c:pt idx="35">
                  <c:v>36525</c:v>
                </c:pt>
                <c:pt idx="36">
                  <c:v>36556</c:v>
                </c:pt>
                <c:pt idx="37">
                  <c:v>36585</c:v>
                </c:pt>
                <c:pt idx="38">
                  <c:v>36616</c:v>
                </c:pt>
                <c:pt idx="39">
                  <c:v>36646</c:v>
                </c:pt>
                <c:pt idx="40">
                  <c:v>36677</c:v>
                </c:pt>
                <c:pt idx="41">
                  <c:v>36707</c:v>
                </c:pt>
                <c:pt idx="42">
                  <c:v>36738</c:v>
                </c:pt>
                <c:pt idx="43">
                  <c:v>36769</c:v>
                </c:pt>
                <c:pt idx="44">
                  <c:v>36799</c:v>
                </c:pt>
                <c:pt idx="45">
                  <c:v>36830</c:v>
                </c:pt>
                <c:pt idx="46">
                  <c:v>36860</c:v>
                </c:pt>
                <c:pt idx="47">
                  <c:v>36891</c:v>
                </c:pt>
                <c:pt idx="48">
                  <c:v>36922</c:v>
                </c:pt>
                <c:pt idx="49">
                  <c:v>36950</c:v>
                </c:pt>
                <c:pt idx="50">
                  <c:v>36981</c:v>
                </c:pt>
                <c:pt idx="51">
                  <c:v>37011</c:v>
                </c:pt>
                <c:pt idx="52">
                  <c:v>37042</c:v>
                </c:pt>
                <c:pt idx="53">
                  <c:v>37072</c:v>
                </c:pt>
                <c:pt idx="54">
                  <c:v>37103</c:v>
                </c:pt>
                <c:pt idx="55">
                  <c:v>37134</c:v>
                </c:pt>
                <c:pt idx="56">
                  <c:v>37164</c:v>
                </c:pt>
                <c:pt idx="57">
                  <c:v>37195</c:v>
                </c:pt>
                <c:pt idx="58">
                  <c:v>37225</c:v>
                </c:pt>
                <c:pt idx="59">
                  <c:v>37256</c:v>
                </c:pt>
                <c:pt idx="60">
                  <c:v>37287</c:v>
                </c:pt>
                <c:pt idx="61">
                  <c:v>37315</c:v>
                </c:pt>
                <c:pt idx="62">
                  <c:v>37346</c:v>
                </c:pt>
                <c:pt idx="63">
                  <c:v>37376</c:v>
                </c:pt>
                <c:pt idx="64">
                  <c:v>37407</c:v>
                </c:pt>
                <c:pt idx="65">
                  <c:v>37437</c:v>
                </c:pt>
                <c:pt idx="66">
                  <c:v>37468</c:v>
                </c:pt>
                <c:pt idx="67">
                  <c:v>37499</c:v>
                </c:pt>
                <c:pt idx="68">
                  <c:v>37529</c:v>
                </c:pt>
                <c:pt idx="69">
                  <c:v>37560</c:v>
                </c:pt>
                <c:pt idx="70">
                  <c:v>37590</c:v>
                </c:pt>
                <c:pt idx="71">
                  <c:v>37621</c:v>
                </c:pt>
                <c:pt idx="72">
                  <c:v>37652</c:v>
                </c:pt>
                <c:pt idx="73">
                  <c:v>37680</c:v>
                </c:pt>
                <c:pt idx="74">
                  <c:v>37711</c:v>
                </c:pt>
                <c:pt idx="75">
                  <c:v>37741</c:v>
                </c:pt>
                <c:pt idx="76">
                  <c:v>37772</c:v>
                </c:pt>
                <c:pt idx="77">
                  <c:v>37802</c:v>
                </c:pt>
                <c:pt idx="78">
                  <c:v>37833</c:v>
                </c:pt>
                <c:pt idx="79">
                  <c:v>37864</c:v>
                </c:pt>
                <c:pt idx="80">
                  <c:v>37894</c:v>
                </c:pt>
                <c:pt idx="81">
                  <c:v>37925</c:v>
                </c:pt>
                <c:pt idx="82">
                  <c:v>37955</c:v>
                </c:pt>
                <c:pt idx="83">
                  <c:v>37986</c:v>
                </c:pt>
                <c:pt idx="84">
                  <c:v>38017</c:v>
                </c:pt>
                <c:pt idx="85">
                  <c:v>38046</c:v>
                </c:pt>
                <c:pt idx="86">
                  <c:v>38077</c:v>
                </c:pt>
                <c:pt idx="87">
                  <c:v>38107</c:v>
                </c:pt>
                <c:pt idx="88">
                  <c:v>38138</c:v>
                </c:pt>
                <c:pt idx="89">
                  <c:v>38168</c:v>
                </c:pt>
                <c:pt idx="90">
                  <c:v>38199</c:v>
                </c:pt>
                <c:pt idx="91">
                  <c:v>38230</c:v>
                </c:pt>
                <c:pt idx="92">
                  <c:v>38260</c:v>
                </c:pt>
                <c:pt idx="93">
                  <c:v>38291</c:v>
                </c:pt>
                <c:pt idx="94">
                  <c:v>38321</c:v>
                </c:pt>
                <c:pt idx="95">
                  <c:v>38352</c:v>
                </c:pt>
                <c:pt idx="96">
                  <c:v>38383</c:v>
                </c:pt>
                <c:pt idx="97">
                  <c:v>38411</c:v>
                </c:pt>
                <c:pt idx="98">
                  <c:v>38442</c:v>
                </c:pt>
                <c:pt idx="99">
                  <c:v>38472</c:v>
                </c:pt>
                <c:pt idx="100">
                  <c:v>38503</c:v>
                </c:pt>
                <c:pt idx="101">
                  <c:v>38533</c:v>
                </c:pt>
                <c:pt idx="102">
                  <c:v>38564</c:v>
                </c:pt>
                <c:pt idx="103">
                  <c:v>38595</c:v>
                </c:pt>
                <c:pt idx="104">
                  <c:v>38625</c:v>
                </c:pt>
                <c:pt idx="105">
                  <c:v>38656</c:v>
                </c:pt>
                <c:pt idx="106">
                  <c:v>38686</c:v>
                </c:pt>
                <c:pt idx="107">
                  <c:v>38717</c:v>
                </c:pt>
                <c:pt idx="108">
                  <c:v>38748</c:v>
                </c:pt>
                <c:pt idx="109">
                  <c:v>38776</c:v>
                </c:pt>
                <c:pt idx="110">
                  <c:v>38807</c:v>
                </c:pt>
                <c:pt idx="111">
                  <c:v>38837</c:v>
                </c:pt>
                <c:pt idx="112">
                  <c:v>38868</c:v>
                </c:pt>
                <c:pt idx="113">
                  <c:v>38898</c:v>
                </c:pt>
                <c:pt idx="114">
                  <c:v>38929</c:v>
                </c:pt>
                <c:pt idx="115">
                  <c:v>38960</c:v>
                </c:pt>
                <c:pt idx="116">
                  <c:v>38990</c:v>
                </c:pt>
                <c:pt idx="117">
                  <c:v>39021</c:v>
                </c:pt>
                <c:pt idx="118">
                  <c:v>39051</c:v>
                </c:pt>
                <c:pt idx="119">
                  <c:v>39082</c:v>
                </c:pt>
                <c:pt idx="120">
                  <c:v>39113</c:v>
                </c:pt>
                <c:pt idx="121">
                  <c:v>39141</c:v>
                </c:pt>
                <c:pt idx="122">
                  <c:v>39172</c:v>
                </c:pt>
                <c:pt idx="123">
                  <c:v>39202</c:v>
                </c:pt>
                <c:pt idx="124">
                  <c:v>39233</c:v>
                </c:pt>
                <c:pt idx="125">
                  <c:v>39263</c:v>
                </c:pt>
                <c:pt idx="126">
                  <c:v>39294</c:v>
                </c:pt>
                <c:pt idx="127">
                  <c:v>39325</c:v>
                </c:pt>
                <c:pt idx="128">
                  <c:v>39355</c:v>
                </c:pt>
                <c:pt idx="129">
                  <c:v>39386</c:v>
                </c:pt>
                <c:pt idx="130">
                  <c:v>39416</c:v>
                </c:pt>
                <c:pt idx="131">
                  <c:v>39447</c:v>
                </c:pt>
                <c:pt idx="132">
                  <c:v>39478</c:v>
                </c:pt>
                <c:pt idx="133">
                  <c:v>39507</c:v>
                </c:pt>
                <c:pt idx="134">
                  <c:v>39538</c:v>
                </c:pt>
                <c:pt idx="135">
                  <c:v>39568</c:v>
                </c:pt>
                <c:pt idx="136">
                  <c:v>39599</c:v>
                </c:pt>
                <c:pt idx="137">
                  <c:v>39629</c:v>
                </c:pt>
                <c:pt idx="138">
                  <c:v>39660</c:v>
                </c:pt>
                <c:pt idx="139">
                  <c:v>39691</c:v>
                </c:pt>
                <c:pt idx="140">
                  <c:v>39721</c:v>
                </c:pt>
                <c:pt idx="141">
                  <c:v>39752</c:v>
                </c:pt>
                <c:pt idx="142">
                  <c:v>39782</c:v>
                </c:pt>
                <c:pt idx="143">
                  <c:v>39813</c:v>
                </c:pt>
                <c:pt idx="144">
                  <c:v>39844</c:v>
                </c:pt>
                <c:pt idx="145">
                  <c:v>39872</c:v>
                </c:pt>
                <c:pt idx="146">
                  <c:v>39903</c:v>
                </c:pt>
                <c:pt idx="147">
                  <c:v>39933</c:v>
                </c:pt>
                <c:pt idx="148">
                  <c:v>39964</c:v>
                </c:pt>
                <c:pt idx="149">
                  <c:v>39994</c:v>
                </c:pt>
                <c:pt idx="150">
                  <c:v>40025</c:v>
                </c:pt>
                <c:pt idx="151">
                  <c:v>40056</c:v>
                </c:pt>
                <c:pt idx="152">
                  <c:v>40086</c:v>
                </c:pt>
                <c:pt idx="153">
                  <c:v>40117</c:v>
                </c:pt>
                <c:pt idx="154">
                  <c:v>40147</c:v>
                </c:pt>
                <c:pt idx="155">
                  <c:v>40178</c:v>
                </c:pt>
                <c:pt idx="156">
                  <c:v>40209</c:v>
                </c:pt>
                <c:pt idx="157">
                  <c:v>40237</c:v>
                </c:pt>
                <c:pt idx="158">
                  <c:v>40268</c:v>
                </c:pt>
                <c:pt idx="159">
                  <c:v>40298</c:v>
                </c:pt>
                <c:pt idx="160">
                  <c:v>40329</c:v>
                </c:pt>
                <c:pt idx="161">
                  <c:v>40359</c:v>
                </c:pt>
                <c:pt idx="162">
                  <c:v>40390</c:v>
                </c:pt>
                <c:pt idx="163">
                  <c:v>40421</c:v>
                </c:pt>
                <c:pt idx="164">
                  <c:v>40451</c:v>
                </c:pt>
                <c:pt idx="165">
                  <c:v>40482</c:v>
                </c:pt>
                <c:pt idx="166">
                  <c:v>40512</c:v>
                </c:pt>
                <c:pt idx="167">
                  <c:v>40543</c:v>
                </c:pt>
                <c:pt idx="168">
                  <c:v>40574</c:v>
                </c:pt>
                <c:pt idx="169">
                  <c:v>40602</c:v>
                </c:pt>
                <c:pt idx="170">
                  <c:v>40633</c:v>
                </c:pt>
                <c:pt idx="171">
                  <c:v>40663</c:v>
                </c:pt>
                <c:pt idx="172">
                  <c:v>40694</c:v>
                </c:pt>
                <c:pt idx="173">
                  <c:v>40724</c:v>
                </c:pt>
                <c:pt idx="174">
                  <c:v>40755</c:v>
                </c:pt>
                <c:pt idx="175">
                  <c:v>40786</c:v>
                </c:pt>
                <c:pt idx="176">
                  <c:v>40816</c:v>
                </c:pt>
                <c:pt idx="177">
                  <c:v>40847</c:v>
                </c:pt>
                <c:pt idx="178">
                  <c:v>40877</c:v>
                </c:pt>
                <c:pt idx="179">
                  <c:v>40908</c:v>
                </c:pt>
                <c:pt idx="180">
                  <c:v>40939</c:v>
                </c:pt>
                <c:pt idx="181">
                  <c:v>40968</c:v>
                </c:pt>
                <c:pt idx="182">
                  <c:v>40999</c:v>
                </c:pt>
                <c:pt idx="183">
                  <c:v>41029</c:v>
                </c:pt>
                <c:pt idx="184">
                  <c:v>41060</c:v>
                </c:pt>
                <c:pt idx="185">
                  <c:v>41090</c:v>
                </c:pt>
                <c:pt idx="186">
                  <c:v>41121</c:v>
                </c:pt>
                <c:pt idx="187">
                  <c:v>41152</c:v>
                </c:pt>
                <c:pt idx="188">
                  <c:v>41182</c:v>
                </c:pt>
                <c:pt idx="189">
                  <c:v>41213</c:v>
                </c:pt>
                <c:pt idx="190">
                  <c:v>41243</c:v>
                </c:pt>
                <c:pt idx="191">
                  <c:v>41274</c:v>
                </c:pt>
                <c:pt idx="192">
                  <c:v>41305</c:v>
                </c:pt>
                <c:pt idx="193">
                  <c:v>41333</c:v>
                </c:pt>
                <c:pt idx="194">
                  <c:v>41364</c:v>
                </c:pt>
                <c:pt idx="195">
                  <c:v>41394</c:v>
                </c:pt>
                <c:pt idx="196">
                  <c:v>41425</c:v>
                </c:pt>
                <c:pt idx="197">
                  <c:v>41455</c:v>
                </c:pt>
                <c:pt idx="198">
                  <c:v>41486</c:v>
                </c:pt>
                <c:pt idx="199">
                  <c:v>41517</c:v>
                </c:pt>
                <c:pt idx="200">
                  <c:v>41547</c:v>
                </c:pt>
                <c:pt idx="201">
                  <c:v>41578</c:v>
                </c:pt>
                <c:pt idx="202">
                  <c:v>41608</c:v>
                </c:pt>
                <c:pt idx="203">
                  <c:v>41639</c:v>
                </c:pt>
                <c:pt idx="204">
                  <c:v>41670</c:v>
                </c:pt>
                <c:pt idx="205">
                  <c:v>41698</c:v>
                </c:pt>
                <c:pt idx="206">
                  <c:v>41729</c:v>
                </c:pt>
                <c:pt idx="207">
                  <c:v>41759</c:v>
                </c:pt>
                <c:pt idx="208">
                  <c:v>41790</c:v>
                </c:pt>
                <c:pt idx="209">
                  <c:v>41820</c:v>
                </c:pt>
                <c:pt idx="210">
                  <c:v>41851</c:v>
                </c:pt>
                <c:pt idx="211">
                  <c:v>41882</c:v>
                </c:pt>
                <c:pt idx="212">
                  <c:v>41912</c:v>
                </c:pt>
                <c:pt idx="213">
                  <c:v>41943</c:v>
                </c:pt>
                <c:pt idx="214">
                  <c:v>41973</c:v>
                </c:pt>
                <c:pt idx="215">
                  <c:v>42004</c:v>
                </c:pt>
                <c:pt idx="216">
                  <c:v>42035</c:v>
                </c:pt>
                <c:pt idx="217">
                  <c:v>42063</c:v>
                </c:pt>
                <c:pt idx="218">
                  <c:v>42094</c:v>
                </c:pt>
                <c:pt idx="219">
                  <c:v>42124</c:v>
                </c:pt>
                <c:pt idx="220">
                  <c:v>42155</c:v>
                </c:pt>
                <c:pt idx="221">
                  <c:v>42185</c:v>
                </c:pt>
                <c:pt idx="222">
                  <c:v>42216</c:v>
                </c:pt>
                <c:pt idx="223">
                  <c:v>42247</c:v>
                </c:pt>
              </c:numCache>
            </c:numRef>
          </c:cat>
          <c:val>
            <c:numRef>
              <c:f>'CPI EU'!$C$19:$C$242</c:f>
              <c:numCache>
                <c:formatCode>0.00</c:formatCode>
                <c:ptCount val="224"/>
                <c:pt idx="0">
                  <c:v>2</c:v>
                </c:pt>
                <c:pt idx="1">
                  <c:v>1.8</c:v>
                </c:pt>
                <c:pt idx="2">
                  <c:v>1.6</c:v>
                </c:pt>
                <c:pt idx="3">
                  <c:v>1.3</c:v>
                </c:pt>
                <c:pt idx="4">
                  <c:v>1.4</c:v>
                </c:pt>
                <c:pt idx="5">
                  <c:v>1.4</c:v>
                </c:pt>
                <c:pt idx="6">
                  <c:v>1.5</c:v>
                </c:pt>
                <c:pt idx="7">
                  <c:v>1.7</c:v>
                </c:pt>
                <c:pt idx="8">
                  <c:v>1.6</c:v>
                </c:pt>
                <c:pt idx="9">
                  <c:v>1.5</c:v>
                </c:pt>
                <c:pt idx="10">
                  <c:v>1.6</c:v>
                </c:pt>
                <c:pt idx="11">
                  <c:v>1.5</c:v>
                </c:pt>
                <c:pt idx="12">
                  <c:v>1.1000000000000001</c:v>
                </c:pt>
                <c:pt idx="13">
                  <c:v>1.1000000000000001</c:v>
                </c:pt>
                <c:pt idx="14">
                  <c:v>1.1000000000000001</c:v>
                </c:pt>
                <c:pt idx="15">
                  <c:v>1.4</c:v>
                </c:pt>
                <c:pt idx="16">
                  <c:v>1.3</c:v>
                </c:pt>
                <c:pt idx="17">
                  <c:v>1.4</c:v>
                </c:pt>
                <c:pt idx="18">
                  <c:v>1.3</c:v>
                </c:pt>
                <c:pt idx="19">
                  <c:v>1.1000000000000001</c:v>
                </c:pt>
                <c:pt idx="20">
                  <c:v>1</c:v>
                </c:pt>
                <c:pt idx="21">
                  <c:v>0.9</c:v>
                </c:pt>
                <c:pt idx="22">
                  <c:v>0.8</c:v>
                </c:pt>
                <c:pt idx="23">
                  <c:v>0.8</c:v>
                </c:pt>
                <c:pt idx="24">
                  <c:v>0.8</c:v>
                </c:pt>
                <c:pt idx="25">
                  <c:v>0.8</c:v>
                </c:pt>
                <c:pt idx="26">
                  <c:v>1</c:v>
                </c:pt>
                <c:pt idx="27">
                  <c:v>1.1000000000000001</c:v>
                </c:pt>
                <c:pt idx="28">
                  <c:v>1</c:v>
                </c:pt>
                <c:pt idx="29">
                  <c:v>0.9</c:v>
                </c:pt>
                <c:pt idx="30">
                  <c:v>1.1000000000000001</c:v>
                </c:pt>
                <c:pt idx="31">
                  <c:v>1.2</c:v>
                </c:pt>
                <c:pt idx="32">
                  <c:v>1.2</c:v>
                </c:pt>
                <c:pt idx="33">
                  <c:v>1.4</c:v>
                </c:pt>
                <c:pt idx="34">
                  <c:v>1.5</c:v>
                </c:pt>
                <c:pt idx="35">
                  <c:v>1.7</c:v>
                </c:pt>
                <c:pt idx="36">
                  <c:v>1.9</c:v>
                </c:pt>
                <c:pt idx="37">
                  <c:v>1.9</c:v>
                </c:pt>
                <c:pt idx="38">
                  <c:v>1.9</c:v>
                </c:pt>
                <c:pt idx="39">
                  <c:v>1.7</c:v>
                </c:pt>
                <c:pt idx="40">
                  <c:v>1.7</c:v>
                </c:pt>
                <c:pt idx="41">
                  <c:v>2.1</c:v>
                </c:pt>
                <c:pt idx="42">
                  <c:v>2</c:v>
                </c:pt>
                <c:pt idx="43">
                  <c:v>2</c:v>
                </c:pt>
                <c:pt idx="44">
                  <c:v>2.5</c:v>
                </c:pt>
                <c:pt idx="45">
                  <c:v>2.4</c:v>
                </c:pt>
                <c:pt idx="46">
                  <c:v>2.5</c:v>
                </c:pt>
                <c:pt idx="47">
                  <c:v>2.5</c:v>
                </c:pt>
                <c:pt idx="48">
                  <c:v>2</c:v>
                </c:pt>
                <c:pt idx="49">
                  <c:v>1.9</c:v>
                </c:pt>
                <c:pt idx="50">
                  <c:v>2.2000000000000002</c:v>
                </c:pt>
                <c:pt idx="51">
                  <c:v>2.7</c:v>
                </c:pt>
                <c:pt idx="52">
                  <c:v>3.1</c:v>
                </c:pt>
                <c:pt idx="53">
                  <c:v>2.8</c:v>
                </c:pt>
                <c:pt idx="54">
                  <c:v>2.6</c:v>
                </c:pt>
                <c:pt idx="55">
                  <c:v>2.2999999999999998</c:v>
                </c:pt>
                <c:pt idx="56">
                  <c:v>2.2000000000000002</c:v>
                </c:pt>
                <c:pt idx="57">
                  <c:v>2.2000000000000002</c:v>
                </c:pt>
                <c:pt idx="58">
                  <c:v>2</c:v>
                </c:pt>
                <c:pt idx="59">
                  <c:v>2</c:v>
                </c:pt>
                <c:pt idx="60">
                  <c:v>2.6</c:v>
                </c:pt>
                <c:pt idx="61">
                  <c:v>2.5</c:v>
                </c:pt>
                <c:pt idx="62">
                  <c:v>2.5</c:v>
                </c:pt>
                <c:pt idx="63">
                  <c:v>2.2999999999999998</c:v>
                </c:pt>
                <c:pt idx="64">
                  <c:v>2</c:v>
                </c:pt>
                <c:pt idx="65">
                  <c:v>1.9</c:v>
                </c:pt>
                <c:pt idx="66">
                  <c:v>2</c:v>
                </c:pt>
                <c:pt idx="67">
                  <c:v>2.1</c:v>
                </c:pt>
                <c:pt idx="68">
                  <c:v>2.1</c:v>
                </c:pt>
                <c:pt idx="69">
                  <c:v>2.2999999999999998</c:v>
                </c:pt>
                <c:pt idx="70">
                  <c:v>2.2999999999999998</c:v>
                </c:pt>
                <c:pt idx="71">
                  <c:v>2.2999999999999998</c:v>
                </c:pt>
                <c:pt idx="72">
                  <c:v>2.1</c:v>
                </c:pt>
                <c:pt idx="73">
                  <c:v>2.4</c:v>
                </c:pt>
                <c:pt idx="74">
                  <c:v>2.5</c:v>
                </c:pt>
                <c:pt idx="75">
                  <c:v>2.1</c:v>
                </c:pt>
                <c:pt idx="76">
                  <c:v>1.8</c:v>
                </c:pt>
                <c:pt idx="77">
                  <c:v>1.9</c:v>
                </c:pt>
                <c:pt idx="78">
                  <c:v>1.9</c:v>
                </c:pt>
                <c:pt idx="79">
                  <c:v>2.1</c:v>
                </c:pt>
                <c:pt idx="80">
                  <c:v>2.2000000000000002</c:v>
                </c:pt>
                <c:pt idx="81">
                  <c:v>2</c:v>
                </c:pt>
                <c:pt idx="82">
                  <c:v>2.2000000000000002</c:v>
                </c:pt>
                <c:pt idx="83">
                  <c:v>2</c:v>
                </c:pt>
                <c:pt idx="84">
                  <c:v>1.9</c:v>
                </c:pt>
                <c:pt idx="85">
                  <c:v>1.6</c:v>
                </c:pt>
                <c:pt idx="86">
                  <c:v>1.7</c:v>
                </c:pt>
                <c:pt idx="87">
                  <c:v>2</c:v>
                </c:pt>
                <c:pt idx="88">
                  <c:v>2.5</c:v>
                </c:pt>
                <c:pt idx="89">
                  <c:v>2.4</c:v>
                </c:pt>
                <c:pt idx="90">
                  <c:v>2.2999999999999998</c:v>
                </c:pt>
                <c:pt idx="91">
                  <c:v>2.2999999999999998</c:v>
                </c:pt>
                <c:pt idx="92">
                  <c:v>2.1</c:v>
                </c:pt>
                <c:pt idx="93">
                  <c:v>2.4</c:v>
                </c:pt>
                <c:pt idx="94">
                  <c:v>2.2000000000000002</c:v>
                </c:pt>
                <c:pt idx="95">
                  <c:v>2.4</c:v>
                </c:pt>
                <c:pt idx="96">
                  <c:v>1.9</c:v>
                </c:pt>
                <c:pt idx="97">
                  <c:v>2.1</c:v>
                </c:pt>
                <c:pt idx="98">
                  <c:v>2.1</c:v>
                </c:pt>
                <c:pt idx="99">
                  <c:v>2.1</c:v>
                </c:pt>
                <c:pt idx="100">
                  <c:v>2</c:v>
                </c:pt>
                <c:pt idx="101">
                  <c:v>2.1</c:v>
                </c:pt>
                <c:pt idx="102">
                  <c:v>2.2000000000000002</c:v>
                </c:pt>
                <c:pt idx="103">
                  <c:v>2.2000000000000002</c:v>
                </c:pt>
                <c:pt idx="104">
                  <c:v>2.6</c:v>
                </c:pt>
                <c:pt idx="105">
                  <c:v>2.5</c:v>
                </c:pt>
                <c:pt idx="106">
                  <c:v>2.2999999999999998</c:v>
                </c:pt>
                <c:pt idx="107">
                  <c:v>2.2000000000000002</c:v>
                </c:pt>
                <c:pt idx="108">
                  <c:v>2.4</c:v>
                </c:pt>
                <c:pt idx="109">
                  <c:v>2.2999999999999998</c:v>
                </c:pt>
                <c:pt idx="110">
                  <c:v>2.2000000000000002</c:v>
                </c:pt>
                <c:pt idx="111">
                  <c:v>2.5</c:v>
                </c:pt>
                <c:pt idx="112">
                  <c:v>2.5</c:v>
                </c:pt>
                <c:pt idx="113">
                  <c:v>2.5</c:v>
                </c:pt>
                <c:pt idx="114">
                  <c:v>2.4</c:v>
                </c:pt>
                <c:pt idx="115">
                  <c:v>2.2999999999999998</c:v>
                </c:pt>
                <c:pt idx="116">
                  <c:v>1.7</c:v>
                </c:pt>
                <c:pt idx="117">
                  <c:v>1.6</c:v>
                </c:pt>
                <c:pt idx="118">
                  <c:v>1.9</c:v>
                </c:pt>
                <c:pt idx="119">
                  <c:v>1.9</c:v>
                </c:pt>
                <c:pt idx="120">
                  <c:v>1.8</c:v>
                </c:pt>
                <c:pt idx="121">
                  <c:v>1.8</c:v>
                </c:pt>
                <c:pt idx="122">
                  <c:v>1.9</c:v>
                </c:pt>
                <c:pt idx="123">
                  <c:v>1.9</c:v>
                </c:pt>
                <c:pt idx="124">
                  <c:v>1.9</c:v>
                </c:pt>
                <c:pt idx="125">
                  <c:v>1.9</c:v>
                </c:pt>
                <c:pt idx="126">
                  <c:v>1.8</c:v>
                </c:pt>
                <c:pt idx="127">
                  <c:v>1.7</c:v>
                </c:pt>
                <c:pt idx="128">
                  <c:v>2.1</c:v>
                </c:pt>
                <c:pt idx="129">
                  <c:v>2.6</c:v>
                </c:pt>
                <c:pt idx="130">
                  <c:v>3.1</c:v>
                </c:pt>
                <c:pt idx="131">
                  <c:v>3.1</c:v>
                </c:pt>
                <c:pt idx="132">
                  <c:v>3.2</c:v>
                </c:pt>
                <c:pt idx="133">
                  <c:v>3.3</c:v>
                </c:pt>
                <c:pt idx="134">
                  <c:v>3.6</c:v>
                </c:pt>
                <c:pt idx="135">
                  <c:v>3.3</c:v>
                </c:pt>
                <c:pt idx="136">
                  <c:v>3.7</c:v>
                </c:pt>
                <c:pt idx="137">
                  <c:v>4</c:v>
                </c:pt>
                <c:pt idx="138">
                  <c:v>4</c:v>
                </c:pt>
                <c:pt idx="139">
                  <c:v>3.8</c:v>
                </c:pt>
                <c:pt idx="140">
                  <c:v>3.6</c:v>
                </c:pt>
                <c:pt idx="141">
                  <c:v>3.2</c:v>
                </c:pt>
                <c:pt idx="142">
                  <c:v>2.1</c:v>
                </c:pt>
                <c:pt idx="143">
                  <c:v>1.6</c:v>
                </c:pt>
                <c:pt idx="144">
                  <c:v>1.1000000000000001</c:v>
                </c:pt>
                <c:pt idx="145">
                  <c:v>1.2</c:v>
                </c:pt>
                <c:pt idx="146">
                  <c:v>0.6</c:v>
                </c:pt>
                <c:pt idx="147">
                  <c:v>0.6</c:v>
                </c:pt>
                <c:pt idx="148">
                  <c:v>0</c:v>
                </c:pt>
                <c:pt idx="149">
                  <c:v>-0.1</c:v>
                </c:pt>
                <c:pt idx="150">
                  <c:v>-0.6</c:v>
                </c:pt>
                <c:pt idx="151">
                  <c:v>-0.2</c:v>
                </c:pt>
                <c:pt idx="152">
                  <c:v>-0.3</c:v>
                </c:pt>
                <c:pt idx="153">
                  <c:v>-0.1</c:v>
                </c:pt>
                <c:pt idx="154">
                  <c:v>0.5</c:v>
                </c:pt>
                <c:pt idx="155">
                  <c:v>0.9</c:v>
                </c:pt>
                <c:pt idx="156">
                  <c:v>0.9</c:v>
                </c:pt>
                <c:pt idx="157">
                  <c:v>0.8</c:v>
                </c:pt>
                <c:pt idx="158">
                  <c:v>1.6</c:v>
                </c:pt>
                <c:pt idx="159">
                  <c:v>1.6</c:v>
                </c:pt>
                <c:pt idx="160">
                  <c:v>1.7</c:v>
                </c:pt>
                <c:pt idx="161">
                  <c:v>1.5</c:v>
                </c:pt>
                <c:pt idx="162">
                  <c:v>1.7</c:v>
                </c:pt>
                <c:pt idx="163">
                  <c:v>1.6</c:v>
                </c:pt>
                <c:pt idx="164">
                  <c:v>1.9</c:v>
                </c:pt>
                <c:pt idx="165">
                  <c:v>1.9</c:v>
                </c:pt>
                <c:pt idx="166">
                  <c:v>1.9</c:v>
                </c:pt>
                <c:pt idx="167">
                  <c:v>2.2000000000000002</c:v>
                </c:pt>
                <c:pt idx="168">
                  <c:v>2.2999999999999998</c:v>
                </c:pt>
                <c:pt idx="169">
                  <c:v>2.4</c:v>
                </c:pt>
                <c:pt idx="170">
                  <c:v>2.7</c:v>
                </c:pt>
                <c:pt idx="171">
                  <c:v>2.8</c:v>
                </c:pt>
                <c:pt idx="172">
                  <c:v>2.7</c:v>
                </c:pt>
                <c:pt idx="173">
                  <c:v>2.7</c:v>
                </c:pt>
                <c:pt idx="174">
                  <c:v>2.6</c:v>
                </c:pt>
                <c:pt idx="175">
                  <c:v>2.5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2.7</c:v>
                </c:pt>
                <c:pt idx="180">
                  <c:v>2.7</c:v>
                </c:pt>
                <c:pt idx="181">
                  <c:v>2.7</c:v>
                </c:pt>
                <c:pt idx="182">
                  <c:v>2.7</c:v>
                </c:pt>
                <c:pt idx="183">
                  <c:v>2.6</c:v>
                </c:pt>
                <c:pt idx="184">
                  <c:v>2.4</c:v>
                </c:pt>
                <c:pt idx="185">
                  <c:v>2.4</c:v>
                </c:pt>
                <c:pt idx="186">
                  <c:v>2.4</c:v>
                </c:pt>
                <c:pt idx="187">
                  <c:v>2.6</c:v>
                </c:pt>
                <c:pt idx="188">
                  <c:v>2.6</c:v>
                </c:pt>
                <c:pt idx="189">
                  <c:v>2.5</c:v>
                </c:pt>
                <c:pt idx="190">
                  <c:v>2.2000000000000002</c:v>
                </c:pt>
                <c:pt idx="191">
                  <c:v>2.2000000000000002</c:v>
                </c:pt>
                <c:pt idx="192">
                  <c:v>2</c:v>
                </c:pt>
                <c:pt idx="193">
                  <c:v>1.8</c:v>
                </c:pt>
                <c:pt idx="194">
                  <c:v>1.7</c:v>
                </c:pt>
                <c:pt idx="195">
                  <c:v>1.2</c:v>
                </c:pt>
                <c:pt idx="196">
                  <c:v>1.4</c:v>
                </c:pt>
                <c:pt idx="197">
                  <c:v>1.6</c:v>
                </c:pt>
                <c:pt idx="198">
                  <c:v>1.6</c:v>
                </c:pt>
                <c:pt idx="199">
                  <c:v>1.3</c:v>
                </c:pt>
                <c:pt idx="200">
                  <c:v>1.1000000000000001</c:v>
                </c:pt>
                <c:pt idx="201">
                  <c:v>0.7</c:v>
                </c:pt>
                <c:pt idx="202">
                  <c:v>0.9</c:v>
                </c:pt>
                <c:pt idx="203">
                  <c:v>0.8</c:v>
                </c:pt>
                <c:pt idx="204">
                  <c:v>0.8</c:v>
                </c:pt>
                <c:pt idx="205">
                  <c:v>0.7</c:v>
                </c:pt>
                <c:pt idx="206">
                  <c:v>0.5</c:v>
                </c:pt>
                <c:pt idx="207">
                  <c:v>0.7</c:v>
                </c:pt>
                <c:pt idx="208">
                  <c:v>0.5</c:v>
                </c:pt>
                <c:pt idx="209">
                  <c:v>0.5</c:v>
                </c:pt>
                <c:pt idx="210">
                  <c:v>0.4</c:v>
                </c:pt>
                <c:pt idx="211">
                  <c:v>0.4</c:v>
                </c:pt>
                <c:pt idx="212">
                  <c:v>0.3</c:v>
                </c:pt>
                <c:pt idx="213">
                  <c:v>0.4</c:v>
                </c:pt>
                <c:pt idx="214">
                  <c:v>0.3</c:v>
                </c:pt>
                <c:pt idx="215">
                  <c:v>-0.2</c:v>
                </c:pt>
                <c:pt idx="216">
                  <c:v>-0.6</c:v>
                </c:pt>
                <c:pt idx="217">
                  <c:v>-0.3</c:v>
                </c:pt>
                <c:pt idx="218">
                  <c:v>-0.1</c:v>
                </c:pt>
                <c:pt idx="219">
                  <c:v>0</c:v>
                </c:pt>
                <c:pt idx="220">
                  <c:v>0.3</c:v>
                </c:pt>
                <c:pt idx="221">
                  <c:v>0.2</c:v>
                </c:pt>
                <c:pt idx="222">
                  <c:v>0.2</c:v>
                </c:pt>
                <c:pt idx="223">
                  <c:v>0.2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181248"/>
        <c:axId val="118211712"/>
      </c:lineChart>
      <c:dateAx>
        <c:axId val="118181248"/>
        <c:scaling>
          <c:orientation val="minMax"/>
          <c:min val="39448"/>
        </c:scaling>
        <c:delete val="0"/>
        <c:axPos val="b"/>
        <c:numFmt formatCode="[]mmm\ yy;@" sourceLinked="1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200"/>
            </a:pPr>
            <a:endParaRPr lang="pt-BR"/>
          </a:p>
        </c:txPr>
        <c:crossAx val="118211712"/>
        <c:crosses val="autoZero"/>
        <c:auto val="1"/>
        <c:lblOffset val="100"/>
        <c:baseTimeUnit val="months"/>
        <c:majorUnit val="12"/>
        <c:majorTimeUnit val="months"/>
      </c:dateAx>
      <c:valAx>
        <c:axId val="118211712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1932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0" i="0" baseline="0" dirty="0" err="1" smtClean="0">
                    <a:effectLst/>
                  </a:rPr>
                  <a:t>Em</a:t>
                </a:r>
                <a:r>
                  <a:rPr lang="en-US" sz="1200" b="0" i="0" baseline="0" dirty="0" smtClean="0">
                    <a:effectLst/>
                  </a:rPr>
                  <a:t> </a:t>
                </a:r>
                <a:r>
                  <a:rPr lang="en-US" sz="1200" b="0" i="0" baseline="0" dirty="0">
                    <a:effectLst/>
                  </a:rPr>
                  <a:t>12 </a:t>
                </a:r>
                <a:r>
                  <a:rPr lang="en-US" sz="1200" b="0" i="0" baseline="0" dirty="0" err="1">
                    <a:effectLst/>
                  </a:rPr>
                  <a:t>meses</a:t>
                </a:r>
                <a:r>
                  <a:rPr lang="en-US" sz="1200" b="0" i="0" baseline="0" dirty="0">
                    <a:effectLst/>
                  </a:rPr>
                  <a:t> - %</a:t>
                </a:r>
                <a:endParaRPr lang="pt-BR" sz="12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9446735913857906E-2"/>
              <c:y val="0.3227228732709087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200"/>
            </a:pPr>
            <a:endParaRPr lang="pt-BR"/>
          </a:p>
        </c:txPr>
        <c:crossAx val="1181812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noProof="0" dirty="0" smtClean="0"/>
              <a:t>Inflação ao consumidor - Japão</a:t>
            </a:r>
            <a:r>
              <a:rPr lang="en-US" dirty="0" smtClean="0"/>
              <a:t>  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004730177958527"/>
          <c:y val="9.6218460260431016E-2"/>
          <c:w val="0.77387211213982865"/>
          <c:h val="0.59700736178695823"/>
        </c:manualLayout>
      </c:layout>
      <c:lineChart>
        <c:grouping val="standard"/>
        <c:varyColors val="0"/>
        <c:ser>
          <c:idx val="1"/>
          <c:order val="0"/>
          <c:tx>
            <c:strRef>
              <c:f>'CPI Japan'!$B$4</c:f>
              <c:strCache>
                <c:ptCount val="1"/>
                <c:pt idx="0">
                  <c:v>Inflação ao consumidor (observado)</c:v>
                </c:pt>
              </c:strCache>
            </c:strRef>
          </c:tx>
          <c:spPr>
            <a:ln w="635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186"/>
              <c:layout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'CPI Japan'!$A$55:$A$241</c:f>
              <c:numCache>
                <c:formatCode>[]mmm\ yy;@</c:formatCode>
                <c:ptCount val="187"/>
                <c:pt idx="0">
                  <c:v>36556</c:v>
                </c:pt>
                <c:pt idx="1">
                  <c:v>36585</c:v>
                </c:pt>
                <c:pt idx="2">
                  <c:v>36616</c:v>
                </c:pt>
                <c:pt idx="3">
                  <c:v>36646</c:v>
                </c:pt>
                <c:pt idx="4">
                  <c:v>36677</c:v>
                </c:pt>
                <c:pt idx="5">
                  <c:v>36707</c:v>
                </c:pt>
                <c:pt idx="6">
                  <c:v>36738</c:v>
                </c:pt>
                <c:pt idx="7">
                  <c:v>36769</c:v>
                </c:pt>
                <c:pt idx="8">
                  <c:v>36799</c:v>
                </c:pt>
                <c:pt idx="9">
                  <c:v>36830</c:v>
                </c:pt>
                <c:pt idx="10">
                  <c:v>36860</c:v>
                </c:pt>
                <c:pt idx="11">
                  <c:v>36891</c:v>
                </c:pt>
                <c:pt idx="12">
                  <c:v>36922</c:v>
                </c:pt>
                <c:pt idx="13">
                  <c:v>36950</c:v>
                </c:pt>
                <c:pt idx="14">
                  <c:v>36981</c:v>
                </c:pt>
                <c:pt idx="15">
                  <c:v>37011</c:v>
                </c:pt>
                <c:pt idx="16">
                  <c:v>37042</c:v>
                </c:pt>
                <c:pt idx="17">
                  <c:v>37072</c:v>
                </c:pt>
                <c:pt idx="18">
                  <c:v>37103</c:v>
                </c:pt>
                <c:pt idx="19">
                  <c:v>37134</c:v>
                </c:pt>
                <c:pt idx="20">
                  <c:v>37164</c:v>
                </c:pt>
                <c:pt idx="21">
                  <c:v>37195</c:v>
                </c:pt>
                <c:pt idx="22">
                  <c:v>37225</c:v>
                </c:pt>
                <c:pt idx="23">
                  <c:v>37256</c:v>
                </c:pt>
                <c:pt idx="24">
                  <c:v>37287</c:v>
                </c:pt>
                <c:pt idx="25">
                  <c:v>37315</c:v>
                </c:pt>
                <c:pt idx="26">
                  <c:v>37346</c:v>
                </c:pt>
                <c:pt idx="27">
                  <c:v>37376</c:v>
                </c:pt>
                <c:pt idx="28">
                  <c:v>37407</c:v>
                </c:pt>
                <c:pt idx="29">
                  <c:v>37437</c:v>
                </c:pt>
                <c:pt idx="30">
                  <c:v>37468</c:v>
                </c:pt>
                <c:pt idx="31">
                  <c:v>37499</c:v>
                </c:pt>
                <c:pt idx="32">
                  <c:v>37529</c:v>
                </c:pt>
                <c:pt idx="33">
                  <c:v>37560</c:v>
                </c:pt>
                <c:pt idx="34">
                  <c:v>37590</c:v>
                </c:pt>
                <c:pt idx="35">
                  <c:v>37621</c:v>
                </c:pt>
                <c:pt idx="36">
                  <c:v>37652</c:v>
                </c:pt>
                <c:pt idx="37">
                  <c:v>37680</c:v>
                </c:pt>
                <c:pt idx="38">
                  <c:v>37711</c:v>
                </c:pt>
                <c:pt idx="39">
                  <c:v>37741</c:v>
                </c:pt>
                <c:pt idx="40">
                  <c:v>37772</c:v>
                </c:pt>
                <c:pt idx="41">
                  <c:v>37802</c:v>
                </c:pt>
                <c:pt idx="42">
                  <c:v>37833</c:v>
                </c:pt>
                <c:pt idx="43">
                  <c:v>37864</c:v>
                </c:pt>
                <c:pt idx="44">
                  <c:v>37894</c:v>
                </c:pt>
                <c:pt idx="45">
                  <c:v>37925</c:v>
                </c:pt>
                <c:pt idx="46">
                  <c:v>37955</c:v>
                </c:pt>
                <c:pt idx="47">
                  <c:v>37986</c:v>
                </c:pt>
                <c:pt idx="48">
                  <c:v>38017</c:v>
                </c:pt>
                <c:pt idx="49">
                  <c:v>38046</c:v>
                </c:pt>
                <c:pt idx="50">
                  <c:v>38077</c:v>
                </c:pt>
                <c:pt idx="51">
                  <c:v>38107</c:v>
                </c:pt>
                <c:pt idx="52">
                  <c:v>38138</c:v>
                </c:pt>
                <c:pt idx="53">
                  <c:v>38168</c:v>
                </c:pt>
                <c:pt idx="54">
                  <c:v>38199</c:v>
                </c:pt>
                <c:pt idx="55">
                  <c:v>38230</c:v>
                </c:pt>
                <c:pt idx="56">
                  <c:v>38260</c:v>
                </c:pt>
                <c:pt idx="57">
                  <c:v>38291</c:v>
                </c:pt>
                <c:pt idx="58">
                  <c:v>38321</c:v>
                </c:pt>
                <c:pt idx="59">
                  <c:v>38352</c:v>
                </c:pt>
                <c:pt idx="60">
                  <c:v>38383</c:v>
                </c:pt>
                <c:pt idx="61">
                  <c:v>38411</c:v>
                </c:pt>
                <c:pt idx="62">
                  <c:v>38442</c:v>
                </c:pt>
                <c:pt idx="63">
                  <c:v>38472</c:v>
                </c:pt>
                <c:pt idx="64">
                  <c:v>38503</c:v>
                </c:pt>
                <c:pt idx="65">
                  <c:v>38533</c:v>
                </c:pt>
                <c:pt idx="66">
                  <c:v>38564</c:v>
                </c:pt>
                <c:pt idx="67">
                  <c:v>38595</c:v>
                </c:pt>
                <c:pt idx="68">
                  <c:v>38625</c:v>
                </c:pt>
                <c:pt idx="69">
                  <c:v>38656</c:v>
                </c:pt>
                <c:pt idx="70">
                  <c:v>38686</c:v>
                </c:pt>
                <c:pt idx="71">
                  <c:v>38717</c:v>
                </c:pt>
                <c:pt idx="72">
                  <c:v>38748</c:v>
                </c:pt>
                <c:pt idx="73">
                  <c:v>38776</c:v>
                </c:pt>
                <c:pt idx="74">
                  <c:v>38807</c:v>
                </c:pt>
                <c:pt idx="75">
                  <c:v>38837</c:v>
                </c:pt>
                <c:pt idx="76">
                  <c:v>38868</c:v>
                </c:pt>
                <c:pt idx="77">
                  <c:v>38898</c:v>
                </c:pt>
                <c:pt idx="78">
                  <c:v>38929</c:v>
                </c:pt>
                <c:pt idx="79">
                  <c:v>38960</c:v>
                </c:pt>
                <c:pt idx="80">
                  <c:v>38990</c:v>
                </c:pt>
                <c:pt idx="81">
                  <c:v>39021</c:v>
                </c:pt>
                <c:pt idx="82">
                  <c:v>39051</c:v>
                </c:pt>
                <c:pt idx="83">
                  <c:v>39082</c:v>
                </c:pt>
                <c:pt idx="84">
                  <c:v>39113</c:v>
                </c:pt>
                <c:pt idx="85">
                  <c:v>39141</c:v>
                </c:pt>
                <c:pt idx="86">
                  <c:v>39172</c:v>
                </c:pt>
                <c:pt idx="87">
                  <c:v>39202</c:v>
                </c:pt>
                <c:pt idx="88">
                  <c:v>39233</c:v>
                </c:pt>
                <c:pt idx="89">
                  <c:v>39263</c:v>
                </c:pt>
                <c:pt idx="90">
                  <c:v>39294</c:v>
                </c:pt>
                <c:pt idx="91">
                  <c:v>39325</c:v>
                </c:pt>
                <c:pt idx="92">
                  <c:v>39355</c:v>
                </c:pt>
                <c:pt idx="93">
                  <c:v>39386</c:v>
                </c:pt>
                <c:pt idx="94">
                  <c:v>39416</c:v>
                </c:pt>
                <c:pt idx="95">
                  <c:v>39447</c:v>
                </c:pt>
                <c:pt idx="96">
                  <c:v>39478</c:v>
                </c:pt>
                <c:pt idx="97">
                  <c:v>39507</c:v>
                </c:pt>
                <c:pt idx="98">
                  <c:v>39538</c:v>
                </c:pt>
                <c:pt idx="99">
                  <c:v>39568</c:v>
                </c:pt>
                <c:pt idx="100">
                  <c:v>39599</c:v>
                </c:pt>
                <c:pt idx="101">
                  <c:v>39629</c:v>
                </c:pt>
                <c:pt idx="102">
                  <c:v>39660</c:v>
                </c:pt>
                <c:pt idx="103">
                  <c:v>39691</c:v>
                </c:pt>
                <c:pt idx="104">
                  <c:v>39721</c:v>
                </c:pt>
                <c:pt idx="105">
                  <c:v>39752</c:v>
                </c:pt>
                <c:pt idx="106">
                  <c:v>39782</c:v>
                </c:pt>
                <c:pt idx="107">
                  <c:v>39813</c:v>
                </c:pt>
                <c:pt idx="108">
                  <c:v>39844</c:v>
                </c:pt>
                <c:pt idx="109">
                  <c:v>39872</c:v>
                </c:pt>
                <c:pt idx="110">
                  <c:v>39903</c:v>
                </c:pt>
                <c:pt idx="111">
                  <c:v>39933</c:v>
                </c:pt>
                <c:pt idx="112">
                  <c:v>39964</c:v>
                </c:pt>
                <c:pt idx="113">
                  <c:v>39994</c:v>
                </c:pt>
                <c:pt idx="114">
                  <c:v>40025</c:v>
                </c:pt>
                <c:pt idx="115">
                  <c:v>40056</c:v>
                </c:pt>
                <c:pt idx="116">
                  <c:v>40086</c:v>
                </c:pt>
                <c:pt idx="117">
                  <c:v>40117</c:v>
                </c:pt>
                <c:pt idx="118">
                  <c:v>40147</c:v>
                </c:pt>
                <c:pt idx="119">
                  <c:v>40178</c:v>
                </c:pt>
                <c:pt idx="120">
                  <c:v>40209</c:v>
                </c:pt>
                <c:pt idx="121">
                  <c:v>40237</c:v>
                </c:pt>
                <c:pt idx="122">
                  <c:v>40268</c:v>
                </c:pt>
                <c:pt idx="123">
                  <c:v>40298</c:v>
                </c:pt>
                <c:pt idx="124">
                  <c:v>40329</c:v>
                </c:pt>
                <c:pt idx="125">
                  <c:v>40359</c:v>
                </c:pt>
                <c:pt idx="126">
                  <c:v>40390</c:v>
                </c:pt>
                <c:pt idx="127">
                  <c:v>40421</c:v>
                </c:pt>
                <c:pt idx="128">
                  <c:v>40451</c:v>
                </c:pt>
                <c:pt idx="129">
                  <c:v>40482</c:v>
                </c:pt>
                <c:pt idx="130">
                  <c:v>40512</c:v>
                </c:pt>
                <c:pt idx="131">
                  <c:v>40543</c:v>
                </c:pt>
                <c:pt idx="132">
                  <c:v>40574</c:v>
                </c:pt>
                <c:pt idx="133">
                  <c:v>40602</c:v>
                </c:pt>
                <c:pt idx="134">
                  <c:v>40633</c:v>
                </c:pt>
                <c:pt idx="135">
                  <c:v>40663</c:v>
                </c:pt>
                <c:pt idx="136">
                  <c:v>40694</c:v>
                </c:pt>
                <c:pt idx="137">
                  <c:v>40724</c:v>
                </c:pt>
                <c:pt idx="138">
                  <c:v>40755</c:v>
                </c:pt>
                <c:pt idx="139">
                  <c:v>40786</c:v>
                </c:pt>
                <c:pt idx="140">
                  <c:v>40816</c:v>
                </c:pt>
                <c:pt idx="141">
                  <c:v>40847</c:v>
                </c:pt>
                <c:pt idx="142">
                  <c:v>40877</c:v>
                </c:pt>
                <c:pt idx="143">
                  <c:v>40908</c:v>
                </c:pt>
                <c:pt idx="144">
                  <c:v>40939</c:v>
                </c:pt>
                <c:pt idx="145">
                  <c:v>40968</c:v>
                </c:pt>
                <c:pt idx="146">
                  <c:v>40999</c:v>
                </c:pt>
                <c:pt idx="147">
                  <c:v>41029</c:v>
                </c:pt>
                <c:pt idx="148">
                  <c:v>41060</c:v>
                </c:pt>
                <c:pt idx="149">
                  <c:v>41090</c:v>
                </c:pt>
                <c:pt idx="150">
                  <c:v>41121</c:v>
                </c:pt>
                <c:pt idx="151">
                  <c:v>41152</c:v>
                </c:pt>
                <c:pt idx="152">
                  <c:v>41182</c:v>
                </c:pt>
                <c:pt idx="153">
                  <c:v>41213</c:v>
                </c:pt>
                <c:pt idx="154">
                  <c:v>41243</c:v>
                </c:pt>
                <c:pt idx="155">
                  <c:v>41274</c:v>
                </c:pt>
                <c:pt idx="156">
                  <c:v>41305</c:v>
                </c:pt>
                <c:pt idx="157">
                  <c:v>41333</c:v>
                </c:pt>
                <c:pt idx="158">
                  <c:v>41364</c:v>
                </c:pt>
                <c:pt idx="159">
                  <c:v>41394</c:v>
                </c:pt>
                <c:pt idx="160">
                  <c:v>41425</c:v>
                </c:pt>
                <c:pt idx="161">
                  <c:v>41455</c:v>
                </c:pt>
                <c:pt idx="162">
                  <c:v>41486</c:v>
                </c:pt>
                <c:pt idx="163">
                  <c:v>41517</c:v>
                </c:pt>
                <c:pt idx="164">
                  <c:v>41547</c:v>
                </c:pt>
                <c:pt idx="165">
                  <c:v>41578</c:v>
                </c:pt>
                <c:pt idx="166">
                  <c:v>41608</c:v>
                </c:pt>
                <c:pt idx="167">
                  <c:v>41639</c:v>
                </c:pt>
                <c:pt idx="168">
                  <c:v>41670</c:v>
                </c:pt>
                <c:pt idx="169">
                  <c:v>41698</c:v>
                </c:pt>
                <c:pt idx="170">
                  <c:v>41729</c:v>
                </c:pt>
                <c:pt idx="171">
                  <c:v>41759</c:v>
                </c:pt>
                <c:pt idx="172">
                  <c:v>41790</c:v>
                </c:pt>
                <c:pt idx="173">
                  <c:v>41820</c:v>
                </c:pt>
                <c:pt idx="174">
                  <c:v>41851</c:v>
                </c:pt>
                <c:pt idx="175">
                  <c:v>41882</c:v>
                </c:pt>
                <c:pt idx="176">
                  <c:v>41912</c:v>
                </c:pt>
                <c:pt idx="177">
                  <c:v>41943</c:v>
                </c:pt>
                <c:pt idx="178">
                  <c:v>41973</c:v>
                </c:pt>
                <c:pt idx="179">
                  <c:v>42004</c:v>
                </c:pt>
                <c:pt idx="180">
                  <c:v>42035</c:v>
                </c:pt>
                <c:pt idx="181">
                  <c:v>42063</c:v>
                </c:pt>
                <c:pt idx="182">
                  <c:v>42094</c:v>
                </c:pt>
                <c:pt idx="183">
                  <c:v>42124</c:v>
                </c:pt>
                <c:pt idx="184">
                  <c:v>42155</c:v>
                </c:pt>
                <c:pt idx="185">
                  <c:v>42185</c:v>
                </c:pt>
                <c:pt idx="186">
                  <c:v>42216</c:v>
                </c:pt>
              </c:numCache>
            </c:numRef>
          </c:cat>
          <c:val>
            <c:numRef>
              <c:f>'CPI Japan'!$B$55:$B$241</c:f>
              <c:numCache>
                <c:formatCode>0.00</c:formatCode>
                <c:ptCount val="187"/>
                <c:pt idx="0">
                  <c:v>-0.9</c:v>
                </c:pt>
                <c:pt idx="1">
                  <c:v>-0.6</c:v>
                </c:pt>
                <c:pt idx="2">
                  <c:v>-0.5</c:v>
                </c:pt>
                <c:pt idx="3">
                  <c:v>-0.8</c:v>
                </c:pt>
                <c:pt idx="4">
                  <c:v>-0.7</c:v>
                </c:pt>
                <c:pt idx="5">
                  <c:v>-0.7</c:v>
                </c:pt>
                <c:pt idx="6">
                  <c:v>-0.5</c:v>
                </c:pt>
                <c:pt idx="7">
                  <c:v>-0.8</c:v>
                </c:pt>
                <c:pt idx="8">
                  <c:v>-0.8</c:v>
                </c:pt>
                <c:pt idx="9">
                  <c:v>-0.9</c:v>
                </c:pt>
                <c:pt idx="10">
                  <c:v>-0.5</c:v>
                </c:pt>
                <c:pt idx="11">
                  <c:v>-0.2</c:v>
                </c:pt>
                <c:pt idx="12">
                  <c:v>-0.3</c:v>
                </c:pt>
                <c:pt idx="13">
                  <c:v>-0.3</c:v>
                </c:pt>
                <c:pt idx="14">
                  <c:v>-0.7</c:v>
                </c:pt>
                <c:pt idx="15">
                  <c:v>-0.7</c:v>
                </c:pt>
                <c:pt idx="16">
                  <c:v>-0.7</c:v>
                </c:pt>
                <c:pt idx="17">
                  <c:v>-0.8</c:v>
                </c:pt>
                <c:pt idx="18">
                  <c:v>-0.8</c:v>
                </c:pt>
                <c:pt idx="19">
                  <c:v>-0.7</c:v>
                </c:pt>
                <c:pt idx="20">
                  <c:v>-0.8</c:v>
                </c:pt>
                <c:pt idx="21">
                  <c:v>-0.8</c:v>
                </c:pt>
                <c:pt idx="22">
                  <c:v>-1</c:v>
                </c:pt>
                <c:pt idx="23">
                  <c:v>-1.2</c:v>
                </c:pt>
                <c:pt idx="24">
                  <c:v>-1.4</c:v>
                </c:pt>
                <c:pt idx="25">
                  <c:v>-1.6</c:v>
                </c:pt>
                <c:pt idx="26">
                  <c:v>-1.2</c:v>
                </c:pt>
                <c:pt idx="27">
                  <c:v>-1.1000000000000001</c:v>
                </c:pt>
                <c:pt idx="28">
                  <c:v>-0.9</c:v>
                </c:pt>
                <c:pt idx="29">
                  <c:v>-0.7</c:v>
                </c:pt>
                <c:pt idx="30">
                  <c:v>-0.8</c:v>
                </c:pt>
                <c:pt idx="31">
                  <c:v>-0.9</c:v>
                </c:pt>
                <c:pt idx="32">
                  <c:v>-0.7</c:v>
                </c:pt>
                <c:pt idx="33">
                  <c:v>-0.9</c:v>
                </c:pt>
                <c:pt idx="34">
                  <c:v>-0.4</c:v>
                </c:pt>
                <c:pt idx="35">
                  <c:v>-0.3</c:v>
                </c:pt>
                <c:pt idx="36">
                  <c:v>-0.4</c:v>
                </c:pt>
                <c:pt idx="37">
                  <c:v>-0.2</c:v>
                </c:pt>
                <c:pt idx="38">
                  <c:v>-0.1</c:v>
                </c:pt>
                <c:pt idx="39">
                  <c:v>-0.1</c:v>
                </c:pt>
                <c:pt idx="40">
                  <c:v>-0.2</c:v>
                </c:pt>
                <c:pt idx="41">
                  <c:v>-0.4</c:v>
                </c:pt>
                <c:pt idx="42">
                  <c:v>-0.2</c:v>
                </c:pt>
                <c:pt idx="43">
                  <c:v>-0.3</c:v>
                </c:pt>
                <c:pt idx="44">
                  <c:v>-0.2</c:v>
                </c:pt>
                <c:pt idx="45">
                  <c:v>0</c:v>
                </c:pt>
                <c:pt idx="46">
                  <c:v>-0.5</c:v>
                </c:pt>
                <c:pt idx="47">
                  <c:v>-0.4</c:v>
                </c:pt>
                <c:pt idx="48">
                  <c:v>-0.3</c:v>
                </c:pt>
                <c:pt idx="49">
                  <c:v>0</c:v>
                </c:pt>
                <c:pt idx="50">
                  <c:v>-0.1</c:v>
                </c:pt>
                <c:pt idx="51">
                  <c:v>-0.4</c:v>
                </c:pt>
                <c:pt idx="52">
                  <c:v>-0.5</c:v>
                </c:pt>
                <c:pt idx="53">
                  <c:v>0</c:v>
                </c:pt>
                <c:pt idx="54">
                  <c:v>-0.1</c:v>
                </c:pt>
                <c:pt idx="55">
                  <c:v>-0.2</c:v>
                </c:pt>
                <c:pt idx="56">
                  <c:v>0</c:v>
                </c:pt>
                <c:pt idx="57">
                  <c:v>0.5</c:v>
                </c:pt>
                <c:pt idx="58">
                  <c:v>0.8</c:v>
                </c:pt>
                <c:pt idx="59">
                  <c:v>0.2</c:v>
                </c:pt>
                <c:pt idx="60">
                  <c:v>-0.1</c:v>
                </c:pt>
                <c:pt idx="61">
                  <c:v>-0.3</c:v>
                </c:pt>
                <c:pt idx="62">
                  <c:v>-0.2</c:v>
                </c:pt>
                <c:pt idx="63">
                  <c:v>0</c:v>
                </c:pt>
                <c:pt idx="64">
                  <c:v>0.2</c:v>
                </c:pt>
                <c:pt idx="65">
                  <c:v>-0.5</c:v>
                </c:pt>
                <c:pt idx="66">
                  <c:v>-0.3</c:v>
                </c:pt>
                <c:pt idx="67">
                  <c:v>-0.3</c:v>
                </c:pt>
                <c:pt idx="68">
                  <c:v>-0.3</c:v>
                </c:pt>
                <c:pt idx="69">
                  <c:v>-0.7</c:v>
                </c:pt>
                <c:pt idx="70">
                  <c:v>-0.8</c:v>
                </c:pt>
                <c:pt idx="71">
                  <c:v>-0.1</c:v>
                </c:pt>
                <c:pt idx="72">
                  <c:v>-0.1</c:v>
                </c:pt>
                <c:pt idx="73">
                  <c:v>-0.1</c:v>
                </c:pt>
                <c:pt idx="74">
                  <c:v>-0.2</c:v>
                </c:pt>
                <c:pt idx="75">
                  <c:v>-0.1</c:v>
                </c:pt>
                <c:pt idx="76">
                  <c:v>0.1</c:v>
                </c:pt>
                <c:pt idx="77">
                  <c:v>0.5</c:v>
                </c:pt>
                <c:pt idx="78">
                  <c:v>0.3</c:v>
                </c:pt>
                <c:pt idx="79">
                  <c:v>0.9</c:v>
                </c:pt>
                <c:pt idx="80">
                  <c:v>0.6</c:v>
                </c:pt>
                <c:pt idx="81">
                  <c:v>0.4</c:v>
                </c:pt>
                <c:pt idx="82">
                  <c:v>0.3</c:v>
                </c:pt>
                <c:pt idx="83">
                  <c:v>0.3</c:v>
                </c:pt>
                <c:pt idx="84">
                  <c:v>0</c:v>
                </c:pt>
                <c:pt idx="85">
                  <c:v>-0.2</c:v>
                </c:pt>
                <c:pt idx="86">
                  <c:v>-0.1</c:v>
                </c:pt>
                <c:pt idx="87">
                  <c:v>0</c:v>
                </c:pt>
                <c:pt idx="88">
                  <c:v>0</c:v>
                </c:pt>
                <c:pt idx="89">
                  <c:v>-0.2</c:v>
                </c:pt>
                <c:pt idx="90">
                  <c:v>0</c:v>
                </c:pt>
                <c:pt idx="91">
                  <c:v>-0.2</c:v>
                </c:pt>
                <c:pt idx="92">
                  <c:v>-0.2</c:v>
                </c:pt>
                <c:pt idx="93">
                  <c:v>0.3</c:v>
                </c:pt>
                <c:pt idx="94">
                  <c:v>0.6</c:v>
                </c:pt>
                <c:pt idx="95">
                  <c:v>0.7</c:v>
                </c:pt>
                <c:pt idx="96">
                  <c:v>0.7</c:v>
                </c:pt>
                <c:pt idx="97">
                  <c:v>1</c:v>
                </c:pt>
                <c:pt idx="98">
                  <c:v>1.2</c:v>
                </c:pt>
                <c:pt idx="99">
                  <c:v>0.8</c:v>
                </c:pt>
                <c:pt idx="100">
                  <c:v>1.3</c:v>
                </c:pt>
                <c:pt idx="101">
                  <c:v>2</c:v>
                </c:pt>
                <c:pt idx="102">
                  <c:v>2.2999999999999998</c:v>
                </c:pt>
                <c:pt idx="103">
                  <c:v>2.1</c:v>
                </c:pt>
                <c:pt idx="104">
                  <c:v>2.1</c:v>
                </c:pt>
                <c:pt idx="105">
                  <c:v>1.7</c:v>
                </c:pt>
                <c:pt idx="106">
                  <c:v>1</c:v>
                </c:pt>
                <c:pt idx="107">
                  <c:v>0.4</c:v>
                </c:pt>
                <c:pt idx="108">
                  <c:v>0</c:v>
                </c:pt>
                <c:pt idx="109">
                  <c:v>-0.1</c:v>
                </c:pt>
                <c:pt idx="110">
                  <c:v>-0.3</c:v>
                </c:pt>
                <c:pt idx="111">
                  <c:v>-0.1</c:v>
                </c:pt>
                <c:pt idx="112">
                  <c:v>-1.1000000000000001</c:v>
                </c:pt>
                <c:pt idx="113">
                  <c:v>-1.8</c:v>
                </c:pt>
                <c:pt idx="114">
                  <c:v>-2.2000000000000002</c:v>
                </c:pt>
                <c:pt idx="115">
                  <c:v>-2.2000000000000002</c:v>
                </c:pt>
                <c:pt idx="116">
                  <c:v>-2.2000000000000002</c:v>
                </c:pt>
                <c:pt idx="117">
                  <c:v>-2.5</c:v>
                </c:pt>
                <c:pt idx="118">
                  <c:v>-1.9</c:v>
                </c:pt>
                <c:pt idx="119">
                  <c:v>-1.7</c:v>
                </c:pt>
                <c:pt idx="120">
                  <c:v>-1.3</c:v>
                </c:pt>
                <c:pt idx="121">
                  <c:v>-1.1000000000000001</c:v>
                </c:pt>
                <c:pt idx="122">
                  <c:v>-1.1000000000000001</c:v>
                </c:pt>
                <c:pt idx="123">
                  <c:v>-1.2</c:v>
                </c:pt>
                <c:pt idx="124">
                  <c:v>-0.9</c:v>
                </c:pt>
                <c:pt idx="125">
                  <c:v>-0.7</c:v>
                </c:pt>
                <c:pt idx="126">
                  <c:v>-0.9</c:v>
                </c:pt>
                <c:pt idx="127">
                  <c:v>-0.9</c:v>
                </c:pt>
                <c:pt idx="128">
                  <c:v>-0.6</c:v>
                </c:pt>
                <c:pt idx="129">
                  <c:v>0.2</c:v>
                </c:pt>
                <c:pt idx="130">
                  <c:v>0.1</c:v>
                </c:pt>
                <c:pt idx="131">
                  <c:v>0</c:v>
                </c:pt>
                <c:pt idx="132">
                  <c:v>-0.6</c:v>
                </c:pt>
                <c:pt idx="133">
                  <c:v>-0.5</c:v>
                </c:pt>
                <c:pt idx="134">
                  <c:v>-0.5</c:v>
                </c:pt>
                <c:pt idx="135">
                  <c:v>-0.4</c:v>
                </c:pt>
                <c:pt idx="136">
                  <c:v>-0.4</c:v>
                </c:pt>
                <c:pt idx="137">
                  <c:v>-0.4</c:v>
                </c:pt>
                <c:pt idx="138">
                  <c:v>0.2</c:v>
                </c:pt>
                <c:pt idx="139">
                  <c:v>0.2</c:v>
                </c:pt>
                <c:pt idx="140">
                  <c:v>0</c:v>
                </c:pt>
                <c:pt idx="141">
                  <c:v>-0.2</c:v>
                </c:pt>
                <c:pt idx="142">
                  <c:v>-0.5</c:v>
                </c:pt>
                <c:pt idx="143">
                  <c:v>-0.2</c:v>
                </c:pt>
                <c:pt idx="144">
                  <c:v>0.1</c:v>
                </c:pt>
                <c:pt idx="145">
                  <c:v>0.3</c:v>
                </c:pt>
                <c:pt idx="146">
                  <c:v>0.5</c:v>
                </c:pt>
                <c:pt idx="147">
                  <c:v>0.4</c:v>
                </c:pt>
                <c:pt idx="148">
                  <c:v>0.2</c:v>
                </c:pt>
                <c:pt idx="149">
                  <c:v>-0.2</c:v>
                </c:pt>
                <c:pt idx="150">
                  <c:v>-0.4</c:v>
                </c:pt>
                <c:pt idx="151">
                  <c:v>-0.4</c:v>
                </c:pt>
                <c:pt idx="152">
                  <c:v>-0.3</c:v>
                </c:pt>
                <c:pt idx="153">
                  <c:v>-0.4</c:v>
                </c:pt>
                <c:pt idx="154">
                  <c:v>-0.2</c:v>
                </c:pt>
                <c:pt idx="155">
                  <c:v>-0.1</c:v>
                </c:pt>
                <c:pt idx="156">
                  <c:v>-0.3</c:v>
                </c:pt>
                <c:pt idx="157">
                  <c:v>-0.7</c:v>
                </c:pt>
                <c:pt idx="158">
                  <c:v>-0.9</c:v>
                </c:pt>
                <c:pt idx="159">
                  <c:v>-0.7</c:v>
                </c:pt>
                <c:pt idx="160">
                  <c:v>-0.3</c:v>
                </c:pt>
                <c:pt idx="161">
                  <c:v>0.2</c:v>
                </c:pt>
                <c:pt idx="162">
                  <c:v>0.7</c:v>
                </c:pt>
                <c:pt idx="163">
                  <c:v>0.9</c:v>
                </c:pt>
                <c:pt idx="164">
                  <c:v>1.1000000000000001</c:v>
                </c:pt>
                <c:pt idx="165">
                  <c:v>1.1000000000000001</c:v>
                </c:pt>
                <c:pt idx="166">
                  <c:v>1.5</c:v>
                </c:pt>
                <c:pt idx="167">
                  <c:v>1.6</c:v>
                </c:pt>
                <c:pt idx="168">
                  <c:v>1.4</c:v>
                </c:pt>
                <c:pt idx="169">
                  <c:v>1.5</c:v>
                </c:pt>
                <c:pt idx="170">
                  <c:v>1.6</c:v>
                </c:pt>
                <c:pt idx="171">
                  <c:v>3.4</c:v>
                </c:pt>
                <c:pt idx="172">
                  <c:v>3.7</c:v>
                </c:pt>
                <c:pt idx="173">
                  <c:v>3.6</c:v>
                </c:pt>
                <c:pt idx="174">
                  <c:v>3.4</c:v>
                </c:pt>
                <c:pt idx="175">
                  <c:v>3.3</c:v>
                </c:pt>
                <c:pt idx="176">
                  <c:v>3.2</c:v>
                </c:pt>
                <c:pt idx="177">
                  <c:v>2.9</c:v>
                </c:pt>
                <c:pt idx="178">
                  <c:v>2.4</c:v>
                </c:pt>
                <c:pt idx="179">
                  <c:v>2.4</c:v>
                </c:pt>
                <c:pt idx="180">
                  <c:v>2.4</c:v>
                </c:pt>
                <c:pt idx="181">
                  <c:v>2.2000000000000002</c:v>
                </c:pt>
                <c:pt idx="182">
                  <c:v>2.2999999999999998</c:v>
                </c:pt>
                <c:pt idx="183">
                  <c:v>0.6</c:v>
                </c:pt>
                <c:pt idx="184">
                  <c:v>0.5</c:v>
                </c:pt>
                <c:pt idx="185">
                  <c:v>0.4</c:v>
                </c:pt>
                <c:pt idx="186">
                  <c:v>0.2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'CPI Japan'!$C$4</c:f>
              <c:strCache>
                <c:ptCount val="1"/>
                <c:pt idx="0">
                  <c:v>Meta de Inflação</c:v>
                </c:pt>
              </c:strCache>
            </c:strRef>
          </c:tx>
          <c:spPr>
            <a:ln w="63500">
              <a:solidFill>
                <a:srgbClr val="00B050"/>
              </a:solidFill>
              <a:prstDash val="solid"/>
            </a:ln>
          </c:spPr>
          <c:marker>
            <c:symbol val="none"/>
          </c:marker>
          <c:dLbls>
            <c:dLbl>
              <c:idx val="156"/>
              <c:layout>
                <c:manualLayout>
                  <c:x val="0.12087912087912102"/>
                  <c:y val="-6.7226902618390807E-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b="1">
                      <a:solidFill>
                        <a:srgbClr val="00B050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'CPI Japan'!$A$55:$A$241</c:f>
              <c:numCache>
                <c:formatCode>[]mmm\ yy;@</c:formatCode>
                <c:ptCount val="187"/>
                <c:pt idx="0">
                  <c:v>36556</c:v>
                </c:pt>
                <c:pt idx="1">
                  <c:v>36585</c:v>
                </c:pt>
                <c:pt idx="2">
                  <c:v>36616</c:v>
                </c:pt>
                <c:pt idx="3">
                  <c:v>36646</c:v>
                </c:pt>
                <c:pt idx="4">
                  <c:v>36677</c:v>
                </c:pt>
                <c:pt idx="5">
                  <c:v>36707</c:v>
                </c:pt>
                <c:pt idx="6">
                  <c:v>36738</c:v>
                </c:pt>
                <c:pt idx="7">
                  <c:v>36769</c:v>
                </c:pt>
                <c:pt idx="8">
                  <c:v>36799</c:v>
                </c:pt>
                <c:pt idx="9">
                  <c:v>36830</c:v>
                </c:pt>
                <c:pt idx="10">
                  <c:v>36860</c:v>
                </c:pt>
                <c:pt idx="11">
                  <c:v>36891</c:v>
                </c:pt>
                <c:pt idx="12">
                  <c:v>36922</c:v>
                </c:pt>
                <c:pt idx="13">
                  <c:v>36950</c:v>
                </c:pt>
                <c:pt idx="14">
                  <c:v>36981</c:v>
                </c:pt>
                <c:pt idx="15">
                  <c:v>37011</c:v>
                </c:pt>
                <c:pt idx="16">
                  <c:v>37042</c:v>
                </c:pt>
                <c:pt idx="17">
                  <c:v>37072</c:v>
                </c:pt>
                <c:pt idx="18">
                  <c:v>37103</c:v>
                </c:pt>
                <c:pt idx="19">
                  <c:v>37134</c:v>
                </c:pt>
                <c:pt idx="20">
                  <c:v>37164</c:v>
                </c:pt>
                <c:pt idx="21">
                  <c:v>37195</c:v>
                </c:pt>
                <c:pt idx="22">
                  <c:v>37225</c:v>
                </c:pt>
                <c:pt idx="23">
                  <c:v>37256</c:v>
                </c:pt>
                <c:pt idx="24">
                  <c:v>37287</c:v>
                </c:pt>
                <c:pt idx="25">
                  <c:v>37315</c:v>
                </c:pt>
                <c:pt idx="26">
                  <c:v>37346</c:v>
                </c:pt>
                <c:pt idx="27">
                  <c:v>37376</c:v>
                </c:pt>
                <c:pt idx="28">
                  <c:v>37407</c:v>
                </c:pt>
                <c:pt idx="29">
                  <c:v>37437</c:v>
                </c:pt>
                <c:pt idx="30">
                  <c:v>37468</c:v>
                </c:pt>
                <c:pt idx="31">
                  <c:v>37499</c:v>
                </c:pt>
                <c:pt idx="32">
                  <c:v>37529</c:v>
                </c:pt>
                <c:pt idx="33">
                  <c:v>37560</c:v>
                </c:pt>
                <c:pt idx="34">
                  <c:v>37590</c:v>
                </c:pt>
                <c:pt idx="35">
                  <c:v>37621</c:v>
                </c:pt>
                <c:pt idx="36">
                  <c:v>37652</c:v>
                </c:pt>
                <c:pt idx="37">
                  <c:v>37680</c:v>
                </c:pt>
                <c:pt idx="38">
                  <c:v>37711</c:v>
                </c:pt>
                <c:pt idx="39">
                  <c:v>37741</c:v>
                </c:pt>
                <c:pt idx="40">
                  <c:v>37772</c:v>
                </c:pt>
                <c:pt idx="41">
                  <c:v>37802</c:v>
                </c:pt>
                <c:pt idx="42">
                  <c:v>37833</c:v>
                </c:pt>
                <c:pt idx="43">
                  <c:v>37864</c:v>
                </c:pt>
                <c:pt idx="44">
                  <c:v>37894</c:v>
                </c:pt>
                <c:pt idx="45">
                  <c:v>37925</c:v>
                </c:pt>
                <c:pt idx="46">
                  <c:v>37955</c:v>
                </c:pt>
                <c:pt idx="47">
                  <c:v>37986</c:v>
                </c:pt>
                <c:pt idx="48">
                  <c:v>38017</c:v>
                </c:pt>
                <c:pt idx="49">
                  <c:v>38046</c:v>
                </c:pt>
                <c:pt idx="50">
                  <c:v>38077</c:v>
                </c:pt>
                <c:pt idx="51">
                  <c:v>38107</c:v>
                </c:pt>
                <c:pt idx="52">
                  <c:v>38138</c:v>
                </c:pt>
                <c:pt idx="53">
                  <c:v>38168</c:v>
                </c:pt>
                <c:pt idx="54">
                  <c:v>38199</c:v>
                </c:pt>
                <c:pt idx="55">
                  <c:v>38230</c:v>
                </c:pt>
                <c:pt idx="56">
                  <c:v>38260</c:v>
                </c:pt>
                <c:pt idx="57">
                  <c:v>38291</c:v>
                </c:pt>
                <c:pt idx="58">
                  <c:v>38321</c:v>
                </c:pt>
                <c:pt idx="59">
                  <c:v>38352</c:v>
                </c:pt>
                <c:pt idx="60">
                  <c:v>38383</c:v>
                </c:pt>
                <c:pt idx="61">
                  <c:v>38411</c:v>
                </c:pt>
                <c:pt idx="62">
                  <c:v>38442</c:v>
                </c:pt>
                <c:pt idx="63">
                  <c:v>38472</c:v>
                </c:pt>
                <c:pt idx="64">
                  <c:v>38503</c:v>
                </c:pt>
                <c:pt idx="65">
                  <c:v>38533</c:v>
                </c:pt>
                <c:pt idx="66">
                  <c:v>38564</c:v>
                </c:pt>
                <c:pt idx="67">
                  <c:v>38595</c:v>
                </c:pt>
                <c:pt idx="68">
                  <c:v>38625</c:v>
                </c:pt>
                <c:pt idx="69">
                  <c:v>38656</c:v>
                </c:pt>
                <c:pt idx="70">
                  <c:v>38686</c:v>
                </c:pt>
                <c:pt idx="71">
                  <c:v>38717</c:v>
                </c:pt>
                <c:pt idx="72">
                  <c:v>38748</c:v>
                </c:pt>
                <c:pt idx="73">
                  <c:v>38776</c:v>
                </c:pt>
                <c:pt idx="74">
                  <c:v>38807</c:v>
                </c:pt>
                <c:pt idx="75">
                  <c:v>38837</c:v>
                </c:pt>
                <c:pt idx="76">
                  <c:v>38868</c:v>
                </c:pt>
                <c:pt idx="77">
                  <c:v>38898</c:v>
                </c:pt>
                <c:pt idx="78">
                  <c:v>38929</c:v>
                </c:pt>
                <c:pt idx="79">
                  <c:v>38960</c:v>
                </c:pt>
                <c:pt idx="80">
                  <c:v>38990</c:v>
                </c:pt>
                <c:pt idx="81">
                  <c:v>39021</c:v>
                </c:pt>
                <c:pt idx="82">
                  <c:v>39051</c:v>
                </c:pt>
                <c:pt idx="83">
                  <c:v>39082</c:v>
                </c:pt>
                <c:pt idx="84">
                  <c:v>39113</c:v>
                </c:pt>
                <c:pt idx="85">
                  <c:v>39141</c:v>
                </c:pt>
                <c:pt idx="86">
                  <c:v>39172</c:v>
                </c:pt>
                <c:pt idx="87">
                  <c:v>39202</c:v>
                </c:pt>
                <c:pt idx="88">
                  <c:v>39233</c:v>
                </c:pt>
                <c:pt idx="89">
                  <c:v>39263</c:v>
                </c:pt>
                <c:pt idx="90">
                  <c:v>39294</c:v>
                </c:pt>
                <c:pt idx="91">
                  <c:v>39325</c:v>
                </c:pt>
                <c:pt idx="92">
                  <c:v>39355</c:v>
                </c:pt>
                <c:pt idx="93">
                  <c:v>39386</c:v>
                </c:pt>
                <c:pt idx="94">
                  <c:v>39416</c:v>
                </c:pt>
                <c:pt idx="95">
                  <c:v>39447</c:v>
                </c:pt>
                <c:pt idx="96">
                  <c:v>39478</c:v>
                </c:pt>
                <c:pt idx="97">
                  <c:v>39507</c:v>
                </c:pt>
                <c:pt idx="98">
                  <c:v>39538</c:v>
                </c:pt>
                <c:pt idx="99">
                  <c:v>39568</c:v>
                </c:pt>
                <c:pt idx="100">
                  <c:v>39599</c:v>
                </c:pt>
                <c:pt idx="101">
                  <c:v>39629</c:v>
                </c:pt>
                <c:pt idx="102">
                  <c:v>39660</c:v>
                </c:pt>
                <c:pt idx="103">
                  <c:v>39691</c:v>
                </c:pt>
                <c:pt idx="104">
                  <c:v>39721</c:v>
                </c:pt>
                <c:pt idx="105">
                  <c:v>39752</c:v>
                </c:pt>
                <c:pt idx="106">
                  <c:v>39782</c:v>
                </c:pt>
                <c:pt idx="107">
                  <c:v>39813</c:v>
                </c:pt>
                <c:pt idx="108">
                  <c:v>39844</c:v>
                </c:pt>
                <c:pt idx="109">
                  <c:v>39872</c:v>
                </c:pt>
                <c:pt idx="110">
                  <c:v>39903</c:v>
                </c:pt>
                <c:pt idx="111">
                  <c:v>39933</c:v>
                </c:pt>
                <c:pt idx="112">
                  <c:v>39964</c:v>
                </c:pt>
                <c:pt idx="113">
                  <c:v>39994</c:v>
                </c:pt>
                <c:pt idx="114">
                  <c:v>40025</c:v>
                </c:pt>
                <c:pt idx="115">
                  <c:v>40056</c:v>
                </c:pt>
                <c:pt idx="116">
                  <c:v>40086</c:v>
                </c:pt>
                <c:pt idx="117">
                  <c:v>40117</c:v>
                </c:pt>
                <c:pt idx="118">
                  <c:v>40147</c:v>
                </c:pt>
                <c:pt idx="119">
                  <c:v>40178</c:v>
                </c:pt>
                <c:pt idx="120">
                  <c:v>40209</c:v>
                </c:pt>
                <c:pt idx="121">
                  <c:v>40237</c:v>
                </c:pt>
                <c:pt idx="122">
                  <c:v>40268</c:v>
                </c:pt>
                <c:pt idx="123">
                  <c:v>40298</c:v>
                </c:pt>
                <c:pt idx="124">
                  <c:v>40329</c:v>
                </c:pt>
                <c:pt idx="125">
                  <c:v>40359</c:v>
                </c:pt>
                <c:pt idx="126">
                  <c:v>40390</c:v>
                </c:pt>
                <c:pt idx="127">
                  <c:v>40421</c:v>
                </c:pt>
                <c:pt idx="128">
                  <c:v>40451</c:v>
                </c:pt>
                <c:pt idx="129">
                  <c:v>40482</c:v>
                </c:pt>
                <c:pt idx="130">
                  <c:v>40512</c:v>
                </c:pt>
                <c:pt idx="131">
                  <c:v>40543</c:v>
                </c:pt>
                <c:pt idx="132">
                  <c:v>40574</c:v>
                </c:pt>
                <c:pt idx="133">
                  <c:v>40602</c:v>
                </c:pt>
                <c:pt idx="134">
                  <c:v>40633</c:v>
                </c:pt>
                <c:pt idx="135">
                  <c:v>40663</c:v>
                </c:pt>
                <c:pt idx="136">
                  <c:v>40694</c:v>
                </c:pt>
                <c:pt idx="137">
                  <c:v>40724</c:v>
                </c:pt>
                <c:pt idx="138">
                  <c:v>40755</c:v>
                </c:pt>
                <c:pt idx="139">
                  <c:v>40786</c:v>
                </c:pt>
                <c:pt idx="140">
                  <c:v>40816</c:v>
                </c:pt>
                <c:pt idx="141">
                  <c:v>40847</c:v>
                </c:pt>
                <c:pt idx="142">
                  <c:v>40877</c:v>
                </c:pt>
                <c:pt idx="143">
                  <c:v>40908</c:v>
                </c:pt>
                <c:pt idx="144">
                  <c:v>40939</c:v>
                </c:pt>
                <c:pt idx="145">
                  <c:v>40968</c:v>
                </c:pt>
                <c:pt idx="146">
                  <c:v>40999</c:v>
                </c:pt>
                <c:pt idx="147">
                  <c:v>41029</c:v>
                </c:pt>
                <c:pt idx="148">
                  <c:v>41060</c:v>
                </c:pt>
                <c:pt idx="149">
                  <c:v>41090</c:v>
                </c:pt>
                <c:pt idx="150">
                  <c:v>41121</c:v>
                </c:pt>
                <c:pt idx="151">
                  <c:v>41152</c:v>
                </c:pt>
                <c:pt idx="152">
                  <c:v>41182</c:v>
                </c:pt>
                <c:pt idx="153">
                  <c:v>41213</c:v>
                </c:pt>
                <c:pt idx="154">
                  <c:v>41243</c:v>
                </c:pt>
                <c:pt idx="155">
                  <c:v>41274</c:v>
                </c:pt>
                <c:pt idx="156">
                  <c:v>41305</c:v>
                </c:pt>
                <c:pt idx="157">
                  <c:v>41333</c:v>
                </c:pt>
                <c:pt idx="158">
                  <c:v>41364</c:v>
                </c:pt>
                <c:pt idx="159">
                  <c:v>41394</c:v>
                </c:pt>
                <c:pt idx="160">
                  <c:v>41425</c:v>
                </c:pt>
                <c:pt idx="161">
                  <c:v>41455</c:v>
                </c:pt>
                <c:pt idx="162">
                  <c:v>41486</c:v>
                </c:pt>
                <c:pt idx="163">
                  <c:v>41517</c:v>
                </c:pt>
                <c:pt idx="164">
                  <c:v>41547</c:v>
                </c:pt>
                <c:pt idx="165">
                  <c:v>41578</c:v>
                </c:pt>
                <c:pt idx="166">
                  <c:v>41608</c:v>
                </c:pt>
                <c:pt idx="167">
                  <c:v>41639</c:v>
                </c:pt>
                <c:pt idx="168">
                  <c:v>41670</c:v>
                </c:pt>
                <c:pt idx="169">
                  <c:v>41698</c:v>
                </c:pt>
                <c:pt idx="170">
                  <c:v>41729</c:v>
                </c:pt>
                <c:pt idx="171">
                  <c:v>41759</c:v>
                </c:pt>
                <c:pt idx="172">
                  <c:v>41790</c:v>
                </c:pt>
                <c:pt idx="173">
                  <c:v>41820</c:v>
                </c:pt>
                <c:pt idx="174">
                  <c:v>41851</c:v>
                </c:pt>
                <c:pt idx="175">
                  <c:v>41882</c:v>
                </c:pt>
                <c:pt idx="176">
                  <c:v>41912</c:v>
                </c:pt>
                <c:pt idx="177">
                  <c:v>41943</c:v>
                </c:pt>
                <c:pt idx="178">
                  <c:v>41973</c:v>
                </c:pt>
                <c:pt idx="179">
                  <c:v>42004</c:v>
                </c:pt>
                <c:pt idx="180">
                  <c:v>42035</c:v>
                </c:pt>
                <c:pt idx="181">
                  <c:v>42063</c:v>
                </c:pt>
                <c:pt idx="182">
                  <c:v>42094</c:v>
                </c:pt>
                <c:pt idx="183">
                  <c:v>42124</c:v>
                </c:pt>
                <c:pt idx="184">
                  <c:v>42155</c:v>
                </c:pt>
                <c:pt idx="185">
                  <c:v>42185</c:v>
                </c:pt>
                <c:pt idx="186">
                  <c:v>42216</c:v>
                </c:pt>
              </c:numCache>
            </c:numRef>
          </c:cat>
          <c:val>
            <c:numRef>
              <c:f>'CPI Japan'!$C$55:$C$241</c:f>
              <c:numCache>
                <c:formatCode>General</c:formatCode>
                <c:ptCount val="187"/>
                <c:pt idx="156" formatCode="0.00">
                  <c:v>2</c:v>
                </c:pt>
                <c:pt idx="157" formatCode="0.00">
                  <c:v>2</c:v>
                </c:pt>
                <c:pt idx="158" formatCode="0.00">
                  <c:v>2</c:v>
                </c:pt>
                <c:pt idx="159" formatCode="0.00">
                  <c:v>2</c:v>
                </c:pt>
                <c:pt idx="160" formatCode="0.00">
                  <c:v>2</c:v>
                </c:pt>
                <c:pt idx="161" formatCode="0.00">
                  <c:v>2</c:v>
                </c:pt>
                <c:pt idx="162" formatCode="0.00">
                  <c:v>2</c:v>
                </c:pt>
                <c:pt idx="163" formatCode="0.00">
                  <c:v>2</c:v>
                </c:pt>
                <c:pt idx="164" formatCode="0.00">
                  <c:v>2</c:v>
                </c:pt>
                <c:pt idx="165" formatCode="0.00">
                  <c:v>2</c:v>
                </c:pt>
                <c:pt idx="166" formatCode="0.00">
                  <c:v>2</c:v>
                </c:pt>
                <c:pt idx="167" formatCode="0.00">
                  <c:v>2</c:v>
                </c:pt>
                <c:pt idx="168" formatCode="0.00">
                  <c:v>2</c:v>
                </c:pt>
                <c:pt idx="169" formatCode="0.00">
                  <c:v>2</c:v>
                </c:pt>
                <c:pt idx="170" formatCode="0.00">
                  <c:v>2</c:v>
                </c:pt>
                <c:pt idx="171" formatCode="0.00">
                  <c:v>2</c:v>
                </c:pt>
                <c:pt idx="172" formatCode="0.00">
                  <c:v>2</c:v>
                </c:pt>
                <c:pt idx="173" formatCode="0.00">
                  <c:v>2</c:v>
                </c:pt>
                <c:pt idx="174" formatCode="0.00">
                  <c:v>2</c:v>
                </c:pt>
                <c:pt idx="175" formatCode="0.00">
                  <c:v>2</c:v>
                </c:pt>
                <c:pt idx="176" formatCode="0.00">
                  <c:v>2</c:v>
                </c:pt>
                <c:pt idx="177" formatCode="0.00">
                  <c:v>2</c:v>
                </c:pt>
                <c:pt idx="178" formatCode="0.00">
                  <c:v>2</c:v>
                </c:pt>
                <c:pt idx="179" formatCode="0.00">
                  <c:v>2</c:v>
                </c:pt>
                <c:pt idx="180" formatCode="0.00">
                  <c:v>2</c:v>
                </c:pt>
                <c:pt idx="181" formatCode="0.00">
                  <c:v>2</c:v>
                </c:pt>
                <c:pt idx="182" formatCode="0.00">
                  <c:v>2</c:v>
                </c:pt>
                <c:pt idx="183" formatCode="0.00">
                  <c:v>2</c:v>
                </c:pt>
                <c:pt idx="184" formatCode="0.00">
                  <c:v>2</c:v>
                </c:pt>
                <c:pt idx="185" formatCode="0.00">
                  <c:v>2</c:v>
                </c:pt>
                <c:pt idx="186" formatCode="0.00">
                  <c:v>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862720"/>
        <c:axId val="134864256"/>
      </c:lineChart>
      <c:dateAx>
        <c:axId val="134862720"/>
        <c:scaling>
          <c:orientation val="minMax"/>
          <c:max val="42217"/>
        </c:scaling>
        <c:delete val="0"/>
        <c:axPos val="b"/>
        <c:numFmt formatCode="yyyy" sourceLinked="0"/>
        <c:majorTickMark val="out"/>
        <c:minorTickMark val="none"/>
        <c:tickLblPos val="low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134864256"/>
        <c:crosses val="autoZero"/>
        <c:auto val="1"/>
        <c:lblOffset val="100"/>
        <c:baseTimeUnit val="months"/>
        <c:majorUnit val="1"/>
        <c:majorTimeUnit val="years"/>
      </c:dateAx>
      <c:valAx>
        <c:axId val="134864256"/>
        <c:scaling>
          <c:orientation val="minMax"/>
          <c:max val="5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Em 12 meses - %</a:t>
                </a:r>
              </a:p>
            </c:rich>
          </c:tx>
          <c:layout>
            <c:manualLayout>
              <c:xMode val="edge"/>
              <c:yMode val="edge"/>
              <c:x val="1.9331429725130515E-2"/>
              <c:y val="0.29358482429428517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134862720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"/>
          <c:y val="0.85777645872674013"/>
          <c:w val="0.9833804909001761"/>
          <c:h val="0.14222354127325992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noProof="0" dirty="0" smtClean="0"/>
              <a:t>Crescimento real do PIB</a:t>
            </a:r>
            <a:endParaRPr lang="pt-BR" noProof="0" dirty="0"/>
          </a:p>
        </c:rich>
      </c:tx>
      <c:layout>
        <c:manualLayout>
          <c:xMode val="edge"/>
          <c:yMode val="edge"/>
          <c:x val="0.3466736787699917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044579587775271"/>
          <c:y val="9.6741036710206785E-2"/>
          <c:w val="0.83253392145247562"/>
          <c:h val="0.71379152316409289"/>
        </c:manualLayout>
      </c:layout>
      <c:lineChart>
        <c:grouping val="standard"/>
        <c:varyColors val="0"/>
        <c:ser>
          <c:idx val="1"/>
          <c:order val="0"/>
          <c:tx>
            <c:strRef>
              <c:f>Bloomberg!$C$3</c:f>
              <c:strCache>
                <c:ptCount val="1"/>
                <c:pt idx="0">
                  <c:v>Crescimento real do PIB</c:v>
                </c:pt>
              </c:strCache>
            </c:strRef>
          </c:tx>
          <c:spPr>
            <a:ln w="50800">
              <a:solidFill>
                <a:srgbClr val="193264"/>
              </a:solidFill>
            </a:ln>
          </c:spPr>
          <c:marker>
            <c:symbol val="none"/>
          </c:marker>
          <c:dLbls>
            <c:dLbl>
              <c:idx val="122"/>
              <c:layout>
                <c:manualLayout>
                  <c:x val="1.2838149492669258E-2"/>
                  <c:y val="-4.7058831832873564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>
                      <a:solidFill>
                        <a:srgbClr val="193264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193264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Bloomberg!$A$9:$A$137</c:f>
              <c:numCache>
                <c:formatCode>m/d/yyyy</c:formatCode>
                <c:ptCount val="129"/>
                <c:pt idx="0">
                  <c:v>38383</c:v>
                </c:pt>
                <c:pt idx="1">
                  <c:v>38411</c:v>
                </c:pt>
                <c:pt idx="2">
                  <c:v>38442</c:v>
                </c:pt>
                <c:pt idx="3">
                  <c:v>38472</c:v>
                </c:pt>
                <c:pt idx="4">
                  <c:v>38503</c:v>
                </c:pt>
                <c:pt idx="5">
                  <c:v>38533</c:v>
                </c:pt>
                <c:pt idx="6">
                  <c:v>38564</c:v>
                </c:pt>
                <c:pt idx="7">
                  <c:v>38595</c:v>
                </c:pt>
                <c:pt idx="8">
                  <c:v>38625</c:v>
                </c:pt>
                <c:pt idx="9">
                  <c:v>38656</c:v>
                </c:pt>
                <c:pt idx="10">
                  <c:v>38686</c:v>
                </c:pt>
                <c:pt idx="11">
                  <c:v>38717</c:v>
                </c:pt>
                <c:pt idx="12">
                  <c:v>38748</c:v>
                </c:pt>
                <c:pt idx="13">
                  <c:v>38776</c:v>
                </c:pt>
                <c:pt idx="14">
                  <c:v>38807</c:v>
                </c:pt>
                <c:pt idx="15">
                  <c:v>38837</c:v>
                </c:pt>
                <c:pt idx="16">
                  <c:v>38868</c:v>
                </c:pt>
                <c:pt idx="17">
                  <c:v>38898</c:v>
                </c:pt>
                <c:pt idx="18">
                  <c:v>38929</c:v>
                </c:pt>
                <c:pt idx="19">
                  <c:v>38960</c:v>
                </c:pt>
                <c:pt idx="20">
                  <c:v>38990</c:v>
                </c:pt>
                <c:pt idx="21">
                  <c:v>39021</c:v>
                </c:pt>
                <c:pt idx="22">
                  <c:v>39051</c:v>
                </c:pt>
                <c:pt idx="23">
                  <c:v>39082</c:v>
                </c:pt>
                <c:pt idx="24">
                  <c:v>39113</c:v>
                </c:pt>
                <c:pt idx="25">
                  <c:v>39141</c:v>
                </c:pt>
                <c:pt idx="26">
                  <c:v>39172</c:v>
                </c:pt>
                <c:pt idx="27">
                  <c:v>39202</c:v>
                </c:pt>
                <c:pt idx="28">
                  <c:v>39233</c:v>
                </c:pt>
                <c:pt idx="29">
                  <c:v>39263</c:v>
                </c:pt>
                <c:pt idx="30">
                  <c:v>39294</c:v>
                </c:pt>
                <c:pt idx="31">
                  <c:v>39325</c:v>
                </c:pt>
                <c:pt idx="32">
                  <c:v>39355</c:v>
                </c:pt>
                <c:pt idx="33">
                  <c:v>39386</c:v>
                </c:pt>
                <c:pt idx="34">
                  <c:v>39416</c:v>
                </c:pt>
                <c:pt idx="35">
                  <c:v>39447</c:v>
                </c:pt>
                <c:pt idx="36">
                  <c:v>39478</c:v>
                </c:pt>
                <c:pt idx="37">
                  <c:v>39507</c:v>
                </c:pt>
                <c:pt idx="38">
                  <c:v>39538</c:v>
                </c:pt>
                <c:pt idx="39">
                  <c:v>39568</c:v>
                </c:pt>
                <c:pt idx="40">
                  <c:v>39599</c:v>
                </c:pt>
                <c:pt idx="41">
                  <c:v>39629</c:v>
                </c:pt>
                <c:pt idx="42">
                  <c:v>39660</c:v>
                </c:pt>
                <c:pt idx="43">
                  <c:v>39691</c:v>
                </c:pt>
                <c:pt idx="44">
                  <c:v>39721</c:v>
                </c:pt>
                <c:pt idx="45">
                  <c:v>39752</c:v>
                </c:pt>
                <c:pt idx="46">
                  <c:v>39782</c:v>
                </c:pt>
                <c:pt idx="47">
                  <c:v>39813</c:v>
                </c:pt>
                <c:pt idx="48">
                  <c:v>39844</c:v>
                </c:pt>
                <c:pt idx="49">
                  <c:v>39872</c:v>
                </c:pt>
                <c:pt idx="50">
                  <c:v>39903</c:v>
                </c:pt>
                <c:pt idx="51">
                  <c:v>39933</c:v>
                </c:pt>
                <c:pt idx="52">
                  <c:v>39964</c:v>
                </c:pt>
                <c:pt idx="53">
                  <c:v>39994</c:v>
                </c:pt>
                <c:pt idx="54">
                  <c:v>40025</c:v>
                </c:pt>
                <c:pt idx="55">
                  <c:v>40056</c:v>
                </c:pt>
                <c:pt idx="56">
                  <c:v>40086</c:v>
                </c:pt>
                <c:pt idx="57">
                  <c:v>40117</c:v>
                </c:pt>
                <c:pt idx="58">
                  <c:v>40147</c:v>
                </c:pt>
                <c:pt idx="59">
                  <c:v>40178</c:v>
                </c:pt>
                <c:pt idx="60">
                  <c:v>40209</c:v>
                </c:pt>
                <c:pt idx="61">
                  <c:v>40237</c:v>
                </c:pt>
                <c:pt idx="62">
                  <c:v>40268</c:v>
                </c:pt>
                <c:pt idx="63">
                  <c:v>40298</c:v>
                </c:pt>
                <c:pt idx="64">
                  <c:v>40329</c:v>
                </c:pt>
                <c:pt idx="65">
                  <c:v>40359</c:v>
                </c:pt>
                <c:pt idx="66">
                  <c:v>40390</c:v>
                </c:pt>
                <c:pt idx="67">
                  <c:v>40421</c:v>
                </c:pt>
                <c:pt idx="68">
                  <c:v>40451</c:v>
                </c:pt>
                <c:pt idx="69">
                  <c:v>40482</c:v>
                </c:pt>
                <c:pt idx="70">
                  <c:v>40512</c:v>
                </c:pt>
                <c:pt idx="71">
                  <c:v>40543</c:v>
                </c:pt>
                <c:pt idx="72">
                  <c:v>40574</c:v>
                </c:pt>
                <c:pt idx="73">
                  <c:v>40602</c:v>
                </c:pt>
                <c:pt idx="74">
                  <c:v>40633</c:v>
                </c:pt>
                <c:pt idx="75">
                  <c:v>40663</c:v>
                </c:pt>
                <c:pt idx="76">
                  <c:v>40694</c:v>
                </c:pt>
                <c:pt idx="77">
                  <c:v>40724</c:v>
                </c:pt>
                <c:pt idx="78">
                  <c:v>40755</c:v>
                </c:pt>
                <c:pt idx="79">
                  <c:v>40786</c:v>
                </c:pt>
                <c:pt idx="80">
                  <c:v>40816</c:v>
                </c:pt>
                <c:pt idx="81">
                  <c:v>40847</c:v>
                </c:pt>
                <c:pt idx="82">
                  <c:v>40877</c:v>
                </c:pt>
                <c:pt idx="83">
                  <c:v>40908</c:v>
                </c:pt>
                <c:pt idx="84">
                  <c:v>40939</c:v>
                </c:pt>
                <c:pt idx="85">
                  <c:v>40968</c:v>
                </c:pt>
                <c:pt idx="86">
                  <c:v>40999</c:v>
                </c:pt>
                <c:pt idx="87">
                  <c:v>41029</c:v>
                </c:pt>
                <c:pt idx="88">
                  <c:v>41060</c:v>
                </c:pt>
                <c:pt idx="89">
                  <c:v>41090</c:v>
                </c:pt>
                <c:pt idx="90">
                  <c:v>41121</c:v>
                </c:pt>
                <c:pt idx="91">
                  <c:v>41152</c:v>
                </c:pt>
                <c:pt idx="92">
                  <c:v>41182</c:v>
                </c:pt>
                <c:pt idx="93">
                  <c:v>41213</c:v>
                </c:pt>
                <c:pt idx="94">
                  <c:v>41243</c:v>
                </c:pt>
                <c:pt idx="95">
                  <c:v>41274</c:v>
                </c:pt>
                <c:pt idx="96">
                  <c:v>41305</c:v>
                </c:pt>
                <c:pt idx="97">
                  <c:v>41333</c:v>
                </c:pt>
                <c:pt idx="98">
                  <c:v>41364</c:v>
                </c:pt>
                <c:pt idx="99">
                  <c:v>41394</c:v>
                </c:pt>
                <c:pt idx="100">
                  <c:v>41425</c:v>
                </c:pt>
                <c:pt idx="101">
                  <c:v>41455</c:v>
                </c:pt>
                <c:pt idx="102">
                  <c:v>41486</c:v>
                </c:pt>
                <c:pt idx="103">
                  <c:v>41517</c:v>
                </c:pt>
                <c:pt idx="104">
                  <c:v>41547</c:v>
                </c:pt>
                <c:pt idx="105">
                  <c:v>41578</c:v>
                </c:pt>
                <c:pt idx="106">
                  <c:v>41608</c:v>
                </c:pt>
                <c:pt idx="107">
                  <c:v>41639</c:v>
                </c:pt>
                <c:pt idx="108">
                  <c:v>41670</c:v>
                </c:pt>
                <c:pt idx="109">
                  <c:v>41698</c:v>
                </c:pt>
                <c:pt idx="110">
                  <c:v>41729</c:v>
                </c:pt>
                <c:pt idx="111">
                  <c:v>41759</c:v>
                </c:pt>
                <c:pt idx="112">
                  <c:v>41790</c:v>
                </c:pt>
                <c:pt idx="113">
                  <c:v>41820</c:v>
                </c:pt>
                <c:pt idx="114">
                  <c:v>41851</c:v>
                </c:pt>
                <c:pt idx="115">
                  <c:v>41882</c:v>
                </c:pt>
                <c:pt idx="116">
                  <c:v>41912</c:v>
                </c:pt>
                <c:pt idx="117">
                  <c:v>41943</c:v>
                </c:pt>
                <c:pt idx="118">
                  <c:v>41973</c:v>
                </c:pt>
                <c:pt idx="119">
                  <c:v>42004</c:v>
                </c:pt>
                <c:pt idx="120">
                  <c:v>42035</c:v>
                </c:pt>
                <c:pt idx="121">
                  <c:v>42063</c:v>
                </c:pt>
                <c:pt idx="122">
                  <c:v>42094</c:v>
                </c:pt>
                <c:pt idx="123">
                  <c:v>42124</c:v>
                </c:pt>
                <c:pt idx="124">
                  <c:v>42155</c:v>
                </c:pt>
                <c:pt idx="125">
                  <c:v>42185</c:v>
                </c:pt>
                <c:pt idx="126">
                  <c:v>42216</c:v>
                </c:pt>
                <c:pt idx="127">
                  <c:v>42247</c:v>
                </c:pt>
                <c:pt idx="128">
                  <c:v>42277</c:v>
                </c:pt>
              </c:numCache>
            </c:numRef>
          </c:cat>
          <c:val>
            <c:numRef>
              <c:f>Bloomberg!$C$9:$C$137</c:f>
              <c:numCache>
                <c:formatCode>0.00</c:formatCode>
                <c:ptCount val="129"/>
                <c:pt idx="0">
                  <c:v>9.5</c:v>
                </c:pt>
                <c:pt idx="1">
                  <c:v>9.5</c:v>
                </c:pt>
                <c:pt idx="2">
                  <c:v>11.2</c:v>
                </c:pt>
                <c:pt idx="3">
                  <c:v>11.2</c:v>
                </c:pt>
                <c:pt idx="4">
                  <c:v>11.2</c:v>
                </c:pt>
                <c:pt idx="5">
                  <c:v>10.1</c:v>
                </c:pt>
                <c:pt idx="6">
                  <c:v>10.1</c:v>
                </c:pt>
                <c:pt idx="7">
                  <c:v>10.1</c:v>
                </c:pt>
                <c:pt idx="8">
                  <c:v>9.8000000000000007</c:v>
                </c:pt>
                <c:pt idx="9">
                  <c:v>9.8000000000000007</c:v>
                </c:pt>
                <c:pt idx="10">
                  <c:v>9.8000000000000007</c:v>
                </c:pt>
                <c:pt idx="11">
                  <c:v>9.9</c:v>
                </c:pt>
                <c:pt idx="12">
                  <c:v>9.9</c:v>
                </c:pt>
                <c:pt idx="13">
                  <c:v>9.9</c:v>
                </c:pt>
                <c:pt idx="14">
                  <c:v>12.4</c:v>
                </c:pt>
                <c:pt idx="15">
                  <c:v>12.4</c:v>
                </c:pt>
                <c:pt idx="16">
                  <c:v>12.4</c:v>
                </c:pt>
                <c:pt idx="17">
                  <c:v>11.5</c:v>
                </c:pt>
                <c:pt idx="18">
                  <c:v>11.5</c:v>
                </c:pt>
                <c:pt idx="19">
                  <c:v>11.5</c:v>
                </c:pt>
                <c:pt idx="20">
                  <c:v>10.6</c:v>
                </c:pt>
                <c:pt idx="21">
                  <c:v>10.6</c:v>
                </c:pt>
                <c:pt idx="22">
                  <c:v>10.6</c:v>
                </c:pt>
                <c:pt idx="23">
                  <c:v>10.4</c:v>
                </c:pt>
                <c:pt idx="24">
                  <c:v>10.4</c:v>
                </c:pt>
                <c:pt idx="25">
                  <c:v>10.4</c:v>
                </c:pt>
                <c:pt idx="26">
                  <c:v>11.1</c:v>
                </c:pt>
                <c:pt idx="27">
                  <c:v>11.1</c:v>
                </c:pt>
                <c:pt idx="28">
                  <c:v>11.1</c:v>
                </c:pt>
                <c:pt idx="29">
                  <c:v>11.9</c:v>
                </c:pt>
                <c:pt idx="30">
                  <c:v>11.9</c:v>
                </c:pt>
                <c:pt idx="31">
                  <c:v>11.9</c:v>
                </c:pt>
                <c:pt idx="32">
                  <c:v>11.5</c:v>
                </c:pt>
                <c:pt idx="33">
                  <c:v>11.5</c:v>
                </c:pt>
                <c:pt idx="34">
                  <c:v>11.5</c:v>
                </c:pt>
                <c:pt idx="35">
                  <c:v>11.2</c:v>
                </c:pt>
                <c:pt idx="36">
                  <c:v>11.2</c:v>
                </c:pt>
                <c:pt idx="37">
                  <c:v>11.2</c:v>
                </c:pt>
                <c:pt idx="38">
                  <c:v>10.6</c:v>
                </c:pt>
                <c:pt idx="39">
                  <c:v>10.6</c:v>
                </c:pt>
                <c:pt idx="40">
                  <c:v>10.6</c:v>
                </c:pt>
                <c:pt idx="41">
                  <c:v>10.1</c:v>
                </c:pt>
                <c:pt idx="42">
                  <c:v>10.1</c:v>
                </c:pt>
                <c:pt idx="43">
                  <c:v>10.1</c:v>
                </c:pt>
                <c:pt idx="44">
                  <c:v>9</c:v>
                </c:pt>
                <c:pt idx="45">
                  <c:v>9</c:v>
                </c:pt>
                <c:pt idx="46">
                  <c:v>9</c:v>
                </c:pt>
                <c:pt idx="47">
                  <c:v>6.8</c:v>
                </c:pt>
                <c:pt idx="48">
                  <c:v>6.8</c:v>
                </c:pt>
                <c:pt idx="49">
                  <c:v>6.8</c:v>
                </c:pt>
                <c:pt idx="50">
                  <c:v>6.2</c:v>
                </c:pt>
                <c:pt idx="51">
                  <c:v>6.2</c:v>
                </c:pt>
                <c:pt idx="52">
                  <c:v>6.2</c:v>
                </c:pt>
                <c:pt idx="53">
                  <c:v>7.9</c:v>
                </c:pt>
                <c:pt idx="54">
                  <c:v>7.9</c:v>
                </c:pt>
                <c:pt idx="55">
                  <c:v>7.9</c:v>
                </c:pt>
                <c:pt idx="56">
                  <c:v>9.1</c:v>
                </c:pt>
                <c:pt idx="57">
                  <c:v>9.1</c:v>
                </c:pt>
                <c:pt idx="58">
                  <c:v>9.1</c:v>
                </c:pt>
                <c:pt idx="59">
                  <c:v>10.7</c:v>
                </c:pt>
                <c:pt idx="60">
                  <c:v>10.7</c:v>
                </c:pt>
                <c:pt idx="61">
                  <c:v>10.7</c:v>
                </c:pt>
                <c:pt idx="62">
                  <c:v>11.9</c:v>
                </c:pt>
                <c:pt idx="63">
                  <c:v>11.9</c:v>
                </c:pt>
                <c:pt idx="64">
                  <c:v>11.9</c:v>
                </c:pt>
                <c:pt idx="65">
                  <c:v>10.3</c:v>
                </c:pt>
                <c:pt idx="66">
                  <c:v>10.3</c:v>
                </c:pt>
                <c:pt idx="67">
                  <c:v>10.3</c:v>
                </c:pt>
                <c:pt idx="68">
                  <c:v>9.6</c:v>
                </c:pt>
                <c:pt idx="69">
                  <c:v>9.6</c:v>
                </c:pt>
                <c:pt idx="70">
                  <c:v>9.6</c:v>
                </c:pt>
                <c:pt idx="71">
                  <c:v>9.8000000000000007</c:v>
                </c:pt>
                <c:pt idx="72">
                  <c:v>9.8000000000000007</c:v>
                </c:pt>
                <c:pt idx="73">
                  <c:v>9.8000000000000007</c:v>
                </c:pt>
                <c:pt idx="74">
                  <c:v>9.6999999999999993</c:v>
                </c:pt>
                <c:pt idx="75">
                  <c:v>9.6999999999999993</c:v>
                </c:pt>
                <c:pt idx="76">
                  <c:v>9.6999999999999993</c:v>
                </c:pt>
                <c:pt idx="77">
                  <c:v>9.5</c:v>
                </c:pt>
                <c:pt idx="78">
                  <c:v>9.5</c:v>
                </c:pt>
                <c:pt idx="79">
                  <c:v>9.5</c:v>
                </c:pt>
                <c:pt idx="80">
                  <c:v>9.1</c:v>
                </c:pt>
                <c:pt idx="81">
                  <c:v>9.1</c:v>
                </c:pt>
                <c:pt idx="82">
                  <c:v>9.1</c:v>
                </c:pt>
                <c:pt idx="83">
                  <c:v>8.9</c:v>
                </c:pt>
                <c:pt idx="84">
                  <c:v>8.9</c:v>
                </c:pt>
                <c:pt idx="85">
                  <c:v>8.9</c:v>
                </c:pt>
                <c:pt idx="86">
                  <c:v>7.9</c:v>
                </c:pt>
                <c:pt idx="87">
                  <c:v>7.9</c:v>
                </c:pt>
                <c:pt idx="88">
                  <c:v>7.9</c:v>
                </c:pt>
                <c:pt idx="89">
                  <c:v>7.6</c:v>
                </c:pt>
                <c:pt idx="90">
                  <c:v>7.6</c:v>
                </c:pt>
                <c:pt idx="91">
                  <c:v>7.6</c:v>
                </c:pt>
                <c:pt idx="92">
                  <c:v>7.4</c:v>
                </c:pt>
                <c:pt idx="93">
                  <c:v>7.4</c:v>
                </c:pt>
                <c:pt idx="94">
                  <c:v>7.4</c:v>
                </c:pt>
                <c:pt idx="95">
                  <c:v>7.9</c:v>
                </c:pt>
                <c:pt idx="96">
                  <c:v>7.9</c:v>
                </c:pt>
                <c:pt idx="97">
                  <c:v>7.9</c:v>
                </c:pt>
                <c:pt idx="98">
                  <c:v>7.8</c:v>
                </c:pt>
                <c:pt idx="99">
                  <c:v>7.8</c:v>
                </c:pt>
                <c:pt idx="100">
                  <c:v>7.8</c:v>
                </c:pt>
                <c:pt idx="101">
                  <c:v>7.5</c:v>
                </c:pt>
                <c:pt idx="102">
                  <c:v>7.5</c:v>
                </c:pt>
                <c:pt idx="103">
                  <c:v>7.5</c:v>
                </c:pt>
                <c:pt idx="104">
                  <c:v>7.9</c:v>
                </c:pt>
                <c:pt idx="105">
                  <c:v>7.9</c:v>
                </c:pt>
                <c:pt idx="106">
                  <c:v>7.9</c:v>
                </c:pt>
                <c:pt idx="107">
                  <c:v>7.6</c:v>
                </c:pt>
                <c:pt idx="108">
                  <c:v>7.6</c:v>
                </c:pt>
                <c:pt idx="109">
                  <c:v>7.6</c:v>
                </c:pt>
                <c:pt idx="110">
                  <c:v>7.4</c:v>
                </c:pt>
                <c:pt idx="111">
                  <c:v>7.4</c:v>
                </c:pt>
                <c:pt idx="112">
                  <c:v>7.4</c:v>
                </c:pt>
                <c:pt idx="113">
                  <c:v>7.5</c:v>
                </c:pt>
                <c:pt idx="114">
                  <c:v>7.5</c:v>
                </c:pt>
                <c:pt idx="115">
                  <c:v>7.5</c:v>
                </c:pt>
                <c:pt idx="116">
                  <c:v>7.3</c:v>
                </c:pt>
                <c:pt idx="117">
                  <c:v>7.3</c:v>
                </c:pt>
                <c:pt idx="118">
                  <c:v>7.3</c:v>
                </c:pt>
                <c:pt idx="119">
                  <c:v>7.3</c:v>
                </c:pt>
                <c:pt idx="120">
                  <c:v>7.3</c:v>
                </c:pt>
                <c:pt idx="121">
                  <c:v>7.3</c:v>
                </c:pt>
                <c:pt idx="122">
                  <c:v>7</c:v>
                </c:pt>
                <c:pt idx="123">
                  <c:v>7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238144"/>
        <c:axId val="94384128"/>
      </c:lineChart>
      <c:dateAx>
        <c:axId val="67238144"/>
        <c:scaling>
          <c:orientation val="minMax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pt-BR"/>
          </a:p>
        </c:txPr>
        <c:crossAx val="94384128"/>
        <c:crosses val="autoZero"/>
        <c:auto val="1"/>
        <c:lblOffset val="100"/>
        <c:baseTimeUnit val="months"/>
        <c:majorUnit val="12"/>
        <c:majorTimeUnit val="months"/>
      </c:dateAx>
      <c:valAx>
        <c:axId val="94384128"/>
        <c:scaling>
          <c:orientation val="minMax"/>
          <c:min val="6"/>
        </c:scaling>
        <c:delete val="0"/>
        <c:axPos val="l"/>
        <c:majorGridlines>
          <c:spPr>
            <a:ln w="6350"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Var. %</a:t>
                </a:r>
                <a:r>
                  <a:rPr lang="en-US" b="0" baseline="0"/>
                  <a:t> </a:t>
                </a:r>
                <a:r>
                  <a:rPr lang="en-US" b="0"/>
                  <a:t>(a/a)</a:t>
                </a:r>
              </a:p>
            </c:rich>
          </c:tx>
          <c:layout>
            <c:manualLayout>
              <c:xMode val="edge"/>
              <c:yMode val="edge"/>
              <c:x val="1.5498202514659897E-3"/>
              <c:y val="0.3062111305871114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672381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solidFill>
            <a:srgbClr val="1932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0.13212</cdr:x>
      <cdr:y>0.00959</cdr:y>
    </cdr:from>
    <cdr:to>
      <cdr:x>0.86788</cdr:x>
      <cdr:y>0.18314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576111" y="25562"/>
          <a:ext cx="3208193" cy="4625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92364" tIns="46182" rIns="92364" bIns="46182" rtlCol="0" anchor="t" anchorCtr="0">
          <a:spAutoFit/>
        </a:bodyPr>
        <a:lstStyle xmlns:a="http://schemas.openxmlformats.org/drawingml/2006/main"/>
        <a:p xmlns:a="http://schemas.openxmlformats.org/drawingml/2006/main">
          <a:pPr algn="just">
            <a:spcBef>
              <a:spcPct val="0"/>
            </a:spcBef>
            <a:buSzPct val="120000"/>
            <a:tabLst>
              <a:tab pos="360363" algn="l"/>
            </a:tabLst>
          </a:pPr>
          <a:r>
            <a:rPr lang="pt-BR" sz="1200" b="1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rPr>
            <a:t>Contribuição da demanda externa líquida</a:t>
          </a:r>
        </a:p>
        <a:p xmlns:a="http://schemas.openxmlformats.org/drawingml/2006/main">
          <a:pPr algn="ctr">
            <a:spcBef>
              <a:spcPct val="0"/>
            </a:spcBef>
            <a:buSzPct val="120000"/>
            <a:tabLst>
              <a:tab pos="360363" algn="l"/>
            </a:tabLst>
          </a:pPr>
          <a:r>
            <a:rPr lang="pt-BR" sz="1200" b="1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rPr>
            <a:t> para o crescimento do PIB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0.78191</cdr:x>
      <cdr:y>0.00017</cdr:y>
    </cdr:from>
    <cdr:to>
      <cdr:x>0.94556</cdr:x>
      <cdr:y>0.12515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6192688" y="767"/>
          <a:ext cx="129614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Nova metodologia</a:t>
          </a:r>
          <a:endParaRPr lang="pt-BR" sz="14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0.86373</cdr:x>
      <cdr:y>0.11012</cdr:y>
    </cdr:from>
    <cdr:to>
      <cdr:x>0.86373</cdr:x>
      <cdr:y>0.79514</cdr:y>
    </cdr:to>
    <cdr:cxnSp macro="">
      <cdr:nvCxnSpPr>
        <cdr:cNvPr id="2" name="Conector reto 1"/>
        <cdr:cNvCxnSpPr/>
      </cdr:nvCxnSpPr>
      <cdr:spPr>
        <a:xfrm xmlns:a="http://schemas.openxmlformats.org/drawingml/2006/main">
          <a:off x="6840760" y="507570"/>
          <a:ext cx="0" cy="315746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C00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0.87282</cdr:x>
      <cdr:y>0.14077</cdr:y>
    </cdr:from>
    <cdr:to>
      <cdr:x>0.93647</cdr:x>
      <cdr:y>0.14077</cdr:y>
    </cdr:to>
    <cdr:cxnSp macro="">
      <cdr:nvCxnSpPr>
        <cdr:cNvPr id="3" name="Conector de seta reta 2"/>
        <cdr:cNvCxnSpPr/>
      </cdr:nvCxnSpPr>
      <cdr:spPr>
        <a:xfrm xmlns:a="http://schemas.openxmlformats.org/drawingml/2006/main">
          <a:off x="6912768" y="648839"/>
          <a:ext cx="504056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C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0.87995</cdr:x>
      <cdr:y>0.60172</cdr:y>
    </cdr:from>
    <cdr:to>
      <cdr:x>0.92797</cdr:x>
      <cdr:y>0.72069</cdr:y>
    </cdr:to>
    <cdr:cxnSp macro="">
      <cdr:nvCxnSpPr>
        <cdr:cNvPr id="3" name="Conector de seta reta 2"/>
        <cdr:cNvCxnSpPr/>
      </cdr:nvCxnSpPr>
      <cdr:spPr>
        <a:xfrm xmlns:a="http://schemas.openxmlformats.org/drawingml/2006/main" flipV="1">
          <a:off x="6981825" y="3324225"/>
          <a:ext cx="381000" cy="657225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66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0.89436</cdr:x>
      <cdr:y>0.66379</cdr:y>
    </cdr:from>
    <cdr:to>
      <cdr:x>0.98559</cdr:x>
      <cdr:y>0.72759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7096124" y="3667125"/>
          <a:ext cx="723901" cy="352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60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rPr>
            <a:t>24,4%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0.68052</cdr:x>
      <cdr:y>0.83824</cdr:y>
    </cdr:from>
    <cdr:to>
      <cdr:x>0.70073</cdr:x>
      <cdr:y>0.8693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5832648" y="4104455"/>
          <a:ext cx="173207" cy="15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400" dirty="0">
              <a:solidFill>
                <a:srgbClr val="193264"/>
              </a:solidFill>
            </a:rPr>
            <a:t>*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0.06481</cdr:x>
      <cdr:y>0.05086</cdr:y>
    </cdr:from>
    <cdr:to>
      <cdr:x>0.93627</cdr:x>
      <cdr:y>0.17334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88279" y="288743"/>
          <a:ext cx="2531692" cy="695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en-US" sz="1400" b="1" i="0" u="sng" baseline="0" dirty="0">
              <a:solidFill>
                <a:srgbClr val="19326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1400" b="1" i="0" u="sng" baseline="0" dirty="0" err="1">
              <a:solidFill>
                <a:srgbClr val="19326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Provisões</a:t>
          </a:r>
          <a:r>
            <a:rPr lang="en-US" sz="1400" b="1" i="0" u="sng" baseline="0" dirty="0">
              <a:solidFill>
                <a:srgbClr val="19326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i="0" u="sng" baseline="0" dirty="0" smtClean="0">
              <a:solidFill>
                <a:srgbClr val="19326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1400" b="1" i="0" u="sng" baseline="0" dirty="0" err="1" smtClean="0">
              <a:solidFill>
                <a:srgbClr val="19326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Inadimplência</a:t>
          </a:r>
          <a:r>
            <a:rPr lang="en-US" sz="1400" b="1" i="0" u="sng" baseline="0" dirty="0">
              <a:solidFill>
                <a:srgbClr val="19326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pt-BR" sz="1400" u="sng" dirty="0">
            <a:solidFill>
              <a:srgbClr val="193264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ctr"/>
          <a:r>
            <a:rPr lang="en-US" sz="1400" b="1" i="0" baseline="0" dirty="0">
              <a:solidFill>
                <a:srgbClr val="193264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Capital</a:t>
          </a:r>
          <a:endParaRPr lang="pt-BR" sz="1400" dirty="0">
            <a:solidFill>
              <a:srgbClr val="193264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0.59501</cdr:x>
      <cdr:y>0.24503</cdr:y>
    </cdr:from>
    <cdr:to>
      <cdr:x>1</cdr:x>
      <cdr:y>0.42883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5078016" y="1384003"/>
          <a:ext cx="3456384" cy="1038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92364" tIns="46182" rIns="92364" bIns="46182" rtlCol="0" anchor="t" anchorCtr="0">
          <a:spAutoFit/>
        </a:bodyPr>
        <a:lstStyle xmlns:a="http://schemas.openxmlformats.org/drawingml/2006/main"/>
        <a:p xmlns:a="http://schemas.openxmlformats.org/drawingml/2006/main">
          <a:pPr algn="ctr">
            <a:spcBef>
              <a:spcPct val="0"/>
            </a:spcBef>
            <a:buSzPct val="120000"/>
            <a:tabLst>
              <a:tab pos="360363" algn="l"/>
            </a:tabLst>
          </a:pPr>
          <a:r>
            <a:rPr lang="pt-BR" sz="1920" dirty="0" smtClean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rPr>
            <a:t>Swap corresponde a menos de 30% das reservas</a:t>
          </a:r>
        </a:p>
        <a:p xmlns:a="http://schemas.openxmlformats.org/drawingml/2006/main">
          <a:pPr marL="360363" indent="-360363" algn="just">
            <a:spcBef>
              <a:spcPct val="0"/>
            </a:spcBef>
            <a:buSzPct val="120000"/>
            <a:buFont typeface="Arial" pitchFamily="34" charset="0"/>
            <a:buChar char="•"/>
            <a:tabLst>
              <a:tab pos="360363" algn="l"/>
            </a:tabLst>
          </a:pPr>
          <a:endParaRPr lang="en-US" sz="2300" dirty="0" smtClean="0">
            <a:solidFill>
              <a:srgbClr val="193264"/>
            </a:solidFill>
            <a:latin typeface="Arial" pitchFamily="34" charset="0"/>
            <a:ea typeface="+mj-ea"/>
            <a:cs typeface="Arial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0.95851</cdr:y>
    </cdr:from>
    <cdr:to>
      <cdr:x>1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0" y="5127266"/>
          <a:ext cx="7970044" cy="221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pt-BR" sz="1050" b="1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rPr>
            <a:t>* Até 31 de agosto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8" y="4"/>
            <a:ext cx="2946398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91" y="4"/>
            <a:ext cx="2946398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AB41696D-97FA-4573-9D7A-C232A1413389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8" y="9428172"/>
            <a:ext cx="2946398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91" y="9428172"/>
            <a:ext cx="2946398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ADBF22F1-F813-4AC5-8F7C-17673EB8EA0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667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45659" cy="496331"/>
          </a:xfrm>
          <a:prstGeom prst="rect">
            <a:avLst/>
          </a:prstGeom>
        </p:spPr>
        <p:txBody>
          <a:bodyPr vert="horz" lIns="92167" tIns="46085" rIns="92167" bIns="46085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9" y="5"/>
            <a:ext cx="2945659" cy="496331"/>
          </a:xfrm>
          <a:prstGeom prst="rect">
            <a:avLst/>
          </a:prstGeom>
        </p:spPr>
        <p:txBody>
          <a:bodyPr vert="horz" lIns="92167" tIns="46085" rIns="92167" bIns="46085" rtlCol="0"/>
          <a:lstStyle>
            <a:lvl1pPr algn="r">
              <a:defRPr sz="1200"/>
            </a:lvl1pPr>
          </a:lstStyle>
          <a:p>
            <a:fld id="{54DE65EF-007D-41E5-BFC6-3C887172E1F4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67" tIns="46085" rIns="92167" bIns="46085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70" y="4715159"/>
            <a:ext cx="5438140" cy="4466988"/>
          </a:xfrm>
          <a:prstGeom prst="rect">
            <a:avLst/>
          </a:prstGeom>
        </p:spPr>
        <p:txBody>
          <a:bodyPr vert="horz" lIns="92167" tIns="46085" rIns="92167" bIns="46085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4" y="9428589"/>
            <a:ext cx="2945659" cy="496331"/>
          </a:xfrm>
          <a:prstGeom prst="rect">
            <a:avLst/>
          </a:prstGeom>
        </p:spPr>
        <p:txBody>
          <a:bodyPr vert="horz" lIns="92167" tIns="46085" rIns="92167" bIns="46085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9" y="9428589"/>
            <a:ext cx="2945659" cy="496331"/>
          </a:xfrm>
          <a:prstGeom prst="rect">
            <a:avLst/>
          </a:prstGeom>
        </p:spPr>
        <p:txBody>
          <a:bodyPr vert="horz" lIns="92167" tIns="46085" rIns="92167" bIns="46085" rtlCol="0" anchor="b"/>
          <a:lstStyle>
            <a:lvl1pPr algn="r">
              <a:defRPr sz="1200"/>
            </a:lvl1pPr>
          </a:lstStyle>
          <a:p>
            <a:fld id="{8181CBCB-41FD-4F45-9885-B2403225DA4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611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9157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09</a:t>
            </a:r>
            <a:r>
              <a:rPr lang="pt-BR" baseline="0" dirty="0" smtClean="0"/>
              <a:t> setembro</a:t>
            </a:r>
            <a:endParaRPr lang="pt-BR" dirty="0" smtClean="0"/>
          </a:p>
          <a:p>
            <a:r>
              <a:rPr lang="pt-BR" b="0" dirty="0" smtClean="0"/>
              <a:t>Z:\dados\economia global\</a:t>
            </a:r>
            <a:r>
              <a:rPr lang="en-US" b="0" dirty="0" smtClean="0"/>
              <a:t>China Bloomberg Monthly GDP Estimate.xlsx (g1)</a:t>
            </a:r>
            <a:r>
              <a:rPr lang="en-US" b="0" baseline="0" dirty="0" smtClean="0"/>
              <a:t> e (g4)</a:t>
            </a:r>
            <a:endParaRPr lang="pt-BR" b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681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14</a:t>
            </a:r>
            <a:r>
              <a:rPr lang="pt-BR" baseline="0" dirty="0" smtClean="0"/>
              <a:t> setembro</a:t>
            </a:r>
          </a:p>
          <a:p>
            <a:r>
              <a:rPr lang="pt-BR" b="0" dirty="0" smtClean="0"/>
              <a:t>Z:\dados\economia global\</a:t>
            </a:r>
            <a:r>
              <a:rPr lang="en-US" b="0" dirty="0" smtClean="0"/>
              <a:t>China Bloomberg Monthly GDP Estimate.xlsx (g5)</a:t>
            </a:r>
            <a:endParaRPr lang="pt-BR" b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271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14/set</a:t>
            </a:r>
          </a:p>
          <a:p>
            <a:r>
              <a:rPr lang="pt-BR" b="0" dirty="0" smtClean="0"/>
              <a:t>Z:\apresentações\2015 09 setembro\Dia 15 CAE\Material de apoio\Avulsos China.xls (g3)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703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13/set</a:t>
            </a:r>
          </a:p>
          <a:p>
            <a:r>
              <a:rPr lang="pt-BR" b="0" dirty="0" smtClean="0"/>
              <a:t>Z:\dados\economia global\CPI </a:t>
            </a:r>
            <a:r>
              <a:rPr lang="pt-BR" b="0" dirty="0" err="1" smtClean="0"/>
              <a:t>selected</a:t>
            </a:r>
            <a:r>
              <a:rPr lang="pt-BR" b="0" dirty="0" smtClean="0"/>
              <a:t> countries.xlsx (g5)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338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13/set</a:t>
            </a:r>
          </a:p>
          <a:p>
            <a:r>
              <a:rPr lang="pt-BR" b="0" dirty="0" smtClean="0"/>
              <a:t>Z:\apresentações\2015 09 setembro\Dia 15 CAE\Material de apoio\Avulsos China.xls (g1)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831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09/setembro </a:t>
            </a:r>
          </a:p>
          <a:p>
            <a:r>
              <a:rPr lang="pt-BR" b="0" dirty="0" smtClean="0"/>
              <a:t>Z:\apresentações\2015 09 setembro\Dia 15 CAE\Material de apoio\Avulsos China.xls (g4)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078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</a:t>
            </a:r>
            <a:r>
              <a:rPr lang="pt-BR" baseline="0" dirty="0" smtClean="0"/>
              <a:t> 14</a:t>
            </a:r>
            <a:r>
              <a:rPr lang="pt-BR" dirty="0" smtClean="0"/>
              <a:t>/setembro</a:t>
            </a:r>
          </a:p>
          <a:p>
            <a:r>
              <a:rPr lang="pt-BR" b="0" dirty="0" smtClean="0"/>
              <a:t>Z:\dados\economia global\Commodities.xlsx</a:t>
            </a:r>
            <a:r>
              <a:rPr lang="pt-BR" b="0" baseline="0" dirty="0" smtClean="0"/>
              <a:t> (g1)</a:t>
            </a:r>
            <a:endParaRPr lang="pt-BR" b="0" dirty="0" smtClean="0"/>
          </a:p>
          <a:p>
            <a:endParaRPr lang="pt-BR" b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707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73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8/</a:t>
            </a:r>
            <a:r>
              <a:rPr lang="pt-BR" dirty="0" err="1" smtClean="0"/>
              <a:t>setl</a:t>
            </a:r>
            <a:endParaRPr lang="pt-BR" dirty="0" smtClean="0"/>
          </a:p>
          <a:p>
            <a:r>
              <a:rPr lang="pt-BR" b="0" dirty="0" smtClean="0"/>
              <a:t>Z:\dados\atividade\PIB trimestral e IBC-Br.xlsx (g11b)</a:t>
            </a:r>
          </a:p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535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14/set</a:t>
            </a:r>
          </a:p>
          <a:p>
            <a:r>
              <a:rPr lang="pt-BR" b="0" dirty="0" smtClean="0"/>
              <a:t>Z:\dados\atividade\PIB trimestral e IBC-Br.xlsx (g11ind) (g11s)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Z:\dados\atividade\Produção agrícola.xlsx (g1)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8/set</a:t>
            </a:r>
            <a:endParaRPr lang="pt-BR" b="0" cap="none" baseline="0" dirty="0" smtClean="0"/>
          </a:p>
          <a:p>
            <a:r>
              <a:rPr lang="pt-BR" b="0" cap="none" baseline="0" dirty="0" smtClean="0"/>
              <a:t>Kit 12 -  Produção: 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ALGODÃO – CAROÇO,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AMENDOIM,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ARROZ</a:t>
            </a:r>
            <a:r>
              <a:rPr lang="pt-BR" b="0" cap="none" baseline="0" dirty="0" smtClean="0"/>
              <a:t>,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AVEIA,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CANOLA,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CENTEIO,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CEVADA,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FEIJÃO, GIRASSOL,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MAMONA,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MILHO, SOJA,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SORGO,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TRIGO,</a:t>
            </a:r>
            <a:r>
              <a:rPr lang="pt-BR" b="0" cap="none" baseline="0" dirty="0" smtClean="0"/>
              <a:t> </a:t>
            </a:r>
            <a:r>
              <a:rPr lang="pt-BR" sz="1200" b="0" i="0" u="none" strike="noStrike" kern="1200" cap="none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TRITICALE</a:t>
            </a:r>
            <a:r>
              <a:rPr lang="pt-BR" b="0" cap="none" baseline="0" dirty="0" smtClean="0"/>
              <a:t> </a:t>
            </a:r>
          </a:p>
          <a:p>
            <a:endParaRPr lang="pt-BR" b="0" dirty="0" smtClean="0"/>
          </a:p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94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5657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Atualizado em 8/set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Z:\dados\atividade\Confiança.xlsx (g1+g32+g42+g51)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820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Atualizado em 13/set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 smtClean="0"/>
              <a:t>Z:\dados\atividade\PIB trimestral e IBC-Br.xlsx (g11familias) (g11inv) </a:t>
            </a:r>
            <a:r>
              <a:rPr lang="pt-BR" dirty="0" smtClean="0"/>
              <a:t>(g19) (g9)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dirty="0" smtClean="0"/>
          </a:p>
          <a:p>
            <a:endParaRPr lang="pt-BR" b="0" dirty="0" smtClean="0"/>
          </a:p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640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8989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8/set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kit 14 sem linha de tendência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IBGE: Sidra Tabela 2056 (com carteira + empregadores + militares e servidores)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071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13/set</a:t>
            </a:r>
          </a:p>
          <a:p>
            <a:r>
              <a:rPr lang="pt-BR" dirty="0" smtClean="0"/>
              <a:t>kit 55</a:t>
            </a:r>
          </a:p>
          <a:p>
            <a:r>
              <a:rPr lang="pt-BR" dirty="0" smtClean="0"/>
              <a:t>Z:\dados\emprego\Emprego </a:t>
            </a:r>
            <a:r>
              <a:rPr lang="pt-BR" dirty="0" err="1" smtClean="0"/>
              <a:t>PNADc</a:t>
            </a:r>
            <a:r>
              <a:rPr lang="pt-BR" dirty="0" smtClean="0"/>
              <a:t> mensal.xlsx (g1)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2542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2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Atualizado em 8/set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Kit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472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8/set</a:t>
            </a:r>
          </a:p>
          <a:p>
            <a:pPr defTabSz="882213">
              <a:defRPr/>
            </a:pPr>
            <a:r>
              <a:rPr lang="pt-BR" dirty="0" smtClean="0"/>
              <a:t>Kit 100</a:t>
            </a:r>
          </a:p>
          <a:p>
            <a:endParaRPr lang="pt-BR" b="0" dirty="0">
              <a:solidFill>
                <a:srgbClr val="193264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8899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0" dirty="0" smtClean="0">
                <a:solidFill>
                  <a:srgbClr val="193264"/>
                </a:solidFill>
              </a:rPr>
              <a:t>Atualizado em 8/set</a:t>
            </a:r>
          </a:p>
          <a:p>
            <a:r>
              <a:rPr lang="pt-BR" b="0" dirty="0" smtClean="0">
                <a:solidFill>
                  <a:srgbClr val="193264"/>
                </a:solidFill>
              </a:rPr>
              <a:t>Z:\dados\crédito\Crédito Endividamento das famílias.xlsx (g2h)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séries de comprometimento de renda e endividamento foram recalculadas em março, incorporando as alterações na série da Massa Salarial Ampliada Disponível (MSAD).</a:t>
            </a:r>
            <a:endParaRPr lang="pt-BR" b="0" dirty="0">
              <a:solidFill>
                <a:srgbClr val="193264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818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220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8/set</a:t>
            </a:r>
          </a:p>
          <a:p>
            <a:r>
              <a:rPr lang="pt-BR" b="0" dirty="0" smtClean="0"/>
              <a:t>Z:\Dados\Economia Global\Atividade global.xlsx (g37)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0158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0" dirty="0" smtClean="0">
                <a:solidFill>
                  <a:srgbClr val="193264"/>
                </a:solidFill>
              </a:rPr>
              <a:t>Atualizado em 8/set</a:t>
            </a:r>
          </a:p>
          <a:p>
            <a:r>
              <a:rPr lang="pt-BR" b="0" dirty="0" smtClean="0">
                <a:solidFill>
                  <a:srgbClr val="193264"/>
                </a:solidFill>
              </a:rPr>
              <a:t>Z:\dados\crédito\Crédito Endividamento das famílias.xlsx (g2h)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séries de comprometimento de renda e endividamento foram recalculadas em março, incorporando as alterações na série da Massa Salarial Ampliada Disponível (MSAD).</a:t>
            </a:r>
            <a:endParaRPr lang="pt-BR" b="0" dirty="0">
              <a:solidFill>
                <a:srgbClr val="193264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679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3144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0" dirty="0" smtClean="0">
                <a:solidFill>
                  <a:srgbClr val="193264"/>
                </a:solidFill>
              </a:rPr>
              <a:t>Atualizado em 8/set</a:t>
            </a:r>
          </a:p>
          <a:p>
            <a:r>
              <a:rPr lang="pt-BR" b="0" dirty="0" smtClean="0">
                <a:solidFill>
                  <a:srgbClr val="193264"/>
                </a:solidFill>
              </a:rPr>
              <a:t>Z:\dados\crédito\Crédito Endividamento das famílias.xlsx (g2h)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séries de comprometimento de renda e endividamento foram recalculadas em março, incorporando as alterações na série da Massa Salarial Ampliada Disponível (MSAD).</a:t>
            </a:r>
            <a:endParaRPr lang="pt-BR" b="0" dirty="0">
              <a:solidFill>
                <a:srgbClr val="193264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6684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0" dirty="0" smtClean="0">
                <a:solidFill>
                  <a:srgbClr val="193264"/>
                </a:solidFill>
              </a:rPr>
              <a:t>Atualizado em 14/set</a:t>
            </a:r>
          </a:p>
          <a:p>
            <a:r>
              <a:rPr lang="pt-BR" b="0" dirty="0" smtClean="0"/>
              <a:t>Z:\apresentações\2015 09 setembro\Dia 15 CAE\Material de apoio\Importação</a:t>
            </a:r>
            <a:r>
              <a:rPr lang="pt-BR" b="0" baseline="0" dirty="0" smtClean="0"/>
              <a:t> e Produção.xls g1,g2,g3</a:t>
            </a:r>
            <a:endParaRPr lang="pt-BR" b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668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25/8</a:t>
            </a:r>
          </a:p>
          <a:p>
            <a:r>
              <a:rPr lang="pt-BR" dirty="0" smtClean="0"/>
              <a:t>Agora:</a:t>
            </a:r>
            <a:r>
              <a:rPr lang="pt-BR" baseline="0" dirty="0" smtClean="0"/>
              <a:t> Quadro 2 (valores em bilhões US$), e ao final, no </a:t>
            </a:r>
            <a:r>
              <a:rPr lang="pt-BR" baseline="0" dirty="0" err="1" smtClean="0"/>
              <a:t>memo</a:t>
            </a:r>
            <a:r>
              <a:rPr lang="pt-BR" baseline="0" dirty="0" smtClean="0"/>
              <a:t>, o valor para 2015.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504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Atualizado</a:t>
            </a:r>
            <a:r>
              <a:rPr lang="pt-BR" baseline="0" dirty="0" smtClean="0"/>
              <a:t> em 9 setembro</a:t>
            </a:r>
          </a:p>
          <a:p>
            <a:r>
              <a:rPr lang="en-US" dirty="0" smtClean="0"/>
              <a:t>Z:\dados\setor </a:t>
            </a:r>
            <a:r>
              <a:rPr lang="en-US" dirty="0" err="1" smtClean="0"/>
              <a:t>externo</a:t>
            </a:r>
            <a:r>
              <a:rPr lang="en-US" dirty="0" smtClean="0"/>
              <a:t>\BP.xls</a:t>
            </a:r>
            <a:r>
              <a:rPr lang="en-US" baseline="0" dirty="0" smtClean="0"/>
              <a:t> (g2)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6690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14/set</a:t>
            </a:r>
          </a:p>
          <a:p>
            <a:r>
              <a:rPr lang="pt-BR" dirty="0" smtClean="0"/>
              <a:t>Z:\dados\setor externo\BP.xlsx (g1)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7143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9/set</a:t>
            </a:r>
          </a:p>
          <a:p>
            <a:r>
              <a:rPr lang="pt-BR" dirty="0" smtClean="0"/>
              <a:t>Z:\apresentações\2015 09 setembro\Dia 15 CAE\Material de apoio\</a:t>
            </a:r>
            <a:r>
              <a:rPr lang="pt-BR" dirty="0" err="1" smtClean="0"/>
              <a:t>Notimp</a:t>
            </a:r>
            <a:r>
              <a:rPr lang="pt-BR" dirty="0" smtClean="0"/>
              <a:t> Quadro 2.xlsx (g1)</a:t>
            </a:r>
            <a:endParaRPr lang="pt-BR" baseline="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1143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6420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10/9</a:t>
            </a:r>
          </a:p>
          <a:p>
            <a:r>
              <a:rPr lang="pt-BR" dirty="0" smtClean="0"/>
              <a:t>Kit 17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164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8/set</a:t>
            </a:r>
          </a:p>
          <a:p>
            <a:r>
              <a:rPr lang="pt-BR" b="0" dirty="0" smtClean="0"/>
              <a:t>Z:\apresentações\2015 09 setembro\Dia 15 CAE\Material de apoio\Avulsos CAE Setembro de 2015.xlsx (g20)</a:t>
            </a:r>
            <a:r>
              <a:rPr lang="pt-BR" b="0" baseline="0" dirty="0" smtClean="0"/>
              <a:t> </a:t>
            </a:r>
            <a:endParaRPr lang="pt-BR" b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5141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14/set</a:t>
            </a:r>
          </a:p>
          <a:p>
            <a:r>
              <a:rPr lang="pt-BR" dirty="0" smtClean="0"/>
              <a:t>Kit 67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7201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10/set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Z:\apresentações\2015 09 setembro\Dia 15 CAE\Material de apoio\ energia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eletrica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ipca.xls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80710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0" dirty="0" smtClean="0">
                <a:solidFill>
                  <a:srgbClr val="193264"/>
                </a:solidFill>
              </a:rPr>
              <a:t>Atualizado em 14/set</a:t>
            </a:r>
          </a:p>
          <a:p>
            <a:r>
              <a:rPr lang="pt-BR" b="0" dirty="0" smtClean="0">
                <a:solidFill>
                  <a:srgbClr val="193264"/>
                </a:solidFill>
              </a:rPr>
              <a:t>Z:\dados\setor externo\Taxa de câmbio e Termos de Troca.xlsx (g1)</a:t>
            </a:r>
            <a:endParaRPr lang="pt-BR" b="0" dirty="0">
              <a:solidFill>
                <a:srgbClr val="193264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06025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Atualizado em 3/set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Z:\dados\setor externo\Taxa de câmbio e Termos de Troca.xlsx (g3b)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6881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14/set</a:t>
            </a:r>
          </a:p>
          <a:p>
            <a:r>
              <a:rPr lang="pt-BR" dirty="0" smtClean="0"/>
              <a:t>Z:\dados\preços\Preços IPCA grupos.xlsx (g29)</a:t>
            </a:r>
          </a:p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7568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0" dirty="0" smtClean="0">
                <a:solidFill>
                  <a:srgbClr val="193264"/>
                </a:solidFill>
              </a:rPr>
              <a:t>Atualizado em 14/set</a:t>
            </a:r>
          </a:p>
          <a:p>
            <a:r>
              <a:rPr lang="pt-BR" b="0" dirty="0" smtClean="0">
                <a:solidFill>
                  <a:srgbClr val="193264"/>
                </a:solidFill>
              </a:rPr>
              <a:t>Z:\dados\monetária\Monetária Taxas de juros.xlsx (g6)</a:t>
            </a:r>
          </a:p>
          <a:p>
            <a:r>
              <a:rPr lang="pt-BR" b="0" dirty="0" smtClean="0">
                <a:solidFill>
                  <a:srgbClr val="193264"/>
                </a:solidFill>
              </a:rPr>
              <a:t>Máxima anterior</a:t>
            </a:r>
            <a:r>
              <a:rPr lang="pt-BR" b="0" baseline="0" dirty="0" smtClean="0">
                <a:solidFill>
                  <a:srgbClr val="193264"/>
                </a:solidFill>
              </a:rPr>
              <a:t> em 22/out/2002</a:t>
            </a:r>
            <a:endParaRPr lang="pt-BR" b="0" dirty="0">
              <a:solidFill>
                <a:srgbClr val="193264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8104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14/set</a:t>
            </a:r>
          </a:p>
          <a:p>
            <a:r>
              <a:rPr lang="pt-BR" dirty="0" smtClean="0"/>
              <a:t>Z:\dados\preços\Preços IPCA grupos.xlsx (g14)</a:t>
            </a:r>
          </a:p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5707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defRPr sz="1800" b="0" i="0" u="none" strike="noStrike" kern="1200" baseline="0">
                <a:solidFill>
                  <a:srgbClr val="1932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200" dirty="0" smtClean="0"/>
              <a:t>Atualizado</a:t>
            </a:r>
            <a:r>
              <a:rPr lang="pt-BR" sz="1200" baseline="0" dirty="0" smtClean="0"/>
              <a:t> em 14/set</a:t>
            </a:r>
          </a:p>
          <a:p>
            <a:pPr algn="l" rtl="0">
              <a:defRPr sz="1800" b="0" i="0" u="none" strike="noStrike" kern="1200" baseline="0">
                <a:solidFill>
                  <a:srgbClr val="1932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200" baseline="0" dirty="0" smtClean="0"/>
              <a:t>Z:\dados\precos\ipca trajetorias.xls</a:t>
            </a:r>
            <a:endParaRPr lang="en-US" sz="1200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sz="600" dirty="0" smtClean="0"/>
          </a:p>
          <a:p>
            <a:endParaRPr lang="pt-BR" sz="600" dirty="0" smtClean="0"/>
          </a:p>
          <a:p>
            <a:r>
              <a:rPr lang="pt-BR" sz="600" dirty="0" smtClean="0"/>
              <a:t>Atualizado em 8/set</a:t>
            </a:r>
          </a:p>
          <a:p>
            <a:r>
              <a:rPr lang="pt-BR" sz="600" dirty="0" smtClean="0"/>
              <a:t>Z:\dados\preços\Preços Trajetória IPCA.xlsx (g1)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7695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96925" y="192088"/>
            <a:ext cx="4879975" cy="3660775"/>
          </a:xfrm>
        </p:spPr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755C3-1B8F-4ABA-8CBF-5F6A1BE93554}" type="slidenum">
              <a:rPr lang="pt-BR" smtClean="0"/>
              <a:pPr/>
              <a:t>48</a:t>
            </a:fld>
            <a:endParaRPr lang="pt-BR" dirty="0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z="1200" dirty="0" smtClean="0"/>
              <a:t>Curva de juros – DI futuro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4344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96925" y="192088"/>
            <a:ext cx="4879975" cy="3660775"/>
          </a:xfrm>
        </p:spPr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755C3-1B8F-4ABA-8CBF-5F6A1BE93554}" type="slidenum">
              <a:rPr lang="pt-BR" smtClean="0"/>
              <a:pPr/>
              <a:t>49</a:t>
            </a:fld>
            <a:endParaRPr lang="pt-BR" dirty="0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sz="quarter" idx="11"/>
          </p:nvPr>
        </p:nvSpPr>
        <p:spPr>
          <a:xfrm>
            <a:off x="186981" y="4033258"/>
            <a:ext cx="6353890" cy="5697222"/>
          </a:xfrm>
        </p:spPr>
        <p:txBody>
          <a:bodyPr>
            <a:noAutofit/>
          </a:bodyPr>
          <a:lstStyle/>
          <a:p>
            <a:pPr algn="just"/>
            <a:r>
              <a:rPr lang="pt-BR" sz="1000" b="1" dirty="0" smtClean="0"/>
              <a:t>Eventos que motivaram as maiores quedas na inclinação da curva de juros futuros no segundo trimestre:</a:t>
            </a:r>
          </a:p>
          <a:p>
            <a:pPr algn="just"/>
            <a:endParaRPr lang="pt-BR" sz="1000" dirty="0" smtClean="0"/>
          </a:p>
          <a:p>
            <a:pPr algn="just"/>
            <a:r>
              <a:rPr lang="pt-BR" sz="1000" dirty="0" smtClean="0"/>
              <a:t>20/04/2015  -12 </a:t>
            </a:r>
            <a:r>
              <a:rPr lang="pt-BR" sz="1000" dirty="0" err="1" smtClean="0"/>
              <a:t>p.b</a:t>
            </a:r>
            <a:r>
              <a:rPr lang="pt-BR" sz="1000" dirty="0" smtClean="0"/>
              <a:t>.</a:t>
            </a:r>
          </a:p>
          <a:p>
            <a:pPr algn="just"/>
            <a:r>
              <a:rPr lang="pt-BR" sz="1000" dirty="0" smtClean="0"/>
              <a:t>O </a:t>
            </a:r>
            <a:r>
              <a:rPr lang="pt-BR" sz="1000" dirty="0"/>
              <a:t>mercado não somente consolidou a ideia de que o Copom vai repetir a alta de 0,50 </a:t>
            </a:r>
            <a:r>
              <a:rPr lang="pt-BR" sz="1000" dirty="0" err="1"/>
              <a:t>p.p</a:t>
            </a:r>
            <a:r>
              <a:rPr lang="pt-BR" sz="1000" dirty="0"/>
              <a:t>. da Selic em abril como também reforçou </a:t>
            </a:r>
            <a:r>
              <a:rPr lang="pt-BR" sz="1000" dirty="0" smtClean="0"/>
              <a:t>que a </a:t>
            </a:r>
            <a:r>
              <a:rPr lang="pt-BR" sz="1000" dirty="0"/>
              <a:t>taxa Selic pode permanecer inalterada por um bom tempo após o fim do ciclo de aperto monetário</a:t>
            </a:r>
            <a:r>
              <a:rPr lang="pt-BR" sz="1000" dirty="0" smtClean="0"/>
              <a:t>.</a:t>
            </a:r>
          </a:p>
          <a:p>
            <a:pPr algn="just"/>
            <a:endParaRPr lang="pt-BR" sz="1000" dirty="0" smtClean="0"/>
          </a:p>
          <a:p>
            <a:pPr algn="just"/>
            <a:r>
              <a:rPr lang="pt-BR" sz="1000" dirty="0" smtClean="0"/>
              <a:t>07/05/2015</a:t>
            </a:r>
            <a:r>
              <a:rPr lang="pt-BR" sz="1000" dirty="0"/>
              <a:t> </a:t>
            </a:r>
            <a:r>
              <a:rPr lang="pt-BR" sz="1000" dirty="0" smtClean="0"/>
              <a:t>-18 </a:t>
            </a:r>
            <a:r>
              <a:rPr lang="pt-BR" sz="1000" dirty="0" err="1"/>
              <a:t>p.b</a:t>
            </a:r>
            <a:r>
              <a:rPr lang="pt-BR" sz="1000" dirty="0"/>
              <a:t>.</a:t>
            </a:r>
          </a:p>
          <a:p>
            <a:pPr algn="just"/>
            <a:r>
              <a:rPr lang="pt-BR" sz="1000" dirty="0" smtClean="0"/>
              <a:t>O ministro </a:t>
            </a:r>
            <a:r>
              <a:rPr lang="pt-BR" sz="1000" dirty="0"/>
              <a:t>da Fazenda voltou a defender o ajuste fiscal. </a:t>
            </a:r>
            <a:r>
              <a:rPr lang="pt-BR" sz="1000" dirty="0" smtClean="0"/>
              <a:t>O </a:t>
            </a:r>
            <a:r>
              <a:rPr lang="pt-BR" sz="1000" dirty="0"/>
              <a:t>passo seguinte para o ajuste fiscal </a:t>
            </a:r>
            <a:r>
              <a:rPr lang="pt-BR" sz="1000" dirty="0" smtClean="0"/>
              <a:t>seria </a:t>
            </a:r>
            <a:r>
              <a:rPr lang="pt-BR" sz="1000" dirty="0"/>
              <a:t>a votação da MP 664, que trata de regras previdenciárias e da redução da desoneração sobre a folha de pagamento das empresas</a:t>
            </a:r>
            <a:r>
              <a:rPr lang="pt-BR" sz="1000" dirty="0" smtClean="0"/>
              <a:t>.</a:t>
            </a:r>
          </a:p>
          <a:p>
            <a:pPr algn="just"/>
            <a:endParaRPr lang="pt-BR" sz="1000" dirty="0" smtClean="0"/>
          </a:p>
          <a:p>
            <a:pPr algn="just"/>
            <a:r>
              <a:rPr lang="pt-BR" sz="1000" dirty="0" smtClean="0"/>
              <a:t>28/05/2015  -9 </a:t>
            </a:r>
            <a:r>
              <a:rPr lang="pt-BR" sz="1000" dirty="0" err="1" smtClean="0"/>
              <a:t>p.b</a:t>
            </a:r>
            <a:r>
              <a:rPr lang="pt-BR" sz="1000" dirty="0" smtClean="0"/>
              <a:t>.</a:t>
            </a:r>
          </a:p>
          <a:p>
            <a:pPr algn="just"/>
            <a:r>
              <a:rPr lang="pt-BR" sz="1000" dirty="0"/>
              <a:t>O</a:t>
            </a:r>
            <a:r>
              <a:rPr lang="pt-BR" sz="1000" dirty="0" smtClean="0"/>
              <a:t>s </a:t>
            </a:r>
            <a:r>
              <a:rPr lang="pt-BR" sz="1000" dirty="0"/>
              <a:t>juros curtos seguiram em alta, ainda refletindo o discurso mais </a:t>
            </a:r>
            <a:r>
              <a:rPr lang="pt-BR" sz="1000" i="1" dirty="0" err="1"/>
              <a:t>hawkish</a:t>
            </a:r>
            <a:r>
              <a:rPr lang="pt-BR" sz="1000" dirty="0"/>
              <a:t> do Banco </a:t>
            </a:r>
            <a:r>
              <a:rPr lang="pt-BR" sz="1000" dirty="0" smtClean="0"/>
              <a:t>Central recentemente. Nem </a:t>
            </a:r>
            <a:r>
              <a:rPr lang="pt-BR" sz="1000" dirty="0"/>
              <a:t>mesmo o resultado primário do governo central de abril, um pouco abaixo da mediana das expectativas, mudou o desenho da curva de </a:t>
            </a:r>
            <a:r>
              <a:rPr lang="pt-BR" sz="1000" dirty="0" smtClean="0"/>
              <a:t>juros. </a:t>
            </a:r>
            <a:r>
              <a:rPr lang="pt-BR" sz="1000" dirty="0"/>
              <a:t>De acordo com o Tesouro, o governo central teve superávit primário de R$ 10,085 bilhões em abril</a:t>
            </a:r>
            <a:r>
              <a:rPr lang="pt-BR" sz="1000" dirty="0" smtClean="0"/>
              <a:t>. Com </a:t>
            </a:r>
            <a:r>
              <a:rPr lang="pt-BR" sz="1000" dirty="0"/>
              <a:t>isso, o resultado do ano acumula até abril superávit de R$ 14,592 bilhões (0,78% do PIB). </a:t>
            </a:r>
            <a:r>
              <a:rPr lang="pt-BR" sz="1000" dirty="0" smtClean="0"/>
              <a:t>Até essa data a </a:t>
            </a:r>
            <a:r>
              <a:rPr lang="pt-BR" sz="1000" dirty="0"/>
              <a:t>meta perseguida pelo governo central para este ano </a:t>
            </a:r>
            <a:r>
              <a:rPr lang="pt-BR" sz="1000" dirty="0" smtClean="0"/>
              <a:t>era </a:t>
            </a:r>
            <a:r>
              <a:rPr lang="pt-BR" sz="1000" dirty="0"/>
              <a:t>de R$ 55,2 bilhões</a:t>
            </a:r>
            <a:r>
              <a:rPr lang="pt-BR" sz="1000" dirty="0" smtClean="0"/>
              <a:t>.</a:t>
            </a:r>
          </a:p>
          <a:p>
            <a:pPr algn="just"/>
            <a:endParaRPr lang="pt-BR" sz="1000" dirty="0" smtClean="0"/>
          </a:p>
          <a:p>
            <a:pPr algn="just"/>
            <a:r>
              <a:rPr lang="pt-BR" sz="1000" dirty="0" smtClean="0"/>
              <a:t>18/06/2015 -14 </a:t>
            </a:r>
            <a:r>
              <a:rPr lang="pt-BR" sz="1000" dirty="0" err="1"/>
              <a:t>p.b</a:t>
            </a:r>
            <a:r>
              <a:rPr lang="pt-BR" sz="1000" dirty="0"/>
              <a:t>.</a:t>
            </a:r>
            <a:endParaRPr lang="pt-BR" sz="1000" dirty="0" smtClean="0"/>
          </a:p>
          <a:p>
            <a:pPr algn="just"/>
            <a:r>
              <a:rPr lang="pt-BR" sz="1000" dirty="0" smtClean="0"/>
              <a:t>Os </a:t>
            </a:r>
            <a:r>
              <a:rPr lang="pt-BR" sz="1000" dirty="0"/>
              <a:t>vencimentos mais longos recuaram, diante da percepção de que a Selic ainda será elevada mais um pouco e, depois, permanecerá assim por mais tempo do que o previsto, resultando em um movimento técnico de aumento da inclinação negativa da curva de juros</a:t>
            </a:r>
            <a:r>
              <a:rPr lang="pt-BR" sz="1000" dirty="0" smtClean="0"/>
              <a:t>. De </a:t>
            </a:r>
            <a:r>
              <a:rPr lang="pt-BR" sz="1000" dirty="0"/>
              <a:t>acordo com o mercado, a soma de um superávit primário menor com o recente discurso do BC sugere que a Selic deve permanecer elevada por mais tempo, o que explica o avanço mais consistente da taxa para janeiro de 2017. E um juro alto por mais tempo faz com que, do ponto de vista técnico, os vencimentos longos recuem, mesmo com a desconfiança em relação à política fiscal. Não por acaso, a inclinação negativa entre o DI para janeiro de 2017 e janeiro de 2021 ficou em 132 pontos-base, de 116 pontos-base </a:t>
            </a:r>
            <a:r>
              <a:rPr lang="pt-BR" sz="1000" dirty="0" smtClean="0"/>
              <a:t>no dia anterior.</a:t>
            </a:r>
          </a:p>
          <a:p>
            <a:pPr algn="just"/>
            <a:endParaRPr lang="pt-BR" sz="1000" dirty="0" smtClean="0"/>
          </a:p>
          <a:p>
            <a:pPr algn="just"/>
            <a:r>
              <a:rPr lang="pt-BR" sz="1000" dirty="0" smtClean="0"/>
              <a:t>26/06/2015 -13 </a:t>
            </a:r>
            <a:r>
              <a:rPr lang="pt-BR" sz="1000" dirty="0" err="1" smtClean="0"/>
              <a:t>p.b</a:t>
            </a:r>
            <a:r>
              <a:rPr lang="pt-BR" sz="1000" dirty="0" smtClean="0"/>
              <a:t>.</a:t>
            </a:r>
          </a:p>
          <a:p>
            <a:pPr algn="just"/>
            <a:r>
              <a:rPr lang="pt-BR" sz="1000" dirty="0" smtClean="0"/>
              <a:t>Decisão </a:t>
            </a:r>
            <a:r>
              <a:rPr lang="pt-BR" sz="1000" dirty="0"/>
              <a:t>do Conselho Monetário </a:t>
            </a:r>
            <a:r>
              <a:rPr lang="pt-BR" sz="1000" dirty="0" smtClean="0"/>
              <a:t>Nacional </a:t>
            </a:r>
            <a:r>
              <a:rPr lang="pt-BR" sz="1000" dirty="0"/>
              <a:t>de reduzir o intervalo de tolerância para a inflação em 2017. A percepção generalizada foi de que, ao reduzir a banda de 2 pontos porcentuais para 1,5 ponto, há uma natural queda do prêmio de risco relacionado à inflação, além de reforçar a ancoragem das expectativas e conferir um pouco mais de credibilidade à política monetária do BC. Inicialmente, as taxas curtas chegaram a subir, mas foram se acomodando ao redor dos ajustes diante da leitura de que, nas condições atuais, o IPCA já está na meta em 2017, restando ao BC, a partir de então, administrar melhor as expectativas.</a:t>
            </a:r>
            <a:endParaRPr lang="pt-BR" sz="1000" dirty="0" smtClean="0"/>
          </a:p>
          <a:p>
            <a:pPr algn="just"/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613088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Atualizado em 08/setembro</a:t>
            </a:r>
            <a:endParaRPr lang="pt-BR" b="1" dirty="0" smtClean="0">
              <a:solidFill>
                <a:srgbClr val="0000FF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Z:\apresentações\2015 09 </a:t>
            </a:r>
            <a:r>
              <a:rPr lang="pt-BR" dirty="0" err="1" smtClean="0"/>
              <a:t>stembro</a:t>
            </a:r>
            <a:r>
              <a:rPr lang="pt-BR" dirty="0" smtClean="0"/>
              <a:t>\Dia 15 CAE\Material de apoio\US </a:t>
            </a:r>
            <a:r>
              <a:rPr lang="pt-BR" dirty="0" err="1" smtClean="0"/>
              <a:t>Inflation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GDP.xlsx (g10)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9835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0121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0" dirty="0" smtClean="0">
                <a:solidFill>
                  <a:srgbClr val="193264"/>
                </a:solidFill>
              </a:rPr>
              <a:t>Atualizado em 8/set</a:t>
            </a:r>
          </a:p>
          <a:p>
            <a:r>
              <a:rPr lang="pt-BR" b="0" dirty="0" smtClean="0">
                <a:solidFill>
                  <a:srgbClr val="193264"/>
                </a:solidFill>
              </a:rPr>
              <a:t>Z:\dados\economia global\IMF FSI Comparativos Internacionais.xlsx (g1p)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216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0937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14/set</a:t>
            </a:r>
          </a:p>
          <a:p>
            <a:r>
              <a:rPr lang="pt-BR" dirty="0" smtClean="0"/>
              <a:t>Kit 97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9755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14/set</a:t>
            </a:r>
          </a:p>
          <a:p>
            <a:r>
              <a:rPr lang="pt-BR" dirty="0" smtClean="0"/>
              <a:t>Z:\Monitores diários\Câmbio e Leilões de Swap.xlsx  (g8)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8880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14/set</a:t>
            </a:r>
          </a:p>
          <a:p>
            <a:r>
              <a:rPr lang="pt-BR" dirty="0" smtClean="0"/>
              <a:t>Z:\Monitores diários\Câmbio e Leilões de Swap.xlsx  (g20)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8880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CA8EB8-DA82-43A6-92E0-A34AEDAC8BFF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pt-BR" smtClean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950565" y="4963319"/>
          <a:ext cx="4896544" cy="1879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136"/>
                <a:gridCol w="1224136"/>
                <a:gridCol w="1224136"/>
                <a:gridCol w="1224136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 R$ mil</a:t>
                      </a:r>
                      <a:endParaRPr lang="pt-BR" sz="1000" b="0" i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 de Manutenção das Reservas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Swaps Cambiais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Líquido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(48.529.721)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(48.529.721)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43.346.425 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694.347 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44.040.772 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21.184.990 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1.124.416 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22.309.406 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34.067.625 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(2.382.192)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31.685.433 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24.630.436 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(10.680.573)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13.949.863 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2015*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83.924.087</a:t>
                      </a:r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</a:t>
                      </a:r>
                      <a:r>
                        <a:rPr lang="pt-BR" sz="10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(32.688.178)</a:t>
                      </a:r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</a:t>
                      </a:r>
                      <a:r>
                        <a:rPr lang="pt-BR" sz="10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51.235.909</a:t>
                      </a:r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Até 22/05/2015</a:t>
                      </a:r>
                      <a:endParaRPr lang="pt-BR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Espaço Reservado para Anotaçõe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Atualizado em 10/set</a:t>
            </a:r>
          </a:p>
          <a:p>
            <a:r>
              <a:rPr lang="pt-BR" dirty="0" smtClean="0"/>
              <a:t>Z:\Monitores diários\Câmbio e Leilões de Swap.xlsx  (g8r)</a:t>
            </a:r>
          </a:p>
        </p:txBody>
      </p:sp>
    </p:spTree>
    <p:extLst>
      <p:ext uri="{BB962C8B-B14F-4D97-AF65-F5344CB8AC3E}">
        <p14:creationId xmlns:p14="http://schemas.microsoft.com/office/powerpoint/2010/main" val="27806180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pt-BR" sz="1200" dirty="0" smtClean="0">
                <a:cs typeface="Arial" charset="0"/>
              </a:rPr>
              <a:t>Atualizado</a:t>
            </a:r>
            <a:r>
              <a:rPr lang="pt-BR" sz="1200" baseline="0" dirty="0" smtClean="0">
                <a:cs typeface="Arial" charset="0"/>
              </a:rPr>
              <a:t> em 3/set</a:t>
            </a:r>
          </a:p>
          <a:p>
            <a:pPr algn="just" eaLnBrk="1" hangingPunct="1"/>
            <a:r>
              <a:rPr lang="pt-BR" sz="1200" baseline="0" dirty="0" smtClean="0">
                <a:cs typeface="Arial" charset="0"/>
              </a:rPr>
              <a:t>Z:\dados\Fiscal\Fiscal notimp.xlsx (g12)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9336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0BD9-4F83-4667-AC6E-0C82D41E886D}" type="slidenum">
              <a:rPr lang="pt-BR" smtClean="0"/>
              <a:pPr>
                <a:defRPr/>
              </a:pPr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6576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Atualizado em 08/setembro</a:t>
            </a:r>
            <a:endParaRPr lang="pt-BR" b="1" dirty="0" smtClean="0">
              <a:solidFill>
                <a:srgbClr val="0000FF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Z:\apresentações\2015 09 abril\Dia 15 CAE\Material de apoio\US </a:t>
            </a:r>
            <a:r>
              <a:rPr lang="pt-BR" dirty="0" err="1" smtClean="0"/>
              <a:t>Inflation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GDP.xlsx (g10)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717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08/setembro</a:t>
            </a:r>
          </a:p>
          <a:p>
            <a:r>
              <a:rPr lang="pt-BR" dirty="0" smtClean="0"/>
              <a:t>Z:\apresentações\2015 03 março\Dia 24 CAE\Material de apoio\FED FOMC XDOTS.xlsm (g2)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FOMC Dots vs. Market Implied Rates; the FOMC has successively lowered its rate path expectations, but markets still remain notably lower.</a:t>
            </a:r>
            <a:endParaRPr lang="pt-BR" b="1" i="1" dirty="0" smtClean="0">
              <a:solidFill>
                <a:srgbClr val="0000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204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08/setembro</a:t>
            </a:r>
          </a:p>
          <a:p>
            <a:r>
              <a:rPr lang="pt-BR" b="0" dirty="0" smtClean="0"/>
              <a:t>Z:\apresentações\2015 09 setembro\Dia 15 CAE\Material de apoio\ Avulsos CAE Dezembro de 2015.xlsx (g13)</a:t>
            </a:r>
            <a:r>
              <a:rPr lang="pt-BR" b="0" baseline="0" dirty="0" smtClean="0"/>
              <a:t> </a:t>
            </a:r>
            <a:r>
              <a:rPr lang="pt-BR" b="0" dirty="0" smtClean="0"/>
              <a:t>(g14)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27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Atualizado em 09/set</a:t>
            </a:r>
            <a:r>
              <a:rPr lang="pt-BR" baseline="0" dirty="0" smtClean="0"/>
              <a:t> – Ultimo dado mensal </a:t>
            </a:r>
            <a:r>
              <a:rPr lang="pt-BR" baseline="0" dirty="0" err="1" smtClean="0"/>
              <a:t>disponivel</a:t>
            </a:r>
            <a:r>
              <a:rPr lang="pt-BR" baseline="0" dirty="0" smtClean="0"/>
              <a:t>: </a:t>
            </a:r>
            <a:r>
              <a:rPr lang="pt-BR" baseline="0" dirty="0" err="1" smtClean="0"/>
              <a:t>jul</a:t>
            </a:r>
            <a:r>
              <a:rPr lang="pt-BR" baseline="0" dirty="0" smtClean="0"/>
              <a:t> 2015</a:t>
            </a:r>
            <a:endParaRPr lang="pt-BR" dirty="0" smtClean="0"/>
          </a:p>
          <a:p>
            <a:r>
              <a:rPr lang="pt-BR" b="0" dirty="0" smtClean="0"/>
              <a:t>Z:\apresentações\2015 09 setembro\Dia 15 CAE\Material de apoio\ Avulsos CAE Setembro de 2015.xlsx (g17)</a:t>
            </a:r>
            <a:r>
              <a:rPr lang="pt-BR" b="0" baseline="0" dirty="0" smtClean="0"/>
              <a:t> </a:t>
            </a:r>
            <a:endParaRPr lang="pt-BR" b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1CBCB-41FD-4F45-9885-B2403225DA4C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75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 hasCustomPrompt="1"/>
          </p:nvPr>
        </p:nvSpPr>
        <p:spPr>
          <a:xfrm>
            <a:off x="411578" y="2132856"/>
            <a:ext cx="8229600" cy="914400"/>
          </a:xfrm>
          <a:prstGeom prst="rect">
            <a:avLst/>
          </a:prstGeom>
        </p:spPr>
        <p:txBody>
          <a:bodyPr lIns="92364" tIns="46182" rIns="92364" bIns="46182" anchor="t" anchorCtr="0"/>
          <a:lstStyle>
            <a:lvl1pPr algn="ctr">
              <a:defRPr sz="54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Título</a:t>
            </a:r>
            <a:endParaRPr lang="pt-BR" dirty="0"/>
          </a:p>
        </p:txBody>
      </p:sp>
      <p:sp>
        <p:nvSpPr>
          <p:cNvPr id="17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11578" y="3212976"/>
            <a:ext cx="8229600" cy="914400"/>
          </a:xfrm>
          <a:prstGeom prst="rect">
            <a:avLst/>
          </a:prstGeom>
        </p:spPr>
        <p:txBody>
          <a:bodyPr lIns="92364" tIns="46182" rIns="92364" bIns="46182" anchor="t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32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Subtítulo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499284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650390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101411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7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4044559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7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3192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385151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-18256"/>
            <a:ext cx="8291264" cy="99898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/>
            </a:lvl1pPr>
          </a:lstStyle>
          <a:p>
            <a:r>
              <a:rPr lang="pt-BR" dirty="0" smtClean="0"/>
              <a:t>Clique para editar o estilo</a:t>
            </a:r>
            <a:br>
              <a:rPr lang="pt-BR" dirty="0" smtClean="0"/>
            </a:br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49685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81328"/>
            <a:ext cx="4400128" cy="476671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smtClean="0"/>
              <a:t> 167ª Reunião do Copom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028384" y="6381328"/>
            <a:ext cx="720080" cy="476672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D60006B-84BA-4CA5-ABC3-B4CDA8B3983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2251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149981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265361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407271" y="1124744"/>
            <a:ext cx="8229600" cy="4896543"/>
          </a:xfrm>
          <a:prstGeom prst="rect">
            <a:avLst/>
          </a:prstGeom>
        </p:spPr>
        <p:txBody>
          <a:bodyPr lIns="92364" tIns="46182" rIns="92364" bIns="46182"/>
          <a:lstStyle>
            <a:lvl1pPr marL="290240" indent="-290240" algn="just">
              <a:spcBef>
                <a:spcPts val="600"/>
              </a:spcBef>
              <a:spcAft>
                <a:spcPts val="0"/>
              </a:spcAft>
              <a:buClr>
                <a:srgbClr val="000066"/>
              </a:buClr>
              <a:buSzPct val="100000"/>
              <a:buFont typeface="Arial" pitchFamily="34" charset="0"/>
              <a:buChar char="•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 marL="580479" indent="-237323" algn="just">
              <a:buClr>
                <a:srgbClr val="000066"/>
              </a:buClr>
              <a:buSzPct val="100000"/>
              <a:buFont typeface="Arial" pitchFamily="34" charset="0"/>
              <a:buChar char="-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2pPr>
            <a:lvl3pPr marL="923635" indent="-290240" algn="just">
              <a:buClr>
                <a:srgbClr val="000066"/>
              </a:buClr>
              <a:buSzPct val="80000"/>
              <a:buFont typeface="Arial" pitchFamily="34" charset="0"/>
              <a:buChar char="–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3pPr>
            <a:lvl4pPr marL="1332537" indent="-355984" algn="just">
              <a:buClr>
                <a:srgbClr val="000066"/>
              </a:buClr>
              <a:buFont typeface="Wingdings" pitchFamily="2" charset="2"/>
              <a:buChar char="§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4pPr>
            <a:lvl5pPr marL="1675693" indent="-290240" algn="just">
              <a:buClr>
                <a:srgbClr val="000066"/>
              </a:buClr>
              <a:buSzPct val="80000"/>
              <a:buFont typeface="Courier New" pitchFamily="49" charset="0"/>
              <a:buChar char="o"/>
              <a:defRPr sz="2400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8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7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7F94FB-F5B0-4DF3-9D3F-F0F9541F74F0}" type="datetimeFigureOut">
              <a:rPr lang="pt-BR" smtClean="0"/>
              <a:pPr/>
              <a:t>15/09/2015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3EFF14-1A61-4A8C-BD6B-AEE311BF0A6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p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292843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329460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5414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4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buFontTx/>
              <a:buNone/>
              <a:defRPr sz="15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07271" y="332656"/>
            <a:ext cx="8229600" cy="366372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>
              <a:defRPr sz="3200" b="1">
                <a:solidFill>
                  <a:srgbClr val="1932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</a:t>
            </a:r>
            <a:endParaRPr lang="pt-BR" dirty="0"/>
          </a:p>
        </p:txBody>
      </p:sp>
      <p:sp>
        <p:nvSpPr>
          <p:cNvPr id="8" name="Espaço Reservado para Texto 11"/>
          <p:cNvSpPr>
            <a:spLocks noGrp="1"/>
          </p:cNvSpPr>
          <p:nvPr>
            <p:ph type="body" sz="quarter" idx="11" hasCustomPrompt="1"/>
          </p:nvPr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1000" b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lang="pt-BR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pt-BR" dirty="0" smtClean="0"/>
              <a:t>Clique para editar os estilos do subtítulo</a:t>
            </a:r>
          </a:p>
        </p:txBody>
      </p:sp>
    </p:spTree>
    <p:extLst>
      <p:ext uri="{BB962C8B-B14F-4D97-AF65-F5344CB8AC3E}">
        <p14:creationId xmlns:p14="http://schemas.microsoft.com/office/powerpoint/2010/main" val="124519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0" y="6308725"/>
            <a:ext cx="9144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logobc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92950" y="6386513"/>
            <a:ext cx="15827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reto 9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 w="38100">
            <a:solidFill>
              <a:srgbClr val="1932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0" y="6308725"/>
            <a:ext cx="9144000" cy="0"/>
          </a:xfrm>
          <a:prstGeom prst="line">
            <a:avLst/>
          </a:prstGeom>
          <a:ln w="38100">
            <a:solidFill>
              <a:srgbClr val="1932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8" descr="logobc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92950" y="6386513"/>
            <a:ext cx="15827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ço Reservado para Número de Slide 5"/>
          <p:cNvSpPr>
            <a:spLocks noGrp="1"/>
          </p:cNvSpPr>
          <p:nvPr/>
        </p:nvSpPr>
        <p:spPr>
          <a:xfrm>
            <a:off x="8448024" y="6452457"/>
            <a:ext cx="631296" cy="360919"/>
          </a:xfrm>
          <a:prstGeom prst="rect">
            <a:avLst/>
          </a:prstGeom>
        </p:spPr>
        <p:txBody>
          <a:bodyPr vert="horz" lIns="92364" tIns="46182" rIns="92364" bIns="46182" rtlCol="0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96CC1E4-F1B2-4DC6-AE98-014911F91944}" type="slidenum">
              <a:rPr lang="pt-BR" sz="1200" b="0" u="none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pPr algn="r"/>
              <a:t>‹nº›</a:t>
            </a:fld>
            <a:endParaRPr lang="pt-BR" sz="1200" b="0" u="none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82" r:id="rId4"/>
    <p:sldLayoutId id="2147483783" r:id="rId5"/>
    <p:sldLayoutId id="2147483835" r:id="rId6"/>
    <p:sldLayoutId id="2147483846" r:id="rId7"/>
    <p:sldLayoutId id="2147483890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3" r:id="rId15"/>
    <p:sldLayoutId id="2147483906" r:id="rId16"/>
    <p:sldLayoutId id="2147483907" r:id="rId17"/>
    <p:sldLayoutId id="2147483908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0.xml"/><Relationship Id="rId4" Type="http://schemas.openxmlformats.org/officeDocument/2006/relationships/chart" Target="../charts/char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b.gov.br/?6MANBALPGTO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58.xml"/><Relationship Id="rId4" Type="http://schemas.openxmlformats.org/officeDocument/2006/relationships/chart" Target="../charts/chart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60528" y="3573016"/>
            <a:ext cx="5616104" cy="8617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pt-BR" sz="2500" kern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Alexandre Tombini</a:t>
            </a:r>
          </a:p>
          <a:p>
            <a:pPr>
              <a:spcAft>
                <a:spcPts val="0"/>
              </a:spcAft>
              <a:defRPr/>
            </a:pPr>
            <a:r>
              <a:rPr lang="pt-BR" sz="2500" kern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Presidente do Banco Central do Brasil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960528" y="5410091"/>
            <a:ext cx="424472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5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 de setembro de 2015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960528" y="1269342"/>
            <a:ext cx="5859944" cy="206210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pt-BR" sz="3600" kern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Audiência Pública </a:t>
            </a:r>
          </a:p>
          <a:p>
            <a:pPr>
              <a:spcAft>
                <a:spcPts val="0"/>
              </a:spcAft>
              <a:defRPr/>
            </a:pPr>
            <a:endParaRPr lang="pt-BR" sz="3600" kern="1000" dirty="0" smtClean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pt-BR" sz="2800" kern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Comissão de Assuntos Econômicos do Senado Federal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60528" y="4882866"/>
            <a:ext cx="424847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5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9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China – atividade econômica </a:t>
            </a:r>
          </a:p>
        </p:txBody>
      </p:sp>
      <p:sp>
        <p:nvSpPr>
          <p:cNvPr id="10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</a:t>
            </a:r>
            <a:r>
              <a:rPr lang="pt-BR" dirty="0" err="1" smtClean="0"/>
              <a:t>Bloomberg</a:t>
            </a:r>
            <a:endParaRPr lang="pt-BR" dirty="0" smtClean="0"/>
          </a:p>
        </p:txBody>
      </p:sp>
      <p:sp>
        <p:nvSpPr>
          <p:cNvPr id="7" name="Espaço Reservado para Conteúdo 34"/>
          <p:cNvSpPr txBox="1">
            <a:spLocks/>
          </p:cNvSpPr>
          <p:nvPr/>
        </p:nvSpPr>
        <p:spPr bwMode="auto">
          <a:xfrm>
            <a:off x="4213104" y="6021288"/>
            <a:ext cx="4926648" cy="2880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PIB do 2º trimestre de 2015 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945708"/>
              </p:ext>
            </p:extLst>
          </p:nvPr>
        </p:nvGraphicFramePr>
        <p:xfrm>
          <a:off x="395536" y="980728"/>
          <a:ext cx="8280920" cy="519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6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China – atividade econômica </a:t>
            </a:r>
          </a:p>
        </p:txBody>
      </p:sp>
      <p:sp>
        <p:nvSpPr>
          <p:cNvPr id="10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CEIC / Bloomberg</a:t>
            </a:r>
          </a:p>
        </p:txBody>
      </p:sp>
      <p:sp>
        <p:nvSpPr>
          <p:cNvPr id="7" name="Espaço Reservado para Conteúdo 34"/>
          <p:cNvSpPr txBox="1">
            <a:spLocks/>
          </p:cNvSpPr>
          <p:nvPr/>
        </p:nvSpPr>
        <p:spPr bwMode="auto">
          <a:xfrm>
            <a:off x="4644008" y="5877272"/>
            <a:ext cx="4422592" cy="2880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Vendas no varejo e Produção industrial: até agosto de 2015</a:t>
            </a:r>
          </a:p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Investimento: até julho de 2015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9634425"/>
              </p:ext>
            </p:extLst>
          </p:nvPr>
        </p:nvGraphicFramePr>
        <p:xfrm>
          <a:off x="323528" y="908721"/>
          <a:ext cx="8424936" cy="5004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169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China – bolsa de </a:t>
            </a:r>
            <a:r>
              <a:rPr lang="pt-BR" dirty="0"/>
              <a:t>v</a:t>
            </a:r>
            <a:r>
              <a:rPr lang="pt-BR" dirty="0" smtClean="0"/>
              <a:t>alores </a:t>
            </a:r>
          </a:p>
        </p:txBody>
      </p:sp>
      <p:sp>
        <p:nvSpPr>
          <p:cNvPr id="10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</a:t>
            </a:r>
            <a:r>
              <a:rPr lang="pt-BR" dirty="0" err="1" smtClean="0"/>
              <a:t>Bloomberg</a:t>
            </a:r>
            <a:endParaRPr lang="pt-BR" dirty="0" smtClean="0"/>
          </a:p>
        </p:txBody>
      </p:sp>
      <p:cxnSp>
        <p:nvCxnSpPr>
          <p:cNvPr id="5" name="Conector reto 4"/>
          <p:cNvCxnSpPr/>
          <p:nvPr/>
        </p:nvCxnSpPr>
        <p:spPr>
          <a:xfrm>
            <a:off x="6948264" y="2132856"/>
            <a:ext cx="948615" cy="0"/>
          </a:xfrm>
          <a:prstGeom prst="line">
            <a:avLst/>
          </a:prstGeom>
          <a:ln w="38100">
            <a:solidFill>
              <a:srgbClr val="19326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ve direita 6"/>
          <p:cNvSpPr/>
          <p:nvPr/>
        </p:nvSpPr>
        <p:spPr>
          <a:xfrm>
            <a:off x="7956376" y="2132856"/>
            <a:ext cx="273879" cy="1584176"/>
          </a:xfrm>
          <a:prstGeom prst="rightBrace">
            <a:avLst/>
          </a:prstGeom>
          <a:ln w="25400">
            <a:solidFill>
              <a:srgbClr val="1932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>
              <a:solidFill>
                <a:srgbClr val="193264"/>
              </a:solidFill>
            </a:endParaRPr>
          </a:p>
        </p:txBody>
      </p:sp>
      <p:sp>
        <p:nvSpPr>
          <p:cNvPr id="8" name="CaixaDeTexto 3"/>
          <p:cNvSpPr txBox="1"/>
          <p:nvPr/>
        </p:nvSpPr>
        <p:spPr>
          <a:xfrm>
            <a:off x="7956376" y="2764215"/>
            <a:ext cx="1008112" cy="32145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-39,7%</a:t>
            </a:r>
            <a:endParaRPr lang="pt-BR" sz="1400" b="1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ço Reservado para Conteúdo 34"/>
          <p:cNvSpPr txBox="1">
            <a:spLocks/>
          </p:cNvSpPr>
          <p:nvPr/>
        </p:nvSpPr>
        <p:spPr bwMode="auto">
          <a:xfrm>
            <a:off x="5034152" y="6021288"/>
            <a:ext cx="4032448" cy="2880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Variação entre 12/</a:t>
            </a:r>
            <a:r>
              <a:rPr lang="pt-BR" sz="105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jun</a:t>
            </a: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e 14/set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182237"/>
              </p:ext>
            </p:extLst>
          </p:nvPr>
        </p:nvGraphicFramePr>
        <p:xfrm>
          <a:off x="65861" y="1052736"/>
          <a:ext cx="9000739" cy="554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8730658" y="2708920"/>
            <a:ext cx="287882" cy="308710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400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*</a:t>
            </a:r>
            <a:endParaRPr lang="pt-BR" sz="1400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1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China – inflação </a:t>
            </a:r>
          </a:p>
        </p:txBody>
      </p:sp>
      <p:sp>
        <p:nvSpPr>
          <p:cNvPr id="10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</a:t>
            </a:r>
            <a:r>
              <a:rPr lang="pt-BR" dirty="0" err="1" smtClean="0"/>
              <a:t>Bloomberg</a:t>
            </a:r>
            <a:endParaRPr lang="pt-BR" dirty="0" smtClean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911427"/>
              </p:ext>
            </p:extLst>
          </p:nvPr>
        </p:nvGraphicFramePr>
        <p:xfrm>
          <a:off x="395536" y="798901"/>
          <a:ext cx="8208912" cy="5430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00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China – política monetária </a:t>
            </a:r>
          </a:p>
        </p:txBody>
      </p:sp>
      <p:sp>
        <p:nvSpPr>
          <p:cNvPr id="10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</a:t>
            </a:r>
            <a:r>
              <a:rPr lang="pt-BR" dirty="0" err="1" smtClean="0"/>
              <a:t>Bloomberg</a:t>
            </a:r>
            <a:endParaRPr lang="pt-BR" dirty="0" smtClean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257781"/>
              </p:ext>
            </p:extLst>
          </p:nvPr>
        </p:nvGraphicFramePr>
        <p:xfrm>
          <a:off x="751416" y="836712"/>
          <a:ext cx="7641167" cy="5367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831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China – política </a:t>
            </a:r>
            <a:r>
              <a:rPr lang="pt-BR" dirty="0"/>
              <a:t>c</a:t>
            </a:r>
            <a:r>
              <a:rPr lang="pt-BR" dirty="0" smtClean="0"/>
              <a:t>ambial </a:t>
            </a:r>
          </a:p>
        </p:txBody>
      </p:sp>
      <p:sp>
        <p:nvSpPr>
          <p:cNvPr id="10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</a:t>
            </a:r>
            <a:r>
              <a:rPr lang="pt-BR" dirty="0" err="1" smtClean="0"/>
              <a:t>Bloomberg</a:t>
            </a:r>
            <a:endParaRPr lang="pt-BR" dirty="0" smtClean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6998974"/>
              </p:ext>
            </p:extLst>
          </p:nvPr>
        </p:nvGraphicFramePr>
        <p:xfrm>
          <a:off x="107504" y="590550"/>
          <a:ext cx="8640960" cy="567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2267744" y="6344908"/>
            <a:ext cx="4932548" cy="231765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900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PBOC </a:t>
            </a:r>
            <a:r>
              <a:rPr lang="pt-BR" sz="900" dirty="0" err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Fixing</a:t>
            </a:r>
            <a:r>
              <a:rPr lang="pt-BR" sz="900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: Taxa de câmbio central fixada pelo banco central chinês.</a:t>
            </a:r>
            <a:endParaRPr lang="en-US" sz="900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</a:t>
            </a:r>
            <a:r>
              <a:rPr lang="pt-BR" dirty="0" err="1" smtClean="0"/>
              <a:t>Bloomberg</a:t>
            </a:r>
            <a:endParaRPr lang="pt-BR" dirty="0" smtClean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Preços de </a:t>
            </a:r>
            <a:r>
              <a:rPr lang="pt-BR" i="1" dirty="0"/>
              <a:t>c</a:t>
            </a:r>
            <a:r>
              <a:rPr lang="pt-BR" i="1" dirty="0" smtClean="0"/>
              <a:t>ommodities</a:t>
            </a:r>
            <a:r>
              <a:rPr lang="pt-BR" dirty="0" smtClean="0"/>
              <a:t> </a:t>
            </a:r>
          </a:p>
        </p:txBody>
      </p:sp>
      <p:sp>
        <p:nvSpPr>
          <p:cNvPr id="11" name="Espaço Reservado para Conteúdo 34"/>
          <p:cNvSpPr txBox="1">
            <a:spLocks/>
          </p:cNvSpPr>
          <p:nvPr/>
        </p:nvSpPr>
        <p:spPr bwMode="auto">
          <a:xfrm>
            <a:off x="6667120" y="6037208"/>
            <a:ext cx="2476880" cy="2880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Até 14/set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1475656" y="3429000"/>
            <a:ext cx="6264696" cy="0"/>
          </a:xfrm>
          <a:prstGeom prst="line">
            <a:avLst/>
          </a:prstGeom>
          <a:ln w="38100">
            <a:solidFill>
              <a:srgbClr val="00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78163"/>
              </p:ext>
            </p:extLst>
          </p:nvPr>
        </p:nvGraphicFramePr>
        <p:xfrm>
          <a:off x="395536" y="836712"/>
          <a:ext cx="8134101" cy="5200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50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11560" y="1556792"/>
            <a:ext cx="8029618" cy="2592288"/>
          </a:xfrm>
        </p:spPr>
        <p:txBody>
          <a:bodyPr/>
          <a:lstStyle/>
          <a:p>
            <a:r>
              <a:rPr lang="pt-BR" sz="4400" dirty="0" smtClean="0"/>
              <a:t/>
            </a:r>
            <a:br>
              <a:rPr lang="pt-BR" sz="4400" dirty="0" smtClean="0"/>
            </a:br>
            <a:r>
              <a:rPr lang="pt-BR" sz="6000" dirty="0" smtClean="0"/>
              <a:t>Economia brasileira</a:t>
            </a:r>
            <a:br>
              <a:rPr lang="pt-BR" sz="6000" dirty="0" smtClean="0"/>
            </a:br>
            <a:r>
              <a:rPr lang="pt-BR" sz="4800" dirty="0" smtClean="0"/>
              <a:t>Atividade econômica</a:t>
            </a:r>
            <a:br>
              <a:rPr lang="pt-BR" sz="4800" dirty="0" smtClean="0"/>
            </a:br>
            <a:r>
              <a:rPr lang="pt-BR" sz="4800" dirty="0" smtClean="0"/>
              <a:t>Oferta e demanda</a:t>
            </a:r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2600" dirty="0" smtClean="0"/>
              <a:t/>
            </a:r>
            <a:br>
              <a:rPr lang="pt-BR" sz="2600" dirty="0" smtClean="0"/>
            </a:br>
            <a:r>
              <a:rPr lang="pt-BR" sz="6000" dirty="0" smtClean="0"/>
              <a:t> 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16323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pt-BR" dirty="0" smtClean="0"/>
              <a:t>Fonte: IBGE (SCN)</a:t>
            </a:r>
            <a:endParaRPr lang="pt-BR" sz="800" dirty="0">
              <a:ea typeface="+mj-ea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764704"/>
          </a:xfrm>
        </p:spPr>
        <p:txBody>
          <a:bodyPr/>
          <a:lstStyle/>
          <a:p>
            <a:pPr lvl="0">
              <a:defRPr/>
            </a:pPr>
            <a:r>
              <a:rPr lang="pt-BR" dirty="0" smtClean="0"/>
              <a:t>Produto Interno </a:t>
            </a:r>
            <a:r>
              <a:rPr lang="pt-BR" dirty="0"/>
              <a:t>B</a:t>
            </a:r>
            <a:r>
              <a:rPr lang="pt-BR" dirty="0" smtClean="0"/>
              <a:t>ruto (PIB)</a:t>
            </a:r>
            <a:endParaRPr lang="pt-BR" dirty="0" smtClean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79712" y="6344908"/>
            <a:ext cx="5760640" cy="462598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8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Sobre a legenda:</a:t>
            </a:r>
          </a:p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8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trimestral: trimestre/trimestre imediatamente anterior (com ajuste sazonal).</a:t>
            </a:r>
          </a:p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8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4 trimestres: últimos quatro trimestres/quatro trimestres imediatamente anteriores.</a:t>
            </a:r>
            <a:endParaRPr lang="en-US" sz="800" dirty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444802"/>
              </p:ext>
            </p:extLst>
          </p:nvPr>
        </p:nvGraphicFramePr>
        <p:xfrm>
          <a:off x="609600" y="595313"/>
          <a:ext cx="7924800" cy="5667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577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pt-BR" dirty="0" smtClean="0"/>
              <a:t>Fonte: IBGE / Conab</a:t>
            </a:r>
            <a:endParaRPr lang="pt-BR" sz="800" dirty="0">
              <a:ea typeface="+mj-ea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764704"/>
          </a:xfrm>
        </p:spPr>
        <p:txBody>
          <a:bodyPr/>
          <a:lstStyle/>
          <a:p>
            <a:pPr lvl="0">
              <a:defRPr/>
            </a:pPr>
            <a:r>
              <a:rPr lang="pt-BR" dirty="0" smtClean="0"/>
              <a:t>Oferta: setores produtivos</a:t>
            </a:r>
            <a:endParaRPr lang="pt-BR" dirty="0" smtClean="0">
              <a:solidFill>
                <a:srgbClr val="C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627784" y="6320151"/>
            <a:ext cx="4115240" cy="462598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8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Sobre a legenda:</a:t>
            </a:r>
          </a:p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8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trimestral: trimestre/trimestre imediatamente anterior (com ajuste sazonal).</a:t>
            </a:r>
          </a:p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8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4 trimestres: últimos quatro trimestres/quatro trimestres imediatamente anteriores.</a:t>
            </a:r>
            <a:endParaRPr lang="en-US" sz="800" dirty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8224"/>
              </p:ext>
            </p:extLst>
          </p:nvPr>
        </p:nvGraphicFramePr>
        <p:xfrm>
          <a:off x="107504" y="840037"/>
          <a:ext cx="4464496" cy="2804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966356"/>
              </p:ext>
            </p:extLst>
          </p:nvPr>
        </p:nvGraphicFramePr>
        <p:xfrm>
          <a:off x="4572000" y="791073"/>
          <a:ext cx="4572000" cy="2853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182776"/>
              </p:ext>
            </p:extLst>
          </p:nvPr>
        </p:nvGraphicFramePr>
        <p:xfrm>
          <a:off x="107504" y="3539920"/>
          <a:ext cx="4464496" cy="2732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3221596" y="3793052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2015 / 2014</a:t>
            </a:r>
          </a:p>
          <a:p>
            <a:pPr algn="ctr"/>
            <a:r>
              <a:rPr lang="pt-BR" sz="1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∆ = +8,6%</a:t>
            </a:r>
            <a:endParaRPr lang="pt-BR" sz="1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508104" y="4312841"/>
            <a:ext cx="1994655" cy="40104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square" lIns="92364" tIns="46182" rIns="92364" bIns="46182">
            <a:spAutoFit/>
          </a:bodyPr>
          <a:lstStyle/>
          <a:p>
            <a:pPr algn="ctr" eaLnBrk="0" hangingPunct="0"/>
            <a:r>
              <a:rPr lang="en-US" sz="1000" u="none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Produção</a:t>
            </a:r>
            <a:r>
              <a:rPr lang="en-US" sz="100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(1991-2014)</a:t>
            </a:r>
          </a:p>
          <a:p>
            <a:pPr algn="ctr" eaLnBrk="0" hangingPunct="0"/>
            <a:r>
              <a:rPr lang="en-US" sz="1000" u="none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crescimento</a:t>
            </a:r>
            <a:r>
              <a:rPr lang="en-US" sz="100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0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234</a:t>
            </a:r>
            <a:r>
              <a:rPr lang="en-US" sz="100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% =5,4% </a:t>
            </a:r>
            <a:r>
              <a:rPr lang="en-US" sz="1000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a.a</a:t>
            </a:r>
            <a:r>
              <a:rPr lang="en-US" sz="10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000" u="none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730832" y="4891082"/>
            <a:ext cx="1944216" cy="40104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square" lIns="92364" tIns="46182" rIns="92364" bIns="46182">
            <a:spAutoFit/>
          </a:bodyPr>
          <a:lstStyle/>
          <a:p>
            <a:pPr algn="ctr"/>
            <a:r>
              <a:rPr lang="en-US" sz="1000" u="none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Área</a:t>
            </a:r>
            <a:r>
              <a:rPr lang="en-US" sz="1000" u="none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u="none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Plantada</a:t>
            </a:r>
            <a:r>
              <a:rPr lang="en-US" sz="1000" u="none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(1991-2014)</a:t>
            </a:r>
          </a:p>
          <a:p>
            <a:pPr algn="ctr"/>
            <a:r>
              <a:rPr lang="en-US" sz="1000" u="none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crescimento</a:t>
            </a:r>
            <a:r>
              <a:rPr lang="en-US" sz="1000" u="none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51% = 1,8% </a:t>
            </a:r>
            <a:r>
              <a:rPr lang="en-US" sz="1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a.a</a:t>
            </a:r>
            <a:r>
              <a:rPr lang="en-US" sz="1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000" u="none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1895308468"/>
              </p:ext>
            </p:extLst>
          </p:nvPr>
        </p:nvGraphicFramePr>
        <p:xfrm>
          <a:off x="4685404" y="3630941"/>
          <a:ext cx="4135068" cy="252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Espaço Reservado para Conteúdo 34"/>
          <p:cNvSpPr txBox="1">
            <a:spLocks/>
          </p:cNvSpPr>
          <p:nvPr/>
        </p:nvSpPr>
        <p:spPr bwMode="auto">
          <a:xfrm>
            <a:off x="6888448" y="6068912"/>
            <a:ext cx="1922677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*dados até setembro de 2015</a:t>
            </a:r>
            <a:endParaRPr lang="pt-BR" sz="10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spaço Reservado para Conteúdo 34"/>
          <p:cNvSpPr txBox="1">
            <a:spLocks/>
          </p:cNvSpPr>
          <p:nvPr/>
        </p:nvSpPr>
        <p:spPr bwMode="auto">
          <a:xfrm>
            <a:off x="2627784" y="6068912"/>
            <a:ext cx="1922677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*dados até agosto de 2015</a:t>
            </a:r>
            <a:endParaRPr lang="pt-BR" sz="10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792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67544" y="764704"/>
            <a:ext cx="8013576" cy="5544616"/>
          </a:xfrm>
        </p:spPr>
        <p:txBody>
          <a:bodyPr/>
          <a:lstStyle/>
          <a:p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>Economia global</a:t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31793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Gráfico 33"/>
          <p:cNvGraphicFramePr>
            <a:graphicFrameLocks/>
          </p:cNvGraphicFramePr>
          <p:nvPr>
            <p:extLst/>
          </p:nvPr>
        </p:nvGraphicFramePr>
        <p:xfrm>
          <a:off x="4564513" y="3615856"/>
          <a:ext cx="4391878" cy="2646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Gráfico 32"/>
          <p:cNvGraphicFramePr>
            <a:graphicFrameLocks/>
          </p:cNvGraphicFramePr>
          <p:nvPr>
            <p:extLst/>
          </p:nvPr>
        </p:nvGraphicFramePr>
        <p:xfrm>
          <a:off x="252000" y="3477691"/>
          <a:ext cx="4227629" cy="278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Gráfico 26"/>
          <p:cNvGraphicFramePr>
            <a:graphicFrameLocks/>
          </p:cNvGraphicFramePr>
          <p:nvPr>
            <p:extLst/>
          </p:nvPr>
        </p:nvGraphicFramePr>
        <p:xfrm>
          <a:off x="4522071" y="757220"/>
          <a:ext cx="4434320" cy="2750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Gráfico 21"/>
          <p:cNvGraphicFramePr>
            <a:graphicFrameLocks/>
          </p:cNvGraphicFramePr>
          <p:nvPr>
            <p:extLst/>
          </p:nvPr>
        </p:nvGraphicFramePr>
        <p:xfrm>
          <a:off x="294442" y="854177"/>
          <a:ext cx="4227629" cy="2761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CaixaDeTexto 9"/>
          <p:cNvSpPr txBox="1"/>
          <p:nvPr/>
        </p:nvSpPr>
        <p:spPr>
          <a:xfrm rot="5400000">
            <a:off x="6484538" y="2150317"/>
            <a:ext cx="371198" cy="3188162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/>
            <a:r>
              <a:rPr lang="pt-BR" sz="1200" b="1" dirty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onstrução civil</a:t>
            </a:r>
            <a:endParaRPr lang="pt-BR" sz="1200" b="1" u="none" dirty="0" smtClean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pt-BR" dirty="0" smtClean="0"/>
              <a:t>Fonte: FGV</a:t>
            </a: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3200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Confiança dos empresários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 rot="5400000">
            <a:off x="2504288" y="2109999"/>
            <a:ext cx="371198" cy="3188162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Comércio</a:t>
            </a:r>
            <a:endParaRPr lang="pt-BR" sz="1200" b="1" u="none" dirty="0" smtClean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 rot="5400000">
            <a:off x="6484538" y="-643778"/>
            <a:ext cx="371198" cy="3188162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/>
            <a:r>
              <a:rPr lang="pt-BR" sz="1200" b="1" dirty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erviços</a:t>
            </a:r>
            <a:endParaRPr lang="pt-BR" sz="1200" b="1" u="none" dirty="0" smtClean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 rot="5400000">
            <a:off x="2504288" y="-643778"/>
            <a:ext cx="371198" cy="3188162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/>
            <a:r>
              <a:rPr lang="pt-BR" sz="1200" b="1" dirty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ndústria</a:t>
            </a:r>
            <a:endParaRPr lang="pt-BR" sz="1200" b="1" u="none" dirty="0" smtClean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Conector de seta reta 22"/>
          <p:cNvCxnSpPr/>
          <p:nvPr/>
        </p:nvCxnSpPr>
        <p:spPr>
          <a:xfrm>
            <a:off x="4114408" y="2557474"/>
            <a:ext cx="184408" cy="164050"/>
          </a:xfrm>
          <a:prstGeom prst="straightConnector1">
            <a:avLst/>
          </a:prstGeom>
          <a:ln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>
            <a:off x="4062596" y="5477470"/>
            <a:ext cx="144016" cy="144016"/>
          </a:xfrm>
          <a:prstGeom prst="straightConnector1">
            <a:avLst/>
          </a:prstGeom>
          <a:ln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>
            <a:off x="8593652" y="2608503"/>
            <a:ext cx="144016" cy="172425"/>
          </a:xfrm>
          <a:prstGeom prst="straightConnector1">
            <a:avLst/>
          </a:prstGeom>
          <a:ln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8573859" y="5445224"/>
            <a:ext cx="246613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6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IBGE /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Demanda: componentes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979712" y="6344908"/>
            <a:ext cx="5760640" cy="462598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8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Sobre a legenda:</a:t>
            </a:r>
          </a:p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8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trimestral: trimestre/trimestre imediatamente anterior (com ajuste sazonal).</a:t>
            </a:r>
          </a:p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8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4 trimestres: últimos quatro trimestres/quatro trimestres imediatamente anteriores.</a:t>
            </a:r>
            <a:endParaRPr lang="en-US" sz="800" dirty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9821364"/>
              </p:ext>
            </p:extLst>
          </p:nvPr>
        </p:nvGraphicFramePr>
        <p:xfrm>
          <a:off x="107504" y="840037"/>
          <a:ext cx="4392488" cy="2752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501941"/>
              </p:ext>
            </p:extLst>
          </p:nvPr>
        </p:nvGraphicFramePr>
        <p:xfrm>
          <a:off x="4644008" y="764706"/>
          <a:ext cx="4432424" cy="2827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435896"/>
              </p:ext>
            </p:extLst>
          </p:nvPr>
        </p:nvGraphicFramePr>
        <p:xfrm>
          <a:off x="39936" y="3592471"/>
          <a:ext cx="4460056" cy="2670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Espaço Reservado para Conteúdo 34"/>
          <p:cNvSpPr txBox="1">
            <a:spLocks/>
          </p:cNvSpPr>
          <p:nvPr/>
        </p:nvSpPr>
        <p:spPr bwMode="auto">
          <a:xfrm>
            <a:off x="3563888" y="6056873"/>
            <a:ext cx="792088" cy="2880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0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*2T 15</a:t>
            </a:r>
            <a:endParaRPr lang="en-US" sz="10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450697"/>
              </p:ext>
            </p:extLst>
          </p:nvPr>
        </p:nvGraphicFramePr>
        <p:xfrm>
          <a:off x="4716016" y="3592471"/>
          <a:ext cx="4360416" cy="2665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Espaço Reservado para Conteúdo 34"/>
          <p:cNvSpPr txBox="1">
            <a:spLocks/>
          </p:cNvSpPr>
          <p:nvPr/>
        </p:nvSpPr>
        <p:spPr bwMode="auto">
          <a:xfrm>
            <a:off x="8284344" y="6056873"/>
            <a:ext cx="792088" cy="2880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0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*2T 15</a:t>
            </a:r>
            <a:endParaRPr lang="en-US" sz="10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029618" cy="2592288"/>
          </a:xfrm>
        </p:spPr>
        <p:txBody>
          <a:bodyPr/>
          <a:lstStyle/>
          <a:p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>Economia brasileira</a:t>
            </a:r>
            <a:br>
              <a:rPr lang="pt-BR" sz="6000" dirty="0" smtClean="0"/>
            </a:br>
            <a:r>
              <a:rPr lang="pt-BR" sz="4400" dirty="0" smtClean="0"/>
              <a:t>Influências sobre a demanda</a:t>
            </a:r>
            <a:br>
              <a:rPr lang="pt-BR" sz="4400" dirty="0" smtClean="0"/>
            </a:br>
            <a:r>
              <a:rPr lang="pt-BR" sz="4400" dirty="0" smtClean="0"/>
              <a:t>Mercado de trabalho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265093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MTE (</a:t>
            </a:r>
            <a:r>
              <a:rPr lang="pt-BR" dirty="0" err="1" smtClean="0"/>
              <a:t>Caged</a:t>
            </a:r>
            <a:r>
              <a:rPr lang="pt-BR" dirty="0" smtClean="0"/>
              <a:t>) / IBGE</a:t>
            </a:r>
            <a:endParaRPr lang="pt-BR" dirty="0"/>
          </a:p>
        </p:txBody>
      </p:sp>
      <p:sp>
        <p:nvSpPr>
          <p:cNvPr id="14" name="Título 5"/>
          <p:cNvSpPr txBox="1">
            <a:spLocks/>
          </p:cNvSpPr>
          <p:nvPr/>
        </p:nvSpPr>
        <p:spPr>
          <a:xfrm>
            <a:off x="252000" y="0"/>
            <a:ext cx="8892000" cy="763200"/>
          </a:xfrm>
          <a:prstGeom prst="rect">
            <a:avLst/>
          </a:prstGeom>
        </p:spPr>
        <p:txBody>
          <a:bodyPr lIns="92364" tIns="46182" rIns="92364" bIns="46182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326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Emprego formal e </a:t>
            </a:r>
            <a:r>
              <a:rPr lang="pt-BR" sz="32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taxa de desemprego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rgbClr val="193264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23528" y="836712"/>
            <a:ext cx="432753" cy="4464496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>
              <a:defRPr lang="en-US" sz="1600" b="0" i="0" u="none" strike="noStrike" kern="1200" baseline="0" noProof="0">
                <a:solidFill>
                  <a:srgbClr val="193264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dirty="0" err="1">
                <a:solidFill>
                  <a:srgbClr val="193264"/>
                </a:solidFill>
              </a:rPr>
              <a:t>E</a:t>
            </a:r>
            <a:r>
              <a:rPr lang="en-US" dirty="0" err="1" smtClean="0">
                <a:solidFill>
                  <a:srgbClr val="193264"/>
                </a:solidFill>
              </a:rPr>
              <a:t>mprego</a:t>
            </a:r>
            <a:r>
              <a:rPr lang="en-US" dirty="0" smtClean="0">
                <a:solidFill>
                  <a:srgbClr val="193264"/>
                </a:solidFill>
              </a:rPr>
              <a:t> formal / </a:t>
            </a:r>
            <a:r>
              <a:rPr lang="en-US" dirty="0" err="1" smtClean="0">
                <a:solidFill>
                  <a:srgbClr val="193264"/>
                </a:solidFill>
              </a:rPr>
              <a:t>Emprego</a:t>
            </a:r>
            <a:r>
              <a:rPr lang="en-US" dirty="0" smtClean="0">
                <a:solidFill>
                  <a:srgbClr val="193264"/>
                </a:solidFill>
              </a:rPr>
              <a:t> total (%)</a:t>
            </a:r>
            <a:endParaRPr lang="en-US" dirty="0">
              <a:solidFill>
                <a:srgbClr val="193264"/>
              </a:solidFill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2977600693"/>
              </p:ext>
            </p:extLst>
          </p:nvPr>
        </p:nvGraphicFramePr>
        <p:xfrm>
          <a:off x="900297" y="1196752"/>
          <a:ext cx="759600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aixaDeTexto 14"/>
          <p:cNvSpPr txBox="1"/>
          <p:nvPr/>
        </p:nvSpPr>
        <p:spPr>
          <a:xfrm rot="5400000">
            <a:off x="7559596" y="2524198"/>
            <a:ext cx="555864" cy="781292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/>
            <a:r>
              <a:rPr lang="pt-BR" sz="1200" b="1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jul</a:t>
            </a:r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15</a:t>
            </a:r>
            <a:endParaRPr lang="pt-BR" sz="1200" b="1" u="none" dirty="0" smtClean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7,2%</a:t>
            </a:r>
            <a:endParaRPr lang="pt-BR" sz="1200" b="1" u="none" dirty="0" smtClean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 rot="5400000">
            <a:off x="7570431" y="1818920"/>
            <a:ext cx="555864" cy="936104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/>
            <a:r>
              <a:rPr lang="pt-BR" sz="1200" b="1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jul</a:t>
            </a:r>
            <a:r>
              <a:rPr lang="pt-BR" sz="1200" b="1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15</a:t>
            </a:r>
          </a:p>
          <a:p>
            <a:pPr algn="ctr"/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66,9%</a:t>
            </a:r>
            <a:endParaRPr lang="pt-BR" sz="1200" b="1" u="none" dirty="0" smtClean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461137" y="1520788"/>
            <a:ext cx="432753" cy="3096344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/>
            <a:r>
              <a:rPr lang="pt-BR" sz="1600" b="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% (</a:t>
            </a:r>
            <a:r>
              <a:rPr lang="pt-BR" sz="1600" b="0" u="none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dessaz</a:t>
            </a:r>
            <a:r>
              <a:rPr lang="pt-BR" sz="1600" b="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0356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903961655"/>
              </p:ext>
            </p:extLst>
          </p:nvPr>
        </p:nvGraphicFramePr>
        <p:xfrm>
          <a:off x="58024" y="1283192"/>
          <a:ext cx="4153936" cy="493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IBGE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3200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Evolução da PEA e da </a:t>
            </a:r>
            <a:r>
              <a:rPr lang="pt-BR" dirty="0" smtClean="0"/>
              <a:t>população ocupada</a:t>
            </a:r>
            <a:endParaRPr lang="en-US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295" y="2886691"/>
            <a:ext cx="401976" cy="1008112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/>
            <a:r>
              <a:rPr lang="pt-BR" sz="1400" b="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52000" y="892119"/>
            <a:ext cx="4270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Variação interanual da média móvel de 3 meses</a:t>
            </a:r>
          </a:p>
          <a:p>
            <a:pPr algn="ctr"/>
            <a:r>
              <a:rPr lang="pt-BR" sz="14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PME</a:t>
            </a:r>
          </a:p>
        </p:txBody>
      </p:sp>
      <p:sp>
        <p:nvSpPr>
          <p:cNvPr id="17" name="Rectangle 751"/>
          <p:cNvSpPr>
            <a:spLocks noChangeArrowheads="1"/>
          </p:cNvSpPr>
          <p:nvPr/>
        </p:nvSpPr>
        <p:spPr bwMode="auto">
          <a:xfrm>
            <a:off x="2865887" y="2634663"/>
            <a:ext cx="165618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54" tIns="46178" rIns="92354" bIns="46178" anchor="t" anchorCtr="0"/>
          <a:lstStyle/>
          <a:p>
            <a:pPr marL="342900" indent="-342900" algn="ctr" defTabSz="904875" eaLnBrk="0" hangingPunct="0"/>
            <a:r>
              <a:rPr lang="pt-BR" sz="1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Distensão do </a:t>
            </a:r>
          </a:p>
          <a:p>
            <a:pPr marL="342900" indent="-342900" algn="ctr" defTabSz="904875" eaLnBrk="0" hangingPunct="0"/>
            <a:r>
              <a:rPr lang="pt-BR" sz="1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mercado de </a:t>
            </a:r>
          </a:p>
          <a:p>
            <a:pPr marL="342900" indent="-342900" algn="ctr" defTabSz="904875" eaLnBrk="0" hangingPunct="0"/>
            <a:r>
              <a:rPr lang="pt-BR" sz="1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trabalho</a:t>
            </a:r>
          </a:p>
        </p:txBody>
      </p:sp>
      <p:sp>
        <p:nvSpPr>
          <p:cNvPr id="2" name="Elipse 1"/>
          <p:cNvSpPr/>
          <p:nvPr/>
        </p:nvSpPr>
        <p:spPr>
          <a:xfrm>
            <a:off x="3622693" y="3339692"/>
            <a:ext cx="480534" cy="1512168"/>
          </a:xfrm>
          <a:prstGeom prst="ellipse">
            <a:avLst/>
          </a:prstGeom>
          <a:noFill/>
          <a:ln w="31750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34"/>
          <p:cNvSpPr txBox="1">
            <a:spLocks/>
          </p:cNvSpPr>
          <p:nvPr/>
        </p:nvSpPr>
        <p:spPr bwMode="auto">
          <a:xfrm>
            <a:off x="410042" y="6051051"/>
            <a:ext cx="4032448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dados até julho de 2015</a:t>
            </a:r>
            <a:endParaRPr lang="pt-BR" sz="10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533281"/>
              </p:ext>
            </p:extLst>
          </p:nvPr>
        </p:nvGraphicFramePr>
        <p:xfrm>
          <a:off x="4413904" y="839355"/>
          <a:ext cx="4622592" cy="5423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4418427" y="2743117"/>
            <a:ext cx="401976" cy="1008112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/>
            <a:r>
              <a:rPr lang="pt-BR" sz="1400" b="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860032" y="892119"/>
            <a:ext cx="428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pt-BR" sz="14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ariação </a:t>
            </a:r>
            <a:r>
              <a:rPr lang="pt-BR" sz="1400" b="1" dirty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interanual da média móvel de </a:t>
            </a:r>
            <a:r>
              <a:rPr lang="pt-BR" sz="14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3 meses</a:t>
            </a:r>
          </a:p>
          <a:p>
            <a:pPr algn="ctr"/>
            <a:r>
              <a:rPr lang="pt-BR" sz="1400" b="1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PNADc</a:t>
            </a:r>
            <a:endParaRPr lang="pt-BR" sz="1400" b="1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7776629" y="2056289"/>
            <a:ext cx="1259867" cy="3096344"/>
          </a:xfrm>
          <a:prstGeom prst="ellipse">
            <a:avLst/>
          </a:prstGeom>
          <a:noFill/>
          <a:ln w="38100">
            <a:solidFill>
              <a:srgbClr val="006600"/>
            </a:solidFill>
            <a:prstDash val="sysDot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spaço Reservado para Conteúdo 34"/>
          <p:cNvSpPr txBox="1">
            <a:spLocks/>
          </p:cNvSpPr>
          <p:nvPr/>
        </p:nvSpPr>
        <p:spPr bwMode="auto">
          <a:xfrm>
            <a:off x="5126525" y="6025473"/>
            <a:ext cx="4032448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dados até junho de 2015</a:t>
            </a:r>
            <a:endParaRPr lang="pt-BR" sz="1000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751"/>
          <p:cNvSpPr>
            <a:spLocks noChangeArrowheads="1"/>
          </p:cNvSpPr>
          <p:nvPr/>
        </p:nvSpPr>
        <p:spPr bwMode="auto">
          <a:xfrm>
            <a:off x="7441551" y="1431446"/>
            <a:ext cx="165618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54" tIns="46178" rIns="92354" bIns="46178" anchor="t" anchorCtr="0"/>
          <a:lstStyle/>
          <a:p>
            <a:pPr marL="342900" indent="-342900" algn="ctr" defTabSz="904875" eaLnBrk="0" hangingPunct="0"/>
            <a:r>
              <a:rPr lang="pt-BR" sz="1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Distensão do </a:t>
            </a:r>
          </a:p>
          <a:p>
            <a:pPr marL="342900" indent="-342900" algn="ctr" defTabSz="904875" eaLnBrk="0" hangingPunct="0"/>
            <a:r>
              <a:rPr lang="pt-BR" sz="1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mercado de </a:t>
            </a:r>
          </a:p>
          <a:p>
            <a:pPr marL="342900" indent="-342900" algn="ctr" defTabSz="904875" eaLnBrk="0" hangingPunct="0"/>
            <a:r>
              <a:rPr lang="pt-BR" sz="1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trabalho</a:t>
            </a:r>
          </a:p>
        </p:txBody>
      </p:sp>
    </p:spTree>
    <p:extLst>
      <p:ext uri="{BB962C8B-B14F-4D97-AF65-F5344CB8AC3E}">
        <p14:creationId xmlns:p14="http://schemas.microsoft.com/office/powerpoint/2010/main" val="13657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029618" cy="2592288"/>
          </a:xfrm>
        </p:spPr>
        <p:txBody>
          <a:bodyPr/>
          <a:lstStyle/>
          <a:p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>Economia brasileira</a:t>
            </a:r>
            <a:br>
              <a:rPr lang="pt-BR" sz="6000" dirty="0" smtClean="0"/>
            </a:br>
            <a:r>
              <a:rPr lang="pt-BR" sz="4400" dirty="0" smtClean="0"/>
              <a:t>Influências sobre a demanda</a:t>
            </a:r>
            <a:br>
              <a:rPr lang="pt-BR" sz="4400" dirty="0" smtClean="0"/>
            </a:br>
            <a:r>
              <a:rPr lang="pt-BR" sz="4400" dirty="0" smtClean="0"/>
              <a:t>Crédito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42299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 / IBGE	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01432" y="80056"/>
            <a:ext cx="8457359" cy="621220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Crédito / PIB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1961817382"/>
              </p:ext>
            </p:extLst>
          </p:nvPr>
        </p:nvGraphicFramePr>
        <p:xfrm>
          <a:off x="971600" y="1343509"/>
          <a:ext cx="752420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468705" y="2852936"/>
            <a:ext cx="430887" cy="129614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% do PIB</a:t>
            </a:r>
            <a:endParaRPr lang="pt-BR" sz="1600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have esquerda 18"/>
          <p:cNvSpPr/>
          <p:nvPr/>
        </p:nvSpPr>
        <p:spPr>
          <a:xfrm rot="5400000">
            <a:off x="6451852" y="386380"/>
            <a:ext cx="200735" cy="2232249"/>
          </a:xfrm>
          <a:prstGeom prst="leftBrace">
            <a:avLst>
              <a:gd name="adj1" fmla="val 8333"/>
              <a:gd name="adj2" fmla="val 50218"/>
            </a:avLst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5364088" y="737852"/>
            <a:ext cx="2390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2009-2014: 16,1%</a:t>
            </a:r>
          </a:p>
          <a:p>
            <a:pPr algn="ctr"/>
            <a:r>
              <a:rPr lang="pt-BR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(crescimento médio do </a:t>
            </a:r>
          </a:p>
          <a:p>
            <a:pPr algn="ctr"/>
            <a:r>
              <a:rPr lang="pt-BR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saldo nominal )</a:t>
            </a:r>
            <a:endParaRPr lang="pt-BR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have esquerda 20"/>
          <p:cNvSpPr/>
          <p:nvPr/>
        </p:nvSpPr>
        <p:spPr>
          <a:xfrm rot="5400000">
            <a:off x="4093647" y="1441220"/>
            <a:ext cx="287994" cy="1388792"/>
          </a:xfrm>
          <a:prstGeom prst="leftBrace">
            <a:avLst>
              <a:gd name="adj1" fmla="val 8333"/>
              <a:gd name="adj2" fmla="val 50218"/>
            </a:avLst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046042" y="1271499"/>
            <a:ext cx="2390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2005-2008: 25,4%</a:t>
            </a:r>
          </a:p>
          <a:p>
            <a:pPr algn="ctr"/>
            <a:r>
              <a:rPr lang="pt-BR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(crescimento médio do </a:t>
            </a:r>
          </a:p>
          <a:p>
            <a:pPr algn="ctr"/>
            <a:r>
              <a:rPr lang="pt-BR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saldo nominal)</a:t>
            </a:r>
            <a:endParaRPr lang="pt-BR" sz="1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Espaço Reservado para Conteúdo 34"/>
          <p:cNvSpPr txBox="1">
            <a:spLocks/>
          </p:cNvSpPr>
          <p:nvPr/>
        </p:nvSpPr>
        <p:spPr bwMode="auto">
          <a:xfrm>
            <a:off x="5436096" y="5868724"/>
            <a:ext cx="2880320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nova metodologia a partir de 2011</a:t>
            </a:r>
          </a:p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pt-BR" sz="105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jul</a:t>
            </a: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5418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Crédito </a:t>
            </a:r>
            <a:r>
              <a:rPr lang="pt-BR" dirty="0"/>
              <a:t>e </a:t>
            </a:r>
            <a:r>
              <a:rPr lang="pt-BR" dirty="0" smtClean="0"/>
              <a:t>inadimplência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07504" y="2132856"/>
            <a:ext cx="432733" cy="2448272"/>
          </a:xfrm>
          <a:prstGeom prst="rect">
            <a:avLst/>
          </a:prstGeom>
          <a:noFill/>
        </p:spPr>
        <p:txBody>
          <a:bodyPr vert="vert270" wrap="square" lIns="92354" tIns="46178" rIns="92354" bIns="46178">
            <a:spAutoFit/>
          </a:bodyPr>
          <a:lstStyle/>
          <a:p>
            <a:pPr algn="ctr">
              <a:defRPr/>
            </a:pPr>
            <a:r>
              <a:rPr lang="pt-BR" sz="1600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variação % em 12 meses</a:t>
            </a:r>
            <a:endParaRPr lang="pt-BR" sz="1600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187624" y="987789"/>
            <a:ext cx="29174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Expansão do saldo do crédito</a:t>
            </a:r>
            <a:endParaRPr lang="pt-BR" sz="1600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41"/>
          <p:cNvSpPr>
            <a:spLocks noChangeArrowheads="1"/>
          </p:cNvSpPr>
          <p:nvPr/>
        </p:nvSpPr>
        <p:spPr bwMode="auto">
          <a:xfrm>
            <a:off x="6516216" y="980728"/>
            <a:ext cx="13689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Inadimplência</a:t>
            </a:r>
            <a:endParaRPr lang="pt-BR" sz="1600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746456771"/>
              </p:ext>
            </p:extLst>
          </p:nvPr>
        </p:nvGraphicFramePr>
        <p:xfrm>
          <a:off x="4939954" y="1412776"/>
          <a:ext cx="4096542" cy="4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3228205599"/>
              </p:ext>
            </p:extLst>
          </p:nvPr>
        </p:nvGraphicFramePr>
        <p:xfrm>
          <a:off x="653475" y="1412776"/>
          <a:ext cx="3717204" cy="47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4507221" y="2132856"/>
            <a:ext cx="432733" cy="2448272"/>
          </a:xfrm>
          <a:prstGeom prst="rect">
            <a:avLst/>
          </a:prstGeom>
          <a:noFill/>
        </p:spPr>
        <p:txBody>
          <a:bodyPr vert="vert270" wrap="square" lIns="92354" tIns="46178" rIns="92354" bIns="46178">
            <a:spAutoFit/>
          </a:bodyPr>
          <a:lstStyle/>
          <a:p>
            <a:pPr algn="ctr">
              <a:defRPr/>
            </a:pPr>
            <a:r>
              <a:rPr lang="pt-BR" sz="1600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pt-BR" sz="1600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793247"/>
              </p:ext>
            </p:extLst>
          </p:nvPr>
        </p:nvGraphicFramePr>
        <p:xfrm>
          <a:off x="323528" y="595312"/>
          <a:ext cx="8496944" cy="566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Endividamento das famílias em declínio</a:t>
            </a:r>
            <a:r>
              <a:rPr lang="en-US" dirty="0"/>
              <a:t> </a:t>
            </a:r>
          </a:p>
        </p:txBody>
      </p:sp>
      <p:sp>
        <p:nvSpPr>
          <p:cNvPr id="9" name="Retângulo 8"/>
          <p:cNvSpPr/>
          <p:nvPr/>
        </p:nvSpPr>
        <p:spPr>
          <a:xfrm>
            <a:off x="1331640" y="908720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193264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pt-BR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Endividamento das famílias em relação à renda anual e comprometimento da renda das famílias com serviço de dívida (exceto habitacional)*</a:t>
            </a:r>
            <a:endParaRPr lang="en-US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spaço Reservado para Conteúdo 34"/>
          <p:cNvSpPr txBox="1">
            <a:spLocks/>
          </p:cNvSpPr>
          <p:nvPr/>
        </p:nvSpPr>
        <p:spPr bwMode="auto">
          <a:xfrm>
            <a:off x="4644008" y="6021288"/>
            <a:ext cx="4032448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*dados até junho de 2015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029618" cy="2592288"/>
          </a:xfrm>
        </p:spPr>
        <p:txBody>
          <a:bodyPr/>
          <a:lstStyle/>
          <a:p>
            <a:r>
              <a:rPr lang="pt-BR" sz="6000" dirty="0" smtClean="0"/>
              <a:t/>
            </a:r>
            <a:br>
              <a:rPr lang="pt-BR" sz="6000" dirty="0" smtClean="0"/>
            </a:br>
            <a:r>
              <a:rPr lang="pt-BR" sz="6000" dirty="0" smtClean="0"/>
              <a:t>Economia brasileira</a:t>
            </a:r>
            <a:br>
              <a:rPr lang="pt-BR" sz="6000" dirty="0" smtClean="0"/>
            </a:br>
            <a:r>
              <a:rPr lang="pt-BR" sz="4400" dirty="0" smtClean="0"/>
              <a:t>Influências sobre a demanda</a:t>
            </a:r>
            <a:br>
              <a:rPr lang="pt-BR" sz="4400" dirty="0" smtClean="0"/>
            </a:br>
            <a:r>
              <a:rPr lang="pt-BR" sz="4400" dirty="0" smtClean="0"/>
              <a:t>Confiança do Consumidor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290097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FMI (</a:t>
            </a:r>
            <a:r>
              <a:rPr lang="pt-BR" i="1" dirty="0" smtClean="0"/>
              <a:t>World </a:t>
            </a:r>
            <a:r>
              <a:rPr lang="pt-BR" i="1" dirty="0" err="1" smtClean="0"/>
              <a:t>Economic</a:t>
            </a:r>
            <a:r>
              <a:rPr lang="pt-BR" i="1" dirty="0" smtClean="0"/>
              <a:t> Outlook Update,</a:t>
            </a:r>
            <a:r>
              <a:rPr lang="pt-BR" dirty="0" smtClean="0"/>
              <a:t> julho de 2015)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Economia global em recuperação gradual 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828990"/>
              </p:ext>
            </p:extLst>
          </p:nvPr>
        </p:nvGraphicFramePr>
        <p:xfrm>
          <a:off x="755576" y="908721"/>
          <a:ext cx="806489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ço Reservado para Conteúdo 34"/>
          <p:cNvSpPr txBox="1">
            <a:spLocks/>
          </p:cNvSpPr>
          <p:nvPr/>
        </p:nvSpPr>
        <p:spPr bwMode="auto">
          <a:xfrm>
            <a:off x="5034152" y="6021288"/>
            <a:ext cx="4032448" cy="2880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Projeção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943498" y="5180186"/>
            <a:ext cx="216024" cy="370265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*</a:t>
            </a:r>
            <a:endParaRPr lang="en-US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028384" y="5180186"/>
            <a:ext cx="216024" cy="370265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*</a:t>
            </a:r>
            <a:endParaRPr lang="en-US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FGV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Confiança do consumidor</a:t>
            </a:r>
            <a:endParaRPr lang="en-US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4487650"/>
              </p:ext>
            </p:extLst>
          </p:nvPr>
        </p:nvGraphicFramePr>
        <p:xfrm>
          <a:off x="251520" y="764704"/>
          <a:ext cx="8712968" cy="549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309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11560" y="2276872"/>
            <a:ext cx="8029618" cy="1872208"/>
          </a:xfrm>
        </p:spPr>
        <p:txBody>
          <a:bodyPr/>
          <a:lstStyle/>
          <a:p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6000" dirty="0" smtClean="0"/>
              <a:t>Setor externo</a:t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171919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MDIC /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Balança </a:t>
            </a:r>
            <a:r>
              <a:rPr lang="pt-BR" dirty="0"/>
              <a:t>c</a:t>
            </a:r>
            <a:r>
              <a:rPr lang="pt-BR" dirty="0" smtClean="0"/>
              <a:t>omercial inicia recuperação</a:t>
            </a:r>
            <a:endParaRPr lang="en-US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5536" y="2636912"/>
            <a:ext cx="432753" cy="1301536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pPr algn="ctr"/>
            <a:r>
              <a:rPr lang="pt-BR" sz="1600" b="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US$ bilhões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948264" y="5949280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100" b="1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pt-BR" sz="11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12 meses até agosto</a:t>
            </a:r>
            <a:endParaRPr lang="pt-BR" sz="110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990528233"/>
              </p:ext>
            </p:extLst>
          </p:nvPr>
        </p:nvGraphicFramePr>
        <p:xfrm>
          <a:off x="827584" y="1052736"/>
          <a:ext cx="777686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9"/>
          <p:cNvSpPr txBox="1"/>
          <p:nvPr/>
        </p:nvSpPr>
        <p:spPr>
          <a:xfrm>
            <a:off x="2555770" y="991783"/>
            <a:ext cx="4032460" cy="27697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Previsão do BCB para 2015: US$ 3 bilhões</a:t>
            </a:r>
            <a:endParaRPr lang="pt-BR" sz="200" b="1" dirty="0" smtClean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FUNCEX / IBGE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Importação e produção industrial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7164288" y="5949280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1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Até julho de 2015</a:t>
            </a:r>
            <a:endParaRPr lang="pt-BR" sz="110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096454"/>
              </p:ext>
            </p:extLst>
          </p:nvPr>
        </p:nvGraphicFramePr>
        <p:xfrm>
          <a:off x="251520" y="908720"/>
          <a:ext cx="4176464" cy="282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467386"/>
              </p:ext>
            </p:extLst>
          </p:nvPr>
        </p:nvGraphicFramePr>
        <p:xfrm>
          <a:off x="4572000" y="980728"/>
          <a:ext cx="432244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879497"/>
              </p:ext>
            </p:extLst>
          </p:nvPr>
        </p:nvGraphicFramePr>
        <p:xfrm>
          <a:off x="2267744" y="3669997"/>
          <a:ext cx="4392488" cy="2540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174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0835" y="2636912"/>
            <a:ext cx="432733" cy="1301536"/>
          </a:xfrm>
          <a:prstGeom prst="rect">
            <a:avLst/>
          </a:prstGeom>
          <a:noFill/>
        </p:spPr>
        <p:txBody>
          <a:bodyPr vert="vert270" wrap="square" lIns="92354" tIns="46178" rIns="92354" bIns="46178" rtlCol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600" b="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% do PIB </a:t>
            </a:r>
          </a:p>
        </p:txBody>
      </p:sp>
      <p:graphicFrame>
        <p:nvGraphicFramePr>
          <p:cNvPr id="9" name="Gráfico 8"/>
          <p:cNvGraphicFramePr/>
          <p:nvPr>
            <p:extLst/>
          </p:nvPr>
        </p:nvGraphicFramePr>
        <p:xfrm>
          <a:off x="683568" y="1195985"/>
          <a:ext cx="7920000" cy="4609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8459747" y="2631520"/>
            <a:ext cx="432733" cy="1301536"/>
          </a:xfrm>
          <a:prstGeom prst="rect">
            <a:avLst/>
          </a:prstGeom>
          <a:noFill/>
        </p:spPr>
        <p:txBody>
          <a:bodyPr vert="vert270" wrap="square" lIns="92354" tIns="46178" rIns="92354" bIns="46178" rtlCol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u="sng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600" b="0" u="none" dirty="0" smtClean="0">
                <a:latin typeface="Arial" pitchFamily="34" charset="0"/>
                <a:cs typeface="Arial" pitchFamily="34" charset="0"/>
              </a:rPr>
              <a:t>US$ bilhões</a:t>
            </a:r>
          </a:p>
        </p:txBody>
      </p:sp>
      <p:sp>
        <p:nvSpPr>
          <p:cNvPr id="11" name="Espaço Reservado para Conteúdo 34"/>
          <p:cNvSpPr txBox="1">
            <a:spLocks/>
          </p:cNvSpPr>
          <p:nvPr/>
        </p:nvSpPr>
        <p:spPr bwMode="auto">
          <a:xfrm>
            <a:off x="5652120" y="5877272"/>
            <a:ext cx="2880320" cy="2880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nova metodologia a partir de janeiro 2014</a:t>
            </a:r>
          </a:p>
          <a:p>
            <a:pPr algn="r"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*previsão do BCB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Inflexão no </a:t>
            </a:r>
            <a:r>
              <a:rPr lang="pt-BR" i="1" dirty="0" err="1" smtClean="0"/>
              <a:t>deficit</a:t>
            </a:r>
            <a:r>
              <a:rPr lang="pt-BR" dirty="0" smtClean="0"/>
              <a:t> em transações </a:t>
            </a:r>
            <a:r>
              <a:rPr lang="pt-BR" dirty="0"/>
              <a:t>c</a:t>
            </a:r>
            <a:r>
              <a:rPr lang="pt-BR" dirty="0" smtClean="0"/>
              <a:t>orrentes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524666"/>
              </p:ext>
            </p:extLst>
          </p:nvPr>
        </p:nvGraphicFramePr>
        <p:xfrm>
          <a:off x="251520" y="1124744"/>
          <a:ext cx="7924800" cy="5297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ço Reservado para Conteúdo 6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6" name="Título 5"/>
          <p:cNvSpPr txBox="1">
            <a:spLocks/>
          </p:cNvSpPr>
          <p:nvPr/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dirty="0" smtClean="0"/>
              <a:t>Recuo do </a:t>
            </a:r>
            <a:r>
              <a:rPr lang="pt-BR" i="1" dirty="0" err="1" smtClean="0"/>
              <a:t>deficit</a:t>
            </a:r>
            <a:r>
              <a:rPr lang="pt-BR" dirty="0" smtClean="0"/>
              <a:t> em transações correntes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2051720" y="1124744"/>
            <a:ext cx="5472608" cy="388731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ctr">
              <a:spcBef>
                <a:spcPct val="0"/>
              </a:spcBef>
              <a:buSzPct val="120000"/>
              <a:tabLst>
                <a:tab pos="360363" algn="l"/>
              </a:tabLst>
              <a:defRPr sz="1920" b="1" i="0" u="none" strike="noStrike" kern="1200" baseline="0">
                <a:solidFill>
                  <a:srgbClr val="193264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pt-BR" sz="1920" b="1" dirty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Transações correntes (saldo em 12 meses)</a:t>
            </a:r>
            <a:endParaRPr lang="en-US" sz="1920" b="1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i="1" dirty="0" err="1" smtClean="0"/>
              <a:t>Deficit</a:t>
            </a:r>
            <a:r>
              <a:rPr lang="pt-BR" dirty="0" smtClean="0"/>
              <a:t> em transações correntes e IDP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65080" y="5902208"/>
            <a:ext cx="8208912" cy="601097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1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De 2010 a 2013, os valores são estimados e preliminares segundo a nova metodologia das estatísticas do setor externo (</a:t>
            </a:r>
            <a:r>
              <a:rPr lang="pt-BR" sz="11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  <a:hlinkClick r:id="rId3"/>
              </a:rPr>
              <a:t>BPM6</a:t>
            </a:r>
            <a:r>
              <a:rPr lang="pt-BR" sz="11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100" dirty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* 12 meses até </a:t>
            </a:r>
            <a:r>
              <a:rPr lang="pt-BR" sz="1100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jul</a:t>
            </a:r>
            <a:r>
              <a:rPr lang="pt-BR" sz="11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/2015</a:t>
            </a:r>
            <a:endParaRPr lang="pt-BR" sz="1100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1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100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609600" y="600075"/>
          <a:ext cx="7924800" cy="56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1074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12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Reação das contas </a:t>
            </a:r>
            <a:r>
              <a:rPr lang="pt-BR" dirty="0"/>
              <a:t>e</a:t>
            </a:r>
            <a:r>
              <a:rPr lang="pt-BR" dirty="0" smtClean="0"/>
              <a:t>xternas em 2015</a:t>
            </a:r>
            <a:endParaRPr lang="en-US" dirty="0"/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516625"/>
              </p:ext>
            </p:extLst>
          </p:nvPr>
        </p:nvGraphicFramePr>
        <p:xfrm>
          <a:off x="179512" y="908720"/>
          <a:ext cx="8568952" cy="5210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Conector reto 2"/>
          <p:cNvCxnSpPr/>
          <p:nvPr/>
        </p:nvCxnSpPr>
        <p:spPr>
          <a:xfrm>
            <a:off x="7020272" y="908720"/>
            <a:ext cx="0" cy="3960440"/>
          </a:xfrm>
          <a:prstGeom prst="line">
            <a:avLst/>
          </a:prstGeom>
          <a:ln w="12700">
            <a:solidFill>
              <a:srgbClr val="00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2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11560" y="2276872"/>
            <a:ext cx="8029618" cy="1872208"/>
          </a:xfrm>
        </p:spPr>
        <p:txBody>
          <a:bodyPr/>
          <a:lstStyle/>
          <a:p>
            <a:r>
              <a:rPr lang="pt-BR" sz="6000" dirty="0" smtClean="0"/>
              <a:t>Inflação e </a:t>
            </a:r>
            <a:br>
              <a:rPr lang="pt-BR" sz="6000" dirty="0" smtClean="0"/>
            </a:br>
            <a:r>
              <a:rPr lang="pt-BR" sz="6000" dirty="0" smtClean="0"/>
              <a:t>política </a:t>
            </a:r>
            <a:r>
              <a:rPr lang="pt-BR" sz="6000" dirty="0"/>
              <a:t>m</a:t>
            </a:r>
            <a:r>
              <a:rPr lang="pt-BR" sz="6000" dirty="0" smtClean="0"/>
              <a:t>onetária</a:t>
            </a:r>
            <a:br>
              <a:rPr lang="pt-BR" sz="6000" dirty="0" smtClean="0"/>
            </a:br>
            <a:r>
              <a:rPr lang="pt-BR" sz="6000" dirty="0" smtClean="0"/>
              <a:t/>
            </a:r>
            <a:br>
              <a:rPr lang="pt-BR" sz="6000" dirty="0" smtClean="0"/>
            </a:b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40731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Fontes: BCB / IBGE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51520" y="2348880"/>
            <a:ext cx="432753" cy="1584176"/>
          </a:xfrm>
          <a:prstGeom prst="rect">
            <a:avLst/>
          </a:prstGeom>
          <a:noFill/>
        </p:spPr>
        <p:txBody>
          <a:bodyPr vert="vert270" wrap="square" lIns="92364" tIns="46182" rIns="92364" bIns="46182" rtlCol="0">
            <a:spAutoFit/>
          </a:bodyPr>
          <a:lstStyle/>
          <a:p>
            <a:r>
              <a:rPr lang="pt-BR" sz="1600" b="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% em 12 meses</a:t>
            </a:r>
          </a:p>
        </p:txBody>
      </p:sp>
      <p:sp>
        <p:nvSpPr>
          <p:cNvPr id="20" name="Espaço Reservado para Conteúdo 34"/>
          <p:cNvSpPr txBox="1">
            <a:spLocks/>
          </p:cNvSpPr>
          <p:nvPr/>
        </p:nvSpPr>
        <p:spPr bwMode="auto">
          <a:xfrm>
            <a:off x="3995936" y="6021288"/>
            <a:ext cx="4680520" cy="4082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05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1050" b="1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Projeção</a:t>
            </a:r>
            <a:r>
              <a:rPr lang="en-US" sz="105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do BCB</a:t>
            </a: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05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Relatório</a:t>
            </a: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05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Inflação</a:t>
            </a: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105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junho</a:t>
            </a: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2015)</a:t>
            </a:r>
            <a:endParaRPr lang="en-US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143067986"/>
              </p:ext>
            </p:extLst>
          </p:nvPr>
        </p:nvGraphicFramePr>
        <p:xfrm>
          <a:off x="683568" y="980728"/>
          <a:ext cx="8136904" cy="5042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CaixaDeTexto 1"/>
          <p:cNvSpPr txBox="1"/>
          <p:nvPr/>
        </p:nvSpPr>
        <p:spPr>
          <a:xfrm>
            <a:off x="2339752" y="3933056"/>
            <a:ext cx="1175295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meta (4,5%)</a:t>
            </a:r>
            <a:endParaRPr lang="en-US" sz="1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ector de seta reta 18"/>
          <p:cNvSpPr/>
          <p:nvPr/>
        </p:nvSpPr>
        <p:spPr bwMode="auto">
          <a:xfrm rot="5400000" flipH="1" flipV="1">
            <a:off x="2731419" y="3743292"/>
            <a:ext cx="379528" cy="0"/>
          </a:xfrm>
          <a:prstGeom prst="straightConnector1">
            <a:avLst/>
          </a:prstGeom>
          <a:solidFill>
            <a:srgbClr val="FFFFFF"/>
          </a:solidFill>
          <a:ln w="31750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wrap="square" lIns="18288" tIns="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ixaDeTexto 1"/>
          <p:cNvSpPr txBox="1"/>
          <p:nvPr/>
        </p:nvSpPr>
        <p:spPr>
          <a:xfrm>
            <a:off x="7861120" y="908720"/>
            <a:ext cx="1031360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cenário</a:t>
            </a:r>
            <a:r>
              <a:rPr lang="en-US" sz="1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referência</a:t>
            </a:r>
            <a:r>
              <a:rPr lang="en-US" sz="1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*</a:t>
            </a:r>
            <a:endParaRPr lang="en-US" sz="1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ítulo 5"/>
          <p:cNvSpPr txBox="1">
            <a:spLocks/>
          </p:cNvSpPr>
          <p:nvPr/>
        </p:nvSpPr>
        <p:spPr>
          <a:xfrm>
            <a:off x="251520" y="0"/>
            <a:ext cx="8892480" cy="764704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dirty="0"/>
              <a:t>Evolução e </a:t>
            </a:r>
            <a:r>
              <a:rPr lang="pt-BR" dirty="0" smtClean="0"/>
              <a:t>projeção </a:t>
            </a:r>
            <a:r>
              <a:rPr lang="pt-BR" dirty="0"/>
              <a:t>da </a:t>
            </a:r>
            <a:r>
              <a:rPr lang="pt-BR" dirty="0" smtClean="0"/>
              <a:t>inflação</a:t>
            </a:r>
          </a:p>
        </p:txBody>
      </p:sp>
    </p:spTree>
    <p:extLst>
      <p:ext uri="{BB962C8B-B14F-4D97-AF65-F5344CB8AC3E}">
        <p14:creationId xmlns:p14="http://schemas.microsoft.com/office/powerpoint/2010/main" val="411039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089029"/>
              </p:ext>
            </p:extLst>
          </p:nvPr>
        </p:nvGraphicFramePr>
        <p:xfrm>
          <a:off x="755576" y="595313"/>
          <a:ext cx="7704856" cy="5667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FMI </a:t>
            </a:r>
            <a:r>
              <a:rPr lang="pt-BR" dirty="0"/>
              <a:t>(</a:t>
            </a:r>
            <a:r>
              <a:rPr lang="pt-BR" i="1" dirty="0"/>
              <a:t>World </a:t>
            </a:r>
            <a:r>
              <a:rPr lang="pt-BR" i="1" dirty="0" err="1"/>
              <a:t>Economic</a:t>
            </a:r>
            <a:r>
              <a:rPr lang="pt-BR" i="1" dirty="0"/>
              <a:t> </a:t>
            </a:r>
            <a:r>
              <a:rPr lang="pt-BR" i="1" dirty="0" smtClean="0"/>
              <a:t>Outlook Update,</a:t>
            </a:r>
            <a:r>
              <a:rPr lang="pt-BR" dirty="0" smtClean="0"/>
              <a:t> julho </a:t>
            </a:r>
            <a:r>
              <a:rPr lang="pt-BR" dirty="0"/>
              <a:t>de 2015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err="1" smtClean="0"/>
              <a:t>Rebalanceamento</a:t>
            </a:r>
            <a:r>
              <a:rPr lang="pt-BR" dirty="0" smtClean="0"/>
              <a:t> do crescimento global</a:t>
            </a:r>
            <a:endParaRPr lang="pt-BR" dirty="0"/>
          </a:p>
        </p:txBody>
      </p:sp>
      <p:sp>
        <p:nvSpPr>
          <p:cNvPr id="8" name="Espaço Reservado para Conteúdo 34"/>
          <p:cNvSpPr txBox="1">
            <a:spLocks/>
          </p:cNvSpPr>
          <p:nvPr/>
        </p:nvSpPr>
        <p:spPr bwMode="auto">
          <a:xfrm>
            <a:off x="5034152" y="6021288"/>
            <a:ext cx="4032448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Projeção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7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/>
          <p:cNvSpPr txBox="1"/>
          <p:nvPr/>
        </p:nvSpPr>
        <p:spPr>
          <a:xfrm>
            <a:off x="250835" y="2132856"/>
            <a:ext cx="432733" cy="1957607"/>
          </a:xfrm>
          <a:prstGeom prst="rect">
            <a:avLst/>
          </a:prstGeom>
          <a:noFill/>
        </p:spPr>
        <p:txBody>
          <a:bodyPr vert="vert270" wrap="square" lIns="92354" tIns="46178" rIns="92354" bIns="46178" rtlCol="0">
            <a:spAutoFit/>
          </a:bodyPr>
          <a:lstStyle/>
          <a:p>
            <a:pPr algn="ctr"/>
            <a:r>
              <a:rPr lang="pt-BR" sz="1600" b="0" u="none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Var. % em</a:t>
            </a:r>
            <a:r>
              <a:rPr lang="pt-BR" sz="16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12 meses</a:t>
            </a:r>
            <a:endParaRPr lang="pt-BR" sz="1600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Espaço Reservado para Conteúdo 1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6241186" cy="358101"/>
          </a:xfrm>
        </p:spPr>
        <p:txBody>
          <a:bodyPr/>
          <a:lstStyle/>
          <a:p>
            <a:r>
              <a:rPr lang="pt-BR" dirty="0"/>
              <a:t>Fonte: BCB (Focus) / IBGE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3965178011"/>
              </p:ext>
            </p:extLst>
          </p:nvPr>
        </p:nvGraphicFramePr>
        <p:xfrm>
          <a:off x="696496" y="1010837"/>
          <a:ext cx="7920000" cy="50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3059832" y="1010837"/>
            <a:ext cx="2088232" cy="166199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193264"/>
                </a:solidFill>
                <a:latin typeface="+mn-lt"/>
                <a:cs typeface="Arial" panose="020B0604020202020204" pitchFamily="34" charset="0"/>
              </a:rPr>
              <a:t>IPCA Administrados (%)</a:t>
            </a:r>
          </a:p>
          <a:p>
            <a:r>
              <a:rPr lang="pt-BR" sz="1200" b="1" u="none" dirty="0" smtClean="0">
                <a:solidFill>
                  <a:srgbClr val="193264"/>
                </a:solidFill>
                <a:latin typeface="+mn-lt"/>
                <a:cs typeface="Arial" panose="020B0604020202020204" pitchFamily="34" charset="0"/>
              </a:rPr>
              <a:t>2013 	           1,54</a:t>
            </a:r>
          </a:p>
          <a:p>
            <a:r>
              <a:rPr lang="pt-BR" sz="1200" b="1" u="none" dirty="0" smtClean="0">
                <a:solidFill>
                  <a:srgbClr val="193264"/>
                </a:solidFill>
                <a:latin typeface="+mn-lt"/>
                <a:cs typeface="Arial" panose="020B0604020202020204" pitchFamily="34" charset="0"/>
              </a:rPr>
              <a:t>2014	           5,32</a:t>
            </a:r>
          </a:p>
          <a:p>
            <a:r>
              <a:rPr lang="pt-BR" sz="1200" b="1" u="none" dirty="0" smtClean="0">
                <a:solidFill>
                  <a:srgbClr val="193264"/>
                </a:solidFill>
                <a:latin typeface="+mn-lt"/>
                <a:cs typeface="Arial" panose="020B0604020202020204" pitchFamily="34" charset="0"/>
              </a:rPr>
              <a:t>expectativa 2015*    15,20</a:t>
            </a:r>
          </a:p>
          <a:p>
            <a:pPr>
              <a:lnSpc>
                <a:spcPct val="150000"/>
              </a:lnSpc>
            </a:pPr>
            <a:r>
              <a:rPr lang="pt-BR" sz="1200" b="1" dirty="0" smtClean="0">
                <a:solidFill>
                  <a:srgbClr val="193264"/>
                </a:solidFill>
                <a:latin typeface="+mn-lt"/>
                <a:cs typeface="Arial" panose="020B0604020202020204" pitchFamily="34" charset="0"/>
              </a:rPr>
              <a:t>IPCA Livres (%)</a:t>
            </a:r>
          </a:p>
          <a:p>
            <a:r>
              <a:rPr lang="pt-BR" sz="1200" b="1" u="none" dirty="0" smtClean="0">
                <a:solidFill>
                  <a:srgbClr val="193264"/>
                </a:solidFill>
                <a:latin typeface="+mn-lt"/>
                <a:cs typeface="Arial" panose="020B0604020202020204" pitchFamily="34" charset="0"/>
              </a:rPr>
              <a:t>2013	          7,29</a:t>
            </a:r>
          </a:p>
          <a:p>
            <a:r>
              <a:rPr lang="pt-BR" sz="1200" b="1" dirty="0" smtClean="0">
                <a:solidFill>
                  <a:srgbClr val="193264"/>
                </a:solidFill>
                <a:latin typeface="+mn-lt"/>
                <a:cs typeface="Arial" panose="020B0604020202020204" pitchFamily="34" charset="0"/>
              </a:rPr>
              <a:t>2014	          6,72</a:t>
            </a:r>
          </a:p>
          <a:p>
            <a:r>
              <a:rPr lang="pt-BR" sz="1200" b="1" dirty="0" smtClean="0">
                <a:solidFill>
                  <a:srgbClr val="193264"/>
                </a:solidFill>
                <a:latin typeface="+mn-lt"/>
                <a:cs typeface="Arial" panose="020B0604020202020204" pitchFamily="34" charset="0"/>
              </a:rPr>
              <a:t>expectativa 2015*   6,69</a:t>
            </a:r>
            <a:endParaRPr lang="pt-BR" sz="1200" b="1" u="none" dirty="0">
              <a:solidFill>
                <a:srgbClr val="193264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CaixaDeTexto 1"/>
          <p:cNvSpPr txBox="1"/>
          <p:nvPr/>
        </p:nvSpPr>
        <p:spPr>
          <a:xfrm>
            <a:off x="6771812" y="3526878"/>
            <a:ext cx="672249" cy="462611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dez 15</a:t>
            </a:r>
          </a:p>
          <a:p>
            <a:pPr algn="ctr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6,7</a:t>
            </a:r>
          </a:p>
        </p:txBody>
      </p:sp>
      <p:sp>
        <p:nvSpPr>
          <p:cNvPr id="12" name="CaixaDeTexto 1"/>
          <p:cNvSpPr txBox="1"/>
          <p:nvPr/>
        </p:nvSpPr>
        <p:spPr>
          <a:xfrm>
            <a:off x="7862958" y="3746334"/>
            <a:ext cx="660132" cy="462611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dez 16</a:t>
            </a:r>
          </a:p>
          <a:p>
            <a:pPr algn="ctr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2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5,5</a:t>
            </a:r>
          </a:p>
        </p:txBody>
      </p:sp>
      <p:sp>
        <p:nvSpPr>
          <p:cNvPr id="13" name="CaixaDeTexto 1"/>
          <p:cNvSpPr txBox="1"/>
          <p:nvPr/>
        </p:nvSpPr>
        <p:spPr>
          <a:xfrm>
            <a:off x="7010713" y="1010837"/>
            <a:ext cx="672250" cy="462611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dez 15</a:t>
            </a:r>
          </a:p>
          <a:p>
            <a:pPr algn="ctr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15,2</a:t>
            </a:r>
          </a:p>
        </p:txBody>
      </p:sp>
      <p:sp>
        <p:nvSpPr>
          <p:cNvPr id="14" name="CaixaDeTexto 1"/>
          <p:cNvSpPr txBox="1"/>
          <p:nvPr/>
        </p:nvSpPr>
        <p:spPr>
          <a:xfrm>
            <a:off x="8194964" y="2992327"/>
            <a:ext cx="656251" cy="462611"/>
          </a:xfrm>
          <a:prstGeom prst="rect">
            <a:avLst/>
          </a:prstGeom>
        </p:spPr>
        <p:txBody>
          <a:bodyPr wrap="none" lIns="92364" tIns="46182" rIns="92364" bIns="46182" rtlCol="0" anchor="t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dez 16</a:t>
            </a:r>
          </a:p>
          <a:p>
            <a:pPr algn="ctr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200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5,9</a:t>
            </a:r>
          </a:p>
        </p:txBody>
      </p:sp>
      <p:sp>
        <p:nvSpPr>
          <p:cNvPr id="15" name="Espaço Reservado para Conteúdo 34"/>
          <p:cNvSpPr txBox="1">
            <a:spLocks/>
          </p:cNvSpPr>
          <p:nvPr/>
        </p:nvSpPr>
        <p:spPr bwMode="auto">
          <a:xfrm>
            <a:off x="6444208" y="5960339"/>
            <a:ext cx="2448272" cy="3022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105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Expectativa</a:t>
            </a: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Focus </a:t>
            </a:r>
            <a:r>
              <a:rPr lang="en-US" sz="105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11/set</a:t>
            </a:r>
            <a:endParaRPr lang="en-US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Ajuste </a:t>
            </a:r>
            <a:r>
              <a:rPr lang="pt-BR" dirty="0"/>
              <a:t>de </a:t>
            </a:r>
            <a:r>
              <a:rPr lang="pt-BR" dirty="0" smtClean="0"/>
              <a:t>preços monitorados</a:t>
            </a:r>
          </a:p>
        </p:txBody>
      </p:sp>
    </p:spTree>
    <p:extLst>
      <p:ext uri="{BB962C8B-B14F-4D97-AF65-F5344CB8AC3E}">
        <p14:creationId xmlns:p14="http://schemas.microsoft.com/office/powerpoint/2010/main" val="374063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 / IBGE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Energia: ajuste concentrado no 1º </a:t>
            </a:r>
            <a:r>
              <a:rPr lang="pt-BR" dirty="0"/>
              <a:t>s</a:t>
            </a:r>
            <a:r>
              <a:rPr lang="pt-BR" dirty="0" smtClean="0"/>
              <a:t>emestre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0245359"/>
              </p:ext>
            </p:extLst>
          </p:nvPr>
        </p:nvGraphicFramePr>
        <p:xfrm>
          <a:off x="323528" y="980729"/>
          <a:ext cx="857091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ço Reservado para Conteúdo 34"/>
          <p:cNvSpPr txBox="1">
            <a:spLocks/>
          </p:cNvSpPr>
          <p:nvPr/>
        </p:nvSpPr>
        <p:spPr bwMode="auto">
          <a:xfrm>
            <a:off x="6084168" y="5941118"/>
            <a:ext cx="2448272" cy="3022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105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Projeção</a:t>
            </a: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BCB</a:t>
            </a:r>
            <a:endParaRPr lang="en-US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1"/>
          <p:cNvSpPr txBox="1"/>
          <p:nvPr/>
        </p:nvSpPr>
        <p:spPr>
          <a:xfrm>
            <a:off x="6804248" y="5085184"/>
            <a:ext cx="173207" cy="152088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solidFill>
                  <a:srgbClr val="193264"/>
                </a:solidFill>
              </a:rPr>
              <a:t>*</a:t>
            </a:r>
          </a:p>
        </p:txBody>
      </p:sp>
      <p:sp>
        <p:nvSpPr>
          <p:cNvPr id="9" name="CaixaDeTexto 1"/>
          <p:cNvSpPr txBox="1"/>
          <p:nvPr/>
        </p:nvSpPr>
        <p:spPr>
          <a:xfrm>
            <a:off x="7380312" y="5085184"/>
            <a:ext cx="173207" cy="152088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solidFill>
                  <a:srgbClr val="193264"/>
                </a:solidFill>
              </a:rPr>
              <a:t>*</a:t>
            </a:r>
          </a:p>
        </p:txBody>
      </p:sp>
      <p:sp>
        <p:nvSpPr>
          <p:cNvPr id="10" name="CaixaDeTexto 1"/>
          <p:cNvSpPr txBox="1"/>
          <p:nvPr/>
        </p:nvSpPr>
        <p:spPr>
          <a:xfrm>
            <a:off x="7999193" y="5085184"/>
            <a:ext cx="173207" cy="152088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>
                <a:solidFill>
                  <a:srgbClr val="193264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576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Ajuste na taxa de câmbio nominal</a:t>
            </a:r>
            <a:endParaRPr lang="pt-BR" dirty="0"/>
          </a:p>
        </p:txBody>
      </p:sp>
      <p:sp>
        <p:nvSpPr>
          <p:cNvPr id="14" name="Espaço Reservado para Conteúdo 34"/>
          <p:cNvSpPr txBox="1">
            <a:spLocks/>
          </p:cNvSpPr>
          <p:nvPr/>
        </p:nvSpPr>
        <p:spPr bwMode="auto">
          <a:xfrm>
            <a:off x="4650788" y="6021288"/>
            <a:ext cx="4032448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*de 26/7/2011 </a:t>
            </a:r>
            <a:r>
              <a:rPr lang="en-US" sz="1050" b="1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 14/9/2015</a:t>
            </a:r>
            <a:endParaRPr lang="en-US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836335"/>
              </p:ext>
            </p:extLst>
          </p:nvPr>
        </p:nvGraphicFramePr>
        <p:xfrm>
          <a:off x="323528" y="908720"/>
          <a:ext cx="8568952" cy="543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have direita 7"/>
          <p:cNvSpPr/>
          <p:nvPr/>
        </p:nvSpPr>
        <p:spPr>
          <a:xfrm>
            <a:off x="7668344" y="1772816"/>
            <a:ext cx="259769" cy="2952328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9" name="CaixaDeTexto 2"/>
          <p:cNvSpPr txBox="1"/>
          <p:nvPr/>
        </p:nvSpPr>
        <p:spPr>
          <a:xfrm>
            <a:off x="7773406" y="3068960"/>
            <a:ext cx="841219" cy="27376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b="1" dirty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140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152%</a:t>
            </a:r>
            <a:endParaRPr lang="pt-BR" sz="1400" b="1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3"/>
          <p:cNvSpPr txBox="1"/>
          <p:nvPr/>
        </p:nvSpPr>
        <p:spPr>
          <a:xfrm>
            <a:off x="8460432" y="3132896"/>
            <a:ext cx="173207" cy="152088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dirty="0">
                <a:solidFill>
                  <a:srgbClr val="193264"/>
                </a:solidFill>
              </a:rPr>
              <a:t>*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6012160" y="4714501"/>
            <a:ext cx="1584176" cy="0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0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Ajuste na taxa de câmbio real efetiva</a:t>
            </a:r>
            <a:endParaRPr lang="pt-BR" dirty="0"/>
          </a:p>
        </p:txBody>
      </p:sp>
      <p:graphicFrame>
        <p:nvGraphicFramePr>
          <p:cNvPr id="23" name="Gráfico 22"/>
          <p:cNvGraphicFramePr>
            <a:graphicFrameLocks/>
          </p:cNvGraphicFramePr>
          <p:nvPr>
            <p:extLst/>
          </p:nvPr>
        </p:nvGraphicFramePr>
        <p:xfrm>
          <a:off x="654843" y="650478"/>
          <a:ext cx="7834313" cy="5557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Espaço Reservado para Conteúdo 34"/>
          <p:cNvSpPr txBox="1">
            <a:spLocks/>
          </p:cNvSpPr>
          <p:nvPr/>
        </p:nvSpPr>
        <p:spPr bwMode="auto">
          <a:xfrm>
            <a:off x="4650788" y="6021288"/>
            <a:ext cx="4032448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*de </a:t>
            </a:r>
            <a:r>
              <a:rPr lang="en-US" sz="105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julho</a:t>
            </a:r>
            <a:r>
              <a:rPr lang="en-US" sz="1050" b="1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2011 a </a:t>
            </a:r>
            <a:r>
              <a:rPr lang="en-US" sz="1050" b="1" dirty="0" err="1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julho</a:t>
            </a:r>
            <a:r>
              <a:rPr lang="en-US" sz="1050" b="1" dirty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en-US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Conector reto 24"/>
          <p:cNvCxnSpPr/>
          <p:nvPr/>
        </p:nvCxnSpPr>
        <p:spPr>
          <a:xfrm>
            <a:off x="6156176" y="4725144"/>
            <a:ext cx="1440000" cy="0"/>
          </a:xfrm>
          <a:prstGeom prst="line">
            <a:avLst/>
          </a:prstGeom>
          <a:ln w="254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have direita 25"/>
          <p:cNvSpPr/>
          <p:nvPr/>
        </p:nvSpPr>
        <p:spPr>
          <a:xfrm>
            <a:off x="7596336" y="3501008"/>
            <a:ext cx="167699" cy="1224000"/>
          </a:xfrm>
          <a:prstGeom prst="rightBrace">
            <a:avLst/>
          </a:prstGeom>
          <a:ln w="254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7762551" y="3933056"/>
            <a:ext cx="1217356" cy="339487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en-US" sz="1600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50,8%*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539552" y="808954"/>
            <a:ext cx="835242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92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 de câmbio real efetiva</a:t>
            </a:r>
            <a:endParaRPr lang="pt-BR" sz="1920" b="1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IBGE / BCB (Focus)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Efeitos dos ajustes circunscritos a 2015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843808" y="6021288"/>
            <a:ext cx="6192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Expectativas Focus em 11/set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91919" y="893515"/>
            <a:ext cx="8352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IPCA mensal</a:t>
            </a:r>
            <a:endParaRPr lang="pt-BR" sz="1400" b="1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609600" y="590550"/>
          <a:ext cx="7924800" cy="567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760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Taxa de câmbio e taxa Selic</a:t>
            </a: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1534790" y="927767"/>
            <a:ext cx="651043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1932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920" dirty="0" smtClean="0">
                <a:solidFill>
                  <a:srgbClr val="193264"/>
                </a:solidFill>
              </a:rPr>
              <a:t>Taxa </a:t>
            </a:r>
            <a:r>
              <a:rPr lang="pt-BR" sz="1920" dirty="0">
                <a:solidFill>
                  <a:srgbClr val="193264"/>
                </a:solidFill>
              </a:rPr>
              <a:t>de câmbio </a:t>
            </a:r>
            <a:r>
              <a:rPr lang="pt-BR" sz="1920" dirty="0" smtClean="0">
                <a:solidFill>
                  <a:srgbClr val="193264"/>
                </a:solidFill>
              </a:rPr>
              <a:t>nominal (R$/US$) e Taxa Selic (% a.a.)</a:t>
            </a:r>
            <a:endParaRPr lang="pt-BR" sz="1920" dirty="0">
              <a:solidFill>
                <a:srgbClr val="193264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25036" y="1557693"/>
            <a:ext cx="849560" cy="308710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4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3,87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433548" y="3110700"/>
            <a:ext cx="849560" cy="308710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4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14,25</a:t>
            </a:r>
          </a:p>
        </p:txBody>
      </p:sp>
      <p:sp>
        <p:nvSpPr>
          <p:cNvPr id="13" name="Espaço Reservado para Conteúdo 34"/>
          <p:cNvSpPr txBox="1">
            <a:spLocks/>
          </p:cNvSpPr>
          <p:nvPr/>
        </p:nvSpPr>
        <p:spPr bwMode="auto">
          <a:xfrm>
            <a:off x="5009768" y="6021288"/>
            <a:ext cx="4032448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dados até 14/set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005010"/>
              </p:ext>
            </p:extLst>
          </p:nvPr>
        </p:nvGraphicFramePr>
        <p:xfrm>
          <a:off x="251520" y="913368"/>
          <a:ext cx="8496944" cy="5323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04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 (Focus) 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Expectativas ancoradas no médio prazo (1)</a:t>
            </a:r>
          </a:p>
        </p:txBody>
      </p:sp>
      <p:graphicFrame>
        <p:nvGraphicFramePr>
          <p:cNvPr id="27" name="Gráfico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419357"/>
              </p:ext>
            </p:extLst>
          </p:nvPr>
        </p:nvGraphicFramePr>
        <p:xfrm>
          <a:off x="395534" y="908720"/>
          <a:ext cx="835209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Rectangle 254"/>
          <p:cNvSpPr>
            <a:spLocks noChangeArrowheads="1"/>
          </p:cNvSpPr>
          <p:nvPr/>
        </p:nvSpPr>
        <p:spPr bwMode="auto">
          <a:xfrm rot="16200000">
            <a:off x="-817644" y="3205543"/>
            <a:ext cx="22111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pt-BR" sz="1600" dirty="0">
                <a:solidFill>
                  <a:srgbClr val="193264"/>
                </a:solidFill>
                <a:latin typeface="Arial" charset="0"/>
              </a:rPr>
              <a:t>V</a:t>
            </a:r>
            <a:r>
              <a:rPr lang="pt-BR" sz="1600" b="0" u="none" dirty="0" smtClean="0">
                <a:solidFill>
                  <a:srgbClr val="193264"/>
                </a:solidFill>
                <a:latin typeface="Arial" charset="0"/>
              </a:rPr>
              <a:t>ar. em </a:t>
            </a:r>
            <a:r>
              <a:rPr lang="pt-BR" sz="1600" b="0" u="none" dirty="0" err="1" smtClean="0">
                <a:solidFill>
                  <a:srgbClr val="193264"/>
                </a:solidFill>
                <a:latin typeface="Arial" charset="0"/>
              </a:rPr>
              <a:t>p.b</a:t>
            </a:r>
            <a:r>
              <a:rPr lang="pt-BR" sz="1600" b="0" u="none" dirty="0" smtClean="0">
                <a:solidFill>
                  <a:srgbClr val="193264"/>
                </a:solidFill>
                <a:latin typeface="Arial" charset="0"/>
              </a:rPr>
              <a:t>, desde 2/</a:t>
            </a:r>
            <a:r>
              <a:rPr lang="pt-BR" sz="1600" b="0" u="none" dirty="0" err="1" smtClean="0">
                <a:solidFill>
                  <a:srgbClr val="193264"/>
                </a:solidFill>
                <a:latin typeface="Arial" charset="0"/>
              </a:rPr>
              <a:t>jan</a:t>
            </a:r>
            <a:endParaRPr lang="pt-BR" sz="1600" b="0" dirty="0" smtClean="0">
              <a:solidFill>
                <a:srgbClr val="19326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876256" y="1624591"/>
            <a:ext cx="11521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pt-BR" sz="1600" b="1" u="none" dirty="0" smtClean="0">
                <a:solidFill>
                  <a:srgbClr val="193264"/>
                </a:solidFill>
                <a:latin typeface="Arial" charset="0"/>
              </a:rPr>
              <a:t>Copom </a:t>
            </a:r>
          </a:p>
          <a:p>
            <a:pPr algn="ctr" eaLnBrk="0" hangingPunct="0"/>
            <a:r>
              <a:rPr lang="pt-BR" sz="1600" b="1" u="none" dirty="0" smtClean="0">
                <a:solidFill>
                  <a:srgbClr val="193264"/>
                </a:solidFill>
                <a:latin typeface="Arial" charset="0"/>
              </a:rPr>
              <a:t>julho</a:t>
            </a:r>
            <a:endParaRPr lang="pt-BR" sz="1600" b="1" u="none" dirty="0">
              <a:solidFill>
                <a:srgbClr val="193264"/>
              </a:solidFill>
              <a:latin typeface="Arial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619672" y="927527"/>
            <a:ext cx="2016224" cy="1637377"/>
            <a:chOff x="2627784" y="836712"/>
            <a:chExt cx="2016224" cy="1637377"/>
          </a:xfrm>
        </p:grpSpPr>
        <p:sp>
          <p:nvSpPr>
            <p:cNvPr id="28" name="CaixaDeTexto 27"/>
            <p:cNvSpPr txBox="1"/>
            <p:nvPr/>
          </p:nvSpPr>
          <p:spPr>
            <a:xfrm>
              <a:off x="2699792" y="1263549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9,28</a:t>
              </a: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2699792" y="1500391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5,64</a:t>
              </a:r>
              <a:endParaRPr lang="pt-BR" sz="1400" b="0" u="none" dirty="0">
                <a:solidFill>
                  <a:srgbClr val="193264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2699792" y="1714931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4,70</a:t>
              </a:r>
            </a:p>
          </p:txBody>
        </p:sp>
        <p:sp>
          <p:nvSpPr>
            <p:cNvPr id="31" name="Rectangle 1850"/>
            <p:cNvSpPr>
              <a:spLocks noChangeArrowheads="1"/>
            </p:cNvSpPr>
            <p:nvPr/>
          </p:nvSpPr>
          <p:spPr bwMode="auto">
            <a:xfrm>
              <a:off x="2627784" y="836712"/>
              <a:ext cx="100785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pt-BR" sz="1400" b="1" dirty="0">
                  <a:solidFill>
                    <a:srgbClr val="193264"/>
                  </a:solidFill>
                  <a:latin typeface="Arial" charset="0"/>
                </a:rPr>
                <a:t>M</a:t>
              </a:r>
              <a:r>
                <a:rPr lang="pt-BR" sz="1400" b="1" u="none" dirty="0" smtClean="0">
                  <a:solidFill>
                    <a:srgbClr val="193264"/>
                  </a:solidFill>
                  <a:latin typeface="Arial" charset="0"/>
                </a:rPr>
                <a:t>edianas </a:t>
              </a:r>
            </a:p>
            <a:p>
              <a:pPr algn="ctr" eaLnBrk="0" hangingPunct="0"/>
              <a:r>
                <a:rPr lang="pt-BR" sz="1400" b="1" u="none" dirty="0" smtClean="0">
                  <a:solidFill>
                    <a:srgbClr val="193264"/>
                  </a:solidFill>
                  <a:latin typeface="Arial" charset="0"/>
                </a:rPr>
                <a:t>em 11/set</a:t>
              </a: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2709056" y="1944339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4,50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2714660" y="2166312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4,50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3657540" y="1263549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272 </a:t>
              </a:r>
              <a:r>
                <a:rPr lang="pt-BR" sz="1400" b="0" u="none" dirty="0" err="1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p.b</a:t>
              </a:r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3657540" y="1500391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  -</a:t>
              </a:r>
              <a:r>
                <a:rPr lang="pt-BR" sz="1400" dirty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t-BR" sz="1400" b="0" u="none" dirty="0" err="1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p.b</a:t>
              </a:r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pt-BR" sz="1400" b="0" u="none" dirty="0">
                <a:solidFill>
                  <a:srgbClr val="193264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3657540" y="1714931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-80 </a:t>
              </a:r>
              <a:r>
                <a:rPr lang="pt-BR" sz="1400" b="0" u="none" dirty="0" err="1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p.b</a:t>
              </a:r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39" name="Rectangle 1850"/>
            <p:cNvSpPr>
              <a:spLocks noChangeArrowheads="1"/>
            </p:cNvSpPr>
            <p:nvPr/>
          </p:nvSpPr>
          <p:spPr bwMode="auto">
            <a:xfrm>
              <a:off x="3585532" y="836712"/>
              <a:ext cx="100785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pt-BR" sz="1400" b="1" dirty="0">
                  <a:solidFill>
                    <a:srgbClr val="193264"/>
                  </a:solidFill>
                  <a:latin typeface="Arial" charset="0"/>
                </a:rPr>
                <a:t>V</a:t>
              </a:r>
              <a:r>
                <a:rPr lang="pt-BR" sz="1400" b="1" u="none" dirty="0" smtClean="0">
                  <a:solidFill>
                    <a:srgbClr val="193264"/>
                  </a:solidFill>
                  <a:latin typeface="Arial" charset="0"/>
                </a:rPr>
                <a:t>ar. desde 2/</a:t>
              </a:r>
              <a:r>
                <a:rPr lang="pt-BR" sz="1400" b="1" u="none" dirty="0" err="1" smtClean="0">
                  <a:solidFill>
                    <a:srgbClr val="193264"/>
                  </a:solidFill>
                  <a:latin typeface="Arial" charset="0"/>
                </a:rPr>
                <a:t>jan</a:t>
              </a:r>
              <a:endParaRPr lang="pt-BR" sz="1400" b="1" u="none" dirty="0" smtClean="0">
                <a:solidFill>
                  <a:srgbClr val="193264"/>
                </a:solidFill>
                <a:latin typeface="Arial" charset="0"/>
              </a:endParaRP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3600400" y="1944339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 -100 </a:t>
              </a:r>
              <a:r>
                <a:rPr lang="pt-BR" sz="1400" b="0" u="none" dirty="0" err="1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p.b</a:t>
              </a:r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3672408" y="2166312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0" u="none" dirty="0" smtClean="0">
                  <a:solidFill>
                    <a:srgbClr val="193264"/>
                  </a:solidFill>
                  <a:latin typeface="Arial" pitchFamily="34" charset="0"/>
                  <a:cs typeface="Arial" pitchFamily="34" charset="0"/>
                </a:rPr>
                <a:t> -56 p.b.*</a:t>
              </a: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2625294" y="6404510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Para 2019, variação desde 9/</a:t>
            </a:r>
            <a:r>
              <a:rPr lang="pt-BR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</a:t>
            </a:r>
            <a:r>
              <a:rPr lang="pt-BR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/2015.</a:t>
            </a:r>
            <a:endParaRPr lang="en-US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6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2232248" cy="35810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Fonte: BCB (Focus)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625294" y="6404510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Para 2019, expectativas em 9/</a:t>
            </a:r>
            <a:r>
              <a:rPr lang="pt-BR" sz="11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</a:t>
            </a:r>
            <a:r>
              <a:rPr lang="pt-BR" sz="11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/2015.</a:t>
            </a:r>
            <a:endParaRPr lang="en-US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5"/>
          <p:cNvSpPr txBox="1">
            <a:spLocks/>
          </p:cNvSpPr>
          <p:nvPr/>
        </p:nvSpPr>
        <p:spPr>
          <a:xfrm>
            <a:off x="251520" y="0"/>
            <a:ext cx="8892480" cy="764704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dirty="0" smtClean="0"/>
              <a:t>Expectativas ancoradas no médio prazo (2)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4364574"/>
              </p:ext>
            </p:extLst>
          </p:nvPr>
        </p:nvGraphicFramePr>
        <p:xfrm>
          <a:off x="611560" y="764703"/>
          <a:ext cx="7922840" cy="549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23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0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121749"/>
              </p:ext>
            </p:extLst>
          </p:nvPr>
        </p:nvGraphicFramePr>
        <p:xfrm>
          <a:off x="138968" y="793761"/>
          <a:ext cx="8784862" cy="3286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Espaço Reservado para Conteúdo 6"/>
          <p:cNvSpPr>
            <a:spLocks noGrp="1"/>
          </p:cNvSpPr>
          <p:nvPr>
            <p:ph sz="quarter" idx="4294967295"/>
          </p:nvPr>
        </p:nvSpPr>
        <p:spPr>
          <a:xfrm>
            <a:off x="107504" y="6420240"/>
            <a:ext cx="2592288" cy="358101"/>
          </a:xfrm>
          <a:prstGeom prst="rect">
            <a:avLst/>
          </a:prstGeom>
        </p:spPr>
        <p:txBody>
          <a:bodyPr lIns="92364" tIns="46182" rIns="92364" bIns="46182" anchor="ctr" anchorCtr="0"/>
          <a:lstStyle/>
          <a:p>
            <a:pPr>
              <a:buFontTx/>
              <a:buNone/>
            </a:pPr>
            <a:r>
              <a:rPr lang="en-US" sz="15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Fonte: </a:t>
            </a:r>
            <a:r>
              <a:rPr lang="en-US" sz="1500" b="1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BMF&amp;Bovespa</a:t>
            </a:r>
            <a:r>
              <a:rPr lang="en-US" sz="15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500" b="1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1691680" y="3789040"/>
            <a:ext cx="6775056" cy="330635"/>
            <a:chOff x="1656187" y="5715392"/>
            <a:chExt cx="6370360" cy="258373"/>
          </a:xfrm>
          <a:noFill/>
        </p:grpSpPr>
        <p:sp>
          <p:nvSpPr>
            <p:cNvPr id="35" name="Text Box 1030"/>
            <p:cNvSpPr txBox="1">
              <a:spLocks noChangeArrowheads="1"/>
            </p:cNvSpPr>
            <p:nvPr/>
          </p:nvSpPr>
          <p:spPr bwMode="auto">
            <a:xfrm>
              <a:off x="1656187" y="5733254"/>
              <a:ext cx="749180" cy="2405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>
                  <a:solidFill>
                    <a:srgbClr val="193264"/>
                  </a:solidFill>
                  <a:latin typeface="Arial" pitchFamily="34" charset="0"/>
                  <a:ea typeface="Verdana" pitchFamily="34" charset="0"/>
                  <a:cs typeface="Arial" pitchFamily="34" charset="0"/>
                </a:rPr>
                <a:t>1 ano</a:t>
              </a:r>
            </a:p>
          </p:txBody>
        </p:sp>
        <p:sp>
          <p:nvSpPr>
            <p:cNvPr id="36" name="Text Box 1031"/>
            <p:cNvSpPr txBox="1">
              <a:spLocks noChangeArrowheads="1"/>
            </p:cNvSpPr>
            <p:nvPr/>
          </p:nvSpPr>
          <p:spPr bwMode="auto">
            <a:xfrm>
              <a:off x="2492182" y="5732215"/>
              <a:ext cx="823472" cy="2405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rgbClr val="193264"/>
                  </a:solidFill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pt-BR" b="0" dirty="0"/>
                <a:t>2 anos</a:t>
              </a:r>
            </a:p>
          </p:txBody>
        </p:sp>
        <p:sp>
          <p:nvSpPr>
            <p:cNvPr id="37" name="Text Box 1032"/>
            <p:cNvSpPr txBox="1">
              <a:spLocks noChangeArrowheads="1"/>
            </p:cNvSpPr>
            <p:nvPr/>
          </p:nvSpPr>
          <p:spPr bwMode="auto">
            <a:xfrm>
              <a:off x="3402469" y="5733255"/>
              <a:ext cx="799064" cy="2405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rgbClr val="193264"/>
                  </a:solidFill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pt-BR" b="0" dirty="0"/>
                <a:t>3 anos</a:t>
              </a:r>
            </a:p>
          </p:txBody>
        </p:sp>
        <p:sp>
          <p:nvSpPr>
            <p:cNvPr id="38" name="Text Box 1030"/>
            <p:cNvSpPr txBox="1">
              <a:spLocks noChangeArrowheads="1"/>
            </p:cNvSpPr>
            <p:nvPr/>
          </p:nvSpPr>
          <p:spPr bwMode="auto">
            <a:xfrm>
              <a:off x="4288348" y="5719892"/>
              <a:ext cx="934668" cy="2405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rgbClr val="193264"/>
                  </a:solidFill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pt-BR" b="0" dirty="0"/>
                <a:t>4 anos</a:t>
              </a:r>
            </a:p>
          </p:txBody>
        </p:sp>
        <p:sp>
          <p:nvSpPr>
            <p:cNvPr id="39" name="Text Box 1031"/>
            <p:cNvSpPr txBox="1">
              <a:spLocks noChangeArrowheads="1"/>
            </p:cNvSpPr>
            <p:nvPr/>
          </p:nvSpPr>
          <p:spPr bwMode="auto">
            <a:xfrm>
              <a:off x="5309830" y="5727792"/>
              <a:ext cx="926422" cy="2405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rgbClr val="193264"/>
                  </a:solidFill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pt-BR" b="0" dirty="0"/>
                <a:t>5 anos</a:t>
              </a:r>
            </a:p>
          </p:txBody>
        </p:sp>
        <p:sp>
          <p:nvSpPr>
            <p:cNvPr id="40" name="Text Box 1032"/>
            <p:cNvSpPr txBox="1">
              <a:spLocks noChangeArrowheads="1"/>
            </p:cNvSpPr>
            <p:nvPr/>
          </p:nvSpPr>
          <p:spPr bwMode="auto">
            <a:xfrm>
              <a:off x="6323067" y="5728827"/>
              <a:ext cx="863376" cy="2405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rgbClr val="193264"/>
                  </a:solidFill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pt-BR" b="0" dirty="0"/>
                <a:t>6 anos</a:t>
              </a:r>
            </a:p>
          </p:txBody>
        </p:sp>
        <p:sp>
          <p:nvSpPr>
            <p:cNvPr id="41" name="Text Box 1032"/>
            <p:cNvSpPr txBox="1">
              <a:spLocks noChangeArrowheads="1"/>
            </p:cNvSpPr>
            <p:nvPr/>
          </p:nvSpPr>
          <p:spPr bwMode="auto">
            <a:xfrm>
              <a:off x="7273258" y="5715392"/>
              <a:ext cx="753289" cy="2405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rgbClr val="193264"/>
                  </a:solidFill>
                  <a:latin typeface="Arial" pitchFamily="34" charset="0"/>
                  <a:ea typeface="Verdana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pt-BR" b="0" dirty="0"/>
                <a:t>7 anos</a:t>
              </a:r>
            </a:p>
          </p:txBody>
        </p:sp>
      </p:grpSp>
      <p:sp>
        <p:nvSpPr>
          <p:cNvPr id="42" name="Text Box 1036"/>
          <p:cNvSpPr txBox="1">
            <a:spLocks noChangeArrowheads="1"/>
          </p:cNvSpPr>
          <p:nvPr/>
        </p:nvSpPr>
        <p:spPr bwMode="auto">
          <a:xfrm>
            <a:off x="179512" y="4119675"/>
            <a:ext cx="8703774" cy="21176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18000"/>
          <a:lstStyle/>
          <a:p>
            <a:pPr algn="just">
              <a:lnSpc>
                <a:spcPts val="1600"/>
              </a:lnSpc>
              <a:spcBef>
                <a:spcPct val="30000"/>
              </a:spcBef>
              <a:buSzPct val="140000"/>
            </a:pPr>
            <a:r>
              <a:rPr lang="pt-BR" sz="1400" dirty="0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30/7 </a:t>
            </a: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– </a:t>
            </a:r>
            <a:r>
              <a:rPr lang="pt-BR" sz="1400" dirty="0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Decisão do Copom e o </a:t>
            </a: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respectivo </a:t>
            </a:r>
            <a:r>
              <a:rPr lang="pt-BR" sz="1400" dirty="0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comunicado com “</a:t>
            </a: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manutenção </a:t>
            </a:r>
            <a:r>
              <a:rPr lang="pt-BR" sz="1400" dirty="0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de patamar de juros por </a:t>
            </a: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período suficientemente prolongado</a:t>
            </a:r>
            <a:r>
              <a:rPr lang="pt-BR" sz="1400" dirty="0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”.</a:t>
            </a:r>
            <a:endParaRPr lang="pt-BR" sz="1400" dirty="0">
              <a:solidFill>
                <a:srgbClr val="193264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lnSpc>
                <a:spcPts val="1600"/>
              </a:lnSpc>
              <a:spcBef>
                <a:spcPct val="30000"/>
              </a:spcBef>
              <a:buSzPct val="140000"/>
            </a:pP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31/8 – </a:t>
            </a:r>
            <a:r>
              <a:rPr lang="pt-BR" sz="1400" dirty="0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Envio ao Congresso do Projeto </a:t>
            </a: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de Lei do Orçamento </a:t>
            </a:r>
            <a:r>
              <a:rPr lang="pt-BR" sz="1400" dirty="0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de 2016.</a:t>
            </a:r>
            <a:endParaRPr lang="pt-BR" sz="1400" dirty="0">
              <a:solidFill>
                <a:srgbClr val="193264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lnSpc>
                <a:spcPts val="1600"/>
              </a:lnSpc>
              <a:spcBef>
                <a:spcPct val="30000"/>
              </a:spcBef>
              <a:buSzPct val="140000"/>
            </a:pP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4/9 </a:t>
            </a:r>
            <a:r>
              <a:rPr lang="pt-BR" sz="1400" dirty="0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– Percepção </a:t>
            </a: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do mercado </a:t>
            </a:r>
            <a:r>
              <a:rPr lang="pt-BR" sz="1400" dirty="0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de riscos associados ao ajuste fiscal.</a:t>
            </a:r>
            <a:endParaRPr lang="pt-BR" sz="1400" dirty="0">
              <a:solidFill>
                <a:srgbClr val="193264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lnSpc>
                <a:spcPts val="1600"/>
              </a:lnSpc>
              <a:spcBef>
                <a:spcPct val="30000"/>
              </a:spcBef>
              <a:buSzPct val="140000"/>
            </a:pP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9/9 – Melhora do cenário externo com expectativa de adoção de medidas de estímulo na China; queda do dólar frente ao real; declarações do governo de que será enviado ao Congresso proposta de aumento de receita e de corte de gastos em relação ao Projeto de Lei de Orçamento de 2016.</a:t>
            </a:r>
          </a:p>
          <a:p>
            <a:pPr algn="just">
              <a:lnSpc>
                <a:spcPts val="1600"/>
              </a:lnSpc>
              <a:spcBef>
                <a:spcPct val="30000"/>
              </a:spcBef>
              <a:buSzPct val="140000"/>
            </a:pPr>
            <a:r>
              <a:rPr lang="pt-BR" sz="1400" dirty="0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10/9 </a:t>
            </a: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– Dívida soberana do Brasil perde o grau de investimento pela agência de risco Standard &amp; </a:t>
            </a:r>
            <a:r>
              <a:rPr lang="pt-BR" sz="1400" dirty="0" err="1" smtClean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Poor’s</a:t>
            </a:r>
            <a:r>
              <a:rPr lang="pt-BR" sz="1400" dirty="0">
                <a:solidFill>
                  <a:srgbClr val="193264"/>
                </a:solidFill>
                <a:ea typeface="Verdana" pitchFamily="34" charset="0"/>
                <a:cs typeface="Arial" pitchFamily="34" charset="0"/>
              </a:rPr>
              <a:t>.</a:t>
            </a:r>
          </a:p>
        </p:txBody>
      </p:sp>
      <p:sp>
        <p:nvSpPr>
          <p:cNvPr id="43" name="Text Box 1040"/>
          <p:cNvSpPr txBox="1">
            <a:spLocks noChangeArrowheads="1"/>
          </p:cNvSpPr>
          <p:nvPr/>
        </p:nvSpPr>
        <p:spPr bwMode="auto">
          <a:xfrm>
            <a:off x="8172400" y="1065308"/>
            <a:ext cx="712124" cy="2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>
            <a:spAutoFit/>
          </a:bodyPr>
          <a:lstStyle/>
          <a:p>
            <a:pPr>
              <a:lnSpc>
                <a:spcPct val="85000"/>
              </a:lnSpc>
              <a:buSzPct val="140000"/>
            </a:pPr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10/set</a:t>
            </a:r>
            <a:endParaRPr lang="pt-B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 Box 1040"/>
          <p:cNvSpPr txBox="1">
            <a:spLocks noChangeArrowheads="1"/>
          </p:cNvSpPr>
          <p:nvPr/>
        </p:nvSpPr>
        <p:spPr bwMode="auto">
          <a:xfrm>
            <a:off x="8190506" y="1224000"/>
            <a:ext cx="712124" cy="2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>
            <a:spAutoFit/>
          </a:bodyPr>
          <a:lstStyle/>
          <a:p>
            <a:pPr>
              <a:lnSpc>
                <a:spcPct val="85000"/>
              </a:lnSpc>
              <a:buSzPct val="140000"/>
            </a:pPr>
            <a:r>
              <a:rPr lang="en-US" sz="1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4/set</a:t>
            </a:r>
            <a:endParaRPr lang="pt-BR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 Box 1040"/>
          <p:cNvSpPr txBox="1">
            <a:spLocks noChangeArrowheads="1"/>
          </p:cNvSpPr>
          <p:nvPr/>
        </p:nvSpPr>
        <p:spPr bwMode="auto">
          <a:xfrm>
            <a:off x="8190506" y="1440000"/>
            <a:ext cx="712124" cy="2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>
            <a:spAutoFit/>
          </a:bodyPr>
          <a:lstStyle/>
          <a:p>
            <a:pPr>
              <a:lnSpc>
                <a:spcPct val="85000"/>
              </a:lnSpc>
              <a:buSzPct val="140000"/>
            </a:pPr>
            <a:r>
              <a:rPr lang="en-US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9/set</a:t>
            </a:r>
            <a:endParaRPr lang="pt-BR" sz="1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ítulo 5"/>
          <p:cNvSpPr txBox="1">
            <a:spLocks/>
          </p:cNvSpPr>
          <p:nvPr/>
        </p:nvSpPr>
        <p:spPr>
          <a:xfrm>
            <a:off x="251520" y="0"/>
            <a:ext cx="8892480" cy="764704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dirty="0"/>
              <a:t>Curva de juros – DI futuro</a:t>
            </a:r>
            <a:endParaRPr lang="pt-BR" dirty="0" smtClean="0"/>
          </a:p>
        </p:txBody>
      </p:sp>
      <p:sp>
        <p:nvSpPr>
          <p:cNvPr id="22" name="Text Box 1040"/>
          <p:cNvSpPr txBox="1">
            <a:spLocks noChangeArrowheads="1"/>
          </p:cNvSpPr>
          <p:nvPr/>
        </p:nvSpPr>
        <p:spPr bwMode="auto">
          <a:xfrm>
            <a:off x="8190506" y="1973825"/>
            <a:ext cx="773982" cy="2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>
            <a:spAutoFit/>
          </a:bodyPr>
          <a:lstStyle/>
          <a:p>
            <a:pPr>
              <a:lnSpc>
                <a:spcPct val="85000"/>
              </a:lnSpc>
              <a:buSzPct val="140000"/>
            </a:pPr>
            <a:r>
              <a:rPr lang="en-US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31/ago</a:t>
            </a:r>
            <a:endParaRPr lang="pt-BR" sz="1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1040"/>
          <p:cNvSpPr txBox="1">
            <a:spLocks noChangeArrowheads="1"/>
          </p:cNvSpPr>
          <p:nvPr/>
        </p:nvSpPr>
        <p:spPr bwMode="auto">
          <a:xfrm>
            <a:off x="8196005" y="3199301"/>
            <a:ext cx="773982" cy="2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>
            <a:spAutoFit/>
          </a:bodyPr>
          <a:lstStyle/>
          <a:p>
            <a:pPr>
              <a:lnSpc>
                <a:spcPct val="85000"/>
              </a:lnSpc>
              <a:buSzPct val="140000"/>
            </a:pPr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30/</a:t>
            </a:r>
            <a:r>
              <a:rPr lang="en-US" sz="1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jul</a:t>
            </a:r>
            <a:endParaRPr lang="pt-B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0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8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8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Chart bld="series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3077" y="796532"/>
            <a:ext cx="8291264" cy="566936"/>
          </a:xfrm>
        </p:spPr>
        <p:txBody>
          <a:bodyPr>
            <a:normAutofit/>
          </a:bodyPr>
          <a:lstStyle/>
          <a:p>
            <a:pPr algn="ctr"/>
            <a:r>
              <a:rPr lang="pt-BR" sz="2000" dirty="0" smtClean="0">
                <a:solidFill>
                  <a:srgbClr val="193264"/>
                </a:solidFill>
              </a:rPr>
              <a:t>Evolução </a:t>
            </a:r>
            <a:r>
              <a:rPr lang="pt-BR" sz="2000" dirty="0">
                <a:solidFill>
                  <a:srgbClr val="193264"/>
                </a:solidFill>
              </a:rPr>
              <a:t>do </a:t>
            </a:r>
            <a:r>
              <a:rPr lang="pt-BR" sz="2000" dirty="0" smtClean="0">
                <a:solidFill>
                  <a:srgbClr val="193264"/>
                </a:solidFill>
              </a:rPr>
              <a:t>spread DI </a:t>
            </a:r>
            <a:r>
              <a:rPr lang="pt-BR" sz="2000" dirty="0">
                <a:solidFill>
                  <a:srgbClr val="193264"/>
                </a:solidFill>
              </a:rPr>
              <a:t>Jan21 / DI </a:t>
            </a:r>
            <a:r>
              <a:rPr lang="pt-BR" sz="2000" dirty="0" smtClean="0">
                <a:solidFill>
                  <a:srgbClr val="193264"/>
                </a:solidFill>
              </a:rPr>
              <a:t>Jan17</a:t>
            </a:r>
            <a:endParaRPr lang="pt-BR" sz="2000" dirty="0">
              <a:solidFill>
                <a:srgbClr val="193264"/>
              </a:solidFill>
            </a:endParaRPr>
          </a:p>
        </p:txBody>
      </p:sp>
      <p:cxnSp>
        <p:nvCxnSpPr>
          <p:cNvPr id="30" name="Conector de seta reta 29"/>
          <p:cNvCxnSpPr/>
          <p:nvPr/>
        </p:nvCxnSpPr>
        <p:spPr>
          <a:xfrm>
            <a:off x="3491880" y="2866147"/>
            <a:ext cx="2556284" cy="2507069"/>
          </a:xfrm>
          <a:prstGeom prst="straightConnector1">
            <a:avLst/>
          </a:prstGeom>
          <a:ln w="381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V="1">
            <a:off x="6228184" y="1340768"/>
            <a:ext cx="1800200" cy="32944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4438328" y="4773069"/>
            <a:ext cx="1119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- 82 </a:t>
            </a:r>
            <a:r>
              <a:rPr lang="pt-BR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p.b</a:t>
            </a:r>
            <a:r>
              <a:rPr lang="pt-BR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4788024" y="1652607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>
                <a:solidFill>
                  <a:srgbClr val="193264"/>
                </a:solidFill>
              </a:rPr>
              <a:t>A partir do segundo semestre, a dificuldade para aprovação de medidas de ajuste fiscal aumentaram a aversão a risco, elevando as taxas de juros longas e a inclinação da curva.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1331640" y="3861048"/>
            <a:ext cx="3102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>
                <a:solidFill>
                  <a:srgbClr val="193264"/>
                </a:solidFill>
              </a:rPr>
              <a:t>Ao longo do segundo trimestre, a elevação da taxa Selic e a expectativa de sua manutenção por um período prolongado, conjugado com a perspectiva de sucesso das medidas de ajuste fiscal, aumentou a credibilidade das políticas fiscal e monetária, reduzindo a inclinação </a:t>
            </a:r>
            <a:r>
              <a:rPr lang="pt-BR" sz="1200" dirty="0">
                <a:solidFill>
                  <a:srgbClr val="193264"/>
                </a:solidFill>
              </a:rPr>
              <a:t>da curva de </a:t>
            </a:r>
            <a:r>
              <a:rPr lang="pt-BR" sz="1200" dirty="0" smtClean="0">
                <a:solidFill>
                  <a:srgbClr val="193264"/>
                </a:solidFill>
              </a:rPr>
              <a:t>juros.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5830693" y="2873905"/>
            <a:ext cx="139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defRPr sz="1400" b="1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1800" dirty="0">
                <a:solidFill>
                  <a:srgbClr val="C00000"/>
                </a:solidFill>
              </a:rPr>
              <a:t>+</a:t>
            </a:r>
            <a:r>
              <a:rPr lang="pt-BR" sz="1800" dirty="0" smtClean="0">
                <a:solidFill>
                  <a:srgbClr val="C00000"/>
                </a:solidFill>
              </a:rPr>
              <a:t>122 </a:t>
            </a:r>
            <a:r>
              <a:rPr lang="pt-BR" sz="1800" dirty="0" err="1">
                <a:solidFill>
                  <a:srgbClr val="C00000"/>
                </a:solidFill>
              </a:rPr>
              <a:t>p.b</a:t>
            </a:r>
            <a:r>
              <a:rPr lang="pt-BR" sz="18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3" name="Espaço Reservado para Conteúdo 6"/>
          <p:cNvSpPr>
            <a:spLocks noGrp="1"/>
          </p:cNvSpPr>
          <p:nvPr>
            <p:ph sz="quarter" idx="4294967295"/>
          </p:nvPr>
        </p:nvSpPr>
        <p:spPr>
          <a:xfrm>
            <a:off x="107504" y="6420240"/>
            <a:ext cx="2592288" cy="358101"/>
          </a:xfrm>
          <a:prstGeom prst="rect">
            <a:avLst/>
          </a:prstGeom>
        </p:spPr>
        <p:txBody>
          <a:bodyPr lIns="92364" tIns="46182" rIns="92364" bIns="46182" anchor="ctr" anchorCtr="0"/>
          <a:lstStyle/>
          <a:p>
            <a:pPr>
              <a:buFontTx/>
              <a:buNone/>
            </a:pPr>
            <a:r>
              <a:rPr lang="en-US" sz="15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Fonte: </a:t>
            </a:r>
            <a:r>
              <a:rPr lang="en-US" sz="1500" b="1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BMF&amp;Bovespa</a:t>
            </a:r>
            <a:r>
              <a:rPr lang="en-US" sz="15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500" b="1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Gráfic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359998"/>
              </p:ext>
            </p:extLst>
          </p:nvPr>
        </p:nvGraphicFramePr>
        <p:xfrm>
          <a:off x="1" y="980728"/>
          <a:ext cx="874846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5"/>
          <p:cNvSpPr txBox="1">
            <a:spLocks/>
          </p:cNvSpPr>
          <p:nvPr/>
        </p:nvSpPr>
        <p:spPr>
          <a:xfrm>
            <a:off x="251520" y="0"/>
            <a:ext cx="8892480" cy="764704"/>
          </a:xfrm>
          <a:prstGeom prst="rect">
            <a:avLst/>
          </a:prstGeom>
        </p:spPr>
        <p:txBody>
          <a:bodyPr lIns="92364" tIns="46182" rIns="92364" bIns="46182"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pt-BR" dirty="0"/>
              <a:t>Percepção de risco do mercado</a:t>
            </a:r>
            <a:endParaRPr lang="pt-BR" dirty="0" smtClean="0"/>
          </a:p>
        </p:txBody>
      </p:sp>
      <p:sp>
        <p:nvSpPr>
          <p:cNvPr id="3" name="CaixaDeTexto 2"/>
          <p:cNvSpPr txBox="1"/>
          <p:nvPr/>
        </p:nvSpPr>
        <p:spPr>
          <a:xfrm>
            <a:off x="2745247" y="6403412"/>
            <a:ext cx="4032448" cy="431820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0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-82 </a:t>
            </a:r>
            <a:r>
              <a:rPr lang="pt-BR" sz="1000" b="1" dirty="0" err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p.b</a:t>
            </a:r>
            <a:r>
              <a:rPr lang="pt-BR" sz="10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.: variação entre 31/3 e 30/6.</a:t>
            </a:r>
          </a:p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0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+122 </a:t>
            </a:r>
            <a:r>
              <a:rPr lang="pt-BR" sz="1000" b="1" dirty="0" err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p.b</a:t>
            </a:r>
            <a:r>
              <a:rPr lang="pt-BR" sz="10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.: variação entre 30/6 e 11/9</a:t>
            </a:r>
            <a:r>
              <a:rPr lang="pt-BR" sz="1200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lang="en-US" sz="1200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</a:t>
            </a:r>
            <a:r>
              <a:rPr lang="pt-BR" i="1" dirty="0" smtClean="0"/>
              <a:t>U.S. Bureau </a:t>
            </a:r>
            <a:r>
              <a:rPr lang="pt-BR" i="1" dirty="0" err="1" smtClean="0"/>
              <a:t>of</a:t>
            </a:r>
            <a:r>
              <a:rPr lang="pt-BR" i="1" dirty="0" smtClean="0"/>
              <a:t> </a:t>
            </a:r>
            <a:r>
              <a:rPr lang="pt-BR" i="1" dirty="0" err="1" smtClean="0"/>
              <a:t>Economic</a:t>
            </a:r>
            <a:r>
              <a:rPr lang="pt-BR" i="1" dirty="0" smtClean="0"/>
              <a:t> </a:t>
            </a:r>
            <a:r>
              <a:rPr lang="pt-BR" i="1" dirty="0" err="1" smtClean="0"/>
              <a:t>Analysis</a:t>
            </a:r>
            <a:endParaRPr lang="pt-BR" dirty="0" smtClean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Recuperação da economia dos EUA</a:t>
            </a:r>
            <a:endParaRPr lang="pt-BR" dirty="0"/>
          </a:p>
        </p:txBody>
      </p:sp>
      <p:sp>
        <p:nvSpPr>
          <p:cNvPr id="9" name="Espaço Reservado para Conteúdo 34"/>
          <p:cNvSpPr txBox="1">
            <a:spLocks/>
          </p:cNvSpPr>
          <p:nvPr/>
        </p:nvSpPr>
        <p:spPr bwMode="auto">
          <a:xfrm>
            <a:off x="5034152" y="6021288"/>
            <a:ext cx="4032448" cy="2880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Até junho de 2015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4386364"/>
              </p:ext>
            </p:extLst>
          </p:nvPr>
        </p:nvGraphicFramePr>
        <p:xfrm>
          <a:off x="683568" y="764703"/>
          <a:ext cx="7848872" cy="5493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75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11560" y="2276872"/>
            <a:ext cx="8029618" cy="1872208"/>
          </a:xfrm>
        </p:spPr>
        <p:txBody>
          <a:bodyPr/>
          <a:lstStyle/>
          <a:p>
            <a:r>
              <a:rPr lang="pt-BR" sz="6000" dirty="0" smtClean="0"/>
              <a:t>Estabilidade financeira</a:t>
            </a:r>
            <a:br>
              <a:rPr lang="pt-BR" sz="6000" dirty="0" smtClean="0"/>
            </a:br>
            <a:r>
              <a:rPr lang="pt-BR" sz="4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pt-BR" sz="4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sz="6000" dirty="0" smtClean="0"/>
              <a:t/>
            </a:r>
            <a:br>
              <a:rPr lang="pt-BR" sz="6000" dirty="0" smtClean="0"/>
            </a:b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2534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Fonte</a:t>
            </a:r>
            <a:r>
              <a:rPr lang="en-US" dirty="0" smtClean="0"/>
              <a:t>: FMI (FSI – </a:t>
            </a:r>
            <a:r>
              <a:rPr lang="en-US" dirty="0" err="1" smtClean="0"/>
              <a:t>últimos</a:t>
            </a:r>
            <a:r>
              <a:rPr lang="en-US" dirty="0" smtClean="0"/>
              <a:t> dados </a:t>
            </a:r>
            <a:r>
              <a:rPr lang="en-US" dirty="0" err="1" smtClean="0"/>
              <a:t>disponíveis</a:t>
            </a:r>
            <a:r>
              <a:rPr lang="en-US" dirty="0" smtClean="0"/>
              <a:t>)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2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Indicadores de solidez financeira</a:t>
            </a:r>
            <a:endParaRPr lang="en-US" dirty="0"/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1604033"/>
              </p:ext>
            </p:extLst>
          </p:nvPr>
        </p:nvGraphicFramePr>
        <p:xfrm>
          <a:off x="48322" y="666945"/>
          <a:ext cx="2905125" cy="567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4626939"/>
              </p:ext>
            </p:extLst>
          </p:nvPr>
        </p:nvGraphicFramePr>
        <p:xfrm>
          <a:off x="2943561" y="619977"/>
          <a:ext cx="2905125" cy="567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454122"/>
              </p:ext>
            </p:extLst>
          </p:nvPr>
        </p:nvGraphicFramePr>
        <p:xfrm>
          <a:off x="6156176" y="619977"/>
          <a:ext cx="2905125" cy="567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590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5"/>
          <p:cNvSpPr txBox="1">
            <a:spLocks/>
          </p:cNvSpPr>
          <p:nvPr/>
        </p:nvSpPr>
        <p:spPr>
          <a:xfrm>
            <a:off x="252000" y="0"/>
            <a:ext cx="8892000" cy="763200"/>
          </a:xfrm>
          <a:prstGeom prst="rect">
            <a:avLst/>
          </a:prstGeom>
        </p:spPr>
        <p:txBody>
          <a:bodyPr lIns="92364" tIns="46182" rIns="92364" bIns="46182" anchor="ctr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dirty="0" smtClean="0">
                <a:ln>
                  <a:noFill/>
                </a:ln>
                <a:solidFill>
                  <a:srgbClr val="19326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Financiamento</a:t>
            </a:r>
            <a:r>
              <a:rPr kumimoji="0" lang="pt-BR" sz="3200" b="1" i="0" u="none" strike="noStrike" kern="1200" cap="none" spc="0" normalizeH="0" dirty="0" smtClean="0">
                <a:ln>
                  <a:noFill/>
                </a:ln>
                <a:solidFill>
                  <a:srgbClr val="19326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externo pouco representativo</a:t>
            </a:r>
            <a:endParaRPr kumimoji="0" lang="pt-BR" sz="3200" b="1" i="0" u="none" strike="noStrike" kern="1200" cap="none" spc="0" normalizeH="0" baseline="0" dirty="0" smtClean="0">
              <a:ln>
                <a:noFill/>
              </a:ln>
              <a:solidFill>
                <a:srgbClr val="193264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Espaço Reservado para Texto 7"/>
          <p:cNvSpPr txBox="1">
            <a:spLocks/>
          </p:cNvSpPr>
          <p:nvPr/>
        </p:nvSpPr>
        <p:spPr>
          <a:xfrm>
            <a:off x="407271" y="76156"/>
            <a:ext cx="8229600" cy="1828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0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lang="pt-BR" sz="1000" b="1" dirty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Espaço Reservado para Conteúdo 6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7416824" cy="358101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  <a:endParaRPr lang="pt-BR" sz="1400" dirty="0" smtClean="0"/>
          </a:p>
        </p:txBody>
      </p:sp>
      <p:sp>
        <p:nvSpPr>
          <p:cNvPr id="8" name="Espaço Reservado para Conteúdo 34"/>
          <p:cNvSpPr txBox="1">
            <a:spLocks/>
          </p:cNvSpPr>
          <p:nvPr/>
        </p:nvSpPr>
        <p:spPr bwMode="auto">
          <a:xfrm>
            <a:off x="2994069" y="6007101"/>
            <a:ext cx="5682389" cy="3022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1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1100" b="1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Posição</a:t>
            </a:r>
            <a:r>
              <a:rPr lang="en-US" sz="11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1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jun</a:t>
            </a:r>
            <a:r>
              <a:rPr lang="en-US" sz="110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/2015</a:t>
            </a:r>
            <a:endParaRPr lang="en-US" sz="1100" b="1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555776" y="893233"/>
            <a:ext cx="4536504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0" b="1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Origem do financiamento bancário</a:t>
            </a:r>
            <a:endParaRPr lang="pt-BR" sz="1920" dirty="0"/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359836"/>
              </p:ext>
            </p:extLst>
          </p:nvPr>
        </p:nvGraphicFramePr>
        <p:xfrm>
          <a:off x="899592" y="1231786"/>
          <a:ext cx="7344816" cy="5022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932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Reservas e contratos </a:t>
            </a:r>
            <a:r>
              <a:rPr lang="pt-BR" dirty="0"/>
              <a:t>de </a:t>
            </a:r>
            <a:r>
              <a:rPr lang="pt-BR" i="1" dirty="0" smtClean="0"/>
              <a:t>swap</a:t>
            </a:r>
            <a:r>
              <a:rPr lang="pt-BR" dirty="0" smtClean="0"/>
              <a:t> </a:t>
            </a:r>
            <a:r>
              <a:rPr lang="pt-BR" dirty="0"/>
              <a:t>cambial</a:t>
            </a:r>
            <a:endParaRPr lang="pt-BR" i="1" dirty="0" smtClean="0"/>
          </a:p>
        </p:txBody>
      </p:sp>
      <p:sp>
        <p:nvSpPr>
          <p:cNvPr id="10" name="Retângulo 9"/>
          <p:cNvSpPr/>
          <p:nvPr/>
        </p:nvSpPr>
        <p:spPr>
          <a:xfrm>
            <a:off x="2843808" y="6021288"/>
            <a:ext cx="6192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*dados até 14/set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251448"/>
              </p:ext>
            </p:extLst>
          </p:nvPr>
        </p:nvGraphicFramePr>
        <p:xfrm>
          <a:off x="304800" y="836712"/>
          <a:ext cx="8534400" cy="542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36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105777"/>
              </p:ext>
            </p:extLst>
          </p:nvPr>
        </p:nvGraphicFramePr>
        <p:xfrm>
          <a:off x="304800" y="604837"/>
          <a:ext cx="8534400" cy="5648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/>
              <a:t>Reservas e contratos de </a:t>
            </a:r>
            <a:r>
              <a:rPr lang="pt-BR" i="1" dirty="0"/>
              <a:t>swap</a:t>
            </a:r>
            <a:r>
              <a:rPr lang="pt-BR" dirty="0"/>
              <a:t> cambial</a:t>
            </a:r>
            <a:endParaRPr lang="pt-BR" i="1" dirty="0" smtClean="0"/>
          </a:p>
        </p:txBody>
      </p:sp>
      <p:sp>
        <p:nvSpPr>
          <p:cNvPr id="10" name="Retângulo 9"/>
          <p:cNvSpPr/>
          <p:nvPr/>
        </p:nvSpPr>
        <p:spPr>
          <a:xfrm>
            <a:off x="2843808" y="6021288"/>
            <a:ext cx="6192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b="1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dados até 14/set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39552" y="836712"/>
            <a:ext cx="8352420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92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Razão </a:t>
            </a:r>
            <a:r>
              <a:rPr lang="pt-BR" sz="1920" b="1" i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swap</a:t>
            </a:r>
            <a:r>
              <a:rPr lang="pt-BR" sz="192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reservas internacionais</a:t>
            </a:r>
            <a:endParaRPr lang="pt-BR" sz="1600" b="1" dirty="0" smtClean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1200" b="1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Espaço Reservado para Conteúdo 6"/>
          <p:cNvSpPr>
            <a:spLocks noGrp="1"/>
          </p:cNvSpPr>
          <p:nvPr>
            <p:ph sz="quarter" idx="10"/>
          </p:nvPr>
        </p:nvSpPr>
        <p:spPr bwMode="auto">
          <a:xfrm>
            <a:off x="202158" y="6418263"/>
            <a:ext cx="6242050" cy="360362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dirty="0" smtClean="0">
                <a:latin typeface="Arial" charset="0"/>
                <a:cs typeface="Arial" charset="0"/>
              </a:rPr>
              <a:t>Fonte: BCB</a:t>
            </a:r>
          </a:p>
        </p:txBody>
      </p:sp>
      <p:sp>
        <p:nvSpPr>
          <p:cNvPr id="5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764704"/>
          </a:xfrm>
          <a:prstGeom prst="rect">
            <a:avLst/>
          </a:prstGeom>
        </p:spPr>
        <p:txBody>
          <a:bodyPr/>
          <a:lstStyle/>
          <a:p>
            <a:r>
              <a:rPr lang="pt-BR" sz="3100" dirty="0" smtClean="0">
                <a:solidFill>
                  <a:schemeClr val="tx2">
                    <a:lumMod val="75000"/>
                  </a:schemeClr>
                </a:solidFill>
              </a:rPr>
              <a:t>Resultado </a:t>
            </a:r>
            <a:r>
              <a:rPr lang="pt-BR" sz="3100" dirty="0">
                <a:solidFill>
                  <a:schemeClr val="tx2">
                    <a:lumMod val="75000"/>
                  </a:schemeClr>
                </a:solidFill>
              </a:rPr>
              <a:t>das reservas </a:t>
            </a:r>
            <a:r>
              <a:rPr lang="pt-BR" sz="3100" dirty="0" smtClean="0">
                <a:solidFill>
                  <a:schemeClr val="tx2">
                    <a:lumMod val="75000"/>
                  </a:schemeClr>
                </a:solidFill>
              </a:rPr>
              <a:t>e dos </a:t>
            </a:r>
            <a:r>
              <a:rPr lang="pt-BR" sz="3100" i="1" dirty="0" smtClean="0">
                <a:solidFill>
                  <a:schemeClr val="tx2">
                    <a:lumMod val="75000"/>
                  </a:schemeClr>
                </a:solidFill>
              </a:rPr>
              <a:t>swaps </a:t>
            </a:r>
            <a:r>
              <a:rPr lang="pt-BR" sz="3100" dirty="0" smtClean="0">
                <a:solidFill>
                  <a:schemeClr val="tx2">
                    <a:lumMod val="75000"/>
                  </a:schemeClr>
                </a:solidFill>
              </a:rPr>
              <a:t>cambiais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6183711"/>
              </p:ext>
            </p:extLst>
          </p:nvPr>
        </p:nvGraphicFramePr>
        <p:xfrm>
          <a:off x="611560" y="764704"/>
          <a:ext cx="8208912" cy="5349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13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441906"/>
              </p:ext>
            </p:extLst>
          </p:nvPr>
        </p:nvGraphicFramePr>
        <p:xfrm>
          <a:off x="323528" y="590550"/>
          <a:ext cx="8568444" cy="567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BCB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0"/>
            <a:ext cx="8892479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Dívida pública: bruta e líquida</a:t>
            </a:r>
            <a:endParaRPr lang="en-US" dirty="0"/>
          </a:p>
        </p:txBody>
      </p:sp>
      <p:sp>
        <p:nvSpPr>
          <p:cNvPr id="12" name="Espaço Reservado para Conteúdo 34"/>
          <p:cNvSpPr txBox="1">
            <a:spLocks/>
          </p:cNvSpPr>
          <p:nvPr/>
        </p:nvSpPr>
        <p:spPr bwMode="auto">
          <a:xfrm>
            <a:off x="4644008" y="6021288"/>
            <a:ext cx="4032448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05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 dados até julho de 2015</a:t>
            </a:r>
            <a:endParaRPr lang="pt-BR" sz="105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39552" y="836712"/>
            <a:ext cx="835242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92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Dívida pública como proporção do PIB</a:t>
            </a:r>
            <a:endParaRPr lang="pt-BR" sz="1920" b="1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7452320" y="1628800"/>
            <a:ext cx="432048" cy="540060"/>
            <a:chOff x="6390398" y="1844824"/>
            <a:chExt cx="1205938" cy="1080120"/>
          </a:xfrm>
        </p:grpSpPr>
        <p:cxnSp>
          <p:nvCxnSpPr>
            <p:cNvPr id="8" name="Conector reto 7"/>
            <p:cNvCxnSpPr/>
            <p:nvPr/>
          </p:nvCxnSpPr>
          <p:spPr>
            <a:xfrm>
              <a:off x="6390398" y="2924944"/>
              <a:ext cx="1205938" cy="0"/>
            </a:xfrm>
            <a:prstGeom prst="line">
              <a:avLst/>
            </a:prstGeom>
            <a:ln w="25400">
              <a:solidFill>
                <a:srgbClr val="19326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7596336" y="1844824"/>
              <a:ext cx="0" cy="1080120"/>
            </a:xfrm>
            <a:prstGeom prst="line">
              <a:avLst/>
            </a:prstGeom>
            <a:ln w="25400">
              <a:solidFill>
                <a:srgbClr val="19326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/>
          <p:cNvGrpSpPr/>
          <p:nvPr/>
        </p:nvGrpSpPr>
        <p:grpSpPr>
          <a:xfrm>
            <a:off x="7452320" y="3717032"/>
            <a:ext cx="413850" cy="288032"/>
            <a:chOff x="6390398" y="1844824"/>
            <a:chExt cx="1205938" cy="1080120"/>
          </a:xfrm>
        </p:grpSpPr>
        <p:cxnSp>
          <p:nvCxnSpPr>
            <p:cNvPr id="18" name="Conector reto 17"/>
            <p:cNvCxnSpPr/>
            <p:nvPr/>
          </p:nvCxnSpPr>
          <p:spPr>
            <a:xfrm>
              <a:off x="6390398" y="2924944"/>
              <a:ext cx="1205938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7596336" y="1844824"/>
              <a:ext cx="0" cy="1080120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tângulo 25"/>
          <p:cNvSpPr/>
          <p:nvPr/>
        </p:nvSpPr>
        <p:spPr>
          <a:xfrm>
            <a:off x="1385450" y="6459129"/>
            <a:ext cx="6192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Variação da dívida pública em pontos percentuais desde dezembro de 2014</a:t>
            </a:r>
            <a:endParaRPr lang="en-US" sz="1100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884368" y="1744475"/>
            <a:ext cx="1007604" cy="308710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4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+5,7p.p.*</a:t>
            </a:r>
            <a:endParaRPr lang="en-US" sz="1400" b="1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884368" y="3695271"/>
            <a:ext cx="1007604" cy="308710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4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+1,6p.p.*</a:t>
            </a:r>
            <a:endParaRPr lang="en-US" sz="1400" b="1" dirty="0" smtClean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884368" y="4365104"/>
            <a:ext cx="1007604" cy="308710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400" b="1" dirty="0" smtClean="0">
                <a:solidFill>
                  <a:srgbClr val="00B050"/>
                </a:solidFill>
                <a:latin typeface="Arial" pitchFamily="34" charset="0"/>
                <a:ea typeface="+mj-ea"/>
                <a:cs typeface="Arial" pitchFamily="34" charset="0"/>
              </a:rPr>
              <a:t>+0,1p.p.*</a:t>
            </a:r>
            <a:endParaRPr lang="en-US" sz="1400" b="1" dirty="0" smtClean="0">
              <a:solidFill>
                <a:srgbClr val="00B05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60528" y="3573016"/>
            <a:ext cx="5616104" cy="8617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pt-BR" sz="2500" kern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Alexandre Tombini</a:t>
            </a:r>
          </a:p>
          <a:p>
            <a:pPr>
              <a:spcAft>
                <a:spcPts val="0"/>
              </a:spcAft>
              <a:defRPr/>
            </a:pPr>
            <a:r>
              <a:rPr lang="pt-BR" sz="2500" kern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Presidente do Banco Central do Brasil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960528" y="5410091"/>
            <a:ext cx="424472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5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 de setembro de 2015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960528" y="1269342"/>
            <a:ext cx="5859944" cy="206210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pt-BR" sz="3600" kern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Audiência Pública </a:t>
            </a:r>
          </a:p>
          <a:p>
            <a:pPr>
              <a:spcAft>
                <a:spcPts val="0"/>
              </a:spcAft>
              <a:defRPr/>
            </a:pPr>
            <a:endParaRPr lang="pt-BR" sz="3600" kern="1000" dirty="0" smtClean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pt-BR" sz="2800" kern="1000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Comissão de Assuntos Econômicos do Senado Federal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60528" y="4882866"/>
            <a:ext cx="424847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5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922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</a:t>
            </a:r>
            <a:r>
              <a:rPr lang="pt-BR" i="1" dirty="0" smtClean="0"/>
              <a:t>U.S. Bureau </a:t>
            </a:r>
            <a:r>
              <a:rPr lang="pt-BR" i="1" dirty="0" err="1" smtClean="0"/>
              <a:t>of</a:t>
            </a:r>
            <a:r>
              <a:rPr lang="pt-BR" i="1" dirty="0" smtClean="0"/>
              <a:t> </a:t>
            </a:r>
            <a:r>
              <a:rPr lang="pt-BR" i="1" dirty="0" err="1" smtClean="0"/>
              <a:t>Economic</a:t>
            </a:r>
            <a:r>
              <a:rPr lang="pt-BR" i="1" dirty="0" smtClean="0"/>
              <a:t> </a:t>
            </a:r>
            <a:r>
              <a:rPr lang="pt-BR" i="1" dirty="0" err="1" smtClean="0"/>
              <a:t>Analysis</a:t>
            </a:r>
            <a:endParaRPr lang="pt-BR" dirty="0" smtClean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Inflação e desemprego nos EUA</a:t>
            </a:r>
            <a:endParaRPr lang="pt-BR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036753"/>
              </p:ext>
            </p:extLst>
          </p:nvPr>
        </p:nvGraphicFramePr>
        <p:xfrm>
          <a:off x="67129" y="764704"/>
          <a:ext cx="4432863" cy="549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924657"/>
              </p:ext>
            </p:extLst>
          </p:nvPr>
        </p:nvGraphicFramePr>
        <p:xfrm>
          <a:off x="4788024" y="823721"/>
          <a:ext cx="4278575" cy="5197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Conector reto 2"/>
          <p:cNvCxnSpPr/>
          <p:nvPr/>
        </p:nvCxnSpPr>
        <p:spPr>
          <a:xfrm>
            <a:off x="755576" y="2636912"/>
            <a:ext cx="3600400" cy="0"/>
          </a:xfrm>
          <a:prstGeom prst="line">
            <a:avLst/>
          </a:prstGeom>
          <a:ln w="31750">
            <a:solidFill>
              <a:srgbClr val="00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1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xfrm>
            <a:off x="107504" y="6420240"/>
            <a:ext cx="1584176" cy="358101"/>
          </a:xfrm>
          <a:prstGeom prst="rect">
            <a:avLst/>
          </a:prstGeom>
        </p:spPr>
        <p:txBody>
          <a:bodyPr/>
          <a:lstStyle/>
          <a:p>
            <a:r>
              <a:rPr lang="pt-BR" sz="1400" dirty="0" smtClean="0"/>
              <a:t>Fonte:</a:t>
            </a:r>
          </a:p>
          <a:p>
            <a:r>
              <a:rPr lang="pt-BR" sz="1400" dirty="0" err="1" smtClean="0"/>
              <a:t>Fed</a:t>
            </a:r>
            <a:r>
              <a:rPr lang="pt-BR" sz="1400" dirty="0" smtClean="0"/>
              <a:t>/ Bloomberg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EUA: aumento dos juros será gradual</a:t>
            </a:r>
            <a:endParaRPr lang="pt-BR" i="1" dirty="0" smtClean="0"/>
          </a:p>
        </p:txBody>
      </p:sp>
      <p:sp>
        <p:nvSpPr>
          <p:cNvPr id="8" name="Retângulo 7"/>
          <p:cNvSpPr/>
          <p:nvPr/>
        </p:nvSpPr>
        <p:spPr>
          <a:xfrm>
            <a:off x="323528" y="820363"/>
            <a:ext cx="835242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92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Expectativas de juros</a:t>
            </a:r>
            <a:r>
              <a:rPr lang="pt-BR" sz="1920" b="1" baseline="30000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192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BR" sz="1920" b="1" dirty="0" err="1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</a:t>
            </a:r>
            <a:r>
              <a:rPr lang="pt-BR" sz="1920" b="1" dirty="0" smtClean="0">
                <a:solidFill>
                  <a:srgbClr val="193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mercado</a:t>
            </a:r>
            <a:endParaRPr lang="pt-BR" sz="1920" b="1" baseline="30000" dirty="0">
              <a:solidFill>
                <a:srgbClr val="193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580112" y="5877500"/>
            <a:ext cx="3590956" cy="431820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1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1 Projeções para taxa de juros no fim do período.</a:t>
            </a:r>
            <a:endParaRPr lang="en-US" sz="1100" b="1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en-US" sz="11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2 </a:t>
            </a:r>
            <a:r>
              <a:rPr lang="en-US" sz="1100" b="1" i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FED Funds Futures</a:t>
            </a:r>
            <a:r>
              <a:rPr lang="en-US" sz="11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1100" b="1" dirty="0" err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em</a:t>
            </a:r>
            <a:r>
              <a:rPr lang="en-US" sz="11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 9 de </a:t>
            </a:r>
            <a:r>
              <a:rPr lang="en-US" sz="1100" b="1" dirty="0" err="1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setembro</a:t>
            </a:r>
            <a:r>
              <a:rPr lang="en-US" sz="1100" b="1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 de 2015.</a:t>
            </a:r>
            <a:endParaRPr lang="pt-BR" sz="1100" b="1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03567"/>
            <a:ext cx="6120680" cy="467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366701" y="5207228"/>
            <a:ext cx="118113" cy="247154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just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0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2</a:t>
            </a:r>
            <a:endParaRPr lang="pt-BR" sz="1000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595921" y="6349236"/>
            <a:ext cx="5472608" cy="508764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9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O diagrama </a:t>
            </a:r>
            <a:r>
              <a:rPr lang="pt-BR" sz="900" i="1" dirty="0" err="1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dot</a:t>
            </a:r>
            <a:r>
              <a:rPr lang="pt-BR" sz="900" i="1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pt-BR" sz="900" i="1" dirty="0" err="1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plot</a:t>
            </a:r>
            <a:r>
              <a:rPr lang="pt-BR" sz="9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, publicado após cada reunião do </a:t>
            </a:r>
            <a:r>
              <a:rPr lang="pt-BR" sz="900" dirty="0" err="1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Fed</a:t>
            </a:r>
            <a:r>
              <a:rPr lang="pt-BR" sz="9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, apresenta as projeções de cada </a:t>
            </a:r>
            <a:r>
              <a:rPr lang="pt-BR" sz="900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membro </a:t>
            </a:r>
            <a:r>
              <a:rPr lang="pt-BR" sz="9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do FOMC, o conselho definidor da taxa de juros no Fed. Cada ponto </a:t>
            </a:r>
            <a:r>
              <a:rPr lang="pt-BR" sz="900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refere-se ao </a:t>
            </a:r>
            <a:r>
              <a:rPr lang="pt-BR" sz="900" dirty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nível da taxa de juros ao fim de cada ano e também no longo </a:t>
            </a:r>
            <a:r>
              <a:rPr lang="pt-BR" sz="900" dirty="0" smtClean="0">
                <a:solidFill>
                  <a:srgbClr val="193264"/>
                </a:solidFill>
                <a:latin typeface="Arial" pitchFamily="34" charset="0"/>
                <a:ea typeface="+mj-ea"/>
                <a:cs typeface="Arial" pitchFamily="34" charset="0"/>
              </a:rPr>
              <a:t>prazo.</a:t>
            </a:r>
            <a:endParaRPr lang="en-US" sz="900" dirty="0" smtClean="0">
              <a:solidFill>
                <a:srgbClr val="193264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Bloomberg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Europa – crescimento e inflação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101584" y="882582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193264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pt-BR" sz="1400" dirty="0" smtClean="0">
                <a:solidFill>
                  <a:srgbClr val="193264"/>
                </a:solidFill>
                <a:latin typeface="Arial" pitchFamily="34" charset="0"/>
                <a:cs typeface="Arial" pitchFamily="34" charset="0"/>
              </a:rPr>
              <a:t>Inflação ao consumidor – Área do Euro</a:t>
            </a:r>
            <a:endParaRPr lang="en-US" sz="1400" dirty="0">
              <a:solidFill>
                <a:srgbClr val="193264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123795"/>
              </p:ext>
            </p:extLst>
          </p:nvPr>
        </p:nvGraphicFramePr>
        <p:xfrm>
          <a:off x="107504" y="858198"/>
          <a:ext cx="4248472" cy="540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831680"/>
              </p:ext>
            </p:extLst>
          </p:nvPr>
        </p:nvGraphicFramePr>
        <p:xfrm>
          <a:off x="4811084" y="809069"/>
          <a:ext cx="4326433" cy="5502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845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/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Fonte: Bloomberg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2000" y="0"/>
            <a:ext cx="8892000" cy="764704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Japão – inflação 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626185"/>
              </p:ext>
            </p:extLst>
          </p:nvPr>
        </p:nvGraphicFramePr>
        <p:xfrm>
          <a:off x="755576" y="764703"/>
          <a:ext cx="7776864" cy="549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Conector de seta reta 10"/>
          <p:cNvCxnSpPr/>
          <p:nvPr/>
        </p:nvCxnSpPr>
        <p:spPr>
          <a:xfrm flipV="1">
            <a:off x="7180017" y="1916833"/>
            <a:ext cx="50301" cy="504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977341" y="1911733"/>
            <a:ext cx="1182232" cy="601097"/>
          </a:xfrm>
          <a:prstGeom prst="rect">
            <a:avLst/>
          </a:prstGeom>
        </p:spPr>
        <p:txBody>
          <a:bodyPr wrap="square" lIns="92364" tIns="46182" rIns="92364" bIns="46182" rtlCol="0" anchor="t" anchorCtr="0">
            <a:spAutoFit/>
          </a:bodyPr>
          <a:lstStyle/>
          <a:p>
            <a:pPr algn="ctr">
              <a:spcBef>
                <a:spcPct val="0"/>
              </a:spcBef>
              <a:buSzPct val="120000"/>
              <a:tabLst>
                <a:tab pos="360363" algn="l"/>
              </a:tabLst>
            </a:pPr>
            <a:r>
              <a:rPr lang="pt-BR" sz="11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Aumento do imposto sobre o consumo</a:t>
            </a:r>
          </a:p>
        </p:txBody>
      </p:sp>
      <p:sp>
        <p:nvSpPr>
          <p:cNvPr id="21" name="Espaço Reservado para Conteúdo 34"/>
          <p:cNvSpPr txBox="1">
            <a:spLocks/>
          </p:cNvSpPr>
          <p:nvPr/>
        </p:nvSpPr>
        <p:spPr bwMode="auto">
          <a:xfrm>
            <a:off x="7380312" y="4509120"/>
            <a:ext cx="432048" cy="4320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54" tIns="46178" rIns="92354" bIns="46178"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pt-BR" sz="14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*</a:t>
            </a:r>
            <a:endParaRPr lang="pt-BR" sz="140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4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lIns="92364" tIns="46182" rIns="92364" bIns="46182" rtlCol="0" anchor="t" anchorCtr="0">
        <a:spAutoFit/>
      </a:bodyPr>
      <a:lstStyle>
        <a:defPPr marL="360363" indent="-360363" algn="just">
          <a:spcBef>
            <a:spcPct val="0"/>
          </a:spcBef>
          <a:buSzPct val="120000"/>
          <a:buFont typeface="Arial" pitchFamily="34" charset="0"/>
          <a:buChar char="•"/>
          <a:tabLst>
            <a:tab pos="360363" algn="l"/>
          </a:tabLst>
          <a:defRPr sz="2300" dirty="0" smtClean="0">
            <a:solidFill>
              <a:srgbClr val="193264"/>
            </a:solidFill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trutura padrão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Estrutura padrão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47845</TotalTime>
  <Words>3352</Words>
  <Application>Microsoft Office PowerPoint</Application>
  <PresentationFormat>Apresentação na tela (4:3)</PresentationFormat>
  <Paragraphs>676</Paragraphs>
  <Slides>57</Slides>
  <Notes>57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57</vt:i4>
      </vt:variant>
    </vt:vector>
  </HeadingPairs>
  <TitlesOfParts>
    <vt:vector size="59" baseType="lpstr">
      <vt:lpstr>Personalizar design</vt:lpstr>
      <vt:lpstr>1_Personalizar design</vt:lpstr>
      <vt:lpstr>Apresentação do PowerPoint</vt:lpstr>
      <vt:lpstr>  Economia global   </vt:lpstr>
      <vt:lpstr>Economia global em recuperação gradual </vt:lpstr>
      <vt:lpstr>Rebalanceamento do crescimento global</vt:lpstr>
      <vt:lpstr>Recuperação da economia dos EUA</vt:lpstr>
      <vt:lpstr>Inflação e desemprego nos EUA</vt:lpstr>
      <vt:lpstr>EUA: aumento dos juros será gradual</vt:lpstr>
      <vt:lpstr>Europa – crescimento e inflação</vt:lpstr>
      <vt:lpstr>Japão – inflação </vt:lpstr>
      <vt:lpstr>China – atividade econômica </vt:lpstr>
      <vt:lpstr>China – atividade econômica </vt:lpstr>
      <vt:lpstr>China – bolsa de valores </vt:lpstr>
      <vt:lpstr>China – inflação </vt:lpstr>
      <vt:lpstr>China – política monetária </vt:lpstr>
      <vt:lpstr>China – política cambial </vt:lpstr>
      <vt:lpstr>Preços de commodities </vt:lpstr>
      <vt:lpstr> Economia brasileira Atividade econômica Oferta e demanda   </vt:lpstr>
      <vt:lpstr>Produto Interno Bruto (PIB)</vt:lpstr>
      <vt:lpstr>Oferta: setores produtivos</vt:lpstr>
      <vt:lpstr>Confiança dos empresários</vt:lpstr>
      <vt:lpstr>Demanda: componentes</vt:lpstr>
      <vt:lpstr> Economia brasileira Influências sobre a demanda Mercado de trabalho</vt:lpstr>
      <vt:lpstr>Apresentação do PowerPoint</vt:lpstr>
      <vt:lpstr>Evolução da PEA e da população ocupada</vt:lpstr>
      <vt:lpstr> Economia brasileira Influências sobre a demanda Crédito</vt:lpstr>
      <vt:lpstr>Crédito / PIB</vt:lpstr>
      <vt:lpstr>Crédito e inadimplência</vt:lpstr>
      <vt:lpstr>Endividamento das famílias em declínio </vt:lpstr>
      <vt:lpstr> Economia brasileira Influências sobre a demanda Confiança do Consumidor</vt:lpstr>
      <vt:lpstr>Confiança do consumidor</vt:lpstr>
      <vt:lpstr> Setor externo  </vt:lpstr>
      <vt:lpstr>Balança comercial inicia recuperação</vt:lpstr>
      <vt:lpstr>Importação e produção industrial</vt:lpstr>
      <vt:lpstr>Inflexão no deficit em transações correntes</vt:lpstr>
      <vt:lpstr>Apresentação do PowerPoint</vt:lpstr>
      <vt:lpstr>Deficit em transações correntes e IDP</vt:lpstr>
      <vt:lpstr>Reação das contas externas em 2015</vt:lpstr>
      <vt:lpstr>Inflação e  política monetária  </vt:lpstr>
      <vt:lpstr>Apresentação do PowerPoint</vt:lpstr>
      <vt:lpstr>Ajuste de preços monitorados</vt:lpstr>
      <vt:lpstr>Energia: ajuste concentrado no 1º semestre</vt:lpstr>
      <vt:lpstr>Ajuste na taxa de câmbio nominal</vt:lpstr>
      <vt:lpstr>Ajuste na taxa de câmbio real efetiva</vt:lpstr>
      <vt:lpstr>Efeitos dos ajustes circunscritos a 2015</vt:lpstr>
      <vt:lpstr>Taxa de câmbio e taxa Selic</vt:lpstr>
      <vt:lpstr>Expectativas ancoradas no médio prazo (1)</vt:lpstr>
      <vt:lpstr>Apresentação do PowerPoint</vt:lpstr>
      <vt:lpstr>Apresentação do PowerPoint</vt:lpstr>
      <vt:lpstr>Evolução do spread DI Jan21 / DI Jan17</vt:lpstr>
      <vt:lpstr>Estabilidade financeira   </vt:lpstr>
      <vt:lpstr>Indicadores de solidez financeira</vt:lpstr>
      <vt:lpstr>Apresentação do PowerPoint</vt:lpstr>
      <vt:lpstr>Reservas e contratos de swap cambial</vt:lpstr>
      <vt:lpstr>Reservas e contratos de swap cambial</vt:lpstr>
      <vt:lpstr>Resultado das reservas e dos swaps cambiais</vt:lpstr>
      <vt:lpstr>Dívida pública: bruta e líquida</vt:lpstr>
      <vt:lpstr>Apresentação do PowerPoint</vt:lpstr>
    </vt:vector>
  </TitlesOfParts>
  <Company>Banco Central do Brasil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BCB</dc:title>
  <dc:creator>Banco Central do Brasil</dc:creator>
  <cp:lastModifiedBy>Brazil</cp:lastModifiedBy>
  <cp:revision>5592</cp:revision>
  <cp:lastPrinted>2015-03-20T15:34:32Z</cp:lastPrinted>
  <dcterms:created xsi:type="dcterms:W3CDTF">2011-02-18T20:38:00Z</dcterms:created>
  <dcterms:modified xsi:type="dcterms:W3CDTF">2015-09-15T12:27:09Z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